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3" r:id="rId19"/>
    <p:sldId id="275" r:id="rId20"/>
    <p:sldId id="311" r:id="rId21"/>
    <p:sldId id="312" r:id="rId22"/>
    <p:sldId id="313" r:id="rId23"/>
    <p:sldId id="314" r:id="rId24"/>
    <p:sldId id="317" r:id="rId25"/>
    <p:sldId id="318" r:id="rId26"/>
    <p:sldId id="319" r:id="rId27"/>
    <p:sldId id="320" r:id="rId28"/>
    <p:sldId id="315" r:id="rId29"/>
    <p:sldId id="322" r:id="rId30"/>
    <p:sldId id="323" r:id="rId31"/>
    <p:sldId id="324" r:id="rId32"/>
    <p:sldId id="325" r:id="rId33"/>
    <p:sldId id="281" r:id="rId34"/>
    <p:sldId id="277" r:id="rId35"/>
    <p:sldId id="278" r:id="rId36"/>
    <p:sldId id="326" r:id="rId37"/>
    <p:sldId id="327" r:id="rId38"/>
    <p:sldId id="328" r:id="rId39"/>
    <p:sldId id="329" r:id="rId40"/>
    <p:sldId id="330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2904" autoAdjust="0"/>
  </p:normalViewPr>
  <p:slideViewPr>
    <p:cSldViewPr snapToGrid="0">
      <p:cViewPr varScale="1">
        <p:scale>
          <a:sx n="65" d="100"/>
          <a:sy n="65" d="100"/>
        </p:scale>
        <p:origin x="14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15A29-FC5B-4B7C-BABB-676F1ADDFCB4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C70B-879F-46E6-9B38-BD309DB885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19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atommagon gamma-fotonok mint bombázó részecskék is képesek változást okozni. Az atommag szerkezetének megváltozásával járó magreakcióhoz a gamma-fotonnak az atommag kötési energiájánál nagyobb energiájúnak kell lennie. Tipikus reakció a deutérium gamma-sugárral történő bombázásával neutronforrásként  használható. Egyébként az atommagot gamma-sugarakkal gerjesztett állapotba is lehet hozni.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32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táblázatokban összefoglalom azokat az anyagvizsgálati módszereket, amelyekben fotonok besugárzó vagy detektált részecskeként vesznek részt. A felsorolás a nagy energiájú (rövid hullámhosszú) fotonokkal kezdődik. A </a:t>
            </a:r>
            <a:r>
              <a:rPr lang="hu-HU" dirty="0" err="1"/>
              <a:t>Mössbauer-spektrometriáról</a:t>
            </a:r>
            <a:r>
              <a:rPr lang="hu-HU" dirty="0"/>
              <a:t> az előzőekben részletesen volt szó, az aktivációs analitikáról és a hozzá kapcsolódó gamma </a:t>
            </a:r>
            <a:r>
              <a:rPr lang="hu-HU" dirty="0" err="1"/>
              <a:t>spektrometriáról</a:t>
            </a:r>
            <a:r>
              <a:rPr lang="hu-HU" dirty="0"/>
              <a:t> a neutronokkal foglalkozó előadás(ok)</a:t>
            </a:r>
            <a:r>
              <a:rPr lang="hu-HU" dirty="0" err="1"/>
              <a:t>ban</a:t>
            </a:r>
            <a:r>
              <a:rPr lang="hu-HU" dirty="0"/>
              <a:t>.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971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röntgengerjesztéses</a:t>
            </a:r>
            <a:r>
              <a:rPr lang="hu-HU" dirty="0"/>
              <a:t>, de elektronspektroszkópiát alkalmazó módszerekről az elektronsugárzás kölcsönhatásaival foglalkozó előadásban volt szó. Az elektronmikroszkópban végzett röntgen-</a:t>
            </a:r>
            <a:r>
              <a:rPr lang="hu-HU" dirty="0" err="1"/>
              <a:t>mikroanalízisnél</a:t>
            </a:r>
            <a:r>
              <a:rPr lang="hu-HU" dirty="0"/>
              <a:t> az energiadiszperzív </a:t>
            </a:r>
            <a:r>
              <a:rPr lang="hu-HU" dirty="0" err="1"/>
              <a:t>detektálásos</a:t>
            </a:r>
            <a:r>
              <a:rPr lang="hu-HU" dirty="0"/>
              <a:t> módszer elnevezése SEM/EDX (vagy SEM/EDS), EPMA esetén általában hullámhosszdiszperzív detektálásról van szó.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89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teljesség igénye nélkül.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2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Néhány kiválasztott módszer részletes ismertetése következik, első a röntgensugárral történő átvilágítást alkalmazó módszerek, fő kölcsönhatás az abszorpció (</a:t>
            </a:r>
            <a:r>
              <a:rPr lang="hu-HU" dirty="0" err="1"/>
              <a:t>fotoeffektus</a:t>
            </a:r>
            <a:r>
              <a:rPr lang="hu-HU" dirty="0"/>
              <a:t> és szórás együttesen).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4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Röntgentartományban az abszorpciós együttható az energia függvényében ábrázolva </a:t>
            </a:r>
            <a:r>
              <a:rPr lang="hu-HU" dirty="0" err="1"/>
              <a:t>ugrásokat</a:t>
            </a:r>
            <a:r>
              <a:rPr lang="hu-HU" dirty="0"/>
              <a:t> tartalmaz, amelyek a belső elektronhéjak energiaszintjeinél jelentkeznek. A teljes abszorpciós hatáskeresztmetszet a </a:t>
            </a:r>
            <a:r>
              <a:rPr lang="hu-HU" dirty="0" err="1"/>
              <a:t>fotoelektromos</a:t>
            </a:r>
            <a:r>
              <a:rPr lang="hu-HU" dirty="0"/>
              <a:t> effektusból (tau), a </a:t>
            </a:r>
            <a:r>
              <a:rPr lang="hu-HU" dirty="0" err="1"/>
              <a:t>Rayleigh</a:t>
            </a:r>
            <a:r>
              <a:rPr lang="hu-HU" dirty="0"/>
              <a:t>-szórásból (</a:t>
            </a:r>
            <a:r>
              <a:rPr lang="hu-HU" dirty="0" err="1"/>
              <a:t>szigma_R</a:t>
            </a:r>
            <a:r>
              <a:rPr lang="hu-HU" dirty="0"/>
              <a:t>) és </a:t>
            </a:r>
            <a:r>
              <a:rPr lang="hu-HU" dirty="0" err="1"/>
              <a:t>Compton</a:t>
            </a:r>
            <a:r>
              <a:rPr lang="hu-HU" dirty="0"/>
              <a:t>-szórásból (</a:t>
            </a:r>
            <a:r>
              <a:rPr lang="hu-HU" dirty="0" err="1"/>
              <a:t>szigma_C</a:t>
            </a:r>
            <a:r>
              <a:rPr lang="hu-HU" dirty="0"/>
              <a:t>) származik.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548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39D7FD7-1DB6-41C8-BE40-E686FD26A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CE0C7-6F6A-4859-BFD2-325EE8479EB4}" type="slidenum">
              <a:rPr lang="en-US" altLang="hu-HU"/>
              <a:pPr/>
              <a:t>17</a:t>
            </a:fld>
            <a:endParaRPr lang="en-US" altLang="hu-HU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E5215EAD-CA77-415D-987F-6150CF48C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36B14AEF-73FC-46FF-BEDA-F27C9B461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274637"/>
          </a:xfrm>
          <a:ln/>
        </p:spPr>
        <p:txBody>
          <a:bodyPr lIns="90804" tIns="45403" rIns="90804" bIns="45403">
            <a:spAutoFit/>
          </a:bodyPr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790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Röntgenfluoreszcencia esetén a gerjesztő röntgenfoton </a:t>
            </a:r>
            <a:r>
              <a:rPr lang="hu-HU" dirty="0" err="1"/>
              <a:t>fotoelektromos</a:t>
            </a:r>
            <a:r>
              <a:rPr lang="hu-HU" dirty="0"/>
              <a:t> effektus során a belső héjon ionizációt hoz létre. A kilépő karakterisztikus röntgenfotonok energiájának (vagy hullámhosszának) mérésével a rendszámra (kémiai elemre), az intenzitás mérésével pedig a koncentrációra következtethetünk. </a:t>
            </a:r>
            <a:r>
              <a:rPr lang="hu-HU" dirty="0" err="1"/>
              <a:t>Moseley</a:t>
            </a:r>
            <a:r>
              <a:rPr lang="hu-HU" dirty="0"/>
              <a:t> felfedezése szerint az azonos vonalcsoporthoz (pl. K) tartozó karakterisztikus röntgenfotonok energiája monoton összefüggést mutat a rendszámmal.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708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karakterisztikus röntgenvonalak elnevezése: </a:t>
            </a:r>
            <a:r>
              <a:rPr lang="hu-HU" dirty="0" err="1"/>
              <a:t>Siegbahn</a:t>
            </a:r>
            <a:r>
              <a:rPr lang="hu-HU" dirty="0"/>
              <a:t>-konvenció szerint az adott vonalcsoporthoz tartozó legintenzívebb vonal az alfa, stb. IUPAC elnevezés az átmenetben szereplő alhéjak jeléből származik: KL3 az L3 héjról töltődik be a K héjon keletkezett </a:t>
            </a:r>
            <a:r>
              <a:rPr lang="hu-HU" dirty="0" err="1"/>
              <a:t>vakancia</a:t>
            </a:r>
            <a:r>
              <a:rPr lang="hu-HU" dirty="0"/>
              <a:t>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456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röntgenfluoreszcencia-analízis kétféle detektálási módban valósítható meg, hullámhosszdiszperzív (WDXRF) és energiadiszperzív (EDXRF) módon. A WDXRF energiafelbontása sokkal jobb, de a detektálás hatásfoka kisebb az EDXRF módnál. Szekunder </a:t>
            </a:r>
            <a:r>
              <a:rPr lang="hu-HU" dirty="0" err="1"/>
              <a:t>targetos</a:t>
            </a:r>
            <a:r>
              <a:rPr lang="hu-HU" dirty="0"/>
              <a:t> elrendezésben a szórási háttér minimalizálható (mind a </a:t>
            </a:r>
            <a:r>
              <a:rPr lang="hu-HU" dirty="0" err="1"/>
              <a:t>Rayleigh</a:t>
            </a:r>
            <a:r>
              <a:rPr lang="hu-HU" dirty="0"/>
              <a:t>- mind a </a:t>
            </a:r>
            <a:r>
              <a:rPr lang="hu-HU" dirty="0" err="1"/>
              <a:t>Compton</a:t>
            </a:r>
            <a:r>
              <a:rPr lang="hu-HU" dirty="0"/>
              <a:t> szórás 90°-</a:t>
            </a:r>
            <a:r>
              <a:rPr lang="hu-HU" dirty="0" err="1"/>
              <a:t>nál</a:t>
            </a:r>
            <a:r>
              <a:rPr lang="hu-HU" dirty="0"/>
              <a:t> mutat minimumot) és a gerjesztés a </a:t>
            </a:r>
            <a:r>
              <a:rPr lang="hu-HU" dirty="0" err="1"/>
              <a:t>target</a:t>
            </a:r>
            <a:r>
              <a:rPr lang="hu-HU" dirty="0"/>
              <a:t> anyagának karakterisztikus vonalaival történik a röntgencső folytonos (fékezési sugárzásból származó) spektruma helyett.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808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EDXRF spektrum a mintában detektálható elemek karakterisztikus vonalaival, illetve a gerjesztő </a:t>
            </a:r>
            <a:r>
              <a:rPr lang="hu-HU" dirty="0" err="1"/>
              <a:t>Ag-Ka</a:t>
            </a:r>
            <a:r>
              <a:rPr lang="hu-HU" dirty="0"/>
              <a:t> és </a:t>
            </a:r>
            <a:r>
              <a:rPr lang="hu-HU" dirty="0" err="1"/>
              <a:t>Ag-Kb</a:t>
            </a:r>
            <a:r>
              <a:rPr lang="hu-HU" dirty="0"/>
              <a:t> sugárzás a mintában történő </a:t>
            </a:r>
            <a:r>
              <a:rPr lang="hu-HU" dirty="0" err="1"/>
              <a:t>Rayleigh</a:t>
            </a:r>
            <a:r>
              <a:rPr lang="hu-HU" dirty="0"/>
              <a:t>- és </a:t>
            </a:r>
            <a:r>
              <a:rPr lang="hu-HU" dirty="0" err="1"/>
              <a:t>Compton</a:t>
            </a:r>
            <a:r>
              <a:rPr lang="hu-HU" dirty="0"/>
              <a:t>-szórása miatt megjelenő csúcsokkal. 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343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Alkalmazási lehetőségként két példa. Mindkét példához elektrongyorsító szükséges. Az elsőben az 55 </a:t>
            </a:r>
            <a:r>
              <a:rPr lang="hu-HU" dirty="0" err="1"/>
              <a:t>MeV-ra</a:t>
            </a:r>
            <a:r>
              <a:rPr lang="hu-HU" dirty="0"/>
              <a:t> gyorsított elektronok volfrám-konvertert bombáznak, amelyből a fékezési sugárzást használják fel, a fotonok jelentős hányadának energiája meghaladja a reakcióhoz szükséges legalább 10 </a:t>
            </a:r>
            <a:r>
              <a:rPr lang="hu-HU" dirty="0" err="1"/>
              <a:t>MeV</a:t>
            </a:r>
            <a:r>
              <a:rPr lang="hu-HU" dirty="0"/>
              <a:t>-ot. A második eset példa arra, hogy hosszú felezési idejű radioaktív izotópból (cézium-137) hogy lehet </a:t>
            </a:r>
            <a:r>
              <a:rPr lang="hu-HU" dirty="0" err="1"/>
              <a:t>stabilat</a:t>
            </a:r>
            <a:r>
              <a:rPr lang="hu-HU" dirty="0"/>
              <a:t> előállítani (bárium-136). A </a:t>
            </a:r>
            <a:r>
              <a:rPr lang="hu-HU" dirty="0" err="1"/>
              <a:t>fotonukleáris</a:t>
            </a:r>
            <a:r>
              <a:rPr lang="hu-HU" dirty="0"/>
              <a:t> reakcióhoz elektrongyorsító és lézer is szükséges, a </a:t>
            </a:r>
            <a:r>
              <a:rPr lang="hu-HU" dirty="0" err="1"/>
              <a:t>Compton</a:t>
            </a:r>
            <a:r>
              <a:rPr lang="hu-HU" dirty="0"/>
              <a:t>-visszaszórással így elegendően nagy energiájú foton keletkezik. A gyakorlati alkalmazhatóságtól még messze áll.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789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Röntgen 1898-ban még úgy gondolta, hogy a röntgensugarakat nem lehet fókuszálni. Több mint 100 év alatt sokat fejlődött a tudomány és a technológia, ma már 1 </a:t>
            </a:r>
            <a:r>
              <a:rPr lang="hu-HU" dirty="0" err="1"/>
              <a:t>um</a:t>
            </a:r>
            <a:r>
              <a:rPr lang="hu-HU" dirty="0"/>
              <a:t>-nél kisebb méretű röntgennyalábok is előállíthatók.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057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röntgensugarak fókuszálásához jelenleg többféle optikai elem áll rendelkezésre. A röntgentartományban a szilárd anyag </a:t>
            </a:r>
            <a:r>
              <a:rPr lang="hu-HU" dirty="0" err="1"/>
              <a:t>optikailag</a:t>
            </a:r>
            <a:r>
              <a:rPr lang="hu-HU" dirty="0"/>
              <a:t> ritkább, mint a vákuum (vagy levegő), ezért kellően kis szögű beesés esetén teljes visszaverődés lép fel. Ezt kihasználva tükrök és kapillárisok építhetők. Mivel a szilárd anyag törésmutatója a vákuumhoz viszonyítva negatív, a röntgensugarakat konkáv lencsével vagy lencsesorozattal is lehet fókuszálni.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09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176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DB3AEA1-5D25-4B76-B711-614109965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41309-80C4-4E46-A5ED-C3E5AAA35135}" type="slidenum">
              <a:rPr lang="hu-HU" altLang="hu-HU"/>
              <a:pPr/>
              <a:t>25</a:t>
            </a:fld>
            <a:endParaRPr lang="hu-HU" altLang="hu-HU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xmlns="" id="{5272C7C7-2ABC-41FA-BE19-5219D85ED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xmlns="" id="{08716D91-7247-4C8C-A7A2-060530657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101961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22A2F98-B834-4C47-992A-7F35ACA3F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B8FDB-9AC7-4987-812D-AB014C87B2AA}" type="slidenum">
              <a:rPr lang="hu-HU" altLang="hu-HU"/>
              <a:pPr/>
              <a:t>26</a:t>
            </a:fld>
            <a:endParaRPr lang="hu-HU" altLang="hu-HU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xmlns="" id="{AF0EA140-F43A-4A2E-A93F-03DCFE6BC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xmlns="" id="{0F3075A5-0AD0-4E1E-A52E-996AAC292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Egyedi, nagy urántartalmú szemcséről felvett karakterisztikus röntgenintenzitás-térképek. Szinkrotronsugárzással rövid idő alatt nagy felbontásban nyerhető információ.</a:t>
            </a:r>
          </a:p>
        </p:txBody>
      </p:sp>
    </p:spTree>
    <p:extLst>
      <p:ext uri="{BB962C8B-B14F-4D97-AF65-F5344CB8AC3E}">
        <p14:creationId xmlns:p14="http://schemas.microsoft.com/office/powerpoint/2010/main" val="132268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0F30F07-39FE-4421-96C3-9BDBB1833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C501E-43FA-4306-B42A-47BCF8AEA3F2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6B2CCABD-8247-4630-9A3D-FDA9CE3F5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xmlns="" id="{A6C0BB53-6199-4096-8DB0-6A3A957EC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274637"/>
          </a:xfrm>
          <a:ln/>
        </p:spPr>
        <p:txBody>
          <a:bodyPr lIns="90804" tIns="45403" rIns="90804" bIns="45403">
            <a:spAutoFit/>
          </a:bodyPr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5142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FE6BDAD-3A13-4988-A86F-A84C11768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3D31A-ABAA-4B0C-BADB-63F3ECAE28BA}" type="slidenum">
              <a:rPr lang="hu-HU" altLang="hu-HU"/>
              <a:pPr/>
              <a:t>28</a:t>
            </a:fld>
            <a:endParaRPr lang="hu-HU" altLang="hu-HU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3309DE0F-4DE6-4EB1-A081-598963DE6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xmlns="" id="{820D04CC-1553-429A-86E0-03A6DF1DF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274637"/>
          </a:xfrm>
          <a:ln/>
        </p:spPr>
        <p:txBody>
          <a:bodyPr lIns="90804" tIns="45403" rIns="90804" bIns="45403">
            <a:spAutoFit/>
          </a:bodyPr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5009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Thule</a:t>
            </a:r>
            <a:r>
              <a:rPr lang="hu-HU" dirty="0"/>
              <a:t> – atombombát szállító repülőgép balesetéből származó „forró” részecske; </a:t>
            </a:r>
            <a:r>
              <a:rPr lang="hu-HU" dirty="0" err="1"/>
              <a:t>Mururoa</a:t>
            </a:r>
            <a:r>
              <a:rPr lang="hu-HU" dirty="0"/>
              <a:t> atoll – tenger alatti atomrobbantásból visszamaradt „forró” részecske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445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EXAFS spektrumok kiértékelése (Fourier-transzformáció) alapján kötéstávolságok és koordinációs szám számítható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288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5684E65-53A6-414A-9ABD-C72D3536D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B6635-D47E-4D3C-BD43-4E1E8FA37F65}" type="slidenum">
              <a:rPr lang="hu-HU" altLang="hu-HU"/>
              <a:pPr/>
              <a:t>36</a:t>
            </a:fld>
            <a:endParaRPr lang="hu-HU" altLang="hu-HU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xmlns="" id="{358C83B2-0757-44CD-9861-D98C04BA8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xmlns="" id="{71025EE2-5AED-4E20-BB56-77A4A32CC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Egyedi részecskék XANES spektrumai standard spektrumokkal összehasonlítva – „ujjlenyomat-analízis”</a:t>
            </a:r>
          </a:p>
        </p:txBody>
      </p:sp>
    </p:spTree>
    <p:extLst>
      <p:ext uri="{BB962C8B-B14F-4D97-AF65-F5344CB8AC3E}">
        <p14:creationId xmlns:p14="http://schemas.microsoft.com/office/powerpoint/2010/main" val="398070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gamma-fotont kibocsátó atommagok visszalökődnek szabad atomok esetén, tehát rezonancia-abszorpció (ugyanazon gamma-átmenethez tartozó emisszió és abszorpció) csak akkor lehetséges, ha az átmenet vonalszélessége nagy (azaz a gerjesztett állapot élettartama rövid). Szilárd kristályrácsban kötött atommagok esetén viszont az effektív tömeget az egész minta (anyag) adja, így a </a:t>
            </a:r>
            <a:r>
              <a:rPr lang="hu-HU" dirty="0" err="1"/>
              <a:t>visszalökődési</a:t>
            </a:r>
            <a:r>
              <a:rPr lang="hu-HU" dirty="0"/>
              <a:t> energia elhanyagolható. Rezonancia-abszorpció így lehetséges a kis vonalszélességű gamma-átmenetek esetén is. A folyamatot felfedezője után </a:t>
            </a:r>
            <a:r>
              <a:rPr lang="hu-HU" dirty="0" err="1"/>
              <a:t>Mössbauer</a:t>
            </a:r>
            <a:r>
              <a:rPr lang="hu-HU" dirty="0"/>
              <a:t>-effektusnak nevezték el.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390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mecseki uránbánya zagyteréből származó szemcsében a pirit és </a:t>
            </a:r>
            <a:r>
              <a:rPr lang="hu-HU" dirty="0" err="1"/>
              <a:t>uraninit</a:t>
            </a:r>
            <a:r>
              <a:rPr lang="hu-HU" dirty="0"/>
              <a:t> ásványok kimutathatók voltak </a:t>
            </a:r>
            <a:r>
              <a:rPr lang="hu-HU" dirty="0" err="1"/>
              <a:t>mikro</a:t>
            </a:r>
            <a:r>
              <a:rPr lang="hu-HU" dirty="0"/>
              <a:t>-XRD módszerrel, </a:t>
            </a:r>
            <a:r>
              <a:rPr lang="hu-HU" dirty="0" err="1"/>
              <a:t>öszhangban</a:t>
            </a:r>
            <a:r>
              <a:rPr lang="hu-HU" dirty="0"/>
              <a:t> a </a:t>
            </a:r>
            <a:r>
              <a:rPr lang="hu-HU" dirty="0" err="1"/>
              <a:t>mikro</a:t>
            </a:r>
            <a:r>
              <a:rPr lang="hu-HU" dirty="0"/>
              <a:t>-XANES eredményekkel (arzén főképpen pirithez kötve; urán inkább U(IV) formában)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457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E7B0BC7-A7DB-4AEC-A806-89C7F73EC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EDEC-0765-4A31-9B14-9EBFAF6AD81A}" type="slidenum">
              <a:rPr lang="en-US" altLang="hu-HU"/>
              <a:pPr/>
              <a:t>39</a:t>
            </a:fld>
            <a:endParaRPr lang="en-US" altLang="hu-HU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D2309CD-9EE8-4213-A2B9-4D47797A7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4FF58446-A1C6-47AB-B827-5E6B6B61C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A</a:t>
            </a:r>
            <a:r>
              <a:rPr lang="en-US" altLang="hu-HU" dirty="0"/>
              <a:t> Raman</a:t>
            </a:r>
            <a:r>
              <a:rPr lang="hu-HU" altLang="hu-HU" dirty="0"/>
              <a:t>-jelenség</a:t>
            </a:r>
            <a:r>
              <a:rPr lang="en-US" altLang="hu-HU" dirty="0"/>
              <a:t> </a:t>
            </a:r>
            <a:r>
              <a:rPr lang="hu-HU" altLang="hu-HU" dirty="0"/>
              <a:t>nagyon gyenge – csak  minden </a:t>
            </a:r>
            <a:r>
              <a:rPr lang="hu-HU" altLang="hu-HU" dirty="0" err="1"/>
              <a:t>tízmilliomodik</a:t>
            </a:r>
            <a:r>
              <a:rPr lang="hu-HU" altLang="hu-HU" dirty="0"/>
              <a:t> foton szenved rugalmatlan szórást a céltárgyon</a:t>
            </a:r>
            <a:r>
              <a:rPr lang="en-US" altLang="hu-HU" dirty="0"/>
              <a:t>. </a:t>
            </a:r>
            <a:r>
              <a:rPr lang="hu-HU" altLang="hu-HU" dirty="0"/>
              <a:t>A mintát </a:t>
            </a:r>
            <a:r>
              <a:rPr lang="en-US" altLang="hu-HU" dirty="0"/>
              <a:t>mono</a:t>
            </a:r>
            <a:r>
              <a:rPr lang="hu-HU" altLang="hu-HU" dirty="0"/>
              <a:t>k</a:t>
            </a:r>
            <a:r>
              <a:rPr lang="en-US" altLang="hu-HU" dirty="0" err="1"/>
              <a:t>romati</a:t>
            </a:r>
            <a:r>
              <a:rPr lang="hu-HU" altLang="hu-HU" dirty="0" err="1"/>
              <a:t>kus</a:t>
            </a:r>
            <a:r>
              <a:rPr lang="en-US" altLang="hu-HU" dirty="0"/>
              <a:t> </a:t>
            </a:r>
            <a:r>
              <a:rPr lang="hu-HU" altLang="hu-HU" dirty="0"/>
              <a:t>lézerfénnyel világítják meg, a rugalmatlanul szórt fényt a minta molekuláinak karakterisztikus vibrációs mozgása eredményezi. A folyamat alatt energiacsere megy végbe a foton és a molekula között, így a szórt foton nagyobb vagy kisebb energiájú, mint a bemenő foton. A </a:t>
            </a:r>
            <a:r>
              <a:rPr lang="hu-HU" altLang="hu-HU" dirty="0" err="1"/>
              <a:t>Raman</a:t>
            </a:r>
            <a:r>
              <a:rPr lang="hu-HU" altLang="hu-HU" dirty="0"/>
              <a:t> spektrum a vonalak hullámszám szerinti diszperziójából alakul ki, az abszcisszán a </a:t>
            </a:r>
            <a:r>
              <a:rPr lang="hu-HU" altLang="hu-HU" dirty="0" err="1"/>
              <a:t>Raman</a:t>
            </a:r>
            <a:r>
              <a:rPr lang="hu-HU" altLang="hu-HU" dirty="0"/>
              <a:t>-eltolódás szerepel. </a:t>
            </a:r>
            <a:endParaRPr lang="en-US" altLang="hu-HU" dirty="0"/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832105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833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Mikro-Raman</a:t>
            </a:r>
            <a:r>
              <a:rPr lang="hu-HU" dirty="0"/>
              <a:t> spektroszkópia geológiai alkalmazása: A könyvtári </a:t>
            </a:r>
            <a:r>
              <a:rPr lang="hu-HU" dirty="0" err="1"/>
              <a:t>Raman</a:t>
            </a:r>
            <a:r>
              <a:rPr lang="hu-HU" dirty="0"/>
              <a:t>-spektrumok alapján azonosított ásványi fázisokhoz tartozó fő csúcsok intenzitásaiból eloszlási térképek készíthetők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71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rezonancia-abszorpció felsorolt feltételei miatt csak kevés izotóp használható </a:t>
            </a:r>
            <a:r>
              <a:rPr lang="hu-HU" dirty="0" err="1"/>
              <a:t>Mössbauer</a:t>
            </a:r>
            <a:r>
              <a:rPr lang="hu-HU" dirty="0"/>
              <a:t>-spektroszkópiai mérésekhez, leggyakrabban a vas-57 izotópot használják. Az effektushoz a ugyanazon izotóp gerjesztett állapotú atommagjaira van szükség, amelyek vas-57 esetén a kobalt-57 radioaktív izotóp bomlása során keletkeznek. A sugárzás a mintában levő vas-57 atommagokat képes gerjeszteni. A spektrumot a gerjesztő energia Doppler-effektussal való modulásásával – általában a forrás mozgatásával – veszik fel.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2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Szinkrotronsugárzás alkalmazásával a radioaktív </a:t>
            </a:r>
            <a:r>
              <a:rPr lang="hu-HU" dirty="0" err="1"/>
              <a:t>emitterrel</a:t>
            </a:r>
            <a:r>
              <a:rPr lang="hu-HU" dirty="0"/>
              <a:t> nem vizsgálható izotópok is mérhetők. Ebben az esetben a minta után elhelyezett szóró </a:t>
            </a:r>
            <a:r>
              <a:rPr lang="hu-HU" dirty="0" err="1"/>
              <a:t>target</a:t>
            </a:r>
            <a:r>
              <a:rPr lang="hu-HU" dirty="0"/>
              <a:t> tartalmazza a mintában levő izotópot és azt mozgatják a spektrum felvételéhez.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68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rendkívül nagy energiafelbontás (10^-12) miatt a spektrum az atommag </a:t>
            </a:r>
            <a:r>
              <a:rPr lang="hu-HU" dirty="0" err="1"/>
              <a:t>hiperfinom</a:t>
            </a:r>
            <a:r>
              <a:rPr lang="hu-HU" dirty="0"/>
              <a:t> kölcsönhatásaira érzékeny, a vonalak eltolódása és felhasadása alapján következtethetünk a mintában az adott elem átlagos kémiai környezetére. Pl. vas esetén </a:t>
            </a:r>
            <a:r>
              <a:rPr lang="hu-HU" dirty="0" err="1"/>
              <a:t>Fe</a:t>
            </a:r>
            <a:r>
              <a:rPr lang="hu-HU" dirty="0"/>
              <a:t>(II) és </a:t>
            </a:r>
            <a:r>
              <a:rPr lang="hu-HU" dirty="0" err="1"/>
              <a:t>Fe</a:t>
            </a:r>
            <a:r>
              <a:rPr lang="hu-HU" dirty="0"/>
              <a:t>(III) vegyületek és ezek arányának meghatározására alkalmazható.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62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Erre egy érdekes példa a Mars felszínén levő kőzetek vizsgálata űrszondára telepített miniatűr, kobalt-57 forrást tartalmazó </a:t>
            </a:r>
            <a:r>
              <a:rPr lang="hu-HU" dirty="0" err="1"/>
              <a:t>Mössbauer</a:t>
            </a:r>
            <a:r>
              <a:rPr lang="hu-HU" dirty="0"/>
              <a:t>-spektrométerrel. A visszaszórási elrendezés miatt az abszorpció helyett az azt követő emissziót detektálták. A különböző környezetben lévő vas(II)-</a:t>
            </a:r>
            <a:r>
              <a:rPr lang="hu-HU" dirty="0" err="1"/>
              <a:t>höz</a:t>
            </a:r>
            <a:r>
              <a:rPr lang="hu-HU" dirty="0"/>
              <a:t> és vas(III)-hoz tartozó spektrumokat különböző színnel ábrázolták. Megállapítható volt, hogy hány százaléka vas(II) állapotú a Mars felszínén a kőzetben található vasnak. Természetesen a hasonló „földi” alkalmazások  is széleskörűek.    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35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Ismétlésképpen az elektromágneses sugárzások összefoglalása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22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Sugárzás-anyag kölcsönhatások csoportosításának ismétlése. Mindegyik csoportban részt vehetnek fotonok. Magreakciók – gamma és kemény </a:t>
            </a:r>
            <a:r>
              <a:rPr lang="hu-HU" dirty="0" err="1"/>
              <a:t>rönrgensugárzás</a:t>
            </a:r>
            <a:r>
              <a:rPr lang="hu-HU" dirty="0"/>
              <a:t>, </a:t>
            </a:r>
            <a:r>
              <a:rPr lang="hu-HU" dirty="0" err="1"/>
              <a:t>Elektrtron</a:t>
            </a:r>
            <a:r>
              <a:rPr lang="hu-HU" dirty="0"/>
              <a:t> és elektromos erőtér – gamma, röntgen és távoli UV, Molekulák és makroszkopikus rendszerek – közeli UV, látható fény, IR, 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2C70B-879F-46E6-9B38-BD309DB885F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4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20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4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9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949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3164"/>
            <a:ext cx="7886700" cy="480074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51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0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79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2479"/>
            <a:ext cx="3886200" cy="47414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2479"/>
            <a:ext cx="3886200" cy="470448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12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355727"/>
            <a:ext cx="38850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79639"/>
            <a:ext cx="3885008" cy="401002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55727"/>
            <a:ext cx="3885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179639"/>
            <a:ext cx="3885008" cy="40100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3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147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8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3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3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19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3E5C-7877-459B-930E-9DAA17131BD9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1716-B7CF-488E-985C-C2D0F1AE40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9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wmf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wmf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ineralienatlas.de/lexikon/index.php/Raman-Spektroskopi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ntechopen.com/books/raman-spectroscopy-and-applications/petrographical-and-mineralogical-applications-of-raman-mapp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pring8.or.jp/en/news_publications/press_release/2014/14022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96EDAF-D089-4B52-A440-7B381626E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Magreakciók fotonokkal</a:t>
            </a:r>
            <a:br>
              <a:rPr lang="hu-HU" dirty="0"/>
            </a:br>
            <a:r>
              <a:rPr lang="hu-HU" dirty="0" err="1"/>
              <a:t>Mössbauer</a:t>
            </a:r>
            <a:r>
              <a:rPr lang="hu-HU" dirty="0"/>
              <a:t>-effektus</a:t>
            </a:r>
            <a:br>
              <a:rPr lang="hu-HU" dirty="0"/>
            </a:br>
            <a:r>
              <a:rPr lang="hu-HU" dirty="0"/>
              <a:t>Foton-anyag kölcsönhatáson alapuló anyagvizsgálati módszerek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078F33E-6678-4A13-BF6D-ED04A08D0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>
                <a:solidFill>
                  <a:srgbClr val="002060"/>
                </a:solidFill>
              </a:rPr>
              <a:t>Osán</a:t>
            </a:r>
            <a:r>
              <a:rPr lang="hu-HU" dirty="0">
                <a:solidFill>
                  <a:srgbClr val="002060"/>
                </a:solidFill>
              </a:rPr>
              <a:t> János</a:t>
            </a:r>
          </a:p>
          <a:p>
            <a:r>
              <a:rPr lang="hu-HU" dirty="0">
                <a:solidFill>
                  <a:srgbClr val="002060"/>
                </a:solidFill>
              </a:rPr>
              <a:t>Energiatudományi Kutatóközpont</a:t>
            </a:r>
          </a:p>
        </p:txBody>
      </p:sp>
      <p:pic>
        <p:nvPicPr>
          <p:cNvPr id="4" name="Kép 1">
            <a:extLst>
              <a:ext uri="{FF2B5EF4-FFF2-40B4-BE49-F238E27FC236}">
                <a16:creationId xmlns:a16="http://schemas.microsoft.com/office/drawing/2014/main" xmlns="" id="{347AB2D3-7A5F-41CE-973B-461044CC3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4625"/>
            <a:ext cx="1462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E70428E9-636D-4463-AEB7-9F1BC6A6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732" y="6331334"/>
            <a:ext cx="514794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3399"/>
                </a:solidFill>
              </a:rPr>
              <a:t>osan.janos@energia.mta.hu</a:t>
            </a:r>
          </a:p>
        </p:txBody>
      </p:sp>
    </p:spTree>
    <p:extLst>
      <p:ext uri="{BB962C8B-B14F-4D97-AF65-F5344CB8AC3E}">
        <p14:creationId xmlns:p14="http://schemas.microsoft.com/office/powerpoint/2010/main" val="227562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D39B3BC-4491-4B05-9A73-D5759803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8164838" cy="823912"/>
          </a:xfrm>
        </p:spPr>
        <p:txBody>
          <a:bodyPr>
            <a:noAutofit/>
          </a:bodyPr>
          <a:lstStyle/>
          <a:p>
            <a:r>
              <a:rPr lang="hu-HU" b="1" dirty="0"/>
              <a:t>Foton-anyag kölcsönhatások - összefoglalás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55BB9C5-4915-4421-B060-531BF7F90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0" dirty="0"/>
              <a:t> </a:t>
            </a:r>
            <a:r>
              <a:rPr lang="hu-HU" dirty="0"/>
              <a:t>A kölcsönhatásban résztvevő partner 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84965D1-ED58-4D04-9152-86FAFED2D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179639"/>
            <a:ext cx="3885008" cy="300881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/>
              <a:t>Atommag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Az atommag erőtere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Elektron (szabad, kötött)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Elektromos erőtér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Molekulák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Makroszkopikus rendszerek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0BFDAC0E-9CEA-4775-9E16-0CB101D57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039833"/>
            <a:ext cx="3885008" cy="823912"/>
          </a:xfrm>
        </p:spPr>
        <p:txBody>
          <a:bodyPr>
            <a:normAutofit/>
          </a:bodyPr>
          <a:lstStyle/>
          <a:p>
            <a:r>
              <a:rPr lang="hu-HU" dirty="0"/>
              <a:t>Mechanizmus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A9CD87B2-70D0-4C61-8735-C8446975B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63745"/>
            <a:ext cx="3885008" cy="431323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hu-HU" sz="2400" dirty="0" err="1"/>
              <a:t>Elnyelődés</a:t>
            </a:r>
            <a:r>
              <a:rPr lang="hu-HU" sz="2400" dirty="0"/>
              <a:t> (abszorpció)</a:t>
            </a:r>
            <a:br>
              <a:rPr lang="hu-HU" sz="2400" dirty="0"/>
            </a:br>
            <a:r>
              <a:rPr lang="hu-HU" sz="2400" dirty="0"/>
              <a:t>s: </a:t>
            </a:r>
            <a:r>
              <a:rPr lang="el-GR" sz="2400" i="1" dirty="0"/>
              <a:t>Δ</a:t>
            </a:r>
            <a:r>
              <a:rPr lang="hu-HU" sz="2400" i="1" dirty="0"/>
              <a:t>I</a:t>
            </a:r>
            <a:r>
              <a:rPr lang="hu-HU" sz="2400" dirty="0"/>
              <a:t>, </a:t>
            </a:r>
            <a:r>
              <a:rPr lang="el-GR" sz="2400" i="1" dirty="0"/>
              <a:t>Δ</a:t>
            </a:r>
            <a:r>
              <a:rPr lang="hu-HU" sz="2400" i="1" dirty="0"/>
              <a:t>E</a:t>
            </a:r>
            <a:r>
              <a:rPr lang="hu-HU" sz="2400" dirty="0"/>
              <a:t>; a: </a:t>
            </a:r>
            <a:r>
              <a:rPr lang="hu-HU" sz="2400" i="1" dirty="0" err="1"/>
              <a:t>E</a:t>
            </a:r>
            <a:r>
              <a:rPr lang="hu-HU" sz="2400" baseline="-25000" dirty="0" err="1"/>
              <a:t>kin</a:t>
            </a:r>
            <a:r>
              <a:rPr lang="hu-HU" sz="2400" dirty="0"/>
              <a:t> + </a:t>
            </a:r>
            <a:r>
              <a:rPr lang="hu-HU" sz="2400" i="1" dirty="0"/>
              <a:t>E</a:t>
            </a:r>
            <a:r>
              <a:rPr lang="hu-HU" sz="2400" dirty="0"/>
              <a:t>* </a:t>
            </a:r>
          </a:p>
          <a:p>
            <a:pPr marL="457200" indent="-457200">
              <a:buFont typeface="+mj-lt"/>
              <a:buAutoNum type="alphaLcPeriod"/>
            </a:pPr>
            <a:r>
              <a:rPr lang="hu-HU" sz="2400" dirty="0"/>
              <a:t>Koherens szórás</a:t>
            </a:r>
            <a:br>
              <a:rPr lang="hu-HU" sz="2400" dirty="0"/>
            </a:br>
            <a:r>
              <a:rPr lang="hu-HU" sz="2400" dirty="0"/>
              <a:t>(nincs energia átadás) </a:t>
            </a:r>
            <a:br>
              <a:rPr lang="hu-HU" sz="2400" dirty="0"/>
            </a:br>
            <a:r>
              <a:rPr lang="hu-HU" sz="2400" dirty="0"/>
              <a:t>s: </a:t>
            </a:r>
            <a:r>
              <a:rPr lang="el-GR" sz="2400" i="1" dirty="0"/>
              <a:t>Δ</a:t>
            </a:r>
            <a:r>
              <a:rPr lang="hu-HU" sz="2400" i="1" dirty="0"/>
              <a:t>I</a:t>
            </a:r>
            <a:r>
              <a:rPr lang="hu-HU" sz="2400" dirty="0"/>
              <a:t> </a:t>
            </a:r>
          </a:p>
          <a:p>
            <a:pPr marL="457200" indent="-457200">
              <a:buFont typeface="+mj-lt"/>
              <a:buAutoNum type="alphaLcPeriod"/>
            </a:pPr>
            <a:r>
              <a:rPr lang="hu-HU" sz="2400" dirty="0"/>
              <a:t>Inkoherens szórás </a:t>
            </a:r>
            <a:br>
              <a:rPr lang="hu-HU" sz="2400" dirty="0"/>
            </a:br>
            <a:r>
              <a:rPr lang="hu-HU" sz="2400" dirty="0"/>
              <a:t>s: </a:t>
            </a:r>
            <a:r>
              <a:rPr lang="el-GR" sz="2400" i="1" dirty="0"/>
              <a:t>Δ</a:t>
            </a:r>
            <a:r>
              <a:rPr lang="hu-HU" sz="2400" i="1" dirty="0"/>
              <a:t>I</a:t>
            </a:r>
            <a:r>
              <a:rPr lang="hu-HU" sz="2400" dirty="0"/>
              <a:t>, </a:t>
            </a:r>
            <a:r>
              <a:rPr lang="el-GR" sz="2400" i="1" dirty="0"/>
              <a:t>Δ</a:t>
            </a:r>
            <a:r>
              <a:rPr lang="hu-HU" sz="2400" i="1" dirty="0"/>
              <a:t>E </a:t>
            </a:r>
            <a:br>
              <a:rPr lang="hu-HU" sz="2400" i="1" dirty="0"/>
            </a:br>
            <a:r>
              <a:rPr lang="hu-HU" sz="2400" dirty="0"/>
              <a:t>(van energiaátadás) </a:t>
            </a:r>
            <a:br>
              <a:rPr lang="hu-HU" sz="2400" dirty="0"/>
            </a:br>
            <a:r>
              <a:rPr lang="pt-BR" sz="2400" dirty="0"/>
              <a:t>--&gt; rugalmas, </a:t>
            </a:r>
            <a:r>
              <a:rPr lang="hu-HU" sz="2400" dirty="0"/>
              <a:t>a: </a:t>
            </a:r>
            <a:r>
              <a:rPr lang="hu-HU" sz="2400" i="1" dirty="0" err="1"/>
              <a:t>E</a:t>
            </a:r>
            <a:r>
              <a:rPr lang="hu-HU" sz="2400" baseline="-25000" dirty="0" err="1"/>
              <a:t>kin</a:t>
            </a:r>
            <a:r>
              <a:rPr lang="pt-BR" sz="2400" dirty="0"/>
              <a:t>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pt-BR" sz="2400" dirty="0"/>
              <a:t>(nincs gerjesztés)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--&gt;rugalmatlan a: </a:t>
            </a:r>
            <a:r>
              <a:rPr lang="hu-HU" sz="2400" i="1" dirty="0" err="1"/>
              <a:t>E</a:t>
            </a:r>
            <a:r>
              <a:rPr lang="hu-HU" sz="2400" baseline="-25000" dirty="0" err="1"/>
              <a:t>kin</a:t>
            </a:r>
            <a:r>
              <a:rPr lang="hu-HU" sz="2400" dirty="0"/>
              <a:t> + </a:t>
            </a:r>
            <a:r>
              <a:rPr lang="hu-HU" sz="2400" i="1" dirty="0"/>
              <a:t>E</a:t>
            </a:r>
            <a:r>
              <a:rPr lang="hu-HU" sz="2400" dirty="0"/>
              <a:t>* (gerjesztés is van) </a:t>
            </a:r>
          </a:p>
        </p:txBody>
      </p:sp>
      <p:sp>
        <p:nvSpPr>
          <p:cNvPr id="7" name="Tartalom helye 3">
            <a:extLst>
              <a:ext uri="{FF2B5EF4-FFF2-40B4-BE49-F238E27FC236}">
                <a16:creationId xmlns:a16="http://schemas.microsoft.com/office/drawing/2014/main" xmlns="" id="{7ED5953C-2441-4A3A-8A10-11B52BB5C1D3}"/>
              </a:ext>
            </a:extLst>
          </p:cNvPr>
          <p:cNvSpPr txBox="1">
            <a:spLocks/>
          </p:cNvSpPr>
          <p:nvPr/>
        </p:nvSpPr>
        <p:spPr>
          <a:xfrm>
            <a:off x="105859" y="5451199"/>
            <a:ext cx="6089458" cy="1406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/>
              <a:t>1,2 abc: magreakciók </a:t>
            </a:r>
            <a:endParaRPr lang="hu-HU" sz="2400" dirty="0"/>
          </a:p>
          <a:p>
            <a:r>
              <a:rPr lang="hu-HU" sz="2400" b="1" dirty="0"/>
              <a:t>3,4 abc: ionizáló sugárzások </a:t>
            </a:r>
            <a:r>
              <a:rPr lang="hu-HU" sz="2400" b="1" dirty="0" err="1"/>
              <a:t>kcshsai</a:t>
            </a:r>
            <a:r>
              <a:rPr lang="hu-HU" sz="2400" b="1" dirty="0"/>
              <a:t> </a:t>
            </a:r>
            <a:endParaRPr lang="hu-HU" sz="2400" dirty="0"/>
          </a:p>
          <a:p>
            <a:r>
              <a:rPr lang="hu-HU" sz="2400" b="1" dirty="0"/>
              <a:t>5,6 abc: nem ionizáló sugárzások </a:t>
            </a:r>
            <a:r>
              <a:rPr lang="hu-HU" sz="2400" b="1" dirty="0" err="1"/>
              <a:t>kcshsai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9794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0B1196E-6EFA-483A-B936-BB2C06F0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Anyagvizsgálati módszerek - 1</a:t>
            </a:r>
          </a:p>
        </p:txBody>
      </p:sp>
      <p:graphicFrame>
        <p:nvGraphicFramePr>
          <p:cNvPr id="4" name="Táblázat 5">
            <a:extLst>
              <a:ext uri="{FF2B5EF4-FFF2-40B4-BE49-F238E27FC236}">
                <a16:creationId xmlns:a16="http://schemas.microsoft.com/office/drawing/2014/main" xmlns="" id="{96DEE125-6737-4836-9680-DE32DB945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68258"/>
              </p:ext>
            </p:extLst>
          </p:nvPr>
        </p:nvGraphicFramePr>
        <p:xfrm>
          <a:off x="143837" y="1242890"/>
          <a:ext cx="891797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48">
                  <a:extLst>
                    <a:ext uri="{9D8B030D-6E8A-4147-A177-3AD203B41FA5}">
                      <a16:colId xmlns:a16="http://schemas.microsoft.com/office/drawing/2014/main" xmlns="" val="1113866934"/>
                    </a:ext>
                  </a:extLst>
                </a:gridCol>
                <a:gridCol w="1294544">
                  <a:extLst>
                    <a:ext uri="{9D8B030D-6E8A-4147-A177-3AD203B41FA5}">
                      <a16:colId xmlns:a16="http://schemas.microsoft.com/office/drawing/2014/main" xmlns="" val="4168648318"/>
                    </a:ext>
                  </a:extLst>
                </a:gridCol>
                <a:gridCol w="2208944">
                  <a:extLst>
                    <a:ext uri="{9D8B030D-6E8A-4147-A177-3AD203B41FA5}">
                      <a16:colId xmlns:a16="http://schemas.microsoft.com/office/drawing/2014/main" xmlns="" val="1898196957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xmlns="" val="759245065"/>
                    </a:ext>
                  </a:extLst>
                </a:gridCol>
                <a:gridCol w="2260315">
                  <a:extLst>
                    <a:ext uri="{9D8B030D-6E8A-4147-A177-3AD203B41FA5}">
                      <a16:colId xmlns:a16="http://schemas.microsoft.com/office/drawing/2014/main" xmlns="" val="698106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Besugárzó 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Detektált 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Módszer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Kölcsönhatás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Információ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86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</a:t>
                      </a:r>
                      <a:r>
                        <a:rPr lang="hu-HU" i="0" dirty="0"/>
                        <a:t>(</a:t>
                      </a:r>
                      <a:r>
                        <a:rPr lang="el-GR" i="0" dirty="0"/>
                        <a:t>γ</a:t>
                      </a:r>
                      <a:r>
                        <a:rPr lang="hu-HU" i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gamma </a:t>
                      </a:r>
                      <a:r>
                        <a:rPr lang="hu-HU" dirty="0" err="1"/>
                        <a:t>spektrometria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 (csak a detektált részecskéknél)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i="1" dirty="0"/>
                        <a:t>γ</a:t>
                      </a:r>
                      <a:r>
                        <a:rPr lang="hu-HU" i="1" dirty="0"/>
                        <a:t>-</a:t>
                      </a:r>
                      <a:r>
                        <a:rPr lang="hu-HU" i="0" dirty="0"/>
                        <a:t>sugárzó izotópok az anyagban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62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neutron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</a:t>
                      </a:r>
                      <a:r>
                        <a:rPr lang="hu-HU" i="0" dirty="0"/>
                        <a:t>(</a:t>
                      </a:r>
                      <a:r>
                        <a:rPr lang="el-GR" i="0" dirty="0"/>
                        <a:t>γ</a:t>
                      </a:r>
                      <a:r>
                        <a:rPr lang="hu-HU" i="0" dirty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aktivációs analitika (INAA, PGAA)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magreakciók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elemösszetétel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32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proton, </a:t>
                      </a:r>
                      <a:r>
                        <a:rPr lang="el-GR" dirty="0"/>
                        <a:t>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</a:t>
                      </a:r>
                      <a:r>
                        <a:rPr lang="hu-HU" i="0" dirty="0"/>
                        <a:t>(</a:t>
                      </a:r>
                      <a:r>
                        <a:rPr lang="el-GR" i="0" dirty="0"/>
                        <a:t>γ</a:t>
                      </a:r>
                      <a:r>
                        <a:rPr lang="hu-HU" i="0" dirty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részecskegerjesztésű</a:t>
                      </a:r>
                      <a:r>
                        <a:rPr lang="hu-HU" dirty="0"/>
                        <a:t> </a:t>
                      </a:r>
                      <a:r>
                        <a:rPr lang="el-GR" i="0" dirty="0"/>
                        <a:t>γ</a:t>
                      </a:r>
                      <a:r>
                        <a:rPr lang="hu-HU" i="0" dirty="0"/>
                        <a:t>-emisszió (PIGE)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magreakciók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elemösszetétel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61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</a:t>
                      </a:r>
                      <a:r>
                        <a:rPr lang="hu-HU" i="0" dirty="0"/>
                        <a:t>(</a:t>
                      </a:r>
                      <a:r>
                        <a:rPr lang="el-GR" i="0" dirty="0"/>
                        <a:t>γ</a:t>
                      </a:r>
                      <a:r>
                        <a:rPr lang="hu-HU" i="0" dirty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</a:t>
                      </a:r>
                      <a:r>
                        <a:rPr lang="hu-HU" i="0" dirty="0"/>
                        <a:t>(</a:t>
                      </a:r>
                      <a:r>
                        <a:rPr lang="el-GR" i="0" dirty="0"/>
                        <a:t>γ</a:t>
                      </a:r>
                      <a:r>
                        <a:rPr lang="hu-HU" i="0" dirty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Mössbauer</a:t>
                      </a:r>
                      <a:r>
                        <a:rPr lang="hu-HU" dirty="0"/>
                        <a:t>-spektroszkópia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rezonancia-abszorpció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vizsgált mag kémiai környezet, mágnesség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206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röntgen-radiográfia,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abszorpció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képalkotás röntgen-kontraszt alapján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84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röntgen-fluoreszcencia (XRF), </a:t>
                      </a:r>
                      <a:r>
                        <a:rPr lang="hu-HU" dirty="0" err="1"/>
                        <a:t>mikro</a:t>
                      </a:r>
                      <a:r>
                        <a:rPr lang="hu-HU" dirty="0"/>
                        <a:t>-XRF, TXRF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fotoelektromos</a:t>
                      </a:r>
                      <a:r>
                        <a:rPr lang="hu-HU" dirty="0"/>
                        <a:t> effektus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elemösszetétel, elemeloszlás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78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röntgenabszorpciós </a:t>
                      </a:r>
                      <a:r>
                        <a:rPr lang="hu-HU" dirty="0" err="1"/>
                        <a:t>spektrometria</a:t>
                      </a:r>
                      <a:r>
                        <a:rPr lang="hu-HU" dirty="0"/>
                        <a:t> (XAS)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abszorpció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vizsgált atom kémiai állapota, lokális környezete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03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7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0B1196E-6EFA-483A-B936-BB2C06F0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Anyagvizsgálati módszerek - 2</a:t>
            </a:r>
          </a:p>
        </p:txBody>
      </p:sp>
      <p:graphicFrame>
        <p:nvGraphicFramePr>
          <p:cNvPr id="4" name="Táblázat 5">
            <a:extLst>
              <a:ext uri="{FF2B5EF4-FFF2-40B4-BE49-F238E27FC236}">
                <a16:creationId xmlns:a16="http://schemas.microsoft.com/office/drawing/2014/main" xmlns="" id="{96DEE125-6737-4836-9680-DE32DB945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20560"/>
              </p:ext>
            </p:extLst>
          </p:nvPr>
        </p:nvGraphicFramePr>
        <p:xfrm>
          <a:off x="143837" y="1242890"/>
          <a:ext cx="891797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48">
                  <a:extLst>
                    <a:ext uri="{9D8B030D-6E8A-4147-A177-3AD203B41FA5}">
                      <a16:colId xmlns:a16="http://schemas.microsoft.com/office/drawing/2014/main" xmlns="" val="1113866934"/>
                    </a:ext>
                  </a:extLst>
                </a:gridCol>
                <a:gridCol w="1119884">
                  <a:extLst>
                    <a:ext uri="{9D8B030D-6E8A-4147-A177-3AD203B41FA5}">
                      <a16:colId xmlns:a16="http://schemas.microsoft.com/office/drawing/2014/main" xmlns="" val="4168648318"/>
                    </a:ext>
                  </a:extLst>
                </a:gridCol>
                <a:gridCol w="2383604">
                  <a:extLst>
                    <a:ext uri="{9D8B030D-6E8A-4147-A177-3AD203B41FA5}">
                      <a16:colId xmlns:a16="http://schemas.microsoft.com/office/drawing/2014/main" xmlns="" val="1898196957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xmlns="" val="759245065"/>
                    </a:ext>
                  </a:extLst>
                </a:gridCol>
                <a:gridCol w="2260315">
                  <a:extLst>
                    <a:ext uri="{9D8B030D-6E8A-4147-A177-3AD203B41FA5}">
                      <a16:colId xmlns:a16="http://schemas.microsoft.com/office/drawing/2014/main" xmlns="" val="698106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Besugárzó 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Detektált 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Módszer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Kölcsönhatás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Információ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86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elektron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röntgen-</a:t>
                      </a:r>
                      <a:r>
                        <a:rPr lang="hu-HU" dirty="0" err="1"/>
                        <a:t>fotoelektron</a:t>
                      </a:r>
                      <a:r>
                        <a:rPr lang="hu-HU" dirty="0"/>
                        <a:t> spektroszkópia (XPS)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fotoelektromos</a:t>
                      </a:r>
                      <a:r>
                        <a:rPr lang="hu-HU" dirty="0"/>
                        <a:t> effektus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felületi analitika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84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elektron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Auger</a:t>
                      </a:r>
                      <a:r>
                        <a:rPr lang="hu-HU" dirty="0"/>
                        <a:t>-elektron spektroszkópia (AES)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fotoelektromos</a:t>
                      </a:r>
                      <a:r>
                        <a:rPr lang="hu-HU" dirty="0"/>
                        <a:t> effektus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felületi analitika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624956"/>
                  </a:ext>
                </a:extLst>
              </a:tr>
              <a:tr h="587908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röntgendiffrakció (XRD)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koherens szórás, </a:t>
                      </a:r>
                      <a:r>
                        <a:rPr lang="hu-HU" dirty="0" err="1"/>
                        <a:t>Bragg</a:t>
                      </a:r>
                      <a:r>
                        <a:rPr lang="hu-HU" dirty="0"/>
                        <a:t>-diffrakció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szerkezetvizsgálat, kristályos/amorf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32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kisszögű röntgenszórás (SAXS)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koherens / inkoherens szórás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szerkezetvizsgálat, kolloid rendszer, pórusos anyag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206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(röntgen)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röntgen-</a:t>
                      </a:r>
                      <a:r>
                        <a:rPr lang="hu-HU" dirty="0" err="1"/>
                        <a:t>reflektometria</a:t>
                      </a:r>
                      <a:r>
                        <a:rPr lang="hu-HU" dirty="0"/>
                        <a:t> (XRR)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határfelületi kölcsönhatások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vékony rétegek felületi vizsgálata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84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elektron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elektronsugaras </a:t>
                      </a:r>
                      <a:r>
                        <a:rPr lang="hu-HU" dirty="0" err="1"/>
                        <a:t>mikroanalízis</a:t>
                      </a:r>
                      <a:r>
                        <a:rPr lang="hu-HU" dirty="0"/>
                        <a:t> (EPMA), SEM/EDX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ionizáció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felületi elemanalízis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78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proton, </a:t>
                      </a:r>
                      <a:r>
                        <a:rPr lang="el-GR" dirty="0"/>
                        <a:t>α</a:t>
                      </a:r>
                      <a:r>
                        <a:rPr lang="hu-HU" dirty="0"/>
                        <a:t>-részecske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(röntgen)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részecskegerjesztésű</a:t>
                      </a:r>
                      <a:r>
                        <a:rPr lang="hu-HU" dirty="0"/>
                        <a:t> röntgenemisszió (PIXE)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ionizáció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elemanalízis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03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91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0B1196E-6EFA-483A-B936-BB2C06F0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Anyagvizsgálati módszerek - 3</a:t>
            </a:r>
          </a:p>
        </p:txBody>
      </p:sp>
      <p:graphicFrame>
        <p:nvGraphicFramePr>
          <p:cNvPr id="4" name="Táblázat 5">
            <a:extLst>
              <a:ext uri="{FF2B5EF4-FFF2-40B4-BE49-F238E27FC236}">
                <a16:creationId xmlns:a16="http://schemas.microsoft.com/office/drawing/2014/main" xmlns="" id="{96DEE125-6737-4836-9680-DE32DB945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53524"/>
              </p:ext>
            </p:extLst>
          </p:nvPr>
        </p:nvGraphicFramePr>
        <p:xfrm>
          <a:off x="113015" y="1733778"/>
          <a:ext cx="891797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48">
                  <a:extLst>
                    <a:ext uri="{9D8B030D-6E8A-4147-A177-3AD203B41FA5}">
                      <a16:colId xmlns:a16="http://schemas.microsoft.com/office/drawing/2014/main" xmlns="" val="1113866934"/>
                    </a:ext>
                  </a:extLst>
                </a:gridCol>
                <a:gridCol w="1230412">
                  <a:extLst>
                    <a:ext uri="{9D8B030D-6E8A-4147-A177-3AD203B41FA5}">
                      <a16:colId xmlns:a16="http://schemas.microsoft.com/office/drawing/2014/main" xmlns="" val="4168648318"/>
                    </a:ext>
                  </a:extLst>
                </a:gridCol>
                <a:gridCol w="2273076">
                  <a:extLst>
                    <a:ext uri="{9D8B030D-6E8A-4147-A177-3AD203B41FA5}">
                      <a16:colId xmlns:a16="http://schemas.microsoft.com/office/drawing/2014/main" xmlns="" val="1898196957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xmlns="" val="759245065"/>
                    </a:ext>
                  </a:extLst>
                </a:gridCol>
                <a:gridCol w="2260315">
                  <a:extLst>
                    <a:ext uri="{9D8B030D-6E8A-4147-A177-3AD203B41FA5}">
                      <a16:colId xmlns:a16="http://schemas.microsoft.com/office/drawing/2014/main" xmlns="" val="698106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Besugárzó 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Detektált részecske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Módszer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Kölcsönhatás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Információ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86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(UV, látható)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(UV, látható)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ultraibolya-látható (UV-VIS) spektroszkópia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gerjesztés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molekulák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84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foton (IR)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infravörös spektroszkópia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gerjesztés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molekulák vibrációs állapotai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624956"/>
                  </a:ext>
                </a:extLst>
              </a:tr>
              <a:tr h="587908">
                <a:tc>
                  <a:txBody>
                    <a:bodyPr/>
                    <a:lstStyle/>
                    <a:p>
                      <a:r>
                        <a:rPr lang="hu-HU" dirty="0"/>
                        <a:t>foton (UV, látható, 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(UV, látható, 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Raman-spektrometria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mikro-Raman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Raman</a:t>
                      </a:r>
                      <a:r>
                        <a:rPr lang="hu-HU" dirty="0"/>
                        <a:t>-szórás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molekuláris fázisok, azok eloszlása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32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foton (UV, látható, 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(UV, látható, 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optikai részecske-spektrométer (OPS)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szórás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mikro</a:t>
                      </a:r>
                      <a:r>
                        <a:rPr lang="hu-HU" dirty="0"/>
                        <a:t>/</a:t>
                      </a:r>
                      <a:r>
                        <a:rPr lang="hu-HU" dirty="0" err="1"/>
                        <a:t>nanorészecskék</a:t>
                      </a:r>
                      <a:r>
                        <a:rPr lang="hu-HU" dirty="0"/>
                        <a:t> méreteloszlása levegőben / gázban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206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elektron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foton (látható)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katódlumineszcens mikroszkópia (CL)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gerjesztés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lumineszcens fázisok eloszlása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78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5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0D4C1B-139E-45A3-8454-A746330C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Röntgen-radiometria, tomográfia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C6C57B0-E06F-447C-AE29-A4FAB6A0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164"/>
            <a:ext cx="7886700" cy="1243409"/>
          </a:xfrm>
        </p:spPr>
        <p:txBody>
          <a:bodyPr>
            <a:normAutofit/>
          </a:bodyPr>
          <a:lstStyle/>
          <a:p>
            <a:r>
              <a:rPr lang="hu-HU" dirty="0"/>
              <a:t>Röntgen-</a:t>
            </a:r>
            <a:r>
              <a:rPr lang="hu-HU" dirty="0" err="1"/>
              <a:t>átvilágításos</a:t>
            </a:r>
            <a:r>
              <a:rPr lang="hu-HU" dirty="0"/>
              <a:t> anyagvizsgálat</a:t>
            </a:r>
          </a:p>
          <a:p>
            <a:pPr lvl="1"/>
            <a:r>
              <a:rPr lang="hu-HU" dirty="0"/>
              <a:t>Az abszorpciós együttható </a:t>
            </a:r>
            <a:r>
              <a:rPr lang="hu-HU" dirty="0" err="1"/>
              <a:t>mintabeli</a:t>
            </a:r>
            <a:r>
              <a:rPr lang="hu-HU" dirty="0"/>
              <a:t> eloszlása alapján 2D vagy 3D képalkotás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46BDFBB-C973-4E04-B40E-811D6979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" y="3649154"/>
            <a:ext cx="4091241" cy="269389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C0288920-2302-4DCE-BE15-FD650D02332D}"/>
              </a:ext>
            </a:extLst>
          </p:cNvPr>
          <p:cNvSpPr/>
          <p:nvPr/>
        </p:nvSpPr>
        <p:spPr>
          <a:xfrm>
            <a:off x="752110" y="2629643"/>
            <a:ext cx="3122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i="1" dirty="0">
                <a:solidFill>
                  <a:prstClr val="black"/>
                </a:solidFill>
                <a:sym typeface="Wingdings" panose="05000000000000000000" pitchFamily="2" charset="2"/>
              </a:rPr>
              <a:t>I </a:t>
            </a:r>
            <a:r>
              <a:rPr lang="hu-HU" sz="2800" dirty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hu-HU" sz="2800" i="1" dirty="0">
                <a:solidFill>
                  <a:prstClr val="black"/>
                </a:solidFill>
                <a:sym typeface="Wingdings" panose="05000000000000000000" pitchFamily="2" charset="2"/>
              </a:rPr>
              <a:t>x</a:t>
            </a:r>
            <a:r>
              <a:rPr lang="hu-HU" sz="2800" dirty="0">
                <a:solidFill>
                  <a:prstClr val="black"/>
                </a:solidFill>
                <a:sym typeface="Wingdings" panose="05000000000000000000" pitchFamily="2" charset="2"/>
              </a:rPr>
              <a:t>) = </a:t>
            </a:r>
            <a:r>
              <a:rPr lang="hu-HU" sz="2800" i="1" dirty="0">
                <a:solidFill>
                  <a:prstClr val="black"/>
                </a:solidFill>
                <a:sym typeface="Wingdings" panose="05000000000000000000" pitchFamily="2" charset="2"/>
              </a:rPr>
              <a:t>I</a:t>
            </a:r>
            <a:r>
              <a:rPr lang="hu-HU" sz="2800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0</a:t>
            </a:r>
            <a:r>
              <a:rPr lang="hu-HU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hu-HU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exp</a:t>
            </a:r>
            <a:r>
              <a:rPr lang="hu-HU" sz="2800" dirty="0">
                <a:solidFill>
                  <a:prstClr val="black"/>
                </a:solidFill>
                <a:sym typeface="Wingdings" panose="05000000000000000000" pitchFamily="2" charset="2"/>
              </a:rPr>
              <a:t>(-</a:t>
            </a:r>
            <a:r>
              <a:rPr lang="el-GR" sz="2800" i="1" dirty="0">
                <a:solidFill>
                  <a:prstClr val="black"/>
                </a:solidFill>
                <a:sym typeface="Wingdings" panose="05000000000000000000" pitchFamily="2" charset="2"/>
              </a:rPr>
              <a:t>μρ</a:t>
            </a:r>
            <a:r>
              <a:rPr lang="hu-HU" sz="2800" i="1" dirty="0">
                <a:solidFill>
                  <a:prstClr val="black"/>
                </a:solidFill>
                <a:sym typeface="Wingdings" panose="05000000000000000000" pitchFamily="2" charset="2"/>
              </a:rPr>
              <a:t>x</a:t>
            </a:r>
            <a:r>
              <a:rPr lang="hu-HU" sz="2800" dirty="0">
                <a:solidFill>
                  <a:prstClr val="black"/>
                </a:solidFill>
                <a:sym typeface="Wingdings" panose="05000000000000000000" pitchFamily="2" charset="2"/>
              </a:rPr>
              <a:t>)  </a:t>
            </a:r>
            <a:endParaRPr lang="hu-HU" sz="28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BDEDD783-ECFF-403C-9F59-D63FC919A045}"/>
              </a:ext>
            </a:extLst>
          </p:cNvPr>
          <p:cNvSpPr/>
          <p:nvPr/>
        </p:nvSpPr>
        <p:spPr>
          <a:xfrm>
            <a:off x="3878495" y="2748496"/>
            <a:ext cx="428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(µ tömegabszorpciós együttható, </a:t>
            </a:r>
            <a:r>
              <a:rPr lang="el-GR" dirty="0"/>
              <a:t>ρ</a:t>
            </a:r>
            <a:r>
              <a:rPr lang="hu-HU" dirty="0"/>
              <a:t> sűrűség)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xmlns="" id="{5B92E02F-932B-4D6B-B923-5C50E5988E66}"/>
              </a:ext>
            </a:extLst>
          </p:cNvPr>
          <p:cNvSpPr txBox="1">
            <a:spLocks/>
          </p:cNvSpPr>
          <p:nvPr/>
        </p:nvSpPr>
        <p:spPr>
          <a:xfrm>
            <a:off x="3874966" y="3429000"/>
            <a:ext cx="5168767" cy="33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Komputer-tomográfia (CT)</a:t>
            </a:r>
          </a:p>
          <a:p>
            <a:pPr lvl="1"/>
            <a:r>
              <a:rPr lang="hu-HU" dirty="0"/>
              <a:t>2D röntgenkép (radiogram) felvétele több szögnél 0° és 180° között, a minta vagy a detektor elforgatásával </a:t>
            </a:r>
          </a:p>
          <a:p>
            <a:pPr lvl="1"/>
            <a:r>
              <a:rPr lang="hu-HU" dirty="0"/>
              <a:t>3D eloszlás visszaállítása a projekciókból</a:t>
            </a:r>
          </a:p>
          <a:p>
            <a:pPr lvl="1"/>
            <a:r>
              <a:rPr lang="hu-HU" dirty="0"/>
              <a:t>2D szeletek megjelenítése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714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FA33597-1A91-4AC3-AD67-B5073837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Abszorpció energiafüggése – példa: Pb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D146F32-DD81-4ADF-A12A-A0D06B0C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0" y="1413338"/>
            <a:ext cx="5829734" cy="47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F0D87A6-E971-48F4-B785-CCAB7FD6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930" y="17132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xmlns="" id="{54854DA8-1847-459D-A884-5FF319889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99055"/>
              </p:ext>
            </p:extLst>
          </p:nvPr>
        </p:nvGraphicFramePr>
        <p:xfrm>
          <a:off x="6189044" y="1713297"/>
          <a:ext cx="2098505" cy="37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5" imgW="1282700" imgH="228600" progId="Equation.3">
                  <p:embed/>
                </p:oleObj>
              </mc:Choice>
              <mc:Fallback>
                <p:oleObj r:id="rId5" imgW="1282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044" y="1713297"/>
                        <a:ext cx="2098505" cy="373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A681CA5-FDBF-4E4D-A22B-940C76E8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xmlns="" id="{DE682923-ABAB-47B5-8836-89B9FCD23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86135"/>
              </p:ext>
            </p:extLst>
          </p:nvPr>
        </p:nvGraphicFramePr>
        <p:xfrm>
          <a:off x="6234995" y="2823968"/>
          <a:ext cx="1641405" cy="37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7" imgW="1002865" imgH="228501" progId="Equation.3">
                  <p:embed/>
                </p:oleObj>
              </mc:Choice>
              <mc:Fallback>
                <p:oleObj r:id="rId7" imgW="100286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995" y="2823968"/>
                        <a:ext cx="1641405" cy="373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artalom helye 2">
            <a:extLst>
              <a:ext uri="{FF2B5EF4-FFF2-40B4-BE49-F238E27FC236}">
                <a16:creationId xmlns:a16="http://schemas.microsoft.com/office/drawing/2014/main" xmlns="" id="{7C5B2B1D-83D4-43DD-A774-17F5E427705D}"/>
              </a:ext>
            </a:extLst>
          </p:cNvPr>
          <p:cNvSpPr txBox="1">
            <a:spLocks/>
          </p:cNvSpPr>
          <p:nvPr/>
        </p:nvSpPr>
        <p:spPr>
          <a:xfrm>
            <a:off x="5736657" y="4895602"/>
            <a:ext cx="3330341" cy="33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u-HU" dirty="0"/>
              <a:t>Abszorpciós élek: belső elektronhéjak energiáinál</a:t>
            </a:r>
          </a:p>
        </p:txBody>
      </p:sp>
    </p:spTree>
    <p:extLst>
      <p:ext uri="{BB962C8B-B14F-4D97-AF65-F5344CB8AC3E}">
        <p14:creationId xmlns:p14="http://schemas.microsoft.com/office/powerpoint/2010/main" val="369198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4B9218C-A77D-4D18-AC0E-054C8618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Röntgen készülékek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EEE85452-4094-4FA5-8829-6C05B71B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3" y="1087124"/>
            <a:ext cx="9028496" cy="57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204A6BB6-DA0A-410A-B733-9DB8264B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18013"/>
            <a:ext cx="871378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 anchor="ctr">
            <a:spAutoFit/>
          </a:bodyPr>
          <a:lstStyle>
            <a:lvl1pPr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hu-HU" sz="2000" dirty="0">
                <a:latin typeface="Arial" panose="020B0604020202020204" pitchFamily="34" charset="0"/>
              </a:rPr>
              <a:t>3D </a:t>
            </a:r>
            <a:r>
              <a:rPr lang="hu-HU" altLang="hu-HU" sz="2000" dirty="0">
                <a:latin typeface="Arial" panose="020B0604020202020204" pitchFamily="34" charset="0"/>
              </a:rPr>
              <a:t>kép a röntgenabszorpciós koefficiens mintán belüli eloszlásáról</a:t>
            </a:r>
            <a:endParaRPr lang="en-US" altLang="hu-HU" sz="2000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hu-HU" altLang="hu-HU" sz="2000" dirty="0">
                <a:latin typeface="Arial" panose="020B0604020202020204" pitchFamily="34" charset="0"/>
              </a:rPr>
              <a:t>A mérés menete: a minta elforgatása a</a:t>
            </a:r>
            <a:r>
              <a:rPr lang="en-US" altLang="hu-HU" sz="2000" dirty="0">
                <a:latin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</a:rPr>
              <a:t>0–1</a:t>
            </a:r>
            <a:r>
              <a:rPr lang="en-US" altLang="hu-HU" sz="2000" dirty="0">
                <a:latin typeface="Arial" panose="020B0604020202020204" pitchFamily="34" charset="0"/>
              </a:rPr>
              <a:t>80</a:t>
            </a:r>
            <a:r>
              <a:rPr lang="en-US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hu-HU" altLang="hu-HU" sz="2000" dirty="0">
                <a:latin typeface="Arial" panose="020B0604020202020204" pitchFamily="34" charset="0"/>
              </a:rPr>
              <a:t> szögtartományban, kis lépésközzel (~1</a:t>
            </a:r>
            <a:r>
              <a:rPr lang="en-US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hu-HU" altLang="hu-HU" sz="2000" dirty="0">
                <a:latin typeface="Arial" panose="020B0604020202020204" pitchFamily="34" charset="0"/>
              </a:rPr>
              <a:t> minden </a:t>
            </a:r>
            <a:r>
              <a:rPr lang="en-US" altLang="hu-HU" sz="2000" b="1" dirty="0">
                <a:latin typeface="Symbol" panose="05050102010706020507" pitchFamily="18" charset="2"/>
              </a:rPr>
              <a:t>q</a:t>
            </a:r>
            <a:r>
              <a:rPr lang="en-US" altLang="hu-HU" sz="2000" dirty="0">
                <a:latin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</a:rPr>
              <a:t>szögnél</a:t>
            </a:r>
            <a:r>
              <a:rPr lang="en-US" altLang="hu-HU" sz="2000" dirty="0">
                <a:latin typeface="Arial" panose="020B0604020202020204" pitchFamily="34" charset="0"/>
              </a:rPr>
              <a:t> 2D abs</a:t>
            </a:r>
            <a:r>
              <a:rPr lang="hu-HU" altLang="hu-HU" sz="2000" dirty="0">
                <a:latin typeface="Arial" panose="020B0604020202020204" pitchFamily="34" charset="0"/>
              </a:rPr>
              <a:t>z</a:t>
            </a:r>
            <a:r>
              <a:rPr lang="en-US" altLang="hu-HU" sz="2000" dirty="0" err="1">
                <a:latin typeface="Arial" panose="020B0604020202020204" pitchFamily="34" charset="0"/>
              </a:rPr>
              <a:t>orp</a:t>
            </a:r>
            <a:r>
              <a:rPr lang="hu-HU" altLang="hu-HU" sz="2000" dirty="0">
                <a:latin typeface="Arial" panose="020B0604020202020204" pitchFamily="34" charset="0"/>
              </a:rPr>
              <a:t>c</a:t>
            </a:r>
            <a:r>
              <a:rPr lang="en-US" altLang="hu-HU" sz="2000" dirty="0" err="1">
                <a:latin typeface="Arial" panose="020B0604020202020204" pitchFamily="34" charset="0"/>
              </a:rPr>
              <a:t>i</a:t>
            </a:r>
            <a:r>
              <a:rPr lang="hu-HU" altLang="hu-HU" sz="2000" dirty="0" err="1">
                <a:latin typeface="Arial" panose="020B0604020202020204" pitchFamily="34" charset="0"/>
              </a:rPr>
              <a:t>ós</a:t>
            </a:r>
            <a:r>
              <a:rPr lang="en-US" altLang="hu-HU" sz="2000" dirty="0">
                <a:latin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</a:rPr>
              <a:t>kép felvétele.</a:t>
            </a:r>
            <a:r>
              <a:rPr lang="en-US" altLang="hu-HU" sz="2000" dirty="0">
                <a:latin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</a:rPr>
              <a:t/>
            </a:r>
            <a:br>
              <a:rPr lang="hu-HU" altLang="hu-HU" sz="2000" dirty="0">
                <a:latin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</a:rPr>
              <a:t>A</a:t>
            </a:r>
            <a:r>
              <a:rPr lang="en-US" altLang="hu-HU" sz="2000" dirty="0">
                <a:latin typeface="Arial" panose="020B0604020202020204" pitchFamily="34" charset="0"/>
              </a:rPr>
              <a:t> 3D </a:t>
            </a:r>
            <a:r>
              <a:rPr lang="hu-HU" altLang="hu-HU" sz="2000" dirty="0">
                <a:latin typeface="Arial" panose="020B0604020202020204" pitchFamily="34" charset="0"/>
              </a:rPr>
              <a:t>kép</a:t>
            </a:r>
            <a:r>
              <a:rPr lang="en-US" altLang="hu-HU" sz="2000" dirty="0">
                <a:latin typeface="Arial" panose="020B0604020202020204" pitchFamily="34" charset="0"/>
              </a:rPr>
              <a:t> s</a:t>
            </a:r>
            <a:r>
              <a:rPr lang="hu-HU" altLang="hu-HU" sz="2000" dirty="0">
                <a:latin typeface="Arial" panose="020B0604020202020204" pitchFamily="34" charset="0"/>
              </a:rPr>
              <a:t>z</a:t>
            </a:r>
            <a:r>
              <a:rPr lang="en-US" altLang="hu-HU" sz="2000" dirty="0">
                <a:latin typeface="Arial" panose="020B0604020202020204" pitchFamily="34" charset="0"/>
              </a:rPr>
              <a:t>oft</a:t>
            </a:r>
            <a:r>
              <a:rPr lang="hu-HU" altLang="hu-HU" sz="2000" dirty="0">
                <a:latin typeface="Arial" panose="020B0604020202020204" pitchFamily="34" charset="0"/>
              </a:rPr>
              <a:t>veres</a:t>
            </a:r>
            <a:r>
              <a:rPr lang="en-US" altLang="hu-HU" sz="2000" dirty="0">
                <a:latin typeface="Arial" panose="020B0604020202020204" pitchFamily="34" charset="0"/>
              </a:rPr>
              <a:t> re</a:t>
            </a:r>
            <a:r>
              <a:rPr lang="hu-HU" altLang="hu-HU" sz="2000" dirty="0">
                <a:latin typeface="Arial" panose="020B0604020202020204" pitchFamily="34" charset="0"/>
              </a:rPr>
              <a:t>k</a:t>
            </a:r>
            <a:r>
              <a:rPr lang="en-US" altLang="hu-HU" sz="2000" dirty="0" err="1">
                <a:latin typeface="Arial" panose="020B0604020202020204" pitchFamily="34" charset="0"/>
              </a:rPr>
              <a:t>onstru</a:t>
            </a:r>
            <a:r>
              <a:rPr lang="hu-HU" altLang="hu-HU" sz="2000" dirty="0" err="1">
                <a:latin typeface="Arial" panose="020B0604020202020204" pitchFamily="34" charset="0"/>
              </a:rPr>
              <a:t>kcióval</a:t>
            </a:r>
            <a:r>
              <a:rPr lang="hu-HU" altLang="hu-HU" sz="2000" dirty="0">
                <a:latin typeface="Arial" panose="020B0604020202020204" pitchFamily="34" charset="0"/>
              </a:rPr>
              <a:t> állítható elő</a:t>
            </a:r>
            <a:r>
              <a:rPr lang="en-US" altLang="hu-HU" sz="200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hu-HU" altLang="hu-HU" sz="2000" dirty="0">
                <a:latin typeface="Arial" panose="020B0604020202020204" pitchFamily="34" charset="0"/>
              </a:rPr>
              <a:t>Elemspecifikus kép az abszorpciós él fölötti, illetve alatti energián felvett </a:t>
            </a:r>
            <a:r>
              <a:rPr lang="hu-HU" altLang="hu-HU" sz="2000" dirty="0" err="1">
                <a:latin typeface="Arial" panose="020B0604020202020204" pitchFamily="34" charset="0"/>
              </a:rPr>
              <a:t>tomogramokból</a:t>
            </a:r>
            <a:r>
              <a:rPr lang="hu-HU" altLang="hu-HU" sz="2000" dirty="0">
                <a:latin typeface="Arial" panose="020B0604020202020204" pitchFamily="34" charset="0"/>
              </a:rPr>
              <a:t> állítható elő</a:t>
            </a:r>
            <a:endParaRPr lang="en-US" altLang="hu-HU" sz="2000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3E7D31F7-00EF-4FA5-82F3-BCC86117A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21457"/>
            <a:ext cx="8569325" cy="1143000"/>
          </a:xfrm>
        </p:spPr>
        <p:txBody>
          <a:bodyPr/>
          <a:lstStyle/>
          <a:p>
            <a:r>
              <a:rPr lang="hu-HU" altLang="hu-HU" sz="3600" dirty="0"/>
              <a:t>Röntgen(abszorpciós) </a:t>
            </a:r>
            <a:r>
              <a:rPr lang="hu-HU" altLang="hu-HU" sz="3600" dirty="0" err="1"/>
              <a:t>mikrotomográfia</a:t>
            </a:r>
            <a:endParaRPr lang="en-US" altLang="hu-HU" sz="3600" b="1" dirty="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xmlns="" id="{94250E30-D6E9-41E3-9CBE-D501D54A0972}"/>
              </a:ext>
            </a:extLst>
          </p:cNvPr>
          <p:cNvSpPr txBox="1">
            <a:spLocks noChangeArrowheads="1"/>
          </p:cNvSpPr>
          <p:nvPr/>
        </p:nvSpPr>
        <p:spPr bwMode="auto">
          <a:xfrm rot="-1682375">
            <a:off x="8524875" y="3921125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xmlns="" id="{74039FF9-E838-405E-A2EF-574CC7BF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2382838"/>
            <a:ext cx="590550" cy="9620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xmlns="" id="{013E9F33-7170-46ED-875C-29EEF31F3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988" y="2701925"/>
            <a:ext cx="1036637" cy="158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xmlns="" id="{832E510D-DC34-4374-BC54-E3C7D3853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1400" y="2862263"/>
            <a:ext cx="1038225" cy="158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xmlns="" id="{59FFEAB4-C1D3-463B-B91C-71644EA29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988" y="3025775"/>
            <a:ext cx="1036637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xmlns="" id="{24DB2CBA-C147-4786-92E9-AFF924D1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84313"/>
            <a:ext cx="1454150" cy="2349500"/>
          </a:xfrm>
          <a:prstGeom prst="cube">
            <a:avLst>
              <a:gd name="adj" fmla="val 24995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xmlns="" id="{D9258A5B-4CCA-4E50-B70F-533B9BD5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62213"/>
            <a:ext cx="1279525" cy="8016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5" name="AutoShape 11">
            <a:extLst>
              <a:ext uri="{FF2B5EF4-FFF2-40B4-BE49-F238E27FC236}">
                <a16:creationId xmlns:a16="http://schemas.microsoft.com/office/drawing/2014/main" xmlns="" id="{40568AF5-F9FE-4D39-81AF-9CE59913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2219325"/>
            <a:ext cx="763588" cy="1125538"/>
          </a:xfrm>
          <a:prstGeom prst="cube">
            <a:avLst>
              <a:gd name="adj" fmla="val 24995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6" name="AutoShape 12">
            <a:extLst>
              <a:ext uri="{FF2B5EF4-FFF2-40B4-BE49-F238E27FC236}">
                <a16:creationId xmlns:a16="http://schemas.microsoft.com/office/drawing/2014/main" xmlns="" id="{F204AAF4-5677-422F-B1E2-D2E69E956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603625"/>
            <a:ext cx="1970088" cy="534988"/>
          </a:xfrm>
          <a:prstGeom prst="cube">
            <a:avLst>
              <a:gd name="adj" fmla="val 24995"/>
            </a:avLst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xmlns="" id="{06882ED7-944B-4D57-9EA7-B977F9376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5700" y="3344863"/>
            <a:ext cx="1588" cy="3286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8" name="Oval 14">
            <a:extLst>
              <a:ext uri="{FF2B5EF4-FFF2-40B4-BE49-F238E27FC236}">
                <a16:creationId xmlns:a16="http://schemas.microsoft.com/office/drawing/2014/main" xmlns="" id="{EF7562F6-EC10-4DE8-92BA-2A7B1442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3441700"/>
            <a:ext cx="762000" cy="2317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9" name="AutoShape 15">
            <a:extLst>
              <a:ext uri="{FF2B5EF4-FFF2-40B4-BE49-F238E27FC236}">
                <a16:creationId xmlns:a16="http://schemas.microsoft.com/office/drawing/2014/main" xmlns="" id="{57974E24-06A3-425A-AB78-B597A6770910}"/>
              </a:ext>
            </a:extLst>
          </p:cNvPr>
          <p:cNvSpPr>
            <a:spLocks noChangeArrowheads="1"/>
          </p:cNvSpPr>
          <p:nvPr/>
        </p:nvSpPr>
        <p:spPr bwMode="auto">
          <a:xfrm rot="3180000">
            <a:off x="6507957" y="3434556"/>
            <a:ext cx="230188" cy="244475"/>
          </a:xfrm>
          <a:prstGeom prst="upArrow">
            <a:avLst>
              <a:gd name="adj1" fmla="val 50000"/>
              <a:gd name="adj2" fmla="val 53098"/>
            </a:avLst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xmlns="" id="{E736D012-455C-47B3-9904-F123CB6B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462213"/>
            <a:ext cx="333375" cy="801687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1" name="Oval 17">
            <a:extLst>
              <a:ext uri="{FF2B5EF4-FFF2-40B4-BE49-F238E27FC236}">
                <a16:creationId xmlns:a16="http://schemas.microsoft.com/office/drawing/2014/main" xmlns="" id="{26CB0CCB-4B85-4E07-A108-8566377D6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462213"/>
            <a:ext cx="330200" cy="801687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xmlns="" id="{9C06A9F9-D679-4447-86FA-B85FF217C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363" y="2701925"/>
            <a:ext cx="1033462" cy="158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xmlns="" id="{FBF0A817-852D-41FF-BBFB-3FDDBF973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0188" y="2862263"/>
            <a:ext cx="1036637" cy="158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xmlns="" id="{9DD23654-1302-4142-B186-1A6253AA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363" y="3025775"/>
            <a:ext cx="1033462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xmlns="" id="{06D6ADE7-2B47-4D00-AB67-2EBF551CD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113" y="2701925"/>
            <a:ext cx="431800" cy="1588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xmlns="" id="{26A76A0C-1D16-4BD7-89F9-784EB9AE8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113" y="3025775"/>
            <a:ext cx="43815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7" name="Line 23">
            <a:extLst>
              <a:ext uri="{FF2B5EF4-FFF2-40B4-BE49-F238E27FC236}">
                <a16:creationId xmlns:a16="http://schemas.microsoft.com/office/drawing/2014/main" xmlns="" id="{6ABE5202-63C6-4CE0-A838-A20CDE26E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113" y="2862263"/>
            <a:ext cx="431800" cy="1587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xmlns="" id="{5FFBCBC5-48B4-49E1-96AA-8AE05078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1816100"/>
            <a:ext cx="9286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b="1">
                <a:latin typeface="Arial" panose="020B0604020202020204" pitchFamily="34" charset="0"/>
              </a:rPr>
              <a:t>széles</a:t>
            </a:r>
            <a:r>
              <a:rPr lang="en-US" altLang="hu-HU" sz="1400" b="1">
                <a:latin typeface="Arial" panose="020B0604020202020204" pitchFamily="34" charset="0"/>
              </a:rPr>
              <a:t>  </a:t>
            </a:r>
            <a:r>
              <a:rPr lang="hu-HU" altLang="hu-HU" sz="1400" b="1">
                <a:latin typeface="Arial" panose="020B0604020202020204" pitchFamily="34" charset="0"/>
              </a:rPr>
              <a:t>röntgen-</a:t>
            </a:r>
            <a:r>
              <a:rPr lang="en-US" altLang="hu-HU" sz="1400" b="1">
                <a:latin typeface="Arial" panose="020B0604020202020204" pitchFamily="34" charset="0"/>
              </a:rPr>
              <a:t> </a:t>
            </a:r>
            <a:r>
              <a:rPr lang="hu-HU" altLang="hu-HU" sz="1400" b="1">
                <a:latin typeface="Arial" panose="020B0604020202020204" pitchFamily="34" charset="0"/>
              </a:rPr>
              <a:t>nyaláb</a:t>
            </a:r>
            <a:endParaRPr lang="en-US" altLang="hu-HU" sz="1400" b="1">
              <a:latin typeface="Arial" panose="020B0604020202020204" pitchFamily="34" charset="0"/>
            </a:endParaRPr>
          </a:p>
        </p:txBody>
      </p:sp>
      <p:sp>
        <p:nvSpPr>
          <p:cNvPr id="21529" name="Rectangle 25">
            <a:extLst>
              <a:ext uri="{FF2B5EF4-FFF2-40B4-BE49-F238E27FC236}">
                <a16:creationId xmlns:a16="http://schemas.microsoft.com/office/drawing/2014/main" xmlns="" id="{CE7665CC-E25A-4AF2-BCFD-C4D3903A1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771900"/>
            <a:ext cx="2058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400" b="1">
                <a:latin typeface="Arial" panose="020B0604020202020204" pitchFamily="34" charset="0"/>
              </a:rPr>
              <a:t>Rot</a:t>
            </a:r>
            <a:r>
              <a:rPr lang="hu-HU" altLang="hu-HU" sz="1400" b="1">
                <a:latin typeface="Arial" panose="020B0604020202020204" pitchFamily="34" charset="0"/>
              </a:rPr>
              <a:t>ációs mintaasztal</a:t>
            </a:r>
            <a:endParaRPr lang="en-US" altLang="hu-HU" sz="1400" b="1">
              <a:latin typeface="Arial" panose="020B0604020202020204" pitchFamily="34" charset="0"/>
            </a:endParaRPr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xmlns="" id="{26F61FEF-5492-4278-A486-A5E048E7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1804988"/>
            <a:ext cx="1125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b="1">
                <a:latin typeface="Arial" panose="020B0604020202020204" pitchFamily="34" charset="0"/>
              </a:rPr>
              <a:t>Minta</a:t>
            </a:r>
            <a:endParaRPr lang="en-US" altLang="hu-HU" sz="1400" b="1">
              <a:latin typeface="Arial" panose="020B0604020202020204" pitchFamily="34" charset="0"/>
            </a:endParaRPr>
          </a:p>
        </p:txBody>
      </p:sp>
      <p:sp>
        <p:nvSpPr>
          <p:cNvPr id="21531" name="Rectangle 27">
            <a:extLst>
              <a:ext uri="{FF2B5EF4-FFF2-40B4-BE49-F238E27FC236}">
                <a16:creationId xmlns:a16="http://schemas.microsoft.com/office/drawing/2014/main" xmlns="" id="{0880CE79-4A14-4657-8EA7-13D21C63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966913"/>
            <a:ext cx="146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b="1">
                <a:latin typeface="Arial" panose="020B0604020202020204" pitchFamily="34" charset="0"/>
              </a:rPr>
              <a:t>Fénypor</a:t>
            </a:r>
            <a:endParaRPr lang="en-US" altLang="hu-HU" sz="1400" b="1">
              <a:latin typeface="Arial" panose="020B0604020202020204" pitchFamily="34" charset="0"/>
            </a:endParaRPr>
          </a:p>
        </p:txBody>
      </p:sp>
      <p:sp>
        <p:nvSpPr>
          <p:cNvPr id="21532" name="Rectangle 28">
            <a:extLst>
              <a:ext uri="{FF2B5EF4-FFF2-40B4-BE49-F238E27FC236}">
                <a16:creationId xmlns:a16="http://schemas.microsoft.com/office/drawing/2014/main" xmlns="" id="{9D3456B2-DE23-4E12-ABF6-7E77439E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724025"/>
            <a:ext cx="1562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400" b="1">
                <a:latin typeface="Arial" panose="020B0604020202020204" pitchFamily="34" charset="0"/>
              </a:rPr>
              <a:t>Micros</a:t>
            </a:r>
            <a:r>
              <a:rPr lang="hu-HU" altLang="hu-HU" sz="1400" b="1">
                <a:latin typeface="Arial" panose="020B0604020202020204" pitchFamily="34" charset="0"/>
              </a:rPr>
              <a:t>zkó</a:t>
            </a:r>
            <a:r>
              <a:rPr lang="en-US" altLang="hu-HU" sz="1400" b="1">
                <a:latin typeface="Arial" panose="020B0604020202020204" pitchFamily="34" charset="0"/>
              </a:rPr>
              <a:t>p obje</a:t>
            </a:r>
            <a:r>
              <a:rPr lang="hu-HU" altLang="hu-HU" sz="1400" b="1">
                <a:latin typeface="Arial" panose="020B0604020202020204" pitchFamily="34" charset="0"/>
              </a:rPr>
              <a:t>k</a:t>
            </a:r>
            <a:r>
              <a:rPr lang="en-US" altLang="hu-HU" sz="1400" b="1">
                <a:latin typeface="Arial" panose="020B0604020202020204" pitchFamily="34" charset="0"/>
              </a:rPr>
              <a:t>t</a:t>
            </a:r>
            <a:r>
              <a:rPr lang="hu-HU" altLang="hu-HU" sz="1400" b="1">
                <a:latin typeface="Arial" panose="020B0604020202020204" pitchFamily="34" charset="0"/>
              </a:rPr>
              <a:t>í</a:t>
            </a:r>
            <a:r>
              <a:rPr lang="en-US" altLang="hu-HU" sz="1400" b="1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1533" name="Rectangle 29">
            <a:extLst>
              <a:ext uri="{FF2B5EF4-FFF2-40B4-BE49-F238E27FC236}">
                <a16:creationId xmlns:a16="http://schemas.microsoft.com/office/drawing/2014/main" xmlns="" id="{A1A07A14-BF86-49A6-8406-5178699D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82838"/>
            <a:ext cx="1079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600" b="1">
                <a:latin typeface="Arial" panose="020B0604020202020204" pitchFamily="34" charset="0"/>
              </a:rPr>
              <a:t>CCD </a:t>
            </a:r>
            <a:r>
              <a:rPr lang="hu-HU" altLang="hu-HU" sz="1600" b="1">
                <a:latin typeface="Arial" panose="020B0604020202020204" pitchFamily="34" charset="0"/>
              </a:rPr>
              <a:t>k</a:t>
            </a:r>
            <a:r>
              <a:rPr lang="en-US" altLang="hu-HU" sz="1600" b="1">
                <a:latin typeface="Arial" panose="020B0604020202020204" pitchFamily="34" charset="0"/>
              </a:rPr>
              <a:t>amera</a:t>
            </a:r>
          </a:p>
        </p:txBody>
      </p:sp>
      <p:sp>
        <p:nvSpPr>
          <p:cNvPr id="21534" name="Rectangle 30">
            <a:extLst>
              <a:ext uri="{FF2B5EF4-FFF2-40B4-BE49-F238E27FC236}">
                <a16:creationId xmlns:a16="http://schemas.microsoft.com/office/drawing/2014/main" xmlns="" id="{9249512D-2D94-459F-A21F-00D96BE5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408238"/>
            <a:ext cx="11255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hu-HU" altLang="hu-HU" sz="1400" b="1">
              <a:latin typeface="Arial" panose="020B0604020202020204" pitchFamily="34" charset="0"/>
            </a:endParaRPr>
          </a:p>
        </p:txBody>
      </p:sp>
      <p:sp>
        <p:nvSpPr>
          <p:cNvPr id="21535" name="Rectangle 31">
            <a:extLst>
              <a:ext uri="{FF2B5EF4-FFF2-40B4-BE49-F238E27FC236}">
                <a16:creationId xmlns:a16="http://schemas.microsoft.com/office/drawing/2014/main" xmlns="" id="{AC1EACB9-3DF9-47B4-B2D6-0DF944A81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276600"/>
            <a:ext cx="1550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400" b="1">
                <a:latin typeface="Arial" panose="020B0604020202020204" pitchFamily="34" charset="0"/>
              </a:rPr>
              <a:t>Látható fény</a:t>
            </a:r>
            <a:endParaRPr lang="en-US" altLang="hu-HU" sz="1400" b="1">
              <a:latin typeface="Arial" panose="020B0604020202020204" pitchFamily="34" charset="0"/>
            </a:endParaRPr>
          </a:p>
        </p:txBody>
      </p:sp>
      <p:sp>
        <p:nvSpPr>
          <p:cNvPr id="21536" name="Rectangle 32">
            <a:extLst>
              <a:ext uri="{FF2B5EF4-FFF2-40B4-BE49-F238E27FC236}">
                <a16:creationId xmlns:a16="http://schemas.microsoft.com/office/drawing/2014/main" xmlns="" id="{65B8996B-1226-441A-9909-E35339B33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3165475"/>
            <a:ext cx="2905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1600" b="1">
                <a:latin typeface="Symbol" panose="05050102010706020507" pitchFamily="18" charset="2"/>
              </a:rPr>
              <a:t>q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A8C6371-B53B-4C08-8700-925C0319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Röntgenfluoreszcencia-analízis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D53B64-5BF4-4502-A09E-B570305F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164"/>
            <a:ext cx="9167813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FFFE03D-9688-495E-ADDD-E8CA04A27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968" y="58660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xmlns="" id="{28892842-9991-49BE-AFFE-051F6E6C6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57599"/>
              </p:ext>
            </p:extLst>
          </p:nvPr>
        </p:nvGraphicFramePr>
        <p:xfrm>
          <a:off x="3047164" y="5581123"/>
          <a:ext cx="17986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5" imgW="1244600" imgH="393700" progId="Equation.3">
                  <p:embed/>
                </p:oleObj>
              </mc:Choice>
              <mc:Fallback>
                <p:oleObj r:id="rId5" imgW="12446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164" y="5581123"/>
                        <a:ext cx="1798638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EBDACB8-E55C-4094-A74B-90F1AD64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54" y="5663526"/>
            <a:ext cx="2184367" cy="3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860" tIns="11430" rIns="22860" bIns="11430" anchor="ctr">
            <a:spAutoFit/>
          </a:bodyPr>
          <a:lstStyle>
            <a:lvl1pPr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hu-HU" altLang="hu-HU" sz="2000" dirty="0" err="1">
                <a:latin typeface="Arial" panose="020B0604020202020204" pitchFamily="34" charset="0"/>
              </a:rPr>
              <a:t>Moseley</a:t>
            </a:r>
            <a:r>
              <a:rPr lang="hu-HU" altLang="hu-HU" sz="2000" dirty="0">
                <a:latin typeface="Arial" panose="020B0604020202020204" pitchFamily="34" charset="0"/>
              </a:rPr>
              <a:t>-törvény</a:t>
            </a:r>
            <a:endParaRPr lang="en-US" altLang="hu-HU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D8BB5C5-3164-4093-9058-869A0E7F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58" y="1418734"/>
            <a:ext cx="769896" cy="3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860" tIns="11430" rIns="22860" bIns="11430" anchor="ctr">
            <a:spAutoFit/>
          </a:bodyPr>
          <a:lstStyle>
            <a:lvl1pPr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hu-HU" altLang="hu-HU" sz="2000" dirty="0">
                <a:latin typeface="Arial" panose="020B0604020202020204" pitchFamily="34" charset="0"/>
              </a:rPr>
              <a:t>XPS</a:t>
            </a:r>
            <a:endParaRPr lang="en-US" altLang="hu-HU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58CB01A-431D-4C8E-B867-B32E2DFB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410" y="1410675"/>
            <a:ext cx="769896" cy="3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860" tIns="11430" rIns="22860" bIns="11430" anchor="ctr">
            <a:spAutoFit/>
          </a:bodyPr>
          <a:lstStyle>
            <a:lvl1pPr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XRF</a:t>
            </a:r>
            <a:endParaRPr lang="en-US" altLang="hu-HU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D51F838-FD67-4FE4-B783-BBE2B7AB5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80" y="1418734"/>
            <a:ext cx="769896" cy="3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860" tIns="11430" rIns="22860" bIns="11430" anchor="ctr">
            <a:spAutoFit/>
          </a:bodyPr>
          <a:lstStyle>
            <a:lvl1pPr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hu-HU" altLang="hu-HU" sz="2000" dirty="0">
                <a:latin typeface="Arial" panose="020B0604020202020204" pitchFamily="34" charset="0"/>
              </a:rPr>
              <a:t>AES</a:t>
            </a:r>
            <a:endParaRPr lang="en-US" altLang="hu-HU" sz="2000" dirty="0"/>
          </a:p>
        </p:txBody>
      </p:sp>
    </p:spTree>
    <p:extLst>
      <p:ext uri="{BB962C8B-B14F-4D97-AF65-F5344CB8AC3E}">
        <p14:creationId xmlns:p14="http://schemas.microsoft.com/office/powerpoint/2010/main" val="137253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C028D3F-06B8-47A5-8A6F-298C29E9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36"/>
            <a:ext cx="7886700" cy="974147"/>
          </a:xfrm>
        </p:spPr>
        <p:txBody>
          <a:bodyPr/>
          <a:lstStyle/>
          <a:p>
            <a:r>
              <a:rPr lang="hu-HU" dirty="0"/>
              <a:t>Karakterisztikus röntgenvonalak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9ECF6-E74C-4082-9501-FFDCBA18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96" y="859754"/>
            <a:ext cx="4811713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FF8804E-85B8-4C17-85B6-F284AC93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568" y="973511"/>
            <a:ext cx="2184367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860" tIns="11430" rIns="22860" bIns="11430" anchor="ctr">
            <a:spAutoFit/>
          </a:bodyPr>
          <a:lstStyle>
            <a:lvl1pPr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hu-HU" altLang="hu-HU" sz="2000" dirty="0">
                <a:latin typeface="Arial" panose="020B0604020202020204" pitchFamily="34" charset="0"/>
              </a:rPr>
              <a:t>Elnevezések</a:t>
            </a:r>
          </a:p>
          <a:p>
            <a:pPr algn="just">
              <a:spcBef>
                <a:spcPct val="20000"/>
              </a:spcBef>
            </a:pPr>
            <a:endParaRPr lang="hu-HU" altLang="hu-HU" sz="2000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hu-HU" altLang="hu-HU" sz="2000" dirty="0" err="1">
                <a:latin typeface="Arial" panose="020B0604020202020204" pitchFamily="34" charset="0"/>
              </a:rPr>
              <a:t>Siegbahn</a:t>
            </a:r>
            <a:r>
              <a:rPr lang="hu-HU" altLang="hu-HU" sz="2000" dirty="0">
                <a:latin typeface="Arial" panose="020B0604020202020204" pitchFamily="34" charset="0"/>
              </a:rPr>
              <a:t>: K</a:t>
            </a:r>
            <a:r>
              <a:rPr lang="el-GR" altLang="hu-HU" sz="2000" dirty="0">
                <a:latin typeface="Arial" panose="020B0604020202020204" pitchFamily="34" charset="0"/>
              </a:rPr>
              <a:t>α</a:t>
            </a:r>
            <a:r>
              <a:rPr lang="hu-HU" altLang="hu-HU" sz="2000" baseline="-25000" dirty="0">
                <a:latin typeface="Arial" panose="020B0604020202020204" pitchFamily="34" charset="0"/>
              </a:rPr>
              <a:t>1</a:t>
            </a:r>
          </a:p>
          <a:p>
            <a:pPr algn="just">
              <a:spcBef>
                <a:spcPct val="20000"/>
              </a:spcBef>
            </a:pPr>
            <a:r>
              <a:rPr lang="hu-HU" altLang="hu-HU" sz="2000" dirty="0">
                <a:latin typeface="Arial" panose="020B0604020202020204" pitchFamily="34" charset="0"/>
              </a:rPr>
              <a:t>IUPAC: KL</a:t>
            </a:r>
            <a:r>
              <a:rPr lang="hu-HU" altLang="hu-HU" sz="2000" baseline="-25000" dirty="0"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562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45EB67-F97F-415D-8849-053BA5F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Magreakciók fotonokkal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96E3CE-44C6-43D7-A3D1-2DD87A80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165"/>
            <a:ext cx="7886700" cy="2299614"/>
          </a:xfrm>
        </p:spPr>
        <p:txBody>
          <a:bodyPr>
            <a:noAutofit/>
          </a:bodyPr>
          <a:lstStyle/>
          <a:p>
            <a:r>
              <a:rPr lang="hu-HU" dirty="0"/>
              <a:t>Magreakciók jelölése</a:t>
            </a:r>
          </a:p>
          <a:p>
            <a:pPr marL="0" indent="0">
              <a:buNone/>
            </a:pPr>
            <a:r>
              <a:rPr lang="hu-HU" i="1" dirty="0" err="1"/>
              <a:t>X</a:t>
            </a:r>
            <a:r>
              <a:rPr lang="hu-HU" dirty="0" err="1"/>
              <a:t>+</a:t>
            </a:r>
            <a:r>
              <a:rPr lang="hu-HU" i="1" dirty="0" err="1"/>
              <a:t>a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i="1" dirty="0" err="1">
                <a:sym typeface="Wingdings" panose="05000000000000000000" pitchFamily="2" charset="2"/>
              </a:rPr>
              <a:t>Y</a:t>
            </a:r>
            <a:r>
              <a:rPr lang="hu-HU" dirty="0" err="1">
                <a:sym typeface="Wingdings" panose="05000000000000000000" pitchFamily="2" charset="2"/>
              </a:rPr>
              <a:t>+</a:t>
            </a:r>
            <a:r>
              <a:rPr lang="hu-HU" i="1" dirty="0" err="1">
                <a:sym typeface="Wingdings" panose="05000000000000000000" pitchFamily="2" charset="2"/>
              </a:rPr>
              <a:t>b</a:t>
            </a:r>
            <a:r>
              <a:rPr lang="hu-HU" dirty="0">
                <a:sym typeface="Wingdings" panose="05000000000000000000" pitchFamily="2" charset="2"/>
              </a:rPr>
              <a:t> 		</a:t>
            </a:r>
            <a:r>
              <a:rPr lang="hu-HU" i="1" dirty="0">
                <a:sym typeface="Wingdings" panose="05000000000000000000" pitchFamily="2" charset="2"/>
              </a:rPr>
              <a:t>X</a:t>
            </a:r>
            <a:r>
              <a:rPr lang="hu-HU" dirty="0">
                <a:sym typeface="Wingdings" panose="05000000000000000000" pitchFamily="2" charset="2"/>
              </a:rPr>
              <a:t>(</a:t>
            </a:r>
            <a:r>
              <a:rPr lang="hu-HU" i="1" dirty="0" err="1">
                <a:sym typeface="Wingdings" panose="05000000000000000000" pitchFamily="2" charset="2"/>
              </a:rPr>
              <a:t>a,b</a:t>
            </a:r>
            <a:r>
              <a:rPr lang="hu-HU" dirty="0">
                <a:sym typeface="Wingdings" panose="05000000000000000000" pitchFamily="2" charset="2"/>
              </a:rPr>
              <a:t>)</a:t>
            </a:r>
            <a:r>
              <a:rPr lang="hu-HU" i="1" dirty="0">
                <a:sym typeface="Wingdings" panose="05000000000000000000" pitchFamily="2" charset="2"/>
              </a:rPr>
              <a:t>Y</a:t>
            </a:r>
          </a:p>
          <a:p>
            <a:pPr marL="0" indent="0">
              <a:buNone/>
            </a:pPr>
            <a:r>
              <a:rPr lang="hu-HU" i="1" dirty="0">
                <a:sym typeface="Wingdings" panose="05000000000000000000" pitchFamily="2" charset="2"/>
              </a:rPr>
              <a:t>X</a:t>
            </a:r>
            <a:r>
              <a:rPr lang="hu-HU" dirty="0">
                <a:sym typeface="Wingdings" panose="05000000000000000000" pitchFamily="2" charset="2"/>
              </a:rPr>
              <a:t> céltárgy-mag, </a:t>
            </a:r>
            <a:r>
              <a:rPr lang="hu-HU" i="1" dirty="0">
                <a:sym typeface="Wingdings" panose="05000000000000000000" pitchFamily="2" charset="2"/>
              </a:rPr>
              <a:t>Y</a:t>
            </a:r>
            <a:r>
              <a:rPr lang="hu-HU" dirty="0">
                <a:sym typeface="Wingdings" panose="05000000000000000000" pitchFamily="2" charset="2"/>
              </a:rPr>
              <a:t> reakciótermék mag 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i="1" dirty="0">
                <a:sym typeface="Wingdings" panose="05000000000000000000" pitchFamily="2" charset="2"/>
              </a:rPr>
              <a:t>a</a:t>
            </a:r>
            <a:r>
              <a:rPr lang="hu-HU" dirty="0">
                <a:sym typeface="Wingdings" panose="05000000000000000000" pitchFamily="2" charset="2"/>
              </a:rPr>
              <a:t> bombázó részecske, </a:t>
            </a:r>
            <a:r>
              <a:rPr lang="hu-HU" i="1" dirty="0">
                <a:sym typeface="Wingdings" panose="05000000000000000000" pitchFamily="2" charset="2"/>
              </a:rPr>
              <a:t>b</a:t>
            </a:r>
            <a:r>
              <a:rPr lang="hu-HU" dirty="0">
                <a:sym typeface="Wingdings" panose="05000000000000000000" pitchFamily="2" charset="2"/>
              </a:rPr>
              <a:t> kibocsátott részecske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fotonok: </a:t>
            </a:r>
            <a:r>
              <a:rPr lang="hu-HU" i="1" dirty="0">
                <a:sym typeface="Wingdings" panose="05000000000000000000" pitchFamily="2" charset="2"/>
              </a:rPr>
              <a:t>a = 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endParaRPr lang="hu-HU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A75DD1FD-96DD-478F-9100-5B24784723EA}"/>
              </a:ext>
            </a:extLst>
          </p:cNvPr>
          <p:cNvSpPr txBox="1">
            <a:spLocks/>
          </p:cNvSpPr>
          <p:nvPr/>
        </p:nvSpPr>
        <p:spPr>
          <a:xfrm>
            <a:off x="628650" y="5347138"/>
            <a:ext cx="7886700" cy="150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Gerjesztés </a:t>
            </a:r>
          </a:p>
          <a:p>
            <a:pPr marL="0" indent="0">
              <a:buNone/>
            </a:pPr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i="1" dirty="0">
                <a:sym typeface="Wingdings" panose="05000000000000000000" pitchFamily="2" charset="2"/>
              </a:rPr>
              <a:t> </a:t>
            </a:r>
            <a:r>
              <a:rPr lang="hu-HU" i="1" baseline="30000" dirty="0">
                <a:sym typeface="Wingdings" panose="05000000000000000000" pitchFamily="2" charset="2"/>
              </a:rPr>
              <a:t>A</a:t>
            </a:r>
            <a:r>
              <a:rPr lang="hu-HU" i="1" dirty="0">
                <a:sym typeface="Wingdings" panose="05000000000000000000" pitchFamily="2" charset="2"/>
              </a:rPr>
              <a:t>N</a:t>
            </a:r>
            <a:r>
              <a:rPr lang="hu-HU" dirty="0">
                <a:sym typeface="Wingdings" panose="05000000000000000000" pitchFamily="2" charset="2"/>
              </a:rPr>
              <a:t>(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r>
              <a:rPr lang="hu-HU" dirty="0">
                <a:sym typeface="Wingdings" panose="05000000000000000000" pitchFamily="2" charset="2"/>
              </a:rPr>
              <a:t>,</a:t>
            </a:r>
            <a:r>
              <a:rPr lang="el-GR" i="1" dirty="0">
                <a:sym typeface="Wingdings" panose="05000000000000000000" pitchFamily="2" charset="2"/>
              </a:rPr>
              <a:t> γ</a:t>
            </a:r>
            <a:r>
              <a:rPr lang="hu-HU" i="1" dirty="0">
                <a:sym typeface="Wingdings" panose="05000000000000000000" pitchFamily="2" charset="2"/>
              </a:rPr>
              <a:t>’</a:t>
            </a:r>
            <a:r>
              <a:rPr lang="hu-HU" dirty="0">
                <a:sym typeface="Wingdings" panose="05000000000000000000" pitchFamily="2" charset="2"/>
              </a:rPr>
              <a:t>)</a:t>
            </a:r>
            <a:r>
              <a:rPr lang="hu-HU" i="1" baseline="30000" dirty="0">
                <a:sym typeface="Wingdings" panose="05000000000000000000" pitchFamily="2" charset="2"/>
              </a:rPr>
              <a:t> A</a:t>
            </a:r>
            <a:r>
              <a:rPr lang="hu-HU" i="1" dirty="0">
                <a:sym typeface="Wingdings" panose="05000000000000000000" pitchFamily="2" charset="2"/>
              </a:rPr>
              <a:t>N*      </a:t>
            </a:r>
            <a:br>
              <a:rPr lang="hu-HU" i="1" dirty="0">
                <a:sym typeface="Wingdings" panose="05000000000000000000" pitchFamily="2" charset="2"/>
              </a:rPr>
            </a:br>
            <a:r>
              <a:rPr lang="hu-HU" sz="2400" dirty="0">
                <a:sym typeface="Wingdings" panose="05000000000000000000" pitchFamily="2" charset="2"/>
              </a:rPr>
              <a:t>(</a:t>
            </a:r>
            <a:r>
              <a:rPr lang="hu-HU" sz="2400" i="1" dirty="0">
                <a:sym typeface="Wingdings" panose="05000000000000000000" pitchFamily="2" charset="2"/>
              </a:rPr>
              <a:t>N </a:t>
            </a:r>
            <a:r>
              <a:rPr lang="hu-HU" sz="2400" dirty="0">
                <a:sym typeface="Wingdings" panose="05000000000000000000" pitchFamily="2" charset="2"/>
              </a:rPr>
              <a:t>atommag gerjesztett állapotba kerül) </a:t>
            </a:r>
            <a:endParaRPr lang="hu-HU" sz="24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F41CD488-F6E7-4A93-8C9B-853C64D2D6E4}"/>
              </a:ext>
            </a:extLst>
          </p:cNvPr>
          <p:cNvSpPr txBox="1">
            <a:spLocks/>
          </p:cNvSpPr>
          <p:nvPr/>
        </p:nvSpPr>
        <p:spPr>
          <a:xfrm>
            <a:off x="628650" y="3841770"/>
            <a:ext cx="7886700" cy="150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Tipikus reakció: neutronforrás</a:t>
            </a:r>
          </a:p>
          <a:p>
            <a:pPr marL="0" indent="0">
              <a:buNone/>
            </a:pPr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i="1" dirty="0">
                <a:sym typeface="Wingdings" panose="05000000000000000000" pitchFamily="2" charset="2"/>
              </a:rPr>
              <a:t> </a:t>
            </a:r>
            <a:r>
              <a:rPr lang="hu-HU" baseline="30000" dirty="0">
                <a:sym typeface="Wingdings" panose="05000000000000000000" pitchFamily="2" charset="2"/>
              </a:rPr>
              <a:t>2</a:t>
            </a:r>
            <a:r>
              <a:rPr lang="hu-HU" dirty="0">
                <a:sym typeface="Wingdings" panose="05000000000000000000" pitchFamily="2" charset="2"/>
              </a:rPr>
              <a:t>H(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r>
              <a:rPr lang="hu-HU" dirty="0">
                <a:sym typeface="Wingdings" panose="05000000000000000000" pitchFamily="2" charset="2"/>
              </a:rPr>
              <a:t>,</a:t>
            </a:r>
            <a:r>
              <a:rPr lang="el-GR" i="1" dirty="0">
                <a:sym typeface="Wingdings" panose="05000000000000000000" pitchFamily="2" charset="2"/>
              </a:rPr>
              <a:t> </a:t>
            </a:r>
            <a:r>
              <a:rPr lang="hu-HU" i="1" dirty="0">
                <a:sym typeface="Wingdings" panose="05000000000000000000" pitchFamily="2" charset="2"/>
              </a:rPr>
              <a:t>n</a:t>
            </a:r>
            <a:r>
              <a:rPr lang="hu-HU" dirty="0">
                <a:sym typeface="Wingdings" panose="05000000000000000000" pitchFamily="2" charset="2"/>
              </a:rPr>
              <a:t>)</a:t>
            </a:r>
            <a:r>
              <a:rPr lang="hu-HU" baseline="30000" dirty="0">
                <a:sym typeface="Wingdings" panose="05000000000000000000" pitchFamily="2" charset="2"/>
              </a:rPr>
              <a:t>1</a:t>
            </a:r>
            <a:r>
              <a:rPr lang="hu-HU" dirty="0">
                <a:sym typeface="Wingdings" panose="05000000000000000000" pitchFamily="2" charset="2"/>
              </a:rPr>
              <a:t>H</a:t>
            </a:r>
            <a:r>
              <a:rPr lang="hu-HU" i="1" dirty="0">
                <a:sym typeface="Wingdings" panose="05000000000000000000" pitchFamily="2" charset="2"/>
              </a:rPr>
              <a:t>      </a:t>
            </a:r>
            <a:br>
              <a:rPr lang="hu-HU" i="1" dirty="0">
                <a:sym typeface="Wingdings" panose="05000000000000000000" pitchFamily="2" charset="2"/>
              </a:rPr>
            </a:br>
            <a:r>
              <a:rPr lang="hu-HU" sz="2400" dirty="0">
                <a:sym typeface="Wingdings" panose="05000000000000000000" pitchFamily="2" charset="2"/>
              </a:rPr>
              <a:t>(</a:t>
            </a:r>
            <a:r>
              <a:rPr lang="hu-HU" sz="2400" baseline="30000" dirty="0">
                <a:sym typeface="Wingdings" panose="05000000000000000000" pitchFamily="2" charset="2"/>
              </a:rPr>
              <a:t>2</a:t>
            </a:r>
            <a:r>
              <a:rPr lang="hu-HU" sz="2400" dirty="0">
                <a:sym typeface="Wingdings" panose="05000000000000000000" pitchFamily="2" charset="2"/>
              </a:rPr>
              <a:t>H kötési energiája 2,2 </a:t>
            </a:r>
            <a:r>
              <a:rPr lang="hu-HU" sz="2400" dirty="0" err="1">
                <a:sym typeface="Wingdings" panose="05000000000000000000" pitchFamily="2" charset="2"/>
              </a:rPr>
              <a:t>MeV</a:t>
            </a:r>
            <a:r>
              <a:rPr lang="hu-HU" sz="2400" dirty="0">
                <a:sym typeface="Wingdings" panose="05000000000000000000" pitchFamily="2" charset="2"/>
              </a:rPr>
              <a:t>, pl. </a:t>
            </a:r>
            <a:r>
              <a:rPr lang="hu-HU" sz="2400" baseline="30000" dirty="0">
                <a:sym typeface="Wingdings" panose="05000000000000000000" pitchFamily="2" charset="2"/>
              </a:rPr>
              <a:t>22</a:t>
            </a:r>
            <a:r>
              <a:rPr lang="hu-HU" sz="2400" dirty="0">
                <a:sym typeface="Wingdings" panose="05000000000000000000" pitchFamily="2" charset="2"/>
              </a:rPr>
              <a:t>Na </a:t>
            </a:r>
            <a:r>
              <a:rPr lang="hu-HU" sz="2400" i="1" dirty="0">
                <a:sym typeface="Wingdings" panose="05000000000000000000" pitchFamily="2" charset="2"/>
              </a:rPr>
              <a:t>E</a:t>
            </a:r>
            <a:r>
              <a:rPr lang="el-GR" sz="2400" i="1" baseline="-25000" dirty="0">
                <a:sym typeface="Wingdings" panose="05000000000000000000" pitchFamily="2" charset="2"/>
              </a:rPr>
              <a:t>γ</a:t>
            </a:r>
            <a:r>
              <a:rPr lang="hu-HU" sz="2400" i="1" dirty="0">
                <a:sym typeface="Wingdings" panose="05000000000000000000" pitchFamily="2" charset="2"/>
              </a:rPr>
              <a:t> </a:t>
            </a:r>
            <a:r>
              <a:rPr lang="hu-HU" sz="2400" dirty="0">
                <a:sym typeface="Wingdings" panose="05000000000000000000" pitchFamily="2" charset="2"/>
              </a:rPr>
              <a:t>= 2,76 </a:t>
            </a:r>
            <a:r>
              <a:rPr lang="hu-HU" sz="2400" dirty="0" err="1">
                <a:sym typeface="Wingdings" panose="05000000000000000000" pitchFamily="2" charset="2"/>
              </a:rPr>
              <a:t>MeV</a:t>
            </a:r>
            <a:r>
              <a:rPr lang="hu-HU" sz="2400" dirty="0">
                <a:sym typeface="Wingdings" panose="05000000000000000000" pitchFamily="2" charset="2"/>
              </a:rPr>
              <a:t> alkalmas) </a:t>
            </a:r>
            <a:r>
              <a:rPr lang="hu-HU" sz="2400" i="1" dirty="0">
                <a:sym typeface="Wingdings" panose="05000000000000000000" pitchFamily="2" charset="2"/>
              </a:rPr>
              <a:t> 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6350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xmlns="" id="{7822060B-D2BB-4781-BAD9-F46F9A8A3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Röntgenfluoreszcens mérés elrendezése</a:t>
            </a:r>
            <a:endParaRPr lang="en-US" altLang="hu-HU" dirty="0"/>
          </a:p>
        </p:txBody>
      </p:sp>
      <p:grpSp>
        <p:nvGrpSpPr>
          <p:cNvPr id="329902" name="Group 6318">
            <a:extLst>
              <a:ext uri="{FF2B5EF4-FFF2-40B4-BE49-F238E27FC236}">
                <a16:creationId xmlns:a16="http://schemas.microsoft.com/office/drawing/2014/main" xmlns="" id="{9A89BD7F-1661-4299-A910-6B2747610E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50" y="1285875"/>
            <a:ext cx="8996363" cy="5167313"/>
            <a:chOff x="46" y="583"/>
            <a:chExt cx="5667" cy="3255"/>
          </a:xfrm>
        </p:grpSpPr>
        <p:sp>
          <p:nvSpPr>
            <p:cNvPr id="329901" name="AutoShape 6317">
              <a:extLst>
                <a:ext uri="{FF2B5EF4-FFF2-40B4-BE49-F238E27FC236}">
                  <a16:creationId xmlns:a16="http://schemas.microsoft.com/office/drawing/2014/main" xmlns="" id="{99802F98-976E-4221-88BE-A4808C1B73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" y="583"/>
              <a:ext cx="5667" cy="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0758" name="Group 7174">
              <a:extLst>
                <a:ext uri="{FF2B5EF4-FFF2-40B4-BE49-F238E27FC236}">
                  <a16:creationId xmlns:a16="http://schemas.microsoft.com/office/drawing/2014/main" xmlns="" id="{95856CAF-063D-4B1D-B615-1D522FAB9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" y="583"/>
              <a:ext cx="5657" cy="3200"/>
              <a:chOff x="46" y="583"/>
              <a:chExt cx="5657" cy="3200"/>
            </a:xfrm>
          </p:grpSpPr>
          <p:grpSp>
            <p:nvGrpSpPr>
              <p:cNvPr id="329909" name="Group 6325">
                <a:extLst>
                  <a:ext uri="{FF2B5EF4-FFF2-40B4-BE49-F238E27FC236}">
                    <a16:creationId xmlns:a16="http://schemas.microsoft.com/office/drawing/2014/main" xmlns="" id="{C9110463-6C51-4DBF-B608-8B978DDF5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614"/>
                <a:ext cx="2017" cy="3169"/>
                <a:chOff x="3686" y="614"/>
                <a:chExt cx="2017" cy="3169"/>
              </a:xfrm>
            </p:grpSpPr>
            <p:grpSp>
              <p:nvGrpSpPr>
                <p:cNvPr id="329907" name="Group 6323">
                  <a:extLst>
                    <a:ext uri="{FF2B5EF4-FFF2-40B4-BE49-F238E27FC236}">
                      <a16:creationId xmlns:a16="http://schemas.microsoft.com/office/drawing/2014/main" xmlns="" id="{01446A92-EF7F-4B35-A89D-FA191CC6F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86" y="614"/>
                  <a:ext cx="2017" cy="3169"/>
                  <a:chOff x="3686" y="614"/>
                  <a:chExt cx="2017" cy="3169"/>
                </a:xfrm>
              </p:grpSpPr>
              <p:sp>
                <p:nvSpPr>
                  <p:cNvPr id="329903" name="Rectangle 6319">
                    <a:extLst>
                      <a:ext uri="{FF2B5EF4-FFF2-40B4-BE49-F238E27FC236}">
                        <a16:creationId xmlns:a16="http://schemas.microsoft.com/office/drawing/2014/main" xmlns="" id="{B3019B33-C89D-4D4F-B038-4479E01F8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614"/>
                    <a:ext cx="2016" cy="3168"/>
                  </a:xfrm>
                  <a:prstGeom prst="rect">
                    <a:avLst/>
                  </a:prstGeom>
                  <a:solidFill>
                    <a:srgbClr val="FF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04" name="Rectangle 6320">
                    <a:extLst>
                      <a:ext uri="{FF2B5EF4-FFF2-40B4-BE49-F238E27FC236}">
                        <a16:creationId xmlns:a16="http://schemas.microsoft.com/office/drawing/2014/main" xmlns="" id="{41A33A64-AC94-4EB0-9DCE-7F1ED94CD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614"/>
                    <a:ext cx="2016" cy="3168"/>
                  </a:xfrm>
                  <a:prstGeom prst="rect">
                    <a:avLst/>
                  </a:prstGeom>
                  <a:solidFill>
                    <a:srgbClr val="FFCC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05" name="Rectangle 6321">
                    <a:extLst>
                      <a:ext uri="{FF2B5EF4-FFF2-40B4-BE49-F238E27FC236}">
                        <a16:creationId xmlns:a16="http://schemas.microsoft.com/office/drawing/2014/main" xmlns="" id="{02832059-8A2A-43D0-BAA8-7DC2188C0F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614"/>
                    <a:ext cx="2017" cy="3169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06" name="Rectangle 6322">
                    <a:extLst>
                      <a:ext uri="{FF2B5EF4-FFF2-40B4-BE49-F238E27FC236}">
                        <a16:creationId xmlns:a16="http://schemas.microsoft.com/office/drawing/2014/main" xmlns="" id="{4ABBB877-5779-4EDF-A0DF-551753DCA2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614"/>
                    <a:ext cx="2016" cy="3168"/>
                  </a:xfrm>
                  <a:prstGeom prst="rect">
                    <a:avLst/>
                  </a:prstGeom>
                  <a:solidFill>
                    <a:srgbClr val="FF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29908" name="Rectangle 6324">
                  <a:extLst>
                    <a:ext uri="{FF2B5EF4-FFF2-40B4-BE49-F238E27FC236}">
                      <a16:creationId xmlns:a16="http://schemas.microsoft.com/office/drawing/2014/main" xmlns="" id="{D9EAA2DE-0B76-457E-80BE-4BD3CA2B8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7" cy="3169"/>
                </a:xfrm>
                <a:prstGeom prst="rect">
                  <a:avLst/>
                </a:prstGeom>
                <a:noFill/>
                <a:ln w="9525">
                  <a:solidFill>
                    <a:srgbClr val="99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29916" name="Group 6332">
                <a:extLst>
                  <a:ext uri="{FF2B5EF4-FFF2-40B4-BE49-F238E27FC236}">
                    <a16:creationId xmlns:a16="http://schemas.microsoft.com/office/drawing/2014/main" xmlns="" id="{44E337F1-8555-4922-8FFC-1A23DFAA8F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" y="614"/>
                <a:ext cx="3633" cy="3169"/>
                <a:chOff x="62" y="614"/>
                <a:chExt cx="3633" cy="3169"/>
              </a:xfrm>
            </p:grpSpPr>
            <p:grpSp>
              <p:nvGrpSpPr>
                <p:cNvPr id="329914" name="Group 6330">
                  <a:extLst>
                    <a:ext uri="{FF2B5EF4-FFF2-40B4-BE49-F238E27FC236}">
                      <a16:creationId xmlns:a16="http://schemas.microsoft.com/office/drawing/2014/main" xmlns="" id="{90B2433D-065E-49FB-A488-74B324B453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" y="614"/>
                  <a:ext cx="3633" cy="3169"/>
                  <a:chOff x="62" y="614"/>
                  <a:chExt cx="3633" cy="3169"/>
                </a:xfrm>
              </p:grpSpPr>
              <p:sp>
                <p:nvSpPr>
                  <p:cNvPr id="329910" name="Rectangle 6326">
                    <a:extLst>
                      <a:ext uri="{FF2B5EF4-FFF2-40B4-BE49-F238E27FC236}">
                        <a16:creationId xmlns:a16="http://schemas.microsoft.com/office/drawing/2014/main" xmlns="" id="{957AAC9A-EE66-43F0-869B-1A917ED72B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" y="614"/>
                    <a:ext cx="3632" cy="3168"/>
                  </a:xfrm>
                  <a:prstGeom prst="rect">
                    <a:avLst/>
                  </a:prstGeom>
                  <a:solidFill>
                    <a:srgbClr val="BCFF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11" name="Rectangle 6327">
                    <a:extLst>
                      <a:ext uri="{FF2B5EF4-FFF2-40B4-BE49-F238E27FC236}">
                        <a16:creationId xmlns:a16="http://schemas.microsoft.com/office/drawing/2014/main" xmlns="" id="{987F9B40-BA86-4035-A37A-5453002906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" y="614"/>
                    <a:ext cx="3632" cy="3168"/>
                  </a:xfrm>
                  <a:prstGeom prst="rect">
                    <a:avLst/>
                  </a:prstGeom>
                  <a:solidFill>
                    <a:srgbClr val="BCFF79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12" name="Rectangle 6328">
                    <a:extLst>
                      <a:ext uri="{FF2B5EF4-FFF2-40B4-BE49-F238E27FC236}">
                        <a16:creationId xmlns:a16="http://schemas.microsoft.com/office/drawing/2014/main" xmlns="" id="{A62D8647-7093-484E-9BB4-EF1403B6A4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" y="614"/>
                    <a:ext cx="3633" cy="3169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13" name="Rectangle 6329">
                    <a:extLst>
                      <a:ext uri="{FF2B5EF4-FFF2-40B4-BE49-F238E27FC236}">
                        <a16:creationId xmlns:a16="http://schemas.microsoft.com/office/drawing/2014/main" xmlns="" id="{8D28E33D-ED2E-4302-A460-036083CFF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" y="614"/>
                    <a:ext cx="3632" cy="3168"/>
                  </a:xfrm>
                  <a:prstGeom prst="rect">
                    <a:avLst/>
                  </a:prstGeom>
                  <a:solidFill>
                    <a:srgbClr val="BCFF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29915" name="Rectangle 6331">
                  <a:extLst>
                    <a:ext uri="{FF2B5EF4-FFF2-40B4-BE49-F238E27FC236}">
                      <a16:creationId xmlns:a16="http://schemas.microsoft.com/office/drawing/2014/main" xmlns="" id="{DB654117-C138-4856-A415-620BCD6B7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3" cy="3169"/>
                </a:xfrm>
                <a:prstGeom prst="rect">
                  <a:avLst/>
                </a:prstGeom>
                <a:noFill/>
                <a:ln w="9525">
                  <a:solidFill>
                    <a:srgbClr val="00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250" name="Group 6666">
                <a:extLst>
                  <a:ext uri="{FF2B5EF4-FFF2-40B4-BE49-F238E27FC236}">
                    <a16:creationId xmlns:a16="http://schemas.microsoft.com/office/drawing/2014/main" xmlns="" id="{F4E4A0B6-95F7-4243-B999-69AC24A43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" y="1023"/>
                <a:ext cx="1717" cy="1255"/>
                <a:chOff x="282" y="1023"/>
                <a:chExt cx="1717" cy="1255"/>
              </a:xfrm>
            </p:grpSpPr>
            <p:grpSp>
              <p:nvGrpSpPr>
                <p:cNvPr id="330117" name="Group 6533">
                  <a:extLst>
                    <a:ext uri="{FF2B5EF4-FFF2-40B4-BE49-F238E27FC236}">
                      <a16:creationId xmlns:a16="http://schemas.microsoft.com/office/drawing/2014/main" xmlns="" id="{290C92A8-D40B-4C9E-9036-C61EAB616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7" y="1100"/>
                  <a:ext cx="1585" cy="998"/>
                  <a:chOff x="337" y="1100"/>
                  <a:chExt cx="1585" cy="998"/>
                </a:xfrm>
              </p:grpSpPr>
              <p:pic>
                <p:nvPicPr>
                  <p:cNvPr id="329917" name="Picture 6333">
                    <a:extLst>
                      <a:ext uri="{FF2B5EF4-FFF2-40B4-BE49-F238E27FC236}">
                        <a16:creationId xmlns:a16="http://schemas.microsoft.com/office/drawing/2014/main" xmlns="" id="{6F62F930-682F-47C1-B0B2-9B8E18F2C4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9" y="1100"/>
                    <a:ext cx="668" cy="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9918" name="Rectangle 6334">
                    <a:extLst>
                      <a:ext uri="{FF2B5EF4-FFF2-40B4-BE49-F238E27FC236}">
                        <a16:creationId xmlns:a16="http://schemas.microsoft.com/office/drawing/2014/main" xmlns="" id="{B321B68C-4325-406E-8929-4A31D8071E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89"/>
                    <a:ext cx="90" cy="9"/>
                  </a:xfrm>
                  <a:prstGeom prst="rect">
                    <a:avLst/>
                  </a:prstGeom>
                  <a:solidFill>
                    <a:srgbClr val="00A5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19" name="Rectangle 6335">
                    <a:extLst>
                      <a:ext uri="{FF2B5EF4-FFF2-40B4-BE49-F238E27FC236}">
                        <a16:creationId xmlns:a16="http://schemas.microsoft.com/office/drawing/2014/main" xmlns="" id="{7CCDDA2F-F831-4350-A15C-24B421D598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81"/>
                    <a:ext cx="90" cy="17"/>
                  </a:xfrm>
                  <a:prstGeom prst="rect">
                    <a:avLst/>
                  </a:prstGeom>
                  <a:solidFill>
                    <a:srgbClr val="00A5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0" name="Rectangle 6336">
                    <a:extLst>
                      <a:ext uri="{FF2B5EF4-FFF2-40B4-BE49-F238E27FC236}">
                        <a16:creationId xmlns:a16="http://schemas.microsoft.com/office/drawing/2014/main" xmlns="" id="{F2E58492-9F23-4DF0-95C9-BE743E82EC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72"/>
                    <a:ext cx="90" cy="17"/>
                  </a:xfrm>
                  <a:prstGeom prst="rect">
                    <a:avLst/>
                  </a:prstGeom>
                  <a:solidFill>
                    <a:srgbClr val="16A7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1" name="Rectangle 6337">
                    <a:extLst>
                      <a:ext uri="{FF2B5EF4-FFF2-40B4-BE49-F238E27FC236}">
                        <a16:creationId xmlns:a16="http://schemas.microsoft.com/office/drawing/2014/main" xmlns="" id="{715CA2C9-1203-40C1-94BD-D59AE0FBFB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64"/>
                    <a:ext cx="90" cy="17"/>
                  </a:xfrm>
                  <a:prstGeom prst="rect">
                    <a:avLst/>
                  </a:prstGeom>
                  <a:solidFill>
                    <a:srgbClr val="40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2" name="Rectangle 6338">
                    <a:extLst>
                      <a:ext uri="{FF2B5EF4-FFF2-40B4-BE49-F238E27FC236}">
                        <a16:creationId xmlns:a16="http://schemas.microsoft.com/office/drawing/2014/main" xmlns="" id="{42800685-AB34-4283-B459-D9CAE8E466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55"/>
                    <a:ext cx="90" cy="17"/>
                  </a:xfrm>
                  <a:prstGeom prst="rect">
                    <a:avLst/>
                  </a:prstGeom>
                  <a:solidFill>
                    <a:srgbClr val="59B4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3" name="Rectangle 6339">
                    <a:extLst>
                      <a:ext uri="{FF2B5EF4-FFF2-40B4-BE49-F238E27FC236}">
                        <a16:creationId xmlns:a16="http://schemas.microsoft.com/office/drawing/2014/main" xmlns="" id="{36B38535-C105-4D88-B17F-9122AD675F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47"/>
                    <a:ext cx="90" cy="17"/>
                  </a:xfrm>
                  <a:prstGeom prst="rect">
                    <a:avLst/>
                  </a:prstGeom>
                  <a:solidFill>
                    <a:srgbClr val="63B7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4" name="Rectangle 6340">
                    <a:extLst>
                      <a:ext uri="{FF2B5EF4-FFF2-40B4-BE49-F238E27FC236}">
                        <a16:creationId xmlns:a16="http://schemas.microsoft.com/office/drawing/2014/main" xmlns="" id="{4794FFF2-6B7B-40AE-9A67-95B7296DC4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38"/>
                    <a:ext cx="90" cy="17"/>
                  </a:xfrm>
                  <a:prstGeom prst="rect">
                    <a:avLst/>
                  </a:prstGeom>
                  <a:solidFill>
                    <a:srgbClr val="6EBB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5" name="Rectangle 6341">
                    <a:extLst>
                      <a:ext uri="{FF2B5EF4-FFF2-40B4-BE49-F238E27FC236}">
                        <a16:creationId xmlns:a16="http://schemas.microsoft.com/office/drawing/2014/main" xmlns="" id="{E8953234-0374-4CC5-A68F-CBD2E30A1A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29"/>
                    <a:ext cx="90" cy="18"/>
                  </a:xfrm>
                  <a:prstGeom prst="rect">
                    <a:avLst/>
                  </a:prstGeom>
                  <a:solidFill>
                    <a:srgbClr val="7ABF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6" name="Rectangle 6342">
                    <a:extLst>
                      <a:ext uri="{FF2B5EF4-FFF2-40B4-BE49-F238E27FC236}">
                        <a16:creationId xmlns:a16="http://schemas.microsoft.com/office/drawing/2014/main" xmlns="" id="{0CE48CE2-7C47-4DC5-A94F-7BC45CB9A0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21"/>
                    <a:ext cx="90" cy="17"/>
                  </a:xfrm>
                  <a:prstGeom prst="rect">
                    <a:avLst/>
                  </a:prstGeom>
                  <a:solidFill>
                    <a:srgbClr val="86C4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7" name="Rectangle 6343">
                    <a:extLst>
                      <a:ext uri="{FF2B5EF4-FFF2-40B4-BE49-F238E27FC236}">
                        <a16:creationId xmlns:a16="http://schemas.microsoft.com/office/drawing/2014/main" xmlns="" id="{B26C0D2B-2D45-47CE-A85D-662B5E937E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12"/>
                    <a:ext cx="90" cy="17"/>
                  </a:xfrm>
                  <a:prstGeom prst="rect">
                    <a:avLst/>
                  </a:prstGeom>
                  <a:solidFill>
                    <a:srgbClr val="94CA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8" name="Rectangle 6344">
                    <a:extLst>
                      <a:ext uri="{FF2B5EF4-FFF2-40B4-BE49-F238E27FC236}">
                        <a16:creationId xmlns:a16="http://schemas.microsoft.com/office/drawing/2014/main" xmlns="" id="{C25FD382-32CB-4844-8155-3DC95F330C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004"/>
                    <a:ext cx="90" cy="17"/>
                  </a:xfrm>
                  <a:prstGeom prst="rect">
                    <a:avLst/>
                  </a:prstGeom>
                  <a:solidFill>
                    <a:srgbClr val="A0CF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29" name="Rectangle 6345">
                    <a:extLst>
                      <a:ext uri="{FF2B5EF4-FFF2-40B4-BE49-F238E27FC236}">
                        <a16:creationId xmlns:a16="http://schemas.microsoft.com/office/drawing/2014/main" xmlns="" id="{7A6DC415-7DBB-4720-AF35-6A11797514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95"/>
                    <a:ext cx="90" cy="17"/>
                  </a:xfrm>
                  <a:prstGeom prst="rect">
                    <a:avLst/>
                  </a:prstGeom>
                  <a:solidFill>
                    <a:srgbClr val="A9D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0" name="Rectangle 6346">
                    <a:extLst>
                      <a:ext uri="{FF2B5EF4-FFF2-40B4-BE49-F238E27FC236}">
                        <a16:creationId xmlns:a16="http://schemas.microsoft.com/office/drawing/2014/main" xmlns="" id="{512E4040-D636-4132-8617-30AB776254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87"/>
                    <a:ext cx="90" cy="17"/>
                  </a:xfrm>
                  <a:prstGeom prst="rect">
                    <a:avLst/>
                  </a:prstGeom>
                  <a:solidFill>
                    <a:srgbClr val="B3D8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1" name="Rectangle 6347">
                    <a:extLst>
                      <a:ext uri="{FF2B5EF4-FFF2-40B4-BE49-F238E27FC236}">
                        <a16:creationId xmlns:a16="http://schemas.microsoft.com/office/drawing/2014/main" xmlns="" id="{888D36B2-27EF-4235-A7B4-663A14752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78"/>
                    <a:ext cx="90" cy="17"/>
                  </a:xfrm>
                  <a:prstGeom prst="rect">
                    <a:avLst/>
                  </a:prstGeom>
                  <a:solidFill>
                    <a:srgbClr val="BDDD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2" name="Rectangle 6348">
                    <a:extLst>
                      <a:ext uri="{FF2B5EF4-FFF2-40B4-BE49-F238E27FC236}">
                        <a16:creationId xmlns:a16="http://schemas.microsoft.com/office/drawing/2014/main" xmlns="" id="{35220292-EE01-4CC0-A23C-537BC1641B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69"/>
                    <a:ext cx="90" cy="18"/>
                  </a:xfrm>
                  <a:prstGeom prst="rect">
                    <a:avLst/>
                  </a:prstGeom>
                  <a:solidFill>
                    <a:srgbClr val="C7E1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3" name="Rectangle 6349">
                    <a:extLst>
                      <a:ext uri="{FF2B5EF4-FFF2-40B4-BE49-F238E27FC236}">
                        <a16:creationId xmlns:a16="http://schemas.microsoft.com/office/drawing/2014/main" xmlns="" id="{56E0A9E4-CE69-48C1-8C77-C73C01F31D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61"/>
                    <a:ext cx="90" cy="17"/>
                  </a:xfrm>
                  <a:prstGeom prst="rect">
                    <a:avLst/>
                  </a:prstGeom>
                  <a:solidFill>
                    <a:srgbClr val="D2E6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4" name="Rectangle 6350">
                    <a:extLst>
                      <a:ext uri="{FF2B5EF4-FFF2-40B4-BE49-F238E27FC236}">
                        <a16:creationId xmlns:a16="http://schemas.microsoft.com/office/drawing/2014/main" xmlns="" id="{CB846E8E-69EF-4E28-83E9-4D04CD6B5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52"/>
                    <a:ext cx="90" cy="17"/>
                  </a:xfrm>
                  <a:prstGeom prst="rect">
                    <a:avLst/>
                  </a:prstGeom>
                  <a:solidFill>
                    <a:srgbClr val="DCEB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5" name="Rectangle 6351">
                    <a:extLst>
                      <a:ext uri="{FF2B5EF4-FFF2-40B4-BE49-F238E27FC236}">
                        <a16:creationId xmlns:a16="http://schemas.microsoft.com/office/drawing/2014/main" xmlns="" id="{02EB506B-A4D3-42DC-9BF0-6E24D99FC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44"/>
                    <a:ext cx="90" cy="17"/>
                  </a:xfrm>
                  <a:prstGeom prst="rect">
                    <a:avLst/>
                  </a:prstGeom>
                  <a:solidFill>
                    <a:srgbClr val="E5EF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6" name="Rectangle 6352">
                    <a:extLst>
                      <a:ext uri="{FF2B5EF4-FFF2-40B4-BE49-F238E27FC236}">
                        <a16:creationId xmlns:a16="http://schemas.microsoft.com/office/drawing/2014/main" xmlns="" id="{6674E345-6D89-4BED-8E5F-795196E8F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35"/>
                    <a:ext cx="90" cy="17"/>
                  </a:xfrm>
                  <a:prstGeom prst="rect">
                    <a:avLst/>
                  </a:prstGeom>
                  <a:solidFill>
                    <a:srgbClr val="F0F4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7" name="Rectangle 6353">
                    <a:extLst>
                      <a:ext uri="{FF2B5EF4-FFF2-40B4-BE49-F238E27FC236}">
                        <a16:creationId xmlns:a16="http://schemas.microsoft.com/office/drawing/2014/main" xmlns="" id="{D157205C-736F-4365-8B86-B64E0AA26F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27"/>
                    <a:ext cx="90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8" name="Rectangle 6354">
                    <a:extLst>
                      <a:ext uri="{FF2B5EF4-FFF2-40B4-BE49-F238E27FC236}">
                        <a16:creationId xmlns:a16="http://schemas.microsoft.com/office/drawing/2014/main" xmlns="" id="{20C13C01-78BB-4975-A86F-58410D33A2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18"/>
                    <a:ext cx="90" cy="17"/>
                  </a:xfrm>
                  <a:prstGeom prst="rect">
                    <a:avLst/>
                  </a:prstGeom>
                  <a:solidFill>
                    <a:srgbClr val="EDF2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39" name="Rectangle 6355">
                    <a:extLst>
                      <a:ext uri="{FF2B5EF4-FFF2-40B4-BE49-F238E27FC236}">
                        <a16:creationId xmlns:a16="http://schemas.microsoft.com/office/drawing/2014/main" xmlns="" id="{762E00A6-A9FA-4C8D-B8B8-09EBBB416F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09"/>
                    <a:ext cx="90" cy="18"/>
                  </a:xfrm>
                  <a:prstGeom prst="rect">
                    <a:avLst/>
                  </a:prstGeom>
                  <a:solidFill>
                    <a:srgbClr val="E1EE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0" name="Rectangle 6356">
                    <a:extLst>
                      <a:ext uri="{FF2B5EF4-FFF2-40B4-BE49-F238E27FC236}">
                        <a16:creationId xmlns:a16="http://schemas.microsoft.com/office/drawing/2014/main" xmlns="" id="{BB9AA832-5CA4-4474-AA93-F0BF02D04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901"/>
                    <a:ext cx="90" cy="17"/>
                  </a:xfrm>
                  <a:prstGeom prst="rect">
                    <a:avLst/>
                  </a:prstGeom>
                  <a:solidFill>
                    <a:srgbClr val="D4E8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1" name="Rectangle 6357">
                    <a:extLst>
                      <a:ext uri="{FF2B5EF4-FFF2-40B4-BE49-F238E27FC236}">
                        <a16:creationId xmlns:a16="http://schemas.microsoft.com/office/drawing/2014/main" xmlns="" id="{E5905907-8AB2-490A-B5F7-AFFE00135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92"/>
                    <a:ext cx="90" cy="17"/>
                  </a:xfrm>
                  <a:prstGeom prst="rect">
                    <a:avLst/>
                  </a:prstGeom>
                  <a:solidFill>
                    <a:srgbClr val="C6E1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2" name="Rectangle 6358">
                    <a:extLst>
                      <a:ext uri="{FF2B5EF4-FFF2-40B4-BE49-F238E27FC236}">
                        <a16:creationId xmlns:a16="http://schemas.microsoft.com/office/drawing/2014/main" xmlns="" id="{343DC40B-F78F-4E72-B0A4-E139FA556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84"/>
                    <a:ext cx="90" cy="17"/>
                  </a:xfrm>
                  <a:prstGeom prst="rect">
                    <a:avLst/>
                  </a:prstGeom>
                  <a:solidFill>
                    <a:srgbClr val="B9DB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3" name="Rectangle 6359">
                    <a:extLst>
                      <a:ext uri="{FF2B5EF4-FFF2-40B4-BE49-F238E27FC236}">
                        <a16:creationId xmlns:a16="http://schemas.microsoft.com/office/drawing/2014/main" xmlns="" id="{EF9BAB1A-96EB-4FC2-9F50-AD21B1434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75"/>
                    <a:ext cx="90" cy="17"/>
                  </a:xfrm>
                  <a:prstGeom prst="rect">
                    <a:avLst/>
                  </a:prstGeom>
                  <a:solidFill>
                    <a:srgbClr val="ABD46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4" name="Rectangle 6360">
                    <a:extLst>
                      <a:ext uri="{FF2B5EF4-FFF2-40B4-BE49-F238E27FC236}">
                        <a16:creationId xmlns:a16="http://schemas.microsoft.com/office/drawing/2014/main" xmlns="" id="{8EAD9013-463D-4523-99AE-7E1AE9BC4B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67"/>
                    <a:ext cx="90" cy="17"/>
                  </a:xfrm>
                  <a:prstGeom prst="rect">
                    <a:avLst/>
                  </a:prstGeom>
                  <a:solidFill>
                    <a:srgbClr val="9FCF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5" name="Rectangle 6361">
                    <a:extLst>
                      <a:ext uri="{FF2B5EF4-FFF2-40B4-BE49-F238E27FC236}">
                        <a16:creationId xmlns:a16="http://schemas.microsoft.com/office/drawing/2014/main" xmlns="" id="{EFCF77E2-2A02-4D8B-B956-29A4BE6510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58"/>
                    <a:ext cx="90" cy="17"/>
                  </a:xfrm>
                  <a:prstGeom prst="rect">
                    <a:avLst/>
                  </a:prstGeom>
                  <a:solidFill>
                    <a:srgbClr val="8FC8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6" name="Rectangle 6362">
                    <a:extLst>
                      <a:ext uri="{FF2B5EF4-FFF2-40B4-BE49-F238E27FC236}">
                        <a16:creationId xmlns:a16="http://schemas.microsoft.com/office/drawing/2014/main" xmlns="" id="{284AB76A-722F-4540-A8C1-6F4AF90F5B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50"/>
                    <a:ext cx="90" cy="17"/>
                  </a:xfrm>
                  <a:prstGeom prst="rect">
                    <a:avLst/>
                  </a:prstGeom>
                  <a:solidFill>
                    <a:srgbClr val="80C1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7" name="Rectangle 6363">
                    <a:extLst>
                      <a:ext uri="{FF2B5EF4-FFF2-40B4-BE49-F238E27FC236}">
                        <a16:creationId xmlns:a16="http://schemas.microsoft.com/office/drawing/2014/main" xmlns="" id="{FE2ABA3B-6AB6-46E3-B2AB-57022F7E65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41"/>
                    <a:ext cx="90" cy="17"/>
                  </a:xfrm>
                  <a:prstGeom prst="rect">
                    <a:avLst/>
                  </a:prstGeom>
                  <a:solidFill>
                    <a:srgbClr val="70BB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8" name="Rectangle 6364">
                    <a:extLst>
                      <a:ext uri="{FF2B5EF4-FFF2-40B4-BE49-F238E27FC236}">
                        <a16:creationId xmlns:a16="http://schemas.microsoft.com/office/drawing/2014/main" xmlns="" id="{32859436-353B-49A0-B29F-0CB0E4C8B0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32"/>
                    <a:ext cx="90" cy="18"/>
                  </a:xfrm>
                  <a:prstGeom prst="rect">
                    <a:avLst/>
                  </a:prstGeom>
                  <a:solidFill>
                    <a:srgbClr val="62B7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49" name="Rectangle 6365">
                    <a:extLst>
                      <a:ext uri="{FF2B5EF4-FFF2-40B4-BE49-F238E27FC236}">
                        <a16:creationId xmlns:a16="http://schemas.microsoft.com/office/drawing/2014/main" xmlns="" id="{4A858CCB-7DCC-4B06-A1FE-A6EE33622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24"/>
                    <a:ext cx="90" cy="17"/>
                  </a:xfrm>
                  <a:prstGeom prst="rect">
                    <a:avLst/>
                  </a:prstGeom>
                  <a:solidFill>
                    <a:srgbClr val="54B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0" name="Rectangle 6366">
                    <a:extLst>
                      <a:ext uri="{FF2B5EF4-FFF2-40B4-BE49-F238E27FC236}">
                        <a16:creationId xmlns:a16="http://schemas.microsoft.com/office/drawing/2014/main" xmlns="" id="{EE586457-C8A4-42F4-84B6-2E4F9FACEA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15"/>
                    <a:ext cx="90" cy="17"/>
                  </a:xfrm>
                  <a:prstGeom prst="rect">
                    <a:avLst/>
                  </a:prstGeom>
                  <a:solidFill>
                    <a:srgbClr val="4EB1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1" name="Rectangle 6367">
                    <a:extLst>
                      <a:ext uri="{FF2B5EF4-FFF2-40B4-BE49-F238E27FC236}">
                        <a16:creationId xmlns:a16="http://schemas.microsoft.com/office/drawing/2014/main" xmlns="" id="{BF538B7F-2897-43AF-A3D6-643F84B0FD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807"/>
                    <a:ext cx="90" cy="17"/>
                  </a:xfrm>
                  <a:prstGeom prst="rect">
                    <a:avLst/>
                  </a:prstGeom>
                  <a:solidFill>
                    <a:srgbClr val="48B0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2" name="Rectangle 6368">
                    <a:extLst>
                      <a:ext uri="{FF2B5EF4-FFF2-40B4-BE49-F238E27FC236}">
                        <a16:creationId xmlns:a16="http://schemas.microsoft.com/office/drawing/2014/main" xmlns="" id="{1402AC13-3094-4939-AF48-22232671A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98"/>
                    <a:ext cx="90" cy="17"/>
                  </a:xfrm>
                  <a:prstGeom prst="rect">
                    <a:avLst/>
                  </a:prstGeom>
                  <a:solidFill>
                    <a:srgbClr val="44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3" name="Rectangle 6369">
                    <a:extLst>
                      <a:ext uri="{FF2B5EF4-FFF2-40B4-BE49-F238E27FC236}">
                        <a16:creationId xmlns:a16="http://schemas.microsoft.com/office/drawing/2014/main" xmlns="" id="{19462B71-F6A6-45A5-808F-04F89A0899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90"/>
                    <a:ext cx="90" cy="17"/>
                  </a:xfrm>
                  <a:prstGeom prst="rect">
                    <a:avLst/>
                  </a:prstGeom>
                  <a:solidFill>
                    <a:srgbClr val="40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4" name="Rectangle 6370">
                    <a:extLst>
                      <a:ext uri="{FF2B5EF4-FFF2-40B4-BE49-F238E27FC236}">
                        <a16:creationId xmlns:a16="http://schemas.microsoft.com/office/drawing/2014/main" xmlns="" id="{6CABBCBD-18CC-48D8-8FF4-FCD4415DB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81"/>
                    <a:ext cx="90" cy="17"/>
                  </a:xfrm>
                  <a:prstGeom prst="rect">
                    <a:avLst/>
                  </a:prstGeom>
                  <a:solidFill>
                    <a:srgbClr val="3DAD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5" name="Rectangle 6371">
                    <a:extLst>
                      <a:ext uri="{FF2B5EF4-FFF2-40B4-BE49-F238E27FC236}">
                        <a16:creationId xmlns:a16="http://schemas.microsoft.com/office/drawing/2014/main" xmlns="" id="{B9C4D782-B009-43FD-971D-E5796F61C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72"/>
                    <a:ext cx="90" cy="18"/>
                  </a:xfrm>
                  <a:prstGeom prst="rect">
                    <a:avLst/>
                  </a:prstGeom>
                  <a:solidFill>
                    <a:srgbClr val="3BAD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6" name="Rectangle 6372">
                    <a:extLst>
                      <a:ext uri="{FF2B5EF4-FFF2-40B4-BE49-F238E27FC236}">
                        <a16:creationId xmlns:a16="http://schemas.microsoft.com/office/drawing/2014/main" xmlns="" id="{7051EF3F-0431-427A-9FFE-EA145D0285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64"/>
                    <a:ext cx="90" cy="17"/>
                  </a:xfrm>
                  <a:prstGeom prst="rect">
                    <a:avLst/>
                  </a:prstGeom>
                  <a:solidFill>
                    <a:srgbClr val="37AC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7" name="Rectangle 6373">
                    <a:extLst>
                      <a:ext uri="{FF2B5EF4-FFF2-40B4-BE49-F238E27FC236}">
                        <a16:creationId xmlns:a16="http://schemas.microsoft.com/office/drawing/2014/main" xmlns="" id="{B93D7FE2-5FA1-4080-8CF4-0AB4CEDD6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55"/>
                    <a:ext cx="90" cy="17"/>
                  </a:xfrm>
                  <a:prstGeom prst="rect">
                    <a:avLst/>
                  </a:prstGeom>
                  <a:solidFill>
                    <a:srgbClr val="33AB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8" name="Rectangle 6374">
                    <a:extLst>
                      <a:ext uri="{FF2B5EF4-FFF2-40B4-BE49-F238E27FC236}">
                        <a16:creationId xmlns:a16="http://schemas.microsoft.com/office/drawing/2014/main" xmlns="" id="{1020E710-C4EF-4420-BB8C-F3BAB4CCD0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47"/>
                    <a:ext cx="90" cy="17"/>
                  </a:xfrm>
                  <a:prstGeom prst="rect">
                    <a:avLst/>
                  </a:prstGeom>
                  <a:solidFill>
                    <a:srgbClr val="2EAA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59" name="Rectangle 6375">
                    <a:extLst>
                      <a:ext uri="{FF2B5EF4-FFF2-40B4-BE49-F238E27FC236}">
                        <a16:creationId xmlns:a16="http://schemas.microsoft.com/office/drawing/2014/main" xmlns="" id="{997864A8-9E55-439C-851E-27F08878B4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41"/>
                    <a:ext cx="90" cy="14"/>
                  </a:xfrm>
                  <a:prstGeom prst="rect">
                    <a:avLst/>
                  </a:prstGeom>
                  <a:solidFill>
                    <a:srgbClr val="2CAA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0" name="Rectangle 6376">
                    <a:extLst>
                      <a:ext uri="{FF2B5EF4-FFF2-40B4-BE49-F238E27FC236}">
                        <a16:creationId xmlns:a16="http://schemas.microsoft.com/office/drawing/2014/main" xmlns="" id="{182E4D67-6369-4441-869C-EA9A2465CB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1741"/>
                    <a:ext cx="90" cy="6"/>
                  </a:xfrm>
                  <a:prstGeom prst="rect">
                    <a:avLst/>
                  </a:prstGeom>
                  <a:solidFill>
                    <a:srgbClr val="2BA9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1" name="Freeform 6377">
                    <a:extLst>
                      <a:ext uri="{FF2B5EF4-FFF2-40B4-BE49-F238E27FC236}">
                        <a16:creationId xmlns:a16="http://schemas.microsoft.com/office/drawing/2014/main" xmlns="" id="{6F1C0A55-9447-4E74-8017-2243B2AFC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" y="1154"/>
                    <a:ext cx="92" cy="142"/>
                  </a:xfrm>
                  <a:custGeom>
                    <a:avLst/>
                    <a:gdLst>
                      <a:gd name="T0" fmla="*/ 0 w 926"/>
                      <a:gd name="T1" fmla="*/ 1387 h 1422"/>
                      <a:gd name="T2" fmla="*/ 870 w 926"/>
                      <a:gd name="T3" fmla="*/ 0 h 1422"/>
                      <a:gd name="T4" fmla="*/ 926 w 926"/>
                      <a:gd name="T5" fmla="*/ 35 h 1422"/>
                      <a:gd name="T6" fmla="*/ 56 w 926"/>
                      <a:gd name="T7" fmla="*/ 1422 h 1422"/>
                      <a:gd name="T8" fmla="*/ 0 w 926"/>
                      <a:gd name="T9" fmla="*/ 1387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6" h="1422">
                        <a:moveTo>
                          <a:pt x="0" y="1387"/>
                        </a:moveTo>
                        <a:lnTo>
                          <a:pt x="870" y="0"/>
                        </a:lnTo>
                        <a:lnTo>
                          <a:pt x="926" y="35"/>
                        </a:lnTo>
                        <a:lnTo>
                          <a:pt x="56" y="1422"/>
                        </a:lnTo>
                        <a:lnTo>
                          <a:pt x="0" y="138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2" name="Freeform 6378">
                    <a:extLst>
                      <a:ext uri="{FF2B5EF4-FFF2-40B4-BE49-F238E27FC236}">
                        <a16:creationId xmlns:a16="http://schemas.microsoft.com/office/drawing/2014/main" xmlns="" id="{32EE40E8-0FE0-4D8C-A301-A6D2F2B14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" y="1297"/>
                    <a:ext cx="81" cy="123"/>
                  </a:xfrm>
                  <a:custGeom>
                    <a:avLst/>
                    <a:gdLst>
                      <a:gd name="T0" fmla="*/ 756 w 812"/>
                      <a:gd name="T1" fmla="*/ 0 h 1237"/>
                      <a:gd name="T2" fmla="*/ 0 w 812"/>
                      <a:gd name="T3" fmla="*/ 1202 h 1237"/>
                      <a:gd name="T4" fmla="*/ 55 w 812"/>
                      <a:gd name="T5" fmla="*/ 1237 h 1237"/>
                      <a:gd name="T6" fmla="*/ 812 w 812"/>
                      <a:gd name="T7" fmla="*/ 36 h 1237"/>
                      <a:gd name="T8" fmla="*/ 756 w 812"/>
                      <a:gd name="T9" fmla="*/ 0 h 1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2" h="1237">
                        <a:moveTo>
                          <a:pt x="756" y="0"/>
                        </a:moveTo>
                        <a:lnTo>
                          <a:pt x="0" y="1202"/>
                        </a:lnTo>
                        <a:lnTo>
                          <a:pt x="55" y="1237"/>
                        </a:lnTo>
                        <a:lnTo>
                          <a:pt x="812" y="36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3" name="Freeform 6379">
                    <a:extLst>
                      <a:ext uri="{FF2B5EF4-FFF2-40B4-BE49-F238E27FC236}">
                        <a16:creationId xmlns:a16="http://schemas.microsoft.com/office/drawing/2014/main" xmlns="" id="{79D78B7F-74F4-4841-9B84-0EEA9ABF66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6" y="1239"/>
                    <a:ext cx="52" cy="68"/>
                  </a:xfrm>
                  <a:custGeom>
                    <a:avLst/>
                    <a:gdLst>
                      <a:gd name="T0" fmla="*/ 512 w 512"/>
                      <a:gd name="T1" fmla="*/ 0 h 681"/>
                      <a:gd name="T2" fmla="*/ 0 w 512"/>
                      <a:gd name="T3" fmla="*/ 505 h 681"/>
                      <a:gd name="T4" fmla="*/ 279 w 512"/>
                      <a:gd name="T5" fmla="*/ 681 h 681"/>
                      <a:gd name="T6" fmla="*/ 512 w 512"/>
                      <a:gd name="T7" fmla="*/ 0 h 681"/>
                      <a:gd name="T8" fmla="*/ 236 w 512"/>
                      <a:gd name="T9" fmla="*/ 451 h 681"/>
                      <a:gd name="T10" fmla="*/ 512 w 512"/>
                      <a:gd name="T11" fmla="*/ 0 h 6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2" h="681">
                        <a:moveTo>
                          <a:pt x="512" y="0"/>
                        </a:moveTo>
                        <a:lnTo>
                          <a:pt x="0" y="505"/>
                        </a:lnTo>
                        <a:lnTo>
                          <a:pt x="279" y="681"/>
                        </a:lnTo>
                        <a:lnTo>
                          <a:pt x="512" y="0"/>
                        </a:lnTo>
                        <a:lnTo>
                          <a:pt x="236" y="451"/>
                        </a:lnTo>
                        <a:lnTo>
                          <a:pt x="51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4" name="Freeform 6380">
                    <a:extLst>
                      <a:ext uri="{FF2B5EF4-FFF2-40B4-BE49-F238E27FC236}">
                        <a16:creationId xmlns:a16="http://schemas.microsoft.com/office/drawing/2014/main" xmlns="" id="{B0DDA0E8-0062-4187-800E-A19A297998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" y="1209"/>
                    <a:ext cx="165" cy="215"/>
                  </a:xfrm>
                  <a:custGeom>
                    <a:avLst/>
                    <a:gdLst>
                      <a:gd name="T0" fmla="*/ 0 w 1651"/>
                      <a:gd name="T1" fmla="*/ 2107 h 2147"/>
                      <a:gd name="T2" fmla="*/ 1598 w 1651"/>
                      <a:gd name="T3" fmla="*/ 0 h 2147"/>
                      <a:gd name="T4" fmla="*/ 1651 w 1651"/>
                      <a:gd name="T5" fmla="*/ 41 h 2147"/>
                      <a:gd name="T6" fmla="*/ 53 w 1651"/>
                      <a:gd name="T7" fmla="*/ 2147 h 2147"/>
                      <a:gd name="T8" fmla="*/ 0 w 1651"/>
                      <a:gd name="T9" fmla="*/ 2107 h 2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51" h="2147">
                        <a:moveTo>
                          <a:pt x="0" y="2107"/>
                        </a:moveTo>
                        <a:lnTo>
                          <a:pt x="1598" y="0"/>
                        </a:lnTo>
                        <a:lnTo>
                          <a:pt x="1651" y="41"/>
                        </a:lnTo>
                        <a:lnTo>
                          <a:pt x="53" y="2147"/>
                        </a:lnTo>
                        <a:lnTo>
                          <a:pt x="0" y="210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5" name="Freeform 6381">
                    <a:extLst>
                      <a:ext uri="{FF2B5EF4-FFF2-40B4-BE49-F238E27FC236}">
                        <a16:creationId xmlns:a16="http://schemas.microsoft.com/office/drawing/2014/main" xmlns="" id="{1A4C8A70-4A9D-4B39-88BE-C88F7ADD4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" y="1207"/>
                    <a:ext cx="247" cy="225"/>
                  </a:xfrm>
                  <a:custGeom>
                    <a:avLst/>
                    <a:gdLst>
                      <a:gd name="T0" fmla="*/ 0 w 2467"/>
                      <a:gd name="T1" fmla="*/ 2203 h 2252"/>
                      <a:gd name="T2" fmla="*/ 2422 w 2467"/>
                      <a:gd name="T3" fmla="*/ 0 h 2252"/>
                      <a:gd name="T4" fmla="*/ 2467 w 2467"/>
                      <a:gd name="T5" fmla="*/ 49 h 2252"/>
                      <a:gd name="T6" fmla="*/ 45 w 2467"/>
                      <a:gd name="T7" fmla="*/ 2252 h 2252"/>
                      <a:gd name="T8" fmla="*/ 0 w 2467"/>
                      <a:gd name="T9" fmla="*/ 2203 h 2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67" h="2252">
                        <a:moveTo>
                          <a:pt x="0" y="2203"/>
                        </a:moveTo>
                        <a:lnTo>
                          <a:pt x="2422" y="0"/>
                        </a:lnTo>
                        <a:lnTo>
                          <a:pt x="2467" y="49"/>
                        </a:lnTo>
                        <a:lnTo>
                          <a:pt x="45" y="2252"/>
                        </a:lnTo>
                        <a:lnTo>
                          <a:pt x="0" y="220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6" name="Freeform 6382">
                    <a:extLst>
                      <a:ext uri="{FF2B5EF4-FFF2-40B4-BE49-F238E27FC236}">
                        <a16:creationId xmlns:a16="http://schemas.microsoft.com/office/drawing/2014/main" xmlns="" id="{66CBA516-D397-425D-A7D4-CFD6EAC08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1116"/>
                    <a:ext cx="274" cy="312"/>
                  </a:xfrm>
                  <a:custGeom>
                    <a:avLst/>
                    <a:gdLst>
                      <a:gd name="T0" fmla="*/ 2744 w 2744"/>
                      <a:gd name="T1" fmla="*/ 43 h 3115"/>
                      <a:gd name="T2" fmla="*/ 50 w 2744"/>
                      <a:gd name="T3" fmla="*/ 3115 h 3115"/>
                      <a:gd name="T4" fmla="*/ 0 w 2744"/>
                      <a:gd name="T5" fmla="*/ 3071 h 3115"/>
                      <a:gd name="T6" fmla="*/ 2695 w 2744"/>
                      <a:gd name="T7" fmla="*/ 0 h 3115"/>
                      <a:gd name="T8" fmla="*/ 2744 w 2744"/>
                      <a:gd name="T9" fmla="*/ 43 h 3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44" h="3115">
                        <a:moveTo>
                          <a:pt x="2744" y="43"/>
                        </a:moveTo>
                        <a:lnTo>
                          <a:pt x="50" y="3115"/>
                        </a:lnTo>
                        <a:lnTo>
                          <a:pt x="0" y="3071"/>
                        </a:lnTo>
                        <a:lnTo>
                          <a:pt x="2695" y="0"/>
                        </a:lnTo>
                        <a:lnTo>
                          <a:pt x="2744" y="4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7" name="Freeform 6383">
                    <a:extLst>
                      <a:ext uri="{FF2B5EF4-FFF2-40B4-BE49-F238E27FC236}">
                        <a16:creationId xmlns:a16="http://schemas.microsoft.com/office/drawing/2014/main" xmlns="" id="{5C5F962F-6DFE-49AD-96F0-655AB60223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" y="1122"/>
                    <a:ext cx="496" cy="318"/>
                  </a:xfrm>
                  <a:custGeom>
                    <a:avLst/>
                    <a:gdLst>
                      <a:gd name="T0" fmla="*/ 0 w 4961"/>
                      <a:gd name="T1" fmla="*/ 3120 h 3175"/>
                      <a:gd name="T2" fmla="*/ 4925 w 4961"/>
                      <a:gd name="T3" fmla="*/ 0 h 3175"/>
                      <a:gd name="T4" fmla="*/ 4961 w 4961"/>
                      <a:gd name="T5" fmla="*/ 55 h 3175"/>
                      <a:gd name="T6" fmla="*/ 37 w 4961"/>
                      <a:gd name="T7" fmla="*/ 3175 h 3175"/>
                      <a:gd name="T8" fmla="*/ 0 w 4961"/>
                      <a:gd name="T9" fmla="*/ 3120 h 3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61" h="3175">
                        <a:moveTo>
                          <a:pt x="0" y="3120"/>
                        </a:moveTo>
                        <a:lnTo>
                          <a:pt x="4925" y="0"/>
                        </a:lnTo>
                        <a:lnTo>
                          <a:pt x="4961" y="55"/>
                        </a:lnTo>
                        <a:lnTo>
                          <a:pt x="37" y="3175"/>
                        </a:lnTo>
                        <a:lnTo>
                          <a:pt x="0" y="312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8" name="Freeform 6384">
                    <a:extLst>
                      <a:ext uri="{FF2B5EF4-FFF2-40B4-BE49-F238E27FC236}">
                        <a16:creationId xmlns:a16="http://schemas.microsoft.com/office/drawing/2014/main" xmlns="" id="{570120B2-C6BC-437F-B1D2-A26151DAE6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" y="1152"/>
                    <a:ext cx="369" cy="285"/>
                  </a:xfrm>
                  <a:custGeom>
                    <a:avLst/>
                    <a:gdLst>
                      <a:gd name="T0" fmla="*/ 3690 w 3690"/>
                      <a:gd name="T1" fmla="*/ 52 h 2849"/>
                      <a:gd name="T2" fmla="*/ 39 w 3690"/>
                      <a:gd name="T3" fmla="*/ 2849 h 2849"/>
                      <a:gd name="T4" fmla="*/ 0 w 3690"/>
                      <a:gd name="T5" fmla="*/ 2796 h 2849"/>
                      <a:gd name="T6" fmla="*/ 3650 w 3690"/>
                      <a:gd name="T7" fmla="*/ 0 h 2849"/>
                      <a:gd name="T8" fmla="*/ 3690 w 3690"/>
                      <a:gd name="T9" fmla="*/ 52 h 2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90" h="2849">
                        <a:moveTo>
                          <a:pt x="3690" y="52"/>
                        </a:moveTo>
                        <a:lnTo>
                          <a:pt x="39" y="2849"/>
                        </a:lnTo>
                        <a:lnTo>
                          <a:pt x="0" y="2796"/>
                        </a:lnTo>
                        <a:lnTo>
                          <a:pt x="3650" y="0"/>
                        </a:lnTo>
                        <a:lnTo>
                          <a:pt x="3690" y="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69" name="Freeform 6385">
                    <a:extLst>
                      <a:ext uri="{FF2B5EF4-FFF2-40B4-BE49-F238E27FC236}">
                        <a16:creationId xmlns:a16="http://schemas.microsoft.com/office/drawing/2014/main" xmlns="" id="{DEC12AB2-2C1A-4824-A9A9-B119CC9E61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" y="1195"/>
                    <a:ext cx="474" cy="258"/>
                  </a:xfrm>
                  <a:custGeom>
                    <a:avLst/>
                    <a:gdLst>
                      <a:gd name="T0" fmla="*/ 0 w 4743"/>
                      <a:gd name="T1" fmla="*/ 2514 h 2573"/>
                      <a:gd name="T2" fmla="*/ 4712 w 4743"/>
                      <a:gd name="T3" fmla="*/ 0 h 2573"/>
                      <a:gd name="T4" fmla="*/ 4743 w 4743"/>
                      <a:gd name="T5" fmla="*/ 59 h 2573"/>
                      <a:gd name="T6" fmla="*/ 32 w 4743"/>
                      <a:gd name="T7" fmla="*/ 2573 h 2573"/>
                      <a:gd name="T8" fmla="*/ 0 w 4743"/>
                      <a:gd name="T9" fmla="*/ 2514 h 2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43" h="2573">
                        <a:moveTo>
                          <a:pt x="0" y="2514"/>
                        </a:moveTo>
                        <a:lnTo>
                          <a:pt x="4712" y="0"/>
                        </a:lnTo>
                        <a:lnTo>
                          <a:pt x="4743" y="59"/>
                        </a:lnTo>
                        <a:lnTo>
                          <a:pt x="32" y="2573"/>
                        </a:lnTo>
                        <a:lnTo>
                          <a:pt x="0" y="25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0" name="Freeform 6386">
                    <a:extLst>
                      <a:ext uri="{FF2B5EF4-FFF2-40B4-BE49-F238E27FC236}">
                        <a16:creationId xmlns:a16="http://schemas.microsoft.com/office/drawing/2014/main" xmlns="" id="{6B9AC4A8-B545-4D50-BA2E-875AE2D54A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" y="1180"/>
                    <a:ext cx="448" cy="266"/>
                  </a:xfrm>
                  <a:custGeom>
                    <a:avLst/>
                    <a:gdLst>
                      <a:gd name="T0" fmla="*/ 4477 w 4477"/>
                      <a:gd name="T1" fmla="*/ 56 h 2661"/>
                      <a:gd name="T2" fmla="*/ 33 w 4477"/>
                      <a:gd name="T3" fmla="*/ 2661 h 2661"/>
                      <a:gd name="T4" fmla="*/ 0 w 4477"/>
                      <a:gd name="T5" fmla="*/ 2604 h 2661"/>
                      <a:gd name="T6" fmla="*/ 4443 w 4477"/>
                      <a:gd name="T7" fmla="*/ 0 h 2661"/>
                      <a:gd name="T8" fmla="*/ 4477 w 4477"/>
                      <a:gd name="T9" fmla="*/ 56 h 26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77" h="2661">
                        <a:moveTo>
                          <a:pt x="4477" y="56"/>
                        </a:moveTo>
                        <a:lnTo>
                          <a:pt x="33" y="2661"/>
                        </a:lnTo>
                        <a:lnTo>
                          <a:pt x="0" y="2604"/>
                        </a:lnTo>
                        <a:lnTo>
                          <a:pt x="4443" y="0"/>
                        </a:lnTo>
                        <a:lnTo>
                          <a:pt x="4477" y="5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1" name="Freeform 6387">
                    <a:extLst>
                      <a:ext uri="{FF2B5EF4-FFF2-40B4-BE49-F238E27FC236}">
                        <a16:creationId xmlns:a16="http://schemas.microsoft.com/office/drawing/2014/main" xmlns="" id="{F68A6311-C7DF-4884-B703-60E632E54C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7" y="1202"/>
                    <a:ext cx="397" cy="184"/>
                  </a:xfrm>
                  <a:custGeom>
                    <a:avLst/>
                    <a:gdLst>
                      <a:gd name="T0" fmla="*/ 0 w 3963"/>
                      <a:gd name="T1" fmla="*/ 1774 h 1834"/>
                      <a:gd name="T2" fmla="*/ 3936 w 3963"/>
                      <a:gd name="T3" fmla="*/ 0 h 1834"/>
                      <a:gd name="T4" fmla="*/ 3963 w 3963"/>
                      <a:gd name="T5" fmla="*/ 61 h 1834"/>
                      <a:gd name="T6" fmla="*/ 27 w 3963"/>
                      <a:gd name="T7" fmla="*/ 1834 h 1834"/>
                      <a:gd name="T8" fmla="*/ 0 w 3963"/>
                      <a:gd name="T9" fmla="*/ 1774 h 18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63" h="1834">
                        <a:moveTo>
                          <a:pt x="0" y="1774"/>
                        </a:moveTo>
                        <a:lnTo>
                          <a:pt x="3936" y="0"/>
                        </a:lnTo>
                        <a:lnTo>
                          <a:pt x="3963" y="61"/>
                        </a:lnTo>
                        <a:lnTo>
                          <a:pt x="27" y="1834"/>
                        </a:lnTo>
                        <a:lnTo>
                          <a:pt x="0" y="177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2" name="Freeform 6388">
                    <a:extLst>
                      <a:ext uri="{FF2B5EF4-FFF2-40B4-BE49-F238E27FC236}">
                        <a16:creationId xmlns:a16="http://schemas.microsoft.com/office/drawing/2014/main" xmlns="" id="{477DB058-4496-4667-B9E3-F6C9505122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" y="1387"/>
                    <a:ext cx="149" cy="71"/>
                  </a:xfrm>
                  <a:custGeom>
                    <a:avLst/>
                    <a:gdLst>
                      <a:gd name="T0" fmla="*/ 1455 w 1482"/>
                      <a:gd name="T1" fmla="*/ 0 h 716"/>
                      <a:gd name="T2" fmla="*/ 0 w 1482"/>
                      <a:gd name="T3" fmla="*/ 656 h 716"/>
                      <a:gd name="T4" fmla="*/ 26 w 1482"/>
                      <a:gd name="T5" fmla="*/ 716 h 716"/>
                      <a:gd name="T6" fmla="*/ 1482 w 1482"/>
                      <a:gd name="T7" fmla="*/ 60 h 716"/>
                      <a:gd name="T8" fmla="*/ 1455 w 1482"/>
                      <a:gd name="T9" fmla="*/ 0 h 7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2" h="716">
                        <a:moveTo>
                          <a:pt x="1455" y="0"/>
                        </a:moveTo>
                        <a:lnTo>
                          <a:pt x="0" y="656"/>
                        </a:lnTo>
                        <a:lnTo>
                          <a:pt x="26" y="716"/>
                        </a:lnTo>
                        <a:lnTo>
                          <a:pt x="1482" y="60"/>
                        </a:lnTo>
                        <a:lnTo>
                          <a:pt x="145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3" name="Freeform 6389">
                    <a:extLst>
                      <a:ext uri="{FF2B5EF4-FFF2-40B4-BE49-F238E27FC236}">
                        <a16:creationId xmlns:a16="http://schemas.microsoft.com/office/drawing/2014/main" xmlns="" id="{A2C6BF88-6E13-457C-AE34-3E405247EB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" y="1360"/>
                    <a:ext cx="71" cy="44"/>
                  </a:xfrm>
                  <a:custGeom>
                    <a:avLst/>
                    <a:gdLst>
                      <a:gd name="T0" fmla="*/ 708 w 708"/>
                      <a:gd name="T1" fmla="*/ 0 h 439"/>
                      <a:gd name="T2" fmla="*/ 0 w 708"/>
                      <a:gd name="T3" fmla="*/ 138 h 439"/>
                      <a:gd name="T4" fmla="*/ 136 w 708"/>
                      <a:gd name="T5" fmla="*/ 439 h 439"/>
                      <a:gd name="T6" fmla="*/ 708 w 708"/>
                      <a:gd name="T7" fmla="*/ 0 h 439"/>
                      <a:gd name="T8" fmla="*/ 228 w 708"/>
                      <a:gd name="T9" fmla="*/ 224 h 439"/>
                      <a:gd name="T10" fmla="*/ 708 w 708"/>
                      <a:gd name="T11" fmla="*/ 0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08" h="439">
                        <a:moveTo>
                          <a:pt x="708" y="0"/>
                        </a:moveTo>
                        <a:lnTo>
                          <a:pt x="0" y="138"/>
                        </a:lnTo>
                        <a:lnTo>
                          <a:pt x="136" y="439"/>
                        </a:lnTo>
                        <a:lnTo>
                          <a:pt x="708" y="0"/>
                        </a:lnTo>
                        <a:lnTo>
                          <a:pt x="228" y="224"/>
                        </a:lnTo>
                        <a:lnTo>
                          <a:pt x="7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4" name="Freeform 6390">
                    <a:extLst>
                      <a:ext uri="{FF2B5EF4-FFF2-40B4-BE49-F238E27FC236}">
                        <a16:creationId xmlns:a16="http://schemas.microsoft.com/office/drawing/2014/main" xmlns="" id="{5D211F0D-D7C5-4736-B85B-BE044CE594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7" y="1410"/>
                    <a:ext cx="135" cy="135"/>
                  </a:xfrm>
                  <a:custGeom>
                    <a:avLst/>
                    <a:gdLst>
                      <a:gd name="T0" fmla="*/ 807 w 1343"/>
                      <a:gd name="T1" fmla="*/ 1330 h 1344"/>
                      <a:gd name="T2" fmla="*/ 963 w 1343"/>
                      <a:gd name="T3" fmla="*/ 1277 h 1344"/>
                      <a:gd name="T4" fmla="*/ 1099 w 1343"/>
                      <a:gd name="T5" fmla="*/ 1189 h 1344"/>
                      <a:gd name="T6" fmla="*/ 1210 w 1343"/>
                      <a:gd name="T7" fmla="*/ 1073 h 1344"/>
                      <a:gd name="T8" fmla="*/ 1291 w 1343"/>
                      <a:gd name="T9" fmla="*/ 933 h 1344"/>
                      <a:gd name="T10" fmla="*/ 1335 w 1343"/>
                      <a:gd name="T11" fmla="*/ 774 h 1344"/>
                      <a:gd name="T12" fmla="*/ 1340 w 1343"/>
                      <a:gd name="T13" fmla="*/ 604 h 1344"/>
                      <a:gd name="T14" fmla="*/ 1302 w 1343"/>
                      <a:gd name="T15" fmla="*/ 441 h 1344"/>
                      <a:gd name="T16" fmla="*/ 1228 w 1343"/>
                      <a:gd name="T17" fmla="*/ 297 h 1344"/>
                      <a:gd name="T18" fmla="*/ 1122 w 1343"/>
                      <a:gd name="T19" fmla="*/ 175 h 1344"/>
                      <a:gd name="T20" fmla="*/ 991 w 1343"/>
                      <a:gd name="T21" fmla="*/ 82 h 1344"/>
                      <a:gd name="T22" fmla="*/ 839 w 1343"/>
                      <a:gd name="T23" fmla="*/ 22 h 1344"/>
                      <a:gd name="T24" fmla="*/ 672 w 1343"/>
                      <a:gd name="T25" fmla="*/ 0 h 1344"/>
                      <a:gd name="T26" fmla="*/ 504 w 1343"/>
                      <a:gd name="T27" fmla="*/ 22 h 1344"/>
                      <a:gd name="T28" fmla="*/ 352 w 1343"/>
                      <a:gd name="T29" fmla="*/ 82 h 1344"/>
                      <a:gd name="T30" fmla="*/ 220 w 1343"/>
                      <a:gd name="T31" fmla="*/ 175 h 1344"/>
                      <a:gd name="T32" fmla="*/ 115 w 1343"/>
                      <a:gd name="T33" fmla="*/ 297 h 1344"/>
                      <a:gd name="T34" fmla="*/ 40 w 1343"/>
                      <a:gd name="T35" fmla="*/ 441 h 1344"/>
                      <a:gd name="T36" fmla="*/ 3 w 1343"/>
                      <a:gd name="T37" fmla="*/ 604 h 1344"/>
                      <a:gd name="T38" fmla="*/ 7 w 1343"/>
                      <a:gd name="T39" fmla="*/ 774 h 1344"/>
                      <a:gd name="T40" fmla="*/ 53 w 1343"/>
                      <a:gd name="T41" fmla="*/ 933 h 1344"/>
                      <a:gd name="T42" fmla="*/ 134 w 1343"/>
                      <a:gd name="T43" fmla="*/ 1073 h 1344"/>
                      <a:gd name="T44" fmla="*/ 245 w 1343"/>
                      <a:gd name="T45" fmla="*/ 1189 h 1344"/>
                      <a:gd name="T46" fmla="*/ 381 w 1343"/>
                      <a:gd name="T47" fmla="*/ 1277 h 1344"/>
                      <a:gd name="T48" fmla="*/ 537 w 1343"/>
                      <a:gd name="T49" fmla="*/ 1330 h 1344"/>
                      <a:gd name="T50" fmla="*/ 1336 w 1343"/>
                      <a:gd name="T51" fmla="*/ 672 h 1344"/>
                      <a:gd name="T52" fmla="*/ 1315 w 1343"/>
                      <a:gd name="T53" fmla="*/ 838 h 1344"/>
                      <a:gd name="T54" fmla="*/ 1257 w 1343"/>
                      <a:gd name="T55" fmla="*/ 988 h 1344"/>
                      <a:gd name="T56" fmla="*/ 1164 w 1343"/>
                      <a:gd name="T57" fmla="*/ 1119 h 1344"/>
                      <a:gd name="T58" fmla="*/ 1044 w 1343"/>
                      <a:gd name="T59" fmla="*/ 1223 h 1344"/>
                      <a:gd name="T60" fmla="*/ 900 w 1343"/>
                      <a:gd name="T61" fmla="*/ 1296 h 1344"/>
                      <a:gd name="T62" fmla="*/ 740 w 1343"/>
                      <a:gd name="T63" fmla="*/ 1333 h 1344"/>
                      <a:gd name="T64" fmla="*/ 571 w 1343"/>
                      <a:gd name="T65" fmla="*/ 1329 h 1344"/>
                      <a:gd name="T66" fmla="*/ 413 w 1343"/>
                      <a:gd name="T67" fmla="*/ 1284 h 1344"/>
                      <a:gd name="T68" fmla="*/ 274 w 1343"/>
                      <a:gd name="T69" fmla="*/ 1204 h 1344"/>
                      <a:gd name="T70" fmla="*/ 159 w 1343"/>
                      <a:gd name="T71" fmla="*/ 1095 h 1344"/>
                      <a:gd name="T72" fmla="*/ 72 w 1343"/>
                      <a:gd name="T73" fmla="*/ 961 h 1344"/>
                      <a:gd name="T74" fmla="*/ 20 w 1343"/>
                      <a:gd name="T75" fmla="*/ 806 h 1344"/>
                      <a:gd name="T76" fmla="*/ 7 w 1343"/>
                      <a:gd name="T77" fmla="*/ 638 h 1344"/>
                      <a:gd name="T78" fmla="*/ 37 w 1343"/>
                      <a:gd name="T79" fmla="*/ 474 h 1344"/>
                      <a:gd name="T80" fmla="*/ 103 w 1343"/>
                      <a:gd name="T81" fmla="*/ 327 h 1344"/>
                      <a:gd name="T82" fmla="*/ 201 w 1343"/>
                      <a:gd name="T83" fmla="*/ 202 h 1344"/>
                      <a:gd name="T84" fmla="*/ 327 w 1343"/>
                      <a:gd name="T85" fmla="*/ 104 h 1344"/>
                      <a:gd name="T86" fmla="*/ 474 w 1343"/>
                      <a:gd name="T87" fmla="*/ 38 h 1344"/>
                      <a:gd name="T88" fmla="*/ 638 w 1343"/>
                      <a:gd name="T89" fmla="*/ 8 h 1344"/>
                      <a:gd name="T90" fmla="*/ 806 w 1343"/>
                      <a:gd name="T91" fmla="*/ 21 h 1344"/>
                      <a:gd name="T92" fmla="*/ 959 w 1343"/>
                      <a:gd name="T93" fmla="*/ 73 h 1344"/>
                      <a:gd name="T94" fmla="*/ 1095 w 1343"/>
                      <a:gd name="T95" fmla="*/ 159 h 1344"/>
                      <a:gd name="T96" fmla="*/ 1204 w 1343"/>
                      <a:gd name="T97" fmla="*/ 274 h 1344"/>
                      <a:gd name="T98" fmla="*/ 1284 w 1343"/>
                      <a:gd name="T99" fmla="*/ 413 h 1344"/>
                      <a:gd name="T100" fmla="*/ 1329 w 1343"/>
                      <a:gd name="T101" fmla="*/ 571 h 1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344">
                        <a:moveTo>
                          <a:pt x="672" y="1344"/>
                        </a:moveTo>
                        <a:lnTo>
                          <a:pt x="706" y="1343"/>
                        </a:lnTo>
                        <a:lnTo>
                          <a:pt x="740" y="1340"/>
                        </a:lnTo>
                        <a:lnTo>
                          <a:pt x="774" y="1335"/>
                        </a:lnTo>
                        <a:lnTo>
                          <a:pt x="807" y="1330"/>
                        </a:lnTo>
                        <a:lnTo>
                          <a:pt x="839" y="1322"/>
                        </a:lnTo>
                        <a:lnTo>
                          <a:pt x="871" y="1313"/>
                        </a:lnTo>
                        <a:lnTo>
                          <a:pt x="902" y="1302"/>
                        </a:lnTo>
                        <a:lnTo>
                          <a:pt x="933" y="1291"/>
                        </a:lnTo>
                        <a:lnTo>
                          <a:pt x="963" y="1277"/>
                        </a:lnTo>
                        <a:lnTo>
                          <a:pt x="991" y="1262"/>
                        </a:lnTo>
                        <a:lnTo>
                          <a:pt x="1019" y="1246"/>
                        </a:lnTo>
                        <a:lnTo>
                          <a:pt x="1047" y="1229"/>
                        </a:lnTo>
                        <a:lnTo>
                          <a:pt x="1073" y="1210"/>
                        </a:lnTo>
                        <a:lnTo>
                          <a:pt x="1099" y="1189"/>
                        </a:lnTo>
                        <a:lnTo>
                          <a:pt x="1122" y="1168"/>
                        </a:lnTo>
                        <a:lnTo>
                          <a:pt x="1146" y="1146"/>
                        </a:lnTo>
                        <a:lnTo>
                          <a:pt x="1168" y="1123"/>
                        </a:lnTo>
                        <a:lnTo>
                          <a:pt x="1190" y="1099"/>
                        </a:lnTo>
                        <a:lnTo>
                          <a:pt x="1210" y="1073"/>
                        </a:lnTo>
                        <a:lnTo>
                          <a:pt x="1228" y="1047"/>
                        </a:lnTo>
                        <a:lnTo>
                          <a:pt x="1246" y="1020"/>
                        </a:lnTo>
                        <a:lnTo>
                          <a:pt x="1262" y="991"/>
                        </a:lnTo>
                        <a:lnTo>
                          <a:pt x="1277" y="963"/>
                        </a:lnTo>
                        <a:lnTo>
                          <a:pt x="1291" y="933"/>
                        </a:lnTo>
                        <a:lnTo>
                          <a:pt x="1302" y="902"/>
                        </a:lnTo>
                        <a:lnTo>
                          <a:pt x="1313" y="871"/>
                        </a:lnTo>
                        <a:lnTo>
                          <a:pt x="1323" y="839"/>
                        </a:lnTo>
                        <a:lnTo>
                          <a:pt x="1330" y="807"/>
                        </a:lnTo>
                        <a:lnTo>
                          <a:pt x="1335" y="774"/>
                        </a:lnTo>
                        <a:lnTo>
                          <a:pt x="1340" y="740"/>
                        </a:lnTo>
                        <a:lnTo>
                          <a:pt x="1343" y="706"/>
                        </a:lnTo>
                        <a:lnTo>
                          <a:pt x="1343" y="672"/>
                        </a:lnTo>
                        <a:lnTo>
                          <a:pt x="1343" y="638"/>
                        </a:lnTo>
                        <a:lnTo>
                          <a:pt x="1340" y="604"/>
                        </a:lnTo>
                        <a:lnTo>
                          <a:pt x="1335" y="570"/>
                        </a:lnTo>
                        <a:lnTo>
                          <a:pt x="1330" y="537"/>
                        </a:lnTo>
                        <a:lnTo>
                          <a:pt x="1323" y="505"/>
                        </a:lnTo>
                        <a:lnTo>
                          <a:pt x="1313" y="473"/>
                        </a:lnTo>
                        <a:lnTo>
                          <a:pt x="1302" y="441"/>
                        </a:lnTo>
                        <a:lnTo>
                          <a:pt x="1291" y="411"/>
                        </a:lnTo>
                        <a:lnTo>
                          <a:pt x="1277" y="381"/>
                        </a:lnTo>
                        <a:lnTo>
                          <a:pt x="1262" y="353"/>
                        </a:lnTo>
                        <a:lnTo>
                          <a:pt x="1246" y="324"/>
                        </a:lnTo>
                        <a:lnTo>
                          <a:pt x="1228" y="297"/>
                        </a:lnTo>
                        <a:lnTo>
                          <a:pt x="1210" y="271"/>
                        </a:lnTo>
                        <a:lnTo>
                          <a:pt x="1190" y="245"/>
                        </a:lnTo>
                        <a:lnTo>
                          <a:pt x="1168" y="221"/>
                        </a:lnTo>
                        <a:lnTo>
                          <a:pt x="1146" y="197"/>
                        </a:lnTo>
                        <a:lnTo>
                          <a:pt x="1122" y="175"/>
                        </a:lnTo>
                        <a:lnTo>
                          <a:pt x="1099" y="155"/>
                        </a:lnTo>
                        <a:lnTo>
                          <a:pt x="1073" y="135"/>
                        </a:lnTo>
                        <a:lnTo>
                          <a:pt x="1047" y="115"/>
                        </a:lnTo>
                        <a:lnTo>
                          <a:pt x="1019" y="98"/>
                        </a:lnTo>
                        <a:lnTo>
                          <a:pt x="991" y="82"/>
                        </a:lnTo>
                        <a:lnTo>
                          <a:pt x="963" y="67"/>
                        </a:lnTo>
                        <a:lnTo>
                          <a:pt x="933" y="54"/>
                        </a:lnTo>
                        <a:lnTo>
                          <a:pt x="902" y="42"/>
                        </a:lnTo>
                        <a:lnTo>
                          <a:pt x="871" y="31"/>
                        </a:lnTo>
                        <a:lnTo>
                          <a:pt x="839" y="22"/>
                        </a:lnTo>
                        <a:lnTo>
                          <a:pt x="807" y="14"/>
                        </a:lnTo>
                        <a:lnTo>
                          <a:pt x="774" y="8"/>
                        </a:lnTo>
                        <a:lnTo>
                          <a:pt x="740" y="4"/>
                        </a:lnTo>
                        <a:lnTo>
                          <a:pt x="706" y="1"/>
                        </a:lnTo>
                        <a:lnTo>
                          <a:pt x="672" y="0"/>
                        </a:lnTo>
                        <a:lnTo>
                          <a:pt x="637" y="1"/>
                        </a:lnTo>
                        <a:lnTo>
                          <a:pt x="603" y="4"/>
                        </a:lnTo>
                        <a:lnTo>
                          <a:pt x="570" y="8"/>
                        </a:lnTo>
                        <a:lnTo>
                          <a:pt x="537" y="14"/>
                        </a:lnTo>
                        <a:lnTo>
                          <a:pt x="504" y="22"/>
                        </a:lnTo>
                        <a:lnTo>
                          <a:pt x="473" y="31"/>
                        </a:lnTo>
                        <a:lnTo>
                          <a:pt x="441" y="42"/>
                        </a:lnTo>
                        <a:lnTo>
                          <a:pt x="411" y="54"/>
                        </a:lnTo>
                        <a:lnTo>
                          <a:pt x="381" y="67"/>
                        </a:lnTo>
                        <a:lnTo>
                          <a:pt x="352" y="82"/>
                        </a:lnTo>
                        <a:lnTo>
                          <a:pt x="324" y="98"/>
                        </a:lnTo>
                        <a:lnTo>
                          <a:pt x="297" y="115"/>
                        </a:lnTo>
                        <a:lnTo>
                          <a:pt x="270" y="135"/>
                        </a:lnTo>
                        <a:lnTo>
                          <a:pt x="245" y="155"/>
                        </a:lnTo>
                        <a:lnTo>
                          <a:pt x="220" y="175"/>
                        </a:lnTo>
                        <a:lnTo>
                          <a:pt x="197" y="197"/>
                        </a:lnTo>
                        <a:lnTo>
                          <a:pt x="175" y="221"/>
                        </a:lnTo>
                        <a:lnTo>
                          <a:pt x="153" y="245"/>
                        </a:lnTo>
                        <a:lnTo>
                          <a:pt x="134" y="271"/>
                        </a:lnTo>
                        <a:lnTo>
                          <a:pt x="115" y="297"/>
                        </a:lnTo>
                        <a:lnTo>
                          <a:pt x="98" y="324"/>
                        </a:lnTo>
                        <a:lnTo>
                          <a:pt x="81" y="353"/>
                        </a:lnTo>
                        <a:lnTo>
                          <a:pt x="66" y="381"/>
                        </a:lnTo>
                        <a:lnTo>
                          <a:pt x="53" y="411"/>
                        </a:lnTo>
                        <a:lnTo>
                          <a:pt x="40" y="441"/>
                        </a:lnTo>
                        <a:lnTo>
                          <a:pt x="31" y="473"/>
                        </a:lnTo>
                        <a:lnTo>
                          <a:pt x="21" y="505"/>
                        </a:lnTo>
                        <a:lnTo>
                          <a:pt x="14" y="537"/>
                        </a:lnTo>
                        <a:lnTo>
                          <a:pt x="7" y="570"/>
                        </a:lnTo>
                        <a:lnTo>
                          <a:pt x="3" y="604"/>
                        </a:lnTo>
                        <a:lnTo>
                          <a:pt x="1" y="638"/>
                        </a:lnTo>
                        <a:lnTo>
                          <a:pt x="0" y="672"/>
                        </a:lnTo>
                        <a:lnTo>
                          <a:pt x="1" y="706"/>
                        </a:lnTo>
                        <a:lnTo>
                          <a:pt x="3" y="740"/>
                        </a:lnTo>
                        <a:lnTo>
                          <a:pt x="7" y="774"/>
                        </a:lnTo>
                        <a:lnTo>
                          <a:pt x="14" y="807"/>
                        </a:lnTo>
                        <a:lnTo>
                          <a:pt x="21" y="839"/>
                        </a:lnTo>
                        <a:lnTo>
                          <a:pt x="31" y="871"/>
                        </a:lnTo>
                        <a:lnTo>
                          <a:pt x="40" y="902"/>
                        </a:lnTo>
                        <a:lnTo>
                          <a:pt x="53" y="933"/>
                        </a:lnTo>
                        <a:lnTo>
                          <a:pt x="66" y="963"/>
                        </a:lnTo>
                        <a:lnTo>
                          <a:pt x="81" y="991"/>
                        </a:lnTo>
                        <a:lnTo>
                          <a:pt x="98" y="1020"/>
                        </a:lnTo>
                        <a:lnTo>
                          <a:pt x="115" y="1047"/>
                        </a:lnTo>
                        <a:lnTo>
                          <a:pt x="134" y="1073"/>
                        </a:lnTo>
                        <a:lnTo>
                          <a:pt x="153" y="1099"/>
                        </a:lnTo>
                        <a:lnTo>
                          <a:pt x="175" y="1123"/>
                        </a:lnTo>
                        <a:lnTo>
                          <a:pt x="197" y="1146"/>
                        </a:lnTo>
                        <a:lnTo>
                          <a:pt x="220" y="1168"/>
                        </a:lnTo>
                        <a:lnTo>
                          <a:pt x="245" y="1189"/>
                        </a:lnTo>
                        <a:lnTo>
                          <a:pt x="270" y="1210"/>
                        </a:lnTo>
                        <a:lnTo>
                          <a:pt x="297" y="1229"/>
                        </a:lnTo>
                        <a:lnTo>
                          <a:pt x="324" y="1246"/>
                        </a:lnTo>
                        <a:lnTo>
                          <a:pt x="352" y="1262"/>
                        </a:lnTo>
                        <a:lnTo>
                          <a:pt x="381" y="1277"/>
                        </a:lnTo>
                        <a:lnTo>
                          <a:pt x="411" y="1291"/>
                        </a:lnTo>
                        <a:lnTo>
                          <a:pt x="441" y="1302"/>
                        </a:lnTo>
                        <a:lnTo>
                          <a:pt x="473" y="1313"/>
                        </a:lnTo>
                        <a:lnTo>
                          <a:pt x="504" y="1322"/>
                        </a:lnTo>
                        <a:lnTo>
                          <a:pt x="537" y="1330"/>
                        </a:lnTo>
                        <a:lnTo>
                          <a:pt x="570" y="1335"/>
                        </a:lnTo>
                        <a:lnTo>
                          <a:pt x="603" y="1340"/>
                        </a:lnTo>
                        <a:lnTo>
                          <a:pt x="637" y="1343"/>
                        </a:lnTo>
                        <a:lnTo>
                          <a:pt x="672" y="1344"/>
                        </a:lnTo>
                        <a:close/>
                        <a:moveTo>
                          <a:pt x="1336" y="672"/>
                        </a:moveTo>
                        <a:lnTo>
                          <a:pt x="1335" y="706"/>
                        </a:lnTo>
                        <a:lnTo>
                          <a:pt x="1333" y="740"/>
                        </a:lnTo>
                        <a:lnTo>
                          <a:pt x="1329" y="773"/>
                        </a:lnTo>
                        <a:lnTo>
                          <a:pt x="1323" y="806"/>
                        </a:lnTo>
                        <a:lnTo>
                          <a:pt x="1315" y="838"/>
                        </a:lnTo>
                        <a:lnTo>
                          <a:pt x="1307" y="870"/>
                        </a:lnTo>
                        <a:lnTo>
                          <a:pt x="1296" y="901"/>
                        </a:lnTo>
                        <a:lnTo>
                          <a:pt x="1284" y="931"/>
                        </a:lnTo>
                        <a:lnTo>
                          <a:pt x="1272" y="961"/>
                        </a:lnTo>
                        <a:lnTo>
                          <a:pt x="1257" y="988"/>
                        </a:lnTo>
                        <a:lnTo>
                          <a:pt x="1241" y="1017"/>
                        </a:lnTo>
                        <a:lnTo>
                          <a:pt x="1223" y="1044"/>
                        </a:lnTo>
                        <a:lnTo>
                          <a:pt x="1204" y="1069"/>
                        </a:lnTo>
                        <a:lnTo>
                          <a:pt x="1185" y="1095"/>
                        </a:lnTo>
                        <a:lnTo>
                          <a:pt x="1164" y="1119"/>
                        </a:lnTo>
                        <a:lnTo>
                          <a:pt x="1142" y="1142"/>
                        </a:lnTo>
                        <a:lnTo>
                          <a:pt x="1119" y="1164"/>
                        </a:lnTo>
                        <a:lnTo>
                          <a:pt x="1095" y="1185"/>
                        </a:lnTo>
                        <a:lnTo>
                          <a:pt x="1069" y="1204"/>
                        </a:lnTo>
                        <a:lnTo>
                          <a:pt x="1044" y="1223"/>
                        </a:lnTo>
                        <a:lnTo>
                          <a:pt x="1016" y="1241"/>
                        </a:lnTo>
                        <a:lnTo>
                          <a:pt x="988" y="1256"/>
                        </a:lnTo>
                        <a:lnTo>
                          <a:pt x="959" y="1271"/>
                        </a:lnTo>
                        <a:lnTo>
                          <a:pt x="931" y="1284"/>
                        </a:lnTo>
                        <a:lnTo>
                          <a:pt x="900" y="1296"/>
                        </a:lnTo>
                        <a:lnTo>
                          <a:pt x="869" y="1307"/>
                        </a:lnTo>
                        <a:lnTo>
                          <a:pt x="838" y="1316"/>
                        </a:lnTo>
                        <a:lnTo>
                          <a:pt x="806" y="1324"/>
                        </a:lnTo>
                        <a:lnTo>
                          <a:pt x="773" y="1329"/>
                        </a:lnTo>
                        <a:lnTo>
                          <a:pt x="740" y="1333"/>
                        </a:lnTo>
                        <a:lnTo>
                          <a:pt x="706" y="1335"/>
                        </a:lnTo>
                        <a:lnTo>
                          <a:pt x="672" y="1336"/>
                        </a:lnTo>
                        <a:lnTo>
                          <a:pt x="638" y="1335"/>
                        </a:lnTo>
                        <a:lnTo>
                          <a:pt x="604" y="1333"/>
                        </a:lnTo>
                        <a:lnTo>
                          <a:pt x="571" y="1329"/>
                        </a:lnTo>
                        <a:lnTo>
                          <a:pt x="538" y="1324"/>
                        </a:lnTo>
                        <a:lnTo>
                          <a:pt x="506" y="1316"/>
                        </a:lnTo>
                        <a:lnTo>
                          <a:pt x="474" y="1307"/>
                        </a:lnTo>
                        <a:lnTo>
                          <a:pt x="443" y="1296"/>
                        </a:lnTo>
                        <a:lnTo>
                          <a:pt x="413" y="1284"/>
                        </a:lnTo>
                        <a:lnTo>
                          <a:pt x="383" y="1271"/>
                        </a:lnTo>
                        <a:lnTo>
                          <a:pt x="355" y="1256"/>
                        </a:lnTo>
                        <a:lnTo>
                          <a:pt x="327" y="1241"/>
                        </a:lnTo>
                        <a:lnTo>
                          <a:pt x="300" y="1223"/>
                        </a:lnTo>
                        <a:lnTo>
                          <a:pt x="274" y="1204"/>
                        </a:lnTo>
                        <a:lnTo>
                          <a:pt x="249" y="1185"/>
                        </a:lnTo>
                        <a:lnTo>
                          <a:pt x="225" y="1164"/>
                        </a:lnTo>
                        <a:lnTo>
                          <a:pt x="201" y="1142"/>
                        </a:lnTo>
                        <a:lnTo>
                          <a:pt x="180" y="1119"/>
                        </a:lnTo>
                        <a:lnTo>
                          <a:pt x="159" y="1095"/>
                        </a:lnTo>
                        <a:lnTo>
                          <a:pt x="139" y="1069"/>
                        </a:lnTo>
                        <a:lnTo>
                          <a:pt x="120" y="1044"/>
                        </a:lnTo>
                        <a:lnTo>
                          <a:pt x="103" y="1017"/>
                        </a:lnTo>
                        <a:lnTo>
                          <a:pt x="87" y="988"/>
                        </a:lnTo>
                        <a:lnTo>
                          <a:pt x="72" y="961"/>
                        </a:lnTo>
                        <a:lnTo>
                          <a:pt x="60" y="931"/>
                        </a:lnTo>
                        <a:lnTo>
                          <a:pt x="47" y="901"/>
                        </a:lnTo>
                        <a:lnTo>
                          <a:pt x="37" y="870"/>
                        </a:lnTo>
                        <a:lnTo>
                          <a:pt x="28" y="838"/>
                        </a:lnTo>
                        <a:lnTo>
                          <a:pt x="20" y="806"/>
                        </a:lnTo>
                        <a:lnTo>
                          <a:pt x="15" y="773"/>
                        </a:lnTo>
                        <a:lnTo>
                          <a:pt x="11" y="740"/>
                        </a:lnTo>
                        <a:lnTo>
                          <a:pt x="7" y="706"/>
                        </a:lnTo>
                        <a:lnTo>
                          <a:pt x="6" y="672"/>
                        </a:lnTo>
                        <a:lnTo>
                          <a:pt x="7" y="638"/>
                        </a:lnTo>
                        <a:lnTo>
                          <a:pt x="11" y="604"/>
                        </a:lnTo>
                        <a:lnTo>
                          <a:pt x="15" y="571"/>
                        </a:lnTo>
                        <a:lnTo>
                          <a:pt x="20" y="538"/>
                        </a:lnTo>
                        <a:lnTo>
                          <a:pt x="28" y="506"/>
                        </a:lnTo>
                        <a:lnTo>
                          <a:pt x="37" y="474"/>
                        </a:lnTo>
                        <a:lnTo>
                          <a:pt x="47" y="443"/>
                        </a:lnTo>
                        <a:lnTo>
                          <a:pt x="60" y="413"/>
                        </a:lnTo>
                        <a:lnTo>
                          <a:pt x="72" y="384"/>
                        </a:lnTo>
                        <a:lnTo>
                          <a:pt x="87" y="355"/>
                        </a:lnTo>
                        <a:lnTo>
                          <a:pt x="103" y="327"/>
                        </a:lnTo>
                        <a:lnTo>
                          <a:pt x="120" y="301"/>
                        </a:lnTo>
                        <a:lnTo>
                          <a:pt x="139" y="274"/>
                        </a:lnTo>
                        <a:lnTo>
                          <a:pt x="159" y="249"/>
                        </a:lnTo>
                        <a:lnTo>
                          <a:pt x="180" y="225"/>
                        </a:lnTo>
                        <a:lnTo>
                          <a:pt x="201" y="202"/>
                        </a:lnTo>
                        <a:lnTo>
                          <a:pt x="225" y="180"/>
                        </a:lnTo>
                        <a:lnTo>
                          <a:pt x="249" y="159"/>
                        </a:lnTo>
                        <a:lnTo>
                          <a:pt x="274" y="140"/>
                        </a:lnTo>
                        <a:lnTo>
                          <a:pt x="300" y="121"/>
                        </a:lnTo>
                        <a:lnTo>
                          <a:pt x="327" y="104"/>
                        </a:lnTo>
                        <a:lnTo>
                          <a:pt x="355" y="88"/>
                        </a:lnTo>
                        <a:lnTo>
                          <a:pt x="383" y="73"/>
                        </a:lnTo>
                        <a:lnTo>
                          <a:pt x="413" y="60"/>
                        </a:lnTo>
                        <a:lnTo>
                          <a:pt x="443" y="47"/>
                        </a:lnTo>
                        <a:lnTo>
                          <a:pt x="474" y="38"/>
                        </a:lnTo>
                        <a:lnTo>
                          <a:pt x="506" y="28"/>
                        </a:lnTo>
                        <a:lnTo>
                          <a:pt x="538" y="21"/>
                        </a:lnTo>
                        <a:lnTo>
                          <a:pt x="571" y="15"/>
                        </a:lnTo>
                        <a:lnTo>
                          <a:pt x="604" y="11"/>
                        </a:lnTo>
                        <a:lnTo>
                          <a:pt x="638" y="8"/>
                        </a:lnTo>
                        <a:lnTo>
                          <a:pt x="672" y="8"/>
                        </a:lnTo>
                        <a:lnTo>
                          <a:pt x="706" y="8"/>
                        </a:lnTo>
                        <a:lnTo>
                          <a:pt x="740" y="11"/>
                        </a:lnTo>
                        <a:lnTo>
                          <a:pt x="773" y="15"/>
                        </a:lnTo>
                        <a:lnTo>
                          <a:pt x="806" y="21"/>
                        </a:lnTo>
                        <a:lnTo>
                          <a:pt x="838" y="28"/>
                        </a:lnTo>
                        <a:lnTo>
                          <a:pt x="869" y="38"/>
                        </a:lnTo>
                        <a:lnTo>
                          <a:pt x="900" y="47"/>
                        </a:lnTo>
                        <a:lnTo>
                          <a:pt x="931" y="60"/>
                        </a:lnTo>
                        <a:lnTo>
                          <a:pt x="959" y="73"/>
                        </a:lnTo>
                        <a:lnTo>
                          <a:pt x="988" y="88"/>
                        </a:lnTo>
                        <a:lnTo>
                          <a:pt x="1016" y="104"/>
                        </a:lnTo>
                        <a:lnTo>
                          <a:pt x="1044" y="121"/>
                        </a:lnTo>
                        <a:lnTo>
                          <a:pt x="1069" y="140"/>
                        </a:lnTo>
                        <a:lnTo>
                          <a:pt x="1095" y="159"/>
                        </a:lnTo>
                        <a:lnTo>
                          <a:pt x="1119" y="180"/>
                        </a:lnTo>
                        <a:lnTo>
                          <a:pt x="1142" y="202"/>
                        </a:lnTo>
                        <a:lnTo>
                          <a:pt x="1164" y="225"/>
                        </a:lnTo>
                        <a:lnTo>
                          <a:pt x="1185" y="249"/>
                        </a:lnTo>
                        <a:lnTo>
                          <a:pt x="1204" y="274"/>
                        </a:lnTo>
                        <a:lnTo>
                          <a:pt x="1223" y="301"/>
                        </a:lnTo>
                        <a:lnTo>
                          <a:pt x="1241" y="327"/>
                        </a:lnTo>
                        <a:lnTo>
                          <a:pt x="1257" y="355"/>
                        </a:lnTo>
                        <a:lnTo>
                          <a:pt x="1272" y="384"/>
                        </a:lnTo>
                        <a:lnTo>
                          <a:pt x="1284" y="413"/>
                        </a:lnTo>
                        <a:lnTo>
                          <a:pt x="1296" y="443"/>
                        </a:lnTo>
                        <a:lnTo>
                          <a:pt x="1307" y="474"/>
                        </a:lnTo>
                        <a:lnTo>
                          <a:pt x="1315" y="506"/>
                        </a:lnTo>
                        <a:lnTo>
                          <a:pt x="1323" y="538"/>
                        </a:lnTo>
                        <a:lnTo>
                          <a:pt x="1329" y="571"/>
                        </a:lnTo>
                        <a:lnTo>
                          <a:pt x="1333" y="604"/>
                        </a:lnTo>
                        <a:lnTo>
                          <a:pt x="1335" y="638"/>
                        </a:lnTo>
                        <a:lnTo>
                          <a:pt x="1336" y="672"/>
                        </a:lnTo>
                        <a:close/>
                      </a:path>
                    </a:pathLst>
                  </a:custGeom>
                  <a:solidFill>
                    <a:srgbClr val="00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5" name="Freeform 6391">
                    <a:extLst>
                      <a:ext uri="{FF2B5EF4-FFF2-40B4-BE49-F238E27FC236}">
                        <a16:creationId xmlns:a16="http://schemas.microsoft.com/office/drawing/2014/main" xmlns="" id="{D91BE041-DB2E-4142-87DB-2DA4F213F1A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7" y="1410"/>
                    <a:ext cx="135" cy="135"/>
                  </a:xfrm>
                  <a:custGeom>
                    <a:avLst/>
                    <a:gdLst>
                      <a:gd name="T0" fmla="*/ 807 w 1343"/>
                      <a:gd name="T1" fmla="*/ 1330 h 1344"/>
                      <a:gd name="T2" fmla="*/ 963 w 1343"/>
                      <a:gd name="T3" fmla="*/ 1277 h 1344"/>
                      <a:gd name="T4" fmla="*/ 1099 w 1343"/>
                      <a:gd name="T5" fmla="*/ 1189 h 1344"/>
                      <a:gd name="T6" fmla="*/ 1210 w 1343"/>
                      <a:gd name="T7" fmla="*/ 1073 h 1344"/>
                      <a:gd name="T8" fmla="*/ 1291 w 1343"/>
                      <a:gd name="T9" fmla="*/ 933 h 1344"/>
                      <a:gd name="T10" fmla="*/ 1335 w 1343"/>
                      <a:gd name="T11" fmla="*/ 774 h 1344"/>
                      <a:gd name="T12" fmla="*/ 1340 w 1343"/>
                      <a:gd name="T13" fmla="*/ 604 h 1344"/>
                      <a:gd name="T14" fmla="*/ 1302 w 1343"/>
                      <a:gd name="T15" fmla="*/ 441 h 1344"/>
                      <a:gd name="T16" fmla="*/ 1228 w 1343"/>
                      <a:gd name="T17" fmla="*/ 297 h 1344"/>
                      <a:gd name="T18" fmla="*/ 1122 w 1343"/>
                      <a:gd name="T19" fmla="*/ 175 h 1344"/>
                      <a:gd name="T20" fmla="*/ 991 w 1343"/>
                      <a:gd name="T21" fmla="*/ 82 h 1344"/>
                      <a:gd name="T22" fmla="*/ 839 w 1343"/>
                      <a:gd name="T23" fmla="*/ 22 h 1344"/>
                      <a:gd name="T24" fmla="*/ 672 w 1343"/>
                      <a:gd name="T25" fmla="*/ 0 h 1344"/>
                      <a:gd name="T26" fmla="*/ 504 w 1343"/>
                      <a:gd name="T27" fmla="*/ 22 h 1344"/>
                      <a:gd name="T28" fmla="*/ 352 w 1343"/>
                      <a:gd name="T29" fmla="*/ 82 h 1344"/>
                      <a:gd name="T30" fmla="*/ 220 w 1343"/>
                      <a:gd name="T31" fmla="*/ 175 h 1344"/>
                      <a:gd name="T32" fmla="*/ 115 w 1343"/>
                      <a:gd name="T33" fmla="*/ 297 h 1344"/>
                      <a:gd name="T34" fmla="*/ 40 w 1343"/>
                      <a:gd name="T35" fmla="*/ 441 h 1344"/>
                      <a:gd name="T36" fmla="*/ 3 w 1343"/>
                      <a:gd name="T37" fmla="*/ 604 h 1344"/>
                      <a:gd name="T38" fmla="*/ 7 w 1343"/>
                      <a:gd name="T39" fmla="*/ 774 h 1344"/>
                      <a:gd name="T40" fmla="*/ 53 w 1343"/>
                      <a:gd name="T41" fmla="*/ 933 h 1344"/>
                      <a:gd name="T42" fmla="*/ 134 w 1343"/>
                      <a:gd name="T43" fmla="*/ 1073 h 1344"/>
                      <a:gd name="T44" fmla="*/ 245 w 1343"/>
                      <a:gd name="T45" fmla="*/ 1189 h 1344"/>
                      <a:gd name="T46" fmla="*/ 381 w 1343"/>
                      <a:gd name="T47" fmla="*/ 1277 h 1344"/>
                      <a:gd name="T48" fmla="*/ 537 w 1343"/>
                      <a:gd name="T49" fmla="*/ 1330 h 1344"/>
                      <a:gd name="T50" fmla="*/ 1317 w 1343"/>
                      <a:gd name="T51" fmla="*/ 672 h 1344"/>
                      <a:gd name="T52" fmla="*/ 1297 w 1343"/>
                      <a:gd name="T53" fmla="*/ 833 h 1344"/>
                      <a:gd name="T54" fmla="*/ 1240 w 1343"/>
                      <a:gd name="T55" fmla="*/ 980 h 1344"/>
                      <a:gd name="T56" fmla="*/ 1150 w 1343"/>
                      <a:gd name="T57" fmla="*/ 1106 h 1344"/>
                      <a:gd name="T58" fmla="*/ 1033 w 1343"/>
                      <a:gd name="T59" fmla="*/ 1208 h 1344"/>
                      <a:gd name="T60" fmla="*/ 893 w 1343"/>
                      <a:gd name="T61" fmla="*/ 1279 h 1344"/>
                      <a:gd name="T62" fmla="*/ 738 w 1343"/>
                      <a:gd name="T63" fmla="*/ 1314 h 1344"/>
                      <a:gd name="T64" fmla="*/ 573 w 1343"/>
                      <a:gd name="T65" fmla="*/ 1310 h 1344"/>
                      <a:gd name="T66" fmla="*/ 421 w 1343"/>
                      <a:gd name="T67" fmla="*/ 1267 h 1344"/>
                      <a:gd name="T68" fmla="*/ 285 w 1343"/>
                      <a:gd name="T69" fmla="*/ 1189 h 1344"/>
                      <a:gd name="T70" fmla="*/ 174 w 1343"/>
                      <a:gd name="T71" fmla="*/ 1083 h 1344"/>
                      <a:gd name="T72" fmla="*/ 89 w 1343"/>
                      <a:gd name="T73" fmla="*/ 952 h 1344"/>
                      <a:gd name="T74" fmla="*/ 39 w 1343"/>
                      <a:gd name="T75" fmla="*/ 802 h 1344"/>
                      <a:gd name="T76" fmla="*/ 27 w 1343"/>
                      <a:gd name="T77" fmla="*/ 639 h 1344"/>
                      <a:gd name="T78" fmla="*/ 55 w 1343"/>
                      <a:gd name="T79" fmla="*/ 480 h 1344"/>
                      <a:gd name="T80" fmla="*/ 119 w 1343"/>
                      <a:gd name="T81" fmla="*/ 337 h 1344"/>
                      <a:gd name="T82" fmla="*/ 215 w 1343"/>
                      <a:gd name="T83" fmla="*/ 215 h 1344"/>
                      <a:gd name="T84" fmla="*/ 336 w 1343"/>
                      <a:gd name="T85" fmla="*/ 120 h 1344"/>
                      <a:gd name="T86" fmla="*/ 479 w 1343"/>
                      <a:gd name="T87" fmla="*/ 56 h 1344"/>
                      <a:gd name="T88" fmla="*/ 639 w 1343"/>
                      <a:gd name="T89" fmla="*/ 27 h 1344"/>
                      <a:gd name="T90" fmla="*/ 802 w 1343"/>
                      <a:gd name="T91" fmla="*/ 40 h 1344"/>
                      <a:gd name="T92" fmla="*/ 952 w 1343"/>
                      <a:gd name="T93" fmla="*/ 90 h 1344"/>
                      <a:gd name="T94" fmla="*/ 1083 w 1343"/>
                      <a:gd name="T95" fmla="*/ 174 h 1344"/>
                      <a:gd name="T96" fmla="*/ 1190 w 1343"/>
                      <a:gd name="T97" fmla="*/ 286 h 1344"/>
                      <a:gd name="T98" fmla="*/ 1267 w 1343"/>
                      <a:gd name="T99" fmla="*/ 421 h 1344"/>
                      <a:gd name="T100" fmla="*/ 1310 w 1343"/>
                      <a:gd name="T101" fmla="*/ 574 h 1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344">
                        <a:moveTo>
                          <a:pt x="672" y="1344"/>
                        </a:moveTo>
                        <a:lnTo>
                          <a:pt x="706" y="1343"/>
                        </a:lnTo>
                        <a:lnTo>
                          <a:pt x="740" y="1340"/>
                        </a:lnTo>
                        <a:lnTo>
                          <a:pt x="774" y="1335"/>
                        </a:lnTo>
                        <a:lnTo>
                          <a:pt x="807" y="1330"/>
                        </a:lnTo>
                        <a:lnTo>
                          <a:pt x="839" y="1322"/>
                        </a:lnTo>
                        <a:lnTo>
                          <a:pt x="871" y="1313"/>
                        </a:lnTo>
                        <a:lnTo>
                          <a:pt x="902" y="1302"/>
                        </a:lnTo>
                        <a:lnTo>
                          <a:pt x="933" y="1291"/>
                        </a:lnTo>
                        <a:lnTo>
                          <a:pt x="963" y="1277"/>
                        </a:lnTo>
                        <a:lnTo>
                          <a:pt x="991" y="1262"/>
                        </a:lnTo>
                        <a:lnTo>
                          <a:pt x="1019" y="1246"/>
                        </a:lnTo>
                        <a:lnTo>
                          <a:pt x="1047" y="1229"/>
                        </a:lnTo>
                        <a:lnTo>
                          <a:pt x="1073" y="1210"/>
                        </a:lnTo>
                        <a:lnTo>
                          <a:pt x="1099" y="1189"/>
                        </a:lnTo>
                        <a:lnTo>
                          <a:pt x="1122" y="1168"/>
                        </a:lnTo>
                        <a:lnTo>
                          <a:pt x="1146" y="1146"/>
                        </a:lnTo>
                        <a:lnTo>
                          <a:pt x="1168" y="1123"/>
                        </a:lnTo>
                        <a:lnTo>
                          <a:pt x="1190" y="1099"/>
                        </a:lnTo>
                        <a:lnTo>
                          <a:pt x="1210" y="1073"/>
                        </a:lnTo>
                        <a:lnTo>
                          <a:pt x="1228" y="1047"/>
                        </a:lnTo>
                        <a:lnTo>
                          <a:pt x="1246" y="1020"/>
                        </a:lnTo>
                        <a:lnTo>
                          <a:pt x="1262" y="991"/>
                        </a:lnTo>
                        <a:lnTo>
                          <a:pt x="1277" y="963"/>
                        </a:lnTo>
                        <a:lnTo>
                          <a:pt x="1291" y="933"/>
                        </a:lnTo>
                        <a:lnTo>
                          <a:pt x="1302" y="902"/>
                        </a:lnTo>
                        <a:lnTo>
                          <a:pt x="1313" y="871"/>
                        </a:lnTo>
                        <a:lnTo>
                          <a:pt x="1323" y="839"/>
                        </a:lnTo>
                        <a:lnTo>
                          <a:pt x="1330" y="807"/>
                        </a:lnTo>
                        <a:lnTo>
                          <a:pt x="1335" y="774"/>
                        </a:lnTo>
                        <a:lnTo>
                          <a:pt x="1340" y="740"/>
                        </a:lnTo>
                        <a:lnTo>
                          <a:pt x="1343" y="706"/>
                        </a:lnTo>
                        <a:lnTo>
                          <a:pt x="1343" y="672"/>
                        </a:lnTo>
                        <a:lnTo>
                          <a:pt x="1343" y="638"/>
                        </a:lnTo>
                        <a:lnTo>
                          <a:pt x="1340" y="604"/>
                        </a:lnTo>
                        <a:lnTo>
                          <a:pt x="1335" y="570"/>
                        </a:lnTo>
                        <a:lnTo>
                          <a:pt x="1330" y="537"/>
                        </a:lnTo>
                        <a:lnTo>
                          <a:pt x="1323" y="505"/>
                        </a:lnTo>
                        <a:lnTo>
                          <a:pt x="1313" y="473"/>
                        </a:lnTo>
                        <a:lnTo>
                          <a:pt x="1302" y="441"/>
                        </a:lnTo>
                        <a:lnTo>
                          <a:pt x="1291" y="411"/>
                        </a:lnTo>
                        <a:lnTo>
                          <a:pt x="1277" y="381"/>
                        </a:lnTo>
                        <a:lnTo>
                          <a:pt x="1262" y="353"/>
                        </a:lnTo>
                        <a:lnTo>
                          <a:pt x="1246" y="324"/>
                        </a:lnTo>
                        <a:lnTo>
                          <a:pt x="1228" y="297"/>
                        </a:lnTo>
                        <a:lnTo>
                          <a:pt x="1210" y="271"/>
                        </a:lnTo>
                        <a:lnTo>
                          <a:pt x="1190" y="245"/>
                        </a:lnTo>
                        <a:lnTo>
                          <a:pt x="1168" y="221"/>
                        </a:lnTo>
                        <a:lnTo>
                          <a:pt x="1146" y="197"/>
                        </a:lnTo>
                        <a:lnTo>
                          <a:pt x="1122" y="175"/>
                        </a:lnTo>
                        <a:lnTo>
                          <a:pt x="1099" y="155"/>
                        </a:lnTo>
                        <a:lnTo>
                          <a:pt x="1073" y="135"/>
                        </a:lnTo>
                        <a:lnTo>
                          <a:pt x="1047" y="115"/>
                        </a:lnTo>
                        <a:lnTo>
                          <a:pt x="1019" y="98"/>
                        </a:lnTo>
                        <a:lnTo>
                          <a:pt x="991" y="82"/>
                        </a:lnTo>
                        <a:lnTo>
                          <a:pt x="963" y="67"/>
                        </a:lnTo>
                        <a:lnTo>
                          <a:pt x="933" y="54"/>
                        </a:lnTo>
                        <a:lnTo>
                          <a:pt x="902" y="42"/>
                        </a:lnTo>
                        <a:lnTo>
                          <a:pt x="871" y="31"/>
                        </a:lnTo>
                        <a:lnTo>
                          <a:pt x="839" y="22"/>
                        </a:lnTo>
                        <a:lnTo>
                          <a:pt x="807" y="14"/>
                        </a:lnTo>
                        <a:lnTo>
                          <a:pt x="774" y="8"/>
                        </a:lnTo>
                        <a:lnTo>
                          <a:pt x="740" y="4"/>
                        </a:lnTo>
                        <a:lnTo>
                          <a:pt x="706" y="1"/>
                        </a:lnTo>
                        <a:lnTo>
                          <a:pt x="672" y="0"/>
                        </a:lnTo>
                        <a:lnTo>
                          <a:pt x="637" y="1"/>
                        </a:lnTo>
                        <a:lnTo>
                          <a:pt x="603" y="4"/>
                        </a:lnTo>
                        <a:lnTo>
                          <a:pt x="570" y="8"/>
                        </a:lnTo>
                        <a:lnTo>
                          <a:pt x="537" y="14"/>
                        </a:lnTo>
                        <a:lnTo>
                          <a:pt x="504" y="22"/>
                        </a:lnTo>
                        <a:lnTo>
                          <a:pt x="473" y="31"/>
                        </a:lnTo>
                        <a:lnTo>
                          <a:pt x="441" y="42"/>
                        </a:lnTo>
                        <a:lnTo>
                          <a:pt x="411" y="54"/>
                        </a:lnTo>
                        <a:lnTo>
                          <a:pt x="381" y="67"/>
                        </a:lnTo>
                        <a:lnTo>
                          <a:pt x="352" y="82"/>
                        </a:lnTo>
                        <a:lnTo>
                          <a:pt x="324" y="98"/>
                        </a:lnTo>
                        <a:lnTo>
                          <a:pt x="297" y="115"/>
                        </a:lnTo>
                        <a:lnTo>
                          <a:pt x="270" y="135"/>
                        </a:lnTo>
                        <a:lnTo>
                          <a:pt x="245" y="155"/>
                        </a:lnTo>
                        <a:lnTo>
                          <a:pt x="220" y="175"/>
                        </a:lnTo>
                        <a:lnTo>
                          <a:pt x="197" y="197"/>
                        </a:lnTo>
                        <a:lnTo>
                          <a:pt x="175" y="221"/>
                        </a:lnTo>
                        <a:lnTo>
                          <a:pt x="153" y="245"/>
                        </a:lnTo>
                        <a:lnTo>
                          <a:pt x="134" y="271"/>
                        </a:lnTo>
                        <a:lnTo>
                          <a:pt x="115" y="297"/>
                        </a:lnTo>
                        <a:lnTo>
                          <a:pt x="98" y="324"/>
                        </a:lnTo>
                        <a:lnTo>
                          <a:pt x="81" y="353"/>
                        </a:lnTo>
                        <a:lnTo>
                          <a:pt x="66" y="381"/>
                        </a:lnTo>
                        <a:lnTo>
                          <a:pt x="53" y="411"/>
                        </a:lnTo>
                        <a:lnTo>
                          <a:pt x="40" y="441"/>
                        </a:lnTo>
                        <a:lnTo>
                          <a:pt x="31" y="473"/>
                        </a:lnTo>
                        <a:lnTo>
                          <a:pt x="21" y="505"/>
                        </a:lnTo>
                        <a:lnTo>
                          <a:pt x="14" y="537"/>
                        </a:lnTo>
                        <a:lnTo>
                          <a:pt x="7" y="570"/>
                        </a:lnTo>
                        <a:lnTo>
                          <a:pt x="3" y="604"/>
                        </a:lnTo>
                        <a:lnTo>
                          <a:pt x="1" y="638"/>
                        </a:lnTo>
                        <a:lnTo>
                          <a:pt x="0" y="672"/>
                        </a:lnTo>
                        <a:lnTo>
                          <a:pt x="1" y="706"/>
                        </a:lnTo>
                        <a:lnTo>
                          <a:pt x="3" y="740"/>
                        </a:lnTo>
                        <a:lnTo>
                          <a:pt x="7" y="774"/>
                        </a:lnTo>
                        <a:lnTo>
                          <a:pt x="14" y="807"/>
                        </a:lnTo>
                        <a:lnTo>
                          <a:pt x="21" y="839"/>
                        </a:lnTo>
                        <a:lnTo>
                          <a:pt x="31" y="871"/>
                        </a:lnTo>
                        <a:lnTo>
                          <a:pt x="40" y="902"/>
                        </a:lnTo>
                        <a:lnTo>
                          <a:pt x="53" y="933"/>
                        </a:lnTo>
                        <a:lnTo>
                          <a:pt x="66" y="963"/>
                        </a:lnTo>
                        <a:lnTo>
                          <a:pt x="81" y="991"/>
                        </a:lnTo>
                        <a:lnTo>
                          <a:pt x="98" y="1020"/>
                        </a:lnTo>
                        <a:lnTo>
                          <a:pt x="115" y="1047"/>
                        </a:lnTo>
                        <a:lnTo>
                          <a:pt x="134" y="1073"/>
                        </a:lnTo>
                        <a:lnTo>
                          <a:pt x="153" y="1099"/>
                        </a:lnTo>
                        <a:lnTo>
                          <a:pt x="175" y="1123"/>
                        </a:lnTo>
                        <a:lnTo>
                          <a:pt x="197" y="1146"/>
                        </a:lnTo>
                        <a:lnTo>
                          <a:pt x="220" y="1168"/>
                        </a:lnTo>
                        <a:lnTo>
                          <a:pt x="245" y="1189"/>
                        </a:lnTo>
                        <a:lnTo>
                          <a:pt x="270" y="1210"/>
                        </a:lnTo>
                        <a:lnTo>
                          <a:pt x="297" y="1229"/>
                        </a:lnTo>
                        <a:lnTo>
                          <a:pt x="324" y="1246"/>
                        </a:lnTo>
                        <a:lnTo>
                          <a:pt x="352" y="1262"/>
                        </a:lnTo>
                        <a:lnTo>
                          <a:pt x="381" y="1277"/>
                        </a:lnTo>
                        <a:lnTo>
                          <a:pt x="411" y="1291"/>
                        </a:lnTo>
                        <a:lnTo>
                          <a:pt x="441" y="1302"/>
                        </a:lnTo>
                        <a:lnTo>
                          <a:pt x="473" y="1313"/>
                        </a:lnTo>
                        <a:lnTo>
                          <a:pt x="504" y="1322"/>
                        </a:lnTo>
                        <a:lnTo>
                          <a:pt x="537" y="1330"/>
                        </a:lnTo>
                        <a:lnTo>
                          <a:pt x="570" y="1335"/>
                        </a:lnTo>
                        <a:lnTo>
                          <a:pt x="603" y="1340"/>
                        </a:lnTo>
                        <a:lnTo>
                          <a:pt x="637" y="1343"/>
                        </a:lnTo>
                        <a:lnTo>
                          <a:pt x="672" y="1344"/>
                        </a:lnTo>
                        <a:close/>
                        <a:moveTo>
                          <a:pt x="1317" y="672"/>
                        </a:moveTo>
                        <a:lnTo>
                          <a:pt x="1316" y="705"/>
                        </a:lnTo>
                        <a:lnTo>
                          <a:pt x="1314" y="738"/>
                        </a:lnTo>
                        <a:lnTo>
                          <a:pt x="1310" y="770"/>
                        </a:lnTo>
                        <a:lnTo>
                          <a:pt x="1305" y="802"/>
                        </a:lnTo>
                        <a:lnTo>
                          <a:pt x="1297" y="833"/>
                        </a:lnTo>
                        <a:lnTo>
                          <a:pt x="1289" y="864"/>
                        </a:lnTo>
                        <a:lnTo>
                          <a:pt x="1278" y="893"/>
                        </a:lnTo>
                        <a:lnTo>
                          <a:pt x="1267" y="923"/>
                        </a:lnTo>
                        <a:lnTo>
                          <a:pt x="1253" y="952"/>
                        </a:lnTo>
                        <a:lnTo>
                          <a:pt x="1240" y="980"/>
                        </a:lnTo>
                        <a:lnTo>
                          <a:pt x="1224" y="1006"/>
                        </a:lnTo>
                        <a:lnTo>
                          <a:pt x="1208" y="1033"/>
                        </a:lnTo>
                        <a:lnTo>
                          <a:pt x="1190" y="1058"/>
                        </a:lnTo>
                        <a:lnTo>
                          <a:pt x="1170" y="1083"/>
                        </a:lnTo>
                        <a:lnTo>
                          <a:pt x="1150" y="1106"/>
                        </a:lnTo>
                        <a:lnTo>
                          <a:pt x="1129" y="1129"/>
                        </a:lnTo>
                        <a:lnTo>
                          <a:pt x="1106" y="1150"/>
                        </a:lnTo>
                        <a:lnTo>
                          <a:pt x="1083" y="1170"/>
                        </a:lnTo>
                        <a:lnTo>
                          <a:pt x="1059" y="1189"/>
                        </a:lnTo>
                        <a:lnTo>
                          <a:pt x="1033" y="1208"/>
                        </a:lnTo>
                        <a:lnTo>
                          <a:pt x="1006" y="1225"/>
                        </a:lnTo>
                        <a:lnTo>
                          <a:pt x="980" y="1239"/>
                        </a:lnTo>
                        <a:lnTo>
                          <a:pt x="952" y="1254"/>
                        </a:lnTo>
                        <a:lnTo>
                          <a:pt x="923" y="1267"/>
                        </a:lnTo>
                        <a:lnTo>
                          <a:pt x="893" y="1279"/>
                        </a:lnTo>
                        <a:lnTo>
                          <a:pt x="864" y="1288"/>
                        </a:lnTo>
                        <a:lnTo>
                          <a:pt x="833" y="1297"/>
                        </a:lnTo>
                        <a:lnTo>
                          <a:pt x="802" y="1304"/>
                        </a:lnTo>
                        <a:lnTo>
                          <a:pt x="770" y="1310"/>
                        </a:lnTo>
                        <a:lnTo>
                          <a:pt x="738" y="1314"/>
                        </a:lnTo>
                        <a:lnTo>
                          <a:pt x="705" y="1317"/>
                        </a:lnTo>
                        <a:lnTo>
                          <a:pt x="672" y="1317"/>
                        </a:lnTo>
                        <a:lnTo>
                          <a:pt x="639" y="1317"/>
                        </a:lnTo>
                        <a:lnTo>
                          <a:pt x="606" y="1314"/>
                        </a:lnTo>
                        <a:lnTo>
                          <a:pt x="573" y="1310"/>
                        </a:lnTo>
                        <a:lnTo>
                          <a:pt x="542" y="1304"/>
                        </a:lnTo>
                        <a:lnTo>
                          <a:pt x="510" y="1297"/>
                        </a:lnTo>
                        <a:lnTo>
                          <a:pt x="479" y="1288"/>
                        </a:lnTo>
                        <a:lnTo>
                          <a:pt x="449" y="1279"/>
                        </a:lnTo>
                        <a:lnTo>
                          <a:pt x="421" y="1267"/>
                        </a:lnTo>
                        <a:lnTo>
                          <a:pt x="392" y="1254"/>
                        </a:lnTo>
                        <a:lnTo>
                          <a:pt x="364" y="1239"/>
                        </a:lnTo>
                        <a:lnTo>
                          <a:pt x="336" y="1225"/>
                        </a:lnTo>
                        <a:lnTo>
                          <a:pt x="311" y="1208"/>
                        </a:lnTo>
                        <a:lnTo>
                          <a:pt x="285" y="1189"/>
                        </a:lnTo>
                        <a:lnTo>
                          <a:pt x="261" y="1170"/>
                        </a:lnTo>
                        <a:lnTo>
                          <a:pt x="237" y="1150"/>
                        </a:lnTo>
                        <a:lnTo>
                          <a:pt x="215" y="1129"/>
                        </a:lnTo>
                        <a:lnTo>
                          <a:pt x="194" y="1106"/>
                        </a:lnTo>
                        <a:lnTo>
                          <a:pt x="174" y="1083"/>
                        </a:lnTo>
                        <a:lnTo>
                          <a:pt x="154" y="1058"/>
                        </a:lnTo>
                        <a:lnTo>
                          <a:pt x="136" y="1033"/>
                        </a:lnTo>
                        <a:lnTo>
                          <a:pt x="119" y="1006"/>
                        </a:lnTo>
                        <a:lnTo>
                          <a:pt x="103" y="980"/>
                        </a:lnTo>
                        <a:lnTo>
                          <a:pt x="89" y="952"/>
                        </a:lnTo>
                        <a:lnTo>
                          <a:pt x="77" y="923"/>
                        </a:lnTo>
                        <a:lnTo>
                          <a:pt x="65" y="893"/>
                        </a:lnTo>
                        <a:lnTo>
                          <a:pt x="55" y="864"/>
                        </a:lnTo>
                        <a:lnTo>
                          <a:pt x="46" y="833"/>
                        </a:lnTo>
                        <a:lnTo>
                          <a:pt x="39" y="802"/>
                        </a:lnTo>
                        <a:lnTo>
                          <a:pt x="33" y="770"/>
                        </a:lnTo>
                        <a:lnTo>
                          <a:pt x="29" y="738"/>
                        </a:lnTo>
                        <a:lnTo>
                          <a:pt x="27" y="705"/>
                        </a:lnTo>
                        <a:lnTo>
                          <a:pt x="25" y="672"/>
                        </a:lnTo>
                        <a:lnTo>
                          <a:pt x="27" y="639"/>
                        </a:lnTo>
                        <a:lnTo>
                          <a:pt x="29" y="606"/>
                        </a:lnTo>
                        <a:lnTo>
                          <a:pt x="33" y="574"/>
                        </a:lnTo>
                        <a:lnTo>
                          <a:pt x="39" y="542"/>
                        </a:lnTo>
                        <a:lnTo>
                          <a:pt x="46" y="510"/>
                        </a:lnTo>
                        <a:lnTo>
                          <a:pt x="55" y="480"/>
                        </a:lnTo>
                        <a:lnTo>
                          <a:pt x="65" y="450"/>
                        </a:lnTo>
                        <a:lnTo>
                          <a:pt x="77" y="421"/>
                        </a:lnTo>
                        <a:lnTo>
                          <a:pt x="89" y="392"/>
                        </a:lnTo>
                        <a:lnTo>
                          <a:pt x="103" y="364"/>
                        </a:lnTo>
                        <a:lnTo>
                          <a:pt x="119" y="337"/>
                        </a:lnTo>
                        <a:lnTo>
                          <a:pt x="136" y="311"/>
                        </a:lnTo>
                        <a:lnTo>
                          <a:pt x="154" y="286"/>
                        </a:lnTo>
                        <a:lnTo>
                          <a:pt x="174" y="261"/>
                        </a:lnTo>
                        <a:lnTo>
                          <a:pt x="194" y="238"/>
                        </a:lnTo>
                        <a:lnTo>
                          <a:pt x="215" y="215"/>
                        </a:lnTo>
                        <a:lnTo>
                          <a:pt x="237" y="194"/>
                        </a:lnTo>
                        <a:lnTo>
                          <a:pt x="261" y="174"/>
                        </a:lnTo>
                        <a:lnTo>
                          <a:pt x="285" y="155"/>
                        </a:lnTo>
                        <a:lnTo>
                          <a:pt x="311" y="137"/>
                        </a:lnTo>
                        <a:lnTo>
                          <a:pt x="336" y="120"/>
                        </a:lnTo>
                        <a:lnTo>
                          <a:pt x="364" y="105"/>
                        </a:lnTo>
                        <a:lnTo>
                          <a:pt x="392" y="90"/>
                        </a:lnTo>
                        <a:lnTo>
                          <a:pt x="421" y="77"/>
                        </a:lnTo>
                        <a:lnTo>
                          <a:pt x="449" y="65"/>
                        </a:lnTo>
                        <a:lnTo>
                          <a:pt x="479" y="56"/>
                        </a:lnTo>
                        <a:lnTo>
                          <a:pt x="510" y="46"/>
                        </a:lnTo>
                        <a:lnTo>
                          <a:pt x="542" y="40"/>
                        </a:lnTo>
                        <a:lnTo>
                          <a:pt x="573" y="33"/>
                        </a:lnTo>
                        <a:lnTo>
                          <a:pt x="606" y="30"/>
                        </a:lnTo>
                        <a:lnTo>
                          <a:pt x="639" y="27"/>
                        </a:lnTo>
                        <a:lnTo>
                          <a:pt x="672" y="26"/>
                        </a:lnTo>
                        <a:lnTo>
                          <a:pt x="705" y="27"/>
                        </a:lnTo>
                        <a:lnTo>
                          <a:pt x="738" y="30"/>
                        </a:lnTo>
                        <a:lnTo>
                          <a:pt x="770" y="33"/>
                        </a:lnTo>
                        <a:lnTo>
                          <a:pt x="802" y="40"/>
                        </a:lnTo>
                        <a:lnTo>
                          <a:pt x="833" y="46"/>
                        </a:lnTo>
                        <a:lnTo>
                          <a:pt x="864" y="56"/>
                        </a:lnTo>
                        <a:lnTo>
                          <a:pt x="893" y="65"/>
                        </a:lnTo>
                        <a:lnTo>
                          <a:pt x="923" y="77"/>
                        </a:lnTo>
                        <a:lnTo>
                          <a:pt x="952" y="90"/>
                        </a:lnTo>
                        <a:lnTo>
                          <a:pt x="980" y="105"/>
                        </a:lnTo>
                        <a:lnTo>
                          <a:pt x="1006" y="120"/>
                        </a:lnTo>
                        <a:lnTo>
                          <a:pt x="1033" y="137"/>
                        </a:lnTo>
                        <a:lnTo>
                          <a:pt x="1059" y="155"/>
                        </a:lnTo>
                        <a:lnTo>
                          <a:pt x="1083" y="174"/>
                        </a:lnTo>
                        <a:lnTo>
                          <a:pt x="1106" y="194"/>
                        </a:lnTo>
                        <a:lnTo>
                          <a:pt x="1129" y="215"/>
                        </a:lnTo>
                        <a:lnTo>
                          <a:pt x="1150" y="238"/>
                        </a:lnTo>
                        <a:lnTo>
                          <a:pt x="1170" y="261"/>
                        </a:lnTo>
                        <a:lnTo>
                          <a:pt x="1190" y="286"/>
                        </a:lnTo>
                        <a:lnTo>
                          <a:pt x="1208" y="311"/>
                        </a:lnTo>
                        <a:lnTo>
                          <a:pt x="1224" y="337"/>
                        </a:lnTo>
                        <a:lnTo>
                          <a:pt x="1240" y="364"/>
                        </a:lnTo>
                        <a:lnTo>
                          <a:pt x="1253" y="392"/>
                        </a:lnTo>
                        <a:lnTo>
                          <a:pt x="1267" y="421"/>
                        </a:lnTo>
                        <a:lnTo>
                          <a:pt x="1278" y="450"/>
                        </a:lnTo>
                        <a:lnTo>
                          <a:pt x="1289" y="480"/>
                        </a:lnTo>
                        <a:lnTo>
                          <a:pt x="1297" y="510"/>
                        </a:lnTo>
                        <a:lnTo>
                          <a:pt x="1305" y="542"/>
                        </a:lnTo>
                        <a:lnTo>
                          <a:pt x="1310" y="574"/>
                        </a:lnTo>
                        <a:lnTo>
                          <a:pt x="1314" y="606"/>
                        </a:lnTo>
                        <a:lnTo>
                          <a:pt x="1316" y="639"/>
                        </a:lnTo>
                        <a:lnTo>
                          <a:pt x="1317" y="672"/>
                        </a:lnTo>
                        <a:close/>
                      </a:path>
                    </a:pathLst>
                  </a:custGeom>
                  <a:solidFill>
                    <a:srgbClr val="00A9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6" name="Freeform 6392">
                    <a:extLst>
                      <a:ext uri="{FF2B5EF4-FFF2-40B4-BE49-F238E27FC236}">
                        <a16:creationId xmlns:a16="http://schemas.microsoft.com/office/drawing/2014/main" xmlns="" id="{ED87B159-35D8-4678-A386-10C5B03D1D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8" y="1411"/>
                    <a:ext cx="133" cy="133"/>
                  </a:xfrm>
                  <a:custGeom>
                    <a:avLst/>
                    <a:gdLst>
                      <a:gd name="T0" fmla="*/ 1317 w 1330"/>
                      <a:gd name="T1" fmla="*/ 530 h 1328"/>
                      <a:gd name="T2" fmla="*/ 1266 w 1330"/>
                      <a:gd name="T3" fmla="*/ 376 h 1328"/>
                      <a:gd name="T4" fmla="*/ 1179 w 1330"/>
                      <a:gd name="T5" fmla="*/ 241 h 1328"/>
                      <a:gd name="T6" fmla="*/ 1063 w 1330"/>
                      <a:gd name="T7" fmla="*/ 132 h 1328"/>
                      <a:gd name="T8" fmla="*/ 925 w 1330"/>
                      <a:gd name="T9" fmla="*/ 52 h 1328"/>
                      <a:gd name="T10" fmla="*/ 767 w 1330"/>
                      <a:gd name="T11" fmla="*/ 7 h 1328"/>
                      <a:gd name="T12" fmla="*/ 598 w 1330"/>
                      <a:gd name="T13" fmla="*/ 3 h 1328"/>
                      <a:gd name="T14" fmla="*/ 437 w 1330"/>
                      <a:gd name="T15" fmla="*/ 39 h 1328"/>
                      <a:gd name="T16" fmla="*/ 294 w 1330"/>
                      <a:gd name="T17" fmla="*/ 113 h 1328"/>
                      <a:gd name="T18" fmla="*/ 174 w 1330"/>
                      <a:gd name="T19" fmla="*/ 217 h 1328"/>
                      <a:gd name="T20" fmla="*/ 81 w 1330"/>
                      <a:gd name="T21" fmla="*/ 347 h 1328"/>
                      <a:gd name="T22" fmla="*/ 22 w 1330"/>
                      <a:gd name="T23" fmla="*/ 498 h 1328"/>
                      <a:gd name="T24" fmla="*/ 0 w 1330"/>
                      <a:gd name="T25" fmla="*/ 664 h 1328"/>
                      <a:gd name="T26" fmla="*/ 22 w 1330"/>
                      <a:gd name="T27" fmla="*/ 830 h 1328"/>
                      <a:gd name="T28" fmla="*/ 81 w 1330"/>
                      <a:gd name="T29" fmla="*/ 980 h 1328"/>
                      <a:gd name="T30" fmla="*/ 174 w 1330"/>
                      <a:gd name="T31" fmla="*/ 1111 h 1328"/>
                      <a:gd name="T32" fmla="*/ 294 w 1330"/>
                      <a:gd name="T33" fmla="*/ 1215 h 1328"/>
                      <a:gd name="T34" fmla="*/ 437 w 1330"/>
                      <a:gd name="T35" fmla="*/ 1288 h 1328"/>
                      <a:gd name="T36" fmla="*/ 598 w 1330"/>
                      <a:gd name="T37" fmla="*/ 1325 h 1328"/>
                      <a:gd name="T38" fmla="*/ 767 w 1330"/>
                      <a:gd name="T39" fmla="*/ 1321 h 1328"/>
                      <a:gd name="T40" fmla="*/ 925 w 1330"/>
                      <a:gd name="T41" fmla="*/ 1276 h 1328"/>
                      <a:gd name="T42" fmla="*/ 1063 w 1330"/>
                      <a:gd name="T43" fmla="*/ 1196 h 1328"/>
                      <a:gd name="T44" fmla="*/ 1179 w 1330"/>
                      <a:gd name="T45" fmla="*/ 1087 h 1328"/>
                      <a:gd name="T46" fmla="*/ 1266 w 1330"/>
                      <a:gd name="T47" fmla="*/ 953 h 1328"/>
                      <a:gd name="T48" fmla="*/ 1317 w 1330"/>
                      <a:gd name="T49" fmla="*/ 798 h 1328"/>
                      <a:gd name="T50" fmla="*/ 1292 w 1330"/>
                      <a:gd name="T51" fmla="*/ 664 h 1328"/>
                      <a:gd name="T52" fmla="*/ 1273 w 1330"/>
                      <a:gd name="T53" fmla="*/ 821 h 1328"/>
                      <a:gd name="T54" fmla="*/ 1217 w 1330"/>
                      <a:gd name="T55" fmla="*/ 962 h 1328"/>
                      <a:gd name="T56" fmla="*/ 1130 w 1330"/>
                      <a:gd name="T57" fmla="*/ 1086 h 1328"/>
                      <a:gd name="T58" fmla="*/ 1016 w 1330"/>
                      <a:gd name="T59" fmla="*/ 1184 h 1328"/>
                      <a:gd name="T60" fmla="*/ 881 w 1330"/>
                      <a:gd name="T61" fmla="*/ 1253 h 1328"/>
                      <a:gd name="T62" fmla="*/ 730 w 1330"/>
                      <a:gd name="T63" fmla="*/ 1288 h 1328"/>
                      <a:gd name="T64" fmla="*/ 570 w 1330"/>
                      <a:gd name="T65" fmla="*/ 1284 h 1328"/>
                      <a:gd name="T66" fmla="*/ 422 w 1330"/>
                      <a:gd name="T67" fmla="*/ 1241 h 1328"/>
                      <a:gd name="T68" fmla="*/ 291 w 1330"/>
                      <a:gd name="T69" fmla="*/ 1167 h 1328"/>
                      <a:gd name="T70" fmla="*/ 182 w 1330"/>
                      <a:gd name="T71" fmla="*/ 1062 h 1328"/>
                      <a:gd name="T72" fmla="*/ 100 w 1330"/>
                      <a:gd name="T73" fmla="*/ 936 h 1328"/>
                      <a:gd name="T74" fmla="*/ 51 w 1330"/>
                      <a:gd name="T75" fmla="*/ 791 h 1328"/>
                      <a:gd name="T76" fmla="*/ 40 w 1330"/>
                      <a:gd name="T77" fmla="*/ 632 h 1328"/>
                      <a:gd name="T78" fmla="*/ 67 w 1330"/>
                      <a:gd name="T79" fmla="*/ 478 h 1328"/>
                      <a:gd name="T80" fmla="*/ 129 w 1330"/>
                      <a:gd name="T81" fmla="*/ 339 h 1328"/>
                      <a:gd name="T82" fmla="*/ 223 w 1330"/>
                      <a:gd name="T83" fmla="*/ 221 h 1328"/>
                      <a:gd name="T84" fmla="*/ 341 w 1330"/>
                      <a:gd name="T85" fmla="*/ 128 h 1328"/>
                      <a:gd name="T86" fmla="*/ 480 w 1330"/>
                      <a:gd name="T87" fmla="*/ 66 h 1328"/>
                      <a:gd name="T88" fmla="*/ 633 w 1330"/>
                      <a:gd name="T89" fmla="*/ 38 h 1328"/>
                      <a:gd name="T90" fmla="*/ 792 w 1330"/>
                      <a:gd name="T91" fmla="*/ 50 h 1328"/>
                      <a:gd name="T92" fmla="*/ 937 w 1330"/>
                      <a:gd name="T93" fmla="*/ 99 h 1328"/>
                      <a:gd name="T94" fmla="*/ 1064 w 1330"/>
                      <a:gd name="T95" fmla="*/ 181 h 1328"/>
                      <a:gd name="T96" fmla="*/ 1168 w 1330"/>
                      <a:gd name="T97" fmla="*/ 289 h 1328"/>
                      <a:gd name="T98" fmla="*/ 1243 w 1330"/>
                      <a:gd name="T99" fmla="*/ 420 h 1328"/>
                      <a:gd name="T100" fmla="*/ 1286 w 1330"/>
                      <a:gd name="T101" fmla="*/ 568 h 1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30" h="1328">
                        <a:moveTo>
                          <a:pt x="1330" y="664"/>
                        </a:moveTo>
                        <a:lnTo>
                          <a:pt x="1329" y="630"/>
                        </a:lnTo>
                        <a:lnTo>
                          <a:pt x="1327" y="596"/>
                        </a:lnTo>
                        <a:lnTo>
                          <a:pt x="1323" y="563"/>
                        </a:lnTo>
                        <a:lnTo>
                          <a:pt x="1317" y="530"/>
                        </a:lnTo>
                        <a:lnTo>
                          <a:pt x="1309" y="498"/>
                        </a:lnTo>
                        <a:lnTo>
                          <a:pt x="1301" y="466"/>
                        </a:lnTo>
                        <a:lnTo>
                          <a:pt x="1290" y="435"/>
                        </a:lnTo>
                        <a:lnTo>
                          <a:pt x="1278" y="405"/>
                        </a:lnTo>
                        <a:lnTo>
                          <a:pt x="1266" y="376"/>
                        </a:lnTo>
                        <a:lnTo>
                          <a:pt x="1251" y="347"/>
                        </a:lnTo>
                        <a:lnTo>
                          <a:pt x="1235" y="319"/>
                        </a:lnTo>
                        <a:lnTo>
                          <a:pt x="1217" y="293"/>
                        </a:lnTo>
                        <a:lnTo>
                          <a:pt x="1198" y="266"/>
                        </a:lnTo>
                        <a:lnTo>
                          <a:pt x="1179" y="241"/>
                        </a:lnTo>
                        <a:lnTo>
                          <a:pt x="1158" y="217"/>
                        </a:lnTo>
                        <a:lnTo>
                          <a:pt x="1136" y="194"/>
                        </a:lnTo>
                        <a:lnTo>
                          <a:pt x="1113" y="172"/>
                        </a:lnTo>
                        <a:lnTo>
                          <a:pt x="1089" y="151"/>
                        </a:lnTo>
                        <a:lnTo>
                          <a:pt x="1063" y="132"/>
                        </a:lnTo>
                        <a:lnTo>
                          <a:pt x="1038" y="113"/>
                        </a:lnTo>
                        <a:lnTo>
                          <a:pt x="1011" y="96"/>
                        </a:lnTo>
                        <a:lnTo>
                          <a:pt x="982" y="80"/>
                        </a:lnTo>
                        <a:lnTo>
                          <a:pt x="953" y="65"/>
                        </a:lnTo>
                        <a:lnTo>
                          <a:pt x="925" y="52"/>
                        </a:lnTo>
                        <a:lnTo>
                          <a:pt x="894" y="39"/>
                        </a:lnTo>
                        <a:lnTo>
                          <a:pt x="863" y="30"/>
                        </a:lnTo>
                        <a:lnTo>
                          <a:pt x="832" y="20"/>
                        </a:lnTo>
                        <a:lnTo>
                          <a:pt x="800" y="13"/>
                        </a:lnTo>
                        <a:lnTo>
                          <a:pt x="767" y="7"/>
                        </a:lnTo>
                        <a:lnTo>
                          <a:pt x="734" y="3"/>
                        </a:lnTo>
                        <a:lnTo>
                          <a:pt x="700" y="0"/>
                        </a:lnTo>
                        <a:lnTo>
                          <a:pt x="666" y="0"/>
                        </a:lnTo>
                        <a:lnTo>
                          <a:pt x="632" y="0"/>
                        </a:lnTo>
                        <a:lnTo>
                          <a:pt x="598" y="3"/>
                        </a:lnTo>
                        <a:lnTo>
                          <a:pt x="565" y="7"/>
                        </a:lnTo>
                        <a:lnTo>
                          <a:pt x="532" y="13"/>
                        </a:lnTo>
                        <a:lnTo>
                          <a:pt x="500" y="20"/>
                        </a:lnTo>
                        <a:lnTo>
                          <a:pt x="468" y="30"/>
                        </a:lnTo>
                        <a:lnTo>
                          <a:pt x="437" y="39"/>
                        </a:lnTo>
                        <a:lnTo>
                          <a:pt x="407" y="52"/>
                        </a:lnTo>
                        <a:lnTo>
                          <a:pt x="377" y="65"/>
                        </a:lnTo>
                        <a:lnTo>
                          <a:pt x="349" y="80"/>
                        </a:lnTo>
                        <a:lnTo>
                          <a:pt x="321" y="96"/>
                        </a:lnTo>
                        <a:lnTo>
                          <a:pt x="294" y="113"/>
                        </a:lnTo>
                        <a:lnTo>
                          <a:pt x="268" y="132"/>
                        </a:lnTo>
                        <a:lnTo>
                          <a:pt x="243" y="151"/>
                        </a:lnTo>
                        <a:lnTo>
                          <a:pt x="219" y="172"/>
                        </a:lnTo>
                        <a:lnTo>
                          <a:pt x="195" y="194"/>
                        </a:lnTo>
                        <a:lnTo>
                          <a:pt x="174" y="217"/>
                        </a:lnTo>
                        <a:lnTo>
                          <a:pt x="153" y="241"/>
                        </a:lnTo>
                        <a:lnTo>
                          <a:pt x="132" y="266"/>
                        </a:lnTo>
                        <a:lnTo>
                          <a:pt x="114" y="293"/>
                        </a:lnTo>
                        <a:lnTo>
                          <a:pt x="97" y="319"/>
                        </a:lnTo>
                        <a:lnTo>
                          <a:pt x="81" y="347"/>
                        </a:lnTo>
                        <a:lnTo>
                          <a:pt x="66" y="376"/>
                        </a:lnTo>
                        <a:lnTo>
                          <a:pt x="54" y="405"/>
                        </a:lnTo>
                        <a:lnTo>
                          <a:pt x="41" y="435"/>
                        </a:lnTo>
                        <a:lnTo>
                          <a:pt x="31" y="466"/>
                        </a:lnTo>
                        <a:lnTo>
                          <a:pt x="22" y="498"/>
                        </a:lnTo>
                        <a:lnTo>
                          <a:pt x="14" y="530"/>
                        </a:lnTo>
                        <a:lnTo>
                          <a:pt x="9" y="563"/>
                        </a:lnTo>
                        <a:lnTo>
                          <a:pt x="5" y="596"/>
                        </a:lnTo>
                        <a:lnTo>
                          <a:pt x="1" y="630"/>
                        </a:lnTo>
                        <a:lnTo>
                          <a:pt x="0" y="664"/>
                        </a:lnTo>
                        <a:lnTo>
                          <a:pt x="1" y="698"/>
                        </a:lnTo>
                        <a:lnTo>
                          <a:pt x="5" y="732"/>
                        </a:lnTo>
                        <a:lnTo>
                          <a:pt x="9" y="765"/>
                        </a:lnTo>
                        <a:lnTo>
                          <a:pt x="14" y="798"/>
                        </a:lnTo>
                        <a:lnTo>
                          <a:pt x="22" y="830"/>
                        </a:lnTo>
                        <a:lnTo>
                          <a:pt x="31" y="862"/>
                        </a:lnTo>
                        <a:lnTo>
                          <a:pt x="41" y="893"/>
                        </a:lnTo>
                        <a:lnTo>
                          <a:pt x="54" y="923"/>
                        </a:lnTo>
                        <a:lnTo>
                          <a:pt x="66" y="953"/>
                        </a:lnTo>
                        <a:lnTo>
                          <a:pt x="81" y="980"/>
                        </a:lnTo>
                        <a:lnTo>
                          <a:pt x="97" y="1009"/>
                        </a:lnTo>
                        <a:lnTo>
                          <a:pt x="114" y="1036"/>
                        </a:lnTo>
                        <a:lnTo>
                          <a:pt x="132" y="1061"/>
                        </a:lnTo>
                        <a:lnTo>
                          <a:pt x="153" y="1087"/>
                        </a:lnTo>
                        <a:lnTo>
                          <a:pt x="174" y="1111"/>
                        </a:lnTo>
                        <a:lnTo>
                          <a:pt x="195" y="1134"/>
                        </a:lnTo>
                        <a:lnTo>
                          <a:pt x="219" y="1156"/>
                        </a:lnTo>
                        <a:lnTo>
                          <a:pt x="243" y="1177"/>
                        </a:lnTo>
                        <a:lnTo>
                          <a:pt x="268" y="1196"/>
                        </a:lnTo>
                        <a:lnTo>
                          <a:pt x="294" y="1215"/>
                        </a:lnTo>
                        <a:lnTo>
                          <a:pt x="321" y="1233"/>
                        </a:lnTo>
                        <a:lnTo>
                          <a:pt x="349" y="1248"/>
                        </a:lnTo>
                        <a:lnTo>
                          <a:pt x="377" y="1263"/>
                        </a:lnTo>
                        <a:lnTo>
                          <a:pt x="407" y="1276"/>
                        </a:lnTo>
                        <a:lnTo>
                          <a:pt x="437" y="1288"/>
                        </a:lnTo>
                        <a:lnTo>
                          <a:pt x="468" y="1299"/>
                        </a:lnTo>
                        <a:lnTo>
                          <a:pt x="500" y="1308"/>
                        </a:lnTo>
                        <a:lnTo>
                          <a:pt x="532" y="1316"/>
                        </a:lnTo>
                        <a:lnTo>
                          <a:pt x="565" y="1321"/>
                        </a:lnTo>
                        <a:lnTo>
                          <a:pt x="598" y="1325"/>
                        </a:lnTo>
                        <a:lnTo>
                          <a:pt x="632" y="1327"/>
                        </a:lnTo>
                        <a:lnTo>
                          <a:pt x="666" y="1328"/>
                        </a:lnTo>
                        <a:lnTo>
                          <a:pt x="700" y="1327"/>
                        </a:lnTo>
                        <a:lnTo>
                          <a:pt x="734" y="1325"/>
                        </a:lnTo>
                        <a:lnTo>
                          <a:pt x="767" y="1321"/>
                        </a:lnTo>
                        <a:lnTo>
                          <a:pt x="800" y="1316"/>
                        </a:lnTo>
                        <a:lnTo>
                          <a:pt x="832" y="1308"/>
                        </a:lnTo>
                        <a:lnTo>
                          <a:pt x="863" y="1299"/>
                        </a:lnTo>
                        <a:lnTo>
                          <a:pt x="894" y="1288"/>
                        </a:lnTo>
                        <a:lnTo>
                          <a:pt x="925" y="1276"/>
                        </a:lnTo>
                        <a:lnTo>
                          <a:pt x="953" y="1263"/>
                        </a:lnTo>
                        <a:lnTo>
                          <a:pt x="982" y="1248"/>
                        </a:lnTo>
                        <a:lnTo>
                          <a:pt x="1011" y="1233"/>
                        </a:lnTo>
                        <a:lnTo>
                          <a:pt x="1038" y="1215"/>
                        </a:lnTo>
                        <a:lnTo>
                          <a:pt x="1063" y="1196"/>
                        </a:lnTo>
                        <a:lnTo>
                          <a:pt x="1089" y="1177"/>
                        </a:lnTo>
                        <a:lnTo>
                          <a:pt x="1113" y="1156"/>
                        </a:lnTo>
                        <a:lnTo>
                          <a:pt x="1136" y="1134"/>
                        </a:lnTo>
                        <a:lnTo>
                          <a:pt x="1158" y="1111"/>
                        </a:lnTo>
                        <a:lnTo>
                          <a:pt x="1179" y="1087"/>
                        </a:lnTo>
                        <a:lnTo>
                          <a:pt x="1198" y="1061"/>
                        </a:lnTo>
                        <a:lnTo>
                          <a:pt x="1217" y="1036"/>
                        </a:lnTo>
                        <a:lnTo>
                          <a:pt x="1235" y="1009"/>
                        </a:lnTo>
                        <a:lnTo>
                          <a:pt x="1251" y="980"/>
                        </a:lnTo>
                        <a:lnTo>
                          <a:pt x="1266" y="953"/>
                        </a:lnTo>
                        <a:lnTo>
                          <a:pt x="1278" y="923"/>
                        </a:lnTo>
                        <a:lnTo>
                          <a:pt x="1290" y="893"/>
                        </a:lnTo>
                        <a:lnTo>
                          <a:pt x="1301" y="862"/>
                        </a:lnTo>
                        <a:lnTo>
                          <a:pt x="1309" y="830"/>
                        </a:lnTo>
                        <a:lnTo>
                          <a:pt x="1317" y="798"/>
                        </a:lnTo>
                        <a:lnTo>
                          <a:pt x="1323" y="765"/>
                        </a:lnTo>
                        <a:lnTo>
                          <a:pt x="1327" y="732"/>
                        </a:lnTo>
                        <a:lnTo>
                          <a:pt x="1329" y="698"/>
                        </a:lnTo>
                        <a:lnTo>
                          <a:pt x="1330" y="664"/>
                        </a:lnTo>
                        <a:close/>
                        <a:moveTo>
                          <a:pt x="1292" y="664"/>
                        </a:moveTo>
                        <a:lnTo>
                          <a:pt x="1292" y="696"/>
                        </a:lnTo>
                        <a:lnTo>
                          <a:pt x="1289" y="728"/>
                        </a:lnTo>
                        <a:lnTo>
                          <a:pt x="1286" y="760"/>
                        </a:lnTo>
                        <a:lnTo>
                          <a:pt x="1279" y="791"/>
                        </a:lnTo>
                        <a:lnTo>
                          <a:pt x="1273" y="821"/>
                        </a:lnTo>
                        <a:lnTo>
                          <a:pt x="1264" y="850"/>
                        </a:lnTo>
                        <a:lnTo>
                          <a:pt x="1255" y="879"/>
                        </a:lnTo>
                        <a:lnTo>
                          <a:pt x="1243" y="908"/>
                        </a:lnTo>
                        <a:lnTo>
                          <a:pt x="1230" y="936"/>
                        </a:lnTo>
                        <a:lnTo>
                          <a:pt x="1217" y="962"/>
                        </a:lnTo>
                        <a:lnTo>
                          <a:pt x="1202" y="989"/>
                        </a:lnTo>
                        <a:lnTo>
                          <a:pt x="1186" y="1014"/>
                        </a:lnTo>
                        <a:lnTo>
                          <a:pt x="1168" y="1039"/>
                        </a:lnTo>
                        <a:lnTo>
                          <a:pt x="1149" y="1062"/>
                        </a:lnTo>
                        <a:lnTo>
                          <a:pt x="1130" y="1086"/>
                        </a:lnTo>
                        <a:lnTo>
                          <a:pt x="1109" y="1107"/>
                        </a:lnTo>
                        <a:lnTo>
                          <a:pt x="1088" y="1128"/>
                        </a:lnTo>
                        <a:lnTo>
                          <a:pt x="1064" y="1147"/>
                        </a:lnTo>
                        <a:lnTo>
                          <a:pt x="1041" y="1167"/>
                        </a:lnTo>
                        <a:lnTo>
                          <a:pt x="1016" y="1184"/>
                        </a:lnTo>
                        <a:lnTo>
                          <a:pt x="991" y="1200"/>
                        </a:lnTo>
                        <a:lnTo>
                          <a:pt x="964" y="1215"/>
                        </a:lnTo>
                        <a:lnTo>
                          <a:pt x="937" y="1229"/>
                        </a:lnTo>
                        <a:lnTo>
                          <a:pt x="910" y="1241"/>
                        </a:lnTo>
                        <a:lnTo>
                          <a:pt x="881" y="1253"/>
                        </a:lnTo>
                        <a:lnTo>
                          <a:pt x="852" y="1262"/>
                        </a:lnTo>
                        <a:lnTo>
                          <a:pt x="822" y="1271"/>
                        </a:lnTo>
                        <a:lnTo>
                          <a:pt x="792" y="1278"/>
                        </a:lnTo>
                        <a:lnTo>
                          <a:pt x="761" y="1284"/>
                        </a:lnTo>
                        <a:lnTo>
                          <a:pt x="730" y="1288"/>
                        </a:lnTo>
                        <a:lnTo>
                          <a:pt x="698" y="1290"/>
                        </a:lnTo>
                        <a:lnTo>
                          <a:pt x="666" y="1291"/>
                        </a:lnTo>
                        <a:lnTo>
                          <a:pt x="633" y="1290"/>
                        </a:lnTo>
                        <a:lnTo>
                          <a:pt x="602" y="1288"/>
                        </a:lnTo>
                        <a:lnTo>
                          <a:pt x="570" y="1284"/>
                        </a:lnTo>
                        <a:lnTo>
                          <a:pt x="539" y="1278"/>
                        </a:lnTo>
                        <a:lnTo>
                          <a:pt x="509" y="1271"/>
                        </a:lnTo>
                        <a:lnTo>
                          <a:pt x="480" y="1262"/>
                        </a:lnTo>
                        <a:lnTo>
                          <a:pt x="450" y="1253"/>
                        </a:lnTo>
                        <a:lnTo>
                          <a:pt x="422" y="1241"/>
                        </a:lnTo>
                        <a:lnTo>
                          <a:pt x="394" y="1229"/>
                        </a:lnTo>
                        <a:lnTo>
                          <a:pt x="367" y="1215"/>
                        </a:lnTo>
                        <a:lnTo>
                          <a:pt x="341" y="1200"/>
                        </a:lnTo>
                        <a:lnTo>
                          <a:pt x="316" y="1184"/>
                        </a:lnTo>
                        <a:lnTo>
                          <a:pt x="291" y="1167"/>
                        </a:lnTo>
                        <a:lnTo>
                          <a:pt x="267" y="1147"/>
                        </a:lnTo>
                        <a:lnTo>
                          <a:pt x="244" y="1128"/>
                        </a:lnTo>
                        <a:lnTo>
                          <a:pt x="223" y="1107"/>
                        </a:lnTo>
                        <a:lnTo>
                          <a:pt x="202" y="1086"/>
                        </a:lnTo>
                        <a:lnTo>
                          <a:pt x="182" y="1062"/>
                        </a:lnTo>
                        <a:lnTo>
                          <a:pt x="163" y="1039"/>
                        </a:lnTo>
                        <a:lnTo>
                          <a:pt x="146" y="1014"/>
                        </a:lnTo>
                        <a:lnTo>
                          <a:pt x="129" y="989"/>
                        </a:lnTo>
                        <a:lnTo>
                          <a:pt x="114" y="962"/>
                        </a:lnTo>
                        <a:lnTo>
                          <a:pt x="100" y="936"/>
                        </a:lnTo>
                        <a:lnTo>
                          <a:pt x="88" y="908"/>
                        </a:lnTo>
                        <a:lnTo>
                          <a:pt x="77" y="879"/>
                        </a:lnTo>
                        <a:lnTo>
                          <a:pt x="67" y="850"/>
                        </a:lnTo>
                        <a:lnTo>
                          <a:pt x="59" y="821"/>
                        </a:lnTo>
                        <a:lnTo>
                          <a:pt x="51" y="791"/>
                        </a:lnTo>
                        <a:lnTo>
                          <a:pt x="46" y="760"/>
                        </a:lnTo>
                        <a:lnTo>
                          <a:pt x="42" y="728"/>
                        </a:lnTo>
                        <a:lnTo>
                          <a:pt x="40" y="696"/>
                        </a:lnTo>
                        <a:lnTo>
                          <a:pt x="39" y="664"/>
                        </a:lnTo>
                        <a:lnTo>
                          <a:pt x="40" y="632"/>
                        </a:lnTo>
                        <a:lnTo>
                          <a:pt x="42" y="600"/>
                        </a:lnTo>
                        <a:lnTo>
                          <a:pt x="46" y="568"/>
                        </a:lnTo>
                        <a:lnTo>
                          <a:pt x="51" y="537"/>
                        </a:lnTo>
                        <a:lnTo>
                          <a:pt x="59" y="508"/>
                        </a:lnTo>
                        <a:lnTo>
                          <a:pt x="67" y="478"/>
                        </a:lnTo>
                        <a:lnTo>
                          <a:pt x="77" y="449"/>
                        </a:lnTo>
                        <a:lnTo>
                          <a:pt x="88" y="420"/>
                        </a:lnTo>
                        <a:lnTo>
                          <a:pt x="100" y="393"/>
                        </a:lnTo>
                        <a:lnTo>
                          <a:pt x="114" y="365"/>
                        </a:lnTo>
                        <a:lnTo>
                          <a:pt x="129" y="339"/>
                        </a:lnTo>
                        <a:lnTo>
                          <a:pt x="146" y="314"/>
                        </a:lnTo>
                        <a:lnTo>
                          <a:pt x="163" y="289"/>
                        </a:lnTo>
                        <a:lnTo>
                          <a:pt x="182" y="265"/>
                        </a:lnTo>
                        <a:lnTo>
                          <a:pt x="202" y="243"/>
                        </a:lnTo>
                        <a:lnTo>
                          <a:pt x="223" y="221"/>
                        </a:lnTo>
                        <a:lnTo>
                          <a:pt x="244" y="200"/>
                        </a:lnTo>
                        <a:lnTo>
                          <a:pt x="267" y="181"/>
                        </a:lnTo>
                        <a:lnTo>
                          <a:pt x="291" y="162"/>
                        </a:lnTo>
                        <a:lnTo>
                          <a:pt x="316" y="145"/>
                        </a:lnTo>
                        <a:lnTo>
                          <a:pt x="341" y="128"/>
                        </a:lnTo>
                        <a:lnTo>
                          <a:pt x="367" y="113"/>
                        </a:lnTo>
                        <a:lnTo>
                          <a:pt x="394" y="99"/>
                        </a:lnTo>
                        <a:lnTo>
                          <a:pt x="422" y="86"/>
                        </a:lnTo>
                        <a:lnTo>
                          <a:pt x="450" y="75"/>
                        </a:lnTo>
                        <a:lnTo>
                          <a:pt x="480" y="66"/>
                        </a:lnTo>
                        <a:lnTo>
                          <a:pt x="509" y="57"/>
                        </a:lnTo>
                        <a:lnTo>
                          <a:pt x="539" y="50"/>
                        </a:lnTo>
                        <a:lnTo>
                          <a:pt x="570" y="45"/>
                        </a:lnTo>
                        <a:lnTo>
                          <a:pt x="602" y="40"/>
                        </a:lnTo>
                        <a:lnTo>
                          <a:pt x="633" y="38"/>
                        </a:lnTo>
                        <a:lnTo>
                          <a:pt x="666" y="37"/>
                        </a:lnTo>
                        <a:lnTo>
                          <a:pt x="698" y="38"/>
                        </a:lnTo>
                        <a:lnTo>
                          <a:pt x="730" y="40"/>
                        </a:lnTo>
                        <a:lnTo>
                          <a:pt x="761" y="45"/>
                        </a:lnTo>
                        <a:lnTo>
                          <a:pt x="792" y="50"/>
                        </a:lnTo>
                        <a:lnTo>
                          <a:pt x="822" y="57"/>
                        </a:lnTo>
                        <a:lnTo>
                          <a:pt x="852" y="66"/>
                        </a:lnTo>
                        <a:lnTo>
                          <a:pt x="881" y="75"/>
                        </a:lnTo>
                        <a:lnTo>
                          <a:pt x="910" y="86"/>
                        </a:lnTo>
                        <a:lnTo>
                          <a:pt x="937" y="99"/>
                        </a:lnTo>
                        <a:lnTo>
                          <a:pt x="964" y="113"/>
                        </a:lnTo>
                        <a:lnTo>
                          <a:pt x="991" y="128"/>
                        </a:lnTo>
                        <a:lnTo>
                          <a:pt x="1016" y="145"/>
                        </a:lnTo>
                        <a:lnTo>
                          <a:pt x="1041" y="162"/>
                        </a:lnTo>
                        <a:lnTo>
                          <a:pt x="1064" y="181"/>
                        </a:lnTo>
                        <a:lnTo>
                          <a:pt x="1088" y="200"/>
                        </a:lnTo>
                        <a:lnTo>
                          <a:pt x="1109" y="221"/>
                        </a:lnTo>
                        <a:lnTo>
                          <a:pt x="1130" y="243"/>
                        </a:lnTo>
                        <a:lnTo>
                          <a:pt x="1149" y="265"/>
                        </a:lnTo>
                        <a:lnTo>
                          <a:pt x="1168" y="289"/>
                        </a:lnTo>
                        <a:lnTo>
                          <a:pt x="1186" y="314"/>
                        </a:lnTo>
                        <a:lnTo>
                          <a:pt x="1202" y="339"/>
                        </a:lnTo>
                        <a:lnTo>
                          <a:pt x="1217" y="365"/>
                        </a:lnTo>
                        <a:lnTo>
                          <a:pt x="1230" y="393"/>
                        </a:lnTo>
                        <a:lnTo>
                          <a:pt x="1243" y="420"/>
                        </a:lnTo>
                        <a:lnTo>
                          <a:pt x="1255" y="449"/>
                        </a:lnTo>
                        <a:lnTo>
                          <a:pt x="1264" y="478"/>
                        </a:lnTo>
                        <a:lnTo>
                          <a:pt x="1273" y="508"/>
                        </a:lnTo>
                        <a:lnTo>
                          <a:pt x="1279" y="537"/>
                        </a:lnTo>
                        <a:lnTo>
                          <a:pt x="1286" y="568"/>
                        </a:lnTo>
                        <a:lnTo>
                          <a:pt x="1289" y="600"/>
                        </a:lnTo>
                        <a:lnTo>
                          <a:pt x="1292" y="632"/>
                        </a:lnTo>
                        <a:lnTo>
                          <a:pt x="1292" y="664"/>
                        </a:lnTo>
                        <a:close/>
                      </a:path>
                    </a:pathLst>
                  </a:custGeom>
                  <a:solidFill>
                    <a:srgbClr val="00AB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7" name="Freeform 6393">
                    <a:extLst>
                      <a:ext uri="{FF2B5EF4-FFF2-40B4-BE49-F238E27FC236}">
                        <a16:creationId xmlns:a16="http://schemas.microsoft.com/office/drawing/2014/main" xmlns="" id="{8FD6108B-89DC-41B1-9330-C08E564EFA0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0" y="1413"/>
                    <a:ext cx="129" cy="129"/>
                  </a:xfrm>
                  <a:custGeom>
                    <a:avLst/>
                    <a:gdLst>
                      <a:gd name="T0" fmla="*/ 1280 w 1292"/>
                      <a:gd name="T1" fmla="*/ 516 h 1291"/>
                      <a:gd name="T2" fmla="*/ 1228 w 1292"/>
                      <a:gd name="T3" fmla="*/ 366 h 1291"/>
                      <a:gd name="T4" fmla="*/ 1145 w 1292"/>
                      <a:gd name="T5" fmla="*/ 235 h 1291"/>
                      <a:gd name="T6" fmla="*/ 1034 w 1292"/>
                      <a:gd name="T7" fmla="*/ 129 h 1291"/>
                      <a:gd name="T8" fmla="*/ 898 w 1292"/>
                      <a:gd name="T9" fmla="*/ 51 h 1291"/>
                      <a:gd name="T10" fmla="*/ 745 w 1292"/>
                      <a:gd name="T11" fmla="*/ 7 h 1291"/>
                      <a:gd name="T12" fmla="*/ 581 w 1292"/>
                      <a:gd name="T13" fmla="*/ 4 h 1291"/>
                      <a:gd name="T14" fmla="*/ 424 w 1292"/>
                      <a:gd name="T15" fmla="*/ 39 h 1291"/>
                      <a:gd name="T16" fmla="*/ 286 w 1292"/>
                      <a:gd name="T17" fmla="*/ 111 h 1291"/>
                      <a:gd name="T18" fmla="*/ 169 w 1292"/>
                      <a:gd name="T19" fmla="*/ 212 h 1291"/>
                      <a:gd name="T20" fmla="*/ 79 w 1292"/>
                      <a:gd name="T21" fmla="*/ 338 h 1291"/>
                      <a:gd name="T22" fmla="*/ 21 w 1292"/>
                      <a:gd name="T23" fmla="*/ 484 h 1291"/>
                      <a:gd name="T24" fmla="*/ 0 w 1292"/>
                      <a:gd name="T25" fmla="*/ 646 h 1291"/>
                      <a:gd name="T26" fmla="*/ 21 w 1292"/>
                      <a:gd name="T27" fmla="*/ 807 h 1291"/>
                      <a:gd name="T28" fmla="*/ 79 w 1292"/>
                      <a:gd name="T29" fmla="*/ 954 h 1291"/>
                      <a:gd name="T30" fmla="*/ 169 w 1292"/>
                      <a:gd name="T31" fmla="*/ 1080 h 1291"/>
                      <a:gd name="T32" fmla="*/ 286 w 1292"/>
                      <a:gd name="T33" fmla="*/ 1182 h 1291"/>
                      <a:gd name="T34" fmla="*/ 424 w 1292"/>
                      <a:gd name="T35" fmla="*/ 1253 h 1291"/>
                      <a:gd name="T36" fmla="*/ 581 w 1292"/>
                      <a:gd name="T37" fmla="*/ 1288 h 1291"/>
                      <a:gd name="T38" fmla="*/ 745 w 1292"/>
                      <a:gd name="T39" fmla="*/ 1284 h 1291"/>
                      <a:gd name="T40" fmla="*/ 898 w 1292"/>
                      <a:gd name="T41" fmla="*/ 1241 h 1291"/>
                      <a:gd name="T42" fmla="*/ 1034 w 1292"/>
                      <a:gd name="T43" fmla="*/ 1163 h 1291"/>
                      <a:gd name="T44" fmla="*/ 1145 w 1292"/>
                      <a:gd name="T45" fmla="*/ 1057 h 1291"/>
                      <a:gd name="T46" fmla="*/ 1228 w 1292"/>
                      <a:gd name="T47" fmla="*/ 926 h 1291"/>
                      <a:gd name="T48" fmla="*/ 1280 w 1292"/>
                      <a:gd name="T49" fmla="*/ 776 h 1291"/>
                      <a:gd name="T50" fmla="*/ 1255 w 1292"/>
                      <a:gd name="T51" fmla="*/ 646 h 1291"/>
                      <a:gd name="T52" fmla="*/ 1236 w 1292"/>
                      <a:gd name="T53" fmla="*/ 798 h 1291"/>
                      <a:gd name="T54" fmla="*/ 1182 w 1292"/>
                      <a:gd name="T55" fmla="*/ 936 h 1291"/>
                      <a:gd name="T56" fmla="*/ 1096 w 1292"/>
                      <a:gd name="T57" fmla="*/ 1055 h 1291"/>
                      <a:gd name="T58" fmla="*/ 987 w 1292"/>
                      <a:gd name="T59" fmla="*/ 1150 h 1291"/>
                      <a:gd name="T60" fmla="*/ 856 w 1292"/>
                      <a:gd name="T61" fmla="*/ 1217 h 1291"/>
                      <a:gd name="T62" fmla="*/ 709 w 1292"/>
                      <a:gd name="T63" fmla="*/ 1251 h 1291"/>
                      <a:gd name="T64" fmla="*/ 554 w 1292"/>
                      <a:gd name="T65" fmla="*/ 1246 h 1291"/>
                      <a:gd name="T66" fmla="*/ 410 w 1292"/>
                      <a:gd name="T67" fmla="*/ 1206 h 1291"/>
                      <a:gd name="T68" fmla="*/ 283 w 1292"/>
                      <a:gd name="T69" fmla="*/ 1133 h 1291"/>
                      <a:gd name="T70" fmla="*/ 177 w 1292"/>
                      <a:gd name="T71" fmla="*/ 1032 h 1291"/>
                      <a:gd name="T72" fmla="*/ 98 w 1292"/>
                      <a:gd name="T73" fmla="*/ 909 h 1291"/>
                      <a:gd name="T74" fmla="*/ 52 w 1292"/>
                      <a:gd name="T75" fmla="*/ 768 h 1291"/>
                      <a:gd name="T76" fmla="*/ 40 w 1292"/>
                      <a:gd name="T77" fmla="*/ 615 h 1291"/>
                      <a:gd name="T78" fmla="*/ 66 w 1292"/>
                      <a:gd name="T79" fmla="*/ 465 h 1291"/>
                      <a:gd name="T80" fmla="*/ 127 w 1292"/>
                      <a:gd name="T81" fmla="*/ 331 h 1291"/>
                      <a:gd name="T82" fmla="*/ 217 w 1292"/>
                      <a:gd name="T83" fmla="*/ 216 h 1291"/>
                      <a:gd name="T84" fmla="*/ 332 w 1292"/>
                      <a:gd name="T85" fmla="*/ 127 h 1291"/>
                      <a:gd name="T86" fmla="*/ 466 w 1292"/>
                      <a:gd name="T87" fmla="*/ 66 h 1291"/>
                      <a:gd name="T88" fmla="*/ 615 w 1292"/>
                      <a:gd name="T89" fmla="*/ 39 h 1291"/>
                      <a:gd name="T90" fmla="*/ 769 w 1292"/>
                      <a:gd name="T91" fmla="*/ 51 h 1291"/>
                      <a:gd name="T92" fmla="*/ 910 w 1292"/>
                      <a:gd name="T93" fmla="*/ 98 h 1291"/>
                      <a:gd name="T94" fmla="*/ 1034 w 1292"/>
                      <a:gd name="T95" fmla="*/ 177 h 1291"/>
                      <a:gd name="T96" fmla="*/ 1134 w 1292"/>
                      <a:gd name="T97" fmla="*/ 282 h 1291"/>
                      <a:gd name="T98" fmla="*/ 1207 w 1292"/>
                      <a:gd name="T99" fmla="*/ 410 h 1291"/>
                      <a:gd name="T100" fmla="*/ 1248 w 1292"/>
                      <a:gd name="T101" fmla="*/ 553 h 1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92" h="1291">
                        <a:moveTo>
                          <a:pt x="1292" y="646"/>
                        </a:moveTo>
                        <a:lnTo>
                          <a:pt x="1291" y="613"/>
                        </a:lnTo>
                        <a:lnTo>
                          <a:pt x="1289" y="580"/>
                        </a:lnTo>
                        <a:lnTo>
                          <a:pt x="1285" y="548"/>
                        </a:lnTo>
                        <a:lnTo>
                          <a:pt x="1280" y="516"/>
                        </a:lnTo>
                        <a:lnTo>
                          <a:pt x="1272" y="484"/>
                        </a:lnTo>
                        <a:lnTo>
                          <a:pt x="1264" y="454"/>
                        </a:lnTo>
                        <a:lnTo>
                          <a:pt x="1253" y="424"/>
                        </a:lnTo>
                        <a:lnTo>
                          <a:pt x="1242" y="395"/>
                        </a:lnTo>
                        <a:lnTo>
                          <a:pt x="1228" y="366"/>
                        </a:lnTo>
                        <a:lnTo>
                          <a:pt x="1215" y="338"/>
                        </a:lnTo>
                        <a:lnTo>
                          <a:pt x="1199" y="311"/>
                        </a:lnTo>
                        <a:lnTo>
                          <a:pt x="1183" y="285"/>
                        </a:lnTo>
                        <a:lnTo>
                          <a:pt x="1165" y="260"/>
                        </a:lnTo>
                        <a:lnTo>
                          <a:pt x="1145" y="235"/>
                        </a:lnTo>
                        <a:lnTo>
                          <a:pt x="1125" y="212"/>
                        </a:lnTo>
                        <a:lnTo>
                          <a:pt x="1104" y="189"/>
                        </a:lnTo>
                        <a:lnTo>
                          <a:pt x="1081" y="168"/>
                        </a:lnTo>
                        <a:lnTo>
                          <a:pt x="1058" y="148"/>
                        </a:lnTo>
                        <a:lnTo>
                          <a:pt x="1034" y="129"/>
                        </a:lnTo>
                        <a:lnTo>
                          <a:pt x="1008" y="111"/>
                        </a:lnTo>
                        <a:lnTo>
                          <a:pt x="981" y="94"/>
                        </a:lnTo>
                        <a:lnTo>
                          <a:pt x="955" y="79"/>
                        </a:lnTo>
                        <a:lnTo>
                          <a:pt x="927" y="64"/>
                        </a:lnTo>
                        <a:lnTo>
                          <a:pt x="898" y="51"/>
                        </a:lnTo>
                        <a:lnTo>
                          <a:pt x="868" y="39"/>
                        </a:lnTo>
                        <a:lnTo>
                          <a:pt x="839" y="30"/>
                        </a:lnTo>
                        <a:lnTo>
                          <a:pt x="808" y="20"/>
                        </a:lnTo>
                        <a:lnTo>
                          <a:pt x="777" y="14"/>
                        </a:lnTo>
                        <a:lnTo>
                          <a:pt x="745" y="7"/>
                        </a:lnTo>
                        <a:lnTo>
                          <a:pt x="713" y="4"/>
                        </a:lnTo>
                        <a:lnTo>
                          <a:pt x="680" y="1"/>
                        </a:lnTo>
                        <a:lnTo>
                          <a:pt x="647" y="0"/>
                        </a:lnTo>
                        <a:lnTo>
                          <a:pt x="614" y="1"/>
                        </a:lnTo>
                        <a:lnTo>
                          <a:pt x="581" y="4"/>
                        </a:lnTo>
                        <a:lnTo>
                          <a:pt x="548" y="7"/>
                        </a:lnTo>
                        <a:lnTo>
                          <a:pt x="517" y="14"/>
                        </a:lnTo>
                        <a:lnTo>
                          <a:pt x="485" y="20"/>
                        </a:lnTo>
                        <a:lnTo>
                          <a:pt x="454" y="30"/>
                        </a:lnTo>
                        <a:lnTo>
                          <a:pt x="424" y="39"/>
                        </a:lnTo>
                        <a:lnTo>
                          <a:pt x="396" y="51"/>
                        </a:lnTo>
                        <a:lnTo>
                          <a:pt x="367" y="64"/>
                        </a:lnTo>
                        <a:lnTo>
                          <a:pt x="339" y="79"/>
                        </a:lnTo>
                        <a:lnTo>
                          <a:pt x="311" y="94"/>
                        </a:lnTo>
                        <a:lnTo>
                          <a:pt x="286" y="111"/>
                        </a:lnTo>
                        <a:lnTo>
                          <a:pt x="260" y="129"/>
                        </a:lnTo>
                        <a:lnTo>
                          <a:pt x="236" y="148"/>
                        </a:lnTo>
                        <a:lnTo>
                          <a:pt x="212" y="168"/>
                        </a:lnTo>
                        <a:lnTo>
                          <a:pt x="190" y="189"/>
                        </a:lnTo>
                        <a:lnTo>
                          <a:pt x="169" y="212"/>
                        </a:lnTo>
                        <a:lnTo>
                          <a:pt x="149" y="235"/>
                        </a:lnTo>
                        <a:lnTo>
                          <a:pt x="129" y="260"/>
                        </a:lnTo>
                        <a:lnTo>
                          <a:pt x="111" y="285"/>
                        </a:lnTo>
                        <a:lnTo>
                          <a:pt x="94" y="311"/>
                        </a:lnTo>
                        <a:lnTo>
                          <a:pt x="79" y="338"/>
                        </a:lnTo>
                        <a:lnTo>
                          <a:pt x="64" y="366"/>
                        </a:lnTo>
                        <a:lnTo>
                          <a:pt x="52" y="395"/>
                        </a:lnTo>
                        <a:lnTo>
                          <a:pt x="40" y="424"/>
                        </a:lnTo>
                        <a:lnTo>
                          <a:pt x="30" y="454"/>
                        </a:lnTo>
                        <a:lnTo>
                          <a:pt x="21" y="484"/>
                        </a:lnTo>
                        <a:lnTo>
                          <a:pt x="14" y="516"/>
                        </a:lnTo>
                        <a:lnTo>
                          <a:pt x="8" y="548"/>
                        </a:lnTo>
                        <a:lnTo>
                          <a:pt x="4" y="580"/>
                        </a:lnTo>
                        <a:lnTo>
                          <a:pt x="2" y="613"/>
                        </a:lnTo>
                        <a:lnTo>
                          <a:pt x="0" y="646"/>
                        </a:lnTo>
                        <a:lnTo>
                          <a:pt x="2" y="679"/>
                        </a:lnTo>
                        <a:lnTo>
                          <a:pt x="4" y="712"/>
                        </a:lnTo>
                        <a:lnTo>
                          <a:pt x="8" y="744"/>
                        </a:lnTo>
                        <a:lnTo>
                          <a:pt x="14" y="776"/>
                        </a:lnTo>
                        <a:lnTo>
                          <a:pt x="21" y="807"/>
                        </a:lnTo>
                        <a:lnTo>
                          <a:pt x="30" y="838"/>
                        </a:lnTo>
                        <a:lnTo>
                          <a:pt x="40" y="867"/>
                        </a:lnTo>
                        <a:lnTo>
                          <a:pt x="52" y="897"/>
                        </a:lnTo>
                        <a:lnTo>
                          <a:pt x="64" y="926"/>
                        </a:lnTo>
                        <a:lnTo>
                          <a:pt x="79" y="954"/>
                        </a:lnTo>
                        <a:lnTo>
                          <a:pt x="94" y="980"/>
                        </a:lnTo>
                        <a:lnTo>
                          <a:pt x="111" y="1007"/>
                        </a:lnTo>
                        <a:lnTo>
                          <a:pt x="129" y="1032"/>
                        </a:lnTo>
                        <a:lnTo>
                          <a:pt x="149" y="1057"/>
                        </a:lnTo>
                        <a:lnTo>
                          <a:pt x="169" y="1080"/>
                        </a:lnTo>
                        <a:lnTo>
                          <a:pt x="190" y="1103"/>
                        </a:lnTo>
                        <a:lnTo>
                          <a:pt x="212" y="1124"/>
                        </a:lnTo>
                        <a:lnTo>
                          <a:pt x="236" y="1144"/>
                        </a:lnTo>
                        <a:lnTo>
                          <a:pt x="260" y="1163"/>
                        </a:lnTo>
                        <a:lnTo>
                          <a:pt x="286" y="1182"/>
                        </a:lnTo>
                        <a:lnTo>
                          <a:pt x="311" y="1199"/>
                        </a:lnTo>
                        <a:lnTo>
                          <a:pt x="339" y="1213"/>
                        </a:lnTo>
                        <a:lnTo>
                          <a:pt x="367" y="1228"/>
                        </a:lnTo>
                        <a:lnTo>
                          <a:pt x="396" y="1241"/>
                        </a:lnTo>
                        <a:lnTo>
                          <a:pt x="424" y="1253"/>
                        </a:lnTo>
                        <a:lnTo>
                          <a:pt x="454" y="1262"/>
                        </a:lnTo>
                        <a:lnTo>
                          <a:pt x="485" y="1271"/>
                        </a:lnTo>
                        <a:lnTo>
                          <a:pt x="517" y="1278"/>
                        </a:lnTo>
                        <a:lnTo>
                          <a:pt x="548" y="1284"/>
                        </a:lnTo>
                        <a:lnTo>
                          <a:pt x="581" y="1288"/>
                        </a:lnTo>
                        <a:lnTo>
                          <a:pt x="614" y="1291"/>
                        </a:lnTo>
                        <a:lnTo>
                          <a:pt x="647" y="1291"/>
                        </a:lnTo>
                        <a:lnTo>
                          <a:pt x="680" y="1291"/>
                        </a:lnTo>
                        <a:lnTo>
                          <a:pt x="713" y="1288"/>
                        </a:lnTo>
                        <a:lnTo>
                          <a:pt x="745" y="1284"/>
                        </a:lnTo>
                        <a:lnTo>
                          <a:pt x="777" y="1278"/>
                        </a:lnTo>
                        <a:lnTo>
                          <a:pt x="808" y="1271"/>
                        </a:lnTo>
                        <a:lnTo>
                          <a:pt x="839" y="1262"/>
                        </a:lnTo>
                        <a:lnTo>
                          <a:pt x="868" y="1253"/>
                        </a:lnTo>
                        <a:lnTo>
                          <a:pt x="898" y="1241"/>
                        </a:lnTo>
                        <a:lnTo>
                          <a:pt x="927" y="1228"/>
                        </a:lnTo>
                        <a:lnTo>
                          <a:pt x="955" y="1213"/>
                        </a:lnTo>
                        <a:lnTo>
                          <a:pt x="981" y="1199"/>
                        </a:lnTo>
                        <a:lnTo>
                          <a:pt x="1008" y="1182"/>
                        </a:lnTo>
                        <a:lnTo>
                          <a:pt x="1034" y="1163"/>
                        </a:lnTo>
                        <a:lnTo>
                          <a:pt x="1058" y="1144"/>
                        </a:lnTo>
                        <a:lnTo>
                          <a:pt x="1081" y="1124"/>
                        </a:lnTo>
                        <a:lnTo>
                          <a:pt x="1104" y="1103"/>
                        </a:lnTo>
                        <a:lnTo>
                          <a:pt x="1125" y="1080"/>
                        </a:lnTo>
                        <a:lnTo>
                          <a:pt x="1145" y="1057"/>
                        </a:lnTo>
                        <a:lnTo>
                          <a:pt x="1165" y="1032"/>
                        </a:lnTo>
                        <a:lnTo>
                          <a:pt x="1183" y="1007"/>
                        </a:lnTo>
                        <a:lnTo>
                          <a:pt x="1199" y="980"/>
                        </a:lnTo>
                        <a:lnTo>
                          <a:pt x="1215" y="954"/>
                        </a:lnTo>
                        <a:lnTo>
                          <a:pt x="1228" y="926"/>
                        </a:lnTo>
                        <a:lnTo>
                          <a:pt x="1242" y="897"/>
                        </a:lnTo>
                        <a:lnTo>
                          <a:pt x="1253" y="867"/>
                        </a:lnTo>
                        <a:lnTo>
                          <a:pt x="1264" y="838"/>
                        </a:lnTo>
                        <a:lnTo>
                          <a:pt x="1272" y="807"/>
                        </a:lnTo>
                        <a:lnTo>
                          <a:pt x="1280" y="776"/>
                        </a:lnTo>
                        <a:lnTo>
                          <a:pt x="1285" y="744"/>
                        </a:lnTo>
                        <a:lnTo>
                          <a:pt x="1289" y="712"/>
                        </a:lnTo>
                        <a:lnTo>
                          <a:pt x="1291" y="679"/>
                        </a:lnTo>
                        <a:lnTo>
                          <a:pt x="1292" y="646"/>
                        </a:lnTo>
                        <a:close/>
                        <a:moveTo>
                          <a:pt x="1255" y="646"/>
                        </a:moveTo>
                        <a:lnTo>
                          <a:pt x="1254" y="677"/>
                        </a:lnTo>
                        <a:lnTo>
                          <a:pt x="1252" y="708"/>
                        </a:lnTo>
                        <a:lnTo>
                          <a:pt x="1248" y="739"/>
                        </a:lnTo>
                        <a:lnTo>
                          <a:pt x="1242" y="768"/>
                        </a:lnTo>
                        <a:lnTo>
                          <a:pt x="1236" y="798"/>
                        </a:lnTo>
                        <a:lnTo>
                          <a:pt x="1227" y="827"/>
                        </a:lnTo>
                        <a:lnTo>
                          <a:pt x="1218" y="855"/>
                        </a:lnTo>
                        <a:lnTo>
                          <a:pt x="1207" y="882"/>
                        </a:lnTo>
                        <a:lnTo>
                          <a:pt x="1194" y="909"/>
                        </a:lnTo>
                        <a:lnTo>
                          <a:pt x="1182" y="936"/>
                        </a:lnTo>
                        <a:lnTo>
                          <a:pt x="1167" y="961"/>
                        </a:lnTo>
                        <a:lnTo>
                          <a:pt x="1151" y="986"/>
                        </a:lnTo>
                        <a:lnTo>
                          <a:pt x="1134" y="1009"/>
                        </a:lnTo>
                        <a:lnTo>
                          <a:pt x="1116" y="1032"/>
                        </a:lnTo>
                        <a:lnTo>
                          <a:pt x="1096" y="1055"/>
                        </a:lnTo>
                        <a:lnTo>
                          <a:pt x="1076" y="1076"/>
                        </a:lnTo>
                        <a:lnTo>
                          <a:pt x="1056" y="1095"/>
                        </a:lnTo>
                        <a:lnTo>
                          <a:pt x="1034" y="1114"/>
                        </a:lnTo>
                        <a:lnTo>
                          <a:pt x="1010" y="1133"/>
                        </a:lnTo>
                        <a:lnTo>
                          <a:pt x="987" y="1150"/>
                        </a:lnTo>
                        <a:lnTo>
                          <a:pt x="962" y="1166"/>
                        </a:lnTo>
                        <a:lnTo>
                          <a:pt x="937" y="1180"/>
                        </a:lnTo>
                        <a:lnTo>
                          <a:pt x="910" y="1193"/>
                        </a:lnTo>
                        <a:lnTo>
                          <a:pt x="883" y="1206"/>
                        </a:lnTo>
                        <a:lnTo>
                          <a:pt x="856" y="1217"/>
                        </a:lnTo>
                        <a:lnTo>
                          <a:pt x="828" y="1226"/>
                        </a:lnTo>
                        <a:lnTo>
                          <a:pt x="798" y="1235"/>
                        </a:lnTo>
                        <a:lnTo>
                          <a:pt x="769" y="1241"/>
                        </a:lnTo>
                        <a:lnTo>
                          <a:pt x="740" y="1246"/>
                        </a:lnTo>
                        <a:lnTo>
                          <a:pt x="709" y="1251"/>
                        </a:lnTo>
                        <a:lnTo>
                          <a:pt x="678" y="1253"/>
                        </a:lnTo>
                        <a:lnTo>
                          <a:pt x="647" y="1254"/>
                        </a:lnTo>
                        <a:lnTo>
                          <a:pt x="615" y="1253"/>
                        </a:lnTo>
                        <a:lnTo>
                          <a:pt x="584" y="1251"/>
                        </a:lnTo>
                        <a:lnTo>
                          <a:pt x="554" y="1246"/>
                        </a:lnTo>
                        <a:lnTo>
                          <a:pt x="524" y="1241"/>
                        </a:lnTo>
                        <a:lnTo>
                          <a:pt x="495" y="1235"/>
                        </a:lnTo>
                        <a:lnTo>
                          <a:pt x="466" y="1226"/>
                        </a:lnTo>
                        <a:lnTo>
                          <a:pt x="438" y="1217"/>
                        </a:lnTo>
                        <a:lnTo>
                          <a:pt x="410" y="1206"/>
                        </a:lnTo>
                        <a:lnTo>
                          <a:pt x="383" y="1193"/>
                        </a:lnTo>
                        <a:lnTo>
                          <a:pt x="357" y="1180"/>
                        </a:lnTo>
                        <a:lnTo>
                          <a:pt x="332" y="1166"/>
                        </a:lnTo>
                        <a:lnTo>
                          <a:pt x="307" y="1150"/>
                        </a:lnTo>
                        <a:lnTo>
                          <a:pt x="283" y="1133"/>
                        </a:lnTo>
                        <a:lnTo>
                          <a:pt x="260" y="1114"/>
                        </a:lnTo>
                        <a:lnTo>
                          <a:pt x="238" y="1095"/>
                        </a:lnTo>
                        <a:lnTo>
                          <a:pt x="217" y="1076"/>
                        </a:lnTo>
                        <a:lnTo>
                          <a:pt x="196" y="1055"/>
                        </a:lnTo>
                        <a:lnTo>
                          <a:pt x="177" y="1032"/>
                        </a:lnTo>
                        <a:lnTo>
                          <a:pt x="159" y="1009"/>
                        </a:lnTo>
                        <a:lnTo>
                          <a:pt x="142" y="986"/>
                        </a:lnTo>
                        <a:lnTo>
                          <a:pt x="127" y="961"/>
                        </a:lnTo>
                        <a:lnTo>
                          <a:pt x="112" y="936"/>
                        </a:lnTo>
                        <a:lnTo>
                          <a:pt x="98" y="909"/>
                        </a:lnTo>
                        <a:lnTo>
                          <a:pt x="87" y="882"/>
                        </a:lnTo>
                        <a:lnTo>
                          <a:pt x="76" y="855"/>
                        </a:lnTo>
                        <a:lnTo>
                          <a:pt x="66" y="827"/>
                        </a:lnTo>
                        <a:lnTo>
                          <a:pt x="58" y="798"/>
                        </a:lnTo>
                        <a:lnTo>
                          <a:pt x="52" y="768"/>
                        </a:lnTo>
                        <a:lnTo>
                          <a:pt x="46" y="739"/>
                        </a:lnTo>
                        <a:lnTo>
                          <a:pt x="42" y="708"/>
                        </a:lnTo>
                        <a:lnTo>
                          <a:pt x="40" y="677"/>
                        </a:lnTo>
                        <a:lnTo>
                          <a:pt x="39" y="646"/>
                        </a:lnTo>
                        <a:lnTo>
                          <a:pt x="40" y="615"/>
                        </a:lnTo>
                        <a:lnTo>
                          <a:pt x="42" y="584"/>
                        </a:lnTo>
                        <a:lnTo>
                          <a:pt x="46" y="553"/>
                        </a:lnTo>
                        <a:lnTo>
                          <a:pt x="52" y="524"/>
                        </a:lnTo>
                        <a:lnTo>
                          <a:pt x="58" y="494"/>
                        </a:lnTo>
                        <a:lnTo>
                          <a:pt x="66" y="465"/>
                        </a:lnTo>
                        <a:lnTo>
                          <a:pt x="76" y="437"/>
                        </a:lnTo>
                        <a:lnTo>
                          <a:pt x="87" y="410"/>
                        </a:lnTo>
                        <a:lnTo>
                          <a:pt x="98" y="382"/>
                        </a:lnTo>
                        <a:lnTo>
                          <a:pt x="112" y="357"/>
                        </a:lnTo>
                        <a:lnTo>
                          <a:pt x="127" y="331"/>
                        </a:lnTo>
                        <a:lnTo>
                          <a:pt x="142" y="307"/>
                        </a:lnTo>
                        <a:lnTo>
                          <a:pt x="159" y="282"/>
                        </a:lnTo>
                        <a:lnTo>
                          <a:pt x="177" y="260"/>
                        </a:lnTo>
                        <a:lnTo>
                          <a:pt x="196" y="237"/>
                        </a:lnTo>
                        <a:lnTo>
                          <a:pt x="217" y="216"/>
                        </a:lnTo>
                        <a:lnTo>
                          <a:pt x="238" y="196"/>
                        </a:lnTo>
                        <a:lnTo>
                          <a:pt x="260" y="177"/>
                        </a:lnTo>
                        <a:lnTo>
                          <a:pt x="283" y="159"/>
                        </a:lnTo>
                        <a:lnTo>
                          <a:pt x="307" y="143"/>
                        </a:lnTo>
                        <a:lnTo>
                          <a:pt x="332" y="127"/>
                        </a:lnTo>
                        <a:lnTo>
                          <a:pt x="357" y="112"/>
                        </a:lnTo>
                        <a:lnTo>
                          <a:pt x="383" y="98"/>
                        </a:lnTo>
                        <a:lnTo>
                          <a:pt x="410" y="86"/>
                        </a:lnTo>
                        <a:lnTo>
                          <a:pt x="438" y="76"/>
                        </a:lnTo>
                        <a:lnTo>
                          <a:pt x="466" y="66"/>
                        </a:lnTo>
                        <a:lnTo>
                          <a:pt x="495" y="57"/>
                        </a:lnTo>
                        <a:lnTo>
                          <a:pt x="524" y="51"/>
                        </a:lnTo>
                        <a:lnTo>
                          <a:pt x="554" y="46"/>
                        </a:lnTo>
                        <a:lnTo>
                          <a:pt x="584" y="41"/>
                        </a:lnTo>
                        <a:lnTo>
                          <a:pt x="615" y="39"/>
                        </a:lnTo>
                        <a:lnTo>
                          <a:pt x="647" y="38"/>
                        </a:lnTo>
                        <a:lnTo>
                          <a:pt x="678" y="39"/>
                        </a:lnTo>
                        <a:lnTo>
                          <a:pt x="709" y="41"/>
                        </a:lnTo>
                        <a:lnTo>
                          <a:pt x="740" y="46"/>
                        </a:lnTo>
                        <a:lnTo>
                          <a:pt x="769" y="51"/>
                        </a:lnTo>
                        <a:lnTo>
                          <a:pt x="798" y="57"/>
                        </a:lnTo>
                        <a:lnTo>
                          <a:pt x="828" y="66"/>
                        </a:lnTo>
                        <a:lnTo>
                          <a:pt x="856" y="76"/>
                        </a:lnTo>
                        <a:lnTo>
                          <a:pt x="883" y="86"/>
                        </a:lnTo>
                        <a:lnTo>
                          <a:pt x="910" y="98"/>
                        </a:lnTo>
                        <a:lnTo>
                          <a:pt x="937" y="112"/>
                        </a:lnTo>
                        <a:lnTo>
                          <a:pt x="962" y="127"/>
                        </a:lnTo>
                        <a:lnTo>
                          <a:pt x="987" y="143"/>
                        </a:lnTo>
                        <a:lnTo>
                          <a:pt x="1010" y="159"/>
                        </a:lnTo>
                        <a:lnTo>
                          <a:pt x="1034" y="177"/>
                        </a:lnTo>
                        <a:lnTo>
                          <a:pt x="1056" y="196"/>
                        </a:lnTo>
                        <a:lnTo>
                          <a:pt x="1076" y="216"/>
                        </a:lnTo>
                        <a:lnTo>
                          <a:pt x="1096" y="237"/>
                        </a:lnTo>
                        <a:lnTo>
                          <a:pt x="1116" y="260"/>
                        </a:lnTo>
                        <a:lnTo>
                          <a:pt x="1134" y="282"/>
                        </a:lnTo>
                        <a:lnTo>
                          <a:pt x="1151" y="307"/>
                        </a:lnTo>
                        <a:lnTo>
                          <a:pt x="1167" y="331"/>
                        </a:lnTo>
                        <a:lnTo>
                          <a:pt x="1182" y="357"/>
                        </a:lnTo>
                        <a:lnTo>
                          <a:pt x="1194" y="382"/>
                        </a:lnTo>
                        <a:lnTo>
                          <a:pt x="1207" y="410"/>
                        </a:lnTo>
                        <a:lnTo>
                          <a:pt x="1218" y="437"/>
                        </a:lnTo>
                        <a:lnTo>
                          <a:pt x="1227" y="465"/>
                        </a:lnTo>
                        <a:lnTo>
                          <a:pt x="1236" y="494"/>
                        </a:lnTo>
                        <a:lnTo>
                          <a:pt x="1242" y="524"/>
                        </a:lnTo>
                        <a:lnTo>
                          <a:pt x="1248" y="553"/>
                        </a:lnTo>
                        <a:lnTo>
                          <a:pt x="1252" y="584"/>
                        </a:lnTo>
                        <a:lnTo>
                          <a:pt x="1254" y="615"/>
                        </a:lnTo>
                        <a:lnTo>
                          <a:pt x="1255" y="646"/>
                        </a:lnTo>
                        <a:close/>
                      </a:path>
                    </a:pathLst>
                  </a:custGeom>
                  <a:solidFill>
                    <a:srgbClr val="00AC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8" name="Freeform 6394">
                    <a:extLst>
                      <a:ext uri="{FF2B5EF4-FFF2-40B4-BE49-F238E27FC236}">
                        <a16:creationId xmlns:a16="http://schemas.microsoft.com/office/drawing/2014/main" xmlns="" id="{77908D8D-3BF1-4D4D-B558-2D212218AB6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2" y="1415"/>
                    <a:ext cx="125" cy="125"/>
                  </a:xfrm>
                  <a:custGeom>
                    <a:avLst/>
                    <a:gdLst>
                      <a:gd name="T0" fmla="*/ 1240 w 1253"/>
                      <a:gd name="T1" fmla="*/ 500 h 1254"/>
                      <a:gd name="T2" fmla="*/ 1191 w 1253"/>
                      <a:gd name="T3" fmla="*/ 356 h 1254"/>
                      <a:gd name="T4" fmla="*/ 1110 w 1253"/>
                      <a:gd name="T5" fmla="*/ 228 h 1254"/>
                      <a:gd name="T6" fmla="*/ 1002 w 1253"/>
                      <a:gd name="T7" fmla="*/ 125 h 1254"/>
                      <a:gd name="T8" fmla="*/ 871 w 1253"/>
                      <a:gd name="T9" fmla="*/ 49 h 1254"/>
                      <a:gd name="T10" fmla="*/ 722 w 1253"/>
                      <a:gd name="T11" fmla="*/ 8 h 1254"/>
                      <a:gd name="T12" fmla="*/ 563 w 1253"/>
                      <a:gd name="T13" fmla="*/ 3 h 1254"/>
                      <a:gd name="T14" fmla="*/ 411 w 1253"/>
                      <a:gd name="T15" fmla="*/ 38 h 1254"/>
                      <a:gd name="T16" fmla="*/ 277 w 1253"/>
                      <a:gd name="T17" fmla="*/ 108 h 1254"/>
                      <a:gd name="T18" fmla="*/ 163 w 1253"/>
                      <a:gd name="T19" fmla="*/ 206 h 1254"/>
                      <a:gd name="T20" fmla="*/ 75 w 1253"/>
                      <a:gd name="T21" fmla="*/ 328 h 1254"/>
                      <a:gd name="T22" fmla="*/ 20 w 1253"/>
                      <a:gd name="T23" fmla="*/ 471 h 1254"/>
                      <a:gd name="T24" fmla="*/ 0 w 1253"/>
                      <a:gd name="T25" fmla="*/ 627 h 1254"/>
                      <a:gd name="T26" fmla="*/ 20 w 1253"/>
                      <a:gd name="T27" fmla="*/ 784 h 1254"/>
                      <a:gd name="T28" fmla="*/ 75 w 1253"/>
                      <a:gd name="T29" fmla="*/ 925 h 1254"/>
                      <a:gd name="T30" fmla="*/ 163 w 1253"/>
                      <a:gd name="T31" fmla="*/ 1049 h 1254"/>
                      <a:gd name="T32" fmla="*/ 277 w 1253"/>
                      <a:gd name="T33" fmla="*/ 1147 h 1254"/>
                      <a:gd name="T34" fmla="*/ 411 w 1253"/>
                      <a:gd name="T35" fmla="*/ 1216 h 1254"/>
                      <a:gd name="T36" fmla="*/ 563 w 1253"/>
                      <a:gd name="T37" fmla="*/ 1251 h 1254"/>
                      <a:gd name="T38" fmla="*/ 722 w 1253"/>
                      <a:gd name="T39" fmla="*/ 1247 h 1254"/>
                      <a:gd name="T40" fmla="*/ 871 w 1253"/>
                      <a:gd name="T41" fmla="*/ 1204 h 1254"/>
                      <a:gd name="T42" fmla="*/ 1002 w 1253"/>
                      <a:gd name="T43" fmla="*/ 1130 h 1254"/>
                      <a:gd name="T44" fmla="*/ 1110 w 1253"/>
                      <a:gd name="T45" fmla="*/ 1025 h 1254"/>
                      <a:gd name="T46" fmla="*/ 1191 w 1253"/>
                      <a:gd name="T47" fmla="*/ 899 h 1254"/>
                      <a:gd name="T48" fmla="*/ 1240 w 1253"/>
                      <a:gd name="T49" fmla="*/ 754 h 1254"/>
                      <a:gd name="T50" fmla="*/ 1216 w 1253"/>
                      <a:gd name="T51" fmla="*/ 627 h 1254"/>
                      <a:gd name="T52" fmla="*/ 1197 w 1253"/>
                      <a:gd name="T53" fmla="*/ 774 h 1254"/>
                      <a:gd name="T54" fmla="*/ 1145 w 1253"/>
                      <a:gd name="T55" fmla="*/ 907 h 1254"/>
                      <a:gd name="T56" fmla="*/ 1063 w 1253"/>
                      <a:gd name="T57" fmla="*/ 1023 h 1254"/>
                      <a:gd name="T58" fmla="*/ 956 w 1253"/>
                      <a:gd name="T59" fmla="*/ 1115 h 1254"/>
                      <a:gd name="T60" fmla="*/ 829 w 1253"/>
                      <a:gd name="T61" fmla="*/ 1180 h 1254"/>
                      <a:gd name="T62" fmla="*/ 687 w 1253"/>
                      <a:gd name="T63" fmla="*/ 1213 h 1254"/>
                      <a:gd name="T64" fmla="*/ 537 w 1253"/>
                      <a:gd name="T65" fmla="*/ 1209 h 1254"/>
                      <a:gd name="T66" fmla="*/ 398 w 1253"/>
                      <a:gd name="T67" fmla="*/ 1169 h 1254"/>
                      <a:gd name="T68" fmla="*/ 274 w 1253"/>
                      <a:gd name="T69" fmla="*/ 1099 h 1254"/>
                      <a:gd name="T70" fmla="*/ 172 w 1253"/>
                      <a:gd name="T71" fmla="*/ 1002 h 1254"/>
                      <a:gd name="T72" fmla="*/ 95 w 1253"/>
                      <a:gd name="T73" fmla="*/ 883 h 1254"/>
                      <a:gd name="T74" fmla="*/ 50 w 1253"/>
                      <a:gd name="T75" fmla="*/ 745 h 1254"/>
                      <a:gd name="T76" fmla="*/ 39 w 1253"/>
                      <a:gd name="T77" fmla="*/ 596 h 1254"/>
                      <a:gd name="T78" fmla="*/ 65 w 1253"/>
                      <a:gd name="T79" fmla="*/ 451 h 1254"/>
                      <a:gd name="T80" fmla="*/ 123 w 1253"/>
                      <a:gd name="T81" fmla="*/ 322 h 1254"/>
                      <a:gd name="T82" fmla="*/ 211 w 1253"/>
                      <a:gd name="T83" fmla="*/ 211 h 1254"/>
                      <a:gd name="T84" fmla="*/ 321 w 1253"/>
                      <a:gd name="T85" fmla="*/ 124 h 1254"/>
                      <a:gd name="T86" fmla="*/ 451 w 1253"/>
                      <a:gd name="T87" fmla="*/ 65 h 1254"/>
                      <a:gd name="T88" fmla="*/ 596 w 1253"/>
                      <a:gd name="T89" fmla="*/ 39 h 1254"/>
                      <a:gd name="T90" fmla="*/ 745 w 1253"/>
                      <a:gd name="T91" fmla="*/ 50 h 1254"/>
                      <a:gd name="T92" fmla="*/ 883 w 1253"/>
                      <a:gd name="T93" fmla="*/ 96 h 1254"/>
                      <a:gd name="T94" fmla="*/ 1002 w 1253"/>
                      <a:gd name="T95" fmla="*/ 173 h 1254"/>
                      <a:gd name="T96" fmla="*/ 1099 w 1253"/>
                      <a:gd name="T97" fmla="*/ 275 h 1254"/>
                      <a:gd name="T98" fmla="*/ 1169 w 1253"/>
                      <a:gd name="T99" fmla="*/ 398 h 1254"/>
                      <a:gd name="T100" fmla="*/ 1208 w 1253"/>
                      <a:gd name="T101" fmla="*/ 538 h 1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53" h="1254">
                        <a:moveTo>
                          <a:pt x="1253" y="627"/>
                        </a:moveTo>
                        <a:lnTo>
                          <a:pt x="1253" y="595"/>
                        </a:lnTo>
                        <a:lnTo>
                          <a:pt x="1250" y="563"/>
                        </a:lnTo>
                        <a:lnTo>
                          <a:pt x="1247" y="531"/>
                        </a:lnTo>
                        <a:lnTo>
                          <a:pt x="1240" y="500"/>
                        </a:lnTo>
                        <a:lnTo>
                          <a:pt x="1234" y="471"/>
                        </a:lnTo>
                        <a:lnTo>
                          <a:pt x="1225" y="441"/>
                        </a:lnTo>
                        <a:lnTo>
                          <a:pt x="1216" y="412"/>
                        </a:lnTo>
                        <a:lnTo>
                          <a:pt x="1204" y="383"/>
                        </a:lnTo>
                        <a:lnTo>
                          <a:pt x="1191" y="356"/>
                        </a:lnTo>
                        <a:lnTo>
                          <a:pt x="1178" y="328"/>
                        </a:lnTo>
                        <a:lnTo>
                          <a:pt x="1163" y="302"/>
                        </a:lnTo>
                        <a:lnTo>
                          <a:pt x="1147" y="277"/>
                        </a:lnTo>
                        <a:lnTo>
                          <a:pt x="1129" y="252"/>
                        </a:lnTo>
                        <a:lnTo>
                          <a:pt x="1110" y="228"/>
                        </a:lnTo>
                        <a:lnTo>
                          <a:pt x="1091" y="206"/>
                        </a:lnTo>
                        <a:lnTo>
                          <a:pt x="1070" y="184"/>
                        </a:lnTo>
                        <a:lnTo>
                          <a:pt x="1049" y="163"/>
                        </a:lnTo>
                        <a:lnTo>
                          <a:pt x="1025" y="144"/>
                        </a:lnTo>
                        <a:lnTo>
                          <a:pt x="1002" y="125"/>
                        </a:lnTo>
                        <a:lnTo>
                          <a:pt x="977" y="108"/>
                        </a:lnTo>
                        <a:lnTo>
                          <a:pt x="952" y="91"/>
                        </a:lnTo>
                        <a:lnTo>
                          <a:pt x="925" y="76"/>
                        </a:lnTo>
                        <a:lnTo>
                          <a:pt x="898" y="62"/>
                        </a:lnTo>
                        <a:lnTo>
                          <a:pt x="871" y="49"/>
                        </a:lnTo>
                        <a:lnTo>
                          <a:pt x="842" y="38"/>
                        </a:lnTo>
                        <a:lnTo>
                          <a:pt x="813" y="29"/>
                        </a:lnTo>
                        <a:lnTo>
                          <a:pt x="783" y="20"/>
                        </a:lnTo>
                        <a:lnTo>
                          <a:pt x="753" y="13"/>
                        </a:lnTo>
                        <a:lnTo>
                          <a:pt x="722" y="8"/>
                        </a:lnTo>
                        <a:lnTo>
                          <a:pt x="691" y="3"/>
                        </a:lnTo>
                        <a:lnTo>
                          <a:pt x="659" y="1"/>
                        </a:lnTo>
                        <a:lnTo>
                          <a:pt x="627" y="0"/>
                        </a:lnTo>
                        <a:lnTo>
                          <a:pt x="594" y="1"/>
                        </a:lnTo>
                        <a:lnTo>
                          <a:pt x="563" y="3"/>
                        </a:lnTo>
                        <a:lnTo>
                          <a:pt x="531" y="8"/>
                        </a:lnTo>
                        <a:lnTo>
                          <a:pt x="500" y="13"/>
                        </a:lnTo>
                        <a:lnTo>
                          <a:pt x="470" y="20"/>
                        </a:lnTo>
                        <a:lnTo>
                          <a:pt x="441" y="29"/>
                        </a:lnTo>
                        <a:lnTo>
                          <a:pt x="411" y="38"/>
                        </a:lnTo>
                        <a:lnTo>
                          <a:pt x="383" y="49"/>
                        </a:lnTo>
                        <a:lnTo>
                          <a:pt x="355" y="62"/>
                        </a:lnTo>
                        <a:lnTo>
                          <a:pt x="328" y="76"/>
                        </a:lnTo>
                        <a:lnTo>
                          <a:pt x="302" y="91"/>
                        </a:lnTo>
                        <a:lnTo>
                          <a:pt x="277" y="108"/>
                        </a:lnTo>
                        <a:lnTo>
                          <a:pt x="252" y="125"/>
                        </a:lnTo>
                        <a:lnTo>
                          <a:pt x="228" y="144"/>
                        </a:lnTo>
                        <a:lnTo>
                          <a:pt x="205" y="163"/>
                        </a:lnTo>
                        <a:lnTo>
                          <a:pt x="184" y="184"/>
                        </a:lnTo>
                        <a:lnTo>
                          <a:pt x="163" y="206"/>
                        </a:lnTo>
                        <a:lnTo>
                          <a:pt x="143" y="228"/>
                        </a:lnTo>
                        <a:lnTo>
                          <a:pt x="124" y="252"/>
                        </a:lnTo>
                        <a:lnTo>
                          <a:pt x="107" y="277"/>
                        </a:lnTo>
                        <a:lnTo>
                          <a:pt x="90" y="302"/>
                        </a:lnTo>
                        <a:lnTo>
                          <a:pt x="75" y="328"/>
                        </a:lnTo>
                        <a:lnTo>
                          <a:pt x="61" y="356"/>
                        </a:lnTo>
                        <a:lnTo>
                          <a:pt x="49" y="383"/>
                        </a:lnTo>
                        <a:lnTo>
                          <a:pt x="38" y="412"/>
                        </a:lnTo>
                        <a:lnTo>
                          <a:pt x="28" y="441"/>
                        </a:lnTo>
                        <a:lnTo>
                          <a:pt x="20" y="471"/>
                        </a:lnTo>
                        <a:lnTo>
                          <a:pt x="12" y="500"/>
                        </a:lnTo>
                        <a:lnTo>
                          <a:pt x="7" y="531"/>
                        </a:lnTo>
                        <a:lnTo>
                          <a:pt x="3" y="563"/>
                        </a:lnTo>
                        <a:lnTo>
                          <a:pt x="1" y="595"/>
                        </a:lnTo>
                        <a:lnTo>
                          <a:pt x="0" y="627"/>
                        </a:lnTo>
                        <a:lnTo>
                          <a:pt x="1" y="659"/>
                        </a:lnTo>
                        <a:lnTo>
                          <a:pt x="3" y="691"/>
                        </a:lnTo>
                        <a:lnTo>
                          <a:pt x="7" y="723"/>
                        </a:lnTo>
                        <a:lnTo>
                          <a:pt x="12" y="754"/>
                        </a:lnTo>
                        <a:lnTo>
                          <a:pt x="20" y="784"/>
                        </a:lnTo>
                        <a:lnTo>
                          <a:pt x="28" y="813"/>
                        </a:lnTo>
                        <a:lnTo>
                          <a:pt x="38" y="842"/>
                        </a:lnTo>
                        <a:lnTo>
                          <a:pt x="49" y="871"/>
                        </a:lnTo>
                        <a:lnTo>
                          <a:pt x="61" y="899"/>
                        </a:lnTo>
                        <a:lnTo>
                          <a:pt x="75" y="925"/>
                        </a:lnTo>
                        <a:lnTo>
                          <a:pt x="90" y="952"/>
                        </a:lnTo>
                        <a:lnTo>
                          <a:pt x="107" y="977"/>
                        </a:lnTo>
                        <a:lnTo>
                          <a:pt x="124" y="1002"/>
                        </a:lnTo>
                        <a:lnTo>
                          <a:pt x="143" y="1025"/>
                        </a:lnTo>
                        <a:lnTo>
                          <a:pt x="163" y="1049"/>
                        </a:lnTo>
                        <a:lnTo>
                          <a:pt x="184" y="1070"/>
                        </a:lnTo>
                        <a:lnTo>
                          <a:pt x="205" y="1091"/>
                        </a:lnTo>
                        <a:lnTo>
                          <a:pt x="228" y="1110"/>
                        </a:lnTo>
                        <a:lnTo>
                          <a:pt x="252" y="1130"/>
                        </a:lnTo>
                        <a:lnTo>
                          <a:pt x="277" y="1147"/>
                        </a:lnTo>
                        <a:lnTo>
                          <a:pt x="302" y="1163"/>
                        </a:lnTo>
                        <a:lnTo>
                          <a:pt x="328" y="1178"/>
                        </a:lnTo>
                        <a:lnTo>
                          <a:pt x="355" y="1192"/>
                        </a:lnTo>
                        <a:lnTo>
                          <a:pt x="383" y="1204"/>
                        </a:lnTo>
                        <a:lnTo>
                          <a:pt x="411" y="1216"/>
                        </a:lnTo>
                        <a:lnTo>
                          <a:pt x="441" y="1225"/>
                        </a:lnTo>
                        <a:lnTo>
                          <a:pt x="470" y="1234"/>
                        </a:lnTo>
                        <a:lnTo>
                          <a:pt x="500" y="1241"/>
                        </a:lnTo>
                        <a:lnTo>
                          <a:pt x="531" y="1247"/>
                        </a:lnTo>
                        <a:lnTo>
                          <a:pt x="563" y="1251"/>
                        </a:lnTo>
                        <a:lnTo>
                          <a:pt x="594" y="1253"/>
                        </a:lnTo>
                        <a:lnTo>
                          <a:pt x="627" y="1254"/>
                        </a:lnTo>
                        <a:lnTo>
                          <a:pt x="659" y="1253"/>
                        </a:lnTo>
                        <a:lnTo>
                          <a:pt x="691" y="1251"/>
                        </a:lnTo>
                        <a:lnTo>
                          <a:pt x="722" y="1247"/>
                        </a:lnTo>
                        <a:lnTo>
                          <a:pt x="753" y="1241"/>
                        </a:lnTo>
                        <a:lnTo>
                          <a:pt x="783" y="1234"/>
                        </a:lnTo>
                        <a:lnTo>
                          <a:pt x="813" y="1225"/>
                        </a:lnTo>
                        <a:lnTo>
                          <a:pt x="842" y="1216"/>
                        </a:lnTo>
                        <a:lnTo>
                          <a:pt x="871" y="1204"/>
                        </a:lnTo>
                        <a:lnTo>
                          <a:pt x="898" y="1192"/>
                        </a:lnTo>
                        <a:lnTo>
                          <a:pt x="925" y="1178"/>
                        </a:lnTo>
                        <a:lnTo>
                          <a:pt x="952" y="1163"/>
                        </a:lnTo>
                        <a:lnTo>
                          <a:pt x="977" y="1147"/>
                        </a:lnTo>
                        <a:lnTo>
                          <a:pt x="1002" y="1130"/>
                        </a:lnTo>
                        <a:lnTo>
                          <a:pt x="1025" y="1110"/>
                        </a:lnTo>
                        <a:lnTo>
                          <a:pt x="1049" y="1091"/>
                        </a:lnTo>
                        <a:lnTo>
                          <a:pt x="1070" y="1070"/>
                        </a:lnTo>
                        <a:lnTo>
                          <a:pt x="1091" y="1049"/>
                        </a:lnTo>
                        <a:lnTo>
                          <a:pt x="1110" y="1025"/>
                        </a:lnTo>
                        <a:lnTo>
                          <a:pt x="1129" y="1002"/>
                        </a:lnTo>
                        <a:lnTo>
                          <a:pt x="1147" y="977"/>
                        </a:lnTo>
                        <a:lnTo>
                          <a:pt x="1163" y="952"/>
                        </a:lnTo>
                        <a:lnTo>
                          <a:pt x="1178" y="925"/>
                        </a:lnTo>
                        <a:lnTo>
                          <a:pt x="1191" y="899"/>
                        </a:lnTo>
                        <a:lnTo>
                          <a:pt x="1204" y="871"/>
                        </a:lnTo>
                        <a:lnTo>
                          <a:pt x="1216" y="842"/>
                        </a:lnTo>
                        <a:lnTo>
                          <a:pt x="1225" y="813"/>
                        </a:lnTo>
                        <a:lnTo>
                          <a:pt x="1234" y="784"/>
                        </a:lnTo>
                        <a:lnTo>
                          <a:pt x="1240" y="754"/>
                        </a:lnTo>
                        <a:lnTo>
                          <a:pt x="1247" y="723"/>
                        </a:lnTo>
                        <a:lnTo>
                          <a:pt x="1250" y="691"/>
                        </a:lnTo>
                        <a:lnTo>
                          <a:pt x="1253" y="659"/>
                        </a:lnTo>
                        <a:lnTo>
                          <a:pt x="1253" y="627"/>
                        </a:lnTo>
                        <a:close/>
                        <a:moveTo>
                          <a:pt x="1216" y="627"/>
                        </a:moveTo>
                        <a:lnTo>
                          <a:pt x="1215" y="657"/>
                        </a:lnTo>
                        <a:lnTo>
                          <a:pt x="1213" y="687"/>
                        </a:lnTo>
                        <a:lnTo>
                          <a:pt x="1208" y="716"/>
                        </a:lnTo>
                        <a:lnTo>
                          <a:pt x="1204" y="745"/>
                        </a:lnTo>
                        <a:lnTo>
                          <a:pt x="1197" y="774"/>
                        </a:lnTo>
                        <a:lnTo>
                          <a:pt x="1189" y="802"/>
                        </a:lnTo>
                        <a:lnTo>
                          <a:pt x="1180" y="829"/>
                        </a:lnTo>
                        <a:lnTo>
                          <a:pt x="1169" y="856"/>
                        </a:lnTo>
                        <a:lnTo>
                          <a:pt x="1157" y="883"/>
                        </a:lnTo>
                        <a:lnTo>
                          <a:pt x="1145" y="907"/>
                        </a:lnTo>
                        <a:lnTo>
                          <a:pt x="1131" y="933"/>
                        </a:lnTo>
                        <a:lnTo>
                          <a:pt x="1115" y="956"/>
                        </a:lnTo>
                        <a:lnTo>
                          <a:pt x="1099" y="979"/>
                        </a:lnTo>
                        <a:lnTo>
                          <a:pt x="1081" y="1002"/>
                        </a:lnTo>
                        <a:lnTo>
                          <a:pt x="1063" y="1023"/>
                        </a:lnTo>
                        <a:lnTo>
                          <a:pt x="1043" y="1043"/>
                        </a:lnTo>
                        <a:lnTo>
                          <a:pt x="1023" y="1062"/>
                        </a:lnTo>
                        <a:lnTo>
                          <a:pt x="1002" y="1082"/>
                        </a:lnTo>
                        <a:lnTo>
                          <a:pt x="979" y="1099"/>
                        </a:lnTo>
                        <a:lnTo>
                          <a:pt x="956" y="1115"/>
                        </a:lnTo>
                        <a:lnTo>
                          <a:pt x="933" y="1131"/>
                        </a:lnTo>
                        <a:lnTo>
                          <a:pt x="907" y="1144"/>
                        </a:lnTo>
                        <a:lnTo>
                          <a:pt x="883" y="1157"/>
                        </a:lnTo>
                        <a:lnTo>
                          <a:pt x="856" y="1169"/>
                        </a:lnTo>
                        <a:lnTo>
                          <a:pt x="829" y="1180"/>
                        </a:lnTo>
                        <a:lnTo>
                          <a:pt x="802" y="1189"/>
                        </a:lnTo>
                        <a:lnTo>
                          <a:pt x="774" y="1197"/>
                        </a:lnTo>
                        <a:lnTo>
                          <a:pt x="745" y="1204"/>
                        </a:lnTo>
                        <a:lnTo>
                          <a:pt x="716" y="1209"/>
                        </a:lnTo>
                        <a:lnTo>
                          <a:pt x="687" y="1213"/>
                        </a:lnTo>
                        <a:lnTo>
                          <a:pt x="657" y="1215"/>
                        </a:lnTo>
                        <a:lnTo>
                          <a:pt x="627" y="1216"/>
                        </a:lnTo>
                        <a:lnTo>
                          <a:pt x="596" y="1215"/>
                        </a:lnTo>
                        <a:lnTo>
                          <a:pt x="566" y="1213"/>
                        </a:lnTo>
                        <a:lnTo>
                          <a:pt x="537" y="1209"/>
                        </a:lnTo>
                        <a:lnTo>
                          <a:pt x="508" y="1204"/>
                        </a:lnTo>
                        <a:lnTo>
                          <a:pt x="480" y="1197"/>
                        </a:lnTo>
                        <a:lnTo>
                          <a:pt x="451" y="1189"/>
                        </a:lnTo>
                        <a:lnTo>
                          <a:pt x="425" y="1180"/>
                        </a:lnTo>
                        <a:lnTo>
                          <a:pt x="398" y="1169"/>
                        </a:lnTo>
                        <a:lnTo>
                          <a:pt x="371" y="1157"/>
                        </a:lnTo>
                        <a:lnTo>
                          <a:pt x="346" y="1144"/>
                        </a:lnTo>
                        <a:lnTo>
                          <a:pt x="321" y="1131"/>
                        </a:lnTo>
                        <a:lnTo>
                          <a:pt x="298" y="1115"/>
                        </a:lnTo>
                        <a:lnTo>
                          <a:pt x="274" y="1099"/>
                        </a:lnTo>
                        <a:lnTo>
                          <a:pt x="252" y="1082"/>
                        </a:lnTo>
                        <a:lnTo>
                          <a:pt x="231" y="1062"/>
                        </a:lnTo>
                        <a:lnTo>
                          <a:pt x="211" y="1043"/>
                        </a:lnTo>
                        <a:lnTo>
                          <a:pt x="190" y="1023"/>
                        </a:lnTo>
                        <a:lnTo>
                          <a:pt x="172" y="1002"/>
                        </a:lnTo>
                        <a:lnTo>
                          <a:pt x="155" y="979"/>
                        </a:lnTo>
                        <a:lnTo>
                          <a:pt x="138" y="956"/>
                        </a:lnTo>
                        <a:lnTo>
                          <a:pt x="123" y="933"/>
                        </a:lnTo>
                        <a:lnTo>
                          <a:pt x="109" y="907"/>
                        </a:lnTo>
                        <a:lnTo>
                          <a:pt x="95" y="883"/>
                        </a:lnTo>
                        <a:lnTo>
                          <a:pt x="84" y="856"/>
                        </a:lnTo>
                        <a:lnTo>
                          <a:pt x="73" y="829"/>
                        </a:lnTo>
                        <a:lnTo>
                          <a:pt x="65" y="802"/>
                        </a:lnTo>
                        <a:lnTo>
                          <a:pt x="56" y="774"/>
                        </a:lnTo>
                        <a:lnTo>
                          <a:pt x="50" y="745"/>
                        </a:lnTo>
                        <a:lnTo>
                          <a:pt x="44" y="716"/>
                        </a:lnTo>
                        <a:lnTo>
                          <a:pt x="41" y="687"/>
                        </a:lnTo>
                        <a:lnTo>
                          <a:pt x="39" y="657"/>
                        </a:lnTo>
                        <a:lnTo>
                          <a:pt x="38" y="627"/>
                        </a:lnTo>
                        <a:lnTo>
                          <a:pt x="39" y="596"/>
                        </a:lnTo>
                        <a:lnTo>
                          <a:pt x="41" y="566"/>
                        </a:lnTo>
                        <a:lnTo>
                          <a:pt x="44" y="538"/>
                        </a:lnTo>
                        <a:lnTo>
                          <a:pt x="50" y="508"/>
                        </a:lnTo>
                        <a:lnTo>
                          <a:pt x="56" y="480"/>
                        </a:lnTo>
                        <a:lnTo>
                          <a:pt x="65" y="451"/>
                        </a:lnTo>
                        <a:lnTo>
                          <a:pt x="73" y="425"/>
                        </a:lnTo>
                        <a:lnTo>
                          <a:pt x="84" y="398"/>
                        </a:lnTo>
                        <a:lnTo>
                          <a:pt x="95" y="372"/>
                        </a:lnTo>
                        <a:lnTo>
                          <a:pt x="109" y="346"/>
                        </a:lnTo>
                        <a:lnTo>
                          <a:pt x="123" y="322"/>
                        </a:lnTo>
                        <a:lnTo>
                          <a:pt x="138" y="298"/>
                        </a:lnTo>
                        <a:lnTo>
                          <a:pt x="155" y="275"/>
                        </a:lnTo>
                        <a:lnTo>
                          <a:pt x="172" y="252"/>
                        </a:lnTo>
                        <a:lnTo>
                          <a:pt x="190" y="231"/>
                        </a:lnTo>
                        <a:lnTo>
                          <a:pt x="211" y="211"/>
                        </a:lnTo>
                        <a:lnTo>
                          <a:pt x="231" y="192"/>
                        </a:lnTo>
                        <a:lnTo>
                          <a:pt x="252" y="173"/>
                        </a:lnTo>
                        <a:lnTo>
                          <a:pt x="274" y="156"/>
                        </a:lnTo>
                        <a:lnTo>
                          <a:pt x="298" y="138"/>
                        </a:lnTo>
                        <a:lnTo>
                          <a:pt x="321" y="124"/>
                        </a:lnTo>
                        <a:lnTo>
                          <a:pt x="346" y="110"/>
                        </a:lnTo>
                        <a:lnTo>
                          <a:pt x="371" y="96"/>
                        </a:lnTo>
                        <a:lnTo>
                          <a:pt x="398" y="84"/>
                        </a:lnTo>
                        <a:lnTo>
                          <a:pt x="425" y="74"/>
                        </a:lnTo>
                        <a:lnTo>
                          <a:pt x="451" y="65"/>
                        </a:lnTo>
                        <a:lnTo>
                          <a:pt x="480" y="57"/>
                        </a:lnTo>
                        <a:lnTo>
                          <a:pt x="508" y="50"/>
                        </a:lnTo>
                        <a:lnTo>
                          <a:pt x="537" y="45"/>
                        </a:lnTo>
                        <a:lnTo>
                          <a:pt x="566" y="42"/>
                        </a:lnTo>
                        <a:lnTo>
                          <a:pt x="596" y="39"/>
                        </a:lnTo>
                        <a:lnTo>
                          <a:pt x="627" y="38"/>
                        </a:lnTo>
                        <a:lnTo>
                          <a:pt x="657" y="39"/>
                        </a:lnTo>
                        <a:lnTo>
                          <a:pt x="687" y="42"/>
                        </a:lnTo>
                        <a:lnTo>
                          <a:pt x="716" y="45"/>
                        </a:lnTo>
                        <a:lnTo>
                          <a:pt x="745" y="50"/>
                        </a:lnTo>
                        <a:lnTo>
                          <a:pt x="774" y="57"/>
                        </a:lnTo>
                        <a:lnTo>
                          <a:pt x="802" y="65"/>
                        </a:lnTo>
                        <a:lnTo>
                          <a:pt x="829" y="74"/>
                        </a:lnTo>
                        <a:lnTo>
                          <a:pt x="856" y="84"/>
                        </a:lnTo>
                        <a:lnTo>
                          <a:pt x="883" y="96"/>
                        </a:lnTo>
                        <a:lnTo>
                          <a:pt x="907" y="110"/>
                        </a:lnTo>
                        <a:lnTo>
                          <a:pt x="933" y="124"/>
                        </a:lnTo>
                        <a:lnTo>
                          <a:pt x="956" y="138"/>
                        </a:lnTo>
                        <a:lnTo>
                          <a:pt x="979" y="156"/>
                        </a:lnTo>
                        <a:lnTo>
                          <a:pt x="1002" y="173"/>
                        </a:lnTo>
                        <a:lnTo>
                          <a:pt x="1023" y="192"/>
                        </a:lnTo>
                        <a:lnTo>
                          <a:pt x="1043" y="211"/>
                        </a:lnTo>
                        <a:lnTo>
                          <a:pt x="1063" y="231"/>
                        </a:lnTo>
                        <a:lnTo>
                          <a:pt x="1081" y="252"/>
                        </a:lnTo>
                        <a:lnTo>
                          <a:pt x="1099" y="275"/>
                        </a:lnTo>
                        <a:lnTo>
                          <a:pt x="1115" y="298"/>
                        </a:lnTo>
                        <a:lnTo>
                          <a:pt x="1131" y="322"/>
                        </a:lnTo>
                        <a:lnTo>
                          <a:pt x="1145" y="346"/>
                        </a:lnTo>
                        <a:lnTo>
                          <a:pt x="1157" y="372"/>
                        </a:lnTo>
                        <a:lnTo>
                          <a:pt x="1169" y="398"/>
                        </a:lnTo>
                        <a:lnTo>
                          <a:pt x="1180" y="425"/>
                        </a:lnTo>
                        <a:lnTo>
                          <a:pt x="1189" y="451"/>
                        </a:lnTo>
                        <a:lnTo>
                          <a:pt x="1197" y="480"/>
                        </a:lnTo>
                        <a:lnTo>
                          <a:pt x="1204" y="508"/>
                        </a:lnTo>
                        <a:lnTo>
                          <a:pt x="1208" y="538"/>
                        </a:lnTo>
                        <a:lnTo>
                          <a:pt x="1213" y="566"/>
                        </a:lnTo>
                        <a:lnTo>
                          <a:pt x="1215" y="596"/>
                        </a:lnTo>
                        <a:lnTo>
                          <a:pt x="1216" y="627"/>
                        </a:lnTo>
                        <a:close/>
                      </a:path>
                    </a:pathLst>
                  </a:custGeom>
                  <a:solidFill>
                    <a:srgbClr val="10AE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79" name="Freeform 6395">
                    <a:extLst>
                      <a:ext uri="{FF2B5EF4-FFF2-40B4-BE49-F238E27FC236}">
                        <a16:creationId xmlns:a16="http://schemas.microsoft.com/office/drawing/2014/main" xmlns="" id="{08137027-ABCE-4D6C-A150-72EFE106E0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4" y="1417"/>
                    <a:ext cx="122" cy="121"/>
                  </a:xfrm>
                  <a:custGeom>
                    <a:avLst/>
                    <a:gdLst>
                      <a:gd name="T0" fmla="*/ 1203 w 1216"/>
                      <a:gd name="T1" fmla="*/ 486 h 1216"/>
                      <a:gd name="T2" fmla="*/ 1155 w 1216"/>
                      <a:gd name="T3" fmla="*/ 344 h 1216"/>
                      <a:gd name="T4" fmla="*/ 1077 w 1216"/>
                      <a:gd name="T5" fmla="*/ 222 h 1216"/>
                      <a:gd name="T6" fmla="*/ 971 w 1216"/>
                      <a:gd name="T7" fmla="*/ 121 h 1216"/>
                      <a:gd name="T8" fmla="*/ 844 w 1216"/>
                      <a:gd name="T9" fmla="*/ 48 h 1216"/>
                      <a:gd name="T10" fmla="*/ 701 w 1216"/>
                      <a:gd name="T11" fmla="*/ 8 h 1216"/>
                      <a:gd name="T12" fmla="*/ 545 w 1216"/>
                      <a:gd name="T13" fmla="*/ 3 h 1216"/>
                      <a:gd name="T14" fmla="*/ 399 w 1216"/>
                      <a:gd name="T15" fmla="*/ 38 h 1216"/>
                      <a:gd name="T16" fmla="*/ 268 w 1216"/>
                      <a:gd name="T17" fmla="*/ 105 h 1216"/>
                      <a:gd name="T18" fmla="*/ 157 w 1216"/>
                      <a:gd name="T19" fmla="*/ 199 h 1216"/>
                      <a:gd name="T20" fmla="*/ 73 w 1216"/>
                      <a:gd name="T21" fmla="*/ 319 h 1216"/>
                      <a:gd name="T22" fmla="*/ 19 w 1216"/>
                      <a:gd name="T23" fmla="*/ 456 h 1216"/>
                      <a:gd name="T24" fmla="*/ 0 w 1216"/>
                      <a:gd name="T25" fmla="*/ 608 h 1216"/>
                      <a:gd name="T26" fmla="*/ 19 w 1216"/>
                      <a:gd name="T27" fmla="*/ 760 h 1216"/>
                      <a:gd name="T28" fmla="*/ 73 w 1216"/>
                      <a:gd name="T29" fmla="*/ 898 h 1216"/>
                      <a:gd name="T30" fmla="*/ 157 w 1216"/>
                      <a:gd name="T31" fmla="*/ 1017 h 1216"/>
                      <a:gd name="T32" fmla="*/ 268 w 1216"/>
                      <a:gd name="T33" fmla="*/ 1112 h 1216"/>
                      <a:gd name="T34" fmla="*/ 399 w 1216"/>
                      <a:gd name="T35" fmla="*/ 1179 h 1216"/>
                      <a:gd name="T36" fmla="*/ 545 w 1216"/>
                      <a:gd name="T37" fmla="*/ 1213 h 1216"/>
                      <a:gd name="T38" fmla="*/ 701 w 1216"/>
                      <a:gd name="T39" fmla="*/ 1208 h 1216"/>
                      <a:gd name="T40" fmla="*/ 844 w 1216"/>
                      <a:gd name="T41" fmla="*/ 1168 h 1216"/>
                      <a:gd name="T42" fmla="*/ 971 w 1216"/>
                      <a:gd name="T43" fmla="*/ 1095 h 1216"/>
                      <a:gd name="T44" fmla="*/ 1077 w 1216"/>
                      <a:gd name="T45" fmla="*/ 994 h 1216"/>
                      <a:gd name="T46" fmla="*/ 1155 w 1216"/>
                      <a:gd name="T47" fmla="*/ 871 h 1216"/>
                      <a:gd name="T48" fmla="*/ 1203 w 1216"/>
                      <a:gd name="T49" fmla="*/ 730 h 1216"/>
                      <a:gd name="T50" fmla="*/ 1178 w 1216"/>
                      <a:gd name="T51" fmla="*/ 608 h 1216"/>
                      <a:gd name="T52" fmla="*/ 1160 w 1216"/>
                      <a:gd name="T53" fmla="*/ 751 h 1216"/>
                      <a:gd name="T54" fmla="*/ 1108 w 1216"/>
                      <a:gd name="T55" fmla="*/ 880 h 1216"/>
                      <a:gd name="T56" fmla="*/ 1030 w 1216"/>
                      <a:gd name="T57" fmla="*/ 991 h 1216"/>
                      <a:gd name="T58" fmla="*/ 926 w 1216"/>
                      <a:gd name="T59" fmla="*/ 1081 h 1216"/>
                      <a:gd name="T60" fmla="*/ 804 w 1216"/>
                      <a:gd name="T61" fmla="*/ 1144 h 1216"/>
                      <a:gd name="T62" fmla="*/ 666 w 1216"/>
                      <a:gd name="T63" fmla="*/ 1174 h 1216"/>
                      <a:gd name="T64" fmla="*/ 521 w 1216"/>
                      <a:gd name="T65" fmla="*/ 1171 h 1216"/>
                      <a:gd name="T66" fmla="*/ 386 w 1216"/>
                      <a:gd name="T67" fmla="*/ 1133 h 1216"/>
                      <a:gd name="T68" fmla="*/ 267 w 1216"/>
                      <a:gd name="T69" fmla="*/ 1065 h 1216"/>
                      <a:gd name="T70" fmla="*/ 168 w 1216"/>
                      <a:gd name="T71" fmla="*/ 970 h 1216"/>
                      <a:gd name="T72" fmla="*/ 94 w 1216"/>
                      <a:gd name="T73" fmla="*/ 855 h 1216"/>
                      <a:gd name="T74" fmla="*/ 50 w 1216"/>
                      <a:gd name="T75" fmla="*/ 723 h 1216"/>
                      <a:gd name="T76" fmla="*/ 38 w 1216"/>
                      <a:gd name="T77" fmla="*/ 578 h 1216"/>
                      <a:gd name="T78" fmla="*/ 64 w 1216"/>
                      <a:gd name="T79" fmla="*/ 439 h 1216"/>
                      <a:gd name="T80" fmla="*/ 120 w 1216"/>
                      <a:gd name="T81" fmla="*/ 312 h 1216"/>
                      <a:gd name="T82" fmla="*/ 204 w 1216"/>
                      <a:gd name="T83" fmla="*/ 205 h 1216"/>
                      <a:gd name="T84" fmla="*/ 312 w 1216"/>
                      <a:gd name="T85" fmla="*/ 121 h 1216"/>
                      <a:gd name="T86" fmla="*/ 439 w 1216"/>
                      <a:gd name="T87" fmla="*/ 64 h 1216"/>
                      <a:gd name="T88" fmla="*/ 578 w 1216"/>
                      <a:gd name="T89" fmla="*/ 39 h 1216"/>
                      <a:gd name="T90" fmla="*/ 723 w 1216"/>
                      <a:gd name="T91" fmla="*/ 50 h 1216"/>
                      <a:gd name="T92" fmla="*/ 855 w 1216"/>
                      <a:gd name="T93" fmla="*/ 95 h 1216"/>
                      <a:gd name="T94" fmla="*/ 970 w 1216"/>
                      <a:gd name="T95" fmla="*/ 168 h 1216"/>
                      <a:gd name="T96" fmla="*/ 1065 w 1216"/>
                      <a:gd name="T97" fmla="*/ 267 h 1216"/>
                      <a:gd name="T98" fmla="*/ 1133 w 1216"/>
                      <a:gd name="T99" fmla="*/ 387 h 1216"/>
                      <a:gd name="T100" fmla="*/ 1171 w 1216"/>
                      <a:gd name="T101" fmla="*/ 521 h 1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16" h="1216">
                        <a:moveTo>
                          <a:pt x="1216" y="608"/>
                        </a:moveTo>
                        <a:lnTo>
                          <a:pt x="1215" y="577"/>
                        </a:lnTo>
                        <a:lnTo>
                          <a:pt x="1213" y="546"/>
                        </a:lnTo>
                        <a:lnTo>
                          <a:pt x="1209" y="515"/>
                        </a:lnTo>
                        <a:lnTo>
                          <a:pt x="1203" y="486"/>
                        </a:lnTo>
                        <a:lnTo>
                          <a:pt x="1197" y="456"/>
                        </a:lnTo>
                        <a:lnTo>
                          <a:pt x="1188" y="427"/>
                        </a:lnTo>
                        <a:lnTo>
                          <a:pt x="1179" y="399"/>
                        </a:lnTo>
                        <a:lnTo>
                          <a:pt x="1168" y="372"/>
                        </a:lnTo>
                        <a:lnTo>
                          <a:pt x="1155" y="344"/>
                        </a:lnTo>
                        <a:lnTo>
                          <a:pt x="1143" y="319"/>
                        </a:lnTo>
                        <a:lnTo>
                          <a:pt x="1128" y="293"/>
                        </a:lnTo>
                        <a:lnTo>
                          <a:pt x="1112" y="269"/>
                        </a:lnTo>
                        <a:lnTo>
                          <a:pt x="1095" y="244"/>
                        </a:lnTo>
                        <a:lnTo>
                          <a:pt x="1077" y="222"/>
                        </a:lnTo>
                        <a:lnTo>
                          <a:pt x="1057" y="199"/>
                        </a:lnTo>
                        <a:lnTo>
                          <a:pt x="1037" y="178"/>
                        </a:lnTo>
                        <a:lnTo>
                          <a:pt x="1017" y="158"/>
                        </a:lnTo>
                        <a:lnTo>
                          <a:pt x="995" y="139"/>
                        </a:lnTo>
                        <a:lnTo>
                          <a:pt x="971" y="121"/>
                        </a:lnTo>
                        <a:lnTo>
                          <a:pt x="948" y="105"/>
                        </a:lnTo>
                        <a:lnTo>
                          <a:pt x="923" y="89"/>
                        </a:lnTo>
                        <a:lnTo>
                          <a:pt x="898" y="74"/>
                        </a:lnTo>
                        <a:lnTo>
                          <a:pt x="871" y="60"/>
                        </a:lnTo>
                        <a:lnTo>
                          <a:pt x="844" y="48"/>
                        </a:lnTo>
                        <a:lnTo>
                          <a:pt x="817" y="38"/>
                        </a:lnTo>
                        <a:lnTo>
                          <a:pt x="789" y="28"/>
                        </a:lnTo>
                        <a:lnTo>
                          <a:pt x="759" y="19"/>
                        </a:lnTo>
                        <a:lnTo>
                          <a:pt x="730" y="13"/>
                        </a:lnTo>
                        <a:lnTo>
                          <a:pt x="701" y="8"/>
                        </a:lnTo>
                        <a:lnTo>
                          <a:pt x="670" y="3"/>
                        </a:lnTo>
                        <a:lnTo>
                          <a:pt x="639" y="1"/>
                        </a:lnTo>
                        <a:lnTo>
                          <a:pt x="608" y="0"/>
                        </a:lnTo>
                        <a:lnTo>
                          <a:pt x="576" y="1"/>
                        </a:lnTo>
                        <a:lnTo>
                          <a:pt x="545" y="3"/>
                        </a:lnTo>
                        <a:lnTo>
                          <a:pt x="515" y="8"/>
                        </a:lnTo>
                        <a:lnTo>
                          <a:pt x="485" y="13"/>
                        </a:lnTo>
                        <a:lnTo>
                          <a:pt x="456" y="19"/>
                        </a:lnTo>
                        <a:lnTo>
                          <a:pt x="427" y="28"/>
                        </a:lnTo>
                        <a:lnTo>
                          <a:pt x="399" y="38"/>
                        </a:lnTo>
                        <a:lnTo>
                          <a:pt x="371" y="48"/>
                        </a:lnTo>
                        <a:lnTo>
                          <a:pt x="344" y="60"/>
                        </a:lnTo>
                        <a:lnTo>
                          <a:pt x="318" y="74"/>
                        </a:lnTo>
                        <a:lnTo>
                          <a:pt x="293" y="89"/>
                        </a:lnTo>
                        <a:lnTo>
                          <a:pt x="268" y="105"/>
                        </a:lnTo>
                        <a:lnTo>
                          <a:pt x="244" y="121"/>
                        </a:lnTo>
                        <a:lnTo>
                          <a:pt x="221" y="139"/>
                        </a:lnTo>
                        <a:lnTo>
                          <a:pt x="199" y="158"/>
                        </a:lnTo>
                        <a:lnTo>
                          <a:pt x="178" y="178"/>
                        </a:lnTo>
                        <a:lnTo>
                          <a:pt x="157" y="199"/>
                        </a:lnTo>
                        <a:lnTo>
                          <a:pt x="138" y="222"/>
                        </a:lnTo>
                        <a:lnTo>
                          <a:pt x="120" y="244"/>
                        </a:lnTo>
                        <a:lnTo>
                          <a:pt x="103" y="269"/>
                        </a:lnTo>
                        <a:lnTo>
                          <a:pt x="88" y="293"/>
                        </a:lnTo>
                        <a:lnTo>
                          <a:pt x="73" y="319"/>
                        </a:lnTo>
                        <a:lnTo>
                          <a:pt x="59" y="344"/>
                        </a:lnTo>
                        <a:lnTo>
                          <a:pt x="48" y="372"/>
                        </a:lnTo>
                        <a:lnTo>
                          <a:pt x="37" y="399"/>
                        </a:lnTo>
                        <a:lnTo>
                          <a:pt x="27" y="427"/>
                        </a:lnTo>
                        <a:lnTo>
                          <a:pt x="19" y="456"/>
                        </a:lnTo>
                        <a:lnTo>
                          <a:pt x="13" y="486"/>
                        </a:lnTo>
                        <a:lnTo>
                          <a:pt x="7" y="515"/>
                        </a:lnTo>
                        <a:lnTo>
                          <a:pt x="3" y="546"/>
                        </a:lnTo>
                        <a:lnTo>
                          <a:pt x="1" y="577"/>
                        </a:lnTo>
                        <a:lnTo>
                          <a:pt x="0" y="608"/>
                        </a:lnTo>
                        <a:lnTo>
                          <a:pt x="1" y="639"/>
                        </a:lnTo>
                        <a:lnTo>
                          <a:pt x="3" y="670"/>
                        </a:lnTo>
                        <a:lnTo>
                          <a:pt x="7" y="701"/>
                        </a:lnTo>
                        <a:lnTo>
                          <a:pt x="13" y="730"/>
                        </a:lnTo>
                        <a:lnTo>
                          <a:pt x="19" y="760"/>
                        </a:lnTo>
                        <a:lnTo>
                          <a:pt x="27" y="789"/>
                        </a:lnTo>
                        <a:lnTo>
                          <a:pt x="37" y="817"/>
                        </a:lnTo>
                        <a:lnTo>
                          <a:pt x="48" y="844"/>
                        </a:lnTo>
                        <a:lnTo>
                          <a:pt x="59" y="871"/>
                        </a:lnTo>
                        <a:lnTo>
                          <a:pt x="73" y="898"/>
                        </a:lnTo>
                        <a:lnTo>
                          <a:pt x="88" y="923"/>
                        </a:lnTo>
                        <a:lnTo>
                          <a:pt x="103" y="948"/>
                        </a:lnTo>
                        <a:lnTo>
                          <a:pt x="120" y="971"/>
                        </a:lnTo>
                        <a:lnTo>
                          <a:pt x="138" y="994"/>
                        </a:lnTo>
                        <a:lnTo>
                          <a:pt x="157" y="1017"/>
                        </a:lnTo>
                        <a:lnTo>
                          <a:pt x="178" y="1038"/>
                        </a:lnTo>
                        <a:lnTo>
                          <a:pt x="199" y="1057"/>
                        </a:lnTo>
                        <a:lnTo>
                          <a:pt x="221" y="1076"/>
                        </a:lnTo>
                        <a:lnTo>
                          <a:pt x="244" y="1095"/>
                        </a:lnTo>
                        <a:lnTo>
                          <a:pt x="268" y="1112"/>
                        </a:lnTo>
                        <a:lnTo>
                          <a:pt x="293" y="1128"/>
                        </a:lnTo>
                        <a:lnTo>
                          <a:pt x="318" y="1142"/>
                        </a:lnTo>
                        <a:lnTo>
                          <a:pt x="344" y="1155"/>
                        </a:lnTo>
                        <a:lnTo>
                          <a:pt x="371" y="1168"/>
                        </a:lnTo>
                        <a:lnTo>
                          <a:pt x="399" y="1179"/>
                        </a:lnTo>
                        <a:lnTo>
                          <a:pt x="427" y="1188"/>
                        </a:lnTo>
                        <a:lnTo>
                          <a:pt x="456" y="1197"/>
                        </a:lnTo>
                        <a:lnTo>
                          <a:pt x="485" y="1203"/>
                        </a:lnTo>
                        <a:lnTo>
                          <a:pt x="515" y="1208"/>
                        </a:lnTo>
                        <a:lnTo>
                          <a:pt x="545" y="1213"/>
                        </a:lnTo>
                        <a:lnTo>
                          <a:pt x="576" y="1215"/>
                        </a:lnTo>
                        <a:lnTo>
                          <a:pt x="608" y="1216"/>
                        </a:lnTo>
                        <a:lnTo>
                          <a:pt x="639" y="1215"/>
                        </a:lnTo>
                        <a:lnTo>
                          <a:pt x="670" y="1213"/>
                        </a:lnTo>
                        <a:lnTo>
                          <a:pt x="701" y="1208"/>
                        </a:lnTo>
                        <a:lnTo>
                          <a:pt x="730" y="1203"/>
                        </a:lnTo>
                        <a:lnTo>
                          <a:pt x="759" y="1197"/>
                        </a:lnTo>
                        <a:lnTo>
                          <a:pt x="789" y="1188"/>
                        </a:lnTo>
                        <a:lnTo>
                          <a:pt x="817" y="1179"/>
                        </a:lnTo>
                        <a:lnTo>
                          <a:pt x="844" y="1168"/>
                        </a:lnTo>
                        <a:lnTo>
                          <a:pt x="871" y="1155"/>
                        </a:lnTo>
                        <a:lnTo>
                          <a:pt x="898" y="1142"/>
                        </a:lnTo>
                        <a:lnTo>
                          <a:pt x="923" y="1128"/>
                        </a:lnTo>
                        <a:lnTo>
                          <a:pt x="948" y="1112"/>
                        </a:lnTo>
                        <a:lnTo>
                          <a:pt x="971" y="1095"/>
                        </a:lnTo>
                        <a:lnTo>
                          <a:pt x="995" y="1076"/>
                        </a:lnTo>
                        <a:lnTo>
                          <a:pt x="1017" y="1057"/>
                        </a:lnTo>
                        <a:lnTo>
                          <a:pt x="1037" y="1038"/>
                        </a:lnTo>
                        <a:lnTo>
                          <a:pt x="1057" y="1017"/>
                        </a:lnTo>
                        <a:lnTo>
                          <a:pt x="1077" y="994"/>
                        </a:lnTo>
                        <a:lnTo>
                          <a:pt x="1095" y="971"/>
                        </a:lnTo>
                        <a:lnTo>
                          <a:pt x="1112" y="948"/>
                        </a:lnTo>
                        <a:lnTo>
                          <a:pt x="1128" y="923"/>
                        </a:lnTo>
                        <a:lnTo>
                          <a:pt x="1143" y="898"/>
                        </a:lnTo>
                        <a:lnTo>
                          <a:pt x="1155" y="871"/>
                        </a:lnTo>
                        <a:lnTo>
                          <a:pt x="1168" y="844"/>
                        </a:lnTo>
                        <a:lnTo>
                          <a:pt x="1179" y="817"/>
                        </a:lnTo>
                        <a:lnTo>
                          <a:pt x="1188" y="789"/>
                        </a:lnTo>
                        <a:lnTo>
                          <a:pt x="1197" y="760"/>
                        </a:lnTo>
                        <a:lnTo>
                          <a:pt x="1203" y="730"/>
                        </a:lnTo>
                        <a:lnTo>
                          <a:pt x="1209" y="701"/>
                        </a:lnTo>
                        <a:lnTo>
                          <a:pt x="1213" y="670"/>
                        </a:lnTo>
                        <a:lnTo>
                          <a:pt x="1215" y="639"/>
                        </a:lnTo>
                        <a:lnTo>
                          <a:pt x="1216" y="608"/>
                        </a:lnTo>
                        <a:close/>
                        <a:moveTo>
                          <a:pt x="1178" y="608"/>
                        </a:moveTo>
                        <a:lnTo>
                          <a:pt x="1177" y="637"/>
                        </a:lnTo>
                        <a:lnTo>
                          <a:pt x="1175" y="667"/>
                        </a:lnTo>
                        <a:lnTo>
                          <a:pt x="1171" y="694"/>
                        </a:lnTo>
                        <a:lnTo>
                          <a:pt x="1166" y="723"/>
                        </a:lnTo>
                        <a:lnTo>
                          <a:pt x="1160" y="751"/>
                        </a:lnTo>
                        <a:lnTo>
                          <a:pt x="1152" y="777"/>
                        </a:lnTo>
                        <a:lnTo>
                          <a:pt x="1143" y="804"/>
                        </a:lnTo>
                        <a:lnTo>
                          <a:pt x="1133" y="829"/>
                        </a:lnTo>
                        <a:lnTo>
                          <a:pt x="1121" y="855"/>
                        </a:lnTo>
                        <a:lnTo>
                          <a:pt x="1108" y="880"/>
                        </a:lnTo>
                        <a:lnTo>
                          <a:pt x="1095" y="903"/>
                        </a:lnTo>
                        <a:lnTo>
                          <a:pt x="1081" y="926"/>
                        </a:lnTo>
                        <a:lnTo>
                          <a:pt x="1065" y="949"/>
                        </a:lnTo>
                        <a:lnTo>
                          <a:pt x="1048" y="970"/>
                        </a:lnTo>
                        <a:lnTo>
                          <a:pt x="1030" y="991"/>
                        </a:lnTo>
                        <a:lnTo>
                          <a:pt x="1010" y="1010"/>
                        </a:lnTo>
                        <a:lnTo>
                          <a:pt x="991" y="1030"/>
                        </a:lnTo>
                        <a:lnTo>
                          <a:pt x="970" y="1048"/>
                        </a:lnTo>
                        <a:lnTo>
                          <a:pt x="949" y="1065"/>
                        </a:lnTo>
                        <a:lnTo>
                          <a:pt x="926" y="1081"/>
                        </a:lnTo>
                        <a:lnTo>
                          <a:pt x="903" y="1096"/>
                        </a:lnTo>
                        <a:lnTo>
                          <a:pt x="879" y="1108"/>
                        </a:lnTo>
                        <a:lnTo>
                          <a:pt x="855" y="1121"/>
                        </a:lnTo>
                        <a:lnTo>
                          <a:pt x="829" y="1133"/>
                        </a:lnTo>
                        <a:lnTo>
                          <a:pt x="804" y="1144"/>
                        </a:lnTo>
                        <a:lnTo>
                          <a:pt x="777" y="1152"/>
                        </a:lnTo>
                        <a:lnTo>
                          <a:pt x="751" y="1159"/>
                        </a:lnTo>
                        <a:lnTo>
                          <a:pt x="723" y="1166"/>
                        </a:lnTo>
                        <a:lnTo>
                          <a:pt x="694" y="1171"/>
                        </a:lnTo>
                        <a:lnTo>
                          <a:pt x="666" y="1174"/>
                        </a:lnTo>
                        <a:lnTo>
                          <a:pt x="637" y="1177"/>
                        </a:lnTo>
                        <a:lnTo>
                          <a:pt x="608" y="1178"/>
                        </a:lnTo>
                        <a:lnTo>
                          <a:pt x="578" y="1177"/>
                        </a:lnTo>
                        <a:lnTo>
                          <a:pt x="549" y="1174"/>
                        </a:lnTo>
                        <a:lnTo>
                          <a:pt x="521" y="1171"/>
                        </a:lnTo>
                        <a:lnTo>
                          <a:pt x="493" y="1166"/>
                        </a:lnTo>
                        <a:lnTo>
                          <a:pt x="465" y="1159"/>
                        </a:lnTo>
                        <a:lnTo>
                          <a:pt x="439" y="1152"/>
                        </a:lnTo>
                        <a:lnTo>
                          <a:pt x="412" y="1144"/>
                        </a:lnTo>
                        <a:lnTo>
                          <a:pt x="386" y="1133"/>
                        </a:lnTo>
                        <a:lnTo>
                          <a:pt x="361" y="1121"/>
                        </a:lnTo>
                        <a:lnTo>
                          <a:pt x="336" y="1108"/>
                        </a:lnTo>
                        <a:lnTo>
                          <a:pt x="312" y="1096"/>
                        </a:lnTo>
                        <a:lnTo>
                          <a:pt x="289" y="1081"/>
                        </a:lnTo>
                        <a:lnTo>
                          <a:pt x="267" y="1065"/>
                        </a:lnTo>
                        <a:lnTo>
                          <a:pt x="245" y="1048"/>
                        </a:lnTo>
                        <a:lnTo>
                          <a:pt x="225" y="1030"/>
                        </a:lnTo>
                        <a:lnTo>
                          <a:pt x="204" y="1010"/>
                        </a:lnTo>
                        <a:lnTo>
                          <a:pt x="186" y="991"/>
                        </a:lnTo>
                        <a:lnTo>
                          <a:pt x="168" y="970"/>
                        </a:lnTo>
                        <a:lnTo>
                          <a:pt x="151" y="949"/>
                        </a:lnTo>
                        <a:lnTo>
                          <a:pt x="135" y="926"/>
                        </a:lnTo>
                        <a:lnTo>
                          <a:pt x="120" y="903"/>
                        </a:lnTo>
                        <a:lnTo>
                          <a:pt x="106" y="880"/>
                        </a:lnTo>
                        <a:lnTo>
                          <a:pt x="94" y="855"/>
                        </a:lnTo>
                        <a:lnTo>
                          <a:pt x="83" y="829"/>
                        </a:lnTo>
                        <a:lnTo>
                          <a:pt x="72" y="804"/>
                        </a:lnTo>
                        <a:lnTo>
                          <a:pt x="64" y="777"/>
                        </a:lnTo>
                        <a:lnTo>
                          <a:pt x="55" y="751"/>
                        </a:lnTo>
                        <a:lnTo>
                          <a:pt x="50" y="723"/>
                        </a:lnTo>
                        <a:lnTo>
                          <a:pt x="45" y="694"/>
                        </a:lnTo>
                        <a:lnTo>
                          <a:pt x="40" y="667"/>
                        </a:lnTo>
                        <a:lnTo>
                          <a:pt x="38" y="637"/>
                        </a:lnTo>
                        <a:lnTo>
                          <a:pt x="38" y="608"/>
                        </a:lnTo>
                        <a:lnTo>
                          <a:pt x="38" y="578"/>
                        </a:lnTo>
                        <a:lnTo>
                          <a:pt x="40" y="550"/>
                        </a:lnTo>
                        <a:lnTo>
                          <a:pt x="45" y="521"/>
                        </a:lnTo>
                        <a:lnTo>
                          <a:pt x="50" y="493"/>
                        </a:lnTo>
                        <a:lnTo>
                          <a:pt x="55" y="465"/>
                        </a:lnTo>
                        <a:lnTo>
                          <a:pt x="64" y="439"/>
                        </a:lnTo>
                        <a:lnTo>
                          <a:pt x="72" y="412"/>
                        </a:lnTo>
                        <a:lnTo>
                          <a:pt x="83" y="387"/>
                        </a:lnTo>
                        <a:lnTo>
                          <a:pt x="94" y="361"/>
                        </a:lnTo>
                        <a:lnTo>
                          <a:pt x="106" y="337"/>
                        </a:lnTo>
                        <a:lnTo>
                          <a:pt x="120" y="312"/>
                        </a:lnTo>
                        <a:lnTo>
                          <a:pt x="135" y="290"/>
                        </a:lnTo>
                        <a:lnTo>
                          <a:pt x="151" y="267"/>
                        </a:lnTo>
                        <a:lnTo>
                          <a:pt x="168" y="245"/>
                        </a:lnTo>
                        <a:lnTo>
                          <a:pt x="186" y="225"/>
                        </a:lnTo>
                        <a:lnTo>
                          <a:pt x="204" y="205"/>
                        </a:lnTo>
                        <a:lnTo>
                          <a:pt x="225" y="187"/>
                        </a:lnTo>
                        <a:lnTo>
                          <a:pt x="245" y="168"/>
                        </a:lnTo>
                        <a:lnTo>
                          <a:pt x="267" y="151"/>
                        </a:lnTo>
                        <a:lnTo>
                          <a:pt x="289" y="135"/>
                        </a:lnTo>
                        <a:lnTo>
                          <a:pt x="312" y="121"/>
                        </a:lnTo>
                        <a:lnTo>
                          <a:pt x="336" y="107"/>
                        </a:lnTo>
                        <a:lnTo>
                          <a:pt x="361" y="95"/>
                        </a:lnTo>
                        <a:lnTo>
                          <a:pt x="386" y="83"/>
                        </a:lnTo>
                        <a:lnTo>
                          <a:pt x="412" y="73"/>
                        </a:lnTo>
                        <a:lnTo>
                          <a:pt x="439" y="64"/>
                        </a:lnTo>
                        <a:lnTo>
                          <a:pt x="465" y="57"/>
                        </a:lnTo>
                        <a:lnTo>
                          <a:pt x="493" y="50"/>
                        </a:lnTo>
                        <a:lnTo>
                          <a:pt x="521" y="45"/>
                        </a:lnTo>
                        <a:lnTo>
                          <a:pt x="549" y="41"/>
                        </a:lnTo>
                        <a:lnTo>
                          <a:pt x="578" y="39"/>
                        </a:lnTo>
                        <a:lnTo>
                          <a:pt x="608" y="39"/>
                        </a:lnTo>
                        <a:lnTo>
                          <a:pt x="637" y="39"/>
                        </a:lnTo>
                        <a:lnTo>
                          <a:pt x="666" y="41"/>
                        </a:lnTo>
                        <a:lnTo>
                          <a:pt x="694" y="45"/>
                        </a:lnTo>
                        <a:lnTo>
                          <a:pt x="723" y="50"/>
                        </a:lnTo>
                        <a:lnTo>
                          <a:pt x="751" y="57"/>
                        </a:lnTo>
                        <a:lnTo>
                          <a:pt x="777" y="64"/>
                        </a:lnTo>
                        <a:lnTo>
                          <a:pt x="804" y="73"/>
                        </a:lnTo>
                        <a:lnTo>
                          <a:pt x="829" y="83"/>
                        </a:lnTo>
                        <a:lnTo>
                          <a:pt x="855" y="95"/>
                        </a:lnTo>
                        <a:lnTo>
                          <a:pt x="879" y="107"/>
                        </a:lnTo>
                        <a:lnTo>
                          <a:pt x="903" y="121"/>
                        </a:lnTo>
                        <a:lnTo>
                          <a:pt x="926" y="135"/>
                        </a:lnTo>
                        <a:lnTo>
                          <a:pt x="949" y="151"/>
                        </a:lnTo>
                        <a:lnTo>
                          <a:pt x="970" y="168"/>
                        </a:lnTo>
                        <a:lnTo>
                          <a:pt x="991" y="187"/>
                        </a:lnTo>
                        <a:lnTo>
                          <a:pt x="1010" y="205"/>
                        </a:lnTo>
                        <a:lnTo>
                          <a:pt x="1030" y="225"/>
                        </a:lnTo>
                        <a:lnTo>
                          <a:pt x="1048" y="245"/>
                        </a:lnTo>
                        <a:lnTo>
                          <a:pt x="1065" y="267"/>
                        </a:lnTo>
                        <a:lnTo>
                          <a:pt x="1081" y="290"/>
                        </a:lnTo>
                        <a:lnTo>
                          <a:pt x="1095" y="312"/>
                        </a:lnTo>
                        <a:lnTo>
                          <a:pt x="1108" y="337"/>
                        </a:lnTo>
                        <a:lnTo>
                          <a:pt x="1121" y="361"/>
                        </a:lnTo>
                        <a:lnTo>
                          <a:pt x="1133" y="387"/>
                        </a:lnTo>
                        <a:lnTo>
                          <a:pt x="1143" y="412"/>
                        </a:lnTo>
                        <a:lnTo>
                          <a:pt x="1152" y="439"/>
                        </a:lnTo>
                        <a:lnTo>
                          <a:pt x="1160" y="465"/>
                        </a:lnTo>
                        <a:lnTo>
                          <a:pt x="1166" y="493"/>
                        </a:lnTo>
                        <a:lnTo>
                          <a:pt x="1171" y="521"/>
                        </a:lnTo>
                        <a:lnTo>
                          <a:pt x="1175" y="550"/>
                        </a:lnTo>
                        <a:lnTo>
                          <a:pt x="1177" y="578"/>
                        </a:lnTo>
                        <a:lnTo>
                          <a:pt x="1178" y="608"/>
                        </a:lnTo>
                        <a:close/>
                      </a:path>
                    </a:pathLst>
                  </a:custGeom>
                  <a:solidFill>
                    <a:srgbClr val="1FB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0" name="Freeform 6396">
                    <a:extLst>
                      <a:ext uri="{FF2B5EF4-FFF2-40B4-BE49-F238E27FC236}">
                        <a16:creationId xmlns:a16="http://schemas.microsoft.com/office/drawing/2014/main" xmlns="" id="{22C13469-D78D-42FA-BC2B-A7EA5DCCEA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6" y="1419"/>
                    <a:ext cx="118" cy="117"/>
                  </a:xfrm>
                  <a:custGeom>
                    <a:avLst/>
                    <a:gdLst>
                      <a:gd name="T0" fmla="*/ 1166 w 1178"/>
                      <a:gd name="T1" fmla="*/ 470 h 1178"/>
                      <a:gd name="T2" fmla="*/ 1119 w 1178"/>
                      <a:gd name="T3" fmla="*/ 334 h 1178"/>
                      <a:gd name="T4" fmla="*/ 1043 w 1178"/>
                      <a:gd name="T5" fmla="*/ 214 h 1178"/>
                      <a:gd name="T6" fmla="*/ 941 w 1178"/>
                      <a:gd name="T7" fmla="*/ 118 h 1178"/>
                      <a:gd name="T8" fmla="*/ 818 w 1178"/>
                      <a:gd name="T9" fmla="*/ 46 h 1178"/>
                      <a:gd name="T10" fmla="*/ 678 w 1178"/>
                      <a:gd name="T11" fmla="*/ 7 h 1178"/>
                      <a:gd name="T12" fmla="*/ 528 w 1178"/>
                      <a:gd name="T13" fmla="*/ 4 h 1178"/>
                      <a:gd name="T14" fmla="*/ 387 w 1178"/>
                      <a:gd name="T15" fmla="*/ 36 h 1178"/>
                      <a:gd name="T16" fmla="*/ 260 w 1178"/>
                      <a:gd name="T17" fmla="*/ 100 h 1178"/>
                      <a:gd name="T18" fmla="*/ 152 w 1178"/>
                      <a:gd name="T19" fmla="*/ 193 h 1178"/>
                      <a:gd name="T20" fmla="*/ 71 w 1178"/>
                      <a:gd name="T21" fmla="*/ 308 h 1178"/>
                      <a:gd name="T22" fmla="*/ 18 w 1178"/>
                      <a:gd name="T23" fmla="*/ 442 h 1178"/>
                      <a:gd name="T24" fmla="*/ 0 w 1178"/>
                      <a:gd name="T25" fmla="*/ 589 h 1178"/>
                      <a:gd name="T26" fmla="*/ 18 w 1178"/>
                      <a:gd name="T27" fmla="*/ 736 h 1178"/>
                      <a:gd name="T28" fmla="*/ 71 w 1178"/>
                      <a:gd name="T29" fmla="*/ 869 h 1178"/>
                      <a:gd name="T30" fmla="*/ 152 w 1178"/>
                      <a:gd name="T31" fmla="*/ 985 h 1178"/>
                      <a:gd name="T32" fmla="*/ 260 w 1178"/>
                      <a:gd name="T33" fmla="*/ 1077 h 1178"/>
                      <a:gd name="T34" fmla="*/ 387 w 1178"/>
                      <a:gd name="T35" fmla="*/ 1142 h 1178"/>
                      <a:gd name="T36" fmla="*/ 528 w 1178"/>
                      <a:gd name="T37" fmla="*/ 1175 h 1178"/>
                      <a:gd name="T38" fmla="*/ 678 w 1178"/>
                      <a:gd name="T39" fmla="*/ 1171 h 1178"/>
                      <a:gd name="T40" fmla="*/ 818 w 1178"/>
                      <a:gd name="T41" fmla="*/ 1131 h 1178"/>
                      <a:gd name="T42" fmla="*/ 941 w 1178"/>
                      <a:gd name="T43" fmla="*/ 1061 h 1178"/>
                      <a:gd name="T44" fmla="*/ 1043 w 1178"/>
                      <a:gd name="T45" fmla="*/ 964 h 1178"/>
                      <a:gd name="T46" fmla="*/ 1119 w 1178"/>
                      <a:gd name="T47" fmla="*/ 845 h 1178"/>
                      <a:gd name="T48" fmla="*/ 1166 w 1178"/>
                      <a:gd name="T49" fmla="*/ 707 h 1178"/>
                      <a:gd name="T50" fmla="*/ 1140 w 1178"/>
                      <a:gd name="T51" fmla="*/ 589 h 1178"/>
                      <a:gd name="T52" fmla="*/ 1122 w 1178"/>
                      <a:gd name="T53" fmla="*/ 726 h 1178"/>
                      <a:gd name="T54" fmla="*/ 1073 w 1178"/>
                      <a:gd name="T55" fmla="*/ 851 h 1178"/>
                      <a:gd name="T56" fmla="*/ 997 w 1178"/>
                      <a:gd name="T57" fmla="*/ 960 h 1178"/>
                      <a:gd name="T58" fmla="*/ 897 w 1178"/>
                      <a:gd name="T59" fmla="*/ 1046 h 1178"/>
                      <a:gd name="T60" fmla="*/ 778 w 1178"/>
                      <a:gd name="T61" fmla="*/ 1106 h 1178"/>
                      <a:gd name="T62" fmla="*/ 645 w 1178"/>
                      <a:gd name="T63" fmla="*/ 1137 h 1178"/>
                      <a:gd name="T64" fmla="*/ 505 w 1178"/>
                      <a:gd name="T65" fmla="*/ 1133 h 1178"/>
                      <a:gd name="T66" fmla="*/ 374 w 1178"/>
                      <a:gd name="T67" fmla="*/ 1097 h 1178"/>
                      <a:gd name="T68" fmla="*/ 259 w 1178"/>
                      <a:gd name="T69" fmla="*/ 1030 h 1178"/>
                      <a:gd name="T70" fmla="*/ 164 w 1178"/>
                      <a:gd name="T71" fmla="*/ 939 h 1178"/>
                      <a:gd name="T72" fmla="*/ 92 w 1178"/>
                      <a:gd name="T73" fmla="*/ 828 h 1178"/>
                      <a:gd name="T74" fmla="*/ 49 w 1178"/>
                      <a:gd name="T75" fmla="*/ 700 h 1178"/>
                      <a:gd name="T76" fmla="*/ 38 w 1178"/>
                      <a:gd name="T77" fmla="*/ 560 h 1178"/>
                      <a:gd name="T78" fmla="*/ 63 w 1178"/>
                      <a:gd name="T79" fmla="*/ 425 h 1178"/>
                      <a:gd name="T80" fmla="*/ 117 w 1178"/>
                      <a:gd name="T81" fmla="*/ 304 h 1178"/>
                      <a:gd name="T82" fmla="*/ 199 w 1178"/>
                      <a:gd name="T83" fmla="*/ 199 h 1178"/>
                      <a:gd name="T84" fmla="*/ 304 w 1178"/>
                      <a:gd name="T85" fmla="*/ 119 h 1178"/>
                      <a:gd name="T86" fmla="*/ 425 w 1178"/>
                      <a:gd name="T87" fmla="*/ 63 h 1178"/>
                      <a:gd name="T88" fmla="*/ 560 w 1178"/>
                      <a:gd name="T89" fmla="*/ 39 h 1178"/>
                      <a:gd name="T90" fmla="*/ 700 w 1178"/>
                      <a:gd name="T91" fmla="*/ 49 h 1178"/>
                      <a:gd name="T92" fmla="*/ 827 w 1178"/>
                      <a:gd name="T93" fmla="*/ 93 h 1178"/>
                      <a:gd name="T94" fmla="*/ 939 w 1178"/>
                      <a:gd name="T95" fmla="*/ 164 h 1178"/>
                      <a:gd name="T96" fmla="*/ 1030 w 1178"/>
                      <a:gd name="T97" fmla="*/ 259 h 1178"/>
                      <a:gd name="T98" fmla="*/ 1096 w 1178"/>
                      <a:gd name="T99" fmla="*/ 375 h 1178"/>
                      <a:gd name="T100" fmla="*/ 1133 w 1178"/>
                      <a:gd name="T101" fmla="*/ 505 h 1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178" h="1178">
                        <a:moveTo>
                          <a:pt x="1178" y="589"/>
                        </a:moveTo>
                        <a:lnTo>
                          <a:pt x="1177" y="558"/>
                        </a:lnTo>
                        <a:lnTo>
                          <a:pt x="1175" y="528"/>
                        </a:lnTo>
                        <a:lnTo>
                          <a:pt x="1170" y="500"/>
                        </a:lnTo>
                        <a:lnTo>
                          <a:pt x="1166" y="470"/>
                        </a:lnTo>
                        <a:lnTo>
                          <a:pt x="1159" y="442"/>
                        </a:lnTo>
                        <a:lnTo>
                          <a:pt x="1151" y="413"/>
                        </a:lnTo>
                        <a:lnTo>
                          <a:pt x="1142" y="387"/>
                        </a:lnTo>
                        <a:lnTo>
                          <a:pt x="1131" y="360"/>
                        </a:lnTo>
                        <a:lnTo>
                          <a:pt x="1119" y="334"/>
                        </a:lnTo>
                        <a:lnTo>
                          <a:pt x="1107" y="308"/>
                        </a:lnTo>
                        <a:lnTo>
                          <a:pt x="1093" y="284"/>
                        </a:lnTo>
                        <a:lnTo>
                          <a:pt x="1077" y="260"/>
                        </a:lnTo>
                        <a:lnTo>
                          <a:pt x="1061" y="237"/>
                        </a:lnTo>
                        <a:lnTo>
                          <a:pt x="1043" y="214"/>
                        </a:lnTo>
                        <a:lnTo>
                          <a:pt x="1025" y="193"/>
                        </a:lnTo>
                        <a:lnTo>
                          <a:pt x="1005" y="173"/>
                        </a:lnTo>
                        <a:lnTo>
                          <a:pt x="985" y="154"/>
                        </a:lnTo>
                        <a:lnTo>
                          <a:pt x="964" y="135"/>
                        </a:lnTo>
                        <a:lnTo>
                          <a:pt x="941" y="118"/>
                        </a:lnTo>
                        <a:lnTo>
                          <a:pt x="918" y="100"/>
                        </a:lnTo>
                        <a:lnTo>
                          <a:pt x="895" y="86"/>
                        </a:lnTo>
                        <a:lnTo>
                          <a:pt x="869" y="72"/>
                        </a:lnTo>
                        <a:lnTo>
                          <a:pt x="845" y="58"/>
                        </a:lnTo>
                        <a:lnTo>
                          <a:pt x="818" y="46"/>
                        </a:lnTo>
                        <a:lnTo>
                          <a:pt x="791" y="36"/>
                        </a:lnTo>
                        <a:lnTo>
                          <a:pt x="764" y="27"/>
                        </a:lnTo>
                        <a:lnTo>
                          <a:pt x="736" y="19"/>
                        </a:lnTo>
                        <a:lnTo>
                          <a:pt x="707" y="12"/>
                        </a:lnTo>
                        <a:lnTo>
                          <a:pt x="678" y="7"/>
                        </a:lnTo>
                        <a:lnTo>
                          <a:pt x="649" y="4"/>
                        </a:lnTo>
                        <a:lnTo>
                          <a:pt x="619" y="1"/>
                        </a:lnTo>
                        <a:lnTo>
                          <a:pt x="589" y="0"/>
                        </a:lnTo>
                        <a:lnTo>
                          <a:pt x="558" y="1"/>
                        </a:lnTo>
                        <a:lnTo>
                          <a:pt x="528" y="4"/>
                        </a:lnTo>
                        <a:lnTo>
                          <a:pt x="499" y="7"/>
                        </a:lnTo>
                        <a:lnTo>
                          <a:pt x="470" y="12"/>
                        </a:lnTo>
                        <a:lnTo>
                          <a:pt x="442" y="19"/>
                        </a:lnTo>
                        <a:lnTo>
                          <a:pt x="413" y="27"/>
                        </a:lnTo>
                        <a:lnTo>
                          <a:pt x="387" y="36"/>
                        </a:lnTo>
                        <a:lnTo>
                          <a:pt x="360" y="46"/>
                        </a:lnTo>
                        <a:lnTo>
                          <a:pt x="333" y="58"/>
                        </a:lnTo>
                        <a:lnTo>
                          <a:pt x="308" y="72"/>
                        </a:lnTo>
                        <a:lnTo>
                          <a:pt x="283" y="86"/>
                        </a:lnTo>
                        <a:lnTo>
                          <a:pt x="260" y="100"/>
                        </a:lnTo>
                        <a:lnTo>
                          <a:pt x="236" y="118"/>
                        </a:lnTo>
                        <a:lnTo>
                          <a:pt x="214" y="135"/>
                        </a:lnTo>
                        <a:lnTo>
                          <a:pt x="193" y="154"/>
                        </a:lnTo>
                        <a:lnTo>
                          <a:pt x="173" y="173"/>
                        </a:lnTo>
                        <a:lnTo>
                          <a:pt x="152" y="193"/>
                        </a:lnTo>
                        <a:lnTo>
                          <a:pt x="134" y="214"/>
                        </a:lnTo>
                        <a:lnTo>
                          <a:pt x="117" y="237"/>
                        </a:lnTo>
                        <a:lnTo>
                          <a:pt x="100" y="260"/>
                        </a:lnTo>
                        <a:lnTo>
                          <a:pt x="85" y="284"/>
                        </a:lnTo>
                        <a:lnTo>
                          <a:pt x="71" y="308"/>
                        </a:lnTo>
                        <a:lnTo>
                          <a:pt x="57" y="334"/>
                        </a:lnTo>
                        <a:lnTo>
                          <a:pt x="46" y="360"/>
                        </a:lnTo>
                        <a:lnTo>
                          <a:pt x="35" y="387"/>
                        </a:lnTo>
                        <a:lnTo>
                          <a:pt x="27" y="413"/>
                        </a:lnTo>
                        <a:lnTo>
                          <a:pt x="18" y="442"/>
                        </a:lnTo>
                        <a:lnTo>
                          <a:pt x="12" y="470"/>
                        </a:lnTo>
                        <a:lnTo>
                          <a:pt x="6" y="500"/>
                        </a:lnTo>
                        <a:lnTo>
                          <a:pt x="3" y="528"/>
                        </a:lnTo>
                        <a:lnTo>
                          <a:pt x="1" y="558"/>
                        </a:lnTo>
                        <a:lnTo>
                          <a:pt x="0" y="589"/>
                        </a:lnTo>
                        <a:lnTo>
                          <a:pt x="1" y="619"/>
                        </a:lnTo>
                        <a:lnTo>
                          <a:pt x="3" y="649"/>
                        </a:lnTo>
                        <a:lnTo>
                          <a:pt x="6" y="678"/>
                        </a:lnTo>
                        <a:lnTo>
                          <a:pt x="12" y="707"/>
                        </a:lnTo>
                        <a:lnTo>
                          <a:pt x="18" y="736"/>
                        </a:lnTo>
                        <a:lnTo>
                          <a:pt x="27" y="764"/>
                        </a:lnTo>
                        <a:lnTo>
                          <a:pt x="35" y="791"/>
                        </a:lnTo>
                        <a:lnTo>
                          <a:pt x="46" y="818"/>
                        </a:lnTo>
                        <a:lnTo>
                          <a:pt x="57" y="845"/>
                        </a:lnTo>
                        <a:lnTo>
                          <a:pt x="71" y="869"/>
                        </a:lnTo>
                        <a:lnTo>
                          <a:pt x="85" y="895"/>
                        </a:lnTo>
                        <a:lnTo>
                          <a:pt x="100" y="918"/>
                        </a:lnTo>
                        <a:lnTo>
                          <a:pt x="117" y="941"/>
                        </a:lnTo>
                        <a:lnTo>
                          <a:pt x="134" y="964"/>
                        </a:lnTo>
                        <a:lnTo>
                          <a:pt x="152" y="985"/>
                        </a:lnTo>
                        <a:lnTo>
                          <a:pt x="173" y="1005"/>
                        </a:lnTo>
                        <a:lnTo>
                          <a:pt x="193" y="1024"/>
                        </a:lnTo>
                        <a:lnTo>
                          <a:pt x="214" y="1044"/>
                        </a:lnTo>
                        <a:lnTo>
                          <a:pt x="236" y="1061"/>
                        </a:lnTo>
                        <a:lnTo>
                          <a:pt x="260" y="1077"/>
                        </a:lnTo>
                        <a:lnTo>
                          <a:pt x="283" y="1093"/>
                        </a:lnTo>
                        <a:lnTo>
                          <a:pt x="308" y="1106"/>
                        </a:lnTo>
                        <a:lnTo>
                          <a:pt x="333" y="1119"/>
                        </a:lnTo>
                        <a:lnTo>
                          <a:pt x="360" y="1131"/>
                        </a:lnTo>
                        <a:lnTo>
                          <a:pt x="387" y="1142"/>
                        </a:lnTo>
                        <a:lnTo>
                          <a:pt x="413" y="1151"/>
                        </a:lnTo>
                        <a:lnTo>
                          <a:pt x="442" y="1159"/>
                        </a:lnTo>
                        <a:lnTo>
                          <a:pt x="470" y="1166"/>
                        </a:lnTo>
                        <a:lnTo>
                          <a:pt x="499" y="1171"/>
                        </a:lnTo>
                        <a:lnTo>
                          <a:pt x="528" y="1175"/>
                        </a:lnTo>
                        <a:lnTo>
                          <a:pt x="558" y="1177"/>
                        </a:lnTo>
                        <a:lnTo>
                          <a:pt x="589" y="1178"/>
                        </a:lnTo>
                        <a:lnTo>
                          <a:pt x="619" y="1177"/>
                        </a:lnTo>
                        <a:lnTo>
                          <a:pt x="649" y="1175"/>
                        </a:lnTo>
                        <a:lnTo>
                          <a:pt x="678" y="1171"/>
                        </a:lnTo>
                        <a:lnTo>
                          <a:pt x="707" y="1166"/>
                        </a:lnTo>
                        <a:lnTo>
                          <a:pt x="736" y="1159"/>
                        </a:lnTo>
                        <a:lnTo>
                          <a:pt x="764" y="1151"/>
                        </a:lnTo>
                        <a:lnTo>
                          <a:pt x="791" y="1142"/>
                        </a:lnTo>
                        <a:lnTo>
                          <a:pt x="818" y="1131"/>
                        </a:lnTo>
                        <a:lnTo>
                          <a:pt x="845" y="1119"/>
                        </a:lnTo>
                        <a:lnTo>
                          <a:pt x="869" y="1106"/>
                        </a:lnTo>
                        <a:lnTo>
                          <a:pt x="895" y="1093"/>
                        </a:lnTo>
                        <a:lnTo>
                          <a:pt x="918" y="1077"/>
                        </a:lnTo>
                        <a:lnTo>
                          <a:pt x="941" y="1061"/>
                        </a:lnTo>
                        <a:lnTo>
                          <a:pt x="964" y="1044"/>
                        </a:lnTo>
                        <a:lnTo>
                          <a:pt x="985" y="1024"/>
                        </a:lnTo>
                        <a:lnTo>
                          <a:pt x="1005" y="1005"/>
                        </a:lnTo>
                        <a:lnTo>
                          <a:pt x="1025" y="985"/>
                        </a:lnTo>
                        <a:lnTo>
                          <a:pt x="1043" y="964"/>
                        </a:lnTo>
                        <a:lnTo>
                          <a:pt x="1061" y="941"/>
                        </a:lnTo>
                        <a:lnTo>
                          <a:pt x="1077" y="918"/>
                        </a:lnTo>
                        <a:lnTo>
                          <a:pt x="1093" y="895"/>
                        </a:lnTo>
                        <a:lnTo>
                          <a:pt x="1107" y="869"/>
                        </a:lnTo>
                        <a:lnTo>
                          <a:pt x="1119" y="845"/>
                        </a:lnTo>
                        <a:lnTo>
                          <a:pt x="1131" y="818"/>
                        </a:lnTo>
                        <a:lnTo>
                          <a:pt x="1142" y="791"/>
                        </a:lnTo>
                        <a:lnTo>
                          <a:pt x="1151" y="764"/>
                        </a:lnTo>
                        <a:lnTo>
                          <a:pt x="1159" y="736"/>
                        </a:lnTo>
                        <a:lnTo>
                          <a:pt x="1166" y="707"/>
                        </a:lnTo>
                        <a:lnTo>
                          <a:pt x="1170" y="678"/>
                        </a:lnTo>
                        <a:lnTo>
                          <a:pt x="1175" y="649"/>
                        </a:lnTo>
                        <a:lnTo>
                          <a:pt x="1177" y="619"/>
                        </a:lnTo>
                        <a:lnTo>
                          <a:pt x="1178" y="589"/>
                        </a:lnTo>
                        <a:close/>
                        <a:moveTo>
                          <a:pt x="1140" y="589"/>
                        </a:moveTo>
                        <a:lnTo>
                          <a:pt x="1138" y="618"/>
                        </a:lnTo>
                        <a:lnTo>
                          <a:pt x="1136" y="645"/>
                        </a:lnTo>
                        <a:lnTo>
                          <a:pt x="1133" y="673"/>
                        </a:lnTo>
                        <a:lnTo>
                          <a:pt x="1129" y="700"/>
                        </a:lnTo>
                        <a:lnTo>
                          <a:pt x="1122" y="726"/>
                        </a:lnTo>
                        <a:lnTo>
                          <a:pt x="1115" y="753"/>
                        </a:lnTo>
                        <a:lnTo>
                          <a:pt x="1107" y="779"/>
                        </a:lnTo>
                        <a:lnTo>
                          <a:pt x="1096" y="803"/>
                        </a:lnTo>
                        <a:lnTo>
                          <a:pt x="1085" y="828"/>
                        </a:lnTo>
                        <a:lnTo>
                          <a:pt x="1073" y="851"/>
                        </a:lnTo>
                        <a:lnTo>
                          <a:pt x="1060" y="874"/>
                        </a:lnTo>
                        <a:lnTo>
                          <a:pt x="1046" y="897"/>
                        </a:lnTo>
                        <a:lnTo>
                          <a:pt x="1030" y="918"/>
                        </a:lnTo>
                        <a:lnTo>
                          <a:pt x="1014" y="939"/>
                        </a:lnTo>
                        <a:lnTo>
                          <a:pt x="997" y="960"/>
                        </a:lnTo>
                        <a:lnTo>
                          <a:pt x="979" y="979"/>
                        </a:lnTo>
                        <a:lnTo>
                          <a:pt x="960" y="997"/>
                        </a:lnTo>
                        <a:lnTo>
                          <a:pt x="939" y="1014"/>
                        </a:lnTo>
                        <a:lnTo>
                          <a:pt x="918" y="1030"/>
                        </a:lnTo>
                        <a:lnTo>
                          <a:pt x="897" y="1046"/>
                        </a:lnTo>
                        <a:lnTo>
                          <a:pt x="874" y="1060"/>
                        </a:lnTo>
                        <a:lnTo>
                          <a:pt x="851" y="1073"/>
                        </a:lnTo>
                        <a:lnTo>
                          <a:pt x="827" y="1085"/>
                        </a:lnTo>
                        <a:lnTo>
                          <a:pt x="803" y="1097"/>
                        </a:lnTo>
                        <a:lnTo>
                          <a:pt x="778" y="1106"/>
                        </a:lnTo>
                        <a:lnTo>
                          <a:pt x="753" y="1115"/>
                        </a:lnTo>
                        <a:lnTo>
                          <a:pt x="726" y="1122"/>
                        </a:lnTo>
                        <a:lnTo>
                          <a:pt x="700" y="1129"/>
                        </a:lnTo>
                        <a:lnTo>
                          <a:pt x="673" y="1133"/>
                        </a:lnTo>
                        <a:lnTo>
                          <a:pt x="645" y="1137"/>
                        </a:lnTo>
                        <a:lnTo>
                          <a:pt x="617" y="1139"/>
                        </a:lnTo>
                        <a:lnTo>
                          <a:pt x="589" y="1139"/>
                        </a:lnTo>
                        <a:lnTo>
                          <a:pt x="560" y="1139"/>
                        </a:lnTo>
                        <a:lnTo>
                          <a:pt x="532" y="1137"/>
                        </a:lnTo>
                        <a:lnTo>
                          <a:pt x="505" y="1133"/>
                        </a:lnTo>
                        <a:lnTo>
                          <a:pt x="478" y="1129"/>
                        </a:lnTo>
                        <a:lnTo>
                          <a:pt x="452" y="1122"/>
                        </a:lnTo>
                        <a:lnTo>
                          <a:pt x="425" y="1115"/>
                        </a:lnTo>
                        <a:lnTo>
                          <a:pt x="399" y="1106"/>
                        </a:lnTo>
                        <a:lnTo>
                          <a:pt x="374" y="1097"/>
                        </a:lnTo>
                        <a:lnTo>
                          <a:pt x="350" y="1085"/>
                        </a:lnTo>
                        <a:lnTo>
                          <a:pt x="326" y="1073"/>
                        </a:lnTo>
                        <a:lnTo>
                          <a:pt x="304" y="1060"/>
                        </a:lnTo>
                        <a:lnTo>
                          <a:pt x="281" y="1046"/>
                        </a:lnTo>
                        <a:lnTo>
                          <a:pt x="259" y="1030"/>
                        </a:lnTo>
                        <a:lnTo>
                          <a:pt x="239" y="1014"/>
                        </a:lnTo>
                        <a:lnTo>
                          <a:pt x="218" y="997"/>
                        </a:lnTo>
                        <a:lnTo>
                          <a:pt x="199" y="979"/>
                        </a:lnTo>
                        <a:lnTo>
                          <a:pt x="181" y="960"/>
                        </a:lnTo>
                        <a:lnTo>
                          <a:pt x="164" y="939"/>
                        </a:lnTo>
                        <a:lnTo>
                          <a:pt x="147" y="918"/>
                        </a:lnTo>
                        <a:lnTo>
                          <a:pt x="132" y="897"/>
                        </a:lnTo>
                        <a:lnTo>
                          <a:pt x="117" y="874"/>
                        </a:lnTo>
                        <a:lnTo>
                          <a:pt x="104" y="851"/>
                        </a:lnTo>
                        <a:lnTo>
                          <a:pt x="92" y="828"/>
                        </a:lnTo>
                        <a:lnTo>
                          <a:pt x="81" y="803"/>
                        </a:lnTo>
                        <a:lnTo>
                          <a:pt x="71" y="779"/>
                        </a:lnTo>
                        <a:lnTo>
                          <a:pt x="63" y="753"/>
                        </a:lnTo>
                        <a:lnTo>
                          <a:pt x="55" y="726"/>
                        </a:lnTo>
                        <a:lnTo>
                          <a:pt x="49" y="700"/>
                        </a:lnTo>
                        <a:lnTo>
                          <a:pt x="44" y="673"/>
                        </a:lnTo>
                        <a:lnTo>
                          <a:pt x="40" y="645"/>
                        </a:lnTo>
                        <a:lnTo>
                          <a:pt x="38" y="618"/>
                        </a:lnTo>
                        <a:lnTo>
                          <a:pt x="38" y="589"/>
                        </a:lnTo>
                        <a:lnTo>
                          <a:pt x="38" y="560"/>
                        </a:lnTo>
                        <a:lnTo>
                          <a:pt x="40" y="533"/>
                        </a:lnTo>
                        <a:lnTo>
                          <a:pt x="44" y="505"/>
                        </a:lnTo>
                        <a:lnTo>
                          <a:pt x="49" y="478"/>
                        </a:lnTo>
                        <a:lnTo>
                          <a:pt x="55" y="452"/>
                        </a:lnTo>
                        <a:lnTo>
                          <a:pt x="63" y="425"/>
                        </a:lnTo>
                        <a:lnTo>
                          <a:pt x="71" y="400"/>
                        </a:lnTo>
                        <a:lnTo>
                          <a:pt x="81" y="375"/>
                        </a:lnTo>
                        <a:lnTo>
                          <a:pt x="92" y="351"/>
                        </a:lnTo>
                        <a:lnTo>
                          <a:pt x="104" y="326"/>
                        </a:lnTo>
                        <a:lnTo>
                          <a:pt x="117" y="304"/>
                        </a:lnTo>
                        <a:lnTo>
                          <a:pt x="132" y="281"/>
                        </a:lnTo>
                        <a:lnTo>
                          <a:pt x="147" y="259"/>
                        </a:lnTo>
                        <a:lnTo>
                          <a:pt x="164" y="239"/>
                        </a:lnTo>
                        <a:lnTo>
                          <a:pt x="181" y="219"/>
                        </a:lnTo>
                        <a:lnTo>
                          <a:pt x="199" y="199"/>
                        </a:lnTo>
                        <a:lnTo>
                          <a:pt x="218" y="181"/>
                        </a:lnTo>
                        <a:lnTo>
                          <a:pt x="239" y="164"/>
                        </a:lnTo>
                        <a:lnTo>
                          <a:pt x="259" y="147"/>
                        </a:lnTo>
                        <a:lnTo>
                          <a:pt x="281" y="132"/>
                        </a:lnTo>
                        <a:lnTo>
                          <a:pt x="304" y="119"/>
                        </a:lnTo>
                        <a:lnTo>
                          <a:pt x="326" y="105"/>
                        </a:lnTo>
                        <a:lnTo>
                          <a:pt x="350" y="93"/>
                        </a:lnTo>
                        <a:lnTo>
                          <a:pt x="374" y="81"/>
                        </a:lnTo>
                        <a:lnTo>
                          <a:pt x="399" y="72"/>
                        </a:lnTo>
                        <a:lnTo>
                          <a:pt x="425" y="63"/>
                        </a:lnTo>
                        <a:lnTo>
                          <a:pt x="452" y="56"/>
                        </a:lnTo>
                        <a:lnTo>
                          <a:pt x="478" y="49"/>
                        </a:lnTo>
                        <a:lnTo>
                          <a:pt x="505" y="45"/>
                        </a:lnTo>
                        <a:lnTo>
                          <a:pt x="532" y="41"/>
                        </a:lnTo>
                        <a:lnTo>
                          <a:pt x="560" y="39"/>
                        </a:lnTo>
                        <a:lnTo>
                          <a:pt x="589" y="39"/>
                        </a:lnTo>
                        <a:lnTo>
                          <a:pt x="617" y="39"/>
                        </a:lnTo>
                        <a:lnTo>
                          <a:pt x="645" y="41"/>
                        </a:lnTo>
                        <a:lnTo>
                          <a:pt x="673" y="45"/>
                        </a:lnTo>
                        <a:lnTo>
                          <a:pt x="700" y="49"/>
                        </a:lnTo>
                        <a:lnTo>
                          <a:pt x="726" y="56"/>
                        </a:lnTo>
                        <a:lnTo>
                          <a:pt x="753" y="63"/>
                        </a:lnTo>
                        <a:lnTo>
                          <a:pt x="778" y="72"/>
                        </a:lnTo>
                        <a:lnTo>
                          <a:pt x="803" y="81"/>
                        </a:lnTo>
                        <a:lnTo>
                          <a:pt x="827" y="93"/>
                        </a:lnTo>
                        <a:lnTo>
                          <a:pt x="851" y="105"/>
                        </a:lnTo>
                        <a:lnTo>
                          <a:pt x="874" y="119"/>
                        </a:lnTo>
                        <a:lnTo>
                          <a:pt x="897" y="132"/>
                        </a:lnTo>
                        <a:lnTo>
                          <a:pt x="918" y="147"/>
                        </a:lnTo>
                        <a:lnTo>
                          <a:pt x="939" y="164"/>
                        </a:lnTo>
                        <a:lnTo>
                          <a:pt x="960" y="181"/>
                        </a:lnTo>
                        <a:lnTo>
                          <a:pt x="979" y="199"/>
                        </a:lnTo>
                        <a:lnTo>
                          <a:pt x="997" y="219"/>
                        </a:lnTo>
                        <a:lnTo>
                          <a:pt x="1014" y="239"/>
                        </a:lnTo>
                        <a:lnTo>
                          <a:pt x="1030" y="259"/>
                        </a:lnTo>
                        <a:lnTo>
                          <a:pt x="1046" y="281"/>
                        </a:lnTo>
                        <a:lnTo>
                          <a:pt x="1060" y="304"/>
                        </a:lnTo>
                        <a:lnTo>
                          <a:pt x="1073" y="326"/>
                        </a:lnTo>
                        <a:lnTo>
                          <a:pt x="1085" y="351"/>
                        </a:lnTo>
                        <a:lnTo>
                          <a:pt x="1096" y="375"/>
                        </a:lnTo>
                        <a:lnTo>
                          <a:pt x="1107" y="400"/>
                        </a:lnTo>
                        <a:lnTo>
                          <a:pt x="1115" y="425"/>
                        </a:lnTo>
                        <a:lnTo>
                          <a:pt x="1122" y="452"/>
                        </a:lnTo>
                        <a:lnTo>
                          <a:pt x="1129" y="478"/>
                        </a:lnTo>
                        <a:lnTo>
                          <a:pt x="1133" y="505"/>
                        </a:lnTo>
                        <a:lnTo>
                          <a:pt x="1136" y="533"/>
                        </a:lnTo>
                        <a:lnTo>
                          <a:pt x="1138" y="560"/>
                        </a:lnTo>
                        <a:lnTo>
                          <a:pt x="1140" y="589"/>
                        </a:lnTo>
                        <a:close/>
                      </a:path>
                    </a:pathLst>
                  </a:custGeom>
                  <a:solidFill>
                    <a:srgbClr val="2AB1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1" name="Freeform 6397">
                    <a:extLst>
                      <a:ext uri="{FF2B5EF4-FFF2-40B4-BE49-F238E27FC236}">
                        <a16:creationId xmlns:a16="http://schemas.microsoft.com/office/drawing/2014/main" xmlns="" id="{BBAC64DF-7B74-464E-AEE9-2AA78015EA6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8" y="1421"/>
                    <a:ext cx="114" cy="114"/>
                  </a:xfrm>
                  <a:custGeom>
                    <a:avLst/>
                    <a:gdLst>
                      <a:gd name="T0" fmla="*/ 1128 w 1140"/>
                      <a:gd name="T1" fmla="*/ 454 h 1139"/>
                      <a:gd name="T2" fmla="*/ 1083 w 1140"/>
                      <a:gd name="T3" fmla="*/ 322 h 1139"/>
                      <a:gd name="T4" fmla="*/ 1010 w 1140"/>
                      <a:gd name="T5" fmla="*/ 207 h 1139"/>
                      <a:gd name="T6" fmla="*/ 911 w 1140"/>
                      <a:gd name="T7" fmla="*/ 112 h 1139"/>
                      <a:gd name="T8" fmla="*/ 791 w 1140"/>
                      <a:gd name="T9" fmla="*/ 44 h 1139"/>
                      <a:gd name="T10" fmla="*/ 656 w 1140"/>
                      <a:gd name="T11" fmla="*/ 6 h 1139"/>
                      <a:gd name="T12" fmla="*/ 511 w 1140"/>
                      <a:gd name="T13" fmla="*/ 2 h 1139"/>
                      <a:gd name="T14" fmla="*/ 374 w 1140"/>
                      <a:gd name="T15" fmla="*/ 34 h 1139"/>
                      <a:gd name="T16" fmla="*/ 251 w 1140"/>
                      <a:gd name="T17" fmla="*/ 96 h 1139"/>
                      <a:gd name="T18" fmla="*/ 148 w 1140"/>
                      <a:gd name="T19" fmla="*/ 186 h 1139"/>
                      <a:gd name="T20" fmla="*/ 68 w 1140"/>
                      <a:gd name="T21" fmla="*/ 298 h 1139"/>
                      <a:gd name="T22" fmla="*/ 18 w 1140"/>
                      <a:gd name="T23" fmla="*/ 426 h 1139"/>
                      <a:gd name="T24" fmla="*/ 0 w 1140"/>
                      <a:gd name="T25" fmla="*/ 569 h 1139"/>
                      <a:gd name="T26" fmla="*/ 18 w 1140"/>
                      <a:gd name="T27" fmla="*/ 712 h 1139"/>
                      <a:gd name="T28" fmla="*/ 68 w 1140"/>
                      <a:gd name="T29" fmla="*/ 841 h 1139"/>
                      <a:gd name="T30" fmla="*/ 148 w 1140"/>
                      <a:gd name="T31" fmla="*/ 952 h 1139"/>
                      <a:gd name="T32" fmla="*/ 251 w 1140"/>
                      <a:gd name="T33" fmla="*/ 1042 h 1139"/>
                      <a:gd name="T34" fmla="*/ 374 w 1140"/>
                      <a:gd name="T35" fmla="*/ 1105 h 1139"/>
                      <a:gd name="T36" fmla="*/ 511 w 1140"/>
                      <a:gd name="T37" fmla="*/ 1135 h 1139"/>
                      <a:gd name="T38" fmla="*/ 656 w 1140"/>
                      <a:gd name="T39" fmla="*/ 1132 h 1139"/>
                      <a:gd name="T40" fmla="*/ 791 w 1140"/>
                      <a:gd name="T41" fmla="*/ 1094 h 1139"/>
                      <a:gd name="T42" fmla="*/ 911 w 1140"/>
                      <a:gd name="T43" fmla="*/ 1026 h 1139"/>
                      <a:gd name="T44" fmla="*/ 1010 w 1140"/>
                      <a:gd name="T45" fmla="*/ 931 h 1139"/>
                      <a:gd name="T46" fmla="*/ 1083 w 1140"/>
                      <a:gd name="T47" fmla="*/ 816 h 1139"/>
                      <a:gd name="T48" fmla="*/ 1128 w 1140"/>
                      <a:gd name="T49" fmla="*/ 684 h 1139"/>
                      <a:gd name="T50" fmla="*/ 1101 w 1140"/>
                      <a:gd name="T51" fmla="*/ 569 h 1139"/>
                      <a:gd name="T52" fmla="*/ 1085 w 1140"/>
                      <a:gd name="T53" fmla="*/ 702 h 1139"/>
                      <a:gd name="T54" fmla="*/ 1037 w 1140"/>
                      <a:gd name="T55" fmla="*/ 822 h 1139"/>
                      <a:gd name="T56" fmla="*/ 963 w 1140"/>
                      <a:gd name="T57" fmla="*/ 927 h 1139"/>
                      <a:gd name="T58" fmla="*/ 867 w 1140"/>
                      <a:gd name="T59" fmla="*/ 1010 h 1139"/>
                      <a:gd name="T60" fmla="*/ 753 w 1140"/>
                      <a:gd name="T61" fmla="*/ 1068 h 1139"/>
                      <a:gd name="T62" fmla="*/ 624 w 1140"/>
                      <a:gd name="T63" fmla="*/ 1098 h 1139"/>
                      <a:gd name="T64" fmla="*/ 489 w 1140"/>
                      <a:gd name="T65" fmla="*/ 1095 h 1139"/>
                      <a:gd name="T66" fmla="*/ 362 w 1140"/>
                      <a:gd name="T67" fmla="*/ 1059 h 1139"/>
                      <a:gd name="T68" fmla="*/ 251 w 1140"/>
                      <a:gd name="T69" fmla="*/ 995 h 1139"/>
                      <a:gd name="T70" fmla="*/ 159 w 1140"/>
                      <a:gd name="T71" fmla="*/ 908 h 1139"/>
                      <a:gd name="T72" fmla="*/ 91 w 1140"/>
                      <a:gd name="T73" fmla="*/ 799 h 1139"/>
                      <a:gd name="T74" fmla="*/ 48 w 1140"/>
                      <a:gd name="T75" fmla="*/ 677 h 1139"/>
                      <a:gd name="T76" fmla="*/ 38 w 1140"/>
                      <a:gd name="T77" fmla="*/ 541 h 1139"/>
                      <a:gd name="T78" fmla="*/ 62 w 1140"/>
                      <a:gd name="T79" fmla="*/ 410 h 1139"/>
                      <a:gd name="T80" fmla="*/ 115 w 1140"/>
                      <a:gd name="T81" fmla="*/ 293 h 1139"/>
                      <a:gd name="T82" fmla="*/ 194 w 1140"/>
                      <a:gd name="T83" fmla="*/ 193 h 1139"/>
                      <a:gd name="T84" fmla="*/ 294 w 1140"/>
                      <a:gd name="T85" fmla="*/ 115 h 1139"/>
                      <a:gd name="T86" fmla="*/ 411 w 1140"/>
                      <a:gd name="T87" fmla="*/ 61 h 1139"/>
                      <a:gd name="T88" fmla="*/ 542 w 1140"/>
                      <a:gd name="T89" fmla="*/ 38 h 1139"/>
                      <a:gd name="T90" fmla="*/ 676 w 1140"/>
                      <a:gd name="T91" fmla="*/ 49 h 1139"/>
                      <a:gd name="T92" fmla="*/ 800 w 1140"/>
                      <a:gd name="T93" fmla="*/ 90 h 1139"/>
                      <a:gd name="T94" fmla="*/ 908 w 1140"/>
                      <a:gd name="T95" fmla="*/ 158 h 1139"/>
                      <a:gd name="T96" fmla="*/ 996 w 1140"/>
                      <a:gd name="T97" fmla="*/ 251 h 1139"/>
                      <a:gd name="T98" fmla="*/ 1060 w 1140"/>
                      <a:gd name="T99" fmla="*/ 361 h 1139"/>
                      <a:gd name="T100" fmla="*/ 1095 w 1140"/>
                      <a:gd name="T101" fmla="*/ 488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140" h="1139">
                        <a:moveTo>
                          <a:pt x="1140" y="569"/>
                        </a:moveTo>
                        <a:lnTo>
                          <a:pt x="1139" y="539"/>
                        </a:lnTo>
                        <a:lnTo>
                          <a:pt x="1137" y="511"/>
                        </a:lnTo>
                        <a:lnTo>
                          <a:pt x="1133" y="482"/>
                        </a:lnTo>
                        <a:lnTo>
                          <a:pt x="1128" y="454"/>
                        </a:lnTo>
                        <a:lnTo>
                          <a:pt x="1122" y="426"/>
                        </a:lnTo>
                        <a:lnTo>
                          <a:pt x="1114" y="400"/>
                        </a:lnTo>
                        <a:lnTo>
                          <a:pt x="1105" y="373"/>
                        </a:lnTo>
                        <a:lnTo>
                          <a:pt x="1095" y="348"/>
                        </a:lnTo>
                        <a:lnTo>
                          <a:pt x="1083" y="322"/>
                        </a:lnTo>
                        <a:lnTo>
                          <a:pt x="1070" y="298"/>
                        </a:lnTo>
                        <a:lnTo>
                          <a:pt x="1057" y="273"/>
                        </a:lnTo>
                        <a:lnTo>
                          <a:pt x="1043" y="251"/>
                        </a:lnTo>
                        <a:lnTo>
                          <a:pt x="1027" y="228"/>
                        </a:lnTo>
                        <a:lnTo>
                          <a:pt x="1010" y="207"/>
                        </a:lnTo>
                        <a:lnTo>
                          <a:pt x="992" y="186"/>
                        </a:lnTo>
                        <a:lnTo>
                          <a:pt x="972" y="166"/>
                        </a:lnTo>
                        <a:lnTo>
                          <a:pt x="953" y="148"/>
                        </a:lnTo>
                        <a:lnTo>
                          <a:pt x="932" y="129"/>
                        </a:lnTo>
                        <a:lnTo>
                          <a:pt x="911" y="112"/>
                        </a:lnTo>
                        <a:lnTo>
                          <a:pt x="888" y="96"/>
                        </a:lnTo>
                        <a:lnTo>
                          <a:pt x="865" y="82"/>
                        </a:lnTo>
                        <a:lnTo>
                          <a:pt x="841" y="68"/>
                        </a:lnTo>
                        <a:lnTo>
                          <a:pt x="817" y="56"/>
                        </a:lnTo>
                        <a:lnTo>
                          <a:pt x="791" y="44"/>
                        </a:lnTo>
                        <a:lnTo>
                          <a:pt x="766" y="34"/>
                        </a:lnTo>
                        <a:lnTo>
                          <a:pt x="739" y="25"/>
                        </a:lnTo>
                        <a:lnTo>
                          <a:pt x="713" y="18"/>
                        </a:lnTo>
                        <a:lnTo>
                          <a:pt x="685" y="11"/>
                        </a:lnTo>
                        <a:lnTo>
                          <a:pt x="656" y="6"/>
                        </a:lnTo>
                        <a:lnTo>
                          <a:pt x="628" y="2"/>
                        </a:lnTo>
                        <a:lnTo>
                          <a:pt x="599" y="0"/>
                        </a:lnTo>
                        <a:lnTo>
                          <a:pt x="570" y="0"/>
                        </a:lnTo>
                        <a:lnTo>
                          <a:pt x="540" y="0"/>
                        </a:lnTo>
                        <a:lnTo>
                          <a:pt x="511" y="2"/>
                        </a:lnTo>
                        <a:lnTo>
                          <a:pt x="483" y="6"/>
                        </a:lnTo>
                        <a:lnTo>
                          <a:pt x="455" y="11"/>
                        </a:lnTo>
                        <a:lnTo>
                          <a:pt x="427" y="18"/>
                        </a:lnTo>
                        <a:lnTo>
                          <a:pt x="401" y="25"/>
                        </a:lnTo>
                        <a:lnTo>
                          <a:pt x="374" y="34"/>
                        </a:lnTo>
                        <a:lnTo>
                          <a:pt x="348" y="44"/>
                        </a:lnTo>
                        <a:lnTo>
                          <a:pt x="323" y="56"/>
                        </a:lnTo>
                        <a:lnTo>
                          <a:pt x="298" y="68"/>
                        </a:lnTo>
                        <a:lnTo>
                          <a:pt x="274" y="82"/>
                        </a:lnTo>
                        <a:lnTo>
                          <a:pt x="251" y="96"/>
                        </a:lnTo>
                        <a:lnTo>
                          <a:pt x="229" y="112"/>
                        </a:lnTo>
                        <a:lnTo>
                          <a:pt x="207" y="129"/>
                        </a:lnTo>
                        <a:lnTo>
                          <a:pt x="187" y="148"/>
                        </a:lnTo>
                        <a:lnTo>
                          <a:pt x="166" y="166"/>
                        </a:lnTo>
                        <a:lnTo>
                          <a:pt x="148" y="186"/>
                        </a:lnTo>
                        <a:lnTo>
                          <a:pt x="130" y="207"/>
                        </a:lnTo>
                        <a:lnTo>
                          <a:pt x="113" y="228"/>
                        </a:lnTo>
                        <a:lnTo>
                          <a:pt x="97" y="251"/>
                        </a:lnTo>
                        <a:lnTo>
                          <a:pt x="82" y="273"/>
                        </a:lnTo>
                        <a:lnTo>
                          <a:pt x="68" y="298"/>
                        </a:lnTo>
                        <a:lnTo>
                          <a:pt x="56" y="322"/>
                        </a:lnTo>
                        <a:lnTo>
                          <a:pt x="45" y="348"/>
                        </a:lnTo>
                        <a:lnTo>
                          <a:pt x="34" y="373"/>
                        </a:lnTo>
                        <a:lnTo>
                          <a:pt x="26" y="400"/>
                        </a:lnTo>
                        <a:lnTo>
                          <a:pt x="18" y="426"/>
                        </a:lnTo>
                        <a:lnTo>
                          <a:pt x="12" y="454"/>
                        </a:lnTo>
                        <a:lnTo>
                          <a:pt x="7" y="482"/>
                        </a:lnTo>
                        <a:lnTo>
                          <a:pt x="2" y="511"/>
                        </a:lnTo>
                        <a:lnTo>
                          <a:pt x="0" y="539"/>
                        </a:lnTo>
                        <a:lnTo>
                          <a:pt x="0" y="569"/>
                        </a:lnTo>
                        <a:lnTo>
                          <a:pt x="0" y="598"/>
                        </a:lnTo>
                        <a:lnTo>
                          <a:pt x="2" y="628"/>
                        </a:lnTo>
                        <a:lnTo>
                          <a:pt x="7" y="655"/>
                        </a:lnTo>
                        <a:lnTo>
                          <a:pt x="12" y="684"/>
                        </a:lnTo>
                        <a:lnTo>
                          <a:pt x="18" y="712"/>
                        </a:lnTo>
                        <a:lnTo>
                          <a:pt x="26" y="738"/>
                        </a:lnTo>
                        <a:lnTo>
                          <a:pt x="34" y="765"/>
                        </a:lnTo>
                        <a:lnTo>
                          <a:pt x="45" y="790"/>
                        </a:lnTo>
                        <a:lnTo>
                          <a:pt x="56" y="816"/>
                        </a:lnTo>
                        <a:lnTo>
                          <a:pt x="68" y="841"/>
                        </a:lnTo>
                        <a:lnTo>
                          <a:pt x="82" y="864"/>
                        </a:lnTo>
                        <a:lnTo>
                          <a:pt x="97" y="887"/>
                        </a:lnTo>
                        <a:lnTo>
                          <a:pt x="113" y="910"/>
                        </a:lnTo>
                        <a:lnTo>
                          <a:pt x="130" y="931"/>
                        </a:lnTo>
                        <a:lnTo>
                          <a:pt x="148" y="952"/>
                        </a:lnTo>
                        <a:lnTo>
                          <a:pt x="166" y="971"/>
                        </a:lnTo>
                        <a:lnTo>
                          <a:pt x="187" y="991"/>
                        </a:lnTo>
                        <a:lnTo>
                          <a:pt x="207" y="1009"/>
                        </a:lnTo>
                        <a:lnTo>
                          <a:pt x="229" y="1026"/>
                        </a:lnTo>
                        <a:lnTo>
                          <a:pt x="251" y="1042"/>
                        </a:lnTo>
                        <a:lnTo>
                          <a:pt x="274" y="1057"/>
                        </a:lnTo>
                        <a:lnTo>
                          <a:pt x="298" y="1069"/>
                        </a:lnTo>
                        <a:lnTo>
                          <a:pt x="323" y="1082"/>
                        </a:lnTo>
                        <a:lnTo>
                          <a:pt x="348" y="1094"/>
                        </a:lnTo>
                        <a:lnTo>
                          <a:pt x="374" y="1105"/>
                        </a:lnTo>
                        <a:lnTo>
                          <a:pt x="401" y="1113"/>
                        </a:lnTo>
                        <a:lnTo>
                          <a:pt x="427" y="1120"/>
                        </a:lnTo>
                        <a:lnTo>
                          <a:pt x="455" y="1127"/>
                        </a:lnTo>
                        <a:lnTo>
                          <a:pt x="483" y="1132"/>
                        </a:lnTo>
                        <a:lnTo>
                          <a:pt x="511" y="1135"/>
                        </a:lnTo>
                        <a:lnTo>
                          <a:pt x="540" y="1138"/>
                        </a:lnTo>
                        <a:lnTo>
                          <a:pt x="570" y="1139"/>
                        </a:lnTo>
                        <a:lnTo>
                          <a:pt x="599" y="1138"/>
                        </a:lnTo>
                        <a:lnTo>
                          <a:pt x="628" y="1135"/>
                        </a:lnTo>
                        <a:lnTo>
                          <a:pt x="656" y="1132"/>
                        </a:lnTo>
                        <a:lnTo>
                          <a:pt x="685" y="1127"/>
                        </a:lnTo>
                        <a:lnTo>
                          <a:pt x="713" y="1120"/>
                        </a:lnTo>
                        <a:lnTo>
                          <a:pt x="739" y="1113"/>
                        </a:lnTo>
                        <a:lnTo>
                          <a:pt x="766" y="1105"/>
                        </a:lnTo>
                        <a:lnTo>
                          <a:pt x="791" y="1094"/>
                        </a:lnTo>
                        <a:lnTo>
                          <a:pt x="817" y="1082"/>
                        </a:lnTo>
                        <a:lnTo>
                          <a:pt x="841" y="1069"/>
                        </a:lnTo>
                        <a:lnTo>
                          <a:pt x="865" y="1057"/>
                        </a:lnTo>
                        <a:lnTo>
                          <a:pt x="888" y="1042"/>
                        </a:lnTo>
                        <a:lnTo>
                          <a:pt x="911" y="1026"/>
                        </a:lnTo>
                        <a:lnTo>
                          <a:pt x="932" y="1009"/>
                        </a:lnTo>
                        <a:lnTo>
                          <a:pt x="953" y="991"/>
                        </a:lnTo>
                        <a:lnTo>
                          <a:pt x="972" y="971"/>
                        </a:lnTo>
                        <a:lnTo>
                          <a:pt x="992" y="952"/>
                        </a:lnTo>
                        <a:lnTo>
                          <a:pt x="1010" y="931"/>
                        </a:lnTo>
                        <a:lnTo>
                          <a:pt x="1027" y="910"/>
                        </a:lnTo>
                        <a:lnTo>
                          <a:pt x="1043" y="887"/>
                        </a:lnTo>
                        <a:lnTo>
                          <a:pt x="1057" y="864"/>
                        </a:lnTo>
                        <a:lnTo>
                          <a:pt x="1070" y="841"/>
                        </a:lnTo>
                        <a:lnTo>
                          <a:pt x="1083" y="816"/>
                        </a:lnTo>
                        <a:lnTo>
                          <a:pt x="1095" y="790"/>
                        </a:lnTo>
                        <a:lnTo>
                          <a:pt x="1105" y="765"/>
                        </a:lnTo>
                        <a:lnTo>
                          <a:pt x="1114" y="738"/>
                        </a:lnTo>
                        <a:lnTo>
                          <a:pt x="1122" y="712"/>
                        </a:lnTo>
                        <a:lnTo>
                          <a:pt x="1128" y="684"/>
                        </a:lnTo>
                        <a:lnTo>
                          <a:pt x="1133" y="655"/>
                        </a:lnTo>
                        <a:lnTo>
                          <a:pt x="1137" y="628"/>
                        </a:lnTo>
                        <a:lnTo>
                          <a:pt x="1139" y="598"/>
                        </a:lnTo>
                        <a:lnTo>
                          <a:pt x="1140" y="569"/>
                        </a:lnTo>
                        <a:close/>
                        <a:moveTo>
                          <a:pt x="1101" y="569"/>
                        </a:moveTo>
                        <a:lnTo>
                          <a:pt x="1101" y="597"/>
                        </a:lnTo>
                        <a:lnTo>
                          <a:pt x="1099" y="623"/>
                        </a:lnTo>
                        <a:lnTo>
                          <a:pt x="1095" y="650"/>
                        </a:lnTo>
                        <a:lnTo>
                          <a:pt x="1091" y="677"/>
                        </a:lnTo>
                        <a:lnTo>
                          <a:pt x="1085" y="702"/>
                        </a:lnTo>
                        <a:lnTo>
                          <a:pt x="1078" y="727"/>
                        </a:lnTo>
                        <a:lnTo>
                          <a:pt x="1069" y="752"/>
                        </a:lnTo>
                        <a:lnTo>
                          <a:pt x="1060" y="776"/>
                        </a:lnTo>
                        <a:lnTo>
                          <a:pt x="1049" y="799"/>
                        </a:lnTo>
                        <a:lnTo>
                          <a:pt x="1037" y="822"/>
                        </a:lnTo>
                        <a:lnTo>
                          <a:pt x="1025" y="845"/>
                        </a:lnTo>
                        <a:lnTo>
                          <a:pt x="1011" y="866"/>
                        </a:lnTo>
                        <a:lnTo>
                          <a:pt x="996" y="887"/>
                        </a:lnTo>
                        <a:lnTo>
                          <a:pt x="980" y="908"/>
                        </a:lnTo>
                        <a:lnTo>
                          <a:pt x="963" y="927"/>
                        </a:lnTo>
                        <a:lnTo>
                          <a:pt x="946" y="945"/>
                        </a:lnTo>
                        <a:lnTo>
                          <a:pt x="928" y="963"/>
                        </a:lnTo>
                        <a:lnTo>
                          <a:pt x="908" y="979"/>
                        </a:lnTo>
                        <a:lnTo>
                          <a:pt x="888" y="995"/>
                        </a:lnTo>
                        <a:lnTo>
                          <a:pt x="867" y="1010"/>
                        </a:lnTo>
                        <a:lnTo>
                          <a:pt x="846" y="1024"/>
                        </a:lnTo>
                        <a:lnTo>
                          <a:pt x="823" y="1036"/>
                        </a:lnTo>
                        <a:lnTo>
                          <a:pt x="800" y="1048"/>
                        </a:lnTo>
                        <a:lnTo>
                          <a:pt x="777" y="1059"/>
                        </a:lnTo>
                        <a:lnTo>
                          <a:pt x="753" y="1068"/>
                        </a:lnTo>
                        <a:lnTo>
                          <a:pt x="728" y="1077"/>
                        </a:lnTo>
                        <a:lnTo>
                          <a:pt x="703" y="1084"/>
                        </a:lnTo>
                        <a:lnTo>
                          <a:pt x="676" y="1090"/>
                        </a:lnTo>
                        <a:lnTo>
                          <a:pt x="651" y="1095"/>
                        </a:lnTo>
                        <a:lnTo>
                          <a:pt x="624" y="1098"/>
                        </a:lnTo>
                        <a:lnTo>
                          <a:pt x="597" y="1100"/>
                        </a:lnTo>
                        <a:lnTo>
                          <a:pt x="570" y="1100"/>
                        </a:lnTo>
                        <a:lnTo>
                          <a:pt x="542" y="1100"/>
                        </a:lnTo>
                        <a:lnTo>
                          <a:pt x="516" y="1098"/>
                        </a:lnTo>
                        <a:lnTo>
                          <a:pt x="489" y="1095"/>
                        </a:lnTo>
                        <a:lnTo>
                          <a:pt x="462" y="1090"/>
                        </a:lnTo>
                        <a:lnTo>
                          <a:pt x="437" y="1084"/>
                        </a:lnTo>
                        <a:lnTo>
                          <a:pt x="411" y="1077"/>
                        </a:lnTo>
                        <a:lnTo>
                          <a:pt x="387" y="1068"/>
                        </a:lnTo>
                        <a:lnTo>
                          <a:pt x="362" y="1059"/>
                        </a:lnTo>
                        <a:lnTo>
                          <a:pt x="339" y="1048"/>
                        </a:lnTo>
                        <a:lnTo>
                          <a:pt x="316" y="1036"/>
                        </a:lnTo>
                        <a:lnTo>
                          <a:pt x="294" y="1024"/>
                        </a:lnTo>
                        <a:lnTo>
                          <a:pt x="273" y="1010"/>
                        </a:lnTo>
                        <a:lnTo>
                          <a:pt x="251" y="995"/>
                        </a:lnTo>
                        <a:lnTo>
                          <a:pt x="231" y="979"/>
                        </a:lnTo>
                        <a:lnTo>
                          <a:pt x="212" y="963"/>
                        </a:lnTo>
                        <a:lnTo>
                          <a:pt x="194" y="945"/>
                        </a:lnTo>
                        <a:lnTo>
                          <a:pt x="176" y="927"/>
                        </a:lnTo>
                        <a:lnTo>
                          <a:pt x="159" y="908"/>
                        </a:lnTo>
                        <a:lnTo>
                          <a:pt x="144" y="887"/>
                        </a:lnTo>
                        <a:lnTo>
                          <a:pt x="129" y="866"/>
                        </a:lnTo>
                        <a:lnTo>
                          <a:pt x="115" y="845"/>
                        </a:lnTo>
                        <a:lnTo>
                          <a:pt x="102" y="822"/>
                        </a:lnTo>
                        <a:lnTo>
                          <a:pt x="91" y="799"/>
                        </a:lnTo>
                        <a:lnTo>
                          <a:pt x="80" y="776"/>
                        </a:lnTo>
                        <a:lnTo>
                          <a:pt x="70" y="752"/>
                        </a:lnTo>
                        <a:lnTo>
                          <a:pt x="62" y="727"/>
                        </a:lnTo>
                        <a:lnTo>
                          <a:pt x="54" y="702"/>
                        </a:lnTo>
                        <a:lnTo>
                          <a:pt x="48" y="677"/>
                        </a:lnTo>
                        <a:lnTo>
                          <a:pt x="44" y="650"/>
                        </a:lnTo>
                        <a:lnTo>
                          <a:pt x="41" y="623"/>
                        </a:lnTo>
                        <a:lnTo>
                          <a:pt x="38" y="597"/>
                        </a:lnTo>
                        <a:lnTo>
                          <a:pt x="37" y="569"/>
                        </a:lnTo>
                        <a:lnTo>
                          <a:pt x="38" y="541"/>
                        </a:lnTo>
                        <a:lnTo>
                          <a:pt x="41" y="515"/>
                        </a:lnTo>
                        <a:lnTo>
                          <a:pt x="44" y="488"/>
                        </a:lnTo>
                        <a:lnTo>
                          <a:pt x="48" y="462"/>
                        </a:lnTo>
                        <a:lnTo>
                          <a:pt x="54" y="436"/>
                        </a:lnTo>
                        <a:lnTo>
                          <a:pt x="62" y="410"/>
                        </a:lnTo>
                        <a:lnTo>
                          <a:pt x="70" y="386"/>
                        </a:lnTo>
                        <a:lnTo>
                          <a:pt x="80" y="361"/>
                        </a:lnTo>
                        <a:lnTo>
                          <a:pt x="91" y="338"/>
                        </a:lnTo>
                        <a:lnTo>
                          <a:pt x="102" y="316"/>
                        </a:lnTo>
                        <a:lnTo>
                          <a:pt x="115" y="293"/>
                        </a:lnTo>
                        <a:lnTo>
                          <a:pt x="129" y="272"/>
                        </a:lnTo>
                        <a:lnTo>
                          <a:pt x="144" y="251"/>
                        </a:lnTo>
                        <a:lnTo>
                          <a:pt x="159" y="231"/>
                        </a:lnTo>
                        <a:lnTo>
                          <a:pt x="176" y="211"/>
                        </a:lnTo>
                        <a:lnTo>
                          <a:pt x="194" y="193"/>
                        </a:lnTo>
                        <a:lnTo>
                          <a:pt x="212" y="175"/>
                        </a:lnTo>
                        <a:lnTo>
                          <a:pt x="231" y="158"/>
                        </a:lnTo>
                        <a:lnTo>
                          <a:pt x="251" y="143"/>
                        </a:lnTo>
                        <a:lnTo>
                          <a:pt x="273" y="128"/>
                        </a:lnTo>
                        <a:lnTo>
                          <a:pt x="294" y="115"/>
                        </a:lnTo>
                        <a:lnTo>
                          <a:pt x="316" y="102"/>
                        </a:lnTo>
                        <a:lnTo>
                          <a:pt x="339" y="90"/>
                        </a:lnTo>
                        <a:lnTo>
                          <a:pt x="362" y="79"/>
                        </a:lnTo>
                        <a:lnTo>
                          <a:pt x="387" y="70"/>
                        </a:lnTo>
                        <a:lnTo>
                          <a:pt x="411" y="61"/>
                        </a:lnTo>
                        <a:lnTo>
                          <a:pt x="437" y="54"/>
                        </a:lnTo>
                        <a:lnTo>
                          <a:pt x="462" y="49"/>
                        </a:lnTo>
                        <a:lnTo>
                          <a:pt x="489" y="43"/>
                        </a:lnTo>
                        <a:lnTo>
                          <a:pt x="516" y="40"/>
                        </a:lnTo>
                        <a:lnTo>
                          <a:pt x="542" y="38"/>
                        </a:lnTo>
                        <a:lnTo>
                          <a:pt x="570" y="37"/>
                        </a:lnTo>
                        <a:lnTo>
                          <a:pt x="597" y="38"/>
                        </a:lnTo>
                        <a:lnTo>
                          <a:pt x="624" y="40"/>
                        </a:lnTo>
                        <a:lnTo>
                          <a:pt x="651" y="43"/>
                        </a:lnTo>
                        <a:lnTo>
                          <a:pt x="676" y="49"/>
                        </a:lnTo>
                        <a:lnTo>
                          <a:pt x="703" y="54"/>
                        </a:lnTo>
                        <a:lnTo>
                          <a:pt x="728" y="61"/>
                        </a:lnTo>
                        <a:lnTo>
                          <a:pt x="753" y="70"/>
                        </a:lnTo>
                        <a:lnTo>
                          <a:pt x="777" y="79"/>
                        </a:lnTo>
                        <a:lnTo>
                          <a:pt x="800" y="90"/>
                        </a:lnTo>
                        <a:lnTo>
                          <a:pt x="823" y="102"/>
                        </a:lnTo>
                        <a:lnTo>
                          <a:pt x="846" y="115"/>
                        </a:lnTo>
                        <a:lnTo>
                          <a:pt x="867" y="128"/>
                        </a:lnTo>
                        <a:lnTo>
                          <a:pt x="888" y="143"/>
                        </a:lnTo>
                        <a:lnTo>
                          <a:pt x="908" y="158"/>
                        </a:lnTo>
                        <a:lnTo>
                          <a:pt x="928" y="175"/>
                        </a:lnTo>
                        <a:lnTo>
                          <a:pt x="946" y="193"/>
                        </a:lnTo>
                        <a:lnTo>
                          <a:pt x="963" y="211"/>
                        </a:lnTo>
                        <a:lnTo>
                          <a:pt x="980" y="231"/>
                        </a:lnTo>
                        <a:lnTo>
                          <a:pt x="996" y="251"/>
                        </a:lnTo>
                        <a:lnTo>
                          <a:pt x="1011" y="272"/>
                        </a:lnTo>
                        <a:lnTo>
                          <a:pt x="1025" y="293"/>
                        </a:lnTo>
                        <a:lnTo>
                          <a:pt x="1037" y="316"/>
                        </a:lnTo>
                        <a:lnTo>
                          <a:pt x="1049" y="338"/>
                        </a:lnTo>
                        <a:lnTo>
                          <a:pt x="1060" y="361"/>
                        </a:lnTo>
                        <a:lnTo>
                          <a:pt x="1069" y="386"/>
                        </a:lnTo>
                        <a:lnTo>
                          <a:pt x="1078" y="410"/>
                        </a:lnTo>
                        <a:lnTo>
                          <a:pt x="1085" y="436"/>
                        </a:lnTo>
                        <a:lnTo>
                          <a:pt x="1091" y="462"/>
                        </a:lnTo>
                        <a:lnTo>
                          <a:pt x="1095" y="488"/>
                        </a:lnTo>
                        <a:lnTo>
                          <a:pt x="1099" y="515"/>
                        </a:lnTo>
                        <a:lnTo>
                          <a:pt x="1101" y="541"/>
                        </a:lnTo>
                        <a:lnTo>
                          <a:pt x="1101" y="569"/>
                        </a:lnTo>
                        <a:close/>
                      </a:path>
                    </a:pathLst>
                  </a:custGeom>
                  <a:solidFill>
                    <a:srgbClr val="35B3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2" name="Freeform 6398">
                    <a:extLst>
                      <a:ext uri="{FF2B5EF4-FFF2-40B4-BE49-F238E27FC236}">
                        <a16:creationId xmlns:a16="http://schemas.microsoft.com/office/drawing/2014/main" xmlns="" id="{0FCD5C81-5733-441F-A158-4229DB7A74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0" y="1423"/>
                    <a:ext cx="110" cy="110"/>
                  </a:xfrm>
                  <a:custGeom>
                    <a:avLst/>
                    <a:gdLst>
                      <a:gd name="T0" fmla="*/ 1091 w 1102"/>
                      <a:gd name="T1" fmla="*/ 439 h 1100"/>
                      <a:gd name="T2" fmla="*/ 1047 w 1102"/>
                      <a:gd name="T3" fmla="*/ 312 h 1100"/>
                      <a:gd name="T4" fmla="*/ 976 w 1102"/>
                      <a:gd name="T5" fmla="*/ 200 h 1100"/>
                      <a:gd name="T6" fmla="*/ 880 w 1102"/>
                      <a:gd name="T7" fmla="*/ 108 h 1100"/>
                      <a:gd name="T8" fmla="*/ 765 w 1102"/>
                      <a:gd name="T9" fmla="*/ 42 h 1100"/>
                      <a:gd name="T10" fmla="*/ 635 w 1102"/>
                      <a:gd name="T11" fmla="*/ 6 h 1100"/>
                      <a:gd name="T12" fmla="*/ 494 w 1102"/>
                      <a:gd name="T13" fmla="*/ 2 h 1100"/>
                      <a:gd name="T14" fmla="*/ 361 w 1102"/>
                      <a:gd name="T15" fmla="*/ 33 h 1100"/>
                      <a:gd name="T16" fmla="*/ 243 w 1102"/>
                      <a:gd name="T17" fmla="*/ 93 h 1100"/>
                      <a:gd name="T18" fmla="*/ 143 w 1102"/>
                      <a:gd name="T19" fmla="*/ 180 h 1100"/>
                      <a:gd name="T20" fmla="*/ 66 w 1102"/>
                      <a:gd name="T21" fmla="*/ 287 h 1100"/>
                      <a:gd name="T22" fmla="*/ 17 w 1102"/>
                      <a:gd name="T23" fmla="*/ 413 h 1100"/>
                      <a:gd name="T24" fmla="*/ 0 w 1102"/>
                      <a:gd name="T25" fmla="*/ 550 h 1100"/>
                      <a:gd name="T26" fmla="*/ 17 w 1102"/>
                      <a:gd name="T27" fmla="*/ 687 h 1100"/>
                      <a:gd name="T28" fmla="*/ 66 w 1102"/>
                      <a:gd name="T29" fmla="*/ 812 h 1100"/>
                      <a:gd name="T30" fmla="*/ 143 w 1102"/>
                      <a:gd name="T31" fmla="*/ 921 h 1100"/>
                      <a:gd name="T32" fmla="*/ 243 w 1102"/>
                      <a:gd name="T33" fmla="*/ 1007 h 1100"/>
                      <a:gd name="T34" fmla="*/ 361 w 1102"/>
                      <a:gd name="T35" fmla="*/ 1067 h 1100"/>
                      <a:gd name="T36" fmla="*/ 494 w 1102"/>
                      <a:gd name="T37" fmla="*/ 1098 h 1100"/>
                      <a:gd name="T38" fmla="*/ 635 w 1102"/>
                      <a:gd name="T39" fmla="*/ 1094 h 1100"/>
                      <a:gd name="T40" fmla="*/ 765 w 1102"/>
                      <a:gd name="T41" fmla="*/ 1058 h 1100"/>
                      <a:gd name="T42" fmla="*/ 880 w 1102"/>
                      <a:gd name="T43" fmla="*/ 991 h 1100"/>
                      <a:gd name="T44" fmla="*/ 976 w 1102"/>
                      <a:gd name="T45" fmla="*/ 900 h 1100"/>
                      <a:gd name="T46" fmla="*/ 1047 w 1102"/>
                      <a:gd name="T47" fmla="*/ 789 h 1100"/>
                      <a:gd name="T48" fmla="*/ 1091 w 1102"/>
                      <a:gd name="T49" fmla="*/ 661 h 1100"/>
                      <a:gd name="T50" fmla="*/ 1063 w 1102"/>
                      <a:gd name="T51" fmla="*/ 550 h 1100"/>
                      <a:gd name="T52" fmla="*/ 1047 w 1102"/>
                      <a:gd name="T53" fmla="*/ 678 h 1100"/>
                      <a:gd name="T54" fmla="*/ 1001 w 1102"/>
                      <a:gd name="T55" fmla="*/ 794 h 1100"/>
                      <a:gd name="T56" fmla="*/ 930 w 1102"/>
                      <a:gd name="T57" fmla="*/ 895 h 1100"/>
                      <a:gd name="T58" fmla="*/ 837 w 1102"/>
                      <a:gd name="T59" fmla="*/ 975 h 1100"/>
                      <a:gd name="T60" fmla="*/ 727 w 1102"/>
                      <a:gd name="T61" fmla="*/ 1031 h 1100"/>
                      <a:gd name="T62" fmla="*/ 603 w 1102"/>
                      <a:gd name="T63" fmla="*/ 1060 h 1100"/>
                      <a:gd name="T64" fmla="*/ 472 w 1102"/>
                      <a:gd name="T65" fmla="*/ 1057 h 1100"/>
                      <a:gd name="T66" fmla="*/ 351 w 1102"/>
                      <a:gd name="T67" fmla="*/ 1023 h 1100"/>
                      <a:gd name="T68" fmla="*/ 244 w 1102"/>
                      <a:gd name="T69" fmla="*/ 961 h 1100"/>
                      <a:gd name="T70" fmla="*/ 155 w 1102"/>
                      <a:gd name="T71" fmla="*/ 876 h 1100"/>
                      <a:gd name="T72" fmla="*/ 89 w 1102"/>
                      <a:gd name="T73" fmla="*/ 773 h 1100"/>
                      <a:gd name="T74" fmla="*/ 48 w 1102"/>
                      <a:gd name="T75" fmla="*/ 653 h 1100"/>
                      <a:gd name="T76" fmla="*/ 39 w 1102"/>
                      <a:gd name="T77" fmla="*/ 523 h 1100"/>
                      <a:gd name="T78" fmla="*/ 61 w 1102"/>
                      <a:gd name="T79" fmla="*/ 398 h 1100"/>
                      <a:gd name="T80" fmla="*/ 112 w 1102"/>
                      <a:gd name="T81" fmla="*/ 284 h 1100"/>
                      <a:gd name="T82" fmla="*/ 188 w 1102"/>
                      <a:gd name="T83" fmla="*/ 187 h 1100"/>
                      <a:gd name="T84" fmla="*/ 285 w 1102"/>
                      <a:gd name="T85" fmla="*/ 112 h 1100"/>
                      <a:gd name="T86" fmla="*/ 399 w 1102"/>
                      <a:gd name="T87" fmla="*/ 60 h 1100"/>
                      <a:gd name="T88" fmla="*/ 524 w 1102"/>
                      <a:gd name="T89" fmla="*/ 38 h 1100"/>
                      <a:gd name="T90" fmla="*/ 654 w 1102"/>
                      <a:gd name="T91" fmla="*/ 48 h 1100"/>
                      <a:gd name="T92" fmla="*/ 774 w 1102"/>
                      <a:gd name="T93" fmla="*/ 88 h 1100"/>
                      <a:gd name="T94" fmla="*/ 877 w 1102"/>
                      <a:gd name="T95" fmla="*/ 154 h 1100"/>
                      <a:gd name="T96" fmla="*/ 962 w 1102"/>
                      <a:gd name="T97" fmla="*/ 244 h 1100"/>
                      <a:gd name="T98" fmla="*/ 1024 w 1102"/>
                      <a:gd name="T99" fmla="*/ 350 h 1100"/>
                      <a:gd name="T100" fmla="*/ 1058 w 1102"/>
                      <a:gd name="T101" fmla="*/ 472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102" h="1100">
                        <a:moveTo>
                          <a:pt x="1102" y="550"/>
                        </a:moveTo>
                        <a:lnTo>
                          <a:pt x="1100" y="521"/>
                        </a:lnTo>
                        <a:lnTo>
                          <a:pt x="1098" y="494"/>
                        </a:lnTo>
                        <a:lnTo>
                          <a:pt x="1095" y="466"/>
                        </a:lnTo>
                        <a:lnTo>
                          <a:pt x="1091" y="439"/>
                        </a:lnTo>
                        <a:lnTo>
                          <a:pt x="1084" y="413"/>
                        </a:lnTo>
                        <a:lnTo>
                          <a:pt x="1077" y="386"/>
                        </a:lnTo>
                        <a:lnTo>
                          <a:pt x="1069" y="361"/>
                        </a:lnTo>
                        <a:lnTo>
                          <a:pt x="1058" y="336"/>
                        </a:lnTo>
                        <a:lnTo>
                          <a:pt x="1047" y="312"/>
                        </a:lnTo>
                        <a:lnTo>
                          <a:pt x="1035" y="287"/>
                        </a:lnTo>
                        <a:lnTo>
                          <a:pt x="1022" y="265"/>
                        </a:lnTo>
                        <a:lnTo>
                          <a:pt x="1008" y="242"/>
                        </a:lnTo>
                        <a:lnTo>
                          <a:pt x="992" y="220"/>
                        </a:lnTo>
                        <a:lnTo>
                          <a:pt x="976" y="200"/>
                        </a:lnTo>
                        <a:lnTo>
                          <a:pt x="959" y="180"/>
                        </a:lnTo>
                        <a:lnTo>
                          <a:pt x="941" y="160"/>
                        </a:lnTo>
                        <a:lnTo>
                          <a:pt x="922" y="142"/>
                        </a:lnTo>
                        <a:lnTo>
                          <a:pt x="901" y="125"/>
                        </a:lnTo>
                        <a:lnTo>
                          <a:pt x="880" y="108"/>
                        </a:lnTo>
                        <a:lnTo>
                          <a:pt x="859" y="93"/>
                        </a:lnTo>
                        <a:lnTo>
                          <a:pt x="836" y="79"/>
                        </a:lnTo>
                        <a:lnTo>
                          <a:pt x="813" y="66"/>
                        </a:lnTo>
                        <a:lnTo>
                          <a:pt x="789" y="54"/>
                        </a:lnTo>
                        <a:lnTo>
                          <a:pt x="765" y="42"/>
                        </a:lnTo>
                        <a:lnTo>
                          <a:pt x="740" y="33"/>
                        </a:lnTo>
                        <a:lnTo>
                          <a:pt x="715" y="24"/>
                        </a:lnTo>
                        <a:lnTo>
                          <a:pt x="688" y="17"/>
                        </a:lnTo>
                        <a:lnTo>
                          <a:pt x="662" y="10"/>
                        </a:lnTo>
                        <a:lnTo>
                          <a:pt x="635" y="6"/>
                        </a:lnTo>
                        <a:lnTo>
                          <a:pt x="607" y="2"/>
                        </a:lnTo>
                        <a:lnTo>
                          <a:pt x="579" y="0"/>
                        </a:lnTo>
                        <a:lnTo>
                          <a:pt x="551" y="0"/>
                        </a:lnTo>
                        <a:lnTo>
                          <a:pt x="522" y="0"/>
                        </a:lnTo>
                        <a:lnTo>
                          <a:pt x="494" y="2"/>
                        </a:lnTo>
                        <a:lnTo>
                          <a:pt x="467" y="6"/>
                        </a:lnTo>
                        <a:lnTo>
                          <a:pt x="440" y="10"/>
                        </a:lnTo>
                        <a:lnTo>
                          <a:pt x="414" y="17"/>
                        </a:lnTo>
                        <a:lnTo>
                          <a:pt x="387" y="24"/>
                        </a:lnTo>
                        <a:lnTo>
                          <a:pt x="361" y="33"/>
                        </a:lnTo>
                        <a:lnTo>
                          <a:pt x="336" y="42"/>
                        </a:lnTo>
                        <a:lnTo>
                          <a:pt x="312" y="54"/>
                        </a:lnTo>
                        <a:lnTo>
                          <a:pt x="288" y="66"/>
                        </a:lnTo>
                        <a:lnTo>
                          <a:pt x="266" y="79"/>
                        </a:lnTo>
                        <a:lnTo>
                          <a:pt x="243" y="93"/>
                        </a:lnTo>
                        <a:lnTo>
                          <a:pt x="221" y="108"/>
                        </a:lnTo>
                        <a:lnTo>
                          <a:pt x="201" y="125"/>
                        </a:lnTo>
                        <a:lnTo>
                          <a:pt x="180" y="142"/>
                        </a:lnTo>
                        <a:lnTo>
                          <a:pt x="161" y="160"/>
                        </a:lnTo>
                        <a:lnTo>
                          <a:pt x="143" y="180"/>
                        </a:lnTo>
                        <a:lnTo>
                          <a:pt x="126" y="200"/>
                        </a:lnTo>
                        <a:lnTo>
                          <a:pt x="109" y="220"/>
                        </a:lnTo>
                        <a:lnTo>
                          <a:pt x="94" y="242"/>
                        </a:lnTo>
                        <a:lnTo>
                          <a:pt x="79" y="265"/>
                        </a:lnTo>
                        <a:lnTo>
                          <a:pt x="66" y="287"/>
                        </a:lnTo>
                        <a:lnTo>
                          <a:pt x="54" y="312"/>
                        </a:lnTo>
                        <a:lnTo>
                          <a:pt x="43" y="336"/>
                        </a:lnTo>
                        <a:lnTo>
                          <a:pt x="33" y="361"/>
                        </a:lnTo>
                        <a:lnTo>
                          <a:pt x="25" y="386"/>
                        </a:lnTo>
                        <a:lnTo>
                          <a:pt x="17" y="413"/>
                        </a:lnTo>
                        <a:lnTo>
                          <a:pt x="11" y="439"/>
                        </a:lnTo>
                        <a:lnTo>
                          <a:pt x="6" y="466"/>
                        </a:lnTo>
                        <a:lnTo>
                          <a:pt x="2" y="494"/>
                        </a:lnTo>
                        <a:lnTo>
                          <a:pt x="0" y="521"/>
                        </a:lnTo>
                        <a:lnTo>
                          <a:pt x="0" y="550"/>
                        </a:lnTo>
                        <a:lnTo>
                          <a:pt x="0" y="579"/>
                        </a:lnTo>
                        <a:lnTo>
                          <a:pt x="2" y="606"/>
                        </a:lnTo>
                        <a:lnTo>
                          <a:pt x="6" y="634"/>
                        </a:lnTo>
                        <a:lnTo>
                          <a:pt x="11" y="661"/>
                        </a:lnTo>
                        <a:lnTo>
                          <a:pt x="17" y="687"/>
                        </a:lnTo>
                        <a:lnTo>
                          <a:pt x="25" y="714"/>
                        </a:lnTo>
                        <a:lnTo>
                          <a:pt x="33" y="740"/>
                        </a:lnTo>
                        <a:lnTo>
                          <a:pt x="43" y="764"/>
                        </a:lnTo>
                        <a:lnTo>
                          <a:pt x="54" y="789"/>
                        </a:lnTo>
                        <a:lnTo>
                          <a:pt x="66" y="812"/>
                        </a:lnTo>
                        <a:lnTo>
                          <a:pt x="79" y="835"/>
                        </a:lnTo>
                        <a:lnTo>
                          <a:pt x="94" y="858"/>
                        </a:lnTo>
                        <a:lnTo>
                          <a:pt x="109" y="879"/>
                        </a:lnTo>
                        <a:lnTo>
                          <a:pt x="126" y="900"/>
                        </a:lnTo>
                        <a:lnTo>
                          <a:pt x="143" y="921"/>
                        </a:lnTo>
                        <a:lnTo>
                          <a:pt x="161" y="940"/>
                        </a:lnTo>
                        <a:lnTo>
                          <a:pt x="180" y="958"/>
                        </a:lnTo>
                        <a:lnTo>
                          <a:pt x="201" y="975"/>
                        </a:lnTo>
                        <a:lnTo>
                          <a:pt x="221" y="991"/>
                        </a:lnTo>
                        <a:lnTo>
                          <a:pt x="243" y="1007"/>
                        </a:lnTo>
                        <a:lnTo>
                          <a:pt x="266" y="1021"/>
                        </a:lnTo>
                        <a:lnTo>
                          <a:pt x="288" y="1034"/>
                        </a:lnTo>
                        <a:lnTo>
                          <a:pt x="312" y="1046"/>
                        </a:lnTo>
                        <a:lnTo>
                          <a:pt x="336" y="1058"/>
                        </a:lnTo>
                        <a:lnTo>
                          <a:pt x="361" y="1067"/>
                        </a:lnTo>
                        <a:lnTo>
                          <a:pt x="387" y="1076"/>
                        </a:lnTo>
                        <a:lnTo>
                          <a:pt x="414" y="1083"/>
                        </a:lnTo>
                        <a:lnTo>
                          <a:pt x="440" y="1090"/>
                        </a:lnTo>
                        <a:lnTo>
                          <a:pt x="467" y="1094"/>
                        </a:lnTo>
                        <a:lnTo>
                          <a:pt x="494" y="1098"/>
                        </a:lnTo>
                        <a:lnTo>
                          <a:pt x="522" y="1100"/>
                        </a:lnTo>
                        <a:lnTo>
                          <a:pt x="551" y="1100"/>
                        </a:lnTo>
                        <a:lnTo>
                          <a:pt x="579" y="1100"/>
                        </a:lnTo>
                        <a:lnTo>
                          <a:pt x="607" y="1098"/>
                        </a:lnTo>
                        <a:lnTo>
                          <a:pt x="635" y="1094"/>
                        </a:lnTo>
                        <a:lnTo>
                          <a:pt x="662" y="1090"/>
                        </a:lnTo>
                        <a:lnTo>
                          <a:pt x="688" y="1083"/>
                        </a:lnTo>
                        <a:lnTo>
                          <a:pt x="715" y="1076"/>
                        </a:lnTo>
                        <a:lnTo>
                          <a:pt x="740" y="1067"/>
                        </a:lnTo>
                        <a:lnTo>
                          <a:pt x="765" y="1058"/>
                        </a:lnTo>
                        <a:lnTo>
                          <a:pt x="789" y="1046"/>
                        </a:lnTo>
                        <a:lnTo>
                          <a:pt x="813" y="1034"/>
                        </a:lnTo>
                        <a:lnTo>
                          <a:pt x="836" y="1021"/>
                        </a:lnTo>
                        <a:lnTo>
                          <a:pt x="859" y="1007"/>
                        </a:lnTo>
                        <a:lnTo>
                          <a:pt x="880" y="991"/>
                        </a:lnTo>
                        <a:lnTo>
                          <a:pt x="901" y="975"/>
                        </a:lnTo>
                        <a:lnTo>
                          <a:pt x="922" y="958"/>
                        </a:lnTo>
                        <a:lnTo>
                          <a:pt x="941" y="940"/>
                        </a:lnTo>
                        <a:lnTo>
                          <a:pt x="959" y="921"/>
                        </a:lnTo>
                        <a:lnTo>
                          <a:pt x="976" y="900"/>
                        </a:lnTo>
                        <a:lnTo>
                          <a:pt x="992" y="879"/>
                        </a:lnTo>
                        <a:lnTo>
                          <a:pt x="1008" y="858"/>
                        </a:lnTo>
                        <a:lnTo>
                          <a:pt x="1022" y="835"/>
                        </a:lnTo>
                        <a:lnTo>
                          <a:pt x="1035" y="812"/>
                        </a:lnTo>
                        <a:lnTo>
                          <a:pt x="1047" y="789"/>
                        </a:lnTo>
                        <a:lnTo>
                          <a:pt x="1058" y="764"/>
                        </a:lnTo>
                        <a:lnTo>
                          <a:pt x="1069" y="740"/>
                        </a:lnTo>
                        <a:lnTo>
                          <a:pt x="1077" y="714"/>
                        </a:lnTo>
                        <a:lnTo>
                          <a:pt x="1084" y="687"/>
                        </a:lnTo>
                        <a:lnTo>
                          <a:pt x="1091" y="661"/>
                        </a:lnTo>
                        <a:lnTo>
                          <a:pt x="1095" y="634"/>
                        </a:lnTo>
                        <a:lnTo>
                          <a:pt x="1098" y="606"/>
                        </a:lnTo>
                        <a:lnTo>
                          <a:pt x="1100" y="579"/>
                        </a:lnTo>
                        <a:lnTo>
                          <a:pt x="1102" y="550"/>
                        </a:lnTo>
                        <a:close/>
                        <a:moveTo>
                          <a:pt x="1063" y="550"/>
                        </a:moveTo>
                        <a:lnTo>
                          <a:pt x="1063" y="577"/>
                        </a:lnTo>
                        <a:lnTo>
                          <a:pt x="1061" y="602"/>
                        </a:lnTo>
                        <a:lnTo>
                          <a:pt x="1058" y="628"/>
                        </a:lnTo>
                        <a:lnTo>
                          <a:pt x="1054" y="653"/>
                        </a:lnTo>
                        <a:lnTo>
                          <a:pt x="1047" y="678"/>
                        </a:lnTo>
                        <a:lnTo>
                          <a:pt x="1041" y="702"/>
                        </a:lnTo>
                        <a:lnTo>
                          <a:pt x="1032" y="726"/>
                        </a:lnTo>
                        <a:lnTo>
                          <a:pt x="1024" y="749"/>
                        </a:lnTo>
                        <a:lnTo>
                          <a:pt x="1013" y="773"/>
                        </a:lnTo>
                        <a:lnTo>
                          <a:pt x="1001" y="794"/>
                        </a:lnTo>
                        <a:lnTo>
                          <a:pt x="990" y="816"/>
                        </a:lnTo>
                        <a:lnTo>
                          <a:pt x="976" y="836"/>
                        </a:lnTo>
                        <a:lnTo>
                          <a:pt x="962" y="857"/>
                        </a:lnTo>
                        <a:lnTo>
                          <a:pt x="946" y="876"/>
                        </a:lnTo>
                        <a:lnTo>
                          <a:pt x="930" y="895"/>
                        </a:lnTo>
                        <a:lnTo>
                          <a:pt x="913" y="912"/>
                        </a:lnTo>
                        <a:lnTo>
                          <a:pt x="896" y="929"/>
                        </a:lnTo>
                        <a:lnTo>
                          <a:pt x="877" y="946"/>
                        </a:lnTo>
                        <a:lnTo>
                          <a:pt x="858" y="961"/>
                        </a:lnTo>
                        <a:lnTo>
                          <a:pt x="837" y="975"/>
                        </a:lnTo>
                        <a:lnTo>
                          <a:pt x="817" y="989"/>
                        </a:lnTo>
                        <a:lnTo>
                          <a:pt x="795" y="1000"/>
                        </a:lnTo>
                        <a:lnTo>
                          <a:pt x="774" y="1012"/>
                        </a:lnTo>
                        <a:lnTo>
                          <a:pt x="750" y="1023"/>
                        </a:lnTo>
                        <a:lnTo>
                          <a:pt x="727" y="1031"/>
                        </a:lnTo>
                        <a:lnTo>
                          <a:pt x="703" y="1040"/>
                        </a:lnTo>
                        <a:lnTo>
                          <a:pt x="679" y="1046"/>
                        </a:lnTo>
                        <a:lnTo>
                          <a:pt x="654" y="1053"/>
                        </a:lnTo>
                        <a:lnTo>
                          <a:pt x="629" y="1057"/>
                        </a:lnTo>
                        <a:lnTo>
                          <a:pt x="603" y="1060"/>
                        </a:lnTo>
                        <a:lnTo>
                          <a:pt x="578" y="1062"/>
                        </a:lnTo>
                        <a:lnTo>
                          <a:pt x="551" y="1063"/>
                        </a:lnTo>
                        <a:lnTo>
                          <a:pt x="524" y="1062"/>
                        </a:lnTo>
                        <a:lnTo>
                          <a:pt x="499" y="1060"/>
                        </a:lnTo>
                        <a:lnTo>
                          <a:pt x="472" y="1057"/>
                        </a:lnTo>
                        <a:lnTo>
                          <a:pt x="448" y="1053"/>
                        </a:lnTo>
                        <a:lnTo>
                          <a:pt x="422" y="1046"/>
                        </a:lnTo>
                        <a:lnTo>
                          <a:pt x="399" y="1040"/>
                        </a:lnTo>
                        <a:lnTo>
                          <a:pt x="374" y="1031"/>
                        </a:lnTo>
                        <a:lnTo>
                          <a:pt x="351" y="1023"/>
                        </a:lnTo>
                        <a:lnTo>
                          <a:pt x="328" y="1012"/>
                        </a:lnTo>
                        <a:lnTo>
                          <a:pt x="306" y="1000"/>
                        </a:lnTo>
                        <a:lnTo>
                          <a:pt x="285" y="989"/>
                        </a:lnTo>
                        <a:lnTo>
                          <a:pt x="264" y="975"/>
                        </a:lnTo>
                        <a:lnTo>
                          <a:pt x="244" y="961"/>
                        </a:lnTo>
                        <a:lnTo>
                          <a:pt x="224" y="946"/>
                        </a:lnTo>
                        <a:lnTo>
                          <a:pt x="206" y="929"/>
                        </a:lnTo>
                        <a:lnTo>
                          <a:pt x="188" y="912"/>
                        </a:lnTo>
                        <a:lnTo>
                          <a:pt x="171" y="895"/>
                        </a:lnTo>
                        <a:lnTo>
                          <a:pt x="155" y="876"/>
                        </a:lnTo>
                        <a:lnTo>
                          <a:pt x="140" y="857"/>
                        </a:lnTo>
                        <a:lnTo>
                          <a:pt x="125" y="836"/>
                        </a:lnTo>
                        <a:lnTo>
                          <a:pt x="112" y="816"/>
                        </a:lnTo>
                        <a:lnTo>
                          <a:pt x="99" y="794"/>
                        </a:lnTo>
                        <a:lnTo>
                          <a:pt x="89" y="773"/>
                        </a:lnTo>
                        <a:lnTo>
                          <a:pt x="78" y="749"/>
                        </a:lnTo>
                        <a:lnTo>
                          <a:pt x="68" y="726"/>
                        </a:lnTo>
                        <a:lnTo>
                          <a:pt x="61" y="702"/>
                        </a:lnTo>
                        <a:lnTo>
                          <a:pt x="54" y="678"/>
                        </a:lnTo>
                        <a:lnTo>
                          <a:pt x="48" y="653"/>
                        </a:lnTo>
                        <a:lnTo>
                          <a:pt x="44" y="628"/>
                        </a:lnTo>
                        <a:lnTo>
                          <a:pt x="41" y="602"/>
                        </a:lnTo>
                        <a:lnTo>
                          <a:pt x="39" y="577"/>
                        </a:lnTo>
                        <a:lnTo>
                          <a:pt x="38" y="550"/>
                        </a:lnTo>
                        <a:lnTo>
                          <a:pt x="39" y="523"/>
                        </a:lnTo>
                        <a:lnTo>
                          <a:pt x="41" y="498"/>
                        </a:lnTo>
                        <a:lnTo>
                          <a:pt x="44" y="472"/>
                        </a:lnTo>
                        <a:lnTo>
                          <a:pt x="48" y="447"/>
                        </a:lnTo>
                        <a:lnTo>
                          <a:pt x="54" y="422"/>
                        </a:lnTo>
                        <a:lnTo>
                          <a:pt x="61" y="398"/>
                        </a:lnTo>
                        <a:lnTo>
                          <a:pt x="68" y="373"/>
                        </a:lnTo>
                        <a:lnTo>
                          <a:pt x="78" y="350"/>
                        </a:lnTo>
                        <a:lnTo>
                          <a:pt x="89" y="328"/>
                        </a:lnTo>
                        <a:lnTo>
                          <a:pt x="99" y="305"/>
                        </a:lnTo>
                        <a:lnTo>
                          <a:pt x="112" y="284"/>
                        </a:lnTo>
                        <a:lnTo>
                          <a:pt x="125" y="264"/>
                        </a:lnTo>
                        <a:lnTo>
                          <a:pt x="140" y="244"/>
                        </a:lnTo>
                        <a:lnTo>
                          <a:pt x="155" y="224"/>
                        </a:lnTo>
                        <a:lnTo>
                          <a:pt x="171" y="205"/>
                        </a:lnTo>
                        <a:lnTo>
                          <a:pt x="188" y="187"/>
                        </a:lnTo>
                        <a:lnTo>
                          <a:pt x="206" y="170"/>
                        </a:lnTo>
                        <a:lnTo>
                          <a:pt x="224" y="154"/>
                        </a:lnTo>
                        <a:lnTo>
                          <a:pt x="244" y="139"/>
                        </a:lnTo>
                        <a:lnTo>
                          <a:pt x="264" y="125"/>
                        </a:lnTo>
                        <a:lnTo>
                          <a:pt x="285" y="112"/>
                        </a:lnTo>
                        <a:lnTo>
                          <a:pt x="306" y="99"/>
                        </a:lnTo>
                        <a:lnTo>
                          <a:pt x="328" y="88"/>
                        </a:lnTo>
                        <a:lnTo>
                          <a:pt x="351" y="77"/>
                        </a:lnTo>
                        <a:lnTo>
                          <a:pt x="374" y="68"/>
                        </a:lnTo>
                        <a:lnTo>
                          <a:pt x="399" y="60"/>
                        </a:lnTo>
                        <a:lnTo>
                          <a:pt x="422" y="53"/>
                        </a:lnTo>
                        <a:lnTo>
                          <a:pt x="448" y="48"/>
                        </a:lnTo>
                        <a:lnTo>
                          <a:pt x="472" y="43"/>
                        </a:lnTo>
                        <a:lnTo>
                          <a:pt x="499" y="40"/>
                        </a:lnTo>
                        <a:lnTo>
                          <a:pt x="524" y="38"/>
                        </a:lnTo>
                        <a:lnTo>
                          <a:pt x="551" y="37"/>
                        </a:lnTo>
                        <a:lnTo>
                          <a:pt x="578" y="38"/>
                        </a:lnTo>
                        <a:lnTo>
                          <a:pt x="603" y="40"/>
                        </a:lnTo>
                        <a:lnTo>
                          <a:pt x="629" y="43"/>
                        </a:lnTo>
                        <a:lnTo>
                          <a:pt x="654" y="48"/>
                        </a:lnTo>
                        <a:lnTo>
                          <a:pt x="679" y="53"/>
                        </a:lnTo>
                        <a:lnTo>
                          <a:pt x="703" y="60"/>
                        </a:lnTo>
                        <a:lnTo>
                          <a:pt x="727" y="68"/>
                        </a:lnTo>
                        <a:lnTo>
                          <a:pt x="750" y="77"/>
                        </a:lnTo>
                        <a:lnTo>
                          <a:pt x="774" y="88"/>
                        </a:lnTo>
                        <a:lnTo>
                          <a:pt x="795" y="99"/>
                        </a:lnTo>
                        <a:lnTo>
                          <a:pt x="817" y="112"/>
                        </a:lnTo>
                        <a:lnTo>
                          <a:pt x="837" y="125"/>
                        </a:lnTo>
                        <a:lnTo>
                          <a:pt x="858" y="139"/>
                        </a:lnTo>
                        <a:lnTo>
                          <a:pt x="877" y="154"/>
                        </a:lnTo>
                        <a:lnTo>
                          <a:pt x="896" y="170"/>
                        </a:lnTo>
                        <a:lnTo>
                          <a:pt x="913" y="187"/>
                        </a:lnTo>
                        <a:lnTo>
                          <a:pt x="930" y="205"/>
                        </a:lnTo>
                        <a:lnTo>
                          <a:pt x="946" y="224"/>
                        </a:lnTo>
                        <a:lnTo>
                          <a:pt x="962" y="244"/>
                        </a:lnTo>
                        <a:lnTo>
                          <a:pt x="976" y="264"/>
                        </a:lnTo>
                        <a:lnTo>
                          <a:pt x="990" y="284"/>
                        </a:lnTo>
                        <a:lnTo>
                          <a:pt x="1001" y="305"/>
                        </a:lnTo>
                        <a:lnTo>
                          <a:pt x="1013" y="328"/>
                        </a:lnTo>
                        <a:lnTo>
                          <a:pt x="1024" y="350"/>
                        </a:lnTo>
                        <a:lnTo>
                          <a:pt x="1032" y="373"/>
                        </a:lnTo>
                        <a:lnTo>
                          <a:pt x="1041" y="398"/>
                        </a:lnTo>
                        <a:lnTo>
                          <a:pt x="1047" y="422"/>
                        </a:lnTo>
                        <a:lnTo>
                          <a:pt x="1054" y="447"/>
                        </a:lnTo>
                        <a:lnTo>
                          <a:pt x="1058" y="472"/>
                        </a:lnTo>
                        <a:lnTo>
                          <a:pt x="1061" y="498"/>
                        </a:lnTo>
                        <a:lnTo>
                          <a:pt x="1063" y="523"/>
                        </a:lnTo>
                        <a:lnTo>
                          <a:pt x="1063" y="550"/>
                        </a:lnTo>
                        <a:close/>
                      </a:path>
                    </a:pathLst>
                  </a:custGeom>
                  <a:solidFill>
                    <a:srgbClr val="3BB5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3" name="Freeform 6399">
                    <a:extLst>
                      <a:ext uri="{FF2B5EF4-FFF2-40B4-BE49-F238E27FC236}">
                        <a16:creationId xmlns:a16="http://schemas.microsoft.com/office/drawing/2014/main" xmlns="" id="{FD22B187-3011-4C45-9057-ED01FFE5487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1" y="1424"/>
                    <a:ext cx="107" cy="107"/>
                  </a:xfrm>
                  <a:custGeom>
                    <a:avLst/>
                    <a:gdLst>
                      <a:gd name="T0" fmla="*/ 1054 w 1064"/>
                      <a:gd name="T1" fmla="*/ 425 h 1063"/>
                      <a:gd name="T2" fmla="*/ 1012 w 1064"/>
                      <a:gd name="T3" fmla="*/ 301 h 1063"/>
                      <a:gd name="T4" fmla="*/ 943 w 1064"/>
                      <a:gd name="T5" fmla="*/ 194 h 1063"/>
                      <a:gd name="T6" fmla="*/ 851 w 1064"/>
                      <a:gd name="T7" fmla="*/ 106 h 1063"/>
                      <a:gd name="T8" fmla="*/ 740 w 1064"/>
                      <a:gd name="T9" fmla="*/ 42 h 1063"/>
                      <a:gd name="T10" fmla="*/ 614 w 1064"/>
                      <a:gd name="T11" fmla="*/ 6 h 1063"/>
                      <a:gd name="T12" fmla="*/ 479 w 1064"/>
                      <a:gd name="T13" fmla="*/ 3 h 1063"/>
                      <a:gd name="T14" fmla="*/ 350 w 1064"/>
                      <a:gd name="T15" fmla="*/ 33 h 1063"/>
                      <a:gd name="T16" fmla="*/ 236 w 1064"/>
                      <a:gd name="T17" fmla="*/ 91 h 1063"/>
                      <a:gd name="T18" fmla="*/ 139 w 1064"/>
                      <a:gd name="T19" fmla="*/ 174 h 1063"/>
                      <a:gd name="T20" fmla="*/ 65 w 1064"/>
                      <a:gd name="T21" fmla="*/ 279 h 1063"/>
                      <a:gd name="T22" fmla="*/ 17 w 1064"/>
                      <a:gd name="T23" fmla="*/ 399 h 1063"/>
                      <a:gd name="T24" fmla="*/ 0 w 1064"/>
                      <a:gd name="T25" fmla="*/ 532 h 1063"/>
                      <a:gd name="T26" fmla="*/ 17 w 1064"/>
                      <a:gd name="T27" fmla="*/ 665 h 1063"/>
                      <a:gd name="T28" fmla="*/ 65 w 1064"/>
                      <a:gd name="T29" fmla="*/ 785 h 1063"/>
                      <a:gd name="T30" fmla="*/ 139 w 1064"/>
                      <a:gd name="T31" fmla="*/ 890 h 1063"/>
                      <a:gd name="T32" fmla="*/ 236 w 1064"/>
                      <a:gd name="T33" fmla="*/ 973 h 1063"/>
                      <a:gd name="T34" fmla="*/ 350 w 1064"/>
                      <a:gd name="T35" fmla="*/ 1031 h 1063"/>
                      <a:gd name="T36" fmla="*/ 479 w 1064"/>
                      <a:gd name="T37" fmla="*/ 1061 h 1063"/>
                      <a:gd name="T38" fmla="*/ 614 w 1064"/>
                      <a:gd name="T39" fmla="*/ 1058 h 1063"/>
                      <a:gd name="T40" fmla="*/ 740 w 1064"/>
                      <a:gd name="T41" fmla="*/ 1022 h 1063"/>
                      <a:gd name="T42" fmla="*/ 851 w 1064"/>
                      <a:gd name="T43" fmla="*/ 958 h 1063"/>
                      <a:gd name="T44" fmla="*/ 943 w 1064"/>
                      <a:gd name="T45" fmla="*/ 871 h 1063"/>
                      <a:gd name="T46" fmla="*/ 1012 w 1064"/>
                      <a:gd name="T47" fmla="*/ 762 h 1063"/>
                      <a:gd name="T48" fmla="*/ 1054 w 1064"/>
                      <a:gd name="T49" fmla="*/ 640 h 1063"/>
                      <a:gd name="T50" fmla="*/ 1027 w 1064"/>
                      <a:gd name="T51" fmla="*/ 532 h 1063"/>
                      <a:gd name="T52" fmla="*/ 1011 w 1064"/>
                      <a:gd name="T53" fmla="*/ 656 h 1063"/>
                      <a:gd name="T54" fmla="*/ 967 w 1064"/>
                      <a:gd name="T55" fmla="*/ 767 h 1063"/>
                      <a:gd name="T56" fmla="*/ 898 w 1064"/>
                      <a:gd name="T57" fmla="*/ 864 h 1063"/>
                      <a:gd name="T58" fmla="*/ 809 w 1064"/>
                      <a:gd name="T59" fmla="*/ 941 h 1063"/>
                      <a:gd name="T60" fmla="*/ 702 w 1064"/>
                      <a:gd name="T61" fmla="*/ 996 h 1063"/>
                      <a:gd name="T62" fmla="*/ 583 w 1064"/>
                      <a:gd name="T63" fmla="*/ 1023 h 1063"/>
                      <a:gd name="T64" fmla="*/ 457 w 1064"/>
                      <a:gd name="T65" fmla="*/ 1020 h 1063"/>
                      <a:gd name="T66" fmla="*/ 340 w 1064"/>
                      <a:gd name="T67" fmla="*/ 987 h 1063"/>
                      <a:gd name="T68" fmla="*/ 237 w 1064"/>
                      <a:gd name="T69" fmla="*/ 928 h 1063"/>
                      <a:gd name="T70" fmla="*/ 152 w 1064"/>
                      <a:gd name="T71" fmla="*/ 846 h 1063"/>
                      <a:gd name="T72" fmla="*/ 88 w 1064"/>
                      <a:gd name="T73" fmla="*/ 746 h 1063"/>
                      <a:gd name="T74" fmla="*/ 48 w 1064"/>
                      <a:gd name="T75" fmla="*/ 631 h 1063"/>
                      <a:gd name="T76" fmla="*/ 40 w 1064"/>
                      <a:gd name="T77" fmla="*/ 507 h 1063"/>
                      <a:gd name="T78" fmla="*/ 61 w 1064"/>
                      <a:gd name="T79" fmla="*/ 385 h 1063"/>
                      <a:gd name="T80" fmla="*/ 110 w 1064"/>
                      <a:gd name="T81" fmla="*/ 276 h 1063"/>
                      <a:gd name="T82" fmla="*/ 184 w 1064"/>
                      <a:gd name="T83" fmla="*/ 183 h 1063"/>
                      <a:gd name="T84" fmla="*/ 276 w 1064"/>
                      <a:gd name="T85" fmla="*/ 109 h 1063"/>
                      <a:gd name="T86" fmla="*/ 386 w 1064"/>
                      <a:gd name="T87" fmla="*/ 61 h 1063"/>
                      <a:gd name="T88" fmla="*/ 507 w 1064"/>
                      <a:gd name="T89" fmla="*/ 39 h 1063"/>
                      <a:gd name="T90" fmla="*/ 632 w 1064"/>
                      <a:gd name="T91" fmla="*/ 49 h 1063"/>
                      <a:gd name="T92" fmla="*/ 747 w 1064"/>
                      <a:gd name="T93" fmla="*/ 87 h 1063"/>
                      <a:gd name="T94" fmla="*/ 847 w 1064"/>
                      <a:gd name="T95" fmla="*/ 151 h 1063"/>
                      <a:gd name="T96" fmla="*/ 928 w 1064"/>
                      <a:gd name="T97" fmla="*/ 236 h 1063"/>
                      <a:gd name="T98" fmla="*/ 988 w 1064"/>
                      <a:gd name="T99" fmla="*/ 339 h 1063"/>
                      <a:gd name="T100" fmla="*/ 1021 w 1064"/>
                      <a:gd name="T101" fmla="*/ 456 h 1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64" h="1063">
                        <a:moveTo>
                          <a:pt x="1064" y="532"/>
                        </a:moveTo>
                        <a:lnTo>
                          <a:pt x="1064" y="504"/>
                        </a:lnTo>
                        <a:lnTo>
                          <a:pt x="1062" y="478"/>
                        </a:lnTo>
                        <a:lnTo>
                          <a:pt x="1058" y="451"/>
                        </a:lnTo>
                        <a:lnTo>
                          <a:pt x="1054" y="425"/>
                        </a:lnTo>
                        <a:lnTo>
                          <a:pt x="1048" y="399"/>
                        </a:lnTo>
                        <a:lnTo>
                          <a:pt x="1041" y="373"/>
                        </a:lnTo>
                        <a:lnTo>
                          <a:pt x="1032" y="349"/>
                        </a:lnTo>
                        <a:lnTo>
                          <a:pt x="1023" y="324"/>
                        </a:lnTo>
                        <a:lnTo>
                          <a:pt x="1012" y="301"/>
                        </a:lnTo>
                        <a:lnTo>
                          <a:pt x="1000" y="279"/>
                        </a:lnTo>
                        <a:lnTo>
                          <a:pt x="988" y="256"/>
                        </a:lnTo>
                        <a:lnTo>
                          <a:pt x="974" y="235"/>
                        </a:lnTo>
                        <a:lnTo>
                          <a:pt x="959" y="214"/>
                        </a:lnTo>
                        <a:lnTo>
                          <a:pt x="943" y="194"/>
                        </a:lnTo>
                        <a:lnTo>
                          <a:pt x="926" y="174"/>
                        </a:lnTo>
                        <a:lnTo>
                          <a:pt x="909" y="156"/>
                        </a:lnTo>
                        <a:lnTo>
                          <a:pt x="891" y="138"/>
                        </a:lnTo>
                        <a:lnTo>
                          <a:pt x="871" y="121"/>
                        </a:lnTo>
                        <a:lnTo>
                          <a:pt x="851" y="106"/>
                        </a:lnTo>
                        <a:lnTo>
                          <a:pt x="830" y="91"/>
                        </a:lnTo>
                        <a:lnTo>
                          <a:pt x="809" y="78"/>
                        </a:lnTo>
                        <a:lnTo>
                          <a:pt x="786" y="65"/>
                        </a:lnTo>
                        <a:lnTo>
                          <a:pt x="763" y="53"/>
                        </a:lnTo>
                        <a:lnTo>
                          <a:pt x="740" y="42"/>
                        </a:lnTo>
                        <a:lnTo>
                          <a:pt x="716" y="33"/>
                        </a:lnTo>
                        <a:lnTo>
                          <a:pt x="691" y="24"/>
                        </a:lnTo>
                        <a:lnTo>
                          <a:pt x="666" y="17"/>
                        </a:lnTo>
                        <a:lnTo>
                          <a:pt x="639" y="12"/>
                        </a:lnTo>
                        <a:lnTo>
                          <a:pt x="614" y="6"/>
                        </a:lnTo>
                        <a:lnTo>
                          <a:pt x="587" y="3"/>
                        </a:lnTo>
                        <a:lnTo>
                          <a:pt x="560" y="1"/>
                        </a:lnTo>
                        <a:lnTo>
                          <a:pt x="533" y="0"/>
                        </a:lnTo>
                        <a:lnTo>
                          <a:pt x="505" y="1"/>
                        </a:lnTo>
                        <a:lnTo>
                          <a:pt x="479" y="3"/>
                        </a:lnTo>
                        <a:lnTo>
                          <a:pt x="452" y="6"/>
                        </a:lnTo>
                        <a:lnTo>
                          <a:pt x="425" y="12"/>
                        </a:lnTo>
                        <a:lnTo>
                          <a:pt x="400" y="17"/>
                        </a:lnTo>
                        <a:lnTo>
                          <a:pt x="374" y="24"/>
                        </a:lnTo>
                        <a:lnTo>
                          <a:pt x="350" y="33"/>
                        </a:lnTo>
                        <a:lnTo>
                          <a:pt x="325" y="42"/>
                        </a:lnTo>
                        <a:lnTo>
                          <a:pt x="302" y="53"/>
                        </a:lnTo>
                        <a:lnTo>
                          <a:pt x="279" y="65"/>
                        </a:lnTo>
                        <a:lnTo>
                          <a:pt x="257" y="78"/>
                        </a:lnTo>
                        <a:lnTo>
                          <a:pt x="236" y="91"/>
                        </a:lnTo>
                        <a:lnTo>
                          <a:pt x="214" y="106"/>
                        </a:lnTo>
                        <a:lnTo>
                          <a:pt x="194" y="121"/>
                        </a:lnTo>
                        <a:lnTo>
                          <a:pt x="175" y="138"/>
                        </a:lnTo>
                        <a:lnTo>
                          <a:pt x="157" y="156"/>
                        </a:lnTo>
                        <a:lnTo>
                          <a:pt x="139" y="174"/>
                        </a:lnTo>
                        <a:lnTo>
                          <a:pt x="122" y="194"/>
                        </a:lnTo>
                        <a:lnTo>
                          <a:pt x="107" y="214"/>
                        </a:lnTo>
                        <a:lnTo>
                          <a:pt x="92" y="235"/>
                        </a:lnTo>
                        <a:lnTo>
                          <a:pt x="78" y="256"/>
                        </a:lnTo>
                        <a:lnTo>
                          <a:pt x="65" y="279"/>
                        </a:lnTo>
                        <a:lnTo>
                          <a:pt x="54" y="301"/>
                        </a:lnTo>
                        <a:lnTo>
                          <a:pt x="43" y="324"/>
                        </a:lnTo>
                        <a:lnTo>
                          <a:pt x="33" y="349"/>
                        </a:lnTo>
                        <a:lnTo>
                          <a:pt x="25" y="373"/>
                        </a:lnTo>
                        <a:lnTo>
                          <a:pt x="17" y="399"/>
                        </a:lnTo>
                        <a:lnTo>
                          <a:pt x="11" y="425"/>
                        </a:lnTo>
                        <a:lnTo>
                          <a:pt x="7" y="451"/>
                        </a:lnTo>
                        <a:lnTo>
                          <a:pt x="4" y="478"/>
                        </a:lnTo>
                        <a:lnTo>
                          <a:pt x="1" y="504"/>
                        </a:lnTo>
                        <a:lnTo>
                          <a:pt x="0" y="532"/>
                        </a:lnTo>
                        <a:lnTo>
                          <a:pt x="1" y="560"/>
                        </a:lnTo>
                        <a:lnTo>
                          <a:pt x="4" y="586"/>
                        </a:lnTo>
                        <a:lnTo>
                          <a:pt x="7" y="613"/>
                        </a:lnTo>
                        <a:lnTo>
                          <a:pt x="11" y="640"/>
                        </a:lnTo>
                        <a:lnTo>
                          <a:pt x="17" y="665"/>
                        </a:lnTo>
                        <a:lnTo>
                          <a:pt x="25" y="690"/>
                        </a:lnTo>
                        <a:lnTo>
                          <a:pt x="33" y="715"/>
                        </a:lnTo>
                        <a:lnTo>
                          <a:pt x="43" y="739"/>
                        </a:lnTo>
                        <a:lnTo>
                          <a:pt x="54" y="762"/>
                        </a:lnTo>
                        <a:lnTo>
                          <a:pt x="65" y="785"/>
                        </a:lnTo>
                        <a:lnTo>
                          <a:pt x="78" y="808"/>
                        </a:lnTo>
                        <a:lnTo>
                          <a:pt x="92" y="829"/>
                        </a:lnTo>
                        <a:lnTo>
                          <a:pt x="107" y="850"/>
                        </a:lnTo>
                        <a:lnTo>
                          <a:pt x="122" y="871"/>
                        </a:lnTo>
                        <a:lnTo>
                          <a:pt x="139" y="890"/>
                        </a:lnTo>
                        <a:lnTo>
                          <a:pt x="157" y="908"/>
                        </a:lnTo>
                        <a:lnTo>
                          <a:pt x="175" y="926"/>
                        </a:lnTo>
                        <a:lnTo>
                          <a:pt x="194" y="942"/>
                        </a:lnTo>
                        <a:lnTo>
                          <a:pt x="214" y="958"/>
                        </a:lnTo>
                        <a:lnTo>
                          <a:pt x="236" y="973"/>
                        </a:lnTo>
                        <a:lnTo>
                          <a:pt x="257" y="987"/>
                        </a:lnTo>
                        <a:lnTo>
                          <a:pt x="279" y="999"/>
                        </a:lnTo>
                        <a:lnTo>
                          <a:pt x="302" y="1011"/>
                        </a:lnTo>
                        <a:lnTo>
                          <a:pt x="325" y="1022"/>
                        </a:lnTo>
                        <a:lnTo>
                          <a:pt x="350" y="1031"/>
                        </a:lnTo>
                        <a:lnTo>
                          <a:pt x="374" y="1040"/>
                        </a:lnTo>
                        <a:lnTo>
                          <a:pt x="400" y="1047"/>
                        </a:lnTo>
                        <a:lnTo>
                          <a:pt x="425" y="1053"/>
                        </a:lnTo>
                        <a:lnTo>
                          <a:pt x="452" y="1058"/>
                        </a:lnTo>
                        <a:lnTo>
                          <a:pt x="479" y="1061"/>
                        </a:lnTo>
                        <a:lnTo>
                          <a:pt x="505" y="1063"/>
                        </a:lnTo>
                        <a:lnTo>
                          <a:pt x="533" y="1063"/>
                        </a:lnTo>
                        <a:lnTo>
                          <a:pt x="560" y="1063"/>
                        </a:lnTo>
                        <a:lnTo>
                          <a:pt x="587" y="1061"/>
                        </a:lnTo>
                        <a:lnTo>
                          <a:pt x="614" y="1058"/>
                        </a:lnTo>
                        <a:lnTo>
                          <a:pt x="639" y="1053"/>
                        </a:lnTo>
                        <a:lnTo>
                          <a:pt x="666" y="1047"/>
                        </a:lnTo>
                        <a:lnTo>
                          <a:pt x="691" y="1040"/>
                        </a:lnTo>
                        <a:lnTo>
                          <a:pt x="716" y="1031"/>
                        </a:lnTo>
                        <a:lnTo>
                          <a:pt x="740" y="1022"/>
                        </a:lnTo>
                        <a:lnTo>
                          <a:pt x="763" y="1011"/>
                        </a:lnTo>
                        <a:lnTo>
                          <a:pt x="786" y="999"/>
                        </a:lnTo>
                        <a:lnTo>
                          <a:pt x="809" y="987"/>
                        </a:lnTo>
                        <a:lnTo>
                          <a:pt x="830" y="973"/>
                        </a:lnTo>
                        <a:lnTo>
                          <a:pt x="851" y="958"/>
                        </a:lnTo>
                        <a:lnTo>
                          <a:pt x="871" y="942"/>
                        </a:lnTo>
                        <a:lnTo>
                          <a:pt x="891" y="926"/>
                        </a:lnTo>
                        <a:lnTo>
                          <a:pt x="909" y="908"/>
                        </a:lnTo>
                        <a:lnTo>
                          <a:pt x="926" y="890"/>
                        </a:lnTo>
                        <a:lnTo>
                          <a:pt x="943" y="871"/>
                        </a:lnTo>
                        <a:lnTo>
                          <a:pt x="959" y="850"/>
                        </a:lnTo>
                        <a:lnTo>
                          <a:pt x="974" y="829"/>
                        </a:lnTo>
                        <a:lnTo>
                          <a:pt x="988" y="808"/>
                        </a:lnTo>
                        <a:lnTo>
                          <a:pt x="1000" y="785"/>
                        </a:lnTo>
                        <a:lnTo>
                          <a:pt x="1012" y="762"/>
                        </a:lnTo>
                        <a:lnTo>
                          <a:pt x="1023" y="739"/>
                        </a:lnTo>
                        <a:lnTo>
                          <a:pt x="1032" y="715"/>
                        </a:lnTo>
                        <a:lnTo>
                          <a:pt x="1041" y="690"/>
                        </a:lnTo>
                        <a:lnTo>
                          <a:pt x="1048" y="665"/>
                        </a:lnTo>
                        <a:lnTo>
                          <a:pt x="1054" y="640"/>
                        </a:lnTo>
                        <a:lnTo>
                          <a:pt x="1058" y="613"/>
                        </a:lnTo>
                        <a:lnTo>
                          <a:pt x="1062" y="586"/>
                        </a:lnTo>
                        <a:lnTo>
                          <a:pt x="1064" y="560"/>
                        </a:lnTo>
                        <a:lnTo>
                          <a:pt x="1064" y="532"/>
                        </a:lnTo>
                        <a:close/>
                        <a:moveTo>
                          <a:pt x="1027" y="532"/>
                        </a:moveTo>
                        <a:lnTo>
                          <a:pt x="1026" y="558"/>
                        </a:lnTo>
                        <a:lnTo>
                          <a:pt x="1024" y="582"/>
                        </a:lnTo>
                        <a:lnTo>
                          <a:pt x="1021" y="608"/>
                        </a:lnTo>
                        <a:lnTo>
                          <a:pt x="1016" y="631"/>
                        </a:lnTo>
                        <a:lnTo>
                          <a:pt x="1011" y="656"/>
                        </a:lnTo>
                        <a:lnTo>
                          <a:pt x="1005" y="679"/>
                        </a:lnTo>
                        <a:lnTo>
                          <a:pt x="996" y="701"/>
                        </a:lnTo>
                        <a:lnTo>
                          <a:pt x="988" y="724"/>
                        </a:lnTo>
                        <a:lnTo>
                          <a:pt x="978" y="746"/>
                        </a:lnTo>
                        <a:lnTo>
                          <a:pt x="967" y="767"/>
                        </a:lnTo>
                        <a:lnTo>
                          <a:pt x="955" y="788"/>
                        </a:lnTo>
                        <a:lnTo>
                          <a:pt x="942" y="808"/>
                        </a:lnTo>
                        <a:lnTo>
                          <a:pt x="928" y="827"/>
                        </a:lnTo>
                        <a:lnTo>
                          <a:pt x="914" y="846"/>
                        </a:lnTo>
                        <a:lnTo>
                          <a:pt x="898" y="864"/>
                        </a:lnTo>
                        <a:lnTo>
                          <a:pt x="882" y="881"/>
                        </a:lnTo>
                        <a:lnTo>
                          <a:pt x="865" y="897"/>
                        </a:lnTo>
                        <a:lnTo>
                          <a:pt x="847" y="913"/>
                        </a:lnTo>
                        <a:lnTo>
                          <a:pt x="828" y="928"/>
                        </a:lnTo>
                        <a:lnTo>
                          <a:pt x="809" y="941"/>
                        </a:lnTo>
                        <a:lnTo>
                          <a:pt x="789" y="955"/>
                        </a:lnTo>
                        <a:lnTo>
                          <a:pt x="768" y="966"/>
                        </a:lnTo>
                        <a:lnTo>
                          <a:pt x="747" y="977"/>
                        </a:lnTo>
                        <a:lnTo>
                          <a:pt x="725" y="987"/>
                        </a:lnTo>
                        <a:lnTo>
                          <a:pt x="702" y="996"/>
                        </a:lnTo>
                        <a:lnTo>
                          <a:pt x="680" y="1004"/>
                        </a:lnTo>
                        <a:lnTo>
                          <a:pt x="656" y="1010"/>
                        </a:lnTo>
                        <a:lnTo>
                          <a:pt x="632" y="1015"/>
                        </a:lnTo>
                        <a:lnTo>
                          <a:pt x="607" y="1020"/>
                        </a:lnTo>
                        <a:lnTo>
                          <a:pt x="583" y="1023"/>
                        </a:lnTo>
                        <a:lnTo>
                          <a:pt x="558" y="1025"/>
                        </a:lnTo>
                        <a:lnTo>
                          <a:pt x="533" y="1026"/>
                        </a:lnTo>
                        <a:lnTo>
                          <a:pt x="507" y="1025"/>
                        </a:lnTo>
                        <a:lnTo>
                          <a:pt x="482" y="1023"/>
                        </a:lnTo>
                        <a:lnTo>
                          <a:pt x="457" y="1020"/>
                        </a:lnTo>
                        <a:lnTo>
                          <a:pt x="433" y="1015"/>
                        </a:lnTo>
                        <a:lnTo>
                          <a:pt x="409" y="1010"/>
                        </a:lnTo>
                        <a:lnTo>
                          <a:pt x="386" y="1004"/>
                        </a:lnTo>
                        <a:lnTo>
                          <a:pt x="363" y="996"/>
                        </a:lnTo>
                        <a:lnTo>
                          <a:pt x="340" y="987"/>
                        </a:lnTo>
                        <a:lnTo>
                          <a:pt x="319" y="977"/>
                        </a:lnTo>
                        <a:lnTo>
                          <a:pt x="298" y="966"/>
                        </a:lnTo>
                        <a:lnTo>
                          <a:pt x="276" y="955"/>
                        </a:lnTo>
                        <a:lnTo>
                          <a:pt x="256" y="941"/>
                        </a:lnTo>
                        <a:lnTo>
                          <a:pt x="237" y="928"/>
                        </a:lnTo>
                        <a:lnTo>
                          <a:pt x="219" y="913"/>
                        </a:lnTo>
                        <a:lnTo>
                          <a:pt x="201" y="897"/>
                        </a:lnTo>
                        <a:lnTo>
                          <a:pt x="184" y="881"/>
                        </a:lnTo>
                        <a:lnTo>
                          <a:pt x="167" y="864"/>
                        </a:lnTo>
                        <a:lnTo>
                          <a:pt x="152" y="846"/>
                        </a:lnTo>
                        <a:lnTo>
                          <a:pt x="137" y="827"/>
                        </a:lnTo>
                        <a:lnTo>
                          <a:pt x="123" y="808"/>
                        </a:lnTo>
                        <a:lnTo>
                          <a:pt x="110" y="788"/>
                        </a:lnTo>
                        <a:lnTo>
                          <a:pt x="98" y="767"/>
                        </a:lnTo>
                        <a:lnTo>
                          <a:pt x="88" y="746"/>
                        </a:lnTo>
                        <a:lnTo>
                          <a:pt x="77" y="724"/>
                        </a:lnTo>
                        <a:lnTo>
                          <a:pt x="69" y="701"/>
                        </a:lnTo>
                        <a:lnTo>
                          <a:pt x="61" y="679"/>
                        </a:lnTo>
                        <a:lnTo>
                          <a:pt x="55" y="656"/>
                        </a:lnTo>
                        <a:lnTo>
                          <a:pt x="48" y="631"/>
                        </a:lnTo>
                        <a:lnTo>
                          <a:pt x="44" y="608"/>
                        </a:lnTo>
                        <a:lnTo>
                          <a:pt x="41" y="582"/>
                        </a:lnTo>
                        <a:lnTo>
                          <a:pt x="40" y="558"/>
                        </a:lnTo>
                        <a:lnTo>
                          <a:pt x="39" y="532"/>
                        </a:lnTo>
                        <a:lnTo>
                          <a:pt x="40" y="507"/>
                        </a:lnTo>
                        <a:lnTo>
                          <a:pt x="41" y="481"/>
                        </a:lnTo>
                        <a:lnTo>
                          <a:pt x="44" y="456"/>
                        </a:lnTo>
                        <a:lnTo>
                          <a:pt x="48" y="432"/>
                        </a:lnTo>
                        <a:lnTo>
                          <a:pt x="55" y="409"/>
                        </a:lnTo>
                        <a:lnTo>
                          <a:pt x="61" y="385"/>
                        </a:lnTo>
                        <a:lnTo>
                          <a:pt x="69" y="362"/>
                        </a:lnTo>
                        <a:lnTo>
                          <a:pt x="77" y="339"/>
                        </a:lnTo>
                        <a:lnTo>
                          <a:pt x="88" y="318"/>
                        </a:lnTo>
                        <a:lnTo>
                          <a:pt x="98" y="297"/>
                        </a:lnTo>
                        <a:lnTo>
                          <a:pt x="110" y="276"/>
                        </a:lnTo>
                        <a:lnTo>
                          <a:pt x="123" y="256"/>
                        </a:lnTo>
                        <a:lnTo>
                          <a:pt x="137" y="236"/>
                        </a:lnTo>
                        <a:lnTo>
                          <a:pt x="152" y="218"/>
                        </a:lnTo>
                        <a:lnTo>
                          <a:pt x="167" y="200"/>
                        </a:lnTo>
                        <a:lnTo>
                          <a:pt x="184" y="183"/>
                        </a:lnTo>
                        <a:lnTo>
                          <a:pt x="201" y="167"/>
                        </a:lnTo>
                        <a:lnTo>
                          <a:pt x="219" y="151"/>
                        </a:lnTo>
                        <a:lnTo>
                          <a:pt x="237" y="136"/>
                        </a:lnTo>
                        <a:lnTo>
                          <a:pt x="256" y="122"/>
                        </a:lnTo>
                        <a:lnTo>
                          <a:pt x="276" y="109"/>
                        </a:lnTo>
                        <a:lnTo>
                          <a:pt x="298" y="98"/>
                        </a:lnTo>
                        <a:lnTo>
                          <a:pt x="319" y="87"/>
                        </a:lnTo>
                        <a:lnTo>
                          <a:pt x="340" y="78"/>
                        </a:lnTo>
                        <a:lnTo>
                          <a:pt x="363" y="68"/>
                        </a:lnTo>
                        <a:lnTo>
                          <a:pt x="386" y="61"/>
                        </a:lnTo>
                        <a:lnTo>
                          <a:pt x="409" y="54"/>
                        </a:lnTo>
                        <a:lnTo>
                          <a:pt x="433" y="49"/>
                        </a:lnTo>
                        <a:lnTo>
                          <a:pt x="457" y="43"/>
                        </a:lnTo>
                        <a:lnTo>
                          <a:pt x="482" y="40"/>
                        </a:lnTo>
                        <a:lnTo>
                          <a:pt x="507" y="39"/>
                        </a:lnTo>
                        <a:lnTo>
                          <a:pt x="533" y="38"/>
                        </a:lnTo>
                        <a:lnTo>
                          <a:pt x="558" y="39"/>
                        </a:lnTo>
                        <a:lnTo>
                          <a:pt x="583" y="40"/>
                        </a:lnTo>
                        <a:lnTo>
                          <a:pt x="607" y="43"/>
                        </a:lnTo>
                        <a:lnTo>
                          <a:pt x="632" y="49"/>
                        </a:lnTo>
                        <a:lnTo>
                          <a:pt x="656" y="54"/>
                        </a:lnTo>
                        <a:lnTo>
                          <a:pt x="680" y="61"/>
                        </a:lnTo>
                        <a:lnTo>
                          <a:pt x="702" y="68"/>
                        </a:lnTo>
                        <a:lnTo>
                          <a:pt x="725" y="78"/>
                        </a:lnTo>
                        <a:lnTo>
                          <a:pt x="747" y="87"/>
                        </a:lnTo>
                        <a:lnTo>
                          <a:pt x="768" y="98"/>
                        </a:lnTo>
                        <a:lnTo>
                          <a:pt x="789" y="109"/>
                        </a:lnTo>
                        <a:lnTo>
                          <a:pt x="809" y="122"/>
                        </a:lnTo>
                        <a:lnTo>
                          <a:pt x="828" y="136"/>
                        </a:lnTo>
                        <a:lnTo>
                          <a:pt x="847" y="151"/>
                        </a:lnTo>
                        <a:lnTo>
                          <a:pt x="865" y="167"/>
                        </a:lnTo>
                        <a:lnTo>
                          <a:pt x="882" y="183"/>
                        </a:lnTo>
                        <a:lnTo>
                          <a:pt x="898" y="200"/>
                        </a:lnTo>
                        <a:lnTo>
                          <a:pt x="914" y="218"/>
                        </a:lnTo>
                        <a:lnTo>
                          <a:pt x="928" y="236"/>
                        </a:lnTo>
                        <a:lnTo>
                          <a:pt x="942" y="256"/>
                        </a:lnTo>
                        <a:lnTo>
                          <a:pt x="955" y="276"/>
                        </a:lnTo>
                        <a:lnTo>
                          <a:pt x="967" y="297"/>
                        </a:lnTo>
                        <a:lnTo>
                          <a:pt x="978" y="318"/>
                        </a:lnTo>
                        <a:lnTo>
                          <a:pt x="988" y="339"/>
                        </a:lnTo>
                        <a:lnTo>
                          <a:pt x="996" y="362"/>
                        </a:lnTo>
                        <a:lnTo>
                          <a:pt x="1005" y="385"/>
                        </a:lnTo>
                        <a:lnTo>
                          <a:pt x="1011" y="409"/>
                        </a:lnTo>
                        <a:lnTo>
                          <a:pt x="1016" y="432"/>
                        </a:lnTo>
                        <a:lnTo>
                          <a:pt x="1021" y="456"/>
                        </a:lnTo>
                        <a:lnTo>
                          <a:pt x="1024" y="481"/>
                        </a:lnTo>
                        <a:lnTo>
                          <a:pt x="1026" y="507"/>
                        </a:lnTo>
                        <a:lnTo>
                          <a:pt x="1027" y="532"/>
                        </a:lnTo>
                        <a:close/>
                      </a:path>
                    </a:pathLst>
                  </a:custGeom>
                  <a:solidFill>
                    <a:srgbClr val="44B6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4" name="Freeform 6400">
                    <a:extLst>
                      <a:ext uri="{FF2B5EF4-FFF2-40B4-BE49-F238E27FC236}">
                        <a16:creationId xmlns:a16="http://schemas.microsoft.com/office/drawing/2014/main" xmlns="" id="{1319DFEE-ABFD-40AD-A4DE-79D5C1AEF9C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3" y="1426"/>
                    <a:ext cx="103" cy="103"/>
                  </a:xfrm>
                  <a:custGeom>
                    <a:avLst/>
                    <a:gdLst>
                      <a:gd name="T0" fmla="*/ 1016 w 1025"/>
                      <a:gd name="T1" fmla="*/ 410 h 1026"/>
                      <a:gd name="T2" fmla="*/ 975 w 1025"/>
                      <a:gd name="T3" fmla="*/ 291 h 1026"/>
                      <a:gd name="T4" fmla="*/ 908 w 1025"/>
                      <a:gd name="T5" fmla="*/ 187 h 1026"/>
                      <a:gd name="T6" fmla="*/ 820 w 1025"/>
                      <a:gd name="T7" fmla="*/ 102 h 1026"/>
                      <a:gd name="T8" fmla="*/ 712 w 1025"/>
                      <a:gd name="T9" fmla="*/ 40 h 1026"/>
                      <a:gd name="T10" fmla="*/ 591 w 1025"/>
                      <a:gd name="T11" fmla="*/ 6 h 1026"/>
                      <a:gd name="T12" fmla="*/ 461 w 1025"/>
                      <a:gd name="T13" fmla="*/ 3 h 1026"/>
                      <a:gd name="T14" fmla="*/ 336 w 1025"/>
                      <a:gd name="T15" fmla="*/ 31 h 1026"/>
                      <a:gd name="T16" fmla="*/ 226 w 1025"/>
                      <a:gd name="T17" fmla="*/ 88 h 1026"/>
                      <a:gd name="T18" fmla="*/ 133 w 1025"/>
                      <a:gd name="T19" fmla="*/ 168 h 1026"/>
                      <a:gd name="T20" fmla="*/ 61 w 1025"/>
                      <a:gd name="T21" fmla="*/ 268 h 1026"/>
                      <a:gd name="T22" fmla="*/ 16 w 1025"/>
                      <a:gd name="T23" fmla="*/ 385 h 1026"/>
                      <a:gd name="T24" fmla="*/ 0 w 1025"/>
                      <a:gd name="T25" fmla="*/ 513 h 1026"/>
                      <a:gd name="T26" fmla="*/ 16 w 1025"/>
                      <a:gd name="T27" fmla="*/ 641 h 1026"/>
                      <a:gd name="T28" fmla="*/ 61 w 1025"/>
                      <a:gd name="T29" fmla="*/ 757 h 1026"/>
                      <a:gd name="T30" fmla="*/ 133 w 1025"/>
                      <a:gd name="T31" fmla="*/ 858 h 1026"/>
                      <a:gd name="T32" fmla="*/ 226 w 1025"/>
                      <a:gd name="T33" fmla="*/ 938 h 1026"/>
                      <a:gd name="T34" fmla="*/ 336 w 1025"/>
                      <a:gd name="T35" fmla="*/ 994 h 1026"/>
                      <a:gd name="T36" fmla="*/ 461 w 1025"/>
                      <a:gd name="T37" fmla="*/ 1023 h 1026"/>
                      <a:gd name="T38" fmla="*/ 591 w 1025"/>
                      <a:gd name="T39" fmla="*/ 1020 h 1026"/>
                      <a:gd name="T40" fmla="*/ 712 w 1025"/>
                      <a:gd name="T41" fmla="*/ 986 h 1026"/>
                      <a:gd name="T42" fmla="*/ 820 w 1025"/>
                      <a:gd name="T43" fmla="*/ 924 h 1026"/>
                      <a:gd name="T44" fmla="*/ 908 w 1025"/>
                      <a:gd name="T45" fmla="*/ 839 h 1026"/>
                      <a:gd name="T46" fmla="*/ 975 w 1025"/>
                      <a:gd name="T47" fmla="*/ 736 h 1026"/>
                      <a:gd name="T48" fmla="*/ 1016 w 1025"/>
                      <a:gd name="T49" fmla="*/ 616 h 1026"/>
                      <a:gd name="T50" fmla="*/ 988 w 1025"/>
                      <a:gd name="T51" fmla="*/ 513 h 1026"/>
                      <a:gd name="T52" fmla="*/ 973 w 1025"/>
                      <a:gd name="T53" fmla="*/ 631 h 1026"/>
                      <a:gd name="T54" fmla="*/ 930 w 1025"/>
                      <a:gd name="T55" fmla="*/ 739 h 1026"/>
                      <a:gd name="T56" fmla="*/ 864 w 1025"/>
                      <a:gd name="T57" fmla="*/ 832 h 1026"/>
                      <a:gd name="T58" fmla="*/ 778 w 1025"/>
                      <a:gd name="T59" fmla="*/ 907 h 1026"/>
                      <a:gd name="T60" fmla="*/ 676 w 1025"/>
                      <a:gd name="T61" fmla="*/ 959 h 1026"/>
                      <a:gd name="T62" fmla="*/ 561 w 1025"/>
                      <a:gd name="T63" fmla="*/ 986 h 1026"/>
                      <a:gd name="T64" fmla="*/ 441 w 1025"/>
                      <a:gd name="T65" fmla="*/ 983 h 1026"/>
                      <a:gd name="T66" fmla="*/ 328 w 1025"/>
                      <a:gd name="T67" fmla="*/ 951 h 1026"/>
                      <a:gd name="T68" fmla="*/ 229 w 1025"/>
                      <a:gd name="T69" fmla="*/ 893 h 1026"/>
                      <a:gd name="T70" fmla="*/ 147 w 1025"/>
                      <a:gd name="T71" fmla="*/ 815 h 1026"/>
                      <a:gd name="T72" fmla="*/ 85 w 1025"/>
                      <a:gd name="T73" fmla="*/ 719 h 1026"/>
                      <a:gd name="T74" fmla="*/ 48 w 1025"/>
                      <a:gd name="T75" fmla="*/ 609 h 1026"/>
                      <a:gd name="T76" fmla="*/ 38 w 1025"/>
                      <a:gd name="T77" fmla="*/ 489 h 1026"/>
                      <a:gd name="T78" fmla="*/ 59 w 1025"/>
                      <a:gd name="T79" fmla="*/ 371 h 1026"/>
                      <a:gd name="T80" fmla="*/ 106 w 1025"/>
                      <a:gd name="T81" fmla="*/ 267 h 1026"/>
                      <a:gd name="T82" fmla="*/ 176 w 1025"/>
                      <a:gd name="T83" fmla="*/ 178 h 1026"/>
                      <a:gd name="T84" fmla="*/ 267 w 1025"/>
                      <a:gd name="T85" fmla="*/ 108 h 1026"/>
                      <a:gd name="T86" fmla="*/ 371 w 1025"/>
                      <a:gd name="T87" fmla="*/ 60 h 1026"/>
                      <a:gd name="T88" fmla="*/ 488 w 1025"/>
                      <a:gd name="T89" fmla="*/ 39 h 1026"/>
                      <a:gd name="T90" fmla="*/ 609 w 1025"/>
                      <a:gd name="T91" fmla="*/ 48 h 1026"/>
                      <a:gd name="T92" fmla="*/ 718 w 1025"/>
                      <a:gd name="T93" fmla="*/ 85 h 1026"/>
                      <a:gd name="T94" fmla="*/ 814 w 1025"/>
                      <a:gd name="T95" fmla="*/ 147 h 1026"/>
                      <a:gd name="T96" fmla="*/ 893 w 1025"/>
                      <a:gd name="T97" fmla="*/ 229 h 1026"/>
                      <a:gd name="T98" fmla="*/ 951 w 1025"/>
                      <a:gd name="T99" fmla="*/ 328 h 1026"/>
                      <a:gd name="T100" fmla="*/ 983 w 1025"/>
                      <a:gd name="T101" fmla="*/ 441 h 1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25" h="1026">
                        <a:moveTo>
                          <a:pt x="1025" y="513"/>
                        </a:moveTo>
                        <a:lnTo>
                          <a:pt x="1025" y="486"/>
                        </a:lnTo>
                        <a:lnTo>
                          <a:pt x="1023" y="461"/>
                        </a:lnTo>
                        <a:lnTo>
                          <a:pt x="1020" y="435"/>
                        </a:lnTo>
                        <a:lnTo>
                          <a:pt x="1016" y="410"/>
                        </a:lnTo>
                        <a:lnTo>
                          <a:pt x="1009" y="385"/>
                        </a:lnTo>
                        <a:lnTo>
                          <a:pt x="1003" y="361"/>
                        </a:lnTo>
                        <a:lnTo>
                          <a:pt x="994" y="336"/>
                        </a:lnTo>
                        <a:lnTo>
                          <a:pt x="986" y="313"/>
                        </a:lnTo>
                        <a:lnTo>
                          <a:pt x="975" y="291"/>
                        </a:lnTo>
                        <a:lnTo>
                          <a:pt x="963" y="268"/>
                        </a:lnTo>
                        <a:lnTo>
                          <a:pt x="952" y="247"/>
                        </a:lnTo>
                        <a:lnTo>
                          <a:pt x="938" y="227"/>
                        </a:lnTo>
                        <a:lnTo>
                          <a:pt x="924" y="207"/>
                        </a:lnTo>
                        <a:lnTo>
                          <a:pt x="908" y="187"/>
                        </a:lnTo>
                        <a:lnTo>
                          <a:pt x="892" y="168"/>
                        </a:lnTo>
                        <a:lnTo>
                          <a:pt x="875" y="150"/>
                        </a:lnTo>
                        <a:lnTo>
                          <a:pt x="858" y="133"/>
                        </a:lnTo>
                        <a:lnTo>
                          <a:pt x="839" y="117"/>
                        </a:lnTo>
                        <a:lnTo>
                          <a:pt x="820" y="102"/>
                        </a:lnTo>
                        <a:lnTo>
                          <a:pt x="799" y="88"/>
                        </a:lnTo>
                        <a:lnTo>
                          <a:pt x="779" y="75"/>
                        </a:lnTo>
                        <a:lnTo>
                          <a:pt x="757" y="62"/>
                        </a:lnTo>
                        <a:lnTo>
                          <a:pt x="736" y="51"/>
                        </a:lnTo>
                        <a:lnTo>
                          <a:pt x="712" y="40"/>
                        </a:lnTo>
                        <a:lnTo>
                          <a:pt x="689" y="31"/>
                        </a:lnTo>
                        <a:lnTo>
                          <a:pt x="665" y="23"/>
                        </a:lnTo>
                        <a:lnTo>
                          <a:pt x="641" y="16"/>
                        </a:lnTo>
                        <a:lnTo>
                          <a:pt x="616" y="11"/>
                        </a:lnTo>
                        <a:lnTo>
                          <a:pt x="591" y="6"/>
                        </a:lnTo>
                        <a:lnTo>
                          <a:pt x="565" y="3"/>
                        </a:lnTo>
                        <a:lnTo>
                          <a:pt x="540" y="1"/>
                        </a:lnTo>
                        <a:lnTo>
                          <a:pt x="513" y="0"/>
                        </a:lnTo>
                        <a:lnTo>
                          <a:pt x="486" y="1"/>
                        </a:lnTo>
                        <a:lnTo>
                          <a:pt x="461" y="3"/>
                        </a:lnTo>
                        <a:lnTo>
                          <a:pt x="434" y="6"/>
                        </a:lnTo>
                        <a:lnTo>
                          <a:pt x="410" y="11"/>
                        </a:lnTo>
                        <a:lnTo>
                          <a:pt x="384" y="16"/>
                        </a:lnTo>
                        <a:lnTo>
                          <a:pt x="361" y="23"/>
                        </a:lnTo>
                        <a:lnTo>
                          <a:pt x="336" y="31"/>
                        </a:lnTo>
                        <a:lnTo>
                          <a:pt x="313" y="40"/>
                        </a:lnTo>
                        <a:lnTo>
                          <a:pt x="290" y="51"/>
                        </a:lnTo>
                        <a:lnTo>
                          <a:pt x="268" y="62"/>
                        </a:lnTo>
                        <a:lnTo>
                          <a:pt x="247" y="75"/>
                        </a:lnTo>
                        <a:lnTo>
                          <a:pt x="226" y="88"/>
                        </a:lnTo>
                        <a:lnTo>
                          <a:pt x="206" y="102"/>
                        </a:lnTo>
                        <a:lnTo>
                          <a:pt x="186" y="117"/>
                        </a:lnTo>
                        <a:lnTo>
                          <a:pt x="168" y="133"/>
                        </a:lnTo>
                        <a:lnTo>
                          <a:pt x="150" y="150"/>
                        </a:lnTo>
                        <a:lnTo>
                          <a:pt x="133" y="168"/>
                        </a:lnTo>
                        <a:lnTo>
                          <a:pt x="117" y="187"/>
                        </a:lnTo>
                        <a:lnTo>
                          <a:pt x="102" y="207"/>
                        </a:lnTo>
                        <a:lnTo>
                          <a:pt x="87" y="227"/>
                        </a:lnTo>
                        <a:lnTo>
                          <a:pt x="74" y="247"/>
                        </a:lnTo>
                        <a:lnTo>
                          <a:pt x="61" y="268"/>
                        </a:lnTo>
                        <a:lnTo>
                          <a:pt x="51" y="291"/>
                        </a:lnTo>
                        <a:lnTo>
                          <a:pt x="40" y="313"/>
                        </a:lnTo>
                        <a:lnTo>
                          <a:pt x="30" y="336"/>
                        </a:lnTo>
                        <a:lnTo>
                          <a:pt x="23" y="361"/>
                        </a:lnTo>
                        <a:lnTo>
                          <a:pt x="16" y="385"/>
                        </a:lnTo>
                        <a:lnTo>
                          <a:pt x="10" y="410"/>
                        </a:lnTo>
                        <a:lnTo>
                          <a:pt x="6" y="435"/>
                        </a:lnTo>
                        <a:lnTo>
                          <a:pt x="3" y="461"/>
                        </a:lnTo>
                        <a:lnTo>
                          <a:pt x="1" y="486"/>
                        </a:lnTo>
                        <a:lnTo>
                          <a:pt x="0" y="513"/>
                        </a:lnTo>
                        <a:lnTo>
                          <a:pt x="1" y="540"/>
                        </a:lnTo>
                        <a:lnTo>
                          <a:pt x="3" y="565"/>
                        </a:lnTo>
                        <a:lnTo>
                          <a:pt x="6" y="591"/>
                        </a:lnTo>
                        <a:lnTo>
                          <a:pt x="10" y="616"/>
                        </a:lnTo>
                        <a:lnTo>
                          <a:pt x="16" y="641"/>
                        </a:lnTo>
                        <a:lnTo>
                          <a:pt x="23" y="665"/>
                        </a:lnTo>
                        <a:lnTo>
                          <a:pt x="30" y="689"/>
                        </a:lnTo>
                        <a:lnTo>
                          <a:pt x="40" y="712"/>
                        </a:lnTo>
                        <a:lnTo>
                          <a:pt x="51" y="736"/>
                        </a:lnTo>
                        <a:lnTo>
                          <a:pt x="61" y="757"/>
                        </a:lnTo>
                        <a:lnTo>
                          <a:pt x="74" y="779"/>
                        </a:lnTo>
                        <a:lnTo>
                          <a:pt x="87" y="799"/>
                        </a:lnTo>
                        <a:lnTo>
                          <a:pt x="102" y="820"/>
                        </a:lnTo>
                        <a:lnTo>
                          <a:pt x="117" y="839"/>
                        </a:lnTo>
                        <a:lnTo>
                          <a:pt x="133" y="858"/>
                        </a:lnTo>
                        <a:lnTo>
                          <a:pt x="150" y="875"/>
                        </a:lnTo>
                        <a:lnTo>
                          <a:pt x="168" y="892"/>
                        </a:lnTo>
                        <a:lnTo>
                          <a:pt x="186" y="909"/>
                        </a:lnTo>
                        <a:lnTo>
                          <a:pt x="206" y="924"/>
                        </a:lnTo>
                        <a:lnTo>
                          <a:pt x="226" y="938"/>
                        </a:lnTo>
                        <a:lnTo>
                          <a:pt x="247" y="952"/>
                        </a:lnTo>
                        <a:lnTo>
                          <a:pt x="268" y="963"/>
                        </a:lnTo>
                        <a:lnTo>
                          <a:pt x="290" y="975"/>
                        </a:lnTo>
                        <a:lnTo>
                          <a:pt x="313" y="986"/>
                        </a:lnTo>
                        <a:lnTo>
                          <a:pt x="336" y="994"/>
                        </a:lnTo>
                        <a:lnTo>
                          <a:pt x="361" y="1003"/>
                        </a:lnTo>
                        <a:lnTo>
                          <a:pt x="384" y="1009"/>
                        </a:lnTo>
                        <a:lnTo>
                          <a:pt x="410" y="1016"/>
                        </a:lnTo>
                        <a:lnTo>
                          <a:pt x="434" y="1020"/>
                        </a:lnTo>
                        <a:lnTo>
                          <a:pt x="461" y="1023"/>
                        </a:lnTo>
                        <a:lnTo>
                          <a:pt x="486" y="1025"/>
                        </a:lnTo>
                        <a:lnTo>
                          <a:pt x="513" y="1026"/>
                        </a:lnTo>
                        <a:lnTo>
                          <a:pt x="540" y="1025"/>
                        </a:lnTo>
                        <a:lnTo>
                          <a:pt x="565" y="1023"/>
                        </a:lnTo>
                        <a:lnTo>
                          <a:pt x="591" y="1020"/>
                        </a:lnTo>
                        <a:lnTo>
                          <a:pt x="616" y="1016"/>
                        </a:lnTo>
                        <a:lnTo>
                          <a:pt x="641" y="1009"/>
                        </a:lnTo>
                        <a:lnTo>
                          <a:pt x="665" y="1003"/>
                        </a:lnTo>
                        <a:lnTo>
                          <a:pt x="689" y="994"/>
                        </a:lnTo>
                        <a:lnTo>
                          <a:pt x="712" y="986"/>
                        </a:lnTo>
                        <a:lnTo>
                          <a:pt x="736" y="975"/>
                        </a:lnTo>
                        <a:lnTo>
                          <a:pt x="757" y="963"/>
                        </a:lnTo>
                        <a:lnTo>
                          <a:pt x="779" y="952"/>
                        </a:lnTo>
                        <a:lnTo>
                          <a:pt x="799" y="938"/>
                        </a:lnTo>
                        <a:lnTo>
                          <a:pt x="820" y="924"/>
                        </a:lnTo>
                        <a:lnTo>
                          <a:pt x="839" y="909"/>
                        </a:lnTo>
                        <a:lnTo>
                          <a:pt x="858" y="892"/>
                        </a:lnTo>
                        <a:lnTo>
                          <a:pt x="875" y="875"/>
                        </a:lnTo>
                        <a:lnTo>
                          <a:pt x="892" y="858"/>
                        </a:lnTo>
                        <a:lnTo>
                          <a:pt x="908" y="839"/>
                        </a:lnTo>
                        <a:lnTo>
                          <a:pt x="924" y="820"/>
                        </a:lnTo>
                        <a:lnTo>
                          <a:pt x="938" y="799"/>
                        </a:lnTo>
                        <a:lnTo>
                          <a:pt x="952" y="779"/>
                        </a:lnTo>
                        <a:lnTo>
                          <a:pt x="963" y="757"/>
                        </a:lnTo>
                        <a:lnTo>
                          <a:pt x="975" y="736"/>
                        </a:lnTo>
                        <a:lnTo>
                          <a:pt x="986" y="712"/>
                        </a:lnTo>
                        <a:lnTo>
                          <a:pt x="994" y="689"/>
                        </a:lnTo>
                        <a:lnTo>
                          <a:pt x="1003" y="665"/>
                        </a:lnTo>
                        <a:lnTo>
                          <a:pt x="1009" y="641"/>
                        </a:lnTo>
                        <a:lnTo>
                          <a:pt x="1016" y="616"/>
                        </a:lnTo>
                        <a:lnTo>
                          <a:pt x="1020" y="591"/>
                        </a:lnTo>
                        <a:lnTo>
                          <a:pt x="1023" y="565"/>
                        </a:lnTo>
                        <a:lnTo>
                          <a:pt x="1025" y="540"/>
                        </a:lnTo>
                        <a:lnTo>
                          <a:pt x="1025" y="513"/>
                        </a:lnTo>
                        <a:close/>
                        <a:moveTo>
                          <a:pt x="988" y="513"/>
                        </a:moveTo>
                        <a:lnTo>
                          <a:pt x="987" y="538"/>
                        </a:lnTo>
                        <a:lnTo>
                          <a:pt x="985" y="561"/>
                        </a:lnTo>
                        <a:lnTo>
                          <a:pt x="983" y="585"/>
                        </a:lnTo>
                        <a:lnTo>
                          <a:pt x="978" y="609"/>
                        </a:lnTo>
                        <a:lnTo>
                          <a:pt x="973" y="631"/>
                        </a:lnTo>
                        <a:lnTo>
                          <a:pt x="967" y="654"/>
                        </a:lnTo>
                        <a:lnTo>
                          <a:pt x="959" y="676"/>
                        </a:lnTo>
                        <a:lnTo>
                          <a:pt x="951" y="697"/>
                        </a:lnTo>
                        <a:lnTo>
                          <a:pt x="941" y="719"/>
                        </a:lnTo>
                        <a:lnTo>
                          <a:pt x="930" y="739"/>
                        </a:lnTo>
                        <a:lnTo>
                          <a:pt x="919" y="759"/>
                        </a:lnTo>
                        <a:lnTo>
                          <a:pt x="907" y="778"/>
                        </a:lnTo>
                        <a:lnTo>
                          <a:pt x="893" y="797"/>
                        </a:lnTo>
                        <a:lnTo>
                          <a:pt x="879" y="815"/>
                        </a:lnTo>
                        <a:lnTo>
                          <a:pt x="864" y="832"/>
                        </a:lnTo>
                        <a:lnTo>
                          <a:pt x="848" y="848"/>
                        </a:lnTo>
                        <a:lnTo>
                          <a:pt x="832" y="864"/>
                        </a:lnTo>
                        <a:lnTo>
                          <a:pt x="814" y="879"/>
                        </a:lnTo>
                        <a:lnTo>
                          <a:pt x="797" y="893"/>
                        </a:lnTo>
                        <a:lnTo>
                          <a:pt x="778" y="907"/>
                        </a:lnTo>
                        <a:lnTo>
                          <a:pt x="759" y="919"/>
                        </a:lnTo>
                        <a:lnTo>
                          <a:pt x="739" y="930"/>
                        </a:lnTo>
                        <a:lnTo>
                          <a:pt x="718" y="941"/>
                        </a:lnTo>
                        <a:lnTo>
                          <a:pt x="697" y="951"/>
                        </a:lnTo>
                        <a:lnTo>
                          <a:pt x="676" y="959"/>
                        </a:lnTo>
                        <a:lnTo>
                          <a:pt x="654" y="967"/>
                        </a:lnTo>
                        <a:lnTo>
                          <a:pt x="631" y="973"/>
                        </a:lnTo>
                        <a:lnTo>
                          <a:pt x="609" y="978"/>
                        </a:lnTo>
                        <a:lnTo>
                          <a:pt x="585" y="983"/>
                        </a:lnTo>
                        <a:lnTo>
                          <a:pt x="561" y="986"/>
                        </a:lnTo>
                        <a:lnTo>
                          <a:pt x="537" y="987"/>
                        </a:lnTo>
                        <a:lnTo>
                          <a:pt x="513" y="988"/>
                        </a:lnTo>
                        <a:lnTo>
                          <a:pt x="488" y="987"/>
                        </a:lnTo>
                        <a:lnTo>
                          <a:pt x="464" y="986"/>
                        </a:lnTo>
                        <a:lnTo>
                          <a:pt x="441" y="983"/>
                        </a:lnTo>
                        <a:lnTo>
                          <a:pt x="417" y="978"/>
                        </a:lnTo>
                        <a:lnTo>
                          <a:pt x="394" y="973"/>
                        </a:lnTo>
                        <a:lnTo>
                          <a:pt x="371" y="967"/>
                        </a:lnTo>
                        <a:lnTo>
                          <a:pt x="349" y="959"/>
                        </a:lnTo>
                        <a:lnTo>
                          <a:pt x="328" y="951"/>
                        </a:lnTo>
                        <a:lnTo>
                          <a:pt x="306" y="941"/>
                        </a:lnTo>
                        <a:lnTo>
                          <a:pt x="286" y="930"/>
                        </a:lnTo>
                        <a:lnTo>
                          <a:pt x="267" y="919"/>
                        </a:lnTo>
                        <a:lnTo>
                          <a:pt x="247" y="907"/>
                        </a:lnTo>
                        <a:lnTo>
                          <a:pt x="229" y="893"/>
                        </a:lnTo>
                        <a:lnTo>
                          <a:pt x="210" y="879"/>
                        </a:lnTo>
                        <a:lnTo>
                          <a:pt x="193" y="864"/>
                        </a:lnTo>
                        <a:lnTo>
                          <a:pt x="176" y="848"/>
                        </a:lnTo>
                        <a:lnTo>
                          <a:pt x="161" y="832"/>
                        </a:lnTo>
                        <a:lnTo>
                          <a:pt x="147" y="815"/>
                        </a:lnTo>
                        <a:lnTo>
                          <a:pt x="132" y="797"/>
                        </a:lnTo>
                        <a:lnTo>
                          <a:pt x="119" y="778"/>
                        </a:lnTo>
                        <a:lnTo>
                          <a:pt x="106" y="759"/>
                        </a:lnTo>
                        <a:lnTo>
                          <a:pt x="95" y="739"/>
                        </a:lnTo>
                        <a:lnTo>
                          <a:pt x="85" y="719"/>
                        </a:lnTo>
                        <a:lnTo>
                          <a:pt x="75" y="697"/>
                        </a:lnTo>
                        <a:lnTo>
                          <a:pt x="67" y="676"/>
                        </a:lnTo>
                        <a:lnTo>
                          <a:pt x="59" y="654"/>
                        </a:lnTo>
                        <a:lnTo>
                          <a:pt x="53" y="631"/>
                        </a:lnTo>
                        <a:lnTo>
                          <a:pt x="48" y="609"/>
                        </a:lnTo>
                        <a:lnTo>
                          <a:pt x="43" y="585"/>
                        </a:lnTo>
                        <a:lnTo>
                          <a:pt x="40" y="561"/>
                        </a:lnTo>
                        <a:lnTo>
                          <a:pt x="38" y="538"/>
                        </a:lnTo>
                        <a:lnTo>
                          <a:pt x="38" y="513"/>
                        </a:lnTo>
                        <a:lnTo>
                          <a:pt x="38" y="489"/>
                        </a:lnTo>
                        <a:lnTo>
                          <a:pt x="40" y="464"/>
                        </a:lnTo>
                        <a:lnTo>
                          <a:pt x="43" y="441"/>
                        </a:lnTo>
                        <a:lnTo>
                          <a:pt x="48" y="417"/>
                        </a:lnTo>
                        <a:lnTo>
                          <a:pt x="53" y="394"/>
                        </a:lnTo>
                        <a:lnTo>
                          <a:pt x="59" y="371"/>
                        </a:lnTo>
                        <a:lnTo>
                          <a:pt x="67" y="350"/>
                        </a:lnTo>
                        <a:lnTo>
                          <a:pt x="75" y="328"/>
                        </a:lnTo>
                        <a:lnTo>
                          <a:pt x="85" y="308"/>
                        </a:lnTo>
                        <a:lnTo>
                          <a:pt x="95" y="286"/>
                        </a:lnTo>
                        <a:lnTo>
                          <a:pt x="106" y="267"/>
                        </a:lnTo>
                        <a:lnTo>
                          <a:pt x="119" y="248"/>
                        </a:lnTo>
                        <a:lnTo>
                          <a:pt x="132" y="229"/>
                        </a:lnTo>
                        <a:lnTo>
                          <a:pt x="147" y="211"/>
                        </a:lnTo>
                        <a:lnTo>
                          <a:pt x="161" y="194"/>
                        </a:lnTo>
                        <a:lnTo>
                          <a:pt x="176" y="178"/>
                        </a:lnTo>
                        <a:lnTo>
                          <a:pt x="193" y="162"/>
                        </a:lnTo>
                        <a:lnTo>
                          <a:pt x="210" y="147"/>
                        </a:lnTo>
                        <a:lnTo>
                          <a:pt x="229" y="133"/>
                        </a:lnTo>
                        <a:lnTo>
                          <a:pt x="247" y="119"/>
                        </a:lnTo>
                        <a:lnTo>
                          <a:pt x="267" y="108"/>
                        </a:lnTo>
                        <a:lnTo>
                          <a:pt x="286" y="96"/>
                        </a:lnTo>
                        <a:lnTo>
                          <a:pt x="306" y="85"/>
                        </a:lnTo>
                        <a:lnTo>
                          <a:pt x="328" y="76"/>
                        </a:lnTo>
                        <a:lnTo>
                          <a:pt x="349" y="67"/>
                        </a:lnTo>
                        <a:lnTo>
                          <a:pt x="371" y="60"/>
                        </a:lnTo>
                        <a:lnTo>
                          <a:pt x="394" y="53"/>
                        </a:lnTo>
                        <a:lnTo>
                          <a:pt x="417" y="48"/>
                        </a:lnTo>
                        <a:lnTo>
                          <a:pt x="441" y="44"/>
                        </a:lnTo>
                        <a:lnTo>
                          <a:pt x="464" y="40"/>
                        </a:lnTo>
                        <a:lnTo>
                          <a:pt x="488" y="39"/>
                        </a:lnTo>
                        <a:lnTo>
                          <a:pt x="513" y="38"/>
                        </a:lnTo>
                        <a:lnTo>
                          <a:pt x="537" y="39"/>
                        </a:lnTo>
                        <a:lnTo>
                          <a:pt x="561" y="40"/>
                        </a:lnTo>
                        <a:lnTo>
                          <a:pt x="585" y="44"/>
                        </a:lnTo>
                        <a:lnTo>
                          <a:pt x="609" y="48"/>
                        </a:lnTo>
                        <a:lnTo>
                          <a:pt x="631" y="53"/>
                        </a:lnTo>
                        <a:lnTo>
                          <a:pt x="654" y="60"/>
                        </a:lnTo>
                        <a:lnTo>
                          <a:pt x="676" y="67"/>
                        </a:lnTo>
                        <a:lnTo>
                          <a:pt x="697" y="76"/>
                        </a:lnTo>
                        <a:lnTo>
                          <a:pt x="718" y="85"/>
                        </a:lnTo>
                        <a:lnTo>
                          <a:pt x="739" y="96"/>
                        </a:lnTo>
                        <a:lnTo>
                          <a:pt x="759" y="108"/>
                        </a:lnTo>
                        <a:lnTo>
                          <a:pt x="778" y="119"/>
                        </a:lnTo>
                        <a:lnTo>
                          <a:pt x="797" y="133"/>
                        </a:lnTo>
                        <a:lnTo>
                          <a:pt x="814" y="147"/>
                        </a:lnTo>
                        <a:lnTo>
                          <a:pt x="832" y="162"/>
                        </a:lnTo>
                        <a:lnTo>
                          <a:pt x="848" y="178"/>
                        </a:lnTo>
                        <a:lnTo>
                          <a:pt x="864" y="194"/>
                        </a:lnTo>
                        <a:lnTo>
                          <a:pt x="879" y="211"/>
                        </a:lnTo>
                        <a:lnTo>
                          <a:pt x="893" y="229"/>
                        </a:lnTo>
                        <a:lnTo>
                          <a:pt x="907" y="248"/>
                        </a:lnTo>
                        <a:lnTo>
                          <a:pt x="919" y="267"/>
                        </a:lnTo>
                        <a:lnTo>
                          <a:pt x="930" y="286"/>
                        </a:lnTo>
                        <a:lnTo>
                          <a:pt x="941" y="308"/>
                        </a:lnTo>
                        <a:lnTo>
                          <a:pt x="951" y="328"/>
                        </a:lnTo>
                        <a:lnTo>
                          <a:pt x="959" y="350"/>
                        </a:lnTo>
                        <a:lnTo>
                          <a:pt x="967" y="371"/>
                        </a:lnTo>
                        <a:lnTo>
                          <a:pt x="973" y="394"/>
                        </a:lnTo>
                        <a:lnTo>
                          <a:pt x="978" y="417"/>
                        </a:lnTo>
                        <a:lnTo>
                          <a:pt x="983" y="441"/>
                        </a:lnTo>
                        <a:lnTo>
                          <a:pt x="985" y="464"/>
                        </a:lnTo>
                        <a:lnTo>
                          <a:pt x="987" y="489"/>
                        </a:lnTo>
                        <a:lnTo>
                          <a:pt x="988" y="513"/>
                        </a:lnTo>
                        <a:close/>
                      </a:path>
                    </a:pathLst>
                  </a:custGeom>
                  <a:solidFill>
                    <a:srgbClr val="4CB8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5" name="Freeform 6401">
                    <a:extLst>
                      <a:ext uri="{FF2B5EF4-FFF2-40B4-BE49-F238E27FC236}">
                        <a16:creationId xmlns:a16="http://schemas.microsoft.com/office/drawing/2014/main" xmlns="" id="{6A6A4376-F462-4952-821A-F8E48291BDF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5" y="1428"/>
                    <a:ext cx="99" cy="99"/>
                  </a:xfrm>
                  <a:custGeom>
                    <a:avLst/>
                    <a:gdLst>
                      <a:gd name="T0" fmla="*/ 977 w 988"/>
                      <a:gd name="T1" fmla="*/ 394 h 988"/>
                      <a:gd name="T2" fmla="*/ 939 w 988"/>
                      <a:gd name="T3" fmla="*/ 280 h 988"/>
                      <a:gd name="T4" fmla="*/ 875 w 988"/>
                      <a:gd name="T5" fmla="*/ 180 h 988"/>
                      <a:gd name="T6" fmla="*/ 789 w 988"/>
                      <a:gd name="T7" fmla="*/ 98 h 988"/>
                      <a:gd name="T8" fmla="*/ 686 w 988"/>
                      <a:gd name="T9" fmla="*/ 40 h 988"/>
                      <a:gd name="T10" fmla="*/ 568 w 988"/>
                      <a:gd name="T11" fmla="*/ 5 h 988"/>
                      <a:gd name="T12" fmla="*/ 443 w 988"/>
                      <a:gd name="T13" fmla="*/ 2 h 988"/>
                      <a:gd name="T14" fmla="*/ 324 w 988"/>
                      <a:gd name="T15" fmla="*/ 30 h 988"/>
                      <a:gd name="T16" fmla="*/ 217 w 988"/>
                      <a:gd name="T17" fmla="*/ 84 h 988"/>
                      <a:gd name="T18" fmla="*/ 128 w 988"/>
                      <a:gd name="T19" fmla="*/ 162 h 988"/>
                      <a:gd name="T20" fmla="*/ 59 w 988"/>
                      <a:gd name="T21" fmla="*/ 259 h 988"/>
                      <a:gd name="T22" fmla="*/ 16 w 988"/>
                      <a:gd name="T23" fmla="*/ 371 h 988"/>
                      <a:gd name="T24" fmla="*/ 0 w 988"/>
                      <a:gd name="T25" fmla="*/ 494 h 988"/>
                      <a:gd name="T26" fmla="*/ 16 w 988"/>
                      <a:gd name="T27" fmla="*/ 618 h 988"/>
                      <a:gd name="T28" fmla="*/ 59 w 988"/>
                      <a:gd name="T29" fmla="*/ 729 h 988"/>
                      <a:gd name="T30" fmla="*/ 128 w 988"/>
                      <a:gd name="T31" fmla="*/ 826 h 988"/>
                      <a:gd name="T32" fmla="*/ 217 w 988"/>
                      <a:gd name="T33" fmla="*/ 903 h 988"/>
                      <a:gd name="T34" fmla="*/ 324 w 988"/>
                      <a:gd name="T35" fmla="*/ 958 h 988"/>
                      <a:gd name="T36" fmla="*/ 443 w 988"/>
                      <a:gd name="T37" fmla="*/ 985 h 988"/>
                      <a:gd name="T38" fmla="*/ 568 w 988"/>
                      <a:gd name="T39" fmla="*/ 982 h 988"/>
                      <a:gd name="T40" fmla="*/ 686 w 988"/>
                      <a:gd name="T41" fmla="*/ 949 h 988"/>
                      <a:gd name="T42" fmla="*/ 789 w 988"/>
                      <a:gd name="T43" fmla="*/ 890 h 988"/>
                      <a:gd name="T44" fmla="*/ 875 w 988"/>
                      <a:gd name="T45" fmla="*/ 808 h 988"/>
                      <a:gd name="T46" fmla="*/ 939 w 988"/>
                      <a:gd name="T47" fmla="*/ 708 h 988"/>
                      <a:gd name="T48" fmla="*/ 977 w 988"/>
                      <a:gd name="T49" fmla="*/ 593 h 988"/>
                      <a:gd name="T50" fmla="*/ 950 w 988"/>
                      <a:gd name="T51" fmla="*/ 494 h 988"/>
                      <a:gd name="T52" fmla="*/ 935 w 988"/>
                      <a:gd name="T53" fmla="*/ 608 h 988"/>
                      <a:gd name="T54" fmla="*/ 894 w 988"/>
                      <a:gd name="T55" fmla="*/ 711 h 988"/>
                      <a:gd name="T56" fmla="*/ 832 w 988"/>
                      <a:gd name="T57" fmla="*/ 801 h 988"/>
                      <a:gd name="T58" fmla="*/ 748 w 988"/>
                      <a:gd name="T59" fmla="*/ 872 h 988"/>
                      <a:gd name="T60" fmla="*/ 650 w 988"/>
                      <a:gd name="T61" fmla="*/ 922 h 988"/>
                      <a:gd name="T62" fmla="*/ 541 w 988"/>
                      <a:gd name="T63" fmla="*/ 948 h 988"/>
                      <a:gd name="T64" fmla="*/ 425 w 988"/>
                      <a:gd name="T65" fmla="*/ 944 h 988"/>
                      <a:gd name="T66" fmla="*/ 316 w 988"/>
                      <a:gd name="T67" fmla="*/ 913 h 988"/>
                      <a:gd name="T68" fmla="*/ 221 w 988"/>
                      <a:gd name="T69" fmla="*/ 859 h 988"/>
                      <a:gd name="T70" fmla="*/ 141 w 988"/>
                      <a:gd name="T71" fmla="*/ 784 h 988"/>
                      <a:gd name="T72" fmla="*/ 83 w 988"/>
                      <a:gd name="T73" fmla="*/ 692 h 988"/>
                      <a:gd name="T74" fmla="*/ 47 w 988"/>
                      <a:gd name="T75" fmla="*/ 586 h 988"/>
                      <a:gd name="T76" fmla="*/ 38 w 988"/>
                      <a:gd name="T77" fmla="*/ 471 h 988"/>
                      <a:gd name="T78" fmla="*/ 58 w 988"/>
                      <a:gd name="T79" fmla="*/ 359 h 988"/>
                      <a:gd name="T80" fmla="*/ 104 w 988"/>
                      <a:gd name="T81" fmla="*/ 258 h 988"/>
                      <a:gd name="T82" fmla="*/ 171 w 988"/>
                      <a:gd name="T83" fmla="*/ 172 h 988"/>
                      <a:gd name="T84" fmla="*/ 257 w 988"/>
                      <a:gd name="T85" fmla="*/ 104 h 988"/>
                      <a:gd name="T86" fmla="*/ 358 w 988"/>
                      <a:gd name="T87" fmla="*/ 59 h 988"/>
                      <a:gd name="T88" fmla="*/ 470 w 988"/>
                      <a:gd name="T89" fmla="*/ 38 h 988"/>
                      <a:gd name="T90" fmla="*/ 586 w 988"/>
                      <a:gd name="T91" fmla="*/ 47 h 988"/>
                      <a:gd name="T92" fmla="*/ 691 w 988"/>
                      <a:gd name="T93" fmla="*/ 83 h 988"/>
                      <a:gd name="T94" fmla="*/ 784 w 988"/>
                      <a:gd name="T95" fmla="*/ 143 h 988"/>
                      <a:gd name="T96" fmla="*/ 859 w 988"/>
                      <a:gd name="T97" fmla="*/ 222 h 988"/>
                      <a:gd name="T98" fmla="*/ 914 w 988"/>
                      <a:gd name="T99" fmla="*/ 316 h 988"/>
                      <a:gd name="T100" fmla="*/ 944 w 988"/>
                      <a:gd name="T101" fmla="*/ 425 h 9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88" h="988">
                        <a:moveTo>
                          <a:pt x="988" y="494"/>
                        </a:moveTo>
                        <a:lnTo>
                          <a:pt x="987" y="469"/>
                        </a:lnTo>
                        <a:lnTo>
                          <a:pt x="985" y="443"/>
                        </a:lnTo>
                        <a:lnTo>
                          <a:pt x="982" y="418"/>
                        </a:lnTo>
                        <a:lnTo>
                          <a:pt x="977" y="394"/>
                        </a:lnTo>
                        <a:lnTo>
                          <a:pt x="972" y="371"/>
                        </a:lnTo>
                        <a:lnTo>
                          <a:pt x="966" y="347"/>
                        </a:lnTo>
                        <a:lnTo>
                          <a:pt x="957" y="324"/>
                        </a:lnTo>
                        <a:lnTo>
                          <a:pt x="949" y="301"/>
                        </a:lnTo>
                        <a:lnTo>
                          <a:pt x="939" y="280"/>
                        </a:lnTo>
                        <a:lnTo>
                          <a:pt x="928" y="259"/>
                        </a:lnTo>
                        <a:lnTo>
                          <a:pt x="916" y="238"/>
                        </a:lnTo>
                        <a:lnTo>
                          <a:pt x="903" y="218"/>
                        </a:lnTo>
                        <a:lnTo>
                          <a:pt x="889" y="198"/>
                        </a:lnTo>
                        <a:lnTo>
                          <a:pt x="875" y="180"/>
                        </a:lnTo>
                        <a:lnTo>
                          <a:pt x="859" y="162"/>
                        </a:lnTo>
                        <a:lnTo>
                          <a:pt x="843" y="145"/>
                        </a:lnTo>
                        <a:lnTo>
                          <a:pt x="826" y="129"/>
                        </a:lnTo>
                        <a:lnTo>
                          <a:pt x="808" y="113"/>
                        </a:lnTo>
                        <a:lnTo>
                          <a:pt x="789" y="98"/>
                        </a:lnTo>
                        <a:lnTo>
                          <a:pt x="770" y="84"/>
                        </a:lnTo>
                        <a:lnTo>
                          <a:pt x="750" y="71"/>
                        </a:lnTo>
                        <a:lnTo>
                          <a:pt x="729" y="60"/>
                        </a:lnTo>
                        <a:lnTo>
                          <a:pt x="708" y="49"/>
                        </a:lnTo>
                        <a:lnTo>
                          <a:pt x="686" y="40"/>
                        </a:lnTo>
                        <a:lnTo>
                          <a:pt x="663" y="30"/>
                        </a:lnTo>
                        <a:lnTo>
                          <a:pt x="641" y="23"/>
                        </a:lnTo>
                        <a:lnTo>
                          <a:pt x="617" y="16"/>
                        </a:lnTo>
                        <a:lnTo>
                          <a:pt x="593" y="11"/>
                        </a:lnTo>
                        <a:lnTo>
                          <a:pt x="568" y="5"/>
                        </a:lnTo>
                        <a:lnTo>
                          <a:pt x="544" y="2"/>
                        </a:lnTo>
                        <a:lnTo>
                          <a:pt x="519" y="1"/>
                        </a:lnTo>
                        <a:lnTo>
                          <a:pt x="494" y="0"/>
                        </a:lnTo>
                        <a:lnTo>
                          <a:pt x="468" y="1"/>
                        </a:lnTo>
                        <a:lnTo>
                          <a:pt x="443" y="2"/>
                        </a:lnTo>
                        <a:lnTo>
                          <a:pt x="418" y="5"/>
                        </a:lnTo>
                        <a:lnTo>
                          <a:pt x="394" y="11"/>
                        </a:lnTo>
                        <a:lnTo>
                          <a:pt x="370" y="16"/>
                        </a:lnTo>
                        <a:lnTo>
                          <a:pt x="347" y="23"/>
                        </a:lnTo>
                        <a:lnTo>
                          <a:pt x="324" y="30"/>
                        </a:lnTo>
                        <a:lnTo>
                          <a:pt x="301" y="40"/>
                        </a:lnTo>
                        <a:lnTo>
                          <a:pt x="280" y="49"/>
                        </a:lnTo>
                        <a:lnTo>
                          <a:pt x="259" y="60"/>
                        </a:lnTo>
                        <a:lnTo>
                          <a:pt x="237" y="71"/>
                        </a:lnTo>
                        <a:lnTo>
                          <a:pt x="217" y="84"/>
                        </a:lnTo>
                        <a:lnTo>
                          <a:pt x="198" y="98"/>
                        </a:lnTo>
                        <a:lnTo>
                          <a:pt x="180" y="113"/>
                        </a:lnTo>
                        <a:lnTo>
                          <a:pt x="162" y="129"/>
                        </a:lnTo>
                        <a:lnTo>
                          <a:pt x="145" y="145"/>
                        </a:lnTo>
                        <a:lnTo>
                          <a:pt x="128" y="162"/>
                        </a:lnTo>
                        <a:lnTo>
                          <a:pt x="113" y="180"/>
                        </a:lnTo>
                        <a:lnTo>
                          <a:pt x="98" y="198"/>
                        </a:lnTo>
                        <a:lnTo>
                          <a:pt x="84" y="218"/>
                        </a:lnTo>
                        <a:lnTo>
                          <a:pt x="71" y="238"/>
                        </a:lnTo>
                        <a:lnTo>
                          <a:pt x="59" y="259"/>
                        </a:lnTo>
                        <a:lnTo>
                          <a:pt x="49" y="280"/>
                        </a:lnTo>
                        <a:lnTo>
                          <a:pt x="38" y="301"/>
                        </a:lnTo>
                        <a:lnTo>
                          <a:pt x="30" y="324"/>
                        </a:lnTo>
                        <a:lnTo>
                          <a:pt x="22" y="347"/>
                        </a:lnTo>
                        <a:lnTo>
                          <a:pt x="16" y="371"/>
                        </a:lnTo>
                        <a:lnTo>
                          <a:pt x="9" y="394"/>
                        </a:lnTo>
                        <a:lnTo>
                          <a:pt x="5" y="418"/>
                        </a:lnTo>
                        <a:lnTo>
                          <a:pt x="2" y="443"/>
                        </a:lnTo>
                        <a:lnTo>
                          <a:pt x="1" y="469"/>
                        </a:lnTo>
                        <a:lnTo>
                          <a:pt x="0" y="494"/>
                        </a:lnTo>
                        <a:lnTo>
                          <a:pt x="1" y="520"/>
                        </a:lnTo>
                        <a:lnTo>
                          <a:pt x="2" y="544"/>
                        </a:lnTo>
                        <a:lnTo>
                          <a:pt x="5" y="570"/>
                        </a:lnTo>
                        <a:lnTo>
                          <a:pt x="9" y="593"/>
                        </a:lnTo>
                        <a:lnTo>
                          <a:pt x="16" y="618"/>
                        </a:lnTo>
                        <a:lnTo>
                          <a:pt x="22" y="641"/>
                        </a:lnTo>
                        <a:lnTo>
                          <a:pt x="30" y="663"/>
                        </a:lnTo>
                        <a:lnTo>
                          <a:pt x="38" y="686"/>
                        </a:lnTo>
                        <a:lnTo>
                          <a:pt x="49" y="708"/>
                        </a:lnTo>
                        <a:lnTo>
                          <a:pt x="59" y="729"/>
                        </a:lnTo>
                        <a:lnTo>
                          <a:pt x="71" y="750"/>
                        </a:lnTo>
                        <a:lnTo>
                          <a:pt x="84" y="770"/>
                        </a:lnTo>
                        <a:lnTo>
                          <a:pt x="98" y="789"/>
                        </a:lnTo>
                        <a:lnTo>
                          <a:pt x="113" y="808"/>
                        </a:lnTo>
                        <a:lnTo>
                          <a:pt x="128" y="826"/>
                        </a:lnTo>
                        <a:lnTo>
                          <a:pt x="145" y="843"/>
                        </a:lnTo>
                        <a:lnTo>
                          <a:pt x="162" y="859"/>
                        </a:lnTo>
                        <a:lnTo>
                          <a:pt x="180" y="875"/>
                        </a:lnTo>
                        <a:lnTo>
                          <a:pt x="198" y="890"/>
                        </a:lnTo>
                        <a:lnTo>
                          <a:pt x="217" y="903"/>
                        </a:lnTo>
                        <a:lnTo>
                          <a:pt x="237" y="917"/>
                        </a:lnTo>
                        <a:lnTo>
                          <a:pt x="259" y="928"/>
                        </a:lnTo>
                        <a:lnTo>
                          <a:pt x="280" y="939"/>
                        </a:lnTo>
                        <a:lnTo>
                          <a:pt x="301" y="949"/>
                        </a:lnTo>
                        <a:lnTo>
                          <a:pt x="324" y="958"/>
                        </a:lnTo>
                        <a:lnTo>
                          <a:pt x="347" y="966"/>
                        </a:lnTo>
                        <a:lnTo>
                          <a:pt x="370" y="972"/>
                        </a:lnTo>
                        <a:lnTo>
                          <a:pt x="394" y="977"/>
                        </a:lnTo>
                        <a:lnTo>
                          <a:pt x="418" y="982"/>
                        </a:lnTo>
                        <a:lnTo>
                          <a:pt x="443" y="985"/>
                        </a:lnTo>
                        <a:lnTo>
                          <a:pt x="468" y="987"/>
                        </a:lnTo>
                        <a:lnTo>
                          <a:pt x="494" y="988"/>
                        </a:lnTo>
                        <a:lnTo>
                          <a:pt x="519" y="987"/>
                        </a:lnTo>
                        <a:lnTo>
                          <a:pt x="544" y="985"/>
                        </a:lnTo>
                        <a:lnTo>
                          <a:pt x="568" y="982"/>
                        </a:lnTo>
                        <a:lnTo>
                          <a:pt x="593" y="977"/>
                        </a:lnTo>
                        <a:lnTo>
                          <a:pt x="617" y="972"/>
                        </a:lnTo>
                        <a:lnTo>
                          <a:pt x="641" y="966"/>
                        </a:lnTo>
                        <a:lnTo>
                          <a:pt x="663" y="958"/>
                        </a:lnTo>
                        <a:lnTo>
                          <a:pt x="686" y="949"/>
                        </a:lnTo>
                        <a:lnTo>
                          <a:pt x="708" y="939"/>
                        </a:lnTo>
                        <a:lnTo>
                          <a:pt x="729" y="928"/>
                        </a:lnTo>
                        <a:lnTo>
                          <a:pt x="750" y="917"/>
                        </a:lnTo>
                        <a:lnTo>
                          <a:pt x="770" y="903"/>
                        </a:lnTo>
                        <a:lnTo>
                          <a:pt x="789" y="890"/>
                        </a:lnTo>
                        <a:lnTo>
                          <a:pt x="808" y="875"/>
                        </a:lnTo>
                        <a:lnTo>
                          <a:pt x="826" y="859"/>
                        </a:lnTo>
                        <a:lnTo>
                          <a:pt x="843" y="843"/>
                        </a:lnTo>
                        <a:lnTo>
                          <a:pt x="859" y="826"/>
                        </a:lnTo>
                        <a:lnTo>
                          <a:pt x="875" y="808"/>
                        </a:lnTo>
                        <a:lnTo>
                          <a:pt x="889" y="789"/>
                        </a:lnTo>
                        <a:lnTo>
                          <a:pt x="903" y="770"/>
                        </a:lnTo>
                        <a:lnTo>
                          <a:pt x="916" y="750"/>
                        </a:lnTo>
                        <a:lnTo>
                          <a:pt x="928" y="729"/>
                        </a:lnTo>
                        <a:lnTo>
                          <a:pt x="939" y="708"/>
                        </a:lnTo>
                        <a:lnTo>
                          <a:pt x="949" y="686"/>
                        </a:lnTo>
                        <a:lnTo>
                          <a:pt x="957" y="663"/>
                        </a:lnTo>
                        <a:lnTo>
                          <a:pt x="966" y="641"/>
                        </a:lnTo>
                        <a:lnTo>
                          <a:pt x="972" y="618"/>
                        </a:lnTo>
                        <a:lnTo>
                          <a:pt x="977" y="593"/>
                        </a:lnTo>
                        <a:lnTo>
                          <a:pt x="982" y="570"/>
                        </a:lnTo>
                        <a:lnTo>
                          <a:pt x="985" y="544"/>
                        </a:lnTo>
                        <a:lnTo>
                          <a:pt x="987" y="520"/>
                        </a:lnTo>
                        <a:lnTo>
                          <a:pt x="988" y="494"/>
                        </a:lnTo>
                        <a:close/>
                        <a:moveTo>
                          <a:pt x="950" y="494"/>
                        </a:moveTo>
                        <a:lnTo>
                          <a:pt x="949" y="517"/>
                        </a:lnTo>
                        <a:lnTo>
                          <a:pt x="948" y="541"/>
                        </a:lnTo>
                        <a:lnTo>
                          <a:pt x="944" y="563"/>
                        </a:lnTo>
                        <a:lnTo>
                          <a:pt x="940" y="586"/>
                        </a:lnTo>
                        <a:lnTo>
                          <a:pt x="935" y="608"/>
                        </a:lnTo>
                        <a:lnTo>
                          <a:pt x="930" y="629"/>
                        </a:lnTo>
                        <a:lnTo>
                          <a:pt x="922" y="651"/>
                        </a:lnTo>
                        <a:lnTo>
                          <a:pt x="914" y="672"/>
                        </a:lnTo>
                        <a:lnTo>
                          <a:pt x="905" y="692"/>
                        </a:lnTo>
                        <a:lnTo>
                          <a:pt x="894" y="711"/>
                        </a:lnTo>
                        <a:lnTo>
                          <a:pt x="884" y="730"/>
                        </a:lnTo>
                        <a:lnTo>
                          <a:pt x="872" y="748"/>
                        </a:lnTo>
                        <a:lnTo>
                          <a:pt x="859" y="767"/>
                        </a:lnTo>
                        <a:lnTo>
                          <a:pt x="845" y="784"/>
                        </a:lnTo>
                        <a:lnTo>
                          <a:pt x="832" y="801"/>
                        </a:lnTo>
                        <a:lnTo>
                          <a:pt x="817" y="817"/>
                        </a:lnTo>
                        <a:lnTo>
                          <a:pt x="801" y="832"/>
                        </a:lnTo>
                        <a:lnTo>
                          <a:pt x="784" y="845"/>
                        </a:lnTo>
                        <a:lnTo>
                          <a:pt x="767" y="859"/>
                        </a:lnTo>
                        <a:lnTo>
                          <a:pt x="748" y="872"/>
                        </a:lnTo>
                        <a:lnTo>
                          <a:pt x="730" y="884"/>
                        </a:lnTo>
                        <a:lnTo>
                          <a:pt x="711" y="894"/>
                        </a:lnTo>
                        <a:lnTo>
                          <a:pt x="691" y="905"/>
                        </a:lnTo>
                        <a:lnTo>
                          <a:pt x="671" y="913"/>
                        </a:lnTo>
                        <a:lnTo>
                          <a:pt x="650" y="922"/>
                        </a:lnTo>
                        <a:lnTo>
                          <a:pt x="629" y="929"/>
                        </a:lnTo>
                        <a:lnTo>
                          <a:pt x="608" y="936"/>
                        </a:lnTo>
                        <a:lnTo>
                          <a:pt x="586" y="940"/>
                        </a:lnTo>
                        <a:lnTo>
                          <a:pt x="563" y="944"/>
                        </a:lnTo>
                        <a:lnTo>
                          <a:pt x="541" y="948"/>
                        </a:lnTo>
                        <a:lnTo>
                          <a:pt x="517" y="949"/>
                        </a:lnTo>
                        <a:lnTo>
                          <a:pt x="494" y="950"/>
                        </a:lnTo>
                        <a:lnTo>
                          <a:pt x="470" y="949"/>
                        </a:lnTo>
                        <a:lnTo>
                          <a:pt x="447" y="948"/>
                        </a:lnTo>
                        <a:lnTo>
                          <a:pt x="425" y="944"/>
                        </a:lnTo>
                        <a:lnTo>
                          <a:pt x="402" y="940"/>
                        </a:lnTo>
                        <a:lnTo>
                          <a:pt x="380" y="936"/>
                        </a:lnTo>
                        <a:lnTo>
                          <a:pt x="358" y="929"/>
                        </a:lnTo>
                        <a:lnTo>
                          <a:pt x="337" y="922"/>
                        </a:lnTo>
                        <a:lnTo>
                          <a:pt x="316" y="913"/>
                        </a:lnTo>
                        <a:lnTo>
                          <a:pt x="296" y="905"/>
                        </a:lnTo>
                        <a:lnTo>
                          <a:pt x="277" y="894"/>
                        </a:lnTo>
                        <a:lnTo>
                          <a:pt x="257" y="884"/>
                        </a:lnTo>
                        <a:lnTo>
                          <a:pt x="238" y="872"/>
                        </a:lnTo>
                        <a:lnTo>
                          <a:pt x="221" y="859"/>
                        </a:lnTo>
                        <a:lnTo>
                          <a:pt x="203" y="845"/>
                        </a:lnTo>
                        <a:lnTo>
                          <a:pt x="187" y="832"/>
                        </a:lnTo>
                        <a:lnTo>
                          <a:pt x="171" y="817"/>
                        </a:lnTo>
                        <a:lnTo>
                          <a:pt x="156" y="801"/>
                        </a:lnTo>
                        <a:lnTo>
                          <a:pt x="141" y="784"/>
                        </a:lnTo>
                        <a:lnTo>
                          <a:pt x="129" y="767"/>
                        </a:lnTo>
                        <a:lnTo>
                          <a:pt x="116" y="748"/>
                        </a:lnTo>
                        <a:lnTo>
                          <a:pt x="104" y="730"/>
                        </a:lnTo>
                        <a:lnTo>
                          <a:pt x="92" y="711"/>
                        </a:lnTo>
                        <a:lnTo>
                          <a:pt x="83" y="692"/>
                        </a:lnTo>
                        <a:lnTo>
                          <a:pt x="73" y="672"/>
                        </a:lnTo>
                        <a:lnTo>
                          <a:pt x="66" y="651"/>
                        </a:lnTo>
                        <a:lnTo>
                          <a:pt x="58" y="629"/>
                        </a:lnTo>
                        <a:lnTo>
                          <a:pt x="52" y="608"/>
                        </a:lnTo>
                        <a:lnTo>
                          <a:pt x="47" y="586"/>
                        </a:lnTo>
                        <a:lnTo>
                          <a:pt x="43" y="563"/>
                        </a:lnTo>
                        <a:lnTo>
                          <a:pt x="40" y="541"/>
                        </a:lnTo>
                        <a:lnTo>
                          <a:pt x="38" y="517"/>
                        </a:lnTo>
                        <a:lnTo>
                          <a:pt x="38" y="494"/>
                        </a:lnTo>
                        <a:lnTo>
                          <a:pt x="38" y="471"/>
                        </a:lnTo>
                        <a:lnTo>
                          <a:pt x="40" y="447"/>
                        </a:lnTo>
                        <a:lnTo>
                          <a:pt x="43" y="425"/>
                        </a:lnTo>
                        <a:lnTo>
                          <a:pt x="47" y="403"/>
                        </a:lnTo>
                        <a:lnTo>
                          <a:pt x="52" y="380"/>
                        </a:lnTo>
                        <a:lnTo>
                          <a:pt x="58" y="359"/>
                        </a:lnTo>
                        <a:lnTo>
                          <a:pt x="66" y="338"/>
                        </a:lnTo>
                        <a:lnTo>
                          <a:pt x="73" y="316"/>
                        </a:lnTo>
                        <a:lnTo>
                          <a:pt x="83" y="296"/>
                        </a:lnTo>
                        <a:lnTo>
                          <a:pt x="92" y="277"/>
                        </a:lnTo>
                        <a:lnTo>
                          <a:pt x="104" y="258"/>
                        </a:lnTo>
                        <a:lnTo>
                          <a:pt x="116" y="240"/>
                        </a:lnTo>
                        <a:lnTo>
                          <a:pt x="129" y="222"/>
                        </a:lnTo>
                        <a:lnTo>
                          <a:pt x="141" y="205"/>
                        </a:lnTo>
                        <a:lnTo>
                          <a:pt x="156" y="188"/>
                        </a:lnTo>
                        <a:lnTo>
                          <a:pt x="171" y="172"/>
                        </a:lnTo>
                        <a:lnTo>
                          <a:pt x="187" y="157"/>
                        </a:lnTo>
                        <a:lnTo>
                          <a:pt x="203" y="143"/>
                        </a:lnTo>
                        <a:lnTo>
                          <a:pt x="221" y="129"/>
                        </a:lnTo>
                        <a:lnTo>
                          <a:pt x="238" y="116"/>
                        </a:lnTo>
                        <a:lnTo>
                          <a:pt x="257" y="104"/>
                        </a:lnTo>
                        <a:lnTo>
                          <a:pt x="277" y="93"/>
                        </a:lnTo>
                        <a:lnTo>
                          <a:pt x="296" y="83"/>
                        </a:lnTo>
                        <a:lnTo>
                          <a:pt x="316" y="74"/>
                        </a:lnTo>
                        <a:lnTo>
                          <a:pt x="337" y="66"/>
                        </a:lnTo>
                        <a:lnTo>
                          <a:pt x="358" y="59"/>
                        </a:lnTo>
                        <a:lnTo>
                          <a:pt x="380" y="52"/>
                        </a:lnTo>
                        <a:lnTo>
                          <a:pt x="402" y="47"/>
                        </a:lnTo>
                        <a:lnTo>
                          <a:pt x="425" y="44"/>
                        </a:lnTo>
                        <a:lnTo>
                          <a:pt x="447" y="41"/>
                        </a:lnTo>
                        <a:lnTo>
                          <a:pt x="470" y="38"/>
                        </a:lnTo>
                        <a:lnTo>
                          <a:pt x="494" y="38"/>
                        </a:lnTo>
                        <a:lnTo>
                          <a:pt x="517" y="38"/>
                        </a:lnTo>
                        <a:lnTo>
                          <a:pt x="541" y="41"/>
                        </a:lnTo>
                        <a:lnTo>
                          <a:pt x="563" y="44"/>
                        </a:lnTo>
                        <a:lnTo>
                          <a:pt x="586" y="47"/>
                        </a:lnTo>
                        <a:lnTo>
                          <a:pt x="608" y="52"/>
                        </a:lnTo>
                        <a:lnTo>
                          <a:pt x="629" y="59"/>
                        </a:lnTo>
                        <a:lnTo>
                          <a:pt x="650" y="66"/>
                        </a:lnTo>
                        <a:lnTo>
                          <a:pt x="671" y="74"/>
                        </a:lnTo>
                        <a:lnTo>
                          <a:pt x="691" y="83"/>
                        </a:lnTo>
                        <a:lnTo>
                          <a:pt x="711" y="93"/>
                        </a:lnTo>
                        <a:lnTo>
                          <a:pt x="730" y="104"/>
                        </a:lnTo>
                        <a:lnTo>
                          <a:pt x="748" y="116"/>
                        </a:lnTo>
                        <a:lnTo>
                          <a:pt x="767" y="129"/>
                        </a:lnTo>
                        <a:lnTo>
                          <a:pt x="784" y="143"/>
                        </a:lnTo>
                        <a:lnTo>
                          <a:pt x="801" y="157"/>
                        </a:lnTo>
                        <a:lnTo>
                          <a:pt x="817" y="172"/>
                        </a:lnTo>
                        <a:lnTo>
                          <a:pt x="832" y="188"/>
                        </a:lnTo>
                        <a:lnTo>
                          <a:pt x="845" y="205"/>
                        </a:lnTo>
                        <a:lnTo>
                          <a:pt x="859" y="222"/>
                        </a:lnTo>
                        <a:lnTo>
                          <a:pt x="872" y="240"/>
                        </a:lnTo>
                        <a:lnTo>
                          <a:pt x="884" y="258"/>
                        </a:lnTo>
                        <a:lnTo>
                          <a:pt x="894" y="277"/>
                        </a:lnTo>
                        <a:lnTo>
                          <a:pt x="905" y="296"/>
                        </a:lnTo>
                        <a:lnTo>
                          <a:pt x="914" y="316"/>
                        </a:lnTo>
                        <a:lnTo>
                          <a:pt x="922" y="338"/>
                        </a:lnTo>
                        <a:lnTo>
                          <a:pt x="930" y="359"/>
                        </a:lnTo>
                        <a:lnTo>
                          <a:pt x="935" y="380"/>
                        </a:lnTo>
                        <a:lnTo>
                          <a:pt x="940" y="403"/>
                        </a:lnTo>
                        <a:lnTo>
                          <a:pt x="944" y="425"/>
                        </a:lnTo>
                        <a:lnTo>
                          <a:pt x="948" y="447"/>
                        </a:lnTo>
                        <a:lnTo>
                          <a:pt x="949" y="471"/>
                        </a:lnTo>
                        <a:lnTo>
                          <a:pt x="950" y="494"/>
                        </a:lnTo>
                        <a:close/>
                      </a:path>
                    </a:pathLst>
                  </a:custGeom>
                  <a:solidFill>
                    <a:srgbClr val="53BA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6" name="Freeform 6402">
                    <a:extLst>
                      <a:ext uri="{FF2B5EF4-FFF2-40B4-BE49-F238E27FC236}">
                        <a16:creationId xmlns:a16="http://schemas.microsoft.com/office/drawing/2014/main" xmlns="" id="{21ED51A9-9E26-464A-97CD-A7A5E0038A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7" y="1430"/>
                    <a:ext cx="95" cy="95"/>
                  </a:xfrm>
                  <a:custGeom>
                    <a:avLst/>
                    <a:gdLst>
                      <a:gd name="T0" fmla="*/ 940 w 950"/>
                      <a:gd name="T1" fmla="*/ 379 h 950"/>
                      <a:gd name="T2" fmla="*/ 903 w 950"/>
                      <a:gd name="T3" fmla="*/ 270 h 950"/>
                      <a:gd name="T4" fmla="*/ 841 w 950"/>
                      <a:gd name="T5" fmla="*/ 173 h 950"/>
                      <a:gd name="T6" fmla="*/ 759 w 950"/>
                      <a:gd name="T7" fmla="*/ 95 h 950"/>
                      <a:gd name="T8" fmla="*/ 659 w 950"/>
                      <a:gd name="T9" fmla="*/ 38 h 950"/>
                      <a:gd name="T10" fmla="*/ 547 w 950"/>
                      <a:gd name="T11" fmla="*/ 6 h 950"/>
                      <a:gd name="T12" fmla="*/ 426 w 950"/>
                      <a:gd name="T13" fmla="*/ 2 h 950"/>
                      <a:gd name="T14" fmla="*/ 311 w 950"/>
                      <a:gd name="T15" fmla="*/ 29 h 950"/>
                      <a:gd name="T16" fmla="*/ 209 w 950"/>
                      <a:gd name="T17" fmla="*/ 81 h 950"/>
                      <a:gd name="T18" fmla="*/ 123 w 950"/>
                      <a:gd name="T19" fmla="*/ 156 h 950"/>
                      <a:gd name="T20" fmla="*/ 57 w 950"/>
                      <a:gd name="T21" fmla="*/ 248 h 950"/>
                      <a:gd name="T22" fmla="*/ 15 w 950"/>
                      <a:gd name="T23" fmla="*/ 356 h 950"/>
                      <a:gd name="T24" fmla="*/ 0 w 950"/>
                      <a:gd name="T25" fmla="*/ 475 h 950"/>
                      <a:gd name="T26" fmla="*/ 15 w 950"/>
                      <a:gd name="T27" fmla="*/ 593 h 950"/>
                      <a:gd name="T28" fmla="*/ 57 w 950"/>
                      <a:gd name="T29" fmla="*/ 701 h 950"/>
                      <a:gd name="T30" fmla="*/ 123 w 950"/>
                      <a:gd name="T31" fmla="*/ 794 h 950"/>
                      <a:gd name="T32" fmla="*/ 209 w 950"/>
                      <a:gd name="T33" fmla="*/ 869 h 950"/>
                      <a:gd name="T34" fmla="*/ 311 w 950"/>
                      <a:gd name="T35" fmla="*/ 921 h 950"/>
                      <a:gd name="T36" fmla="*/ 426 w 950"/>
                      <a:gd name="T37" fmla="*/ 948 h 950"/>
                      <a:gd name="T38" fmla="*/ 547 w 950"/>
                      <a:gd name="T39" fmla="*/ 945 h 950"/>
                      <a:gd name="T40" fmla="*/ 659 w 950"/>
                      <a:gd name="T41" fmla="*/ 913 h 950"/>
                      <a:gd name="T42" fmla="*/ 759 w 950"/>
                      <a:gd name="T43" fmla="*/ 855 h 950"/>
                      <a:gd name="T44" fmla="*/ 841 w 950"/>
                      <a:gd name="T45" fmla="*/ 777 h 950"/>
                      <a:gd name="T46" fmla="*/ 903 w 950"/>
                      <a:gd name="T47" fmla="*/ 681 h 950"/>
                      <a:gd name="T48" fmla="*/ 940 w 950"/>
                      <a:gd name="T49" fmla="*/ 571 h 950"/>
                      <a:gd name="T50" fmla="*/ 912 w 950"/>
                      <a:gd name="T51" fmla="*/ 475 h 950"/>
                      <a:gd name="T52" fmla="*/ 898 w 950"/>
                      <a:gd name="T53" fmla="*/ 584 h 950"/>
                      <a:gd name="T54" fmla="*/ 859 w 950"/>
                      <a:gd name="T55" fmla="*/ 683 h 950"/>
                      <a:gd name="T56" fmla="*/ 798 w 950"/>
                      <a:gd name="T57" fmla="*/ 769 h 950"/>
                      <a:gd name="T58" fmla="*/ 719 w 950"/>
                      <a:gd name="T59" fmla="*/ 837 h 950"/>
                      <a:gd name="T60" fmla="*/ 625 w 950"/>
                      <a:gd name="T61" fmla="*/ 885 h 950"/>
                      <a:gd name="T62" fmla="*/ 520 w 950"/>
                      <a:gd name="T63" fmla="*/ 909 h 950"/>
                      <a:gd name="T64" fmla="*/ 408 w 950"/>
                      <a:gd name="T65" fmla="*/ 906 h 950"/>
                      <a:gd name="T66" fmla="*/ 305 w 950"/>
                      <a:gd name="T67" fmla="*/ 877 h 950"/>
                      <a:gd name="T68" fmla="*/ 213 w 950"/>
                      <a:gd name="T69" fmla="*/ 825 h 950"/>
                      <a:gd name="T70" fmla="*/ 137 w 950"/>
                      <a:gd name="T71" fmla="*/ 753 h 950"/>
                      <a:gd name="T72" fmla="*/ 81 w 950"/>
                      <a:gd name="T73" fmla="*/ 665 h 950"/>
                      <a:gd name="T74" fmla="*/ 47 w 950"/>
                      <a:gd name="T75" fmla="*/ 563 h 950"/>
                      <a:gd name="T76" fmla="*/ 38 w 950"/>
                      <a:gd name="T77" fmla="*/ 453 h 950"/>
                      <a:gd name="T78" fmla="*/ 57 w 950"/>
                      <a:gd name="T79" fmla="*/ 345 h 950"/>
                      <a:gd name="T80" fmla="*/ 101 w 950"/>
                      <a:gd name="T81" fmla="*/ 248 h 950"/>
                      <a:gd name="T82" fmla="*/ 166 w 950"/>
                      <a:gd name="T83" fmla="*/ 166 h 950"/>
                      <a:gd name="T84" fmla="*/ 248 w 950"/>
                      <a:gd name="T85" fmla="*/ 101 h 950"/>
                      <a:gd name="T86" fmla="*/ 345 w 950"/>
                      <a:gd name="T87" fmla="*/ 58 h 950"/>
                      <a:gd name="T88" fmla="*/ 453 w 950"/>
                      <a:gd name="T89" fmla="*/ 39 h 950"/>
                      <a:gd name="T90" fmla="*/ 562 w 950"/>
                      <a:gd name="T91" fmla="*/ 47 h 950"/>
                      <a:gd name="T92" fmla="*/ 664 w 950"/>
                      <a:gd name="T93" fmla="*/ 81 h 950"/>
                      <a:gd name="T94" fmla="*/ 753 w 950"/>
                      <a:gd name="T95" fmla="*/ 138 h 950"/>
                      <a:gd name="T96" fmla="*/ 825 w 950"/>
                      <a:gd name="T97" fmla="*/ 213 h 950"/>
                      <a:gd name="T98" fmla="*/ 877 w 950"/>
                      <a:gd name="T99" fmla="*/ 305 h 950"/>
                      <a:gd name="T100" fmla="*/ 906 w 950"/>
                      <a:gd name="T101" fmla="*/ 408 h 9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50" h="950">
                        <a:moveTo>
                          <a:pt x="950" y="475"/>
                        </a:moveTo>
                        <a:lnTo>
                          <a:pt x="949" y="451"/>
                        </a:lnTo>
                        <a:lnTo>
                          <a:pt x="947" y="426"/>
                        </a:lnTo>
                        <a:lnTo>
                          <a:pt x="945" y="403"/>
                        </a:lnTo>
                        <a:lnTo>
                          <a:pt x="940" y="379"/>
                        </a:lnTo>
                        <a:lnTo>
                          <a:pt x="935" y="356"/>
                        </a:lnTo>
                        <a:lnTo>
                          <a:pt x="929" y="333"/>
                        </a:lnTo>
                        <a:lnTo>
                          <a:pt x="921" y="312"/>
                        </a:lnTo>
                        <a:lnTo>
                          <a:pt x="913" y="290"/>
                        </a:lnTo>
                        <a:lnTo>
                          <a:pt x="903" y="270"/>
                        </a:lnTo>
                        <a:lnTo>
                          <a:pt x="892" y="248"/>
                        </a:lnTo>
                        <a:lnTo>
                          <a:pt x="881" y="229"/>
                        </a:lnTo>
                        <a:lnTo>
                          <a:pt x="869" y="210"/>
                        </a:lnTo>
                        <a:lnTo>
                          <a:pt x="855" y="191"/>
                        </a:lnTo>
                        <a:lnTo>
                          <a:pt x="841" y="173"/>
                        </a:lnTo>
                        <a:lnTo>
                          <a:pt x="826" y="156"/>
                        </a:lnTo>
                        <a:lnTo>
                          <a:pt x="810" y="140"/>
                        </a:lnTo>
                        <a:lnTo>
                          <a:pt x="794" y="124"/>
                        </a:lnTo>
                        <a:lnTo>
                          <a:pt x="776" y="109"/>
                        </a:lnTo>
                        <a:lnTo>
                          <a:pt x="759" y="95"/>
                        </a:lnTo>
                        <a:lnTo>
                          <a:pt x="740" y="81"/>
                        </a:lnTo>
                        <a:lnTo>
                          <a:pt x="721" y="70"/>
                        </a:lnTo>
                        <a:lnTo>
                          <a:pt x="701" y="58"/>
                        </a:lnTo>
                        <a:lnTo>
                          <a:pt x="680" y="47"/>
                        </a:lnTo>
                        <a:lnTo>
                          <a:pt x="659" y="38"/>
                        </a:lnTo>
                        <a:lnTo>
                          <a:pt x="638" y="29"/>
                        </a:lnTo>
                        <a:lnTo>
                          <a:pt x="616" y="22"/>
                        </a:lnTo>
                        <a:lnTo>
                          <a:pt x="593" y="15"/>
                        </a:lnTo>
                        <a:lnTo>
                          <a:pt x="571" y="10"/>
                        </a:lnTo>
                        <a:lnTo>
                          <a:pt x="547" y="6"/>
                        </a:lnTo>
                        <a:lnTo>
                          <a:pt x="523" y="2"/>
                        </a:lnTo>
                        <a:lnTo>
                          <a:pt x="499" y="1"/>
                        </a:lnTo>
                        <a:lnTo>
                          <a:pt x="475" y="0"/>
                        </a:lnTo>
                        <a:lnTo>
                          <a:pt x="450" y="1"/>
                        </a:lnTo>
                        <a:lnTo>
                          <a:pt x="426" y="2"/>
                        </a:lnTo>
                        <a:lnTo>
                          <a:pt x="403" y="6"/>
                        </a:lnTo>
                        <a:lnTo>
                          <a:pt x="379" y="10"/>
                        </a:lnTo>
                        <a:lnTo>
                          <a:pt x="356" y="15"/>
                        </a:lnTo>
                        <a:lnTo>
                          <a:pt x="333" y="22"/>
                        </a:lnTo>
                        <a:lnTo>
                          <a:pt x="311" y="29"/>
                        </a:lnTo>
                        <a:lnTo>
                          <a:pt x="290" y="38"/>
                        </a:lnTo>
                        <a:lnTo>
                          <a:pt x="268" y="47"/>
                        </a:lnTo>
                        <a:lnTo>
                          <a:pt x="248" y="58"/>
                        </a:lnTo>
                        <a:lnTo>
                          <a:pt x="229" y="70"/>
                        </a:lnTo>
                        <a:lnTo>
                          <a:pt x="209" y="81"/>
                        </a:lnTo>
                        <a:lnTo>
                          <a:pt x="191" y="95"/>
                        </a:lnTo>
                        <a:lnTo>
                          <a:pt x="172" y="109"/>
                        </a:lnTo>
                        <a:lnTo>
                          <a:pt x="155" y="124"/>
                        </a:lnTo>
                        <a:lnTo>
                          <a:pt x="138" y="140"/>
                        </a:lnTo>
                        <a:lnTo>
                          <a:pt x="123" y="156"/>
                        </a:lnTo>
                        <a:lnTo>
                          <a:pt x="109" y="173"/>
                        </a:lnTo>
                        <a:lnTo>
                          <a:pt x="94" y="191"/>
                        </a:lnTo>
                        <a:lnTo>
                          <a:pt x="81" y="210"/>
                        </a:lnTo>
                        <a:lnTo>
                          <a:pt x="68" y="229"/>
                        </a:lnTo>
                        <a:lnTo>
                          <a:pt x="57" y="248"/>
                        </a:lnTo>
                        <a:lnTo>
                          <a:pt x="47" y="270"/>
                        </a:lnTo>
                        <a:lnTo>
                          <a:pt x="37" y="290"/>
                        </a:lnTo>
                        <a:lnTo>
                          <a:pt x="29" y="312"/>
                        </a:lnTo>
                        <a:lnTo>
                          <a:pt x="21" y="333"/>
                        </a:lnTo>
                        <a:lnTo>
                          <a:pt x="15" y="356"/>
                        </a:lnTo>
                        <a:lnTo>
                          <a:pt x="10" y="379"/>
                        </a:lnTo>
                        <a:lnTo>
                          <a:pt x="5" y="403"/>
                        </a:lnTo>
                        <a:lnTo>
                          <a:pt x="2" y="426"/>
                        </a:lnTo>
                        <a:lnTo>
                          <a:pt x="0" y="451"/>
                        </a:lnTo>
                        <a:lnTo>
                          <a:pt x="0" y="475"/>
                        </a:lnTo>
                        <a:lnTo>
                          <a:pt x="0" y="500"/>
                        </a:lnTo>
                        <a:lnTo>
                          <a:pt x="2" y="523"/>
                        </a:lnTo>
                        <a:lnTo>
                          <a:pt x="5" y="547"/>
                        </a:lnTo>
                        <a:lnTo>
                          <a:pt x="10" y="571"/>
                        </a:lnTo>
                        <a:lnTo>
                          <a:pt x="15" y="593"/>
                        </a:lnTo>
                        <a:lnTo>
                          <a:pt x="21" y="616"/>
                        </a:lnTo>
                        <a:lnTo>
                          <a:pt x="29" y="638"/>
                        </a:lnTo>
                        <a:lnTo>
                          <a:pt x="37" y="659"/>
                        </a:lnTo>
                        <a:lnTo>
                          <a:pt x="47" y="681"/>
                        </a:lnTo>
                        <a:lnTo>
                          <a:pt x="57" y="701"/>
                        </a:lnTo>
                        <a:lnTo>
                          <a:pt x="68" y="721"/>
                        </a:lnTo>
                        <a:lnTo>
                          <a:pt x="81" y="740"/>
                        </a:lnTo>
                        <a:lnTo>
                          <a:pt x="94" y="759"/>
                        </a:lnTo>
                        <a:lnTo>
                          <a:pt x="109" y="777"/>
                        </a:lnTo>
                        <a:lnTo>
                          <a:pt x="123" y="794"/>
                        </a:lnTo>
                        <a:lnTo>
                          <a:pt x="138" y="810"/>
                        </a:lnTo>
                        <a:lnTo>
                          <a:pt x="155" y="826"/>
                        </a:lnTo>
                        <a:lnTo>
                          <a:pt x="172" y="841"/>
                        </a:lnTo>
                        <a:lnTo>
                          <a:pt x="191" y="855"/>
                        </a:lnTo>
                        <a:lnTo>
                          <a:pt x="209" y="869"/>
                        </a:lnTo>
                        <a:lnTo>
                          <a:pt x="229" y="881"/>
                        </a:lnTo>
                        <a:lnTo>
                          <a:pt x="248" y="892"/>
                        </a:lnTo>
                        <a:lnTo>
                          <a:pt x="268" y="903"/>
                        </a:lnTo>
                        <a:lnTo>
                          <a:pt x="290" y="913"/>
                        </a:lnTo>
                        <a:lnTo>
                          <a:pt x="311" y="921"/>
                        </a:lnTo>
                        <a:lnTo>
                          <a:pt x="333" y="929"/>
                        </a:lnTo>
                        <a:lnTo>
                          <a:pt x="356" y="935"/>
                        </a:lnTo>
                        <a:lnTo>
                          <a:pt x="379" y="940"/>
                        </a:lnTo>
                        <a:lnTo>
                          <a:pt x="403" y="945"/>
                        </a:lnTo>
                        <a:lnTo>
                          <a:pt x="426" y="948"/>
                        </a:lnTo>
                        <a:lnTo>
                          <a:pt x="450" y="949"/>
                        </a:lnTo>
                        <a:lnTo>
                          <a:pt x="475" y="950"/>
                        </a:lnTo>
                        <a:lnTo>
                          <a:pt x="499" y="949"/>
                        </a:lnTo>
                        <a:lnTo>
                          <a:pt x="523" y="948"/>
                        </a:lnTo>
                        <a:lnTo>
                          <a:pt x="547" y="945"/>
                        </a:lnTo>
                        <a:lnTo>
                          <a:pt x="571" y="940"/>
                        </a:lnTo>
                        <a:lnTo>
                          <a:pt x="593" y="935"/>
                        </a:lnTo>
                        <a:lnTo>
                          <a:pt x="616" y="929"/>
                        </a:lnTo>
                        <a:lnTo>
                          <a:pt x="638" y="921"/>
                        </a:lnTo>
                        <a:lnTo>
                          <a:pt x="659" y="913"/>
                        </a:lnTo>
                        <a:lnTo>
                          <a:pt x="680" y="903"/>
                        </a:lnTo>
                        <a:lnTo>
                          <a:pt x="701" y="892"/>
                        </a:lnTo>
                        <a:lnTo>
                          <a:pt x="721" y="881"/>
                        </a:lnTo>
                        <a:lnTo>
                          <a:pt x="740" y="869"/>
                        </a:lnTo>
                        <a:lnTo>
                          <a:pt x="759" y="855"/>
                        </a:lnTo>
                        <a:lnTo>
                          <a:pt x="776" y="841"/>
                        </a:lnTo>
                        <a:lnTo>
                          <a:pt x="794" y="826"/>
                        </a:lnTo>
                        <a:lnTo>
                          <a:pt x="810" y="810"/>
                        </a:lnTo>
                        <a:lnTo>
                          <a:pt x="826" y="794"/>
                        </a:lnTo>
                        <a:lnTo>
                          <a:pt x="841" y="777"/>
                        </a:lnTo>
                        <a:lnTo>
                          <a:pt x="855" y="759"/>
                        </a:lnTo>
                        <a:lnTo>
                          <a:pt x="869" y="740"/>
                        </a:lnTo>
                        <a:lnTo>
                          <a:pt x="881" y="721"/>
                        </a:lnTo>
                        <a:lnTo>
                          <a:pt x="892" y="701"/>
                        </a:lnTo>
                        <a:lnTo>
                          <a:pt x="903" y="681"/>
                        </a:lnTo>
                        <a:lnTo>
                          <a:pt x="913" y="659"/>
                        </a:lnTo>
                        <a:lnTo>
                          <a:pt x="921" y="638"/>
                        </a:lnTo>
                        <a:lnTo>
                          <a:pt x="929" y="616"/>
                        </a:lnTo>
                        <a:lnTo>
                          <a:pt x="935" y="593"/>
                        </a:lnTo>
                        <a:lnTo>
                          <a:pt x="940" y="571"/>
                        </a:lnTo>
                        <a:lnTo>
                          <a:pt x="945" y="547"/>
                        </a:lnTo>
                        <a:lnTo>
                          <a:pt x="947" y="523"/>
                        </a:lnTo>
                        <a:lnTo>
                          <a:pt x="949" y="500"/>
                        </a:lnTo>
                        <a:lnTo>
                          <a:pt x="950" y="475"/>
                        </a:lnTo>
                        <a:close/>
                        <a:moveTo>
                          <a:pt x="912" y="475"/>
                        </a:moveTo>
                        <a:lnTo>
                          <a:pt x="912" y="497"/>
                        </a:lnTo>
                        <a:lnTo>
                          <a:pt x="909" y="520"/>
                        </a:lnTo>
                        <a:lnTo>
                          <a:pt x="906" y="541"/>
                        </a:lnTo>
                        <a:lnTo>
                          <a:pt x="903" y="563"/>
                        </a:lnTo>
                        <a:lnTo>
                          <a:pt x="898" y="584"/>
                        </a:lnTo>
                        <a:lnTo>
                          <a:pt x="892" y="605"/>
                        </a:lnTo>
                        <a:lnTo>
                          <a:pt x="885" y="625"/>
                        </a:lnTo>
                        <a:lnTo>
                          <a:pt x="877" y="645"/>
                        </a:lnTo>
                        <a:lnTo>
                          <a:pt x="869" y="665"/>
                        </a:lnTo>
                        <a:lnTo>
                          <a:pt x="859" y="683"/>
                        </a:lnTo>
                        <a:lnTo>
                          <a:pt x="849" y="702"/>
                        </a:lnTo>
                        <a:lnTo>
                          <a:pt x="837" y="719"/>
                        </a:lnTo>
                        <a:lnTo>
                          <a:pt x="825" y="736"/>
                        </a:lnTo>
                        <a:lnTo>
                          <a:pt x="811" y="753"/>
                        </a:lnTo>
                        <a:lnTo>
                          <a:pt x="798" y="769"/>
                        </a:lnTo>
                        <a:lnTo>
                          <a:pt x="784" y="784"/>
                        </a:lnTo>
                        <a:lnTo>
                          <a:pt x="769" y="799"/>
                        </a:lnTo>
                        <a:lnTo>
                          <a:pt x="753" y="811"/>
                        </a:lnTo>
                        <a:lnTo>
                          <a:pt x="736" y="825"/>
                        </a:lnTo>
                        <a:lnTo>
                          <a:pt x="719" y="837"/>
                        </a:lnTo>
                        <a:lnTo>
                          <a:pt x="702" y="849"/>
                        </a:lnTo>
                        <a:lnTo>
                          <a:pt x="683" y="859"/>
                        </a:lnTo>
                        <a:lnTo>
                          <a:pt x="664" y="869"/>
                        </a:lnTo>
                        <a:lnTo>
                          <a:pt x="644" y="877"/>
                        </a:lnTo>
                        <a:lnTo>
                          <a:pt x="625" y="885"/>
                        </a:lnTo>
                        <a:lnTo>
                          <a:pt x="605" y="892"/>
                        </a:lnTo>
                        <a:lnTo>
                          <a:pt x="584" y="898"/>
                        </a:lnTo>
                        <a:lnTo>
                          <a:pt x="562" y="903"/>
                        </a:lnTo>
                        <a:lnTo>
                          <a:pt x="541" y="906"/>
                        </a:lnTo>
                        <a:lnTo>
                          <a:pt x="520" y="909"/>
                        </a:lnTo>
                        <a:lnTo>
                          <a:pt x="497" y="912"/>
                        </a:lnTo>
                        <a:lnTo>
                          <a:pt x="475" y="912"/>
                        </a:lnTo>
                        <a:lnTo>
                          <a:pt x="453" y="912"/>
                        </a:lnTo>
                        <a:lnTo>
                          <a:pt x="430" y="909"/>
                        </a:lnTo>
                        <a:lnTo>
                          <a:pt x="408" y="906"/>
                        </a:lnTo>
                        <a:lnTo>
                          <a:pt x="387" y="903"/>
                        </a:lnTo>
                        <a:lnTo>
                          <a:pt x="365" y="898"/>
                        </a:lnTo>
                        <a:lnTo>
                          <a:pt x="345" y="892"/>
                        </a:lnTo>
                        <a:lnTo>
                          <a:pt x="325" y="885"/>
                        </a:lnTo>
                        <a:lnTo>
                          <a:pt x="305" y="877"/>
                        </a:lnTo>
                        <a:lnTo>
                          <a:pt x="285" y="869"/>
                        </a:lnTo>
                        <a:lnTo>
                          <a:pt x="266" y="859"/>
                        </a:lnTo>
                        <a:lnTo>
                          <a:pt x="248" y="849"/>
                        </a:lnTo>
                        <a:lnTo>
                          <a:pt x="230" y="837"/>
                        </a:lnTo>
                        <a:lnTo>
                          <a:pt x="213" y="825"/>
                        </a:lnTo>
                        <a:lnTo>
                          <a:pt x="197" y="811"/>
                        </a:lnTo>
                        <a:lnTo>
                          <a:pt x="181" y="799"/>
                        </a:lnTo>
                        <a:lnTo>
                          <a:pt x="166" y="784"/>
                        </a:lnTo>
                        <a:lnTo>
                          <a:pt x="151" y="769"/>
                        </a:lnTo>
                        <a:lnTo>
                          <a:pt x="137" y="753"/>
                        </a:lnTo>
                        <a:lnTo>
                          <a:pt x="125" y="736"/>
                        </a:lnTo>
                        <a:lnTo>
                          <a:pt x="113" y="719"/>
                        </a:lnTo>
                        <a:lnTo>
                          <a:pt x="101" y="702"/>
                        </a:lnTo>
                        <a:lnTo>
                          <a:pt x="90" y="683"/>
                        </a:lnTo>
                        <a:lnTo>
                          <a:pt x="81" y="665"/>
                        </a:lnTo>
                        <a:lnTo>
                          <a:pt x="72" y="645"/>
                        </a:lnTo>
                        <a:lnTo>
                          <a:pt x="64" y="625"/>
                        </a:lnTo>
                        <a:lnTo>
                          <a:pt x="57" y="605"/>
                        </a:lnTo>
                        <a:lnTo>
                          <a:pt x="51" y="584"/>
                        </a:lnTo>
                        <a:lnTo>
                          <a:pt x="47" y="563"/>
                        </a:lnTo>
                        <a:lnTo>
                          <a:pt x="43" y="541"/>
                        </a:lnTo>
                        <a:lnTo>
                          <a:pt x="40" y="520"/>
                        </a:lnTo>
                        <a:lnTo>
                          <a:pt x="38" y="497"/>
                        </a:lnTo>
                        <a:lnTo>
                          <a:pt x="38" y="475"/>
                        </a:lnTo>
                        <a:lnTo>
                          <a:pt x="38" y="453"/>
                        </a:lnTo>
                        <a:lnTo>
                          <a:pt x="40" y="430"/>
                        </a:lnTo>
                        <a:lnTo>
                          <a:pt x="43" y="408"/>
                        </a:lnTo>
                        <a:lnTo>
                          <a:pt x="47" y="387"/>
                        </a:lnTo>
                        <a:lnTo>
                          <a:pt x="51" y="365"/>
                        </a:lnTo>
                        <a:lnTo>
                          <a:pt x="57" y="345"/>
                        </a:lnTo>
                        <a:lnTo>
                          <a:pt x="64" y="325"/>
                        </a:lnTo>
                        <a:lnTo>
                          <a:pt x="72" y="305"/>
                        </a:lnTo>
                        <a:lnTo>
                          <a:pt x="81" y="286"/>
                        </a:lnTo>
                        <a:lnTo>
                          <a:pt x="90" y="266"/>
                        </a:lnTo>
                        <a:lnTo>
                          <a:pt x="101" y="248"/>
                        </a:lnTo>
                        <a:lnTo>
                          <a:pt x="113" y="231"/>
                        </a:lnTo>
                        <a:lnTo>
                          <a:pt x="125" y="213"/>
                        </a:lnTo>
                        <a:lnTo>
                          <a:pt x="137" y="197"/>
                        </a:lnTo>
                        <a:lnTo>
                          <a:pt x="151" y="181"/>
                        </a:lnTo>
                        <a:lnTo>
                          <a:pt x="166" y="166"/>
                        </a:lnTo>
                        <a:lnTo>
                          <a:pt x="181" y="151"/>
                        </a:lnTo>
                        <a:lnTo>
                          <a:pt x="197" y="138"/>
                        </a:lnTo>
                        <a:lnTo>
                          <a:pt x="213" y="125"/>
                        </a:lnTo>
                        <a:lnTo>
                          <a:pt x="230" y="113"/>
                        </a:lnTo>
                        <a:lnTo>
                          <a:pt x="248" y="101"/>
                        </a:lnTo>
                        <a:lnTo>
                          <a:pt x="266" y="91"/>
                        </a:lnTo>
                        <a:lnTo>
                          <a:pt x="285" y="81"/>
                        </a:lnTo>
                        <a:lnTo>
                          <a:pt x="305" y="73"/>
                        </a:lnTo>
                        <a:lnTo>
                          <a:pt x="325" y="65"/>
                        </a:lnTo>
                        <a:lnTo>
                          <a:pt x="345" y="58"/>
                        </a:lnTo>
                        <a:lnTo>
                          <a:pt x="365" y="52"/>
                        </a:lnTo>
                        <a:lnTo>
                          <a:pt x="387" y="47"/>
                        </a:lnTo>
                        <a:lnTo>
                          <a:pt x="408" y="43"/>
                        </a:lnTo>
                        <a:lnTo>
                          <a:pt x="430" y="41"/>
                        </a:lnTo>
                        <a:lnTo>
                          <a:pt x="453" y="39"/>
                        </a:lnTo>
                        <a:lnTo>
                          <a:pt x="475" y="39"/>
                        </a:lnTo>
                        <a:lnTo>
                          <a:pt x="497" y="39"/>
                        </a:lnTo>
                        <a:lnTo>
                          <a:pt x="520" y="41"/>
                        </a:lnTo>
                        <a:lnTo>
                          <a:pt x="541" y="43"/>
                        </a:lnTo>
                        <a:lnTo>
                          <a:pt x="562" y="47"/>
                        </a:lnTo>
                        <a:lnTo>
                          <a:pt x="584" y="52"/>
                        </a:lnTo>
                        <a:lnTo>
                          <a:pt x="605" y="58"/>
                        </a:lnTo>
                        <a:lnTo>
                          <a:pt x="625" y="65"/>
                        </a:lnTo>
                        <a:lnTo>
                          <a:pt x="644" y="73"/>
                        </a:lnTo>
                        <a:lnTo>
                          <a:pt x="664" y="81"/>
                        </a:lnTo>
                        <a:lnTo>
                          <a:pt x="683" y="91"/>
                        </a:lnTo>
                        <a:lnTo>
                          <a:pt x="702" y="101"/>
                        </a:lnTo>
                        <a:lnTo>
                          <a:pt x="719" y="113"/>
                        </a:lnTo>
                        <a:lnTo>
                          <a:pt x="736" y="125"/>
                        </a:lnTo>
                        <a:lnTo>
                          <a:pt x="753" y="138"/>
                        </a:lnTo>
                        <a:lnTo>
                          <a:pt x="769" y="151"/>
                        </a:lnTo>
                        <a:lnTo>
                          <a:pt x="784" y="166"/>
                        </a:lnTo>
                        <a:lnTo>
                          <a:pt x="798" y="181"/>
                        </a:lnTo>
                        <a:lnTo>
                          <a:pt x="811" y="197"/>
                        </a:lnTo>
                        <a:lnTo>
                          <a:pt x="825" y="213"/>
                        </a:lnTo>
                        <a:lnTo>
                          <a:pt x="837" y="231"/>
                        </a:lnTo>
                        <a:lnTo>
                          <a:pt x="849" y="248"/>
                        </a:lnTo>
                        <a:lnTo>
                          <a:pt x="859" y="266"/>
                        </a:lnTo>
                        <a:lnTo>
                          <a:pt x="869" y="286"/>
                        </a:lnTo>
                        <a:lnTo>
                          <a:pt x="877" y="305"/>
                        </a:lnTo>
                        <a:lnTo>
                          <a:pt x="885" y="325"/>
                        </a:lnTo>
                        <a:lnTo>
                          <a:pt x="892" y="345"/>
                        </a:lnTo>
                        <a:lnTo>
                          <a:pt x="898" y="365"/>
                        </a:lnTo>
                        <a:lnTo>
                          <a:pt x="903" y="387"/>
                        </a:lnTo>
                        <a:lnTo>
                          <a:pt x="906" y="408"/>
                        </a:lnTo>
                        <a:lnTo>
                          <a:pt x="909" y="430"/>
                        </a:lnTo>
                        <a:lnTo>
                          <a:pt x="912" y="453"/>
                        </a:lnTo>
                        <a:lnTo>
                          <a:pt x="912" y="475"/>
                        </a:lnTo>
                        <a:close/>
                      </a:path>
                    </a:pathLst>
                  </a:custGeom>
                  <a:solidFill>
                    <a:srgbClr val="5ABC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7" name="Freeform 6403">
                    <a:extLst>
                      <a:ext uri="{FF2B5EF4-FFF2-40B4-BE49-F238E27FC236}">
                        <a16:creationId xmlns:a16="http://schemas.microsoft.com/office/drawing/2014/main" xmlns="" id="{E355015D-86D5-49B0-8508-D57CA00321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9" y="1432"/>
                    <a:ext cx="91" cy="91"/>
                  </a:xfrm>
                  <a:custGeom>
                    <a:avLst/>
                    <a:gdLst>
                      <a:gd name="T0" fmla="*/ 902 w 912"/>
                      <a:gd name="T1" fmla="*/ 365 h 912"/>
                      <a:gd name="T2" fmla="*/ 867 w 912"/>
                      <a:gd name="T3" fmla="*/ 258 h 912"/>
                      <a:gd name="T4" fmla="*/ 807 w 912"/>
                      <a:gd name="T5" fmla="*/ 167 h 912"/>
                      <a:gd name="T6" fmla="*/ 729 w 912"/>
                      <a:gd name="T7" fmla="*/ 91 h 912"/>
                      <a:gd name="T8" fmla="*/ 633 w 912"/>
                      <a:gd name="T9" fmla="*/ 36 h 912"/>
                      <a:gd name="T10" fmla="*/ 525 w 912"/>
                      <a:gd name="T11" fmla="*/ 6 h 912"/>
                      <a:gd name="T12" fmla="*/ 409 w 912"/>
                      <a:gd name="T13" fmla="*/ 3 h 912"/>
                      <a:gd name="T14" fmla="*/ 299 w 912"/>
                      <a:gd name="T15" fmla="*/ 28 h 912"/>
                      <a:gd name="T16" fmla="*/ 200 w 912"/>
                      <a:gd name="T17" fmla="*/ 78 h 912"/>
                      <a:gd name="T18" fmla="*/ 118 w 912"/>
                      <a:gd name="T19" fmla="*/ 150 h 912"/>
                      <a:gd name="T20" fmla="*/ 54 w 912"/>
                      <a:gd name="T21" fmla="*/ 239 h 912"/>
                      <a:gd name="T22" fmla="*/ 14 w 912"/>
                      <a:gd name="T23" fmla="*/ 342 h 912"/>
                      <a:gd name="T24" fmla="*/ 0 w 912"/>
                      <a:gd name="T25" fmla="*/ 456 h 912"/>
                      <a:gd name="T26" fmla="*/ 14 w 912"/>
                      <a:gd name="T27" fmla="*/ 570 h 912"/>
                      <a:gd name="T28" fmla="*/ 54 w 912"/>
                      <a:gd name="T29" fmla="*/ 673 h 912"/>
                      <a:gd name="T30" fmla="*/ 118 w 912"/>
                      <a:gd name="T31" fmla="*/ 763 h 912"/>
                      <a:gd name="T32" fmla="*/ 200 w 912"/>
                      <a:gd name="T33" fmla="*/ 834 h 912"/>
                      <a:gd name="T34" fmla="*/ 299 w 912"/>
                      <a:gd name="T35" fmla="*/ 884 h 912"/>
                      <a:gd name="T36" fmla="*/ 409 w 912"/>
                      <a:gd name="T37" fmla="*/ 910 h 912"/>
                      <a:gd name="T38" fmla="*/ 525 w 912"/>
                      <a:gd name="T39" fmla="*/ 906 h 912"/>
                      <a:gd name="T40" fmla="*/ 633 w 912"/>
                      <a:gd name="T41" fmla="*/ 875 h 912"/>
                      <a:gd name="T42" fmla="*/ 729 w 912"/>
                      <a:gd name="T43" fmla="*/ 821 h 912"/>
                      <a:gd name="T44" fmla="*/ 807 w 912"/>
                      <a:gd name="T45" fmla="*/ 746 h 912"/>
                      <a:gd name="T46" fmla="*/ 867 w 912"/>
                      <a:gd name="T47" fmla="*/ 654 h 912"/>
                      <a:gd name="T48" fmla="*/ 902 w 912"/>
                      <a:gd name="T49" fmla="*/ 548 h 912"/>
                      <a:gd name="T50" fmla="*/ 873 w 912"/>
                      <a:gd name="T51" fmla="*/ 456 h 912"/>
                      <a:gd name="T52" fmla="*/ 861 w 912"/>
                      <a:gd name="T53" fmla="*/ 560 h 912"/>
                      <a:gd name="T54" fmla="*/ 823 w 912"/>
                      <a:gd name="T55" fmla="*/ 655 h 912"/>
                      <a:gd name="T56" fmla="*/ 765 w 912"/>
                      <a:gd name="T57" fmla="*/ 737 h 912"/>
                      <a:gd name="T58" fmla="*/ 689 w 912"/>
                      <a:gd name="T59" fmla="*/ 802 h 912"/>
                      <a:gd name="T60" fmla="*/ 600 w 912"/>
                      <a:gd name="T61" fmla="*/ 849 h 912"/>
                      <a:gd name="T62" fmla="*/ 499 w 912"/>
                      <a:gd name="T63" fmla="*/ 871 h 912"/>
                      <a:gd name="T64" fmla="*/ 392 w 912"/>
                      <a:gd name="T65" fmla="*/ 869 h 912"/>
                      <a:gd name="T66" fmla="*/ 293 w 912"/>
                      <a:gd name="T67" fmla="*/ 840 h 912"/>
                      <a:gd name="T68" fmla="*/ 206 w 912"/>
                      <a:gd name="T69" fmla="*/ 790 h 912"/>
                      <a:gd name="T70" fmla="*/ 133 w 912"/>
                      <a:gd name="T71" fmla="*/ 722 h 912"/>
                      <a:gd name="T72" fmla="*/ 79 w 912"/>
                      <a:gd name="T73" fmla="*/ 637 h 912"/>
                      <a:gd name="T74" fmla="*/ 46 w 912"/>
                      <a:gd name="T75" fmla="*/ 540 h 912"/>
                      <a:gd name="T76" fmla="*/ 38 w 912"/>
                      <a:gd name="T77" fmla="*/ 435 h 912"/>
                      <a:gd name="T78" fmla="*/ 57 w 912"/>
                      <a:gd name="T79" fmla="*/ 332 h 912"/>
                      <a:gd name="T80" fmla="*/ 98 w 912"/>
                      <a:gd name="T81" fmla="*/ 239 h 912"/>
                      <a:gd name="T82" fmla="*/ 160 w 912"/>
                      <a:gd name="T83" fmla="*/ 160 h 912"/>
                      <a:gd name="T84" fmla="*/ 239 w 912"/>
                      <a:gd name="T85" fmla="*/ 98 h 912"/>
                      <a:gd name="T86" fmla="*/ 331 w 912"/>
                      <a:gd name="T87" fmla="*/ 57 h 912"/>
                      <a:gd name="T88" fmla="*/ 435 w 912"/>
                      <a:gd name="T89" fmla="*/ 39 h 912"/>
                      <a:gd name="T90" fmla="*/ 540 w 912"/>
                      <a:gd name="T91" fmla="*/ 46 h 912"/>
                      <a:gd name="T92" fmla="*/ 637 w 912"/>
                      <a:gd name="T93" fmla="*/ 79 h 912"/>
                      <a:gd name="T94" fmla="*/ 721 w 912"/>
                      <a:gd name="T95" fmla="*/ 134 h 912"/>
                      <a:gd name="T96" fmla="*/ 790 w 912"/>
                      <a:gd name="T97" fmla="*/ 206 h 912"/>
                      <a:gd name="T98" fmla="*/ 840 w 912"/>
                      <a:gd name="T99" fmla="*/ 293 h 912"/>
                      <a:gd name="T100" fmla="*/ 869 w 912"/>
                      <a:gd name="T101" fmla="*/ 392 h 9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12" h="912">
                        <a:moveTo>
                          <a:pt x="912" y="456"/>
                        </a:moveTo>
                        <a:lnTo>
                          <a:pt x="911" y="433"/>
                        </a:lnTo>
                        <a:lnTo>
                          <a:pt x="910" y="409"/>
                        </a:lnTo>
                        <a:lnTo>
                          <a:pt x="906" y="387"/>
                        </a:lnTo>
                        <a:lnTo>
                          <a:pt x="902" y="365"/>
                        </a:lnTo>
                        <a:lnTo>
                          <a:pt x="897" y="342"/>
                        </a:lnTo>
                        <a:lnTo>
                          <a:pt x="892" y="321"/>
                        </a:lnTo>
                        <a:lnTo>
                          <a:pt x="884" y="300"/>
                        </a:lnTo>
                        <a:lnTo>
                          <a:pt x="876" y="278"/>
                        </a:lnTo>
                        <a:lnTo>
                          <a:pt x="867" y="258"/>
                        </a:lnTo>
                        <a:lnTo>
                          <a:pt x="856" y="239"/>
                        </a:lnTo>
                        <a:lnTo>
                          <a:pt x="846" y="220"/>
                        </a:lnTo>
                        <a:lnTo>
                          <a:pt x="834" y="202"/>
                        </a:lnTo>
                        <a:lnTo>
                          <a:pt x="821" y="184"/>
                        </a:lnTo>
                        <a:lnTo>
                          <a:pt x="807" y="167"/>
                        </a:lnTo>
                        <a:lnTo>
                          <a:pt x="794" y="150"/>
                        </a:lnTo>
                        <a:lnTo>
                          <a:pt x="779" y="134"/>
                        </a:lnTo>
                        <a:lnTo>
                          <a:pt x="763" y="119"/>
                        </a:lnTo>
                        <a:lnTo>
                          <a:pt x="746" y="105"/>
                        </a:lnTo>
                        <a:lnTo>
                          <a:pt x="729" y="91"/>
                        </a:lnTo>
                        <a:lnTo>
                          <a:pt x="710" y="78"/>
                        </a:lnTo>
                        <a:lnTo>
                          <a:pt x="692" y="66"/>
                        </a:lnTo>
                        <a:lnTo>
                          <a:pt x="673" y="55"/>
                        </a:lnTo>
                        <a:lnTo>
                          <a:pt x="653" y="45"/>
                        </a:lnTo>
                        <a:lnTo>
                          <a:pt x="633" y="36"/>
                        </a:lnTo>
                        <a:lnTo>
                          <a:pt x="612" y="28"/>
                        </a:lnTo>
                        <a:lnTo>
                          <a:pt x="591" y="21"/>
                        </a:lnTo>
                        <a:lnTo>
                          <a:pt x="570" y="14"/>
                        </a:lnTo>
                        <a:lnTo>
                          <a:pt x="548" y="9"/>
                        </a:lnTo>
                        <a:lnTo>
                          <a:pt x="525" y="6"/>
                        </a:lnTo>
                        <a:lnTo>
                          <a:pt x="503" y="3"/>
                        </a:lnTo>
                        <a:lnTo>
                          <a:pt x="479" y="0"/>
                        </a:lnTo>
                        <a:lnTo>
                          <a:pt x="456" y="0"/>
                        </a:lnTo>
                        <a:lnTo>
                          <a:pt x="432" y="0"/>
                        </a:lnTo>
                        <a:lnTo>
                          <a:pt x="409" y="3"/>
                        </a:lnTo>
                        <a:lnTo>
                          <a:pt x="387" y="6"/>
                        </a:lnTo>
                        <a:lnTo>
                          <a:pt x="364" y="9"/>
                        </a:lnTo>
                        <a:lnTo>
                          <a:pt x="342" y="14"/>
                        </a:lnTo>
                        <a:lnTo>
                          <a:pt x="320" y="21"/>
                        </a:lnTo>
                        <a:lnTo>
                          <a:pt x="299" y="28"/>
                        </a:lnTo>
                        <a:lnTo>
                          <a:pt x="278" y="36"/>
                        </a:lnTo>
                        <a:lnTo>
                          <a:pt x="258" y="45"/>
                        </a:lnTo>
                        <a:lnTo>
                          <a:pt x="239" y="55"/>
                        </a:lnTo>
                        <a:lnTo>
                          <a:pt x="219" y="66"/>
                        </a:lnTo>
                        <a:lnTo>
                          <a:pt x="200" y="78"/>
                        </a:lnTo>
                        <a:lnTo>
                          <a:pt x="183" y="91"/>
                        </a:lnTo>
                        <a:lnTo>
                          <a:pt x="165" y="105"/>
                        </a:lnTo>
                        <a:lnTo>
                          <a:pt x="149" y="119"/>
                        </a:lnTo>
                        <a:lnTo>
                          <a:pt x="133" y="134"/>
                        </a:lnTo>
                        <a:lnTo>
                          <a:pt x="118" y="150"/>
                        </a:lnTo>
                        <a:lnTo>
                          <a:pt x="103" y="167"/>
                        </a:lnTo>
                        <a:lnTo>
                          <a:pt x="91" y="184"/>
                        </a:lnTo>
                        <a:lnTo>
                          <a:pt x="78" y="202"/>
                        </a:lnTo>
                        <a:lnTo>
                          <a:pt x="66" y="220"/>
                        </a:lnTo>
                        <a:lnTo>
                          <a:pt x="54" y="239"/>
                        </a:lnTo>
                        <a:lnTo>
                          <a:pt x="45" y="258"/>
                        </a:lnTo>
                        <a:lnTo>
                          <a:pt x="35" y="278"/>
                        </a:lnTo>
                        <a:lnTo>
                          <a:pt x="28" y="300"/>
                        </a:lnTo>
                        <a:lnTo>
                          <a:pt x="20" y="321"/>
                        </a:lnTo>
                        <a:lnTo>
                          <a:pt x="14" y="342"/>
                        </a:lnTo>
                        <a:lnTo>
                          <a:pt x="9" y="365"/>
                        </a:lnTo>
                        <a:lnTo>
                          <a:pt x="5" y="387"/>
                        </a:lnTo>
                        <a:lnTo>
                          <a:pt x="2" y="409"/>
                        </a:lnTo>
                        <a:lnTo>
                          <a:pt x="0" y="433"/>
                        </a:lnTo>
                        <a:lnTo>
                          <a:pt x="0" y="456"/>
                        </a:lnTo>
                        <a:lnTo>
                          <a:pt x="0" y="479"/>
                        </a:lnTo>
                        <a:lnTo>
                          <a:pt x="2" y="503"/>
                        </a:lnTo>
                        <a:lnTo>
                          <a:pt x="5" y="525"/>
                        </a:lnTo>
                        <a:lnTo>
                          <a:pt x="9" y="548"/>
                        </a:lnTo>
                        <a:lnTo>
                          <a:pt x="14" y="570"/>
                        </a:lnTo>
                        <a:lnTo>
                          <a:pt x="20" y="591"/>
                        </a:lnTo>
                        <a:lnTo>
                          <a:pt x="28" y="613"/>
                        </a:lnTo>
                        <a:lnTo>
                          <a:pt x="35" y="634"/>
                        </a:lnTo>
                        <a:lnTo>
                          <a:pt x="45" y="654"/>
                        </a:lnTo>
                        <a:lnTo>
                          <a:pt x="54" y="673"/>
                        </a:lnTo>
                        <a:lnTo>
                          <a:pt x="66" y="692"/>
                        </a:lnTo>
                        <a:lnTo>
                          <a:pt x="78" y="710"/>
                        </a:lnTo>
                        <a:lnTo>
                          <a:pt x="91" y="729"/>
                        </a:lnTo>
                        <a:lnTo>
                          <a:pt x="103" y="746"/>
                        </a:lnTo>
                        <a:lnTo>
                          <a:pt x="118" y="763"/>
                        </a:lnTo>
                        <a:lnTo>
                          <a:pt x="133" y="779"/>
                        </a:lnTo>
                        <a:lnTo>
                          <a:pt x="149" y="794"/>
                        </a:lnTo>
                        <a:lnTo>
                          <a:pt x="165" y="807"/>
                        </a:lnTo>
                        <a:lnTo>
                          <a:pt x="183" y="821"/>
                        </a:lnTo>
                        <a:lnTo>
                          <a:pt x="200" y="834"/>
                        </a:lnTo>
                        <a:lnTo>
                          <a:pt x="219" y="846"/>
                        </a:lnTo>
                        <a:lnTo>
                          <a:pt x="239" y="856"/>
                        </a:lnTo>
                        <a:lnTo>
                          <a:pt x="258" y="867"/>
                        </a:lnTo>
                        <a:lnTo>
                          <a:pt x="278" y="875"/>
                        </a:lnTo>
                        <a:lnTo>
                          <a:pt x="299" y="884"/>
                        </a:lnTo>
                        <a:lnTo>
                          <a:pt x="320" y="891"/>
                        </a:lnTo>
                        <a:lnTo>
                          <a:pt x="342" y="898"/>
                        </a:lnTo>
                        <a:lnTo>
                          <a:pt x="364" y="902"/>
                        </a:lnTo>
                        <a:lnTo>
                          <a:pt x="387" y="906"/>
                        </a:lnTo>
                        <a:lnTo>
                          <a:pt x="409" y="910"/>
                        </a:lnTo>
                        <a:lnTo>
                          <a:pt x="432" y="911"/>
                        </a:lnTo>
                        <a:lnTo>
                          <a:pt x="456" y="912"/>
                        </a:lnTo>
                        <a:lnTo>
                          <a:pt x="479" y="911"/>
                        </a:lnTo>
                        <a:lnTo>
                          <a:pt x="503" y="910"/>
                        </a:lnTo>
                        <a:lnTo>
                          <a:pt x="525" y="906"/>
                        </a:lnTo>
                        <a:lnTo>
                          <a:pt x="548" y="902"/>
                        </a:lnTo>
                        <a:lnTo>
                          <a:pt x="570" y="898"/>
                        </a:lnTo>
                        <a:lnTo>
                          <a:pt x="591" y="891"/>
                        </a:lnTo>
                        <a:lnTo>
                          <a:pt x="612" y="884"/>
                        </a:lnTo>
                        <a:lnTo>
                          <a:pt x="633" y="875"/>
                        </a:lnTo>
                        <a:lnTo>
                          <a:pt x="653" y="867"/>
                        </a:lnTo>
                        <a:lnTo>
                          <a:pt x="673" y="856"/>
                        </a:lnTo>
                        <a:lnTo>
                          <a:pt x="692" y="846"/>
                        </a:lnTo>
                        <a:lnTo>
                          <a:pt x="710" y="834"/>
                        </a:lnTo>
                        <a:lnTo>
                          <a:pt x="729" y="821"/>
                        </a:lnTo>
                        <a:lnTo>
                          <a:pt x="746" y="807"/>
                        </a:lnTo>
                        <a:lnTo>
                          <a:pt x="763" y="794"/>
                        </a:lnTo>
                        <a:lnTo>
                          <a:pt x="779" y="779"/>
                        </a:lnTo>
                        <a:lnTo>
                          <a:pt x="794" y="763"/>
                        </a:lnTo>
                        <a:lnTo>
                          <a:pt x="807" y="746"/>
                        </a:lnTo>
                        <a:lnTo>
                          <a:pt x="821" y="729"/>
                        </a:lnTo>
                        <a:lnTo>
                          <a:pt x="834" y="710"/>
                        </a:lnTo>
                        <a:lnTo>
                          <a:pt x="846" y="692"/>
                        </a:lnTo>
                        <a:lnTo>
                          <a:pt x="856" y="673"/>
                        </a:lnTo>
                        <a:lnTo>
                          <a:pt x="867" y="654"/>
                        </a:lnTo>
                        <a:lnTo>
                          <a:pt x="876" y="634"/>
                        </a:lnTo>
                        <a:lnTo>
                          <a:pt x="884" y="613"/>
                        </a:lnTo>
                        <a:lnTo>
                          <a:pt x="892" y="591"/>
                        </a:lnTo>
                        <a:lnTo>
                          <a:pt x="897" y="570"/>
                        </a:lnTo>
                        <a:lnTo>
                          <a:pt x="902" y="548"/>
                        </a:lnTo>
                        <a:lnTo>
                          <a:pt x="906" y="525"/>
                        </a:lnTo>
                        <a:lnTo>
                          <a:pt x="910" y="503"/>
                        </a:lnTo>
                        <a:lnTo>
                          <a:pt x="911" y="479"/>
                        </a:lnTo>
                        <a:lnTo>
                          <a:pt x="912" y="456"/>
                        </a:lnTo>
                        <a:close/>
                        <a:moveTo>
                          <a:pt x="873" y="456"/>
                        </a:moveTo>
                        <a:lnTo>
                          <a:pt x="873" y="477"/>
                        </a:lnTo>
                        <a:lnTo>
                          <a:pt x="871" y="499"/>
                        </a:lnTo>
                        <a:lnTo>
                          <a:pt x="869" y="520"/>
                        </a:lnTo>
                        <a:lnTo>
                          <a:pt x="865" y="540"/>
                        </a:lnTo>
                        <a:lnTo>
                          <a:pt x="861" y="560"/>
                        </a:lnTo>
                        <a:lnTo>
                          <a:pt x="855" y="581"/>
                        </a:lnTo>
                        <a:lnTo>
                          <a:pt x="848" y="600"/>
                        </a:lnTo>
                        <a:lnTo>
                          <a:pt x="840" y="619"/>
                        </a:lnTo>
                        <a:lnTo>
                          <a:pt x="833" y="637"/>
                        </a:lnTo>
                        <a:lnTo>
                          <a:pt x="823" y="655"/>
                        </a:lnTo>
                        <a:lnTo>
                          <a:pt x="813" y="672"/>
                        </a:lnTo>
                        <a:lnTo>
                          <a:pt x="802" y="689"/>
                        </a:lnTo>
                        <a:lnTo>
                          <a:pt x="790" y="706"/>
                        </a:lnTo>
                        <a:lnTo>
                          <a:pt x="779" y="722"/>
                        </a:lnTo>
                        <a:lnTo>
                          <a:pt x="765" y="737"/>
                        </a:lnTo>
                        <a:lnTo>
                          <a:pt x="751" y="751"/>
                        </a:lnTo>
                        <a:lnTo>
                          <a:pt x="737" y="765"/>
                        </a:lnTo>
                        <a:lnTo>
                          <a:pt x="721" y="779"/>
                        </a:lnTo>
                        <a:lnTo>
                          <a:pt x="706" y="790"/>
                        </a:lnTo>
                        <a:lnTo>
                          <a:pt x="689" y="802"/>
                        </a:lnTo>
                        <a:lnTo>
                          <a:pt x="672" y="814"/>
                        </a:lnTo>
                        <a:lnTo>
                          <a:pt x="655" y="823"/>
                        </a:lnTo>
                        <a:lnTo>
                          <a:pt x="637" y="833"/>
                        </a:lnTo>
                        <a:lnTo>
                          <a:pt x="619" y="840"/>
                        </a:lnTo>
                        <a:lnTo>
                          <a:pt x="600" y="849"/>
                        </a:lnTo>
                        <a:lnTo>
                          <a:pt x="579" y="855"/>
                        </a:lnTo>
                        <a:lnTo>
                          <a:pt x="560" y="861"/>
                        </a:lnTo>
                        <a:lnTo>
                          <a:pt x="540" y="865"/>
                        </a:lnTo>
                        <a:lnTo>
                          <a:pt x="520" y="869"/>
                        </a:lnTo>
                        <a:lnTo>
                          <a:pt x="499" y="871"/>
                        </a:lnTo>
                        <a:lnTo>
                          <a:pt x="477" y="873"/>
                        </a:lnTo>
                        <a:lnTo>
                          <a:pt x="456" y="873"/>
                        </a:lnTo>
                        <a:lnTo>
                          <a:pt x="435" y="873"/>
                        </a:lnTo>
                        <a:lnTo>
                          <a:pt x="413" y="871"/>
                        </a:lnTo>
                        <a:lnTo>
                          <a:pt x="392" y="869"/>
                        </a:lnTo>
                        <a:lnTo>
                          <a:pt x="372" y="865"/>
                        </a:lnTo>
                        <a:lnTo>
                          <a:pt x="352" y="861"/>
                        </a:lnTo>
                        <a:lnTo>
                          <a:pt x="331" y="855"/>
                        </a:lnTo>
                        <a:lnTo>
                          <a:pt x="312" y="849"/>
                        </a:lnTo>
                        <a:lnTo>
                          <a:pt x="293" y="840"/>
                        </a:lnTo>
                        <a:lnTo>
                          <a:pt x="275" y="833"/>
                        </a:lnTo>
                        <a:lnTo>
                          <a:pt x="257" y="823"/>
                        </a:lnTo>
                        <a:lnTo>
                          <a:pt x="239" y="814"/>
                        </a:lnTo>
                        <a:lnTo>
                          <a:pt x="222" y="802"/>
                        </a:lnTo>
                        <a:lnTo>
                          <a:pt x="206" y="790"/>
                        </a:lnTo>
                        <a:lnTo>
                          <a:pt x="190" y="779"/>
                        </a:lnTo>
                        <a:lnTo>
                          <a:pt x="175" y="765"/>
                        </a:lnTo>
                        <a:lnTo>
                          <a:pt x="160" y="751"/>
                        </a:lnTo>
                        <a:lnTo>
                          <a:pt x="146" y="737"/>
                        </a:lnTo>
                        <a:lnTo>
                          <a:pt x="133" y="722"/>
                        </a:lnTo>
                        <a:lnTo>
                          <a:pt x="120" y="706"/>
                        </a:lnTo>
                        <a:lnTo>
                          <a:pt x="109" y="689"/>
                        </a:lnTo>
                        <a:lnTo>
                          <a:pt x="98" y="672"/>
                        </a:lnTo>
                        <a:lnTo>
                          <a:pt x="88" y="655"/>
                        </a:lnTo>
                        <a:lnTo>
                          <a:pt x="79" y="637"/>
                        </a:lnTo>
                        <a:lnTo>
                          <a:pt x="70" y="619"/>
                        </a:lnTo>
                        <a:lnTo>
                          <a:pt x="63" y="600"/>
                        </a:lnTo>
                        <a:lnTo>
                          <a:pt x="57" y="581"/>
                        </a:lnTo>
                        <a:lnTo>
                          <a:pt x="51" y="560"/>
                        </a:lnTo>
                        <a:lnTo>
                          <a:pt x="46" y="540"/>
                        </a:lnTo>
                        <a:lnTo>
                          <a:pt x="43" y="520"/>
                        </a:lnTo>
                        <a:lnTo>
                          <a:pt x="40" y="499"/>
                        </a:lnTo>
                        <a:lnTo>
                          <a:pt x="38" y="477"/>
                        </a:lnTo>
                        <a:lnTo>
                          <a:pt x="37" y="456"/>
                        </a:lnTo>
                        <a:lnTo>
                          <a:pt x="38" y="435"/>
                        </a:lnTo>
                        <a:lnTo>
                          <a:pt x="40" y="413"/>
                        </a:lnTo>
                        <a:lnTo>
                          <a:pt x="43" y="392"/>
                        </a:lnTo>
                        <a:lnTo>
                          <a:pt x="46" y="372"/>
                        </a:lnTo>
                        <a:lnTo>
                          <a:pt x="51" y="352"/>
                        </a:lnTo>
                        <a:lnTo>
                          <a:pt x="57" y="332"/>
                        </a:lnTo>
                        <a:lnTo>
                          <a:pt x="63" y="312"/>
                        </a:lnTo>
                        <a:lnTo>
                          <a:pt x="70" y="293"/>
                        </a:lnTo>
                        <a:lnTo>
                          <a:pt x="79" y="275"/>
                        </a:lnTo>
                        <a:lnTo>
                          <a:pt x="88" y="257"/>
                        </a:lnTo>
                        <a:lnTo>
                          <a:pt x="98" y="239"/>
                        </a:lnTo>
                        <a:lnTo>
                          <a:pt x="109" y="222"/>
                        </a:lnTo>
                        <a:lnTo>
                          <a:pt x="120" y="206"/>
                        </a:lnTo>
                        <a:lnTo>
                          <a:pt x="133" y="190"/>
                        </a:lnTo>
                        <a:lnTo>
                          <a:pt x="146" y="175"/>
                        </a:lnTo>
                        <a:lnTo>
                          <a:pt x="160" y="160"/>
                        </a:lnTo>
                        <a:lnTo>
                          <a:pt x="175" y="146"/>
                        </a:lnTo>
                        <a:lnTo>
                          <a:pt x="190" y="134"/>
                        </a:lnTo>
                        <a:lnTo>
                          <a:pt x="206" y="121"/>
                        </a:lnTo>
                        <a:lnTo>
                          <a:pt x="222" y="109"/>
                        </a:lnTo>
                        <a:lnTo>
                          <a:pt x="239" y="98"/>
                        </a:lnTo>
                        <a:lnTo>
                          <a:pt x="257" y="89"/>
                        </a:lnTo>
                        <a:lnTo>
                          <a:pt x="275" y="79"/>
                        </a:lnTo>
                        <a:lnTo>
                          <a:pt x="293" y="71"/>
                        </a:lnTo>
                        <a:lnTo>
                          <a:pt x="312" y="63"/>
                        </a:lnTo>
                        <a:lnTo>
                          <a:pt x="331" y="57"/>
                        </a:lnTo>
                        <a:lnTo>
                          <a:pt x="352" y="52"/>
                        </a:lnTo>
                        <a:lnTo>
                          <a:pt x="372" y="46"/>
                        </a:lnTo>
                        <a:lnTo>
                          <a:pt x="392" y="43"/>
                        </a:lnTo>
                        <a:lnTo>
                          <a:pt x="413" y="40"/>
                        </a:lnTo>
                        <a:lnTo>
                          <a:pt x="435" y="39"/>
                        </a:lnTo>
                        <a:lnTo>
                          <a:pt x="456" y="38"/>
                        </a:lnTo>
                        <a:lnTo>
                          <a:pt x="477" y="39"/>
                        </a:lnTo>
                        <a:lnTo>
                          <a:pt x="499" y="40"/>
                        </a:lnTo>
                        <a:lnTo>
                          <a:pt x="520" y="43"/>
                        </a:lnTo>
                        <a:lnTo>
                          <a:pt x="540" y="46"/>
                        </a:lnTo>
                        <a:lnTo>
                          <a:pt x="560" y="52"/>
                        </a:lnTo>
                        <a:lnTo>
                          <a:pt x="579" y="57"/>
                        </a:lnTo>
                        <a:lnTo>
                          <a:pt x="600" y="63"/>
                        </a:lnTo>
                        <a:lnTo>
                          <a:pt x="619" y="71"/>
                        </a:lnTo>
                        <a:lnTo>
                          <a:pt x="637" y="79"/>
                        </a:lnTo>
                        <a:lnTo>
                          <a:pt x="655" y="89"/>
                        </a:lnTo>
                        <a:lnTo>
                          <a:pt x="672" y="98"/>
                        </a:lnTo>
                        <a:lnTo>
                          <a:pt x="689" y="109"/>
                        </a:lnTo>
                        <a:lnTo>
                          <a:pt x="706" y="121"/>
                        </a:lnTo>
                        <a:lnTo>
                          <a:pt x="721" y="134"/>
                        </a:lnTo>
                        <a:lnTo>
                          <a:pt x="737" y="146"/>
                        </a:lnTo>
                        <a:lnTo>
                          <a:pt x="751" y="160"/>
                        </a:lnTo>
                        <a:lnTo>
                          <a:pt x="765" y="175"/>
                        </a:lnTo>
                        <a:lnTo>
                          <a:pt x="779" y="190"/>
                        </a:lnTo>
                        <a:lnTo>
                          <a:pt x="790" y="206"/>
                        </a:lnTo>
                        <a:lnTo>
                          <a:pt x="802" y="222"/>
                        </a:lnTo>
                        <a:lnTo>
                          <a:pt x="813" y="239"/>
                        </a:lnTo>
                        <a:lnTo>
                          <a:pt x="823" y="257"/>
                        </a:lnTo>
                        <a:lnTo>
                          <a:pt x="833" y="275"/>
                        </a:lnTo>
                        <a:lnTo>
                          <a:pt x="840" y="293"/>
                        </a:lnTo>
                        <a:lnTo>
                          <a:pt x="848" y="312"/>
                        </a:lnTo>
                        <a:lnTo>
                          <a:pt x="855" y="332"/>
                        </a:lnTo>
                        <a:lnTo>
                          <a:pt x="861" y="352"/>
                        </a:lnTo>
                        <a:lnTo>
                          <a:pt x="865" y="372"/>
                        </a:lnTo>
                        <a:lnTo>
                          <a:pt x="869" y="392"/>
                        </a:lnTo>
                        <a:lnTo>
                          <a:pt x="871" y="413"/>
                        </a:lnTo>
                        <a:lnTo>
                          <a:pt x="873" y="435"/>
                        </a:lnTo>
                        <a:lnTo>
                          <a:pt x="873" y="456"/>
                        </a:lnTo>
                        <a:close/>
                      </a:path>
                    </a:pathLst>
                  </a:custGeom>
                  <a:solidFill>
                    <a:srgbClr val="60B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8" name="Freeform 6404">
                    <a:extLst>
                      <a:ext uri="{FF2B5EF4-FFF2-40B4-BE49-F238E27FC236}">
                        <a16:creationId xmlns:a16="http://schemas.microsoft.com/office/drawing/2014/main" xmlns="" id="{07BEEEB3-E1C7-45F5-9262-349C813E27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" y="1434"/>
                    <a:ext cx="87" cy="87"/>
                  </a:xfrm>
                  <a:custGeom>
                    <a:avLst/>
                    <a:gdLst>
                      <a:gd name="T0" fmla="*/ 865 w 874"/>
                      <a:gd name="T1" fmla="*/ 348 h 873"/>
                      <a:gd name="T2" fmla="*/ 831 w 874"/>
                      <a:gd name="T3" fmla="*/ 247 h 873"/>
                      <a:gd name="T4" fmla="*/ 773 w 874"/>
                      <a:gd name="T5" fmla="*/ 158 h 873"/>
                      <a:gd name="T6" fmla="*/ 698 w 874"/>
                      <a:gd name="T7" fmla="*/ 86 h 873"/>
                      <a:gd name="T8" fmla="*/ 606 w 874"/>
                      <a:gd name="T9" fmla="*/ 34 h 873"/>
                      <a:gd name="T10" fmla="*/ 503 w 874"/>
                      <a:gd name="T11" fmla="*/ 4 h 873"/>
                      <a:gd name="T12" fmla="*/ 392 w 874"/>
                      <a:gd name="T13" fmla="*/ 2 h 873"/>
                      <a:gd name="T14" fmla="*/ 287 w 874"/>
                      <a:gd name="T15" fmla="*/ 26 h 873"/>
                      <a:gd name="T16" fmla="*/ 192 w 874"/>
                      <a:gd name="T17" fmla="*/ 74 h 873"/>
                      <a:gd name="T18" fmla="*/ 113 w 874"/>
                      <a:gd name="T19" fmla="*/ 142 h 873"/>
                      <a:gd name="T20" fmla="*/ 52 w 874"/>
                      <a:gd name="T21" fmla="*/ 227 h 873"/>
                      <a:gd name="T22" fmla="*/ 13 w 874"/>
                      <a:gd name="T23" fmla="*/ 326 h 873"/>
                      <a:gd name="T24" fmla="*/ 0 w 874"/>
                      <a:gd name="T25" fmla="*/ 436 h 873"/>
                      <a:gd name="T26" fmla="*/ 13 w 874"/>
                      <a:gd name="T27" fmla="*/ 545 h 873"/>
                      <a:gd name="T28" fmla="*/ 52 w 874"/>
                      <a:gd name="T29" fmla="*/ 644 h 873"/>
                      <a:gd name="T30" fmla="*/ 113 w 874"/>
                      <a:gd name="T31" fmla="*/ 730 h 873"/>
                      <a:gd name="T32" fmla="*/ 192 w 874"/>
                      <a:gd name="T33" fmla="*/ 798 h 873"/>
                      <a:gd name="T34" fmla="*/ 287 w 874"/>
                      <a:gd name="T35" fmla="*/ 846 h 873"/>
                      <a:gd name="T36" fmla="*/ 392 w 874"/>
                      <a:gd name="T37" fmla="*/ 870 h 873"/>
                      <a:gd name="T38" fmla="*/ 503 w 874"/>
                      <a:gd name="T39" fmla="*/ 867 h 873"/>
                      <a:gd name="T40" fmla="*/ 606 w 874"/>
                      <a:gd name="T41" fmla="*/ 838 h 873"/>
                      <a:gd name="T42" fmla="*/ 698 w 874"/>
                      <a:gd name="T43" fmla="*/ 786 h 873"/>
                      <a:gd name="T44" fmla="*/ 773 w 874"/>
                      <a:gd name="T45" fmla="*/ 714 h 873"/>
                      <a:gd name="T46" fmla="*/ 831 w 874"/>
                      <a:gd name="T47" fmla="*/ 626 h 873"/>
                      <a:gd name="T48" fmla="*/ 865 w 874"/>
                      <a:gd name="T49" fmla="*/ 524 h 873"/>
                      <a:gd name="T50" fmla="*/ 835 w 874"/>
                      <a:gd name="T51" fmla="*/ 436 h 873"/>
                      <a:gd name="T52" fmla="*/ 824 w 874"/>
                      <a:gd name="T53" fmla="*/ 536 h 873"/>
                      <a:gd name="T54" fmla="*/ 787 w 874"/>
                      <a:gd name="T55" fmla="*/ 626 h 873"/>
                      <a:gd name="T56" fmla="*/ 732 w 874"/>
                      <a:gd name="T57" fmla="*/ 704 h 873"/>
                      <a:gd name="T58" fmla="*/ 660 w 874"/>
                      <a:gd name="T59" fmla="*/ 767 h 873"/>
                      <a:gd name="T60" fmla="*/ 574 w 874"/>
                      <a:gd name="T61" fmla="*/ 811 h 873"/>
                      <a:gd name="T62" fmla="*/ 477 w 874"/>
                      <a:gd name="T63" fmla="*/ 833 h 873"/>
                      <a:gd name="T64" fmla="*/ 376 w 874"/>
                      <a:gd name="T65" fmla="*/ 830 h 873"/>
                      <a:gd name="T66" fmla="*/ 281 w 874"/>
                      <a:gd name="T67" fmla="*/ 803 h 873"/>
                      <a:gd name="T68" fmla="*/ 198 w 874"/>
                      <a:gd name="T69" fmla="*/ 755 h 873"/>
                      <a:gd name="T70" fmla="*/ 129 w 874"/>
                      <a:gd name="T71" fmla="*/ 689 h 873"/>
                      <a:gd name="T72" fmla="*/ 77 w 874"/>
                      <a:gd name="T73" fmla="*/ 609 h 873"/>
                      <a:gd name="T74" fmla="*/ 46 w 874"/>
                      <a:gd name="T75" fmla="*/ 516 h 873"/>
                      <a:gd name="T76" fmla="*/ 39 w 874"/>
                      <a:gd name="T77" fmla="*/ 416 h 873"/>
                      <a:gd name="T78" fmla="*/ 56 w 874"/>
                      <a:gd name="T79" fmla="*/ 318 h 873"/>
                      <a:gd name="T80" fmla="*/ 95 w 874"/>
                      <a:gd name="T81" fmla="*/ 230 h 873"/>
                      <a:gd name="T82" fmla="*/ 155 w 874"/>
                      <a:gd name="T83" fmla="*/ 154 h 873"/>
                      <a:gd name="T84" fmla="*/ 230 w 874"/>
                      <a:gd name="T85" fmla="*/ 95 h 873"/>
                      <a:gd name="T86" fmla="*/ 318 w 874"/>
                      <a:gd name="T87" fmla="*/ 55 h 873"/>
                      <a:gd name="T88" fmla="*/ 417 w 874"/>
                      <a:gd name="T89" fmla="*/ 38 h 873"/>
                      <a:gd name="T90" fmla="*/ 517 w 874"/>
                      <a:gd name="T91" fmla="*/ 45 h 873"/>
                      <a:gd name="T92" fmla="*/ 609 w 874"/>
                      <a:gd name="T93" fmla="*/ 76 h 873"/>
                      <a:gd name="T94" fmla="*/ 690 w 874"/>
                      <a:gd name="T95" fmla="*/ 128 h 873"/>
                      <a:gd name="T96" fmla="*/ 756 w 874"/>
                      <a:gd name="T97" fmla="*/ 198 h 873"/>
                      <a:gd name="T98" fmla="*/ 804 w 874"/>
                      <a:gd name="T99" fmla="*/ 281 h 873"/>
                      <a:gd name="T100" fmla="*/ 831 w 874"/>
                      <a:gd name="T101" fmla="*/ 375 h 8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74" h="873">
                        <a:moveTo>
                          <a:pt x="874" y="436"/>
                        </a:moveTo>
                        <a:lnTo>
                          <a:pt x="874" y="414"/>
                        </a:lnTo>
                        <a:lnTo>
                          <a:pt x="871" y="391"/>
                        </a:lnTo>
                        <a:lnTo>
                          <a:pt x="868" y="369"/>
                        </a:lnTo>
                        <a:lnTo>
                          <a:pt x="865" y="348"/>
                        </a:lnTo>
                        <a:lnTo>
                          <a:pt x="860" y="326"/>
                        </a:lnTo>
                        <a:lnTo>
                          <a:pt x="854" y="306"/>
                        </a:lnTo>
                        <a:lnTo>
                          <a:pt x="847" y="286"/>
                        </a:lnTo>
                        <a:lnTo>
                          <a:pt x="839" y="266"/>
                        </a:lnTo>
                        <a:lnTo>
                          <a:pt x="831" y="247"/>
                        </a:lnTo>
                        <a:lnTo>
                          <a:pt x="821" y="227"/>
                        </a:lnTo>
                        <a:lnTo>
                          <a:pt x="811" y="209"/>
                        </a:lnTo>
                        <a:lnTo>
                          <a:pt x="799" y="192"/>
                        </a:lnTo>
                        <a:lnTo>
                          <a:pt x="787" y="174"/>
                        </a:lnTo>
                        <a:lnTo>
                          <a:pt x="773" y="158"/>
                        </a:lnTo>
                        <a:lnTo>
                          <a:pt x="760" y="142"/>
                        </a:lnTo>
                        <a:lnTo>
                          <a:pt x="746" y="127"/>
                        </a:lnTo>
                        <a:lnTo>
                          <a:pt x="731" y="112"/>
                        </a:lnTo>
                        <a:lnTo>
                          <a:pt x="715" y="99"/>
                        </a:lnTo>
                        <a:lnTo>
                          <a:pt x="698" y="86"/>
                        </a:lnTo>
                        <a:lnTo>
                          <a:pt x="681" y="74"/>
                        </a:lnTo>
                        <a:lnTo>
                          <a:pt x="664" y="62"/>
                        </a:lnTo>
                        <a:lnTo>
                          <a:pt x="645" y="52"/>
                        </a:lnTo>
                        <a:lnTo>
                          <a:pt x="626" y="42"/>
                        </a:lnTo>
                        <a:lnTo>
                          <a:pt x="606" y="34"/>
                        </a:lnTo>
                        <a:lnTo>
                          <a:pt x="587" y="26"/>
                        </a:lnTo>
                        <a:lnTo>
                          <a:pt x="567" y="19"/>
                        </a:lnTo>
                        <a:lnTo>
                          <a:pt x="546" y="13"/>
                        </a:lnTo>
                        <a:lnTo>
                          <a:pt x="524" y="8"/>
                        </a:lnTo>
                        <a:lnTo>
                          <a:pt x="503" y="4"/>
                        </a:lnTo>
                        <a:lnTo>
                          <a:pt x="482" y="2"/>
                        </a:lnTo>
                        <a:lnTo>
                          <a:pt x="459" y="0"/>
                        </a:lnTo>
                        <a:lnTo>
                          <a:pt x="437" y="0"/>
                        </a:lnTo>
                        <a:lnTo>
                          <a:pt x="415" y="0"/>
                        </a:lnTo>
                        <a:lnTo>
                          <a:pt x="392" y="2"/>
                        </a:lnTo>
                        <a:lnTo>
                          <a:pt x="370" y="4"/>
                        </a:lnTo>
                        <a:lnTo>
                          <a:pt x="349" y="8"/>
                        </a:lnTo>
                        <a:lnTo>
                          <a:pt x="327" y="13"/>
                        </a:lnTo>
                        <a:lnTo>
                          <a:pt x="307" y="19"/>
                        </a:lnTo>
                        <a:lnTo>
                          <a:pt x="287" y="26"/>
                        </a:lnTo>
                        <a:lnTo>
                          <a:pt x="267" y="34"/>
                        </a:lnTo>
                        <a:lnTo>
                          <a:pt x="247" y="42"/>
                        </a:lnTo>
                        <a:lnTo>
                          <a:pt x="228" y="52"/>
                        </a:lnTo>
                        <a:lnTo>
                          <a:pt x="210" y="62"/>
                        </a:lnTo>
                        <a:lnTo>
                          <a:pt x="192" y="74"/>
                        </a:lnTo>
                        <a:lnTo>
                          <a:pt x="175" y="86"/>
                        </a:lnTo>
                        <a:lnTo>
                          <a:pt x="159" y="99"/>
                        </a:lnTo>
                        <a:lnTo>
                          <a:pt x="143" y="112"/>
                        </a:lnTo>
                        <a:lnTo>
                          <a:pt x="128" y="127"/>
                        </a:lnTo>
                        <a:lnTo>
                          <a:pt x="113" y="142"/>
                        </a:lnTo>
                        <a:lnTo>
                          <a:pt x="99" y="158"/>
                        </a:lnTo>
                        <a:lnTo>
                          <a:pt x="87" y="174"/>
                        </a:lnTo>
                        <a:lnTo>
                          <a:pt x="75" y="192"/>
                        </a:lnTo>
                        <a:lnTo>
                          <a:pt x="63" y="209"/>
                        </a:lnTo>
                        <a:lnTo>
                          <a:pt x="52" y="227"/>
                        </a:lnTo>
                        <a:lnTo>
                          <a:pt x="43" y="247"/>
                        </a:lnTo>
                        <a:lnTo>
                          <a:pt x="34" y="266"/>
                        </a:lnTo>
                        <a:lnTo>
                          <a:pt x="26" y="286"/>
                        </a:lnTo>
                        <a:lnTo>
                          <a:pt x="19" y="306"/>
                        </a:lnTo>
                        <a:lnTo>
                          <a:pt x="13" y="326"/>
                        </a:lnTo>
                        <a:lnTo>
                          <a:pt x="9" y="348"/>
                        </a:lnTo>
                        <a:lnTo>
                          <a:pt x="5" y="369"/>
                        </a:lnTo>
                        <a:lnTo>
                          <a:pt x="2" y="391"/>
                        </a:lnTo>
                        <a:lnTo>
                          <a:pt x="0" y="414"/>
                        </a:lnTo>
                        <a:lnTo>
                          <a:pt x="0" y="436"/>
                        </a:lnTo>
                        <a:lnTo>
                          <a:pt x="0" y="458"/>
                        </a:lnTo>
                        <a:lnTo>
                          <a:pt x="2" y="481"/>
                        </a:lnTo>
                        <a:lnTo>
                          <a:pt x="5" y="502"/>
                        </a:lnTo>
                        <a:lnTo>
                          <a:pt x="9" y="524"/>
                        </a:lnTo>
                        <a:lnTo>
                          <a:pt x="13" y="545"/>
                        </a:lnTo>
                        <a:lnTo>
                          <a:pt x="19" y="566"/>
                        </a:lnTo>
                        <a:lnTo>
                          <a:pt x="26" y="586"/>
                        </a:lnTo>
                        <a:lnTo>
                          <a:pt x="34" y="606"/>
                        </a:lnTo>
                        <a:lnTo>
                          <a:pt x="43" y="626"/>
                        </a:lnTo>
                        <a:lnTo>
                          <a:pt x="52" y="644"/>
                        </a:lnTo>
                        <a:lnTo>
                          <a:pt x="63" y="663"/>
                        </a:lnTo>
                        <a:lnTo>
                          <a:pt x="75" y="680"/>
                        </a:lnTo>
                        <a:lnTo>
                          <a:pt x="87" y="697"/>
                        </a:lnTo>
                        <a:lnTo>
                          <a:pt x="99" y="714"/>
                        </a:lnTo>
                        <a:lnTo>
                          <a:pt x="113" y="730"/>
                        </a:lnTo>
                        <a:lnTo>
                          <a:pt x="128" y="745"/>
                        </a:lnTo>
                        <a:lnTo>
                          <a:pt x="143" y="760"/>
                        </a:lnTo>
                        <a:lnTo>
                          <a:pt x="159" y="772"/>
                        </a:lnTo>
                        <a:lnTo>
                          <a:pt x="175" y="786"/>
                        </a:lnTo>
                        <a:lnTo>
                          <a:pt x="192" y="798"/>
                        </a:lnTo>
                        <a:lnTo>
                          <a:pt x="210" y="810"/>
                        </a:lnTo>
                        <a:lnTo>
                          <a:pt x="228" y="820"/>
                        </a:lnTo>
                        <a:lnTo>
                          <a:pt x="247" y="830"/>
                        </a:lnTo>
                        <a:lnTo>
                          <a:pt x="267" y="838"/>
                        </a:lnTo>
                        <a:lnTo>
                          <a:pt x="287" y="846"/>
                        </a:lnTo>
                        <a:lnTo>
                          <a:pt x="307" y="853"/>
                        </a:lnTo>
                        <a:lnTo>
                          <a:pt x="327" y="859"/>
                        </a:lnTo>
                        <a:lnTo>
                          <a:pt x="349" y="864"/>
                        </a:lnTo>
                        <a:lnTo>
                          <a:pt x="370" y="867"/>
                        </a:lnTo>
                        <a:lnTo>
                          <a:pt x="392" y="870"/>
                        </a:lnTo>
                        <a:lnTo>
                          <a:pt x="415" y="873"/>
                        </a:lnTo>
                        <a:lnTo>
                          <a:pt x="437" y="873"/>
                        </a:lnTo>
                        <a:lnTo>
                          <a:pt x="459" y="873"/>
                        </a:lnTo>
                        <a:lnTo>
                          <a:pt x="482" y="870"/>
                        </a:lnTo>
                        <a:lnTo>
                          <a:pt x="503" y="867"/>
                        </a:lnTo>
                        <a:lnTo>
                          <a:pt x="524" y="864"/>
                        </a:lnTo>
                        <a:lnTo>
                          <a:pt x="546" y="859"/>
                        </a:lnTo>
                        <a:lnTo>
                          <a:pt x="567" y="853"/>
                        </a:lnTo>
                        <a:lnTo>
                          <a:pt x="587" y="846"/>
                        </a:lnTo>
                        <a:lnTo>
                          <a:pt x="606" y="838"/>
                        </a:lnTo>
                        <a:lnTo>
                          <a:pt x="626" y="830"/>
                        </a:lnTo>
                        <a:lnTo>
                          <a:pt x="645" y="820"/>
                        </a:lnTo>
                        <a:lnTo>
                          <a:pt x="664" y="810"/>
                        </a:lnTo>
                        <a:lnTo>
                          <a:pt x="681" y="798"/>
                        </a:lnTo>
                        <a:lnTo>
                          <a:pt x="698" y="786"/>
                        </a:lnTo>
                        <a:lnTo>
                          <a:pt x="715" y="772"/>
                        </a:lnTo>
                        <a:lnTo>
                          <a:pt x="731" y="760"/>
                        </a:lnTo>
                        <a:lnTo>
                          <a:pt x="746" y="745"/>
                        </a:lnTo>
                        <a:lnTo>
                          <a:pt x="760" y="730"/>
                        </a:lnTo>
                        <a:lnTo>
                          <a:pt x="773" y="714"/>
                        </a:lnTo>
                        <a:lnTo>
                          <a:pt x="787" y="697"/>
                        </a:lnTo>
                        <a:lnTo>
                          <a:pt x="799" y="680"/>
                        </a:lnTo>
                        <a:lnTo>
                          <a:pt x="811" y="663"/>
                        </a:lnTo>
                        <a:lnTo>
                          <a:pt x="821" y="644"/>
                        </a:lnTo>
                        <a:lnTo>
                          <a:pt x="831" y="626"/>
                        </a:lnTo>
                        <a:lnTo>
                          <a:pt x="839" y="606"/>
                        </a:lnTo>
                        <a:lnTo>
                          <a:pt x="847" y="586"/>
                        </a:lnTo>
                        <a:lnTo>
                          <a:pt x="854" y="566"/>
                        </a:lnTo>
                        <a:lnTo>
                          <a:pt x="860" y="545"/>
                        </a:lnTo>
                        <a:lnTo>
                          <a:pt x="865" y="524"/>
                        </a:lnTo>
                        <a:lnTo>
                          <a:pt x="868" y="502"/>
                        </a:lnTo>
                        <a:lnTo>
                          <a:pt x="871" y="481"/>
                        </a:lnTo>
                        <a:lnTo>
                          <a:pt x="874" y="458"/>
                        </a:lnTo>
                        <a:lnTo>
                          <a:pt x="874" y="436"/>
                        </a:lnTo>
                        <a:close/>
                        <a:moveTo>
                          <a:pt x="835" y="436"/>
                        </a:moveTo>
                        <a:lnTo>
                          <a:pt x="835" y="456"/>
                        </a:lnTo>
                        <a:lnTo>
                          <a:pt x="833" y="477"/>
                        </a:lnTo>
                        <a:lnTo>
                          <a:pt x="831" y="497"/>
                        </a:lnTo>
                        <a:lnTo>
                          <a:pt x="828" y="516"/>
                        </a:lnTo>
                        <a:lnTo>
                          <a:pt x="824" y="536"/>
                        </a:lnTo>
                        <a:lnTo>
                          <a:pt x="818" y="554"/>
                        </a:lnTo>
                        <a:lnTo>
                          <a:pt x="812" y="573"/>
                        </a:lnTo>
                        <a:lnTo>
                          <a:pt x="804" y="591"/>
                        </a:lnTo>
                        <a:lnTo>
                          <a:pt x="796" y="609"/>
                        </a:lnTo>
                        <a:lnTo>
                          <a:pt x="787" y="626"/>
                        </a:lnTo>
                        <a:lnTo>
                          <a:pt x="778" y="643"/>
                        </a:lnTo>
                        <a:lnTo>
                          <a:pt x="767" y="659"/>
                        </a:lnTo>
                        <a:lnTo>
                          <a:pt x="756" y="675"/>
                        </a:lnTo>
                        <a:lnTo>
                          <a:pt x="745" y="689"/>
                        </a:lnTo>
                        <a:lnTo>
                          <a:pt x="732" y="704"/>
                        </a:lnTo>
                        <a:lnTo>
                          <a:pt x="719" y="718"/>
                        </a:lnTo>
                        <a:lnTo>
                          <a:pt x="705" y="731"/>
                        </a:lnTo>
                        <a:lnTo>
                          <a:pt x="690" y="744"/>
                        </a:lnTo>
                        <a:lnTo>
                          <a:pt x="675" y="755"/>
                        </a:lnTo>
                        <a:lnTo>
                          <a:pt x="660" y="767"/>
                        </a:lnTo>
                        <a:lnTo>
                          <a:pt x="644" y="777"/>
                        </a:lnTo>
                        <a:lnTo>
                          <a:pt x="626" y="786"/>
                        </a:lnTo>
                        <a:lnTo>
                          <a:pt x="609" y="796"/>
                        </a:lnTo>
                        <a:lnTo>
                          <a:pt x="592" y="803"/>
                        </a:lnTo>
                        <a:lnTo>
                          <a:pt x="574" y="811"/>
                        </a:lnTo>
                        <a:lnTo>
                          <a:pt x="555" y="817"/>
                        </a:lnTo>
                        <a:lnTo>
                          <a:pt x="536" y="822"/>
                        </a:lnTo>
                        <a:lnTo>
                          <a:pt x="517" y="827"/>
                        </a:lnTo>
                        <a:lnTo>
                          <a:pt x="498" y="830"/>
                        </a:lnTo>
                        <a:lnTo>
                          <a:pt x="477" y="833"/>
                        </a:lnTo>
                        <a:lnTo>
                          <a:pt x="457" y="834"/>
                        </a:lnTo>
                        <a:lnTo>
                          <a:pt x="437" y="834"/>
                        </a:lnTo>
                        <a:lnTo>
                          <a:pt x="417" y="834"/>
                        </a:lnTo>
                        <a:lnTo>
                          <a:pt x="395" y="833"/>
                        </a:lnTo>
                        <a:lnTo>
                          <a:pt x="376" y="830"/>
                        </a:lnTo>
                        <a:lnTo>
                          <a:pt x="356" y="827"/>
                        </a:lnTo>
                        <a:lnTo>
                          <a:pt x="337" y="822"/>
                        </a:lnTo>
                        <a:lnTo>
                          <a:pt x="318" y="817"/>
                        </a:lnTo>
                        <a:lnTo>
                          <a:pt x="300" y="811"/>
                        </a:lnTo>
                        <a:lnTo>
                          <a:pt x="281" y="803"/>
                        </a:lnTo>
                        <a:lnTo>
                          <a:pt x="263" y="796"/>
                        </a:lnTo>
                        <a:lnTo>
                          <a:pt x="246" y="786"/>
                        </a:lnTo>
                        <a:lnTo>
                          <a:pt x="230" y="777"/>
                        </a:lnTo>
                        <a:lnTo>
                          <a:pt x="213" y="767"/>
                        </a:lnTo>
                        <a:lnTo>
                          <a:pt x="198" y="755"/>
                        </a:lnTo>
                        <a:lnTo>
                          <a:pt x="183" y="744"/>
                        </a:lnTo>
                        <a:lnTo>
                          <a:pt x="169" y="731"/>
                        </a:lnTo>
                        <a:lnTo>
                          <a:pt x="155" y="718"/>
                        </a:lnTo>
                        <a:lnTo>
                          <a:pt x="142" y="704"/>
                        </a:lnTo>
                        <a:lnTo>
                          <a:pt x="129" y="689"/>
                        </a:lnTo>
                        <a:lnTo>
                          <a:pt x="117" y="675"/>
                        </a:lnTo>
                        <a:lnTo>
                          <a:pt x="106" y="659"/>
                        </a:lnTo>
                        <a:lnTo>
                          <a:pt x="95" y="643"/>
                        </a:lnTo>
                        <a:lnTo>
                          <a:pt x="85" y="626"/>
                        </a:lnTo>
                        <a:lnTo>
                          <a:pt x="77" y="609"/>
                        </a:lnTo>
                        <a:lnTo>
                          <a:pt x="69" y="591"/>
                        </a:lnTo>
                        <a:lnTo>
                          <a:pt x="62" y="573"/>
                        </a:lnTo>
                        <a:lnTo>
                          <a:pt x="56" y="554"/>
                        </a:lnTo>
                        <a:lnTo>
                          <a:pt x="50" y="536"/>
                        </a:lnTo>
                        <a:lnTo>
                          <a:pt x="46" y="516"/>
                        </a:lnTo>
                        <a:lnTo>
                          <a:pt x="42" y="497"/>
                        </a:lnTo>
                        <a:lnTo>
                          <a:pt x="40" y="477"/>
                        </a:lnTo>
                        <a:lnTo>
                          <a:pt x="39" y="456"/>
                        </a:lnTo>
                        <a:lnTo>
                          <a:pt x="38" y="436"/>
                        </a:lnTo>
                        <a:lnTo>
                          <a:pt x="39" y="416"/>
                        </a:lnTo>
                        <a:lnTo>
                          <a:pt x="40" y="396"/>
                        </a:lnTo>
                        <a:lnTo>
                          <a:pt x="42" y="375"/>
                        </a:lnTo>
                        <a:lnTo>
                          <a:pt x="46" y="355"/>
                        </a:lnTo>
                        <a:lnTo>
                          <a:pt x="50" y="336"/>
                        </a:lnTo>
                        <a:lnTo>
                          <a:pt x="56" y="318"/>
                        </a:lnTo>
                        <a:lnTo>
                          <a:pt x="62" y="299"/>
                        </a:lnTo>
                        <a:lnTo>
                          <a:pt x="69" y="281"/>
                        </a:lnTo>
                        <a:lnTo>
                          <a:pt x="77" y="263"/>
                        </a:lnTo>
                        <a:lnTo>
                          <a:pt x="85" y="246"/>
                        </a:lnTo>
                        <a:lnTo>
                          <a:pt x="95" y="230"/>
                        </a:lnTo>
                        <a:lnTo>
                          <a:pt x="106" y="213"/>
                        </a:lnTo>
                        <a:lnTo>
                          <a:pt x="117" y="198"/>
                        </a:lnTo>
                        <a:lnTo>
                          <a:pt x="129" y="183"/>
                        </a:lnTo>
                        <a:lnTo>
                          <a:pt x="142" y="168"/>
                        </a:lnTo>
                        <a:lnTo>
                          <a:pt x="155" y="154"/>
                        </a:lnTo>
                        <a:lnTo>
                          <a:pt x="169" y="141"/>
                        </a:lnTo>
                        <a:lnTo>
                          <a:pt x="183" y="128"/>
                        </a:lnTo>
                        <a:lnTo>
                          <a:pt x="198" y="117"/>
                        </a:lnTo>
                        <a:lnTo>
                          <a:pt x="213" y="105"/>
                        </a:lnTo>
                        <a:lnTo>
                          <a:pt x="230" y="95"/>
                        </a:lnTo>
                        <a:lnTo>
                          <a:pt x="246" y="86"/>
                        </a:lnTo>
                        <a:lnTo>
                          <a:pt x="263" y="76"/>
                        </a:lnTo>
                        <a:lnTo>
                          <a:pt x="281" y="69"/>
                        </a:lnTo>
                        <a:lnTo>
                          <a:pt x="300" y="61"/>
                        </a:lnTo>
                        <a:lnTo>
                          <a:pt x="318" y="55"/>
                        </a:lnTo>
                        <a:lnTo>
                          <a:pt x="337" y="50"/>
                        </a:lnTo>
                        <a:lnTo>
                          <a:pt x="356" y="45"/>
                        </a:lnTo>
                        <a:lnTo>
                          <a:pt x="376" y="42"/>
                        </a:lnTo>
                        <a:lnTo>
                          <a:pt x="395" y="39"/>
                        </a:lnTo>
                        <a:lnTo>
                          <a:pt x="417" y="38"/>
                        </a:lnTo>
                        <a:lnTo>
                          <a:pt x="437" y="37"/>
                        </a:lnTo>
                        <a:lnTo>
                          <a:pt x="457" y="38"/>
                        </a:lnTo>
                        <a:lnTo>
                          <a:pt x="477" y="39"/>
                        </a:lnTo>
                        <a:lnTo>
                          <a:pt x="498" y="42"/>
                        </a:lnTo>
                        <a:lnTo>
                          <a:pt x="517" y="45"/>
                        </a:lnTo>
                        <a:lnTo>
                          <a:pt x="536" y="50"/>
                        </a:lnTo>
                        <a:lnTo>
                          <a:pt x="555" y="55"/>
                        </a:lnTo>
                        <a:lnTo>
                          <a:pt x="574" y="61"/>
                        </a:lnTo>
                        <a:lnTo>
                          <a:pt x="592" y="69"/>
                        </a:lnTo>
                        <a:lnTo>
                          <a:pt x="609" y="76"/>
                        </a:lnTo>
                        <a:lnTo>
                          <a:pt x="626" y="86"/>
                        </a:lnTo>
                        <a:lnTo>
                          <a:pt x="644" y="95"/>
                        </a:lnTo>
                        <a:lnTo>
                          <a:pt x="660" y="105"/>
                        </a:lnTo>
                        <a:lnTo>
                          <a:pt x="675" y="117"/>
                        </a:lnTo>
                        <a:lnTo>
                          <a:pt x="690" y="128"/>
                        </a:lnTo>
                        <a:lnTo>
                          <a:pt x="705" y="141"/>
                        </a:lnTo>
                        <a:lnTo>
                          <a:pt x="719" y="154"/>
                        </a:lnTo>
                        <a:lnTo>
                          <a:pt x="732" y="168"/>
                        </a:lnTo>
                        <a:lnTo>
                          <a:pt x="745" y="183"/>
                        </a:lnTo>
                        <a:lnTo>
                          <a:pt x="756" y="198"/>
                        </a:lnTo>
                        <a:lnTo>
                          <a:pt x="767" y="213"/>
                        </a:lnTo>
                        <a:lnTo>
                          <a:pt x="778" y="230"/>
                        </a:lnTo>
                        <a:lnTo>
                          <a:pt x="787" y="246"/>
                        </a:lnTo>
                        <a:lnTo>
                          <a:pt x="796" y="263"/>
                        </a:lnTo>
                        <a:lnTo>
                          <a:pt x="804" y="281"/>
                        </a:lnTo>
                        <a:lnTo>
                          <a:pt x="812" y="299"/>
                        </a:lnTo>
                        <a:lnTo>
                          <a:pt x="818" y="318"/>
                        </a:lnTo>
                        <a:lnTo>
                          <a:pt x="824" y="336"/>
                        </a:lnTo>
                        <a:lnTo>
                          <a:pt x="828" y="355"/>
                        </a:lnTo>
                        <a:lnTo>
                          <a:pt x="831" y="375"/>
                        </a:lnTo>
                        <a:lnTo>
                          <a:pt x="833" y="396"/>
                        </a:lnTo>
                        <a:lnTo>
                          <a:pt x="835" y="416"/>
                        </a:lnTo>
                        <a:lnTo>
                          <a:pt x="835" y="436"/>
                        </a:lnTo>
                        <a:close/>
                      </a:path>
                    </a:pathLst>
                  </a:custGeom>
                  <a:solidFill>
                    <a:srgbClr val="65C0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89" name="Freeform 6405">
                    <a:extLst>
                      <a:ext uri="{FF2B5EF4-FFF2-40B4-BE49-F238E27FC236}">
                        <a16:creationId xmlns:a16="http://schemas.microsoft.com/office/drawing/2014/main" xmlns="" id="{80DA39F4-D07E-4658-9B12-065381D406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3" y="1436"/>
                    <a:ext cx="83" cy="83"/>
                  </a:xfrm>
                  <a:custGeom>
                    <a:avLst/>
                    <a:gdLst>
                      <a:gd name="T0" fmla="*/ 828 w 836"/>
                      <a:gd name="T1" fmla="*/ 334 h 835"/>
                      <a:gd name="T2" fmla="*/ 796 w 836"/>
                      <a:gd name="T3" fmla="*/ 237 h 835"/>
                      <a:gd name="T4" fmla="*/ 742 w 836"/>
                      <a:gd name="T5" fmla="*/ 152 h 835"/>
                      <a:gd name="T6" fmla="*/ 669 w 836"/>
                      <a:gd name="T7" fmla="*/ 83 h 835"/>
                      <a:gd name="T8" fmla="*/ 582 w 836"/>
                      <a:gd name="T9" fmla="*/ 33 h 835"/>
                      <a:gd name="T10" fmla="*/ 483 w 836"/>
                      <a:gd name="T11" fmla="*/ 5 h 835"/>
                      <a:gd name="T12" fmla="*/ 376 w 836"/>
                      <a:gd name="T13" fmla="*/ 2 h 835"/>
                      <a:gd name="T14" fmla="*/ 275 w 836"/>
                      <a:gd name="T15" fmla="*/ 25 h 835"/>
                      <a:gd name="T16" fmla="*/ 185 w 836"/>
                      <a:gd name="T17" fmla="*/ 71 h 835"/>
                      <a:gd name="T18" fmla="*/ 109 w 836"/>
                      <a:gd name="T19" fmla="*/ 137 h 835"/>
                      <a:gd name="T20" fmla="*/ 51 w 836"/>
                      <a:gd name="T21" fmla="*/ 219 h 835"/>
                      <a:gd name="T22" fmla="*/ 14 w 836"/>
                      <a:gd name="T23" fmla="*/ 314 h 835"/>
                      <a:gd name="T24" fmla="*/ 0 w 836"/>
                      <a:gd name="T25" fmla="*/ 418 h 835"/>
                      <a:gd name="T26" fmla="*/ 14 w 836"/>
                      <a:gd name="T27" fmla="*/ 522 h 835"/>
                      <a:gd name="T28" fmla="*/ 51 w 836"/>
                      <a:gd name="T29" fmla="*/ 617 h 835"/>
                      <a:gd name="T30" fmla="*/ 109 w 836"/>
                      <a:gd name="T31" fmla="*/ 699 h 835"/>
                      <a:gd name="T32" fmla="*/ 185 w 836"/>
                      <a:gd name="T33" fmla="*/ 764 h 835"/>
                      <a:gd name="T34" fmla="*/ 275 w 836"/>
                      <a:gd name="T35" fmla="*/ 811 h 835"/>
                      <a:gd name="T36" fmla="*/ 376 w 836"/>
                      <a:gd name="T37" fmla="*/ 833 h 835"/>
                      <a:gd name="T38" fmla="*/ 483 w 836"/>
                      <a:gd name="T39" fmla="*/ 831 h 835"/>
                      <a:gd name="T40" fmla="*/ 582 w 836"/>
                      <a:gd name="T41" fmla="*/ 802 h 835"/>
                      <a:gd name="T42" fmla="*/ 669 w 836"/>
                      <a:gd name="T43" fmla="*/ 752 h 835"/>
                      <a:gd name="T44" fmla="*/ 742 w 836"/>
                      <a:gd name="T45" fmla="*/ 684 h 835"/>
                      <a:gd name="T46" fmla="*/ 796 w 836"/>
                      <a:gd name="T47" fmla="*/ 599 h 835"/>
                      <a:gd name="T48" fmla="*/ 828 w 836"/>
                      <a:gd name="T49" fmla="*/ 502 h 835"/>
                      <a:gd name="T50" fmla="*/ 799 w 836"/>
                      <a:gd name="T51" fmla="*/ 418 h 835"/>
                      <a:gd name="T52" fmla="*/ 786 w 836"/>
                      <a:gd name="T53" fmla="*/ 513 h 835"/>
                      <a:gd name="T54" fmla="*/ 752 w 836"/>
                      <a:gd name="T55" fmla="*/ 599 h 835"/>
                      <a:gd name="T56" fmla="*/ 700 w 836"/>
                      <a:gd name="T57" fmla="*/ 674 h 835"/>
                      <a:gd name="T58" fmla="*/ 631 w 836"/>
                      <a:gd name="T59" fmla="*/ 733 h 835"/>
                      <a:gd name="T60" fmla="*/ 549 w 836"/>
                      <a:gd name="T61" fmla="*/ 775 h 835"/>
                      <a:gd name="T62" fmla="*/ 457 w 836"/>
                      <a:gd name="T63" fmla="*/ 796 h 835"/>
                      <a:gd name="T64" fmla="*/ 360 w 836"/>
                      <a:gd name="T65" fmla="*/ 794 h 835"/>
                      <a:gd name="T66" fmla="*/ 271 w 836"/>
                      <a:gd name="T67" fmla="*/ 768 h 835"/>
                      <a:gd name="T68" fmla="*/ 191 w 836"/>
                      <a:gd name="T69" fmla="*/ 723 h 835"/>
                      <a:gd name="T70" fmla="*/ 126 w 836"/>
                      <a:gd name="T71" fmla="*/ 660 h 835"/>
                      <a:gd name="T72" fmla="*/ 76 w 836"/>
                      <a:gd name="T73" fmla="*/ 583 h 835"/>
                      <a:gd name="T74" fmla="*/ 46 w 836"/>
                      <a:gd name="T75" fmla="*/ 495 h 835"/>
                      <a:gd name="T76" fmla="*/ 40 w 836"/>
                      <a:gd name="T77" fmla="*/ 399 h 835"/>
                      <a:gd name="T78" fmla="*/ 56 w 836"/>
                      <a:gd name="T79" fmla="*/ 305 h 835"/>
                      <a:gd name="T80" fmla="*/ 94 w 836"/>
                      <a:gd name="T81" fmla="*/ 221 h 835"/>
                      <a:gd name="T82" fmla="*/ 151 w 836"/>
                      <a:gd name="T83" fmla="*/ 150 h 835"/>
                      <a:gd name="T84" fmla="*/ 222 w 836"/>
                      <a:gd name="T85" fmla="*/ 93 h 835"/>
                      <a:gd name="T86" fmla="*/ 306 w 836"/>
                      <a:gd name="T87" fmla="*/ 55 h 835"/>
                      <a:gd name="T88" fmla="*/ 399 w 836"/>
                      <a:gd name="T89" fmla="*/ 39 h 835"/>
                      <a:gd name="T90" fmla="*/ 496 w 836"/>
                      <a:gd name="T91" fmla="*/ 46 h 835"/>
                      <a:gd name="T92" fmla="*/ 583 w 836"/>
                      <a:gd name="T93" fmla="*/ 75 h 835"/>
                      <a:gd name="T94" fmla="*/ 661 w 836"/>
                      <a:gd name="T95" fmla="*/ 125 h 835"/>
                      <a:gd name="T96" fmla="*/ 724 w 836"/>
                      <a:gd name="T97" fmla="*/ 190 h 835"/>
                      <a:gd name="T98" fmla="*/ 769 w 836"/>
                      <a:gd name="T99" fmla="*/ 270 h 835"/>
                      <a:gd name="T100" fmla="*/ 794 w 836"/>
                      <a:gd name="T101" fmla="*/ 361 h 8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36" h="835">
                        <a:moveTo>
                          <a:pt x="836" y="418"/>
                        </a:moveTo>
                        <a:lnTo>
                          <a:pt x="836" y="397"/>
                        </a:lnTo>
                        <a:lnTo>
                          <a:pt x="834" y="375"/>
                        </a:lnTo>
                        <a:lnTo>
                          <a:pt x="832" y="354"/>
                        </a:lnTo>
                        <a:lnTo>
                          <a:pt x="828" y="334"/>
                        </a:lnTo>
                        <a:lnTo>
                          <a:pt x="824" y="314"/>
                        </a:lnTo>
                        <a:lnTo>
                          <a:pt x="818" y="294"/>
                        </a:lnTo>
                        <a:lnTo>
                          <a:pt x="811" y="274"/>
                        </a:lnTo>
                        <a:lnTo>
                          <a:pt x="803" y="255"/>
                        </a:lnTo>
                        <a:lnTo>
                          <a:pt x="796" y="237"/>
                        </a:lnTo>
                        <a:lnTo>
                          <a:pt x="786" y="219"/>
                        </a:lnTo>
                        <a:lnTo>
                          <a:pt x="776" y="201"/>
                        </a:lnTo>
                        <a:lnTo>
                          <a:pt x="765" y="184"/>
                        </a:lnTo>
                        <a:lnTo>
                          <a:pt x="753" y="168"/>
                        </a:lnTo>
                        <a:lnTo>
                          <a:pt x="742" y="152"/>
                        </a:lnTo>
                        <a:lnTo>
                          <a:pt x="728" y="137"/>
                        </a:lnTo>
                        <a:lnTo>
                          <a:pt x="714" y="122"/>
                        </a:lnTo>
                        <a:lnTo>
                          <a:pt x="700" y="108"/>
                        </a:lnTo>
                        <a:lnTo>
                          <a:pt x="684" y="96"/>
                        </a:lnTo>
                        <a:lnTo>
                          <a:pt x="669" y="83"/>
                        </a:lnTo>
                        <a:lnTo>
                          <a:pt x="652" y="71"/>
                        </a:lnTo>
                        <a:lnTo>
                          <a:pt x="635" y="60"/>
                        </a:lnTo>
                        <a:lnTo>
                          <a:pt x="618" y="51"/>
                        </a:lnTo>
                        <a:lnTo>
                          <a:pt x="600" y="41"/>
                        </a:lnTo>
                        <a:lnTo>
                          <a:pt x="582" y="33"/>
                        </a:lnTo>
                        <a:lnTo>
                          <a:pt x="563" y="25"/>
                        </a:lnTo>
                        <a:lnTo>
                          <a:pt x="542" y="19"/>
                        </a:lnTo>
                        <a:lnTo>
                          <a:pt x="523" y="14"/>
                        </a:lnTo>
                        <a:lnTo>
                          <a:pt x="503" y="8"/>
                        </a:lnTo>
                        <a:lnTo>
                          <a:pt x="483" y="5"/>
                        </a:lnTo>
                        <a:lnTo>
                          <a:pt x="462" y="2"/>
                        </a:lnTo>
                        <a:lnTo>
                          <a:pt x="440" y="1"/>
                        </a:lnTo>
                        <a:lnTo>
                          <a:pt x="419" y="0"/>
                        </a:lnTo>
                        <a:lnTo>
                          <a:pt x="398" y="1"/>
                        </a:lnTo>
                        <a:lnTo>
                          <a:pt x="376" y="2"/>
                        </a:lnTo>
                        <a:lnTo>
                          <a:pt x="355" y="5"/>
                        </a:lnTo>
                        <a:lnTo>
                          <a:pt x="335" y="8"/>
                        </a:lnTo>
                        <a:lnTo>
                          <a:pt x="315" y="14"/>
                        </a:lnTo>
                        <a:lnTo>
                          <a:pt x="294" y="19"/>
                        </a:lnTo>
                        <a:lnTo>
                          <a:pt x="275" y="25"/>
                        </a:lnTo>
                        <a:lnTo>
                          <a:pt x="256" y="33"/>
                        </a:lnTo>
                        <a:lnTo>
                          <a:pt x="238" y="41"/>
                        </a:lnTo>
                        <a:lnTo>
                          <a:pt x="220" y="51"/>
                        </a:lnTo>
                        <a:lnTo>
                          <a:pt x="202" y="60"/>
                        </a:lnTo>
                        <a:lnTo>
                          <a:pt x="185" y="71"/>
                        </a:lnTo>
                        <a:lnTo>
                          <a:pt x="169" y="83"/>
                        </a:lnTo>
                        <a:lnTo>
                          <a:pt x="153" y="96"/>
                        </a:lnTo>
                        <a:lnTo>
                          <a:pt x="138" y="108"/>
                        </a:lnTo>
                        <a:lnTo>
                          <a:pt x="123" y="122"/>
                        </a:lnTo>
                        <a:lnTo>
                          <a:pt x="109" y="137"/>
                        </a:lnTo>
                        <a:lnTo>
                          <a:pt x="96" y="152"/>
                        </a:lnTo>
                        <a:lnTo>
                          <a:pt x="83" y="168"/>
                        </a:lnTo>
                        <a:lnTo>
                          <a:pt x="72" y="184"/>
                        </a:lnTo>
                        <a:lnTo>
                          <a:pt x="61" y="201"/>
                        </a:lnTo>
                        <a:lnTo>
                          <a:pt x="51" y="219"/>
                        </a:lnTo>
                        <a:lnTo>
                          <a:pt x="42" y="237"/>
                        </a:lnTo>
                        <a:lnTo>
                          <a:pt x="33" y="255"/>
                        </a:lnTo>
                        <a:lnTo>
                          <a:pt x="26" y="274"/>
                        </a:lnTo>
                        <a:lnTo>
                          <a:pt x="20" y="294"/>
                        </a:lnTo>
                        <a:lnTo>
                          <a:pt x="14" y="314"/>
                        </a:lnTo>
                        <a:lnTo>
                          <a:pt x="9" y="334"/>
                        </a:lnTo>
                        <a:lnTo>
                          <a:pt x="6" y="354"/>
                        </a:lnTo>
                        <a:lnTo>
                          <a:pt x="3" y="375"/>
                        </a:lnTo>
                        <a:lnTo>
                          <a:pt x="1" y="397"/>
                        </a:lnTo>
                        <a:lnTo>
                          <a:pt x="0" y="418"/>
                        </a:lnTo>
                        <a:lnTo>
                          <a:pt x="1" y="439"/>
                        </a:lnTo>
                        <a:lnTo>
                          <a:pt x="3" y="461"/>
                        </a:lnTo>
                        <a:lnTo>
                          <a:pt x="6" y="482"/>
                        </a:lnTo>
                        <a:lnTo>
                          <a:pt x="9" y="502"/>
                        </a:lnTo>
                        <a:lnTo>
                          <a:pt x="14" y="522"/>
                        </a:lnTo>
                        <a:lnTo>
                          <a:pt x="20" y="543"/>
                        </a:lnTo>
                        <a:lnTo>
                          <a:pt x="26" y="562"/>
                        </a:lnTo>
                        <a:lnTo>
                          <a:pt x="33" y="581"/>
                        </a:lnTo>
                        <a:lnTo>
                          <a:pt x="42" y="599"/>
                        </a:lnTo>
                        <a:lnTo>
                          <a:pt x="51" y="617"/>
                        </a:lnTo>
                        <a:lnTo>
                          <a:pt x="61" y="634"/>
                        </a:lnTo>
                        <a:lnTo>
                          <a:pt x="72" y="651"/>
                        </a:lnTo>
                        <a:lnTo>
                          <a:pt x="83" y="668"/>
                        </a:lnTo>
                        <a:lnTo>
                          <a:pt x="96" y="684"/>
                        </a:lnTo>
                        <a:lnTo>
                          <a:pt x="109" y="699"/>
                        </a:lnTo>
                        <a:lnTo>
                          <a:pt x="123" y="713"/>
                        </a:lnTo>
                        <a:lnTo>
                          <a:pt x="138" y="727"/>
                        </a:lnTo>
                        <a:lnTo>
                          <a:pt x="153" y="741"/>
                        </a:lnTo>
                        <a:lnTo>
                          <a:pt x="169" y="752"/>
                        </a:lnTo>
                        <a:lnTo>
                          <a:pt x="185" y="764"/>
                        </a:lnTo>
                        <a:lnTo>
                          <a:pt x="202" y="776"/>
                        </a:lnTo>
                        <a:lnTo>
                          <a:pt x="220" y="785"/>
                        </a:lnTo>
                        <a:lnTo>
                          <a:pt x="238" y="795"/>
                        </a:lnTo>
                        <a:lnTo>
                          <a:pt x="256" y="802"/>
                        </a:lnTo>
                        <a:lnTo>
                          <a:pt x="275" y="811"/>
                        </a:lnTo>
                        <a:lnTo>
                          <a:pt x="294" y="817"/>
                        </a:lnTo>
                        <a:lnTo>
                          <a:pt x="315" y="823"/>
                        </a:lnTo>
                        <a:lnTo>
                          <a:pt x="335" y="827"/>
                        </a:lnTo>
                        <a:lnTo>
                          <a:pt x="355" y="831"/>
                        </a:lnTo>
                        <a:lnTo>
                          <a:pt x="376" y="833"/>
                        </a:lnTo>
                        <a:lnTo>
                          <a:pt x="398" y="835"/>
                        </a:lnTo>
                        <a:lnTo>
                          <a:pt x="419" y="835"/>
                        </a:lnTo>
                        <a:lnTo>
                          <a:pt x="440" y="835"/>
                        </a:lnTo>
                        <a:lnTo>
                          <a:pt x="462" y="833"/>
                        </a:lnTo>
                        <a:lnTo>
                          <a:pt x="483" y="831"/>
                        </a:lnTo>
                        <a:lnTo>
                          <a:pt x="503" y="827"/>
                        </a:lnTo>
                        <a:lnTo>
                          <a:pt x="523" y="823"/>
                        </a:lnTo>
                        <a:lnTo>
                          <a:pt x="542" y="817"/>
                        </a:lnTo>
                        <a:lnTo>
                          <a:pt x="563" y="811"/>
                        </a:lnTo>
                        <a:lnTo>
                          <a:pt x="582" y="802"/>
                        </a:lnTo>
                        <a:lnTo>
                          <a:pt x="600" y="795"/>
                        </a:lnTo>
                        <a:lnTo>
                          <a:pt x="618" y="785"/>
                        </a:lnTo>
                        <a:lnTo>
                          <a:pt x="635" y="776"/>
                        </a:lnTo>
                        <a:lnTo>
                          <a:pt x="652" y="764"/>
                        </a:lnTo>
                        <a:lnTo>
                          <a:pt x="669" y="752"/>
                        </a:lnTo>
                        <a:lnTo>
                          <a:pt x="684" y="741"/>
                        </a:lnTo>
                        <a:lnTo>
                          <a:pt x="700" y="727"/>
                        </a:lnTo>
                        <a:lnTo>
                          <a:pt x="714" y="713"/>
                        </a:lnTo>
                        <a:lnTo>
                          <a:pt x="728" y="699"/>
                        </a:lnTo>
                        <a:lnTo>
                          <a:pt x="742" y="684"/>
                        </a:lnTo>
                        <a:lnTo>
                          <a:pt x="753" y="668"/>
                        </a:lnTo>
                        <a:lnTo>
                          <a:pt x="765" y="651"/>
                        </a:lnTo>
                        <a:lnTo>
                          <a:pt x="776" y="634"/>
                        </a:lnTo>
                        <a:lnTo>
                          <a:pt x="786" y="617"/>
                        </a:lnTo>
                        <a:lnTo>
                          <a:pt x="796" y="599"/>
                        </a:lnTo>
                        <a:lnTo>
                          <a:pt x="803" y="581"/>
                        </a:lnTo>
                        <a:lnTo>
                          <a:pt x="811" y="562"/>
                        </a:lnTo>
                        <a:lnTo>
                          <a:pt x="818" y="543"/>
                        </a:lnTo>
                        <a:lnTo>
                          <a:pt x="824" y="522"/>
                        </a:lnTo>
                        <a:lnTo>
                          <a:pt x="828" y="502"/>
                        </a:lnTo>
                        <a:lnTo>
                          <a:pt x="832" y="482"/>
                        </a:lnTo>
                        <a:lnTo>
                          <a:pt x="834" y="461"/>
                        </a:lnTo>
                        <a:lnTo>
                          <a:pt x="836" y="439"/>
                        </a:lnTo>
                        <a:lnTo>
                          <a:pt x="836" y="418"/>
                        </a:lnTo>
                        <a:close/>
                        <a:moveTo>
                          <a:pt x="799" y="418"/>
                        </a:moveTo>
                        <a:lnTo>
                          <a:pt x="798" y="437"/>
                        </a:lnTo>
                        <a:lnTo>
                          <a:pt x="797" y="456"/>
                        </a:lnTo>
                        <a:lnTo>
                          <a:pt x="794" y="476"/>
                        </a:lnTo>
                        <a:lnTo>
                          <a:pt x="791" y="495"/>
                        </a:lnTo>
                        <a:lnTo>
                          <a:pt x="786" y="513"/>
                        </a:lnTo>
                        <a:lnTo>
                          <a:pt x="782" y="531"/>
                        </a:lnTo>
                        <a:lnTo>
                          <a:pt x="776" y="549"/>
                        </a:lnTo>
                        <a:lnTo>
                          <a:pt x="769" y="566"/>
                        </a:lnTo>
                        <a:lnTo>
                          <a:pt x="761" y="583"/>
                        </a:lnTo>
                        <a:lnTo>
                          <a:pt x="752" y="599"/>
                        </a:lnTo>
                        <a:lnTo>
                          <a:pt x="744" y="615"/>
                        </a:lnTo>
                        <a:lnTo>
                          <a:pt x="734" y="630"/>
                        </a:lnTo>
                        <a:lnTo>
                          <a:pt x="724" y="645"/>
                        </a:lnTo>
                        <a:lnTo>
                          <a:pt x="712" y="660"/>
                        </a:lnTo>
                        <a:lnTo>
                          <a:pt x="700" y="674"/>
                        </a:lnTo>
                        <a:lnTo>
                          <a:pt x="687" y="686"/>
                        </a:lnTo>
                        <a:lnTo>
                          <a:pt x="675" y="699"/>
                        </a:lnTo>
                        <a:lnTo>
                          <a:pt x="661" y="711"/>
                        </a:lnTo>
                        <a:lnTo>
                          <a:pt x="646" y="723"/>
                        </a:lnTo>
                        <a:lnTo>
                          <a:pt x="631" y="733"/>
                        </a:lnTo>
                        <a:lnTo>
                          <a:pt x="616" y="743"/>
                        </a:lnTo>
                        <a:lnTo>
                          <a:pt x="600" y="752"/>
                        </a:lnTo>
                        <a:lnTo>
                          <a:pt x="583" y="760"/>
                        </a:lnTo>
                        <a:lnTo>
                          <a:pt x="567" y="768"/>
                        </a:lnTo>
                        <a:lnTo>
                          <a:pt x="549" y="775"/>
                        </a:lnTo>
                        <a:lnTo>
                          <a:pt x="532" y="781"/>
                        </a:lnTo>
                        <a:lnTo>
                          <a:pt x="514" y="785"/>
                        </a:lnTo>
                        <a:lnTo>
                          <a:pt x="496" y="790"/>
                        </a:lnTo>
                        <a:lnTo>
                          <a:pt x="476" y="794"/>
                        </a:lnTo>
                        <a:lnTo>
                          <a:pt x="457" y="796"/>
                        </a:lnTo>
                        <a:lnTo>
                          <a:pt x="438" y="797"/>
                        </a:lnTo>
                        <a:lnTo>
                          <a:pt x="419" y="798"/>
                        </a:lnTo>
                        <a:lnTo>
                          <a:pt x="399" y="797"/>
                        </a:lnTo>
                        <a:lnTo>
                          <a:pt x="380" y="796"/>
                        </a:lnTo>
                        <a:lnTo>
                          <a:pt x="360" y="794"/>
                        </a:lnTo>
                        <a:lnTo>
                          <a:pt x="342" y="790"/>
                        </a:lnTo>
                        <a:lnTo>
                          <a:pt x="324" y="785"/>
                        </a:lnTo>
                        <a:lnTo>
                          <a:pt x="306" y="781"/>
                        </a:lnTo>
                        <a:lnTo>
                          <a:pt x="288" y="775"/>
                        </a:lnTo>
                        <a:lnTo>
                          <a:pt x="271" y="768"/>
                        </a:lnTo>
                        <a:lnTo>
                          <a:pt x="254" y="760"/>
                        </a:lnTo>
                        <a:lnTo>
                          <a:pt x="238" y="752"/>
                        </a:lnTo>
                        <a:lnTo>
                          <a:pt x="222" y="743"/>
                        </a:lnTo>
                        <a:lnTo>
                          <a:pt x="206" y="733"/>
                        </a:lnTo>
                        <a:lnTo>
                          <a:pt x="191" y="723"/>
                        </a:lnTo>
                        <a:lnTo>
                          <a:pt x="177" y="711"/>
                        </a:lnTo>
                        <a:lnTo>
                          <a:pt x="163" y="699"/>
                        </a:lnTo>
                        <a:lnTo>
                          <a:pt x="151" y="686"/>
                        </a:lnTo>
                        <a:lnTo>
                          <a:pt x="138" y="674"/>
                        </a:lnTo>
                        <a:lnTo>
                          <a:pt x="126" y="660"/>
                        </a:lnTo>
                        <a:lnTo>
                          <a:pt x="114" y="645"/>
                        </a:lnTo>
                        <a:lnTo>
                          <a:pt x="104" y="630"/>
                        </a:lnTo>
                        <a:lnTo>
                          <a:pt x="94" y="615"/>
                        </a:lnTo>
                        <a:lnTo>
                          <a:pt x="85" y="599"/>
                        </a:lnTo>
                        <a:lnTo>
                          <a:pt x="76" y="583"/>
                        </a:lnTo>
                        <a:lnTo>
                          <a:pt x="69" y="566"/>
                        </a:lnTo>
                        <a:lnTo>
                          <a:pt x="62" y="549"/>
                        </a:lnTo>
                        <a:lnTo>
                          <a:pt x="56" y="531"/>
                        </a:lnTo>
                        <a:lnTo>
                          <a:pt x="50" y="513"/>
                        </a:lnTo>
                        <a:lnTo>
                          <a:pt x="46" y="495"/>
                        </a:lnTo>
                        <a:lnTo>
                          <a:pt x="43" y="476"/>
                        </a:lnTo>
                        <a:lnTo>
                          <a:pt x="41" y="456"/>
                        </a:lnTo>
                        <a:lnTo>
                          <a:pt x="40" y="437"/>
                        </a:lnTo>
                        <a:lnTo>
                          <a:pt x="39" y="418"/>
                        </a:lnTo>
                        <a:lnTo>
                          <a:pt x="40" y="399"/>
                        </a:lnTo>
                        <a:lnTo>
                          <a:pt x="41" y="379"/>
                        </a:lnTo>
                        <a:lnTo>
                          <a:pt x="43" y="361"/>
                        </a:lnTo>
                        <a:lnTo>
                          <a:pt x="46" y="341"/>
                        </a:lnTo>
                        <a:lnTo>
                          <a:pt x="50" y="323"/>
                        </a:lnTo>
                        <a:lnTo>
                          <a:pt x="56" y="305"/>
                        </a:lnTo>
                        <a:lnTo>
                          <a:pt x="62" y="287"/>
                        </a:lnTo>
                        <a:lnTo>
                          <a:pt x="69" y="270"/>
                        </a:lnTo>
                        <a:lnTo>
                          <a:pt x="76" y="253"/>
                        </a:lnTo>
                        <a:lnTo>
                          <a:pt x="85" y="237"/>
                        </a:lnTo>
                        <a:lnTo>
                          <a:pt x="94" y="221"/>
                        </a:lnTo>
                        <a:lnTo>
                          <a:pt x="104" y="205"/>
                        </a:lnTo>
                        <a:lnTo>
                          <a:pt x="114" y="190"/>
                        </a:lnTo>
                        <a:lnTo>
                          <a:pt x="126" y="176"/>
                        </a:lnTo>
                        <a:lnTo>
                          <a:pt x="138" y="163"/>
                        </a:lnTo>
                        <a:lnTo>
                          <a:pt x="151" y="150"/>
                        </a:lnTo>
                        <a:lnTo>
                          <a:pt x="163" y="137"/>
                        </a:lnTo>
                        <a:lnTo>
                          <a:pt x="177" y="125"/>
                        </a:lnTo>
                        <a:lnTo>
                          <a:pt x="191" y="114"/>
                        </a:lnTo>
                        <a:lnTo>
                          <a:pt x="206" y="103"/>
                        </a:lnTo>
                        <a:lnTo>
                          <a:pt x="222" y="93"/>
                        </a:lnTo>
                        <a:lnTo>
                          <a:pt x="238" y="84"/>
                        </a:lnTo>
                        <a:lnTo>
                          <a:pt x="254" y="75"/>
                        </a:lnTo>
                        <a:lnTo>
                          <a:pt x="271" y="68"/>
                        </a:lnTo>
                        <a:lnTo>
                          <a:pt x="288" y="61"/>
                        </a:lnTo>
                        <a:lnTo>
                          <a:pt x="306" y="55"/>
                        </a:lnTo>
                        <a:lnTo>
                          <a:pt x="324" y="50"/>
                        </a:lnTo>
                        <a:lnTo>
                          <a:pt x="342" y="46"/>
                        </a:lnTo>
                        <a:lnTo>
                          <a:pt x="360" y="42"/>
                        </a:lnTo>
                        <a:lnTo>
                          <a:pt x="380" y="40"/>
                        </a:lnTo>
                        <a:lnTo>
                          <a:pt x="399" y="39"/>
                        </a:lnTo>
                        <a:lnTo>
                          <a:pt x="419" y="38"/>
                        </a:lnTo>
                        <a:lnTo>
                          <a:pt x="438" y="39"/>
                        </a:lnTo>
                        <a:lnTo>
                          <a:pt x="457" y="40"/>
                        </a:lnTo>
                        <a:lnTo>
                          <a:pt x="476" y="42"/>
                        </a:lnTo>
                        <a:lnTo>
                          <a:pt x="496" y="46"/>
                        </a:lnTo>
                        <a:lnTo>
                          <a:pt x="514" y="50"/>
                        </a:lnTo>
                        <a:lnTo>
                          <a:pt x="532" y="55"/>
                        </a:lnTo>
                        <a:lnTo>
                          <a:pt x="549" y="61"/>
                        </a:lnTo>
                        <a:lnTo>
                          <a:pt x="567" y="68"/>
                        </a:lnTo>
                        <a:lnTo>
                          <a:pt x="583" y="75"/>
                        </a:lnTo>
                        <a:lnTo>
                          <a:pt x="600" y="84"/>
                        </a:lnTo>
                        <a:lnTo>
                          <a:pt x="616" y="93"/>
                        </a:lnTo>
                        <a:lnTo>
                          <a:pt x="631" y="103"/>
                        </a:lnTo>
                        <a:lnTo>
                          <a:pt x="646" y="114"/>
                        </a:lnTo>
                        <a:lnTo>
                          <a:pt x="661" y="125"/>
                        </a:lnTo>
                        <a:lnTo>
                          <a:pt x="675" y="137"/>
                        </a:lnTo>
                        <a:lnTo>
                          <a:pt x="687" y="150"/>
                        </a:lnTo>
                        <a:lnTo>
                          <a:pt x="700" y="163"/>
                        </a:lnTo>
                        <a:lnTo>
                          <a:pt x="712" y="176"/>
                        </a:lnTo>
                        <a:lnTo>
                          <a:pt x="724" y="190"/>
                        </a:lnTo>
                        <a:lnTo>
                          <a:pt x="734" y="205"/>
                        </a:lnTo>
                        <a:lnTo>
                          <a:pt x="744" y="221"/>
                        </a:lnTo>
                        <a:lnTo>
                          <a:pt x="752" y="237"/>
                        </a:lnTo>
                        <a:lnTo>
                          <a:pt x="761" y="253"/>
                        </a:lnTo>
                        <a:lnTo>
                          <a:pt x="769" y="270"/>
                        </a:lnTo>
                        <a:lnTo>
                          <a:pt x="776" y="287"/>
                        </a:lnTo>
                        <a:lnTo>
                          <a:pt x="782" y="305"/>
                        </a:lnTo>
                        <a:lnTo>
                          <a:pt x="786" y="323"/>
                        </a:lnTo>
                        <a:lnTo>
                          <a:pt x="791" y="341"/>
                        </a:lnTo>
                        <a:lnTo>
                          <a:pt x="794" y="361"/>
                        </a:lnTo>
                        <a:lnTo>
                          <a:pt x="797" y="379"/>
                        </a:lnTo>
                        <a:lnTo>
                          <a:pt x="798" y="399"/>
                        </a:lnTo>
                        <a:lnTo>
                          <a:pt x="799" y="418"/>
                        </a:lnTo>
                        <a:close/>
                      </a:path>
                    </a:pathLst>
                  </a:custGeom>
                  <a:solidFill>
                    <a:srgbClr val="6AC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0" name="Freeform 6406">
                    <a:extLst>
                      <a:ext uri="{FF2B5EF4-FFF2-40B4-BE49-F238E27FC236}">
                        <a16:creationId xmlns:a16="http://schemas.microsoft.com/office/drawing/2014/main" xmlns="" id="{190A0807-EBA6-496C-9A70-BBC3D3664F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5" y="1438"/>
                    <a:ext cx="80" cy="79"/>
                  </a:xfrm>
                  <a:custGeom>
                    <a:avLst/>
                    <a:gdLst>
                      <a:gd name="T0" fmla="*/ 790 w 797"/>
                      <a:gd name="T1" fmla="*/ 318 h 797"/>
                      <a:gd name="T2" fmla="*/ 758 w 797"/>
                      <a:gd name="T3" fmla="*/ 227 h 797"/>
                      <a:gd name="T4" fmla="*/ 707 w 797"/>
                      <a:gd name="T5" fmla="*/ 146 h 797"/>
                      <a:gd name="T6" fmla="*/ 637 w 797"/>
                      <a:gd name="T7" fmla="*/ 80 h 797"/>
                      <a:gd name="T8" fmla="*/ 554 w 797"/>
                      <a:gd name="T9" fmla="*/ 32 h 797"/>
                      <a:gd name="T10" fmla="*/ 460 w 797"/>
                      <a:gd name="T11" fmla="*/ 5 h 797"/>
                      <a:gd name="T12" fmla="*/ 357 w 797"/>
                      <a:gd name="T13" fmla="*/ 2 h 797"/>
                      <a:gd name="T14" fmla="*/ 262 w 797"/>
                      <a:gd name="T15" fmla="*/ 24 h 797"/>
                      <a:gd name="T16" fmla="*/ 175 w 797"/>
                      <a:gd name="T17" fmla="*/ 68 h 797"/>
                      <a:gd name="T18" fmla="*/ 104 w 797"/>
                      <a:gd name="T19" fmla="*/ 131 h 797"/>
                      <a:gd name="T20" fmla="*/ 47 w 797"/>
                      <a:gd name="T21" fmla="*/ 209 h 797"/>
                      <a:gd name="T22" fmla="*/ 12 w 797"/>
                      <a:gd name="T23" fmla="*/ 299 h 797"/>
                      <a:gd name="T24" fmla="*/ 0 w 797"/>
                      <a:gd name="T25" fmla="*/ 399 h 797"/>
                      <a:gd name="T26" fmla="*/ 12 w 797"/>
                      <a:gd name="T27" fmla="*/ 499 h 797"/>
                      <a:gd name="T28" fmla="*/ 47 w 797"/>
                      <a:gd name="T29" fmla="*/ 589 h 797"/>
                      <a:gd name="T30" fmla="*/ 104 w 797"/>
                      <a:gd name="T31" fmla="*/ 667 h 797"/>
                      <a:gd name="T32" fmla="*/ 175 w 797"/>
                      <a:gd name="T33" fmla="*/ 730 h 797"/>
                      <a:gd name="T34" fmla="*/ 262 w 797"/>
                      <a:gd name="T35" fmla="*/ 774 h 797"/>
                      <a:gd name="T36" fmla="*/ 357 w 797"/>
                      <a:gd name="T37" fmla="*/ 796 h 797"/>
                      <a:gd name="T38" fmla="*/ 460 w 797"/>
                      <a:gd name="T39" fmla="*/ 793 h 797"/>
                      <a:gd name="T40" fmla="*/ 554 w 797"/>
                      <a:gd name="T41" fmla="*/ 766 h 797"/>
                      <a:gd name="T42" fmla="*/ 637 w 797"/>
                      <a:gd name="T43" fmla="*/ 718 h 797"/>
                      <a:gd name="T44" fmla="*/ 707 w 797"/>
                      <a:gd name="T45" fmla="*/ 652 h 797"/>
                      <a:gd name="T46" fmla="*/ 758 w 797"/>
                      <a:gd name="T47" fmla="*/ 572 h 797"/>
                      <a:gd name="T48" fmla="*/ 790 w 797"/>
                      <a:gd name="T49" fmla="*/ 479 h 797"/>
                      <a:gd name="T50" fmla="*/ 760 w 797"/>
                      <a:gd name="T51" fmla="*/ 399 h 797"/>
                      <a:gd name="T52" fmla="*/ 748 w 797"/>
                      <a:gd name="T53" fmla="*/ 490 h 797"/>
                      <a:gd name="T54" fmla="*/ 716 w 797"/>
                      <a:gd name="T55" fmla="*/ 570 h 797"/>
                      <a:gd name="T56" fmla="*/ 666 w 797"/>
                      <a:gd name="T57" fmla="*/ 642 h 797"/>
                      <a:gd name="T58" fmla="*/ 600 w 797"/>
                      <a:gd name="T59" fmla="*/ 698 h 797"/>
                      <a:gd name="T60" fmla="*/ 522 w 797"/>
                      <a:gd name="T61" fmla="*/ 738 h 797"/>
                      <a:gd name="T62" fmla="*/ 435 w 797"/>
                      <a:gd name="T63" fmla="*/ 758 h 797"/>
                      <a:gd name="T64" fmla="*/ 344 w 797"/>
                      <a:gd name="T65" fmla="*/ 756 h 797"/>
                      <a:gd name="T66" fmla="*/ 258 w 797"/>
                      <a:gd name="T67" fmla="*/ 731 h 797"/>
                      <a:gd name="T68" fmla="*/ 183 w 797"/>
                      <a:gd name="T69" fmla="*/ 689 h 797"/>
                      <a:gd name="T70" fmla="*/ 120 w 797"/>
                      <a:gd name="T71" fmla="*/ 628 h 797"/>
                      <a:gd name="T72" fmla="*/ 73 w 797"/>
                      <a:gd name="T73" fmla="*/ 556 h 797"/>
                      <a:gd name="T74" fmla="*/ 45 w 797"/>
                      <a:gd name="T75" fmla="*/ 471 h 797"/>
                      <a:gd name="T76" fmla="*/ 38 w 797"/>
                      <a:gd name="T77" fmla="*/ 380 h 797"/>
                      <a:gd name="T78" fmla="*/ 54 w 797"/>
                      <a:gd name="T79" fmla="*/ 292 h 797"/>
                      <a:gd name="T80" fmla="*/ 90 w 797"/>
                      <a:gd name="T81" fmla="*/ 212 h 797"/>
                      <a:gd name="T82" fmla="*/ 143 w 797"/>
                      <a:gd name="T83" fmla="*/ 144 h 797"/>
                      <a:gd name="T84" fmla="*/ 211 w 797"/>
                      <a:gd name="T85" fmla="*/ 90 h 797"/>
                      <a:gd name="T86" fmla="*/ 291 w 797"/>
                      <a:gd name="T87" fmla="*/ 54 h 797"/>
                      <a:gd name="T88" fmla="*/ 380 w 797"/>
                      <a:gd name="T89" fmla="*/ 38 h 797"/>
                      <a:gd name="T90" fmla="*/ 471 w 797"/>
                      <a:gd name="T91" fmla="*/ 46 h 797"/>
                      <a:gd name="T92" fmla="*/ 555 w 797"/>
                      <a:gd name="T93" fmla="*/ 73 h 797"/>
                      <a:gd name="T94" fmla="*/ 628 w 797"/>
                      <a:gd name="T95" fmla="*/ 120 h 797"/>
                      <a:gd name="T96" fmla="*/ 688 w 797"/>
                      <a:gd name="T97" fmla="*/ 183 h 797"/>
                      <a:gd name="T98" fmla="*/ 731 w 797"/>
                      <a:gd name="T99" fmla="*/ 259 h 797"/>
                      <a:gd name="T100" fmla="*/ 756 w 797"/>
                      <a:gd name="T101" fmla="*/ 344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7" h="797">
                        <a:moveTo>
                          <a:pt x="797" y="399"/>
                        </a:moveTo>
                        <a:lnTo>
                          <a:pt x="797" y="379"/>
                        </a:lnTo>
                        <a:lnTo>
                          <a:pt x="795" y="359"/>
                        </a:lnTo>
                        <a:lnTo>
                          <a:pt x="793" y="338"/>
                        </a:lnTo>
                        <a:lnTo>
                          <a:pt x="790" y="318"/>
                        </a:lnTo>
                        <a:lnTo>
                          <a:pt x="786" y="299"/>
                        </a:lnTo>
                        <a:lnTo>
                          <a:pt x="780" y="281"/>
                        </a:lnTo>
                        <a:lnTo>
                          <a:pt x="774" y="262"/>
                        </a:lnTo>
                        <a:lnTo>
                          <a:pt x="766" y="244"/>
                        </a:lnTo>
                        <a:lnTo>
                          <a:pt x="758" y="227"/>
                        </a:lnTo>
                        <a:lnTo>
                          <a:pt x="749" y="209"/>
                        </a:lnTo>
                        <a:lnTo>
                          <a:pt x="740" y="193"/>
                        </a:lnTo>
                        <a:lnTo>
                          <a:pt x="729" y="176"/>
                        </a:lnTo>
                        <a:lnTo>
                          <a:pt x="718" y="161"/>
                        </a:lnTo>
                        <a:lnTo>
                          <a:pt x="707" y="146"/>
                        </a:lnTo>
                        <a:lnTo>
                          <a:pt x="694" y="131"/>
                        </a:lnTo>
                        <a:lnTo>
                          <a:pt x="681" y="117"/>
                        </a:lnTo>
                        <a:lnTo>
                          <a:pt x="667" y="104"/>
                        </a:lnTo>
                        <a:lnTo>
                          <a:pt x="652" y="91"/>
                        </a:lnTo>
                        <a:lnTo>
                          <a:pt x="637" y="80"/>
                        </a:lnTo>
                        <a:lnTo>
                          <a:pt x="622" y="68"/>
                        </a:lnTo>
                        <a:lnTo>
                          <a:pt x="606" y="58"/>
                        </a:lnTo>
                        <a:lnTo>
                          <a:pt x="588" y="49"/>
                        </a:lnTo>
                        <a:lnTo>
                          <a:pt x="571" y="39"/>
                        </a:lnTo>
                        <a:lnTo>
                          <a:pt x="554" y="32"/>
                        </a:lnTo>
                        <a:lnTo>
                          <a:pt x="536" y="24"/>
                        </a:lnTo>
                        <a:lnTo>
                          <a:pt x="517" y="18"/>
                        </a:lnTo>
                        <a:lnTo>
                          <a:pt x="498" y="13"/>
                        </a:lnTo>
                        <a:lnTo>
                          <a:pt x="479" y="8"/>
                        </a:lnTo>
                        <a:lnTo>
                          <a:pt x="460" y="5"/>
                        </a:lnTo>
                        <a:lnTo>
                          <a:pt x="439" y="2"/>
                        </a:lnTo>
                        <a:lnTo>
                          <a:pt x="419" y="1"/>
                        </a:lnTo>
                        <a:lnTo>
                          <a:pt x="399" y="0"/>
                        </a:lnTo>
                        <a:lnTo>
                          <a:pt x="379" y="1"/>
                        </a:lnTo>
                        <a:lnTo>
                          <a:pt x="357" y="2"/>
                        </a:lnTo>
                        <a:lnTo>
                          <a:pt x="338" y="5"/>
                        </a:lnTo>
                        <a:lnTo>
                          <a:pt x="318" y="8"/>
                        </a:lnTo>
                        <a:lnTo>
                          <a:pt x="299" y="13"/>
                        </a:lnTo>
                        <a:lnTo>
                          <a:pt x="280" y="18"/>
                        </a:lnTo>
                        <a:lnTo>
                          <a:pt x="262" y="24"/>
                        </a:lnTo>
                        <a:lnTo>
                          <a:pt x="243" y="32"/>
                        </a:lnTo>
                        <a:lnTo>
                          <a:pt x="225" y="39"/>
                        </a:lnTo>
                        <a:lnTo>
                          <a:pt x="208" y="49"/>
                        </a:lnTo>
                        <a:lnTo>
                          <a:pt x="192" y="58"/>
                        </a:lnTo>
                        <a:lnTo>
                          <a:pt x="175" y="68"/>
                        </a:lnTo>
                        <a:lnTo>
                          <a:pt x="160" y="80"/>
                        </a:lnTo>
                        <a:lnTo>
                          <a:pt x="145" y="91"/>
                        </a:lnTo>
                        <a:lnTo>
                          <a:pt x="131" y="104"/>
                        </a:lnTo>
                        <a:lnTo>
                          <a:pt x="117" y="117"/>
                        </a:lnTo>
                        <a:lnTo>
                          <a:pt x="104" y="131"/>
                        </a:lnTo>
                        <a:lnTo>
                          <a:pt x="91" y="146"/>
                        </a:lnTo>
                        <a:lnTo>
                          <a:pt x="79" y="161"/>
                        </a:lnTo>
                        <a:lnTo>
                          <a:pt x="68" y="176"/>
                        </a:lnTo>
                        <a:lnTo>
                          <a:pt x="57" y="193"/>
                        </a:lnTo>
                        <a:lnTo>
                          <a:pt x="47" y="209"/>
                        </a:lnTo>
                        <a:lnTo>
                          <a:pt x="39" y="227"/>
                        </a:lnTo>
                        <a:lnTo>
                          <a:pt x="31" y="244"/>
                        </a:lnTo>
                        <a:lnTo>
                          <a:pt x="24" y="262"/>
                        </a:lnTo>
                        <a:lnTo>
                          <a:pt x="18" y="281"/>
                        </a:lnTo>
                        <a:lnTo>
                          <a:pt x="12" y="299"/>
                        </a:lnTo>
                        <a:lnTo>
                          <a:pt x="8" y="318"/>
                        </a:lnTo>
                        <a:lnTo>
                          <a:pt x="5" y="338"/>
                        </a:lnTo>
                        <a:lnTo>
                          <a:pt x="2" y="359"/>
                        </a:lnTo>
                        <a:lnTo>
                          <a:pt x="1" y="379"/>
                        </a:lnTo>
                        <a:lnTo>
                          <a:pt x="0" y="399"/>
                        </a:lnTo>
                        <a:lnTo>
                          <a:pt x="1" y="419"/>
                        </a:lnTo>
                        <a:lnTo>
                          <a:pt x="2" y="440"/>
                        </a:lnTo>
                        <a:lnTo>
                          <a:pt x="5" y="460"/>
                        </a:lnTo>
                        <a:lnTo>
                          <a:pt x="8" y="479"/>
                        </a:lnTo>
                        <a:lnTo>
                          <a:pt x="12" y="499"/>
                        </a:lnTo>
                        <a:lnTo>
                          <a:pt x="18" y="517"/>
                        </a:lnTo>
                        <a:lnTo>
                          <a:pt x="24" y="536"/>
                        </a:lnTo>
                        <a:lnTo>
                          <a:pt x="31" y="554"/>
                        </a:lnTo>
                        <a:lnTo>
                          <a:pt x="39" y="572"/>
                        </a:lnTo>
                        <a:lnTo>
                          <a:pt x="47" y="589"/>
                        </a:lnTo>
                        <a:lnTo>
                          <a:pt x="57" y="606"/>
                        </a:lnTo>
                        <a:lnTo>
                          <a:pt x="68" y="622"/>
                        </a:lnTo>
                        <a:lnTo>
                          <a:pt x="79" y="638"/>
                        </a:lnTo>
                        <a:lnTo>
                          <a:pt x="91" y="652"/>
                        </a:lnTo>
                        <a:lnTo>
                          <a:pt x="104" y="667"/>
                        </a:lnTo>
                        <a:lnTo>
                          <a:pt x="117" y="681"/>
                        </a:lnTo>
                        <a:lnTo>
                          <a:pt x="131" y="694"/>
                        </a:lnTo>
                        <a:lnTo>
                          <a:pt x="145" y="707"/>
                        </a:lnTo>
                        <a:lnTo>
                          <a:pt x="160" y="718"/>
                        </a:lnTo>
                        <a:lnTo>
                          <a:pt x="175" y="730"/>
                        </a:lnTo>
                        <a:lnTo>
                          <a:pt x="192" y="740"/>
                        </a:lnTo>
                        <a:lnTo>
                          <a:pt x="208" y="749"/>
                        </a:lnTo>
                        <a:lnTo>
                          <a:pt x="225" y="759"/>
                        </a:lnTo>
                        <a:lnTo>
                          <a:pt x="243" y="766"/>
                        </a:lnTo>
                        <a:lnTo>
                          <a:pt x="262" y="774"/>
                        </a:lnTo>
                        <a:lnTo>
                          <a:pt x="280" y="780"/>
                        </a:lnTo>
                        <a:lnTo>
                          <a:pt x="299" y="785"/>
                        </a:lnTo>
                        <a:lnTo>
                          <a:pt x="318" y="790"/>
                        </a:lnTo>
                        <a:lnTo>
                          <a:pt x="338" y="793"/>
                        </a:lnTo>
                        <a:lnTo>
                          <a:pt x="357" y="796"/>
                        </a:lnTo>
                        <a:lnTo>
                          <a:pt x="379" y="797"/>
                        </a:lnTo>
                        <a:lnTo>
                          <a:pt x="399" y="797"/>
                        </a:lnTo>
                        <a:lnTo>
                          <a:pt x="419" y="797"/>
                        </a:lnTo>
                        <a:lnTo>
                          <a:pt x="439" y="796"/>
                        </a:lnTo>
                        <a:lnTo>
                          <a:pt x="460" y="793"/>
                        </a:lnTo>
                        <a:lnTo>
                          <a:pt x="479" y="790"/>
                        </a:lnTo>
                        <a:lnTo>
                          <a:pt x="498" y="785"/>
                        </a:lnTo>
                        <a:lnTo>
                          <a:pt x="517" y="780"/>
                        </a:lnTo>
                        <a:lnTo>
                          <a:pt x="536" y="774"/>
                        </a:lnTo>
                        <a:lnTo>
                          <a:pt x="554" y="766"/>
                        </a:lnTo>
                        <a:lnTo>
                          <a:pt x="571" y="759"/>
                        </a:lnTo>
                        <a:lnTo>
                          <a:pt x="588" y="749"/>
                        </a:lnTo>
                        <a:lnTo>
                          <a:pt x="606" y="740"/>
                        </a:lnTo>
                        <a:lnTo>
                          <a:pt x="622" y="730"/>
                        </a:lnTo>
                        <a:lnTo>
                          <a:pt x="637" y="718"/>
                        </a:lnTo>
                        <a:lnTo>
                          <a:pt x="652" y="707"/>
                        </a:lnTo>
                        <a:lnTo>
                          <a:pt x="667" y="694"/>
                        </a:lnTo>
                        <a:lnTo>
                          <a:pt x="681" y="681"/>
                        </a:lnTo>
                        <a:lnTo>
                          <a:pt x="694" y="667"/>
                        </a:lnTo>
                        <a:lnTo>
                          <a:pt x="707" y="652"/>
                        </a:lnTo>
                        <a:lnTo>
                          <a:pt x="718" y="638"/>
                        </a:lnTo>
                        <a:lnTo>
                          <a:pt x="729" y="622"/>
                        </a:lnTo>
                        <a:lnTo>
                          <a:pt x="740" y="606"/>
                        </a:lnTo>
                        <a:lnTo>
                          <a:pt x="749" y="589"/>
                        </a:lnTo>
                        <a:lnTo>
                          <a:pt x="758" y="572"/>
                        </a:lnTo>
                        <a:lnTo>
                          <a:pt x="766" y="554"/>
                        </a:lnTo>
                        <a:lnTo>
                          <a:pt x="774" y="536"/>
                        </a:lnTo>
                        <a:lnTo>
                          <a:pt x="780" y="517"/>
                        </a:lnTo>
                        <a:lnTo>
                          <a:pt x="786" y="499"/>
                        </a:lnTo>
                        <a:lnTo>
                          <a:pt x="790" y="479"/>
                        </a:lnTo>
                        <a:lnTo>
                          <a:pt x="793" y="460"/>
                        </a:lnTo>
                        <a:lnTo>
                          <a:pt x="795" y="440"/>
                        </a:lnTo>
                        <a:lnTo>
                          <a:pt x="797" y="419"/>
                        </a:lnTo>
                        <a:lnTo>
                          <a:pt x="797" y="399"/>
                        </a:lnTo>
                        <a:close/>
                        <a:moveTo>
                          <a:pt x="760" y="399"/>
                        </a:moveTo>
                        <a:lnTo>
                          <a:pt x="759" y="417"/>
                        </a:lnTo>
                        <a:lnTo>
                          <a:pt x="758" y="436"/>
                        </a:lnTo>
                        <a:lnTo>
                          <a:pt x="756" y="454"/>
                        </a:lnTo>
                        <a:lnTo>
                          <a:pt x="753" y="471"/>
                        </a:lnTo>
                        <a:lnTo>
                          <a:pt x="748" y="490"/>
                        </a:lnTo>
                        <a:lnTo>
                          <a:pt x="743" y="507"/>
                        </a:lnTo>
                        <a:lnTo>
                          <a:pt x="738" y="523"/>
                        </a:lnTo>
                        <a:lnTo>
                          <a:pt x="731" y="540"/>
                        </a:lnTo>
                        <a:lnTo>
                          <a:pt x="724" y="556"/>
                        </a:lnTo>
                        <a:lnTo>
                          <a:pt x="716" y="570"/>
                        </a:lnTo>
                        <a:lnTo>
                          <a:pt x="708" y="586"/>
                        </a:lnTo>
                        <a:lnTo>
                          <a:pt x="698" y="600"/>
                        </a:lnTo>
                        <a:lnTo>
                          <a:pt x="688" y="615"/>
                        </a:lnTo>
                        <a:lnTo>
                          <a:pt x="677" y="628"/>
                        </a:lnTo>
                        <a:lnTo>
                          <a:pt x="666" y="642"/>
                        </a:lnTo>
                        <a:lnTo>
                          <a:pt x="653" y="655"/>
                        </a:lnTo>
                        <a:lnTo>
                          <a:pt x="642" y="666"/>
                        </a:lnTo>
                        <a:lnTo>
                          <a:pt x="628" y="677"/>
                        </a:lnTo>
                        <a:lnTo>
                          <a:pt x="615" y="689"/>
                        </a:lnTo>
                        <a:lnTo>
                          <a:pt x="600" y="698"/>
                        </a:lnTo>
                        <a:lnTo>
                          <a:pt x="586" y="708"/>
                        </a:lnTo>
                        <a:lnTo>
                          <a:pt x="570" y="716"/>
                        </a:lnTo>
                        <a:lnTo>
                          <a:pt x="555" y="724"/>
                        </a:lnTo>
                        <a:lnTo>
                          <a:pt x="540" y="731"/>
                        </a:lnTo>
                        <a:lnTo>
                          <a:pt x="522" y="738"/>
                        </a:lnTo>
                        <a:lnTo>
                          <a:pt x="506" y="744"/>
                        </a:lnTo>
                        <a:lnTo>
                          <a:pt x="488" y="748"/>
                        </a:lnTo>
                        <a:lnTo>
                          <a:pt x="471" y="752"/>
                        </a:lnTo>
                        <a:lnTo>
                          <a:pt x="453" y="756"/>
                        </a:lnTo>
                        <a:lnTo>
                          <a:pt x="435" y="758"/>
                        </a:lnTo>
                        <a:lnTo>
                          <a:pt x="417" y="759"/>
                        </a:lnTo>
                        <a:lnTo>
                          <a:pt x="399" y="760"/>
                        </a:lnTo>
                        <a:lnTo>
                          <a:pt x="380" y="759"/>
                        </a:lnTo>
                        <a:lnTo>
                          <a:pt x="362" y="758"/>
                        </a:lnTo>
                        <a:lnTo>
                          <a:pt x="344" y="756"/>
                        </a:lnTo>
                        <a:lnTo>
                          <a:pt x="325" y="752"/>
                        </a:lnTo>
                        <a:lnTo>
                          <a:pt x="308" y="748"/>
                        </a:lnTo>
                        <a:lnTo>
                          <a:pt x="291" y="744"/>
                        </a:lnTo>
                        <a:lnTo>
                          <a:pt x="274" y="738"/>
                        </a:lnTo>
                        <a:lnTo>
                          <a:pt x="258" y="731"/>
                        </a:lnTo>
                        <a:lnTo>
                          <a:pt x="242" y="724"/>
                        </a:lnTo>
                        <a:lnTo>
                          <a:pt x="226" y="716"/>
                        </a:lnTo>
                        <a:lnTo>
                          <a:pt x="211" y="708"/>
                        </a:lnTo>
                        <a:lnTo>
                          <a:pt x="197" y="698"/>
                        </a:lnTo>
                        <a:lnTo>
                          <a:pt x="183" y="689"/>
                        </a:lnTo>
                        <a:lnTo>
                          <a:pt x="169" y="677"/>
                        </a:lnTo>
                        <a:lnTo>
                          <a:pt x="156" y="666"/>
                        </a:lnTo>
                        <a:lnTo>
                          <a:pt x="143" y="655"/>
                        </a:lnTo>
                        <a:lnTo>
                          <a:pt x="132" y="642"/>
                        </a:lnTo>
                        <a:lnTo>
                          <a:pt x="120" y="628"/>
                        </a:lnTo>
                        <a:lnTo>
                          <a:pt x="109" y="615"/>
                        </a:lnTo>
                        <a:lnTo>
                          <a:pt x="100" y="600"/>
                        </a:lnTo>
                        <a:lnTo>
                          <a:pt x="90" y="586"/>
                        </a:lnTo>
                        <a:lnTo>
                          <a:pt x="82" y="570"/>
                        </a:lnTo>
                        <a:lnTo>
                          <a:pt x="73" y="556"/>
                        </a:lnTo>
                        <a:lnTo>
                          <a:pt x="67" y="540"/>
                        </a:lnTo>
                        <a:lnTo>
                          <a:pt x="59" y="523"/>
                        </a:lnTo>
                        <a:lnTo>
                          <a:pt x="54" y="507"/>
                        </a:lnTo>
                        <a:lnTo>
                          <a:pt x="50" y="490"/>
                        </a:lnTo>
                        <a:lnTo>
                          <a:pt x="45" y="471"/>
                        </a:lnTo>
                        <a:lnTo>
                          <a:pt x="42" y="454"/>
                        </a:lnTo>
                        <a:lnTo>
                          <a:pt x="40" y="436"/>
                        </a:lnTo>
                        <a:lnTo>
                          <a:pt x="38" y="417"/>
                        </a:lnTo>
                        <a:lnTo>
                          <a:pt x="38" y="399"/>
                        </a:lnTo>
                        <a:lnTo>
                          <a:pt x="38" y="380"/>
                        </a:lnTo>
                        <a:lnTo>
                          <a:pt x="40" y="362"/>
                        </a:lnTo>
                        <a:lnTo>
                          <a:pt x="42" y="344"/>
                        </a:lnTo>
                        <a:lnTo>
                          <a:pt x="45" y="327"/>
                        </a:lnTo>
                        <a:lnTo>
                          <a:pt x="50" y="309"/>
                        </a:lnTo>
                        <a:lnTo>
                          <a:pt x="54" y="292"/>
                        </a:lnTo>
                        <a:lnTo>
                          <a:pt x="59" y="275"/>
                        </a:lnTo>
                        <a:lnTo>
                          <a:pt x="67" y="259"/>
                        </a:lnTo>
                        <a:lnTo>
                          <a:pt x="73" y="243"/>
                        </a:lnTo>
                        <a:lnTo>
                          <a:pt x="82" y="227"/>
                        </a:lnTo>
                        <a:lnTo>
                          <a:pt x="90" y="212"/>
                        </a:lnTo>
                        <a:lnTo>
                          <a:pt x="100" y="197"/>
                        </a:lnTo>
                        <a:lnTo>
                          <a:pt x="109" y="183"/>
                        </a:lnTo>
                        <a:lnTo>
                          <a:pt x="120" y="169"/>
                        </a:lnTo>
                        <a:lnTo>
                          <a:pt x="132" y="156"/>
                        </a:lnTo>
                        <a:lnTo>
                          <a:pt x="143" y="144"/>
                        </a:lnTo>
                        <a:lnTo>
                          <a:pt x="156" y="132"/>
                        </a:lnTo>
                        <a:lnTo>
                          <a:pt x="169" y="120"/>
                        </a:lnTo>
                        <a:lnTo>
                          <a:pt x="183" y="110"/>
                        </a:lnTo>
                        <a:lnTo>
                          <a:pt x="197" y="100"/>
                        </a:lnTo>
                        <a:lnTo>
                          <a:pt x="211" y="90"/>
                        </a:lnTo>
                        <a:lnTo>
                          <a:pt x="226" y="82"/>
                        </a:lnTo>
                        <a:lnTo>
                          <a:pt x="242" y="73"/>
                        </a:lnTo>
                        <a:lnTo>
                          <a:pt x="258" y="67"/>
                        </a:lnTo>
                        <a:lnTo>
                          <a:pt x="274" y="61"/>
                        </a:lnTo>
                        <a:lnTo>
                          <a:pt x="291" y="54"/>
                        </a:lnTo>
                        <a:lnTo>
                          <a:pt x="308" y="50"/>
                        </a:lnTo>
                        <a:lnTo>
                          <a:pt x="325" y="46"/>
                        </a:lnTo>
                        <a:lnTo>
                          <a:pt x="344" y="42"/>
                        </a:lnTo>
                        <a:lnTo>
                          <a:pt x="362" y="40"/>
                        </a:lnTo>
                        <a:lnTo>
                          <a:pt x="380" y="38"/>
                        </a:lnTo>
                        <a:lnTo>
                          <a:pt x="399" y="38"/>
                        </a:lnTo>
                        <a:lnTo>
                          <a:pt x="417" y="38"/>
                        </a:lnTo>
                        <a:lnTo>
                          <a:pt x="435" y="40"/>
                        </a:lnTo>
                        <a:lnTo>
                          <a:pt x="453" y="42"/>
                        </a:lnTo>
                        <a:lnTo>
                          <a:pt x="471" y="46"/>
                        </a:lnTo>
                        <a:lnTo>
                          <a:pt x="488" y="50"/>
                        </a:lnTo>
                        <a:lnTo>
                          <a:pt x="506" y="54"/>
                        </a:lnTo>
                        <a:lnTo>
                          <a:pt x="522" y="61"/>
                        </a:lnTo>
                        <a:lnTo>
                          <a:pt x="540" y="67"/>
                        </a:lnTo>
                        <a:lnTo>
                          <a:pt x="555" y="73"/>
                        </a:lnTo>
                        <a:lnTo>
                          <a:pt x="570" y="82"/>
                        </a:lnTo>
                        <a:lnTo>
                          <a:pt x="586" y="90"/>
                        </a:lnTo>
                        <a:lnTo>
                          <a:pt x="600" y="100"/>
                        </a:lnTo>
                        <a:lnTo>
                          <a:pt x="615" y="110"/>
                        </a:lnTo>
                        <a:lnTo>
                          <a:pt x="628" y="120"/>
                        </a:lnTo>
                        <a:lnTo>
                          <a:pt x="642" y="132"/>
                        </a:lnTo>
                        <a:lnTo>
                          <a:pt x="653" y="144"/>
                        </a:lnTo>
                        <a:lnTo>
                          <a:pt x="666" y="156"/>
                        </a:lnTo>
                        <a:lnTo>
                          <a:pt x="677" y="169"/>
                        </a:lnTo>
                        <a:lnTo>
                          <a:pt x="688" y="183"/>
                        </a:lnTo>
                        <a:lnTo>
                          <a:pt x="698" y="197"/>
                        </a:lnTo>
                        <a:lnTo>
                          <a:pt x="708" y="212"/>
                        </a:lnTo>
                        <a:lnTo>
                          <a:pt x="716" y="227"/>
                        </a:lnTo>
                        <a:lnTo>
                          <a:pt x="724" y="243"/>
                        </a:lnTo>
                        <a:lnTo>
                          <a:pt x="731" y="259"/>
                        </a:lnTo>
                        <a:lnTo>
                          <a:pt x="738" y="275"/>
                        </a:lnTo>
                        <a:lnTo>
                          <a:pt x="743" y="292"/>
                        </a:lnTo>
                        <a:lnTo>
                          <a:pt x="748" y="309"/>
                        </a:lnTo>
                        <a:lnTo>
                          <a:pt x="753" y="327"/>
                        </a:lnTo>
                        <a:lnTo>
                          <a:pt x="756" y="344"/>
                        </a:lnTo>
                        <a:lnTo>
                          <a:pt x="758" y="362"/>
                        </a:lnTo>
                        <a:lnTo>
                          <a:pt x="759" y="380"/>
                        </a:lnTo>
                        <a:lnTo>
                          <a:pt x="760" y="399"/>
                        </a:lnTo>
                        <a:close/>
                      </a:path>
                    </a:pathLst>
                  </a:custGeom>
                  <a:solidFill>
                    <a:srgbClr val="71C3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1" name="Freeform 6407">
                    <a:extLst>
                      <a:ext uri="{FF2B5EF4-FFF2-40B4-BE49-F238E27FC236}">
                        <a16:creationId xmlns:a16="http://schemas.microsoft.com/office/drawing/2014/main" xmlns="" id="{FD5232E0-325B-499D-8CA9-BDA44CEB4F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7" y="1440"/>
                    <a:ext cx="76" cy="76"/>
                  </a:xfrm>
                  <a:custGeom>
                    <a:avLst/>
                    <a:gdLst>
                      <a:gd name="T0" fmla="*/ 752 w 760"/>
                      <a:gd name="T1" fmla="*/ 303 h 760"/>
                      <a:gd name="T2" fmla="*/ 722 w 760"/>
                      <a:gd name="T3" fmla="*/ 215 h 760"/>
                      <a:gd name="T4" fmla="*/ 673 w 760"/>
                      <a:gd name="T5" fmla="*/ 138 h 760"/>
                      <a:gd name="T6" fmla="*/ 607 w 760"/>
                      <a:gd name="T7" fmla="*/ 76 h 760"/>
                      <a:gd name="T8" fmla="*/ 528 w 760"/>
                      <a:gd name="T9" fmla="*/ 30 h 760"/>
                      <a:gd name="T10" fmla="*/ 437 w 760"/>
                      <a:gd name="T11" fmla="*/ 4 h 760"/>
                      <a:gd name="T12" fmla="*/ 341 w 760"/>
                      <a:gd name="T13" fmla="*/ 2 h 760"/>
                      <a:gd name="T14" fmla="*/ 249 w 760"/>
                      <a:gd name="T15" fmla="*/ 23 h 760"/>
                      <a:gd name="T16" fmla="*/ 167 w 760"/>
                      <a:gd name="T17" fmla="*/ 65 h 760"/>
                      <a:gd name="T18" fmla="*/ 99 w 760"/>
                      <a:gd name="T19" fmla="*/ 125 h 760"/>
                      <a:gd name="T20" fmla="*/ 46 w 760"/>
                      <a:gd name="T21" fmla="*/ 199 h 760"/>
                      <a:gd name="T22" fmla="*/ 11 w 760"/>
                      <a:gd name="T23" fmla="*/ 285 h 760"/>
                      <a:gd name="T24" fmla="*/ 0 w 760"/>
                      <a:gd name="T25" fmla="*/ 380 h 760"/>
                      <a:gd name="T26" fmla="*/ 11 w 760"/>
                      <a:gd name="T27" fmla="*/ 475 h 760"/>
                      <a:gd name="T28" fmla="*/ 46 w 760"/>
                      <a:gd name="T29" fmla="*/ 561 h 760"/>
                      <a:gd name="T30" fmla="*/ 99 w 760"/>
                      <a:gd name="T31" fmla="*/ 636 h 760"/>
                      <a:gd name="T32" fmla="*/ 167 w 760"/>
                      <a:gd name="T33" fmla="*/ 695 h 760"/>
                      <a:gd name="T34" fmla="*/ 249 w 760"/>
                      <a:gd name="T35" fmla="*/ 737 h 760"/>
                      <a:gd name="T36" fmla="*/ 341 w 760"/>
                      <a:gd name="T37" fmla="*/ 758 h 760"/>
                      <a:gd name="T38" fmla="*/ 437 w 760"/>
                      <a:gd name="T39" fmla="*/ 756 h 760"/>
                      <a:gd name="T40" fmla="*/ 528 w 760"/>
                      <a:gd name="T41" fmla="*/ 730 h 760"/>
                      <a:gd name="T42" fmla="*/ 607 w 760"/>
                      <a:gd name="T43" fmla="*/ 685 h 760"/>
                      <a:gd name="T44" fmla="*/ 673 w 760"/>
                      <a:gd name="T45" fmla="*/ 622 h 760"/>
                      <a:gd name="T46" fmla="*/ 722 w 760"/>
                      <a:gd name="T47" fmla="*/ 545 h 760"/>
                      <a:gd name="T48" fmla="*/ 752 w 760"/>
                      <a:gd name="T49" fmla="*/ 457 h 760"/>
                      <a:gd name="T50" fmla="*/ 722 w 760"/>
                      <a:gd name="T51" fmla="*/ 380 h 760"/>
                      <a:gd name="T52" fmla="*/ 711 w 760"/>
                      <a:gd name="T53" fmla="*/ 465 h 760"/>
                      <a:gd name="T54" fmla="*/ 680 w 760"/>
                      <a:gd name="T55" fmla="*/ 543 h 760"/>
                      <a:gd name="T56" fmla="*/ 632 w 760"/>
                      <a:gd name="T57" fmla="*/ 610 h 760"/>
                      <a:gd name="T58" fmla="*/ 571 w 760"/>
                      <a:gd name="T59" fmla="*/ 663 h 760"/>
                      <a:gd name="T60" fmla="*/ 497 w 760"/>
                      <a:gd name="T61" fmla="*/ 702 h 760"/>
                      <a:gd name="T62" fmla="*/ 415 w 760"/>
                      <a:gd name="T63" fmla="*/ 720 h 760"/>
                      <a:gd name="T64" fmla="*/ 328 w 760"/>
                      <a:gd name="T65" fmla="*/ 718 h 760"/>
                      <a:gd name="T66" fmla="*/ 247 w 760"/>
                      <a:gd name="T67" fmla="*/ 695 h 760"/>
                      <a:gd name="T68" fmla="*/ 175 w 760"/>
                      <a:gd name="T69" fmla="*/ 654 h 760"/>
                      <a:gd name="T70" fmla="*/ 116 w 760"/>
                      <a:gd name="T71" fmla="*/ 597 h 760"/>
                      <a:gd name="T72" fmla="*/ 71 w 760"/>
                      <a:gd name="T73" fmla="*/ 528 h 760"/>
                      <a:gd name="T74" fmla="*/ 44 w 760"/>
                      <a:gd name="T75" fmla="*/ 449 h 760"/>
                      <a:gd name="T76" fmla="*/ 38 w 760"/>
                      <a:gd name="T77" fmla="*/ 362 h 760"/>
                      <a:gd name="T78" fmla="*/ 53 w 760"/>
                      <a:gd name="T79" fmla="*/ 278 h 760"/>
                      <a:gd name="T80" fmla="*/ 87 w 760"/>
                      <a:gd name="T81" fmla="*/ 202 h 760"/>
                      <a:gd name="T82" fmla="*/ 138 w 760"/>
                      <a:gd name="T83" fmla="*/ 138 h 760"/>
                      <a:gd name="T84" fmla="*/ 202 w 760"/>
                      <a:gd name="T85" fmla="*/ 87 h 760"/>
                      <a:gd name="T86" fmla="*/ 278 w 760"/>
                      <a:gd name="T87" fmla="*/ 53 h 760"/>
                      <a:gd name="T88" fmla="*/ 362 w 760"/>
                      <a:gd name="T89" fmla="*/ 38 h 760"/>
                      <a:gd name="T90" fmla="*/ 448 w 760"/>
                      <a:gd name="T91" fmla="*/ 45 h 760"/>
                      <a:gd name="T92" fmla="*/ 528 w 760"/>
                      <a:gd name="T93" fmla="*/ 71 h 760"/>
                      <a:gd name="T94" fmla="*/ 597 w 760"/>
                      <a:gd name="T95" fmla="*/ 116 h 760"/>
                      <a:gd name="T96" fmla="*/ 654 w 760"/>
                      <a:gd name="T97" fmla="*/ 176 h 760"/>
                      <a:gd name="T98" fmla="*/ 695 w 760"/>
                      <a:gd name="T99" fmla="*/ 247 h 760"/>
                      <a:gd name="T100" fmla="*/ 718 w 760"/>
                      <a:gd name="T101" fmla="*/ 328 h 7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60" h="760">
                        <a:moveTo>
                          <a:pt x="760" y="380"/>
                        </a:moveTo>
                        <a:lnTo>
                          <a:pt x="759" y="361"/>
                        </a:lnTo>
                        <a:lnTo>
                          <a:pt x="758" y="341"/>
                        </a:lnTo>
                        <a:lnTo>
                          <a:pt x="755" y="323"/>
                        </a:lnTo>
                        <a:lnTo>
                          <a:pt x="752" y="303"/>
                        </a:lnTo>
                        <a:lnTo>
                          <a:pt x="747" y="285"/>
                        </a:lnTo>
                        <a:lnTo>
                          <a:pt x="743" y="267"/>
                        </a:lnTo>
                        <a:lnTo>
                          <a:pt x="737" y="249"/>
                        </a:lnTo>
                        <a:lnTo>
                          <a:pt x="730" y="232"/>
                        </a:lnTo>
                        <a:lnTo>
                          <a:pt x="722" y="215"/>
                        </a:lnTo>
                        <a:lnTo>
                          <a:pt x="713" y="199"/>
                        </a:lnTo>
                        <a:lnTo>
                          <a:pt x="705" y="183"/>
                        </a:lnTo>
                        <a:lnTo>
                          <a:pt x="695" y="167"/>
                        </a:lnTo>
                        <a:lnTo>
                          <a:pt x="685" y="152"/>
                        </a:lnTo>
                        <a:lnTo>
                          <a:pt x="673" y="138"/>
                        </a:lnTo>
                        <a:lnTo>
                          <a:pt x="661" y="125"/>
                        </a:lnTo>
                        <a:lnTo>
                          <a:pt x="648" y="112"/>
                        </a:lnTo>
                        <a:lnTo>
                          <a:pt x="636" y="99"/>
                        </a:lnTo>
                        <a:lnTo>
                          <a:pt x="622" y="87"/>
                        </a:lnTo>
                        <a:lnTo>
                          <a:pt x="607" y="76"/>
                        </a:lnTo>
                        <a:lnTo>
                          <a:pt x="592" y="65"/>
                        </a:lnTo>
                        <a:lnTo>
                          <a:pt x="577" y="55"/>
                        </a:lnTo>
                        <a:lnTo>
                          <a:pt x="561" y="46"/>
                        </a:lnTo>
                        <a:lnTo>
                          <a:pt x="544" y="37"/>
                        </a:lnTo>
                        <a:lnTo>
                          <a:pt x="528" y="30"/>
                        </a:lnTo>
                        <a:lnTo>
                          <a:pt x="510" y="23"/>
                        </a:lnTo>
                        <a:lnTo>
                          <a:pt x="493" y="17"/>
                        </a:lnTo>
                        <a:lnTo>
                          <a:pt x="475" y="12"/>
                        </a:lnTo>
                        <a:lnTo>
                          <a:pt x="457" y="8"/>
                        </a:lnTo>
                        <a:lnTo>
                          <a:pt x="437" y="4"/>
                        </a:lnTo>
                        <a:lnTo>
                          <a:pt x="418" y="2"/>
                        </a:lnTo>
                        <a:lnTo>
                          <a:pt x="399" y="1"/>
                        </a:lnTo>
                        <a:lnTo>
                          <a:pt x="380" y="0"/>
                        </a:lnTo>
                        <a:lnTo>
                          <a:pt x="360" y="1"/>
                        </a:lnTo>
                        <a:lnTo>
                          <a:pt x="341" y="2"/>
                        </a:lnTo>
                        <a:lnTo>
                          <a:pt x="321" y="4"/>
                        </a:lnTo>
                        <a:lnTo>
                          <a:pt x="303" y="8"/>
                        </a:lnTo>
                        <a:lnTo>
                          <a:pt x="285" y="12"/>
                        </a:lnTo>
                        <a:lnTo>
                          <a:pt x="267" y="17"/>
                        </a:lnTo>
                        <a:lnTo>
                          <a:pt x="249" y="23"/>
                        </a:lnTo>
                        <a:lnTo>
                          <a:pt x="232" y="30"/>
                        </a:lnTo>
                        <a:lnTo>
                          <a:pt x="215" y="37"/>
                        </a:lnTo>
                        <a:lnTo>
                          <a:pt x="199" y="46"/>
                        </a:lnTo>
                        <a:lnTo>
                          <a:pt x="183" y="55"/>
                        </a:lnTo>
                        <a:lnTo>
                          <a:pt x="167" y="65"/>
                        </a:lnTo>
                        <a:lnTo>
                          <a:pt x="152" y="76"/>
                        </a:lnTo>
                        <a:lnTo>
                          <a:pt x="138" y="87"/>
                        </a:lnTo>
                        <a:lnTo>
                          <a:pt x="124" y="99"/>
                        </a:lnTo>
                        <a:lnTo>
                          <a:pt x="112" y="112"/>
                        </a:lnTo>
                        <a:lnTo>
                          <a:pt x="99" y="125"/>
                        </a:lnTo>
                        <a:lnTo>
                          <a:pt x="87" y="138"/>
                        </a:lnTo>
                        <a:lnTo>
                          <a:pt x="75" y="152"/>
                        </a:lnTo>
                        <a:lnTo>
                          <a:pt x="65" y="167"/>
                        </a:lnTo>
                        <a:lnTo>
                          <a:pt x="55" y="183"/>
                        </a:lnTo>
                        <a:lnTo>
                          <a:pt x="46" y="199"/>
                        </a:lnTo>
                        <a:lnTo>
                          <a:pt x="37" y="215"/>
                        </a:lnTo>
                        <a:lnTo>
                          <a:pt x="30" y="232"/>
                        </a:lnTo>
                        <a:lnTo>
                          <a:pt x="23" y="249"/>
                        </a:lnTo>
                        <a:lnTo>
                          <a:pt x="17" y="267"/>
                        </a:lnTo>
                        <a:lnTo>
                          <a:pt x="11" y="285"/>
                        </a:lnTo>
                        <a:lnTo>
                          <a:pt x="7" y="303"/>
                        </a:lnTo>
                        <a:lnTo>
                          <a:pt x="4" y="323"/>
                        </a:lnTo>
                        <a:lnTo>
                          <a:pt x="2" y="341"/>
                        </a:lnTo>
                        <a:lnTo>
                          <a:pt x="1" y="361"/>
                        </a:lnTo>
                        <a:lnTo>
                          <a:pt x="0" y="380"/>
                        </a:lnTo>
                        <a:lnTo>
                          <a:pt x="1" y="399"/>
                        </a:lnTo>
                        <a:lnTo>
                          <a:pt x="2" y="418"/>
                        </a:lnTo>
                        <a:lnTo>
                          <a:pt x="4" y="438"/>
                        </a:lnTo>
                        <a:lnTo>
                          <a:pt x="7" y="457"/>
                        </a:lnTo>
                        <a:lnTo>
                          <a:pt x="11" y="475"/>
                        </a:lnTo>
                        <a:lnTo>
                          <a:pt x="17" y="493"/>
                        </a:lnTo>
                        <a:lnTo>
                          <a:pt x="23" y="511"/>
                        </a:lnTo>
                        <a:lnTo>
                          <a:pt x="30" y="528"/>
                        </a:lnTo>
                        <a:lnTo>
                          <a:pt x="37" y="545"/>
                        </a:lnTo>
                        <a:lnTo>
                          <a:pt x="46" y="561"/>
                        </a:lnTo>
                        <a:lnTo>
                          <a:pt x="55" y="577"/>
                        </a:lnTo>
                        <a:lnTo>
                          <a:pt x="65" y="592"/>
                        </a:lnTo>
                        <a:lnTo>
                          <a:pt x="75" y="607"/>
                        </a:lnTo>
                        <a:lnTo>
                          <a:pt x="87" y="622"/>
                        </a:lnTo>
                        <a:lnTo>
                          <a:pt x="99" y="636"/>
                        </a:lnTo>
                        <a:lnTo>
                          <a:pt x="112" y="648"/>
                        </a:lnTo>
                        <a:lnTo>
                          <a:pt x="124" y="661"/>
                        </a:lnTo>
                        <a:lnTo>
                          <a:pt x="138" y="673"/>
                        </a:lnTo>
                        <a:lnTo>
                          <a:pt x="152" y="685"/>
                        </a:lnTo>
                        <a:lnTo>
                          <a:pt x="167" y="695"/>
                        </a:lnTo>
                        <a:lnTo>
                          <a:pt x="183" y="705"/>
                        </a:lnTo>
                        <a:lnTo>
                          <a:pt x="199" y="714"/>
                        </a:lnTo>
                        <a:lnTo>
                          <a:pt x="215" y="722"/>
                        </a:lnTo>
                        <a:lnTo>
                          <a:pt x="232" y="730"/>
                        </a:lnTo>
                        <a:lnTo>
                          <a:pt x="249" y="737"/>
                        </a:lnTo>
                        <a:lnTo>
                          <a:pt x="267" y="743"/>
                        </a:lnTo>
                        <a:lnTo>
                          <a:pt x="285" y="747"/>
                        </a:lnTo>
                        <a:lnTo>
                          <a:pt x="303" y="752"/>
                        </a:lnTo>
                        <a:lnTo>
                          <a:pt x="321" y="756"/>
                        </a:lnTo>
                        <a:lnTo>
                          <a:pt x="341" y="758"/>
                        </a:lnTo>
                        <a:lnTo>
                          <a:pt x="360" y="759"/>
                        </a:lnTo>
                        <a:lnTo>
                          <a:pt x="380" y="760"/>
                        </a:lnTo>
                        <a:lnTo>
                          <a:pt x="399" y="759"/>
                        </a:lnTo>
                        <a:lnTo>
                          <a:pt x="418" y="758"/>
                        </a:lnTo>
                        <a:lnTo>
                          <a:pt x="437" y="756"/>
                        </a:lnTo>
                        <a:lnTo>
                          <a:pt x="457" y="752"/>
                        </a:lnTo>
                        <a:lnTo>
                          <a:pt x="475" y="747"/>
                        </a:lnTo>
                        <a:lnTo>
                          <a:pt x="493" y="743"/>
                        </a:lnTo>
                        <a:lnTo>
                          <a:pt x="510" y="737"/>
                        </a:lnTo>
                        <a:lnTo>
                          <a:pt x="528" y="730"/>
                        </a:lnTo>
                        <a:lnTo>
                          <a:pt x="544" y="722"/>
                        </a:lnTo>
                        <a:lnTo>
                          <a:pt x="561" y="714"/>
                        </a:lnTo>
                        <a:lnTo>
                          <a:pt x="577" y="705"/>
                        </a:lnTo>
                        <a:lnTo>
                          <a:pt x="592" y="695"/>
                        </a:lnTo>
                        <a:lnTo>
                          <a:pt x="607" y="685"/>
                        </a:lnTo>
                        <a:lnTo>
                          <a:pt x="622" y="673"/>
                        </a:lnTo>
                        <a:lnTo>
                          <a:pt x="636" y="661"/>
                        </a:lnTo>
                        <a:lnTo>
                          <a:pt x="648" y="648"/>
                        </a:lnTo>
                        <a:lnTo>
                          <a:pt x="661" y="636"/>
                        </a:lnTo>
                        <a:lnTo>
                          <a:pt x="673" y="622"/>
                        </a:lnTo>
                        <a:lnTo>
                          <a:pt x="685" y="607"/>
                        </a:lnTo>
                        <a:lnTo>
                          <a:pt x="695" y="592"/>
                        </a:lnTo>
                        <a:lnTo>
                          <a:pt x="705" y="577"/>
                        </a:lnTo>
                        <a:lnTo>
                          <a:pt x="713" y="561"/>
                        </a:lnTo>
                        <a:lnTo>
                          <a:pt x="722" y="545"/>
                        </a:lnTo>
                        <a:lnTo>
                          <a:pt x="730" y="528"/>
                        </a:lnTo>
                        <a:lnTo>
                          <a:pt x="737" y="511"/>
                        </a:lnTo>
                        <a:lnTo>
                          <a:pt x="743" y="493"/>
                        </a:lnTo>
                        <a:lnTo>
                          <a:pt x="747" y="475"/>
                        </a:lnTo>
                        <a:lnTo>
                          <a:pt x="752" y="457"/>
                        </a:lnTo>
                        <a:lnTo>
                          <a:pt x="755" y="438"/>
                        </a:lnTo>
                        <a:lnTo>
                          <a:pt x="758" y="418"/>
                        </a:lnTo>
                        <a:lnTo>
                          <a:pt x="759" y="399"/>
                        </a:lnTo>
                        <a:lnTo>
                          <a:pt x="760" y="380"/>
                        </a:lnTo>
                        <a:close/>
                        <a:moveTo>
                          <a:pt x="722" y="380"/>
                        </a:moveTo>
                        <a:lnTo>
                          <a:pt x="721" y="397"/>
                        </a:lnTo>
                        <a:lnTo>
                          <a:pt x="720" y="415"/>
                        </a:lnTo>
                        <a:lnTo>
                          <a:pt x="718" y="432"/>
                        </a:lnTo>
                        <a:lnTo>
                          <a:pt x="714" y="449"/>
                        </a:lnTo>
                        <a:lnTo>
                          <a:pt x="711" y="465"/>
                        </a:lnTo>
                        <a:lnTo>
                          <a:pt x="706" y="481"/>
                        </a:lnTo>
                        <a:lnTo>
                          <a:pt x="700" y="497"/>
                        </a:lnTo>
                        <a:lnTo>
                          <a:pt x="695" y="513"/>
                        </a:lnTo>
                        <a:lnTo>
                          <a:pt x="688" y="528"/>
                        </a:lnTo>
                        <a:lnTo>
                          <a:pt x="680" y="543"/>
                        </a:lnTo>
                        <a:lnTo>
                          <a:pt x="672" y="557"/>
                        </a:lnTo>
                        <a:lnTo>
                          <a:pt x="663" y="571"/>
                        </a:lnTo>
                        <a:lnTo>
                          <a:pt x="654" y="584"/>
                        </a:lnTo>
                        <a:lnTo>
                          <a:pt x="644" y="597"/>
                        </a:lnTo>
                        <a:lnTo>
                          <a:pt x="632" y="610"/>
                        </a:lnTo>
                        <a:lnTo>
                          <a:pt x="622" y="622"/>
                        </a:lnTo>
                        <a:lnTo>
                          <a:pt x="610" y="633"/>
                        </a:lnTo>
                        <a:lnTo>
                          <a:pt x="597" y="644"/>
                        </a:lnTo>
                        <a:lnTo>
                          <a:pt x="584" y="654"/>
                        </a:lnTo>
                        <a:lnTo>
                          <a:pt x="571" y="663"/>
                        </a:lnTo>
                        <a:lnTo>
                          <a:pt x="557" y="672"/>
                        </a:lnTo>
                        <a:lnTo>
                          <a:pt x="543" y="680"/>
                        </a:lnTo>
                        <a:lnTo>
                          <a:pt x="528" y="688"/>
                        </a:lnTo>
                        <a:lnTo>
                          <a:pt x="513" y="695"/>
                        </a:lnTo>
                        <a:lnTo>
                          <a:pt x="497" y="702"/>
                        </a:lnTo>
                        <a:lnTo>
                          <a:pt x="481" y="707"/>
                        </a:lnTo>
                        <a:lnTo>
                          <a:pt x="465" y="711"/>
                        </a:lnTo>
                        <a:lnTo>
                          <a:pt x="448" y="714"/>
                        </a:lnTo>
                        <a:lnTo>
                          <a:pt x="432" y="718"/>
                        </a:lnTo>
                        <a:lnTo>
                          <a:pt x="415" y="720"/>
                        </a:lnTo>
                        <a:lnTo>
                          <a:pt x="397" y="722"/>
                        </a:lnTo>
                        <a:lnTo>
                          <a:pt x="380" y="722"/>
                        </a:lnTo>
                        <a:lnTo>
                          <a:pt x="362" y="722"/>
                        </a:lnTo>
                        <a:lnTo>
                          <a:pt x="345" y="720"/>
                        </a:lnTo>
                        <a:lnTo>
                          <a:pt x="328" y="718"/>
                        </a:lnTo>
                        <a:lnTo>
                          <a:pt x="311" y="714"/>
                        </a:lnTo>
                        <a:lnTo>
                          <a:pt x="295" y="711"/>
                        </a:lnTo>
                        <a:lnTo>
                          <a:pt x="278" y="707"/>
                        </a:lnTo>
                        <a:lnTo>
                          <a:pt x="262" y="702"/>
                        </a:lnTo>
                        <a:lnTo>
                          <a:pt x="247" y="695"/>
                        </a:lnTo>
                        <a:lnTo>
                          <a:pt x="232" y="688"/>
                        </a:lnTo>
                        <a:lnTo>
                          <a:pt x="217" y="680"/>
                        </a:lnTo>
                        <a:lnTo>
                          <a:pt x="202" y="672"/>
                        </a:lnTo>
                        <a:lnTo>
                          <a:pt x="188" y="663"/>
                        </a:lnTo>
                        <a:lnTo>
                          <a:pt x="175" y="654"/>
                        </a:lnTo>
                        <a:lnTo>
                          <a:pt x="163" y="644"/>
                        </a:lnTo>
                        <a:lnTo>
                          <a:pt x="150" y="633"/>
                        </a:lnTo>
                        <a:lnTo>
                          <a:pt x="138" y="622"/>
                        </a:lnTo>
                        <a:lnTo>
                          <a:pt x="126" y="610"/>
                        </a:lnTo>
                        <a:lnTo>
                          <a:pt x="116" y="597"/>
                        </a:lnTo>
                        <a:lnTo>
                          <a:pt x="106" y="584"/>
                        </a:lnTo>
                        <a:lnTo>
                          <a:pt x="97" y="571"/>
                        </a:lnTo>
                        <a:lnTo>
                          <a:pt x="87" y="557"/>
                        </a:lnTo>
                        <a:lnTo>
                          <a:pt x="79" y="543"/>
                        </a:lnTo>
                        <a:lnTo>
                          <a:pt x="71" y="528"/>
                        </a:lnTo>
                        <a:lnTo>
                          <a:pt x="65" y="513"/>
                        </a:lnTo>
                        <a:lnTo>
                          <a:pt x="58" y="497"/>
                        </a:lnTo>
                        <a:lnTo>
                          <a:pt x="53" y="481"/>
                        </a:lnTo>
                        <a:lnTo>
                          <a:pt x="49" y="465"/>
                        </a:lnTo>
                        <a:lnTo>
                          <a:pt x="44" y="449"/>
                        </a:lnTo>
                        <a:lnTo>
                          <a:pt x="41" y="432"/>
                        </a:lnTo>
                        <a:lnTo>
                          <a:pt x="39" y="415"/>
                        </a:lnTo>
                        <a:lnTo>
                          <a:pt x="38" y="397"/>
                        </a:lnTo>
                        <a:lnTo>
                          <a:pt x="38" y="380"/>
                        </a:lnTo>
                        <a:lnTo>
                          <a:pt x="38" y="362"/>
                        </a:lnTo>
                        <a:lnTo>
                          <a:pt x="39" y="345"/>
                        </a:lnTo>
                        <a:lnTo>
                          <a:pt x="41" y="328"/>
                        </a:lnTo>
                        <a:lnTo>
                          <a:pt x="44" y="311"/>
                        </a:lnTo>
                        <a:lnTo>
                          <a:pt x="49" y="295"/>
                        </a:lnTo>
                        <a:lnTo>
                          <a:pt x="53" y="278"/>
                        </a:lnTo>
                        <a:lnTo>
                          <a:pt x="58" y="263"/>
                        </a:lnTo>
                        <a:lnTo>
                          <a:pt x="65" y="247"/>
                        </a:lnTo>
                        <a:lnTo>
                          <a:pt x="71" y="232"/>
                        </a:lnTo>
                        <a:lnTo>
                          <a:pt x="79" y="217"/>
                        </a:lnTo>
                        <a:lnTo>
                          <a:pt x="87" y="202"/>
                        </a:lnTo>
                        <a:lnTo>
                          <a:pt x="97" y="188"/>
                        </a:lnTo>
                        <a:lnTo>
                          <a:pt x="106" y="176"/>
                        </a:lnTo>
                        <a:lnTo>
                          <a:pt x="116" y="163"/>
                        </a:lnTo>
                        <a:lnTo>
                          <a:pt x="126" y="150"/>
                        </a:lnTo>
                        <a:lnTo>
                          <a:pt x="138" y="138"/>
                        </a:lnTo>
                        <a:lnTo>
                          <a:pt x="150" y="127"/>
                        </a:lnTo>
                        <a:lnTo>
                          <a:pt x="163" y="116"/>
                        </a:lnTo>
                        <a:lnTo>
                          <a:pt x="175" y="107"/>
                        </a:lnTo>
                        <a:lnTo>
                          <a:pt x="188" y="97"/>
                        </a:lnTo>
                        <a:lnTo>
                          <a:pt x="202" y="87"/>
                        </a:lnTo>
                        <a:lnTo>
                          <a:pt x="217" y="80"/>
                        </a:lnTo>
                        <a:lnTo>
                          <a:pt x="232" y="71"/>
                        </a:lnTo>
                        <a:lnTo>
                          <a:pt x="247" y="65"/>
                        </a:lnTo>
                        <a:lnTo>
                          <a:pt x="262" y="59"/>
                        </a:lnTo>
                        <a:lnTo>
                          <a:pt x="278" y="53"/>
                        </a:lnTo>
                        <a:lnTo>
                          <a:pt x="295" y="49"/>
                        </a:lnTo>
                        <a:lnTo>
                          <a:pt x="311" y="45"/>
                        </a:lnTo>
                        <a:lnTo>
                          <a:pt x="328" y="43"/>
                        </a:lnTo>
                        <a:lnTo>
                          <a:pt x="345" y="39"/>
                        </a:lnTo>
                        <a:lnTo>
                          <a:pt x="362" y="38"/>
                        </a:lnTo>
                        <a:lnTo>
                          <a:pt x="380" y="38"/>
                        </a:lnTo>
                        <a:lnTo>
                          <a:pt x="397" y="38"/>
                        </a:lnTo>
                        <a:lnTo>
                          <a:pt x="415" y="39"/>
                        </a:lnTo>
                        <a:lnTo>
                          <a:pt x="432" y="43"/>
                        </a:lnTo>
                        <a:lnTo>
                          <a:pt x="448" y="45"/>
                        </a:lnTo>
                        <a:lnTo>
                          <a:pt x="465" y="49"/>
                        </a:lnTo>
                        <a:lnTo>
                          <a:pt x="481" y="53"/>
                        </a:lnTo>
                        <a:lnTo>
                          <a:pt x="497" y="59"/>
                        </a:lnTo>
                        <a:lnTo>
                          <a:pt x="513" y="65"/>
                        </a:lnTo>
                        <a:lnTo>
                          <a:pt x="528" y="71"/>
                        </a:lnTo>
                        <a:lnTo>
                          <a:pt x="543" y="80"/>
                        </a:lnTo>
                        <a:lnTo>
                          <a:pt x="557" y="87"/>
                        </a:lnTo>
                        <a:lnTo>
                          <a:pt x="571" y="97"/>
                        </a:lnTo>
                        <a:lnTo>
                          <a:pt x="584" y="107"/>
                        </a:lnTo>
                        <a:lnTo>
                          <a:pt x="597" y="116"/>
                        </a:lnTo>
                        <a:lnTo>
                          <a:pt x="610" y="127"/>
                        </a:lnTo>
                        <a:lnTo>
                          <a:pt x="622" y="138"/>
                        </a:lnTo>
                        <a:lnTo>
                          <a:pt x="632" y="150"/>
                        </a:lnTo>
                        <a:lnTo>
                          <a:pt x="644" y="163"/>
                        </a:lnTo>
                        <a:lnTo>
                          <a:pt x="654" y="176"/>
                        </a:lnTo>
                        <a:lnTo>
                          <a:pt x="663" y="188"/>
                        </a:lnTo>
                        <a:lnTo>
                          <a:pt x="672" y="202"/>
                        </a:lnTo>
                        <a:lnTo>
                          <a:pt x="680" y="217"/>
                        </a:lnTo>
                        <a:lnTo>
                          <a:pt x="688" y="232"/>
                        </a:lnTo>
                        <a:lnTo>
                          <a:pt x="695" y="247"/>
                        </a:lnTo>
                        <a:lnTo>
                          <a:pt x="700" y="263"/>
                        </a:lnTo>
                        <a:lnTo>
                          <a:pt x="706" y="278"/>
                        </a:lnTo>
                        <a:lnTo>
                          <a:pt x="711" y="295"/>
                        </a:lnTo>
                        <a:lnTo>
                          <a:pt x="714" y="311"/>
                        </a:lnTo>
                        <a:lnTo>
                          <a:pt x="718" y="328"/>
                        </a:lnTo>
                        <a:lnTo>
                          <a:pt x="720" y="345"/>
                        </a:lnTo>
                        <a:lnTo>
                          <a:pt x="721" y="362"/>
                        </a:lnTo>
                        <a:lnTo>
                          <a:pt x="722" y="380"/>
                        </a:lnTo>
                        <a:close/>
                      </a:path>
                    </a:pathLst>
                  </a:custGeom>
                  <a:solidFill>
                    <a:srgbClr val="79C6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2" name="Freeform 6408">
                    <a:extLst>
                      <a:ext uri="{FF2B5EF4-FFF2-40B4-BE49-F238E27FC236}">
                        <a16:creationId xmlns:a16="http://schemas.microsoft.com/office/drawing/2014/main" xmlns="" id="{58E16BBE-2423-488E-B3DE-133BF42E5B6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9" y="1442"/>
                    <a:ext cx="72" cy="72"/>
                  </a:xfrm>
                  <a:custGeom>
                    <a:avLst/>
                    <a:gdLst>
                      <a:gd name="T0" fmla="*/ 715 w 722"/>
                      <a:gd name="T1" fmla="*/ 289 h 722"/>
                      <a:gd name="T2" fmla="*/ 686 w 722"/>
                      <a:gd name="T3" fmla="*/ 205 h 722"/>
                      <a:gd name="T4" fmla="*/ 639 w 722"/>
                      <a:gd name="T5" fmla="*/ 131 h 722"/>
                      <a:gd name="T6" fmla="*/ 577 w 722"/>
                      <a:gd name="T7" fmla="*/ 72 h 722"/>
                      <a:gd name="T8" fmla="*/ 502 w 722"/>
                      <a:gd name="T9" fmla="*/ 29 h 722"/>
                      <a:gd name="T10" fmla="*/ 415 w 722"/>
                      <a:gd name="T11" fmla="*/ 4 h 722"/>
                      <a:gd name="T12" fmla="*/ 324 w 722"/>
                      <a:gd name="T13" fmla="*/ 2 h 722"/>
                      <a:gd name="T14" fmla="*/ 236 w 722"/>
                      <a:gd name="T15" fmla="*/ 23 h 722"/>
                      <a:gd name="T16" fmla="*/ 159 w 722"/>
                      <a:gd name="T17" fmla="*/ 62 h 722"/>
                      <a:gd name="T18" fmla="*/ 94 w 722"/>
                      <a:gd name="T19" fmla="*/ 118 h 722"/>
                      <a:gd name="T20" fmla="*/ 44 w 722"/>
                      <a:gd name="T21" fmla="*/ 189 h 722"/>
                      <a:gd name="T22" fmla="*/ 12 w 722"/>
                      <a:gd name="T23" fmla="*/ 271 h 722"/>
                      <a:gd name="T24" fmla="*/ 0 w 722"/>
                      <a:gd name="T25" fmla="*/ 361 h 722"/>
                      <a:gd name="T26" fmla="*/ 12 w 722"/>
                      <a:gd name="T27" fmla="*/ 452 h 722"/>
                      <a:gd name="T28" fmla="*/ 44 w 722"/>
                      <a:gd name="T29" fmla="*/ 532 h 722"/>
                      <a:gd name="T30" fmla="*/ 94 w 722"/>
                      <a:gd name="T31" fmla="*/ 604 h 722"/>
                      <a:gd name="T32" fmla="*/ 159 w 722"/>
                      <a:gd name="T33" fmla="*/ 660 h 722"/>
                      <a:gd name="T34" fmla="*/ 236 w 722"/>
                      <a:gd name="T35" fmla="*/ 700 h 722"/>
                      <a:gd name="T36" fmla="*/ 324 w 722"/>
                      <a:gd name="T37" fmla="*/ 720 h 722"/>
                      <a:gd name="T38" fmla="*/ 415 w 722"/>
                      <a:gd name="T39" fmla="*/ 718 h 722"/>
                      <a:gd name="T40" fmla="*/ 502 w 722"/>
                      <a:gd name="T41" fmla="*/ 693 h 722"/>
                      <a:gd name="T42" fmla="*/ 577 w 722"/>
                      <a:gd name="T43" fmla="*/ 650 h 722"/>
                      <a:gd name="T44" fmla="*/ 639 w 722"/>
                      <a:gd name="T45" fmla="*/ 590 h 722"/>
                      <a:gd name="T46" fmla="*/ 686 w 722"/>
                      <a:gd name="T47" fmla="*/ 518 h 722"/>
                      <a:gd name="T48" fmla="*/ 715 w 722"/>
                      <a:gd name="T49" fmla="*/ 433 h 722"/>
                      <a:gd name="T50" fmla="*/ 684 w 722"/>
                      <a:gd name="T51" fmla="*/ 361 h 722"/>
                      <a:gd name="T52" fmla="*/ 673 w 722"/>
                      <a:gd name="T53" fmla="*/ 442 h 722"/>
                      <a:gd name="T54" fmla="*/ 644 w 722"/>
                      <a:gd name="T55" fmla="*/ 514 h 722"/>
                      <a:gd name="T56" fmla="*/ 599 w 722"/>
                      <a:gd name="T57" fmla="*/ 578 h 722"/>
                      <a:gd name="T58" fmla="*/ 541 w 722"/>
                      <a:gd name="T59" fmla="*/ 628 h 722"/>
                      <a:gd name="T60" fmla="*/ 472 w 722"/>
                      <a:gd name="T61" fmla="*/ 664 h 722"/>
                      <a:gd name="T62" fmla="*/ 394 w 722"/>
                      <a:gd name="T63" fmla="*/ 683 h 722"/>
                      <a:gd name="T64" fmla="*/ 312 w 722"/>
                      <a:gd name="T65" fmla="*/ 680 h 722"/>
                      <a:gd name="T66" fmla="*/ 235 w 722"/>
                      <a:gd name="T67" fmla="*/ 658 h 722"/>
                      <a:gd name="T68" fmla="*/ 167 w 722"/>
                      <a:gd name="T69" fmla="*/ 620 h 722"/>
                      <a:gd name="T70" fmla="*/ 112 w 722"/>
                      <a:gd name="T71" fmla="*/ 567 h 722"/>
                      <a:gd name="T72" fmla="*/ 69 w 722"/>
                      <a:gd name="T73" fmla="*/ 501 h 722"/>
                      <a:gd name="T74" fmla="*/ 45 w 722"/>
                      <a:gd name="T75" fmla="*/ 426 h 722"/>
                      <a:gd name="T76" fmla="*/ 38 w 722"/>
                      <a:gd name="T77" fmla="*/ 344 h 722"/>
                      <a:gd name="T78" fmla="*/ 52 w 722"/>
                      <a:gd name="T79" fmla="*/ 265 h 722"/>
                      <a:gd name="T80" fmla="*/ 84 w 722"/>
                      <a:gd name="T81" fmla="*/ 194 h 722"/>
                      <a:gd name="T82" fmla="*/ 132 w 722"/>
                      <a:gd name="T83" fmla="*/ 132 h 722"/>
                      <a:gd name="T84" fmla="*/ 194 w 722"/>
                      <a:gd name="T85" fmla="*/ 85 h 722"/>
                      <a:gd name="T86" fmla="*/ 265 w 722"/>
                      <a:gd name="T87" fmla="*/ 52 h 722"/>
                      <a:gd name="T88" fmla="*/ 344 w 722"/>
                      <a:gd name="T89" fmla="*/ 39 h 722"/>
                      <a:gd name="T90" fmla="*/ 426 w 722"/>
                      <a:gd name="T91" fmla="*/ 45 h 722"/>
                      <a:gd name="T92" fmla="*/ 500 w 722"/>
                      <a:gd name="T93" fmla="*/ 70 h 722"/>
                      <a:gd name="T94" fmla="*/ 566 w 722"/>
                      <a:gd name="T95" fmla="*/ 112 h 722"/>
                      <a:gd name="T96" fmla="*/ 620 w 722"/>
                      <a:gd name="T97" fmla="*/ 167 h 722"/>
                      <a:gd name="T98" fmla="*/ 658 w 722"/>
                      <a:gd name="T99" fmla="*/ 235 h 722"/>
                      <a:gd name="T100" fmla="*/ 680 w 722"/>
                      <a:gd name="T101" fmla="*/ 312 h 7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22" h="722">
                        <a:moveTo>
                          <a:pt x="722" y="361"/>
                        </a:moveTo>
                        <a:lnTo>
                          <a:pt x="721" y="342"/>
                        </a:lnTo>
                        <a:lnTo>
                          <a:pt x="720" y="324"/>
                        </a:lnTo>
                        <a:lnTo>
                          <a:pt x="718" y="306"/>
                        </a:lnTo>
                        <a:lnTo>
                          <a:pt x="715" y="289"/>
                        </a:lnTo>
                        <a:lnTo>
                          <a:pt x="710" y="271"/>
                        </a:lnTo>
                        <a:lnTo>
                          <a:pt x="705" y="254"/>
                        </a:lnTo>
                        <a:lnTo>
                          <a:pt x="700" y="237"/>
                        </a:lnTo>
                        <a:lnTo>
                          <a:pt x="693" y="221"/>
                        </a:lnTo>
                        <a:lnTo>
                          <a:pt x="686" y="205"/>
                        </a:lnTo>
                        <a:lnTo>
                          <a:pt x="678" y="189"/>
                        </a:lnTo>
                        <a:lnTo>
                          <a:pt x="670" y="174"/>
                        </a:lnTo>
                        <a:lnTo>
                          <a:pt x="660" y="159"/>
                        </a:lnTo>
                        <a:lnTo>
                          <a:pt x="650" y="145"/>
                        </a:lnTo>
                        <a:lnTo>
                          <a:pt x="639" y="131"/>
                        </a:lnTo>
                        <a:lnTo>
                          <a:pt x="628" y="118"/>
                        </a:lnTo>
                        <a:lnTo>
                          <a:pt x="615" y="106"/>
                        </a:lnTo>
                        <a:lnTo>
                          <a:pt x="604" y="94"/>
                        </a:lnTo>
                        <a:lnTo>
                          <a:pt x="590" y="82"/>
                        </a:lnTo>
                        <a:lnTo>
                          <a:pt x="577" y="72"/>
                        </a:lnTo>
                        <a:lnTo>
                          <a:pt x="562" y="62"/>
                        </a:lnTo>
                        <a:lnTo>
                          <a:pt x="548" y="52"/>
                        </a:lnTo>
                        <a:lnTo>
                          <a:pt x="532" y="44"/>
                        </a:lnTo>
                        <a:lnTo>
                          <a:pt x="517" y="35"/>
                        </a:lnTo>
                        <a:lnTo>
                          <a:pt x="502" y="29"/>
                        </a:lnTo>
                        <a:lnTo>
                          <a:pt x="484" y="23"/>
                        </a:lnTo>
                        <a:lnTo>
                          <a:pt x="468" y="16"/>
                        </a:lnTo>
                        <a:lnTo>
                          <a:pt x="450" y="12"/>
                        </a:lnTo>
                        <a:lnTo>
                          <a:pt x="433" y="8"/>
                        </a:lnTo>
                        <a:lnTo>
                          <a:pt x="415" y="4"/>
                        </a:lnTo>
                        <a:lnTo>
                          <a:pt x="397" y="2"/>
                        </a:lnTo>
                        <a:lnTo>
                          <a:pt x="379" y="0"/>
                        </a:lnTo>
                        <a:lnTo>
                          <a:pt x="361" y="0"/>
                        </a:lnTo>
                        <a:lnTo>
                          <a:pt x="342" y="0"/>
                        </a:lnTo>
                        <a:lnTo>
                          <a:pt x="324" y="2"/>
                        </a:lnTo>
                        <a:lnTo>
                          <a:pt x="306" y="4"/>
                        </a:lnTo>
                        <a:lnTo>
                          <a:pt x="287" y="8"/>
                        </a:lnTo>
                        <a:lnTo>
                          <a:pt x="270" y="12"/>
                        </a:lnTo>
                        <a:lnTo>
                          <a:pt x="253" y="16"/>
                        </a:lnTo>
                        <a:lnTo>
                          <a:pt x="236" y="23"/>
                        </a:lnTo>
                        <a:lnTo>
                          <a:pt x="220" y="29"/>
                        </a:lnTo>
                        <a:lnTo>
                          <a:pt x="204" y="35"/>
                        </a:lnTo>
                        <a:lnTo>
                          <a:pt x="188" y="44"/>
                        </a:lnTo>
                        <a:lnTo>
                          <a:pt x="173" y="52"/>
                        </a:lnTo>
                        <a:lnTo>
                          <a:pt x="159" y="62"/>
                        </a:lnTo>
                        <a:lnTo>
                          <a:pt x="145" y="72"/>
                        </a:lnTo>
                        <a:lnTo>
                          <a:pt x="131" y="82"/>
                        </a:lnTo>
                        <a:lnTo>
                          <a:pt x="118" y="94"/>
                        </a:lnTo>
                        <a:lnTo>
                          <a:pt x="105" y="106"/>
                        </a:lnTo>
                        <a:lnTo>
                          <a:pt x="94" y="118"/>
                        </a:lnTo>
                        <a:lnTo>
                          <a:pt x="82" y="131"/>
                        </a:lnTo>
                        <a:lnTo>
                          <a:pt x="71" y="145"/>
                        </a:lnTo>
                        <a:lnTo>
                          <a:pt x="62" y="159"/>
                        </a:lnTo>
                        <a:lnTo>
                          <a:pt x="52" y="174"/>
                        </a:lnTo>
                        <a:lnTo>
                          <a:pt x="44" y="189"/>
                        </a:lnTo>
                        <a:lnTo>
                          <a:pt x="35" y="205"/>
                        </a:lnTo>
                        <a:lnTo>
                          <a:pt x="29" y="221"/>
                        </a:lnTo>
                        <a:lnTo>
                          <a:pt x="21" y="237"/>
                        </a:lnTo>
                        <a:lnTo>
                          <a:pt x="16" y="254"/>
                        </a:lnTo>
                        <a:lnTo>
                          <a:pt x="12" y="271"/>
                        </a:lnTo>
                        <a:lnTo>
                          <a:pt x="7" y="289"/>
                        </a:lnTo>
                        <a:lnTo>
                          <a:pt x="4" y="306"/>
                        </a:lnTo>
                        <a:lnTo>
                          <a:pt x="2" y="324"/>
                        </a:lnTo>
                        <a:lnTo>
                          <a:pt x="0" y="342"/>
                        </a:lnTo>
                        <a:lnTo>
                          <a:pt x="0" y="361"/>
                        </a:lnTo>
                        <a:lnTo>
                          <a:pt x="0" y="379"/>
                        </a:lnTo>
                        <a:lnTo>
                          <a:pt x="2" y="398"/>
                        </a:lnTo>
                        <a:lnTo>
                          <a:pt x="4" y="416"/>
                        </a:lnTo>
                        <a:lnTo>
                          <a:pt x="7" y="433"/>
                        </a:lnTo>
                        <a:lnTo>
                          <a:pt x="12" y="452"/>
                        </a:lnTo>
                        <a:lnTo>
                          <a:pt x="16" y="469"/>
                        </a:lnTo>
                        <a:lnTo>
                          <a:pt x="21" y="485"/>
                        </a:lnTo>
                        <a:lnTo>
                          <a:pt x="29" y="502"/>
                        </a:lnTo>
                        <a:lnTo>
                          <a:pt x="35" y="518"/>
                        </a:lnTo>
                        <a:lnTo>
                          <a:pt x="44" y="532"/>
                        </a:lnTo>
                        <a:lnTo>
                          <a:pt x="52" y="548"/>
                        </a:lnTo>
                        <a:lnTo>
                          <a:pt x="62" y="562"/>
                        </a:lnTo>
                        <a:lnTo>
                          <a:pt x="71" y="577"/>
                        </a:lnTo>
                        <a:lnTo>
                          <a:pt x="82" y="590"/>
                        </a:lnTo>
                        <a:lnTo>
                          <a:pt x="94" y="604"/>
                        </a:lnTo>
                        <a:lnTo>
                          <a:pt x="105" y="617"/>
                        </a:lnTo>
                        <a:lnTo>
                          <a:pt x="118" y="628"/>
                        </a:lnTo>
                        <a:lnTo>
                          <a:pt x="131" y="639"/>
                        </a:lnTo>
                        <a:lnTo>
                          <a:pt x="145" y="650"/>
                        </a:lnTo>
                        <a:lnTo>
                          <a:pt x="159" y="660"/>
                        </a:lnTo>
                        <a:lnTo>
                          <a:pt x="173" y="670"/>
                        </a:lnTo>
                        <a:lnTo>
                          <a:pt x="188" y="678"/>
                        </a:lnTo>
                        <a:lnTo>
                          <a:pt x="204" y="686"/>
                        </a:lnTo>
                        <a:lnTo>
                          <a:pt x="220" y="693"/>
                        </a:lnTo>
                        <a:lnTo>
                          <a:pt x="236" y="700"/>
                        </a:lnTo>
                        <a:lnTo>
                          <a:pt x="253" y="706"/>
                        </a:lnTo>
                        <a:lnTo>
                          <a:pt x="270" y="710"/>
                        </a:lnTo>
                        <a:lnTo>
                          <a:pt x="287" y="714"/>
                        </a:lnTo>
                        <a:lnTo>
                          <a:pt x="306" y="718"/>
                        </a:lnTo>
                        <a:lnTo>
                          <a:pt x="324" y="720"/>
                        </a:lnTo>
                        <a:lnTo>
                          <a:pt x="342" y="721"/>
                        </a:lnTo>
                        <a:lnTo>
                          <a:pt x="361" y="722"/>
                        </a:lnTo>
                        <a:lnTo>
                          <a:pt x="379" y="721"/>
                        </a:lnTo>
                        <a:lnTo>
                          <a:pt x="397" y="720"/>
                        </a:lnTo>
                        <a:lnTo>
                          <a:pt x="415" y="718"/>
                        </a:lnTo>
                        <a:lnTo>
                          <a:pt x="433" y="714"/>
                        </a:lnTo>
                        <a:lnTo>
                          <a:pt x="450" y="710"/>
                        </a:lnTo>
                        <a:lnTo>
                          <a:pt x="468" y="706"/>
                        </a:lnTo>
                        <a:lnTo>
                          <a:pt x="484" y="700"/>
                        </a:lnTo>
                        <a:lnTo>
                          <a:pt x="502" y="693"/>
                        </a:lnTo>
                        <a:lnTo>
                          <a:pt x="517" y="686"/>
                        </a:lnTo>
                        <a:lnTo>
                          <a:pt x="532" y="678"/>
                        </a:lnTo>
                        <a:lnTo>
                          <a:pt x="548" y="670"/>
                        </a:lnTo>
                        <a:lnTo>
                          <a:pt x="562" y="660"/>
                        </a:lnTo>
                        <a:lnTo>
                          <a:pt x="577" y="650"/>
                        </a:lnTo>
                        <a:lnTo>
                          <a:pt x="590" y="639"/>
                        </a:lnTo>
                        <a:lnTo>
                          <a:pt x="604" y="628"/>
                        </a:lnTo>
                        <a:lnTo>
                          <a:pt x="615" y="617"/>
                        </a:lnTo>
                        <a:lnTo>
                          <a:pt x="628" y="604"/>
                        </a:lnTo>
                        <a:lnTo>
                          <a:pt x="639" y="590"/>
                        </a:lnTo>
                        <a:lnTo>
                          <a:pt x="650" y="577"/>
                        </a:lnTo>
                        <a:lnTo>
                          <a:pt x="660" y="562"/>
                        </a:lnTo>
                        <a:lnTo>
                          <a:pt x="670" y="548"/>
                        </a:lnTo>
                        <a:lnTo>
                          <a:pt x="678" y="532"/>
                        </a:lnTo>
                        <a:lnTo>
                          <a:pt x="686" y="518"/>
                        </a:lnTo>
                        <a:lnTo>
                          <a:pt x="693" y="502"/>
                        </a:lnTo>
                        <a:lnTo>
                          <a:pt x="700" y="485"/>
                        </a:lnTo>
                        <a:lnTo>
                          <a:pt x="705" y="469"/>
                        </a:lnTo>
                        <a:lnTo>
                          <a:pt x="710" y="452"/>
                        </a:lnTo>
                        <a:lnTo>
                          <a:pt x="715" y="433"/>
                        </a:lnTo>
                        <a:lnTo>
                          <a:pt x="718" y="416"/>
                        </a:lnTo>
                        <a:lnTo>
                          <a:pt x="720" y="398"/>
                        </a:lnTo>
                        <a:lnTo>
                          <a:pt x="721" y="379"/>
                        </a:lnTo>
                        <a:lnTo>
                          <a:pt x="722" y="361"/>
                        </a:lnTo>
                        <a:close/>
                        <a:moveTo>
                          <a:pt x="684" y="361"/>
                        </a:moveTo>
                        <a:lnTo>
                          <a:pt x="684" y="378"/>
                        </a:lnTo>
                        <a:lnTo>
                          <a:pt x="681" y="394"/>
                        </a:lnTo>
                        <a:lnTo>
                          <a:pt x="680" y="410"/>
                        </a:lnTo>
                        <a:lnTo>
                          <a:pt x="677" y="426"/>
                        </a:lnTo>
                        <a:lnTo>
                          <a:pt x="673" y="442"/>
                        </a:lnTo>
                        <a:lnTo>
                          <a:pt x="669" y="457"/>
                        </a:lnTo>
                        <a:lnTo>
                          <a:pt x="664" y="472"/>
                        </a:lnTo>
                        <a:lnTo>
                          <a:pt x="658" y="487"/>
                        </a:lnTo>
                        <a:lnTo>
                          <a:pt x="652" y="501"/>
                        </a:lnTo>
                        <a:lnTo>
                          <a:pt x="644" y="514"/>
                        </a:lnTo>
                        <a:lnTo>
                          <a:pt x="637" y="528"/>
                        </a:lnTo>
                        <a:lnTo>
                          <a:pt x="628" y="541"/>
                        </a:lnTo>
                        <a:lnTo>
                          <a:pt x="620" y="554"/>
                        </a:lnTo>
                        <a:lnTo>
                          <a:pt x="610" y="567"/>
                        </a:lnTo>
                        <a:lnTo>
                          <a:pt x="599" y="578"/>
                        </a:lnTo>
                        <a:lnTo>
                          <a:pt x="589" y="589"/>
                        </a:lnTo>
                        <a:lnTo>
                          <a:pt x="578" y="600"/>
                        </a:lnTo>
                        <a:lnTo>
                          <a:pt x="566" y="610"/>
                        </a:lnTo>
                        <a:lnTo>
                          <a:pt x="554" y="620"/>
                        </a:lnTo>
                        <a:lnTo>
                          <a:pt x="541" y="628"/>
                        </a:lnTo>
                        <a:lnTo>
                          <a:pt x="528" y="637"/>
                        </a:lnTo>
                        <a:lnTo>
                          <a:pt x="514" y="645"/>
                        </a:lnTo>
                        <a:lnTo>
                          <a:pt x="500" y="652"/>
                        </a:lnTo>
                        <a:lnTo>
                          <a:pt x="487" y="658"/>
                        </a:lnTo>
                        <a:lnTo>
                          <a:pt x="472" y="664"/>
                        </a:lnTo>
                        <a:lnTo>
                          <a:pt x="457" y="670"/>
                        </a:lnTo>
                        <a:lnTo>
                          <a:pt x="442" y="674"/>
                        </a:lnTo>
                        <a:lnTo>
                          <a:pt x="426" y="677"/>
                        </a:lnTo>
                        <a:lnTo>
                          <a:pt x="410" y="680"/>
                        </a:lnTo>
                        <a:lnTo>
                          <a:pt x="394" y="683"/>
                        </a:lnTo>
                        <a:lnTo>
                          <a:pt x="377" y="684"/>
                        </a:lnTo>
                        <a:lnTo>
                          <a:pt x="361" y="684"/>
                        </a:lnTo>
                        <a:lnTo>
                          <a:pt x="344" y="684"/>
                        </a:lnTo>
                        <a:lnTo>
                          <a:pt x="328" y="683"/>
                        </a:lnTo>
                        <a:lnTo>
                          <a:pt x="312" y="680"/>
                        </a:lnTo>
                        <a:lnTo>
                          <a:pt x="296" y="677"/>
                        </a:lnTo>
                        <a:lnTo>
                          <a:pt x="280" y="674"/>
                        </a:lnTo>
                        <a:lnTo>
                          <a:pt x="265" y="670"/>
                        </a:lnTo>
                        <a:lnTo>
                          <a:pt x="250" y="664"/>
                        </a:lnTo>
                        <a:lnTo>
                          <a:pt x="235" y="658"/>
                        </a:lnTo>
                        <a:lnTo>
                          <a:pt x="220" y="652"/>
                        </a:lnTo>
                        <a:lnTo>
                          <a:pt x="206" y="645"/>
                        </a:lnTo>
                        <a:lnTo>
                          <a:pt x="194" y="637"/>
                        </a:lnTo>
                        <a:lnTo>
                          <a:pt x="180" y="628"/>
                        </a:lnTo>
                        <a:lnTo>
                          <a:pt x="167" y="620"/>
                        </a:lnTo>
                        <a:lnTo>
                          <a:pt x="155" y="610"/>
                        </a:lnTo>
                        <a:lnTo>
                          <a:pt x="144" y="600"/>
                        </a:lnTo>
                        <a:lnTo>
                          <a:pt x="132" y="589"/>
                        </a:lnTo>
                        <a:lnTo>
                          <a:pt x="121" y="578"/>
                        </a:lnTo>
                        <a:lnTo>
                          <a:pt x="112" y="567"/>
                        </a:lnTo>
                        <a:lnTo>
                          <a:pt x="102" y="554"/>
                        </a:lnTo>
                        <a:lnTo>
                          <a:pt x="93" y="541"/>
                        </a:lnTo>
                        <a:lnTo>
                          <a:pt x="84" y="528"/>
                        </a:lnTo>
                        <a:lnTo>
                          <a:pt x="77" y="514"/>
                        </a:lnTo>
                        <a:lnTo>
                          <a:pt x="69" y="501"/>
                        </a:lnTo>
                        <a:lnTo>
                          <a:pt x="63" y="487"/>
                        </a:lnTo>
                        <a:lnTo>
                          <a:pt x="57" y="472"/>
                        </a:lnTo>
                        <a:lnTo>
                          <a:pt x="52" y="457"/>
                        </a:lnTo>
                        <a:lnTo>
                          <a:pt x="48" y="442"/>
                        </a:lnTo>
                        <a:lnTo>
                          <a:pt x="45" y="426"/>
                        </a:lnTo>
                        <a:lnTo>
                          <a:pt x="41" y="410"/>
                        </a:lnTo>
                        <a:lnTo>
                          <a:pt x="39" y="394"/>
                        </a:lnTo>
                        <a:lnTo>
                          <a:pt x="38" y="378"/>
                        </a:lnTo>
                        <a:lnTo>
                          <a:pt x="38" y="361"/>
                        </a:lnTo>
                        <a:lnTo>
                          <a:pt x="38" y="344"/>
                        </a:lnTo>
                        <a:lnTo>
                          <a:pt x="39" y="328"/>
                        </a:lnTo>
                        <a:lnTo>
                          <a:pt x="41" y="312"/>
                        </a:lnTo>
                        <a:lnTo>
                          <a:pt x="45" y="296"/>
                        </a:lnTo>
                        <a:lnTo>
                          <a:pt x="48" y="280"/>
                        </a:lnTo>
                        <a:lnTo>
                          <a:pt x="52" y="265"/>
                        </a:lnTo>
                        <a:lnTo>
                          <a:pt x="57" y="250"/>
                        </a:lnTo>
                        <a:lnTo>
                          <a:pt x="63" y="235"/>
                        </a:lnTo>
                        <a:lnTo>
                          <a:pt x="69" y="221"/>
                        </a:lnTo>
                        <a:lnTo>
                          <a:pt x="77" y="207"/>
                        </a:lnTo>
                        <a:lnTo>
                          <a:pt x="84" y="194"/>
                        </a:lnTo>
                        <a:lnTo>
                          <a:pt x="93" y="180"/>
                        </a:lnTo>
                        <a:lnTo>
                          <a:pt x="102" y="167"/>
                        </a:lnTo>
                        <a:lnTo>
                          <a:pt x="112" y="156"/>
                        </a:lnTo>
                        <a:lnTo>
                          <a:pt x="121" y="144"/>
                        </a:lnTo>
                        <a:lnTo>
                          <a:pt x="132" y="132"/>
                        </a:lnTo>
                        <a:lnTo>
                          <a:pt x="144" y="122"/>
                        </a:lnTo>
                        <a:lnTo>
                          <a:pt x="155" y="112"/>
                        </a:lnTo>
                        <a:lnTo>
                          <a:pt x="167" y="102"/>
                        </a:lnTo>
                        <a:lnTo>
                          <a:pt x="180" y="93"/>
                        </a:lnTo>
                        <a:lnTo>
                          <a:pt x="194" y="85"/>
                        </a:lnTo>
                        <a:lnTo>
                          <a:pt x="206" y="77"/>
                        </a:lnTo>
                        <a:lnTo>
                          <a:pt x="220" y="70"/>
                        </a:lnTo>
                        <a:lnTo>
                          <a:pt x="235" y="63"/>
                        </a:lnTo>
                        <a:lnTo>
                          <a:pt x="250" y="58"/>
                        </a:lnTo>
                        <a:lnTo>
                          <a:pt x="265" y="52"/>
                        </a:lnTo>
                        <a:lnTo>
                          <a:pt x="280" y="48"/>
                        </a:lnTo>
                        <a:lnTo>
                          <a:pt x="296" y="45"/>
                        </a:lnTo>
                        <a:lnTo>
                          <a:pt x="312" y="42"/>
                        </a:lnTo>
                        <a:lnTo>
                          <a:pt x="328" y="40"/>
                        </a:lnTo>
                        <a:lnTo>
                          <a:pt x="344" y="39"/>
                        </a:lnTo>
                        <a:lnTo>
                          <a:pt x="361" y="39"/>
                        </a:lnTo>
                        <a:lnTo>
                          <a:pt x="377" y="39"/>
                        </a:lnTo>
                        <a:lnTo>
                          <a:pt x="394" y="40"/>
                        </a:lnTo>
                        <a:lnTo>
                          <a:pt x="410" y="42"/>
                        </a:lnTo>
                        <a:lnTo>
                          <a:pt x="426" y="45"/>
                        </a:lnTo>
                        <a:lnTo>
                          <a:pt x="442" y="48"/>
                        </a:lnTo>
                        <a:lnTo>
                          <a:pt x="457" y="52"/>
                        </a:lnTo>
                        <a:lnTo>
                          <a:pt x="472" y="58"/>
                        </a:lnTo>
                        <a:lnTo>
                          <a:pt x="487" y="63"/>
                        </a:lnTo>
                        <a:lnTo>
                          <a:pt x="500" y="70"/>
                        </a:lnTo>
                        <a:lnTo>
                          <a:pt x="514" y="77"/>
                        </a:lnTo>
                        <a:lnTo>
                          <a:pt x="528" y="85"/>
                        </a:lnTo>
                        <a:lnTo>
                          <a:pt x="541" y="93"/>
                        </a:lnTo>
                        <a:lnTo>
                          <a:pt x="554" y="102"/>
                        </a:lnTo>
                        <a:lnTo>
                          <a:pt x="566" y="112"/>
                        </a:lnTo>
                        <a:lnTo>
                          <a:pt x="578" y="122"/>
                        </a:lnTo>
                        <a:lnTo>
                          <a:pt x="589" y="132"/>
                        </a:lnTo>
                        <a:lnTo>
                          <a:pt x="599" y="144"/>
                        </a:lnTo>
                        <a:lnTo>
                          <a:pt x="610" y="156"/>
                        </a:lnTo>
                        <a:lnTo>
                          <a:pt x="620" y="167"/>
                        </a:lnTo>
                        <a:lnTo>
                          <a:pt x="628" y="180"/>
                        </a:lnTo>
                        <a:lnTo>
                          <a:pt x="637" y="194"/>
                        </a:lnTo>
                        <a:lnTo>
                          <a:pt x="644" y="207"/>
                        </a:lnTo>
                        <a:lnTo>
                          <a:pt x="652" y="221"/>
                        </a:lnTo>
                        <a:lnTo>
                          <a:pt x="658" y="235"/>
                        </a:lnTo>
                        <a:lnTo>
                          <a:pt x="664" y="250"/>
                        </a:lnTo>
                        <a:lnTo>
                          <a:pt x="669" y="265"/>
                        </a:lnTo>
                        <a:lnTo>
                          <a:pt x="673" y="280"/>
                        </a:lnTo>
                        <a:lnTo>
                          <a:pt x="677" y="296"/>
                        </a:lnTo>
                        <a:lnTo>
                          <a:pt x="680" y="312"/>
                        </a:lnTo>
                        <a:lnTo>
                          <a:pt x="681" y="328"/>
                        </a:lnTo>
                        <a:lnTo>
                          <a:pt x="684" y="344"/>
                        </a:lnTo>
                        <a:lnTo>
                          <a:pt x="684" y="361"/>
                        </a:lnTo>
                        <a:close/>
                      </a:path>
                    </a:pathLst>
                  </a:custGeom>
                  <a:solidFill>
                    <a:srgbClr val="7FC8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3" name="Freeform 6409">
                    <a:extLst>
                      <a:ext uri="{FF2B5EF4-FFF2-40B4-BE49-F238E27FC236}">
                        <a16:creationId xmlns:a16="http://schemas.microsoft.com/office/drawing/2014/main" xmlns="" id="{ADD68836-A50D-41CF-A3B3-4CEB943336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1" y="1443"/>
                    <a:ext cx="68" cy="69"/>
                  </a:xfrm>
                  <a:custGeom>
                    <a:avLst/>
                    <a:gdLst>
                      <a:gd name="T0" fmla="*/ 676 w 684"/>
                      <a:gd name="T1" fmla="*/ 273 h 684"/>
                      <a:gd name="T2" fmla="*/ 650 w 684"/>
                      <a:gd name="T3" fmla="*/ 194 h 684"/>
                      <a:gd name="T4" fmla="*/ 606 w 684"/>
                      <a:gd name="T5" fmla="*/ 125 h 684"/>
                      <a:gd name="T6" fmla="*/ 546 w 684"/>
                      <a:gd name="T7" fmla="*/ 69 h 684"/>
                      <a:gd name="T8" fmla="*/ 475 w 684"/>
                      <a:gd name="T9" fmla="*/ 27 h 684"/>
                      <a:gd name="T10" fmla="*/ 394 w 684"/>
                      <a:gd name="T11" fmla="*/ 5 h 684"/>
                      <a:gd name="T12" fmla="*/ 307 w 684"/>
                      <a:gd name="T13" fmla="*/ 1 h 684"/>
                      <a:gd name="T14" fmla="*/ 224 w 684"/>
                      <a:gd name="T15" fmla="*/ 21 h 684"/>
                      <a:gd name="T16" fmla="*/ 150 w 684"/>
                      <a:gd name="T17" fmla="*/ 59 h 684"/>
                      <a:gd name="T18" fmla="*/ 88 w 684"/>
                      <a:gd name="T19" fmla="*/ 112 h 684"/>
                      <a:gd name="T20" fmla="*/ 41 w 684"/>
                      <a:gd name="T21" fmla="*/ 179 h 684"/>
                      <a:gd name="T22" fmla="*/ 11 w 684"/>
                      <a:gd name="T23" fmla="*/ 257 h 684"/>
                      <a:gd name="T24" fmla="*/ 0 w 684"/>
                      <a:gd name="T25" fmla="*/ 342 h 684"/>
                      <a:gd name="T26" fmla="*/ 11 w 684"/>
                      <a:gd name="T27" fmla="*/ 427 h 684"/>
                      <a:gd name="T28" fmla="*/ 41 w 684"/>
                      <a:gd name="T29" fmla="*/ 505 h 684"/>
                      <a:gd name="T30" fmla="*/ 88 w 684"/>
                      <a:gd name="T31" fmla="*/ 572 h 684"/>
                      <a:gd name="T32" fmla="*/ 150 w 684"/>
                      <a:gd name="T33" fmla="*/ 625 h 684"/>
                      <a:gd name="T34" fmla="*/ 224 w 684"/>
                      <a:gd name="T35" fmla="*/ 664 h 684"/>
                      <a:gd name="T36" fmla="*/ 307 w 684"/>
                      <a:gd name="T37" fmla="*/ 682 h 684"/>
                      <a:gd name="T38" fmla="*/ 394 w 684"/>
                      <a:gd name="T39" fmla="*/ 680 h 684"/>
                      <a:gd name="T40" fmla="*/ 475 w 684"/>
                      <a:gd name="T41" fmla="*/ 657 h 684"/>
                      <a:gd name="T42" fmla="*/ 546 w 684"/>
                      <a:gd name="T43" fmla="*/ 616 h 684"/>
                      <a:gd name="T44" fmla="*/ 606 w 684"/>
                      <a:gd name="T45" fmla="*/ 559 h 684"/>
                      <a:gd name="T46" fmla="*/ 650 w 684"/>
                      <a:gd name="T47" fmla="*/ 490 h 684"/>
                      <a:gd name="T48" fmla="*/ 676 w 684"/>
                      <a:gd name="T49" fmla="*/ 411 h 684"/>
                      <a:gd name="T50" fmla="*/ 645 w 684"/>
                      <a:gd name="T51" fmla="*/ 342 h 684"/>
                      <a:gd name="T52" fmla="*/ 636 w 684"/>
                      <a:gd name="T53" fmla="*/ 418 h 684"/>
                      <a:gd name="T54" fmla="*/ 609 w 684"/>
                      <a:gd name="T55" fmla="*/ 487 h 684"/>
                      <a:gd name="T56" fmla="*/ 567 w 684"/>
                      <a:gd name="T57" fmla="*/ 546 h 684"/>
                      <a:gd name="T58" fmla="*/ 511 w 684"/>
                      <a:gd name="T59" fmla="*/ 594 h 684"/>
                      <a:gd name="T60" fmla="*/ 446 w 684"/>
                      <a:gd name="T61" fmla="*/ 627 h 684"/>
                      <a:gd name="T62" fmla="*/ 373 w 684"/>
                      <a:gd name="T63" fmla="*/ 644 h 684"/>
                      <a:gd name="T64" fmla="*/ 295 w 684"/>
                      <a:gd name="T65" fmla="*/ 642 h 684"/>
                      <a:gd name="T66" fmla="*/ 224 w 684"/>
                      <a:gd name="T67" fmla="*/ 622 h 684"/>
                      <a:gd name="T68" fmla="*/ 160 w 684"/>
                      <a:gd name="T69" fmla="*/ 586 h 684"/>
                      <a:gd name="T70" fmla="*/ 108 w 684"/>
                      <a:gd name="T71" fmla="*/ 535 h 684"/>
                      <a:gd name="T72" fmla="*/ 68 w 684"/>
                      <a:gd name="T73" fmla="*/ 474 h 684"/>
                      <a:gd name="T74" fmla="*/ 44 w 684"/>
                      <a:gd name="T75" fmla="*/ 403 h 684"/>
                      <a:gd name="T76" fmla="*/ 38 w 684"/>
                      <a:gd name="T77" fmla="*/ 326 h 684"/>
                      <a:gd name="T78" fmla="*/ 51 w 684"/>
                      <a:gd name="T79" fmla="*/ 252 h 684"/>
                      <a:gd name="T80" fmla="*/ 82 w 684"/>
                      <a:gd name="T81" fmla="*/ 185 h 684"/>
                      <a:gd name="T82" fmla="*/ 127 w 684"/>
                      <a:gd name="T83" fmla="*/ 127 h 684"/>
                      <a:gd name="T84" fmla="*/ 184 w 684"/>
                      <a:gd name="T85" fmla="*/ 82 h 684"/>
                      <a:gd name="T86" fmla="*/ 251 w 684"/>
                      <a:gd name="T87" fmla="*/ 51 h 684"/>
                      <a:gd name="T88" fmla="*/ 326 w 684"/>
                      <a:gd name="T89" fmla="*/ 39 h 684"/>
                      <a:gd name="T90" fmla="*/ 403 w 684"/>
                      <a:gd name="T91" fmla="*/ 44 h 684"/>
                      <a:gd name="T92" fmla="*/ 474 w 684"/>
                      <a:gd name="T93" fmla="*/ 69 h 684"/>
                      <a:gd name="T94" fmla="*/ 535 w 684"/>
                      <a:gd name="T95" fmla="*/ 108 h 684"/>
                      <a:gd name="T96" fmla="*/ 585 w 684"/>
                      <a:gd name="T97" fmla="*/ 160 h 684"/>
                      <a:gd name="T98" fmla="*/ 622 w 684"/>
                      <a:gd name="T99" fmla="*/ 224 h 684"/>
                      <a:gd name="T100" fmla="*/ 642 w 684"/>
                      <a:gd name="T101" fmla="*/ 295 h 6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84" h="684">
                        <a:moveTo>
                          <a:pt x="684" y="342"/>
                        </a:moveTo>
                        <a:lnTo>
                          <a:pt x="683" y="324"/>
                        </a:lnTo>
                        <a:lnTo>
                          <a:pt x="682" y="307"/>
                        </a:lnTo>
                        <a:lnTo>
                          <a:pt x="680" y="290"/>
                        </a:lnTo>
                        <a:lnTo>
                          <a:pt x="676" y="273"/>
                        </a:lnTo>
                        <a:lnTo>
                          <a:pt x="673" y="257"/>
                        </a:lnTo>
                        <a:lnTo>
                          <a:pt x="668" y="240"/>
                        </a:lnTo>
                        <a:lnTo>
                          <a:pt x="662" y="225"/>
                        </a:lnTo>
                        <a:lnTo>
                          <a:pt x="657" y="209"/>
                        </a:lnTo>
                        <a:lnTo>
                          <a:pt x="650" y="194"/>
                        </a:lnTo>
                        <a:lnTo>
                          <a:pt x="642" y="179"/>
                        </a:lnTo>
                        <a:lnTo>
                          <a:pt x="634" y="164"/>
                        </a:lnTo>
                        <a:lnTo>
                          <a:pt x="625" y="150"/>
                        </a:lnTo>
                        <a:lnTo>
                          <a:pt x="616" y="138"/>
                        </a:lnTo>
                        <a:lnTo>
                          <a:pt x="606" y="125"/>
                        </a:lnTo>
                        <a:lnTo>
                          <a:pt x="594" y="112"/>
                        </a:lnTo>
                        <a:lnTo>
                          <a:pt x="584" y="100"/>
                        </a:lnTo>
                        <a:lnTo>
                          <a:pt x="572" y="89"/>
                        </a:lnTo>
                        <a:lnTo>
                          <a:pt x="559" y="78"/>
                        </a:lnTo>
                        <a:lnTo>
                          <a:pt x="546" y="69"/>
                        </a:lnTo>
                        <a:lnTo>
                          <a:pt x="533" y="59"/>
                        </a:lnTo>
                        <a:lnTo>
                          <a:pt x="519" y="49"/>
                        </a:lnTo>
                        <a:lnTo>
                          <a:pt x="505" y="42"/>
                        </a:lnTo>
                        <a:lnTo>
                          <a:pt x="490" y="33"/>
                        </a:lnTo>
                        <a:lnTo>
                          <a:pt x="475" y="27"/>
                        </a:lnTo>
                        <a:lnTo>
                          <a:pt x="459" y="21"/>
                        </a:lnTo>
                        <a:lnTo>
                          <a:pt x="443" y="15"/>
                        </a:lnTo>
                        <a:lnTo>
                          <a:pt x="427" y="11"/>
                        </a:lnTo>
                        <a:lnTo>
                          <a:pt x="410" y="7"/>
                        </a:lnTo>
                        <a:lnTo>
                          <a:pt x="394" y="5"/>
                        </a:lnTo>
                        <a:lnTo>
                          <a:pt x="377" y="1"/>
                        </a:lnTo>
                        <a:lnTo>
                          <a:pt x="359" y="0"/>
                        </a:lnTo>
                        <a:lnTo>
                          <a:pt x="342" y="0"/>
                        </a:lnTo>
                        <a:lnTo>
                          <a:pt x="324" y="0"/>
                        </a:lnTo>
                        <a:lnTo>
                          <a:pt x="307" y="1"/>
                        </a:lnTo>
                        <a:lnTo>
                          <a:pt x="290" y="5"/>
                        </a:lnTo>
                        <a:lnTo>
                          <a:pt x="273" y="7"/>
                        </a:lnTo>
                        <a:lnTo>
                          <a:pt x="257" y="11"/>
                        </a:lnTo>
                        <a:lnTo>
                          <a:pt x="240" y="15"/>
                        </a:lnTo>
                        <a:lnTo>
                          <a:pt x="224" y="21"/>
                        </a:lnTo>
                        <a:lnTo>
                          <a:pt x="209" y="27"/>
                        </a:lnTo>
                        <a:lnTo>
                          <a:pt x="194" y="33"/>
                        </a:lnTo>
                        <a:lnTo>
                          <a:pt x="179" y="42"/>
                        </a:lnTo>
                        <a:lnTo>
                          <a:pt x="164" y="49"/>
                        </a:lnTo>
                        <a:lnTo>
                          <a:pt x="150" y="59"/>
                        </a:lnTo>
                        <a:lnTo>
                          <a:pt x="137" y="69"/>
                        </a:lnTo>
                        <a:lnTo>
                          <a:pt x="125" y="78"/>
                        </a:lnTo>
                        <a:lnTo>
                          <a:pt x="112" y="89"/>
                        </a:lnTo>
                        <a:lnTo>
                          <a:pt x="100" y="100"/>
                        </a:lnTo>
                        <a:lnTo>
                          <a:pt x="88" y="112"/>
                        </a:lnTo>
                        <a:lnTo>
                          <a:pt x="78" y="125"/>
                        </a:lnTo>
                        <a:lnTo>
                          <a:pt x="67" y="138"/>
                        </a:lnTo>
                        <a:lnTo>
                          <a:pt x="59" y="150"/>
                        </a:lnTo>
                        <a:lnTo>
                          <a:pt x="49" y="164"/>
                        </a:lnTo>
                        <a:lnTo>
                          <a:pt x="41" y="179"/>
                        </a:lnTo>
                        <a:lnTo>
                          <a:pt x="33" y="194"/>
                        </a:lnTo>
                        <a:lnTo>
                          <a:pt x="27" y="209"/>
                        </a:lnTo>
                        <a:lnTo>
                          <a:pt x="20" y="225"/>
                        </a:lnTo>
                        <a:lnTo>
                          <a:pt x="15" y="240"/>
                        </a:lnTo>
                        <a:lnTo>
                          <a:pt x="11" y="257"/>
                        </a:lnTo>
                        <a:lnTo>
                          <a:pt x="6" y="273"/>
                        </a:lnTo>
                        <a:lnTo>
                          <a:pt x="3" y="290"/>
                        </a:lnTo>
                        <a:lnTo>
                          <a:pt x="1" y="307"/>
                        </a:lnTo>
                        <a:lnTo>
                          <a:pt x="0" y="324"/>
                        </a:lnTo>
                        <a:lnTo>
                          <a:pt x="0" y="342"/>
                        </a:lnTo>
                        <a:lnTo>
                          <a:pt x="0" y="359"/>
                        </a:lnTo>
                        <a:lnTo>
                          <a:pt x="1" y="377"/>
                        </a:lnTo>
                        <a:lnTo>
                          <a:pt x="3" y="394"/>
                        </a:lnTo>
                        <a:lnTo>
                          <a:pt x="6" y="411"/>
                        </a:lnTo>
                        <a:lnTo>
                          <a:pt x="11" y="427"/>
                        </a:lnTo>
                        <a:lnTo>
                          <a:pt x="15" y="443"/>
                        </a:lnTo>
                        <a:lnTo>
                          <a:pt x="20" y="459"/>
                        </a:lnTo>
                        <a:lnTo>
                          <a:pt x="27" y="475"/>
                        </a:lnTo>
                        <a:lnTo>
                          <a:pt x="33" y="490"/>
                        </a:lnTo>
                        <a:lnTo>
                          <a:pt x="41" y="505"/>
                        </a:lnTo>
                        <a:lnTo>
                          <a:pt x="49" y="519"/>
                        </a:lnTo>
                        <a:lnTo>
                          <a:pt x="59" y="533"/>
                        </a:lnTo>
                        <a:lnTo>
                          <a:pt x="67" y="546"/>
                        </a:lnTo>
                        <a:lnTo>
                          <a:pt x="78" y="559"/>
                        </a:lnTo>
                        <a:lnTo>
                          <a:pt x="88" y="572"/>
                        </a:lnTo>
                        <a:lnTo>
                          <a:pt x="100" y="584"/>
                        </a:lnTo>
                        <a:lnTo>
                          <a:pt x="112" y="595"/>
                        </a:lnTo>
                        <a:lnTo>
                          <a:pt x="125" y="606"/>
                        </a:lnTo>
                        <a:lnTo>
                          <a:pt x="137" y="616"/>
                        </a:lnTo>
                        <a:lnTo>
                          <a:pt x="150" y="625"/>
                        </a:lnTo>
                        <a:lnTo>
                          <a:pt x="164" y="635"/>
                        </a:lnTo>
                        <a:lnTo>
                          <a:pt x="179" y="642"/>
                        </a:lnTo>
                        <a:lnTo>
                          <a:pt x="194" y="650"/>
                        </a:lnTo>
                        <a:lnTo>
                          <a:pt x="209" y="657"/>
                        </a:lnTo>
                        <a:lnTo>
                          <a:pt x="224" y="664"/>
                        </a:lnTo>
                        <a:lnTo>
                          <a:pt x="240" y="669"/>
                        </a:lnTo>
                        <a:lnTo>
                          <a:pt x="257" y="673"/>
                        </a:lnTo>
                        <a:lnTo>
                          <a:pt x="273" y="676"/>
                        </a:lnTo>
                        <a:lnTo>
                          <a:pt x="290" y="680"/>
                        </a:lnTo>
                        <a:lnTo>
                          <a:pt x="307" y="682"/>
                        </a:lnTo>
                        <a:lnTo>
                          <a:pt x="324" y="684"/>
                        </a:lnTo>
                        <a:lnTo>
                          <a:pt x="342" y="684"/>
                        </a:lnTo>
                        <a:lnTo>
                          <a:pt x="359" y="684"/>
                        </a:lnTo>
                        <a:lnTo>
                          <a:pt x="377" y="682"/>
                        </a:lnTo>
                        <a:lnTo>
                          <a:pt x="394" y="680"/>
                        </a:lnTo>
                        <a:lnTo>
                          <a:pt x="410" y="676"/>
                        </a:lnTo>
                        <a:lnTo>
                          <a:pt x="427" y="673"/>
                        </a:lnTo>
                        <a:lnTo>
                          <a:pt x="443" y="669"/>
                        </a:lnTo>
                        <a:lnTo>
                          <a:pt x="459" y="664"/>
                        </a:lnTo>
                        <a:lnTo>
                          <a:pt x="475" y="657"/>
                        </a:lnTo>
                        <a:lnTo>
                          <a:pt x="490" y="650"/>
                        </a:lnTo>
                        <a:lnTo>
                          <a:pt x="505" y="642"/>
                        </a:lnTo>
                        <a:lnTo>
                          <a:pt x="519" y="635"/>
                        </a:lnTo>
                        <a:lnTo>
                          <a:pt x="533" y="625"/>
                        </a:lnTo>
                        <a:lnTo>
                          <a:pt x="546" y="616"/>
                        </a:lnTo>
                        <a:lnTo>
                          <a:pt x="559" y="606"/>
                        </a:lnTo>
                        <a:lnTo>
                          <a:pt x="572" y="595"/>
                        </a:lnTo>
                        <a:lnTo>
                          <a:pt x="584" y="584"/>
                        </a:lnTo>
                        <a:lnTo>
                          <a:pt x="594" y="572"/>
                        </a:lnTo>
                        <a:lnTo>
                          <a:pt x="606" y="559"/>
                        </a:lnTo>
                        <a:lnTo>
                          <a:pt x="616" y="546"/>
                        </a:lnTo>
                        <a:lnTo>
                          <a:pt x="625" y="533"/>
                        </a:lnTo>
                        <a:lnTo>
                          <a:pt x="634" y="519"/>
                        </a:lnTo>
                        <a:lnTo>
                          <a:pt x="642" y="505"/>
                        </a:lnTo>
                        <a:lnTo>
                          <a:pt x="650" y="490"/>
                        </a:lnTo>
                        <a:lnTo>
                          <a:pt x="657" y="475"/>
                        </a:lnTo>
                        <a:lnTo>
                          <a:pt x="662" y="459"/>
                        </a:lnTo>
                        <a:lnTo>
                          <a:pt x="668" y="443"/>
                        </a:lnTo>
                        <a:lnTo>
                          <a:pt x="673" y="427"/>
                        </a:lnTo>
                        <a:lnTo>
                          <a:pt x="676" y="411"/>
                        </a:lnTo>
                        <a:lnTo>
                          <a:pt x="680" y="394"/>
                        </a:lnTo>
                        <a:lnTo>
                          <a:pt x="682" y="377"/>
                        </a:lnTo>
                        <a:lnTo>
                          <a:pt x="683" y="359"/>
                        </a:lnTo>
                        <a:lnTo>
                          <a:pt x="684" y="342"/>
                        </a:lnTo>
                        <a:close/>
                        <a:moveTo>
                          <a:pt x="645" y="342"/>
                        </a:moveTo>
                        <a:lnTo>
                          <a:pt x="645" y="358"/>
                        </a:lnTo>
                        <a:lnTo>
                          <a:pt x="644" y="373"/>
                        </a:lnTo>
                        <a:lnTo>
                          <a:pt x="642" y="388"/>
                        </a:lnTo>
                        <a:lnTo>
                          <a:pt x="639" y="403"/>
                        </a:lnTo>
                        <a:lnTo>
                          <a:pt x="636" y="418"/>
                        </a:lnTo>
                        <a:lnTo>
                          <a:pt x="632" y="433"/>
                        </a:lnTo>
                        <a:lnTo>
                          <a:pt x="627" y="446"/>
                        </a:lnTo>
                        <a:lnTo>
                          <a:pt x="622" y="460"/>
                        </a:lnTo>
                        <a:lnTo>
                          <a:pt x="616" y="474"/>
                        </a:lnTo>
                        <a:lnTo>
                          <a:pt x="609" y="487"/>
                        </a:lnTo>
                        <a:lnTo>
                          <a:pt x="602" y="500"/>
                        </a:lnTo>
                        <a:lnTo>
                          <a:pt x="593" y="511"/>
                        </a:lnTo>
                        <a:lnTo>
                          <a:pt x="585" y="524"/>
                        </a:lnTo>
                        <a:lnTo>
                          <a:pt x="576" y="535"/>
                        </a:lnTo>
                        <a:lnTo>
                          <a:pt x="567" y="546"/>
                        </a:lnTo>
                        <a:lnTo>
                          <a:pt x="557" y="557"/>
                        </a:lnTo>
                        <a:lnTo>
                          <a:pt x="546" y="567"/>
                        </a:lnTo>
                        <a:lnTo>
                          <a:pt x="535" y="576"/>
                        </a:lnTo>
                        <a:lnTo>
                          <a:pt x="524" y="586"/>
                        </a:lnTo>
                        <a:lnTo>
                          <a:pt x="511" y="594"/>
                        </a:lnTo>
                        <a:lnTo>
                          <a:pt x="500" y="602"/>
                        </a:lnTo>
                        <a:lnTo>
                          <a:pt x="487" y="609"/>
                        </a:lnTo>
                        <a:lnTo>
                          <a:pt x="474" y="616"/>
                        </a:lnTo>
                        <a:lnTo>
                          <a:pt x="460" y="622"/>
                        </a:lnTo>
                        <a:lnTo>
                          <a:pt x="446" y="627"/>
                        </a:lnTo>
                        <a:lnTo>
                          <a:pt x="432" y="632"/>
                        </a:lnTo>
                        <a:lnTo>
                          <a:pt x="418" y="636"/>
                        </a:lnTo>
                        <a:lnTo>
                          <a:pt x="403" y="640"/>
                        </a:lnTo>
                        <a:lnTo>
                          <a:pt x="388" y="642"/>
                        </a:lnTo>
                        <a:lnTo>
                          <a:pt x="373" y="644"/>
                        </a:lnTo>
                        <a:lnTo>
                          <a:pt x="357" y="645"/>
                        </a:lnTo>
                        <a:lnTo>
                          <a:pt x="342" y="645"/>
                        </a:lnTo>
                        <a:lnTo>
                          <a:pt x="326" y="645"/>
                        </a:lnTo>
                        <a:lnTo>
                          <a:pt x="311" y="644"/>
                        </a:lnTo>
                        <a:lnTo>
                          <a:pt x="295" y="642"/>
                        </a:lnTo>
                        <a:lnTo>
                          <a:pt x="280" y="640"/>
                        </a:lnTo>
                        <a:lnTo>
                          <a:pt x="265" y="636"/>
                        </a:lnTo>
                        <a:lnTo>
                          <a:pt x="251" y="632"/>
                        </a:lnTo>
                        <a:lnTo>
                          <a:pt x="238" y="627"/>
                        </a:lnTo>
                        <a:lnTo>
                          <a:pt x="224" y="622"/>
                        </a:lnTo>
                        <a:lnTo>
                          <a:pt x="210" y="616"/>
                        </a:lnTo>
                        <a:lnTo>
                          <a:pt x="197" y="609"/>
                        </a:lnTo>
                        <a:lnTo>
                          <a:pt x="184" y="602"/>
                        </a:lnTo>
                        <a:lnTo>
                          <a:pt x="172" y="594"/>
                        </a:lnTo>
                        <a:lnTo>
                          <a:pt x="160" y="586"/>
                        </a:lnTo>
                        <a:lnTo>
                          <a:pt x="148" y="576"/>
                        </a:lnTo>
                        <a:lnTo>
                          <a:pt x="137" y="567"/>
                        </a:lnTo>
                        <a:lnTo>
                          <a:pt x="127" y="557"/>
                        </a:lnTo>
                        <a:lnTo>
                          <a:pt x="117" y="546"/>
                        </a:lnTo>
                        <a:lnTo>
                          <a:pt x="108" y="535"/>
                        </a:lnTo>
                        <a:lnTo>
                          <a:pt x="98" y="524"/>
                        </a:lnTo>
                        <a:lnTo>
                          <a:pt x="90" y="511"/>
                        </a:lnTo>
                        <a:lnTo>
                          <a:pt x="82" y="500"/>
                        </a:lnTo>
                        <a:lnTo>
                          <a:pt x="75" y="487"/>
                        </a:lnTo>
                        <a:lnTo>
                          <a:pt x="68" y="474"/>
                        </a:lnTo>
                        <a:lnTo>
                          <a:pt x="62" y="460"/>
                        </a:lnTo>
                        <a:lnTo>
                          <a:pt x="57" y="446"/>
                        </a:lnTo>
                        <a:lnTo>
                          <a:pt x="51" y="433"/>
                        </a:lnTo>
                        <a:lnTo>
                          <a:pt x="47" y="418"/>
                        </a:lnTo>
                        <a:lnTo>
                          <a:pt x="44" y="403"/>
                        </a:lnTo>
                        <a:lnTo>
                          <a:pt x="42" y="388"/>
                        </a:lnTo>
                        <a:lnTo>
                          <a:pt x="39" y="373"/>
                        </a:lnTo>
                        <a:lnTo>
                          <a:pt x="38" y="358"/>
                        </a:lnTo>
                        <a:lnTo>
                          <a:pt x="37" y="342"/>
                        </a:lnTo>
                        <a:lnTo>
                          <a:pt x="38" y="326"/>
                        </a:lnTo>
                        <a:lnTo>
                          <a:pt x="39" y="311"/>
                        </a:lnTo>
                        <a:lnTo>
                          <a:pt x="42" y="295"/>
                        </a:lnTo>
                        <a:lnTo>
                          <a:pt x="44" y="280"/>
                        </a:lnTo>
                        <a:lnTo>
                          <a:pt x="47" y="266"/>
                        </a:lnTo>
                        <a:lnTo>
                          <a:pt x="51" y="252"/>
                        </a:lnTo>
                        <a:lnTo>
                          <a:pt x="57" y="238"/>
                        </a:lnTo>
                        <a:lnTo>
                          <a:pt x="62" y="224"/>
                        </a:lnTo>
                        <a:lnTo>
                          <a:pt x="68" y="210"/>
                        </a:lnTo>
                        <a:lnTo>
                          <a:pt x="75" y="197"/>
                        </a:lnTo>
                        <a:lnTo>
                          <a:pt x="82" y="185"/>
                        </a:lnTo>
                        <a:lnTo>
                          <a:pt x="90" y="172"/>
                        </a:lnTo>
                        <a:lnTo>
                          <a:pt x="98" y="160"/>
                        </a:lnTo>
                        <a:lnTo>
                          <a:pt x="108" y="148"/>
                        </a:lnTo>
                        <a:lnTo>
                          <a:pt x="117" y="138"/>
                        </a:lnTo>
                        <a:lnTo>
                          <a:pt x="127" y="127"/>
                        </a:lnTo>
                        <a:lnTo>
                          <a:pt x="137" y="117"/>
                        </a:lnTo>
                        <a:lnTo>
                          <a:pt x="148" y="108"/>
                        </a:lnTo>
                        <a:lnTo>
                          <a:pt x="160" y="98"/>
                        </a:lnTo>
                        <a:lnTo>
                          <a:pt x="172" y="90"/>
                        </a:lnTo>
                        <a:lnTo>
                          <a:pt x="184" y="82"/>
                        </a:lnTo>
                        <a:lnTo>
                          <a:pt x="197" y="75"/>
                        </a:lnTo>
                        <a:lnTo>
                          <a:pt x="210" y="69"/>
                        </a:lnTo>
                        <a:lnTo>
                          <a:pt x="224" y="62"/>
                        </a:lnTo>
                        <a:lnTo>
                          <a:pt x="238" y="57"/>
                        </a:lnTo>
                        <a:lnTo>
                          <a:pt x="251" y="51"/>
                        </a:lnTo>
                        <a:lnTo>
                          <a:pt x="265" y="47"/>
                        </a:lnTo>
                        <a:lnTo>
                          <a:pt x="280" y="44"/>
                        </a:lnTo>
                        <a:lnTo>
                          <a:pt x="295" y="42"/>
                        </a:lnTo>
                        <a:lnTo>
                          <a:pt x="311" y="40"/>
                        </a:lnTo>
                        <a:lnTo>
                          <a:pt x="326" y="39"/>
                        </a:lnTo>
                        <a:lnTo>
                          <a:pt x="342" y="38"/>
                        </a:lnTo>
                        <a:lnTo>
                          <a:pt x="357" y="39"/>
                        </a:lnTo>
                        <a:lnTo>
                          <a:pt x="373" y="40"/>
                        </a:lnTo>
                        <a:lnTo>
                          <a:pt x="388" y="42"/>
                        </a:lnTo>
                        <a:lnTo>
                          <a:pt x="403" y="44"/>
                        </a:lnTo>
                        <a:lnTo>
                          <a:pt x="418" y="47"/>
                        </a:lnTo>
                        <a:lnTo>
                          <a:pt x="432" y="51"/>
                        </a:lnTo>
                        <a:lnTo>
                          <a:pt x="446" y="57"/>
                        </a:lnTo>
                        <a:lnTo>
                          <a:pt x="460" y="62"/>
                        </a:lnTo>
                        <a:lnTo>
                          <a:pt x="474" y="69"/>
                        </a:lnTo>
                        <a:lnTo>
                          <a:pt x="487" y="75"/>
                        </a:lnTo>
                        <a:lnTo>
                          <a:pt x="500" y="82"/>
                        </a:lnTo>
                        <a:lnTo>
                          <a:pt x="511" y="90"/>
                        </a:lnTo>
                        <a:lnTo>
                          <a:pt x="524" y="98"/>
                        </a:lnTo>
                        <a:lnTo>
                          <a:pt x="535" y="108"/>
                        </a:lnTo>
                        <a:lnTo>
                          <a:pt x="546" y="117"/>
                        </a:lnTo>
                        <a:lnTo>
                          <a:pt x="557" y="127"/>
                        </a:lnTo>
                        <a:lnTo>
                          <a:pt x="567" y="138"/>
                        </a:lnTo>
                        <a:lnTo>
                          <a:pt x="576" y="148"/>
                        </a:lnTo>
                        <a:lnTo>
                          <a:pt x="585" y="160"/>
                        </a:lnTo>
                        <a:lnTo>
                          <a:pt x="593" y="172"/>
                        </a:lnTo>
                        <a:lnTo>
                          <a:pt x="602" y="185"/>
                        </a:lnTo>
                        <a:lnTo>
                          <a:pt x="609" y="197"/>
                        </a:lnTo>
                        <a:lnTo>
                          <a:pt x="616" y="210"/>
                        </a:lnTo>
                        <a:lnTo>
                          <a:pt x="622" y="224"/>
                        </a:lnTo>
                        <a:lnTo>
                          <a:pt x="627" y="238"/>
                        </a:lnTo>
                        <a:lnTo>
                          <a:pt x="632" y="252"/>
                        </a:lnTo>
                        <a:lnTo>
                          <a:pt x="636" y="266"/>
                        </a:lnTo>
                        <a:lnTo>
                          <a:pt x="639" y="280"/>
                        </a:lnTo>
                        <a:lnTo>
                          <a:pt x="642" y="295"/>
                        </a:lnTo>
                        <a:lnTo>
                          <a:pt x="644" y="311"/>
                        </a:lnTo>
                        <a:lnTo>
                          <a:pt x="645" y="326"/>
                        </a:lnTo>
                        <a:lnTo>
                          <a:pt x="645" y="342"/>
                        </a:lnTo>
                        <a:close/>
                      </a:path>
                    </a:pathLst>
                  </a:custGeom>
                  <a:solidFill>
                    <a:srgbClr val="85C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4" name="Freeform 6410">
                    <a:extLst>
                      <a:ext uri="{FF2B5EF4-FFF2-40B4-BE49-F238E27FC236}">
                        <a16:creationId xmlns:a16="http://schemas.microsoft.com/office/drawing/2014/main" xmlns="" id="{03656362-5670-410F-9F80-CACC2970D8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2" y="1445"/>
                    <a:ext cx="65" cy="65"/>
                  </a:xfrm>
                  <a:custGeom>
                    <a:avLst/>
                    <a:gdLst>
                      <a:gd name="T0" fmla="*/ 639 w 646"/>
                      <a:gd name="T1" fmla="*/ 257 h 645"/>
                      <a:gd name="T2" fmla="*/ 614 w 646"/>
                      <a:gd name="T3" fmla="*/ 182 h 645"/>
                      <a:gd name="T4" fmla="*/ 572 w 646"/>
                      <a:gd name="T5" fmla="*/ 117 h 645"/>
                      <a:gd name="T6" fmla="*/ 516 w 646"/>
                      <a:gd name="T7" fmla="*/ 63 h 645"/>
                      <a:gd name="T8" fmla="*/ 449 w 646"/>
                      <a:gd name="T9" fmla="*/ 24 h 645"/>
                      <a:gd name="T10" fmla="*/ 372 w 646"/>
                      <a:gd name="T11" fmla="*/ 3 h 645"/>
                      <a:gd name="T12" fmla="*/ 290 w 646"/>
                      <a:gd name="T13" fmla="*/ 1 h 645"/>
                      <a:gd name="T14" fmla="*/ 212 w 646"/>
                      <a:gd name="T15" fmla="*/ 19 h 645"/>
                      <a:gd name="T16" fmla="*/ 142 w 646"/>
                      <a:gd name="T17" fmla="*/ 54 h 645"/>
                      <a:gd name="T18" fmla="*/ 83 w 646"/>
                      <a:gd name="T19" fmla="*/ 105 h 645"/>
                      <a:gd name="T20" fmla="*/ 39 w 646"/>
                      <a:gd name="T21" fmla="*/ 168 h 645"/>
                      <a:gd name="T22" fmla="*/ 10 w 646"/>
                      <a:gd name="T23" fmla="*/ 241 h 645"/>
                      <a:gd name="T24" fmla="*/ 0 w 646"/>
                      <a:gd name="T25" fmla="*/ 322 h 645"/>
                      <a:gd name="T26" fmla="*/ 10 w 646"/>
                      <a:gd name="T27" fmla="*/ 403 h 645"/>
                      <a:gd name="T28" fmla="*/ 39 w 646"/>
                      <a:gd name="T29" fmla="*/ 475 h 645"/>
                      <a:gd name="T30" fmla="*/ 83 w 646"/>
                      <a:gd name="T31" fmla="*/ 539 h 645"/>
                      <a:gd name="T32" fmla="*/ 142 w 646"/>
                      <a:gd name="T33" fmla="*/ 589 h 645"/>
                      <a:gd name="T34" fmla="*/ 212 w 646"/>
                      <a:gd name="T35" fmla="*/ 625 h 645"/>
                      <a:gd name="T36" fmla="*/ 290 w 646"/>
                      <a:gd name="T37" fmla="*/ 644 h 645"/>
                      <a:gd name="T38" fmla="*/ 372 w 646"/>
                      <a:gd name="T39" fmla="*/ 641 h 645"/>
                      <a:gd name="T40" fmla="*/ 449 w 646"/>
                      <a:gd name="T41" fmla="*/ 619 h 645"/>
                      <a:gd name="T42" fmla="*/ 516 w 646"/>
                      <a:gd name="T43" fmla="*/ 581 h 645"/>
                      <a:gd name="T44" fmla="*/ 572 w 646"/>
                      <a:gd name="T45" fmla="*/ 528 h 645"/>
                      <a:gd name="T46" fmla="*/ 614 w 646"/>
                      <a:gd name="T47" fmla="*/ 462 h 645"/>
                      <a:gd name="T48" fmla="*/ 639 w 646"/>
                      <a:gd name="T49" fmla="*/ 387 h 645"/>
                      <a:gd name="T50" fmla="*/ 607 w 646"/>
                      <a:gd name="T51" fmla="*/ 322 h 645"/>
                      <a:gd name="T52" fmla="*/ 599 w 646"/>
                      <a:gd name="T53" fmla="*/ 393 h 645"/>
                      <a:gd name="T54" fmla="*/ 573 w 646"/>
                      <a:gd name="T55" fmla="*/ 457 h 645"/>
                      <a:gd name="T56" fmla="*/ 534 w 646"/>
                      <a:gd name="T57" fmla="*/ 514 h 645"/>
                      <a:gd name="T58" fmla="*/ 482 w 646"/>
                      <a:gd name="T59" fmla="*/ 558 h 645"/>
                      <a:gd name="T60" fmla="*/ 421 w 646"/>
                      <a:gd name="T61" fmla="*/ 589 h 645"/>
                      <a:gd name="T62" fmla="*/ 352 w 646"/>
                      <a:gd name="T63" fmla="*/ 605 h 645"/>
                      <a:gd name="T64" fmla="*/ 279 w 646"/>
                      <a:gd name="T65" fmla="*/ 603 h 645"/>
                      <a:gd name="T66" fmla="*/ 212 w 646"/>
                      <a:gd name="T67" fmla="*/ 584 h 645"/>
                      <a:gd name="T68" fmla="*/ 153 w 646"/>
                      <a:gd name="T69" fmla="*/ 550 h 645"/>
                      <a:gd name="T70" fmla="*/ 102 w 646"/>
                      <a:gd name="T71" fmla="*/ 503 h 645"/>
                      <a:gd name="T72" fmla="*/ 66 w 646"/>
                      <a:gd name="T73" fmla="*/ 446 h 645"/>
                      <a:gd name="T74" fmla="*/ 44 w 646"/>
                      <a:gd name="T75" fmla="*/ 380 h 645"/>
                      <a:gd name="T76" fmla="*/ 39 w 646"/>
                      <a:gd name="T77" fmla="*/ 307 h 645"/>
                      <a:gd name="T78" fmla="*/ 50 w 646"/>
                      <a:gd name="T79" fmla="*/ 237 h 645"/>
                      <a:gd name="T80" fmla="*/ 79 w 646"/>
                      <a:gd name="T81" fmla="*/ 174 h 645"/>
                      <a:gd name="T82" fmla="*/ 122 w 646"/>
                      <a:gd name="T83" fmla="*/ 121 h 645"/>
                      <a:gd name="T84" fmla="*/ 175 w 646"/>
                      <a:gd name="T85" fmla="*/ 78 h 645"/>
                      <a:gd name="T86" fmla="*/ 238 w 646"/>
                      <a:gd name="T87" fmla="*/ 50 h 645"/>
                      <a:gd name="T88" fmla="*/ 308 w 646"/>
                      <a:gd name="T89" fmla="*/ 38 h 645"/>
                      <a:gd name="T90" fmla="*/ 380 w 646"/>
                      <a:gd name="T91" fmla="*/ 43 h 645"/>
                      <a:gd name="T92" fmla="*/ 446 w 646"/>
                      <a:gd name="T93" fmla="*/ 66 h 645"/>
                      <a:gd name="T94" fmla="*/ 504 w 646"/>
                      <a:gd name="T95" fmla="*/ 102 h 645"/>
                      <a:gd name="T96" fmla="*/ 551 w 646"/>
                      <a:gd name="T97" fmla="*/ 152 h 645"/>
                      <a:gd name="T98" fmla="*/ 585 w 646"/>
                      <a:gd name="T99" fmla="*/ 211 h 645"/>
                      <a:gd name="T100" fmla="*/ 604 w 646"/>
                      <a:gd name="T101" fmla="*/ 278 h 6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46" h="645">
                        <a:moveTo>
                          <a:pt x="646" y="322"/>
                        </a:moveTo>
                        <a:lnTo>
                          <a:pt x="646" y="305"/>
                        </a:lnTo>
                        <a:lnTo>
                          <a:pt x="643" y="289"/>
                        </a:lnTo>
                        <a:lnTo>
                          <a:pt x="642" y="273"/>
                        </a:lnTo>
                        <a:lnTo>
                          <a:pt x="639" y="257"/>
                        </a:lnTo>
                        <a:lnTo>
                          <a:pt x="635" y="241"/>
                        </a:lnTo>
                        <a:lnTo>
                          <a:pt x="631" y="226"/>
                        </a:lnTo>
                        <a:lnTo>
                          <a:pt x="626" y="211"/>
                        </a:lnTo>
                        <a:lnTo>
                          <a:pt x="620" y="196"/>
                        </a:lnTo>
                        <a:lnTo>
                          <a:pt x="614" y="182"/>
                        </a:lnTo>
                        <a:lnTo>
                          <a:pt x="606" y="168"/>
                        </a:lnTo>
                        <a:lnTo>
                          <a:pt x="599" y="155"/>
                        </a:lnTo>
                        <a:lnTo>
                          <a:pt x="590" y="141"/>
                        </a:lnTo>
                        <a:lnTo>
                          <a:pt x="582" y="128"/>
                        </a:lnTo>
                        <a:lnTo>
                          <a:pt x="572" y="117"/>
                        </a:lnTo>
                        <a:lnTo>
                          <a:pt x="561" y="105"/>
                        </a:lnTo>
                        <a:lnTo>
                          <a:pt x="551" y="93"/>
                        </a:lnTo>
                        <a:lnTo>
                          <a:pt x="540" y="83"/>
                        </a:lnTo>
                        <a:lnTo>
                          <a:pt x="528" y="73"/>
                        </a:lnTo>
                        <a:lnTo>
                          <a:pt x="516" y="63"/>
                        </a:lnTo>
                        <a:lnTo>
                          <a:pt x="503" y="54"/>
                        </a:lnTo>
                        <a:lnTo>
                          <a:pt x="490" y="46"/>
                        </a:lnTo>
                        <a:lnTo>
                          <a:pt x="476" y="38"/>
                        </a:lnTo>
                        <a:lnTo>
                          <a:pt x="462" y="31"/>
                        </a:lnTo>
                        <a:lnTo>
                          <a:pt x="449" y="24"/>
                        </a:lnTo>
                        <a:lnTo>
                          <a:pt x="434" y="19"/>
                        </a:lnTo>
                        <a:lnTo>
                          <a:pt x="419" y="13"/>
                        </a:lnTo>
                        <a:lnTo>
                          <a:pt x="404" y="9"/>
                        </a:lnTo>
                        <a:lnTo>
                          <a:pt x="388" y="6"/>
                        </a:lnTo>
                        <a:lnTo>
                          <a:pt x="372" y="3"/>
                        </a:lnTo>
                        <a:lnTo>
                          <a:pt x="356" y="1"/>
                        </a:lnTo>
                        <a:lnTo>
                          <a:pt x="339" y="0"/>
                        </a:lnTo>
                        <a:lnTo>
                          <a:pt x="323" y="0"/>
                        </a:lnTo>
                        <a:lnTo>
                          <a:pt x="306" y="0"/>
                        </a:lnTo>
                        <a:lnTo>
                          <a:pt x="290" y="1"/>
                        </a:lnTo>
                        <a:lnTo>
                          <a:pt x="274" y="3"/>
                        </a:lnTo>
                        <a:lnTo>
                          <a:pt x="258" y="6"/>
                        </a:lnTo>
                        <a:lnTo>
                          <a:pt x="242" y="9"/>
                        </a:lnTo>
                        <a:lnTo>
                          <a:pt x="227" y="13"/>
                        </a:lnTo>
                        <a:lnTo>
                          <a:pt x="212" y="19"/>
                        </a:lnTo>
                        <a:lnTo>
                          <a:pt x="197" y="24"/>
                        </a:lnTo>
                        <a:lnTo>
                          <a:pt x="182" y="31"/>
                        </a:lnTo>
                        <a:lnTo>
                          <a:pt x="168" y="38"/>
                        </a:lnTo>
                        <a:lnTo>
                          <a:pt x="156" y="46"/>
                        </a:lnTo>
                        <a:lnTo>
                          <a:pt x="142" y="54"/>
                        </a:lnTo>
                        <a:lnTo>
                          <a:pt x="129" y="63"/>
                        </a:lnTo>
                        <a:lnTo>
                          <a:pt x="117" y="73"/>
                        </a:lnTo>
                        <a:lnTo>
                          <a:pt x="106" y="83"/>
                        </a:lnTo>
                        <a:lnTo>
                          <a:pt x="94" y="93"/>
                        </a:lnTo>
                        <a:lnTo>
                          <a:pt x="83" y="105"/>
                        </a:lnTo>
                        <a:lnTo>
                          <a:pt x="74" y="117"/>
                        </a:lnTo>
                        <a:lnTo>
                          <a:pt x="64" y="128"/>
                        </a:lnTo>
                        <a:lnTo>
                          <a:pt x="55" y="141"/>
                        </a:lnTo>
                        <a:lnTo>
                          <a:pt x="46" y="155"/>
                        </a:lnTo>
                        <a:lnTo>
                          <a:pt x="39" y="168"/>
                        </a:lnTo>
                        <a:lnTo>
                          <a:pt x="31" y="182"/>
                        </a:lnTo>
                        <a:lnTo>
                          <a:pt x="25" y="196"/>
                        </a:lnTo>
                        <a:lnTo>
                          <a:pt x="19" y="211"/>
                        </a:lnTo>
                        <a:lnTo>
                          <a:pt x="14" y="226"/>
                        </a:lnTo>
                        <a:lnTo>
                          <a:pt x="10" y="241"/>
                        </a:lnTo>
                        <a:lnTo>
                          <a:pt x="7" y="257"/>
                        </a:lnTo>
                        <a:lnTo>
                          <a:pt x="3" y="273"/>
                        </a:lnTo>
                        <a:lnTo>
                          <a:pt x="1" y="289"/>
                        </a:lnTo>
                        <a:lnTo>
                          <a:pt x="0" y="305"/>
                        </a:lnTo>
                        <a:lnTo>
                          <a:pt x="0" y="322"/>
                        </a:lnTo>
                        <a:lnTo>
                          <a:pt x="0" y="339"/>
                        </a:lnTo>
                        <a:lnTo>
                          <a:pt x="1" y="355"/>
                        </a:lnTo>
                        <a:lnTo>
                          <a:pt x="3" y="371"/>
                        </a:lnTo>
                        <a:lnTo>
                          <a:pt x="7" y="387"/>
                        </a:lnTo>
                        <a:lnTo>
                          <a:pt x="10" y="403"/>
                        </a:lnTo>
                        <a:lnTo>
                          <a:pt x="14" y="418"/>
                        </a:lnTo>
                        <a:lnTo>
                          <a:pt x="19" y="433"/>
                        </a:lnTo>
                        <a:lnTo>
                          <a:pt x="25" y="448"/>
                        </a:lnTo>
                        <a:lnTo>
                          <a:pt x="31" y="462"/>
                        </a:lnTo>
                        <a:lnTo>
                          <a:pt x="39" y="475"/>
                        </a:lnTo>
                        <a:lnTo>
                          <a:pt x="46" y="489"/>
                        </a:lnTo>
                        <a:lnTo>
                          <a:pt x="55" y="502"/>
                        </a:lnTo>
                        <a:lnTo>
                          <a:pt x="64" y="515"/>
                        </a:lnTo>
                        <a:lnTo>
                          <a:pt x="74" y="528"/>
                        </a:lnTo>
                        <a:lnTo>
                          <a:pt x="83" y="539"/>
                        </a:lnTo>
                        <a:lnTo>
                          <a:pt x="94" y="550"/>
                        </a:lnTo>
                        <a:lnTo>
                          <a:pt x="106" y="561"/>
                        </a:lnTo>
                        <a:lnTo>
                          <a:pt x="117" y="571"/>
                        </a:lnTo>
                        <a:lnTo>
                          <a:pt x="129" y="581"/>
                        </a:lnTo>
                        <a:lnTo>
                          <a:pt x="142" y="589"/>
                        </a:lnTo>
                        <a:lnTo>
                          <a:pt x="156" y="598"/>
                        </a:lnTo>
                        <a:lnTo>
                          <a:pt x="168" y="606"/>
                        </a:lnTo>
                        <a:lnTo>
                          <a:pt x="182" y="613"/>
                        </a:lnTo>
                        <a:lnTo>
                          <a:pt x="197" y="619"/>
                        </a:lnTo>
                        <a:lnTo>
                          <a:pt x="212" y="625"/>
                        </a:lnTo>
                        <a:lnTo>
                          <a:pt x="227" y="631"/>
                        </a:lnTo>
                        <a:lnTo>
                          <a:pt x="242" y="635"/>
                        </a:lnTo>
                        <a:lnTo>
                          <a:pt x="258" y="638"/>
                        </a:lnTo>
                        <a:lnTo>
                          <a:pt x="274" y="641"/>
                        </a:lnTo>
                        <a:lnTo>
                          <a:pt x="290" y="644"/>
                        </a:lnTo>
                        <a:lnTo>
                          <a:pt x="306" y="645"/>
                        </a:lnTo>
                        <a:lnTo>
                          <a:pt x="323" y="645"/>
                        </a:lnTo>
                        <a:lnTo>
                          <a:pt x="339" y="645"/>
                        </a:lnTo>
                        <a:lnTo>
                          <a:pt x="356" y="644"/>
                        </a:lnTo>
                        <a:lnTo>
                          <a:pt x="372" y="641"/>
                        </a:lnTo>
                        <a:lnTo>
                          <a:pt x="388" y="638"/>
                        </a:lnTo>
                        <a:lnTo>
                          <a:pt x="404" y="635"/>
                        </a:lnTo>
                        <a:lnTo>
                          <a:pt x="419" y="631"/>
                        </a:lnTo>
                        <a:lnTo>
                          <a:pt x="434" y="625"/>
                        </a:lnTo>
                        <a:lnTo>
                          <a:pt x="449" y="619"/>
                        </a:lnTo>
                        <a:lnTo>
                          <a:pt x="462" y="613"/>
                        </a:lnTo>
                        <a:lnTo>
                          <a:pt x="476" y="606"/>
                        </a:lnTo>
                        <a:lnTo>
                          <a:pt x="490" y="598"/>
                        </a:lnTo>
                        <a:lnTo>
                          <a:pt x="503" y="589"/>
                        </a:lnTo>
                        <a:lnTo>
                          <a:pt x="516" y="581"/>
                        </a:lnTo>
                        <a:lnTo>
                          <a:pt x="528" y="571"/>
                        </a:lnTo>
                        <a:lnTo>
                          <a:pt x="540" y="561"/>
                        </a:lnTo>
                        <a:lnTo>
                          <a:pt x="551" y="550"/>
                        </a:lnTo>
                        <a:lnTo>
                          <a:pt x="561" y="539"/>
                        </a:lnTo>
                        <a:lnTo>
                          <a:pt x="572" y="528"/>
                        </a:lnTo>
                        <a:lnTo>
                          <a:pt x="582" y="515"/>
                        </a:lnTo>
                        <a:lnTo>
                          <a:pt x="590" y="502"/>
                        </a:lnTo>
                        <a:lnTo>
                          <a:pt x="599" y="489"/>
                        </a:lnTo>
                        <a:lnTo>
                          <a:pt x="606" y="475"/>
                        </a:lnTo>
                        <a:lnTo>
                          <a:pt x="614" y="462"/>
                        </a:lnTo>
                        <a:lnTo>
                          <a:pt x="620" y="448"/>
                        </a:lnTo>
                        <a:lnTo>
                          <a:pt x="626" y="433"/>
                        </a:lnTo>
                        <a:lnTo>
                          <a:pt x="631" y="418"/>
                        </a:lnTo>
                        <a:lnTo>
                          <a:pt x="635" y="403"/>
                        </a:lnTo>
                        <a:lnTo>
                          <a:pt x="639" y="387"/>
                        </a:lnTo>
                        <a:lnTo>
                          <a:pt x="642" y="371"/>
                        </a:lnTo>
                        <a:lnTo>
                          <a:pt x="643" y="355"/>
                        </a:lnTo>
                        <a:lnTo>
                          <a:pt x="646" y="339"/>
                        </a:lnTo>
                        <a:lnTo>
                          <a:pt x="646" y="322"/>
                        </a:lnTo>
                        <a:close/>
                        <a:moveTo>
                          <a:pt x="607" y="322"/>
                        </a:moveTo>
                        <a:lnTo>
                          <a:pt x="607" y="337"/>
                        </a:lnTo>
                        <a:lnTo>
                          <a:pt x="606" y="351"/>
                        </a:lnTo>
                        <a:lnTo>
                          <a:pt x="604" y="366"/>
                        </a:lnTo>
                        <a:lnTo>
                          <a:pt x="602" y="380"/>
                        </a:lnTo>
                        <a:lnTo>
                          <a:pt x="599" y="393"/>
                        </a:lnTo>
                        <a:lnTo>
                          <a:pt x="594" y="406"/>
                        </a:lnTo>
                        <a:lnTo>
                          <a:pt x="590" y="420"/>
                        </a:lnTo>
                        <a:lnTo>
                          <a:pt x="585" y="433"/>
                        </a:lnTo>
                        <a:lnTo>
                          <a:pt x="580" y="446"/>
                        </a:lnTo>
                        <a:lnTo>
                          <a:pt x="573" y="457"/>
                        </a:lnTo>
                        <a:lnTo>
                          <a:pt x="567" y="470"/>
                        </a:lnTo>
                        <a:lnTo>
                          <a:pt x="559" y="481"/>
                        </a:lnTo>
                        <a:lnTo>
                          <a:pt x="551" y="492"/>
                        </a:lnTo>
                        <a:lnTo>
                          <a:pt x="542" y="503"/>
                        </a:lnTo>
                        <a:lnTo>
                          <a:pt x="534" y="514"/>
                        </a:lnTo>
                        <a:lnTo>
                          <a:pt x="524" y="523"/>
                        </a:lnTo>
                        <a:lnTo>
                          <a:pt x="515" y="533"/>
                        </a:lnTo>
                        <a:lnTo>
                          <a:pt x="504" y="541"/>
                        </a:lnTo>
                        <a:lnTo>
                          <a:pt x="493" y="550"/>
                        </a:lnTo>
                        <a:lnTo>
                          <a:pt x="482" y="558"/>
                        </a:lnTo>
                        <a:lnTo>
                          <a:pt x="471" y="566"/>
                        </a:lnTo>
                        <a:lnTo>
                          <a:pt x="458" y="572"/>
                        </a:lnTo>
                        <a:lnTo>
                          <a:pt x="446" y="579"/>
                        </a:lnTo>
                        <a:lnTo>
                          <a:pt x="434" y="584"/>
                        </a:lnTo>
                        <a:lnTo>
                          <a:pt x="421" y="589"/>
                        </a:lnTo>
                        <a:lnTo>
                          <a:pt x="407" y="594"/>
                        </a:lnTo>
                        <a:lnTo>
                          <a:pt x="394" y="598"/>
                        </a:lnTo>
                        <a:lnTo>
                          <a:pt x="380" y="601"/>
                        </a:lnTo>
                        <a:lnTo>
                          <a:pt x="367" y="603"/>
                        </a:lnTo>
                        <a:lnTo>
                          <a:pt x="352" y="605"/>
                        </a:lnTo>
                        <a:lnTo>
                          <a:pt x="338" y="606"/>
                        </a:lnTo>
                        <a:lnTo>
                          <a:pt x="323" y="606"/>
                        </a:lnTo>
                        <a:lnTo>
                          <a:pt x="308" y="606"/>
                        </a:lnTo>
                        <a:lnTo>
                          <a:pt x="293" y="605"/>
                        </a:lnTo>
                        <a:lnTo>
                          <a:pt x="279" y="603"/>
                        </a:lnTo>
                        <a:lnTo>
                          <a:pt x="265" y="601"/>
                        </a:lnTo>
                        <a:lnTo>
                          <a:pt x="252" y="598"/>
                        </a:lnTo>
                        <a:lnTo>
                          <a:pt x="238" y="594"/>
                        </a:lnTo>
                        <a:lnTo>
                          <a:pt x="225" y="589"/>
                        </a:lnTo>
                        <a:lnTo>
                          <a:pt x="212" y="584"/>
                        </a:lnTo>
                        <a:lnTo>
                          <a:pt x="199" y="579"/>
                        </a:lnTo>
                        <a:lnTo>
                          <a:pt x="187" y="572"/>
                        </a:lnTo>
                        <a:lnTo>
                          <a:pt x="175" y="566"/>
                        </a:lnTo>
                        <a:lnTo>
                          <a:pt x="163" y="558"/>
                        </a:lnTo>
                        <a:lnTo>
                          <a:pt x="153" y="550"/>
                        </a:lnTo>
                        <a:lnTo>
                          <a:pt x="142" y="541"/>
                        </a:lnTo>
                        <a:lnTo>
                          <a:pt x="131" y="533"/>
                        </a:lnTo>
                        <a:lnTo>
                          <a:pt x="122" y="523"/>
                        </a:lnTo>
                        <a:lnTo>
                          <a:pt x="112" y="514"/>
                        </a:lnTo>
                        <a:lnTo>
                          <a:pt x="102" y="503"/>
                        </a:lnTo>
                        <a:lnTo>
                          <a:pt x="94" y="492"/>
                        </a:lnTo>
                        <a:lnTo>
                          <a:pt x="86" y="481"/>
                        </a:lnTo>
                        <a:lnTo>
                          <a:pt x="79" y="470"/>
                        </a:lnTo>
                        <a:lnTo>
                          <a:pt x="73" y="457"/>
                        </a:lnTo>
                        <a:lnTo>
                          <a:pt x="66" y="446"/>
                        </a:lnTo>
                        <a:lnTo>
                          <a:pt x="60" y="433"/>
                        </a:lnTo>
                        <a:lnTo>
                          <a:pt x="55" y="420"/>
                        </a:lnTo>
                        <a:lnTo>
                          <a:pt x="50" y="406"/>
                        </a:lnTo>
                        <a:lnTo>
                          <a:pt x="47" y="393"/>
                        </a:lnTo>
                        <a:lnTo>
                          <a:pt x="44" y="380"/>
                        </a:lnTo>
                        <a:lnTo>
                          <a:pt x="41" y="366"/>
                        </a:lnTo>
                        <a:lnTo>
                          <a:pt x="40" y="351"/>
                        </a:lnTo>
                        <a:lnTo>
                          <a:pt x="39" y="337"/>
                        </a:lnTo>
                        <a:lnTo>
                          <a:pt x="38" y="322"/>
                        </a:lnTo>
                        <a:lnTo>
                          <a:pt x="39" y="307"/>
                        </a:lnTo>
                        <a:lnTo>
                          <a:pt x="40" y="293"/>
                        </a:lnTo>
                        <a:lnTo>
                          <a:pt x="41" y="278"/>
                        </a:lnTo>
                        <a:lnTo>
                          <a:pt x="44" y="265"/>
                        </a:lnTo>
                        <a:lnTo>
                          <a:pt x="47" y="251"/>
                        </a:lnTo>
                        <a:lnTo>
                          <a:pt x="50" y="237"/>
                        </a:lnTo>
                        <a:lnTo>
                          <a:pt x="55" y="224"/>
                        </a:lnTo>
                        <a:lnTo>
                          <a:pt x="60" y="211"/>
                        </a:lnTo>
                        <a:lnTo>
                          <a:pt x="66" y="199"/>
                        </a:lnTo>
                        <a:lnTo>
                          <a:pt x="73" y="186"/>
                        </a:lnTo>
                        <a:lnTo>
                          <a:pt x="79" y="174"/>
                        </a:lnTo>
                        <a:lnTo>
                          <a:pt x="86" y="162"/>
                        </a:lnTo>
                        <a:lnTo>
                          <a:pt x="94" y="152"/>
                        </a:lnTo>
                        <a:lnTo>
                          <a:pt x="102" y="141"/>
                        </a:lnTo>
                        <a:lnTo>
                          <a:pt x="112" y="130"/>
                        </a:lnTo>
                        <a:lnTo>
                          <a:pt x="122" y="121"/>
                        </a:lnTo>
                        <a:lnTo>
                          <a:pt x="131" y="111"/>
                        </a:lnTo>
                        <a:lnTo>
                          <a:pt x="142" y="102"/>
                        </a:lnTo>
                        <a:lnTo>
                          <a:pt x="153" y="93"/>
                        </a:lnTo>
                        <a:lnTo>
                          <a:pt x="163" y="86"/>
                        </a:lnTo>
                        <a:lnTo>
                          <a:pt x="175" y="78"/>
                        </a:lnTo>
                        <a:lnTo>
                          <a:pt x="187" y="72"/>
                        </a:lnTo>
                        <a:lnTo>
                          <a:pt x="199" y="66"/>
                        </a:lnTo>
                        <a:lnTo>
                          <a:pt x="212" y="59"/>
                        </a:lnTo>
                        <a:lnTo>
                          <a:pt x="225" y="55"/>
                        </a:lnTo>
                        <a:lnTo>
                          <a:pt x="238" y="50"/>
                        </a:lnTo>
                        <a:lnTo>
                          <a:pt x="252" y="46"/>
                        </a:lnTo>
                        <a:lnTo>
                          <a:pt x="265" y="43"/>
                        </a:lnTo>
                        <a:lnTo>
                          <a:pt x="279" y="40"/>
                        </a:lnTo>
                        <a:lnTo>
                          <a:pt x="293" y="39"/>
                        </a:lnTo>
                        <a:lnTo>
                          <a:pt x="308" y="38"/>
                        </a:lnTo>
                        <a:lnTo>
                          <a:pt x="323" y="37"/>
                        </a:lnTo>
                        <a:lnTo>
                          <a:pt x="338" y="38"/>
                        </a:lnTo>
                        <a:lnTo>
                          <a:pt x="352" y="39"/>
                        </a:lnTo>
                        <a:lnTo>
                          <a:pt x="367" y="40"/>
                        </a:lnTo>
                        <a:lnTo>
                          <a:pt x="380" y="43"/>
                        </a:lnTo>
                        <a:lnTo>
                          <a:pt x="394" y="46"/>
                        </a:lnTo>
                        <a:lnTo>
                          <a:pt x="407" y="50"/>
                        </a:lnTo>
                        <a:lnTo>
                          <a:pt x="421" y="55"/>
                        </a:lnTo>
                        <a:lnTo>
                          <a:pt x="434" y="59"/>
                        </a:lnTo>
                        <a:lnTo>
                          <a:pt x="446" y="66"/>
                        </a:lnTo>
                        <a:lnTo>
                          <a:pt x="458" y="72"/>
                        </a:lnTo>
                        <a:lnTo>
                          <a:pt x="471" y="78"/>
                        </a:lnTo>
                        <a:lnTo>
                          <a:pt x="482" y="86"/>
                        </a:lnTo>
                        <a:lnTo>
                          <a:pt x="493" y="93"/>
                        </a:lnTo>
                        <a:lnTo>
                          <a:pt x="504" y="102"/>
                        </a:lnTo>
                        <a:lnTo>
                          <a:pt x="515" y="111"/>
                        </a:lnTo>
                        <a:lnTo>
                          <a:pt x="524" y="121"/>
                        </a:lnTo>
                        <a:lnTo>
                          <a:pt x="534" y="130"/>
                        </a:lnTo>
                        <a:lnTo>
                          <a:pt x="542" y="141"/>
                        </a:lnTo>
                        <a:lnTo>
                          <a:pt x="551" y="152"/>
                        </a:lnTo>
                        <a:lnTo>
                          <a:pt x="559" y="162"/>
                        </a:lnTo>
                        <a:lnTo>
                          <a:pt x="567" y="174"/>
                        </a:lnTo>
                        <a:lnTo>
                          <a:pt x="573" y="186"/>
                        </a:lnTo>
                        <a:lnTo>
                          <a:pt x="580" y="199"/>
                        </a:lnTo>
                        <a:lnTo>
                          <a:pt x="585" y="211"/>
                        </a:lnTo>
                        <a:lnTo>
                          <a:pt x="590" y="224"/>
                        </a:lnTo>
                        <a:lnTo>
                          <a:pt x="594" y="237"/>
                        </a:lnTo>
                        <a:lnTo>
                          <a:pt x="599" y="251"/>
                        </a:lnTo>
                        <a:lnTo>
                          <a:pt x="602" y="265"/>
                        </a:lnTo>
                        <a:lnTo>
                          <a:pt x="604" y="278"/>
                        </a:lnTo>
                        <a:lnTo>
                          <a:pt x="606" y="293"/>
                        </a:lnTo>
                        <a:lnTo>
                          <a:pt x="607" y="307"/>
                        </a:lnTo>
                        <a:lnTo>
                          <a:pt x="607" y="322"/>
                        </a:lnTo>
                        <a:close/>
                      </a:path>
                    </a:pathLst>
                  </a:custGeom>
                  <a:solidFill>
                    <a:srgbClr val="8BCD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5" name="Freeform 6411">
                    <a:extLst>
                      <a:ext uri="{FF2B5EF4-FFF2-40B4-BE49-F238E27FC236}">
                        <a16:creationId xmlns:a16="http://schemas.microsoft.com/office/drawing/2014/main" xmlns="" id="{7CBFC520-80BF-44D2-B33E-32D8D69F84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" y="1447"/>
                    <a:ext cx="61" cy="61"/>
                  </a:xfrm>
                  <a:custGeom>
                    <a:avLst/>
                    <a:gdLst>
                      <a:gd name="T0" fmla="*/ 602 w 608"/>
                      <a:gd name="T1" fmla="*/ 242 h 607"/>
                      <a:gd name="T2" fmla="*/ 579 w 608"/>
                      <a:gd name="T3" fmla="*/ 172 h 607"/>
                      <a:gd name="T4" fmla="*/ 539 w 608"/>
                      <a:gd name="T5" fmla="*/ 110 h 607"/>
                      <a:gd name="T6" fmla="*/ 487 w 608"/>
                      <a:gd name="T7" fmla="*/ 60 h 607"/>
                      <a:gd name="T8" fmla="*/ 423 w 608"/>
                      <a:gd name="T9" fmla="*/ 24 h 607"/>
                      <a:gd name="T10" fmla="*/ 351 w 608"/>
                      <a:gd name="T11" fmla="*/ 4 h 607"/>
                      <a:gd name="T12" fmla="*/ 274 w 608"/>
                      <a:gd name="T13" fmla="*/ 2 h 607"/>
                      <a:gd name="T14" fmla="*/ 201 w 608"/>
                      <a:gd name="T15" fmla="*/ 19 h 607"/>
                      <a:gd name="T16" fmla="*/ 135 w 608"/>
                      <a:gd name="T17" fmla="*/ 52 h 607"/>
                      <a:gd name="T18" fmla="*/ 80 w 608"/>
                      <a:gd name="T19" fmla="*/ 100 h 607"/>
                      <a:gd name="T20" fmla="*/ 38 w 608"/>
                      <a:gd name="T21" fmla="*/ 159 h 607"/>
                      <a:gd name="T22" fmla="*/ 10 w 608"/>
                      <a:gd name="T23" fmla="*/ 228 h 607"/>
                      <a:gd name="T24" fmla="*/ 0 w 608"/>
                      <a:gd name="T25" fmla="*/ 304 h 607"/>
                      <a:gd name="T26" fmla="*/ 10 w 608"/>
                      <a:gd name="T27" fmla="*/ 380 h 607"/>
                      <a:gd name="T28" fmla="*/ 38 w 608"/>
                      <a:gd name="T29" fmla="*/ 449 h 607"/>
                      <a:gd name="T30" fmla="*/ 80 w 608"/>
                      <a:gd name="T31" fmla="*/ 508 h 607"/>
                      <a:gd name="T32" fmla="*/ 135 w 608"/>
                      <a:gd name="T33" fmla="*/ 556 h 607"/>
                      <a:gd name="T34" fmla="*/ 201 w 608"/>
                      <a:gd name="T35" fmla="*/ 589 h 607"/>
                      <a:gd name="T36" fmla="*/ 274 w 608"/>
                      <a:gd name="T37" fmla="*/ 606 h 607"/>
                      <a:gd name="T38" fmla="*/ 351 w 608"/>
                      <a:gd name="T39" fmla="*/ 604 h 607"/>
                      <a:gd name="T40" fmla="*/ 423 w 608"/>
                      <a:gd name="T41" fmla="*/ 584 h 607"/>
                      <a:gd name="T42" fmla="*/ 487 w 608"/>
                      <a:gd name="T43" fmla="*/ 548 h 607"/>
                      <a:gd name="T44" fmla="*/ 539 w 608"/>
                      <a:gd name="T45" fmla="*/ 497 h 607"/>
                      <a:gd name="T46" fmla="*/ 579 w 608"/>
                      <a:gd name="T47" fmla="*/ 436 h 607"/>
                      <a:gd name="T48" fmla="*/ 602 w 608"/>
                      <a:gd name="T49" fmla="*/ 365 h 607"/>
                      <a:gd name="T50" fmla="*/ 571 w 608"/>
                      <a:gd name="T51" fmla="*/ 304 h 607"/>
                      <a:gd name="T52" fmla="*/ 563 w 608"/>
                      <a:gd name="T53" fmla="*/ 370 h 607"/>
                      <a:gd name="T54" fmla="*/ 538 w 608"/>
                      <a:gd name="T55" fmla="*/ 431 h 607"/>
                      <a:gd name="T56" fmla="*/ 502 w 608"/>
                      <a:gd name="T57" fmla="*/ 483 h 607"/>
                      <a:gd name="T58" fmla="*/ 453 w 608"/>
                      <a:gd name="T59" fmla="*/ 524 h 607"/>
                      <a:gd name="T60" fmla="*/ 397 w 608"/>
                      <a:gd name="T61" fmla="*/ 553 h 607"/>
                      <a:gd name="T62" fmla="*/ 332 w 608"/>
                      <a:gd name="T63" fmla="*/ 568 h 607"/>
                      <a:gd name="T64" fmla="*/ 264 w 608"/>
                      <a:gd name="T65" fmla="*/ 567 h 607"/>
                      <a:gd name="T66" fmla="*/ 202 w 608"/>
                      <a:gd name="T67" fmla="*/ 549 h 607"/>
                      <a:gd name="T68" fmla="*/ 145 w 608"/>
                      <a:gd name="T69" fmla="*/ 517 h 607"/>
                      <a:gd name="T70" fmla="*/ 99 w 608"/>
                      <a:gd name="T71" fmla="*/ 473 h 607"/>
                      <a:gd name="T72" fmla="*/ 65 w 608"/>
                      <a:gd name="T73" fmla="*/ 419 h 607"/>
                      <a:gd name="T74" fmla="*/ 44 w 608"/>
                      <a:gd name="T75" fmla="*/ 357 h 607"/>
                      <a:gd name="T76" fmla="*/ 39 w 608"/>
                      <a:gd name="T77" fmla="*/ 290 h 607"/>
                      <a:gd name="T78" fmla="*/ 50 w 608"/>
                      <a:gd name="T79" fmla="*/ 225 h 607"/>
                      <a:gd name="T80" fmla="*/ 77 w 608"/>
                      <a:gd name="T81" fmla="*/ 166 h 607"/>
                      <a:gd name="T82" fmla="*/ 116 w 608"/>
                      <a:gd name="T83" fmla="*/ 116 h 607"/>
                      <a:gd name="T84" fmla="*/ 166 w 608"/>
                      <a:gd name="T85" fmla="*/ 76 h 607"/>
                      <a:gd name="T86" fmla="*/ 226 w 608"/>
                      <a:gd name="T87" fmla="*/ 50 h 607"/>
                      <a:gd name="T88" fmla="*/ 291 w 608"/>
                      <a:gd name="T89" fmla="*/ 38 h 607"/>
                      <a:gd name="T90" fmla="*/ 358 w 608"/>
                      <a:gd name="T91" fmla="*/ 43 h 607"/>
                      <a:gd name="T92" fmla="*/ 420 w 608"/>
                      <a:gd name="T93" fmla="*/ 65 h 607"/>
                      <a:gd name="T94" fmla="*/ 474 w 608"/>
                      <a:gd name="T95" fmla="*/ 99 h 607"/>
                      <a:gd name="T96" fmla="*/ 518 w 608"/>
                      <a:gd name="T97" fmla="*/ 144 h 607"/>
                      <a:gd name="T98" fmla="*/ 550 w 608"/>
                      <a:gd name="T99" fmla="*/ 201 h 607"/>
                      <a:gd name="T100" fmla="*/ 568 w 608"/>
                      <a:gd name="T101" fmla="*/ 264 h 6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08" h="607">
                        <a:moveTo>
                          <a:pt x="608" y="304"/>
                        </a:moveTo>
                        <a:lnTo>
                          <a:pt x="608" y="288"/>
                        </a:lnTo>
                        <a:lnTo>
                          <a:pt x="607" y="273"/>
                        </a:lnTo>
                        <a:lnTo>
                          <a:pt x="605" y="257"/>
                        </a:lnTo>
                        <a:lnTo>
                          <a:pt x="602" y="242"/>
                        </a:lnTo>
                        <a:lnTo>
                          <a:pt x="599" y="228"/>
                        </a:lnTo>
                        <a:lnTo>
                          <a:pt x="595" y="214"/>
                        </a:lnTo>
                        <a:lnTo>
                          <a:pt x="590" y="200"/>
                        </a:lnTo>
                        <a:lnTo>
                          <a:pt x="585" y="186"/>
                        </a:lnTo>
                        <a:lnTo>
                          <a:pt x="579" y="172"/>
                        </a:lnTo>
                        <a:lnTo>
                          <a:pt x="572" y="159"/>
                        </a:lnTo>
                        <a:lnTo>
                          <a:pt x="565" y="147"/>
                        </a:lnTo>
                        <a:lnTo>
                          <a:pt x="556" y="134"/>
                        </a:lnTo>
                        <a:lnTo>
                          <a:pt x="548" y="122"/>
                        </a:lnTo>
                        <a:lnTo>
                          <a:pt x="539" y="110"/>
                        </a:lnTo>
                        <a:lnTo>
                          <a:pt x="530" y="100"/>
                        </a:lnTo>
                        <a:lnTo>
                          <a:pt x="520" y="89"/>
                        </a:lnTo>
                        <a:lnTo>
                          <a:pt x="509" y="79"/>
                        </a:lnTo>
                        <a:lnTo>
                          <a:pt x="498" y="70"/>
                        </a:lnTo>
                        <a:lnTo>
                          <a:pt x="487" y="60"/>
                        </a:lnTo>
                        <a:lnTo>
                          <a:pt x="474" y="52"/>
                        </a:lnTo>
                        <a:lnTo>
                          <a:pt x="463" y="44"/>
                        </a:lnTo>
                        <a:lnTo>
                          <a:pt x="450" y="37"/>
                        </a:lnTo>
                        <a:lnTo>
                          <a:pt x="437" y="31"/>
                        </a:lnTo>
                        <a:lnTo>
                          <a:pt x="423" y="24"/>
                        </a:lnTo>
                        <a:lnTo>
                          <a:pt x="409" y="19"/>
                        </a:lnTo>
                        <a:lnTo>
                          <a:pt x="395" y="13"/>
                        </a:lnTo>
                        <a:lnTo>
                          <a:pt x="381" y="9"/>
                        </a:lnTo>
                        <a:lnTo>
                          <a:pt x="366" y="6"/>
                        </a:lnTo>
                        <a:lnTo>
                          <a:pt x="351" y="4"/>
                        </a:lnTo>
                        <a:lnTo>
                          <a:pt x="336" y="2"/>
                        </a:lnTo>
                        <a:lnTo>
                          <a:pt x="320" y="1"/>
                        </a:lnTo>
                        <a:lnTo>
                          <a:pt x="305" y="0"/>
                        </a:lnTo>
                        <a:lnTo>
                          <a:pt x="289" y="1"/>
                        </a:lnTo>
                        <a:lnTo>
                          <a:pt x="274" y="2"/>
                        </a:lnTo>
                        <a:lnTo>
                          <a:pt x="258" y="4"/>
                        </a:lnTo>
                        <a:lnTo>
                          <a:pt x="243" y="6"/>
                        </a:lnTo>
                        <a:lnTo>
                          <a:pt x="228" y="9"/>
                        </a:lnTo>
                        <a:lnTo>
                          <a:pt x="214" y="13"/>
                        </a:lnTo>
                        <a:lnTo>
                          <a:pt x="201" y="19"/>
                        </a:lnTo>
                        <a:lnTo>
                          <a:pt x="187" y="24"/>
                        </a:lnTo>
                        <a:lnTo>
                          <a:pt x="173" y="31"/>
                        </a:lnTo>
                        <a:lnTo>
                          <a:pt x="160" y="37"/>
                        </a:lnTo>
                        <a:lnTo>
                          <a:pt x="147" y="44"/>
                        </a:lnTo>
                        <a:lnTo>
                          <a:pt x="135" y="52"/>
                        </a:lnTo>
                        <a:lnTo>
                          <a:pt x="123" y="60"/>
                        </a:lnTo>
                        <a:lnTo>
                          <a:pt x="111" y="70"/>
                        </a:lnTo>
                        <a:lnTo>
                          <a:pt x="100" y="79"/>
                        </a:lnTo>
                        <a:lnTo>
                          <a:pt x="90" y="89"/>
                        </a:lnTo>
                        <a:lnTo>
                          <a:pt x="80" y="100"/>
                        </a:lnTo>
                        <a:lnTo>
                          <a:pt x="71" y="110"/>
                        </a:lnTo>
                        <a:lnTo>
                          <a:pt x="61" y="122"/>
                        </a:lnTo>
                        <a:lnTo>
                          <a:pt x="53" y="134"/>
                        </a:lnTo>
                        <a:lnTo>
                          <a:pt x="45" y="147"/>
                        </a:lnTo>
                        <a:lnTo>
                          <a:pt x="38" y="159"/>
                        </a:lnTo>
                        <a:lnTo>
                          <a:pt x="31" y="172"/>
                        </a:lnTo>
                        <a:lnTo>
                          <a:pt x="25" y="186"/>
                        </a:lnTo>
                        <a:lnTo>
                          <a:pt x="20" y="200"/>
                        </a:lnTo>
                        <a:lnTo>
                          <a:pt x="14" y="214"/>
                        </a:lnTo>
                        <a:lnTo>
                          <a:pt x="10" y="228"/>
                        </a:lnTo>
                        <a:lnTo>
                          <a:pt x="7" y="242"/>
                        </a:lnTo>
                        <a:lnTo>
                          <a:pt x="5" y="257"/>
                        </a:lnTo>
                        <a:lnTo>
                          <a:pt x="2" y="273"/>
                        </a:lnTo>
                        <a:lnTo>
                          <a:pt x="1" y="288"/>
                        </a:lnTo>
                        <a:lnTo>
                          <a:pt x="0" y="304"/>
                        </a:lnTo>
                        <a:lnTo>
                          <a:pt x="1" y="320"/>
                        </a:lnTo>
                        <a:lnTo>
                          <a:pt x="2" y="335"/>
                        </a:lnTo>
                        <a:lnTo>
                          <a:pt x="5" y="350"/>
                        </a:lnTo>
                        <a:lnTo>
                          <a:pt x="7" y="365"/>
                        </a:lnTo>
                        <a:lnTo>
                          <a:pt x="10" y="380"/>
                        </a:lnTo>
                        <a:lnTo>
                          <a:pt x="14" y="395"/>
                        </a:lnTo>
                        <a:lnTo>
                          <a:pt x="20" y="408"/>
                        </a:lnTo>
                        <a:lnTo>
                          <a:pt x="25" y="422"/>
                        </a:lnTo>
                        <a:lnTo>
                          <a:pt x="31" y="436"/>
                        </a:lnTo>
                        <a:lnTo>
                          <a:pt x="38" y="449"/>
                        </a:lnTo>
                        <a:lnTo>
                          <a:pt x="45" y="462"/>
                        </a:lnTo>
                        <a:lnTo>
                          <a:pt x="53" y="473"/>
                        </a:lnTo>
                        <a:lnTo>
                          <a:pt x="61" y="486"/>
                        </a:lnTo>
                        <a:lnTo>
                          <a:pt x="71" y="497"/>
                        </a:lnTo>
                        <a:lnTo>
                          <a:pt x="80" y="508"/>
                        </a:lnTo>
                        <a:lnTo>
                          <a:pt x="90" y="519"/>
                        </a:lnTo>
                        <a:lnTo>
                          <a:pt x="100" y="529"/>
                        </a:lnTo>
                        <a:lnTo>
                          <a:pt x="111" y="538"/>
                        </a:lnTo>
                        <a:lnTo>
                          <a:pt x="123" y="548"/>
                        </a:lnTo>
                        <a:lnTo>
                          <a:pt x="135" y="556"/>
                        </a:lnTo>
                        <a:lnTo>
                          <a:pt x="147" y="564"/>
                        </a:lnTo>
                        <a:lnTo>
                          <a:pt x="160" y="571"/>
                        </a:lnTo>
                        <a:lnTo>
                          <a:pt x="173" y="578"/>
                        </a:lnTo>
                        <a:lnTo>
                          <a:pt x="187" y="584"/>
                        </a:lnTo>
                        <a:lnTo>
                          <a:pt x="201" y="589"/>
                        </a:lnTo>
                        <a:lnTo>
                          <a:pt x="214" y="594"/>
                        </a:lnTo>
                        <a:lnTo>
                          <a:pt x="228" y="598"/>
                        </a:lnTo>
                        <a:lnTo>
                          <a:pt x="243" y="602"/>
                        </a:lnTo>
                        <a:lnTo>
                          <a:pt x="258" y="604"/>
                        </a:lnTo>
                        <a:lnTo>
                          <a:pt x="274" y="606"/>
                        </a:lnTo>
                        <a:lnTo>
                          <a:pt x="289" y="607"/>
                        </a:lnTo>
                        <a:lnTo>
                          <a:pt x="305" y="607"/>
                        </a:lnTo>
                        <a:lnTo>
                          <a:pt x="320" y="607"/>
                        </a:lnTo>
                        <a:lnTo>
                          <a:pt x="336" y="606"/>
                        </a:lnTo>
                        <a:lnTo>
                          <a:pt x="351" y="604"/>
                        </a:lnTo>
                        <a:lnTo>
                          <a:pt x="366" y="602"/>
                        </a:lnTo>
                        <a:lnTo>
                          <a:pt x="381" y="598"/>
                        </a:lnTo>
                        <a:lnTo>
                          <a:pt x="395" y="594"/>
                        </a:lnTo>
                        <a:lnTo>
                          <a:pt x="409" y="589"/>
                        </a:lnTo>
                        <a:lnTo>
                          <a:pt x="423" y="584"/>
                        </a:lnTo>
                        <a:lnTo>
                          <a:pt x="437" y="578"/>
                        </a:lnTo>
                        <a:lnTo>
                          <a:pt x="450" y="571"/>
                        </a:lnTo>
                        <a:lnTo>
                          <a:pt x="463" y="564"/>
                        </a:lnTo>
                        <a:lnTo>
                          <a:pt x="474" y="556"/>
                        </a:lnTo>
                        <a:lnTo>
                          <a:pt x="487" y="548"/>
                        </a:lnTo>
                        <a:lnTo>
                          <a:pt x="498" y="538"/>
                        </a:lnTo>
                        <a:lnTo>
                          <a:pt x="509" y="529"/>
                        </a:lnTo>
                        <a:lnTo>
                          <a:pt x="520" y="519"/>
                        </a:lnTo>
                        <a:lnTo>
                          <a:pt x="530" y="508"/>
                        </a:lnTo>
                        <a:lnTo>
                          <a:pt x="539" y="497"/>
                        </a:lnTo>
                        <a:lnTo>
                          <a:pt x="548" y="486"/>
                        </a:lnTo>
                        <a:lnTo>
                          <a:pt x="556" y="473"/>
                        </a:lnTo>
                        <a:lnTo>
                          <a:pt x="565" y="462"/>
                        </a:lnTo>
                        <a:lnTo>
                          <a:pt x="572" y="449"/>
                        </a:lnTo>
                        <a:lnTo>
                          <a:pt x="579" y="436"/>
                        </a:lnTo>
                        <a:lnTo>
                          <a:pt x="585" y="422"/>
                        </a:lnTo>
                        <a:lnTo>
                          <a:pt x="590" y="408"/>
                        </a:lnTo>
                        <a:lnTo>
                          <a:pt x="595" y="395"/>
                        </a:lnTo>
                        <a:lnTo>
                          <a:pt x="599" y="380"/>
                        </a:lnTo>
                        <a:lnTo>
                          <a:pt x="602" y="365"/>
                        </a:lnTo>
                        <a:lnTo>
                          <a:pt x="605" y="350"/>
                        </a:lnTo>
                        <a:lnTo>
                          <a:pt x="607" y="335"/>
                        </a:lnTo>
                        <a:lnTo>
                          <a:pt x="608" y="320"/>
                        </a:lnTo>
                        <a:lnTo>
                          <a:pt x="608" y="304"/>
                        </a:lnTo>
                        <a:close/>
                        <a:moveTo>
                          <a:pt x="571" y="304"/>
                        </a:moveTo>
                        <a:lnTo>
                          <a:pt x="570" y="318"/>
                        </a:lnTo>
                        <a:lnTo>
                          <a:pt x="569" y="331"/>
                        </a:lnTo>
                        <a:lnTo>
                          <a:pt x="568" y="345"/>
                        </a:lnTo>
                        <a:lnTo>
                          <a:pt x="565" y="357"/>
                        </a:lnTo>
                        <a:lnTo>
                          <a:pt x="563" y="370"/>
                        </a:lnTo>
                        <a:lnTo>
                          <a:pt x="558" y="383"/>
                        </a:lnTo>
                        <a:lnTo>
                          <a:pt x="554" y="396"/>
                        </a:lnTo>
                        <a:lnTo>
                          <a:pt x="550" y="407"/>
                        </a:lnTo>
                        <a:lnTo>
                          <a:pt x="545" y="419"/>
                        </a:lnTo>
                        <a:lnTo>
                          <a:pt x="538" y="431"/>
                        </a:lnTo>
                        <a:lnTo>
                          <a:pt x="532" y="441"/>
                        </a:lnTo>
                        <a:lnTo>
                          <a:pt x="525" y="453"/>
                        </a:lnTo>
                        <a:lnTo>
                          <a:pt x="518" y="463"/>
                        </a:lnTo>
                        <a:lnTo>
                          <a:pt x="509" y="473"/>
                        </a:lnTo>
                        <a:lnTo>
                          <a:pt x="502" y="483"/>
                        </a:lnTo>
                        <a:lnTo>
                          <a:pt x="492" y="491"/>
                        </a:lnTo>
                        <a:lnTo>
                          <a:pt x="484" y="501"/>
                        </a:lnTo>
                        <a:lnTo>
                          <a:pt x="474" y="510"/>
                        </a:lnTo>
                        <a:lnTo>
                          <a:pt x="464" y="517"/>
                        </a:lnTo>
                        <a:lnTo>
                          <a:pt x="453" y="524"/>
                        </a:lnTo>
                        <a:lnTo>
                          <a:pt x="442" y="531"/>
                        </a:lnTo>
                        <a:lnTo>
                          <a:pt x="432" y="537"/>
                        </a:lnTo>
                        <a:lnTo>
                          <a:pt x="420" y="544"/>
                        </a:lnTo>
                        <a:lnTo>
                          <a:pt x="408" y="549"/>
                        </a:lnTo>
                        <a:lnTo>
                          <a:pt x="397" y="553"/>
                        </a:lnTo>
                        <a:lnTo>
                          <a:pt x="384" y="557"/>
                        </a:lnTo>
                        <a:lnTo>
                          <a:pt x="371" y="562"/>
                        </a:lnTo>
                        <a:lnTo>
                          <a:pt x="358" y="565"/>
                        </a:lnTo>
                        <a:lnTo>
                          <a:pt x="345" y="567"/>
                        </a:lnTo>
                        <a:lnTo>
                          <a:pt x="332" y="568"/>
                        </a:lnTo>
                        <a:lnTo>
                          <a:pt x="319" y="569"/>
                        </a:lnTo>
                        <a:lnTo>
                          <a:pt x="305" y="570"/>
                        </a:lnTo>
                        <a:lnTo>
                          <a:pt x="291" y="569"/>
                        </a:lnTo>
                        <a:lnTo>
                          <a:pt x="277" y="568"/>
                        </a:lnTo>
                        <a:lnTo>
                          <a:pt x="264" y="567"/>
                        </a:lnTo>
                        <a:lnTo>
                          <a:pt x="251" y="565"/>
                        </a:lnTo>
                        <a:lnTo>
                          <a:pt x="238" y="562"/>
                        </a:lnTo>
                        <a:lnTo>
                          <a:pt x="226" y="557"/>
                        </a:lnTo>
                        <a:lnTo>
                          <a:pt x="213" y="553"/>
                        </a:lnTo>
                        <a:lnTo>
                          <a:pt x="202" y="549"/>
                        </a:lnTo>
                        <a:lnTo>
                          <a:pt x="190" y="544"/>
                        </a:lnTo>
                        <a:lnTo>
                          <a:pt x="178" y="537"/>
                        </a:lnTo>
                        <a:lnTo>
                          <a:pt x="166" y="531"/>
                        </a:lnTo>
                        <a:lnTo>
                          <a:pt x="156" y="524"/>
                        </a:lnTo>
                        <a:lnTo>
                          <a:pt x="145" y="517"/>
                        </a:lnTo>
                        <a:lnTo>
                          <a:pt x="136" y="510"/>
                        </a:lnTo>
                        <a:lnTo>
                          <a:pt x="126" y="501"/>
                        </a:lnTo>
                        <a:lnTo>
                          <a:pt x="116" y="491"/>
                        </a:lnTo>
                        <a:lnTo>
                          <a:pt x="108" y="483"/>
                        </a:lnTo>
                        <a:lnTo>
                          <a:pt x="99" y="473"/>
                        </a:lnTo>
                        <a:lnTo>
                          <a:pt x="92" y="463"/>
                        </a:lnTo>
                        <a:lnTo>
                          <a:pt x="84" y="453"/>
                        </a:lnTo>
                        <a:lnTo>
                          <a:pt x="77" y="441"/>
                        </a:lnTo>
                        <a:lnTo>
                          <a:pt x="71" y="431"/>
                        </a:lnTo>
                        <a:lnTo>
                          <a:pt x="65" y="419"/>
                        </a:lnTo>
                        <a:lnTo>
                          <a:pt x="60" y="407"/>
                        </a:lnTo>
                        <a:lnTo>
                          <a:pt x="55" y="396"/>
                        </a:lnTo>
                        <a:lnTo>
                          <a:pt x="50" y="383"/>
                        </a:lnTo>
                        <a:lnTo>
                          <a:pt x="47" y="370"/>
                        </a:lnTo>
                        <a:lnTo>
                          <a:pt x="44" y="357"/>
                        </a:lnTo>
                        <a:lnTo>
                          <a:pt x="42" y="345"/>
                        </a:lnTo>
                        <a:lnTo>
                          <a:pt x="40" y="331"/>
                        </a:lnTo>
                        <a:lnTo>
                          <a:pt x="39" y="318"/>
                        </a:lnTo>
                        <a:lnTo>
                          <a:pt x="39" y="304"/>
                        </a:lnTo>
                        <a:lnTo>
                          <a:pt x="39" y="290"/>
                        </a:lnTo>
                        <a:lnTo>
                          <a:pt x="40" y="276"/>
                        </a:lnTo>
                        <a:lnTo>
                          <a:pt x="42" y="264"/>
                        </a:lnTo>
                        <a:lnTo>
                          <a:pt x="44" y="251"/>
                        </a:lnTo>
                        <a:lnTo>
                          <a:pt x="47" y="238"/>
                        </a:lnTo>
                        <a:lnTo>
                          <a:pt x="50" y="225"/>
                        </a:lnTo>
                        <a:lnTo>
                          <a:pt x="55" y="213"/>
                        </a:lnTo>
                        <a:lnTo>
                          <a:pt x="60" y="201"/>
                        </a:lnTo>
                        <a:lnTo>
                          <a:pt x="65" y="189"/>
                        </a:lnTo>
                        <a:lnTo>
                          <a:pt x="71" y="177"/>
                        </a:lnTo>
                        <a:lnTo>
                          <a:pt x="77" y="166"/>
                        </a:lnTo>
                        <a:lnTo>
                          <a:pt x="84" y="155"/>
                        </a:lnTo>
                        <a:lnTo>
                          <a:pt x="92" y="144"/>
                        </a:lnTo>
                        <a:lnTo>
                          <a:pt x="99" y="135"/>
                        </a:lnTo>
                        <a:lnTo>
                          <a:pt x="108" y="125"/>
                        </a:lnTo>
                        <a:lnTo>
                          <a:pt x="116" y="116"/>
                        </a:lnTo>
                        <a:lnTo>
                          <a:pt x="126" y="107"/>
                        </a:lnTo>
                        <a:lnTo>
                          <a:pt x="136" y="99"/>
                        </a:lnTo>
                        <a:lnTo>
                          <a:pt x="145" y="91"/>
                        </a:lnTo>
                        <a:lnTo>
                          <a:pt x="156" y="84"/>
                        </a:lnTo>
                        <a:lnTo>
                          <a:pt x="166" y="76"/>
                        </a:lnTo>
                        <a:lnTo>
                          <a:pt x="178" y="70"/>
                        </a:lnTo>
                        <a:lnTo>
                          <a:pt x="190" y="65"/>
                        </a:lnTo>
                        <a:lnTo>
                          <a:pt x="202" y="59"/>
                        </a:lnTo>
                        <a:lnTo>
                          <a:pt x="213" y="54"/>
                        </a:lnTo>
                        <a:lnTo>
                          <a:pt x="226" y="50"/>
                        </a:lnTo>
                        <a:lnTo>
                          <a:pt x="238" y="46"/>
                        </a:lnTo>
                        <a:lnTo>
                          <a:pt x="251" y="43"/>
                        </a:lnTo>
                        <a:lnTo>
                          <a:pt x="264" y="41"/>
                        </a:lnTo>
                        <a:lnTo>
                          <a:pt x="277" y="39"/>
                        </a:lnTo>
                        <a:lnTo>
                          <a:pt x="291" y="38"/>
                        </a:lnTo>
                        <a:lnTo>
                          <a:pt x="305" y="38"/>
                        </a:lnTo>
                        <a:lnTo>
                          <a:pt x="319" y="38"/>
                        </a:lnTo>
                        <a:lnTo>
                          <a:pt x="332" y="39"/>
                        </a:lnTo>
                        <a:lnTo>
                          <a:pt x="345" y="41"/>
                        </a:lnTo>
                        <a:lnTo>
                          <a:pt x="358" y="43"/>
                        </a:lnTo>
                        <a:lnTo>
                          <a:pt x="371" y="46"/>
                        </a:lnTo>
                        <a:lnTo>
                          <a:pt x="384" y="50"/>
                        </a:lnTo>
                        <a:lnTo>
                          <a:pt x="397" y="54"/>
                        </a:lnTo>
                        <a:lnTo>
                          <a:pt x="408" y="59"/>
                        </a:lnTo>
                        <a:lnTo>
                          <a:pt x="420" y="65"/>
                        </a:lnTo>
                        <a:lnTo>
                          <a:pt x="432" y="70"/>
                        </a:lnTo>
                        <a:lnTo>
                          <a:pt x="442" y="76"/>
                        </a:lnTo>
                        <a:lnTo>
                          <a:pt x="453" y="84"/>
                        </a:lnTo>
                        <a:lnTo>
                          <a:pt x="464" y="91"/>
                        </a:lnTo>
                        <a:lnTo>
                          <a:pt x="474" y="99"/>
                        </a:lnTo>
                        <a:lnTo>
                          <a:pt x="484" y="107"/>
                        </a:lnTo>
                        <a:lnTo>
                          <a:pt x="492" y="116"/>
                        </a:lnTo>
                        <a:lnTo>
                          <a:pt x="502" y="125"/>
                        </a:lnTo>
                        <a:lnTo>
                          <a:pt x="509" y="135"/>
                        </a:lnTo>
                        <a:lnTo>
                          <a:pt x="518" y="144"/>
                        </a:lnTo>
                        <a:lnTo>
                          <a:pt x="525" y="155"/>
                        </a:lnTo>
                        <a:lnTo>
                          <a:pt x="532" y="166"/>
                        </a:lnTo>
                        <a:lnTo>
                          <a:pt x="538" y="177"/>
                        </a:lnTo>
                        <a:lnTo>
                          <a:pt x="545" y="189"/>
                        </a:lnTo>
                        <a:lnTo>
                          <a:pt x="550" y="201"/>
                        </a:lnTo>
                        <a:lnTo>
                          <a:pt x="554" y="213"/>
                        </a:lnTo>
                        <a:lnTo>
                          <a:pt x="558" y="225"/>
                        </a:lnTo>
                        <a:lnTo>
                          <a:pt x="563" y="238"/>
                        </a:lnTo>
                        <a:lnTo>
                          <a:pt x="565" y="251"/>
                        </a:lnTo>
                        <a:lnTo>
                          <a:pt x="568" y="264"/>
                        </a:lnTo>
                        <a:lnTo>
                          <a:pt x="569" y="276"/>
                        </a:lnTo>
                        <a:lnTo>
                          <a:pt x="570" y="290"/>
                        </a:lnTo>
                        <a:lnTo>
                          <a:pt x="571" y="304"/>
                        </a:lnTo>
                        <a:close/>
                      </a:path>
                    </a:pathLst>
                  </a:custGeom>
                  <a:solidFill>
                    <a:srgbClr val="90CF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6" name="Freeform 6412">
                    <a:extLst>
                      <a:ext uri="{FF2B5EF4-FFF2-40B4-BE49-F238E27FC236}">
                        <a16:creationId xmlns:a16="http://schemas.microsoft.com/office/drawing/2014/main" xmlns="" id="{5DD4DBD5-9E0E-4EDD-A41E-27C0C8572FF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6" y="1449"/>
                    <a:ext cx="57" cy="57"/>
                  </a:xfrm>
                  <a:custGeom>
                    <a:avLst/>
                    <a:gdLst>
                      <a:gd name="T0" fmla="*/ 564 w 569"/>
                      <a:gd name="T1" fmla="*/ 228 h 569"/>
                      <a:gd name="T2" fmla="*/ 542 w 569"/>
                      <a:gd name="T3" fmla="*/ 162 h 569"/>
                      <a:gd name="T4" fmla="*/ 504 w 569"/>
                      <a:gd name="T5" fmla="*/ 104 h 569"/>
                      <a:gd name="T6" fmla="*/ 455 w 569"/>
                      <a:gd name="T7" fmla="*/ 56 h 569"/>
                      <a:gd name="T8" fmla="*/ 396 w 569"/>
                      <a:gd name="T9" fmla="*/ 22 h 569"/>
                      <a:gd name="T10" fmla="*/ 329 w 569"/>
                      <a:gd name="T11" fmla="*/ 3 h 569"/>
                      <a:gd name="T12" fmla="*/ 255 w 569"/>
                      <a:gd name="T13" fmla="*/ 2 h 569"/>
                      <a:gd name="T14" fmla="*/ 187 w 569"/>
                      <a:gd name="T15" fmla="*/ 18 h 569"/>
                      <a:gd name="T16" fmla="*/ 125 w 569"/>
                      <a:gd name="T17" fmla="*/ 49 h 569"/>
                      <a:gd name="T18" fmla="*/ 74 w 569"/>
                      <a:gd name="T19" fmla="*/ 93 h 569"/>
                      <a:gd name="T20" fmla="*/ 35 w 569"/>
                      <a:gd name="T21" fmla="*/ 149 h 569"/>
                      <a:gd name="T22" fmla="*/ 9 w 569"/>
                      <a:gd name="T23" fmla="*/ 214 h 569"/>
                      <a:gd name="T24" fmla="*/ 0 w 569"/>
                      <a:gd name="T25" fmla="*/ 285 h 569"/>
                      <a:gd name="T26" fmla="*/ 9 w 569"/>
                      <a:gd name="T27" fmla="*/ 356 h 569"/>
                      <a:gd name="T28" fmla="*/ 35 w 569"/>
                      <a:gd name="T29" fmla="*/ 420 h 569"/>
                      <a:gd name="T30" fmla="*/ 74 w 569"/>
                      <a:gd name="T31" fmla="*/ 477 h 569"/>
                      <a:gd name="T32" fmla="*/ 125 w 569"/>
                      <a:gd name="T33" fmla="*/ 521 h 569"/>
                      <a:gd name="T34" fmla="*/ 187 w 569"/>
                      <a:gd name="T35" fmla="*/ 552 h 569"/>
                      <a:gd name="T36" fmla="*/ 255 w 569"/>
                      <a:gd name="T37" fmla="*/ 568 h 569"/>
                      <a:gd name="T38" fmla="*/ 329 w 569"/>
                      <a:gd name="T39" fmla="*/ 566 h 569"/>
                      <a:gd name="T40" fmla="*/ 396 w 569"/>
                      <a:gd name="T41" fmla="*/ 547 h 569"/>
                      <a:gd name="T42" fmla="*/ 455 w 569"/>
                      <a:gd name="T43" fmla="*/ 513 h 569"/>
                      <a:gd name="T44" fmla="*/ 504 w 569"/>
                      <a:gd name="T45" fmla="*/ 466 h 569"/>
                      <a:gd name="T46" fmla="*/ 542 w 569"/>
                      <a:gd name="T47" fmla="*/ 409 h 569"/>
                      <a:gd name="T48" fmla="*/ 564 w 569"/>
                      <a:gd name="T49" fmla="*/ 343 h 569"/>
                      <a:gd name="T50" fmla="*/ 532 w 569"/>
                      <a:gd name="T51" fmla="*/ 285 h 569"/>
                      <a:gd name="T52" fmla="*/ 523 w 569"/>
                      <a:gd name="T53" fmla="*/ 347 h 569"/>
                      <a:gd name="T54" fmla="*/ 502 w 569"/>
                      <a:gd name="T55" fmla="*/ 402 h 569"/>
                      <a:gd name="T56" fmla="*/ 467 w 569"/>
                      <a:gd name="T57" fmla="*/ 451 h 569"/>
                      <a:gd name="T58" fmla="*/ 422 w 569"/>
                      <a:gd name="T59" fmla="*/ 489 h 569"/>
                      <a:gd name="T60" fmla="*/ 370 w 569"/>
                      <a:gd name="T61" fmla="*/ 517 h 569"/>
                      <a:gd name="T62" fmla="*/ 310 w 569"/>
                      <a:gd name="T63" fmla="*/ 531 h 569"/>
                      <a:gd name="T64" fmla="*/ 247 w 569"/>
                      <a:gd name="T65" fmla="*/ 529 h 569"/>
                      <a:gd name="T66" fmla="*/ 189 w 569"/>
                      <a:gd name="T67" fmla="*/ 513 h 569"/>
                      <a:gd name="T68" fmla="*/ 137 w 569"/>
                      <a:gd name="T69" fmla="*/ 483 h 569"/>
                      <a:gd name="T70" fmla="*/ 94 w 569"/>
                      <a:gd name="T71" fmla="*/ 442 h 569"/>
                      <a:gd name="T72" fmla="*/ 62 w 569"/>
                      <a:gd name="T73" fmla="*/ 392 h 569"/>
                      <a:gd name="T74" fmla="*/ 43 w 569"/>
                      <a:gd name="T75" fmla="*/ 335 h 569"/>
                      <a:gd name="T76" fmla="*/ 38 w 569"/>
                      <a:gd name="T77" fmla="*/ 272 h 569"/>
                      <a:gd name="T78" fmla="*/ 48 w 569"/>
                      <a:gd name="T79" fmla="*/ 212 h 569"/>
                      <a:gd name="T80" fmla="*/ 73 w 569"/>
                      <a:gd name="T81" fmla="*/ 157 h 569"/>
                      <a:gd name="T82" fmla="*/ 110 w 569"/>
                      <a:gd name="T83" fmla="*/ 110 h 569"/>
                      <a:gd name="T84" fmla="*/ 157 w 569"/>
                      <a:gd name="T85" fmla="*/ 74 h 569"/>
                      <a:gd name="T86" fmla="*/ 211 w 569"/>
                      <a:gd name="T87" fmla="*/ 49 h 569"/>
                      <a:gd name="T88" fmla="*/ 272 w 569"/>
                      <a:gd name="T89" fmla="*/ 38 h 569"/>
                      <a:gd name="T90" fmla="*/ 335 w 569"/>
                      <a:gd name="T91" fmla="*/ 43 h 569"/>
                      <a:gd name="T92" fmla="*/ 391 w 569"/>
                      <a:gd name="T93" fmla="*/ 63 h 569"/>
                      <a:gd name="T94" fmla="*/ 441 w 569"/>
                      <a:gd name="T95" fmla="*/ 95 h 569"/>
                      <a:gd name="T96" fmla="*/ 483 w 569"/>
                      <a:gd name="T97" fmla="*/ 137 h 569"/>
                      <a:gd name="T98" fmla="*/ 512 w 569"/>
                      <a:gd name="T99" fmla="*/ 189 h 569"/>
                      <a:gd name="T100" fmla="*/ 529 w 569"/>
                      <a:gd name="T101" fmla="*/ 248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69" h="569">
                        <a:moveTo>
                          <a:pt x="569" y="285"/>
                        </a:moveTo>
                        <a:lnTo>
                          <a:pt x="569" y="270"/>
                        </a:lnTo>
                        <a:lnTo>
                          <a:pt x="568" y="256"/>
                        </a:lnTo>
                        <a:lnTo>
                          <a:pt x="566" y="241"/>
                        </a:lnTo>
                        <a:lnTo>
                          <a:pt x="564" y="228"/>
                        </a:lnTo>
                        <a:lnTo>
                          <a:pt x="561" y="214"/>
                        </a:lnTo>
                        <a:lnTo>
                          <a:pt x="556" y="200"/>
                        </a:lnTo>
                        <a:lnTo>
                          <a:pt x="552" y="187"/>
                        </a:lnTo>
                        <a:lnTo>
                          <a:pt x="547" y="174"/>
                        </a:lnTo>
                        <a:lnTo>
                          <a:pt x="542" y="162"/>
                        </a:lnTo>
                        <a:lnTo>
                          <a:pt x="535" y="149"/>
                        </a:lnTo>
                        <a:lnTo>
                          <a:pt x="529" y="137"/>
                        </a:lnTo>
                        <a:lnTo>
                          <a:pt x="521" y="125"/>
                        </a:lnTo>
                        <a:lnTo>
                          <a:pt x="513" y="115"/>
                        </a:lnTo>
                        <a:lnTo>
                          <a:pt x="504" y="104"/>
                        </a:lnTo>
                        <a:lnTo>
                          <a:pt x="496" y="93"/>
                        </a:lnTo>
                        <a:lnTo>
                          <a:pt x="486" y="84"/>
                        </a:lnTo>
                        <a:lnTo>
                          <a:pt x="477" y="74"/>
                        </a:lnTo>
                        <a:lnTo>
                          <a:pt x="466" y="65"/>
                        </a:lnTo>
                        <a:lnTo>
                          <a:pt x="455" y="56"/>
                        </a:lnTo>
                        <a:lnTo>
                          <a:pt x="444" y="49"/>
                        </a:lnTo>
                        <a:lnTo>
                          <a:pt x="433" y="41"/>
                        </a:lnTo>
                        <a:lnTo>
                          <a:pt x="420" y="35"/>
                        </a:lnTo>
                        <a:lnTo>
                          <a:pt x="408" y="29"/>
                        </a:lnTo>
                        <a:lnTo>
                          <a:pt x="396" y="22"/>
                        </a:lnTo>
                        <a:lnTo>
                          <a:pt x="383" y="18"/>
                        </a:lnTo>
                        <a:lnTo>
                          <a:pt x="369" y="13"/>
                        </a:lnTo>
                        <a:lnTo>
                          <a:pt x="356" y="9"/>
                        </a:lnTo>
                        <a:lnTo>
                          <a:pt x="342" y="6"/>
                        </a:lnTo>
                        <a:lnTo>
                          <a:pt x="329" y="3"/>
                        </a:lnTo>
                        <a:lnTo>
                          <a:pt x="314" y="2"/>
                        </a:lnTo>
                        <a:lnTo>
                          <a:pt x="300" y="1"/>
                        </a:lnTo>
                        <a:lnTo>
                          <a:pt x="285" y="0"/>
                        </a:lnTo>
                        <a:lnTo>
                          <a:pt x="270" y="1"/>
                        </a:lnTo>
                        <a:lnTo>
                          <a:pt x="255" y="2"/>
                        </a:lnTo>
                        <a:lnTo>
                          <a:pt x="241" y="3"/>
                        </a:lnTo>
                        <a:lnTo>
                          <a:pt x="227" y="6"/>
                        </a:lnTo>
                        <a:lnTo>
                          <a:pt x="214" y="9"/>
                        </a:lnTo>
                        <a:lnTo>
                          <a:pt x="200" y="13"/>
                        </a:lnTo>
                        <a:lnTo>
                          <a:pt x="187" y="18"/>
                        </a:lnTo>
                        <a:lnTo>
                          <a:pt x="174" y="22"/>
                        </a:lnTo>
                        <a:lnTo>
                          <a:pt x="161" y="29"/>
                        </a:lnTo>
                        <a:lnTo>
                          <a:pt x="149" y="35"/>
                        </a:lnTo>
                        <a:lnTo>
                          <a:pt x="137" y="41"/>
                        </a:lnTo>
                        <a:lnTo>
                          <a:pt x="125" y="49"/>
                        </a:lnTo>
                        <a:lnTo>
                          <a:pt x="115" y="56"/>
                        </a:lnTo>
                        <a:lnTo>
                          <a:pt x="104" y="65"/>
                        </a:lnTo>
                        <a:lnTo>
                          <a:pt x="93" y="74"/>
                        </a:lnTo>
                        <a:lnTo>
                          <a:pt x="84" y="84"/>
                        </a:lnTo>
                        <a:lnTo>
                          <a:pt x="74" y="93"/>
                        </a:lnTo>
                        <a:lnTo>
                          <a:pt x="64" y="104"/>
                        </a:lnTo>
                        <a:lnTo>
                          <a:pt x="56" y="115"/>
                        </a:lnTo>
                        <a:lnTo>
                          <a:pt x="48" y="125"/>
                        </a:lnTo>
                        <a:lnTo>
                          <a:pt x="41" y="137"/>
                        </a:lnTo>
                        <a:lnTo>
                          <a:pt x="35" y="149"/>
                        </a:lnTo>
                        <a:lnTo>
                          <a:pt x="28" y="162"/>
                        </a:lnTo>
                        <a:lnTo>
                          <a:pt x="22" y="174"/>
                        </a:lnTo>
                        <a:lnTo>
                          <a:pt x="17" y="187"/>
                        </a:lnTo>
                        <a:lnTo>
                          <a:pt x="12" y="200"/>
                        </a:lnTo>
                        <a:lnTo>
                          <a:pt x="9" y="214"/>
                        </a:lnTo>
                        <a:lnTo>
                          <a:pt x="6" y="228"/>
                        </a:lnTo>
                        <a:lnTo>
                          <a:pt x="3" y="241"/>
                        </a:lnTo>
                        <a:lnTo>
                          <a:pt x="2" y="256"/>
                        </a:lnTo>
                        <a:lnTo>
                          <a:pt x="1" y="270"/>
                        </a:lnTo>
                        <a:lnTo>
                          <a:pt x="0" y="285"/>
                        </a:lnTo>
                        <a:lnTo>
                          <a:pt x="1" y="300"/>
                        </a:lnTo>
                        <a:lnTo>
                          <a:pt x="2" y="314"/>
                        </a:lnTo>
                        <a:lnTo>
                          <a:pt x="3" y="329"/>
                        </a:lnTo>
                        <a:lnTo>
                          <a:pt x="6" y="343"/>
                        </a:lnTo>
                        <a:lnTo>
                          <a:pt x="9" y="356"/>
                        </a:lnTo>
                        <a:lnTo>
                          <a:pt x="12" y="369"/>
                        </a:lnTo>
                        <a:lnTo>
                          <a:pt x="17" y="383"/>
                        </a:lnTo>
                        <a:lnTo>
                          <a:pt x="22" y="396"/>
                        </a:lnTo>
                        <a:lnTo>
                          <a:pt x="28" y="409"/>
                        </a:lnTo>
                        <a:lnTo>
                          <a:pt x="35" y="420"/>
                        </a:lnTo>
                        <a:lnTo>
                          <a:pt x="41" y="433"/>
                        </a:lnTo>
                        <a:lnTo>
                          <a:pt x="48" y="444"/>
                        </a:lnTo>
                        <a:lnTo>
                          <a:pt x="56" y="455"/>
                        </a:lnTo>
                        <a:lnTo>
                          <a:pt x="64" y="466"/>
                        </a:lnTo>
                        <a:lnTo>
                          <a:pt x="74" y="477"/>
                        </a:lnTo>
                        <a:lnTo>
                          <a:pt x="84" y="486"/>
                        </a:lnTo>
                        <a:lnTo>
                          <a:pt x="93" y="496"/>
                        </a:lnTo>
                        <a:lnTo>
                          <a:pt x="104" y="504"/>
                        </a:lnTo>
                        <a:lnTo>
                          <a:pt x="115" y="513"/>
                        </a:lnTo>
                        <a:lnTo>
                          <a:pt x="125" y="521"/>
                        </a:lnTo>
                        <a:lnTo>
                          <a:pt x="137" y="529"/>
                        </a:lnTo>
                        <a:lnTo>
                          <a:pt x="149" y="535"/>
                        </a:lnTo>
                        <a:lnTo>
                          <a:pt x="161" y="542"/>
                        </a:lnTo>
                        <a:lnTo>
                          <a:pt x="174" y="547"/>
                        </a:lnTo>
                        <a:lnTo>
                          <a:pt x="187" y="552"/>
                        </a:lnTo>
                        <a:lnTo>
                          <a:pt x="200" y="557"/>
                        </a:lnTo>
                        <a:lnTo>
                          <a:pt x="214" y="561"/>
                        </a:lnTo>
                        <a:lnTo>
                          <a:pt x="227" y="564"/>
                        </a:lnTo>
                        <a:lnTo>
                          <a:pt x="241" y="566"/>
                        </a:lnTo>
                        <a:lnTo>
                          <a:pt x="255" y="568"/>
                        </a:lnTo>
                        <a:lnTo>
                          <a:pt x="270" y="569"/>
                        </a:lnTo>
                        <a:lnTo>
                          <a:pt x="285" y="569"/>
                        </a:lnTo>
                        <a:lnTo>
                          <a:pt x="300" y="569"/>
                        </a:lnTo>
                        <a:lnTo>
                          <a:pt x="314" y="568"/>
                        </a:lnTo>
                        <a:lnTo>
                          <a:pt x="329" y="566"/>
                        </a:lnTo>
                        <a:lnTo>
                          <a:pt x="342" y="564"/>
                        </a:lnTo>
                        <a:lnTo>
                          <a:pt x="356" y="561"/>
                        </a:lnTo>
                        <a:lnTo>
                          <a:pt x="369" y="557"/>
                        </a:lnTo>
                        <a:lnTo>
                          <a:pt x="383" y="552"/>
                        </a:lnTo>
                        <a:lnTo>
                          <a:pt x="396" y="547"/>
                        </a:lnTo>
                        <a:lnTo>
                          <a:pt x="408" y="542"/>
                        </a:lnTo>
                        <a:lnTo>
                          <a:pt x="420" y="535"/>
                        </a:lnTo>
                        <a:lnTo>
                          <a:pt x="433" y="529"/>
                        </a:lnTo>
                        <a:lnTo>
                          <a:pt x="444" y="521"/>
                        </a:lnTo>
                        <a:lnTo>
                          <a:pt x="455" y="513"/>
                        </a:lnTo>
                        <a:lnTo>
                          <a:pt x="466" y="504"/>
                        </a:lnTo>
                        <a:lnTo>
                          <a:pt x="477" y="496"/>
                        </a:lnTo>
                        <a:lnTo>
                          <a:pt x="486" y="486"/>
                        </a:lnTo>
                        <a:lnTo>
                          <a:pt x="496" y="477"/>
                        </a:lnTo>
                        <a:lnTo>
                          <a:pt x="504" y="466"/>
                        </a:lnTo>
                        <a:lnTo>
                          <a:pt x="513" y="455"/>
                        </a:lnTo>
                        <a:lnTo>
                          <a:pt x="521" y="444"/>
                        </a:lnTo>
                        <a:lnTo>
                          <a:pt x="529" y="433"/>
                        </a:lnTo>
                        <a:lnTo>
                          <a:pt x="535" y="420"/>
                        </a:lnTo>
                        <a:lnTo>
                          <a:pt x="542" y="409"/>
                        </a:lnTo>
                        <a:lnTo>
                          <a:pt x="547" y="396"/>
                        </a:lnTo>
                        <a:lnTo>
                          <a:pt x="552" y="383"/>
                        </a:lnTo>
                        <a:lnTo>
                          <a:pt x="556" y="369"/>
                        </a:lnTo>
                        <a:lnTo>
                          <a:pt x="561" y="356"/>
                        </a:lnTo>
                        <a:lnTo>
                          <a:pt x="564" y="343"/>
                        </a:lnTo>
                        <a:lnTo>
                          <a:pt x="566" y="329"/>
                        </a:lnTo>
                        <a:lnTo>
                          <a:pt x="568" y="314"/>
                        </a:lnTo>
                        <a:lnTo>
                          <a:pt x="569" y="300"/>
                        </a:lnTo>
                        <a:lnTo>
                          <a:pt x="569" y="285"/>
                        </a:lnTo>
                        <a:close/>
                        <a:moveTo>
                          <a:pt x="532" y="285"/>
                        </a:moveTo>
                        <a:lnTo>
                          <a:pt x="531" y="298"/>
                        </a:lnTo>
                        <a:lnTo>
                          <a:pt x="530" y="311"/>
                        </a:lnTo>
                        <a:lnTo>
                          <a:pt x="529" y="322"/>
                        </a:lnTo>
                        <a:lnTo>
                          <a:pt x="527" y="335"/>
                        </a:lnTo>
                        <a:lnTo>
                          <a:pt x="523" y="347"/>
                        </a:lnTo>
                        <a:lnTo>
                          <a:pt x="520" y="359"/>
                        </a:lnTo>
                        <a:lnTo>
                          <a:pt x="517" y="370"/>
                        </a:lnTo>
                        <a:lnTo>
                          <a:pt x="512" y="381"/>
                        </a:lnTo>
                        <a:lnTo>
                          <a:pt x="508" y="392"/>
                        </a:lnTo>
                        <a:lnTo>
                          <a:pt x="502" y="402"/>
                        </a:lnTo>
                        <a:lnTo>
                          <a:pt x="496" y="413"/>
                        </a:lnTo>
                        <a:lnTo>
                          <a:pt x="489" y="423"/>
                        </a:lnTo>
                        <a:lnTo>
                          <a:pt x="483" y="433"/>
                        </a:lnTo>
                        <a:lnTo>
                          <a:pt x="476" y="442"/>
                        </a:lnTo>
                        <a:lnTo>
                          <a:pt x="467" y="451"/>
                        </a:lnTo>
                        <a:lnTo>
                          <a:pt x="460" y="460"/>
                        </a:lnTo>
                        <a:lnTo>
                          <a:pt x="451" y="468"/>
                        </a:lnTo>
                        <a:lnTo>
                          <a:pt x="441" y="476"/>
                        </a:lnTo>
                        <a:lnTo>
                          <a:pt x="433" y="483"/>
                        </a:lnTo>
                        <a:lnTo>
                          <a:pt x="422" y="489"/>
                        </a:lnTo>
                        <a:lnTo>
                          <a:pt x="413" y="496"/>
                        </a:lnTo>
                        <a:lnTo>
                          <a:pt x="402" y="502"/>
                        </a:lnTo>
                        <a:lnTo>
                          <a:pt x="391" y="508"/>
                        </a:lnTo>
                        <a:lnTo>
                          <a:pt x="381" y="513"/>
                        </a:lnTo>
                        <a:lnTo>
                          <a:pt x="370" y="517"/>
                        </a:lnTo>
                        <a:lnTo>
                          <a:pt x="358" y="520"/>
                        </a:lnTo>
                        <a:lnTo>
                          <a:pt x="347" y="524"/>
                        </a:lnTo>
                        <a:lnTo>
                          <a:pt x="335" y="527"/>
                        </a:lnTo>
                        <a:lnTo>
                          <a:pt x="322" y="529"/>
                        </a:lnTo>
                        <a:lnTo>
                          <a:pt x="310" y="531"/>
                        </a:lnTo>
                        <a:lnTo>
                          <a:pt x="298" y="531"/>
                        </a:lnTo>
                        <a:lnTo>
                          <a:pt x="285" y="532"/>
                        </a:lnTo>
                        <a:lnTo>
                          <a:pt x="272" y="531"/>
                        </a:lnTo>
                        <a:lnTo>
                          <a:pt x="259" y="531"/>
                        </a:lnTo>
                        <a:lnTo>
                          <a:pt x="247" y="529"/>
                        </a:lnTo>
                        <a:lnTo>
                          <a:pt x="235" y="527"/>
                        </a:lnTo>
                        <a:lnTo>
                          <a:pt x="223" y="524"/>
                        </a:lnTo>
                        <a:lnTo>
                          <a:pt x="211" y="520"/>
                        </a:lnTo>
                        <a:lnTo>
                          <a:pt x="200" y="517"/>
                        </a:lnTo>
                        <a:lnTo>
                          <a:pt x="189" y="513"/>
                        </a:lnTo>
                        <a:lnTo>
                          <a:pt x="177" y="508"/>
                        </a:lnTo>
                        <a:lnTo>
                          <a:pt x="167" y="502"/>
                        </a:lnTo>
                        <a:lnTo>
                          <a:pt x="157" y="496"/>
                        </a:lnTo>
                        <a:lnTo>
                          <a:pt x="146" y="489"/>
                        </a:lnTo>
                        <a:lnTo>
                          <a:pt x="137" y="483"/>
                        </a:lnTo>
                        <a:lnTo>
                          <a:pt x="127" y="476"/>
                        </a:lnTo>
                        <a:lnTo>
                          <a:pt x="119" y="468"/>
                        </a:lnTo>
                        <a:lnTo>
                          <a:pt x="110" y="460"/>
                        </a:lnTo>
                        <a:lnTo>
                          <a:pt x="102" y="451"/>
                        </a:lnTo>
                        <a:lnTo>
                          <a:pt x="94" y="442"/>
                        </a:lnTo>
                        <a:lnTo>
                          <a:pt x="87" y="433"/>
                        </a:lnTo>
                        <a:lnTo>
                          <a:pt x="80" y="423"/>
                        </a:lnTo>
                        <a:lnTo>
                          <a:pt x="73" y="413"/>
                        </a:lnTo>
                        <a:lnTo>
                          <a:pt x="68" y="402"/>
                        </a:lnTo>
                        <a:lnTo>
                          <a:pt x="62" y="392"/>
                        </a:lnTo>
                        <a:lnTo>
                          <a:pt x="57" y="381"/>
                        </a:lnTo>
                        <a:lnTo>
                          <a:pt x="53" y="370"/>
                        </a:lnTo>
                        <a:lnTo>
                          <a:pt x="48" y="359"/>
                        </a:lnTo>
                        <a:lnTo>
                          <a:pt x="45" y="347"/>
                        </a:lnTo>
                        <a:lnTo>
                          <a:pt x="43" y="335"/>
                        </a:lnTo>
                        <a:lnTo>
                          <a:pt x="41" y="322"/>
                        </a:lnTo>
                        <a:lnTo>
                          <a:pt x="39" y="311"/>
                        </a:lnTo>
                        <a:lnTo>
                          <a:pt x="38" y="298"/>
                        </a:lnTo>
                        <a:lnTo>
                          <a:pt x="38" y="285"/>
                        </a:lnTo>
                        <a:lnTo>
                          <a:pt x="38" y="272"/>
                        </a:lnTo>
                        <a:lnTo>
                          <a:pt x="39" y="260"/>
                        </a:lnTo>
                        <a:lnTo>
                          <a:pt x="41" y="248"/>
                        </a:lnTo>
                        <a:lnTo>
                          <a:pt x="43" y="235"/>
                        </a:lnTo>
                        <a:lnTo>
                          <a:pt x="45" y="223"/>
                        </a:lnTo>
                        <a:lnTo>
                          <a:pt x="48" y="212"/>
                        </a:lnTo>
                        <a:lnTo>
                          <a:pt x="53" y="200"/>
                        </a:lnTo>
                        <a:lnTo>
                          <a:pt x="57" y="189"/>
                        </a:lnTo>
                        <a:lnTo>
                          <a:pt x="62" y="178"/>
                        </a:lnTo>
                        <a:lnTo>
                          <a:pt x="68" y="167"/>
                        </a:lnTo>
                        <a:lnTo>
                          <a:pt x="73" y="157"/>
                        </a:lnTo>
                        <a:lnTo>
                          <a:pt x="80" y="147"/>
                        </a:lnTo>
                        <a:lnTo>
                          <a:pt x="87" y="137"/>
                        </a:lnTo>
                        <a:lnTo>
                          <a:pt x="94" y="128"/>
                        </a:lnTo>
                        <a:lnTo>
                          <a:pt x="102" y="119"/>
                        </a:lnTo>
                        <a:lnTo>
                          <a:pt x="110" y="110"/>
                        </a:lnTo>
                        <a:lnTo>
                          <a:pt x="119" y="102"/>
                        </a:lnTo>
                        <a:lnTo>
                          <a:pt x="127" y="95"/>
                        </a:lnTo>
                        <a:lnTo>
                          <a:pt x="137" y="87"/>
                        </a:lnTo>
                        <a:lnTo>
                          <a:pt x="146" y="81"/>
                        </a:lnTo>
                        <a:lnTo>
                          <a:pt x="157" y="74"/>
                        </a:lnTo>
                        <a:lnTo>
                          <a:pt x="167" y="68"/>
                        </a:lnTo>
                        <a:lnTo>
                          <a:pt x="177" y="63"/>
                        </a:lnTo>
                        <a:lnTo>
                          <a:pt x="189" y="57"/>
                        </a:lnTo>
                        <a:lnTo>
                          <a:pt x="200" y="53"/>
                        </a:lnTo>
                        <a:lnTo>
                          <a:pt x="211" y="49"/>
                        </a:lnTo>
                        <a:lnTo>
                          <a:pt x="223" y="46"/>
                        </a:lnTo>
                        <a:lnTo>
                          <a:pt x="235" y="43"/>
                        </a:lnTo>
                        <a:lnTo>
                          <a:pt x="247" y="41"/>
                        </a:lnTo>
                        <a:lnTo>
                          <a:pt x="259" y="39"/>
                        </a:lnTo>
                        <a:lnTo>
                          <a:pt x="272" y="38"/>
                        </a:lnTo>
                        <a:lnTo>
                          <a:pt x="285" y="38"/>
                        </a:lnTo>
                        <a:lnTo>
                          <a:pt x="298" y="38"/>
                        </a:lnTo>
                        <a:lnTo>
                          <a:pt x="310" y="39"/>
                        </a:lnTo>
                        <a:lnTo>
                          <a:pt x="322" y="41"/>
                        </a:lnTo>
                        <a:lnTo>
                          <a:pt x="335" y="43"/>
                        </a:lnTo>
                        <a:lnTo>
                          <a:pt x="347" y="46"/>
                        </a:lnTo>
                        <a:lnTo>
                          <a:pt x="358" y="49"/>
                        </a:lnTo>
                        <a:lnTo>
                          <a:pt x="370" y="53"/>
                        </a:lnTo>
                        <a:lnTo>
                          <a:pt x="381" y="57"/>
                        </a:lnTo>
                        <a:lnTo>
                          <a:pt x="391" y="63"/>
                        </a:lnTo>
                        <a:lnTo>
                          <a:pt x="402" y="68"/>
                        </a:lnTo>
                        <a:lnTo>
                          <a:pt x="413" y="74"/>
                        </a:lnTo>
                        <a:lnTo>
                          <a:pt x="422" y="81"/>
                        </a:lnTo>
                        <a:lnTo>
                          <a:pt x="433" y="87"/>
                        </a:lnTo>
                        <a:lnTo>
                          <a:pt x="441" y="95"/>
                        </a:lnTo>
                        <a:lnTo>
                          <a:pt x="451" y="102"/>
                        </a:lnTo>
                        <a:lnTo>
                          <a:pt x="460" y="110"/>
                        </a:lnTo>
                        <a:lnTo>
                          <a:pt x="467" y="119"/>
                        </a:lnTo>
                        <a:lnTo>
                          <a:pt x="476" y="128"/>
                        </a:lnTo>
                        <a:lnTo>
                          <a:pt x="483" y="137"/>
                        </a:lnTo>
                        <a:lnTo>
                          <a:pt x="489" y="147"/>
                        </a:lnTo>
                        <a:lnTo>
                          <a:pt x="496" y="157"/>
                        </a:lnTo>
                        <a:lnTo>
                          <a:pt x="502" y="167"/>
                        </a:lnTo>
                        <a:lnTo>
                          <a:pt x="508" y="178"/>
                        </a:lnTo>
                        <a:lnTo>
                          <a:pt x="512" y="189"/>
                        </a:lnTo>
                        <a:lnTo>
                          <a:pt x="517" y="200"/>
                        </a:lnTo>
                        <a:lnTo>
                          <a:pt x="520" y="212"/>
                        </a:lnTo>
                        <a:lnTo>
                          <a:pt x="523" y="223"/>
                        </a:lnTo>
                        <a:lnTo>
                          <a:pt x="527" y="235"/>
                        </a:lnTo>
                        <a:lnTo>
                          <a:pt x="529" y="248"/>
                        </a:lnTo>
                        <a:lnTo>
                          <a:pt x="530" y="260"/>
                        </a:lnTo>
                        <a:lnTo>
                          <a:pt x="531" y="272"/>
                        </a:lnTo>
                        <a:lnTo>
                          <a:pt x="532" y="285"/>
                        </a:lnTo>
                        <a:close/>
                      </a:path>
                    </a:pathLst>
                  </a:custGeom>
                  <a:solidFill>
                    <a:srgbClr val="96D1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7" name="Freeform 6413">
                    <a:extLst>
                      <a:ext uri="{FF2B5EF4-FFF2-40B4-BE49-F238E27FC236}">
                        <a16:creationId xmlns:a16="http://schemas.microsoft.com/office/drawing/2014/main" xmlns="" id="{F248893B-DEF6-45D6-BBA7-9B0BB27D65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" y="1451"/>
                    <a:ext cx="53" cy="53"/>
                  </a:xfrm>
                  <a:custGeom>
                    <a:avLst/>
                    <a:gdLst>
                      <a:gd name="T0" fmla="*/ 529 w 532"/>
                      <a:gd name="T1" fmla="*/ 226 h 532"/>
                      <a:gd name="T2" fmla="*/ 515 w 532"/>
                      <a:gd name="T3" fmla="*/ 175 h 532"/>
                      <a:gd name="T4" fmla="*/ 493 w 532"/>
                      <a:gd name="T5" fmla="*/ 128 h 532"/>
                      <a:gd name="T6" fmla="*/ 463 w 532"/>
                      <a:gd name="T7" fmla="*/ 87 h 532"/>
                      <a:gd name="T8" fmla="*/ 425 w 532"/>
                      <a:gd name="T9" fmla="*/ 53 h 532"/>
                      <a:gd name="T10" fmla="*/ 381 w 532"/>
                      <a:gd name="T11" fmla="*/ 27 h 532"/>
                      <a:gd name="T12" fmla="*/ 332 w 532"/>
                      <a:gd name="T13" fmla="*/ 8 h 532"/>
                      <a:gd name="T14" fmla="*/ 280 w 532"/>
                      <a:gd name="T15" fmla="*/ 0 h 532"/>
                      <a:gd name="T16" fmla="*/ 225 w 532"/>
                      <a:gd name="T17" fmla="*/ 3 h 532"/>
                      <a:gd name="T18" fmla="*/ 174 w 532"/>
                      <a:gd name="T19" fmla="*/ 16 h 532"/>
                      <a:gd name="T20" fmla="*/ 127 w 532"/>
                      <a:gd name="T21" fmla="*/ 38 h 532"/>
                      <a:gd name="T22" fmla="*/ 87 w 532"/>
                      <a:gd name="T23" fmla="*/ 69 h 532"/>
                      <a:gd name="T24" fmla="*/ 53 w 532"/>
                      <a:gd name="T25" fmla="*/ 106 h 532"/>
                      <a:gd name="T26" fmla="*/ 26 w 532"/>
                      <a:gd name="T27" fmla="*/ 151 h 532"/>
                      <a:gd name="T28" fmla="*/ 8 w 532"/>
                      <a:gd name="T29" fmla="*/ 199 h 532"/>
                      <a:gd name="T30" fmla="*/ 0 w 532"/>
                      <a:gd name="T31" fmla="*/ 252 h 532"/>
                      <a:gd name="T32" fmla="*/ 3 w 532"/>
                      <a:gd name="T33" fmla="*/ 307 h 532"/>
                      <a:gd name="T34" fmla="*/ 16 w 532"/>
                      <a:gd name="T35" fmla="*/ 358 h 532"/>
                      <a:gd name="T36" fmla="*/ 38 w 532"/>
                      <a:gd name="T37" fmla="*/ 403 h 532"/>
                      <a:gd name="T38" fmla="*/ 69 w 532"/>
                      <a:gd name="T39" fmla="*/ 445 h 532"/>
                      <a:gd name="T40" fmla="*/ 106 w 532"/>
                      <a:gd name="T41" fmla="*/ 479 h 532"/>
                      <a:gd name="T42" fmla="*/ 151 w 532"/>
                      <a:gd name="T43" fmla="*/ 506 h 532"/>
                      <a:gd name="T44" fmla="*/ 199 w 532"/>
                      <a:gd name="T45" fmla="*/ 524 h 532"/>
                      <a:gd name="T46" fmla="*/ 252 w 532"/>
                      <a:gd name="T47" fmla="*/ 531 h 532"/>
                      <a:gd name="T48" fmla="*/ 306 w 532"/>
                      <a:gd name="T49" fmla="*/ 529 h 532"/>
                      <a:gd name="T50" fmla="*/ 358 w 532"/>
                      <a:gd name="T51" fmla="*/ 515 h 532"/>
                      <a:gd name="T52" fmla="*/ 403 w 532"/>
                      <a:gd name="T53" fmla="*/ 493 h 532"/>
                      <a:gd name="T54" fmla="*/ 445 w 532"/>
                      <a:gd name="T55" fmla="*/ 463 h 532"/>
                      <a:gd name="T56" fmla="*/ 479 w 532"/>
                      <a:gd name="T57" fmla="*/ 425 h 532"/>
                      <a:gd name="T58" fmla="*/ 506 w 532"/>
                      <a:gd name="T59" fmla="*/ 381 h 532"/>
                      <a:gd name="T60" fmla="*/ 524 w 532"/>
                      <a:gd name="T61" fmla="*/ 332 h 532"/>
                      <a:gd name="T62" fmla="*/ 531 w 532"/>
                      <a:gd name="T63" fmla="*/ 280 h 532"/>
                      <a:gd name="T64" fmla="*/ 493 w 532"/>
                      <a:gd name="T65" fmla="*/ 289 h 532"/>
                      <a:gd name="T66" fmla="*/ 483 w 532"/>
                      <a:gd name="T67" fmla="*/ 334 h 532"/>
                      <a:gd name="T68" fmla="*/ 466 w 532"/>
                      <a:gd name="T69" fmla="*/ 375 h 532"/>
                      <a:gd name="T70" fmla="*/ 427 w 532"/>
                      <a:gd name="T71" fmla="*/ 427 h 532"/>
                      <a:gd name="T72" fmla="*/ 375 w 532"/>
                      <a:gd name="T73" fmla="*/ 466 h 532"/>
                      <a:gd name="T74" fmla="*/ 333 w 532"/>
                      <a:gd name="T75" fmla="*/ 483 h 532"/>
                      <a:gd name="T76" fmla="*/ 289 w 532"/>
                      <a:gd name="T77" fmla="*/ 493 h 532"/>
                      <a:gd name="T78" fmla="*/ 242 w 532"/>
                      <a:gd name="T79" fmla="*/ 493 h 532"/>
                      <a:gd name="T80" fmla="*/ 198 w 532"/>
                      <a:gd name="T81" fmla="*/ 483 h 532"/>
                      <a:gd name="T82" fmla="*/ 157 w 532"/>
                      <a:gd name="T83" fmla="*/ 466 h 532"/>
                      <a:gd name="T84" fmla="*/ 104 w 532"/>
                      <a:gd name="T85" fmla="*/ 427 h 532"/>
                      <a:gd name="T86" fmla="*/ 66 w 532"/>
                      <a:gd name="T87" fmla="*/ 375 h 532"/>
                      <a:gd name="T88" fmla="*/ 48 w 532"/>
                      <a:gd name="T89" fmla="*/ 334 h 532"/>
                      <a:gd name="T90" fmla="*/ 39 w 532"/>
                      <a:gd name="T91" fmla="*/ 289 h 532"/>
                      <a:gd name="T92" fmla="*/ 39 w 532"/>
                      <a:gd name="T93" fmla="*/ 243 h 532"/>
                      <a:gd name="T94" fmla="*/ 48 w 532"/>
                      <a:gd name="T95" fmla="*/ 198 h 532"/>
                      <a:gd name="T96" fmla="*/ 66 w 532"/>
                      <a:gd name="T97" fmla="*/ 157 h 532"/>
                      <a:gd name="T98" fmla="*/ 104 w 532"/>
                      <a:gd name="T99" fmla="*/ 105 h 532"/>
                      <a:gd name="T100" fmla="*/ 157 w 532"/>
                      <a:gd name="T101" fmla="*/ 66 h 532"/>
                      <a:gd name="T102" fmla="*/ 198 w 532"/>
                      <a:gd name="T103" fmla="*/ 48 h 532"/>
                      <a:gd name="T104" fmla="*/ 242 w 532"/>
                      <a:gd name="T105" fmla="*/ 39 h 532"/>
                      <a:gd name="T106" fmla="*/ 289 w 532"/>
                      <a:gd name="T107" fmla="*/ 39 h 532"/>
                      <a:gd name="T108" fmla="*/ 333 w 532"/>
                      <a:gd name="T109" fmla="*/ 48 h 532"/>
                      <a:gd name="T110" fmla="*/ 393 w 532"/>
                      <a:gd name="T111" fmla="*/ 77 h 532"/>
                      <a:gd name="T112" fmla="*/ 454 w 532"/>
                      <a:gd name="T113" fmla="*/ 138 h 532"/>
                      <a:gd name="T114" fmla="*/ 483 w 532"/>
                      <a:gd name="T115" fmla="*/ 198 h 532"/>
                      <a:gd name="T116" fmla="*/ 493 w 532"/>
                      <a:gd name="T117" fmla="*/ 243 h 5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532" h="532">
                        <a:moveTo>
                          <a:pt x="532" y="266"/>
                        </a:moveTo>
                        <a:lnTo>
                          <a:pt x="531" y="252"/>
                        </a:lnTo>
                        <a:lnTo>
                          <a:pt x="530" y="238"/>
                        </a:lnTo>
                        <a:lnTo>
                          <a:pt x="529" y="226"/>
                        </a:lnTo>
                        <a:lnTo>
                          <a:pt x="526" y="213"/>
                        </a:lnTo>
                        <a:lnTo>
                          <a:pt x="524" y="199"/>
                        </a:lnTo>
                        <a:lnTo>
                          <a:pt x="519" y="187"/>
                        </a:lnTo>
                        <a:lnTo>
                          <a:pt x="515" y="175"/>
                        </a:lnTo>
                        <a:lnTo>
                          <a:pt x="511" y="163"/>
                        </a:lnTo>
                        <a:lnTo>
                          <a:pt x="506" y="151"/>
                        </a:lnTo>
                        <a:lnTo>
                          <a:pt x="499" y="139"/>
                        </a:lnTo>
                        <a:lnTo>
                          <a:pt x="493" y="128"/>
                        </a:lnTo>
                        <a:lnTo>
                          <a:pt x="486" y="117"/>
                        </a:lnTo>
                        <a:lnTo>
                          <a:pt x="479" y="106"/>
                        </a:lnTo>
                        <a:lnTo>
                          <a:pt x="470" y="97"/>
                        </a:lnTo>
                        <a:lnTo>
                          <a:pt x="463" y="87"/>
                        </a:lnTo>
                        <a:lnTo>
                          <a:pt x="453" y="78"/>
                        </a:lnTo>
                        <a:lnTo>
                          <a:pt x="445" y="69"/>
                        </a:lnTo>
                        <a:lnTo>
                          <a:pt x="435" y="61"/>
                        </a:lnTo>
                        <a:lnTo>
                          <a:pt x="425" y="53"/>
                        </a:lnTo>
                        <a:lnTo>
                          <a:pt x="414" y="46"/>
                        </a:lnTo>
                        <a:lnTo>
                          <a:pt x="403" y="38"/>
                        </a:lnTo>
                        <a:lnTo>
                          <a:pt x="393" y="32"/>
                        </a:lnTo>
                        <a:lnTo>
                          <a:pt x="381" y="27"/>
                        </a:lnTo>
                        <a:lnTo>
                          <a:pt x="369" y="21"/>
                        </a:lnTo>
                        <a:lnTo>
                          <a:pt x="358" y="16"/>
                        </a:lnTo>
                        <a:lnTo>
                          <a:pt x="345" y="12"/>
                        </a:lnTo>
                        <a:lnTo>
                          <a:pt x="332" y="8"/>
                        </a:lnTo>
                        <a:lnTo>
                          <a:pt x="319" y="5"/>
                        </a:lnTo>
                        <a:lnTo>
                          <a:pt x="306" y="3"/>
                        </a:lnTo>
                        <a:lnTo>
                          <a:pt x="293" y="1"/>
                        </a:lnTo>
                        <a:lnTo>
                          <a:pt x="280" y="0"/>
                        </a:lnTo>
                        <a:lnTo>
                          <a:pt x="266" y="0"/>
                        </a:lnTo>
                        <a:lnTo>
                          <a:pt x="252" y="0"/>
                        </a:lnTo>
                        <a:lnTo>
                          <a:pt x="238" y="1"/>
                        </a:lnTo>
                        <a:lnTo>
                          <a:pt x="225" y="3"/>
                        </a:lnTo>
                        <a:lnTo>
                          <a:pt x="212" y="5"/>
                        </a:lnTo>
                        <a:lnTo>
                          <a:pt x="199" y="8"/>
                        </a:lnTo>
                        <a:lnTo>
                          <a:pt x="187" y="12"/>
                        </a:lnTo>
                        <a:lnTo>
                          <a:pt x="174" y="16"/>
                        </a:lnTo>
                        <a:lnTo>
                          <a:pt x="163" y="21"/>
                        </a:lnTo>
                        <a:lnTo>
                          <a:pt x="151" y="27"/>
                        </a:lnTo>
                        <a:lnTo>
                          <a:pt x="139" y="32"/>
                        </a:lnTo>
                        <a:lnTo>
                          <a:pt x="127" y="38"/>
                        </a:lnTo>
                        <a:lnTo>
                          <a:pt x="117" y="46"/>
                        </a:lnTo>
                        <a:lnTo>
                          <a:pt x="106" y="53"/>
                        </a:lnTo>
                        <a:lnTo>
                          <a:pt x="97" y="61"/>
                        </a:lnTo>
                        <a:lnTo>
                          <a:pt x="87" y="69"/>
                        </a:lnTo>
                        <a:lnTo>
                          <a:pt x="77" y="78"/>
                        </a:lnTo>
                        <a:lnTo>
                          <a:pt x="69" y="87"/>
                        </a:lnTo>
                        <a:lnTo>
                          <a:pt x="60" y="97"/>
                        </a:lnTo>
                        <a:lnTo>
                          <a:pt x="53" y="106"/>
                        </a:lnTo>
                        <a:lnTo>
                          <a:pt x="45" y="117"/>
                        </a:lnTo>
                        <a:lnTo>
                          <a:pt x="38" y="128"/>
                        </a:lnTo>
                        <a:lnTo>
                          <a:pt x="32" y="139"/>
                        </a:lnTo>
                        <a:lnTo>
                          <a:pt x="26" y="151"/>
                        </a:lnTo>
                        <a:lnTo>
                          <a:pt x="21" y="163"/>
                        </a:lnTo>
                        <a:lnTo>
                          <a:pt x="16" y="175"/>
                        </a:lnTo>
                        <a:lnTo>
                          <a:pt x="11" y="187"/>
                        </a:lnTo>
                        <a:lnTo>
                          <a:pt x="8" y="199"/>
                        </a:lnTo>
                        <a:lnTo>
                          <a:pt x="5" y="213"/>
                        </a:lnTo>
                        <a:lnTo>
                          <a:pt x="3" y="226"/>
                        </a:lnTo>
                        <a:lnTo>
                          <a:pt x="1" y="238"/>
                        </a:lnTo>
                        <a:lnTo>
                          <a:pt x="0" y="252"/>
                        </a:lnTo>
                        <a:lnTo>
                          <a:pt x="0" y="266"/>
                        </a:lnTo>
                        <a:lnTo>
                          <a:pt x="0" y="280"/>
                        </a:lnTo>
                        <a:lnTo>
                          <a:pt x="1" y="293"/>
                        </a:lnTo>
                        <a:lnTo>
                          <a:pt x="3" y="307"/>
                        </a:lnTo>
                        <a:lnTo>
                          <a:pt x="5" y="319"/>
                        </a:lnTo>
                        <a:lnTo>
                          <a:pt x="8" y="332"/>
                        </a:lnTo>
                        <a:lnTo>
                          <a:pt x="11" y="345"/>
                        </a:lnTo>
                        <a:lnTo>
                          <a:pt x="16" y="358"/>
                        </a:lnTo>
                        <a:lnTo>
                          <a:pt x="21" y="369"/>
                        </a:lnTo>
                        <a:lnTo>
                          <a:pt x="26" y="381"/>
                        </a:lnTo>
                        <a:lnTo>
                          <a:pt x="32" y="393"/>
                        </a:lnTo>
                        <a:lnTo>
                          <a:pt x="38" y="403"/>
                        </a:lnTo>
                        <a:lnTo>
                          <a:pt x="45" y="415"/>
                        </a:lnTo>
                        <a:lnTo>
                          <a:pt x="53" y="425"/>
                        </a:lnTo>
                        <a:lnTo>
                          <a:pt x="60" y="435"/>
                        </a:lnTo>
                        <a:lnTo>
                          <a:pt x="69" y="445"/>
                        </a:lnTo>
                        <a:lnTo>
                          <a:pt x="77" y="453"/>
                        </a:lnTo>
                        <a:lnTo>
                          <a:pt x="87" y="463"/>
                        </a:lnTo>
                        <a:lnTo>
                          <a:pt x="97" y="472"/>
                        </a:lnTo>
                        <a:lnTo>
                          <a:pt x="106" y="479"/>
                        </a:lnTo>
                        <a:lnTo>
                          <a:pt x="117" y="486"/>
                        </a:lnTo>
                        <a:lnTo>
                          <a:pt x="127" y="493"/>
                        </a:lnTo>
                        <a:lnTo>
                          <a:pt x="139" y="499"/>
                        </a:lnTo>
                        <a:lnTo>
                          <a:pt x="151" y="506"/>
                        </a:lnTo>
                        <a:lnTo>
                          <a:pt x="163" y="511"/>
                        </a:lnTo>
                        <a:lnTo>
                          <a:pt x="174" y="515"/>
                        </a:lnTo>
                        <a:lnTo>
                          <a:pt x="187" y="519"/>
                        </a:lnTo>
                        <a:lnTo>
                          <a:pt x="199" y="524"/>
                        </a:lnTo>
                        <a:lnTo>
                          <a:pt x="212" y="527"/>
                        </a:lnTo>
                        <a:lnTo>
                          <a:pt x="225" y="529"/>
                        </a:lnTo>
                        <a:lnTo>
                          <a:pt x="238" y="530"/>
                        </a:lnTo>
                        <a:lnTo>
                          <a:pt x="252" y="531"/>
                        </a:lnTo>
                        <a:lnTo>
                          <a:pt x="266" y="532"/>
                        </a:lnTo>
                        <a:lnTo>
                          <a:pt x="280" y="531"/>
                        </a:lnTo>
                        <a:lnTo>
                          <a:pt x="293" y="530"/>
                        </a:lnTo>
                        <a:lnTo>
                          <a:pt x="306" y="529"/>
                        </a:lnTo>
                        <a:lnTo>
                          <a:pt x="319" y="527"/>
                        </a:lnTo>
                        <a:lnTo>
                          <a:pt x="332" y="524"/>
                        </a:lnTo>
                        <a:lnTo>
                          <a:pt x="345" y="519"/>
                        </a:lnTo>
                        <a:lnTo>
                          <a:pt x="358" y="515"/>
                        </a:lnTo>
                        <a:lnTo>
                          <a:pt x="369" y="511"/>
                        </a:lnTo>
                        <a:lnTo>
                          <a:pt x="381" y="506"/>
                        </a:lnTo>
                        <a:lnTo>
                          <a:pt x="393" y="499"/>
                        </a:lnTo>
                        <a:lnTo>
                          <a:pt x="403" y="493"/>
                        </a:lnTo>
                        <a:lnTo>
                          <a:pt x="414" y="486"/>
                        </a:lnTo>
                        <a:lnTo>
                          <a:pt x="425" y="479"/>
                        </a:lnTo>
                        <a:lnTo>
                          <a:pt x="435" y="472"/>
                        </a:lnTo>
                        <a:lnTo>
                          <a:pt x="445" y="463"/>
                        </a:lnTo>
                        <a:lnTo>
                          <a:pt x="453" y="453"/>
                        </a:lnTo>
                        <a:lnTo>
                          <a:pt x="463" y="445"/>
                        </a:lnTo>
                        <a:lnTo>
                          <a:pt x="470" y="435"/>
                        </a:lnTo>
                        <a:lnTo>
                          <a:pt x="479" y="425"/>
                        </a:lnTo>
                        <a:lnTo>
                          <a:pt x="486" y="415"/>
                        </a:lnTo>
                        <a:lnTo>
                          <a:pt x="493" y="403"/>
                        </a:lnTo>
                        <a:lnTo>
                          <a:pt x="499" y="393"/>
                        </a:lnTo>
                        <a:lnTo>
                          <a:pt x="506" y="381"/>
                        </a:lnTo>
                        <a:lnTo>
                          <a:pt x="511" y="369"/>
                        </a:lnTo>
                        <a:lnTo>
                          <a:pt x="515" y="358"/>
                        </a:lnTo>
                        <a:lnTo>
                          <a:pt x="519" y="345"/>
                        </a:lnTo>
                        <a:lnTo>
                          <a:pt x="524" y="332"/>
                        </a:lnTo>
                        <a:lnTo>
                          <a:pt x="526" y="319"/>
                        </a:lnTo>
                        <a:lnTo>
                          <a:pt x="529" y="307"/>
                        </a:lnTo>
                        <a:lnTo>
                          <a:pt x="530" y="293"/>
                        </a:lnTo>
                        <a:lnTo>
                          <a:pt x="531" y="280"/>
                        </a:lnTo>
                        <a:lnTo>
                          <a:pt x="532" y="266"/>
                        </a:lnTo>
                        <a:close/>
                        <a:moveTo>
                          <a:pt x="494" y="266"/>
                        </a:moveTo>
                        <a:lnTo>
                          <a:pt x="494" y="278"/>
                        </a:lnTo>
                        <a:lnTo>
                          <a:pt x="493" y="289"/>
                        </a:lnTo>
                        <a:lnTo>
                          <a:pt x="491" y="300"/>
                        </a:lnTo>
                        <a:lnTo>
                          <a:pt x="489" y="312"/>
                        </a:lnTo>
                        <a:lnTo>
                          <a:pt x="486" y="322"/>
                        </a:lnTo>
                        <a:lnTo>
                          <a:pt x="483" y="334"/>
                        </a:lnTo>
                        <a:lnTo>
                          <a:pt x="480" y="344"/>
                        </a:lnTo>
                        <a:lnTo>
                          <a:pt x="476" y="354"/>
                        </a:lnTo>
                        <a:lnTo>
                          <a:pt x="471" y="365"/>
                        </a:lnTo>
                        <a:lnTo>
                          <a:pt x="466" y="375"/>
                        </a:lnTo>
                        <a:lnTo>
                          <a:pt x="461" y="384"/>
                        </a:lnTo>
                        <a:lnTo>
                          <a:pt x="454" y="394"/>
                        </a:lnTo>
                        <a:lnTo>
                          <a:pt x="442" y="411"/>
                        </a:lnTo>
                        <a:lnTo>
                          <a:pt x="427" y="427"/>
                        </a:lnTo>
                        <a:lnTo>
                          <a:pt x="411" y="442"/>
                        </a:lnTo>
                        <a:lnTo>
                          <a:pt x="393" y="454"/>
                        </a:lnTo>
                        <a:lnTo>
                          <a:pt x="384" y="461"/>
                        </a:lnTo>
                        <a:lnTo>
                          <a:pt x="375" y="466"/>
                        </a:lnTo>
                        <a:lnTo>
                          <a:pt x="365" y="472"/>
                        </a:lnTo>
                        <a:lnTo>
                          <a:pt x="354" y="476"/>
                        </a:lnTo>
                        <a:lnTo>
                          <a:pt x="344" y="480"/>
                        </a:lnTo>
                        <a:lnTo>
                          <a:pt x="333" y="483"/>
                        </a:lnTo>
                        <a:lnTo>
                          <a:pt x="322" y="486"/>
                        </a:lnTo>
                        <a:lnTo>
                          <a:pt x="312" y="490"/>
                        </a:lnTo>
                        <a:lnTo>
                          <a:pt x="300" y="491"/>
                        </a:lnTo>
                        <a:lnTo>
                          <a:pt x="289" y="493"/>
                        </a:lnTo>
                        <a:lnTo>
                          <a:pt x="278" y="494"/>
                        </a:lnTo>
                        <a:lnTo>
                          <a:pt x="266" y="494"/>
                        </a:lnTo>
                        <a:lnTo>
                          <a:pt x="254" y="494"/>
                        </a:lnTo>
                        <a:lnTo>
                          <a:pt x="242" y="493"/>
                        </a:lnTo>
                        <a:lnTo>
                          <a:pt x="231" y="491"/>
                        </a:lnTo>
                        <a:lnTo>
                          <a:pt x="220" y="490"/>
                        </a:lnTo>
                        <a:lnTo>
                          <a:pt x="208" y="486"/>
                        </a:lnTo>
                        <a:lnTo>
                          <a:pt x="198" y="483"/>
                        </a:lnTo>
                        <a:lnTo>
                          <a:pt x="187" y="480"/>
                        </a:lnTo>
                        <a:lnTo>
                          <a:pt x="176" y="476"/>
                        </a:lnTo>
                        <a:lnTo>
                          <a:pt x="167" y="472"/>
                        </a:lnTo>
                        <a:lnTo>
                          <a:pt x="157" y="466"/>
                        </a:lnTo>
                        <a:lnTo>
                          <a:pt x="148" y="461"/>
                        </a:lnTo>
                        <a:lnTo>
                          <a:pt x="138" y="454"/>
                        </a:lnTo>
                        <a:lnTo>
                          <a:pt x="121" y="442"/>
                        </a:lnTo>
                        <a:lnTo>
                          <a:pt x="104" y="427"/>
                        </a:lnTo>
                        <a:lnTo>
                          <a:pt x="90" y="411"/>
                        </a:lnTo>
                        <a:lnTo>
                          <a:pt x="76" y="394"/>
                        </a:lnTo>
                        <a:lnTo>
                          <a:pt x="71" y="384"/>
                        </a:lnTo>
                        <a:lnTo>
                          <a:pt x="66" y="375"/>
                        </a:lnTo>
                        <a:lnTo>
                          <a:pt x="60" y="365"/>
                        </a:lnTo>
                        <a:lnTo>
                          <a:pt x="56" y="354"/>
                        </a:lnTo>
                        <a:lnTo>
                          <a:pt x="52" y="344"/>
                        </a:lnTo>
                        <a:lnTo>
                          <a:pt x="48" y="334"/>
                        </a:lnTo>
                        <a:lnTo>
                          <a:pt x="44" y="322"/>
                        </a:lnTo>
                        <a:lnTo>
                          <a:pt x="42" y="312"/>
                        </a:lnTo>
                        <a:lnTo>
                          <a:pt x="40" y="300"/>
                        </a:lnTo>
                        <a:lnTo>
                          <a:pt x="39" y="289"/>
                        </a:lnTo>
                        <a:lnTo>
                          <a:pt x="38" y="278"/>
                        </a:lnTo>
                        <a:lnTo>
                          <a:pt x="38" y="266"/>
                        </a:lnTo>
                        <a:lnTo>
                          <a:pt x="38" y="254"/>
                        </a:lnTo>
                        <a:lnTo>
                          <a:pt x="39" y="243"/>
                        </a:lnTo>
                        <a:lnTo>
                          <a:pt x="40" y="231"/>
                        </a:lnTo>
                        <a:lnTo>
                          <a:pt x="42" y="220"/>
                        </a:lnTo>
                        <a:lnTo>
                          <a:pt x="44" y="209"/>
                        </a:lnTo>
                        <a:lnTo>
                          <a:pt x="48" y="198"/>
                        </a:lnTo>
                        <a:lnTo>
                          <a:pt x="52" y="187"/>
                        </a:lnTo>
                        <a:lnTo>
                          <a:pt x="56" y="178"/>
                        </a:lnTo>
                        <a:lnTo>
                          <a:pt x="60" y="167"/>
                        </a:lnTo>
                        <a:lnTo>
                          <a:pt x="66" y="157"/>
                        </a:lnTo>
                        <a:lnTo>
                          <a:pt x="71" y="148"/>
                        </a:lnTo>
                        <a:lnTo>
                          <a:pt x="76" y="138"/>
                        </a:lnTo>
                        <a:lnTo>
                          <a:pt x="90" y="121"/>
                        </a:lnTo>
                        <a:lnTo>
                          <a:pt x="104" y="105"/>
                        </a:lnTo>
                        <a:lnTo>
                          <a:pt x="121" y="90"/>
                        </a:lnTo>
                        <a:lnTo>
                          <a:pt x="138" y="77"/>
                        </a:lnTo>
                        <a:lnTo>
                          <a:pt x="148" y="71"/>
                        </a:lnTo>
                        <a:lnTo>
                          <a:pt x="157" y="66"/>
                        </a:lnTo>
                        <a:lnTo>
                          <a:pt x="167" y="61"/>
                        </a:lnTo>
                        <a:lnTo>
                          <a:pt x="176" y="56"/>
                        </a:lnTo>
                        <a:lnTo>
                          <a:pt x="187" y="52"/>
                        </a:lnTo>
                        <a:lnTo>
                          <a:pt x="198" y="48"/>
                        </a:lnTo>
                        <a:lnTo>
                          <a:pt x="208" y="46"/>
                        </a:lnTo>
                        <a:lnTo>
                          <a:pt x="220" y="43"/>
                        </a:lnTo>
                        <a:lnTo>
                          <a:pt x="231" y="40"/>
                        </a:lnTo>
                        <a:lnTo>
                          <a:pt x="242" y="39"/>
                        </a:lnTo>
                        <a:lnTo>
                          <a:pt x="254" y="38"/>
                        </a:lnTo>
                        <a:lnTo>
                          <a:pt x="266" y="38"/>
                        </a:lnTo>
                        <a:lnTo>
                          <a:pt x="278" y="38"/>
                        </a:lnTo>
                        <a:lnTo>
                          <a:pt x="289" y="39"/>
                        </a:lnTo>
                        <a:lnTo>
                          <a:pt x="300" y="40"/>
                        </a:lnTo>
                        <a:lnTo>
                          <a:pt x="312" y="43"/>
                        </a:lnTo>
                        <a:lnTo>
                          <a:pt x="322" y="46"/>
                        </a:lnTo>
                        <a:lnTo>
                          <a:pt x="333" y="48"/>
                        </a:lnTo>
                        <a:lnTo>
                          <a:pt x="344" y="52"/>
                        </a:lnTo>
                        <a:lnTo>
                          <a:pt x="354" y="56"/>
                        </a:lnTo>
                        <a:lnTo>
                          <a:pt x="375" y="66"/>
                        </a:lnTo>
                        <a:lnTo>
                          <a:pt x="393" y="77"/>
                        </a:lnTo>
                        <a:lnTo>
                          <a:pt x="411" y="90"/>
                        </a:lnTo>
                        <a:lnTo>
                          <a:pt x="427" y="105"/>
                        </a:lnTo>
                        <a:lnTo>
                          <a:pt x="442" y="121"/>
                        </a:lnTo>
                        <a:lnTo>
                          <a:pt x="454" y="138"/>
                        </a:lnTo>
                        <a:lnTo>
                          <a:pt x="466" y="157"/>
                        </a:lnTo>
                        <a:lnTo>
                          <a:pt x="476" y="178"/>
                        </a:lnTo>
                        <a:lnTo>
                          <a:pt x="480" y="187"/>
                        </a:lnTo>
                        <a:lnTo>
                          <a:pt x="483" y="198"/>
                        </a:lnTo>
                        <a:lnTo>
                          <a:pt x="486" y="209"/>
                        </a:lnTo>
                        <a:lnTo>
                          <a:pt x="489" y="220"/>
                        </a:lnTo>
                        <a:lnTo>
                          <a:pt x="491" y="231"/>
                        </a:lnTo>
                        <a:lnTo>
                          <a:pt x="493" y="243"/>
                        </a:lnTo>
                        <a:lnTo>
                          <a:pt x="494" y="254"/>
                        </a:lnTo>
                        <a:lnTo>
                          <a:pt x="494" y="266"/>
                        </a:lnTo>
                        <a:close/>
                      </a:path>
                    </a:pathLst>
                  </a:custGeom>
                  <a:solidFill>
                    <a:srgbClr val="9ED4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8" name="Freeform 6414">
                    <a:extLst>
                      <a:ext uri="{FF2B5EF4-FFF2-40B4-BE49-F238E27FC236}">
                        <a16:creationId xmlns:a16="http://schemas.microsoft.com/office/drawing/2014/main" xmlns="" id="{02ED621A-C99B-4B13-94BC-C6F2990FC2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0" y="1453"/>
                    <a:ext cx="49" cy="49"/>
                  </a:xfrm>
                  <a:custGeom>
                    <a:avLst/>
                    <a:gdLst>
                      <a:gd name="T0" fmla="*/ 491 w 494"/>
                      <a:gd name="T1" fmla="*/ 210 h 494"/>
                      <a:gd name="T2" fmla="*/ 479 w 494"/>
                      <a:gd name="T3" fmla="*/ 162 h 494"/>
                      <a:gd name="T4" fmla="*/ 458 w 494"/>
                      <a:gd name="T5" fmla="*/ 119 h 494"/>
                      <a:gd name="T6" fmla="*/ 429 w 494"/>
                      <a:gd name="T7" fmla="*/ 81 h 494"/>
                      <a:gd name="T8" fmla="*/ 395 w 494"/>
                      <a:gd name="T9" fmla="*/ 49 h 494"/>
                      <a:gd name="T10" fmla="*/ 353 w 494"/>
                      <a:gd name="T11" fmla="*/ 25 h 494"/>
                      <a:gd name="T12" fmla="*/ 309 w 494"/>
                      <a:gd name="T13" fmla="*/ 8 h 494"/>
                      <a:gd name="T14" fmla="*/ 260 w 494"/>
                      <a:gd name="T15" fmla="*/ 0 h 494"/>
                      <a:gd name="T16" fmla="*/ 209 w 494"/>
                      <a:gd name="T17" fmla="*/ 3 h 494"/>
                      <a:gd name="T18" fmla="*/ 162 w 494"/>
                      <a:gd name="T19" fmla="*/ 15 h 494"/>
                      <a:gd name="T20" fmla="*/ 119 w 494"/>
                      <a:gd name="T21" fmla="*/ 36 h 494"/>
                      <a:gd name="T22" fmla="*/ 81 w 494"/>
                      <a:gd name="T23" fmla="*/ 64 h 494"/>
                      <a:gd name="T24" fmla="*/ 49 w 494"/>
                      <a:gd name="T25" fmla="*/ 99 h 494"/>
                      <a:gd name="T26" fmla="*/ 24 w 494"/>
                      <a:gd name="T27" fmla="*/ 140 h 494"/>
                      <a:gd name="T28" fmla="*/ 7 w 494"/>
                      <a:gd name="T29" fmla="*/ 185 h 494"/>
                      <a:gd name="T30" fmla="*/ 0 w 494"/>
                      <a:gd name="T31" fmla="*/ 234 h 494"/>
                      <a:gd name="T32" fmla="*/ 3 w 494"/>
                      <a:gd name="T33" fmla="*/ 284 h 494"/>
                      <a:gd name="T34" fmla="*/ 15 w 494"/>
                      <a:gd name="T35" fmla="*/ 332 h 494"/>
                      <a:gd name="T36" fmla="*/ 35 w 494"/>
                      <a:gd name="T37" fmla="*/ 375 h 494"/>
                      <a:gd name="T38" fmla="*/ 64 w 494"/>
                      <a:gd name="T39" fmla="*/ 413 h 494"/>
                      <a:gd name="T40" fmla="*/ 99 w 494"/>
                      <a:gd name="T41" fmla="*/ 445 h 494"/>
                      <a:gd name="T42" fmla="*/ 139 w 494"/>
                      <a:gd name="T43" fmla="*/ 470 h 494"/>
                      <a:gd name="T44" fmla="*/ 185 w 494"/>
                      <a:gd name="T45" fmla="*/ 486 h 494"/>
                      <a:gd name="T46" fmla="*/ 234 w 494"/>
                      <a:gd name="T47" fmla="*/ 493 h 494"/>
                      <a:gd name="T48" fmla="*/ 284 w 494"/>
                      <a:gd name="T49" fmla="*/ 491 h 494"/>
                      <a:gd name="T50" fmla="*/ 332 w 494"/>
                      <a:gd name="T51" fmla="*/ 479 h 494"/>
                      <a:gd name="T52" fmla="*/ 375 w 494"/>
                      <a:gd name="T53" fmla="*/ 458 h 494"/>
                      <a:gd name="T54" fmla="*/ 413 w 494"/>
                      <a:gd name="T55" fmla="*/ 430 h 494"/>
                      <a:gd name="T56" fmla="*/ 445 w 494"/>
                      <a:gd name="T57" fmla="*/ 395 h 494"/>
                      <a:gd name="T58" fmla="*/ 470 w 494"/>
                      <a:gd name="T59" fmla="*/ 354 h 494"/>
                      <a:gd name="T60" fmla="*/ 485 w 494"/>
                      <a:gd name="T61" fmla="*/ 309 h 494"/>
                      <a:gd name="T62" fmla="*/ 493 w 494"/>
                      <a:gd name="T63" fmla="*/ 260 h 494"/>
                      <a:gd name="T64" fmla="*/ 455 w 494"/>
                      <a:gd name="T65" fmla="*/ 268 h 494"/>
                      <a:gd name="T66" fmla="*/ 440 w 494"/>
                      <a:gd name="T67" fmla="*/ 328 h 494"/>
                      <a:gd name="T68" fmla="*/ 395 w 494"/>
                      <a:gd name="T69" fmla="*/ 395 h 494"/>
                      <a:gd name="T70" fmla="*/ 328 w 494"/>
                      <a:gd name="T71" fmla="*/ 440 h 494"/>
                      <a:gd name="T72" fmla="*/ 268 w 494"/>
                      <a:gd name="T73" fmla="*/ 455 h 494"/>
                      <a:gd name="T74" fmla="*/ 226 w 494"/>
                      <a:gd name="T75" fmla="*/ 455 h 494"/>
                      <a:gd name="T76" fmla="*/ 165 w 494"/>
                      <a:gd name="T77" fmla="*/ 440 h 494"/>
                      <a:gd name="T78" fmla="*/ 99 w 494"/>
                      <a:gd name="T79" fmla="*/ 395 h 494"/>
                      <a:gd name="T80" fmla="*/ 54 w 494"/>
                      <a:gd name="T81" fmla="*/ 328 h 494"/>
                      <a:gd name="T82" fmla="*/ 39 w 494"/>
                      <a:gd name="T83" fmla="*/ 268 h 494"/>
                      <a:gd name="T84" fmla="*/ 39 w 494"/>
                      <a:gd name="T85" fmla="*/ 226 h 494"/>
                      <a:gd name="T86" fmla="*/ 54 w 494"/>
                      <a:gd name="T87" fmla="*/ 166 h 494"/>
                      <a:gd name="T88" fmla="*/ 99 w 494"/>
                      <a:gd name="T89" fmla="*/ 99 h 494"/>
                      <a:gd name="T90" fmla="*/ 165 w 494"/>
                      <a:gd name="T91" fmla="*/ 54 h 494"/>
                      <a:gd name="T92" fmla="*/ 226 w 494"/>
                      <a:gd name="T93" fmla="*/ 39 h 494"/>
                      <a:gd name="T94" fmla="*/ 268 w 494"/>
                      <a:gd name="T95" fmla="*/ 39 h 494"/>
                      <a:gd name="T96" fmla="*/ 328 w 494"/>
                      <a:gd name="T97" fmla="*/ 54 h 494"/>
                      <a:gd name="T98" fmla="*/ 395 w 494"/>
                      <a:gd name="T99" fmla="*/ 99 h 494"/>
                      <a:gd name="T100" fmla="*/ 440 w 494"/>
                      <a:gd name="T101" fmla="*/ 166 h 494"/>
                      <a:gd name="T102" fmla="*/ 455 w 494"/>
                      <a:gd name="T103" fmla="*/ 226 h 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94" h="494">
                        <a:moveTo>
                          <a:pt x="494" y="247"/>
                        </a:moveTo>
                        <a:lnTo>
                          <a:pt x="493" y="234"/>
                        </a:lnTo>
                        <a:lnTo>
                          <a:pt x="492" y="222"/>
                        </a:lnTo>
                        <a:lnTo>
                          <a:pt x="491" y="210"/>
                        </a:lnTo>
                        <a:lnTo>
                          <a:pt x="489" y="197"/>
                        </a:lnTo>
                        <a:lnTo>
                          <a:pt x="485" y="185"/>
                        </a:lnTo>
                        <a:lnTo>
                          <a:pt x="482" y="174"/>
                        </a:lnTo>
                        <a:lnTo>
                          <a:pt x="479" y="162"/>
                        </a:lnTo>
                        <a:lnTo>
                          <a:pt x="474" y="151"/>
                        </a:lnTo>
                        <a:lnTo>
                          <a:pt x="470" y="140"/>
                        </a:lnTo>
                        <a:lnTo>
                          <a:pt x="464" y="129"/>
                        </a:lnTo>
                        <a:lnTo>
                          <a:pt x="458" y="119"/>
                        </a:lnTo>
                        <a:lnTo>
                          <a:pt x="451" y="109"/>
                        </a:lnTo>
                        <a:lnTo>
                          <a:pt x="445" y="99"/>
                        </a:lnTo>
                        <a:lnTo>
                          <a:pt x="438" y="90"/>
                        </a:lnTo>
                        <a:lnTo>
                          <a:pt x="429" y="81"/>
                        </a:lnTo>
                        <a:lnTo>
                          <a:pt x="422" y="72"/>
                        </a:lnTo>
                        <a:lnTo>
                          <a:pt x="413" y="64"/>
                        </a:lnTo>
                        <a:lnTo>
                          <a:pt x="403" y="57"/>
                        </a:lnTo>
                        <a:lnTo>
                          <a:pt x="395" y="49"/>
                        </a:lnTo>
                        <a:lnTo>
                          <a:pt x="384" y="43"/>
                        </a:lnTo>
                        <a:lnTo>
                          <a:pt x="375" y="36"/>
                        </a:lnTo>
                        <a:lnTo>
                          <a:pt x="364" y="30"/>
                        </a:lnTo>
                        <a:lnTo>
                          <a:pt x="353" y="25"/>
                        </a:lnTo>
                        <a:lnTo>
                          <a:pt x="343" y="19"/>
                        </a:lnTo>
                        <a:lnTo>
                          <a:pt x="332" y="15"/>
                        </a:lnTo>
                        <a:lnTo>
                          <a:pt x="320" y="11"/>
                        </a:lnTo>
                        <a:lnTo>
                          <a:pt x="309" y="8"/>
                        </a:lnTo>
                        <a:lnTo>
                          <a:pt x="297" y="5"/>
                        </a:lnTo>
                        <a:lnTo>
                          <a:pt x="284" y="3"/>
                        </a:lnTo>
                        <a:lnTo>
                          <a:pt x="271" y="1"/>
                        </a:lnTo>
                        <a:lnTo>
                          <a:pt x="260" y="0"/>
                        </a:lnTo>
                        <a:lnTo>
                          <a:pt x="247" y="0"/>
                        </a:lnTo>
                        <a:lnTo>
                          <a:pt x="234" y="0"/>
                        </a:lnTo>
                        <a:lnTo>
                          <a:pt x="221" y="1"/>
                        </a:lnTo>
                        <a:lnTo>
                          <a:pt x="209" y="3"/>
                        </a:lnTo>
                        <a:lnTo>
                          <a:pt x="197" y="5"/>
                        </a:lnTo>
                        <a:lnTo>
                          <a:pt x="185" y="8"/>
                        </a:lnTo>
                        <a:lnTo>
                          <a:pt x="173" y="11"/>
                        </a:lnTo>
                        <a:lnTo>
                          <a:pt x="162" y="15"/>
                        </a:lnTo>
                        <a:lnTo>
                          <a:pt x="151" y="19"/>
                        </a:lnTo>
                        <a:lnTo>
                          <a:pt x="139" y="25"/>
                        </a:lnTo>
                        <a:lnTo>
                          <a:pt x="129" y="30"/>
                        </a:lnTo>
                        <a:lnTo>
                          <a:pt x="119" y="36"/>
                        </a:lnTo>
                        <a:lnTo>
                          <a:pt x="108" y="43"/>
                        </a:lnTo>
                        <a:lnTo>
                          <a:pt x="99" y="49"/>
                        </a:lnTo>
                        <a:lnTo>
                          <a:pt x="89" y="57"/>
                        </a:lnTo>
                        <a:lnTo>
                          <a:pt x="81" y="64"/>
                        </a:lnTo>
                        <a:lnTo>
                          <a:pt x="72" y="72"/>
                        </a:lnTo>
                        <a:lnTo>
                          <a:pt x="64" y="81"/>
                        </a:lnTo>
                        <a:lnTo>
                          <a:pt x="56" y="90"/>
                        </a:lnTo>
                        <a:lnTo>
                          <a:pt x="49" y="99"/>
                        </a:lnTo>
                        <a:lnTo>
                          <a:pt x="42" y="109"/>
                        </a:lnTo>
                        <a:lnTo>
                          <a:pt x="35" y="119"/>
                        </a:lnTo>
                        <a:lnTo>
                          <a:pt x="30" y="129"/>
                        </a:lnTo>
                        <a:lnTo>
                          <a:pt x="24" y="140"/>
                        </a:lnTo>
                        <a:lnTo>
                          <a:pt x="19" y="151"/>
                        </a:lnTo>
                        <a:lnTo>
                          <a:pt x="15" y="162"/>
                        </a:lnTo>
                        <a:lnTo>
                          <a:pt x="10" y="174"/>
                        </a:lnTo>
                        <a:lnTo>
                          <a:pt x="7" y="185"/>
                        </a:lnTo>
                        <a:lnTo>
                          <a:pt x="5" y="197"/>
                        </a:lnTo>
                        <a:lnTo>
                          <a:pt x="3" y="210"/>
                        </a:lnTo>
                        <a:lnTo>
                          <a:pt x="1" y="222"/>
                        </a:lnTo>
                        <a:lnTo>
                          <a:pt x="0" y="234"/>
                        </a:lnTo>
                        <a:lnTo>
                          <a:pt x="0" y="247"/>
                        </a:lnTo>
                        <a:lnTo>
                          <a:pt x="0" y="260"/>
                        </a:lnTo>
                        <a:lnTo>
                          <a:pt x="1" y="273"/>
                        </a:lnTo>
                        <a:lnTo>
                          <a:pt x="3" y="284"/>
                        </a:lnTo>
                        <a:lnTo>
                          <a:pt x="5" y="297"/>
                        </a:lnTo>
                        <a:lnTo>
                          <a:pt x="7" y="309"/>
                        </a:lnTo>
                        <a:lnTo>
                          <a:pt x="10" y="321"/>
                        </a:lnTo>
                        <a:lnTo>
                          <a:pt x="15" y="332"/>
                        </a:lnTo>
                        <a:lnTo>
                          <a:pt x="19" y="343"/>
                        </a:lnTo>
                        <a:lnTo>
                          <a:pt x="24" y="354"/>
                        </a:lnTo>
                        <a:lnTo>
                          <a:pt x="30" y="364"/>
                        </a:lnTo>
                        <a:lnTo>
                          <a:pt x="35" y="375"/>
                        </a:lnTo>
                        <a:lnTo>
                          <a:pt x="42" y="385"/>
                        </a:lnTo>
                        <a:lnTo>
                          <a:pt x="49" y="395"/>
                        </a:lnTo>
                        <a:lnTo>
                          <a:pt x="56" y="404"/>
                        </a:lnTo>
                        <a:lnTo>
                          <a:pt x="64" y="413"/>
                        </a:lnTo>
                        <a:lnTo>
                          <a:pt x="72" y="422"/>
                        </a:lnTo>
                        <a:lnTo>
                          <a:pt x="81" y="430"/>
                        </a:lnTo>
                        <a:lnTo>
                          <a:pt x="89" y="438"/>
                        </a:lnTo>
                        <a:lnTo>
                          <a:pt x="99" y="445"/>
                        </a:lnTo>
                        <a:lnTo>
                          <a:pt x="108" y="451"/>
                        </a:lnTo>
                        <a:lnTo>
                          <a:pt x="119" y="458"/>
                        </a:lnTo>
                        <a:lnTo>
                          <a:pt x="129" y="464"/>
                        </a:lnTo>
                        <a:lnTo>
                          <a:pt x="139" y="470"/>
                        </a:lnTo>
                        <a:lnTo>
                          <a:pt x="151" y="475"/>
                        </a:lnTo>
                        <a:lnTo>
                          <a:pt x="162" y="479"/>
                        </a:lnTo>
                        <a:lnTo>
                          <a:pt x="173" y="482"/>
                        </a:lnTo>
                        <a:lnTo>
                          <a:pt x="185" y="486"/>
                        </a:lnTo>
                        <a:lnTo>
                          <a:pt x="197" y="489"/>
                        </a:lnTo>
                        <a:lnTo>
                          <a:pt x="209" y="491"/>
                        </a:lnTo>
                        <a:lnTo>
                          <a:pt x="221" y="493"/>
                        </a:lnTo>
                        <a:lnTo>
                          <a:pt x="234" y="493"/>
                        </a:lnTo>
                        <a:lnTo>
                          <a:pt x="247" y="494"/>
                        </a:lnTo>
                        <a:lnTo>
                          <a:pt x="260" y="493"/>
                        </a:lnTo>
                        <a:lnTo>
                          <a:pt x="271" y="493"/>
                        </a:lnTo>
                        <a:lnTo>
                          <a:pt x="284" y="491"/>
                        </a:lnTo>
                        <a:lnTo>
                          <a:pt x="297" y="489"/>
                        </a:lnTo>
                        <a:lnTo>
                          <a:pt x="309" y="486"/>
                        </a:lnTo>
                        <a:lnTo>
                          <a:pt x="320" y="482"/>
                        </a:lnTo>
                        <a:lnTo>
                          <a:pt x="332" y="479"/>
                        </a:lnTo>
                        <a:lnTo>
                          <a:pt x="343" y="475"/>
                        </a:lnTo>
                        <a:lnTo>
                          <a:pt x="353" y="470"/>
                        </a:lnTo>
                        <a:lnTo>
                          <a:pt x="364" y="464"/>
                        </a:lnTo>
                        <a:lnTo>
                          <a:pt x="375" y="458"/>
                        </a:lnTo>
                        <a:lnTo>
                          <a:pt x="384" y="451"/>
                        </a:lnTo>
                        <a:lnTo>
                          <a:pt x="395" y="445"/>
                        </a:lnTo>
                        <a:lnTo>
                          <a:pt x="403" y="438"/>
                        </a:lnTo>
                        <a:lnTo>
                          <a:pt x="413" y="430"/>
                        </a:lnTo>
                        <a:lnTo>
                          <a:pt x="422" y="422"/>
                        </a:lnTo>
                        <a:lnTo>
                          <a:pt x="429" y="413"/>
                        </a:lnTo>
                        <a:lnTo>
                          <a:pt x="438" y="404"/>
                        </a:lnTo>
                        <a:lnTo>
                          <a:pt x="445" y="395"/>
                        </a:lnTo>
                        <a:lnTo>
                          <a:pt x="451" y="385"/>
                        </a:lnTo>
                        <a:lnTo>
                          <a:pt x="458" y="375"/>
                        </a:lnTo>
                        <a:lnTo>
                          <a:pt x="464" y="364"/>
                        </a:lnTo>
                        <a:lnTo>
                          <a:pt x="470" y="354"/>
                        </a:lnTo>
                        <a:lnTo>
                          <a:pt x="474" y="343"/>
                        </a:lnTo>
                        <a:lnTo>
                          <a:pt x="479" y="332"/>
                        </a:lnTo>
                        <a:lnTo>
                          <a:pt x="482" y="321"/>
                        </a:lnTo>
                        <a:lnTo>
                          <a:pt x="485" y="309"/>
                        </a:lnTo>
                        <a:lnTo>
                          <a:pt x="489" y="297"/>
                        </a:lnTo>
                        <a:lnTo>
                          <a:pt x="491" y="284"/>
                        </a:lnTo>
                        <a:lnTo>
                          <a:pt x="492" y="273"/>
                        </a:lnTo>
                        <a:lnTo>
                          <a:pt x="493" y="260"/>
                        </a:lnTo>
                        <a:lnTo>
                          <a:pt x="494" y="247"/>
                        </a:lnTo>
                        <a:close/>
                        <a:moveTo>
                          <a:pt x="456" y="247"/>
                        </a:moveTo>
                        <a:lnTo>
                          <a:pt x="456" y="258"/>
                        </a:lnTo>
                        <a:lnTo>
                          <a:pt x="455" y="268"/>
                        </a:lnTo>
                        <a:lnTo>
                          <a:pt x="454" y="279"/>
                        </a:lnTo>
                        <a:lnTo>
                          <a:pt x="451" y="289"/>
                        </a:lnTo>
                        <a:lnTo>
                          <a:pt x="446" y="309"/>
                        </a:lnTo>
                        <a:lnTo>
                          <a:pt x="440" y="328"/>
                        </a:lnTo>
                        <a:lnTo>
                          <a:pt x="430" y="346"/>
                        </a:lnTo>
                        <a:lnTo>
                          <a:pt x="419" y="364"/>
                        </a:lnTo>
                        <a:lnTo>
                          <a:pt x="408" y="380"/>
                        </a:lnTo>
                        <a:lnTo>
                          <a:pt x="395" y="395"/>
                        </a:lnTo>
                        <a:lnTo>
                          <a:pt x="380" y="408"/>
                        </a:lnTo>
                        <a:lnTo>
                          <a:pt x="363" y="421"/>
                        </a:lnTo>
                        <a:lnTo>
                          <a:pt x="346" y="430"/>
                        </a:lnTo>
                        <a:lnTo>
                          <a:pt x="328" y="440"/>
                        </a:lnTo>
                        <a:lnTo>
                          <a:pt x="309" y="446"/>
                        </a:lnTo>
                        <a:lnTo>
                          <a:pt x="288" y="451"/>
                        </a:lnTo>
                        <a:lnTo>
                          <a:pt x="279" y="454"/>
                        </a:lnTo>
                        <a:lnTo>
                          <a:pt x="268" y="455"/>
                        </a:lnTo>
                        <a:lnTo>
                          <a:pt x="258" y="456"/>
                        </a:lnTo>
                        <a:lnTo>
                          <a:pt x="247" y="456"/>
                        </a:lnTo>
                        <a:lnTo>
                          <a:pt x="236" y="456"/>
                        </a:lnTo>
                        <a:lnTo>
                          <a:pt x="226" y="455"/>
                        </a:lnTo>
                        <a:lnTo>
                          <a:pt x="215" y="454"/>
                        </a:lnTo>
                        <a:lnTo>
                          <a:pt x="204" y="451"/>
                        </a:lnTo>
                        <a:lnTo>
                          <a:pt x="184" y="446"/>
                        </a:lnTo>
                        <a:lnTo>
                          <a:pt x="165" y="440"/>
                        </a:lnTo>
                        <a:lnTo>
                          <a:pt x="147" y="430"/>
                        </a:lnTo>
                        <a:lnTo>
                          <a:pt x="130" y="421"/>
                        </a:lnTo>
                        <a:lnTo>
                          <a:pt x="114" y="408"/>
                        </a:lnTo>
                        <a:lnTo>
                          <a:pt x="99" y="395"/>
                        </a:lnTo>
                        <a:lnTo>
                          <a:pt x="85" y="380"/>
                        </a:lnTo>
                        <a:lnTo>
                          <a:pt x="73" y="364"/>
                        </a:lnTo>
                        <a:lnTo>
                          <a:pt x="63" y="346"/>
                        </a:lnTo>
                        <a:lnTo>
                          <a:pt x="54" y="328"/>
                        </a:lnTo>
                        <a:lnTo>
                          <a:pt x="47" y="309"/>
                        </a:lnTo>
                        <a:lnTo>
                          <a:pt x="42" y="289"/>
                        </a:lnTo>
                        <a:lnTo>
                          <a:pt x="40" y="279"/>
                        </a:lnTo>
                        <a:lnTo>
                          <a:pt x="39" y="268"/>
                        </a:lnTo>
                        <a:lnTo>
                          <a:pt x="38" y="258"/>
                        </a:lnTo>
                        <a:lnTo>
                          <a:pt x="38" y="247"/>
                        </a:lnTo>
                        <a:lnTo>
                          <a:pt x="38" y="236"/>
                        </a:lnTo>
                        <a:lnTo>
                          <a:pt x="39" y="226"/>
                        </a:lnTo>
                        <a:lnTo>
                          <a:pt x="40" y="215"/>
                        </a:lnTo>
                        <a:lnTo>
                          <a:pt x="42" y="204"/>
                        </a:lnTo>
                        <a:lnTo>
                          <a:pt x="47" y="185"/>
                        </a:lnTo>
                        <a:lnTo>
                          <a:pt x="54" y="166"/>
                        </a:lnTo>
                        <a:lnTo>
                          <a:pt x="63" y="147"/>
                        </a:lnTo>
                        <a:lnTo>
                          <a:pt x="73" y="130"/>
                        </a:lnTo>
                        <a:lnTo>
                          <a:pt x="85" y="114"/>
                        </a:lnTo>
                        <a:lnTo>
                          <a:pt x="99" y="99"/>
                        </a:lnTo>
                        <a:lnTo>
                          <a:pt x="114" y="85"/>
                        </a:lnTo>
                        <a:lnTo>
                          <a:pt x="130" y="74"/>
                        </a:lnTo>
                        <a:lnTo>
                          <a:pt x="147" y="63"/>
                        </a:lnTo>
                        <a:lnTo>
                          <a:pt x="165" y="54"/>
                        </a:lnTo>
                        <a:lnTo>
                          <a:pt x="184" y="47"/>
                        </a:lnTo>
                        <a:lnTo>
                          <a:pt x="204" y="43"/>
                        </a:lnTo>
                        <a:lnTo>
                          <a:pt x="215" y="41"/>
                        </a:lnTo>
                        <a:lnTo>
                          <a:pt x="226" y="39"/>
                        </a:lnTo>
                        <a:lnTo>
                          <a:pt x="236" y="38"/>
                        </a:lnTo>
                        <a:lnTo>
                          <a:pt x="247" y="38"/>
                        </a:lnTo>
                        <a:lnTo>
                          <a:pt x="258" y="38"/>
                        </a:lnTo>
                        <a:lnTo>
                          <a:pt x="268" y="39"/>
                        </a:lnTo>
                        <a:lnTo>
                          <a:pt x="279" y="41"/>
                        </a:lnTo>
                        <a:lnTo>
                          <a:pt x="288" y="43"/>
                        </a:lnTo>
                        <a:lnTo>
                          <a:pt x="309" y="47"/>
                        </a:lnTo>
                        <a:lnTo>
                          <a:pt x="328" y="54"/>
                        </a:lnTo>
                        <a:lnTo>
                          <a:pt x="346" y="63"/>
                        </a:lnTo>
                        <a:lnTo>
                          <a:pt x="363" y="74"/>
                        </a:lnTo>
                        <a:lnTo>
                          <a:pt x="380" y="85"/>
                        </a:lnTo>
                        <a:lnTo>
                          <a:pt x="395" y="99"/>
                        </a:lnTo>
                        <a:lnTo>
                          <a:pt x="408" y="114"/>
                        </a:lnTo>
                        <a:lnTo>
                          <a:pt x="419" y="130"/>
                        </a:lnTo>
                        <a:lnTo>
                          <a:pt x="430" y="147"/>
                        </a:lnTo>
                        <a:lnTo>
                          <a:pt x="440" y="166"/>
                        </a:lnTo>
                        <a:lnTo>
                          <a:pt x="446" y="185"/>
                        </a:lnTo>
                        <a:lnTo>
                          <a:pt x="451" y="204"/>
                        </a:lnTo>
                        <a:lnTo>
                          <a:pt x="454" y="215"/>
                        </a:lnTo>
                        <a:lnTo>
                          <a:pt x="455" y="226"/>
                        </a:lnTo>
                        <a:lnTo>
                          <a:pt x="456" y="236"/>
                        </a:lnTo>
                        <a:lnTo>
                          <a:pt x="456" y="247"/>
                        </a:lnTo>
                        <a:close/>
                      </a:path>
                    </a:pathLst>
                  </a:custGeom>
                  <a:solidFill>
                    <a:srgbClr val="A5D7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29999" name="Freeform 6415">
                    <a:extLst>
                      <a:ext uri="{FF2B5EF4-FFF2-40B4-BE49-F238E27FC236}">
                        <a16:creationId xmlns:a16="http://schemas.microsoft.com/office/drawing/2014/main" xmlns="" id="{BB25BB28-C363-4856-BAFB-C8DB5892C05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2" y="1455"/>
                    <a:ext cx="45" cy="45"/>
                  </a:xfrm>
                  <a:custGeom>
                    <a:avLst/>
                    <a:gdLst>
                      <a:gd name="T0" fmla="*/ 455 w 456"/>
                      <a:gd name="T1" fmla="*/ 205 h 456"/>
                      <a:gd name="T2" fmla="*/ 448 w 456"/>
                      <a:gd name="T3" fmla="*/ 171 h 456"/>
                      <a:gd name="T4" fmla="*/ 438 w 456"/>
                      <a:gd name="T5" fmla="*/ 140 h 456"/>
                      <a:gd name="T6" fmla="*/ 404 w 456"/>
                      <a:gd name="T7" fmla="*/ 83 h 456"/>
                      <a:gd name="T8" fmla="*/ 355 w 456"/>
                      <a:gd name="T9" fmla="*/ 39 h 456"/>
                      <a:gd name="T10" fmla="*/ 306 w 456"/>
                      <a:gd name="T11" fmla="*/ 14 h 456"/>
                      <a:gd name="T12" fmla="*/ 274 w 456"/>
                      <a:gd name="T13" fmla="*/ 5 h 456"/>
                      <a:gd name="T14" fmla="*/ 240 w 456"/>
                      <a:gd name="T15" fmla="*/ 0 h 456"/>
                      <a:gd name="T16" fmla="*/ 204 w 456"/>
                      <a:gd name="T17" fmla="*/ 1 h 456"/>
                      <a:gd name="T18" fmla="*/ 170 w 456"/>
                      <a:gd name="T19" fmla="*/ 8 h 456"/>
                      <a:gd name="T20" fmla="*/ 138 w 456"/>
                      <a:gd name="T21" fmla="*/ 18 h 456"/>
                      <a:gd name="T22" fmla="*/ 110 w 456"/>
                      <a:gd name="T23" fmla="*/ 33 h 456"/>
                      <a:gd name="T24" fmla="*/ 66 w 456"/>
                      <a:gd name="T25" fmla="*/ 67 h 456"/>
                      <a:gd name="T26" fmla="*/ 33 w 456"/>
                      <a:gd name="T27" fmla="*/ 110 h 456"/>
                      <a:gd name="T28" fmla="*/ 18 w 456"/>
                      <a:gd name="T29" fmla="*/ 140 h 456"/>
                      <a:gd name="T30" fmla="*/ 6 w 456"/>
                      <a:gd name="T31" fmla="*/ 171 h 456"/>
                      <a:gd name="T32" fmla="*/ 1 w 456"/>
                      <a:gd name="T33" fmla="*/ 205 h 456"/>
                      <a:gd name="T34" fmla="*/ 0 w 456"/>
                      <a:gd name="T35" fmla="*/ 240 h 456"/>
                      <a:gd name="T36" fmla="*/ 4 w 456"/>
                      <a:gd name="T37" fmla="*/ 274 h 456"/>
                      <a:gd name="T38" fmla="*/ 14 w 456"/>
                      <a:gd name="T39" fmla="*/ 306 h 456"/>
                      <a:gd name="T40" fmla="*/ 28 w 456"/>
                      <a:gd name="T41" fmla="*/ 337 h 456"/>
                      <a:gd name="T42" fmla="*/ 52 w 456"/>
                      <a:gd name="T43" fmla="*/ 373 h 456"/>
                      <a:gd name="T44" fmla="*/ 100 w 456"/>
                      <a:gd name="T45" fmla="*/ 416 h 456"/>
                      <a:gd name="T46" fmla="*/ 129 w 456"/>
                      <a:gd name="T47" fmla="*/ 434 h 456"/>
                      <a:gd name="T48" fmla="*/ 160 w 456"/>
                      <a:gd name="T49" fmla="*/ 445 h 456"/>
                      <a:gd name="T50" fmla="*/ 193 w 456"/>
                      <a:gd name="T51" fmla="*/ 453 h 456"/>
                      <a:gd name="T52" fmla="*/ 228 w 456"/>
                      <a:gd name="T53" fmla="*/ 456 h 456"/>
                      <a:gd name="T54" fmla="*/ 262 w 456"/>
                      <a:gd name="T55" fmla="*/ 453 h 456"/>
                      <a:gd name="T56" fmla="*/ 295 w 456"/>
                      <a:gd name="T57" fmla="*/ 445 h 456"/>
                      <a:gd name="T58" fmla="*/ 327 w 456"/>
                      <a:gd name="T59" fmla="*/ 434 h 456"/>
                      <a:gd name="T60" fmla="*/ 355 w 456"/>
                      <a:gd name="T61" fmla="*/ 416 h 456"/>
                      <a:gd name="T62" fmla="*/ 404 w 456"/>
                      <a:gd name="T63" fmla="*/ 373 h 456"/>
                      <a:gd name="T64" fmla="*/ 428 w 456"/>
                      <a:gd name="T65" fmla="*/ 337 h 456"/>
                      <a:gd name="T66" fmla="*/ 442 w 456"/>
                      <a:gd name="T67" fmla="*/ 306 h 456"/>
                      <a:gd name="T68" fmla="*/ 451 w 456"/>
                      <a:gd name="T69" fmla="*/ 274 h 456"/>
                      <a:gd name="T70" fmla="*/ 456 w 456"/>
                      <a:gd name="T71" fmla="*/ 240 h 456"/>
                      <a:gd name="T72" fmla="*/ 416 w 456"/>
                      <a:gd name="T73" fmla="*/ 247 h 456"/>
                      <a:gd name="T74" fmla="*/ 403 w 456"/>
                      <a:gd name="T75" fmla="*/ 302 h 456"/>
                      <a:gd name="T76" fmla="*/ 374 w 456"/>
                      <a:gd name="T77" fmla="*/ 348 h 456"/>
                      <a:gd name="T78" fmla="*/ 334 w 456"/>
                      <a:gd name="T79" fmla="*/ 386 h 456"/>
                      <a:gd name="T80" fmla="*/ 284 w 456"/>
                      <a:gd name="T81" fmla="*/ 409 h 456"/>
                      <a:gd name="T82" fmla="*/ 228 w 456"/>
                      <a:gd name="T83" fmla="*/ 418 h 456"/>
                      <a:gd name="T84" fmla="*/ 171 w 456"/>
                      <a:gd name="T85" fmla="*/ 409 h 456"/>
                      <a:gd name="T86" fmla="*/ 121 w 456"/>
                      <a:gd name="T87" fmla="*/ 386 h 456"/>
                      <a:gd name="T88" fmla="*/ 81 w 456"/>
                      <a:gd name="T89" fmla="*/ 348 h 456"/>
                      <a:gd name="T90" fmla="*/ 52 w 456"/>
                      <a:gd name="T91" fmla="*/ 302 h 456"/>
                      <a:gd name="T92" fmla="*/ 38 w 456"/>
                      <a:gd name="T93" fmla="*/ 247 h 456"/>
                      <a:gd name="T94" fmla="*/ 42 w 456"/>
                      <a:gd name="T95" fmla="*/ 190 h 456"/>
                      <a:gd name="T96" fmla="*/ 61 w 456"/>
                      <a:gd name="T97" fmla="*/ 138 h 456"/>
                      <a:gd name="T98" fmla="*/ 94 w 456"/>
                      <a:gd name="T99" fmla="*/ 94 h 456"/>
                      <a:gd name="T100" fmla="*/ 137 w 456"/>
                      <a:gd name="T101" fmla="*/ 61 h 456"/>
                      <a:gd name="T102" fmla="*/ 190 w 456"/>
                      <a:gd name="T103" fmla="*/ 42 h 456"/>
                      <a:gd name="T104" fmla="*/ 247 w 456"/>
                      <a:gd name="T105" fmla="*/ 39 h 456"/>
                      <a:gd name="T106" fmla="*/ 301 w 456"/>
                      <a:gd name="T107" fmla="*/ 53 h 456"/>
                      <a:gd name="T108" fmla="*/ 348 w 456"/>
                      <a:gd name="T109" fmla="*/ 81 h 456"/>
                      <a:gd name="T110" fmla="*/ 386 w 456"/>
                      <a:gd name="T111" fmla="*/ 122 h 456"/>
                      <a:gd name="T112" fmla="*/ 409 w 456"/>
                      <a:gd name="T113" fmla="*/ 172 h 456"/>
                      <a:gd name="T114" fmla="*/ 417 w 456"/>
                      <a:gd name="T115" fmla="*/ 228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56" h="456">
                        <a:moveTo>
                          <a:pt x="456" y="228"/>
                        </a:moveTo>
                        <a:lnTo>
                          <a:pt x="456" y="216"/>
                        </a:lnTo>
                        <a:lnTo>
                          <a:pt x="455" y="205"/>
                        </a:lnTo>
                        <a:lnTo>
                          <a:pt x="453" y="193"/>
                        </a:lnTo>
                        <a:lnTo>
                          <a:pt x="451" y="182"/>
                        </a:lnTo>
                        <a:lnTo>
                          <a:pt x="448" y="171"/>
                        </a:lnTo>
                        <a:lnTo>
                          <a:pt x="445" y="160"/>
                        </a:lnTo>
                        <a:lnTo>
                          <a:pt x="442" y="149"/>
                        </a:lnTo>
                        <a:lnTo>
                          <a:pt x="438" y="140"/>
                        </a:lnTo>
                        <a:lnTo>
                          <a:pt x="428" y="119"/>
                        </a:lnTo>
                        <a:lnTo>
                          <a:pt x="416" y="100"/>
                        </a:lnTo>
                        <a:lnTo>
                          <a:pt x="404" y="83"/>
                        </a:lnTo>
                        <a:lnTo>
                          <a:pt x="389" y="67"/>
                        </a:lnTo>
                        <a:lnTo>
                          <a:pt x="373" y="52"/>
                        </a:lnTo>
                        <a:lnTo>
                          <a:pt x="355" y="39"/>
                        </a:lnTo>
                        <a:lnTo>
                          <a:pt x="337" y="28"/>
                        </a:lnTo>
                        <a:lnTo>
                          <a:pt x="316" y="18"/>
                        </a:lnTo>
                        <a:lnTo>
                          <a:pt x="306" y="14"/>
                        </a:lnTo>
                        <a:lnTo>
                          <a:pt x="295" y="10"/>
                        </a:lnTo>
                        <a:lnTo>
                          <a:pt x="284" y="8"/>
                        </a:lnTo>
                        <a:lnTo>
                          <a:pt x="274" y="5"/>
                        </a:lnTo>
                        <a:lnTo>
                          <a:pt x="262" y="2"/>
                        </a:lnTo>
                        <a:lnTo>
                          <a:pt x="251" y="1"/>
                        </a:lnTo>
                        <a:lnTo>
                          <a:pt x="240" y="0"/>
                        </a:lnTo>
                        <a:lnTo>
                          <a:pt x="228" y="0"/>
                        </a:lnTo>
                        <a:lnTo>
                          <a:pt x="216" y="0"/>
                        </a:lnTo>
                        <a:lnTo>
                          <a:pt x="204" y="1"/>
                        </a:lnTo>
                        <a:lnTo>
                          <a:pt x="193" y="2"/>
                        </a:lnTo>
                        <a:lnTo>
                          <a:pt x="182" y="5"/>
                        </a:lnTo>
                        <a:lnTo>
                          <a:pt x="170" y="8"/>
                        </a:lnTo>
                        <a:lnTo>
                          <a:pt x="160" y="10"/>
                        </a:lnTo>
                        <a:lnTo>
                          <a:pt x="149" y="14"/>
                        </a:lnTo>
                        <a:lnTo>
                          <a:pt x="138" y="18"/>
                        </a:lnTo>
                        <a:lnTo>
                          <a:pt x="129" y="23"/>
                        </a:lnTo>
                        <a:lnTo>
                          <a:pt x="119" y="28"/>
                        </a:lnTo>
                        <a:lnTo>
                          <a:pt x="110" y="33"/>
                        </a:lnTo>
                        <a:lnTo>
                          <a:pt x="100" y="39"/>
                        </a:lnTo>
                        <a:lnTo>
                          <a:pt x="83" y="52"/>
                        </a:lnTo>
                        <a:lnTo>
                          <a:pt x="66" y="67"/>
                        </a:lnTo>
                        <a:lnTo>
                          <a:pt x="52" y="83"/>
                        </a:lnTo>
                        <a:lnTo>
                          <a:pt x="38" y="100"/>
                        </a:lnTo>
                        <a:lnTo>
                          <a:pt x="33" y="110"/>
                        </a:lnTo>
                        <a:lnTo>
                          <a:pt x="28" y="119"/>
                        </a:lnTo>
                        <a:lnTo>
                          <a:pt x="22" y="129"/>
                        </a:lnTo>
                        <a:lnTo>
                          <a:pt x="18" y="140"/>
                        </a:lnTo>
                        <a:lnTo>
                          <a:pt x="14" y="149"/>
                        </a:lnTo>
                        <a:lnTo>
                          <a:pt x="10" y="160"/>
                        </a:lnTo>
                        <a:lnTo>
                          <a:pt x="6" y="171"/>
                        </a:lnTo>
                        <a:lnTo>
                          <a:pt x="4" y="182"/>
                        </a:lnTo>
                        <a:lnTo>
                          <a:pt x="2" y="193"/>
                        </a:lnTo>
                        <a:lnTo>
                          <a:pt x="1" y="205"/>
                        </a:lnTo>
                        <a:lnTo>
                          <a:pt x="0" y="216"/>
                        </a:lnTo>
                        <a:lnTo>
                          <a:pt x="0" y="228"/>
                        </a:lnTo>
                        <a:lnTo>
                          <a:pt x="0" y="240"/>
                        </a:lnTo>
                        <a:lnTo>
                          <a:pt x="1" y="251"/>
                        </a:lnTo>
                        <a:lnTo>
                          <a:pt x="2" y="262"/>
                        </a:lnTo>
                        <a:lnTo>
                          <a:pt x="4" y="274"/>
                        </a:lnTo>
                        <a:lnTo>
                          <a:pt x="6" y="284"/>
                        </a:lnTo>
                        <a:lnTo>
                          <a:pt x="10" y="296"/>
                        </a:lnTo>
                        <a:lnTo>
                          <a:pt x="14" y="306"/>
                        </a:lnTo>
                        <a:lnTo>
                          <a:pt x="18" y="316"/>
                        </a:lnTo>
                        <a:lnTo>
                          <a:pt x="22" y="327"/>
                        </a:lnTo>
                        <a:lnTo>
                          <a:pt x="28" y="337"/>
                        </a:lnTo>
                        <a:lnTo>
                          <a:pt x="33" y="346"/>
                        </a:lnTo>
                        <a:lnTo>
                          <a:pt x="38" y="356"/>
                        </a:lnTo>
                        <a:lnTo>
                          <a:pt x="52" y="373"/>
                        </a:lnTo>
                        <a:lnTo>
                          <a:pt x="66" y="389"/>
                        </a:lnTo>
                        <a:lnTo>
                          <a:pt x="83" y="404"/>
                        </a:lnTo>
                        <a:lnTo>
                          <a:pt x="100" y="416"/>
                        </a:lnTo>
                        <a:lnTo>
                          <a:pt x="110" y="423"/>
                        </a:lnTo>
                        <a:lnTo>
                          <a:pt x="119" y="428"/>
                        </a:lnTo>
                        <a:lnTo>
                          <a:pt x="129" y="434"/>
                        </a:lnTo>
                        <a:lnTo>
                          <a:pt x="138" y="438"/>
                        </a:lnTo>
                        <a:lnTo>
                          <a:pt x="149" y="442"/>
                        </a:lnTo>
                        <a:lnTo>
                          <a:pt x="160" y="445"/>
                        </a:lnTo>
                        <a:lnTo>
                          <a:pt x="170" y="448"/>
                        </a:lnTo>
                        <a:lnTo>
                          <a:pt x="182" y="452"/>
                        </a:lnTo>
                        <a:lnTo>
                          <a:pt x="193" y="453"/>
                        </a:lnTo>
                        <a:lnTo>
                          <a:pt x="204" y="455"/>
                        </a:lnTo>
                        <a:lnTo>
                          <a:pt x="216" y="456"/>
                        </a:lnTo>
                        <a:lnTo>
                          <a:pt x="228" y="456"/>
                        </a:lnTo>
                        <a:lnTo>
                          <a:pt x="240" y="456"/>
                        </a:lnTo>
                        <a:lnTo>
                          <a:pt x="251" y="455"/>
                        </a:lnTo>
                        <a:lnTo>
                          <a:pt x="262" y="453"/>
                        </a:lnTo>
                        <a:lnTo>
                          <a:pt x="274" y="452"/>
                        </a:lnTo>
                        <a:lnTo>
                          <a:pt x="284" y="448"/>
                        </a:lnTo>
                        <a:lnTo>
                          <a:pt x="295" y="445"/>
                        </a:lnTo>
                        <a:lnTo>
                          <a:pt x="306" y="442"/>
                        </a:lnTo>
                        <a:lnTo>
                          <a:pt x="316" y="438"/>
                        </a:lnTo>
                        <a:lnTo>
                          <a:pt x="327" y="434"/>
                        </a:lnTo>
                        <a:lnTo>
                          <a:pt x="337" y="428"/>
                        </a:lnTo>
                        <a:lnTo>
                          <a:pt x="346" y="423"/>
                        </a:lnTo>
                        <a:lnTo>
                          <a:pt x="355" y="416"/>
                        </a:lnTo>
                        <a:lnTo>
                          <a:pt x="373" y="404"/>
                        </a:lnTo>
                        <a:lnTo>
                          <a:pt x="389" y="389"/>
                        </a:lnTo>
                        <a:lnTo>
                          <a:pt x="404" y="373"/>
                        </a:lnTo>
                        <a:lnTo>
                          <a:pt x="416" y="356"/>
                        </a:lnTo>
                        <a:lnTo>
                          <a:pt x="423" y="346"/>
                        </a:lnTo>
                        <a:lnTo>
                          <a:pt x="428" y="337"/>
                        </a:lnTo>
                        <a:lnTo>
                          <a:pt x="433" y="327"/>
                        </a:lnTo>
                        <a:lnTo>
                          <a:pt x="438" y="316"/>
                        </a:lnTo>
                        <a:lnTo>
                          <a:pt x="442" y="306"/>
                        </a:lnTo>
                        <a:lnTo>
                          <a:pt x="445" y="296"/>
                        </a:lnTo>
                        <a:lnTo>
                          <a:pt x="448" y="284"/>
                        </a:lnTo>
                        <a:lnTo>
                          <a:pt x="451" y="274"/>
                        </a:lnTo>
                        <a:lnTo>
                          <a:pt x="453" y="262"/>
                        </a:lnTo>
                        <a:lnTo>
                          <a:pt x="455" y="251"/>
                        </a:lnTo>
                        <a:lnTo>
                          <a:pt x="456" y="240"/>
                        </a:lnTo>
                        <a:lnTo>
                          <a:pt x="456" y="228"/>
                        </a:lnTo>
                        <a:close/>
                        <a:moveTo>
                          <a:pt x="417" y="228"/>
                        </a:moveTo>
                        <a:lnTo>
                          <a:pt x="416" y="247"/>
                        </a:lnTo>
                        <a:lnTo>
                          <a:pt x="414" y="266"/>
                        </a:lnTo>
                        <a:lnTo>
                          <a:pt x="409" y="284"/>
                        </a:lnTo>
                        <a:lnTo>
                          <a:pt x="403" y="302"/>
                        </a:lnTo>
                        <a:lnTo>
                          <a:pt x="395" y="319"/>
                        </a:lnTo>
                        <a:lnTo>
                          <a:pt x="386" y="335"/>
                        </a:lnTo>
                        <a:lnTo>
                          <a:pt x="374" y="348"/>
                        </a:lnTo>
                        <a:lnTo>
                          <a:pt x="362" y="362"/>
                        </a:lnTo>
                        <a:lnTo>
                          <a:pt x="348" y="375"/>
                        </a:lnTo>
                        <a:lnTo>
                          <a:pt x="334" y="386"/>
                        </a:lnTo>
                        <a:lnTo>
                          <a:pt x="318" y="395"/>
                        </a:lnTo>
                        <a:lnTo>
                          <a:pt x="301" y="403"/>
                        </a:lnTo>
                        <a:lnTo>
                          <a:pt x="284" y="409"/>
                        </a:lnTo>
                        <a:lnTo>
                          <a:pt x="266" y="414"/>
                        </a:lnTo>
                        <a:lnTo>
                          <a:pt x="247" y="416"/>
                        </a:lnTo>
                        <a:lnTo>
                          <a:pt x="228" y="418"/>
                        </a:lnTo>
                        <a:lnTo>
                          <a:pt x="209" y="416"/>
                        </a:lnTo>
                        <a:lnTo>
                          <a:pt x="190" y="414"/>
                        </a:lnTo>
                        <a:lnTo>
                          <a:pt x="171" y="409"/>
                        </a:lnTo>
                        <a:lnTo>
                          <a:pt x="153" y="403"/>
                        </a:lnTo>
                        <a:lnTo>
                          <a:pt x="137" y="395"/>
                        </a:lnTo>
                        <a:lnTo>
                          <a:pt x="121" y="386"/>
                        </a:lnTo>
                        <a:lnTo>
                          <a:pt x="107" y="375"/>
                        </a:lnTo>
                        <a:lnTo>
                          <a:pt x="94" y="362"/>
                        </a:lnTo>
                        <a:lnTo>
                          <a:pt x="81" y="348"/>
                        </a:lnTo>
                        <a:lnTo>
                          <a:pt x="70" y="335"/>
                        </a:lnTo>
                        <a:lnTo>
                          <a:pt x="61" y="319"/>
                        </a:lnTo>
                        <a:lnTo>
                          <a:pt x="52" y="302"/>
                        </a:lnTo>
                        <a:lnTo>
                          <a:pt x="46" y="284"/>
                        </a:lnTo>
                        <a:lnTo>
                          <a:pt x="42" y="266"/>
                        </a:lnTo>
                        <a:lnTo>
                          <a:pt x="38" y="247"/>
                        </a:lnTo>
                        <a:lnTo>
                          <a:pt x="37" y="228"/>
                        </a:lnTo>
                        <a:lnTo>
                          <a:pt x="38" y="209"/>
                        </a:lnTo>
                        <a:lnTo>
                          <a:pt x="42" y="190"/>
                        </a:lnTo>
                        <a:lnTo>
                          <a:pt x="46" y="172"/>
                        </a:lnTo>
                        <a:lnTo>
                          <a:pt x="52" y="154"/>
                        </a:lnTo>
                        <a:lnTo>
                          <a:pt x="61" y="138"/>
                        </a:lnTo>
                        <a:lnTo>
                          <a:pt x="70" y="122"/>
                        </a:lnTo>
                        <a:lnTo>
                          <a:pt x="81" y="107"/>
                        </a:lnTo>
                        <a:lnTo>
                          <a:pt x="94" y="94"/>
                        </a:lnTo>
                        <a:lnTo>
                          <a:pt x="107" y="81"/>
                        </a:lnTo>
                        <a:lnTo>
                          <a:pt x="121" y="71"/>
                        </a:lnTo>
                        <a:lnTo>
                          <a:pt x="137" y="61"/>
                        </a:lnTo>
                        <a:lnTo>
                          <a:pt x="153" y="53"/>
                        </a:lnTo>
                        <a:lnTo>
                          <a:pt x="171" y="47"/>
                        </a:lnTo>
                        <a:lnTo>
                          <a:pt x="190" y="42"/>
                        </a:lnTo>
                        <a:lnTo>
                          <a:pt x="209" y="39"/>
                        </a:lnTo>
                        <a:lnTo>
                          <a:pt x="228" y="38"/>
                        </a:lnTo>
                        <a:lnTo>
                          <a:pt x="247" y="39"/>
                        </a:lnTo>
                        <a:lnTo>
                          <a:pt x="266" y="42"/>
                        </a:lnTo>
                        <a:lnTo>
                          <a:pt x="284" y="47"/>
                        </a:lnTo>
                        <a:lnTo>
                          <a:pt x="301" y="53"/>
                        </a:lnTo>
                        <a:lnTo>
                          <a:pt x="318" y="61"/>
                        </a:lnTo>
                        <a:lnTo>
                          <a:pt x="334" y="71"/>
                        </a:lnTo>
                        <a:lnTo>
                          <a:pt x="348" y="81"/>
                        </a:lnTo>
                        <a:lnTo>
                          <a:pt x="362" y="94"/>
                        </a:lnTo>
                        <a:lnTo>
                          <a:pt x="374" y="107"/>
                        </a:lnTo>
                        <a:lnTo>
                          <a:pt x="386" y="122"/>
                        </a:lnTo>
                        <a:lnTo>
                          <a:pt x="395" y="138"/>
                        </a:lnTo>
                        <a:lnTo>
                          <a:pt x="403" y="154"/>
                        </a:lnTo>
                        <a:lnTo>
                          <a:pt x="409" y="172"/>
                        </a:lnTo>
                        <a:lnTo>
                          <a:pt x="414" y="190"/>
                        </a:lnTo>
                        <a:lnTo>
                          <a:pt x="416" y="209"/>
                        </a:lnTo>
                        <a:lnTo>
                          <a:pt x="417" y="228"/>
                        </a:lnTo>
                        <a:close/>
                      </a:path>
                    </a:pathLst>
                  </a:custGeom>
                  <a:solidFill>
                    <a:srgbClr val="ACDA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0" name="Freeform 6416">
                    <a:extLst>
                      <a:ext uri="{FF2B5EF4-FFF2-40B4-BE49-F238E27FC236}">
                        <a16:creationId xmlns:a16="http://schemas.microsoft.com/office/drawing/2014/main" xmlns="" id="{124A270B-0897-4408-A924-5E5C9C863D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4" y="1457"/>
                    <a:ext cx="42" cy="41"/>
                  </a:xfrm>
                  <a:custGeom>
                    <a:avLst/>
                    <a:gdLst>
                      <a:gd name="T0" fmla="*/ 417 w 418"/>
                      <a:gd name="T1" fmla="*/ 188 h 418"/>
                      <a:gd name="T2" fmla="*/ 408 w 418"/>
                      <a:gd name="T3" fmla="*/ 147 h 418"/>
                      <a:gd name="T4" fmla="*/ 381 w 418"/>
                      <a:gd name="T5" fmla="*/ 92 h 418"/>
                      <a:gd name="T6" fmla="*/ 342 w 418"/>
                      <a:gd name="T7" fmla="*/ 47 h 418"/>
                      <a:gd name="T8" fmla="*/ 290 w 418"/>
                      <a:gd name="T9" fmla="*/ 16 h 418"/>
                      <a:gd name="T10" fmla="*/ 241 w 418"/>
                      <a:gd name="T11" fmla="*/ 3 h 418"/>
                      <a:gd name="T12" fmla="*/ 209 w 418"/>
                      <a:gd name="T13" fmla="*/ 0 h 418"/>
                      <a:gd name="T14" fmla="*/ 177 w 418"/>
                      <a:gd name="T15" fmla="*/ 3 h 418"/>
                      <a:gd name="T16" fmla="*/ 127 w 418"/>
                      <a:gd name="T17" fmla="*/ 16 h 418"/>
                      <a:gd name="T18" fmla="*/ 76 w 418"/>
                      <a:gd name="T19" fmla="*/ 47 h 418"/>
                      <a:gd name="T20" fmla="*/ 35 w 418"/>
                      <a:gd name="T21" fmla="*/ 92 h 418"/>
                      <a:gd name="T22" fmla="*/ 9 w 418"/>
                      <a:gd name="T23" fmla="*/ 147 h 418"/>
                      <a:gd name="T24" fmla="*/ 1 w 418"/>
                      <a:gd name="T25" fmla="*/ 188 h 418"/>
                      <a:gd name="T26" fmla="*/ 0 w 418"/>
                      <a:gd name="T27" fmla="*/ 220 h 418"/>
                      <a:gd name="T28" fmla="*/ 4 w 418"/>
                      <a:gd name="T29" fmla="*/ 251 h 418"/>
                      <a:gd name="T30" fmla="*/ 25 w 418"/>
                      <a:gd name="T31" fmla="*/ 308 h 418"/>
                      <a:gd name="T32" fmla="*/ 61 w 418"/>
                      <a:gd name="T33" fmla="*/ 357 h 418"/>
                      <a:gd name="T34" fmla="*/ 109 w 418"/>
                      <a:gd name="T35" fmla="*/ 392 h 418"/>
                      <a:gd name="T36" fmla="*/ 166 w 418"/>
                      <a:gd name="T37" fmla="*/ 413 h 418"/>
                      <a:gd name="T38" fmla="*/ 198 w 418"/>
                      <a:gd name="T39" fmla="*/ 418 h 418"/>
                      <a:gd name="T40" fmla="*/ 230 w 418"/>
                      <a:gd name="T41" fmla="*/ 417 h 418"/>
                      <a:gd name="T42" fmla="*/ 271 w 418"/>
                      <a:gd name="T43" fmla="*/ 408 h 418"/>
                      <a:gd name="T44" fmla="*/ 325 w 418"/>
                      <a:gd name="T45" fmla="*/ 383 h 418"/>
                      <a:gd name="T46" fmla="*/ 370 w 418"/>
                      <a:gd name="T47" fmla="*/ 342 h 418"/>
                      <a:gd name="T48" fmla="*/ 402 w 418"/>
                      <a:gd name="T49" fmla="*/ 290 h 418"/>
                      <a:gd name="T50" fmla="*/ 416 w 418"/>
                      <a:gd name="T51" fmla="*/ 241 h 418"/>
                      <a:gd name="T52" fmla="*/ 418 w 418"/>
                      <a:gd name="T53" fmla="*/ 209 h 418"/>
                      <a:gd name="T54" fmla="*/ 376 w 418"/>
                      <a:gd name="T55" fmla="*/ 243 h 418"/>
                      <a:gd name="T56" fmla="*/ 359 w 418"/>
                      <a:gd name="T57" fmla="*/ 290 h 418"/>
                      <a:gd name="T58" fmla="*/ 329 w 418"/>
                      <a:gd name="T59" fmla="*/ 329 h 418"/>
                      <a:gd name="T60" fmla="*/ 290 w 418"/>
                      <a:gd name="T61" fmla="*/ 359 h 418"/>
                      <a:gd name="T62" fmla="*/ 243 w 418"/>
                      <a:gd name="T63" fmla="*/ 376 h 418"/>
                      <a:gd name="T64" fmla="*/ 191 w 418"/>
                      <a:gd name="T65" fmla="*/ 379 h 418"/>
                      <a:gd name="T66" fmla="*/ 142 w 418"/>
                      <a:gd name="T67" fmla="*/ 367 h 418"/>
                      <a:gd name="T68" fmla="*/ 100 w 418"/>
                      <a:gd name="T69" fmla="*/ 341 h 418"/>
                      <a:gd name="T70" fmla="*/ 67 w 418"/>
                      <a:gd name="T71" fmla="*/ 305 h 418"/>
                      <a:gd name="T72" fmla="*/ 45 w 418"/>
                      <a:gd name="T73" fmla="*/ 260 h 418"/>
                      <a:gd name="T74" fmla="*/ 37 w 418"/>
                      <a:gd name="T75" fmla="*/ 209 h 418"/>
                      <a:gd name="T76" fmla="*/ 45 w 418"/>
                      <a:gd name="T77" fmla="*/ 158 h 418"/>
                      <a:gd name="T78" fmla="*/ 67 w 418"/>
                      <a:gd name="T79" fmla="*/ 113 h 418"/>
                      <a:gd name="T80" fmla="*/ 100 w 418"/>
                      <a:gd name="T81" fmla="*/ 77 h 418"/>
                      <a:gd name="T82" fmla="*/ 142 w 418"/>
                      <a:gd name="T83" fmla="*/ 52 h 418"/>
                      <a:gd name="T84" fmla="*/ 191 w 418"/>
                      <a:gd name="T85" fmla="*/ 39 h 418"/>
                      <a:gd name="T86" fmla="*/ 243 w 418"/>
                      <a:gd name="T87" fmla="*/ 42 h 418"/>
                      <a:gd name="T88" fmla="*/ 290 w 418"/>
                      <a:gd name="T89" fmla="*/ 59 h 418"/>
                      <a:gd name="T90" fmla="*/ 329 w 418"/>
                      <a:gd name="T91" fmla="*/ 88 h 418"/>
                      <a:gd name="T92" fmla="*/ 359 w 418"/>
                      <a:gd name="T93" fmla="*/ 127 h 418"/>
                      <a:gd name="T94" fmla="*/ 376 w 418"/>
                      <a:gd name="T95" fmla="*/ 175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18" h="418">
                        <a:moveTo>
                          <a:pt x="418" y="209"/>
                        </a:moveTo>
                        <a:lnTo>
                          <a:pt x="418" y="198"/>
                        </a:lnTo>
                        <a:lnTo>
                          <a:pt x="417" y="188"/>
                        </a:lnTo>
                        <a:lnTo>
                          <a:pt x="416" y="177"/>
                        </a:lnTo>
                        <a:lnTo>
                          <a:pt x="413" y="166"/>
                        </a:lnTo>
                        <a:lnTo>
                          <a:pt x="408" y="147"/>
                        </a:lnTo>
                        <a:lnTo>
                          <a:pt x="402" y="128"/>
                        </a:lnTo>
                        <a:lnTo>
                          <a:pt x="392" y="109"/>
                        </a:lnTo>
                        <a:lnTo>
                          <a:pt x="381" y="92"/>
                        </a:lnTo>
                        <a:lnTo>
                          <a:pt x="370" y="76"/>
                        </a:lnTo>
                        <a:lnTo>
                          <a:pt x="357" y="61"/>
                        </a:lnTo>
                        <a:lnTo>
                          <a:pt x="342" y="47"/>
                        </a:lnTo>
                        <a:lnTo>
                          <a:pt x="325" y="36"/>
                        </a:lnTo>
                        <a:lnTo>
                          <a:pt x="308" y="25"/>
                        </a:lnTo>
                        <a:lnTo>
                          <a:pt x="290" y="16"/>
                        </a:lnTo>
                        <a:lnTo>
                          <a:pt x="271" y="9"/>
                        </a:lnTo>
                        <a:lnTo>
                          <a:pt x="250" y="5"/>
                        </a:lnTo>
                        <a:lnTo>
                          <a:pt x="241" y="3"/>
                        </a:lnTo>
                        <a:lnTo>
                          <a:pt x="230" y="1"/>
                        </a:lnTo>
                        <a:lnTo>
                          <a:pt x="220" y="0"/>
                        </a:lnTo>
                        <a:lnTo>
                          <a:pt x="209" y="0"/>
                        </a:lnTo>
                        <a:lnTo>
                          <a:pt x="198" y="0"/>
                        </a:lnTo>
                        <a:lnTo>
                          <a:pt x="188" y="1"/>
                        </a:lnTo>
                        <a:lnTo>
                          <a:pt x="177" y="3"/>
                        </a:lnTo>
                        <a:lnTo>
                          <a:pt x="166" y="5"/>
                        </a:lnTo>
                        <a:lnTo>
                          <a:pt x="146" y="9"/>
                        </a:lnTo>
                        <a:lnTo>
                          <a:pt x="127" y="16"/>
                        </a:lnTo>
                        <a:lnTo>
                          <a:pt x="109" y="25"/>
                        </a:lnTo>
                        <a:lnTo>
                          <a:pt x="92" y="36"/>
                        </a:lnTo>
                        <a:lnTo>
                          <a:pt x="76" y="47"/>
                        </a:lnTo>
                        <a:lnTo>
                          <a:pt x="61" y="61"/>
                        </a:lnTo>
                        <a:lnTo>
                          <a:pt x="47" y="76"/>
                        </a:lnTo>
                        <a:lnTo>
                          <a:pt x="35" y="92"/>
                        </a:lnTo>
                        <a:lnTo>
                          <a:pt x="25" y="109"/>
                        </a:lnTo>
                        <a:lnTo>
                          <a:pt x="16" y="128"/>
                        </a:lnTo>
                        <a:lnTo>
                          <a:pt x="9" y="147"/>
                        </a:lnTo>
                        <a:lnTo>
                          <a:pt x="4" y="166"/>
                        </a:lnTo>
                        <a:lnTo>
                          <a:pt x="2" y="177"/>
                        </a:lnTo>
                        <a:lnTo>
                          <a:pt x="1" y="188"/>
                        </a:lnTo>
                        <a:lnTo>
                          <a:pt x="0" y="198"/>
                        </a:lnTo>
                        <a:lnTo>
                          <a:pt x="0" y="209"/>
                        </a:lnTo>
                        <a:lnTo>
                          <a:pt x="0" y="220"/>
                        </a:lnTo>
                        <a:lnTo>
                          <a:pt x="1" y="230"/>
                        </a:lnTo>
                        <a:lnTo>
                          <a:pt x="2" y="241"/>
                        </a:lnTo>
                        <a:lnTo>
                          <a:pt x="4" y="251"/>
                        </a:lnTo>
                        <a:lnTo>
                          <a:pt x="9" y="271"/>
                        </a:lnTo>
                        <a:lnTo>
                          <a:pt x="16" y="290"/>
                        </a:lnTo>
                        <a:lnTo>
                          <a:pt x="25" y="308"/>
                        </a:lnTo>
                        <a:lnTo>
                          <a:pt x="35" y="326"/>
                        </a:lnTo>
                        <a:lnTo>
                          <a:pt x="47" y="342"/>
                        </a:lnTo>
                        <a:lnTo>
                          <a:pt x="61" y="357"/>
                        </a:lnTo>
                        <a:lnTo>
                          <a:pt x="76" y="370"/>
                        </a:lnTo>
                        <a:lnTo>
                          <a:pt x="92" y="383"/>
                        </a:lnTo>
                        <a:lnTo>
                          <a:pt x="109" y="392"/>
                        </a:lnTo>
                        <a:lnTo>
                          <a:pt x="127" y="402"/>
                        </a:lnTo>
                        <a:lnTo>
                          <a:pt x="146" y="408"/>
                        </a:lnTo>
                        <a:lnTo>
                          <a:pt x="166" y="413"/>
                        </a:lnTo>
                        <a:lnTo>
                          <a:pt x="177" y="416"/>
                        </a:lnTo>
                        <a:lnTo>
                          <a:pt x="188" y="417"/>
                        </a:lnTo>
                        <a:lnTo>
                          <a:pt x="198" y="418"/>
                        </a:lnTo>
                        <a:lnTo>
                          <a:pt x="209" y="418"/>
                        </a:lnTo>
                        <a:lnTo>
                          <a:pt x="220" y="418"/>
                        </a:lnTo>
                        <a:lnTo>
                          <a:pt x="230" y="417"/>
                        </a:lnTo>
                        <a:lnTo>
                          <a:pt x="241" y="416"/>
                        </a:lnTo>
                        <a:lnTo>
                          <a:pt x="250" y="413"/>
                        </a:lnTo>
                        <a:lnTo>
                          <a:pt x="271" y="408"/>
                        </a:lnTo>
                        <a:lnTo>
                          <a:pt x="290" y="402"/>
                        </a:lnTo>
                        <a:lnTo>
                          <a:pt x="308" y="392"/>
                        </a:lnTo>
                        <a:lnTo>
                          <a:pt x="325" y="383"/>
                        </a:lnTo>
                        <a:lnTo>
                          <a:pt x="342" y="370"/>
                        </a:lnTo>
                        <a:lnTo>
                          <a:pt x="357" y="357"/>
                        </a:lnTo>
                        <a:lnTo>
                          <a:pt x="370" y="342"/>
                        </a:lnTo>
                        <a:lnTo>
                          <a:pt x="381" y="326"/>
                        </a:lnTo>
                        <a:lnTo>
                          <a:pt x="392" y="308"/>
                        </a:lnTo>
                        <a:lnTo>
                          <a:pt x="402" y="290"/>
                        </a:lnTo>
                        <a:lnTo>
                          <a:pt x="408" y="271"/>
                        </a:lnTo>
                        <a:lnTo>
                          <a:pt x="413" y="251"/>
                        </a:lnTo>
                        <a:lnTo>
                          <a:pt x="416" y="241"/>
                        </a:lnTo>
                        <a:lnTo>
                          <a:pt x="417" y="230"/>
                        </a:lnTo>
                        <a:lnTo>
                          <a:pt x="418" y="220"/>
                        </a:lnTo>
                        <a:lnTo>
                          <a:pt x="418" y="209"/>
                        </a:lnTo>
                        <a:close/>
                        <a:moveTo>
                          <a:pt x="379" y="209"/>
                        </a:moveTo>
                        <a:lnTo>
                          <a:pt x="378" y="226"/>
                        </a:lnTo>
                        <a:lnTo>
                          <a:pt x="376" y="243"/>
                        </a:lnTo>
                        <a:lnTo>
                          <a:pt x="372" y="260"/>
                        </a:lnTo>
                        <a:lnTo>
                          <a:pt x="367" y="275"/>
                        </a:lnTo>
                        <a:lnTo>
                          <a:pt x="359" y="290"/>
                        </a:lnTo>
                        <a:lnTo>
                          <a:pt x="351" y="305"/>
                        </a:lnTo>
                        <a:lnTo>
                          <a:pt x="341" y="318"/>
                        </a:lnTo>
                        <a:lnTo>
                          <a:pt x="329" y="329"/>
                        </a:lnTo>
                        <a:lnTo>
                          <a:pt x="318" y="341"/>
                        </a:lnTo>
                        <a:lnTo>
                          <a:pt x="305" y="351"/>
                        </a:lnTo>
                        <a:lnTo>
                          <a:pt x="290" y="359"/>
                        </a:lnTo>
                        <a:lnTo>
                          <a:pt x="275" y="367"/>
                        </a:lnTo>
                        <a:lnTo>
                          <a:pt x="260" y="372"/>
                        </a:lnTo>
                        <a:lnTo>
                          <a:pt x="243" y="376"/>
                        </a:lnTo>
                        <a:lnTo>
                          <a:pt x="226" y="379"/>
                        </a:lnTo>
                        <a:lnTo>
                          <a:pt x="209" y="379"/>
                        </a:lnTo>
                        <a:lnTo>
                          <a:pt x="191" y="379"/>
                        </a:lnTo>
                        <a:lnTo>
                          <a:pt x="174" y="376"/>
                        </a:lnTo>
                        <a:lnTo>
                          <a:pt x="158" y="372"/>
                        </a:lnTo>
                        <a:lnTo>
                          <a:pt x="142" y="367"/>
                        </a:lnTo>
                        <a:lnTo>
                          <a:pt x="127" y="359"/>
                        </a:lnTo>
                        <a:lnTo>
                          <a:pt x="113" y="351"/>
                        </a:lnTo>
                        <a:lnTo>
                          <a:pt x="100" y="341"/>
                        </a:lnTo>
                        <a:lnTo>
                          <a:pt x="88" y="329"/>
                        </a:lnTo>
                        <a:lnTo>
                          <a:pt x="77" y="318"/>
                        </a:lnTo>
                        <a:lnTo>
                          <a:pt x="67" y="305"/>
                        </a:lnTo>
                        <a:lnTo>
                          <a:pt x="59" y="290"/>
                        </a:lnTo>
                        <a:lnTo>
                          <a:pt x="51" y="275"/>
                        </a:lnTo>
                        <a:lnTo>
                          <a:pt x="45" y="260"/>
                        </a:lnTo>
                        <a:lnTo>
                          <a:pt x="42" y="243"/>
                        </a:lnTo>
                        <a:lnTo>
                          <a:pt x="39" y="226"/>
                        </a:lnTo>
                        <a:lnTo>
                          <a:pt x="37" y="209"/>
                        </a:lnTo>
                        <a:lnTo>
                          <a:pt x="39" y="191"/>
                        </a:lnTo>
                        <a:lnTo>
                          <a:pt x="42" y="175"/>
                        </a:lnTo>
                        <a:lnTo>
                          <a:pt x="45" y="158"/>
                        </a:lnTo>
                        <a:lnTo>
                          <a:pt x="51" y="142"/>
                        </a:lnTo>
                        <a:lnTo>
                          <a:pt x="59" y="127"/>
                        </a:lnTo>
                        <a:lnTo>
                          <a:pt x="67" y="113"/>
                        </a:lnTo>
                        <a:lnTo>
                          <a:pt x="77" y="100"/>
                        </a:lnTo>
                        <a:lnTo>
                          <a:pt x="88" y="88"/>
                        </a:lnTo>
                        <a:lnTo>
                          <a:pt x="100" y="77"/>
                        </a:lnTo>
                        <a:lnTo>
                          <a:pt x="113" y="67"/>
                        </a:lnTo>
                        <a:lnTo>
                          <a:pt x="127" y="59"/>
                        </a:lnTo>
                        <a:lnTo>
                          <a:pt x="142" y="52"/>
                        </a:lnTo>
                        <a:lnTo>
                          <a:pt x="158" y="46"/>
                        </a:lnTo>
                        <a:lnTo>
                          <a:pt x="174" y="42"/>
                        </a:lnTo>
                        <a:lnTo>
                          <a:pt x="191" y="39"/>
                        </a:lnTo>
                        <a:lnTo>
                          <a:pt x="209" y="38"/>
                        </a:lnTo>
                        <a:lnTo>
                          <a:pt x="226" y="39"/>
                        </a:lnTo>
                        <a:lnTo>
                          <a:pt x="243" y="42"/>
                        </a:lnTo>
                        <a:lnTo>
                          <a:pt x="260" y="46"/>
                        </a:lnTo>
                        <a:lnTo>
                          <a:pt x="275" y="52"/>
                        </a:lnTo>
                        <a:lnTo>
                          <a:pt x="290" y="59"/>
                        </a:lnTo>
                        <a:lnTo>
                          <a:pt x="305" y="67"/>
                        </a:lnTo>
                        <a:lnTo>
                          <a:pt x="318" y="77"/>
                        </a:lnTo>
                        <a:lnTo>
                          <a:pt x="329" y="88"/>
                        </a:lnTo>
                        <a:lnTo>
                          <a:pt x="341" y="100"/>
                        </a:lnTo>
                        <a:lnTo>
                          <a:pt x="351" y="113"/>
                        </a:lnTo>
                        <a:lnTo>
                          <a:pt x="359" y="127"/>
                        </a:lnTo>
                        <a:lnTo>
                          <a:pt x="367" y="142"/>
                        </a:lnTo>
                        <a:lnTo>
                          <a:pt x="372" y="158"/>
                        </a:lnTo>
                        <a:lnTo>
                          <a:pt x="376" y="175"/>
                        </a:lnTo>
                        <a:lnTo>
                          <a:pt x="378" y="191"/>
                        </a:lnTo>
                        <a:lnTo>
                          <a:pt x="379" y="209"/>
                        </a:lnTo>
                        <a:close/>
                      </a:path>
                    </a:pathLst>
                  </a:custGeom>
                  <a:solidFill>
                    <a:srgbClr val="B2DD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1" name="Freeform 6417">
                    <a:extLst>
                      <a:ext uri="{FF2B5EF4-FFF2-40B4-BE49-F238E27FC236}">
                        <a16:creationId xmlns:a16="http://schemas.microsoft.com/office/drawing/2014/main" xmlns="" id="{ADD6AA1B-B7E0-4152-ACFD-A0BA8C71A7D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" y="1459"/>
                    <a:ext cx="38" cy="38"/>
                  </a:xfrm>
                  <a:custGeom>
                    <a:avLst/>
                    <a:gdLst>
                      <a:gd name="T0" fmla="*/ 377 w 380"/>
                      <a:gd name="T1" fmla="*/ 151 h 379"/>
                      <a:gd name="T2" fmla="*/ 358 w 380"/>
                      <a:gd name="T3" fmla="*/ 99 h 379"/>
                      <a:gd name="T4" fmla="*/ 325 w 380"/>
                      <a:gd name="T5" fmla="*/ 55 h 379"/>
                      <a:gd name="T6" fmla="*/ 281 w 380"/>
                      <a:gd name="T7" fmla="*/ 22 h 379"/>
                      <a:gd name="T8" fmla="*/ 229 w 380"/>
                      <a:gd name="T9" fmla="*/ 3 h 379"/>
                      <a:gd name="T10" fmla="*/ 172 w 380"/>
                      <a:gd name="T11" fmla="*/ 0 h 379"/>
                      <a:gd name="T12" fmla="*/ 116 w 380"/>
                      <a:gd name="T13" fmla="*/ 14 h 379"/>
                      <a:gd name="T14" fmla="*/ 70 w 380"/>
                      <a:gd name="T15" fmla="*/ 42 h 379"/>
                      <a:gd name="T16" fmla="*/ 33 w 380"/>
                      <a:gd name="T17" fmla="*/ 83 h 379"/>
                      <a:gd name="T18" fmla="*/ 9 w 380"/>
                      <a:gd name="T19" fmla="*/ 133 h 379"/>
                      <a:gd name="T20" fmla="*/ 0 w 380"/>
                      <a:gd name="T21" fmla="*/ 189 h 379"/>
                      <a:gd name="T22" fmla="*/ 9 w 380"/>
                      <a:gd name="T23" fmla="*/ 245 h 379"/>
                      <a:gd name="T24" fmla="*/ 33 w 380"/>
                      <a:gd name="T25" fmla="*/ 296 h 379"/>
                      <a:gd name="T26" fmla="*/ 70 w 380"/>
                      <a:gd name="T27" fmla="*/ 336 h 379"/>
                      <a:gd name="T28" fmla="*/ 116 w 380"/>
                      <a:gd name="T29" fmla="*/ 364 h 379"/>
                      <a:gd name="T30" fmla="*/ 172 w 380"/>
                      <a:gd name="T31" fmla="*/ 377 h 379"/>
                      <a:gd name="T32" fmla="*/ 229 w 380"/>
                      <a:gd name="T33" fmla="*/ 375 h 379"/>
                      <a:gd name="T34" fmla="*/ 281 w 380"/>
                      <a:gd name="T35" fmla="*/ 356 h 379"/>
                      <a:gd name="T36" fmla="*/ 325 w 380"/>
                      <a:gd name="T37" fmla="*/ 323 h 379"/>
                      <a:gd name="T38" fmla="*/ 358 w 380"/>
                      <a:gd name="T39" fmla="*/ 280 h 379"/>
                      <a:gd name="T40" fmla="*/ 377 w 380"/>
                      <a:gd name="T41" fmla="*/ 227 h 379"/>
                      <a:gd name="T42" fmla="*/ 343 w 380"/>
                      <a:gd name="T43" fmla="*/ 189 h 379"/>
                      <a:gd name="T44" fmla="*/ 336 w 380"/>
                      <a:gd name="T45" fmla="*/ 234 h 379"/>
                      <a:gd name="T46" fmla="*/ 317 w 380"/>
                      <a:gd name="T47" fmla="*/ 274 h 379"/>
                      <a:gd name="T48" fmla="*/ 288 w 380"/>
                      <a:gd name="T49" fmla="*/ 306 h 379"/>
                      <a:gd name="T50" fmla="*/ 249 w 380"/>
                      <a:gd name="T51" fmla="*/ 329 h 379"/>
                      <a:gd name="T52" fmla="*/ 206 w 380"/>
                      <a:gd name="T53" fmla="*/ 340 h 379"/>
                      <a:gd name="T54" fmla="*/ 160 w 380"/>
                      <a:gd name="T55" fmla="*/ 338 h 379"/>
                      <a:gd name="T56" fmla="*/ 119 w 380"/>
                      <a:gd name="T57" fmla="*/ 322 h 379"/>
                      <a:gd name="T58" fmla="*/ 83 w 380"/>
                      <a:gd name="T59" fmla="*/ 297 h 379"/>
                      <a:gd name="T60" fmla="*/ 57 w 380"/>
                      <a:gd name="T61" fmla="*/ 261 h 379"/>
                      <a:gd name="T62" fmla="*/ 42 w 380"/>
                      <a:gd name="T63" fmla="*/ 220 h 379"/>
                      <a:gd name="T64" fmla="*/ 40 w 380"/>
                      <a:gd name="T65" fmla="*/ 173 h 379"/>
                      <a:gd name="T66" fmla="*/ 50 w 380"/>
                      <a:gd name="T67" fmla="*/ 129 h 379"/>
                      <a:gd name="T68" fmla="*/ 74 w 380"/>
                      <a:gd name="T69" fmla="*/ 92 h 379"/>
                      <a:gd name="T70" fmla="*/ 106 w 380"/>
                      <a:gd name="T71" fmla="*/ 63 h 379"/>
                      <a:gd name="T72" fmla="*/ 145 w 380"/>
                      <a:gd name="T73" fmla="*/ 44 h 379"/>
                      <a:gd name="T74" fmla="*/ 191 w 380"/>
                      <a:gd name="T75" fmla="*/ 37 h 379"/>
                      <a:gd name="T76" fmla="*/ 236 w 380"/>
                      <a:gd name="T77" fmla="*/ 44 h 379"/>
                      <a:gd name="T78" fmla="*/ 276 w 380"/>
                      <a:gd name="T79" fmla="*/ 63 h 379"/>
                      <a:gd name="T80" fmla="*/ 308 w 380"/>
                      <a:gd name="T81" fmla="*/ 92 h 379"/>
                      <a:gd name="T82" fmla="*/ 330 w 380"/>
                      <a:gd name="T83" fmla="*/ 129 h 379"/>
                      <a:gd name="T84" fmla="*/ 342 w 380"/>
                      <a:gd name="T85" fmla="*/ 173 h 3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80" h="379">
                        <a:moveTo>
                          <a:pt x="380" y="189"/>
                        </a:moveTo>
                        <a:lnTo>
                          <a:pt x="379" y="170"/>
                        </a:lnTo>
                        <a:lnTo>
                          <a:pt x="377" y="151"/>
                        </a:lnTo>
                        <a:lnTo>
                          <a:pt x="372" y="133"/>
                        </a:lnTo>
                        <a:lnTo>
                          <a:pt x="366" y="115"/>
                        </a:lnTo>
                        <a:lnTo>
                          <a:pt x="358" y="99"/>
                        </a:lnTo>
                        <a:lnTo>
                          <a:pt x="349" y="83"/>
                        </a:lnTo>
                        <a:lnTo>
                          <a:pt x="337" y="68"/>
                        </a:lnTo>
                        <a:lnTo>
                          <a:pt x="325" y="55"/>
                        </a:lnTo>
                        <a:lnTo>
                          <a:pt x="311" y="42"/>
                        </a:lnTo>
                        <a:lnTo>
                          <a:pt x="297" y="32"/>
                        </a:lnTo>
                        <a:lnTo>
                          <a:pt x="281" y="22"/>
                        </a:lnTo>
                        <a:lnTo>
                          <a:pt x="264" y="14"/>
                        </a:lnTo>
                        <a:lnTo>
                          <a:pt x="247" y="8"/>
                        </a:lnTo>
                        <a:lnTo>
                          <a:pt x="229" y="3"/>
                        </a:lnTo>
                        <a:lnTo>
                          <a:pt x="210" y="0"/>
                        </a:lnTo>
                        <a:lnTo>
                          <a:pt x="191" y="0"/>
                        </a:lnTo>
                        <a:lnTo>
                          <a:pt x="172" y="0"/>
                        </a:lnTo>
                        <a:lnTo>
                          <a:pt x="153" y="3"/>
                        </a:lnTo>
                        <a:lnTo>
                          <a:pt x="134" y="8"/>
                        </a:lnTo>
                        <a:lnTo>
                          <a:pt x="116" y="14"/>
                        </a:lnTo>
                        <a:lnTo>
                          <a:pt x="100" y="22"/>
                        </a:lnTo>
                        <a:lnTo>
                          <a:pt x="84" y="32"/>
                        </a:lnTo>
                        <a:lnTo>
                          <a:pt x="70" y="42"/>
                        </a:lnTo>
                        <a:lnTo>
                          <a:pt x="57" y="55"/>
                        </a:lnTo>
                        <a:lnTo>
                          <a:pt x="44" y="68"/>
                        </a:lnTo>
                        <a:lnTo>
                          <a:pt x="33" y="83"/>
                        </a:lnTo>
                        <a:lnTo>
                          <a:pt x="24" y="99"/>
                        </a:lnTo>
                        <a:lnTo>
                          <a:pt x="15" y="115"/>
                        </a:lnTo>
                        <a:lnTo>
                          <a:pt x="9" y="133"/>
                        </a:lnTo>
                        <a:lnTo>
                          <a:pt x="5" y="151"/>
                        </a:lnTo>
                        <a:lnTo>
                          <a:pt x="1" y="170"/>
                        </a:lnTo>
                        <a:lnTo>
                          <a:pt x="0" y="189"/>
                        </a:lnTo>
                        <a:lnTo>
                          <a:pt x="1" y="208"/>
                        </a:lnTo>
                        <a:lnTo>
                          <a:pt x="5" y="227"/>
                        </a:lnTo>
                        <a:lnTo>
                          <a:pt x="9" y="245"/>
                        </a:lnTo>
                        <a:lnTo>
                          <a:pt x="15" y="263"/>
                        </a:lnTo>
                        <a:lnTo>
                          <a:pt x="24" y="280"/>
                        </a:lnTo>
                        <a:lnTo>
                          <a:pt x="33" y="296"/>
                        </a:lnTo>
                        <a:lnTo>
                          <a:pt x="44" y="309"/>
                        </a:lnTo>
                        <a:lnTo>
                          <a:pt x="57" y="323"/>
                        </a:lnTo>
                        <a:lnTo>
                          <a:pt x="70" y="336"/>
                        </a:lnTo>
                        <a:lnTo>
                          <a:pt x="84" y="347"/>
                        </a:lnTo>
                        <a:lnTo>
                          <a:pt x="100" y="356"/>
                        </a:lnTo>
                        <a:lnTo>
                          <a:pt x="116" y="364"/>
                        </a:lnTo>
                        <a:lnTo>
                          <a:pt x="134" y="370"/>
                        </a:lnTo>
                        <a:lnTo>
                          <a:pt x="153" y="375"/>
                        </a:lnTo>
                        <a:lnTo>
                          <a:pt x="172" y="377"/>
                        </a:lnTo>
                        <a:lnTo>
                          <a:pt x="191" y="379"/>
                        </a:lnTo>
                        <a:lnTo>
                          <a:pt x="210" y="377"/>
                        </a:lnTo>
                        <a:lnTo>
                          <a:pt x="229" y="375"/>
                        </a:lnTo>
                        <a:lnTo>
                          <a:pt x="247" y="370"/>
                        </a:lnTo>
                        <a:lnTo>
                          <a:pt x="264" y="364"/>
                        </a:lnTo>
                        <a:lnTo>
                          <a:pt x="281" y="356"/>
                        </a:lnTo>
                        <a:lnTo>
                          <a:pt x="297" y="347"/>
                        </a:lnTo>
                        <a:lnTo>
                          <a:pt x="311" y="336"/>
                        </a:lnTo>
                        <a:lnTo>
                          <a:pt x="325" y="323"/>
                        </a:lnTo>
                        <a:lnTo>
                          <a:pt x="337" y="309"/>
                        </a:lnTo>
                        <a:lnTo>
                          <a:pt x="349" y="296"/>
                        </a:lnTo>
                        <a:lnTo>
                          <a:pt x="358" y="280"/>
                        </a:lnTo>
                        <a:lnTo>
                          <a:pt x="366" y="263"/>
                        </a:lnTo>
                        <a:lnTo>
                          <a:pt x="372" y="245"/>
                        </a:lnTo>
                        <a:lnTo>
                          <a:pt x="377" y="227"/>
                        </a:lnTo>
                        <a:lnTo>
                          <a:pt x="379" y="208"/>
                        </a:lnTo>
                        <a:lnTo>
                          <a:pt x="380" y="189"/>
                        </a:lnTo>
                        <a:close/>
                        <a:moveTo>
                          <a:pt x="343" y="189"/>
                        </a:moveTo>
                        <a:lnTo>
                          <a:pt x="342" y="204"/>
                        </a:lnTo>
                        <a:lnTo>
                          <a:pt x="340" y="220"/>
                        </a:lnTo>
                        <a:lnTo>
                          <a:pt x="336" y="234"/>
                        </a:lnTo>
                        <a:lnTo>
                          <a:pt x="330" y="248"/>
                        </a:lnTo>
                        <a:lnTo>
                          <a:pt x="324" y="261"/>
                        </a:lnTo>
                        <a:lnTo>
                          <a:pt x="317" y="274"/>
                        </a:lnTo>
                        <a:lnTo>
                          <a:pt x="308" y="286"/>
                        </a:lnTo>
                        <a:lnTo>
                          <a:pt x="298" y="297"/>
                        </a:lnTo>
                        <a:lnTo>
                          <a:pt x="288" y="306"/>
                        </a:lnTo>
                        <a:lnTo>
                          <a:pt x="276" y="315"/>
                        </a:lnTo>
                        <a:lnTo>
                          <a:pt x="263" y="322"/>
                        </a:lnTo>
                        <a:lnTo>
                          <a:pt x="249" y="329"/>
                        </a:lnTo>
                        <a:lnTo>
                          <a:pt x="236" y="334"/>
                        </a:lnTo>
                        <a:lnTo>
                          <a:pt x="222" y="338"/>
                        </a:lnTo>
                        <a:lnTo>
                          <a:pt x="206" y="340"/>
                        </a:lnTo>
                        <a:lnTo>
                          <a:pt x="191" y="341"/>
                        </a:lnTo>
                        <a:lnTo>
                          <a:pt x="175" y="340"/>
                        </a:lnTo>
                        <a:lnTo>
                          <a:pt x="160" y="338"/>
                        </a:lnTo>
                        <a:lnTo>
                          <a:pt x="145" y="334"/>
                        </a:lnTo>
                        <a:lnTo>
                          <a:pt x="131" y="329"/>
                        </a:lnTo>
                        <a:lnTo>
                          <a:pt x="119" y="322"/>
                        </a:lnTo>
                        <a:lnTo>
                          <a:pt x="106" y="315"/>
                        </a:lnTo>
                        <a:lnTo>
                          <a:pt x="94" y="306"/>
                        </a:lnTo>
                        <a:lnTo>
                          <a:pt x="83" y="297"/>
                        </a:lnTo>
                        <a:lnTo>
                          <a:pt x="74" y="286"/>
                        </a:lnTo>
                        <a:lnTo>
                          <a:pt x="64" y="274"/>
                        </a:lnTo>
                        <a:lnTo>
                          <a:pt x="57" y="261"/>
                        </a:lnTo>
                        <a:lnTo>
                          <a:pt x="50" y="248"/>
                        </a:lnTo>
                        <a:lnTo>
                          <a:pt x="45" y="234"/>
                        </a:lnTo>
                        <a:lnTo>
                          <a:pt x="42" y="220"/>
                        </a:lnTo>
                        <a:lnTo>
                          <a:pt x="40" y="204"/>
                        </a:lnTo>
                        <a:lnTo>
                          <a:pt x="39" y="189"/>
                        </a:lnTo>
                        <a:lnTo>
                          <a:pt x="40" y="173"/>
                        </a:lnTo>
                        <a:lnTo>
                          <a:pt x="42" y="158"/>
                        </a:lnTo>
                        <a:lnTo>
                          <a:pt x="45" y="143"/>
                        </a:lnTo>
                        <a:lnTo>
                          <a:pt x="50" y="129"/>
                        </a:lnTo>
                        <a:lnTo>
                          <a:pt x="57" y="117"/>
                        </a:lnTo>
                        <a:lnTo>
                          <a:pt x="64" y="104"/>
                        </a:lnTo>
                        <a:lnTo>
                          <a:pt x="74" y="92"/>
                        </a:lnTo>
                        <a:lnTo>
                          <a:pt x="83" y="82"/>
                        </a:lnTo>
                        <a:lnTo>
                          <a:pt x="94" y="72"/>
                        </a:lnTo>
                        <a:lnTo>
                          <a:pt x="106" y="63"/>
                        </a:lnTo>
                        <a:lnTo>
                          <a:pt x="119" y="55"/>
                        </a:lnTo>
                        <a:lnTo>
                          <a:pt x="131" y="49"/>
                        </a:lnTo>
                        <a:lnTo>
                          <a:pt x="145" y="44"/>
                        </a:lnTo>
                        <a:lnTo>
                          <a:pt x="160" y="40"/>
                        </a:lnTo>
                        <a:lnTo>
                          <a:pt x="175" y="38"/>
                        </a:lnTo>
                        <a:lnTo>
                          <a:pt x="191" y="37"/>
                        </a:lnTo>
                        <a:lnTo>
                          <a:pt x="206" y="38"/>
                        </a:lnTo>
                        <a:lnTo>
                          <a:pt x="222" y="40"/>
                        </a:lnTo>
                        <a:lnTo>
                          <a:pt x="236" y="44"/>
                        </a:lnTo>
                        <a:lnTo>
                          <a:pt x="249" y="49"/>
                        </a:lnTo>
                        <a:lnTo>
                          <a:pt x="263" y="55"/>
                        </a:lnTo>
                        <a:lnTo>
                          <a:pt x="276" y="63"/>
                        </a:lnTo>
                        <a:lnTo>
                          <a:pt x="288" y="72"/>
                        </a:lnTo>
                        <a:lnTo>
                          <a:pt x="298" y="82"/>
                        </a:lnTo>
                        <a:lnTo>
                          <a:pt x="308" y="92"/>
                        </a:lnTo>
                        <a:lnTo>
                          <a:pt x="317" y="104"/>
                        </a:lnTo>
                        <a:lnTo>
                          <a:pt x="324" y="117"/>
                        </a:lnTo>
                        <a:lnTo>
                          <a:pt x="330" y="129"/>
                        </a:lnTo>
                        <a:lnTo>
                          <a:pt x="336" y="143"/>
                        </a:lnTo>
                        <a:lnTo>
                          <a:pt x="340" y="158"/>
                        </a:lnTo>
                        <a:lnTo>
                          <a:pt x="342" y="173"/>
                        </a:lnTo>
                        <a:lnTo>
                          <a:pt x="343" y="189"/>
                        </a:lnTo>
                        <a:close/>
                      </a:path>
                    </a:pathLst>
                  </a:custGeom>
                  <a:solidFill>
                    <a:srgbClr val="BAE0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2" name="Freeform 6418">
                    <a:extLst>
                      <a:ext uri="{FF2B5EF4-FFF2-40B4-BE49-F238E27FC236}">
                        <a16:creationId xmlns:a16="http://schemas.microsoft.com/office/drawing/2014/main" xmlns="" id="{9A4D3B65-0201-4EAD-8BA4-B54556D3C42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8" y="1460"/>
                    <a:ext cx="34" cy="35"/>
                  </a:xfrm>
                  <a:custGeom>
                    <a:avLst/>
                    <a:gdLst>
                      <a:gd name="T0" fmla="*/ 339 w 342"/>
                      <a:gd name="T1" fmla="*/ 137 h 341"/>
                      <a:gd name="T2" fmla="*/ 322 w 342"/>
                      <a:gd name="T3" fmla="*/ 89 h 341"/>
                      <a:gd name="T4" fmla="*/ 292 w 342"/>
                      <a:gd name="T5" fmla="*/ 50 h 341"/>
                      <a:gd name="T6" fmla="*/ 253 w 342"/>
                      <a:gd name="T7" fmla="*/ 21 h 341"/>
                      <a:gd name="T8" fmla="*/ 206 w 342"/>
                      <a:gd name="T9" fmla="*/ 4 h 341"/>
                      <a:gd name="T10" fmla="*/ 154 w 342"/>
                      <a:gd name="T11" fmla="*/ 1 h 341"/>
                      <a:gd name="T12" fmla="*/ 105 w 342"/>
                      <a:gd name="T13" fmla="*/ 14 h 341"/>
                      <a:gd name="T14" fmla="*/ 63 w 342"/>
                      <a:gd name="T15" fmla="*/ 39 h 341"/>
                      <a:gd name="T16" fmla="*/ 30 w 342"/>
                      <a:gd name="T17" fmla="*/ 75 h 341"/>
                      <a:gd name="T18" fmla="*/ 8 w 342"/>
                      <a:gd name="T19" fmla="*/ 120 h 341"/>
                      <a:gd name="T20" fmla="*/ 0 w 342"/>
                      <a:gd name="T21" fmla="*/ 171 h 341"/>
                      <a:gd name="T22" fmla="*/ 8 w 342"/>
                      <a:gd name="T23" fmla="*/ 222 h 341"/>
                      <a:gd name="T24" fmla="*/ 30 w 342"/>
                      <a:gd name="T25" fmla="*/ 267 h 341"/>
                      <a:gd name="T26" fmla="*/ 63 w 342"/>
                      <a:gd name="T27" fmla="*/ 303 h 341"/>
                      <a:gd name="T28" fmla="*/ 105 w 342"/>
                      <a:gd name="T29" fmla="*/ 329 h 341"/>
                      <a:gd name="T30" fmla="*/ 154 w 342"/>
                      <a:gd name="T31" fmla="*/ 341 h 341"/>
                      <a:gd name="T32" fmla="*/ 206 w 342"/>
                      <a:gd name="T33" fmla="*/ 338 h 341"/>
                      <a:gd name="T34" fmla="*/ 253 w 342"/>
                      <a:gd name="T35" fmla="*/ 321 h 341"/>
                      <a:gd name="T36" fmla="*/ 292 w 342"/>
                      <a:gd name="T37" fmla="*/ 291 h 341"/>
                      <a:gd name="T38" fmla="*/ 322 w 342"/>
                      <a:gd name="T39" fmla="*/ 252 h 341"/>
                      <a:gd name="T40" fmla="*/ 339 w 342"/>
                      <a:gd name="T41" fmla="*/ 205 h 341"/>
                      <a:gd name="T42" fmla="*/ 305 w 342"/>
                      <a:gd name="T43" fmla="*/ 171 h 341"/>
                      <a:gd name="T44" fmla="*/ 299 w 342"/>
                      <a:gd name="T45" fmla="*/ 210 h 341"/>
                      <a:gd name="T46" fmla="*/ 282 w 342"/>
                      <a:gd name="T47" fmla="*/ 246 h 341"/>
                      <a:gd name="T48" fmla="*/ 256 w 342"/>
                      <a:gd name="T49" fmla="*/ 273 h 341"/>
                      <a:gd name="T50" fmla="*/ 223 w 342"/>
                      <a:gd name="T51" fmla="*/ 293 h 341"/>
                      <a:gd name="T52" fmla="*/ 186 w 342"/>
                      <a:gd name="T53" fmla="*/ 303 h 341"/>
                      <a:gd name="T54" fmla="*/ 145 w 342"/>
                      <a:gd name="T55" fmla="*/ 301 h 341"/>
                      <a:gd name="T56" fmla="*/ 108 w 342"/>
                      <a:gd name="T57" fmla="*/ 288 h 341"/>
                      <a:gd name="T58" fmla="*/ 78 w 342"/>
                      <a:gd name="T59" fmla="*/ 265 h 341"/>
                      <a:gd name="T60" fmla="*/ 55 w 342"/>
                      <a:gd name="T61" fmla="*/ 234 h 341"/>
                      <a:gd name="T62" fmla="*/ 41 w 342"/>
                      <a:gd name="T63" fmla="*/ 198 h 341"/>
                      <a:gd name="T64" fmla="*/ 40 w 342"/>
                      <a:gd name="T65" fmla="*/ 157 h 341"/>
                      <a:gd name="T66" fmla="*/ 49 w 342"/>
                      <a:gd name="T67" fmla="*/ 119 h 341"/>
                      <a:gd name="T68" fmla="*/ 69 w 342"/>
                      <a:gd name="T69" fmla="*/ 86 h 341"/>
                      <a:gd name="T70" fmla="*/ 97 w 342"/>
                      <a:gd name="T71" fmla="*/ 60 h 341"/>
                      <a:gd name="T72" fmla="*/ 133 w 342"/>
                      <a:gd name="T73" fmla="*/ 44 h 341"/>
                      <a:gd name="T74" fmla="*/ 172 w 342"/>
                      <a:gd name="T75" fmla="*/ 38 h 341"/>
                      <a:gd name="T76" fmla="*/ 211 w 342"/>
                      <a:gd name="T77" fmla="*/ 44 h 341"/>
                      <a:gd name="T78" fmla="*/ 246 w 342"/>
                      <a:gd name="T79" fmla="*/ 60 h 341"/>
                      <a:gd name="T80" fmla="*/ 274 w 342"/>
                      <a:gd name="T81" fmla="*/ 86 h 341"/>
                      <a:gd name="T82" fmla="*/ 294 w 342"/>
                      <a:gd name="T83" fmla="*/ 119 h 341"/>
                      <a:gd name="T84" fmla="*/ 304 w 342"/>
                      <a:gd name="T85" fmla="*/ 157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42" h="341">
                        <a:moveTo>
                          <a:pt x="342" y="171"/>
                        </a:moveTo>
                        <a:lnTo>
                          <a:pt x="342" y="153"/>
                        </a:lnTo>
                        <a:lnTo>
                          <a:pt x="339" y="137"/>
                        </a:lnTo>
                        <a:lnTo>
                          <a:pt x="335" y="120"/>
                        </a:lnTo>
                        <a:lnTo>
                          <a:pt x="330" y="104"/>
                        </a:lnTo>
                        <a:lnTo>
                          <a:pt x="322" y="89"/>
                        </a:lnTo>
                        <a:lnTo>
                          <a:pt x="314" y="75"/>
                        </a:lnTo>
                        <a:lnTo>
                          <a:pt x="304" y="62"/>
                        </a:lnTo>
                        <a:lnTo>
                          <a:pt x="292" y="50"/>
                        </a:lnTo>
                        <a:lnTo>
                          <a:pt x="281" y="39"/>
                        </a:lnTo>
                        <a:lnTo>
                          <a:pt x="268" y="29"/>
                        </a:lnTo>
                        <a:lnTo>
                          <a:pt x="253" y="21"/>
                        </a:lnTo>
                        <a:lnTo>
                          <a:pt x="238" y="14"/>
                        </a:lnTo>
                        <a:lnTo>
                          <a:pt x="223" y="8"/>
                        </a:lnTo>
                        <a:lnTo>
                          <a:pt x="206" y="4"/>
                        </a:lnTo>
                        <a:lnTo>
                          <a:pt x="189" y="1"/>
                        </a:lnTo>
                        <a:lnTo>
                          <a:pt x="172" y="0"/>
                        </a:lnTo>
                        <a:lnTo>
                          <a:pt x="154" y="1"/>
                        </a:lnTo>
                        <a:lnTo>
                          <a:pt x="137" y="4"/>
                        </a:lnTo>
                        <a:lnTo>
                          <a:pt x="121" y="8"/>
                        </a:lnTo>
                        <a:lnTo>
                          <a:pt x="105" y="14"/>
                        </a:lnTo>
                        <a:lnTo>
                          <a:pt x="90" y="21"/>
                        </a:lnTo>
                        <a:lnTo>
                          <a:pt x="76" y="29"/>
                        </a:lnTo>
                        <a:lnTo>
                          <a:pt x="63" y="39"/>
                        </a:lnTo>
                        <a:lnTo>
                          <a:pt x="51" y="50"/>
                        </a:lnTo>
                        <a:lnTo>
                          <a:pt x="40" y="62"/>
                        </a:lnTo>
                        <a:lnTo>
                          <a:pt x="30" y="75"/>
                        </a:lnTo>
                        <a:lnTo>
                          <a:pt x="22" y="89"/>
                        </a:lnTo>
                        <a:lnTo>
                          <a:pt x="14" y="104"/>
                        </a:lnTo>
                        <a:lnTo>
                          <a:pt x="8" y="120"/>
                        </a:lnTo>
                        <a:lnTo>
                          <a:pt x="5" y="137"/>
                        </a:lnTo>
                        <a:lnTo>
                          <a:pt x="2" y="153"/>
                        </a:lnTo>
                        <a:lnTo>
                          <a:pt x="0" y="171"/>
                        </a:lnTo>
                        <a:lnTo>
                          <a:pt x="2" y="188"/>
                        </a:lnTo>
                        <a:lnTo>
                          <a:pt x="5" y="205"/>
                        </a:lnTo>
                        <a:lnTo>
                          <a:pt x="8" y="222"/>
                        </a:lnTo>
                        <a:lnTo>
                          <a:pt x="14" y="237"/>
                        </a:lnTo>
                        <a:lnTo>
                          <a:pt x="22" y="252"/>
                        </a:lnTo>
                        <a:lnTo>
                          <a:pt x="30" y="267"/>
                        </a:lnTo>
                        <a:lnTo>
                          <a:pt x="40" y="280"/>
                        </a:lnTo>
                        <a:lnTo>
                          <a:pt x="51" y="291"/>
                        </a:lnTo>
                        <a:lnTo>
                          <a:pt x="63" y="303"/>
                        </a:lnTo>
                        <a:lnTo>
                          <a:pt x="76" y="313"/>
                        </a:lnTo>
                        <a:lnTo>
                          <a:pt x="90" y="321"/>
                        </a:lnTo>
                        <a:lnTo>
                          <a:pt x="105" y="329"/>
                        </a:lnTo>
                        <a:lnTo>
                          <a:pt x="121" y="334"/>
                        </a:lnTo>
                        <a:lnTo>
                          <a:pt x="137" y="338"/>
                        </a:lnTo>
                        <a:lnTo>
                          <a:pt x="154" y="341"/>
                        </a:lnTo>
                        <a:lnTo>
                          <a:pt x="172" y="341"/>
                        </a:lnTo>
                        <a:lnTo>
                          <a:pt x="189" y="341"/>
                        </a:lnTo>
                        <a:lnTo>
                          <a:pt x="206" y="338"/>
                        </a:lnTo>
                        <a:lnTo>
                          <a:pt x="223" y="334"/>
                        </a:lnTo>
                        <a:lnTo>
                          <a:pt x="238" y="329"/>
                        </a:lnTo>
                        <a:lnTo>
                          <a:pt x="253" y="321"/>
                        </a:lnTo>
                        <a:lnTo>
                          <a:pt x="268" y="313"/>
                        </a:lnTo>
                        <a:lnTo>
                          <a:pt x="281" y="303"/>
                        </a:lnTo>
                        <a:lnTo>
                          <a:pt x="292" y="291"/>
                        </a:lnTo>
                        <a:lnTo>
                          <a:pt x="304" y="280"/>
                        </a:lnTo>
                        <a:lnTo>
                          <a:pt x="314" y="267"/>
                        </a:lnTo>
                        <a:lnTo>
                          <a:pt x="322" y="252"/>
                        </a:lnTo>
                        <a:lnTo>
                          <a:pt x="330" y="237"/>
                        </a:lnTo>
                        <a:lnTo>
                          <a:pt x="335" y="222"/>
                        </a:lnTo>
                        <a:lnTo>
                          <a:pt x="339" y="205"/>
                        </a:lnTo>
                        <a:lnTo>
                          <a:pt x="342" y="188"/>
                        </a:lnTo>
                        <a:lnTo>
                          <a:pt x="342" y="171"/>
                        </a:lnTo>
                        <a:close/>
                        <a:moveTo>
                          <a:pt x="305" y="171"/>
                        </a:moveTo>
                        <a:lnTo>
                          <a:pt x="304" y="185"/>
                        </a:lnTo>
                        <a:lnTo>
                          <a:pt x="302" y="198"/>
                        </a:lnTo>
                        <a:lnTo>
                          <a:pt x="299" y="210"/>
                        </a:lnTo>
                        <a:lnTo>
                          <a:pt x="294" y="222"/>
                        </a:lnTo>
                        <a:lnTo>
                          <a:pt x="289" y="234"/>
                        </a:lnTo>
                        <a:lnTo>
                          <a:pt x="282" y="246"/>
                        </a:lnTo>
                        <a:lnTo>
                          <a:pt x="274" y="255"/>
                        </a:lnTo>
                        <a:lnTo>
                          <a:pt x="266" y="265"/>
                        </a:lnTo>
                        <a:lnTo>
                          <a:pt x="256" y="273"/>
                        </a:lnTo>
                        <a:lnTo>
                          <a:pt x="246" y="281"/>
                        </a:lnTo>
                        <a:lnTo>
                          <a:pt x="235" y="288"/>
                        </a:lnTo>
                        <a:lnTo>
                          <a:pt x="223" y="293"/>
                        </a:lnTo>
                        <a:lnTo>
                          <a:pt x="211" y="298"/>
                        </a:lnTo>
                        <a:lnTo>
                          <a:pt x="199" y="301"/>
                        </a:lnTo>
                        <a:lnTo>
                          <a:pt x="186" y="303"/>
                        </a:lnTo>
                        <a:lnTo>
                          <a:pt x="172" y="304"/>
                        </a:lnTo>
                        <a:lnTo>
                          <a:pt x="158" y="303"/>
                        </a:lnTo>
                        <a:lnTo>
                          <a:pt x="145" y="301"/>
                        </a:lnTo>
                        <a:lnTo>
                          <a:pt x="133" y="298"/>
                        </a:lnTo>
                        <a:lnTo>
                          <a:pt x="120" y="293"/>
                        </a:lnTo>
                        <a:lnTo>
                          <a:pt x="108" y="288"/>
                        </a:lnTo>
                        <a:lnTo>
                          <a:pt x="97" y="281"/>
                        </a:lnTo>
                        <a:lnTo>
                          <a:pt x="87" y="273"/>
                        </a:lnTo>
                        <a:lnTo>
                          <a:pt x="78" y="265"/>
                        </a:lnTo>
                        <a:lnTo>
                          <a:pt x="69" y="255"/>
                        </a:lnTo>
                        <a:lnTo>
                          <a:pt x="61" y="246"/>
                        </a:lnTo>
                        <a:lnTo>
                          <a:pt x="55" y="234"/>
                        </a:lnTo>
                        <a:lnTo>
                          <a:pt x="49" y="222"/>
                        </a:lnTo>
                        <a:lnTo>
                          <a:pt x="45" y="210"/>
                        </a:lnTo>
                        <a:lnTo>
                          <a:pt x="41" y="198"/>
                        </a:lnTo>
                        <a:lnTo>
                          <a:pt x="40" y="185"/>
                        </a:lnTo>
                        <a:lnTo>
                          <a:pt x="39" y="171"/>
                        </a:lnTo>
                        <a:lnTo>
                          <a:pt x="40" y="157"/>
                        </a:lnTo>
                        <a:lnTo>
                          <a:pt x="41" y="144"/>
                        </a:lnTo>
                        <a:lnTo>
                          <a:pt x="45" y="132"/>
                        </a:lnTo>
                        <a:lnTo>
                          <a:pt x="49" y="119"/>
                        </a:lnTo>
                        <a:lnTo>
                          <a:pt x="55" y="107"/>
                        </a:lnTo>
                        <a:lnTo>
                          <a:pt x="61" y="97"/>
                        </a:lnTo>
                        <a:lnTo>
                          <a:pt x="69" y="86"/>
                        </a:lnTo>
                        <a:lnTo>
                          <a:pt x="78" y="77"/>
                        </a:lnTo>
                        <a:lnTo>
                          <a:pt x="87" y="69"/>
                        </a:lnTo>
                        <a:lnTo>
                          <a:pt x="97" y="60"/>
                        </a:lnTo>
                        <a:lnTo>
                          <a:pt x="108" y="54"/>
                        </a:lnTo>
                        <a:lnTo>
                          <a:pt x="120" y="49"/>
                        </a:lnTo>
                        <a:lnTo>
                          <a:pt x="133" y="44"/>
                        </a:lnTo>
                        <a:lnTo>
                          <a:pt x="145" y="41"/>
                        </a:lnTo>
                        <a:lnTo>
                          <a:pt x="158" y="39"/>
                        </a:lnTo>
                        <a:lnTo>
                          <a:pt x="172" y="38"/>
                        </a:lnTo>
                        <a:lnTo>
                          <a:pt x="186" y="39"/>
                        </a:lnTo>
                        <a:lnTo>
                          <a:pt x="199" y="41"/>
                        </a:lnTo>
                        <a:lnTo>
                          <a:pt x="211" y="44"/>
                        </a:lnTo>
                        <a:lnTo>
                          <a:pt x="223" y="49"/>
                        </a:lnTo>
                        <a:lnTo>
                          <a:pt x="235" y="54"/>
                        </a:lnTo>
                        <a:lnTo>
                          <a:pt x="246" y="60"/>
                        </a:lnTo>
                        <a:lnTo>
                          <a:pt x="256" y="69"/>
                        </a:lnTo>
                        <a:lnTo>
                          <a:pt x="266" y="77"/>
                        </a:lnTo>
                        <a:lnTo>
                          <a:pt x="274" y="86"/>
                        </a:lnTo>
                        <a:lnTo>
                          <a:pt x="282" y="97"/>
                        </a:lnTo>
                        <a:lnTo>
                          <a:pt x="289" y="107"/>
                        </a:lnTo>
                        <a:lnTo>
                          <a:pt x="294" y="119"/>
                        </a:lnTo>
                        <a:lnTo>
                          <a:pt x="299" y="132"/>
                        </a:lnTo>
                        <a:lnTo>
                          <a:pt x="302" y="144"/>
                        </a:lnTo>
                        <a:lnTo>
                          <a:pt x="304" y="157"/>
                        </a:lnTo>
                        <a:lnTo>
                          <a:pt x="305" y="171"/>
                        </a:lnTo>
                        <a:close/>
                      </a:path>
                    </a:pathLst>
                  </a:custGeom>
                  <a:solidFill>
                    <a:srgbClr val="BFE3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3" name="Freeform 6419">
                    <a:extLst>
                      <a:ext uri="{FF2B5EF4-FFF2-40B4-BE49-F238E27FC236}">
                        <a16:creationId xmlns:a16="http://schemas.microsoft.com/office/drawing/2014/main" xmlns="" id="{BA53F7A6-573A-494C-A1AB-26713B100AD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9" y="1462"/>
                    <a:ext cx="31" cy="31"/>
                  </a:xfrm>
                  <a:custGeom>
                    <a:avLst/>
                    <a:gdLst>
                      <a:gd name="T0" fmla="*/ 301 w 304"/>
                      <a:gd name="T1" fmla="*/ 121 h 304"/>
                      <a:gd name="T2" fmla="*/ 285 w 304"/>
                      <a:gd name="T3" fmla="*/ 80 h 304"/>
                      <a:gd name="T4" fmla="*/ 259 w 304"/>
                      <a:gd name="T5" fmla="*/ 45 h 304"/>
                      <a:gd name="T6" fmla="*/ 224 w 304"/>
                      <a:gd name="T7" fmla="*/ 18 h 304"/>
                      <a:gd name="T8" fmla="*/ 183 w 304"/>
                      <a:gd name="T9" fmla="*/ 3 h 304"/>
                      <a:gd name="T10" fmla="*/ 136 w 304"/>
                      <a:gd name="T11" fmla="*/ 1 h 304"/>
                      <a:gd name="T12" fmla="*/ 92 w 304"/>
                      <a:gd name="T13" fmla="*/ 12 h 304"/>
                      <a:gd name="T14" fmla="*/ 55 w 304"/>
                      <a:gd name="T15" fmla="*/ 35 h 304"/>
                      <a:gd name="T16" fmla="*/ 25 w 304"/>
                      <a:gd name="T17" fmla="*/ 67 h 304"/>
                      <a:gd name="T18" fmla="*/ 7 w 304"/>
                      <a:gd name="T19" fmla="*/ 106 h 304"/>
                      <a:gd name="T20" fmla="*/ 0 w 304"/>
                      <a:gd name="T21" fmla="*/ 152 h 304"/>
                      <a:gd name="T22" fmla="*/ 7 w 304"/>
                      <a:gd name="T23" fmla="*/ 197 h 304"/>
                      <a:gd name="T24" fmla="*/ 25 w 304"/>
                      <a:gd name="T25" fmla="*/ 237 h 304"/>
                      <a:gd name="T26" fmla="*/ 55 w 304"/>
                      <a:gd name="T27" fmla="*/ 269 h 304"/>
                      <a:gd name="T28" fmla="*/ 92 w 304"/>
                      <a:gd name="T29" fmla="*/ 292 h 304"/>
                      <a:gd name="T30" fmla="*/ 136 w 304"/>
                      <a:gd name="T31" fmla="*/ 303 h 304"/>
                      <a:gd name="T32" fmla="*/ 183 w 304"/>
                      <a:gd name="T33" fmla="*/ 301 h 304"/>
                      <a:gd name="T34" fmla="*/ 224 w 304"/>
                      <a:gd name="T35" fmla="*/ 285 h 304"/>
                      <a:gd name="T36" fmla="*/ 259 w 304"/>
                      <a:gd name="T37" fmla="*/ 260 h 304"/>
                      <a:gd name="T38" fmla="*/ 285 w 304"/>
                      <a:gd name="T39" fmla="*/ 224 h 304"/>
                      <a:gd name="T40" fmla="*/ 301 w 304"/>
                      <a:gd name="T41" fmla="*/ 183 h 304"/>
                      <a:gd name="T42" fmla="*/ 266 w 304"/>
                      <a:gd name="T43" fmla="*/ 152 h 304"/>
                      <a:gd name="T44" fmla="*/ 261 w 304"/>
                      <a:gd name="T45" fmla="*/ 186 h 304"/>
                      <a:gd name="T46" fmla="*/ 247 w 304"/>
                      <a:gd name="T47" fmla="*/ 216 h 304"/>
                      <a:gd name="T48" fmla="*/ 224 w 304"/>
                      <a:gd name="T49" fmla="*/ 239 h 304"/>
                      <a:gd name="T50" fmla="*/ 196 w 304"/>
                      <a:gd name="T51" fmla="*/ 257 h 304"/>
                      <a:gd name="T52" fmla="*/ 164 w 304"/>
                      <a:gd name="T53" fmla="*/ 265 h 304"/>
                      <a:gd name="T54" fmla="*/ 128 w 304"/>
                      <a:gd name="T55" fmla="*/ 264 h 304"/>
                      <a:gd name="T56" fmla="*/ 98 w 304"/>
                      <a:gd name="T57" fmla="*/ 252 h 304"/>
                      <a:gd name="T58" fmla="*/ 71 w 304"/>
                      <a:gd name="T59" fmla="*/ 233 h 304"/>
                      <a:gd name="T60" fmla="*/ 52 w 304"/>
                      <a:gd name="T61" fmla="*/ 206 h 304"/>
                      <a:gd name="T62" fmla="*/ 40 w 304"/>
                      <a:gd name="T63" fmla="*/ 174 h 304"/>
                      <a:gd name="T64" fmla="*/ 38 w 304"/>
                      <a:gd name="T65" fmla="*/ 140 h 304"/>
                      <a:gd name="T66" fmla="*/ 46 w 304"/>
                      <a:gd name="T67" fmla="*/ 107 h 304"/>
                      <a:gd name="T68" fmla="*/ 64 w 304"/>
                      <a:gd name="T69" fmla="*/ 80 h 304"/>
                      <a:gd name="T70" fmla="*/ 88 w 304"/>
                      <a:gd name="T71" fmla="*/ 57 h 304"/>
                      <a:gd name="T72" fmla="*/ 118 w 304"/>
                      <a:gd name="T73" fmla="*/ 43 h 304"/>
                      <a:gd name="T74" fmla="*/ 152 w 304"/>
                      <a:gd name="T75" fmla="*/ 38 h 304"/>
                      <a:gd name="T76" fmla="*/ 186 w 304"/>
                      <a:gd name="T77" fmla="*/ 43 h 304"/>
                      <a:gd name="T78" fmla="*/ 216 w 304"/>
                      <a:gd name="T79" fmla="*/ 57 h 304"/>
                      <a:gd name="T80" fmla="*/ 239 w 304"/>
                      <a:gd name="T81" fmla="*/ 80 h 304"/>
                      <a:gd name="T82" fmla="*/ 256 w 304"/>
                      <a:gd name="T83" fmla="*/ 107 h 304"/>
                      <a:gd name="T84" fmla="*/ 265 w 304"/>
                      <a:gd name="T85" fmla="*/ 140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04" h="304">
                        <a:moveTo>
                          <a:pt x="304" y="152"/>
                        </a:moveTo>
                        <a:lnTo>
                          <a:pt x="303" y="136"/>
                        </a:lnTo>
                        <a:lnTo>
                          <a:pt x="301" y="121"/>
                        </a:lnTo>
                        <a:lnTo>
                          <a:pt x="297" y="106"/>
                        </a:lnTo>
                        <a:lnTo>
                          <a:pt x="291" y="92"/>
                        </a:lnTo>
                        <a:lnTo>
                          <a:pt x="285" y="80"/>
                        </a:lnTo>
                        <a:lnTo>
                          <a:pt x="278" y="67"/>
                        </a:lnTo>
                        <a:lnTo>
                          <a:pt x="269" y="55"/>
                        </a:lnTo>
                        <a:lnTo>
                          <a:pt x="259" y="45"/>
                        </a:lnTo>
                        <a:lnTo>
                          <a:pt x="249" y="35"/>
                        </a:lnTo>
                        <a:lnTo>
                          <a:pt x="237" y="26"/>
                        </a:lnTo>
                        <a:lnTo>
                          <a:pt x="224" y="18"/>
                        </a:lnTo>
                        <a:lnTo>
                          <a:pt x="210" y="12"/>
                        </a:lnTo>
                        <a:lnTo>
                          <a:pt x="197" y="7"/>
                        </a:lnTo>
                        <a:lnTo>
                          <a:pt x="183" y="3"/>
                        </a:lnTo>
                        <a:lnTo>
                          <a:pt x="167" y="1"/>
                        </a:lnTo>
                        <a:lnTo>
                          <a:pt x="152" y="0"/>
                        </a:lnTo>
                        <a:lnTo>
                          <a:pt x="136" y="1"/>
                        </a:lnTo>
                        <a:lnTo>
                          <a:pt x="121" y="3"/>
                        </a:lnTo>
                        <a:lnTo>
                          <a:pt x="106" y="7"/>
                        </a:lnTo>
                        <a:lnTo>
                          <a:pt x="92" y="12"/>
                        </a:lnTo>
                        <a:lnTo>
                          <a:pt x="80" y="18"/>
                        </a:lnTo>
                        <a:lnTo>
                          <a:pt x="67" y="26"/>
                        </a:lnTo>
                        <a:lnTo>
                          <a:pt x="55" y="35"/>
                        </a:lnTo>
                        <a:lnTo>
                          <a:pt x="44" y="45"/>
                        </a:lnTo>
                        <a:lnTo>
                          <a:pt x="35" y="55"/>
                        </a:lnTo>
                        <a:lnTo>
                          <a:pt x="25" y="67"/>
                        </a:lnTo>
                        <a:lnTo>
                          <a:pt x="18" y="80"/>
                        </a:lnTo>
                        <a:lnTo>
                          <a:pt x="11" y="92"/>
                        </a:lnTo>
                        <a:lnTo>
                          <a:pt x="7" y="106"/>
                        </a:lnTo>
                        <a:lnTo>
                          <a:pt x="3" y="121"/>
                        </a:lnTo>
                        <a:lnTo>
                          <a:pt x="1" y="136"/>
                        </a:lnTo>
                        <a:lnTo>
                          <a:pt x="0" y="152"/>
                        </a:lnTo>
                        <a:lnTo>
                          <a:pt x="1" y="167"/>
                        </a:lnTo>
                        <a:lnTo>
                          <a:pt x="3" y="183"/>
                        </a:lnTo>
                        <a:lnTo>
                          <a:pt x="7" y="197"/>
                        </a:lnTo>
                        <a:lnTo>
                          <a:pt x="11" y="211"/>
                        </a:lnTo>
                        <a:lnTo>
                          <a:pt x="18" y="224"/>
                        </a:lnTo>
                        <a:lnTo>
                          <a:pt x="25" y="237"/>
                        </a:lnTo>
                        <a:lnTo>
                          <a:pt x="35" y="249"/>
                        </a:lnTo>
                        <a:lnTo>
                          <a:pt x="44" y="260"/>
                        </a:lnTo>
                        <a:lnTo>
                          <a:pt x="55" y="269"/>
                        </a:lnTo>
                        <a:lnTo>
                          <a:pt x="67" y="278"/>
                        </a:lnTo>
                        <a:lnTo>
                          <a:pt x="80" y="285"/>
                        </a:lnTo>
                        <a:lnTo>
                          <a:pt x="92" y="292"/>
                        </a:lnTo>
                        <a:lnTo>
                          <a:pt x="106" y="297"/>
                        </a:lnTo>
                        <a:lnTo>
                          <a:pt x="121" y="301"/>
                        </a:lnTo>
                        <a:lnTo>
                          <a:pt x="136" y="303"/>
                        </a:lnTo>
                        <a:lnTo>
                          <a:pt x="152" y="304"/>
                        </a:lnTo>
                        <a:lnTo>
                          <a:pt x="167" y="303"/>
                        </a:lnTo>
                        <a:lnTo>
                          <a:pt x="183" y="301"/>
                        </a:lnTo>
                        <a:lnTo>
                          <a:pt x="197" y="297"/>
                        </a:lnTo>
                        <a:lnTo>
                          <a:pt x="210" y="292"/>
                        </a:lnTo>
                        <a:lnTo>
                          <a:pt x="224" y="285"/>
                        </a:lnTo>
                        <a:lnTo>
                          <a:pt x="237" y="278"/>
                        </a:lnTo>
                        <a:lnTo>
                          <a:pt x="249" y="269"/>
                        </a:lnTo>
                        <a:lnTo>
                          <a:pt x="259" y="260"/>
                        </a:lnTo>
                        <a:lnTo>
                          <a:pt x="269" y="249"/>
                        </a:lnTo>
                        <a:lnTo>
                          <a:pt x="278" y="237"/>
                        </a:lnTo>
                        <a:lnTo>
                          <a:pt x="285" y="224"/>
                        </a:lnTo>
                        <a:lnTo>
                          <a:pt x="291" y="211"/>
                        </a:lnTo>
                        <a:lnTo>
                          <a:pt x="297" y="197"/>
                        </a:lnTo>
                        <a:lnTo>
                          <a:pt x="301" y="183"/>
                        </a:lnTo>
                        <a:lnTo>
                          <a:pt x="303" y="167"/>
                        </a:lnTo>
                        <a:lnTo>
                          <a:pt x="304" y="152"/>
                        </a:lnTo>
                        <a:close/>
                        <a:moveTo>
                          <a:pt x="266" y="152"/>
                        </a:moveTo>
                        <a:lnTo>
                          <a:pt x="265" y="164"/>
                        </a:lnTo>
                        <a:lnTo>
                          <a:pt x="264" y="174"/>
                        </a:lnTo>
                        <a:lnTo>
                          <a:pt x="261" y="186"/>
                        </a:lnTo>
                        <a:lnTo>
                          <a:pt x="256" y="197"/>
                        </a:lnTo>
                        <a:lnTo>
                          <a:pt x="252" y="206"/>
                        </a:lnTo>
                        <a:lnTo>
                          <a:pt x="247" y="216"/>
                        </a:lnTo>
                        <a:lnTo>
                          <a:pt x="239" y="224"/>
                        </a:lnTo>
                        <a:lnTo>
                          <a:pt x="232" y="233"/>
                        </a:lnTo>
                        <a:lnTo>
                          <a:pt x="224" y="239"/>
                        </a:lnTo>
                        <a:lnTo>
                          <a:pt x="216" y="247"/>
                        </a:lnTo>
                        <a:lnTo>
                          <a:pt x="206" y="252"/>
                        </a:lnTo>
                        <a:lnTo>
                          <a:pt x="196" y="257"/>
                        </a:lnTo>
                        <a:lnTo>
                          <a:pt x="186" y="261"/>
                        </a:lnTo>
                        <a:lnTo>
                          <a:pt x="174" y="264"/>
                        </a:lnTo>
                        <a:lnTo>
                          <a:pt x="164" y="265"/>
                        </a:lnTo>
                        <a:lnTo>
                          <a:pt x="152" y="266"/>
                        </a:lnTo>
                        <a:lnTo>
                          <a:pt x="140" y="265"/>
                        </a:lnTo>
                        <a:lnTo>
                          <a:pt x="128" y="264"/>
                        </a:lnTo>
                        <a:lnTo>
                          <a:pt x="118" y="261"/>
                        </a:lnTo>
                        <a:lnTo>
                          <a:pt x="107" y="257"/>
                        </a:lnTo>
                        <a:lnTo>
                          <a:pt x="98" y="252"/>
                        </a:lnTo>
                        <a:lnTo>
                          <a:pt x="88" y="247"/>
                        </a:lnTo>
                        <a:lnTo>
                          <a:pt x="80" y="239"/>
                        </a:lnTo>
                        <a:lnTo>
                          <a:pt x="71" y="233"/>
                        </a:lnTo>
                        <a:lnTo>
                          <a:pt x="64" y="224"/>
                        </a:lnTo>
                        <a:lnTo>
                          <a:pt x="57" y="216"/>
                        </a:lnTo>
                        <a:lnTo>
                          <a:pt x="52" y="206"/>
                        </a:lnTo>
                        <a:lnTo>
                          <a:pt x="46" y="197"/>
                        </a:lnTo>
                        <a:lnTo>
                          <a:pt x="43" y="186"/>
                        </a:lnTo>
                        <a:lnTo>
                          <a:pt x="40" y="174"/>
                        </a:lnTo>
                        <a:lnTo>
                          <a:pt x="38" y="164"/>
                        </a:lnTo>
                        <a:lnTo>
                          <a:pt x="38" y="152"/>
                        </a:lnTo>
                        <a:lnTo>
                          <a:pt x="38" y="140"/>
                        </a:lnTo>
                        <a:lnTo>
                          <a:pt x="40" y="129"/>
                        </a:lnTo>
                        <a:lnTo>
                          <a:pt x="43" y="118"/>
                        </a:lnTo>
                        <a:lnTo>
                          <a:pt x="46" y="107"/>
                        </a:lnTo>
                        <a:lnTo>
                          <a:pt x="52" y="98"/>
                        </a:lnTo>
                        <a:lnTo>
                          <a:pt x="57" y="88"/>
                        </a:lnTo>
                        <a:lnTo>
                          <a:pt x="64" y="80"/>
                        </a:lnTo>
                        <a:lnTo>
                          <a:pt x="71" y="71"/>
                        </a:lnTo>
                        <a:lnTo>
                          <a:pt x="80" y="64"/>
                        </a:lnTo>
                        <a:lnTo>
                          <a:pt x="88" y="57"/>
                        </a:lnTo>
                        <a:lnTo>
                          <a:pt x="98" y="52"/>
                        </a:lnTo>
                        <a:lnTo>
                          <a:pt x="107" y="47"/>
                        </a:lnTo>
                        <a:lnTo>
                          <a:pt x="118" y="43"/>
                        </a:lnTo>
                        <a:lnTo>
                          <a:pt x="128" y="40"/>
                        </a:lnTo>
                        <a:lnTo>
                          <a:pt x="140" y="38"/>
                        </a:lnTo>
                        <a:lnTo>
                          <a:pt x="152" y="38"/>
                        </a:lnTo>
                        <a:lnTo>
                          <a:pt x="164" y="38"/>
                        </a:lnTo>
                        <a:lnTo>
                          <a:pt x="174" y="40"/>
                        </a:lnTo>
                        <a:lnTo>
                          <a:pt x="186" y="43"/>
                        </a:lnTo>
                        <a:lnTo>
                          <a:pt x="196" y="47"/>
                        </a:lnTo>
                        <a:lnTo>
                          <a:pt x="206" y="52"/>
                        </a:lnTo>
                        <a:lnTo>
                          <a:pt x="216" y="57"/>
                        </a:lnTo>
                        <a:lnTo>
                          <a:pt x="224" y="64"/>
                        </a:lnTo>
                        <a:lnTo>
                          <a:pt x="232" y="71"/>
                        </a:lnTo>
                        <a:lnTo>
                          <a:pt x="239" y="80"/>
                        </a:lnTo>
                        <a:lnTo>
                          <a:pt x="247" y="88"/>
                        </a:lnTo>
                        <a:lnTo>
                          <a:pt x="252" y="98"/>
                        </a:lnTo>
                        <a:lnTo>
                          <a:pt x="256" y="107"/>
                        </a:lnTo>
                        <a:lnTo>
                          <a:pt x="261" y="118"/>
                        </a:lnTo>
                        <a:lnTo>
                          <a:pt x="264" y="129"/>
                        </a:lnTo>
                        <a:lnTo>
                          <a:pt x="265" y="140"/>
                        </a:lnTo>
                        <a:lnTo>
                          <a:pt x="266" y="152"/>
                        </a:lnTo>
                        <a:close/>
                      </a:path>
                    </a:pathLst>
                  </a:custGeom>
                  <a:solidFill>
                    <a:srgbClr val="C5E5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4" name="Freeform 6420">
                    <a:extLst>
                      <a:ext uri="{FF2B5EF4-FFF2-40B4-BE49-F238E27FC236}">
                        <a16:creationId xmlns:a16="http://schemas.microsoft.com/office/drawing/2014/main" xmlns="" id="{D242474F-3088-4610-88CF-5944188AB7A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1" y="1464"/>
                    <a:ext cx="27" cy="27"/>
                  </a:xfrm>
                  <a:custGeom>
                    <a:avLst/>
                    <a:gdLst>
                      <a:gd name="T0" fmla="*/ 263 w 266"/>
                      <a:gd name="T1" fmla="*/ 106 h 266"/>
                      <a:gd name="T2" fmla="*/ 250 w 266"/>
                      <a:gd name="T3" fmla="*/ 69 h 266"/>
                      <a:gd name="T4" fmla="*/ 227 w 266"/>
                      <a:gd name="T5" fmla="*/ 39 h 266"/>
                      <a:gd name="T6" fmla="*/ 196 w 266"/>
                      <a:gd name="T7" fmla="*/ 16 h 266"/>
                      <a:gd name="T8" fmla="*/ 160 w 266"/>
                      <a:gd name="T9" fmla="*/ 3 h 266"/>
                      <a:gd name="T10" fmla="*/ 119 w 266"/>
                      <a:gd name="T11" fmla="*/ 1 h 266"/>
                      <a:gd name="T12" fmla="*/ 81 w 266"/>
                      <a:gd name="T13" fmla="*/ 11 h 266"/>
                      <a:gd name="T14" fmla="*/ 48 w 266"/>
                      <a:gd name="T15" fmla="*/ 31 h 266"/>
                      <a:gd name="T16" fmla="*/ 22 w 266"/>
                      <a:gd name="T17" fmla="*/ 59 h 266"/>
                      <a:gd name="T18" fmla="*/ 6 w 266"/>
                      <a:gd name="T19" fmla="*/ 94 h 266"/>
                      <a:gd name="T20" fmla="*/ 0 w 266"/>
                      <a:gd name="T21" fmla="*/ 133 h 266"/>
                      <a:gd name="T22" fmla="*/ 6 w 266"/>
                      <a:gd name="T23" fmla="*/ 172 h 266"/>
                      <a:gd name="T24" fmla="*/ 22 w 266"/>
                      <a:gd name="T25" fmla="*/ 208 h 266"/>
                      <a:gd name="T26" fmla="*/ 48 w 266"/>
                      <a:gd name="T27" fmla="*/ 235 h 266"/>
                      <a:gd name="T28" fmla="*/ 81 w 266"/>
                      <a:gd name="T29" fmla="*/ 255 h 266"/>
                      <a:gd name="T30" fmla="*/ 119 w 266"/>
                      <a:gd name="T31" fmla="*/ 265 h 266"/>
                      <a:gd name="T32" fmla="*/ 160 w 266"/>
                      <a:gd name="T33" fmla="*/ 263 h 266"/>
                      <a:gd name="T34" fmla="*/ 196 w 266"/>
                      <a:gd name="T35" fmla="*/ 250 h 266"/>
                      <a:gd name="T36" fmla="*/ 227 w 266"/>
                      <a:gd name="T37" fmla="*/ 227 h 266"/>
                      <a:gd name="T38" fmla="*/ 250 w 266"/>
                      <a:gd name="T39" fmla="*/ 196 h 266"/>
                      <a:gd name="T40" fmla="*/ 263 w 266"/>
                      <a:gd name="T41" fmla="*/ 160 h 266"/>
                      <a:gd name="T42" fmla="*/ 228 w 266"/>
                      <a:gd name="T43" fmla="*/ 133 h 266"/>
                      <a:gd name="T44" fmla="*/ 223 w 266"/>
                      <a:gd name="T45" fmla="*/ 161 h 266"/>
                      <a:gd name="T46" fmla="*/ 212 w 266"/>
                      <a:gd name="T47" fmla="*/ 186 h 266"/>
                      <a:gd name="T48" fmla="*/ 194 w 266"/>
                      <a:gd name="T49" fmla="*/ 207 h 266"/>
                      <a:gd name="T50" fmla="*/ 169 w 266"/>
                      <a:gd name="T51" fmla="*/ 220 h 266"/>
                      <a:gd name="T52" fmla="*/ 143 w 266"/>
                      <a:gd name="T53" fmla="*/ 228 h 266"/>
                      <a:gd name="T54" fmla="*/ 114 w 266"/>
                      <a:gd name="T55" fmla="*/ 226 h 266"/>
                      <a:gd name="T56" fmla="*/ 87 w 266"/>
                      <a:gd name="T57" fmla="*/ 216 h 266"/>
                      <a:gd name="T58" fmla="*/ 66 w 266"/>
                      <a:gd name="T59" fmla="*/ 200 h 266"/>
                      <a:gd name="T60" fmla="*/ 49 w 266"/>
                      <a:gd name="T61" fmla="*/ 178 h 266"/>
                      <a:gd name="T62" fmla="*/ 39 w 266"/>
                      <a:gd name="T63" fmla="*/ 152 h 266"/>
                      <a:gd name="T64" fmla="*/ 38 w 266"/>
                      <a:gd name="T65" fmla="*/ 123 h 266"/>
                      <a:gd name="T66" fmla="*/ 46 w 266"/>
                      <a:gd name="T67" fmla="*/ 96 h 266"/>
                      <a:gd name="T68" fmla="*/ 59 w 266"/>
                      <a:gd name="T69" fmla="*/ 72 h 266"/>
                      <a:gd name="T70" fmla="*/ 80 w 266"/>
                      <a:gd name="T71" fmla="*/ 54 h 266"/>
                      <a:gd name="T72" fmla="*/ 104 w 266"/>
                      <a:gd name="T73" fmla="*/ 43 h 266"/>
                      <a:gd name="T74" fmla="*/ 133 w 266"/>
                      <a:gd name="T75" fmla="*/ 38 h 266"/>
                      <a:gd name="T76" fmla="*/ 161 w 266"/>
                      <a:gd name="T77" fmla="*/ 43 h 266"/>
                      <a:gd name="T78" fmla="*/ 186 w 266"/>
                      <a:gd name="T79" fmla="*/ 54 h 266"/>
                      <a:gd name="T80" fmla="*/ 206 w 266"/>
                      <a:gd name="T81" fmla="*/ 72 h 266"/>
                      <a:gd name="T82" fmla="*/ 220 w 266"/>
                      <a:gd name="T83" fmla="*/ 96 h 266"/>
                      <a:gd name="T84" fmla="*/ 228 w 266"/>
                      <a:gd name="T85" fmla="*/ 123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66" h="266">
                        <a:moveTo>
                          <a:pt x="266" y="133"/>
                        </a:moveTo>
                        <a:lnTo>
                          <a:pt x="265" y="119"/>
                        </a:lnTo>
                        <a:lnTo>
                          <a:pt x="263" y="106"/>
                        </a:lnTo>
                        <a:lnTo>
                          <a:pt x="260" y="94"/>
                        </a:lnTo>
                        <a:lnTo>
                          <a:pt x="255" y="81"/>
                        </a:lnTo>
                        <a:lnTo>
                          <a:pt x="250" y="69"/>
                        </a:lnTo>
                        <a:lnTo>
                          <a:pt x="243" y="59"/>
                        </a:lnTo>
                        <a:lnTo>
                          <a:pt x="235" y="48"/>
                        </a:lnTo>
                        <a:lnTo>
                          <a:pt x="227" y="39"/>
                        </a:lnTo>
                        <a:lnTo>
                          <a:pt x="217" y="31"/>
                        </a:lnTo>
                        <a:lnTo>
                          <a:pt x="207" y="22"/>
                        </a:lnTo>
                        <a:lnTo>
                          <a:pt x="196" y="16"/>
                        </a:lnTo>
                        <a:lnTo>
                          <a:pt x="184" y="11"/>
                        </a:lnTo>
                        <a:lnTo>
                          <a:pt x="172" y="6"/>
                        </a:lnTo>
                        <a:lnTo>
                          <a:pt x="160" y="3"/>
                        </a:lnTo>
                        <a:lnTo>
                          <a:pt x="147" y="1"/>
                        </a:lnTo>
                        <a:lnTo>
                          <a:pt x="133" y="0"/>
                        </a:lnTo>
                        <a:lnTo>
                          <a:pt x="119" y="1"/>
                        </a:lnTo>
                        <a:lnTo>
                          <a:pt x="106" y="3"/>
                        </a:lnTo>
                        <a:lnTo>
                          <a:pt x="94" y="6"/>
                        </a:lnTo>
                        <a:lnTo>
                          <a:pt x="81" y="11"/>
                        </a:lnTo>
                        <a:lnTo>
                          <a:pt x="69" y="16"/>
                        </a:lnTo>
                        <a:lnTo>
                          <a:pt x="58" y="22"/>
                        </a:lnTo>
                        <a:lnTo>
                          <a:pt x="48" y="31"/>
                        </a:lnTo>
                        <a:lnTo>
                          <a:pt x="39" y="39"/>
                        </a:lnTo>
                        <a:lnTo>
                          <a:pt x="30" y="48"/>
                        </a:lnTo>
                        <a:lnTo>
                          <a:pt x="22" y="59"/>
                        </a:lnTo>
                        <a:lnTo>
                          <a:pt x="16" y="69"/>
                        </a:lnTo>
                        <a:lnTo>
                          <a:pt x="10" y="81"/>
                        </a:lnTo>
                        <a:lnTo>
                          <a:pt x="6" y="94"/>
                        </a:lnTo>
                        <a:lnTo>
                          <a:pt x="2" y="106"/>
                        </a:lnTo>
                        <a:lnTo>
                          <a:pt x="1" y="119"/>
                        </a:lnTo>
                        <a:lnTo>
                          <a:pt x="0" y="133"/>
                        </a:lnTo>
                        <a:lnTo>
                          <a:pt x="1" y="147"/>
                        </a:lnTo>
                        <a:lnTo>
                          <a:pt x="2" y="160"/>
                        </a:lnTo>
                        <a:lnTo>
                          <a:pt x="6" y="172"/>
                        </a:lnTo>
                        <a:lnTo>
                          <a:pt x="10" y="184"/>
                        </a:lnTo>
                        <a:lnTo>
                          <a:pt x="16" y="196"/>
                        </a:lnTo>
                        <a:lnTo>
                          <a:pt x="22" y="208"/>
                        </a:lnTo>
                        <a:lnTo>
                          <a:pt x="30" y="217"/>
                        </a:lnTo>
                        <a:lnTo>
                          <a:pt x="39" y="227"/>
                        </a:lnTo>
                        <a:lnTo>
                          <a:pt x="48" y="235"/>
                        </a:lnTo>
                        <a:lnTo>
                          <a:pt x="58" y="243"/>
                        </a:lnTo>
                        <a:lnTo>
                          <a:pt x="69" y="250"/>
                        </a:lnTo>
                        <a:lnTo>
                          <a:pt x="81" y="255"/>
                        </a:lnTo>
                        <a:lnTo>
                          <a:pt x="94" y="260"/>
                        </a:lnTo>
                        <a:lnTo>
                          <a:pt x="106" y="263"/>
                        </a:lnTo>
                        <a:lnTo>
                          <a:pt x="119" y="265"/>
                        </a:lnTo>
                        <a:lnTo>
                          <a:pt x="133" y="266"/>
                        </a:lnTo>
                        <a:lnTo>
                          <a:pt x="147" y="265"/>
                        </a:lnTo>
                        <a:lnTo>
                          <a:pt x="160" y="263"/>
                        </a:lnTo>
                        <a:lnTo>
                          <a:pt x="172" y="260"/>
                        </a:lnTo>
                        <a:lnTo>
                          <a:pt x="184" y="255"/>
                        </a:lnTo>
                        <a:lnTo>
                          <a:pt x="196" y="250"/>
                        </a:lnTo>
                        <a:lnTo>
                          <a:pt x="207" y="243"/>
                        </a:lnTo>
                        <a:lnTo>
                          <a:pt x="217" y="235"/>
                        </a:lnTo>
                        <a:lnTo>
                          <a:pt x="227" y="227"/>
                        </a:lnTo>
                        <a:lnTo>
                          <a:pt x="235" y="217"/>
                        </a:lnTo>
                        <a:lnTo>
                          <a:pt x="243" y="208"/>
                        </a:lnTo>
                        <a:lnTo>
                          <a:pt x="250" y="196"/>
                        </a:lnTo>
                        <a:lnTo>
                          <a:pt x="255" y="184"/>
                        </a:lnTo>
                        <a:lnTo>
                          <a:pt x="260" y="172"/>
                        </a:lnTo>
                        <a:lnTo>
                          <a:pt x="263" y="160"/>
                        </a:lnTo>
                        <a:lnTo>
                          <a:pt x="265" y="147"/>
                        </a:lnTo>
                        <a:lnTo>
                          <a:pt x="266" y="133"/>
                        </a:lnTo>
                        <a:close/>
                        <a:moveTo>
                          <a:pt x="228" y="133"/>
                        </a:moveTo>
                        <a:lnTo>
                          <a:pt x="228" y="143"/>
                        </a:lnTo>
                        <a:lnTo>
                          <a:pt x="226" y="152"/>
                        </a:lnTo>
                        <a:lnTo>
                          <a:pt x="223" y="161"/>
                        </a:lnTo>
                        <a:lnTo>
                          <a:pt x="220" y="170"/>
                        </a:lnTo>
                        <a:lnTo>
                          <a:pt x="216" y="178"/>
                        </a:lnTo>
                        <a:lnTo>
                          <a:pt x="212" y="186"/>
                        </a:lnTo>
                        <a:lnTo>
                          <a:pt x="206" y="194"/>
                        </a:lnTo>
                        <a:lnTo>
                          <a:pt x="200" y="200"/>
                        </a:lnTo>
                        <a:lnTo>
                          <a:pt x="194" y="207"/>
                        </a:lnTo>
                        <a:lnTo>
                          <a:pt x="186" y="212"/>
                        </a:lnTo>
                        <a:lnTo>
                          <a:pt x="178" y="216"/>
                        </a:lnTo>
                        <a:lnTo>
                          <a:pt x="169" y="220"/>
                        </a:lnTo>
                        <a:lnTo>
                          <a:pt x="161" y="224"/>
                        </a:lnTo>
                        <a:lnTo>
                          <a:pt x="152" y="226"/>
                        </a:lnTo>
                        <a:lnTo>
                          <a:pt x="143" y="228"/>
                        </a:lnTo>
                        <a:lnTo>
                          <a:pt x="133" y="228"/>
                        </a:lnTo>
                        <a:lnTo>
                          <a:pt x="123" y="228"/>
                        </a:lnTo>
                        <a:lnTo>
                          <a:pt x="114" y="226"/>
                        </a:lnTo>
                        <a:lnTo>
                          <a:pt x="104" y="224"/>
                        </a:lnTo>
                        <a:lnTo>
                          <a:pt x="96" y="220"/>
                        </a:lnTo>
                        <a:lnTo>
                          <a:pt x="87" y="216"/>
                        </a:lnTo>
                        <a:lnTo>
                          <a:pt x="80" y="212"/>
                        </a:lnTo>
                        <a:lnTo>
                          <a:pt x="72" y="207"/>
                        </a:lnTo>
                        <a:lnTo>
                          <a:pt x="66" y="200"/>
                        </a:lnTo>
                        <a:lnTo>
                          <a:pt x="59" y="194"/>
                        </a:lnTo>
                        <a:lnTo>
                          <a:pt x="54" y="186"/>
                        </a:lnTo>
                        <a:lnTo>
                          <a:pt x="49" y="178"/>
                        </a:lnTo>
                        <a:lnTo>
                          <a:pt x="46" y="170"/>
                        </a:lnTo>
                        <a:lnTo>
                          <a:pt x="42" y="161"/>
                        </a:lnTo>
                        <a:lnTo>
                          <a:pt x="39" y="152"/>
                        </a:lnTo>
                        <a:lnTo>
                          <a:pt x="38" y="143"/>
                        </a:lnTo>
                        <a:lnTo>
                          <a:pt x="38" y="133"/>
                        </a:lnTo>
                        <a:lnTo>
                          <a:pt x="38" y="123"/>
                        </a:lnTo>
                        <a:lnTo>
                          <a:pt x="39" y="114"/>
                        </a:lnTo>
                        <a:lnTo>
                          <a:pt x="42" y="104"/>
                        </a:lnTo>
                        <a:lnTo>
                          <a:pt x="46" y="96"/>
                        </a:lnTo>
                        <a:lnTo>
                          <a:pt x="49" y="87"/>
                        </a:lnTo>
                        <a:lnTo>
                          <a:pt x="54" y="80"/>
                        </a:lnTo>
                        <a:lnTo>
                          <a:pt x="59" y="72"/>
                        </a:lnTo>
                        <a:lnTo>
                          <a:pt x="66" y="66"/>
                        </a:lnTo>
                        <a:lnTo>
                          <a:pt x="72" y="60"/>
                        </a:lnTo>
                        <a:lnTo>
                          <a:pt x="80" y="54"/>
                        </a:lnTo>
                        <a:lnTo>
                          <a:pt x="87" y="49"/>
                        </a:lnTo>
                        <a:lnTo>
                          <a:pt x="96" y="46"/>
                        </a:lnTo>
                        <a:lnTo>
                          <a:pt x="104" y="43"/>
                        </a:lnTo>
                        <a:lnTo>
                          <a:pt x="114" y="40"/>
                        </a:lnTo>
                        <a:lnTo>
                          <a:pt x="123" y="38"/>
                        </a:lnTo>
                        <a:lnTo>
                          <a:pt x="133" y="38"/>
                        </a:lnTo>
                        <a:lnTo>
                          <a:pt x="143" y="38"/>
                        </a:lnTo>
                        <a:lnTo>
                          <a:pt x="152" y="40"/>
                        </a:lnTo>
                        <a:lnTo>
                          <a:pt x="161" y="43"/>
                        </a:lnTo>
                        <a:lnTo>
                          <a:pt x="169" y="46"/>
                        </a:lnTo>
                        <a:lnTo>
                          <a:pt x="178" y="49"/>
                        </a:lnTo>
                        <a:lnTo>
                          <a:pt x="186" y="54"/>
                        </a:lnTo>
                        <a:lnTo>
                          <a:pt x="194" y="60"/>
                        </a:lnTo>
                        <a:lnTo>
                          <a:pt x="200" y="66"/>
                        </a:lnTo>
                        <a:lnTo>
                          <a:pt x="206" y="72"/>
                        </a:lnTo>
                        <a:lnTo>
                          <a:pt x="212" y="80"/>
                        </a:lnTo>
                        <a:lnTo>
                          <a:pt x="216" y="87"/>
                        </a:lnTo>
                        <a:lnTo>
                          <a:pt x="220" y="96"/>
                        </a:lnTo>
                        <a:lnTo>
                          <a:pt x="223" y="104"/>
                        </a:lnTo>
                        <a:lnTo>
                          <a:pt x="226" y="114"/>
                        </a:lnTo>
                        <a:lnTo>
                          <a:pt x="228" y="123"/>
                        </a:lnTo>
                        <a:lnTo>
                          <a:pt x="228" y="133"/>
                        </a:lnTo>
                        <a:close/>
                      </a:path>
                    </a:pathLst>
                  </a:custGeom>
                  <a:solidFill>
                    <a:srgbClr val="CEE9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5" name="Freeform 6421">
                    <a:extLst>
                      <a:ext uri="{FF2B5EF4-FFF2-40B4-BE49-F238E27FC236}">
                        <a16:creationId xmlns:a16="http://schemas.microsoft.com/office/drawing/2014/main" xmlns="" id="{3F918704-5AA7-4C30-8E3E-4DC5BD07F72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3" y="1466"/>
                    <a:ext cx="23" cy="23"/>
                  </a:xfrm>
                  <a:custGeom>
                    <a:avLst/>
                    <a:gdLst>
                      <a:gd name="T0" fmla="*/ 226 w 228"/>
                      <a:gd name="T1" fmla="*/ 91 h 228"/>
                      <a:gd name="T2" fmla="*/ 214 w 228"/>
                      <a:gd name="T3" fmla="*/ 60 h 228"/>
                      <a:gd name="T4" fmla="*/ 194 w 228"/>
                      <a:gd name="T5" fmla="*/ 33 h 228"/>
                      <a:gd name="T6" fmla="*/ 168 w 228"/>
                      <a:gd name="T7" fmla="*/ 14 h 228"/>
                      <a:gd name="T8" fmla="*/ 136 w 228"/>
                      <a:gd name="T9" fmla="*/ 2 h 228"/>
                      <a:gd name="T10" fmla="*/ 102 w 228"/>
                      <a:gd name="T11" fmla="*/ 0 h 228"/>
                      <a:gd name="T12" fmla="*/ 69 w 228"/>
                      <a:gd name="T13" fmla="*/ 9 h 228"/>
                      <a:gd name="T14" fmla="*/ 42 w 228"/>
                      <a:gd name="T15" fmla="*/ 26 h 228"/>
                      <a:gd name="T16" fmla="*/ 19 w 228"/>
                      <a:gd name="T17" fmla="*/ 50 h 228"/>
                      <a:gd name="T18" fmla="*/ 5 w 228"/>
                      <a:gd name="T19" fmla="*/ 80 h 228"/>
                      <a:gd name="T20" fmla="*/ 0 w 228"/>
                      <a:gd name="T21" fmla="*/ 114 h 228"/>
                      <a:gd name="T22" fmla="*/ 5 w 228"/>
                      <a:gd name="T23" fmla="*/ 148 h 228"/>
                      <a:gd name="T24" fmla="*/ 19 w 228"/>
                      <a:gd name="T25" fmla="*/ 178 h 228"/>
                      <a:gd name="T26" fmla="*/ 42 w 228"/>
                      <a:gd name="T27" fmla="*/ 201 h 228"/>
                      <a:gd name="T28" fmla="*/ 69 w 228"/>
                      <a:gd name="T29" fmla="*/ 219 h 228"/>
                      <a:gd name="T30" fmla="*/ 102 w 228"/>
                      <a:gd name="T31" fmla="*/ 227 h 228"/>
                      <a:gd name="T32" fmla="*/ 136 w 228"/>
                      <a:gd name="T33" fmla="*/ 226 h 228"/>
                      <a:gd name="T34" fmla="*/ 168 w 228"/>
                      <a:gd name="T35" fmla="*/ 214 h 228"/>
                      <a:gd name="T36" fmla="*/ 194 w 228"/>
                      <a:gd name="T37" fmla="*/ 195 h 228"/>
                      <a:gd name="T38" fmla="*/ 214 w 228"/>
                      <a:gd name="T39" fmla="*/ 168 h 228"/>
                      <a:gd name="T40" fmla="*/ 226 w 228"/>
                      <a:gd name="T41" fmla="*/ 136 h 228"/>
                      <a:gd name="T42" fmla="*/ 190 w 228"/>
                      <a:gd name="T43" fmla="*/ 114 h 228"/>
                      <a:gd name="T44" fmla="*/ 186 w 228"/>
                      <a:gd name="T45" fmla="*/ 136 h 228"/>
                      <a:gd name="T46" fmla="*/ 177 w 228"/>
                      <a:gd name="T47" fmla="*/ 157 h 228"/>
                      <a:gd name="T48" fmla="*/ 162 w 228"/>
                      <a:gd name="T49" fmla="*/ 173 h 228"/>
                      <a:gd name="T50" fmla="*/ 144 w 228"/>
                      <a:gd name="T51" fmla="*/ 184 h 228"/>
                      <a:gd name="T52" fmla="*/ 121 w 228"/>
                      <a:gd name="T53" fmla="*/ 190 h 228"/>
                      <a:gd name="T54" fmla="*/ 98 w 228"/>
                      <a:gd name="T55" fmla="*/ 189 h 228"/>
                      <a:gd name="T56" fmla="*/ 78 w 228"/>
                      <a:gd name="T57" fmla="*/ 181 h 228"/>
                      <a:gd name="T58" fmla="*/ 60 w 228"/>
                      <a:gd name="T59" fmla="*/ 167 h 228"/>
                      <a:gd name="T60" fmla="*/ 47 w 228"/>
                      <a:gd name="T61" fmla="*/ 150 h 228"/>
                      <a:gd name="T62" fmla="*/ 39 w 228"/>
                      <a:gd name="T63" fmla="*/ 129 h 228"/>
                      <a:gd name="T64" fmla="*/ 38 w 228"/>
                      <a:gd name="T65" fmla="*/ 107 h 228"/>
                      <a:gd name="T66" fmla="*/ 44 w 228"/>
                      <a:gd name="T67" fmla="*/ 84 h 228"/>
                      <a:gd name="T68" fmla="*/ 55 w 228"/>
                      <a:gd name="T69" fmla="*/ 66 h 228"/>
                      <a:gd name="T70" fmla="*/ 71 w 228"/>
                      <a:gd name="T71" fmla="*/ 51 h 228"/>
                      <a:gd name="T72" fmla="*/ 92 w 228"/>
                      <a:gd name="T73" fmla="*/ 42 h 228"/>
                      <a:gd name="T74" fmla="*/ 114 w 228"/>
                      <a:gd name="T75" fmla="*/ 38 h 228"/>
                      <a:gd name="T76" fmla="*/ 136 w 228"/>
                      <a:gd name="T77" fmla="*/ 42 h 228"/>
                      <a:gd name="T78" fmla="*/ 157 w 228"/>
                      <a:gd name="T79" fmla="*/ 51 h 228"/>
                      <a:gd name="T80" fmla="*/ 172 w 228"/>
                      <a:gd name="T81" fmla="*/ 66 h 228"/>
                      <a:gd name="T82" fmla="*/ 184 w 228"/>
                      <a:gd name="T83" fmla="*/ 84 h 228"/>
                      <a:gd name="T84" fmla="*/ 190 w 228"/>
                      <a:gd name="T85" fmla="*/ 107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28" h="228">
                        <a:moveTo>
                          <a:pt x="228" y="114"/>
                        </a:moveTo>
                        <a:lnTo>
                          <a:pt x="227" y="102"/>
                        </a:lnTo>
                        <a:lnTo>
                          <a:pt x="226" y="91"/>
                        </a:lnTo>
                        <a:lnTo>
                          <a:pt x="223" y="80"/>
                        </a:lnTo>
                        <a:lnTo>
                          <a:pt x="218" y="69"/>
                        </a:lnTo>
                        <a:lnTo>
                          <a:pt x="214" y="60"/>
                        </a:lnTo>
                        <a:lnTo>
                          <a:pt x="209" y="50"/>
                        </a:lnTo>
                        <a:lnTo>
                          <a:pt x="201" y="42"/>
                        </a:lnTo>
                        <a:lnTo>
                          <a:pt x="194" y="33"/>
                        </a:lnTo>
                        <a:lnTo>
                          <a:pt x="186" y="26"/>
                        </a:lnTo>
                        <a:lnTo>
                          <a:pt x="178" y="19"/>
                        </a:lnTo>
                        <a:lnTo>
                          <a:pt x="168" y="14"/>
                        </a:lnTo>
                        <a:lnTo>
                          <a:pt x="158" y="9"/>
                        </a:lnTo>
                        <a:lnTo>
                          <a:pt x="148" y="5"/>
                        </a:lnTo>
                        <a:lnTo>
                          <a:pt x="136" y="2"/>
                        </a:lnTo>
                        <a:lnTo>
                          <a:pt x="126" y="0"/>
                        </a:lnTo>
                        <a:lnTo>
                          <a:pt x="114" y="0"/>
                        </a:lnTo>
                        <a:lnTo>
                          <a:pt x="102" y="0"/>
                        </a:lnTo>
                        <a:lnTo>
                          <a:pt x="90" y="2"/>
                        </a:lnTo>
                        <a:lnTo>
                          <a:pt x="80" y="5"/>
                        </a:lnTo>
                        <a:lnTo>
                          <a:pt x="69" y="9"/>
                        </a:lnTo>
                        <a:lnTo>
                          <a:pt x="60" y="14"/>
                        </a:lnTo>
                        <a:lnTo>
                          <a:pt x="50" y="19"/>
                        </a:lnTo>
                        <a:lnTo>
                          <a:pt x="42" y="26"/>
                        </a:lnTo>
                        <a:lnTo>
                          <a:pt x="33" y="33"/>
                        </a:lnTo>
                        <a:lnTo>
                          <a:pt x="26" y="42"/>
                        </a:lnTo>
                        <a:lnTo>
                          <a:pt x="19" y="50"/>
                        </a:lnTo>
                        <a:lnTo>
                          <a:pt x="14" y="60"/>
                        </a:lnTo>
                        <a:lnTo>
                          <a:pt x="8" y="69"/>
                        </a:lnTo>
                        <a:lnTo>
                          <a:pt x="5" y="80"/>
                        </a:lnTo>
                        <a:lnTo>
                          <a:pt x="2" y="91"/>
                        </a:lnTo>
                        <a:lnTo>
                          <a:pt x="0" y="102"/>
                        </a:lnTo>
                        <a:lnTo>
                          <a:pt x="0" y="114"/>
                        </a:lnTo>
                        <a:lnTo>
                          <a:pt x="0" y="126"/>
                        </a:lnTo>
                        <a:lnTo>
                          <a:pt x="2" y="136"/>
                        </a:lnTo>
                        <a:lnTo>
                          <a:pt x="5" y="148"/>
                        </a:lnTo>
                        <a:lnTo>
                          <a:pt x="8" y="159"/>
                        </a:lnTo>
                        <a:lnTo>
                          <a:pt x="14" y="168"/>
                        </a:lnTo>
                        <a:lnTo>
                          <a:pt x="19" y="178"/>
                        </a:lnTo>
                        <a:lnTo>
                          <a:pt x="26" y="186"/>
                        </a:lnTo>
                        <a:lnTo>
                          <a:pt x="33" y="195"/>
                        </a:lnTo>
                        <a:lnTo>
                          <a:pt x="42" y="201"/>
                        </a:lnTo>
                        <a:lnTo>
                          <a:pt x="50" y="209"/>
                        </a:lnTo>
                        <a:lnTo>
                          <a:pt x="60" y="214"/>
                        </a:lnTo>
                        <a:lnTo>
                          <a:pt x="69" y="219"/>
                        </a:lnTo>
                        <a:lnTo>
                          <a:pt x="80" y="223"/>
                        </a:lnTo>
                        <a:lnTo>
                          <a:pt x="90" y="226"/>
                        </a:lnTo>
                        <a:lnTo>
                          <a:pt x="102" y="227"/>
                        </a:lnTo>
                        <a:lnTo>
                          <a:pt x="114" y="228"/>
                        </a:lnTo>
                        <a:lnTo>
                          <a:pt x="126" y="227"/>
                        </a:lnTo>
                        <a:lnTo>
                          <a:pt x="136" y="226"/>
                        </a:lnTo>
                        <a:lnTo>
                          <a:pt x="148" y="223"/>
                        </a:lnTo>
                        <a:lnTo>
                          <a:pt x="158" y="219"/>
                        </a:lnTo>
                        <a:lnTo>
                          <a:pt x="168" y="214"/>
                        </a:lnTo>
                        <a:lnTo>
                          <a:pt x="178" y="209"/>
                        </a:lnTo>
                        <a:lnTo>
                          <a:pt x="186" y="201"/>
                        </a:lnTo>
                        <a:lnTo>
                          <a:pt x="194" y="195"/>
                        </a:lnTo>
                        <a:lnTo>
                          <a:pt x="201" y="186"/>
                        </a:lnTo>
                        <a:lnTo>
                          <a:pt x="209" y="178"/>
                        </a:lnTo>
                        <a:lnTo>
                          <a:pt x="214" y="168"/>
                        </a:lnTo>
                        <a:lnTo>
                          <a:pt x="218" y="159"/>
                        </a:lnTo>
                        <a:lnTo>
                          <a:pt x="223" y="148"/>
                        </a:lnTo>
                        <a:lnTo>
                          <a:pt x="226" y="136"/>
                        </a:lnTo>
                        <a:lnTo>
                          <a:pt x="227" y="126"/>
                        </a:lnTo>
                        <a:lnTo>
                          <a:pt x="228" y="114"/>
                        </a:lnTo>
                        <a:close/>
                        <a:moveTo>
                          <a:pt x="190" y="114"/>
                        </a:moveTo>
                        <a:lnTo>
                          <a:pt x="190" y="122"/>
                        </a:lnTo>
                        <a:lnTo>
                          <a:pt x="188" y="129"/>
                        </a:lnTo>
                        <a:lnTo>
                          <a:pt x="186" y="136"/>
                        </a:lnTo>
                        <a:lnTo>
                          <a:pt x="184" y="144"/>
                        </a:lnTo>
                        <a:lnTo>
                          <a:pt x="181" y="150"/>
                        </a:lnTo>
                        <a:lnTo>
                          <a:pt x="177" y="157"/>
                        </a:lnTo>
                        <a:lnTo>
                          <a:pt x="172" y="162"/>
                        </a:lnTo>
                        <a:lnTo>
                          <a:pt x="167" y="167"/>
                        </a:lnTo>
                        <a:lnTo>
                          <a:pt x="162" y="173"/>
                        </a:lnTo>
                        <a:lnTo>
                          <a:pt x="157" y="177"/>
                        </a:lnTo>
                        <a:lnTo>
                          <a:pt x="150" y="181"/>
                        </a:lnTo>
                        <a:lnTo>
                          <a:pt x="144" y="184"/>
                        </a:lnTo>
                        <a:lnTo>
                          <a:pt x="136" y="186"/>
                        </a:lnTo>
                        <a:lnTo>
                          <a:pt x="129" y="189"/>
                        </a:lnTo>
                        <a:lnTo>
                          <a:pt x="121" y="190"/>
                        </a:lnTo>
                        <a:lnTo>
                          <a:pt x="114" y="190"/>
                        </a:lnTo>
                        <a:lnTo>
                          <a:pt x="105" y="190"/>
                        </a:lnTo>
                        <a:lnTo>
                          <a:pt x="98" y="189"/>
                        </a:lnTo>
                        <a:lnTo>
                          <a:pt x="92" y="186"/>
                        </a:lnTo>
                        <a:lnTo>
                          <a:pt x="84" y="184"/>
                        </a:lnTo>
                        <a:lnTo>
                          <a:pt x="78" y="181"/>
                        </a:lnTo>
                        <a:lnTo>
                          <a:pt x="71" y="177"/>
                        </a:lnTo>
                        <a:lnTo>
                          <a:pt x="65" y="173"/>
                        </a:lnTo>
                        <a:lnTo>
                          <a:pt x="60" y="167"/>
                        </a:lnTo>
                        <a:lnTo>
                          <a:pt x="55" y="162"/>
                        </a:lnTo>
                        <a:lnTo>
                          <a:pt x="51" y="157"/>
                        </a:lnTo>
                        <a:lnTo>
                          <a:pt x="47" y="150"/>
                        </a:lnTo>
                        <a:lnTo>
                          <a:pt x="44" y="144"/>
                        </a:lnTo>
                        <a:lnTo>
                          <a:pt x="42" y="136"/>
                        </a:lnTo>
                        <a:lnTo>
                          <a:pt x="39" y="129"/>
                        </a:lnTo>
                        <a:lnTo>
                          <a:pt x="38" y="122"/>
                        </a:lnTo>
                        <a:lnTo>
                          <a:pt x="37" y="114"/>
                        </a:lnTo>
                        <a:lnTo>
                          <a:pt x="38" y="107"/>
                        </a:lnTo>
                        <a:lnTo>
                          <a:pt x="39" y="99"/>
                        </a:lnTo>
                        <a:lnTo>
                          <a:pt x="42" y="92"/>
                        </a:lnTo>
                        <a:lnTo>
                          <a:pt x="44" y="84"/>
                        </a:lnTo>
                        <a:lnTo>
                          <a:pt x="47" y="78"/>
                        </a:lnTo>
                        <a:lnTo>
                          <a:pt x="51" y="71"/>
                        </a:lnTo>
                        <a:lnTo>
                          <a:pt x="55" y="66"/>
                        </a:lnTo>
                        <a:lnTo>
                          <a:pt x="60" y="60"/>
                        </a:lnTo>
                        <a:lnTo>
                          <a:pt x="65" y="56"/>
                        </a:lnTo>
                        <a:lnTo>
                          <a:pt x="71" y="51"/>
                        </a:lnTo>
                        <a:lnTo>
                          <a:pt x="78" y="47"/>
                        </a:lnTo>
                        <a:lnTo>
                          <a:pt x="84" y="44"/>
                        </a:lnTo>
                        <a:lnTo>
                          <a:pt x="92" y="42"/>
                        </a:lnTo>
                        <a:lnTo>
                          <a:pt x="98" y="40"/>
                        </a:lnTo>
                        <a:lnTo>
                          <a:pt x="105" y="38"/>
                        </a:lnTo>
                        <a:lnTo>
                          <a:pt x="114" y="38"/>
                        </a:lnTo>
                        <a:lnTo>
                          <a:pt x="121" y="38"/>
                        </a:lnTo>
                        <a:lnTo>
                          <a:pt x="129" y="40"/>
                        </a:lnTo>
                        <a:lnTo>
                          <a:pt x="136" y="42"/>
                        </a:lnTo>
                        <a:lnTo>
                          <a:pt x="144" y="44"/>
                        </a:lnTo>
                        <a:lnTo>
                          <a:pt x="150" y="47"/>
                        </a:lnTo>
                        <a:lnTo>
                          <a:pt x="157" y="51"/>
                        </a:lnTo>
                        <a:lnTo>
                          <a:pt x="162" y="56"/>
                        </a:lnTo>
                        <a:lnTo>
                          <a:pt x="167" y="60"/>
                        </a:lnTo>
                        <a:lnTo>
                          <a:pt x="172" y="66"/>
                        </a:lnTo>
                        <a:lnTo>
                          <a:pt x="177" y="71"/>
                        </a:lnTo>
                        <a:lnTo>
                          <a:pt x="181" y="78"/>
                        </a:lnTo>
                        <a:lnTo>
                          <a:pt x="184" y="84"/>
                        </a:lnTo>
                        <a:lnTo>
                          <a:pt x="186" y="92"/>
                        </a:lnTo>
                        <a:lnTo>
                          <a:pt x="188" y="99"/>
                        </a:lnTo>
                        <a:lnTo>
                          <a:pt x="190" y="107"/>
                        </a:lnTo>
                        <a:lnTo>
                          <a:pt x="190" y="114"/>
                        </a:lnTo>
                        <a:close/>
                      </a:path>
                    </a:pathLst>
                  </a:custGeom>
                  <a:solidFill>
                    <a:srgbClr val="D6ED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6" name="Freeform 6422">
                    <a:extLst>
                      <a:ext uri="{FF2B5EF4-FFF2-40B4-BE49-F238E27FC236}">
                        <a16:creationId xmlns:a16="http://schemas.microsoft.com/office/drawing/2014/main" xmlns="" id="{5D093F97-12FB-4B0A-BBBA-28AE3EB863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5" y="1468"/>
                    <a:ext cx="19" cy="19"/>
                  </a:xfrm>
                  <a:custGeom>
                    <a:avLst/>
                    <a:gdLst>
                      <a:gd name="T0" fmla="*/ 190 w 190"/>
                      <a:gd name="T1" fmla="*/ 85 h 190"/>
                      <a:gd name="T2" fmla="*/ 185 w 190"/>
                      <a:gd name="T3" fmla="*/ 66 h 190"/>
                      <a:gd name="T4" fmla="*/ 178 w 190"/>
                      <a:gd name="T5" fmla="*/ 49 h 190"/>
                      <a:gd name="T6" fmla="*/ 168 w 190"/>
                      <a:gd name="T7" fmla="*/ 34 h 190"/>
                      <a:gd name="T8" fmla="*/ 156 w 190"/>
                      <a:gd name="T9" fmla="*/ 22 h 190"/>
                      <a:gd name="T10" fmla="*/ 140 w 190"/>
                      <a:gd name="T11" fmla="*/ 11 h 190"/>
                      <a:gd name="T12" fmla="*/ 123 w 190"/>
                      <a:gd name="T13" fmla="*/ 5 h 190"/>
                      <a:gd name="T14" fmla="*/ 105 w 190"/>
                      <a:gd name="T15" fmla="*/ 0 h 190"/>
                      <a:gd name="T16" fmla="*/ 85 w 190"/>
                      <a:gd name="T17" fmla="*/ 0 h 190"/>
                      <a:gd name="T18" fmla="*/ 66 w 190"/>
                      <a:gd name="T19" fmla="*/ 5 h 190"/>
                      <a:gd name="T20" fmla="*/ 49 w 190"/>
                      <a:gd name="T21" fmla="*/ 11 h 190"/>
                      <a:gd name="T22" fmla="*/ 34 w 190"/>
                      <a:gd name="T23" fmla="*/ 22 h 190"/>
                      <a:gd name="T24" fmla="*/ 21 w 190"/>
                      <a:gd name="T25" fmla="*/ 34 h 190"/>
                      <a:gd name="T26" fmla="*/ 11 w 190"/>
                      <a:gd name="T27" fmla="*/ 49 h 190"/>
                      <a:gd name="T28" fmla="*/ 4 w 190"/>
                      <a:gd name="T29" fmla="*/ 66 h 190"/>
                      <a:gd name="T30" fmla="*/ 0 w 190"/>
                      <a:gd name="T31" fmla="*/ 85 h 190"/>
                      <a:gd name="T32" fmla="*/ 0 w 190"/>
                      <a:gd name="T33" fmla="*/ 105 h 190"/>
                      <a:gd name="T34" fmla="*/ 4 w 190"/>
                      <a:gd name="T35" fmla="*/ 123 h 190"/>
                      <a:gd name="T36" fmla="*/ 11 w 190"/>
                      <a:gd name="T37" fmla="*/ 140 h 190"/>
                      <a:gd name="T38" fmla="*/ 21 w 190"/>
                      <a:gd name="T39" fmla="*/ 156 h 190"/>
                      <a:gd name="T40" fmla="*/ 34 w 190"/>
                      <a:gd name="T41" fmla="*/ 169 h 190"/>
                      <a:gd name="T42" fmla="*/ 49 w 190"/>
                      <a:gd name="T43" fmla="*/ 178 h 190"/>
                      <a:gd name="T44" fmla="*/ 66 w 190"/>
                      <a:gd name="T45" fmla="*/ 186 h 190"/>
                      <a:gd name="T46" fmla="*/ 85 w 190"/>
                      <a:gd name="T47" fmla="*/ 190 h 190"/>
                      <a:gd name="T48" fmla="*/ 105 w 190"/>
                      <a:gd name="T49" fmla="*/ 190 h 190"/>
                      <a:gd name="T50" fmla="*/ 123 w 190"/>
                      <a:gd name="T51" fmla="*/ 186 h 190"/>
                      <a:gd name="T52" fmla="*/ 140 w 190"/>
                      <a:gd name="T53" fmla="*/ 178 h 190"/>
                      <a:gd name="T54" fmla="*/ 156 w 190"/>
                      <a:gd name="T55" fmla="*/ 169 h 190"/>
                      <a:gd name="T56" fmla="*/ 168 w 190"/>
                      <a:gd name="T57" fmla="*/ 156 h 190"/>
                      <a:gd name="T58" fmla="*/ 178 w 190"/>
                      <a:gd name="T59" fmla="*/ 140 h 190"/>
                      <a:gd name="T60" fmla="*/ 185 w 190"/>
                      <a:gd name="T61" fmla="*/ 123 h 190"/>
                      <a:gd name="T62" fmla="*/ 190 w 190"/>
                      <a:gd name="T63" fmla="*/ 105 h 190"/>
                      <a:gd name="T64" fmla="*/ 151 w 190"/>
                      <a:gd name="T65" fmla="*/ 95 h 190"/>
                      <a:gd name="T66" fmla="*/ 150 w 190"/>
                      <a:gd name="T67" fmla="*/ 107 h 190"/>
                      <a:gd name="T68" fmla="*/ 147 w 190"/>
                      <a:gd name="T69" fmla="*/ 117 h 190"/>
                      <a:gd name="T70" fmla="*/ 135 w 190"/>
                      <a:gd name="T71" fmla="*/ 136 h 190"/>
                      <a:gd name="T72" fmla="*/ 117 w 190"/>
                      <a:gd name="T73" fmla="*/ 147 h 190"/>
                      <a:gd name="T74" fmla="*/ 107 w 190"/>
                      <a:gd name="T75" fmla="*/ 150 h 190"/>
                      <a:gd name="T76" fmla="*/ 95 w 190"/>
                      <a:gd name="T77" fmla="*/ 151 h 190"/>
                      <a:gd name="T78" fmla="*/ 83 w 190"/>
                      <a:gd name="T79" fmla="*/ 150 h 190"/>
                      <a:gd name="T80" fmla="*/ 73 w 190"/>
                      <a:gd name="T81" fmla="*/ 147 h 190"/>
                      <a:gd name="T82" fmla="*/ 63 w 190"/>
                      <a:gd name="T83" fmla="*/ 142 h 190"/>
                      <a:gd name="T84" fmla="*/ 54 w 190"/>
                      <a:gd name="T85" fmla="*/ 136 h 190"/>
                      <a:gd name="T86" fmla="*/ 47 w 190"/>
                      <a:gd name="T87" fmla="*/ 127 h 190"/>
                      <a:gd name="T88" fmla="*/ 42 w 190"/>
                      <a:gd name="T89" fmla="*/ 117 h 190"/>
                      <a:gd name="T90" fmla="*/ 38 w 190"/>
                      <a:gd name="T91" fmla="*/ 107 h 190"/>
                      <a:gd name="T92" fmla="*/ 37 w 190"/>
                      <a:gd name="T93" fmla="*/ 95 h 190"/>
                      <a:gd name="T94" fmla="*/ 38 w 190"/>
                      <a:gd name="T95" fmla="*/ 83 h 190"/>
                      <a:gd name="T96" fmla="*/ 42 w 190"/>
                      <a:gd name="T97" fmla="*/ 73 h 190"/>
                      <a:gd name="T98" fmla="*/ 54 w 190"/>
                      <a:gd name="T99" fmla="*/ 55 h 190"/>
                      <a:gd name="T100" fmla="*/ 73 w 190"/>
                      <a:gd name="T101" fmla="*/ 43 h 190"/>
                      <a:gd name="T102" fmla="*/ 83 w 190"/>
                      <a:gd name="T103" fmla="*/ 39 h 190"/>
                      <a:gd name="T104" fmla="*/ 95 w 190"/>
                      <a:gd name="T105" fmla="*/ 38 h 190"/>
                      <a:gd name="T106" fmla="*/ 107 w 190"/>
                      <a:gd name="T107" fmla="*/ 39 h 190"/>
                      <a:gd name="T108" fmla="*/ 117 w 190"/>
                      <a:gd name="T109" fmla="*/ 43 h 190"/>
                      <a:gd name="T110" fmla="*/ 135 w 190"/>
                      <a:gd name="T111" fmla="*/ 55 h 190"/>
                      <a:gd name="T112" fmla="*/ 147 w 190"/>
                      <a:gd name="T113" fmla="*/ 73 h 190"/>
                      <a:gd name="T114" fmla="*/ 150 w 190"/>
                      <a:gd name="T115" fmla="*/ 83 h 190"/>
                      <a:gd name="T116" fmla="*/ 151 w 190"/>
                      <a:gd name="T117" fmla="*/ 95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90" h="190">
                        <a:moveTo>
                          <a:pt x="190" y="95"/>
                        </a:moveTo>
                        <a:lnTo>
                          <a:pt x="190" y="85"/>
                        </a:lnTo>
                        <a:lnTo>
                          <a:pt x="188" y="76"/>
                        </a:lnTo>
                        <a:lnTo>
                          <a:pt x="185" y="66"/>
                        </a:lnTo>
                        <a:lnTo>
                          <a:pt x="182" y="58"/>
                        </a:lnTo>
                        <a:lnTo>
                          <a:pt x="178" y="49"/>
                        </a:lnTo>
                        <a:lnTo>
                          <a:pt x="174" y="42"/>
                        </a:lnTo>
                        <a:lnTo>
                          <a:pt x="168" y="34"/>
                        </a:lnTo>
                        <a:lnTo>
                          <a:pt x="162" y="28"/>
                        </a:lnTo>
                        <a:lnTo>
                          <a:pt x="156" y="22"/>
                        </a:lnTo>
                        <a:lnTo>
                          <a:pt x="148" y="16"/>
                        </a:lnTo>
                        <a:lnTo>
                          <a:pt x="140" y="11"/>
                        </a:lnTo>
                        <a:lnTo>
                          <a:pt x="132" y="8"/>
                        </a:lnTo>
                        <a:lnTo>
                          <a:pt x="123" y="5"/>
                        </a:lnTo>
                        <a:lnTo>
                          <a:pt x="114" y="2"/>
                        </a:lnTo>
                        <a:lnTo>
                          <a:pt x="105" y="0"/>
                        </a:lnTo>
                        <a:lnTo>
                          <a:pt x="95" y="0"/>
                        </a:lnTo>
                        <a:lnTo>
                          <a:pt x="85" y="0"/>
                        </a:lnTo>
                        <a:lnTo>
                          <a:pt x="76" y="2"/>
                        </a:lnTo>
                        <a:lnTo>
                          <a:pt x="66" y="5"/>
                        </a:lnTo>
                        <a:lnTo>
                          <a:pt x="58" y="8"/>
                        </a:lnTo>
                        <a:lnTo>
                          <a:pt x="49" y="11"/>
                        </a:lnTo>
                        <a:lnTo>
                          <a:pt x="42" y="16"/>
                        </a:lnTo>
                        <a:lnTo>
                          <a:pt x="34" y="22"/>
                        </a:lnTo>
                        <a:lnTo>
                          <a:pt x="28" y="28"/>
                        </a:lnTo>
                        <a:lnTo>
                          <a:pt x="21" y="34"/>
                        </a:lnTo>
                        <a:lnTo>
                          <a:pt x="16" y="42"/>
                        </a:lnTo>
                        <a:lnTo>
                          <a:pt x="11" y="49"/>
                        </a:lnTo>
                        <a:lnTo>
                          <a:pt x="8" y="58"/>
                        </a:lnTo>
                        <a:lnTo>
                          <a:pt x="4" y="66"/>
                        </a:lnTo>
                        <a:lnTo>
                          <a:pt x="1" y="76"/>
                        </a:lnTo>
                        <a:lnTo>
                          <a:pt x="0" y="85"/>
                        </a:lnTo>
                        <a:lnTo>
                          <a:pt x="0" y="95"/>
                        </a:lnTo>
                        <a:lnTo>
                          <a:pt x="0" y="105"/>
                        </a:lnTo>
                        <a:lnTo>
                          <a:pt x="1" y="114"/>
                        </a:lnTo>
                        <a:lnTo>
                          <a:pt x="4" y="123"/>
                        </a:lnTo>
                        <a:lnTo>
                          <a:pt x="8" y="132"/>
                        </a:lnTo>
                        <a:lnTo>
                          <a:pt x="11" y="140"/>
                        </a:lnTo>
                        <a:lnTo>
                          <a:pt x="16" y="148"/>
                        </a:lnTo>
                        <a:lnTo>
                          <a:pt x="21" y="156"/>
                        </a:lnTo>
                        <a:lnTo>
                          <a:pt x="28" y="162"/>
                        </a:lnTo>
                        <a:lnTo>
                          <a:pt x="34" y="169"/>
                        </a:lnTo>
                        <a:lnTo>
                          <a:pt x="42" y="174"/>
                        </a:lnTo>
                        <a:lnTo>
                          <a:pt x="49" y="178"/>
                        </a:lnTo>
                        <a:lnTo>
                          <a:pt x="58" y="182"/>
                        </a:lnTo>
                        <a:lnTo>
                          <a:pt x="66" y="186"/>
                        </a:lnTo>
                        <a:lnTo>
                          <a:pt x="76" y="188"/>
                        </a:lnTo>
                        <a:lnTo>
                          <a:pt x="85" y="190"/>
                        </a:lnTo>
                        <a:lnTo>
                          <a:pt x="95" y="190"/>
                        </a:lnTo>
                        <a:lnTo>
                          <a:pt x="105" y="190"/>
                        </a:lnTo>
                        <a:lnTo>
                          <a:pt x="114" y="188"/>
                        </a:lnTo>
                        <a:lnTo>
                          <a:pt x="123" y="186"/>
                        </a:lnTo>
                        <a:lnTo>
                          <a:pt x="132" y="182"/>
                        </a:lnTo>
                        <a:lnTo>
                          <a:pt x="140" y="178"/>
                        </a:lnTo>
                        <a:lnTo>
                          <a:pt x="148" y="174"/>
                        </a:lnTo>
                        <a:lnTo>
                          <a:pt x="156" y="169"/>
                        </a:lnTo>
                        <a:lnTo>
                          <a:pt x="162" y="162"/>
                        </a:lnTo>
                        <a:lnTo>
                          <a:pt x="168" y="156"/>
                        </a:lnTo>
                        <a:lnTo>
                          <a:pt x="174" y="148"/>
                        </a:lnTo>
                        <a:lnTo>
                          <a:pt x="178" y="140"/>
                        </a:lnTo>
                        <a:lnTo>
                          <a:pt x="182" y="132"/>
                        </a:lnTo>
                        <a:lnTo>
                          <a:pt x="185" y="123"/>
                        </a:lnTo>
                        <a:lnTo>
                          <a:pt x="188" y="114"/>
                        </a:lnTo>
                        <a:lnTo>
                          <a:pt x="190" y="105"/>
                        </a:lnTo>
                        <a:lnTo>
                          <a:pt x="190" y="95"/>
                        </a:lnTo>
                        <a:close/>
                        <a:moveTo>
                          <a:pt x="151" y="95"/>
                        </a:moveTo>
                        <a:lnTo>
                          <a:pt x="151" y="100"/>
                        </a:lnTo>
                        <a:lnTo>
                          <a:pt x="150" y="107"/>
                        </a:lnTo>
                        <a:lnTo>
                          <a:pt x="149" y="112"/>
                        </a:lnTo>
                        <a:lnTo>
                          <a:pt x="147" y="117"/>
                        </a:lnTo>
                        <a:lnTo>
                          <a:pt x="142" y="127"/>
                        </a:lnTo>
                        <a:lnTo>
                          <a:pt x="135" y="136"/>
                        </a:lnTo>
                        <a:lnTo>
                          <a:pt x="127" y="142"/>
                        </a:lnTo>
                        <a:lnTo>
                          <a:pt x="117" y="147"/>
                        </a:lnTo>
                        <a:lnTo>
                          <a:pt x="112" y="149"/>
                        </a:lnTo>
                        <a:lnTo>
                          <a:pt x="107" y="150"/>
                        </a:lnTo>
                        <a:lnTo>
                          <a:pt x="100" y="151"/>
                        </a:lnTo>
                        <a:lnTo>
                          <a:pt x="95" y="151"/>
                        </a:lnTo>
                        <a:lnTo>
                          <a:pt x="89" y="151"/>
                        </a:lnTo>
                        <a:lnTo>
                          <a:pt x="83" y="150"/>
                        </a:lnTo>
                        <a:lnTo>
                          <a:pt x="78" y="149"/>
                        </a:lnTo>
                        <a:lnTo>
                          <a:pt x="73" y="147"/>
                        </a:lnTo>
                        <a:lnTo>
                          <a:pt x="67" y="145"/>
                        </a:lnTo>
                        <a:lnTo>
                          <a:pt x="63" y="142"/>
                        </a:lnTo>
                        <a:lnTo>
                          <a:pt x="59" y="139"/>
                        </a:lnTo>
                        <a:lnTo>
                          <a:pt x="54" y="136"/>
                        </a:lnTo>
                        <a:lnTo>
                          <a:pt x="50" y="131"/>
                        </a:lnTo>
                        <a:lnTo>
                          <a:pt x="47" y="127"/>
                        </a:lnTo>
                        <a:lnTo>
                          <a:pt x="45" y="122"/>
                        </a:lnTo>
                        <a:lnTo>
                          <a:pt x="42" y="117"/>
                        </a:lnTo>
                        <a:lnTo>
                          <a:pt x="41" y="112"/>
                        </a:lnTo>
                        <a:lnTo>
                          <a:pt x="38" y="107"/>
                        </a:lnTo>
                        <a:lnTo>
                          <a:pt x="38" y="100"/>
                        </a:lnTo>
                        <a:lnTo>
                          <a:pt x="37" y="95"/>
                        </a:lnTo>
                        <a:lnTo>
                          <a:pt x="38" y="89"/>
                        </a:lnTo>
                        <a:lnTo>
                          <a:pt x="38" y="83"/>
                        </a:lnTo>
                        <a:lnTo>
                          <a:pt x="41" y="78"/>
                        </a:lnTo>
                        <a:lnTo>
                          <a:pt x="42" y="73"/>
                        </a:lnTo>
                        <a:lnTo>
                          <a:pt x="47" y="63"/>
                        </a:lnTo>
                        <a:lnTo>
                          <a:pt x="54" y="55"/>
                        </a:lnTo>
                        <a:lnTo>
                          <a:pt x="63" y="48"/>
                        </a:lnTo>
                        <a:lnTo>
                          <a:pt x="73" y="43"/>
                        </a:lnTo>
                        <a:lnTo>
                          <a:pt x="78" y="41"/>
                        </a:lnTo>
                        <a:lnTo>
                          <a:pt x="83" y="39"/>
                        </a:lnTo>
                        <a:lnTo>
                          <a:pt x="89" y="39"/>
                        </a:lnTo>
                        <a:lnTo>
                          <a:pt x="95" y="38"/>
                        </a:lnTo>
                        <a:lnTo>
                          <a:pt x="100" y="39"/>
                        </a:lnTo>
                        <a:lnTo>
                          <a:pt x="107" y="39"/>
                        </a:lnTo>
                        <a:lnTo>
                          <a:pt x="112" y="41"/>
                        </a:lnTo>
                        <a:lnTo>
                          <a:pt x="117" y="43"/>
                        </a:lnTo>
                        <a:lnTo>
                          <a:pt x="127" y="48"/>
                        </a:lnTo>
                        <a:lnTo>
                          <a:pt x="135" y="55"/>
                        </a:lnTo>
                        <a:lnTo>
                          <a:pt x="142" y="63"/>
                        </a:lnTo>
                        <a:lnTo>
                          <a:pt x="147" y="73"/>
                        </a:lnTo>
                        <a:lnTo>
                          <a:pt x="149" y="78"/>
                        </a:lnTo>
                        <a:lnTo>
                          <a:pt x="150" y="83"/>
                        </a:lnTo>
                        <a:lnTo>
                          <a:pt x="151" y="89"/>
                        </a:lnTo>
                        <a:lnTo>
                          <a:pt x="151" y="95"/>
                        </a:lnTo>
                        <a:close/>
                      </a:path>
                    </a:pathLst>
                  </a:custGeom>
                  <a:solidFill>
                    <a:srgbClr val="E0F1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7" name="Freeform 6423">
                    <a:extLst>
                      <a:ext uri="{FF2B5EF4-FFF2-40B4-BE49-F238E27FC236}">
                        <a16:creationId xmlns:a16="http://schemas.microsoft.com/office/drawing/2014/main" xmlns="" id="{CAFA88E0-D697-46AC-94AE-862BCC69045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7" y="1470"/>
                    <a:ext cx="15" cy="15"/>
                  </a:xfrm>
                  <a:custGeom>
                    <a:avLst/>
                    <a:gdLst>
                      <a:gd name="T0" fmla="*/ 153 w 153"/>
                      <a:gd name="T1" fmla="*/ 69 h 152"/>
                      <a:gd name="T2" fmla="*/ 149 w 153"/>
                      <a:gd name="T3" fmla="*/ 54 h 152"/>
                      <a:gd name="T4" fmla="*/ 144 w 153"/>
                      <a:gd name="T5" fmla="*/ 40 h 152"/>
                      <a:gd name="T6" fmla="*/ 135 w 153"/>
                      <a:gd name="T7" fmla="*/ 28 h 152"/>
                      <a:gd name="T8" fmla="*/ 125 w 153"/>
                      <a:gd name="T9" fmla="*/ 18 h 152"/>
                      <a:gd name="T10" fmla="*/ 113 w 153"/>
                      <a:gd name="T11" fmla="*/ 9 h 152"/>
                      <a:gd name="T12" fmla="*/ 99 w 153"/>
                      <a:gd name="T13" fmla="*/ 4 h 152"/>
                      <a:gd name="T14" fmla="*/ 84 w 153"/>
                      <a:gd name="T15" fmla="*/ 0 h 152"/>
                      <a:gd name="T16" fmla="*/ 69 w 153"/>
                      <a:gd name="T17" fmla="*/ 0 h 152"/>
                      <a:gd name="T18" fmla="*/ 55 w 153"/>
                      <a:gd name="T19" fmla="*/ 4 h 152"/>
                      <a:gd name="T20" fmla="*/ 41 w 153"/>
                      <a:gd name="T21" fmla="*/ 9 h 152"/>
                      <a:gd name="T22" fmla="*/ 28 w 153"/>
                      <a:gd name="T23" fmla="*/ 18 h 152"/>
                      <a:gd name="T24" fmla="*/ 18 w 153"/>
                      <a:gd name="T25" fmla="*/ 28 h 152"/>
                      <a:gd name="T26" fmla="*/ 10 w 153"/>
                      <a:gd name="T27" fmla="*/ 40 h 152"/>
                      <a:gd name="T28" fmla="*/ 5 w 153"/>
                      <a:gd name="T29" fmla="*/ 54 h 152"/>
                      <a:gd name="T30" fmla="*/ 1 w 153"/>
                      <a:gd name="T31" fmla="*/ 69 h 152"/>
                      <a:gd name="T32" fmla="*/ 1 w 153"/>
                      <a:gd name="T33" fmla="*/ 84 h 152"/>
                      <a:gd name="T34" fmla="*/ 5 w 153"/>
                      <a:gd name="T35" fmla="*/ 98 h 152"/>
                      <a:gd name="T36" fmla="*/ 10 w 153"/>
                      <a:gd name="T37" fmla="*/ 112 h 152"/>
                      <a:gd name="T38" fmla="*/ 18 w 153"/>
                      <a:gd name="T39" fmla="*/ 124 h 152"/>
                      <a:gd name="T40" fmla="*/ 28 w 153"/>
                      <a:gd name="T41" fmla="*/ 135 h 152"/>
                      <a:gd name="T42" fmla="*/ 41 w 153"/>
                      <a:gd name="T43" fmla="*/ 143 h 152"/>
                      <a:gd name="T44" fmla="*/ 55 w 153"/>
                      <a:gd name="T45" fmla="*/ 148 h 152"/>
                      <a:gd name="T46" fmla="*/ 69 w 153"/>
                      <a:gd name="T47" fmla="*/ 152 h 152"/>
                      <a:gd name="T48" fmla="*/ 84 w 153"/>
                      <a:gd name="T49" fmla="*/ 152 h 152"/>
                      <a:gd name="T50" fmla="*/ 99 w 153"/>
                      <a:gd name="T51" fmla="*/ 148 h 152"/>
                      <a:gd name="T52" fmla="*/ 113 w 153"/>
                      <a:gd name="T53" fmla="*/ 143 h 152"/>
                      <a:gd name="T54" fmla="*/ 125 w 153"/>
                      <a:gd name="T55" fmla="*/ 135 h 152"/>
                      <a:gd name="T56" fmla="*/ 135 w 153"/>
                      <a:gd name="T57" fmla="*/ 124 h 152"/>
                      <a:gd name="T58" fmla="*/ 144 w 153"/>
                      <a:gd name="T59" fmla="*/ 112 h 152"/>
                      <a:gd name="T60" fmla="*/ 149 w 153"/>
                      <a:gd name="T61" fmla="*/ 98 h 152"/>
                      <a:gd name="T62" fmla="*/ 153 w 153"/>
                      <a:gd name="T63" fmla="*/ 84 h 152"/>
                      <a:gd name="T64" fmla="*/ 114 w 153"/>
                      <a:gd name="T65" fmla="*/ 76 h 152"/>
                      <a:gd name="T66" fmla="*/ 112 w 153"/>
                      <a:gd name="T67" fmla="*/ 91 h 152"/>
                      <a:gd name="T68" fmla="*/ 104 w 153"/>
                      <a:gd name="T69" fmla="*/ 103 h 152"/>
                      <a:gd name="T70" fmla="*/ 92 w 153"/>
                      <a:gd name="T71" fmla="*/ 111 h 152"/>
                      <a:gd name="T72" fmla="*/ 77 w 153"/>
                      <a:gd name="T73" fmla="*/ 114 h 152"/>
                      <a:gd name="T74" fmla="*/ 62 w 153"/>
                      <a:gd name="T75" fmla="*/ 111 h 152"/>
                      <a:gd name="T76" fmla="*/ 50 w 153"/>
                      <a:gd name="T77" fmla="*/ 103 h 152"/>
                      <a:gd name="T78" fmla="*/ 42 w 153"/>
                      <a:gd name="T79" fmla="*/ 91 h 152"/>
                      <a:gd name="T80" fmla="*/ 39 w 153"/>
                      <a:gd name="T81" fmla="*/ 76 h 152"/>
                      <a:gd name="T82" fmla="*/ 42 w 153"/>
                      <a:gd name="T83" fmla="*/ 61 h 152"/>
                      <a:gd name="T84" fmla="*/ 50 w 153"/>
                      <a:gd name="T85" fmla="*/ 49 h 152"/>
                      <a:gd name="T86" fmla="*/ 62 w 153"/>
                      <a:gd name="T87" fmla="*/ 41 h 152"/>
                      <a:gd name="T88" fmla="*/ 77 w 153"/>
                      <a:gd name="T89" fmla="*/ 38 h 152"/>
                      <a:gd name="T90" fmla="*/ 92 w 153"/>
                      <a:gd name="T91" fmla="*/ 41 h 152"/>
                      <a:gd name="T92" fmla="*/ 104 w 153"/>
                      <a:gd name="T93" fmla="*/ 49 h 152"/>
                      <a:gd name="T94" fmla="*/ 112 w 153"/>
                      <a:gd name="T95" fmla="*/ 61 h 152"/>
                      <a:gd name="T96" fmla="*/ 114 w 153"/>
                      <a:gd name="T97" fmla="*/ 76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53" h="152">
                        <a:moveTo>
                          <a:pt x="153" y="76"/>
                        </a:moveTo>
                        <a:lnTo>
                          <a:pt x="153" y="69"/>
                        </a:lnTo>
                        <a:lnTo>
                          <a:pt x="151" y="61"/>
                        </a:lnTo>
                        <a:lnTo>
                          <a:pt x="149" y="54"/>
                        </a:lnTo>
                        <a:lnTo>
                          <a:pt x="147" y="46"/>
                        </a:lnTo>
                        <a:lnTo>
                          <a:pt x="144" y="40"/>
                        </a:lnTo>
                        <a:lnTo>
                          <a:pt x="140" y="33"/>
                        </a:lnTo>
                        <a:lnTo>
                          <a:pt x="135" y="28"/>
                        </a:lnTo>
                        <a:lnTo>
                          <a:pt x="130" y="22"/>
                        </a:lnTo>
                        <a:lnTo>
                          <a:pt x="125" y="18"/>
                        </a:lnTo>
                        <a:lnTo>
                          <a:pt x="120" y="13"/>
                        </a:lnTo>
                        <a:lnTo>
                          <a:pt x="113" y="9"/>
                        </a:lnTo>
                        <a:lnTo>
                          <a:pt x="107" y="6"/>
                        </a:lnTo>
                        <a:lnTo>
                          <a:pt x="99" y="4"/>
                        </a:lnTo>
                        <a:lnTo>
                          <a:pt x="92" y="2"/>
                        </a:lnTo>
                        <a:lnTo>
                          <a:pt x="84" y="0"/>
                        </a:lnTo>
                        <a:lnTo>
                          <a:pt x="77" y="0"/>
                        </a:lnTo>
                        <a:lnTo>
                          <a:pt x="69" y="0"/>
                        </a:lnTo>
                        <a:lnTo>
                          <a:pt x="61" y="2"/>
                        </a:lnTo>
                        <a:lnTo>
                          <a:pt x="55" y="4"/>
                        </a:lnTo>
                        <a:lnTo>
                          <a:pt x="47" y="6"/>
                        </a:lnTo>
                        <a:lnTo>
                          <a:pt x="41" y="9"/>
                        </a:lnTo>
                        <a:lnTo>
                          <a:pt x="34" y="13"/>
                        </a:lnTo>
                        <a:lnTo>
                          <a:pt x="28" y="18"/>
                        </a:lnTo>
                        <a:lnTo>
                          <a:pt x="23" y="22"/>
                        </a:lnTo>
                        <a:lnTo>
                          <a:pt x="18" y="28"/>
                        </a:lnTo>
                        <a:lnTo>
                          <a:pt x="14" y="33"/>
                        </a:lnTo>
                        <a:lnTo>
                          <a:pt x="10" y="40"/>
                        </a:lnTo>
                        <a:lnTo>
                          <a:pt x="7" y="46"/>
                        </a:lnTo>
                        <a:lnTo>
                          <a:pt x="5" y="54"/>
                        </a:lnTo>
                        <a:lnTo>
                          <a:pt x="2" y="61"/>
                        </a:lnTo>
                        <a:lnTo>
                          <a:pt x="1" y="69"/>
                        </a:lnTo>
                        <a:lnTo>
                          <a:pt x="0" y="76"/>
                        </a:lnTo>
                        <a:lnTo>
                          <a:pt x="1" y="84"/>
                        </a:lnTo>
                        <a:lnTo>
                          <a:pt x="2" y="91"/>
                        </a:lnTo>
                        <a:lnTo>
                          <a:pt x="5" y="98"/>
                        </a:lnTo>
                        <a:lnTo>
                          <a:pt x="7" y="106"/>
                        </a:lnTo>
                        <a:lnTo>
                          <a:pt x="10" y="112"/>
                        </a:lnTo>
                        <a:lnTo>
                          <a:pt x="14" y="119"/>
                        </a:lnTo>
                        <a:lnTo>
                          <a:pt x="18" y="124"/>
                        </a:lnTo>
                        <a:lnTo>
                          <a:pt x="23" y="129"/>
                        </a:lnTo>
                        <a:lnTo>
                          <a:pt x="28" y="135"/>
                        </a:lnTo>
                        <a:lnTo>
                          <a:pt x="34" y="139"/>
                        </a:lnTo>
                        <a:lnTo>
                          <a:pt x="41" y="143"/>
                        </a:lnTo>
                        <a:lnTo>
                          <a:pt x="47" y="146"/>
                        </a:lnTo>
                        <a:lnTo>
                          <a:pt x="55" y="148"/>
                        </a:lnTo>
                        <a:lnTo>
                          <a:pt x="61" y="151"/>
                        </a:lnTo>
                        <a:lnTo>
                          <a:pt x="69" y="152"/>
                        </a:lnTo>
                        <a:lnTo>
                          <a:pt x="77" y="152"/>
                        </a:lnTo>
                        <a:lnTo>
                          <a:pt x="84" y="152"/>
                        </a:lnTo>
                        <a:lnTo>
                          <a:pt x="92" y="151"/>
                        </a:lnTo>
                        <a:lnTo>
                          <a:pt x="99" y="148"/>
                        </a:lnTo>
                        <a:lnTo>
                          <a:pt x="107" y="146"/>
                        </a:lnTo>
                        <a:lnTo>
                          <a:pt x="113" y="143"/>
                        </a:lnTo>
                        <a:lnTo>
                          <a:pt x="120" y="139"/>
                        </a:lnTo>
                        <a:lnTo>
                          <a:pt x="125" y="135"/>
                        </a:lnTo>
                        <a:lnTo>
                          <a:pt x="130" y="129"/>
                        </a:lnTo>
                        <a:lnTo>
                          <a:pt x="135" y="124"/>
                        </a:lnTo>
                        <a:lnTo>
                          <a:pt x="140" y="119"/>
                        </a:lnTo>
                        <a:lnTo>
                          <a:pt x="144" y="112"/>
                        </a:lnTo>
                        <a:lnTo>
                          <a:pt x="147" y="106"/>
                        </a:lnTo>
                        <a:lnTo>
                          <a:pt x="149" y="98"/>
                        </a:lnTo>
                        <a:lnTo>
                          <a:pt x="151" y="91"/>
                        </a:lnTo>
                        <a:lnTo>
                          <a:pt x="153" y="84"/>
                        </a:lnTo>
                        <a:lnTo>
                          <a:pt x="153" y="76"/>
                        </a:lnTo>
                        <a:close/>
                        <a:moveTo>
                          <a:pt x="114" y="76"/>
                        </a:moveTo>
                        <a:lnTo>
                          <a:pt x="114" y="84"/>
                        </a:lnTo>
                        <a:lnTo>
                          <a:pt x="112" y="91"/>
                        </a:lnTo>
                        <a:lnTo>
                          <a:pt x="108" y="97"/>
                        </a:lnTo>
                        <a:lnTo>
                          <a:pt x="104" y="103"/>
                        </a:lnTo>
                        <a:lnTo>
                          <a:pt x="98" y="107"/>
                        </a:lnTo>
                        <a:lnTo>
                          <a:pt x="92" y="111"/>
                        </a:lnTo>
                        <a:lnTo>
                          <a:pt x="84" y="113"/>
                        </a:lnTo>
                        <a:lnTo>
                          <a:pt x="77" y="114"/>
                        </a:lnTo>
                        <a:lnTo>
                          <a:pt x="69" y="113"/>
                        </a:lnTo>
                        <a:lnTo>
                          <a:pt x="62" y="111"/>
                        </a:lnTo>
                        <a:lnTo>
                          <a:pt x="56" y="107"/>
                        </a:lnTo>
                        <a:lnTo>
                          <a:pt x="50" y="103"/>
                        </a:lnTo>
                        <a:lnTo>
                          <a:pt x="45" y="97"/>
                        </a:lnTo>
                        <a:lnTo>
                          <a:pt x="42" y="91"/>
                        </a:lnTo>
                        <a:lnTo>
                          <a:pt x="40" y="84"/>
                        </a:lnTo>
                        <a:lnTo>
                          <a:pt x="39" y="76"/>
                        </a:lnTo>
                        <a:lnTo>
                          <a:pt x="40" y="69"/>
                        </a:lnTo>
                        <a:lnTo>
                          <a:pt x="42" y="61"/>
                        </a:lnTo>
                        <a:lnTo>
                          <a:pt x="45" y="55"/>
                        </a:lnTo>
                        <a:lnTo>
                          <a:pt x="50" y="49"/>
                        </a:lnTo>
                        <a:lnTo>
                          <a:pt x="56" y="44"/>
                        </a:lnTo>
                        <a:lnTo>
                          <a:pt x="62" y="41"/>
                        </a:lnTo>
                        <a:lnTo>
                          <a:pt x="69" y="39"/>
                        </a:lnTo>
                        <a:lnTo>
                          <a:pt x="77" y="38"/>
                        </a:lnTo>
                        <a:lnTo>
                          <a:pt x="84" y="39"/>
                        </a:lnTo>
                        <a:lnTo>
                          <a:pt x="92" y="41"/>
                        </a:lnTo>
                        <a:lnTo>
                          <a:pt x="98" y="44"/>
                        </a:lnTo>
                        <a:lnTo>
                          <a:pt x="104" y="49"/>
                        </a:lnTo>
                        <a:lnTo>
                          <a:pt x="108" y="55"/>
                        </a:lnTo>
                        <a:lnTo>
                          <a:pt x="112" y="61"/>
                        </a:lnTo>
                        <a:lnTo>
                          <a:pt x="114" y="69"/>
                        </a:lnTo>
                        <a:lnTo>
                          <a:pt x="114" y="76"/>
                        </a:lnTo>
                        <a:close/>
                      </a:path>
                    </a:pathLst>
                  </a:custGeom>
                  <a:solidFill>
                    <a:srgbClr val="E8F4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8" name="Freeform 6424">
                    <a:extLst>
                      <a:ext uri="{FF2B5EF4-FFF2-40B4-BE49-F238E27FC236}">
                        <a16:creationId xmlns:a16="http://schemas.microsoft.com/office/drawing/2014/main" xmlns="" id="{8CDCE3DB-46C0-45F8-91A6-E1996EBB9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" y="1472"/>
                    <a:ext cx="11" cy="11"/>
                  </a:xfrm>
                  <a:custGeom>
                    <a:avLst/>
                    <a:gdLst>
                      <a:gd name="T0" fmla="*/ 114 w 114"/>
                      <a:gd name="T1" fmla="*/ 57 h 113"/>
                      <a:gd name="T2" fmla="*/ 114 w 114"/>
                      <a:gd name="T3" fmla="*/ 51 h 113"/>
                      <a:gd name="T4" fmla="*/ 113 w 114"/>
                      <a:gd name="T5" fmla="*/ 45 h 113"/>
                      <a:gd name="T6" fmla="*/ 112 w 114"/>
                      <a:gd name="T7" fmla="*/ 40 h 113"/>
                      <a:gd name="T8" fmla="*/ 110 w 114"/>
                      <a:gd name="T9" fmla="*/ 35 h 113"/>
                      <a:gd name="T10" fmla="*/ 105 w 114"/>
                      <a:gd name="T11" fmla="*/ 25 h 113"/>
                      <a:gd name="T12" fmla="*/ 98 w 114"/>
                      <a:gd name="T13" fmla="*/ 17 h 113"/>
                      <a:gd name="T14" fmla="*/ 90 w 114"/>
                      <a:gd name="T15" fmla="*/ 10 h 113"/>
                      <a:gd name="T16" fmla="*/ 80 w 114"/>
                      <a:gd name="T17" fmla="*/ 5 h 113"/>
                      <a:gd name="T18" fmla="*/ 75 w 114"/>
                      <a:gd name="T19" fmla="*/ 3 h 113"/>
                      <a:gd name="T20" fmla="*/ 70 w 114"/>
                      <a:gd name="T21" fmla="*/ 1 h 113"/>
                      <a:gd name="T22" fmla="*/ 63 w 114"/>
                      <a:gd name="T23" fmla="*/ 1 h 113"/>
                      <a:gd name="T24" fmla="*/ 58 w 114"/>
                      <a:gd name="T25" fmla="*/ 0 h 113"/>
                      <a:gd name="T26" fmla="*/ 52 w 114"/>
                      <a:gd name="T27" fmla="*/ 1 h 113"/>
                      <a:gd name="T28" fmla="*/ 46 w 114"/>
                      <a:gd name="T29" fmla="*/ 1 h 113"/>
                      <a:gd name="T30" fmla="*/ 41 w 114"/>
                      <a:gd name="T31" fmla="*/ 3 h 113"/>
                      <a:gd name="T32" fmla="*/ 36 w 114"/>
                      <a:gd name="T33" fmla="*/ 5 h 113"/>
                      <a:gd name="T34" fmla="*/ 26 w 114"/>
                      <a:gd name="T35" fmla="*/ 10 h 113"/>
                      <a:gd name="T36" fmla="*/ 17 w 114"/>
                      <a:gd name="T37" fmla="*/ 17 h 113"/>
                      <a:gd name="T38" fmla="*/ 10 w 114"/>
                      <a:gd name="T39" fmla="*/ 25 h 113"/>
                      <a:gd name="T40" fmla="*/ 5 w 114"/>
                      <a:gd name="T41" fmla="*/ 35 h 113"/>
                      <a:gd name="T42" fmla="*/ 4 w 114"/>
                      <a:gd name="T43" fmla="*/ 40 h 113"/>
                      <a:gd name="T44" fmla="*/ 1 w 114"/>
                      <a:gd name="T45" fmla="*/ 45 h 113"/>
                      <a:gd name="T46" fmla="*/ 1 w 114"/>
                      <a:gd name="T47" fmla="*/ 51 h 113"/>
                      <a:gd name="T48" fmla="*/ 0 w 114"/>
                      <a:gd name="T49" fmla="*/ 57 h 113"/>
                      <a:gd name="T50" fmla="*/ 1 w 114"/>
                      <a:gd name="T51" fmla="*/ 62 h 113"/>
                      <a:gd name="T52" fmla="*/ 1 w 114"/>
                      <a:gd name="T53" fmla="*/ 69 h 113"/>
                      <a:gd name="T54" fmla="*/ 4 w 114"/>
                      <a:gd name="T55" fmla="*/ 74 h 113"/>
                      <a:gd name="T56" fmla="*/ 5 w 114"/>
                      <a:gd name="T57" fmla="*/ 79 h 113"/>
                      <a:gd name="T58" fmla="*/ 8 w 114"/>
                      <a:gd name="T59" fmla="*/ 84 h 113"/>
                      <a:gd name="T60" fmla="*/ 10 w 114"/>
                      <a:gd name="T61" fmla="*/ 89 h 113"/>
                      <a:gd name="T62" fmla="*/ 13 w 114"/>
                      <a:gd name="T63" fmla="*/ 93 h 113"/>
                      <a:gd name="T64" fmla="*/ 17 w 114"/>
                      <a:gd name="T65" fmla="*/ 98 h 113"/>
                      <a:gd name="T66" fmla="*/ 22 w 114"/>
                      <a:gd name="T67" fmla="*/ 101 h 113"/>
                      <a:gd name="T68" fmla="*/ 26 w 114"/>
                      <a:gd name="T69" fmla="*/ 104 h 113"/>
                      <a:gd name="T70" fmla="*/ 30 w 114"/>
                      <a:gd name="T71" fmla="*/ 107 h 113"/>
                      <a:gd name="T72" fmla="*/ 36 w 114"/>
                      <a:gd name="T73" fmla="*/ 109 h 113"/>
                      <a:gd name="T74" fmla="*/ 41 w 114"/>
                      <a:gd name="T75" fmla="*/ 111 h 113"/>
                      <a:gd name="T76" fmla="*/ 46 w 114"/>
                      <a:gd name="T77" fmla="*/ 112 h 113"/>
                      <a:gd name="T78" fmla="*/ 52 w 114"/>
                      <a:gd name="T79" fmla="*/ 113 h 113"/>
                      <a:gd name="T80" fmla="*/ 58 w 114"/>
                      <a:gd name="T81" fmla="*/ 113 h 113"/>
                      <a:gd name="T82" fmla="*/ 63 w 114"/>
                      <a:gd name="T83" fmla="*/ 113 h 113"/>
                      <a:gd name="T84" fmla="*/ 70 w 114"/>
                      <a:gd name="T85" fmla="*/ 112 h 113"/>
                      <a:gd name="T86" fmla="*/ 75 w 114"/>
                      <a:gd name="T87" fmla="*/ 111 h 113"/>
                      <a:gd name="T88" fmla="*/ 80 w 114"/>
                      <a:gd name="T89" fmla="*/ 109 h 113"/>
                      <a:gd name="T90" fmla="*/ 90 w 114"/>
                      <a:gd name="T91" fmla="*/ 104 h 113"/>
                      <a:gd name="T92" fmla="*/ 98 w 114"/>
                      <a:gd name="T93" fmla="*/ 98 h 113"/>
                      <a:gd name="T94" fmla="*/ 105 w 114"/>
                      <a:gd name="T95" fmla="*/ 89 h 113"/>
                      <a:gd name="T96" fmla="*/ 110 w 114"/>
                      <a:gd name="T97" fmla="*/ 79 h 113"/>
                      <a:gd name="T98" fmla="*/ 112 w 114"/>
                      <a:gd name="T99" fmla="*/ 74 h 113"/>
                      <a:gd name="T100" fmla="*/ 113 w 114"/>
                      <a:gd name="T101" fmla="*/ 69 h 113"/>
                      <a:gd name="T102" fmla="*/ 114 w 114"/>
                      <a:gd name="T103" fmla="*/ 62 h 113"/>
                      <a:gd name="T104" fmla="*/ 114 w 114"/>
                      <a:gd name="T105" fmla="*/ 5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113">
                        <a:moveTo>
                          <a:pt x="114" y="57"/>
                        </a:moveTo>
                        <a:lnTo>
                          <a:pt x="114" y="51"/>
                        </a:lnTo>
                        <a:lnTo>
                          <a:pt x="113" y="45"/>
                        </a:lnTo>
                        <a:lnTo>
                          <a:pt x="112" y="40"/>
                        </a:lnTo>
                        <a:lnTo>
                          <a:pt x="110" y="35"/>
                        </a:lnTo>
                        <a:lnTo>
                          <a:pt x="105" y="25"/>
                        </a:lnTo>
                        <a:lnTo>
                          <a:pt x="98" y="17"/>
                        </a:lnTo>
                        <a:lnTo>
                          <a:pt x="90" y="10"/>
                        </a:lnTo>
                        <a:lnTo>
                          <a:pt x="80" y="5"/>
                        </a:lnTo>
                        <a:lnTo>
                          <a:pt x="75" y="3"/>
                        </a:lnTo>
                        <a:lnTo>
                          <a:pt x="70" y="1"/>
                        </a:lnTo>
                        <a:lnTo>
                          <a:pt x="63" y="1"/>
                        </a:lnTo>
                        <a:lnTo>
                          <a:pt x="58" y="0"/>
                        </a:lnTo>
                        <a:lnTo>
                          <a:pt x="52" y="1"/>
                        </a:lnTo>
                        <a:lnTo>
                          <a:pt x="46" y="1"/>
                        </a:lnTo>
                        <a:lnTo>
                          <a:pt x="41" y="3"/>
                        </a:lnTo>
                        <a:lnTo>
                          <a:pt x="36" y="5"/>
                        </a:lnTo>
                        <a:lnTo>
                          <a:pt x="26" y="10"/>
                        </a:lnTo>
                        <a:lnTo>
                          <a:pt x="17" y="17"/>
                        </a:lnTo>
                        <a:lnTo>
                          <a:pt x="10" y="25"/>
                        </a:lnTo>
                        <a:lnTo>
                          <a:pt x="5" y="35"/>
                        </a:lnTo>
                        <a:lnTo>
                          <a:pt x="4" y="40"/>
                        </a:lnTo>
                        <a:lnTo>
                          <a:pt x="1" y="45"/>
                        </a:lnTo>
                        <a:lnTo>
                          <a:pt x="1" y="51"/>
                        </a:lnTo>
                        <a:lnTo>
                          <a:pt x="0" y="57"/>
                        </a:lnTo>
                        <a:lnTo>
                          <a:pt x="1" y="62"/>
                        </a:lnTo>
                        <a:lnTo>
                          <a:pt x="1" y="69"/>
                        </a:lnTo>
                        <a:lnTo>
                          <a:pt x="4" y="74"/>
                        </a:lnTo>
                        <a:lnTo>
                          <a:pt x="5" y="79"/>
                        </a:lnTo>
                        <a:lnTo>
                          <a:pt x="8" y="84"/>
                        </a:lnTo>
                        <a:lnTo>
                          <a:pt x="10" y="89"/>
                        </a:lnTo>
                        <a:lnTo>
                          <a:pt x="13" y="93"/>
                        </a:lnTo>
                        <a:lnTo>
                          <a:pt x="17" y="98"/>
                        </a:lnTo>
                        <a:lnTo>
                          <a:pt x="22" y="101"/>
                        </a:lnTo>
                        <a:lnTo>
                          <a:pt x="26" y="104"/>
                        </a:lnTo>
                        <a:lnTo>
                          <a:pt x="30" y="107"/>
                        </a:lnTo>
                        <a:lnTo>
                          <a:pt x="36" y="109"/>
                        </a:lnTo>
                        <a:lnTo>
                          <a:pt x="41" y="111"/>
                        </a:lnTo>
                        <a:lnTo>
                          <a:pt x="46" y="112"/>
                        </a:lnTo>
                        <a:lnTo>
                          <a:pt x="52" y="113"/>
                        </a:lnTo>
                        <a:lnTo>
                          <a:pt x="58" y="113"/>
                        </a:lnTo>
                        <a:lnTo>
                          <a:pt x="63" y="113"/>
                        </a:lnTo>
                        <a:lnTo>
                          <a:pt x="70" y="112"/>
                        </a:lnTo>
                        <a:lnTo>
                          <a:pt x="75" y="111"/>
                        </a:lnTo>
                        <a:lnTo>
                          <a:pt x="80" y="109"/>
                        </a:lnTo>
                        <a:lnTo>
                          <a:pt x="90" y="104"/>
                        </a:lnTo>
                        <a:lnTo>
                          <a:pt x="98" y="98"/>
                        </a:lnTo>
                        <a:lnTo>
                          <a:pt x="105" y="89"/>
                        </a:lnTo>
                        <a:lnTo>
                          <a:pt x="110" y="79"/>
                        </a:lnTo>
                        <a:lnTo>
                          <a:pt x="112" y="74"/>
                        </a:lnTo>
                        <a:lnTo>
                          <a:pt x="113" y="69"/>
                        </a:lnTo>
                        <a:lnTo>
                          <a:pt x="114" y="62"/>
                        </a:lnTo>
                        <a:lnTo>
                          <a:pt x="114" y="57"/>
                        </a:lnTo>
                        <a:close/>
                      </a:path>
                    </a:pathLst>
                  </a:custGeom>
                  <a:solidFill>
                    <a:srgbClr val="F0F8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09" name="Freeform 6425">
                    <a:extLst>
                      <a:ext uri="{FF2B5EF4-FFF2-40B4-BE49-F238E27FC236}">
                        <a16:creationId xmlns:a16="http://schemas.microsoft.com/office/drawing/2014/main" xmlns="" id="{AC7AC428-2C7E-40D3-99BF-CC2BFCC82C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1474"/>
                    <a:ext cx="7" cy="7"/>
                  </a:xfrm>
                  <a:custGeom>
                    <a:avLst/>
                    <a:gdLst>
                      <a:gd name="T0" fmla="*/ 75 w 75"/>
                      <a:gd name="T1" fmla="*/ 38 h 76"/>
                      <a:gd name="T2" fmla="*/ 75 w 75"/>
                      <a:gd name="T3" fmla="*/ 31 h 76"/>
                      <a:gd name="T4" fmla="*/ 73 w 75"/>
                      <a:gd name="T5" fmla="*/ 23 h 76"/>
                      <a:gd name="T6" fmla="*/ 69 w 75"/>
                      <a:gd name="T7" fmla="*/ 17 h 76"/>
                      <a:gd name="T8" fmla="*/ 65 w 75"/>
                      <a:gd name="T9" fmla="*/ 11 h 76"/>
                      <a:gd name="T10" fmla="*/ 59 w 75"/>
                      <a:gd name="T11" fmla="*/ 6 h 76"/>
                      <a:gd name="T12" fmla="*/ 53 w 75"/>
                      <a:gd name="T13" fmla="*/ 3 h 76"/>
                      <a:gd name="T14" fmla="*/ 45 w 75"/>
                      <a:gd name="T15" fmla="*/ 1 h 76"/>
                      <a:gd name="T16" fmla="*/ 38 w 75"/>
                      <a:gd name="T17" fmla="*/ 0 h 76"/>
                      <a:gd name="T18" fmla="*/ 30 w 75"/>
                      <a:gd name="T19" fmla="*/ 1 h 76"/>
                      <a:gd name="T20" fmla="*/ 23 w 75"/>
                      <a:gd name="T21" fmla="*/ 3 h 76"/>
                      <a:gd name="T22" fmla="*/ 17 w 75"/>
                      <a:gd name="T23" fmla="*/ 6 h 76"/>
                      <a:gd name="T24" fmla="*/ 11 w 75"/>
                      <a:gd name="T25" fmla="*/ 11 h 76"/>
                      <a:gd name="T26" fmla="*/ 6 w 75"/>
                      <a:gd name="T27" fmla="*/ 17 h 76"/>
                      <a:gd name="T28" fmla="*/ 3 w 75"/>
                      <a:gd name="T29" fmla="*/ 23 h 76"/>
                      <a:gd name="T30" fmla="*/ 1 w 75"/>
                      <a:gd name="T31" fmla="*/ 31 h 76"/>
                      <a:gd name="T32" fmla="*/ 0 w 75"/>
                      <a:gd name="T33" fmla="*/ 38 h 76"/>
                      <a:gd name="T34" fmla="*/ 1 w 75"/>
                      <a:gd name="T35" fmla="*/ 46 h 76"/>
                      <a:gd name="T36" fmla="*/ 3 w 75"/>
                      <a:gd name="T37" fmla="*/ 53 h 76"/>
                      <a:gd name="T38" fmla="*/ 6 w 75"/>
                      <a:gd name="T39" fmla="*/ 59 h 76"/>
                      <a:gd name="T40" fmla="*/ 11 w 75"/>
                      <a:gd name="T41" fmla="*/ 65 h 76"/>
                      <a:gd name="T42" fmla="*/ 17 w 75"/>
                      <a:gd name="T43" fmla="*/ 69 h 76"/>
                      <a:gd name="T44" fmla="*/ 23 w 75"/>
                      <a:gd name="T45" fmla="*/ 73 h 76"/>
                      <a:gd name="T46" fmla="*/ 30 w 75"/>
                      <a:gd name="T47" fmla="*/ 75 h 76"/>
                      <a:gd name="T48" fmla="*/ 38 w 75"/>
                      <a:gd name="T49" fmla="*/ 76 h 76"/>
                      <a:gd name="T50" fmla="*/ 45 w 75"/>
                      <a:gd name="T51" fmla="*/ 75 h 76"/>
                      <a:gd name="T52" fmla="*/ 53 w 75"/>
                      <a:gd name="T53" fmla="*/ 73 h 76"/>
                      <a:gd name="T54" fmla="*/ 59 w 75"/>
                      <a:gd name="T55" fmla="*/ 69 h 76"/>
                      <a:gd name="T56" fmla="*/ 65 w 75"/>
                      <a:gd name="T57" fmla="*/ 65 h 76"/>
                      <a:gd name="T58" fmla="*/ 69 w 75"/>
                      <a:gd name="T59" fmla="*/ 59 h 76"/>
                      <a:gd name="T60" fmla="*/ 73 w 75"/>
                      <a:gd name="T61" fmla="*/ 53 h 76"/>
                      <a:gd name="T62" fmla="*/ 75 w 75"/>
                      <a:gd name="T63" fmla="*/ 46 h 76"/>
                      <a:gd name="T64" fmla="*/ 75 w 75"/>
                      <a:gd name="T65" fmla="*/ 38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5" h="76">
                        <a:moveTo>
                          <a:pt x="75" y="38"/>
                        </a:moveTo>
                        <a:lnTo>
                          <a:pt x="75" y="31"/>
                        </a:lnTo>
                        <a:lnTo>
                          <a:pt x="73" y="23"/>
                        </a:lnTo>
                        <a:lnTo>
                          <a:pt x="69" y="17"/>
                        </a:lnTo>
                        <a:lnTo>
                          <a:pt x="65" y="11"/>
                        </a:lnTo>
                        <a:lnTo>
                          <a:pt x="59" y="6"/>
                        </a:lnTo>
                        <a:lnTo>
                          <a:pt x="53" y="3"/>
                        </a:lnTo>
                        <a:lnTo>
                          <a:pt x="45" y="1"/>
                        </a:lnTo>
                        <a:lnTo>
                          <a:pt x="38" y="0"/>
                        </a:lnTo>
                        <a:lnTo>
                          <a:pt x="30" y="1"/>
                        </a:lnTo>
                        <a:lnTo>
                          <a:pt x="23" y="3"/>
                        </a:lnTo>
                        <a:lnTo>
                          <a:pt x="17" y="6"/>
                        </a:lnTo>
                        <a:lnTo>
                          <a:pt x="11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31"/>
                        </a:lnTo>
                        <a:lnTo>
                          <a:pt x="0" y="38"/>
                        </a:lnTo>
                        <a:lnTo>
                          <a:pt x="1" y="46"/>
                        </a:lnTo>
                        <a:lnTo>
                          <a:pt x="3" y="53"/>
                        </a:lnTo>
                        <a:lnTo>
                          <a:pt x="6" y="59"/>
                        </a:lnTo>
                        <a:lnTo>
                          <a:pt x="11" y="65"/>
                        </a:lnTo>
                        <a:lnTo>
                          <a:pt x="17" y="69"/>
                        </a:lnTo>
                        <a:lnTo>
                          <a:pt x="23" y="73"/>
                        </a:lnTo>
                        <a:lnTo>
                          <a:pt x="30" y="75"/>
                        </a:lnTo>
                        <a:lnTo>
                          <a:pt x="38" y="76"/>
                        </a:lnTo>
                        <a:lnTo>
                          <a:pt x="45" y="75"/>
                        </a:lnTo>
                        <a:lnTo>
                          <a:pt x="53" y="73"/>
                        </a:lnTo>
                        <a:lnTo>
                          <a:pt x="59" y="69"/>
                        </a:lnTo>
                        <a:lnTo>
                          <a:pt x="65" y="65"/>
                        </a:lnTo>
                        <a:lnTo>
                          <a:pt x="69" y="59"/>
                        </a:lnTo>
                        <a:lnTo>
                          <a:pt x="73" y="53"/>
                        </a:lnTo>
                        <a:lnTo>
                          <a:pt x="75" y="46"/>
                        </a:lnTo>
                        <a:lnTo>
                          <a:pt x="75" y="38"/>
                        </a:lnTo>
                        <a:close/>
                      </a:path>
                    </a:pathLst>
                  </a:custGeom>
                  <a:solidFill>
                    <a:srgbClr val="F7F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0" name="Freeform 6426">
                    <a:extLst>
                      <a:ext uri="{FF2B5EF4-FFF2-40B4-BE49-F238E27FC236}">
                        <a16:creationId xmlns:a16="http://schemas.microsoft.com/office/drawing/2014/main" xmlns="" id="{B2404621-1E09-40CF-8D8E-0944DF2C9D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" y="1476"/>
                    <a:ext cx="4" cy="4"/>
                  </a:xfrm>
                  <a:custGeom>
                    <a:avLst/>
                    <a:gdLst>
                      <a:gd name="T0" fmla="*/ 38 w 38"/>
                      <a:gd name="T1" fmla="*/ 19 h 38"/>
                      <a:gd name="T2" fmla="*/ 37 w 38"/>
                      <a:gd name="T3" fmla="*/ 15 h 38"/>
                      <a:gd name="T4" fmla="*/ 36 w 38"/>
                      <a:gd name="T5" fmla="*/ 12 h 38"/>
                      <a:gd name="T6" fmla="*/ 35 w 38"/>
                      <a:gd name="T7" fmla="*/ 8 h 38"/>
                      <a:gd name="T8" fmla="*/ 32 w 38"/>
                      <a:gd name="T9" fmla="*/ 5 h 38"/>
                      <a:gd name="T10" fmla="*/ 30 w 38"/>
                      <a:gd name="T11" fmla="*/ 3 h 38"/>
                      <a:gd name="T12" fmla="*/ 26 w 38"/>
                      <a:gd name="T13" fmla="*/ 1 h 38"/>
                      <a:gd name="T14" fmla="*/ 22 w 38"/>
                      <a:gd name="T15" fmla="*/ 0 h 38"/>
                      <a:gd name="T16" fmla="*/ 19 w 38"/>
                      <a:gd name="T17" fmla="*/ 0 h 38"/>
                      <a:gd name="T18" fmla="*/ 15 w 38"/>
                      <a:gd name="T19" fmla="*/ 0 h 38"/>
                      <a:gd name="T20" fmla="*/ 11 w 38"/>
                      <a:gd name="T21" fmla="*/ 1 h 38"/>
                      <a:gd name="T22" fmla="*/ 8 w 38"/>
                      <a:gd name="T23" fmla="*/ 3 h 38"/>
                      <a:gd name="T24" fmla="*/ 5 w 38"/>
                      <a:gd name="T25" fmla="*/ 5 h 38"/>
                      <a:gd name="T26" fmla="*/ 3 w 38"/>
                      <a:gd name="T27" fmla="*/ 8 h 38"/>
                      <a:gd name="T28" fmla="*/ 1 w 38"/>
                      <a:gd name="T29" fmla="*/ 12 h 38"/>
                      <a:gd name="T30" fmla="*/ 0 w 38"/>
                      <a:gd name="T31" fmla="*/ 15 h 38"/>
                      <a:gd name="T32" fmla="*/ 0 w 38"/>
                      <a:gd name="T33" fmla="*/ 19 h 38"/>
                      <a:gd name="T34" fmla="*/ 0 w 38"/>
                      <a:gd name="T35" fmla="*/ 22 h 38"/>
                      <a:gd name="T36" fmla="*/ 1 w 38"/>
                      <a:gd name="T37" fmla="*/ 27 h 38"/>
                      <a:gd name="T38" fmla="*/ 3 w 38"/>
                      <a:gd name="T39" fmla="*/ 30 h 38"/>
                      <a:gd name="T40" fmla="*/ 5 w 38"/>
                      <a:gd name="T41" fmla="*/ 33 h 38"/>
                      <a:gd name="T42" fmla="*/ 8 w 38"/>
                      <a:gd name="T43" fmla="*/ 35 h 38"/>
                      <a:gd name="T44" fmla="*/ 11 w 38"/>
                      <a:gd name="T45" fmla="*/ 36 h 38"/>
                      <a:gd name="T46" fmla="*/ 15 w 38"/>
                      <a:gd name="T47" fmla="*/ 37 h 38"/>
                      <a:gd name="T48" fmla="*/ 19 w 38"/>
                      <a:gd name="T49" fmla="*/ 38 h 38"/>
                      <a:gd name="T50" fmla="*/ 22 w 38"/>
                      <a:gd name="T51" fmla="*/ 37 h 38"/>
                      <a:gd name="T52" fmla="*/ 26 w 38"/>
                      <a:gd name="T53" fmla="*/ 36 h 38"/>
                      <a:gd name="T54" fmla="*/ 30 w 38"/>
                      <a:gd name="T55" fmla="*/ 35 h 38"/>
                      <a:gd name="T56" fmla="*/ 32 w 38"/>
                      <a:gd name="T57" fmla="*/ 33 h 38"/>
                      <a:gd name="T58" fmla="*/ 35 w 38"/>
                      <a:gd name="T59" fmla="*/ 30 h 38"/>
                      <a:gd name="T60" fmla="*/ 36 w 38"/>
                      <a:gd name="T61" fmla="*/ 27 h 38"/>
                      <a:gd name="T62" fmla="*/ 37 w 38"/>
                      <a:gd name="T63" fmla="*/ 22 h 38"/>
                      <a:gd name="T64" fmla="*/ 38 w 38"/>
                      <a:gd name="T65" fmla="*/ 19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8" h="38">
                        <a:moveTo>
                          <a:pt x="38" y="19"/>
                        </a:moveTo>
                        <a:lnTo>
                          <a:pt x="37" y="15"/>
                        </a:lnTo>
                        <a:lnTo>
                          <a:pt x="36" y="12"/>
                        </a:lnTo>
                        <a:lnTo>
                          <a:pt x="35" y="8"/>
                        </a:lnTo>
                        <a:lnTo>
                          <a:pt x="32" y="5"/>
                        </a:lnTo>
                        <a:lnTo>
                          <a:pt x="30" y="3"/>
                        </a:lnTo>
                        <a:lnTo>
                          <a:pt x="26" y="1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3"/>
                        </a:lnTo>
                        <a:lnTo>
                          <a:pt x="5" y="5"/>
                        </a:lnTo>
                        <a:lnTo>
                          <a:pt x="3" y="8"/>
                        </a:lnTo>
                        <a:lnTo>
                          <a:pt x="1" y="12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0" y="22"/>
                        </a:lnTo>
                        <a:lnTo>
                          <a:pt x="1" y="27"/>
                        </a:lnTo>
                        <a:lnTo>
                          <a:pt x="3" y="30"/>
                        </a:lnTo>
                        <a:lnTo>
                          <a:pt x="5" y="33"/>
                        </a:lnTo>
                        <a:lnTo>
                          <a:pt x="8" y="35"/>
                        </a:lnTo>
                        <a:lnTo>
                          <a:pt x="11" y="36"/>
                        </a:lnTo>
                        <a:lnTo>
                          <a:pt x="15" y="37"/>
                        </a:lnTo>
                        <a:lnTo>
                          <a:pt x="19" y="38"/>
                        </a:lnTo>
                        <a:lnTo>
                          <a:pt x="22" y="37"/>
                        </a:lnTo>
                        <a:lnTo>
                          <a:pt x="26" y="36"/>
                        </a:lnTo>
                        <a:lnTo>
                          <a:pt x="30" y="35"/>
                        </a:lnTo>
                        <a:lnTo>
                          <a:pt x="32" y="33"/>
                        </a:lnTo>
                        <a:lnTo>
                          <a:pt x="35" y="30"/>
                        </a:lnTo>
                        <a:lnTo>
                          <a:pt x="36" y="27"/>
                        </a:lnTo>
                        <a:lnTo>
                          <a:pt x="37" y="22"/>
                        </a:lnTo>
                        <a:lnTo>
                          <a:pt x="38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1" name="Freeform 6427">
                    <a:extLst>
                      <a:ext uri="{FF2B5EF4-FFF2-40B4-BE49-F238E27FC236}">
                        <a16:creationId xmlns:a16="http://schemas.microsoft.com/office/drawing/2014/main" xmlns="" id="{CCA0A4FF-3E5B-4D7C-98D8-3370024F2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9" y="1751"/>
                    <a:ext cx="21" cy="32"/>
                  </a:xfrm>
                  <a:custGeom>
                    <a:avLst/>
                    <a:gdLst>
                      <a:gd name="T0" fmla="*/ 0 w 207"/>
                      <a:gd name="T1" fmla="*/ 28 h 325"/>
                      <a:gd name="T2" fmla="*/ 59 w 207"/>
                      <a:gd name="T3" fmla="*/ 0 h 325"/>
                      <a:gd name="T4" fmla="*/ 207 w 207"/>
                      <a:gd name="T5" fmla="*/ 295 h 325"/>
                      <a:gd name="T6" fmla="*/ 148 w 207"/>
                      <a:gd name="T7" fmla="*/ 325 h 325"/>
                      <a:gd name="T8" fmla="*/ 0 w 207"/>
                      <a:gd name="T9" fmla="*/ 28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5">
                        <a:moveTo>
                          <a:pt x="0" y="28"/>
                        </a:moveTo>
                        <a:lnTo>
                          <a:pt x="59" y="0"/>
                        </a:lnTo>
                        <a:lnTo>
                          <a:pt x="207" y="295"/>
                        </a:lnTo>
                        <a:lnTo>
                          <a:pt x="148" y="325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2" name="Freeform 6428">
                    <a:extLst>
                      <a:ext uri="{FF2B5EF4-FFF2-40B4-BE49-F238E27FC236}">
                        <a16:creationId xmlns:a16="http://schemas.microsoft.com/office/drawing/2014/main" xmlns="" id="{4BD02ACA-657E-4624-9118-9364C76BB2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" y="1739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8 w 88"/>
                      <a:gd name="T3" fmla="*/ 0 h 90"/>
                      <a:gd name="T4" fmla="*/ 88 w 88"/>
                      <a:gd name="T5" fmla="*/ 60 h 90"/>
                      <a:gd name="T6" fmla="*/ 30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3" name="Freeform 6429">
                    <a:extLst>
                      <a:ext uri="{FF2B5EF4-FFF2-40B4-BE49-F238E27FC236}">
                        <a16:creationId xmlns:a16="http://schemas.microsoft.com/office/drawing/2014/main" xmlns="" id="{A82C1A4A-B799-4FCF-ADEC-A533AB6C16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7" y="1727"/>
                    <a:ext cx="9" cy="9"/>
                  </a:xfrm>
                  <a:custGeom>
                    <a:avLst/>
                    <a:gdLst>
                      <a:gd name="T0" fmla="*/ 0 w 90"/>
                      <a:gd name="T1" fmla="*/ 30 h 88"/>
                      <a:gd name="T2" fmla="*/ 60 w 90"/>
                      <a:gd name="T3" fmla="*/ 0 h 88"/>
                      <a:gd name="T4" fmla="*/ 90 w 90"/>
                      <a:gd name="T5" fmla="*/ 60 h 88"/>
                      <a:gd name="T6" fmla="*/ 30 w 90"/>
                      <a:gd name="T7" fmla="*/ 88 h 88"/>
                      <a:gd name="T8" fmla="*/ 0 w 90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90" y="60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4" name="Freeform 6430">
                    <a:extLst>
                      <a:ext uri="{FF2B5EF4-FFF2-40B4-BE49-F238E27FC236}">
                        <a16:creationId xmlns:a16="http://schemas.microsoft.com/office/drawing/2014/main" xmlns="" id="{40CF6122-9D7A-45A5-9F2E-C91FA490D6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1691"/>
                    <a:ext cx="20" cy="33"/>
                  </a:xfrm>
                  <a:custGeom>
                    <a:avLst/>
                    <a:gdLst>
                      <a:gd name="T0" fmla="*/ 0 w 208"/>
                      <a:gd name="T1" fmla="*/ 28 h 325"/>
                      <a:gd name="T2" fmla="*/ 60 w 208"/>
                      <a:gd name="T3" fmla="*/ 0 h 325"/>
                      <a:gd name="T4" fmla="*/ 208 w 208"/>
                      <a:gd name="T5" fmla="*/ 296 h 325"/>
                      <a:gd name="T6" fmla="*/ 148 w 208"/>
                      <a:gd name="T7" fmla="*/ 325 h 325"/>
                      <a:gd name="T8" fmla="*/ 0 w 208"/>
                      <a:gd name="T9" fmla="*/ 28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28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8" y="325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5" name="Freeform 6431">
                    <a:extLst>
                      <a:ext uri="{FF2B5EF4-FFF2-40B4-BE49-F238E27FC236}">
                        <a16:creationId xmlns:a16="http://schemas.microsoft.com/office/drawing/2014/main" xmlns="" id="{D301F21B-BE78-44CC-81B8-DD8BBA32F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4" y="1679"/>
                    <a:ext cx="9" cy="9"/>
                  </a:xfrm>
                  <a:custGeom>
                    <a:avLst/>
                    <a:gdLst>
                      <a:gd name="T0" fmla="*/ 0 w 89"/>
                      <a:gd name="T1" fmla="*/ 30 h 90"/>
                      <a:gd name="T2" fmla="*/ 59 w 89"/>
                      <a:gd name="T3" fmla="*/ 0 h 90"/>
                      <a:gd name="T4" fmla="*/ 89 w 89"/>
                      <a:gd name="T5" fmla="*/ 60 h 90"/>
                      <a:gd name="T6" fmla="*/ 29 w 89"/>
                      <a:gd name="T7" fmla="*/ 90 h 90"/>
                      <a:gd name="T8" fmla="*/ 0 w 89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6" name="Freeform 6432">
                    <a:extLst>
                      <a:ext uri="{FF2B5EF4-FFF2-40B4-BE49-F238E27FC236}">
                        <a16:creationId xmlns:a16="http://schemas.microsoft.com/office/drawing/2014/main" xmlns="" id="{61A38C8A-BBD9-42BB-90DB-036AFDCA2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8" y="1668"/>
                    <a:ext cx="9" cy="8"/>
                  </a:xfrm>
                  <a:custGeom>
                    <a:avLst/>
                    <a:gdLst>
                      <a:gd name="T0" fmla="*/ 0 w 88"/>
                      <a:gd name="T1" fmla="*/ 30 h 89"/>
                      <a:gd name="T2" fmla="*/ 59 w 88"/>
                      <a:gd name="T3" fmla="*/ 0 h 89"/>
                      <a:gd name="T4" fmla="*/ 88 w 88"/>
                      <a:gd name="T5" fmla="*/ 60 h 89"/>
                      <a:gd name="T6" fmla="*/ 30 w 88"/>
                      <a:gd name="T7" fmla="*/ 89 h 89"/>
                      <a:gd name="T8" fmla="*/ 0 w 88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7" name="Freeform 6433">
                    <a:extLst>
                      <a:ext uri="{FF2B5EF4-FFF2-40B4-BE49-F238E27FC236}">
                        <a16:creationId xmlns:a16="http://schemas.microsoft.com/office/drawing/2014/main" xmlns="" id="{72411925-02AB-48CA-B00D-A6AE53421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" y="1632"/>
                    <a:ext cx="21" cy="33"/>
                  </a:xfrm>
                  <a:custGeom>
                    <a:avLst/>
                    <a:gdLst>
                      <a:gd name="T0" fmla="*/ 0 w 207"/>
                      <a:gd name="T1" fmla="*/ 28 h 325"/>
                      <a:gd name="T2" fmla="*/ 59 w 207"/>
                      <a:gd name="T3" fmla="*/ 0 h 325"/>
                      <a:gd name="T4" fmla="*/ 207 w 207"/>
                      <a:gd name="T5" fmla="*/ 296 h 325"/>
                      <a:gd name="T6" fmla="*/ 148 w 207"/>
                      <a:gd name="T7" fmla="*/ 325 h 325"/>
                      <a:gd name="T8" fmla="*/ 0 w 207"/>
                      <a:gd name="T9" fmla="*/ 28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5">
                        <a:moveTo>
                          <a:pt x="0" y="28"/>
                        </a:moveTo>
                        <a:lnTo>
                          <a:pt x="59" y="0"/>
                        </a:lnTo>
                        <a:lnTo>
                          <a:pt x="207" y="296"/>
                        </a:lnTo>
                        <a:lnTo>
                          <a:pt x="148" y="325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8" name="Freeform 6434">
                    <a:extLst>
                      <a:ext uri="{FF2B5EF4-FFF2-40B4-BE49-F238E27FC236}">
                        <a16:creationId xmlns:a16="http://schemas.microsoft.com/office/drawing/2014/main" xmlns="" id="{64BD3F07-1D0F-430B-A1CC-B3BBF1FF9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" y="1620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9 w 88"/>
                      <a:gd name="T3" fmla="*/ 0 h 90"/>
                      <a:gd name="T4" fmla="*/ 88 w 88"/>
                      <a:gd name="T5" fmla="*/ 60 h 90"/>
                      <a:gd name="T6" fmla="*/ 29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19" name="Freeform 6435">
                    <a:extLst>
                      <a:ext uri="{FF2B5EF4-FFF2-40B4-BE49-F238E27FC236}">
                        <a16:creationId xmlns:a16="http://schemas.microsoft.com/office/drawing/2014/main" xmlns="" id="{01B8A919-0CB6-41A3-A6E7-D9AB2913E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8" y="1608"/>
                    <a:ext cx="9" cy="9"/>
                  </a:xfrm>
                  <a:custGeom>
                    <a:avLst/>
                    <a:gdLst>
                      <a:gd name="T0" fmla="*/ 0 w 89"/>
                      <a:gd name="T1" fmla="*/ 30 h 89"/>
                      <a:gd name="T2" fmla="*/ 60 w 89"/>
                      <a:gd name="T3" fmla="*/ 0 h 89"/>
                      <a:gd name="T4" fmla="*/ 89 w 89"/>
                      <a:gd name="T5" fmla="*/ 60 h 89"/>
                      <a:gd name="T6" fmla="*/ 30 w 89"/>
                      <a:gd name="T7" fmla="*/ 89 h 89"/>
                      <a:gd name="T8" fmla="*/ 0 w 89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89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0" name="Freeform 6436">
                    <a:extLst>
                      <a:ext uri="{FF2B5EF4-FFF2-40B4-BE49-F238E27FC236}">
                        <a16:creationId xmlns:a16="http://schemas.microsoft.com/office/drawing/2014/main" xmlns="" id="{A120AC65-624B-49B7-8350-AD94BF8F7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" y="1573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5"/>
                      <a:gd name="T2" fmla="*/ 60 w 208"/>
                      <a:gd name="T3" fmla="*/ 0 h 325"/>
                      <a:gd name="T4" fmla="*/ 208 w 208"/>
                      <a:gd name="T5" fmla="*/ 296 h 325"/>
                      <a:gd name="T6" fmla="*/ 149 w 208"/>
                      <a:gd name="T7" fmla="*/ 325 h 325"/>
                      <a:gd name="T8" fmla="*/ 0 w 208"/>
                      <a:gd name="T9" fmla="*/ 3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9" y="32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1" name="Freeform 6437">
                    <a:extLst>
                      <a:ext uri="{FF2B5EF4-FFF2-40B4-BE49-F238E27FC236}">
                        <a16:creationId xmlns:a16="http://schemas.microsoft.com/office/drawing/2014/main" xmlns="" id="{957C996C-8BAC-407B-935E-82DB0BE42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4" y="1561"/>
                    <a:ext cx="9" cy="9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8 w 88"/>
                      <a:gd name="T3" fmla="*/ 0 h 89"/>
                      <a:gd name="T4" fmla="*/ 88 w 88"/>
                      <a:gd name="T5" fmla="*/ 59 h 89"/>
                      <a:gd name="T6" fmla="*/ 28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88" y="59"/>
                        </a:lnTo>
                        <a:lnTo>
                          <a:pt x="28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2" name="Freeform 6438">
                    <a:extLst>
                      <a:ext uri="{FF2B5EF4-FFF2-40B4-BE49-F238E27FC236}">
                        <a16:creationId xmlns:a16="http://schemas.microsoft.com/office/drawing/2014/main" xmlns="" id="{16EAD7A2-FE9D-4DA0-821E-C26D2CA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" y="1549"/>
                    <a:ext cx="9" cy="9"/>
                  </a:xfrm>
                  <a:custGeom>
                    <a:avLst/>
                    <a:gdLst>
                      <a:gd name="T0" fmla="*/ 0 w 88"/>
                      <a:gd name="T1" fmla="*/ 30 h 89"/>
                      <a:gd name="T2" fmla="*/ 58 w 88"/>
                      <a:gd name="T3" fmla="*/ 0 h 89"/>
                      <a:gd name="T4" fmla="*/ 88 w 88"/>
                      <a:gd name="T5" fmla="*/ 60 h 89"/>
                      <a:gd name="T6" fmla="*/ 30 w 88"/>
                      <a:gd name="T7" fmla="*/ 89 h 89"/>
                      <a:gd name="T8" fmla="*/ 0 w 88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3" name="Freeform 6439">
                    <a:extLst>
                      <a:ext uri="{FF2B5EF4-FFF2-40B4-BE49-F238E27FC236}">
                        <a16:creationId xmlns:a16="http://schemas.microsoft.com/office/drawing/2014/main" xmlns="" id="{238C8D0B-7CEF-4826-9ACF-903EA4B20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1" y="1513"/>
                    <a:ext cx="20" cy="33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59 w 208"/>
                      <a:gd name="T3" fmla="*/ 0 h 326"/>
                      <a:gd name="T4" fmla="*/ 208 w 208"/>
                      <a:gd name="T5" fmla="*/ 296 h 326"/>
                      <a:gd name="T6" fmla="*/ 148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8" y="296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4" name="Freeform 6440">
                    <a:extLst>
                      <a:ext uri="{FF2B5EF4-FFF2-40B4-BE49-F238E27FC236}">
                        <a16:creationId xmlns:a16="http://schemas.microsoft.com/office/drawing/2014/main" xmlns="" id="{780265B9-141D-4F87-A299-86020DFC6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" y="1502"/>
                    <a:ext cx="8" cy="9"/>
                  </a:xfrm>
                  <a:custGeom>
                    <a:avLst/>
                    <a:gdLst>
                      <a:gd name="T0" fmla="*/ 0 w 89"/>
                      <a:gd name="T1" fmla="*/ 28 h 88"/>
                      <a:gd name="T2" fmla="*/ 60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8"/>
                        </a:moveTo>
                        <a:lnTo>
                          <a:pt x="60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5" name="Freeform 6441">
                    <a:extLst>
                      <a:ext uri="{FF2B5EF4-FFF2-40B4-BE49-F238E27FC236}">
                        <a16:creationId xmlns:a16="http://schemas.microsoft.com/office/drawing/2014/main" xmlns="" id="{9064C399-7F44-47FC-8A0A-2630CD464D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" y="1490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8 w 88"/>
                      <a:gd name="T3" fmla="*/ 0 h 90"/>
                      <a:gd name="T4" fmla="*/ 88 w 88"/>
                      <a:gd name="T5" fmla="*/ 60 h 90"/>
                      <a:gd name="T6" fmla="*/ 29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6" name="Freeform 6442">
                    <a:extLst>
                      <a:ext uri="{FF2B5EF4-FFF2-40B4-BE49-F238E27FC236}">
                        <a16:creationId xmlns:a16="http://schemas.microsoft.com/office/drawing/2014/main" xmlns="" id="{BAAB2824-46C1-4105-8614-4AEB27C01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" y="1454"/>
                    <a:ext cx="21" cy="33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6 h 326"/>
                      <a:gd name="T6" fmla="*/ 149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9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7" name="Freeform 6443">
                    <a:extLst>
                      <a:ext uri="{FF2B5EF4-FFF2-40B4-BE49-F238E27FC236}">
                        <a16:creationId xmlns:a16="http://schemas.microsoft.com/office/drawing/2014/main" xmlns="" id="{08187AA6-ECCD-4E69-BF8C-FE5115807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" y="1442"/>
                    <a:ext cx="9" cy="9"/>
                  </a:xfrm>
                  <a:custGeom>
                    <a:avLst/>
                    <a:gdLst>
                      <a:gd name="T0" fmla="*/ 0 w 89"/>
                      <a:gd name="T1" fmla="*/ 28 h 88"/>
                      <a:gd name="T2" fmla="*/ 59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8"/>
                        </a:moveTo>
                        <a:lnTo>
                          <a:pt x="59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8" name="Freeform 6444">
                    <a:extLst>
                      <a:ext uri="{FF2B5EF4-FFF2-40B4-BE49-F238E27FC236}">
                        <a16:creationId xmlns:a16="http://schemas.microsoft.com/office/drawing/2014/main" xmlns="" id="{03B49C2E-1F76-4333-B27C-0B5D6C4DA5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1430"/>
                    <a:ext cx="9" cy="9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9 w 88"/>
                      <a:gd name="T3" fmla="*/ 0 h 89"/>
                      <a:gd name="T4" fmla="*/ 88 w 88"/>
                      <a:gd name="T5" fmla="*/ 59 h 89"/>
                      <a:gd name="T6" fmla="*/ 30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8" y="59"/>
                        </a:lnTo>
                        <a:lnTo>
                          <a:pt x="30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29" name="Freeform 6445">
                    <a:extLst>
                      <a:ext uri="{FF2B5EF4-FFF2-40B4-BE49-F238E27FC236}">
                        <a16:creationId xmlns:a16="http://schemas.microsoft.com/office/drawing/2014/main" xmlns="" id="{03D963B7-4DB6-42E6-B115-7E9431DD4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1395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58 w 208"/>
                      <a:gd name="T3" fmla="*/ 0 h 326"/>
                      <a:gd name="T4" fmla="*/ 208 w 208"/>
                      <a:gd name="T5" fmla="*/ 297 h 326"/>
                      <a:gd name="T6" fmla="*/ 148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208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0" name="Freeform 6446">
                    <a:extLst>
                      <a:ext uri="{FF2B5EF4-FFF2-40B4-BE49-F238E27FC236}">
                        <a16:creationId xmlns:a16="http://schemas.microsoft.com/office/drawing/2014/main" xmlns="" id="{32257565-D51D-468E-83E3-F2F23F228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5" y="1383"/>
                    <a:ext cx="9" cy="9"/>
                  </a:xfrm>
                  <a:custGeom>
                    <a:avLst/>
                    <a:gdLst>
                      <a:gd name="T0" fmla="*/ 0 w 90"/>
                      <a:gd name="T1" fmla="*/ 29 h 88"/>
                      <a:gd name="T2" fmla="*/ 60 w 90"/>
                      <a:gd name="T3" fmla="*/ 0 h 88"/>
                      <a:gd name="T4" fmla="*/ 90 w 90"/>
                      <a:gd name="T5" fmla="*/ 58 h 88"/>
                      <a:gd name="T6" fmla="*/ 30 w 90"/>
                      <a:gd name="T7" fmla="*/ 88 h 88"/>
                      <a:gd name="T8" fmla="*/ 0 w 90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90" y="58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1" name="Freeform 6447">
                    <a:extLst>
                      <a:ext uri="{FF2B5EF4-FFF2-40B4-BE49-F238E27FC236}">
                        <a16:creationId xmlns:a16="http://schemas.microsoft.com/office/drawing/2014/main" xmlns="" id="{623C5A74-3E2D-45C2-BC6A-FB918AF5C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9" y="1371"/>
                    <a:ext cx="9" cy="9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8 w 88"/>
                      <a:gd name="T3" fmla="*/ 0 h 89"/>
                      <a:gd name="T4" fmla="*/ 88 w 88"/>
                      <a:gd name="T5" fmla="*/ 59 h 89"/>
                      <a:gd name="T6" fmla="*/ 28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88" y="59"/>
                        </a:lnTo>
                        <a:lnTo>
                          <a:pt x="28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2" name="Freeform 6448">
                    <a:extLst>
                      <a:ext uri="{FF2B5EF4-FFF2-40B4-BE49-F238E27FC236}">
                        <a16:creationId xmlns:a16="http://schemas.microsoft.com/office/drawing/2014/main" xmlns="" id="{5FB2E23B-AB9A-4A3F-B081-FB47399D1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" y="1336"/>
                    <a:ext cx="20" cy="32"/>
                  </a:xfrm>
                  <a:custGeom>
                    <a:avLst/>
                    <a:gdLst>
                      <a:gd name="T0" fmla="*/ 0 w 207"/>
                      <a:gd name="T1" fmla="*/ 30 h 326"/>
                      <a:gd name="T2" fmla="*/ 59 w 207"/>
                      <a:gd name="T3" fmla="*/ 0 h 326"/>
                      <a:gd name="T4" fmla="*/ 207 w 207"/>
                      <a:gd name="T5" fmla="*/ 297 h 326"/>
                      <a:gd name="T6" fmla="*/ 149 w 207"/>
                      <a:gd name="T7" fmla="*/ 326 h 326"/>
                      <a:gd name="T8" fmla="*/ 0 w 207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7" y="297"/>
                        </a:lnTo>
                        <a:lnTo>
                          <a:pt x="149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3" name="Freeform 6449">
                    <a:extLst>
                      <a:ext uri="{FF2B5EF4-FFF2-40B4-BE49-F238E27FC236}">
                        <a16:creationId xmlns:a16="http://schemas.microsoft.com/office/drawing/2014/main" xmlns="" id="{D5DCA2A2-9771-42D7-A103-9DD31B914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" y="1324"/>
                    <a:ext cx="9" cy="9"/>
                  </a:xfrm>
                  <a:custGeom>
                    <a:avLst/>
                    <a:gdLst>
                      <a:gd name="T0" fmla="*/ 0 w 89"/>
                      <a:gd name="T1" fmla="*/ 29 h 88"/>
                      <a:gd name="T2" fmla="*/ 59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4" name="Freeform 6450">
                    <a:extLst>
                      <a:ext uri="{FF2B5EF4-FFF2-40B4-BE49-F238E27FC236}">
                        <a16:creationId xmlns:a16="http://schemas.microsoft.com/office/drawing/2014/main" xmlns="" id="{E9C6686A-1EB2-4924-B358-C6B3368C21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" y="1312"/>
                    <a:ext cx="9" cy="9"/>
                  </a:xfrm>
                  <a:custGeom>
                    <a:avLst/>
                    <a:gdLst>
                      <a:gd name="T0" fmla="*/ 0 w 89"/>
                      <a:gd name="T1" fmla="*/ 29 h 89"/>
                      <a:gd name="T2" fmla="*/ 60 w 89"/>
                      <a:gd name="T3" fmla="*/ 0 h 89"/>
                      <a:gd name="T4" fmla="*/ 89 w 89"/>
                      <a:gd name="T5" fmla="*/ 59 h 89"/>
                      <a:gd name="T6" fmla="*/ 30 w 89"/>
                      <a:gd name="T7" fmla="*/ 89 h 89"/>
                      <a:gd name="T8" fmla="*/ 0 w 89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89" y="59"/>
                        </a:lnTo>
                        <a:lnTo>
                          <a:pt x="30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5" name="Freeform 6451">
                    <a:extLst>
                      <a:ext uri="{FF2B5EF4-FFF2-40B4-BE49-F238E27FC236}">
                        <a16:creationId xmlns:a16="http://schemas.microsoft.com/office/drawing/2014/main" xmlns="" id="{2444A6D5-69DD-436D-AD91-A722D5031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" y="1276"/>
                    <a:ext cx="21" cy="33"/>
                  </a:xfrm>
                  <a:custGeom>
                    <a:avLst/>
                    <a:gdLst>
                      <a:gd name="T0" fmla="*/ 0 w 207"/>
                      <a:gd name="T1" fmla="*/ 30 h 326"/>
                      <a:gd name="T2" fmla="*/ 58 w 207"/>
                      <a:gd name="T3" fmla="*/ 0 h 326"/>
                      <a:gd name="T4" fmla="*/ 207 w 207"/>
                      <a:gd name="T5" fmla="*/ 297 h 326"/>
                      <a:gd name="T6" fmla="*/ 148 w 207"/>
                      <a:gd name="T7" fmla="*/ 326 h 326"/>
                      <a:gd name="T8" fmla="*/ 0 w 207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207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6" name="Freeform 6452">
                    <a:extLst>
                      <a:ext uri="{FF2B5EF4-FFF2-40B4-BE49-F238E27FC236}">
                        <a16:creationId xmlns:a16="http://schemas.microsoft.com/office/drawing/2014/main" xmlns="" id="{212AACB8-4EAB-4616-9407-3765A5BF1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6" y="1264"/>
                    <a:ext cx="9" cy="9"/>
                  </a:xfrm>
                  <a:custGeom>
                    <a:avLst/>
                    <a:gdLst>
                      <a:gd name="T0" fmla="*/ 0 w 89"/>
                      <a:gd name="T1" fmla="*/ 30 h 88"/>
                      <a:gd name="T2" fmla="*/ 60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7" name="Freeform 6453">
                    <a:extLst>
                      <a:ext uri="{FF2B5EF4-FFF2-40B4-BE49-F238E27FC236}">
                        <a16:creationId xmlns:a16="http://schemas.microsoft.com/office/drawing/2014/main" xmlns="" id="{3361FA0D-4BED-4C66-AA77-1AA5A9BD4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" y="1253"/>
                    <a:ext cx="9" cy="9"/>
                  </a:xfrm>
                  <a:custGeom>
                    <a:avLst/>
                    <a:gdLst>
                      <a:gd name="T0" fmla="*/ 0 w 89"/>
                      <a:gd name="T1" fmla="*/ 30 h 89"/>
                      <a:gd name="T2" fmla="*/ 59 w 89"/>
                      <a:gd name="T3" fmla="*/ 0 h 89"/>
                      <a:gd name="T4" fmla="*/ 89 w 89"/>
                      <a:gd name="T5" fmla="*/ 59 h 89"/>
                      <a:gd name="T6" fmla="*/ 29 w 89"/>
                      <a:gd name="T7" fmla="*/ 89 h 89"/>
                      <a:gd name="T8" fmla="*/ 0 w 89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59"/>
                        </a:lnTo>
                        <a:lnTo>
                          <a:pt x="29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8" name="Freeform 6454">
                    <a:extLst>
                      <a:ext uri="{FF2B5EF4-FFF2-40B4-BE49-F238E27FC236}">
                        <a16:creationId xmlns:a16="http://schemas.microsoft.com/office/drawing/2014/main" xmlns="" id="{F2FBAF19-1F6D-470B-8BE7-0FFCCC41F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" y="1217"/>
                    <a:ext cx="21" cy="33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7 h 326"/>
                      <a:gd name="T6" fmla="*/ 150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7"/>
                        </a:lnTo>
                        <a:lnTo>
                          <a:pt x="150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39" name="Freeform 6455">
                    <a:extLst>
                      <a:ext uri="{FF2B5EF4-FFF2-40B4-BE49-F238E27FC236}">
                        <a16:creationId xmlns:a16="http://schemas.microsoft.com/office/drawing/2014/main" xmlns="" id="{A1EEA315-CACA-4C40-845E-B1A42B50AA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" y="1209"/>
                    <a:ext cx="7" cy="5"/>
                  </a:xfrm>
                  <a:custGeom>
                    <a:avLst/>
                    <a:gdLst>
                      <a:gd name="T0" fmla="*/ 0 w 71"/>
                      <a:gd name="T1" fmla="*/ 30 h 54"/>
                      <a:gd name="T2" fmla="*/ 13 w 71"/>
                      <a:gd name="T3" fmla="*/ 54 h 54"/>
                      <a:gd name="T4" fmla="*/ 71 w 71"/>
                      <a:gd name="T5" fmla="*/ 26 h 54"/>
                      <a:gd name="T6" fmla="*/ 59 w 71"/>
                      <a:gd name="T7" fmla="*/ 0 h 54"/>
                      <a:gd name="T8" fmla="*/ 0 w 71"/>
                      <a:gd name="T9" fmla="*/ 3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54">
                        <a:moveTo>
                          <a:pt x="0" y="30"/>
                        </a:moveTo>
                        <a:lnTo>
                          <a:pt x="13" y="54"/>
                        </a:lnTo>
                        <a:lnTo>
                          <a:pt x="71" y="26"/>
                        </a:lnTo>
                        <a:lnTo>
                          <a:pt x="59" y="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0" name="Freeform 6456">
                    <a:extLst>
                      <a:ext uri="{FF2B5EF4-FFF2-40B4-BE49-F238E27FC236}">
                        <a16:creationId xmlns:a16="http://schemas.microsoft.com/office/drawing/2014/main" xmlns="" id="{9B11E64C-4478-40B0-9708-9B5DE8918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" y="1823"/>
                    <a:ext cx="21" cy="33"/>
                  </a:xfrm>
                  <a:custGeom>
                    <a:avLst/>
                    <a:gdLst>
                      <a:gd name="T0" fmla="*/ 0 w 208"/>
                      <a:gd name="T1" fmla="*/ 28 h 325"/>
                      <a:gd name="T2" fmla="*/ 60 w 208"/>
                      <a:gd name="T3" fmla="*/ 0 h 325"/>
                      <a:gd name="T4" fmla="*/ 208 w 208"/>
                      <a:gd name="T5" fmla="*/ 296 h 325"/>
                      <a:gd name="T6" fmla="*/ 148 w 208"/>
                      <a:gd name="T7" fmla="*/ 325 h 325"/>
                      <a:gd name="T8" fmla="*/ 0 w 208"/>
                      <a:gd name="T9" fmla="*/ 28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28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8" y="325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1" name="Freeform 6457">
                    <a:extLst>
                      <a:ext uri="{FF2B5EF4-FFF2-40B4-BE49-F238E27FC236}">
                        <a16:creationId xmlns:a16="http://schemas.microsoft.com/office/drawing/2014/main" xmlns="" id="{E5F2E0EE-555A-4CE4-A292-B829D7FFB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9" y="1812"/>
                    <a:ext cx="9" cy="8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8 w 88"/>
                      <a:gd name="T3" fmla="*/ 0 h 90"/>
                      <a:gd name="T4" fmla="*/ 88 w 88"/>
                      <a:gd name="T5" fmla="*/ 60 h 90"/>
                      <a:gd name="T6" fmla="*/ 28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28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2" name="Freeform 6458">
                    <a:extLst>
                      <a:ext uri="{FF2B5EF4-FFF2-40B4-BE49-F238E27FC236}">
                        <a16:creationId xmlns:a16="http://schemas.microsoft.com/office/drawing/2014/main" xmlns="" id="{5CE62660-B83F-4634-8B52-14848D22DA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3" y="1800"/>
                    <a:ext cx="9" cy="9"/>
                  </a:xfrm>
                  <a:custGeom>
                    <a:avLst/>
                    <a:gdLst>
                      <a:gd name="T0" fmla="*/ 0 w 88"/>
                      <a:gd name="T1" fmla="*/ 30 h 89"/>
                      <a:gd name="T2" fmla="*/ 59 w 88"/>
                      <a:gd name="T3" fmla="*/ 0 h 89"/>
                      <a:gd name="T4" fmla="*/ 88 w 88"/>
                      <a:gd name="T5" fmla="*/ 60 h 89"/>
                      <a:gd name="T6" fmla="*/ 30 w 88"/>
                      <a:gd name="T7" fmla="*/ 89 h 89"/>
                      <a:gd name="T8" fmla="*/ 0 w 88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3" name="Freeform 6459">
                    <a:extLst>
                      <a:ext uri="{FF2B5EF4-FFF2-40B4-BE49-F238E27FC236}">
                        <a16:creationId xmlns:a16="http://schemas.microsoft.com/office/drawing/2014/main" xmlns="" id="{1AC1EBB9-39B2-49A3-8900-92872598CF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6" y="1764"/>
                    <a:ext cx="20" cy="33"/>
                  </a:xfrm>
                  <a:custGeom>
                    <a:avLst/>
                    <a:gdLst>
                      <a:gd name="T0" fmla="*/ 0 w 208"/>
                      <a:gd name="T1" fmla="*/ 28 h 325"/>
                      <a:gd name="T2" fmla="*/ 59 w 208"/>
                      <a:gd name="T3" fmla="*/ 0 h 325"/>
                      <a:gd name="T4" fmla="*/ 208 w 208"/>
                      <a:gd name="T5" fmla="*/ 296 h 325"/>
                      <a:gd name="T6" fmla="*/ 148 w 208"/>
                      <a:gd name="T7" fmla="*/ 325 h 325"/>
                      <a:gd name="T8" fmla="*/ 0 w 208"/>
                      <a:gd name="T9" fmla="*/ 28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28"/>
                        </a:moveTo>
                        <a:lnTo>
                          <a:pt x="59" y="0"/>
                        </a:lnTo>
                        <a:lnTo>
                          <a:pt x="208" y="296"/>
                        </a:lnTo>
                        <a:lnTo>
                          <a:pt x="148" y="325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4" name="Freeform 6460">
                    <a:extLst>
                      <a:ext uri="{FF2B5EF4-FFF2-40B4-BE49-F238E27FC236}">
                        <a16:creationId xmlns:a16="http://schemas.microsoft.com/office/drawing/2014/main" xmlns="" id="{84527BF1-73BC-4B36-B763-B04CD15FD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" y="1752"/>
                    <a:ext cx="8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9 w 88"/>
                      <a:gd name="T3" fmla="*/ 0 h 90"/>
                      <a:gd name="T4" fmla="*/ 88 w 88"/>
                      <a:gd name="T5" fmla="*/ 60 h 90"/>
                      <a:gd name="T6" fmla="*/ 29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5" name="Freeform 6461">
                    <a:extLst>
                      <a:ext uri="{FF2B5EF4-FFF2-40B4-BE49-F238E27FC236}">
                        <a16:creationId xmlns:a16="http://schemas.microsoft.com/office/drawing/2014/main" xmlns="" id="{9D72CAEA-593D-4230-8686-6D2E14C68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4" y="1740"/>
                    <a:ext cx="9" cy="9"/>
                  </a:xfrm>
                  <a:custGeom>
                    <a:avLst/>
                    <a:gdLst>
                      <a:gd name="T0" fmla="*/ 0 w 89"/>
                      <a:gd name="T1" fmla="*/ 30 h 89"/>
                      <a:gd name="T2" fmla="*/ 60 w 89"/>
                      <a:gd name="T3" fmla="*/ 0 h 89"/>
                      <a:gd name="T4" fmla="*/ 89 w 89"/>
                      <a:gd name="T5" fmla="*/ 60 h 89"/>
                      <a:gd name="T6" fmla="*/ 30 w 89"/>
                      <a:gd name="T7" fmla="*/ 89 h 89"/>
                      <a:gd name="T8" fmla="*/ 0 w 89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89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6" name="Freeform 6462">
                    <a:extLst>
                      <a:ext uri="{FF2B5EF4-FFF2-40B4-BE49-F238E27FC236}">
                        <a16:creationId xmlns:a16="http://schemas.microsoft.com/office/drawing/2014/main" xmlns="" id="{82EAC420-C46D-4823-9591-B7ABE70F6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6" y="1705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6 h 326"/>
                      <a:gd name="T6" fmla="*/ 149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9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7" name="Freeform 6463">
                    <a:extLst>
                      <a:ext uri="{FF2B5EF4-FFF2-40B4-BE49-F238E27FC236}">
                        <a16:creationId xmlns:a16="http://schemas.microsoft.com/office/drawing/2014/main" xmlns="" id="{CDC0E222-F50F-452B-BF21-991A9C6E9E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0" y="1693"/>
                    <a:ext cx="9" cy="9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8 w 88"/>
                      <a:gd name="T3" fmla="*/ 0 h 89"/>
                      <a:gd name="T4" fmla="*/ 88 w 88"/>
                      <a:gd name="T5" fmla="*/ 59 h 89"/>
                      <a:gd name="T6" fmla="*/ 29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88" y="59"/>
                        </a:lnTo>
                        <a:lnTo>
                          <a:pt x="29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8" name="Freeform 6464">
                    <a:extLst>
                      <a:ext uri="{FF2B5EF4-FFF2-40B4-BE49-F238E27FC236}">
                        <a16:creationId xmlns:a16="http://schemas.microsoft.com/office/drawing/2014/main" xmlns="" id="{AF23A2F1-7E3A-48E9-B1E2-845040382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4" y="1681"/>
                    <a:ext cx="9" cy="9"/>
                  </a:xfrm>
                  <a:custGeom>
                    <a:avLst/>
                    <a:gdLst>
                      <a:gd name="T0" fmla="*/ 0 w 88"/>
                      <a:gd name="T1" fmla="*/ 30 h 89"/>
                      <a:gd name="T2" fmla="*/ 58 w 88"/>
                      <a:gd name="T3" fmla="*/ 0 h 89"/>
                      <a:gd name="T4" fmla="*/ 88 w 88"/>
                      <a:gd name="T5" fmla="*/ 60 h 89"/>
                      <a:gd name="T6" fmla="*/ 30 w 88"/>
                      <a:gd name="T7" fmla="*/ 89 h 89"/>
                      <a:gd name="T8" fmla="*/ 0 w 88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49" name="Freeform 6465">
                    <a:extLst>
                      <a:ext uri="{FF2B5EF4-FFF2-40B4-BE49-F238E27FC236}">
                        <a16:creationId xmlns:a16="http://schemas.microsoft.com/office/drawing/2014/main" xmlns="" id="{4A5C68DE-799B-4A65-8ADF-DDC6B2E6E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6" y="1646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59 w 208"/>
                      <a:gd name="T3" fmla="*/ 0 h 326"/>
                      <a:gd name="T4" fmla="*/ 208 w 208"/>
                      <a:gd name="T5" fmla="*/ 296 h 326"/>
                      <a:gd name="T6" fmla="*/ 148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8" y="296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0" name="Freeform 6466">
                    <a:extLst>
                      <a:ext uri="{FF2B5EF4-FFF2-40B4-BE49-F238E27FC236}">
                        <a16:creationId xmlns:a16="http://schemas.microsoft.com/office/drawing/2014/main" xmlns="" id="{BDA4F422-20F4-4CF6-85C8-8EC228EEA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0" y="1634"/>
                    <a:ext cx="9" cy="9"/>
                  </a:xfrm>
                  <a:custGeom>
                    <a:avLst/>
                    <a:gdLst>
                      <a:gd name="T0" fmla="*/ 0 w 90"/>
                      <a:gd name="T1" fmla="*/ 29 h 89"/>
                      <a:gd name="T2" fmla="*/ 60 w 90"/>
                      <a:gd name="T3" fmla="*/ 0 h 89"/>
                      <a:gd name="T4" fmla="*/ 90 w 90"/>
                      <a:gd name="T5" fmla="*/ 59 h 89"/>
                      <a:gd name="T6" fmla="*/ 30 w 90"/>
                      <a:gd name="T7" fmla="*/ 89 h 89"/>
                      <a:gd name="T8" fmla="*/ 0 w 90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9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90" y="59"/>
                        </a:lnTo>
                        <a:lnTo>
                          <a:pt x="30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1" name="Freeform 6467">
                    <a:extLst>
                      <a:ext uri="{FF2B5EF4-FFF2-40B4-BE49-F238E27FC236}">
                        <a16:creationId xmlns:a16="http://schemas.microsoft.com/office/drawing/2014/main" xmlns="" id="{1AC9E5D6-7DF1-4559-9EBB-EF5E40978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1622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8 w 88"/>
                      <a:gd name="T3" fmla="*/ 0 h 90"/>
                      <a:gd name="T4" fmla="*/ 88 w 88"/>
                      <a:gd name="T5" fmla="*/ 60 h 90"/>
                      <a:gd name="T6" fmla="*/ 29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2" name="Freeform 6468">
                    <a:extLst>
                      <a:ext uri="{FF2B5EF4-FFF2-40B4-BE49-F238E27FC236}">
                        <a16:creationId xmlns:a16="http://schemas.microsoft.com/office/drawing/2014/main" xmlns="" id="{E5584B4A-6D29-4B1B-A5AA-E132B5B1E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7" y="1586"/>
                    <a:ext cx="20" cy="33"/>
                  </a:xfrm>
                  <a:custGeom>
                    <a:avLst/>
                    <a:gdLst>
                      <a:gd name="T0" fmla="*/ 0 w 207"/>
                      <a:gd name="T1" fmla="*/ 30 h 326"/>
                      <a:gd name="T2" fmla="*/ 59 w 207"/>
                      <a:gd name="T3" fmla="*/ 0 h 326"/>
                      <a:gd name="T4" fmla="*/ 207 w 207"/>
                      <a:gd name="T5" fmla="*/ 296 h 326"/>
                      <a:gd name="T6" fmla="*/ 148 w 207"/>
                      <a:gd name="T7" fmla="*/ 326 h 326"/>
                      <a:gd name="T8" fmla="*/ 0 w 207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7" y="296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3" name="Freeform 6469">
                    <a:extLst>
                      <a:ext uri="{FF2B5EF4-FFF2-40B4-BE49-F238E27FC236}">
                        <a16:creationId xmlns:a16="http://schemas.microsoft.com/office/drawing/2014/main" xmlns="" id="{CA6A1B74-C741-4078-A2F1-9F3884A40A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" y="1574"/>
                    <a:ext cx="8" cy="9"/>
                  </a:xfrm>
                  <a:custGeom>
                    <a:avLst/>
                    <a:gdLst>
                      <a:gd name="T0" fmla="*/ 0 w 89"/>
                      <a:gd name="T1" fmla="*/ 29 h 88"/>
                      <a:gd name="T2" fmla="*/ 59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4" name="Freeform 6470">
                    <a:extLst>
                      <a:ext uri="{FF2B5EF4-FFF2-40B4-BE49-F238E27FC236}">
                        <a16:creationId xmlns:a16="http://schemas.microsoft.com/office/drawing/2014/main" xmlns="" id="{DCD6899F-1F99-479E-89E1-ADCAA1CEC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5" y="1563"/>
                    <a:ext cx="9" cy="8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9 w 88"/>
                      <a:gd name="T3" fmla="*/ 0 h 89"/>
                      <a:gd name="T4" fmla="*/ 88 w 88"/>
                      <a:gd name="T5" fmla="*/ 59 h 89"/>
                      <a:gd name="T6" fmla="*/ 29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8" y="59"/>
                        </a:lnTo>
                        <a:lnTo>
                          <a:pt x="29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5" name="Freeform 6471">
                    <a:extLst>
                      <a:ext uri="{FF2B5EF4-FFF2-40B4-BE49-F238E27FC236}">
                        <a16:creationId xmlns:a16="http://schemas.microsoft.com/office/drawing/2014/main" xmlns="" id="{2F365941-3ABC-4F04-8F2A-60FCDB0B57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7" y="1527"/>
                    <a:ext cx="21" cy="33"/>
                  </a:xfrm>
                  <a:custGeom>
                    <a:avLst/>
                    <a:gdLst>
                      <a:gd name="T0" fmla="*/ 0 w 207"/>
                      <a:gd name="T1" fmla="*/ 30 h 326"/>
                      <a:gd name="T2" fmla="*/ 59 w 207"/>
                      <a:gd name="T3" fmla="*/ 0 h 326"/>
                      <a:gd name="T4" fmla="*/ 207 w 207"/>
                      <a:gd name="T5" fmla="*/ 296 h 326"/>
                      <a:gd name="T6" fmla="*/ 148 w 207"/>
                      <a:gd name="T7" fmla="*/ 326 h 326"/>
                      <a:gd name="T8" fmla="*/ 0 w 207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7" y="296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6" name="Freeform 6472">
                    <a:extLst>
                      <a:ext uri="{FF2B5EF4-FFF2-40B4-BE49-F238E27FC236}">
                        <a16:creationId xmlns:a16="http://schemas.microsoft.com/office/drawing/2014/main" xmlns="" id="{76BDFB51-B6E1-4C16-88A5-EE9212DA01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" y="1515"/>
                    <a:ext cx="9" cy="9"/>
                  </a:xfrm>
                  <a:custGeom>
                    <a:avLst/>
                    <a:gdLst>
                      <a:gd name="T0" fmla="*/ 0 w 90"/>
                      <a:gd name="T1" fmla="*/ 29 h 88"/>
                      <a:gd name="T2" fmla="*/ 60 w 90"/>
                      <a:gd name="T3" fmla="*/ 0 h 88"/>
                      <a:gd name="T4" fmla="*/ 90 w 90"/>
                      <a:gd name="T5" fmla="*/ 58 h 88"/>
                      <a:gd name="T6" fmla="*/ 30 w 90"/>
                      <a:gd name="T7" fmla="*/ 88 h 88"/>
                      <a:gd name="T8" fmla="*/ 0 w 90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90" y="58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7" name="Freeform 6473">
                    <a:extLst>
                      <a:ext uri="{FF2B5EF4-FFF2-40B4-BE49-F238E27FC236}">
                        <a16:creationId xmlns:a16="http://schemas.microsoft.com/office/drawing/2014/main" xmlns="" id="{B41851FD-1648-4190-82F7-C27A1E17A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5" y="1503"/>
                    <a:ext cx="9" cy="9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8 w 88"/>
                      <a:gd name="T3" fmla="*/ 0 h 89"/>
                      <a:gd name="T4" fmla="*/ 88 w 88"/>
                      <a:gd name="T5" fmla="*/ 59 h 89"/>
                      <a:gd name="T6" fmla="*/ 29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88" y="59"/>
                        </a:lnTo>
                        <a:lnTo>
                          <a:pt x="29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8" name="Freeform 6474">
                    <a:extLst>
                      <a:ext uri="{FF2B5EF4-FFF2-40B4-BE49-F238E27FC236}">
                        <a16:creationId xmlns:a16="http://schemas.microsoft.com/office/drawing/2014/main" xmlns="" id="{373E9B7A-34EC-4439-8C08-8CA78ADCB2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7" y="1468"/>
                    <a:ext cx="21" cy="32"/>
                  </a:xfrm>
                  <a:custGeom>
                    <a:avLst/>
                    <a:gdLst>
                      <a:gd name="T0" fmla="*/ 0 w 206"/>
                      <a:gd name="T1" fmla="*/ 30 h 326"/>
                      <a:gd name="T2" fmla="*/ 58 w 206"/>
                      <a:gd name="T3" fmla="*/ 0 h 326"/>
                      <a:gd name="T4" fmla="*/ 206 w 206"/>
                      <a:gd name="T5" fmla="*/ 297 h 326"/>
                      <a:gd name="T6" fmla="*/ 148 w 206"/>
                      <a:gd name="T7" fmla="*/ 326 h 326"/>
                      <a:gd name="T8" fmla="*/ 0 w 206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6" h="326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206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59" name="Freeform 6475">
                    <a:extLst>
                      <a:ext uri="{FF2B5EF4-FFF2-40B4-BE49-F238E27FC236}">
                        <a16:creationId xmlns:a16="http://schemas.microsoft.com/office/drawing/2014/main" xmlns="" id="{B8049819-A44B-4768-B94E-E608E83076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" y="1456"/>
                    <a:ext cx="9" cy="9"/>
                  </a:xfrm>
                  <a:custGeom>
                    <a:avLst/>
                    <a:gdLst>
                      <a:gd name="T0" fmla="*/ 0 w 88"/>
                      <a:gd name="T1" fmla="*/ 29 h 88"/>
                      <a:gd name="T2" fmla="*/ 59 w 88"/>
                      <a:gd name="T3" fmla="*/ 0 h 88"/>
                      <a:gd name="T4" fmla="*/ 88 w 88"/>
                      <a:gd name="T5" fmla="*/ 58 h 88"/>
                      <a:gd name="T6" fmla="*/ 30 w 88"/>
                      <a:gd name="T7" fmla="*/ 88 h 88"/>
                      <a:gd name="T8" fmla="*/ 0 w 88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8" y="58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0" name="Freeform 6476">
                    <a:extLst>
                      <a:ext uri="{FF2B5EF4-FFF2-40B4-BE49-F238E27FC236}">
                        <a16:creationId xmlns:a16="http://schemas.microsoft.com/office/drawing/2014/main" xmlns="" id="{6E224597-162E-48DA-BA6B-341AD1D770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5" y="1444"/>
                    <a:ext cx="9" cy="9"/>
                  </a:xfrm>
                  <a:custGeom>
                    <a:avLst/>
                    <a:gdLst>
                      <a:gd name="T0" fmla="*/ 0 w 90"/>
                      <a:gd name="T1" fmla="*/ 30 h 89"/>
                      <a:gd name="T2" fmla="*/ 60 w 90"/>
                      <a:gd name="T3" fmla="*/ 0 h 89"/>
                      <a:gd name="T4" fmla="*/ 90 w 90"/>
                      <a:gd name="T5" fmla="*/ 59 h 89"/>
                      <a:gd name="T6" fmla="*/ 30 w 90"/>
                      <a:gd name="T7" fmla="*/ 89 h 89"/>
                      <a:gd name="T8" fmla="*/ 0 w 90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9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90" y="59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1" name="Freeform 6477">
                    <a:extLst>
                      <a:ext uri="{FF2B5EF4-FFF2-40B4-BE49-F238E27FC236}">
                        <a16:creationId xmlns:a16="http://schemas.microsoft.com/office/drawing/2014/main" xmlns="" id="{0ED3C4C1-CDC0-4BBD-9B99-DA06E8F6B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" y="1408"/>
                    <a:ext cx="20" cy="33"/>
                  </a:xfrm>
                  <a:custGeom>
                    <a:avLst/>
                    <a:gdLst>
                      <a:gd name="T0" fmla="*/ 0 w 207"/>
                      <a:gd name="T1" fmla="*/ 30 h 326"/>
                      <a:gd name="T2" fmla="*/ 59 w 207"/>
                      <a:gd name="T3" fmla="*/ 0 h 326"/>
                      <a:gd name="T4" fmla="*/ 207 w 207"/>
                      <a:gd name="T5" fmla="*/ 297 h 326"/>
                      <a:gd name="T6" fmla="*/ 148 w 207"/>
                      <a:gd name="T7" fmla="*/ 326 h 326"/>
                      <a:gd name="T8" fmla="*/ 0 w 207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7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2" name="Freeform 6478">
                    <a:extLst>
                      <a:ext uri="{FF2B5EF4-FFF2-40B4-BE49-F238E27FC236}">
                        <a16:creationId xmlns:a16="http://schemas.microsoft.com/office/drawing/2014/main" xmlns="" id="{6F1164DB-0DBC-4EB1-850D-A3F0F1D11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2" y="1397"/>
                    <a:ext cx="9" cy="8"/>
                  </a:xfrm>
                  <a:custGeom>
                    <a:avLst/>
                    <a:gdLst>
                      <a:gd name="T0" fmla="*/ 0 w 88"/>
                      <a:gd name="T1" fmla="*/ 30 h 88"/>
                      <a:gd name="T2" fmla="*/ 59 w 88"/>
                      <a:gd name="T3" fmla="*/ 0 h 88"/>
                      <a:gd name="T4" fmla="*/ 88 w 88"/>
                      <a:gd name="T5" fmla="*/ 59 h 88"/>
                      <a:gd name="T6" fmla="*/ 29 w 88"/>
                      <a:gd name="T7" fmla="*/ 88 h 88"/>
                      <a:gd name="T8" fmla="*/ 0 w 88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59"/>
                        </a:lnTo>
                        <a:lnTo>
                          <a:pt x="29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3" name="Freeform 6479">
                    <a:extLst>
                      <a:ext uri="{FF2B5EF4-FFF2-40B4-BE49-F238E27FC236}">
                        <a16:creationId xmlns:a16="http://schemas.microsoft.com/office/drawing/2014/main" xmlns="" id="{C099E18F-ACB4-4FBF-BDA4-43EBEA86E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" y="1385"/>
                    <a:ext cx="9" cy="9"/>
                  </a:xfrm>
                  <a:custGeom>
                    <a:avLst/>
                    <a:gdLst>
                      <a:gd name="T0" fmla="*/ 0 w 89"/>
                      <a:gd name="T1" fmla="*/ 30 h 89"/>
                      <a:gd name="T2" fmla="*/ 59 w 89"/>
                      <a:gd name="T3" fmla="*/ 0 h 89"/>
                      <a:gd name="T4" fmla="*/ 89 w 89"/>
                      <a:gd name="T5" fmla="*/ 59 h 89"/>
                      <a:gd name="T6" fmla="*/ 30 w 89"/>
                      <a:gd name="T7" fmla="*/ 89 h 89"/>
                      <a:gd name="T8" fmla="*/ 0 w 89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59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4" name="Freeform 6480">
                    <a:extLst>
                      <a:ext uri="{FF2B5EF4-FFF2-40B4-BE49-F238E27FC236}">
                        <a16:creationId xmlns:a16="http://schemas.microsoft.com/office/drawing/2014/main" xmlns="" id="{A67B6EA7-5E52-442B-9057-101C8EC30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1349"/>
                    <a:ext cx="21" cy="33"/>
                  </a:xfrm>
                  <a:custGeom>
                    <a:avLst/>
                    <a:gdLst>
                      <a:gd name="T0" fmla="*/ 0 w 206"/>
                      <a:gd name="T1" fmla="*/ 30 h 326"/>
                      <a:gd name="T2" fmla="*/ 58 w 206"/>
                      <a:gd name="T3" fmla="*/ 0 h 326"/>
                      <a:gd name="T4" fmla="*/ 206 w 206"/>
                      <a:gd name="T5" fmla="*/ 297 h 326"/>
                      <a:gd name="T6" fmla="*/ 148 w 206"/>
                      <a:gd name="T7" fmla="*/ 326 h 326"/>
                      <a:gd name="T8" fmla="*/ 0 w 206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6" h="326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206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5" name="Freeform 6481">
                    <a:extLst>
                      <a:ext uri="{FF2B5EF4-FFF2-40B4-BE49-F238E27FC236}">
                        <a16:creationId xmlns:a16="http://schemas.microsoft.com/office/drawing/2014/main" xmlns="" id="{869DDE1E-1735-415A-AF6A-92ECEEA20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" y="1337"/>
                    <a:ext cx="9" cy="9"/>
                  </a:xfrm>
                  <a:custGeom>
                    <a:avLst/>
                    <a:gdLst>
                      <a:gd name="T0" fmla="*/ 0 w 88"/>
                      <a:gd name="T1" fmla="*/ 30 h 88"/>
                      <a:gd name="T2" fmla="*/ 58 w 88"/>
                      <a:gd name="T3" fmla="*/ 0 h 88"/>
                      <a:gd name="T4" fmla="*/ 88 w 88"/>
                      <a:gd name="T5" fmla="*/ 60 h 88"/>
                      <a:gd name="T6" fmla="*/ 30 w 88"/>
                      <a:gd name="T7" fmla="*/ 88 h 88"/>
                      <a:gd name="T8" fmla="*/ 0 w 88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6" name="Freeform 6482">
                    <a:extLst>
                      <a:ext uri="{FF2B5EF4-FFF2-40B4-BE49-F238E27FC236}">
                        <a16:creationId xmlns:a16="http://schemas.microsoft.com/office/drawing/2014/main" xmlns="" id="{15E0A90B-12E8-4E6B-8478-3A41D9963C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" y="1325"/>
                    <a:ext cx="9" cy="9"/>
                  </a:xfrm>
                  <a:custGeom>
                    <a:avLst/>
                    <a:gdLst>
                      <a:gd name="T0" fmla="*/ 0 w 90"/>
                      <a:gd name="T1" fmla="*/ 30 h 89"/>
                      <a:gd name="T2" fmla="*/ 60 w 90"/>
                      <a:gd name="T3" fmla="*/ 0 h 89"/>
                      <a:gd name="T4" fmla="*/ 90 w 90"/>
                      <a:gd name="T5" fmla="*/ 59 h 89"/>
                      <a:gd name="T6" fmla="*/ 30 w 90"/>
                      <a:gd name="T7" fmla="*/ 89 h 89"/>
                      <a:gd name="T8" fmla="*/ 0 w 90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9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90" y="59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7" name="Freeform 6483">
                    <a:extLst>
                      <a:ext uri="{FF2B5EF4-FFF2-40B4-BE49-F238E27FC236}">
                        <a16:creationId xmlns:a16="http://schemas.microsoft.com/office/drawing/2014/main" xmlns="" id="{7CDC4302-CACC-40FA-BF2A-AD2590DB2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" y="1290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7 h 326"/>
                      <a:gd name="T6" fmla="*/ 148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8" name="Freeform 6484">
                    <a:extLst>
                      <a:ext uri="{FF2B5EF4-FFF2-40B4-BE49-F238E27FC236}">
                        <a16:creationId xmlns:a16="http://schemas.microsoft.com/office/drawing/2014/main" xmlns="" id="{68A259E5-A1A1-4455-8EF7-E1814D44D0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" y="1278"/>
                    <a:ext cx="9" cy="9"/>
                  </a:xfrm>
                  <a:custGeom>
                    <a:avLst/>
                    <a:gdLst>
                      <a:gd name="T0" fmla="*/ 0 w 88"/>
                      <a:gd name="T1" fmla="*/ 30 h 88"/>
                      <a:gd name="T2" fmla="*/ 58 w 88"/>
                      <a:gd name="T3" fmla="*/ 0 h 88"/>
                      <a:gd name="T4" fmla="*/ 88 w 88"/>
                      <a:gd name="T5" fmla="*/ 60 h 88"/>
                      <a:gd name="T6" fmla="*/ 29 w 88"/>
                      <a:gd name="T7" fmla="*/ 88 h 88"/>
                      <a:gd name="T8" fmla="*/ 0 w 88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29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69" name="Freeform 6485">
                    <a:extLst>
                      <a:ext uri="{FF2B5EF4-FFF2-40B4-BE49-F238E27FC236}">
                        <a16:creationId xmlns:a16="http://schemas.microsoft.com/office/drawing/2014/main" xmlns="" id="{CD383538-6C92-4936-8E6D-9F2BA6387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" y="1266"/>
                    <a:ext cx="9" cy="9"/>
                  </a:xfrm>
                  <a:custGeom>
                    <a:avLst/>
                    <a:gdLst>
                      <a:gd name="T0" fmla="*/ 0 w 89"/>
                      <a:gd name="T1" fmla="*/ 29 h 88"/>
                      <a:gd name="T2" fmla="*/ 59 w 89"/>
                      <a:gd name="T3" fmla="*/ 0 h 88"/>
                      <a:gd name="T4" fmla="*/ 89 w 89"/>
                      <a:gd name="T5" fmla="*/ 59 h 88"/>
                      <a:gd name="T6" fmla="*/ 30 w 89"/>
                      <a:gd name="T7" fmla="*/ 88 h 88"/>
                      <a:gd name="T8" fmla="*/ 0 w 89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9" y="59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0" name="Freeform 6486">
                    <a:extLst>
                      <a:ext uri="{FF2B5EF4-FFF2-40B4-BE49-F238E27FC236}">
                        <a16:creationId xmlns:a16="http://schemas.microsoft.com/office/drawing/2014/main" xmlns="" id="{8E1E81C3-0695-4515-81B1-6D6D24A4E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9" y="1231"/>
                    <a:ext cx="20" cy="32"/>
                  </a:xfrm>
                  <a:custGeom>
                    <a:avLst/>
                    <a:gdLst>
                      <a:gd name="T0" fmla="*/ 0 w 207"/>
                      <a:gd name="T1" fmla="*/ 30 h 327"/>
                      <a:gd name="T2" fmla="*/ 59 w 207"/>
                      <a:gd name="T3" fmla="*/ 0 h 327"/>
                      <a:gd name="T4" fmla="*/ 207 w 207"/>
                      <a:gd name="T5" fmla="*/ 297 h 327"/>
                      <a:gd name="T6" fmla="*/ 148 w 207"/>
                      <a:gd name="T7" fmla="*/ 327 h 327"/>
                      <a:gd name="T8" fmla="*/ 0 w 207"/>
                      <a:gd name="T9" fmla="*/ 30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7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7" y="297"/>
                        </a:lnTo>
                        <a:lnTo>
                          <a:pt x="148" y="32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1" name="Freeform 6487">
                    <a:extLst>
                      <a:ext uri="{FF2B5EF4-FFF2-40B4-BE49-F238E27FC236}">
                        <a16:creationId xmlns:a16="http://schemas.microsoft.com/office/drawing/2014/main" xmlns="" id="{16F20425-B927-41C1-A3F9-B6AB40BC45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1219"/>
                    <a:ext cx="9" cy="9"/>
                  </a:xfrm>
                  <a:custGeom>
                    <a:avLst/>
                    <a:gdLst>
                      <a:gd name="T0" fmla="*/ 0 w 88"/>
                      <a:gd name="T1" fmla="*/ 30 h 89"/>
                      <a:gd name="T2" fmla="*/ 58 w 88"/>
                      <a:gd name="T3" fmla="*/ 0 h 89"/>
                      <a:gd name="T4" fmla="*/ 88 w 88"/>
                      <a:gd name="T5" fmla="*/ 60 h 89"/>
                      <a:gd name="T6" fmla="*/ 30 w 88"/>
                      <a:gd name="T7" fmla="*/ 89 h 89"/>
                      <a:gd name="T8" fmla="*/ 0 w 88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2" name="Freeform 6488">
                    <a:extLst>
                      <a:ext uri="{FF2B5EF4-FFF2-40B4-BE49-F238E27FC236}">
                        <a16:creationId xmlns:a16="http://schemas.microsoft.com/office/drawing/2014/main" xmlns="" id="{808D323E-1978-4F8E-8193-91A36DA8B7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" y="1207"/>
                    <a:ext cx="9" cy="9"/>
                  </a:xfrm>
                  <a:custGeom>
                    <a:avLst/>
                    <a:gdLst>
                      <a:gd name="T0" fmla="*/ 0 w 90"/>
                      <a:gd name="T1" fmla="*/ 29 h 88"/>
                      <a:gd name="T2" fmla="*/ 60 w 90"/>
                      <a:gd name="T3" fmla="*/ 0 h 88"/>
                      <a:gd name="T4" fmla="*/ 90 w 90"/>
                      <a:gd name="T5" fmla="*/ 59 h 88"/>
                      <a:gd name="T6" fmla="*/ 30 w 90"/>
                      <a:gd name="T7" fmla="*/ 88 h 88"/>
                      <a:gd name="T8" fmla="*/ 0 w 90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90" y="59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3" name="Freeform 6489">
                    <a:extLst>
                      <a:ext uri="{FF2B5EF4-FFF2-40B4-BE49-F238E27FC236}">
                        <a16:creationId xmlns:a16="http://schemas.microsoft.com/office/drawing/2014/main" xmlns="" id="{51EA07EA-2822-4CA1-BE55-FDE9460519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3" y="2030"/>
                    <a:ext cx="21" cy="33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7 h 326"/>
                      <a:gd name="T6" fmla="*/ 149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7"/>
                        </a:lnTo>
                        <a:lnTo>
                          <a:pt x="149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4" name="Freeform 6490">
                    <a:extLst>
                      <a:ext uri="{FF2B5EF4-FFF2-40B4-BE49-F238E27FC236}">
                        <a16:creationId xmlns:a16="http://schemas.microsoft.com/office/drawing/2014/main" xmlns="" id="{29E5E10F-8F11-4F14-A28B-53A6A7FC84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7" y="2018"/>
                    <a:ext cx="9" cy="9"/>
                  </a:xfrm>
                  <a:custGeom>
                    <a:avLst/>
                    <a:gdLst>
                      <a:gd name="T0" fmla="*/ 0 w 88"/>
                      <a:gd name="T1" fmla="*/ 28 h 88"/>
                      <a:gd name="T2" fmla="*/ 58 w 88"/>
                      <a:gd name="T3" fmla="*/ 0 h 88"/>
                      <a:gd name="T4" fmla="*/ 88 w 88"/>
                      <a:gd name="T5" fmla="*/ 58 h 88"/>
                      <a:gd name="T6" fmla="*/ 29 w 88"/>
                      <a:gd name="T7" fmla="*/ 88 h 88"/>
                      <a:gd name="T8" fmla="*/ 0 w 88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28"/>
                        </a:moveTo>
                        <a:lnTo>
                          <a:pt x="58" y="0"/>
                        </a:lnTo>
                        <a:lnTo>
                          <a:pt x="88" y="58"/>
                        </a:lnTo>
                        <a:lnTo>
                          <a:pt x="29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5" name="Freeform 6491">
                    <a:extLst>
                      <a:ext uri="{FF2B5EF4-FFF2-40B4-BE49-F238E27FC236}">
                        <a16:creationId xmlns:a16="http://schemas.microsoft.com/office/drawing/2014/main" xmlns="" id="{E1255C82-3642-40EB-8393-488A4A1302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1" y="2006"/>
                    <a:ext cx="9" cy="9"/>
                  </a:xfrm>
                  <a:custGeom>
                    <a:avLst/>
                    <a:gdLst>
                      <a:gd name="T0" fmla="*/ 0 w 89"/>
                      <a:gd name="T1" fmla="*/ 30 h 90"/>
                      <a:gd name="T2" fmla="*/ 59 w 89"/>
                      <a:gd name="T3" fmla="*/ 0 h 90"/>
                      <a:gd name="T4" fmla="*/ 89 w 89"/>
                      <a:gd name="T5" fmla="*/ 60 h 90"/>
                      <a:gd name="T6" fmla="*/ 30 w 89"/>
                      <a:gd name="T7" fmla="*/ 90 h 90"/>
                      <a:gd name="T8" fmla="*/ 0 w 89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6" name="Freeform 6492">
                    <a:extLst>
                      <a:ext uri="{FF2B5EF4-FFF2-40B4-BE49-F238E27FC236}">
                        <a16:creationId xmlns:a16="http://schemas.microsoft.com/office/drawing/2014/main" xmlns="" id="{C5161F51-61FC-4A01-9964-4F9A3B28B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3" y="1971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59 w 208"/>
                      <a:gd name="T3" fmla="*/ 0 h 326"/>
                      <a:gd name="T4" fmla="*/ 208 w 208"/>
                      <a:gd name="T5" fmla="*/ 297 h 326"/>
                      <a:gd name="T6" fmla="*/ 148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8" y="297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7" name="Freeform 6493">
                    <a:extLst>
                      <a:ext uri="{FF2B5EF4-FFF2-40B4-BE49-F238E27FC236}">
                        <a16:creationId xmlns:a16="http://schemas.microsoft.com/office/drawing/2014/main" xmlns="" id="{AF184056-10C3-463E-962D-266481D3B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7" y="1959"/>
                    <a:ext cx="9" cy="9"/>
                  </a:xfrm>
                  <a:custGeom>
                    <a:avLst/>
                    <a:gdLst>
                      <a:gd name="T0" fmla="*/ 0 w 88"/>
                      <a:gd name="T1" fmla="*/ 30 h 88"/>
                      <a:gd name="T2" fmla="*/ 59 w 88"/>
                      <a:gd name="T3" fmla="*/ 0 h 88"/>
                      <a:gd name="T4" fmla="*/ 88 w 88"/>
                      <a:gd name="T5" fmla="*/ 59 h 88"/>
                      <a:gd name="T6" fmla="*/ 29 w 88"/>
                      <a:gd name="T7" fmla="*/ 88 h 88"/>
                      <a:gd name="T8" fmla="*/ 0 w 88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59"/>
                        </a:lnTo>
                        <a:lnTo>
                          <a:pt x="29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8" name="Freeform 6494">
                    <a:extLst>
                      <a:ext uri="{FF2B5EF4-FFF2-40B4-BE49-F238E27FC236}">
                        <a16:creationId xmlns:a16="http://schemas.microsoft.com/office/drawing/2014/main" xmlns="" id="{B4407DC1-6306-411E-BFBC-EF467B4A2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1" y="1947"/>
                    <a:ext cx="9" cy="9"/>
                  </a:xfrm>
                  <a:custGeom>
                    <a:avLst/>
                    <a:gdLst>
                      <a:gd name="T0" fmla="*/ 0 w 88"/>
                      <a:gd name="T1" fmla="*/ 29 h 89"/>
                      <a:gd name="T2" fmla="*/ 59 w 88"/>
                      <a:gd name="T3" fmla="*/ 0 h 89"/>
                      <a:gd name="T4" fmla="*/ 88 w 88"/>
                      <a:gd name="T5" fmla="*/ 59 h 89"/>
                      <a:gd name="T6" fmla="*/ 29 w 88"/>
                      <a:gd name="T7" fmla="*/ 89 h 89"/>
                      <a:gd name="T8" fmla="*/ 0 w 88"/>
                      <a:gd name="T9" fmla="*/ 2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9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8" y="59"/>
                        </a:lnTo>
                        <a:lnTo>
                          <a:pt x="29" y="8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79" name="Freeform 6495">
                    <a:extLst>
                      <a:ext uri="{FF2B5EF4-FFF2-40B4-BE49-F238E27FC236}">
                        <a16:creationId xmlns:a16="http://schemas.microsoft.com/office/drawing/2014/main" xmlns="" id="{61FD7EFE-706A-43EB-9A82-120D4E6B4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3" y="1911"/>
                    <a:ext cx="21" cy="33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7 h 326"/>
                      <a:gd name="T6" fmla="*/ 149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7"/>
                        </a:lnTo>
                        <a:lnTo>
                          <a:pt x="149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0" name="Freeform 6496">
                    <a:extLst>
                      <a:ext uri="{FF2B5EF4-FFF2-40B4-BE49-F238E27FC236}">
                        <a16:creationId xmlns:a16="http://schemas.microsoft.com/office/drawing/2014/main" xmlns="" id="{36842412-65D5-474E-A29B-98F984BD5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900"/>
                    <a:ext cx="8" cy="9"/>
                  </a:xfrm>
                  <a:custGeom>
                    <a:avLst/>
                    <a:gdLst>
                      <a:gd name="T0" fmla="*/ 0 w 88"/>
                      <a:gd name="T1" fmla="*/ 30 h 88"/>
                      <a:gd name="T2" fmla="*/ 58 w 88"/>
                      <a:gd name="T3" fmla="*/ 0 h 88"/>
                      <a:gd name="T4" fmla="*/ 88 w 88"/>
                      <a:gd name="T5" fmla="*/ 59 h 88"/>
                      <a:gd name="T6" fmla="*/ 29 w 88"/>
                      <a:gd name="T7" fmla="*/ 88 h 88"/>
                      <a:gd name="T8" fmla="*/ 0 w 88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59"/>
                        </a:lnTo>
                        <a:lnTo>
                          <a:pt x="29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1" name="Freeform 6497">
                    <a:extLst>
                      <a:ext uri="{FF2B5EF4-FFF2-40B4-BE49-F238E27FC236}">
                        <a16:creationId xmlns:a16="http://schemas.microsoft.com/office/drawing/2014/main" xmlns="" id="{DBF162D6-E8C3-4470-84C6-78BCC1AEA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2" y="1888"/>
                    <a:ext cx="8" cy="9"/>
                  </a:xfrm>
                  <a:custGeom>
                    <a:avLst/>
                    <a:gdLst>
                      <a:gd name="T0" fmla="*/ 0 w 88"/>
                      <a:gd name="T1" fmla="*/ 28 h 88"/>
                      <a:gd name="T2" fmla="*/ 60 w 88"/>
                      <a:gd name="T3" fmla="*/ 0 h 88"/>
                      <a:gd name="T4" fmla="*/ 88 w 88"/>
                      <a:gd name="T5" fmla="*/ 58 h 88"/>
                      <a:gd name="T6" fmla="*/ 30 w 88"/>
                      <a:gd name="T7" fmla="*/ 88 h 88"/>
                      <a:gd name="T8" fmla="*/ 0 w 88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28"/>
                        </a:moveTo>
                        <a:lnTo>
                          <a:pt x="60" y="0"/>
                        </a:lnTo>
                        <a:lnTo>
                          <a:pt x="88" y="58"/>
                        </a:lnTo>
                        <a:lnTo>
                          <a:pt x="30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2" name="Freeform 6498">
                    <a:extLst>
                      <a:ext uri="{FF2B5EF4-FFF2-40B4-BE49-F238E27FC236}">
                        <a16:creationId xmlns:a16="http://schemas.microsoft.com/office/drawing/2014/main" xmlns="" id="{307B3579-0101-4064-A514-AC0F8A19FF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1852"/>
                    <a:ext cx="21" cy="33"/>
                  </a:xfrm>
                  <a:custGeom>
                    <a:avLst/>
                    <a:gdLst>
                      <a:gd name="T0" fmla="*/ 0 w 208"/>
                      <a:gd name="T1" fmla="*/ 30 h 327"/>
                      <a:gd name="T2" fmla="*/ 59 w 208"/>
                      <a:gd name="T3" fmla="*/ 0 h 327"/>
                      <a:gd name="T4" fmla="*/ 208 w 208"/>
                      <a:gd name="T5" fmla="*/ 297 h 327"/>
                      <a:gd name="T6" fmla="*/ 148 w 208"/>
                      <a:gd name="T7" fmla="*/ 327 h 327"/>
                      <a:gd name="T8" fmla="*/ 0 w 208"/>
                      <a:gd name="T9" fmla="*/ 30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7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8" y="297"/>
                        </a:lnTo>
                        <a:lnTo>
                          <a:pt x="148" y="32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3" name="Freeform 6499">
                    <a:extLst>
                      <a:ext uri="{FF2B5EF4-FFF2-40B4-BE49-F238E27FC236}">
                        <a16:creationId xmlns:a16="http://schemas.microsoft.com/office/drawing/2014/main" xmlns="" id="{BD52A505-C010-4561-95D6-8FC92B706B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8" y="1840"/>
                    <a:ext cx="9" cy="9"/>
                  </a:xfrm>
                  <a:custGeom>
                    <a:avLst/>
                    <a:gdLst>
                      <a:gd name="T0" fmla="*/ 0 w 90"/>
                      <a:gd name="T1" fmla="*/ 30 h 88"/>
                      <a:gd name="T2" fmla="*/ 60 w 90"/>
                      <a:gd name="T3" fmla="*/ 0 h 88"/>
                      <a:gd name="T4" fmla="*/ 90 w 90"/>
                      <a:gd name="T5" fmla="*/ 60 h 88"/>
                      <a:gd name="T6" fmla="*/ 30 w 90"/>
                      <a:gd name="T7" fmla="*/ 88 h 88"/>
                      <a:gd name="T8" fmla="*/ 0 w 90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90" y="60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4" name="Freeform 6500">
                    <a:extLst>
                      <a:ext uri="{FF2B5EF4-FFF2-40B4-BE49-F238E27FC236}">
                        <a16:creationId xmlns:a16="http://schemas.microsoft.com/office/drawing/2014/main" xmlns="" id="{2346D74A-CF4E-4E0C-AE6A-B2F0728FEA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2" y="1829"/>
                    <a:ext cx="9" cy="8"/>
                  </a:xfrm>
                  <a:custGeom>
                    <a:avLst/>
                    <a:gdLst>
                      <a:gd name="T0" fmla="*/ 0 w 88"/>
                      <a:gd name="T1" fmla="*/ 28 h 88"/>
                      <a:gd name="T2" fmla="*/ 58 w 88"/>
                      <a:gd name="T3" fmla="*/ 0 h 88"/>
                      <a:gd name="T4" fmla="*/ 88 w 88"/>
                      <a:gd name="T5" fmla="*/ 58 h 88"/>
                      <a:gd name="T6" fmla="*/ 29 w 88"/>
                      <a:gd name="T7" fmla="*/ 88 h 88"/>
                      <a:gd name="T8" fmla="*/ 0 w 88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28"/>
                        </a:moveTo>
                        <a:lnTo>
                          <a:pt x="58" y="0"/>
                        </a:lnTo>
                        <a:lnTo>
                          <a:pt x="88" y="58"/>
                        </a:lnTo>
                        <a:lnTo>
                          <a:pt x="29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5" name="Freeform 6501">
                    <a:extLst>
                      <a:ext uri="{FF2B5EF4-FFF2-40B4-BE49-F238E27FC236}">
                        <a16:creationId xmlns:a16="http://schemas.microsoft.com/office/drawing/2014/main" xmlns="" id="{21DA4BF0-65C0-4024-B3AC-6F9CEFA466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4" y="1793"/>
                    <a:ext cx="21" cy="33"/>
                  </a:xfrm>
                  <a:custGeom>
                    <a:avLst/>
                    <a:gdLst>
                      <a:gd name="T0" fmla="*/ 0 w 207"/>
                      <a:gd name="T1" fmla="*/ 30 h 327"/>
                      <a:gd name="T2" fmla="*/ 59 w 207"/>
                      <a:gd name="T3" fmla="*/ 0 h 327"/>
                      <a:gd name="T4" fmla="*/ 207 w 207"/>
                      <a:gd name="T5" fmla="*/ 297 h 327"/>
                      <a:gd name="T6" fmla="*/ 148 w 207"/>
                      <a:gd name="T7" fmla="*/ 327 h 327"/>
                      <a:gd name="T8" fmla="*/ 0 w 207"/>
                      <a:gd name="T9" fmla="*/ 30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7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7" y="297"/>
                        </a:lnTo>
                        <a:lnTo>
                          <a:pt x="148" y="32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6" name="Freeform 6502">
                    <a:extLst>
                      <a:ext uri="{FF2B5EF4-FFF2-40B4-BE49-F238E27FC236}">
                        <a16:creationId xmlns:a16="http://schemas.microsoft.com/office/drawing/2014/main" xmlns="" id="{603B245C-4E0C-4D9C-995D-B323ED3A57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8" y="1781"/>
                    <a:ext cx="9" cy="9"/>
                  </a:xfrm>
                  <a:custGeom>
                    <a:avLst/>
                    <a:gdLst>
                      <a:gd name="T0" fmla="*/ 0 w 89"/>
                      <a:gd name="T1" fmla="*/ 30 h 88"/>
                      <a:gd name="T2" fmla="*/ 59 w 89"/>
                      <a:gd name="T3" fmla="*/ 0 h 88"/>
                      <a:gd name="T4" fmla="*/ 89 w 89"/>
                      <a:gd name="T5" fmla="*/ 60 h 88"/>
                      <a:gd name="T6" fmla="*/ 30 w 89"/>
                      <a:gd name="T7" fmla="*/ 88 h 88"/>
                      <a:gd name="T8" fmla="*/ 0 w 89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7" name="Freeform 6503">
                    <a:extLst>
                      <a:ext uri="{FF2B5EF4-FFF2-40B4-BE49-F238E27FC236}">
                        <a16:creationId xmlns:a16="http://schemas.microsoft.com/office/drawing/2014/main" xmlns="" id="{A5C7157C-23F7-40D4-9018-82875B90F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2" y="1769"/>
                    <a:ext cx="9" cy="9"/>
                  </a:xfrm>
                  <a:custGeom>
                    <a:avLst/>
                    <a:gdLst>
                      <a:gd name="T0" fmla="*/ 0 w 89"/>
                      <a:gd name="T1" fmla="*/ 29 h 88"/>
                      <a:gd name="T2" fmla="*/ 59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8" name="Freeform 6504">
                    <a:extLst>
                      <a:ext uri="{FF2B5EF4-FFF2-40B4-BE49-F238E27FC236}">
                        <a16:creationId xmlns:a16="http://schemas.microsoft.com/office/drawing/2014/main" xmlns="" id="{95EA1323-64DB-4193-B8BA-B2D212A9A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84" y="1734"/>
                    <a:ext cx="21" cy="32"/>
                  </a:xfrm>
                  <a:custGeom>
                    <a:avLst/>
                    <a:gdLst>
                      <a:gd name="T0" fmla="*/ 0 w 208"/>
                      <a:gd name="T1" fmla="*/ 29 h 326"/>
                      <a:gd name="T2" fmla="*/ 60 w 208"/>
                      <a:gd name="T3" fmla="*/ 0 h 326"/>
                      <a:gd name="T4" fmla="*/ 208 w 208"/>
                      <a:gd name="T5" fmla="*/ 296 h 326"/>
                      <a:gd name="T6" fmla="*/ 148 w 208"/>
                      <a:gd name="T7" fmla="*/ 326 h 326"/>
                      <a:gd name="T8" fmla="*/ 0 w 208"/>
                      <a:gd name="T9" fmla="*/ 29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8" y="32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89" name="Freeform 6505">
                    <a:extLst>
                      <a:ext uri="{FF2B5EF4-FFF2-40B4-BE49-F238E27FC236}">
                        <a16:creationId xmlns:a16="http://schemas.microsoft.com/office/drawing/2014/main" xmlns="" id="{5F60010A-2C64-4CE3-888F-DEA886903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9" y="1722"/>
                    <a:ext cx="8" cy="9"/>
                  </a:xfrm>
                  <a:custGeom>
                    <a:avLst/>
                    <a:gdLst>
                      <a:gd name="T0" fmla="*/ 0 w 90"/>
                      <a:gd name="T1" fmla="*/ 30 h 89"/>
                      <a:gd name="T2" fmla="*/ 60 w 90"/>
                      <a:gd name="T3" fmla="*/ 0 h 89"/>
                      <a:gd name="T4" fmla="*/ 90 w 90"/>
                      <a:gd name="T5" fmla="*/ 60 h 89"/>
                      <a:gd name="T6" fmla="*/ 30 w 90"/>
                      <a:gd name="T7" fmla="*/ 89 h 89"/>
                      <a:gd name="T8" fmla="*/ 0 w 90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9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90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0" name="Freeform 6506">
                    <a:extLst>
                      <a:ext uri="{FF2B5EF4-FFF2-40B4-BE49-F238E27FC236}">
                        <a16:creationId xmlns:a16="http://schemas.microsoft.com/office/drawing/2014/main" xmlns="" id="{CF96D0CD-8C91-4852-B2B4-F7FB64A8E2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3" y="1710"/>
                    <a:ext cx="9" cy="9"/>
                  </a:xfrm>
                  <a:custGeom>
                    <a:avLst/>
                    <a:gdLst>
                      <a:gd name="T0" fmla="*/ 0 w 88"/>
                      <a:gd name="T1" fmla="*/ 29 h 88"/>
                      <a:gd name="T2" fmla="*/ 58 w 88"/>
                      <a:gd name="T3" fmla="*/ 0 h 88"/>
                      <a:gd name="T4" fmla="*/ 88 w 88"/>
                      <a:gd name="T5" fmla="*/ 58 h 88"/>
                      <a:gd name="T6" fmla="*/ 29 w 88"/>
                      <a:gd name="T7" fmla="*/ 88 h 88"/>
                      <a:gd name="T8" fmla="*/ 0 w 88"/>
                      <a:gd name="T9" fmla="*/ 2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88" y="58"/>
                        </a:lnTo>
                        <a:lnTo>
                          <a:pt x="29" y="88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1" name="Freeform 6507">
                    <a:extLst>
                      <a:ext uri="{FF2B5EF4-FFF2-40B4-BE49-F238E27FC236}">
                        <a16:creationId xmlns:a16="http://schemas.microsoft.com/office/drawing/2014/main" xmlns="" id="{5CF1FE8A-C8A2-4143-AA55-2B0AE3522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5" y="1674"/>
                    <a:ext cx="21" cy="33"/>
                  </a:xfrm>
                  <a:custGeom>
                    <a:avLst/>
                    <a:gdLst>
                      <a:gd name="T0" fmla="*/ 0 w 206"/>
                      <a:gd name="T1" fmla="*/ 29 h 326"/>
                      <a:gd name="T2" fmla="*/ 58 w 206"/>
                      <a:gd name="T3" fmla="*/ 0 h 326"/>
                      <a:gd name="T4" fmla="*/ 206 w 206"/>
                      <a:gd name="T5" fmla="*/ 296 h 326"/>
                      <a:gd name="T6" fmla="*/ 148 w 206"/>
                      <a:gd name="T7" fmla="*/ 326 h 326"/>
                      <a:gd name="T8" fmla="*/ 0 w 206"/>
                      <a:gd name="T9" fmla="*/ 29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6" h="326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206" y="296"/>
                        </a:lnTo>
                        <a:lnTo>
                          <a:pt x="148" y="32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2" name="Freeform 6508">
                    <a:extLst>
                      <a:ext uri="{FF2B5EF4-FFF2-40B4-BE49-F238E27FC236}">
                        <a16:creationId xmlns:a16="http://schemas.microsoft.com/office/drawing/2014/main" xmlns="" id="{78896981-0324-4591-B852-968B5EC29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9" y="1663"/>
                    <a:ext cx="9" cy="8"/>
                  </a:xfrm>
                  <a:custGeom>
                    <a:avLst/>
                    <a:gdLst>
                      <a:gd name="T0" fmla="*/ 0 w 89"/>
                      <a:gd name="T1" fmla="*/ 30 h 90"/>
                      <a:gd name="T2" fmla="*/ 59 w 89"/>
                      <a:gd name="T3" fmla="*/ 0 h 90"/>
                      <a:gd name="T4" fmla="*/ 89 w 89"/>
                      <a:gd name="T5" fmla="*/ 60 h 90"/>
                      <a:gd name="T6" fmla="*/ 30 w 89"/>
                      <a:gd name="T7" fmla="*/ 90 h 90"/>
                      <a:gd name="T8" fmla="*/ 0 w 89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3" name="Freeform 6509">
                    <a:extLst>
                      <a:ext uri="{FF2B5EF4-FFF2-40B4-BE49-F238E27FC236}">
                        <a16:creationId xmlns:a16="http://schemas.microsoft.com/office/drawing/2014/main" xmlns="" id="{C30D8238-D926-4862-ADF5-B0DB15E2F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3" y="1651"/>
                    <a:ext cx="9" cy="9"/>
                  </a:xfrm>
                  <a:custGeom>
                    <a:avLst/>
                    <a:gdLst>
                      <a:gd name="T0" fmla="*/ 0 w 89"/>
                      <a:gd name="T1" fmla="*/ 30 h 88"/>
                      <a:gd name="T2" fmla="*/ 59 w 89"/>
                      <a:gd name="T3" fmla="*/ 0 h 88"/>
                      <a:gd name="T4" fmla="*/ 89 w 89"/>
                      <a:gd name="T5" fmla="*/ 60 h 88"/>
                      <a:gd name="T6" fmla="*/ 29 w 89"/>
                      <a:gd name="T7" fmla="*/ 88 h 88"/>
                      <a:gd name="T8" fmla="*/ 0 w 89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29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4" name="Freeform 6510">
                    <a:extLst>
                      <a:ext uri="{FF2B5EF4-FFF2-40B4-BE49-F238E27FC236}">
                        <a16:creationId xmlns:a16="http://schemas.microsoft.com/office/drawing/2014/main" xmlns="" id="{CCDAEDC3-B271-4D1A-968E-C9D8A938E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5" y="1615"/>
                    <a:ext cx="21" cy="33"/>
                  </a:xfrm>
                  <a:custGeom>
                    <a:avLst/>
                    <a:gdLst>
                      <a:gd name="T0" fmla="*/ 0 w 207"/>
                      <a:gd name="T1" fmla="*/ 29 h 326"/>
                      <a:gd name="T2" fmla="*/ 59 w 207"/>
                      <a:gd name="T3" fmla="*/ 0 h 326"/>
                      <a:gd name="T4" fmla="*/ 207 w 207"/>
                      <a:gd name="T5" fmla="*/ 296 h 326"/>
                      <a:gd name="T6" fmla="*/ 149 w 207"/>
                      <a:gd name="T7" fmla="*/ 326 h 326"/>
                      <a:gd name="T8" fmla="*/ 0 w 207"/>
                      <a:gd name="T9" fmla="*/ 29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207" y="296"/>
                        </a:lnTo>
                        <a:lnTo>
                          <a:pt x="149" y="32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5" name="Freeform 6511">
                    <a:extLst>
                      <a:ext uri="{FF2B5EF4-FFF2-40B4-BE49-F238E27FC236}">
                        <a16:creationId xmlns:a16="http://schemas.microsoft.com/office/drawing/2014/main" xmlns="" id="{F1560785-D2AE-4D85-A6DC-EF0B8880B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9" y="1603"/>
                    <a:ext cx="9" cy="9"/>
                  </a:xfrm>
                  <a:custGeom>
                    <a:avLst/>
                    <a:gdLst>
                      <a:gd name="T0" fmla="*/ 0 w 89"/>
                      <a:gd name="T1" fmla="*/ 30 h 90"/>
                      <a:gd name="T2" fmla="*/ 59 w 89"/>
                      <a:gd name="T3" fmla="*/ 0 h 90"/>
                      <a:gd name="T4" fmla="*/ 89 w 89"/>
                      <a:gd name="T5" fmla="*/ 60 h 90"/>
                      <a:gd name="T6" fmla="*/ 29 w 89"/>
                      <a:gd name="T7" fmla="*/ 90 h 90"/>
                      <a:gd name="T8" fmla="*/ 0 w 89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6" name="Freeform 6512">
                    <a:extLst>
                      <a:ext uri="{FF2B5EF4-FFF2-40B4-BE49-F238E27FC236}">
                        <a16:creationId xmlns:a16="http://schemas.microsoft.com/office/drawing/2014/main" xmlns="" id="{900CCB68-AC36-4153-AE45-CEE4749D1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3" y="1591"/>
                    <a:ext cx="9" cy="9"/>
                  </a:xfrm>
                  <a:custGeom>
                    <a:avLst/>
                    <a:gdLst>
                      <a:gd name="T0" fmla="*/ 0 w 89"/>
                      <a:gd name="T1" fmla="*/ 30 h 88"/>
                      <a:gd name="T2" fmla="*/ 59 w 89"/>
                      <a:gd name="T3" fmla="*/ 0 h 88"/>
                      <a:gd name="T4" fmla="*/ 89 w 89"/>
                      <a:gd name="T5" fmla="*/ 60 h 88"/>
                      <a:gd name="T6" fmla="*/ 30 w 89"/>
                      <a:gd name="T7" fmla="*/ 88 h 88"/>
                      <a:gd name="T8" fmla="*/ 0 w 89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7" name="Freeform 6513">
                    <a:extLst>
                      <a:ext uri="{FF2B5EF4-FFF2-40B4-BE49-F238E27FC236}">
                        <a16:creationId xmlns:a16="http://schemas.microsoft.com/office/drawing/2014/main" xmlns="" id="{E3924AFC-5FD8-44D7-9686-BD708F422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6" y="1556"/>
                    <a:ext cx="20" cy="32"/>
                  </a:xfrm>
                  <a:custGeom>
                    <a:avLst/>
                    <a:gdLst>
                      <a:gd name="T0" fmla="*/ 0 w 207"/>
                      <a:gd name="T1" fmla="*/ 29 h 326"/>
                      <a:gd name="T2" fmla="*/ 58 w 207"/>
                      <a:gd name="T3" fmla="*/ 0 h 326"/>
                      <a:gd name="T4" fmla="*/ 207 w 207"/>
                      <a:gd name="T5" fmla="*/ 296 h 326"/>
                      <a:gd name="T6" fmla="*/ 148 w 207"/>
                      <a:gd name="T7" fmla="*/ 326 h 326"/>
                      <a:gd name="T8" fmla="*/ 0 w 207"/>
                      <a:gd name="T9" fmla="*/ 29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7" h="326">
                        <a:moveTo>
                          <a:pt x="0" y="29"/>
                        </a:moveTo>
                        <a:lnTo>
                          <a:pt x="58" y="0"/>
                        </a:lnTo>
                        <a:lnTo>
                          <a:pt x="207" y="296"/>
                        </a:lnTo>
                        <a:lnTo>
                          <a:pt x="148" y="32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8" name="Freeform 6514">
                    <a:extLst>
                      <a:ext uri="{FF2B5EF4-FFF2-40B4-BE49-F238E27FC236}">
                        <a16:creationId xmlns:a16="http://schemas.microsoft.com/office/drawing/2014/main" xmlns="" id="{AA88B4A3-E7CB-4320-B628-D669FF3CE5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0" y="1544"/>
                    <a:ext cx="8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60 w 88"/>
                      <a:gd name="T3" fmla="*/ 0 h 90"/>
                      <a:gd name="T4" fmla="*/ 88 w 88"/>
                      <a:gd name="T5" fmla="*/ 60 h 90"/>
                      <a:gd name="T6" fmla="*/ 30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88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099" name="Freeform 6515">
                    <a:extLst>
                      <a:ext uri="{FF2B5EF4-FFF2-40B4-BE49-F238E27FC236}">
                        <a16:creationId xmlns:a16="http://schemas.microsoft.com/office/drawing/2014/main" xmlns="" id="{3D6C2A3A-E126-480F-92CA-F304DA750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4" y="1532"/>
                    <a:ext cx="9" cy="9"/>
                  </a:xfrm>
                  <a:custGeom>
                    <a:avLst/>
                    <a:gdLst>
                      <a:gd name="T0" fmla="*/ 0 w 90"/>
                      <a:gd name="T1" fmla="*/ 30 h 88"/>
                      <a:gd name="T2" fmla="*/ 60 w 90"/>
                      <a:gd name="T3" fmla="*/ 0 h 88"/>
                      <a:gd name="T4" fmla="*/ 90 w 90"/>
                      <a:gd name="T5" fmla="*/ 60 h 88"/>
                      <a:gd name="T6" fmla="*/ 30 w 90"/>
                      <a:gd name="T7" fmla="*/ 88 h 88"/>
                      <a:gd name="T8" fmla="*/ 0 w 90"/>
                      <a:gd name="T9" fmla="*/ 3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90" y="60"/>
                        </a:lnTo>
                        <a:lnTo>
                          <a:pt x="30" y="8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0" name="Freeform 6516">
                    <a:extLst>
                      <a:ext uri="{FF2B5EF4-FFF2-40B4-BE49-F238E27FC236}">
                        <a16:creationId xmlns:a16="http://schemas.microsoft.com/office/drawing/2014/main" xmlns="" id="{86F54FFC-2660-481B-86D8-FAF53A2C2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6" y="1497"/>
                    <a:ext cx="21" cy="32"/>
                  </a:xfrm>
                  <a:custGeom>
                    <a:avLst/>
                    <a:gdLst>
                      <a:gd name="T0" fmla="*/ 0 w 208"/>
                      <a:gd name="T1" fmla="*/ 29 h 325"/>
                      <a:gd name="T2" fmla="*/ 60 w 208"/>
                      <a:gd name="T3" fmla="*/ 0 h 325"/>
                      <a:gd name="T4" fmla="*/ 208 w 208"/>
                      <a:gd name="T5" fmla="*/ 295 h 325"/>
                      <a:gd name="T6" fmla="*/ 150 w 208"/>
                      <a:gd name="T7" fmla="*/ 325 h 325"/>
                      <a:gd name="T8" fmla="*/ 0 w 208"/>
                      <a:gd name="T9" fmla="*/ 29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29"/>
                        </a:moveTo>
                        <a:lnTo>
                          <a:pt x="60" y="0"/>
                        </a:lnTo>
                        <a:lnTo>
                          <a:pt x="208" y="295"/>
                        </a:lnTo>
                        <a:lnTo>
                          <a:pt x="150" y="3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1" name="Freeform 6517">
                    <a:extLst>
                      <a:ext uri="{FF2B5EF4-FFF2-40B4-BE49-F238E27FC236}">
                        <a16:creationId xmlns:a16="http://schemas.microsoft.com/office/drawing/2014/main" xmlns="" id="{81387AD4-7A03-4C8E-A251-34E6765EDD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0" y="1485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8 w 88"/>
                      <a:gd name="T3" fmla="*/ 0 h 90"/>
                      <a:gd name="T4" fmla="*/ 88 w 88"/>
                      <a:gd name="T5" fmla="*/ 60 h 90"/>
                      <a:gd name="T6" fmla="*/ 30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2" name="Freeform 6518">
                    <a:extLst>
                      <a:ext uri="{FF2B5EF4-FFF2-40B4-BE49-F238E27FC236}">
                        <a16:creationId xmlns:a16="http://schemas.microsoft.com/office/drawing/2014/main" xmlns="" id="{2E241FE6-52AB-4ABE-8E42-F6EF612D1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4" y="1473"/>
                    <a:ext cx="9" cy="9"/>
                  </a:xfrm>
                  <a:custGeom>
                    <a:avLst/>
                    <a:gdLst>
                      <a:gd name="T0" fmla="*/ 0 w 89"/>
                      <a:gd name="T1" fmla="*/ 30 h 89"/>
                      <a:gd name="T2" fmla="*/ 59 w 89"/>
                      <a:gd name="T3" fmla="*/ 0 h 89"/>
                      <a:gd name="T4" fmla="*/ 89 w 89"/>
                      <a:gd name="T5" fmla="*/ 60 h 89"/>
                      <a:gd name="T6" fmla="*/ 30 w 89"/>
                      <a:gd name="T7" fmla="*/ 89 h 89"/>
                      <a:gd name="T8" fmla="*/ 0 w 89"/>
                      <a:gd name="T9" fmla="*/ 3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30" y="8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3" name="Freeform 6519">
                    <a:extLst>
                      <a:ext uri="{FF2B5EF4-FFF2-40B4-BE49-F238E27FC236}">
                        <a16:creationId xmlns:a16="http://schemas.microsoft.com/office/drawing/2014/main" xmlns="" id="{FF4C5078-484F-43A0-8AB4-999FF7D6F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6" y="1437"/>
                    <a:ext cx="21" cy="33"/>
                  </a:xfrm>
                  <a:custGeom>
                    <a:avLst/>
                    <a:gdLst>
                      <a:gd name="T0" fmla="*/ 0 w 208"/>
                      <a:gd name="T1" fmla="*/ 29 h 325"/>
                      <a:gd name="T2" fmla="*/ 59 w 208"/>
                      <a:gd name="T3" fmla="*/ 0 h 325"/>
                      <a:gd name="T4" fmla="*/ 208 w 208"/>
                      <a:gd name="T5" fmla="*/ 296 h 325"/>
                      <a:gd name="T6" fmla="*/ 148 w 208"/>
                      <a:gd name="T7" fmla="*/ 325 h 325"/>
                      <a:gd name="T8" fmla="*/ 0 w 208"/>
                      <a:gd name="T9" fmla="*/ 29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29"/>
                        </a:moveTo>
                        <a:lnTo>
                          <a:pt x="59" y="0"/>
                        </a:lnTo>
                        <a:lnTo>
                          <a:pt x="208" y="296"/>
                        </a:lnTo>
                        <a:lnTo>
                          <a:pt x="148" y="3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4" name="Freeform 6520">
                    <a:extLst>
                      <a:ext uri="{FF2B5EF4-FFF2-40B4-BE49-F238E27FC236}">
                        <a16:creationId xmlns:a16="http://schemas.microsoft.com/office/drawing/2014/main" xmlns="" id="{0985814D-5A7F-49B9-9330-476F1963F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0" y="1425"/>
                    <a:ext cx="9" cy="9"/>
                  </a:xfrm>
                  <a:custGeom>
                    <a:avLst/>
                    <a:gdLst>
                      <a:gd name="T0" fmla="*/ 0 w 89"/>
                      <a:gd name="T1" fmla="*/ 30 h 90"/>
                      <a:gd name="T2" fmla="*/ 59 w 89"/>
                      <a:gd name="T3" fmla="*/ 0 h 90"/>
                      <a:gd name="T4" fmla="*/ 89 w 89"/>
                      <a:gd name="T5" fmla="*/ 60 h 90"/>
                      <a:gd name="T6" fmla="*/ 30 w 89"/>
                      <a:gd name="T7" fmla="*/ 90 h 90"/>
                      <a:gd name="T8" fmla="*/ 0 w 89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5" name="Freeform 6521">
                    <a:extLst>
                      <a:ext uri="{FF2B5EF4-FFF2-40B4-BE49-F238E27FC236}">
                        <a16:creationId xmlns:a16="http://schemas.microsoft.com/office/drawing/2014/main" xmlns="" id="{93E1928C-E749-4EFE-B677-D09F0AFDE6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4" y="1414"/>
                    <a:ext cx="9" cy="8"/>
                  </a:xfrm>
                  <a:custGeom>
                    <a:avLst/>
                    <a:gdLst>
                      <a:gd name="T0" fmla="*/ 0 w 89"/>
                      <a:gd name="T1" fmla="*/ 30 h 90"/>
                      <a:gd name="T2" fmla="*/ 59 w 89"/>
                      <a:gd name="T3" fmla="*/ 0 h 90"/>
                      <a:gd name="T4" fmla="*/ 89 w 89"/>
                      <a:gd name="T5" fmla="*/ 60 h 90"/>
                      <a:gd name="T6" fmla="*/ 29 w 89"/>
                      <a:gd name="T7" fmla="*/ 90 h 90"/>
                      <a:gd name="T8" fmla="*/ 0 w 89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9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6" name="Freeform 6522">
                    <a:extLst>
                      <a:ext uri="{FF2B5EF4-FFF2-40B4-BE49-F238E27FC236}">
                        <a16:creationId xmlns:a16="http://schemas.microsoft.com/office/drawing/2014/main" xmlns="" id="{6D248B6A-F538-4C1A-9159-9429D781B2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7" y="1378"/>
                    <a:ext cx="20" cy="33"/>
                  </a:xfrm>
                  <a:custGeom>
                    <a:avLst/>
                    <a:gdLst>
                      <a:gd name="T0" fmla="*/ 0 w 208"/>
                      <a:gd name="T1" fmla="*/ 30 h 325"/>
                      <a:gd name="T2" fmla="*/ 60 w 208"/>
                      <a:gd name="T3" fmla="*/ 0 h 325"/>
                      <a:gd name="T4" fmla="*/ 208 w 208"/>
                      <a:gd name="T5" fmla="*/ 296 h 325"/>
                      <a:gd name="T6" fmla="*/ 149 w 208"/>
                      <a:gd name="T7" fmla="*/ 325 h 325"/>
                      <a:gd name="T8" fmla="*/ 0 w 208"/>
                      <a:gd name="T9" fmla="*/ 3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5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6"/>
                        </a:lnTo>
                        <a:lnTo>
                          <a:pt x="149" y="32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7" name="Freeform 6523">
                    <a:extLst>
                      <a:ext uri="{FF2B5EF4-FFF2-40B4-BE49-F238E27FC236}">
                        <a16:creationId xmlns:a16="http://schemas.microsoft.com/office/drawing/2014/main" xmlns="" id="{6F86D9D0-0C78-4E13-871E-FBBD1520F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1" y="1366"/>
                    <a:ext cx="9" cy="9"/>
                  </a:xfrm>
                  <a:custGeom>
                    <a:avLst/>
                    <a:gdLst>
                      <a:gd name="T0" fmla="*/ 0 w 88"/>
                      <a:gd name="T1" fmla="*/ 28 h 88"/>
                      <a:gd name="T2" fmla="*/ 58 w 88"/>
                      <a:gd name="T3" fmla="*/ 0 h 88"/>
                      <a:gd name="T4" fmla="*/ 88 w 88"/>
                      <a:gd name="T5" fmla="*/ 58 h 88"/>
                      <a:gd name="T6" fmla="*/ 30 w 88"/>
                      <a:gd name="T7" fmla="*/ 88 h 88"/>
                      <a:gd name="T8" fmla="*/ 0 w 88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88">
                        <a:moveTo>
                          <a:pt x="0" y="28"/>
                        </a:moveTo>
                        <a:lnTo>
                          <a:pt x="58" y="0"/>
                        </a:lnTo>
                        <a:lnTo>
                          <a:pt x="88" y="58"/>
                        </a:lnTo>
                        <a:lnTo>
                          <a:pt x="30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8" name="Freeform 6524">
                    <a:extLst>
                      <a:ext uri="{FF2B5EF4-FFF2-40B4-BE49-F238E27FC236}">
                        <a16:creationId xmlns:a16="http://schemas.microsoft.com/office/drawing/2014/main" xmlns="" id="{3052ACE3-49B4-4FFE-A970-983BF82B2B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5" y="1354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9 w 88"/>
                      <a:gd name="T3" fmla="*/ 0 h 90"/>
                      <a:gd name="T4" fmla="*/ 88 w 88"/>
                      <a:gd name="T5" fmla="*/ 60 h 90"/>
                      <a:gd name="T6" fmla="*/ 30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09" name="Freeform 6525">
                    <a:extLst>
                      <a:ext uri="{FF2B5EF4-FFF2-40B4-BE49-F238E27FC236}">
                        <a16:creationId xmlns:a16="http://schemas.microsoft.com/office/drawing/2014/main" xmlns="" id="{6B27265E-AF46-41D9-BD6D-51F5FC56D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7" y="1319"/>
                    <a:ext cx="21" cy="32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59 w 208"/>
                      <a:gd name="T3" fmla="*/ 0 h 326"/>
                      <a:gd name="T4" fmla="*/ 208 w 208"/>
                      <a:gd name="T5" fmla="*/ 296 h 326"/>
                      <a:gd name="T6" fmla="*/ 148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208" y="296"/>
                        </a:lnTo>
                        <a:lnTo>
                          <a:pt x="148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0" name="Freeform 6526">
                    <a:extLst>
                      <a:ext uri="{FF2B5EF4-FFF2-40B4-BE49-F238E27FC236}">
                        <a16:creationId xmlns:a16="http://schemas.microsoft.com/office/drawing/2014/main" xmlns="" id="{BD0C1E7E-29CC-4AD7-A2AF-269F541CB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1" y="1307"/>
                    <a:ext cx="9" cy="9"/>
                  </a:xfrm>
                  <a:custGeom>
                    <a:avLst/>
                    <a:gdLst>
                      <a:gd name="T0" fmla="*/ 0 w 89"/>
                      <a:gd name="T1" fmla="*/ 28 h 88"/>
                      <a:gd name="T2" fmla="*/ 59 w 89"/>
                      <a:gd name="T3" fmla="*/ 0 h 88"/>
                      <a:gd name="T4" fmla="*/ 89 w 89"/>
                      <a:gd name="T5" fmla="*/ 58 h 88"/>
                      <a:gd name="T6" fmla="*/ 29 w 89"/>
                      <a:gd name="T7" fmla="*/ 88 h 88"/>
                      <a:gd name="T8" fmla="*/ 0 w 89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8"/>
                        </a:moveTo>
                        <a:lnTo>
                          <a:pt x="59" y="0"/>
                        </a:lnTo>
                        <a:lnTo>
                          <a:pt x="89" y="58"/>
                        </a:lnTo>
                        <a:lnTo>
                          <a:pt x="29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1" name="Freeform 6527">
                    <a:extLst>
                      <a:ext uri="{FF2B5EF4-FFF2-40B4-BE49-F238E27FC236}">
                        <a16:creationId xmlns:a16="http://schemas.microsoft.com/office/drawing/2014/main" xmlns="" id="{F8DF3F66-AAF9-4F41-836F-C199B01B8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5" y="1295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9 w 88"/>
                      <a:gd name="T3" fmla="*/ 0 h 90"/>
                      <a:gd name="T4" fmla="*/ 88 w 88"/>
                      <a:gd name="T5" fmla="*/ 60 h 90"/>
                      <a:gd name="T6" fmla="*/ 29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9" y="0"/>
                        </a:lnTo>
                        <a:lnTo>
                          <a:pt x="88" y="60"/>
                        </a:lnTo>
                        <a:lnTo>
                          <a:pt x="29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2" name="Freeform 6528">
                    <a:extLst>
                      <a:ext uri="{FF2B5EF4-FFF2-40B4-BE49-F238E27FC236}">
                        <a16:creationId xmlns:a16="http://schemas.microsoft.com/office/drawing/2014/main" xmlns="" id="{385C9D0D-DEB7-4BC1-A1A6-4DB6F0DF94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7" y="1259"/>
                    <a:ext cx="21" cy="33"/>
                  </a:xfrm>
                  <a:custGeom>
                    <a:avLst/>
                    <a:gdLst>
                      <a:gd name="T0" fmla="*/ 0 w 208"/>
                      <a:gd name="T1" fmla="*/ 30 h 326"/>
                      <a:gd name="T2" fmla="*/ 60 w 208"/>
                      <a:gd name="T3" fmla="*/ 0 h 326"/>
                      <a:gd name="T4" fmla="*/ 208 w 208"/>
                      <a:gd name="T5" fmla="*/ 297 h 326"/>
                      <a:gd name="T6" fmla="*/ 149 w 208"/>
                      <a:gd name="T7" fmla="*/ 326 h 326"/>
                      <a:gd name="T8" fmla="*/ 0 w 208"/>
                      <a:gd name="T9" fmla="*/ 3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326">
                        <a:moveTo>
                          <a:pt x="0" y="30"/>
                        </a:moveTo>
                        <a:lnTo>
                          <a:pt x="60" y="0"/>
                        </a:lnTo>
                        <a:lnTo>
                          <a:pt x="208" y="297"/>
                        </a:lnTo>
                        <a:lnTo>
                          <a:pt x="149" y="32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3" name="Freeform 6529">
                    <a:extLst>
                      <a:ext uri="{FF2B5EF4-FFF2-40B4-BE49-F238E27FC236}">
                        <a16:creationId xmlns:a16="http://schemas.microsoft.com/office/drawing/2014/main" xmlns="" id="{5A1DDCB6-61CB-411E-8E00-C011C5425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1" y="1248"/>
                    <a:ext cx="9" cy="8"/>
                  </a:xfrm>
                  <a:custGeom>
                    <a:avLst/>
                    <a:gdLst>
                      <a:gd name="T0" fmla="*/ 0 w 89"/>
                      <a:gd name="T1" fmla="*/ 28 h 88"/>
                      <a:gd name="T2" fmla="*/ 59 w 89"/>
                      <a:gd name="T3" fmla="*/ 0 h 88"/>
                      <a:gd name="T4" fmla="*/ 89 w 89"/>
                      <a:gd name="T5" fmla="*/ 58 h 88"/>
                      <a:gd name="T6" fmla="*/ 30 w 89"/>
                      <a:gd name="T7" fmla="*/ 88 h 88"/>
                      <a:gd name="T8" fmla="*/ 0 w 89"/>
                      <a:gd name="T9" fmla="*/ 2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8">
                        <a:moveTo>
                          <a:pt x="0" y="28"/>
                        </a:moveTo>
                        <a:lnTo>
                          <a:pt x="59" y="0"/>
                        </a:lnTo>
                        <a:lnTo>
                          <a:pt x="89" y="58"/>
                        </a:lnTo>
                        <a:lnTo>
                          <a:pt x="30" y="8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4" name="Freeform 6530">
                    <a:extLst>
                      <a:ext uri="{FF2B5EF4-FFF2-40B4-BE49-F238E27FC236}">
                        <a16:creationId xmlns:a16="http://schemas.microsoft.com/office/drawing/2014/main" xmlns="" id="{26BCEFCB-A022-4A8B-BC55-2388B9AAA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5" y="1236"/>
                    <a:ext cx="9" cy="9"/>
                  </a:xfrm>
                  <a:custGeom>
                    <a:avLst/>
                    <a:gdLst>
                      <a:gd name="T0" fmla="*/ 0 w 88"/>
                      <a:gd name="T1" fmla="*/ 30 h 90"/>
                      <a:gd name="T2" fmla="*/ 58 w 88"/>
                      <a:gd name="T3" fmla="*/ 0 h 90"/>
                      <a:gd name="T4" fmla="*/ 88 w 88"/>
                      <a:gd name="T5" fmla="*/ 60 h 90"/>
                      <a:gd name="T6" fmla="*/ 30 w 88"/>
                      <a:gd name="T7" fmla="*/ 90 h 90"/>
                      <a:gd name="T8" fmla="*/ 0 w 88"/>
                      <a:gd name="T9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90">
                        <a:moveTo>
                          <a:pt x="0" y="30"/>
                        </a:moveTo>
                        <a:lnTo>
                          <a:pt x="58" y="0"/>
                        </a:lnTo>
                        <a:lnTo>
                          <a:pt x="88" y="60"/>
                        </a:lnTo>
                        <a:lnTo>
                          <a:pt x="30" y="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5" name="Freeform 6531">
                    <a:extLst>
                      <a:ext uri="{FF2B5EF4-FFF2-40B4-BE49-F238E27FC236}">
                        <a16:creationId xmlns:a16="http://schemas.microsoft.com/office/drawing/2014/main" xmlns="" id="{3530121C-8063-4DDB-B878-0ADD4A1894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8" y="1202"/>
                    <a:ext cx="20" cy="31"/>
                  </a:xfrm>
                  <a:custGeom>
                    <a:avLst/>
                    <a:gdLst>
                      <a:gd name="T0" fmla="*/ 0 w 201"/>
                      <a:gd name="T1" fmla="*/ 29 h 311"/>
                      <a:gd name="T2" fmla="*/ 141 w 201"/>
                      <a:gd name="T3" fmla="*/ 311 h 311"/>
                      <a:gd name="T4" fmla="*/ 201 w 201"/>
                      <a:gd name="T5" fmla="*/ 282 h 311"/>
                      <a:gd name="T6" fmla="*/ 59 w 201"/>
                      <a:gd name="T7" fmla="*/ 0 h 311"/>
                      <a:gd name="T8" fmla="*/ 0 w 201"/>
                      <a:gd name="T9" fmla="*/ 29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311">
                        <a:moveTo>
                          <a:pt x="0" y="29"/>
                        </a:moveTo>
                        <a:lnTo>
                          <a:pt x="141" y="311"/>
                        </a:lnTo>
                        <a:lnTo>
                          <a:pt x="201" y="282"/>
                        </a:lnTo>
                        <a:lnTo>
                          <a:pt x="59" y="0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116" name="Freeform 6532">
                    <a:extLst>
                      <a:ext uri="{FF2B5EF4-FFF2-40B4-BE49-F238E27FC236}">
                        <a16:creationId xmlns:a16="http://schemas.microsoft.com/office/drawing/2014/main" xmlns="" id="{F3DBBAE4-1371-44B8-91BD-E0B34BED1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" y="1148"/>
                    <a:ext cx="326" cy="642"/>
                  </a:xfrm>
                  <a:custGeom>
                    <a:avLst/>
                    <a:gdLst>
                      <a:gd name="T0" fmla="*/ 3229 w 3263"/>
                      <a:gd name="T1" fmla="*/ 6419 h 6419"/>
                      <a:gd name="T2" fmla="*/ 3259 w 3263"/>
                      <a:gd name="T3" fmla="*/ 6371 h 6419"/>
                      <a:gd name="T4" fmla="*/ 58 w 3263"/>
                      <a:gd name="T5" fmla="*/ 0 h 6419"/>
                      <a:gd name="T6" fmla="*/ 0 w 3263"/>
                      <a:gd name="T7" fmla="*/ 29 h 6419"/>
                      <a:gd name="T8" fmla="*/ 3199 w 3263"/>
                      <a:gd name="T9" fmla="*/ 6400 h 6419"/>
                      <a:gd name="T10" fmla="*/ 3229 w 3263"/>
                      <a:gd name="T11" fmla="*/ 6419 h 6419"/>
                      <a:gd name="T12" fmla="*/ 3199 w 3263"/>
                      <a:gd name="T13" fmla="*/ 6400 h 6419"/>
                      <a:gd name="T14" fmla="*/ 3203 w 3263"/>
                      <a:gd name="T15" fmla="*/ 6407 h 6419"/>
                      <a:gd name="T16" fmla="*/ 3209 w 3263"/>
                      <a:gd name="T17" fmla="*/ 6412 h 6419"/>
                      <a:gd name="T18" fmla="*/ 3214 w 3263"/>
                      <a:gd name="T19" fmla="*/ 6415 h 6419"/>
                      <a:gd name="T20" fmla="*/ 3219 w 3263"/>
                      <a:gd name="T21" fmla="*/ 6417 h 6419"/>
                      <a:gd name="T22" fmla="*/ 3226 w 3263"/>
                      <a:gd name="T23" fmla="*/ 6419 h 6419"/>
                      <a:gd name="T24" fmla="*/ 3232 w 3263"/>
                      <a:gd name="T25" fmla="*/ 6419 h 6419"/>
                      <a:gd name="T26" fmla="*/ 3239 w 3263"/>
                      <a:gd name="T27" fmla="*/ 6417 h 6419"/>
                      <a:gd name="T28" fmla="*/ 3244 w 3263"/>
                      <a:gd name="T29" fmla="*/ 6415 h 6419"/>
                      <a:gd name="T30" fmla="*/ 3249 w 3263"/>
                      <a:gd name="T31" fmla="*/ 6412 h 6419"/>
                      <a:gd name="T32" fmla="*/ 3253 w 3263"/>
                      <a:gd name="T33" fmla="*/ 6408 h 6419"/>
                      <a:gd name="T34" fmla="*/ 3258 w 3263"/>
                      <a:gd name="T35" fmla="*/ 6403 h 6419"/>
                      <a:gd name="T36" fmla="*/ 3261 w 3263"/>
                      <a:gd name="T37" fmla="*/ 6397 h 6419"/>
                      <a:gd name="T38" fmla="*/ 3262 w 3263"/>
                      <a:gd name="T39" fmla="*/ 6392 h 6419"/>
                      <a:gd name="T40" fmla="*/ 3263 w 3263"/>
                      <a:gd name="T41" fmla="*/ 6384 h 6419"/>
                      <a:gd name="T42" fmla="*/ 3262 w 3263"/>
                      <a:gd name="T43" fmla="*/ 6378 h 6419"/>
                      <a:gd name="T44" fmla="*/ 3259 w 3263"/>
                      <a:gd name="T45" fmla="*/ 6371 h 6419"/>
                      <a:gd name="T46" fmla="*/ 3229 w 3263"/>
                      <a:gd name="T47" fmla="*/ 6419 h 64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263" h="6419">
                        <a:moveTo>
                          <a:pt x="3229" y="6419"/>
                        </a:moveTo>
                        <a:lnTo>
                          <a:pt x="3259" y="6371"/>
                        </a:lnTo>
                        <a:lnTo>
                          <a:pt x="58" y="0"/>
                        </a:lnTo>
                        <a:lnTo>
                          <a:pt x="0" y="29"/>
                        </a:lnTo>
                        <a:lnTo>
                          <a:pt x="3199" y="6400"/>
                        </a:lnTo>
                        <a:lnTo>
                          <a:pt x="3229" y="6419"/>
                        </a:lnTo>
                        <a:lnTo>
                          <a:pt x="3199" y="6400"/>
                        </a:lnTo>
                        <a:lnTo>
                          <a:pt x="3203" y="6407"/>
                        </a:lnTo>
                        <a:lnTo>
                          <a:pt x="3209" y="6412"/>
                        </a:lnTo>
                        <a:lnTo>
                          <a:pt x="3214" y="6415"/>
                        </a:lnTo>
                        <a:lnTo>
                          <a:pt x="3219" y="6417"/>
                        </a:lnTo>
                        <a:lnTo>
                          <a:pt x="3226" y="6419"/>
                        </a:lnTo>
                        <a:lnTo>
                          <a:pt x="3232" y="6419"/>
                        </a:lnTo>
                        <a:lnTo>
                          <a:pt x="3239" y="6417"/>
                        </a:lnTo>
                        <a:lnTo>
                          <a:pt x="3244" y="6415"/>
                        </a:lnTo>
                        <a:lnTo>
                          <a:pt x="3249" y="6412"/>
                        </a:lnTo>
                        <a:lnTo>
                          <a:pt x="3253" y="6408"/>
                        </a:lnTo>
                        <a:lnTo>
                          <a:pt x="3258" y="6403"/>
                        </a:lnTo>
                        <a:lnTo>
                          <a:pt x="3261" y="6397"/>
                        </a:lnTo>
                        <a:lnTo>
                          <a:pt x="3262" y="6392"/>
                        </a:lnTo>
                        <a:lnTo>
                          <a:pt x="3263" y="6384"/>
                        </a:lnTo>
                        <a:lnTo>
                          <a:pt x="3262" y="6378"/>
                        </a:lnTo>
                        <a:lnTo>
                          <a:pt x="3259" y="6371"/>
                        </a:lnTo>
                        <a:lnTo>
                          <a:pt x="3229" y="6419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30118" name="Rectangle 6534">
                  <a:extLst>
                    <a:ext uri="{FF2B5EF4-FFF2-40B4-BE49-F238E27FC236}">
                      <a16:creationId xmlns:a16="http://schemas.microsoft.com/office/drawing/2014/main" xmlns="" id="{2CFBACC2-19EB-4F45-B70A-3A3F00127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1" y="1784"/>
                  <a:ext cx="873" cy="6"/>
                </a:xfrm>
                <a:prstGeom prst="rect">
                  <a:avLst/>
                </a:pr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19" name="Freeform 6535">
                  <a:extLst>
                    <a:ext uri="{FF2B5EF4-FFF2-40B4-BE49-F238E27FC236}">
                      <a16:creationId xmlns:a16="http://schemas.microsoft.com/office/drawing/2014/main" xmlns="" id="{F04198A0-45C9-436D-AE4D-5DD15177F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1767"/>
                  <a:ext cx="40" cy="40"/>
                </a:xfrm>
                <a:custGeom>
                  <a:avLst/>
                  <a:gdLst>
                    <a:gd name="T0" fmla="*/ 407 w 407"/>
                    <a:gd name="T1" fmla="*/ 204 h 407"/>
                    <a:gd name="T2" fmla="*/ 0 w 407"/>
                    <a:gd name="T3" fmla="*/ 0 h 407"/>
                    <a:gd name="T4" fmla="*/ 0 w 407"/>
                    <a:gd name="T5" fmla="*/ 407 h 407"/>
                    <a:gd name="T6" fmla="*/ 407 w 407"/>
                    <a:gd name="T7" fmla="*/ 204 h 407"/>
                    <a:gd name="T8" fmla="*/ 407 w 407"/>
                    <a:gd name="T9" fmla="*/ 20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07">
                      <a:moveTo>
                        <a:pt x="407" y="204"/>
                      </a:moveTo>
                      <a:lnTo>
                        <a:pt x="0" y="0"/>
                      </a:lnTo>
                      <a:lnTo>
                        <a:pt x="0" y="407"/>
                      </a:lnTo>
                      <a:lnTo>
                        <a:pt x="407" y="204"/>
                      </a:lnTo>
                      <a:lnTo>
                        <a:pt x="407" y="204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0" name="Freeform 6536">
                  <a:extLst>
                    <a:ext uri="{FF2B5EF4-FFF2-40B4-BE49-F238E27FC236}">
                      <a16:creationId xmlns:a16="http://schemas.microsoft.com/office/drawing/2014/main" xmlns="" id="{AFFD19E7-EAC9-4A9C-86E8-CE6FF98F1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" y="1153"/>
                  <a:ext cx="393" cy="779"/>
                </a:xfrm>
                <a:custGeom>
                  <a:avLst/>
                  <a:gdLst>
                    <a:gd name="T0" fmla="*/ 3899 w 3933"/>
                    <a:gd name="T1" fmla="*/ 7784 h 7784"/>
                    <a:gd name="T2" fmla="*/ 3929 w 3933"/>
                    <a:gd name="T3" fmla="*/ 7736 h 7784"/>
                    <a:gd name="T4" fmla="*/ 59 w 3933"/>
                    <a:gd name="T5" fmla="*/ 0 h 7784"/>
                    <a:gd name="T6" fmla="*/ 0 w 3933"/>
                    <a:gd name="T7" fmla="*/ 29 h 7784"/>
                    <a:gd name="T8" fmla="*/ 3870 w 3933"/>
                    <a:gd name="T9" fmla="*/ 7766 h 7784"/>
                    <a:gd name="T10" fmla="*/ 3899 w 3933"/>
                    <a:gd name="T11" fmla="*/ 7784 h 7784"/>
                    <a:gd name="T12" fmla="*/ 3870 w 3933"/>
                    <a:gd name="T13" fmla="*/ 7766 h 7784"/>
                    <a:gd name="T14" fmla="*/ 3873 w 3933"/>
                    <a:gd name="T15" fmla="*/ 7773 h 7784"/>
                    <a:gd name="T16" fmla="*/ 3879 w 3933"/>
                    <a:gd name="T17" fmla="*/ 7778 h 7784"/>
                    <a:gd name="T18" fmla="*/ 3884 w 3933"/>
                    <a:gd name="T19" fmla="*/ 7781 h 7784"/>
                    <a:gd name="T20" fmla="*/ 3890 w 3933"/>
                    <a:gd name="T21" fmla="*/ 7783 h 7784"/>
                    <a:gd name="T22" fmla="*/ 3896 w 3933"/>
                    <a:gd name="T23" fmla="*/ 7784 h 7784"/>
                    <a:gd name="T24" fmla="*/ 3902 w 3933"/>
                    <a:gd name="T25" fmla="*/ 7784 h 7784"/>
                    <a:gd name="T26" fmla="*/ 3909 w 3933"/>
                    <a:gd name="T27" fmla="*/ 7783 h 7784"/>
                    <a:gd name="T28" fmla="*/ 3914 w 3933"/>
                    <a:gd name="T29" fmla="*/ 7781 h 7784"/>
                    <a:gd name="T30" fmla="*/ 3919 w 3933"/>
                    <a:gd name="T31" fmla="*/ 7778 h 7784"/>
                    <a:gd name="T32" fmla="*/ 3924 w 3933"/>
                    <a:gd name="T33" fmla="*/ 7774 h 7784"/>
                    <a:gd name="T34" fmla="*/ 3928 w 3933"/>
                    <a:gd name="T35" fmla="*/ 7768 h 7784"/>
                    <a:gd name="T36" fmla="*/ 3931 w 3933"/>
                    <a:gd name="T37" fmla="*/ 7763 h 7784"/>
                    <a:gd name="T38" fmla="*/ 3932 w 3933"/>
                    <a:gd name="T39" fmla="*/ 7758 h 7784"/>
                    <a:gd name="T40" fmla="*/ 3933 w 3933"/>
                    <a:gd name="T41" fmla="*/ 7750 h 7784"/>
                    <a:gd name="T42" fmla="*/ 3932 w 3933"/>
                    <a:gd name="T43" fmla="*/ 7744 h 7784"/>
                    <a:gd name="T44" fmla="*/ 3929 w 3933"/>
                    <a:gd name="T45" fmla="*/ 7736 h 7784"/>
                    <a:gd name="T46" fmla="*/ 3899 w 3933"/>
                    <a:gd name="T47" fmla="*/ 7784 h 7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33" h="7784">
                      <a:moveTo>
                        <a:pt x="3899" y="7784"/>
                      </a:moveTo>
                      <a:lnTo>
                        <a:pt x="3929" y="7736"/>
                      </a:lnTo>
                      <a:lnTo>
                        <a:pt x="59" y="0"/>
                      </a:lnTo>
                      <a:lnTo>
                        <a:pt x="0" y="29"/>
                      </a:lnTo>
                      <a:lnTo>
                        <a:pt x="3870" y="7766"/>
                      </a:lnTo>
                      <a:lnTo>
                        <a:pt x="3899" y="7784"/>
                      </a:lnTo>
                      <a:lnTo>
                        <a:pt x="3870" y="7766"/>
                      </a:lnTo>
                      <a:lnTo>
                        <a:pt x="3873" y="7773"/>
                      </a:lnTo>
                      <a:lnTo>
                        <a:pt x="3879" y="7778"/>
                      </a:lnTo>
                      <a:lnTo>
                        <a:pt x="3884" y="7781"/>
                      </a:lnTo>
                      <a:lnTo>
                        <a:pt x="3890" y="7783"/>
                      </a:lnTo>
                      <a:lnTo>
                        <a:pt x="3896" y="7784"/>
                      </a:lnTo>
                      <a:lnTo>
                        <a:pt x="3902" y="7784"/>
                      </a:lnTo>
                      <a:lnTo>
                        <a:pt x="3909" y="7783"/>
                      </a:lnTo>
                      <a:lnTo>
                        <a:pt x="3914" y="7781"/>
                      </a:lnTo>
                      <a:lnTo>
                        <a:pt x="3919" y="7778"/>
                      </a:lnTo>
                      <a:lnTo>
                        <a:pt x="3924" y="7774"/>
                      </a:lnTo>
                      <a:lnTo>
                        <a:pt x="3928" y="7768"/>
                      </a:lnTo>
                      <a:lnTo>
                        <a:pt x="3931" y="7763"/>
                      </a:lnTo>
                      <a:lnTo>
                        <a:pt x="3932" y="7758"/>
                      </a:lnTo>
                      <a:lnTo>
                        <a:pt x="3933" y="7750"/>
                      </a:lnTo>
                      <a:lnTo>
                        <a:pt x="3932" y="7744"/>
                      </a:lnTo>
                      <a:lnTo>
                        <a:pt x="3929" y="7736"/>
                      </a:lnTo>
                      <a:lnTo>
                        <a:pt x="3899" y="7784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1" name="Rectangle 6537">
                  <a:extLst>
                    <a:ext uri="{FF2B5EF4-FFF2-40B4-BE49-F238E27FC236}">
                      <a16:creationId xmlns:a16="http://schemas.microsoft.com/office/drawing/2014/main" xmlns="" id="{138C20A3-CAB4-4FD1-9830-D89C67F4C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4" y="1925"/>
                  <a:ext cx="589" cy="7"/>
                </a:xfrm>
                <a:prstGeom prst="rect">
                  <a:avLst/>
                </a:pr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2" name="Freeform 6538">
                  <a:extLst>
                    <a:ext uri="{FF2B5EF4-FFF2-40B4-BE49-F238E27FC236}">
                      <a16:creationId xmlns:a16="http://schemas.microsoft.com/office/drawing/2014/main" xmlns="" id="{BAE1800E-FAC0-47AB-9C91-C748FDBFC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1908"/>
                  <a:ext cx="40" cy="41"/>
                </a:xfrm>
                <a:custGeom>
                  <a:avLst/>
                  <a:gdLst>
                    <a:gd name="T0" fmla="*/ 406 w 406"/>
                    <a:gd name="T1" fmla="*/ 203 h 407"/>
                    <a:gd name="T2" fmla="*/ 0 w 406"/>
                    <a:gd name="T3" fmla="*/ 0 h 407"/>
                    <a:gd name="T4" fmla="*/ 0 w 406"/>
                    <a:gd name="T5" fmla="*/ 407 h 407"/>
                    <a:gd name="T6" fmla="*/ 406 w 406"/>
                    <a:gd name="T7" fmla="*/ 203 h 407"/>
                    <a:gd name="T8" fmla="*/ 406 w 406"/>
                    <a:gd name="T9" fmla="*/ 203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407">
                      <a:moveTo>
                        <a:pt x="406" y="203"/>
                      </a:moveTo>
                      <a:lnTo>
                        <a:pt x="0" y="0"/>
                      </a:lnTo>
                      <a:lnTo>
                        <a:pt x="0" y="407"/>
                      </a:lnTo>
                      <a:lnTo>
                        <a:pt x="406" y="203"/>
                      </a:lnTo>
                      <a:lnTo>
                        <a:pt x="406" y="203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3" name="Freeform 6539">
                  <a:extLst>
                    <a:ext uri="{FF2B5EF4-FFF2-40B4-BE49-F238E27FC236}">
                      <a16:creationId xmlns:a16="http://schemas.microsoft.com/office/drawing/2014/main" xmlns="" id="{6D6DCBEB-7F3A-4144-AA60-70ACEF6EE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1121"/>
                  <a:ext cx="461" cy="912"/>
                </a:xfrm>
                <a:custGeom>
                  <a:avLst/>
                  <a:gdLst>
                    <a:gd name="T0" fmla="*/ 4583 w 4616"/>
                    <a:gd name="T1" fmla="*/ 9120 h 9120"/>
                    <a:gd name="T2" fmla="*/ 4613 w 4616"/>
                    <a:gd name="T3" fmla="*/ 9072 h 9120"/>
                    <a:gd name="T4" fmla="*/ 60 w 4616"/>
                    <a:gd name="T5" fmla="*/ 0 h 9120"/>
                    <a:gd name="T6" fmla="*/ 0 w 4616"/>
                    <a:gd name="T7" fmla="*/ 30 h 9120"/>
                    <a:gd name="T8" fmla="*/ 4553 w 4616"/>
                    <a:gd name="T9" fmla="*/ 9100 h 9120"/>
                    <a:gd name="T10" fmla="*/ 4583 w 4616"/>
                    <a:gd name="T11" fmla="*/ 9120 h 9120"/>
                    <a:gd name="T12" fmla="*/ 4553 w 4616"/>
                    <a:gd name="T13" fmla="*/ 9100 h 9120"/>
                    <a:gd name="T14" fmla="*/ 4558 w 4616"/>
                    <a:gd name="T15" fmla="*/ 9107 h 9120"/>
                    <a:gd name="T16" fmla="*/ 4563 w 4616"/>
                    <a:gd name="T17" fmla="*/ 9112 h 9120"/>
                    <a:gd name="T18" fmla="*/ 4568 w 4616"/>
                    <a:gd name="T19" fmla="*/ 9116 h 9120"/>
                    <a:gd name="T20" fmla="*/ 4574 w 4616"/>
                    <a:gd name="T21" fmla="*/ 9119 h 9120"/>
                    <a:gd name="T22" fmla="*/ 4580 w 4616"/>
                    <a:gd name="T23" fmla="*/ 9120 h 9120"/>
                    <a:gd name="T24" fmla="*/ 4586 w 4616"/>
                    <a:gd name="T25" fmla="*/ 9120 h 9120"/>
                    <a:gd name="T26" fmla="*/ 4593 w 4616"/>
                    <a:gd name="T27" fmla="*/ 9117 h 9120"/>
                    <a:gd name="T28" fmla="*/ 4598 w 4616"/>
                    <a:gd name="T29" fmla="*/ 9115 h 9120"/>
                    <a:gd name="T30" fmla="*/ 4603 w 4616"/>
                    <a:gd name="T31" fmla="*/ 9112 h 9120"/>
                    <a:gd name="T32" fmla="*/ 4608 w 4616"/>
                    <a:gd name="T33" fmla="*/ 9108 h 9120"/>
                    <a:gd name="T34" fmla="*/ 4612 w 4616"/>
                    <a:gd name="T35" fmla="*/ 9104 h 9120"/>
                    <a:gd name="T36" fmla="*/ 4615 w 4616"/>
                    <a:gd name="T37" fmla="*/ 9098 h 9120"/>
                    <a:gd name="T38" fmla="*/ 4616 w 4616"/>
                    <a:gd name="T39" fmla="*/ 9092 h 9120"/>
                    <a:gd name="T40" fmla="*/ 4616 w 4616"/>
                    <a:gd name="T41" fmla="*/ 9086 h 9120"/>
                    <a:gd name="T42" fmla="*/ 4615 w 4616"/>
                    <a:gd name="T43" fmla="*/ 9078 h 9120"/>
                    <a:gd name="T44" fmla="*/ 4613 w 4616"/>
                    <a:gd name="T45" fmla="*/ 9072 h 9120"/>
                    <a:gd name="T46" fmla="*/ 4583 w 4616"/>
                    <a:gd name="T47" fmla="*/ 9120 h 9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16" h="9120">
                      <a:moveTo>
                        <a:pt x="4583" y="9120"/>
                      </a:moveTo>
                      <a:lnTo>
                        <a:pt x="4613" y="9072"/>
                      </a:lnTo>
                      <a:lnTo>
                        <a:pt x="60" y="0"/>
                      </a:lnTo>
                      <a:lnTo>
                        <a:pt x="0" y="30"/>
                      </a:lnTo>
                      <a:lnTo>
                        <a:pt x="4553" y="9100"/>
                      </a:lnTo>
                      <a:lnTo>
                        <a:pt x="4583" y="9120"/>
                      </a:lnTo>
                      <a:lnTo>
                        <a:pt x="4553" y="9100"/>
                      </a:lnTo>
                      <a:lnTo>
                        <a:pt x="4558" y="9107"/>
                      </a:lnTo>
                      <a:lnTo>
                        <a:pt x="4563" y="9112"/>
                      </a:lnTo>
                      <a:lnTo>
                        <a:pt x="4568" y="9116"/>
                      </a:lnTo>
                      <a:lnTo>
                        <a:pt x="4574" y="9119"/>
                      </a:lnTo>
                      <a:lnTo>
                        <a:pt x="4580" y="9120"/>
                      </a:lnTo>
                      <a:lnTo>
                        <a:pt x="4586" y="9120"/>
                      </a:lnTo>
                      <a:lnTo>
                        <a:pt x="4593" y="9117"/>
                      </a:lnTo>
                      <a:lnTo>
                        <a:pt x="4598" y="9115"/>
                      </a:lnTo>
                      <a:lnTo>
                        <a:pt x="4603" y="9112"/>
                      </a:lnTo>
                      <a:lnTo>
                        <a:pt x="4608" y="9108"/>
                      </a:lnTo>
                      <a:lnTo>
                        <a:pt x="4612" y="9104"/>
                      </a:lnTo>
                      <a:lnTo>
                        <a:pt x="4615" y="9098"/>
                      </a:lnTo>
                      <a:lnTo>
                        <a:pt x="4616" y="9092"/>
                      </a:lnTo>
                      <a:lnTo>
                        <a:pt x="4616" y="9086"/>
                      </a:lnTo>
                      <a:lnTo>
                        <a:pt x="4615" y="9078"/>
                      </a:lnTo>
                      <a:lnTo>
                        <a:pt x="4613" y="9072"/>
                      </a:lnTo>
                      <a:lnTo>
                        <a:pt x="4583" y="912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4" name="Rectangle 6540">
                  <a:extLst>
                    <a:ext uri="{FF2B5EF4-FFF2-40B4-BE49-F238E27FC236}">
                      <a16:creationId xmlns:a16="http://schemas.microsoft.com/office/drawing/2014/main" xmlns="" id="{2DCE15D3-4B63-497D-90DB-3899F713E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6" y="2026"/>
                  <a:ext cx="387" cy="7"/>
                </a:xfrm>
                <a:prstGeom prst="rect">
                  <a:avLst/>
                </a:pr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5" name="Freeform 6541">
                  <a:extLst>
                    <a:ext uri="{FF2B5EF4-FFF2-40B4-BE49-F238E27FC236}">
                      <a16:creationId xmlns:a16="http://schemas.microsoft.com/office/drawing/2014/main" xmlns="" id="{27170C7A-38A5-436D-AE1D-88F769FE9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009"/>
                  <a:ext cx="41" cy="41"/>
                </a:xfrm>
                <a:custGeom>
                  <a:avLst/>
                  <a:gdLst>
                    <a:gd name="T0" fmla="*/ 405 w 405"/>
                    <a:gd name="T1" fmla="*/ 203 h 406"/>
                    <a:gd name="T2" fmla="*/ 0 w 405"/>
                    <a:gd name="T3" fmla="*/ 0 h 406"/>
                    <a:gd name="T4" fmla="*/ 0 w 405"/>
                    <a:gd name="T5" fmla="*/ 406 h 406"/>
                    <a:gd name="T6" fmla="*/ 405 w 405"/>
                    <a:gd name="T7" fmla="*/ 203 h 406"/>
                    <a:gd name="T8" fmla="*/ 405 w 405"/>
                    <a:gd name="T9" fmla="*/ 203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5" h="406">
                      <a:moveTo>
                        <a:pt x="405" y="203"/>
                      </a:moveTo>
                      <a:lnTo>
                        <a:pt x="0" y="0"/>
                      </a:lnTo>
                      <a:lnTo>
                        <a:pt x="0" y="406"/>
                      </a:lnTo>
                      <a:lnTo>
                        <a:pt x="405" y="203"/>
                      </a:lnTo>
                      <a:lnTo>
                        <a:pt x="405" y="203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6" name="Freeform 6542">
                  <a:extLst>
                    <a:ext uri="{FF2B5EF4-FFF2-40B4-BE49-F238E27FC236}">
                      <a16:creationId xmlns:a16="http://schemas.microsoft.com/office/drawing/2014/main" xmlns="" id="{C579DE14-0D27-4D24-AC0D-0CDC6F3C2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" y="1117"/>
                  <a:ext cx="20" cy="33"/>
                </a:xfrm>
                <a:custGeom>
                  <a:avLst/>
                  <a:gdLst>
                    <a:gd name="T0" fmla="*/ 207 w 207"/>
                    <a:gd name="T1" fmla="*/ 297 h 325"/>
                    <a:gd name="T2" fmla="*/ 148 w 207"/>
                    <a:gd name="T3" fmla="*/ 325 h 325"/>
                    <a:gd name="T4" fmla="*/ 0 w 207"/>
                    <a:gd name="T5" fmla="*/ 29 h 325"/>
                    <a:gd name="T6" fmla="*/ 59 w 207"/>
                    <a:gd name="T7" fmla="*/ 0 h 325"/>
                    <a:gd name="T8" fmla="*/ 207 w 207"/>
                    <a:gd name="T9" fmla="*/ 29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207" y="297"/>
                      </a:moveTo>
                      <a:lnTo>
                        <a:pt x="148" y="325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7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7" name="Freeform 6543">
                  <a:extLst>
                    <a:ext uri="{FF2B5EF4-FFF2-40B4-BE49-F238E27FC236}">
                      <a16:creationId xmlns:a16="http://schemas.microsoft.com/office/drawing/2014/main" xmlns="" id="{539CAC61-94AA-4842-93B7-E7D30935E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" y="1165"/>
                  <a:ext cx="21" cy="32"/>
                </a:xfrm>
                <a:custGeom>
                  <a:avLst/>
                  <a:gdLst>
                    <a:gd name="T0" fmla="*/ 207 w 207"/>
                    <a:gd name="T1" fmla="*/ 296 h 326"/>
                    <a:gd name="T2" fmla="*/ 149 w 207"/>
                    <a:gd name="T3" fmla="*/ 326 h 326"/>
                    <a:gd name="T4" fmla="*/ 0 w 207"/>
                    <a:gd name="T5" fmla="*/ 30 h 326"/>
                    <a:gd name="T6" fmla="*/ 59 w 207"/>
                    <a:gd name="T7" fmla="*/ 0 h 326"/>
                    <a:gd name="T8" fmla="*/ 207 w 207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6"/>
                      </a:moveTo>
                      <a:lnTo>
                        <a:pt x="149" y="326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8" name="Freeform 6544">
                  <a:extLst>
                    <a:ext uri="{FF2B5EF4-FFF2-40B4-BE49-F238E27FC236}">
                      <a16:creationId xmlns:a16="http://schemas.microsoft.com/office/drawing/2014/main" xmlns="" id="{79189900-7FA7-4099-BB5C-560A62B6C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" y="1212"/>
                  <a:ext cx="21" cy="33"/>
                </a:xfrm>
                <a:custGeom>
                  <a:avLst/>
                  <a:gdLst>
                    <a:gd name="T0" fmla="*/ 208 w 208"/>
                    <a:gd name="T1" fmla="*/ 297 h 327"/>
                    <a:gd name="T2" fmla="*/ 148 w 208"/>
                    <a:gd name="T3" fmla="*/ 327 h 327"/>
                    <a:gd name="T4" fmla="*/ 0 w 208"/>
                    <a:gd name="T5" fmla="*/ 30 h 327"/>
                    <a:gd name="T6" fmla="*/ 60 w 208"/>
                    <a:gd name="T7" fmla="*/ 0 h 327"/>
                    <a:gd name="T8" fmla="*/ 208 w 208"/>
                    <a:gd name="T9" fmla="*/ 29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7">
                      <a:moveTo>
                        <a:pt x="208" y="297"/>
                      </a:moveTo>
                      <a:lnTo>
                        <a:pt x="148" y="327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29" name="Freeform 6545">
                  <a:extLst>
                    <a:ext uri="{FF2B5EF4-FFF2-40B4-BE49-F238E27FC236}">
                      <a16:creationId xmlns:a16="http://schemas.microsoft.com/office/drawing/2014/main" xmlns="" id="{C3381826-93AB-4E4A-B4E7-0688F3F31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" y="1259"/>
                  <a:ext cx="20" cy="33"/>
                </a:xfrm>
                <a:custGeom>
                  <a:avLst/>
                  <a:gdLst>
                    <a:gd name="T0" fmla="*/ 207 w 207"/>
                    <a:gd name="T1" fmla="*/ 296 h 326"/>
                    <a:gd name="T2" fmla="*/ 148 w 207"/>
                    <a:gd name="T3" fmla="*/ 326 h 326"/>
                    <a:gd name="T4" fmla="*/ 0 w 207"/>
                    <a:gd name="T5" fmla="*/ 30 h 326"/>
                    <a:gd name="T6" fmla="*/ 58 w 207"/>
                    <a:gd name="T7" fmla="*/ 0 h 326"/>
                    <a:gd name="T8" fmla="*/ 207 w 207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6"/>
                      </a:moveTo>
                      <a:lnTo>
                        <a:pt x="148" y="326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0" name="Freeform 6546">
                  <a:extLst>
                    <a:ext uri="{FF2B5EF4-FFF2-40B4-BE49-F238E27FC236}">
                      <a16:creationId xmlns:a16="http://schemas.microsoft.com/office/drawing/2014/main" xmlns="" id="{81C56B4E-B5F0-416D-B65A-C42360A44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" y="1307"/>
                  <a:ext cx="21" cy="32"/>
                </a:xfrm>
                <a:custGeom>
                  <a:avLst/>
                  <a:gdLst>
                    <a:gd name="T0" fmla="*/ 207 w 207"/>
                    <a:gd name="T1" fmla="*/ 297 h 326"/>
                    <a:gd name="T2" fmla="*/ 148 w 207"/>
                    <a:gd name="T3" fmla="*/ 326 h 326"/>
                    <a:gd name="T4" fmla="*/ 0 w 207"/>
                    <a:gd name="T5" fmla="*/ 29 h 326"/>
                    <a:gd name="T6" fmla="*/ 59 w 207"/>
                    <a:gd name="T7" fmla="*/ 0 h 326"/>
                    <a:gd name="T8" fmla="*/ 207 w 207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7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7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1" name="Freeform 6547">
                  <a:extLst>
                    <a:ext uri="{FF2B5EF4-FFF2-40B4-BE49-F238E27FC236}">
                      <a16:creationId xmlns:a16="http://schemas.microsoft.com/office/drawing/2014/main" xmlns="" id="{8C8E82E4-EA79-43A7-82AE-AFA3B3686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" y="1354"/>
                  <a:ext cx="21" cy="33"/>
                </a:xfrm>
                <a:custGeom>
                  <a:avLst/>
                  <a:gdLst>
                    <a:gd name="T0" fmla="*/ 207 w 207"/>
                    <a:gd name="T1" fmla="*/ 296 h 326"/>
                    <a:gd name="T2" fmla="*/ 149 w 207"/>
                    <a:gd name="T3" fmla="*/ 326 h 326"/>
                    <a:gd name="T4" fmla="*/ 0 w 207"/>
                    <a:gd name="T5" fmla="*/ 30 h 326"/>
                    <a:gd name="T6" fmla="*/ 59 w 207"/>
                    <a:gd name="T7" fmla="*/ 0 h 326"/>
                    <a:gd name="T8" fmla="*/ 207 w 207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6"/>
                      </a:moveTo>
                      <a:lnTo>
                        <a:pt x="149" y="326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2" name="Freeform 6548">
                  <a:extLst>
                    <a:ext uri="{FF2B5EF4-FFF2-40B4-BE49-F238E27FC236}">
                      <a16:creationId xmlns:a16="http://schemas.microsoft.com/office/drawing/2014/main" xmlns="" id="{597D61C3-7B31-428D-B628-DBD2A4592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" y="1402"/>
                  <a:ext cx="21" cy="32"/>
                </a:xfrm>
                <a:custGeom>
                  <a:avLst/>
                  <a:gdLst>
                    <a:gd name="T0" fmla="*/ 208 w 208"/>
                    <a:gd name="T1" fmla="*/ 296 h 326"/>
                    <a:gd name="T2" fmla="*/ 148 w 208"/>
                    <a:gd name="T3" fmla="*/ 326 h 326"/>
                    <a:gd name="T4" fmla="*/ 0 w 208"/>
                    <a:gd name="T5" fmla="*/ 29 h 326"/>
                    <a:gd name="T6" fmla="*/ 60 w 208"/>
                    <a:gd name="T7" fmla="*/ 0 h 326"/>
                    <a:gd name="T8" fmla="*/ 208 w 208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6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208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3" name="Freeform 6549">
                  <a:extLst>
                    <a:ext uri="{FF2B5EF4-FFF2-40B4-BE49-F238E27FC236}">
                      <a16:creationId xmlns:a16="http://schemas.microsoft.com/office/drawing/2014/main" xmlns="" id="{643B55BE-9DEA-4E93-B7A2-4345B2E7D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" y="1449"/>
                  <a:ext cx="20" cy="33"/>
                </a:xfrm>
                <a:custGeom>
                  <a:avLst/>
                  <a:gdLst>
                    <a:gd name="T0" fmla="*/ 207 w 207"/>
                    <a:gd name="T1" fmla="*/ 297 h 326"/>
                    <a:gd name="T2" fmla="*/ 148 w 207"/>
                    <a:gd name="T3" fmla="*/ 326 h 326"/>
                    <a:gd name="T4" fmla="*/ 0 w 207"/>
                    <a:gd name="T5" fmla="*/ 30 h 326"/>
                    <a:gd name="T6" fmla="*/ 58 w 207"/>
                    <a:gd name="T7" fmla="*/ 0 h 326"/>
                    <a:gd name="T8" fmla="*/ 207 w 207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7"/>
                      </a:moveTo>
                      <a:lnTo>
                        <a:pt x="148" y="326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207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4" name="Freeform 6550">
                  <a:extLst>
                    <a:ext uri="{FF2B5EF4-FFF2-40B4-BE49-F238E27FC236}">
                      <a16:creationId xmlns:a16="http://schemas.microsoft.com/office/drawing/2014/main" xmlns="" id="{9FB2B311-482D-4673-9F11-A5BBA3B30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497"/>
                  <a:ext cx="21" cy="32"/>
                </a:xfrm>
                <a:custGeom>
                  <a:avLst/>
                  <a:gdLst>
                    <a:gd name="T0" fmla="*/ 207 w 207"/>
                    <a:gd name="T1" fmla="*/ 295 h 325"/>
                    <a:gd name="T2" fmla="*/ 148 w 207"/>
                    <a:gd name="T3" fmla="*/ 325 h 325"/>
                    <a:gd name="T4" fmla="*/ 0 w 207"/>
                    <a:gd name="T5" fmla="*/ 28 h 325"/>
                    <a:gd name="T6" fmla="*/ 59 w 207"/>
                    <a:gd name="T7" fmla="*/ 0 h 325"/>
                    <a:gd name="T8" fmla="*/ 207 w 207"/>
                    <a:gd name="T9" fmla="*/ 29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207" y="295"/>
                      </a:moveTo>
                      <a:lnTo>
                        <a:pt x="148" y="325"/>
                      </a:lnTo>
                      <a:lnTo>
                        <a:pt x="0" y="28"/>
                      </a:lnTo>
                      <a:lnTo>
                        <a:pt x="59" y="0"/>
                      </a:lnTo>
                      <a:lnTo>
                        <a:pt x="207" y="29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5" name="Freeform 6551">
                  <a:extLst>
                    <a:ext uri="{FF2B5EF4-FFF2-40B4-BE49-F238E27FC236}">
                      <a16:creationId xmlns:a16="http://schemas.microsoft.com/office/drawing/2014/main" xmlns="" id="{C17C447F-3AEC-40A4-B802-9F752BCDD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5" y="1544"/>
                  <a:ext cx="21" cy="33"/>
                </a:xfrm>
                <a:custGeom>
                  <a:avLst/>
                  <a:gdLst>
                    <a:gd name="T0" fmla="*/ 208 w 208"/>
                    <a:gd name="T1" fmla="*/ 297 h 326"/>
                    <a:gd name="T2" fmla="*/ 150 w 208"/>
                    <a:gd name="T3" fmla="*/ 326 h 326"/>
                    <a:gd name="T4" fmla="*/ 0 w 208"/>
                    <a:gd name="T5" fmla="*/ 30 h 326"/>
                    <a:gd name="T6" fmla="*/ 60 w 208"/>
                    <a:gd name="T7" fmla="*/ 0 h 326"/>
                    <a:gd name="T8" fmla="*/ 208 w 208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7"/>
                      </a:moveTo>
                      <a:lnTo>
                        <a:pt x="150" y="326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6" name="Freeform 6552">
                  <a:extLst>
                    <a:ext uri="{FF2B5EF4-FFF2-40B4-BE49-F238E27FC236}">
                      <a16:creationId xmlns:a16="http://schemas.microsoft.com/office/drawing/2014/main" xmlns="" id="{A1819EC1-FF36-4161-B1E9-6EC88AEA3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591"/>
                  <a:ext cx="20" cy="33"/>
                </a:xfrm>
                <a:custGeom>
                  <a:avLst/>
                  <a:gdLst>
                    <a:gd name="T0" fmla="*/ 208 w 208"/>
                    <a:gd name="T1" fmla="*/ 296 h 326"/>
                    <a:gd name="T2" fmla="*/ 148 w 208"/>
                    <a:gd name="T3" fmla="*/ 326 h 326"/>
                    <a:gd name="T4" fmla="*/ 0 w 208"/>
                    <a:gd name="T5" fmla="*/ 29 h 326"/>
                    <a:gd name="T6" fmla="*/ 60 w 208"/>
                    <a:gd name="T7" fmla="*/ 0 h 326"/>
                    <a:gd name="T8" fmla="*/ 208 w 208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6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208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7" name="Freeform 6553">
                  <a:extLst>
                    <a:ext uri="{FF2B5EF4-FFF2-40B4-BE49-F238E27FC236}">
                      <a16:creationId xmlns:a16="http://schemas.microsoft.com/office/drawing/2014/main" xmlns="" id="{F8EA550A-684A-4F79-9CD5-CE2363D78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" y="1639"/>
                  <a:ext cx="21" cy="32"/>
                </a:xfrm>
                <a:custGeom>
                  <a:avLst/>
                  <a:gdLst>
                    <a:gd name="T0" fmla="*/ 208 w 208"/>
                    <a:gd name="T1" fmla="*/ 297 h 325"/>
                    <a:gd name="T2" fmla="*/ 148 w 208"/>
                    <a:gd name="T3" fmla="*/ 325 h 325"/>
                    <a:gd name="T4" fmla="*/ 0 w 208"/>
                    <a:gd name="T5" fmla="*/ 30 h 325"/>
                    <a:gd name="T6" fmla="*/ 59 w 208"/>
                    <a:gd name="T7" fmla="*/ 0 h 325"/>
                    <a:gd name="T8" fmla="*/ 208 w 208"/>
                    <a:gd name="T9" fmla="*/ 29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208" y="297"/>
                      </a:moveTo>
                      <a:lnTo>
                        <a:pt x="148" y="325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8" name="Freeform 6554">
                  <a:extLst>
                    <a:ext uri="{FF2B5EF4-FFF2-40B4-BE49-F238E27FC236}">
                      <a16:creationId xmlns:a16="http://schemas.microsoft.com/office/drawing/2014/main" xmlns="" id="{395DDD6D-CEF2-484F-9323-B2C6DF2DC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6" y="1686"/>
                  <a:ext cx="21" cy="33"/>
                </a:xfrm>
                <a:custGeom>
                  <a:avLst/>
                  <a:gdLst>
                    <a:gd name="T0" fmla="*/ 207 w 207"/>
                    <a:gd name="T1" fmla="*/ 295 h 325"/>
                    <a:gd name="T2" fmla="*/ 148 w 207"/>
                    <a:gd name="T3" fmla="*/ 325 h 325"/>
                    <a:gd name="T4" fmla="*/ 0 w 207"/>
                    <a:gd name="T5" fmla="*/ 28 h 325"/>
                    <a:gd name="T6" fmla="*/ 59 w 207"/>
                    <a:gd name="T7" fmla="*/ 0 h 325"/>
                    <a:gd name="T8" fmla="*/ 207 w 207"/>
                    <a:gd name="T9" fmla="*/ 29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207" y="295"/>
                      </a:moveTo>
                      <a:lnTo>
                        <a:pt x="148" y="325"/>
                      </a:lnTo>
                      <a:lnTo>
                        <a:pt x="0" y="28"/>
                      </a:lnTo>
                      <a:lnTo>
                        <a:pt x="59" y="0"/>
                      </a:lnTo>
                      <a:lnTo>
                        <a:pt x="207" y="29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39" name="Freeform 6555">
                  <a:extLst>
                    <a:ext uri="{FF2B5EF4-FFF2-40B4-BE49-F238E27FC236}">
                      <a16:creationId xmlns:a16="http://schemas.microsoft.com/office/drawing/2014/main" xmlns="" id="{6135036F-3D9F-4CC5-B0B4-2A48B615C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" y="1734"/>
                  <a:ext cx="21" cy="32"/>
                </a:xfrm>
                <a:custGeom>
                  <a:avLst/>
                  <a:gdLst>
                    <a:gd name="T0" fmla="*/ 207 w 207"/>
                    <a:gd name="T1" fmla="*/ 297 h 327"/>
                    <a:gd name="T2" fmla="*/ 148 w 207"/>
                    <a:gd name="T3" fmla="*/ 327 h 327"/>
                    <a:gd name="T4" fmla="*/ 0 w 207"/>
                    <a:gd name="T5" fmla="*/ 30 h 327"/>
                    <a:gd name="T6" fmla="*/ 59 w 207"/>
                    <a:gd name="T7" fmla="*/ 0 h 327"/>
                    <a:gd name="T8" fmla="*/ 207 w 207"/>
                    <a:gd name="T9" fmla="*/ 29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7">
                      <a:moveTo>
                        <a:pt x="207" y="297"/>
                      </a:moveTo>
                      <a:lnTo>
                        <a:pt x="148" y="327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7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0" name="Freeform 6556">
                  <a:extLst>
                    <a:ext uri="{FF2B5EF4-FFF2-40B4-BE49-F238E27FC236}">
                      <a16:creationId xmlns:a16="http://schemas.microsoft.com/office/drawing/2014/main" xmlns="" id="{CBBDAE8A-C655-4A53-B4A9-695FF3A0D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1781"/>
                  <a:ext cx="20" cy="33"/>
                </a:xfrm>
                <a:custGeom>
                  <a:avLst/>
                  <a:gdLst>
                    <a:gd name="T0" fmla="*/ 208 w 208"/>
                    <a:gd name="T1" fmla="*/ 296 h 326"/>
                    <a:gd name="T2" fmla="*/ 149 w 208"/>
                    <a:gd name="T3" fmla="*/ 326 h 326"/>
                    <a:gd name="T4" fmla="*/ 0 w 208"/>
                    <a:gd name="T5" fmla="*/ 30 h 326"/>
                    <a:gd name="T6" fmla="*/ 59 w 208"/>
                    <a:gd name="T7" fmla="*/ 0 h 326"/>
                    <a:gd name="T8" fmla="*/ 208 w 208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6"/>
                      </a:moveTo>
                      <a:lnTo>
                        <a:pt x="149" y="326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8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1" name="Freeform 6557">
                  <a:extLst>
                    <a:ext uri="{FF2B5EF4-FFF2-40B4-BE49-F238E27FC236}">
                      <a16:creationId xmlns:a16="http://schemas.microsoft.com/office/drawing/2014/main" xmlns="" id="{CC55814C-9394-422A-8160-2A5BA38C3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" y="1828"/>
                  <a:ext cx="21" cy="33"/>
                </a:xfrm>
                <a:custGeom>
                  <a:avLst/>
                  <a:gdLst>
                    <a:gd name="T0" fmla="*/ 208 w 208"/>
                    <a:gd name="T1" fmla="*/ 297 h 326"/>
                    <a:gd name="T2" fmla="*/ 148 w 208"/>
                    <a:gd name="T3" fmla="*/ 326 h 326"/>
                    <a:gd name="T4" fmla="*/ 0 w 208"/>
                    <a:gd name="T5" fmla="*/ 29 h 326"/>
                    <a:gd name="T6" fmla="*/ 60 w 208"/>
                    <a:gd name="T7" fmla="*/ 0 h 326"/>
                    <a:gd name="T8" fmla="*/ 208 w 208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7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2" name="Freeform 6558">
                  <a:extLst>
                    <a:ext uri="{FF2B5EF4-FFF2-40B4-BE49-F238E27FC236}">
                      <a16:creationId xmlns:a16="http://schemas.microsoft.com/office/drawing/2014/main" xmlns="" id="{4546DA25-7B48-47CA-A12E-F97B3FBD9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1876"/>
                  <a:ext cx="17" cy="26"/>
                </a:xfrm>
                <a:custGeom>
                  <a:avLst/>
                  <a:gdLst>
                    <a:gd name="T0" fmla="*/ 173 w 173"/>
                    <a:gd name="T1" fmla="*/ 228 h 258"/>
                    <a:gd name="T2" fmla="*/ 58 w 173"/>
                    <a:gd name="T3" fmla="*/ 0 h 258"/>
                    <a:gd name="T4" fmla="*/ 0 w 173"/>
                    <a:gd name="T5" fmla="*/ 30 h 258"/>
                    <a:gd name="T6" fmla="*/ 114 w 173"/>
                    <a:gd name="T7" fmla="*/ 258 h 258"/>
                    <a:gd name="T8" fmla="*/ 173 w 173"/>
                    <a:gd name="T9" fmla="*/ 228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258">
                      <a:moveTo>
                        <a:pt x="173" y="228"/>
                      </a:moveTo>
                      <a:lnTo>
                        <a:pt x="58" y="0"/>
                      </a:lnTo>
                      <a:lnTo>
                        <a:pt x="0" y="30"/>
                      </a:lnTo>
                      <a:lnTo>
                        <a:pt x="114" y="258"/>
                      </a:lnTo>
                      <a:lnTo>
                        <a:pt x="173" y="22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3" name="Freeform 6559">
                  <a:extLst>
                    <a:ext uri="{FF2B5EF4-FFF2-40B4-BE49-F238E27FC236}">
                      <a16:creationId xmlns:a16="http://schemas.microsoft.com/office/drawing/2014/main" xmlns="" id="{C8EDB835-3A51-42E2-9C1D-6835DF04E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" y="1182"/>
                  <a:ext cx="20" cy="32"/>
                </a:xfrm>
                <a:custGeom>
                  <a:avLst/>
                  <a:gdLst>
                    <a:gd name="T0" fmla="*/ 207 w 207"/>
                    <a:gd name="T1" fmla="*/ 296 h 325"/>
                    <a:gd name="T2" fmla="*/ 148 w 207"/>
                    <a:gd name="T3" fmla="*/ 325 h 325"/>
                    <a:gd name="T4" fmla="*/ 0 w 207"/>
                    <a:gd name="T5" fmla="*/ 30 h 325"/>
                    <a:gd name="T6" fmla="*/ 59 w 207"/>
                    <a:gd name="T7" fmla="*/ 0 h 325"/>
                    <a:gd name="T8" fmla="*/ 207 w 207"/>
                    <a:gd name="T9" fmla="*/ 296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207" y="296"/>
                      </a:moveTo>
                      <a:lnTo>
                        <a:pt x="148" y="325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4" name="Freeform 6560">
                  <a:extLst>
                    <a:ext uri="{FF2B5EF4-FFF2-40B4-BE49-F238E27FC236}">
                      <a16:creationId xmlns:a16="http://schemas.microsoft.com/office/drawing/2014/main" xmlns="" id="{A491B838-9ACA-4430-B6FE-7C0C04A3F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5" y="1229"/>
                  <a:ext cx="21" cy="33"/>
                </a:xfrm>
                <a:custGeom>
                  <a:avLst/>
                  <a:gdLst>
                    <a:gd name="T0" fmla="*/ 206 w 206"/>
                    <a:gd name="T1" fmla="*/ 297 h 327"/>
                    <a:gd name="T2" fmla="*/ 148 w 206"/>
                    <a:gd name="T3" fmla="*/ 327 h 327"/>
                    <a:gd name="T4" fmla="*/ 0 w 206"/>
                    <a:gd name="T5" fmla="*/ 30 h 327"/>
                    <a:gd name="T6" fmla="*/ 58 w 206"/>
                    <a:gd name="T7" fmla="*/ 0 h 327"/>
                    <a:gd name="T8" fmla="*/ 206 w 206"/>
                    <a:gd name="T9" fmla="*/ 29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7">
                      <a:moveTo>
                        <a:pt x="206" y="297"/>
                      </a:moveTo>
                      <a:lnTo>
                        <a:pt x="148" y="327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206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5" name="Freeform 6561">
                  <a:extLst>
                    <a:ext uri="{FF2B5EF4-FFF2-40B4-BE49-F238E27FC236}">
                      <a16:creationId xmlns:a16="http://schemas.microsoft.com/office/drawing/2014/main" xmlns="" id="{759EA02E-CD79-4014-B859-5EF479EDD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276"/>
                  <a:ext cx="21" cy="33"/>
                </a:xfrm>
                <a:custGeom>
                  <a:avLst/>
                  <a:gdLst>
                    <a:gd name="T0" fmla="*/ 208 w 208"/>
                    <a:gd name="T1" fmla="*/ 296 h 326"/>
                    <a:gd name="T2" fmla="*/ 149 w 208"/>
                    <a:gd name="T3" fmla="*/ 326 h 326"/>
                    <a:gd name="T4" fmla="*/ 0 w 208"/>
                    <a:gd name="T5" fmla="*/ 30 h 326"/>
                    <a:gd name="T6" fmla="*/ 60 w 208"/>
                    <a:gd name="T7" fmla="*/ 0 h 326"/>
                    <a:gd name="T8" fmla="*/ 208 w 208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6"/>
                      </a:moveTo>
                      <a:lnTo>
                        <a:pt x="149" y="326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6" name="Freeform 6562">
                  <a:extLst>
                    <a:ext uri="{FF2B5EF4-FFF2-40B4-BE49-F238E27FC236}">
                      <a16:creationId xmlns:a16="http://schemas.microsoft.com/office/drawing/2014/main" xmlns="" id="{1CE3EFA5-C010-4FDC-BC19-519482817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" y="1324"/>
                  <a:ext cx="21" cy="32"/>
                </a:xfrm>
                <a:custGeom>
                  <a:avLst/>
                  <a:gdLst>
                    <a:gd name="T0" fmla="*/ 207 w 207"/>
                    <a:gd name="T1" fmla="*/ 296 h 326"/>
                    <a:gd name="T2" fmla="*/ 148 w 207"/>
                    <a:gd name="T3" fmla="*/ 326 h 326"/>
                    <a:gd name="T4" fmla="*/ 0 w 207"/>
                    <a:gd name="T5" fmla="*/ 29 h 326"/>
                    <a:gd name="T6" fmla="*/ 59 w 207"/>
                    <a:gd name="T7" fmla="*/ 0 h 326"/>
                    <a:gd name="T8" fmla="*/ 207 w 207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6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7" name="Freeform 6563">
                  <a:extLst>
                    <a:ext uri="{FF2B5EF4-FFF2-40B4-BE49-F238E27FC236}">
                      <a16:creationId xmlns:a16="http://schemas.microsoft.com/office/drawing/2014/main" xmlns="" id="{C11177E7-72D6-4E49-ABF0-A8753E67D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" y="1371"/>
                  <a:ext cx="20" cy="33"/>
                </a:xfrm>
                <a:custGeom>
                  <a:avLst/>
                  <a:gdLst>
                    <a:gd name="T0" fmla="*/ 207 w 207"/>
                    <a:gd name="T1" fmla="*/ 297 h 325"/>
                    <a:gd name="T2" fmla="*/ 148 w 207"/>
                    <a:gd name="T3" fmla="*/ 325 h 325"/>
                    <a:gd name="T4" fmla="*/ 0 w 207"/>
                    <a:gd name="T5" fmla="*/ 29 h 325"/>
                    <a:gd name="T6" fmla="*/ 59 w 207"/>
                    <a:gd name="T7" fmla="*/ 0 h 325"/>
                    <a:gd name="T8" fmla="*/ 207 w 207"/>
                    <a:gd name="T9" fmla="*/ 29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207" y="297"/>
                      </a:moveTo>
                      <a:lnTo>
                        <a:pt x="148" y="325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7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8" name="Freeform 6564">
                  <a:extLst>
                    <a:ext uri="{FF2B5EF4-FFF2-40B4-BE49-F238E27FC236}">
                      <a16:creationId xmlns:a16="http://schemas.microsoft.com/office/drawing/2014/main" xmlns="" id="{E197941B-0252-4857-8C41-1DD70F98C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" y="1419"/>
                  <a:ext cx="21" cy="32"/>
                </a:xfrm>
                <a:custGeom>
                  <a:avLst/>
                  <a:gdLst>
                    <a:gd name="T0" fmla="*/ 206 w 206"/>
                    <a:gd name="T1" fmla="*/ 296 h 326"/>
                    <a:gd name="T2" fmla="*/ 148 w 206"/>
                    <a:gd name="T3" fmla="*/ 326 h 326"/>
                    <a:gd name="T4" fmla="*/ 0 w 206"/>
                    <a:gd name="T5" fmla="*/ 29 h 326"/>
                    <a:gd name="T6" fmla="*/ 58 w 206"/>
                    <a:gd name="T7" fmla="*/ 0 h 326"/>
                    <a:gd name="T8" fmla="*/ 206 w 206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206" y="296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58" y="0"/>
                      </a:lnTo>
                      <a:lnTo>
                        <a:pt x="206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49" name="Freeform 6565">
                  <a:extLst>
                    <a:ext uri="{FF2B5EF4-FFF2-40B4-BE49-F238E27FC236}">
                      <a16:creationId xmlns:a16="http://schemas.microsoft.com/office/drawing/2014/main" xmlns="" id="{402C3614-EB54-4C45-A7C5-4A5D0C26C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1466"/>
                  <a:ext cx="21" cy="33"/>
                </a:xfrm>
                <a:custGeom>
                  <a:avLst/>
                  <a:gdLst>
                    <a:gd name="T0" fmla="*/ 208 w 208"/>
                    <a:gd name="T1" fmla="*/ 297 h 326"/>
                    <a:gd name="T2" fmla="*/ 149 w 208"/>
                    <a:gd name="T3" fmla="*/ 326 h 326"/>
                    <a:gd name="T4" fmla="*/ 0 w 208"/>
                    <a:gd name="T5" fmla="*/ 30 h 326"/>
                    <a:gd name="T6" fmla="*/ 60 w 208"/>
                    <a:gd name="T7" fmla="*/ 0 h 326"/>
                    <a:gd name="T8" fmla="*/ 208 w 208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7"/>
                      </a:moveTo>
                      <a:lnTo>
                        <a:pt x="149" y="326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0" name="Freeform 6566">
                  <a:extLst>
                    <a:ext uri="{FF2B5EF4-FFF2-40B4-BE49-F238E27FC236}">
                      <a16:creationId xmlns:a16="http://schemas.microsoft.com/office/drawing/2014/main" xmlns="" id="{42F7C4D7-6AD6-4809-AF80-37B20EFB0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8" y="1514"/>
                  <a:ext cx="20" cy="32"/>
                </a:xfrm>
                <a:custGeom>
                  <a:avLst/>
                  <a:gdLst>
                    <a:gd name="T0" fmla="*/ 207 w 207"/>
                    <a:gd name="T1" fmla="*/ 296 h 326"/>
                    <a:gd name="T2" fmla="*/ 148 w 207"/>
                    <a:gd name="T3" fmla="*/ 326 h 326"/>
                    <a:gd name="T4" fmla="*/ 0 w 207"/>
                    <a:gd name="T5" fmla="*/ 29 h 326"/>
                    <a:gd name="T6" fmla="*/ 59 w 207"/>
                    <a:gd name="T7" fmla="*/ 0 h 326"/>
                    <a:gd name="T8" fmla="*/ 207 w 207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6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1" name="Freeform 6567">
                  <a:extLst>
                    <a:ext uri="{FF2B5EF4-FFF2-40B4-BE49-F238E27FC236}">
                      <a16:creationId xmlns:a16="http://schemas.microsoft.com/office/drawing/2014/main" xmlns="" id="{2AAFF7D5-E08C-4419-BEA1-F38AF4E72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1561"/>
                  <a:ext cx="21" cy="33"/>
                </a:xfrm>
                <a:custGeom>
                  <a:avLst/>
                  <a:gdLst>
                    <a:gd name="T0" fmla="*/ 208 w 208"/>
                    <a:gd name="T1" fmla="*/ 297 h 325"/>
                    <a:gd name="T2" fmla="*/ 148 w 208"/>
                    <a:gd name="T3" fmla="*/ 325 h 325"/>
                    <a:gd name="T4" fmla="*/ 0 w 208"/>
                    <a:gd name="T5" fmla="*/ 29 h 325"/>
                    <a:gd name="T6" fmla="*/ 59 w 208"/>
                    <a:gd name="T7" fmla="*/ 0 h 325"/>
                    <a:gd name="T8" fmla="*/ 208 w 208"/>
                    <a:gd name="T9" fmla="*/ 29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208" y="297"/>
                      </a:moveTo>
                      <a:lnTo>
                        <a:pt x="148" y="325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2" name="Freeform 6568">
                  <a:extLst>
                    <a:ext uri="{FF2B5EF4-FFF2-40B4-BE49-F238E27FC236}">
                      <a16:creationId xmlns:a16="http://schemas.microsoft.com/office/drawing/2014/main" xmlns="" id="{8F86C1AD-0C7C-4B5F-A094-3437C690C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5" y="1608"/>
                  <a:ext cx="21" cy="33"/>
                </a:xfrm>
                <a:custGeom>
                  <a:avLst/>
                  <a:gdLst>
                    <a:gd name="T0" fmla="*/ 206 w 206"/>
                    <a:gd name="T1" fmla="*/ 296 h 326"/>
                    <a:gd name="T2" fmla="*/ 148 w 206"/>
                    <a:gd name="T3" fmla="*/ 326 h 326"/>
                    <a:gd name="T4" fmla="*/ 0 w 206"/>
                    <a:gd name="T5" fmla="*/ 30 h 326"/>
                    <a:gd name="T6" fmla="*/ 58 w 206"/>
                    <a:gd name="T7" fmla="*/ 0 h 326"/>
                    <a:gd name="T8" fmla="*/ 206 w 206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206" y="296"/>
                      </a:moveTo>
                      <a:lnTo>
                        <a:pt x="148" y="326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206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3" name="Freeform 6569">
                  <a:extLst>
                    <a:ext uri="{FF2B5EF4-FFF2-40B4-BE49-F238E27FC236}">
                      <a16:creationId xmlns:a16="http://schemas.microsoft.com/office/drawing/2014/main" xmlns="" id="{244542B8-8BFD-42E4-9288-EECD87551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9" y="1656"/>
                  <a:ext cx="21" cy="32"/>
                </a:xfrm>
                <a:custGeom>
                  <a:avLst/>
                  <a:gdLst>
                    <a:gd name="T0" fmla="*/ 208 w 208"/>
                    <a:gd name="T1" fmla="*/ 297 h 327"/>
                    <a:gd name="T2" fmla="*/ 149 w 208"/>
                    <a:gd name="T3" fmla="*/ 327 h 327"/>
                    <a:gd name="T4" fmla="*/ 0 w 208"/>
                    <a:gd name="T5" fmla="*/ 30 h 327"/>
                    <a:gd name="T6" fmla="*/ 60 w 208"/>
                    <a:gd name="T7" fmla="*/ 0 h 327"/>
                    <a:gd name="T8" fmla="*/ 208 w 208"/>
                    <a:gd name="T9" fmla="*/ 29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7">
                      <a:moveTo>
                        <a:pt x="208" y="297"/>
                      </a:moveTo>
                      <a:lnTo>
                        <a:pt x="149" y="327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4" name="Freeform 6570">
                  <a:extLst>
                    <a:ext uri="{FF2B5EF4-FFF2-40B4-BE49-F238E27FC236}">
                      <a16:creationId xmlns:a16="http://schemas.microsoft.com/office/drawing/2014/main" xmlns="" id="{5475BEA7-3772-44D4-BD18-61836A2E8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3" y="1703"/>
                  <a:ext cx="20" cy="33"/>
                </a:xfrm>
                <a:custGeom>
                  <a:avLst/>
                  <a:gdLst>
                    <a:gd name="T0" fmla="*/ 208 w 208"/>
                    <a:gd name="T1" fmla="*/ 296 h 326"/>
                    <a:gd name="T2" fmla="*/ 148 w 208"/>
                    <a:gd name="T3" fmla="*/ 326 h 326"/>
                    <a:gd name="T4" fmla="*/ 0 w 208"/>
                    <a:gd name="T5" fmla="*/ 30 h 326"/>
                    <a:gd name="T6" fmla="*/ 60 w 208"/>
                    <a:gd name="T7" fmla="*/ 0 h 326"/>
                    <a:gd name="T8" fmla="*/ 208 w 208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6"/>
                      </a:moveTo>
                      <a:lnTo>
                        <a:pt x="148" y="326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5" name="Freeform 6571">
                  <a:extLst>
                    <a:ext uri="{FF2B5EF4-FFF2-40B4-BE49-F238E27FC236}">
                      <a16:creationId xmlns:a16="http://schemas.microsoft.com/office/drawing/2014/main" xmlns="" id="{EFBFDB89-398C-4401-8270-6DC1B200A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" y="1751"/>
                  <a:ext cx="21" cy="32"/>
                </a:xfrm>
                <a:custGeom>
                  <a:avLst/>
                  <a:gdLst>
                    <a:gd name="T0" fmla="*/ 208 w 208"/>
                    <a:gd name="T1" fmla="*/ 297 h 326"/>
                    <a:gd name="T2" fmla="*/ 148 w 208"/>
                    <a:gd name="T3" fmla="*/ 326 h 326"/>
                    <a:gd name="T4" fmla="*/ 0 w 208"/>
                    <a:gd name="T5" fmla="*/ 29 h 326"/>
                    <a:gd name="T6" fmla="*/ 59 w 208"/>
                    <a:gd name="T7" fmla="*/ 0 h 326"/>
                    <a:gd name="T8" fmla="*/ 208 w 208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7"/>
                      </a:moveTo>
                      <a:lnTo>
                        <a:pt x="148" y="326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6" name="Freeform 6572">
                  <a:extLst>
                    <a:ext uri="{FF2B5EF4-FFF2-40B4-BE49-F238E27FC236}">
                      <a16:creationId xmlns:a16="http://schemas.microsoft.com/office/drawing/2014/main" xmlns="" id="{F17CA7FA-A199-4F24-A32B-40DE7B1B8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" y="1798"/>
                  <a:ext cx="21" cy="33"/>
                </a:xfrm>
                <a:custGeom>
                  <a:avLst/>
                  <a:gdLst>
                    <a:gd name="T0" fmla="*/ 207 w 207"/>
                    <a:gd name="T1" fmla="*/ 296 h 326"/>
                    <a:gd name="T2" fmla="*/ 148 w 207"/>
                    <a:gd name="T3" fmla="*/ 326 h 326"/>
                    <a:gd name="T4" fmla="*/ 0 w 207"/>
                    <a:gd name="T5" fmla="*/ 30 h 326"/>
                    <a:gd name="T6" fmla="*/ 59 w 207"/>
                    <a:gd name="T7" fmla="*/ 0 h 326"/>
                    <a:gd name="T8" fmla="*/ 207 w 207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207" y="296"/>
                      </a:moveTo>
                      <a:lnTo>
                        <a:pt x="148" y="326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207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7" name="Freeform 6573">
                  <a:extLst>
                    <a:ext uri="{FF2B5EF4-FFF2-40B4-BE49-F238E27FC236}">
                      <a16:creationId xmlns:a16="http://schemas.microsoft.com/office/drawing/2014/main" xmlns="" id="{32F83A19-48EA-47C4-B630-A2ECFD2E4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4" y="1846"/>
                  <a:ext cx="20" cy="32"/>
                </a:xfrm>
                <a:custGeom>
                  <a:avLst/>
                  <a:gdLst>
                    <a:gd name="T0" fmla="*/ 208 w 208"/>
                    <a:gd name="T1" fmla="*/ 296 h 326"/>
                    <a:gd name="T2" fmla="*/ 149 w 208"/>
                    <a:gd name="T3" fmla="*/ 326 h 326"/>
                    <a:gd name="T4" fmla="*/ 0 w 208"/>
                    <a:gd name="T5" fmla="*/ 29 h 326"/>
                    <a:gd name="T6" fmla="*/ 60 w 208"/>
                    <a:gd name="T7" fmla="*/ 0 h 326"/>
                    <a:gd name="T8" fmla="*/ 208 w 208"/>
                    <a:gd name="T9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6"/>
                      </a:moveTo>
                      <a:lnTo>
                        <a:pt x="149" y="326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208" y="29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8" name="Freeform 6574">
                  <a:extLst>
                    <a:ext uri="{FF2B5EF4-FFF2-40B4-BE49-F238E27FC236}">
                      <a16:creationId xmlns:a16="http://schemas.microsoft.com/office/drawing/2014/main" xmlns="" id="{316022DD-0962-420C-840E-43E04109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" y="1893"/>
                  <a:ext cx="21" cy="33"/>
                </a:xfrm>
                <a:custGeom>
                  <a:avLst/>
                  <a:gdLst>
                    <a:gd name="T0" fmla="*/ 208 w 208"/>
                    <a:gd name="T1" fmla="*/ 297 h 326"/>
                    <a:gd name="T2" fmla="*/ 148 w 208"/>
                    <a:gd name="T3" fmla="*/ 326 h 326"/>
                    <a:gd name="T4" fmla="*/ 0 w 208"/>
                    <a:gd name="T5" fmla="*/ 30 h 326"/>
                    <a:gd name="T6" fmla="*/ 60 w 208"/>
                    <a:gd name="T7" fmla="*/ 0 h 326"/>
                    <a:gd name="T8" fmla="*/ 208 w 208"/>
                    <a:gd name="T9" fmla="*/ 29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208" y="297"/>
                      </a:moveTo>
                      <a:lnTo>
                        <a:pt x="148" y="326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59" name="Freeform 6575">
                  <a:extLst>
                    <a:ext uri="{FF2B5EF4-FFF2-40B4-BE49-F238E27FC236}">
                      <a16:creationId xmlns:a16="http://schemas.microsoft.com/office/drawing/2014/main" xmlns="" id="{89484E34-DFA3-4797-A09E-30C2ED41B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1940"/>
                  <a:ext cx="21" cy="33"/>
                </a:xfrm>
                <a:custGeom>
                  <a:avLst/>
                  <a:gdLst>
                    <a:gd name="T0" fmla="*/ 208 w 208"/>
                    <a:gd name="T1" fmla="*/ 295 h 325"/>
                    <a:gd name="T2" fmla="*/ 148 w 208"/>
                    <a:gd name="T3" fmla="*/ 325 h 325"/>
                    <a:gd name="T4" fmla="*/ 0 w 208"/>
                    <a:gd name="T5" fmla="*/ 28 h 325"/>
                    <a:gd name="T6" fmla="*/ 58 w 208"/>
                    <a:gd name="T7" fmla="*/ 0 h 325"/>
                    <a:gd name="T8" fmla="*/ 208 w 208"/>
                    <a:gd name="T9" fmla="*/ 29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208" y="295"/>
                      </a:moveTo>
                      <a:lnTo>
                        <a:pt x="148" y="325"/>
                      </a:lnTo>
                      <a:lnTo>
                        <a:pt x="0" y="28"/>
                      </a:lnTo>
                      <a:lnTo>
                        <a:pt x="58" y="0"/>
                      </a:lnTo>
                      <a:lnTo>
                        <a:pt x="208" y="29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0" name="Freeform 6576">
                  <a:extLst>
                    <a:ext uri="{FF2B5EF4-FFF2-40B4-BE49-F238E27FC236}">
                      <a16:creationId xmlns:a16="http://schemas.microsoft.com/office/drawing/2014/main" xmlns="" id="{E20E57B2-9E8D-41F9-AF10-B5BCDC9AF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" y="1988"/>
                  <a:ext cx="18" cy="28"/>
                </a:xfrm>
                <a:custGeom>
                  <a:avLst/>
                  <a:gdLst>
                    <a:gd name="T0" fmla="*/ 185 w 185"/>
                    <a:gd name="T1" fmla="*/ 250 h 280"/>
                    <a:gd name="T2" fmla="*/ 59 w 185"/>
                    <a:gd name="T3" fmla="*/ 0 h 280"/>
                    <a:gd name="T4" fmla="*/ 0 w 185"/>
                    <a:gd name="T5" fmla="*/ 30 h 280"/>
                    <a:gd name="T6" fmla="*/ 125 w 185"/>
                    <a:gd name="T7" fmla="*/ 280 h 280"/>
                    <a:gd name="T8" fmla="*/ 185 w 185"/>
                    <a:gd name="T9" fmla="*/ 25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80">
                      <a:moveTo>
                        <a:pt x="185" y="250"/>
                      </a:moveTo>
                      <a:lnTo>
                        <a:pt x="59" y="0"/>
                      </a:lnTo>
                      <a:lnTo>
                        <a:pt x="0" y="30"/>
                      </a:lnTo>
                      <a:lnTo>
                        <a:pt x="125" y="280"/>
                      </a:lnTo>
                      <a:lnTo>
                        <a:pt x="185" y="25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1" name="Freeform 6577">
                  <a:extLst>
                    <a:ext uri="{FF2B5EF4-FFF2-40B4-BE49-F238E27FC236}">
                      <a16:creationId xmlns:a16="http://schemas.microsoft.com/office/drawing/2014/main" xmlns="" id="{FFB09FE8-AA4C-427F-82CA-4BE844A74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" y="1197"/>
                  <a:ext cx="12" cy="14"/>
                </a:xfrm>
                <a:custGeom>
                  <a:avLst/>
                  <a:gdLst>
                    <a:gd name="T0" fmla="*/ 118 w 118"/>
                    <a:gd name="T1" fmla="*/ 118 h 148"/>
                    <a:gd name="T2" fmla="*/ 58 w 118"/>
                    <a:gd name="T3" fmla="*/ 148 h 148"/>
                    <a:gd name="T4" fmla="*/ 0 w 118"/>
                    <a:gd name="T5" fmla="*/ 29 h 148"/>
                    <a:gd name="T6" fmla="*/ 58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8" y="148"/>
                      </a:lnTo>
                      <a:lnTo>
                        <a:pt x="0" y="29"/>
                      </a:lnTo>
                      <a:lnTo>
                        <a:pt x="58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2" name="Freeform 6578">
                  <a:extLst>
                    <a:ext uri="{FF2B5EF4-FFF2-40B4-BE49-F238E27FC236}">
                      <a16:creationId xmlns:a16="http://schemas.microsoft.com/office/drawing/2014/main" xmlns="" id="{3702ACC8-17A8-4A17-8EE5-AE0DAAE44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1226"/>
                  <a:ext cx="12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8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3" name="Freeform 6579">
                  <a:extLst>
                    <a:ext uri="{FF2B5EF4-FFF2-40B4-BE49-F238E27FC236}">
                      <a16:creationId xmlns:a16="http://schemas.microsoft.com/office/drawing/2014/main" xmlns="" id="{1632CD04-8C18-4479-9AC3-30A42D8EE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" y="1256"/>
                  <a:ext cx="12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59 w 118"/>
                    <a:gd name="T3" fmla="*/ 148 h 148"/>
                    <a:gd name="T4" fmla="*/ 0 w 118"/>
                    <a:gd name="T5" fmla="*/ 29 h 148"/>
                    <a:gd name="T6" fmla="*/ 59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9" y="148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4" name="Freeform 6580">
                  <a:extLst>
                    <a:ext uri="{FF2B5EF4-FFF2-40B4-BE49-F238E27FC236}">
                      <a16:creationId xmlns:a16="http://schemas.microsoft.com/office/drawing/2014/main" xmlns="" id="{A6AECE68-0AE9-4547-A57F-36A11C622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" y="1286"/>
                  <a:ext cx="12" cy="14"/>
                </a:xfrm>
                <a:custGeom>
                  <a:avLst/>
                  <a:gdLst>
                    <a:gd name="T0" fmla="*/ 118 w 118"/>
                    <a:gd name="T1" fmla="*/ 118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9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5" name="Freeform 6581">
                  <a:extLst>
                    <a:ext uri="{FF2B5EF4-FFF2-40B4-BE49-F238E27FC236}">
                      <a16:creationId xmlns:a16="http://schemas.microsoft.com/office/drawing/2014/main" xmlns="" id="{DE362A67-6A41-4EC8-8DAE-EBDE14660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" y="1315"/>
                  <a:ext cx="12" cy="15"/>
                </a:xfrm>
                <a:custGeom>
                  <a:avLst/>
                  <a:gdLst>
                    <a:gd name="T0" fmla="*/ 118 w 118"/>
                    <a:gd name="T1" fmla="*/ 119 h 149"/>
                    <a:gd name="T2" fmla="*/ 58 w 118"/>
                    <a:gd name="T3" fmla="*/ 149 h 149"/>
                    <a:gd name="T4" fmla="*/ 0 w 118"/>
                    <a:gd name="T5" fmla="*/ 29 h 149"/>
                    <a:gd name="T6" fmla="*/ 58 w 118"/>
                    <a:gd name="T7" fmla="*/ 0 h 149"/>
                    <a:gd name="T8" fmla="*/ 118 w 118"/>
                    <a:gd name="T9" fmla="*/ 1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9">
                      <a:moveTo>
                        <a:pt x="118" y="119"/>
                      </a:moveTo>
                      <a:lnTo>
                        <a:pt x="58" y="149"/>
                      </a:lnTo>
                      <a:lnTo>
                        <a:pt x="0" y="29"/>
                      </a:lnTo>
                      <a:lnTo>
                        <a:pt x="58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6" name="Freeform 6582">
                  <a:extLst>
                    <a:ext uri="{FF2B5EF4-FFF2-40B4-BE49-F238E27FC236}">
                      <a16:creationId xmlns:a16="http://schemas.microsoft.com/office/drawing/2014/main" xmlns="" id="{AF518473-B445-4958-9660-53589068F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" y="1345"/>
                  <a:ext cx="12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58 w 118"/>
                    <a:gd name="T3" fmla="*/ 148 h 148"/>
                    <a:gd name="T4" fmla="*/ 0 w 118"/>
                    <a:gd name="T5" fmla="*/ 29 h 148"/>
                    <a:gd name="T6" fmla="*/ 58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8" y="148"/>
                      </a:lnTo>
                      <a:lnTo>
                        <a:pt x="0" y="29"/>
                      </a:lnTo>
                      <a:lnTo>
                        <a:pt x="58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7" name="Freeform 6583">
                  <a:extLst>
                    <a:ext uri="{FF2B5EF4-FFF2-40B4-BE49-F238E27FC236}">
                      <a16:creationId xmlns:a16="http://schemas.microsoft.com/office/drawing/2014/main" xmlns="" id="{0DF37322-D505-43C8-B956-A55F64808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" y="1374"/>
                  <a:ext cx="12" cy="15"/>
                </a:xfrm>
                <a:custGeom>
                  <a:avLst/>
                  <a:gdLst>
                    <a:gd name="T0" fmla="*/ 118 w 118"/>
                    <a:gd name="T1" fmla="*/ 119 h 149"/>
                    <a:gd name="T2" fmla="*/ 59 w 118"/>
                    <a:gd name="T3" fmla="*/ 149 h 149"/>
                    <a:gd name="T4" fmla="*/ 0 w 118"/>
                    <a:gd name="T5" fmla="*/ 29 h 149"/>
                    <a:gd name="T6" fmla="*/ 58 w 118"/>
                    <a:gd name="T7" fmla="*/ 0 h 149"/>
                    <a:gd name="T8" fmla="*/ 118 w 118"/>
                    <a:gd name="T9" fmla="*/ 1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9">
                      <a:moveTo>
                        <a:pt x="118" y="119"/>
                      </a:moveTo>
                      <a:lnTo>
                        <a:pt x="59" y="149"/>
                      </a:lnTo>
                      <a:lnTo>
                        <a:pt x="0" y="29"/>
                      </a:lnTo>
                      <a:lnTo>
                        <a:pt x="58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8" name="Freeform 6584">
                  <a:extLst>
                    <a:ext uri="{FF2B5EF4-FFF2-40B4-BE49-F238E27FC236}">
                      <a16:creationId xmlns:a16="http://schemas.microsoft.com/office/drawing/2014/main" xmlns="" id="{B9B6850D-BE94-4285-B006-3712248FB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1404"/>
                  <a:ext cx="12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60 w 118"/>
                    <a:gd name="T3" fmla="*/ 148 h 148"/>
                    <a:gd name="T4" fmla="*/ 0 w 118"/>
                    <a:gd name="T5" fmla="*/ 29 h 148"/>
                    <a:gd name="T6" fmla="*/ 60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60" y="148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69" name="Freeform 6585">
                  <a:extLst>
                    <a:ext uri="{FF2B5EF4-FFF2-40B4-BE49-F238E27FC236}">
                      <a16:creationId xmlns:a16="http://schemas.microsoft.com/office/drawing/2014/main" xmlns="" id="{6899E3C2-C71C-4E8C-9B40-B44A23B33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" y="1434"/>
                  <a:ext cx="12" cy="15"/>
                </a:xfrm>
                <a:custGeom>
                  <a:avLst/>
                  <a:gdLst>
                    <a:gd name="T0" fmla="*/ 119 w 119"/>
                    <a:gd name="T1" fmla="*/ 119 h 147"/>
                    <a:gd name="T2" fmla="*/ 60 w 119"/>
                    <a:gd name="T3" fmla="*/ 147 h 147"/>
                    <a:gd name="T4" fmla="*/ 0 w 119"/>
                    <a:gd name="T5" fmla="*/ 29 h 147"/>
                    <a:gd name="T6" fmla="*/ 60 w 119"/>
                    <a:gd name="T7" fmla="*/ 0 h 147"/>
                    <a:gd name="T8" fmla="*/ 119 w 119"/>
                    <a:gd name="T9" fmla="*/ 119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47">
                      <a:moveTo>
                        <a:pt x="119" y="119"/>
                      </a:moveTo>
                      <a:lnTo>
                        <a:pt x="60" y="147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119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0" name="Freeform 6586">
                  <a:extLst>
                    <a:ext uri="{FF2B5EF4-FFF2-40B4-BE49-F238E27FC236}">
                      <a16:creationId xmlns:a16="http://schemas.microsoft.com/office/drawing/2014/main" xmlns="" id="{2F5551DB-6D45-48B2-919D-EB1A006CD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" y="1463"/>
                  <a:ext cx="12" cy="15"/>
                </a:xfrm>
                <a:custGeom>
                  <a:avLst/>
                  <a:gdLst>
                    <a:gd name="T0" fmla="*/ 118 w 118"/>
                    <a:gd name="T1" fmla="*/ 119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9 w 118"/>
                    <a:gd name="T7" fmla="*/ 0 h 148"/>
                    <a:gd name="T8" fmla="*/ 118 w 118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9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1" name="Freeform 6587">
                  <a:extLst>
                    <a:ext uri="{FF2B5EF4-FFF2-40B4-BE49-F238E27FC236}">
                      <a16:creationId xmlns:a16="http://schemas.microsoft.com/office/drawing/2014/main" xmlns="" id="{B561729F-9627-4D4F-BF2A-75150E081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" y="1493"/>
                  <a:ext cx="11" cy="15"/>
                </a:xfrm>
                <a:custGeom>
                  <a:avLst/>
                  <a:gdLst>
                    <a:gd name="T0" fmla="*/ 118 w 118"/>
                    <a:gd name="T1" fmla="*/ 120 h 148"/>
                    <a:gd name="T2" fmla="*/ 60 w 118"/>
                    <a:gd name="T3" fmla="*/ 148 h 148"/>
                    <a:gd name="T4" fmla="*/ 0 w 118"/>
                    <a:gd name="T5" fmla="*/ 30 h 148"/>
                    <a:gd name="T6" fmla="*/ 59 w 118"/>
                    <a:gd name="T7" fmla="*/ 0 h 148"/>
                    <a:gd name="T8" fmla="*/ 118 w 118"/>
                    <a:gd name="T9" fmla="*/ 12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20"/>
                      </a:moveTo>
                      <a:lnTo>
                        <a:pt x="60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8" y="120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2" name="Freeform 6588">
                  <a:extLst>
                    <a:ext uri="{FF2B5EF4-FFF2-40B4-BE49-F238E27FC236}">
                      <a16:creationId xmlns:a16="http://schemas.microsoft.com/office/drawing/2014/main" xmlns="" id="{C727ED88-7F64-47C8-938F-24ED77CC4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1523"/>
                  <a:ext cx="12" cy="15"/>
                </a:xfrm>
                <a:custGeom>
                  <a:avLst/>
                  <a:gdLst>
                    <a:gd name="T0" fmla="*/ 118 w 118"/>
                    <a:gd name="T1" fmla="*/ 119 h 148"/>
                    <a:gd name="T2" fmla="*/ 60 w 118"/>
                    <a:gd name="T3" fmla="*/ 148 h 148"/>
                    <a:gd name="T4" fmla="*/ 0 w 118"/>
                    <a:gd name="T5" fmla="*/ 29 h 148"/>
                    <a:gd name="T6" fmla="*/ 60 w 118"/>
                    <a:gd name="T7" fmla="*/ 0 h 148"/>
                    <a:gd name="T8" fmla="*/ 118 w 118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9"/>
                      </a:moveTo>
                      <a:lnTo>
                        <a:pt x="60" y="148"/>
                      </a:lnTo>
                      <a:lnTo>
                        <a:pt x="0" y="29"/>
                      </a:lnTo>
                      <a:lnTo>
                        <a:pt x="60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3" name="Freeform 6589">
                  <a:extLst>
                    <a:ext uri="{FF2B5EF4-FFF2-40B4-BE49-F238E27FC236}">
                      <a16:creationId xmlns:a16="http://schemas.microsoft.com/office/drawing/2014/main" xmlns="" id="{612E7CF6-3C55-418B-8294-5DAEF628B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" y="1552"/>
                  <a:ext cx="12" cy="15"/>
                </a:xfrm>
                <a:custGeom>
                  <a:avLst/>
                  <a:gdLst>
                    <a:gd name="T0" fmla="*/ 118 w 118"/>
                    <a:gd name="T1" fmla="*/ 120 h 148"/>
                    <a:gd name="T2" fmla="*/ 60 w 118"/>
                    <a:gd name="T3" fmla="*/ 148 h 148"/>
                    <a:gd name="T4" fmla="*/ 0 w 118"/>
                    <a:gd name="T5" fmla="*/ 30 h 148"/>
                    <a:gd name="T6" fmla="*/ 60 w 118"/>
                    <a:gd name="T7" fmla="*/ 0 h 148"/>
                    <a:gd name="T8" fmla="*/ 118 w 118"/>
                    <a:gd name="T9" fmla="*/ 12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20"/>
                      </a:moveTo>
                      <a:lnTo>
                        <a:pt x="60" y="148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118" y="120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4" name="Freeform 6590">
                  <a:extLst>
                    <a:ext uri="{FF2B5EF4-FFF2-40B4-BE49-F238E27FC236}">
                      <a16:creationId xmlns:a16="http://schemas.microsoft.com/office/drawing/2014/main" xmlns="" id="{2FE5FBCB-FC3C-40DC-BB02-4A49D2047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1582"/>
                  <a:ext cx="12" cy="15"/>
                </a:xfrm>
                <a:custGeom>
                  <a:avLst/>
                  <a:gdLst>
                    <a:gd name="T0" fmla="*/ 118 w 118"/>
                    <a:gd name="T1" fmla="*/ 119 h 148"/>
                    <a:gd name="T2" fmla="*/ 59 w 118"/>
                    <a:gd name="T3" fmla="*/ 148 h 148"/>
                    <a:gd name="T4" fmla="*/ 0 w 118"/>
                    <a:gd name="T5" fmla="*/ 29 h 148"/>
                    <a:gd name="T6" fmla="*/ 59 w 118"/>
                    <a:gd name="T7" fmla="*/ 0 h 148"/>
                    <a:gd name="T8" fmla="*/ 118 w 118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9"/>
                      </a:moveTo>
                      <a:lnTo>
                        <a:pt x="59" y="148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5" name="Freeform 6591">
                  <a:extLst>
                    <a:ext uri="{FF2B5EF4-FFF2-40B4-BE49-F238E27FC236}">
                      <a16:creationId xmlns:a16="http://schemas.microsoft.com/office/drawing/2014/main" xmlns="" id="{3588A4C4-3F77-4663-828C-84ECC77FF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" y="1612"/>
                  <a:ext cx="12" cy="14"/>
                </a:xfrm>
                <a:custGeom>
                  <a:avLst/>
                  <a:gdLst>
                    <a:gd name="T0" fmla="*/ 118 w 118"/>
                    <a:gd name="T1" fmla="*/ 118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9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6" name="Freeform 6592">
                  <a:extLst>
                    <a:ext uri="{FF2B5EF4-FFF2-40B4-BE49-F238E27FC236}">
                      <a16:creationId xmlns:a16="http://schemas.microsoft.com/office/drawing/2014/main" xmlns="" id="{FE95008D-5817-401A-AE52-F1BE068DB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641"/>
                  <a:ext cx="12" cy="15"/>
                </a:xfrm>
                <a:custGeom>
                  <a:avLst/>
                  <a:gdLst>
                    <a:gd name="T0" fmla="*/ 119 w 119"/>
                    <a:gd name="T1" fmla="*/ 118 h 148"/>
                    <a:gd name="T2" fmla="*/ 60 w 119"/>
                    <a:gd name="T3" fmla="*/ 148 h 148"/>
                    <a:gd name="T4" fmla="*/ 0 w 119"/>
                    <a:gd name="T5" fmla="*/ 29 h 148"/>
                    <a:gd name="T6" fmla="*/ 59 w 119"/>
                    <a:gd name="T7" fmla="*/ 0 h 148"/>
                    <a:gd name="T8" fmla="*/ 119 w 119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48">
                      <a:moveTo>
                        <a:pt x="119" y="118"/>
                      </a:moveTo>
                      <a:lnTo>
                        <a:pt x="60" y="148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119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7" name="Freeform 6593">
                  <a:extLst>
                    <a:ext uri="{FF2B5EF4-FFF2-40B4-BE49-F238E27FC236}">
                      <a16:creationId xmlns:a16="http://schemas.microsoft.com/office/drawing/2014/main" xmlns="" id="{33F66CFB-0D12-47CA-B3BF-292F9EF41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" y="1671"/>
                  <a:ext cx="11" cy="15"/>
                </a:xfrm>
                <a:custGeom>
                  <a:avLst/>
                  <a:gdLst>
                    <a:gd name="T0" fmla="*/ 119 w 119"/>
                    <a:gd name="T1" fmla="*/ 118 h 148"/>
                    <a:gd name="T2" fmla="*/ 60 w 119"/>
                    <a:gd name="T3" fmla="*/ 148 h 148"/>
                    <a:gd name="T4" fmla="*/ 0 w 119"/>
                    <a:gd name="T5" fmla="*/ 30 h 148"/>
                    <a:gd name="T6" fmla="*/ 60 w 119"/>
                    <a:gd name="T7" fmla="*/ 0 h 148"/>
                    <a:gd name="T8" fmla="*/ 119 w 119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48">
                      <a:moveTo>
                        <a:pt x="119" y="118"/>
                      </a:moveTo>
                      <a:lnTo>
                        <a:pt x="60" y="148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119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8" name="Freeform 6594">
                  <a:extLst>
                    <a:ext uri="{FF2B5EF4-FFF2-40B4-BE49-F238E27FC236}">
                      <a16:creationId xmlns:a16="http://schemas.microsoft.com/office/drawing/2014/main" xmlns="" id="{0D54293D-4883-400A-BB21-4FC8E29BF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1701"/>
                  <a:ext cx="12" cy="14"/>
                </a:xfrm>
                <a:custGeom>
                  <a:avLst/>
                  <a:gdLst>
                    <a:gd name="T0" fmla="*/ 120 w 120"/>
                    <a:gd name="T1" fmla="*/ 119 h 149"/>
                    <a:gd name="T2" fmla="*/ 60 w 120"/>
                    <a:gd name="T3" fmla="*/ 149 h 149"/>
                    <a:gd name="T4" fmla="*/ 0 w 120"/>
                    <a:gd name="T5" fmla="*/ 30 h 149"/>
                    <a:gd name="T6" fmla="*/ 60 w 120"/>
                    <a:gd name="T7" fmla="*/ 0 h 149"/>
                    <a:gd name="T8" fmla="*/ 120 w 120"/>
                    <a:gd name="T9" fmla="*/ 1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49">
                      <a:moveTo>
                        <a:pt x="120" y="119"/>
                      </a:moveTo>
                      <a:lnTo>
                        <a:pt x="60" y="149"/>
                      </a:lnTo>
                      <a:lnTo>
                        <a:pt x="0" y="30"/>
                      </a:lnTo>
                      <a:lnTo>
                        <a:pt x="60" y="0"/>
                      </a:lnTo>
                      <a:lnTo>
                        <a:pt x="120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79" name="Freeform 6595">
                  <a:extLst>
                    <a:ext uri="{FF2B5EF4-FFF2-40B4-BE49-F238E27FC236}">
                      <a16:creationId xmlns:a16="http://schemas.microsoft.com/office/drawing/2014/main" xmlns="" id="{73BE7637-0431-4B1B-AEE8-C7FF392CF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" y="1730"/>
                  <a:ext cx="12" cy="15"/>
                </a:xfrm>
                <a:custGeom>
                  <a:avLst/>
                  <a:gdLst>
                    <a:gd name="T0" fmla="*/ 119 w 119"/>
                    <a:gd name="T1" fmla="*/ 118 h 148"/>
                    <a:gd name="T2" fmla="*/ 59 w 119"/>
                    <a:gd name="T3" fmla="*/ 148 h 148"/>
                    <a:gd name="T4" fmla="*/ 0 w 119"/>
                    <a:gd name="T5" fmla="*/ 30 h 148"/>
                    <a:gd name="T6" fmla="*/ 59 w 119"/>
                    <a:gd name="T7" fmla="*/ 0 h 148"/>
                    <a:gd name="T8" fmla="*/ 119 w 119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48">
                      <a:moveTo>
                        <a:pt x="119" y="118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9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0" name="Freeform 6596">
                  <a:extLst>
                    <a:ext uri="{FF2B5EF4-FFF2-40B4-BE49-F238E27FC236}">
                      <a16:creationId xmlns:a16="http://schemas.microsoft.com/office/drawing/2014/main" xmlns="" id="{63B5FFA6-F937-4716-8967-1F59B2F9A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5" y="1760"/>
                  <a:ext cx="12" cy="15"/>
                </a:xfrm>
                <a:custGeom>
                  <a:avLst/>
                  <a:gdLst>
                    <a:gd name="T0" fmla="*/ 118 w 118"/>
                    <a:gd name="T1" fmla="*/ 119 h 149"/>
                    <a:gd name="T2" fmla="*/ 59 w 118"/>
                    <a:gd name="T3" fmla="*/ 149 h 149"/>
                    <a:gd name="T4" fmla="*/ 0 w 118"/>
                    <a:gd name="T5" fmla="*/ 30 h 149"/>
                    <a:gd name="T6" fmla="*/ 58 w 118"/>
                    <a:gd name="T7" fmla="*/ 0 h 149"/>
                    <a:gd name="T8" fmla="*/ 118 w 118"/>
                    <a:gd name="T9" fmla="*/ 1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9">
                      <a:moveTo>
                        <a:pt x="118" y="119"/>
                      </a:moveTo>
                      <a:lnTo>
                        <a:pt x="59" y="149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1" name="Freeform 6597">
                  <a:extLst>
                    <a:ext uri="{FF2B5EF4-FFF2-40B4-BE49-F238E27FC236}">
                      <a16:creationId xmlns:a16="http://schemas.microsoft.com/office/drawing/2014/main" xmlns="" id="{0FE39FA8-D9E7-4CE5-ADBF-A043B9725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0" y="1790"/>
                  <a:ext cx="12" cy="14"/>
                </a:xfrm>
                <a:custGeom>
                  <a:avLst/>
                  <a:gdLst>
                    <a:gd name="T0" fmla="*/ 118 w 118"/>
                    <a:gd name="T1" fmla="*/ 118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9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2" name="Freeform 6598">
                  <a:extLst>
                    <a:ext uri="{FF2B5EF4-FFF2-40B4-BE49-F238E27FC236}">
                      <a16:creationId xmlns:a16="http://schemas.microsoft.com/office/drawing/2014/main" xmlns="" id="{D6A7F7B4-C97E-431E-9A49-8CBDFE606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5" y="1819"/>
                  <a:ext cx="12" cy="15"/>
                </a:xfrm>
                <a:custGeom>
                  <a:avLst/>
                  <a:gdLst>
                    <a:gd name="T0" fmla="*/ 119 w 119"/>
                    <a:gd name="T1" fmla="*/ 119 h 148"/>
                    <a:gd name="T2" fmla="*/ 59 w 119"/>
                    <a:gd name="T3" fmla="*/ 148 h 148"/>
                    <a:gd name="T4" fmla="*/ 0 w 119"/>
                    <a:gd name="T5" fmla="*/ 30 h 148"/>
                    <a:gd name="T6" fmla="*/ 59 w 119"/>
                    <a:gd name="T7" fmla="*/ 0 h 148"/>
                    <a:gd name="T8" fmla="*/ 119 w 119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48">
                      <a:moveTo>
                        <a:pt x="119" y="119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9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3" name="Freeform 6599">
                  <a:extLst>
                    <a:ext uri="{FF2B5EF4-FFF2-40B4-BE49-F238E27FC236}">
                      <a16:creationId xmlns:a16="http://schemas.microsoft.com/office/drawing/2014/main" xmlns="" id="{C846647D-A077-43D1-B2FB-91EE45CEE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1849"/>
                  <a:ext cx="11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58 w 118"/>
                    <a:gd name="T3" fmla="*/ 148 h 148"/>
                    <a:gd name="T4" fmla="*/ 0 w 118"/>
                    <a:gd name="T5" fmla="*/ 30 h 148"/>
                    <a:gd name="T6" fmla="*/ 58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8" y="148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4" name="Freeform 6600">
                  <a:extLst>
                    <a:ext uri="{FF2B5EF4-FFF2-40B4-BE49-F238E27FC236}">
                      <a16:creationId xmlns:a16="http://schemas.microsoft.com/office/drawing/2014/main" xmlns="" id="{94E635F3-24CA-41EE-803F-458243CBE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" y="1878"/>
                  <a:ext cx="12" cy="15"/>
                </a:xfrm>
                <a:custGeom>
                  <a:avLst/>
                  <a:gdLst>
                    <a:gd name="T0" fmla="*/ 118 w 118"/>
                    <a:gd name="T1" fmla="*/ 119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8 w 118"/>
                    <a:gd name="T7" fmla="*/ 0 h 148"/>
                    <a:gd name="T8" fmla="*/ 118 w 118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9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5" name="Freeform 6601">
                  <a:extLst>
                    <a:ext uri="{FF2B5EF4-FFF2-40B4-BE49-F238E27FC236}">
                      <a16:creationId xmlns:a16="http://schemas.microsoft.com/office/drawing/2014/main" xmlns="" id="{4E90AED0-723A-4001-AEAB-E1654B2A1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" y="1908"/>
                  <a:ext cx="12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59 w 118"/>
                    <a:gd name="T3" fmla="*/ 148 h 148"/>
                    <a:gd name="T4" fmla="*/ 0 w 118"/>
                    <a:gd name="T5" fmla="*/ 29 h 148"/>
                    <a:gd name="T6" fmla="*/ 59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9" y="148"/>
                      </a:lnTo>
                      <a:lnTo>
                        <a:pt x="0" y="29"/>
                      </a:lnTo>
                      <a:lnTo>
                        <a:pt x="59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6" name="Freeform 6602">
                  <a:extLst>
                    <a:ext uri="{FF2B5EF4-FFF2-40B4-BE49-F238E27FC236}">
                      <a16:creationId xmlns:a16="http://schemas.microsoft.com/office/drawing/2014/main" xmlns="" id="{25956E46-EC10-4097-8D2C-235391376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4" y="1938"/>
                  <a:ext cx="12" cy="14"/>
                </a:xfrm>
                <a:custGeom>
                  <a:avLst/>
                  <a:gdLst>
                    <a:gd name="T0" fmla="*/ 118 w 118"/>
                    <a:gd name="T1" fmla="*/ 119 h 148"/>
                    <a:gd name="T2" fmla="*/ 59 w 118"/>
                    <a:gd name="T3" fmla="*/ 148 h 148"/>
                    <a:gd name="T4" fmla="*/ 0 w 118"/>
                    <a:gd name="T5" fmla="*/ 30 h 148"/>
                    <a:gd name="T6" fmla="*/ 59 w 118"/>
                    <a:gd name="T7" fmla="*/ 0 h 148"/>
                    <a:gd name="T8" fmla="*/ 118 w 118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9"/>
                      </a:moveTo>
                      <a:lnTo>
                        <a:pt x="59" y="148"/>
                      </a:lnTo>
                      <a:lnTo>
                        <a:pt x="0" y="30"/>
                      </a:lnTo>
                      <a:lnTo>
                        <a:pt x="59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7" name="Freeform 6603">
                  <a:extLst>
                    <a:ext uri="{FF2B5EF4-FFF2-40B4-BE49-F238E27FC236}">
                      <a16:creationId xmlns:a16="http://schemas.microsoft.com/office/drawing/2014/main" xmlns="" id="{45A65C1F-5A23-45F9-A2E4-F4E11B738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967"/>
                  <a:ext cx="12" cy="15"/>
                </a:xfrm>
                <a:custGeom>
                  <a:avLst/>
                  <a:gdLst>
                    <a:gd name="T0" fmla="*/ 118 w 118"/>
                    <a:gd name="T1" fmla="*/ 118 h 148"/>
                    <a:gd name="T2" fmla="*/ 58 w 118"/>
                    <a:gd name="T3" fmla="*/ 148 h 148"/>
                    <a:gd name="T4" fmla="*/ 0 w 118"/>
                    <a:gd name="T5" fmla="*/ 29 h 148"/>
                    <a:gd name="T6" fmla="*/ 58 w 118"/>
                    <a:gd name="T7" fmla="*/ 0 h 148"/>
                    <a:gd name="T8" fmla="*/ 118 w 118"/>
                    <a:gd name="T9" fmla="*/ 1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8"/>
                      </a:moveTo>
                      <a:lnTo>
                        <a:pt x="58" y="148"/>
                      </a:lnTo>
                      <a:lnTo>
                        <a:pt x="0" y="29"/>
                      </a:lnTo>
                      <a:lnTo>
                        <a:pt x="58" y="0"/>
                      </a:lnTo>
                      <a:lnTo>
                        <a:pt x="118" y="118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8" name="Freeform 6604">
                  <a:extLst>
                    <a:ext uri="{FF2B5EF4-FFF2-40B4-BE49-F238E27FC236}">
                      <a16:creationId xmlns:a16="http://schemas.microsoft.com/office/drawing/2014/main" xmlns="" id="{F6E524CC-49E0-432A-AB90-BF50E6344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4" y="1997"/>
                  <a:ext cx="12" cy="15"/>
                </a:xfrm>
                <a:custGeom>
                  <a:avLst/>
                  <a:gdLst>
                    <a:gd name="T0" fmla="*/ 118 w 118"/>
                    <a:gd name="T1" fmla="*/ 119 h 148"/>
                    <a:gd name="T2" fmla="*/ 58 w 118"/>
                    <a:gd name="T3" fmla="*/ 148 h 148"/>
                    <a:gd name="T4" fmla="*/ 0 w 118"/>
                    <a:gd name="T5" fmla="*/ 30 h 148"/>
                    <a:gd name="T6" fmla="*/ 58 w 118"/>
                    <a:gd name="T7" fmla="*/ 0 h 148"/>
                    <a:gd name="T8" fmla="*/ 118 w 118"/>
                    <a:gd name="T9" fmla="*/ 1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48">
                      <a:moveTo>
                        <a:pt x="118" y="119"/>
                      </a:moveTo>
                      <a:lnTo>
                        <a:pt x="58" y="148"/>
                      </a:lnTo>
                      <a:lnTo>
                        <a:pt x="0" y="30"/>
                      </a:lnTo>
                      <a:lnTo>
                        <a:pt x="58" y="0"/>
                      </a:lnTo>
                      <a:lnTo>
                        <a:pt x="118" y="11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89" name="Rectangle 6605">
                  <a:extLst>
                    <a:ext uri="{FF2B5EF4-FFF2-40B4-BE49-F238E27FC236}">
                      <a16:creationId xmlns:a16="http://schemas.microsoft.com/office/drawing/2014/main" xmlns="" id="{2B3ED7C4-C6BD-4850-9A59-8D7BB7534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" y="1023"/>
                  <a:ext cx="18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7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Sample</a:t>
                  </a:r>
                  <a:endParaRPr lang="en-US" altLang="hu-HU"/>
                </a:p>
              </p:txBody>
            </p:sp>
            <p:sp>
              <p:nvSpPr>
                <p:cNvPr id="330190" name="Rectangle 6606">
                  <a:extLst>
                    <a:ext uri="{FF2B5EF4-FFF2-40B4-BE49-F238E27FC236}">
                      <a16:creationId xmlns:a16="http://schemas.microsoft.com/office/drawing/2014/main" xmlns="" id="{8368EB41-5143-43F5-B15F-C1AB2CB08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6" y="1317"/>
                  <a:ext cx="212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7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Promary</a:t>
                  </a:r>
                  <a:endParaRPr lang="en-US" altLang="hu-HU"/>
                </a:p>
              </p:txBody>
            </p:sp>
            <p:sp>
              <p:nvSpPr>
                <p:cNvPr id="330191" name="Rectangle 6607">
                  <a:extLst>
                    <a:ext uri="{FF2B5EF4-FFF2-40B4-BE49-F238E27FC236}">
                      <a16:creationId xmlns:a16="http://schemas.microsoft.com/office/drawing/2014/main" xmlns="" id="{51F18BD7-52C4-46C8-B47D-4775615BB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5" y="1377"/>
                  <a:ext cx="23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7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collimator</a:t>
                  </a:r>
                  <a:endParaRPr lang="en-US" altLang="hu-HU"/>
                </a:p>
              </p:txBody>
            </p:sp>
            <p:sp>
              <p:nvSpPr>
                <p:cNvPr id="330192" name="Rectangle 6608">
                  <a:extLst>
                    <a:ext uri="{FF2B5EF4-FFF2-40B4-BE49-F238E27FC236}">
                      <a16:creationId xmlns:a16="http://schemas.microsoft.com/office/drawing/2014/main" xmlns="" id="{490A5E49-F1E7-48A1-9423-4D0B7FDD3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" y="1566"/>
                  <a:ext cx="25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7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X-ray tube</a:t>
                  </a:r>
                  <a:endParaRPr lang="en-US" altLang="hu-HU"/>
                </a:p>
              </p:txBody>
            </p:sp>
            <p:sp>
              <p:nvSpPr>
                <p:cNvPr id="330193" name="Rectangle 6609">
                  <a:extLst>
                    <a:ext uri="{FF2B5EF4-FFF2-40B4-BE49-F238E27FC236}">
                      <a16:creationId xmlns:a16="http://schemas.microsoft.com/office/drawing/2014/main" xmlns="" id="{6D23291B-0F4C-4BFB-8352-E2EEA21EC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7" y="1662"/>
                  <a:ext cx="212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7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Detector</a:t>
                  </a:r>
                  <a:endParaRPr lang="en-US" altLang="hu-HU"/>
                </a:p>
              </p:txBody>
            </p:sp>
            <p:sp>
              <p:nvSpPr>
                <p:cNvPr id="330194" name="Rectangle 6610">
                  <a:extLst>
                    <a:ext uri="{FF2B5EF4-FFF2-40B4-BE49-F238E27FC236}">
                      <a16:creationId xmlns:a16="http://schemas.microsoft.com/office/drawing/2014/main" xmlns="" id="{E73846FB-2854-403E-8ABB-5A070D69B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" y="2063"/>
                  <a:ext cx="41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7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Analysing crystal</a:t>
                  </a:r>
                  <a:endParaRPr lang="en-US" altLang="hu-HU"/>
                </a:p>
              </p:txBody>
            </p:sp>
            <p:sp>
              <p:nvSpPr>
                <p:cNvPr id="330195" name="Freeform 6611">
                  <a:extLst>
                    <a:ext uri="{FF2B5EF4-FFF2-40B4-BE49-F238E27FC236}">
                      <a16:creationId xmlns:a16="http://schemas.microsoft.com/office/drawing/2014/main" xmlns="" id="{1E7EB8F7-65F2-4F09-8C07-4ECDEB5A8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41"/>
                  <a:ext cx="758" cy="445"/>
                </a:xfrm>
                <a:custGeom>
                  <a:avLst/>
                  <a:gdLst>
                    <a:gd name="T0" fmla="*/ 446 w 7572"/>
                    <a:gd name="T1" fmla="*/ 0 h 4446"/>
                    <a:gd name="T2" fmla="*/ 7572 w 7572"/>
                    <a:gd name="T3" fmla="*/ 3555 h 4446"/>
                    <a:gd name="T4" fmla="*/ 7126 w 7572"/>
                    <a:gd name="T5" fmla="*/ 4446 h 4446"/>
                    <a:gd name="T6" fmla="*/ 0 w 7572"/>
                    <a:gd name="T7" fmla="*/ 890 h 4446"/>
                    <a:gd name="T8" fmla="*/ 446 w 7572"/>
                    <a:gd name="T9" fmla="*/ 0 h 4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72" h="4446">
                      <a:moveTo>
                        <a:pt x="446" y="0"/>
                      </a:moveTo>
                      <a:lnTo>
                        <a:pt x="7572" y="3555"/>
                      </a:lnTo>
                      <a:lnTo>
                        <a:pt x="7126" y="4446"/>
                      </a:lnTo>
                      <a:lnTo>
                        <a:pt x="0" y="890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DFDF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96" name="Freeform 6612">
                  <a:extLst>
                    <a:ext uri="{FF2B5EF4-FFF2-40B4-BE49-F238E27FC236}">
                      <a16:creationId xmlns:a16="http://schemas.microsoft.com/office/drawing/2014/main" xmlns="" id="{DE31EEFC-3C28-49A3-A8B2-7ED2DA1AD7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0" y="1739"/>
                  <a:ext cx="762" cy="449"/>
                </a:xfrm>
                <a:custGeom>
                  <a:avLst/>
                  <a:gdLst>
                    <a:gd name="T0" fmla="*/ 475 w 7615"/>
                    <a:gd name="T1" fmla="*/ 7 h 4491"/>
                    <a:gd name="T2" fmla="*/ 7601 w 7615"/>
                    <a:gd name="T3" fmla="*/ 3562 h 4491"/>
                    <a:gd name="T4" fmla="*/ 7586 w 7615"/>
                    <a:gd name="T5" fmla="*/ 3592 h 4491"/>
                    <a:gd name="T6" fmla="*/ 460 w 7615"/>
                    <a:gd name="T7" fmla="*/ 37 h 4491"/>
                    <a:gd name="T8" fmla="*/ 475 w 7615"/>
                    <a:gd name="T9" fmla="*/ 7 h 4491"/>
                    <a:gd name="T10" fmla="*/ 7601 w 7615"/>
                    <a:gd name="T11" fmla="*/ 3562 h 4491"/>
                    <a:gd name="T12" fmla="*/ 7615 w 7615"/>
                    <a:gd name="T13" fmla="*/ 3570 h 4491"/>
                    <a:gd name="T14" fmla="*/ 7607 w 7615"/>
                    <a:gd name="T15" fmla="*/ 3585 h 4491"/>
                    <a:gd name="T16" fmla="*/ 7594 w 7615"/>
                    <a:gd name="T17" fmla="*/ 3577 h 4491"/>
                    <a:gd name="T18" fmla="*/ 7601 w 7615"/>
                    <a:gd name="T19" fmla="*/ 3562 h 4491"/>
                    <a:gd name="T20" fmla="*/ 7607 w 7615"/>
                    <a:gd name="T21" fmla="*/ 3585 h 4491"/>
                    <a:gd name="T22" fmla="*/ 7163 w 7615"/>
                    <a:gd name="T23" fmla="*/ 4476 h 4491"/>
                    <a:gd name="T24" fmla="*/ 7133 w 7615"/>
                    <a:gd name="T25" fmla="*/ 4461 h 4491"/>
                    <a:gd name="T26" fmla="*/ 7579 w 7615"/>
                    <a:gd name="T27" fmla="*/ 3570 h 4491"/>
                    <a:gd name="T28" fmla="*/ 7607 w 7615"/>
                    <a:gd name="T29" fmla="*/ 3585 h 4491"/>
                    <a:gd name="T30" fmla="*/ 7163 w 7615"/>
                    <a:gd name="T31" fmla="*/ 4476 h 4491"/>
                    <a:gd name="T32" fmla="*/ 7156 w 7615"/>
                    <a:gd name="T33" fmla="*/ 4491 h 4491"/>
                    <a:gd name="T34" fmla="*/ 7141 w 7615"/>
                    <a:gd name="T35" fmla="*/ 4483 h 4491"/>
                    <a:gd name="T36" fmla="*/ 7148 w 7615"/>
                    <a:gd name="T37" fmla="*/ 4468 h 4491"/>
                    <a:gd name="T38" fmla="*/ 7163 w 7615"/>
                    <a:gd name="T39" fmla="*/ 4476 h 4491"/>
                    <a:gd name="T40" fmla="*/ 7141 w 7615"/>
                    <a:gd name="T41" fmla="*/ 4483 h 4491"/>
                    <a:gd name="T42" fmla="*/ 15 w 7615"/>
                    <a:gd name="T43" fmla="*/ 927 h 4491"/>
                    <a:gd name="T44" fmla="*/ 30 w 7615"/>
                    <a:gd name="T45" fmla="*/ 897 h 4491"/>
                    <a:gd name="T46" fmla="*/ 7156 w 7615"/>
                    <a:gd name="T47" fmla="*/ 4453 h 4491"/>
                    <a:gd name="T48" fmla="*/ 7141 w 7615"/>
                    <a:gd name="T49" fmla="*/ 4483 h 4491"/>
                    <a:gd name="T50" fmla="*/ 15 w 7615"/>
                    <a:gd name="T51" fmla="*/ 927 h 4491"/>
                    <a:gd name="T52" fmla="*/ 0 w 7615"/>
                    <a:gd name="T53" fmla="*/ 919 h 4491"/>
                    <a:gd name="T54" fmla="*/ 8 w 7615"/>
                    <a:gd name="T55" fmla="*/ 904 h 4491"/>
                    <a:gd name="T56" fmla="*/ 22 w 7615"/>
                    <a:gd name="T57" fmla="*/ 912 h 4491"/>
                    <a:gd name="T58" fmla="*/ 15 w 7615"/>
                    <a:gd name="T59" fmla="*/ 927 h 4491"/>
                    <a:gd name="T60" fmla="*/ 8 w 7615"/>
                    <a:gd name="T61" fmla="*/ 904 h 4491"/>
                    <a:gd name="T62" fmla="*/ 453 w 7615"/>
                    <a:gd name="T63" fmla="*/ 14 h 4491"/>
                    <a:gd name="T64" fmla="*/ 483 w 7615"/>
                    <a:gd name="T65" fmla="*/ 29 h 4491"/>
                    <a:gd name="T66" fmla="*/ 37 w 7615"/>
                    <a:gd name="T67" fmla="*/ 919 h 4491"/>
                    <a:gd name="T68" fmla="*/ 8 w 7615"/>
                    <a:gd name="T69" fmla="*/ 904 h 4491"/>
                    <a:gd name="T70" fmla="*/ 453 w 7615"/>
                    <a:gd name="T71" fmla="*/ 14 h 4491"/>
                    <a:gd name="T72" fmla="*/ 460 w 7615"/>
                    <a:gd name="T73" fmla="*/ 0 h 4491"/>
                    <a:gd name="T74" fmla="*/ 475 w 7615"/>
                    <a:gd name="T75" fmla="*/ 7 h 4491"/>
                    <a:gd name="T76" fmla="*/ 468 w 7615"/>
                    <a:gd name="T77" fmla="*/ 22 h 4491"/>
                    <a:gd name="T78" fmla="*/ 453 w 7615"/>
                    <a:gd name="T79" fmla="*/ 14 h 4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615" h="4491">
                      <a:moveTo>
                        <a:pt x="475" y="7"/>
                      </a:moveTo>
                      <a:lnTo>
                        <a:pt x="7601" y="3562"/>
                      </a:lnTo>
                      <a:lnTo>
                        <a:pt x="7586" y="3592"/>
                      </a:lnTo>
                      <a:lnTo>
                        <a:pt x="460" y="37"/>
                      </a:lnTo>
                      <a:lnTo>
                        <a:pt x="475" y="7"/>
                      </a:lnTo>
                      <a:close/>
                      <a:moveTo>
                        <a:pt x="7601" y="3562"/>
                      </a:moveTo>
                      <a:lnTo>
                        <a:pt x="7615" y="3570"/>
                      </a:lnTo>
                      <a:lnTo>
                        <a:pt x="7607" y="3585"/>
                      </a:lnTo>
                      <a:lnTo>
                        <a:pt x="7594" y="3577"/>
                      </a:lnTo>
                      <a:lnTo>
                        <a:pt x="7601" y="3562"/>
                      </a:lnTo>
                      <a:close/>
                      <a:moveTo>
                        <a:pt x="7607" y="3585"/>
                      </a:moveTo>
                      <a:lnTo>
                        <a:pt x="7163" y="4476"/>
                      </a:lnTo>
                      <a:lnTo>
                        <a:pt x="7133" y="4461"/>
                      </a:lnTo>
                      <a:lnTo>
                        <a:pt x="7579" y="3570"/>
                      </a:lnTo>
                      <a:lnTo>
                        <a:pt x="7607" y="3585"/>
                      </a:lnTo>
                      <a:close/>
                      <a:moveTo>
                        <a:pt x="7163" y="4476"/>
                      </a:moveTo>
                      <a:lnTo>
                        <a:pt x="7156" y="4491"/>
                      </a:lnTo>
                      <a:lnTo>
                        <a:pt x="7141" y="4483"/>
                      </a:lnTo>
                      <a:lnTo>
                        <a:pt x="7148" y="4468"/>
                      </a:lnTo>
                      <a:lnTo>
                        <a:pt x="7163" y="4476"/>
                      </a:lnTo>
                      <a:close/>
                      <a:moveTo>
                        <a:pt x="7141" y="4483"/>
                      </a:moveTo>
                      <a:lnTo>
                        <a:pt x="15" y="927"/>
                      </a:lnTo>
                      <a:lnTo>
                        <a:pt x="30" y="897"/>
                      </a:lnTo>
                      <a:lnTo>
                        <a:pt x="7156" y="4453"/>
                      </a:lnTo>
                      <a:lnTo>
                        <a:pt x="7141" y="4483"/>
                      </a:lnTo>
                      <a:close/>
                      <a:moveTo>
                        <a:pt x="15" y="927"/>
                      </a:moveTo>
                      <a:lnTo>
                        <a:pt x="0" y="919"/>
                      </a:lnTo>
                      <a:lnTo>
                        <a:pt x="8" y="904"/>
                      </a:lnTo>
                      <a:lnTo>
                        <a:pt x="22" y="912"/>
                      </a:lnTo>
                      <a:lnTo>
                        <a:pt x="15" y="927"/>
                      </a:lnTo>
                      <a:close/>
                      <a:moveTo>
                        <a:pt x="8" y="904"/>
                      </a:moveTo>
                      <a:lnTo>
                        <a:pt x="453" y="14"/>
                      </a:lnTo>
                      <a:lnTo>
                        <a:pt x="483" y="29"/>
                      </a:lnTo>
                      <a:lnTo>
                        <a:pt x="37" y="919"/>
                      </a:lnTo>
                      <a:lnTo>
                        <a:pt x="8" y="904"/>
                      </a:lnTo>
                      <a:close/>
                      <a:moveTo>
                        <a:pt x="453" y="14"/>
                      </a:moveTo>
                      <a:lnTo>
                        <a:pt x="460" y="0"/>
                      </a:lnTo>
                      <a:lnTo>
                        <a:pt x="475" y="7"/>
                      </a:lnTo>
                      <a:lnTo>
                        <a:pt x="468" y="22"/>
                      </a:lnTo>
                      <a:lnTo>
                        <a:pt x="453" y="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97" name="Freeform 6613">
                  <a:extLst>
                    <a:ext uri="{FF2B5EF4-FFF2-40B4-BE49-F238E27FC236}">
                      <a16:creationId xmlns:a16="http://schemas.microsoft.com/office/drawing/2014/main" xmlns="" id="{2C3E4E59-AB33-4270-A5F8-E35182C7A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" y="1814"/>
                  <a:ext cx="714" cy="359"/>
                </a:xfrm>
                <a:custGeom>
                  <a:avLst/>
                  <a:gdLst>
                    <a:gd name="T0" fmla="*/ 14 w 7140"/>
                    <a:gd name="T1" fmla="*/ 0 h 3585"/>
                    <a:gd name="T2" fmla="*/ 7140 w 7140"/>
                    <a:gd name="T3" fmla="*/ 3555 h 3585"/>
                    <a:gd name="T4" fmla="*/ 7125 w 7140"/>
                    <a:gd name="T5" fmla="*/ 3585 h 3585"/>
                    <a:gd name="T6" fmla="*/ 0 w 7140"/>
                    <a:gd name="T7" fmla="*/ 30 h 3585"/>
                    <a:gd name="T8" fmla="*/ 14 w 7140"/>
                    <a:gd name="T9" fmla="*/ 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40" h="3585">
                      <a:moveTo>
                        <a:pt x="14" y="0"/>
                      </a:moveTo>
                      <a:lnTo>
                        <a:pt x="7140" y="3555"/>
                      </a:lnTo>
                      <a:lnTo>
                        <a:pt x="7125" y="3585"/>
                      </a:lnTo>
                      <a:lnTo>
                        <a:pt x="0" y="3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98" name="Freeform 6614">
                  <a:extLst>
                    <a:ext uri="{FF2B5EF4-FFF2-40B4-BE49-F238E27FC236}">
                      <a16:creationId xmlns:a16="http://schemas.microsoft.com/office/drawing/2014/main" xmlns="" id="{D9EDE299-942B-4733-B666-2447F99B6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" y="1799"/>
                  <a:ext cx="714" cy="359"/>
                </a:xfrm>
                <a:custGeom>
                  <a:avLst/>
                  <a:gdLst>
                    <a:gd name="T0" fmla="*/ 15 w 7141"/>
                    <a:gd name="T1" fmla="*/ 0 h 3586"/>
                    <a:gd name="T2" fmla="*/ 7141 w 7141"/>
                    <a:gd name="T3" fmla="*/ 3556 h 3586"/>
                    <a:gd name="T4" fmla="*/ 7126 w 7141"/>
                    <a:gd name="T5" fmla="*/ 3586 h 3586"/>
                    <a:gd name="T6" fmla="*/ 0 w 7141"/>
                    <a:gd name="T7" fmla="*/ 30 h 3586"/>
                    <a:gd name="T8" fmla="*/ 15 w 7141"/>
                    <a:gd name="T9" fmla="*/ 0 h 3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41" h="3586">
                      <a:moveTo>
                        <a:pt x="15" y="0"/>
                      </a:moveTo>
                      <a:lnTo>
                        <a:pt x="7141" y="3556"/>
                      </a:lnTo>
                      <a:lnTo>
                        <a:pt x="7126" y="3586"/>
                      </a:lnTo>
                      <a:lnTo>
                        <a:pt x="0" y="3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199" name="Freeform 6615">
                  <a:extLst>
                    <a:ext uri="{FF2B5EF4-FFF2-40B4-BE49-F238E27FC236}">
                      <a16:creationId xmlns:a16="http://schemas.microsoft.com/office/drawing/2014/main" xmlns="" id="{DAF16C54-BE43-4D11-B29C-B6BD25267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" y="1784"/>
                  <a:ext cx="714" cy="359"/>
                </a:xfrm>
                <a:custGeom>
                  <a:avLst/>
                  <a:gdLst>
                    <a:gd name="T0" fmla="*/ 15 w 7140"/>
                    <a:gd name="T1" fmla="*/ 0 h 3585"/>
                    <a:gd name="T2" fmla="*/ 7140 w 7140"/>
                    <a:gd name="T3" fmla="*/ 3556 h 3585"/>
                    <a:gd name="T4" fmla="*/ 7126 w 7140"/>
                    <a:gd name="T5" fmla="*/ 3585 h 3585"/>
                    <a:gd name="T6" fmla="*/ 0 w 7140"/>
                    <a:gd name="T7" fmla="*/ 30 h 3585"/>
                    <a:gd name="T8" fmla="*/ 15 w 7140"/>
                    <a:gd name="T9" fmla="*/ 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40" h="3585">
                      <a:moveTo>
                        <a:pt x="15" y="0"/>
                      </a:moveTo>
                      <a:lnTo>
                        <a:pt x="7140" y="3556"/>
                      </a:lnTo>
                      <a:lnTo>
                        <a:pt x="7126" y="3585"/>
                      </a:lnTo>
                      <a:lnTo>
                        <a:pt x="0" y="3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0" name="Freeform 6616">
                  <a:extLst>
                    <a:ext uri="{FF2B5EF4-FFF2-40B4-BE49-F238E27FC236}">
                      <a16:creationId xmlns:a16="http://schemas.microsoft.com/office/drawing/2014/main" xmlns="" id="{0C2BE752-63D0-408A-9078-D81467DFA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" y="1769"/>
                  <a:ext cx="714" cy="359"/>
                </a:xfrm>
                <a:custGeom>
                  <a:avLst/>
                  <a:gdLst>
                    <a:gd name="T0" fmla="*/ 15 w 7141"/>
                    <a:gd name="T1" fmla="*/ 0 h 3586"/>
                    <a:gd name="T2" fmla="*/ 7141 w 7141"/>
                    <a:gd name="T3" fmla="*/ 3556 h 3586"/>
                    <a:gd name="T4" fmla="*/ 7126 w 7141"/>
                    <a:gd name="T5" fmla="*/ 3586 h 3586"/>
                    <a:gd name="T6" fmla="*/ 0 w 7141"/>
                    <a:gd name="T7" fmla="*/ 30 h 3586"/>
                    <a:gd name="T8" fmla="*/ 15 w 7141"/>
                    <a:gd name="T9" fmla="*/ 0 h 3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41" h="3586">
                      <a:moveTo>
                        <a:pt x="15" y="0"/>
                      </a:moveTo>
                      <a:lnTo>
                        <a:pt x="7141" y="3556"/>
                      </a:lnTo>
                      <a:lnTo>
                        <a:pt x="7126" y="3586"/>
                      </a:lnTo>
                      <a:lnTo>
                        <a:pt x="0" y="3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1" name="Freeform 6617">
                  <a:extLst>
                    <a:ext uri="{FF2B5EF4-FFF2-40B4-BE49-F238E27FC236}">
                      <a16:creationId xmlns:a16="http://schemas.microsoft.com/office/drawing/2014/main" xmlns="" id="{2CF20785-8D2B-4125-BDEE-A35DBEE0F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" y="1755"/>
                  <a:ext cx="714" cy="358"/>
                </a:xfrm>
                <a:custGeom>
                  <a:avLst/>
                  <a:gdLst>
                    <a:gd name="T0" fmla="*/ 15 w 7140"/>
                    <a:gd name="T1" fmla="*/ 0 h 3586"/>
                    <a:gd name="T2" fmla="*/ 7140 w 7140"/>
                    <a:gd name="T3" fmla="*/ 3556 h 3586"/>
                    <a:gd name="T4" fmla="*/ 7126 w 7140"/>
                    <a:gd name="T5" fmla="*/ 3586 h 3586"/>
                    <a:gd name="T6" fmla="*/ 0 w 7140"/>
                    <a:gd name="T7" fmla="*/ 30 h 3586"/>
                    <a:gd name="T8" fmla="*/ 15 w 7140"/>
                    <a:gd name="T9" fmla="*/ 0 h 3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40" h="3586">
                      <a:moveTo>
                        <a:pt x="15" y="0"/>
                      </a:moveTo>
                      <a:lnTo>
                        <a:pt x="7140" y="3556"/>
                      </a:lnTo>
                      <a:lnTo>
                        <a:pt x="7126" y="3586"/>
                      </a:lnTo>
                      <a:lnTo>
                        <a:pt x="0" y="3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2" name="Freeform 6618">
                  <a:extLst>
                    <a:ext uri="{FF2B5EF4-FFF2-40B4-BE49-F238E27FC236}">
                      <a16:creationId xmlns:a16="http://schemas.microsoft.com/office/drawing/2014/main" xmlns="" id="{6F12CBDC-9B3D-460A-9D5B-AF48EF15C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1440"/>
                  <a:ext cx="119" cy="214"/>
                </a:xfrm>
                <a:custGeom>
                  <a:avLst/>
                  <a:gdLst>
                    <a:gd name="T0" fmla="*/ 0 w 1190"/>
                    <a:gd name="T1" fmla="*/ 80 h 2142"/>
                    <a:gd name="T2" fmla="*/ 152 w 1190"/>
                    <a:gd name="T3" fmla="*/ 0 h 2142"/>
                    <a:gd name="T4" fmla="*/ 1190 w 1190"/>
                    <a:gd name="T5" fmla="*/ 2062 h 2142"/>
                    <a:gd name="T6" fmla="*/ 1037 w 1190"/>
                    <a:gd name="T7" fmla="*/ 2142 h 2142"/>
                    <a:gd name="T8" fmla="*/ 0 w 1190"/>
                    <a:gd name="T9" fmla="*/ 80 h 2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0" h="2142">
                      <a:moveTo>
                        <a:pt x="0" y="80"/>
                      </a:moveTo>
                      <a:lnTo>
                        <a:pt x="152" y="0"/>
                      </a:lnTo>
                      <a:lnTo>
                        <a:pt x="1190" y="2062"/>
                      </a:lnTo>
                      <a:lnTo>
                        <a:pt x="1037" y="2142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3" name="Freeform 6619">
                  <a:extLst>
                    <a:ext uri="{FF2B5EF4-FFF2-40B4-BE49-F238E27FC236}">
                      <a16:creationId xmlns:a16="http://schemas.microsoft.com/office/drawing/2014/main" xmlns="" id="{D1B0390A-119C-43C2-B7EA-62CCDFD0C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" y="1407"/>
                  <a:ext cx="119" cy="214"/>
                </a:xfrm>
                <a:custGeom>
                  <a:avLst/>
                  <a:gdLst>
                    <a:gd name="T0" fmla="*/ 0 w 1190"/>
                    <a:gd name="T1" fmla="*/ 80 h 2142"/>
                    <a:gd name="T2" fmla="*/ 152 w 1190"/>
                    <a:gd name="T3" fmla="*/ 0 h 2142"/>
                    <a:gd name="T4" fmla="*/ 1190 w 1190"/>
                    <a:gd name="T5" fmla="*/ 2062 h 2142"/>
                    <a:gd name="T6" fmla="*/ 1036 w 1190"/>
                    <a:gd name="T7" fmla="*/ 2142 h 2142"/>
                    <a:gd name="T8" fmla="*/ 0 w 1190"/>
                    <a:gd name="T9" fmla="*/ 80 h 2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0" h="2142">
                      <a:moveTo>
                        <a:pt x="0" y="80"/>
                      </a:moveTo>
                      <a:lnTo>
                        <a:pt x="152" y="0"/>
                      </a:lnTo>
                      <a:lnTo>
                        <a:pt x="1190" y="2062"/>
                      </a:lnTo>
                      <a:lnTo>
                        <a:pt x="1036" y="2142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4" name="Freeform 6620">
                  <a:extLst>
                    <a:ext uri="{FF2B5EF4-FFF2-40B4-BE49-F238E27FC236}">
                      <a16:creationId xmlns:a16="http://schemas.microsoft.com/office/drawing/2014/main" xmlns="" id="{F05138EC-E2F7-43FF-8D83-BA2534DD1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" y="1374"/>
                  <a:ext cx="119" cy="214"/>
                </a:xfrm>
                <a:custGeom>
                  <a:avLst/>
                  <a:gdLst>
                    <a:gd name="T0" fmla="*/ 0 w 1190"/>
                    <a:gd name="T1" fmla="*/ 80 h 2142"/>
                    <a:gd name="T2" fmla="*/ 152 w 1190"/>
                    <a:gd name="T3" fmla="*/ 0 h 2142"/>
                    <a:gd name="T4" fmla="*/ 1190 w 1190"/>
                    <a:gd name="T5" fmla="*/ 2062 h 2142"/>
                    <a:gd name="T6" fmla="*/ 1037 w 1190"/>
                    <a:gd name="T7" fmla="*/ 2142 h 2142"/>
                    <a:gd name="T8" fmla="*/ 0 w 1190"/>
                    <a:gd name="T9" fmla="*/ 80 h 2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0" h="2142">
                      <a:moveTo>
                        <a:pt x="0" y="80"/>
                      </a:moveTo>
                      <a:lnTo>
                        <a:pt x="152" y="0"/>
                      </a:lnTo>
                      <a:lnTo>
                        <a:pt x="1190" y="2062"/>
                      </a:lnTo>
                      <a:lnTo>
                        <a:pt x="1037" y="2142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5" name="Freeform 6621">
                  <a:extLst>
                    <a:ext uri="{FF2B5EF4-FFF2-40B4-BE49-F238E27FC236}">
                      <a16:creationId xmlns:a16="http://schemas.microsoft.com/office/drawing/2014/main" xmlns="" id="{531B0A4E-AF5E-4B77-8088-70FAE8525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" y="1341"/>
                  <a:ext cx="119" cy="215"/>
                </a:xfrm>
                <a:custGeom>
                  <a:avLst/>
                  <a:gdLst>
                    <a:gd name="T0" fmla="*/ 0 w 1190"/>
                    <a:gd name="T1" fmla="*/ 79 h 2141"/>
                    <a:gd name="T2" fmla="*/ 153 w 1190"/>
                    <a:gd name="T3" fmla="*/ 0 h 2141"/>
                    <a:gd name="T4" fmla="*/ 1190 w 1190"/>
                    <a:gd name="T5" fmla="*/ 2061 h 2141"/>
                    <a:gd name="T6" fmla="*/ 1038 w 1190"/>
                    <a:gd name="T7" fmla="*/ 2141 h 2141"/>
                    <a:gd name="T8" fmla="*/ 0 w 1190"/>
                    <a:gd name="T9" fmla="*/ 79 h 2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0" h="2141">
                      <a:moveTo>
                        <a:pt x="0" y="79"/>
                      </a:moveTo>
                      <a:lnTo>
                        <a:pt x="153" y="0"/>
                      </a:lnTo>
                      <a:lnTo>
                        <a:pt x="1190" y="2061"/>
                      </a:lnTo>
                      <a:lnTo>
                        <a:pt x="1038" y="2141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6" name="Freeform 6622">
                  <a:extLst>
                    <a:ext uri="{FF2B5EF4-FFF2-40B4-BE49-F238E27FC236}">
                      <a16:creationId xmlns:a16="http://schemas.microsoft.com/office/drawing/2014/main" xmlns="" id="{A64342B8-909A-41D9-88A0-8D7152E34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" y="1309"/>
                  <a:ext cx="118" cy="214"/>
                </a:xfrm>
                <a:custGeom>
                  <a:avLst/>
                  <a:gdLst>
                    <a:gd name="T0" fmla="*/ 0 w 1189"/>
                    <a:gd name="T1" fmla="*/ 79 h 2141"/>
                    <a:gd name="T2" fmla="*/ 153 w 1189"/>
                    <a:gd name="T3" fmla="*/ 0 h 2141"/>
                    <a:gd name="T4" fmla="*/ 1189 w 1189"/>
                    <a:gd name="T5" fmla="*/ 2062 h 2141"/>
                    <a:gd name="T6" fmla="*/ 1037 w 1189"/>
                    <a:gd name="T7" fmla="*/ 2141 h 2141"/>
                    <a:gd name="T8" fmla="*/ 0 w 1189"/>
                    <a:gd name="T9" fmla="*/ 79 h 2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9" h="2141">
                      <a:moveTo>
                        <a:pt x="0" y="79"/>
                      </a:moveTo>
                      <a:lnTo>
                        <a:pt x="153" y="0"/>
                      </a:lnTo>
                      <a:lnTo>
                        <a:pt x="1189" y="2062"/>
                      </a:lnTo>
                      <a:lnTo>
                        <a:pt x="1037" y="2141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7" name="Freeform 6623">
                  <a:extLst>
                    <a:ext uri="{FF2B5EF4-FFF2-40B4-BE49-F238E27FC236}">
                      <a16:creationId xmlns:a16="http://schemas.microsoft.com/office/drawing/2014/main" xmlns="" id="{C05044B4-7E96-49A5-AED7-65521BC23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" y="1276"/>
                  <a:ext cx="119" cy="214"/>
                </a:xfrm>
                <a:custGeom>
                  <a:avLst/>
                  <a:gdLst>
                    <a:gd name="T0" fmla="*/ 0 w 1190"/>
                    <a:gd name="T1" fmla="*/ 80 h 2142"/>
                    <a:gd name="T2" fmla="*/ 153 w 1190"/>
                    <a:gd name="T3" fmla="*/ 0 h 2142"/>
                    <a:gd name="T4" fmla="*/ 1190 w 1190"/>
                    <a:gd name="T5" fmla="*/ 2062 h 2142"/>
                    <a:gd name="T6" fmla="*/ 1038 w 1190"/>
                    <a:gd name="T7" fmla="*/ 2142 h 2142"/>
                    <a:gd name="T8" fmla="*/ 0 w 1190"/>
                    <a:gd name="T9" fmla="*/ 80 h 2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0" h="2142">
                      <a:moveTo>
                        <a:pt x="0" y="80"/>
                      </a:moveTo>
                      <a:lnTo>
                        <a:pt x="153" y="0"/>
                      </a:lnTo>
                      <a:lnTo>
                        <a:pt x="1190" y="2062"/>
                      </a:lnTo>
                      <a:lnTo>
                        <a:pt x="1038" y="2142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8" name="Freeform 6624">
                  <a:extLst>
                    <a:ext uri="{FF2B5EF4-FFF2-40B4-BE49-F238E27FC236}">
                      <a16:creationId xmlns:a16="http://schemas.microsoft.com/office/drawing/2014/main" xmlns="" id="{8D2712F5-342F-417C-936C-F43AA4067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9" y="1243"/>
                  <a:ext cx="119" cy="214"/>
                </a:xfrm>
                <a:custGeom>
                  <a:avLst/>
                  <a:gdLst>
                    <a:gd name="T0" fmla="*/ 0 w 1190"/>
                    <a:gd name="T1" fmla="*/ 80 h 2142"/>
                    <a:gd name="T2" fmla="*/ 153 w 1190"/>
                    <a:gd name="T3" fmla="*/ 0 h 2142"/>
                    <a:gd name="T4" fmla="*/ 1190 w 1190"/>
                    <a:gd name="T5" fmla="*/ 2062 h 2142"/>
                    <a:gd name="T6" fmla="*/ 1038 w 1190"/>
                    <a:gd name="T7" fmla="*/ 2142 h 2142"/>
                    <a:gd name="T8" fmla="*/ 0 w 1190"/>
                    <a:gd name="T9" fmla="*/ 80 h 2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0" h="2142">
                      <a:moveTo>
                        <a:pt x="0" y="80"/>
                      </a:moveTo>
                      <a:lnTo>
                        <a:pt x="153" y="0"/>
                      </a:lnTo>
                      <a:lnTo>
                        <a:pt x="1190" y="2062"/>
                      </a:lnTo>
                      <a:lnTo>
                        <a:pt x="1038" y="2142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09" name="Rectangle 6625">
                  <a:extLst>
                    <a:ext uri="{FF2B5EF4-FFF2-40B4-BE49-F238E27FC236}">
                      <a16:creationId xmlns:a16="http://schemas.microsoft.com/office/drawing/2014/main" xmlns="" id="{133AF516-7121-4290-81E9-D7FBF49E9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2058"/>
                  <a:ext cx="103" cy="12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0" name="Rectangle 6626">
                  <a:extLst>
                    <a:ext uri="{FF2B5EF4-FFF2-40B4-BE49-F238E27FC236}">
                      <a16:creationId xmlns:a16="http://schemas.microsoft.com/office/drawing/2014/main" xmlns="" id="{6429ACDF-4442-4D92-A43E-851345DDA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2008"/>
                  <a:ext cx="103" cy="11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1" name="Rectangle 6627">
                  <a:extLst>
                    <a:ext uri="{FF2B5EF4-FFF2-40B4-BE49-F238E27FC236}">
                      <a16:creationId xmlns:a16="http://schemas.microsoft.com/office/drawing/2014/main" xmlns="" id="{54EA02EE-5332-4A67-BB80-CF70001D3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958"/>
                  <a:ext cx="103" cy="11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2" name="Rectangle 6628">
                  <a:extLst>
                    <a:ext uri="{FF2B5EF4-FFF2-40B4-BE49-F238E27FC236}">
                      <a16:creationId xmlns:a16="http://schemas.microsoft.com/office/drawing/2014/main" xmlns="" id="{7A7615D3-DA7C-4204-9442-1D699F3E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907"/>
                  <a:ext cx="103" cy="12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3" name="Rectangle 6629">
                  <a:extLst>
                    <a:ext uri="{FF2B5EF4-FFF2-40B4-BE49-F238E27FC236}">
                      <a16:creationId xmlns:a16="http://schemas.microsoft.com/office/drawing/2014/main" xmlns="" id="{8D86C62A-5798-4C3B-AD32-D80F5C90E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857"/>
                  <a:ext cx="103" cy="11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4" name="Rectangle 6630">
                  <a:extLst>
                    <a:ext uri="{FF2B5EF4-FFF2-40B4-BE49-F238E27FC236}">
                      <a16:creationId xmlns:a16="http://schemas.microsoft.com/office/drawing/2014/main" xmlns="" id="{DEB30CD8-2AC8-46C7-8DD6-4579A616F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807"/>
                  <a:ext cx="103" cy="11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5" name="Rectangle 6631">
                  <a:extLst>
                    <a:ext uri="{FF2B5EF4-FFF2-40B4-BE49-F238E27FC236}">
                      <a16:creationId xmlns:a16="http://schemas.microsoft.com/office/drawing/2014/main" xmlns="" id="{AC86EFDD-F040-49B7-AEE1-384D36658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756"/>
                  <a:ext cx="103" cy="12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6" name="Freeform 6632">
                  <a:extLst>
                    <a:ext uri="{FF2B5EF4-FFF2-40B4-BE49-F238E27FC236}">
                      <a16:creationId xmlns:a16="http://schemas.microsoft.com/office/drawing/2014/main" xmlns="" id="{B376DC49-4900-436C-A396-F8140BCFE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7" y="2030"/>
                  <a:ext cx="5" cy="8"/>
                </a:xfrm>
                <a:custGeom>
                  <a:avLst/>
                  <a:gdLst>
                    <a:gd name="T0" fmla="*/ 59 w 59"/>
                    <a:gd name="T1" fmla="*/ 59 h 73"/>
                    <a:gd name="T2" fmla="*/ 30 w 59"/>
                    <a:gd name="T3" fmla="*/ 73 h 73"/>
                    <a:gd name="T4" fmla="*/ 0 w 59"/>
                    <a:gd name="T5" fmla="*/ 14 h 73"/>
                    <a:gd name="T6" fmla="*/ 30 w 59"/>
                    <a:gd name="T7" fmla="*/ 0 h 73"/>
                    <a:gd name="T8" fmla="*/ 59 w 59"/>
                    <a:gd name="T9" fmla="*/ 5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3">
                      <a:moveTo>
                        <a:pt x="59" y="59"/>
                      </a:moveTo>
                      <a:lnTo>
                        <a:pt x="30" y="73"/>
                      </a:ln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7" name="Freeform 6633">
                  <a:extLst>
                    <a:ext uri="{FF2B5EF4-FFF2-40B4-BE49-F238E27FC236}">
                      <a16:creationId xmlns:a16="http://schemas.microsoft.com/office/drawing/2014/main" xmlns="" id="{FF0116ED-EC58-4210-9D36-6E21B42E9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1" y="2039"/>
                  <a:ext cx="6" cy="8"/>
                </a:xfrm>
                <a:custGeom>
                  <a:avLst/>
                  <a:gdLst>
                    <a:gd name="T0" fmla="*/ 59 w 59"/>
                    <a:gd name="T1" fmla="*/ 60 h 75"/>
                    <a:gd name="T2" fmla="*/ 30 w 59"/>
                    <a:gd name="T3" fmla="*/ 75 h 75"/>
                    <a:gd name="T4" fmla="*/ 0 w 59"/>
                    <a:gd name="T5" fmla="*/ 15 h 75"/>
                    <a:gd name="T6" fmla="*/ 29 w 59"/>
                    <a:gd name="T7" fmla="*/ 0 h 75"/>
                    <a:gd name="T8" fmla="*/ 59 w 59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5">
                      <a:moveTo>
                        <a:pt x="59" y="60"/>
                      </a:moveTo>
                      <a:lnTo>
                        <a:pt x="30" y="75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8" name="Freeform 6634">
                  <a:extLst>
                    <a:ext uri="{FF2B5EF4-FFF2-40B4-BE49-F238E27FC236}">
                      <a16:creationId xmlns:a16="http://schemas.microsoft.com/office/drawing/2014/main" xmlns="" id="{1E0953F3-BBD2-44B4-903B-704F66F9C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5" y="2048"/>
                  <a:ext cx="6" cy="8"/>
                </a:xfrm>
                <a:custGeom>
                  <a:avLst/>
                  <a:gdLst>
                    <a:gd name="T0" fmla="*/ 59 w 59"/>
                    <a:gd name="T1" fmla="*/ 58 h 73"/>
                    <a:gd name="T2" fmla="*/ 30 w 59"/>
                    <a:gd name="T3" fmla="*/ 73 h 73"/>
                    <a:gd name="T4" fmla="*/ 0 w 59"/>
                    <a:gd name="T5" fmla="*/ 15 h 73"/>
                    <a:gd name="T6" fmla="*/ 30 w 59"/>
                    <a:gd name="T7" fmla="*/ 0 h 73"/>
                    <a:gd name="T8" fmla="*/ 59 w 59"/>
                    <a:gd name="T9" fmla="*/ 5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3">
                      <a:moveTo>
                        <a:pt x="59" y="58"/>
                      </a:moveTo>
                      <a:lnTo>
                        <a:pt x="30" y="73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59" y="5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19" name="Freeform 6635">
                  <a:extLst>
                    <a:ext uri="{FF2B5EF4-FFF2-40B4-BE49-F238E27FC236}">
                      <a16:creationId xmlns:a16="http://schemas.microsoft.com/office/drawing/2014/main" xmlns="" id="{B1A1A3A7-58A0-4C3A-B1DB-A2E39FD6B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2057"/>
                  <a:ext cx="6" cy="7"/>
                </a:xfrm>
                <a:custGeom>
                  <a:avLst/>
                  <a:gdLst>
                    <a:gd name="T0" fmla="*/ 59 w 59"/>
                    <a:gd name="T1" fmla="*/ 60 h 75"/>
                    <a:gd name="T2" fmla="*/ 29 w 59"/>
                    <a:gd name="T3" fmla="*/ 75 h 75"/>
                    <a:gd name="T4" fmla="*/ 0 w 59"/>
                    <a:gd name="T5" fmla="*/ 15 h 75"/>
                    <a:gd name="T6" fmla="*/ 29 w 59"/>
                    <a:gd name="T7" fmla="*/ 0 h 75"/>
                    <a:gd name="T8" fmla="*/ 59 w 59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5">
                      <a:moveTo>
                        <a:pt x="59" y="60"/>
                      </a:moveTo>
                      <a:lnTo>
                        <a:pt x="29" y="75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0" name="Freeform 6636">
                  <a:extLst>
                    <a:ext uri="{FF2B5EF4-FFF2-40B4-BE49-F238E27FC236}">
                      <a16:creationId xmlns:a16="http://schemas.microsoft.com/office/drawing/2014/main" xmlns="" id="{4EDDCF3C-ABFB-4436-8A45-F8F567CA2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066"/>
                  <a:ext cx="6" cy="7"/>
                </a:xfrm>
                <a:custGeom>
                  <a:avLst/>
                  <a:gdLst>
                    <a:gd name="T0" fmla="*/ 60 w 60"/>
                    <a:gd name="T1" fmla="*/ 58 h 73"/>
                    <a:gd name="T2" fmla="*/ 30 w 60"/>
                    <a:gd name="T3" fmla="*/ 73 h 73"/>
                    <a:gd name="T4" fmla="*/ 0 w 60"/>
                    <a:gd name="T5" fmla="*/ 14 h 73"/>
                    <a:gd name="T6" fmla="*/ 30 w 60"/>
                    <a:gd name="T7" fmla="*/ 0 h 73"/>
                    <a:gd name="T8" fmla="*/ 60 w 60"/>
                    <a:gd name="T9" fmla="*/ 5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3">
                      <a:moveTo>
                        <a:pt x="60" y="58"/>
                      </a:moveTo>
                      <a:lnTo>
                        <a:pt x="30" y="73"/>
                      </a:ln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60" y="5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1" name="Freeform 6637">
                  <a:extLst>
                    <a:ext uri="{FF2B5EF4-FFF2-40B4-BE49-F238E27FC236}">
                      <a16:creationId xmlns:a16="http://schemas.microsoft.com/office/drawing/2014/main" xmlns="" id="{9D361067-CBE1-4677-9248-939273AAB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2075"/>
                  <a:ext cx="6" cy="7"/>
                </a:xfrm>
                <a:custGeom>
                  <a:avLst/>
                  <a:gdLst>
                    <a:gd name="T0" fmla="*/ 59 w 59"/>
                    <a:gd name="T1" fmla="*/ 60 h 74"/>
                    <a:gd name="T2" fmla="*/ 30 w 59"/>
                    <a:gd name="T3" fmla="*/ 74 h 74"/>
                    <a:gd name="T4" fmla="*/ 0 w 59"/>
                    <a:gd name="T5" fmla="*/ 15 h 74"/>
                    <a:gd name="T6" fmla="*/ 29 w 59"/>
                    <a:gd name="T7" fmla="*/ 0 h 74"/>
                    <a:gd name="T8" fmla="*/ 59 w 59"/>
                    <a:gd name="T9" fmla="*/ 6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4">
                      <a:moveTo>
                        <a:pt x="59" y="60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2" name="Freeform 6638">
                  <a:extLst>
                    <a:ext uri="{FF2B5EF4-FFF2-40B4-BE49-F238E27FC236}">
                      <a16:creationId xmlns:a16="http://schemas.microsoft.com/office/drawing/2014/main" xmlns="" id="{49986DF8-8416-47CD-9849-5BFC6C058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2084"/>
                  <a:ext cx="6" cy="7"/>
                </a:xfrm>
                <a:custGeom>
                  <a:avLst/>
                  <a:gdLst>
                    <a:gd name="T0" fmla="*/ 59 w 59"/>
                    <a:gd name="T1" fmla="*/ 59 h 74"/>
                    <a:gd name="T2" fmla="*/ 29 w 59"/>
                    <a:gd name="T3" fmla="*/ 74 h 74"/>
                    <a:gd name="T4" fmla="*/ 0 w 59"/>
                    <a:gd name="T5" fmla="*/ 15 h 74"/>
                    <a:gd name="T6" fmla="*/ 29 w 59"/>
                    <a:gd name="T7" fmla="*/ 0 h 74"/>
                    <a:gd name="T8" fmla="*/ 59 w 59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4">
                      <a:moveTo>
                        <a:pt x="59" y="59"/>
                      </a:moveTo>
                      <a:lnTo>
                        <a:pt x="29" y="7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3" name="Freeform 6639">
                  <a:extLst>
                    <a:ext uri="{FF2B5EF4-FFF2-40B4-BE49-F238E27FC236}">
                      <a16:creationId xmlns:a16="http://schemas.microsoft.com/office/drawing/2014/main" xmlns="" id="{4298FBE1-C02D-4983-B5D6-D391E480F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2093"/>
                  <a:ext cx="6" cy="7"/>
                </a:xfrm>
                <a:custGeom>
                  <a:avLst/>
                  <a:gdLst>
                    <a:gd name="T0" fmla="*/ 60 w 60"/>
                    <a:gd name="T1" fmla="*/ 59 h 74"/>
                    <a:gd name="T2" fmla="*/ 30 w 60"/>
                    <a:gd name="T3" fmla="*/ 74 h 74"/>
                    <a:gd name="T4" fmla="*/ 0 w 60"/>
                    <a:gd name="T5" fmla="*/ 15 h 74"/>
                    <a:gd name="T6" fmla="*/ 30 w 60"/>
                    <a:gd name="T7" fmla="*/ 0 h 74"/>
                    <a:gd name="T8" fmla="*/ 60 w 60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4">
                      <a:moveTo>
                        <a:pt x="60" y="59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4" name="Freeform 6640">
                  <a:extLst>
                    <a:ext uri="{FF2B5EF4-FFF2-40B4-BE49-F238E27FC236}">
                      <a16:creationId xmlns:a16="http://schemas.microsoft.com/office/drawing/2014/main" xmlns="" id="{FB067130-C2AE-473A-B640-DAF4CD043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2" y="2102"/>
                  <a:ext cx="6" cy="7"/>
                </a:xfrm>
                <a:custGeom>
                  <a:avLst/>
                  <a:gdLst>
                    <a:gd name="T0" fmla="*/ 60 w 60"/>
                    <a:gd name="T1" fmla="*/ 60 h 74"/>
                    <a:gd name="T2" fmla="*/ 30 w 60"/>
                    <a:gd name="T3" fmla="*/ 74 h 74"/>
                    <a:gd name="T4" fmla="*/ 0 w 60"/>
                    <a:gd name="T5" fmla="*/ 15 h 74"/>
                    <a:gd name="T6" fmla="*/ 30 w 60"/>
                    <a:gd name="T7" fmla="*/ 0 h 74"/>
                    <a:gd name="T8" fmla="*/ 60 w 60"/>
                    <a:gd name="T9" fmla="*/ 6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4">
                      <a:moveTo>
                        <a:pt x="60" y="60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5" name="Freeform 6641">
                  <a:extLst>
                    <a:ext uri="{FF2B5EF4-FFF2-40B4-BE49-F238E27FC236}">
                      <a16:creationId xmlns:a16="http://schemas.microsoft.com/office/drawing/2014/main" xmlns="" id="{B5A199C2-2666-450A-B42A-1DAFCBE09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2110"/>
                  <a:ext cx="5" cy="8"/>
                </a:xfrm>
                <a:custGeom>
                  <a:avLst/>
                  <a:gdLst>
                    <a:gd name="T0" fmla="*/ 58 w 58"/>
                    <a:gd name="T1" fmla="*/ 60 h 75"/>
                    <a:gd name="T2" fmla="*/ 30 w 58"/>
                    <a:gd name="T3" fmla="*/ 75 h 75"/>
                    <a:gd name="T4" fmla="*/ 0 w 58"/>
                    <a:gd name="T5" fmla="*/ 15 h 75"/>
                    <a:gd name="T6" fmla="*/ 29 w 58"/>
                    <a:gd name="T7" fmla="*/ 0 h 75"/>
                    <a:gd name="T8" fmla="*/ 58 w 58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5">
                      <a:moveTo>
                        <a:pt x="58" y="60"/>
                      </a:moveTo>
                      <a:lnTo>
                        <a:pt x="30" y="75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8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6" name="Freeform 6642">
                  <a:extLst>
                    <a:ext uri="{FF2B5EF4-FFF2-40B4-BE49-F238E27FC236}">
                      <a16:creationId xmlns:a16="http://schemas.microsoft.com/office/drawing/2014/main" xmlns="" id="{22A32408-752E-4899-8C45-09414DAA7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2119"/>
                  <a:ext cx="6" cy="8"/>
                </a:xfrm>
                <a:custGeom>
                  <a:avLst/>
                  <a:gdLst>
                    <a:gd name="T0" fmla="*/ 60 w 60"/>
                    <a:gd name="T1" fmla="*/ 60 h 73"/>
                    <a:gd name="T2" fmla="*/ 30 w 60"/>
                    <a:gd name="T3" fmla="*/ 73 h 73"/>
                    <a:gd name="T4" fmla="*/ 0 w 60"/>
                    <a:gd name="T5" fmla="*/ 15 h 73"/>
                    <a:gd name="T6" fmla="*/ 30 w 60"/>
                    <a:gd name="T7" fmla="*/ 0 h 73"/>
                    <a:gd name="T8" fmla="*/ 60 w 60"/>
                    <a:gd name="T9" fmla="*/ 6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3">
                      <a:moveTo>
                        <a:pt x="60" y="60"/>
                      </a:moveTo>
                      <a:lnTo>
                        <a:pt x="30" y="73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7" name="Freeform 6643">
                  <a:extLst>
                    <a:ext uri="{FF2B5EF4-FFF2-40B4-BE49-F238E27FC236}">
                      <a16:creationId xmlns:a16="http://schemas.microsoft.com/office/drawing/2014/main" xmlns="" id="{A25A6918-180F-4D20-AE5D-56A15FA0A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5" y="2128"/>
                  <a:ext cx="6" cy="8"/>
                </a:xfrm>
                <a:custGeom>
                  <a:avLst/>
                  <a:gdLst>
                    <a:gd name="T0" fmla="*/ 60 w 60"/>
                    <a:gd name="T1" fmla="*/ 60 h 75"/>
                    <a:gd name="T2" fmla="*/ 30 w 60"/>
                    <a:gd name="T3" fmla="*/ 75 h 75"/>
                    <a:gd name="T4" fmla="*/ 0 w 60"/>
                    <a:gd name="T5" fmla="*/ 15 h 75"/>
                    <a:gd name="T6" fmla="*/ 30 w 60"/>
                    <a:gd name="T7" fmla="*/ 0 h 75"/>
                    <a:gd name="T8" fmla="*/ 60 w 60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5">
                      <a:moveTo>
                        <a:pt x="60" y="60"/>
                      </a:moveTo>
                      <a:lnTo>
                        <a:pt x="30" y="75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8" name="Freeform 6644">
                  <a:extLst>
                    <a:ext uri="{FF2B5EF4-FFF2-40B4-BE49-F238E27FC236}">
                      <a16:creationId xmlns:a16="http://schemas.microsoft.com/office/drawing/2014/main" xmlns="" id="{33CB928C-756D-4A48-9E12-ADF20BACE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2137"/>
                  <a:ext cx="6" cy="8"/>
                </a:xfrm>
                <a:custGeom>
                  <a:avLst/>
                  <a:gdLst>
                    <a:gd name="T0" fmla="*/ 60 w 60"/>
                    <a:gd name="T1" fmla="*/ 59 h 74"/>
                    <a:gd name="T2" fmla="*/ 30 w 60"/>
                    <a:gd name="T3" fmla="*/ 74 h 74"/>
                    <a:gd name="T4" fmla="*/ 0 w 60"/>
                    <a:gd name="T5" fmla="*/ 15 h 74"/>
                    <a:gd name="T6" fmla="*/ 30 w 60"/>
                    <a:gd name="T7" fmla="*/ 0 h 74"/>
                    <a:gd name="T8" fmla="*/ 60 w 60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4">
                      <a:moveTo>
                        <a:pt x="60" y="59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29" name="Freeform 6645">
                  <a:extLst>
                    <a:ext uri="{FF2B5EF4-FFF2-40B4-BE49-F238E27FC236}">
                      <a16:creationId xmlns:a16="http://schemas.microsoft.com/office/drawing/2014/main" xmlns="" id="{E172FE26-D316-4F54-904E-C7811C9A6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146"/>
                  <a:ext cx="6" cy="7"/>
                </a:xfrm>
                <a:custGeom>
                  <a:avLst/>
                  <a:gdLst>
                    <a:gd name="T0" fmla="*/ 58 w 58"/>
                    <a:gd name="T1" fmla="*/ 59 h 74"/>
                    <a:gd name="T2" fmla="*/ 29 w 58"/>
                    <a:gd name="T3" fmla="*/ 74 h 74"/>
                    <a:gd name="T4" fmla="*/ 0 w 58"/>
                    <a:gd name="T5" fmla="*/ 14 h 74"/>
                    <a:gd name="T6" fmla="*/ 29 w 58"/>
                    <a:gd name="T7" fmla="*/ 0 h 74"/>
                    <a:gd name="T8" fmla="*/ 58 w 58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4">
                      <a:moveTo>
                        <a:pt x="58" y="59"/>
                      </a:moveTo>
                      <a:lnTo>
                        <a:pt x="29" y="74"/>
                      </a:lnTo>
                      <a:lnTo>
                        <a:pt x="0" y="14"/>
                      </a:lnTo>
                      <a:lnTo>
                        <a:pt x="29" y="0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0" name="Freeform 6646">
                  <a:extLst>
                    <a:ext uri="{FF2B5EF4-FFF2-40B4-BE49-F238E27FC236}">
                      <a16:creationId xmlns:a16="http://schemas.microsoft.com/office/drawing/2014/main" xmlns="" id="{29D317F5-A617-45AE-92BE-1A8E349BD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" y="2155"/>
                  <a:ext cx="6" cy="7"/>
                </a:xfrm>
                <a:custGeom>
                  <a:avLst/>
                  <a:gdLst>
                    <a:gd name="T0" fmla="*/ 59 w 59"/>
                    <a:gd name="T1" fmla="*/ 60 h 75"/>
                    <a:gd name="T2" fmla="*/ 29 w 59"/>
                    <a:gd name="T3" fmla="*/ 75 h 75"/>
                    <a:gd name="T4" fmla="*/ 0 w 59"/>
                    <a:gd name="T5" fmla="*/ 15 h 75"/>
                    <a:gd name="T6" fmla="*/ 29 w 59"/>
                    <a:gd name="T7" fmla="*/ 0 h 75"/>
                    <a:gd name="T8" fmla="*/ 59 w 59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5">
                      <a:moveTo>
                        <a:pt x="59" y="60"/>
                      </a:moveTo>
                      <a:lnTo>
                        <a:pt x="29" y="75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1" name="Freeform 6647">
                  <a:extLst>
                    <a:ext uri="{FF2B5EF4-FFF2-40B4-BE49-F238E27FC236}">
                      <a16:creationId xmlns:a16="http://schemas.microsoft.com/office/drawing/2014/main" xmlns="" id="{A1A0FCE5-2ABD-4B29-92F4-039C2D415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" y="2164"/>
                  <a:ext cx="6" cy="7"/>
                </a:xfrm>
                <a:custGeom>
                  <a:avLst/>
                  <a:gdLst>
                    <a:gd name="T0" fmla="*/ 60 w 60"/>
                    <a:gd name="T1" fmla="*/ 58 h 73"/>
                    <a:gd name="T2" fmla="*/ 30 w 60"/>
                    <a:gd name="T3" fmla="*/ 73 h 73"/>
                    <a:gd name="T4" fmla="*/ 0 w 60"/>
                    <a:gd name="T5" fmla="*/ 14 h 73"/>
                    <a:gd name="T6" fmla="*/ 30 w 60"/>
                    <a:gd name="T7" fmla="*/ 0 h 73"/>
                    <a:gd name="T8" fmla="*/ 60 w 60"/>
                    <a:gd name="T9" fmla="*/ 5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3">
                      <a:moveTo>
                        <a:pt x="60" y="58"/>
                      </a:moveTo>
                      <a:lnTo>
                        <a:pt x="30" y="73"/>
                      </a:ln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60" y="5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2" name="Freeform 6648">
                  <a:extLst>
                    <a:ext uri="{FF2B5EF4-FFF2-40B4-BE49-F238E27FC236}">
                      <a16:creationId xmlns:a16="http://schemas.microsoft.com/office/drawing/2014/main" xmlns="" id="{023AF0AA-F456-4802-B345-5B30B8504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2173"/>
                  <a:ext cx="6" cy="7"/>
                </a:xfrm>
                <a:custGeom>
                  <a:avLst/>
                  <a:gdLst>
                    <a:gd name="T0" fmla="*/ 59 w 59"/>
                    <a:gd name="T1" fmla="*/ 60 h 75"/>
                    <a:gd name="T2" fmla="*/ 30 w 59"/>
                    <a:gd name="T3" fmla="*/ 75 h 75"/>
                    <a:gd name="T4" fmla="*/ 0 w 59"/>
                    <a:gd name="T5" fmla="*/ 15 h 75"/>
                    <a:gd name="T6" fmla="*/ 30 w 59"/>
                    <a:gd name="T7" fmla="*/ 0 h 75"/>
                    <a:gd name="T8" fmla="*/ 59 w 59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5">
                      <a:moveTo>
                        <a:pt x="59" y="60"/>
                      </a:moveTo>
                      <a:lnTo>
                        <a:pt x="30" y="75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3" name="Freeform 6649">
                  <a:extLst>
                    <a:ext uri="{FF2B5EF4-FFF2-40B4-BE49-F238E27FC236}">
                      <a16:creationId xmlns:a16="http://schemas.microsoft.com/office/drawing/2014/main" xmlns="" id="{CCDBA880-E207-47C6-A27B-9C81B9C91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2" y="2182"/>
                  <a:ext cx="6" cy="7"/>
                </a:xfrm>
                <a:custGeom>
                  <a:avLst/>
                  <a:gdLst>
                    <a:gd name="T0" fmla="*/ 58 w 58"/>
                    <a:gd name="T1" fmla="*/ 58 h 73"/>
                    <a:gd name="T2" fmla="*/ 29 w 58"/>
                    <a:gd name="T3" fmla="*/ 73 h 73"/>
                    <a:gd name="T4" fmla="*/ 0 w 58"/>
                    <a:gd name="T5" fmla="*/ 15 h 73"/>
                    <a:gd name="T6" fmla="*/ 29 w 58"/>
                    <a:gd name="T7" fmla="*/ 0 h 73"/>
                    <a:gd name="T8" fmla="*/ 58 w 58"/>
                    <a:gd name="T9" fmla="*/ 5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3">
                      <a:moveTo>
                        <a:pt x="58" y="58"/>
                      </a:moveTo>
                      <a:lnTo>
                        <a:pt x="29" y="73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8" y="5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4" name="Freeform 6650">
                  <a:extLst>
                    <a:ext uri="{FF2B5EF4-FFF2-40B4-BE49-F238E27FC236}">
                      <a16:creationId xmlns:a16="http://schemas.microsoft.com/office/drawing/2014/main" xmlns="" id="{AB5B30DE-582B-4D3E-8BB2-4C969F172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2190"/>
                  <a:ext cx="5" cy="8"/>
                </a:xfrm>
                <a:custGeom>
                  <a:avLst/>
                  <a:gdLst>
                    <a:gd name="T0" fmla="*/ 59 w 59"/>
                    <a:gd name="T1" fmla="*/ 60 h 75"/>
                    <a:gd name="T2" fmla="*/ 30 w 59"/>
                    <a:gd name="T3" fmla="*/ 75 h 75"/>
                    <a:gd name="T4" fmla="*/ 0 w 59"/>
                    <a:gd name="T5" fmla="*/ 15 h 75"/>
                    <a:gd name="T6" fmla="*/ 29 w 59"/>
                    <a:gd name="T7" fmla="*/ 0 h 75"/>
                    <a:gd name="T8" fmla="*/ 59 w 59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5">
                      <a:moveTo>
                        <a:pt x="59" y="60"/>
                      </a:moveTo>
                      <a:lnTo>
                        <a:pt x="30" y="75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5" name="Freeform 6651">
                  <a:extLst>
                    <a:ext uri="{FF2B5EF4-FFF2-40B4-BE49-F238E27FC236}">
                      <a16:creationId xmlns:a16="http://schemas.microsoft.com/office/drawing/2014/main" xmlns="" id="{97C2ED1F-21A5-4125-A42C-607B8A377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199"/>
                  <a:ext cx="6" cy="8"/>
                </a:xfrm>
                <a:custGeom>
                  <a:avLst/>
                  <a:gdLst>
                    <a:gd name="T0" fmla="*/ 60 w 60"/>
                    <a:gd name="T1" fmla="*/ 59 h 74"/>
                    <a:gd name="T2" fmla="*/ 30 w 60"/>
                    <a:gd name="T3" fmla="*/ 74 h 74"/>
                    <a:gd name="T4" fmla="*/ 0 w 60"/>
                    <a:gd name="T5" fmla="*/ 15 h 74"/>
                    <a:gd name="T6" fmla="*/ 30 w 60"/>
                    <a:gd name="T7" fmla="*/ 0 h 74"/>
                    <a:gd name="T8" fmla="*/ 60 w 60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4">
                      <a:moveTo>
                        <a:pt x="60" y="59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6" name="Freeform 6652">
                  <a:extLst>
                    <a:ext uri="{FF2B5EF4-FFF2-40B4-BE49-F238E27FC236}">
                      <a16:creationId xmlns:a16="http://schemas.microsoft.com/office/drawing/2014/main" xmlns="" id="{20C9037A-19DE-4901-A2CD-2CCB14D37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5" y="2208"/>
                  <a:ext cx="6" cy="8"/>
                </a:xfrm>
                <a:custGeom>
                  <a:avLst/>
                  <a:gdLst>
                    <a:gd name="T0" fmla="*/ 59 w 59"/>
                    <a:gd name="T1" fmla="*/ 59 h 74"/>
                    <a:gd name="T2" fmla="*/ 29 w 59"/>
                    <a:gd name="T3" fmla="*/ 74 h 74"/>
                    <a:gd name="T4" fmla="*/ 0 w 59"/>
                    <a:gd name="T5" fmla="*/ 15 h 74"/>
                    <a:gd name="T6" fmla="*/ 29 w 59"/>
                    <a:gd name="T7" fmla="*/ 0 h 74"/>
                    <a:gd name="T8" fmla="*/ 59 w 59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4">
                      <a:moveTo>
                        <a:pt x="59" y="59"/>
                      </a:moveTo>
                      <a:lnTo>
                        <a:pt x="29" y="7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7" name="Freeform 6653">
                  <a:extLst>
                    <a:ext uri="{FF2B5EF4-FFF2-40B4-BE49-F238E27FC236}">
                      <a16:creationId xmlns:a16="http://schemas.microsoft.com/office/drawing/2014/main" xmlns="" id="{6514C405-0CA0-43CD-8F52-0344036E2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0" y="2217"/>
                  <a:ext cx="6" cy="7"/>
                </a:xfrm>
                <a:custGeom>
                  <a:avLst/>
                  <a:gdLst>
                    <a:gd name="T0" fmla="*/ 60 w 60"/>
                    <a:gd name="T1" fmla="*/ 60 h 74"/>
                    <a:gd name="T2" fmla="*/ 30 w 60"/>
                    <a:gd name="T3" fmla="*/ 74 h 74"/>
                    <a:gd name="T4" fmla="*/ 0 w 60"/>
                    <a:gd name="T5" fmla="*/ 15 h 74"/>
                    <a:gd name="T6" fmla="*/ 30 w 60"/>
                    <a:gd name="T7" fmla="*/ 0 h 74"/>
                    <a:gd name="T8" fmla="*/ 60 w 60"/>
                    <a:gd name="T9" fmla="*/ 6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4">
                      <a:moveTo>
                        <a:pt x="60" y="60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8" name="Freeform 6654">
                  <a:extLst>
                    <a:ext uri="{FF2B5EF4-FFF2-40B4-BE49-F238E27FC236}">
                      <a16:creationId xmlns:a16="http://schemas.microsoft.com/office/drawing/2014/main" xmlns="" id="{1190B980-E9F8-439B-8897-7957B7122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" y="2226"/>
                  <a:ext cx="6" cy="7"/>
                </a:xfrm>
                <a:custGeom>
                  <a:avLst/>
                  <a:gdLst>
                    <a:gd name="T0" fmla="*/ 59 w 59"/>
                    <a:gd name="T1" fmla="*/ 59 h 74"/>
                    <a:gd name="T2" fmla="*/ 30 w 59"/>
                    <a:gd name="T3" fmla="*/ 74 h 74"/>
                    <a:gd name="T4" fmla="*/ 0 w 59"/>
                    <a:gd name="T5" fmla="*/ 14 h 74"/>
                    <a:gd name="T6" fmla="*/ 30 w 59"/>
                    <a:gd name="T7" fmla="*/ 0 h 74"/>
                    <a:gd name="T8" fmla="*/ 59 w 59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4">
                      <a:moveTo>
                        <a:pt x="59" y="59"/>
                      </a:moveTo>
                      <a:lnTo>
                        <a:pt x="30" y="74"/>
                      </a:ln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39" name="Freeform 6655">
                  <a:extLst>
                    <a:ext uri="{FF2B5EF4-FFF2-40B4-BE49-F238E27FC236}">
                      <a16:creationId xmlns:a16="http://schemas.microsoft.com/office/drawing/2014/main" xmlns="" id="{015B03D3-73BE-4C26-813F-BA0EE4A70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2235"/>
                  <a:ext cx="6" cy="7"/>
                </a:xfrm>
                <a:custGeom>
                  <a:avLst/>
                  <a:gdLst>
                    <a:gd name="T0" fmla="*/ 58 w 58"/>
                    <a:gd name="T1" fmla="*/ 60 h 73"/>
                    <a:gd name="T2" fmla="*/ 29 w 58"/>
                    <a:gd name="T3" fmla="*/ 73 h 73"/>
                    <a:gd name="T4" fmla="*/ 0 w 58"/>
                    <a:gd name="T5" fmla="*/ 15 h 73"/>
                    <a:gd name="T6" fmla="*/ 29 w 58"/>
                    <a:gd name="T7" fmla="*/ 0 h 73"/>
                    <a:gd name="T8" fmla="*/ 58 w 58"/>
                    <a:gd name="T9" fmla="*/ 6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3">
                      <a:moveTo>
                        <a:pt x="58" y="60"/>
                      </a:moveTo>
                      <a:lnTo>
                        <a:pt x="29" y="73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8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0" name="Freeform 6656">
                  <a:extLst>
                    <a:ext uri="{FF2B5EF4-FFF2-40B4-BE49-F238E27FC236}">
                      <a16:creationId xmlns:a16="http://schemas.microsoft.com/office/drawing/2014/main" xmlns="" id="{690E446A-6295-455C-A4AA-E472CF51A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" y="2244"/>
                  <a:ext cx="6" cy="7"/>
                </a:xfrm>
                <a:custGeom>
                  <a:avLst/>
                  <a:gdLst>
                    <a:gd name="T0" fmla="*/ 59 w 59"/>
                    <a:gd name="T1" fmla="*/ 60 h 75"/>
                    <a:gd name="T2" fmla="*/ 29 w 59"/>
                    <a:gd name="T3" fmla="*/ 75 h 75"/>
                    <a:gd name="T4" fmla="*/ 0 w 59"/>
                    <a:gd name="T5" fmla="*/ 15 h 75"/>
                    <a:gd name="T6" fmla="*/ 29 w 59"/>
                    <a:gd name="T7" fmla="*/ 0 h 75"/>
                    <a:gd name="T8" fmla="*/ 59 w 59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5">
                      <a:moveTo>
                        <a:pt x="59" y="60"/>
                      </a:moveTo>
                      <a:lnTo>
                        <a:pt x="29" y="75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59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1" name="Freeform 6657">
                  <a:extLst>
                    <a:ext uri="{FF2B5EF4-FFF2-40B4-BE49-F238E27FC236}">
                      <a16:creationId xmlns:a16="http://schemas.microsoft.com/office/drawing/2014/main" xmlns="" id="{AFE06059-A2F9-4CD3-98E6-C66A09268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253"/>
                  <a:ext cx="6" cy="7"/>
                </a:xfrm>
                <a:custGeom>
                  <a:avLst/>
                  <a:gdLst>
                    <a:gd name="T0" fmla="*/ 60 w 60"/>
                    <a:gd name="T1" fmla="*/ 59 h 74"/>
                    <a:gd name="T2" fmla="*/ 30 w 60"/>
                    <a:gd name="T3" fmla="*/ 74 h 74"/>
                    <a:gd name="T4" fmla="*/ 0 w 60"/>
                    <a:gd name="T5" fmla="*/ 15 h 74"/>
                    <a:gd name="T6" fmla="*/ 30 w 60"/>
                    <a:gd name="T7" fmla="*/ 0 h 74"/>
                    <a:gd name="T8" fmla="*/ 60 w 60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4">
                      <a:moveTo>
                        <a:pt x="60" y="59"/>
                      </a:moveTo>
                      <a:lnTo>
                        <a:pt x="30" y="74"/>
                      </a:ln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60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2" name="Freeform 6658">
                  <a:extLst>
                    <a:ext uri="{FF2B5EF4-FFF2-40B4-BE49-F238E27FC236}">
                      <a16:creationId xmlns:a16="http://schemas.microsoft.com/office/drawing/2014/main" xmlns="" id="{AFA5CBEA-B144-402B-8894-628694B61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262"/>
                  <a:ext cx="6" cy="7"/>
                </a:xfrm>
                <a:custGeom>
                  <a:avLst/>
                  <a:gdLst>
                    <a:gd name="T0" fmla="*/ 59 w 59"/>
                    <a:gd name="T1" fmla="*/ 59 h 74"/>
                    <a:gd name="T2" fmla="*/ 30 w 59"/>
                    <a:gd name="T3" fmla="*/ 74 h 74"/>
                    <a:gd name="T4" fmla="*/ 0 w 59"/>
                    <a:gd name="T5" fmla="*/ 14 h 74"/>
                    <a:gd name="T6" fmla="*/ 30 w 59"/>
                    <a:gd name="T7" fmla="*/ 0 h 74"/>
                    <a:gd name="T8" fmla="*/ 59 w 59"/>
                    <a:gd name="T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4">
                      <a:moveTo>
                        <a:pt x="59" y="59"/>
                      </a:moveTo>
                      <a:lnTo>
                        <a:pt x="30" y="74"/>
                      </a:ln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3" name="Freeform 6659">
                  <a:extLst>
                    <a:ext uri="{FF2B5EF4-FFF2-40B4-BE49-F238E27FC236}">
                      <a16:creationId xmlns:a16="http://schemas.microsoft.com/office/drawing/2014/main" xmlns="" id="{C529B197-43FD-4F43-8573-1365BF6AE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" y="2270"/>
                  <a:ext cx="6" cy="8"/>
                </a:xfrm>
                <a:custGeom>
                  <a:avLst/>
                  <a:gdLst>
                    <a:gd name="T0" fmla="*/ 58 w 58"/>
                    <a:gd name="T1" fmla="*/ 60 h 75"/>
                    <a:gd name="T2" fmla="*/ 30 w 58"/>
                    <a:gd name="T3" fmla="*/ 75 h 75"/>
                    <a:gd name="T4" fmla="*/ 0 w 58"/>
                    <a:gd name="T5" fmla="*/ 15 h 75"/>
                    <a:gd name="T6" fmla="*/ 28 w 58"/>
                    <a:gd name="T7" fmla="*/ 0 h 75"/>
                    <a:gd name="T8" fmla="*/ 58 w 58"/>
                    <a:gd name="T9" fmla="*/ 6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5">
                      <a:moveTo>
                        <a:pt x="58" y="60"/>
                      </a:moveTo>
                      <a:lnTo>
                        <a:pt x="30" y="75"/>
                      </a:lnTo>
                      <a:lnTo>
                        <a:pt x="0" y="15"/>
                      </a:lnTo>
                      <a:lnTo>
                        <a:pt x="28" y="0"/>
                      </a:lnTo>
                      <a:lnTo>
                        <a:pt x="58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4" name="Freeform 6660">
                  <a:extLst>
                    <a:ext uri="{FF2B5EF4-FFF2-40B4-BE49-F238E27FC236}">
                      <a16:creationId xmlns:a16="http://schemas.microsoft.com/office/drawing/2014/main" xmlns="" id="{BA54BD6D-2591-4686-9E0B-8CE406E72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7" y="2031"/>
                  <a:ext cx="18" cy="16"/>
                </a:xfrm>
                <a:custGeom>
                  <a:avLst/>
                  <a:gdLst>
                    <a:gd name="T0" fmla="*/ 174 w 174"/>
                    <a:gd name="T1" fmla="*/ 159 h 159"/>
                    <a:gd name="T2" fmla="*/ 87 w 174"/>
                    <a:gd name="T3" fmla="*/ 0 h 159"/>
                    <a:gd name="T4" fmla="*/ 0 w 174"/>
                    <a:gd name="T5" fmla="*/ 159 h 159"/>
                    <a:gd name="T6" fmla="*/ 174 w 174"/>
                    <a:gd name="T7" fmla="*/ 159 h 159"/>
                    <a:gd name="T8" fmla="*/ 87 w 174"/>
                    <a:gd name="T9" fmla="*/ 0 h 159"/>
                    <a:gd name="T10" fmla="*/ 174 w 174"/>
                    <a:gd name="T11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4" h="159">
                      <a:moveTo>
                        <a:pt x="174" y="159"/>
                      </a:moveTo>
                      <a:lnTo>
                        <a:pt x="87" y="0"/>
                      </a:lnTo>
                      <a:lnTo>
                        <a:pt x="0" y="159"/>
                      </a:lnTo>
                      <a:lnTo>
                        <a:pt x="174" y="159"/>
                      </a:lnTo>
                      <a:lnTo>
                        <a:pt x="87" y="0"/>
                      </a:lnTo>
                      <a:lnTo>
                        <a:pt x="174" y="1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5" name="Freeform 6661">
                  <a:extLst>
                    <a:ext uri="{FF2B5EF4-FFF2-40B4-BE49-F238E27FC236}">
                      <a16:creationId xmlns:a16="http://schemas.microsoft.com/office/drawing/2014/main" xmlns="" id="{EB61722B-65E1-49BE-B1D7-6AFC817B0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4" y="2046"/>
                  <a:ext cx="4" cy="8"/>
                </a:xfrm>
                <a:custGeom>
                  <a:avLst/>
                  <a:gdLst>
                    <a:gd name="T0" fmla="*/ 33 w 33"/>
                    <a:gd name="T1" fmla="*/ 86 h 86"/>
                    <a:gd name="T2" fmla="*/ 33 w 33"/>
                    <a:gd name="T3" fmla="*/ 86 h 86"/>
                    <a:gd name="T4" fmla="*/ 33 w 33"/>
                    <a:gd name="T5" fmla="*/ 66 h 86"/>
                    <a:gd name="T6" fmla="*/ 33 w 33"/>
                    <a:gd name="T7" fmla="*/ 43 h 86"/>
                    <a:gd name="T8" fmla="*/ 33 w 33"/>
                    <a:gd name="T9" fmla="*/ 19 h 86"/>
                    <a:gd name="T10" fmla="*/ 33 w 33"/>
                    <a:gd name="T11" fmla="*/ 0 h 86"/>
                    <a:gd name="T12" fmla="*/ 0 w 33"/>
                    <a:gd name="T13" fmla="*/ 0 h 86"/>
                    <a:gd name="T14" fmla="*/ 0 w 33"/>
                    <a:gd name="T15" fmla="*/ 19 h 86"/>
                    <a:gd name="T16" fmla="*/ 0 w 33"/>
                    <a:gd name="T17" fmla="*/ 43 h 86"/>
                    <a:gd name="T18" fmla="*/ 0 w 33"/>
                    <a:gd name="T19" fmla="*/ 66 h 86"/>
                    <a:gd name="T20" fmla="*/ 0 w 33"/>
                    <a:gd name="T21" fmla="*/ 86 h 86"/>
                    <a:gd name="T22" fmla="*/ 0 w 33"/>
                    <a:gd name="T23" fmla="*/ 86 h 86"/>
                    <a:gd name="T24" fmla="*/ 33 w 33"/>
                    <a:gd name="T2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86">
                      <a:moveTo>
                        <a:pt x="33" y="86"/>
                      </a:moveTo>
                      <a:lnTo>
                        <a:pt x="33" y="86"/>
                      </a:lnTo>
                      <a:lnTo>
                        <a:pt x="33" y="66"/>
                      </a:lnTo>
                      <a:lnTo>
                        <a:pt x="33" y="43"/>
                      </a:lnTo>
                      <a:lnTo>
                        <a:pt x="33" y="19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43"/>
                      </a:lnTo>
                      <a:lnTo>
                        <a:pt x="0" y="6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33" y="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6" name="Freeform 6662">
                  <a:extLst>
                    <a:ext uri="{FF2B5EF4-FFF2-40B4-BE49-F238E27FC236}">
                      <a16:creationId xmlns:a16="http://schemas.microsoft.com/office/drawing/2014/main" xmlns="" id="{C29699A9-127F-45D8-82F4-AF1C00BCE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2054"/>
                  <a:ext cx="94" cy="160"/>
                </a:xfrm>
                <a:custGeom>
                  <a:avLst/>
                  <a:gdLst>
                    <a:gd name="T0" fmla="*/ 69 w 935"/>
                    <a:gd name="T1" fmla="*/ 1566 h 1598"/>
                    <a:gd name="T2" fmla="*/ 169 w 935"/>
                    <a:gd name="T3" fmla="*/ 1499 h 1598"/>
                    <a:gd name="T4" fmla="*/ 265 w 935"/>
                    <a:gd name="T5" fmla="*/ 1425 h 1598"/>
                    <a:gd name="T6" fmla="*/ 355 w 935"/>
                    <a:gd name="T7" fmla="*/ 1346 h 1598"/>
                    <a:gd name="T8" fmla="*/ 440 w 935"/>
                    <a:gd name="T9" fmla="*/ 1260 h 1598"/>
                    <a:gd name="T10" fmla="*/ 519 w 935"/>
                    <a:gd name="T11" fmla="*/ 1170 h 1598"/>
                    <a:gd name="T12" fmla="*/ 591 w 935"/>
                    <a:gd name="T13" fmla="*/ 1075 h 1598"/>
                    <a:gd name="T14" fmla="*/ 657 w 935"/>
                    <a:gd name="T15" fmla="*/ 976 h 1598"/>
                    <a:gd name="T16" fmla="*/ 717 w 935"/>
                    <a:gd name="T17" fmla="*/ 871 h 1598"/>
                    <a:gd name="T18" fmla="*/ 769 w 935"/>
                    <a:gd name="T19" fmla="*/ 764 h 1598"/>
                    <a:gd name="T20" fmla="*/ 816 w 935"/>
                    <a:gd name="T21" fmla="*/ 653 h 1598"/>
                    <a:gd name="T22" fmla="*/ 854 w 935"/>
                    <a:gd name="T23" fmla="*/ 539 h 1598"/>
                    <a:gd name="T24" fmla="*/ 886 w 935"/>
                    <a:gd name="T25" fmla="*/ 423 h 1598"/>
                    <a:gd name="T26" fmla="*/ 910 w 935"/>
                    <a:gd name="T27" fmla="*/ 304 h 1598"/>
                    <a:gd name="T28" fmla="*/ 926 w 935"/>
                    <a:gd name="T29" fmla="*/ 184 h 1598"/>
                    <a:gd name="T30" fmla="*/ 934 w 935"/>
                    <a:gd name="T31" fmla="*/ 61 h 1598"/>
                    <a:gd name="T32" fmla="*/ 902 w 935"/>
                    <a:gd name="T33" fmla="*/ 0 h 1598"/>
                    <a:gd name="T34" fmla="*/ 898 w 935"/>
                    <a:gd name="T35" fmla="*/ 121 h 1598"/>
                    <a:gd name="T36" fmla="*/ 886 w 935"/>
                    <a:gd name="T37" fmla="*/ 240 h 1598"/>
                    <a:gd name="T38" fmla="*/ 866 w 935"/>
                    <a:gd name="T39" fmla="*/ 357 h 1598"/>
                    <a:gd name="T40" fmla="*/ 839 w 935"/>
                    <a:gd name="T41" fmla="*/ 473 h 1598"/>
                    <a:gd name="T42" fmla="*/ 804 w 935"/>
                    <a:gd name="T43" fmla="*/ 586 h 1598"/>
                    <a:gd name="T44" fmla="*/ 763 w 935"/>
                    <a:gd name="T45" fmla="*/ 697 h 1598"/>
                    <a:gd name="T46" fmla="*/ 715 w 935"/>
                    <a:gd name="T47" fmla="*/ 803 h 1598"/>
                    <a:gd name="T48" fmla="*/ 659 w 935"/>
                    <a:gd name="T49" fmla="*/ 907 h 1598"/>
                    <a:gd name="T50" fmla="*/ 597 w 935"/>
                    <a:gd name="T51" fmla="*/ 1007 h 1598"/>
                    <a:gd name="T52" fmla="*/ 529 w 935"/>
                    <a:gd name="T53" fmla="*/ 1103 h 1598"/>
                    <a:gd name="T54" fmla="*/ 455 w 935"/>
                    <a:gd name="T55" fmla="*/ 1194 h 1598"/>
                    <a:gd name="T56" fmla="*/ 375 w 935"/>
                    <a:gd name="T57" fmla="*/ 1280 h 1598"/>
                    <a:gd name="T58" fmla="*/ 289 w 935"/>
                    <a:gd name="T59" fmla="*/ 1361 h 1598"/>
                    <a:gd name="T60" fmla="*/ 198 w 935"/>
                    <a:gd name="T61" fmla="*/ 1436 h 1598"/>
                    <a:gd name="T62" fmla="*/ 101 w 935"/>
                    <a:gd name="T63" fmla="*/ 1506 h 1598"/>
                    <a:gd name="T64" fmla="*/ 0 w 935"/>
                    <a:gd name="T65" fmla="*/ 1569 h 1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35" h="1598">
                      <a:moveTo>
                        <a:pt x="16" y="1598"/>
                      </a:moveTo>
                      <a:lnTo>
                        <a:pt x="69" y="1566"/>
                      </a:lnTo>
                      <a:lnTo>
                        <a:pt x="119" y="1533"/>
                      </a:lnTo>
                      <a:lnTo>
                        <a:pt x="169" y="1499"/>
                      </a:lnTo>
                      <a:lnTo>
                        <a:pt x="218" y="1463"/>
                      </a:lnTo>
                      <a:lnTo>
                        <a:pt x="265" y="1425"/>
                      </a:lnTo>
                      <a:lnTo>
                        <a:pt x="311" y="1386"/>
                      </a:lnTo>
                      <a:lnTo>
                        <a:pt x="355" y="1346"/>
                      </a:lnTo>
                      <a:lnTo>
                        <a:pt x="398" y="1303"/>
                      </a:lnTo>
                      <a:lnTo>
                        <a:pt x="440" y="1260"/>
                      </a:lnTo>
                      <a:lnTo>
                        <a:pt x="479" y="1216"/>
                      </a:lnTo>
                      <a:lnTo>
                        <a:pt x="519" y="1170"/>
                      </a:lnTo>
                      <a:lnTo>
                        <a:pt x="555" y="1122"/>
                      </a:lnTo>
                      <a:lnTo>
                        <a:pt x="591" y="1075"/>
                      </a:lnTo>
                      <a:lnTo>
                        <a:pt x="624" y="1026"/>
                      </a:lnTo>
                      <a:lnTo>
                        <a:pt x="657" y="976"/>
                      </a:lnTo>
                      <a:lnTo>
                        <a:pt x="687" y="923"/>
                      </a:lnTo>
                      <a:lnTo>
                        <a:pt x="717" y="871"/>
                      </a:lnTo>
                      <a:lnTo>
                        <a:pt x="743" y="818"/>
                      </a:lnTo>
                      <a:lnTo>
                        <a:pt x="769" y="764"/>
                      </a:lnTo>
                      <a:lnTo>
                        <a:pt x="793" y="709"/>
                      </a:lnTo>
                      <a:lnTo>
                        <a:pt x="816" y="653"/>
                      </a:lnTo>
                      <a:lnTo>
                        <a:pt x="836" y="597"/>
                      </a:lnTo>
                      <a:lnTo>
                        <a:pt x="854" y="539"/>
                      </a:lnTo>
                      <a:lnTo>
                        <a:pt x="871" y="482"/>
                      </a:lnTo>
                      <a:lnTo>
                        <a:pt x="886" y="423"/>
                      </a:lnTo>
                      <a:lnTo>
                        <a:pt x="899" y="363"/>
                      </a:lnTo>
                      <a:lnTo>
                        <a:pt x="910" y="304"/>
                      </a:lnTo>
                      <a:lnTo>
                        <a:pt x="919" y="244"/>
                      </a:lnTo>
                      <a:lnTo>
                        <a:pt x="926" y="184"/>
                      </a:lnTo>
                      <a:lnTo>
                        <a:pt x="931" y="123"/>
                      </a:lnTo>
                      <a:lnTo>
                        <a:pt x="934" y="61"/>
                      </a:lnTo>
                      <a:lnTo>
                        <a:pt x="935" y="0"/>
                      </a:lnTo>
                      <a:lnTo>
                        <a:pt x="902" y="0"/>
                      </a:lnTo>
                      <a:lnTo>
                        <a:pt x="901" y="60"/>
                      </a:lnTo>
                      <a:lnTo>
                        <a:pt x="898" y="121"/>
                      </a:lnTo>
                      <a:lnTo>
                        <a:pt x="894" y="180"/>
                      </a:lnTo>
                      <a:lnTo>
                        <a:pt x="886" y="240"/>
                      </a:lnTo>
                      <a:lnTo>
                        <a:pt x="878" y="298"/>
                      </a:lnTo>
                      <a:lnTo>
                        <a:pt x="866" y="357"/>
                      </a:lnTo>
                      <a:lnTo>
                        <a:pt x="854" y="416"/>
                      </a:lnTo>
                      <a:lnTo>
                        <a:pt x="839" y="473"/>
                      </a:lnTo>
                      <a:lnTo>
                        <a:pt x="822" y="529"/>
                      </a:lnTo>
                      <a:lnTo>
                        <a:pt x="804" y="586"/>
                      </a:lnTo>
                      <a:lnTo>
                        <a:pt x="785" y="641"/>
                      </a:lnTo>
                      <a:lnTo>
                        <a:pt x="763" y="697"/>
                      </a:lnTo>
                      <a:lnTo>
                        <a:pt x="739" y="750"/>
                      </a:lnTo>
                      <a:lnTo>
                        <a:pt x="715" y="803"/>
                      </a:lnTo>
                      <a:lnTo>
                        <a:pt x="687" y="856"/>
                      </a:lnTo>
                      <a:lnTo>
                        <a:pt x="659" y="907"/>
                      </a:lnTo>
                      <a:lnTo>
                        <a:pt x="628" y="957"/>
                      </a:lnTo>
                      <a:lnTo>
                        <a:pt x="597" y="1007"/>
                      </a:lnTo>
                      <a:lnTo>
                        <a:pt x="563" y="1055"/>
                      </a:lnTo>
                      <a:lnTo>
                        <a:pt x="529" y="1103"/>
                      </a:lnTo>
                      <a:lnTo>
                        <a:pt x="492" y="1149"/>
                      </a:lnTo>
                      <a:lnTo>
                        <a:pt x="455" y="1194"/>
                      </a:lnTo>
                      <a:lnTo>
                        <a:pt x="415" y="1237"/>
                      </a:lnTo>
                      <a:lnTo>
                        <a:pt x="375" y="1280"/>
                      </a:lnTo>
                      <a:lnTo>
                        <a:pt x="332" y="1321"/>
                      </a:lnTo>
                      <a:lnTo>
                        <a:pt x="289" y="1361"/>
                      </a:lnTo>
                      <a:lnTo>
                        <a:pt x="244" y="1399"/>
                      </a:lnTo>
                      <a:lnTo>
                        <a:pt x="198" y="1436"/>
                      </a:lnTo>
                      <a:lnTo>
                        <a:pt x="150" y="1473"/>
                      </a:lnTo>
                      <a:lnTo>
                        <a:pt x="101" y="1506"/>
                      </a:lnTo>
                      <a:lnTo>
                        <a:pt x="51" y="1539"/>
                      </a:lnTo>
                      <a:lnTo>
                        <a:pt x="0" y="1569"/>
                      </a:lnTo>
                      <a:lnTo>
                        <a:pt x="16" y="159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7" name="Freeform 6663">
                  <a:extLst>
                    <a:ext uri="{FF2B5EF4-FFF2-40B4-BE49-F238E27FC236}">
                      <a16:creationId xmlns:a16="http://schemas.microsoft.com/office/drawing/2014/main" xmlns="" id="{1CDEB4C9-7195-4E0E-A777-51C337F44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204"/>
                  <a:ext cx="18" cy="16"/>
                </a:xfrm>
                <a:custGeom>
                  <a:avLst/>
                  <a:gdLst>
                    <a:gd name="T0" fmla="*/ 181 w 181"/>
                    <a:gd name="T1" fmla="*/ 152 h 155"/>
                    <a:gd name="T2" fmla="*/ 0 w 181"/>
                    <a:gd name="T3" fmla="*/ 155 h 155"/>
                    <a:gd name="T4" fmla="*/ 94 w 181"/>
                    <a:gd name="T5" fmla="*/ 0 h 155"/>
                    <a:gd name="T6" fmla="*/ 181 w 181"/>
                    <a:gd name="T7" fmla="*/ 152 h 155"/>
                    <a:gd name="T8" fmla="*/ 0 w 181"/>
                    <a:gd name="T9" fmla="*/ 155 h 155"/>
                    <a:gd name="T10" fmla="*/ 181 w 181"/>
                    <a:gd name="T11" fmla="*/ 152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155">
                      <a:moveTo>
                        <a:pt x="181" y="152"/>
                      </a:moveTo>
                      <a:lnTo>
                        <a:pt x="0" y="155"/>
                      </a:lnTo>
                      <a:lnTo>
                        <a:pt x="94" y="0"/>
                      </a:lnTo>
                      <a:lnTo>
                        <a:pt x="181" y="152"/>
                      </a:lnTo>
                      <a:lnTo>
                        <a:pt x="0" y="155"/>
                      </a:lnTo>
                      <a:lnTo>
                        <a:pt x="181" y="15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248" name="Rectangle 6664">
                  <a:extLst>
                    <a:ext uri="{FF2B5EF4-FFF2-40B4-BE49-F238E27FC236}">
                      <a16:creationId xmlns:a16="http://schemas.microsoft.com/office/drawing/2014/main" xmlns="" id="{1B3EAEA5-2056-4EED-8DC0-92459D03F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" y="2126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600" b="1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hu-HU"/>
                </a:p>
              </p:txBody>
            </p:sp>
            <p:sp>
              <p:nvSpPr>
                <p:cNvPr id="330249" name="Rectangle 6665">
                  <a:extLst>
                    <a:ext uri="{FF2B5EF4-FFF2-40B4-BE49-F238E27FC236}">
                      <a16:creationId xmlns:a16="http://schemas.microsoft.com/office/drawing/2014/main" xmlns="" id="{E8F0E1D8-59CD-4D5B-A837-5FEC4B550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121"/>
                  <a:ext cx="25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600" baseline="0">
                      <a:solidFill>
                        <a:srgbClr val="1F1A17"/>
                      </a:solidFill>
                      <a:latin typeface="Symbol" panose="05050102010706020507" pitchFamily="18" charset="2"/>
                    </a:rPr>
                    <a:t>q</a:t>
                  </a:r>
                  <a:endParaRPr lang="en-US" altLang="hu-HU"/>
                </a:p>
              </p:txBody>
            </p:sp>
          </p:grpSp>
          <p:grpSp>
            <p:nvGrpSpPr>
              <p:cNvPr id="330710" name="Group 7126">
                <a:extLst>
                  <a:ext uri="{FF2B5EF4-FFF2-40B4-BE49-F238E27FC236}">
                    <a16:creationId xmlns:a16="http://schemas.microsoft.com/office/drawing/2014/main" xmlns="" id="{9F2D2E1C-6B66-4C09-97DD-C1B4BBB70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1" y="1008"/>
                <a:ext cx="3157" cy="1181"/>
                <a:chOff x="2361" y="1008"/>
                <a:chExt cx="3157" cy="1181"/>
              </a:xfrm>
            </p:grpSpPr>
            <p:grpSp>
              <p:nvGrpSpPr>
                <p:cNvPr id="330702" name="Group 7118">
                  <a:extLst>
                    <a:ext uri="{FF2B5EF4-FFF2-40B4-BE49-F238E27FC236}">
                      <a16:creationId xmlns:a16="http://schemas.microsoft.com/office/drawing/2014/main" xmlns="" id="{386E8B75-E9B9-464A-88B5-E46D19F0C3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1" y="1008"/>
                  <a:ext cx="3157" cy="1181"/>
                  <a:chOff x="2361" y="1008"/>
                  <a:chExt cx="3157" cy="1181"/>
                </a:xfrm>
              </p:grpSpPr>
              <p:grpSp>
                <p:nvGrpSpPr>
                  <p:cNvPr id="330451" name="Group 6867">
                    <a:extLst>
                      <a:ext uri="{FF2B5EF4-FFF2-40B4-BE49-F238E27FC236}">
                        <a16:creationId xmlns:a16="http://schemas.microsoft.com/office/drawing/2014/main" xmlns="" id="{3D335625-D736-4DDC-9340-37E08F4C4B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61" y="1008"/>
                    <a:ext cx="2896" cy="1127"/>
                    <a:chOff x="2361" y="1008"/>
                    <a:chExt cx="2896" cy="1127"/>
                  </a:xfrm>
                </p:grpSpPr>
                <p:pic>
                  <p:nvPicPr>
                    <p:cNvPr id="330251" name="Picture 6667">
                      <a:extLst>
                        <a:ext uri="{FF2B5EF4-FFF2-40B4-BE49-F238E27FC236}">
                          <a16:creationId xmlns:a16="http://schemas.microsoft.com/office/drawing/2014/main" xmlns="" id="{912AA2CA-ABD0-4754-A96F-666C5A2C46B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20" y="1104"/>
                      <a:ext cx="860" cy="1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0252" name="Picture 6668">
                      <a:extLst>
                        <a:ext uri="{FF2B5EF4-FFF2-40B4-BE49-F238E27FC236}">
                          <a16:creationId xmlns:a16="http://schemas.microsoft.com/office/drawing/2014/main" xmlns="" id="{04D506A6-0F9E-4288-945A-EDAF1404CA4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13" y="1730"/>
                      <a:ext cx="860" cy="1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0253" name="Picture 6669">
                      <a:extLst>
                        <a:ext uri="{FF2B5EF4-FFF2-40B4-BE49-F238E27FC236}">
                          <a16:creationId xmlns:a16="http://schemas.microsoft.com/office/drawing/2014/main" xmlns="" id="{803A64C1-7667-4119-AED2-7C64EB1C5C2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98" y="1168"/>
                      <a:ext cx="859" cy="1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30254" name="Freeform 6670">
                      <a:extLst>
                        <a:ext uri="{FF2B5EF4-FFF2-40B4-BE49-F238E27FC236}">
                          <a16:creationId xmlns:a16="http://schemas.microsoft.com/office/drawing/2014/main" xmlns="" id="{80051A8C-0869-4342-AD7B-5629791F51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46" y="1169"/>
                      <a:ext cx="121" cy="185"/>
                    </a:xfrm>
                    <a:custGeom>
                      <a:avLst/>
                      <a:gdLst>
                        <a:gd name="T0" fmla="*/ 0 w 725"/>
                        <a:gd name="T1" fmla="*/ 903 h 926"/>
                        <a:gd name="T2" fmla="*/ 682 w 725"/>
                        <a:gd name="T3" fmla="*/ 0 h 926"/>
                        <a:gd name="T4" fmla="*/ 725 w 725"/>
                        <a:gd name="T5" fmla="*/ 24 h 926"/>
                        <a:gd name="T6" fmla="*/ 43 w 725"/>
                        <a:gd name="T7" fmla="*/ 926 h 926"/>
                        <a:gd name="T8" fmla="*/ 0 w 725"/>
                        <a:gd name="T9" fmla="*/ 903 h 9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5" h="926">
                          <a:moveTo>
                            <a:pt x="0" y="903"/>
                          </a:moveTo>
                          <a:lnTo>
                            <a:pt x="682" y="0"/>
                          </a:lnTo>
                          <a:lnTo>
                            <a:pt x="725" y="24"/>
                          </a:lnTo>
                          <a:lnTo>
                            <a:pt x="43" y="926"/>
                          </a:lnTo>
                          <a:lnTo>
                            <a:pt x="0" y="903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55" name="Freeform 6671">
                      <a:extLst>
                        <a:ext uri="{FF2B5EF4-FFF2-40B4-BE49-F238E27FC236}">
                          <a16:creationId xmlns:a16="http://schemas.microsoft.com/office/drawing/2014/main" xmlns="" id="{09F6DD3E-D896-46DA-9FB5-F4164C5B31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34" y="1368"/>
                      <a:ext cx="108" cy="165"/>
                    </a:xfrm>
                    <a:custGeom>
                      <a:avLst/>
                      <a:gdLst>
                        <a:gd name="T0" fmla="*/ 602 w 645"/>
                        <a:gd name="T1" fmla="*/ 0 h 821"/>
                        <a:gd name="T2" fmla="*/ 0 w 645"/>
                        <a:gd name="T3" fmla="*/ 797 h 821"/>
                        <a:gd name="T4" fmla="*/ 42 w 645"/>
                        <a:gd name="T5" fmla="*/ 821 h 821"/>
                        <a:gd name="T6" fmla="*/ 645 w 645"/>
                        <a:gd name="T7" fmla="*/ 25 h 821"/>
                        <a:gd name="T8" fmla="*/ 602 w 645"/>
                        <a:gd name="T9" fmla="*/ 0 h 8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5" h="821">
                          <a:moveTo>
                            <a:pt x="602" y="0"/>
                          </a:moveTo>
                          <a:lnTo>
                            <a:pt x="0" y="797"/>
                          </a:lnTo>
                          <a:lnTo>
                            <a:pt x="42" y="821"/>
                          </a:lnTo>
                          <a:lnTo>
                            <a:pt x="645" y="25"/>
                          </a:lnTo>
                          <a:lnTo>
                            <a:pt x="602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56" name="Freeform 6672">
                      <a:extLst>
                        <a:ext uri="{FF2B5EF4-FFF2-40B4-BE49-F238E27FC236}">
                          <a16:creationId xmlns:a16="http://schemas.microsoft.com/office/drawing/2014/main" xmlns="" id="{78A01EAE-3BAB-4646-AFEC-A6A5CCBEA2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19" y="1292"/>
                      <a:ext cx="68" cy="91"/>
                    </a:xfrm>
                    <a:custGeom>
                      <a:avLst/>
                      <a:gdLst>
                        <a:gd name="T0" fmla="*/ 404 w 404"/>
                        <a:gd name="T1" fmla="*/ 0 h 454"/>
                        <a:gd name="T2" fmla="*/ 0 w 404"/>
                        <a:gd name="T3" fmla="*/ 333 h 454"/>
                        <a:gd name="T4" fmla="*/ 213 w 404"/>
                        <a:gd name="T5" fmla="*/ 454 h 454"/>
                        <a:gd name="T6" fmla="*/ 404 w 404"/>
                        <a:gd name="T7" fmla="*/ 0 h 454"/>
                        <a:gd name="T8" fmla="*/ 183 w 404"/>
                        <a:gd name="T9" fmla="*/ 300 h 454"/>
                        <a:gd name="T10" fmla="*/ 404 w 404"/>
                        <a:gd name="T11" fmla="*/ 0 h 4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04" h="454">
                          <a:moveTo>
                            <a:pt x="404" y="0"/>
                          </a:moveTo>
                          <a:lnTo>
                            <a:pt x="0" y="333"/>
                          </a:lnTo>
                          <a:lnTo>
                            <a:pt x="213" y="454"/>
                          </a:lnTo>
                          <a:lnTo>
                            <a:pt x="404" y="0"/>
                          </a:lnTo>
                          <a:lnTo>
                            <a:pt x="183" y="300"/>
                          </a:lnTo>
                          <a:lnTo>
                            <a:pt x="404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57" name="Freeform 6673">
                      <a:extLst>
                        <a:ext uri="{FF2B5EF4-FFF2-40B4-BE49-F238E27FC236}">
                          <a16:creationId xmlns:a16="http://schemas.microsoft.com/office/drawing/2014/main" xmlns="" id="{CE91584C-5094-497E-9279-6BAC0CC771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2" y="1249"/>
                      <a:ext cx="213" cy="288"/>
                    </a:xfrm>
                    <a:custGeom>
                      <a:avLst/>
                      <a:gdLst>
                        <a:gd name="T0" fmla="*/ 0 w 1276"/>
                        <a:gd name="T1" fmla="*/ 1410 h 1437"/>
                        <a:gd name="T2" fmla="*/ 1236 w 1276"/>
                        <a:gd name="T3" fmla="*/ 0 h 1437"/>
                        <a:gd name="T4" fmla="*/ 1276 w 1276"/>
                        <a:gd name="T5" fmla="*/ 27 h 1437"/>
                        <a:gd name="T6" fmla="*/ 40 w 1276"/>
                        <a:gd name="T7" fmla="*/ 1437 h 1437"/>
                        <a:gd name="T8" fmla="*/ 0 w 1276"/>
                        <a:gd name="T9" fmla="*/ 1410 h 14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76" h="1437">
                          <a:moveTo>
                            <a:pt x="0" y="1410"/>
                          </a:moveTo>
                          <a:lnTo>
                            <a:pt x="1236" y="0"/>
                          </a:lnTo>
                          <a:lnTo>
                            <a:pt x="1276" y="27"/>
                          </a:lnTo>
                          <a:lnTo>
                            <a:pt x="40" y="1437"/>
                          </a:lnTo>
                          <a:lnTo>
                            <a:pt x="0" y="141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58" name="Freeform 6674">
                      <a:extLst>
                        <a:ext uri="{FF2B5EF4-FFF2-40B4-BE49-F238E27FC236}">
                          <a16:creationId xmlns:a16="http://schemas.microsoft.com/office/drawing/2014/main" xmlns="" id="{329915EB-88EB-4D06-8833-76DDFAEF69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4" y="1247"/>
                      <a:ext cx="318" cy="301"/>
                    </a:xfrm>
                    <a:custGeom>
                      <a:avLst/>
                      <a:gdLst>
                        <a:gd name="T0" fmla="*/ 0 w 1907"/>
                        <a:gd name="T1" fmla="*/ 1474 h 1506"/>
                        <a:gd name="T2" fmla="*/ 1872 w 1907"/>
                        <a:gd name="T3" fmla="*/ 0 h 1506"/>
                        <a:gd name="T4" fmla="*/ 1907 w 1907"/>
                        <a:gd name="T5" fmla="*/ 33 h 1506"/>
                        <a:gd name="T6" fmla="*/ 34 w 1907"/>
                        <a:gd name="T7" fmla="*/ 1506 h 1506"/>
                        <a:gd name="T8" fmla="*/ 0 w 1907"/>
                        <a:gd name="T9" fmla="*/ 1474 h 15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07" h="1506">
                          <a:moveTo>
                            <a:pt x="0" y="1474"/>
                          </a:moveTo>
                          <a:lnTo>
                            <a:pt x="1872" y="0"/>
                          </a:lnTo>
                          <a:lnTo>
                            <a:pt x="1907" y="33"/>
                          </a:lnTo>
                          <a:lnTo>
                            <a:pt x="34" y="1506"/>
                          </a:lnTo>
                          <a:lnTo>
                            <a:pt x="0" y="1474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59" name="Freeform 6675">
                      <a:extLst>
                        <a:ext uri="{FF2B5EF4-FFF2-40B4-BE49-F238E27FC236}">
                          <a16:creationId xmlns:a16="http://schemas.microsoft.com/office/drawing/2014/main" xmlns="" id="{9F251C27-E65F-44BD-BBA5-94D6CC99CC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7" y="1125"/>
                      <a:ext cx="354" cy="417"/>
                    </a:xfrm>
                    <a:custGeom>
                      <a:avLst/>
                      <a:gdLst>
                        <a:gd name="T0" fmla="*/ 2121 w 2121"/>
                        <a:gd name="T1" fmla="*/ 28 h 2084"/>
                        <a:gd name="T2" fmla="*/ 39 w 2121"/>
                        <a:gd name="T3" fmla="*/ 2084 h 2084"/>
                        <a:gd name="T4" fmla="*/ 0 w 2121"/>
                        <a:gd name="T5" fmla="*/ 2055 h 2084"/>
                        <a:gd name="T6" fmla="*/ 2083 w 2121"/>
                        <a:gd name="T7" fmla="*/ 0 h 2084"/>
                        <a:gd name="T8" fmla="*/ 2121 w 2121"/>
                        <a:gd name="T9" fmla="*/ 28 h 2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1" h="2084">
                          <a:moveTo>
                            <a:pt x="2121" y="28"/>
                          </a:moveTo>
                          <a:lnTo>
                            <a:pt x="39" y="2084"/>
                          </a:lnTo>
                          <a:lnTo>
                            <a:pt x="0" y="2055"/>
                          </a:lnTo>
                          <a:lnTo>
                            <a:pt x="2083" y="0"/>
                          </a:lnTo>
                          <a:lnTo>
                            <a:pt x="2121" y="28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0" name="Freeform 6676">
                      <a:extLst>
                        <a:ext uri="{FF2B5EF4-FFF2-40B4-BE49-F238E27FC236}">
                          <a16:creationId xmlns:a16="http://schemas.microsoft.com/office/drawing/2014/main" xmlns="" id="{3FCDBDA0-7A29-4A8F-8B69-60D8243859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65" y="1130"/>
                      <a:ext cx="635" cy="429"/>
                    </a:xfrm>
                    <a:custGeom>
                      <a:avLst/>
                      <a:gdLst>
                        <a:gd name="T0" fmla="*/ 0 w 3815"/>
                        <a:gd name="T1" fmla="*/ 2105 h 2143"/>
                        <a:gd name="T2" fmla="*/ 3787 w 3815"/>
                        <a:gd name="T3" fmla="*/ 0 h 2143"/>
                        <a:gd name="T4" fmla="*/ 3815 w 3815"/>
                        <a:gd name="T5" fmla="*/ 37 h 2143"/>
                        <a:gd name="T6" fmla="*/ 27 w 3815"/>
                        <a:gd name="T7" fmla="*/ 2143 h 2143"/>
                        <a:gd name="T8" fmla="*/ 0 w 3815"/>
                        <a:gd name="T9" fmla="*/ 2105 h 2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15" h="2143">
                          <a:moveTo>
                            <a:pt x="0" y="2105"/>
                          </a:moveTo>
                          <a:lnTo>
                            <a:pt x="3787" y="0"/>
                          </a:lnTo>
                          <a:lnTo>
                            <a:pt x="3815" y="37"/>
                          </a:lnTo>
                          <a:lnTo>
                            <a:pt x="27" y="2143"/>
                          </a:lnTo>
                          <a:lnTo>
                            <a:pt x="0" y="2105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1" name="Freeform 6677">
                      <a:extLst>
                        <a:ext uri="{FF2B5EF4-FFF2-40B4-BE49-F238E27FC236}">
                          <a16:creationId xmlns:a16="http://schemas.microsoft.com/office/drawing/2014/main" xmlns="" id="{5DD23C8F-3998-4708-B15D-D83DA0AAC5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9" y="1174"/>
                      <a:ext cx="475" cy="381"/>
                    </a:xfrm>
                    <a:custGeom>
                      <a:avLst/>
                      <a:gdLst>
                        <a:gd name="T0" fmla="*/ 2853 w 2853"/>
                        <a:gd name="T1" fmla="*/ 34 h 1906"/>
                        <a:gd name="T2" fmla="*/ 30 w 2853"/>
                        <a:gd name="T3" fmla="*/ 1906 h 1906"/>
                        <a:gd name="T4" fmla="*/ 0 w 2853"/>
                        <a:gd name="T5" fmla="*/ 1871 h 1906"/>
                        <a:gd name="T6" fmla="*/ 2822 w 2853"/>
                        <a:gd name="T7" fmla="*/ 0 h 1906"/>
                        <a:gd name="T8" fmla="*/ 2853 w 2853"/>
                        <a:gd name="T9" fmla="*/ 34 h 19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53" h="1906">
                          <a:moveTo>
                            <a:pt x="2853" y="34"/>
                          </a:moveTo>
                          <a:lnTo>
                            <a:pt x="30" y="1906"/>
                          </a:lnTo>
                          <a:lnTo>
                            <a:pt x="0" y="1871"/>
                          </a:lnTo>
                          <a:lnTo>
                            <a:pt x="2822" y="0"/>
                          </a:lnTo>
                          <a:lnTo>
                            <a:pt x="2853" y="34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2" name="Freeform 6678">
                      <a:extLst>
                        <a:ext uri="{FF2B5EF4-FFF2-40B4-BE49-F238E27FC236}">
                          <a16:creationId xmlns:a16="http://schemas.microsoft.com/office/drawing/2014/main" xmlns="" id="{7A09EA7E-FBC2-47F5-B1F5-B3F0689F4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75" y="1231"/>
                      <a:ext cx="627" cy="345"/>
                    </a:xfrm>
                    <a:custGeom>
                      <a:avLst/>
                      <a:gdLst>
                        <a:gd name="T0" fmla="*/ 0 w 3761"/>
                        <a:gd name="T1" fmla="*/ 1683 h 1722"/>
                        <a:gd name="T2" fmla="*/ 3738 w 3761"/>
                        <a:gd name="T3" fmla="*/ 0 h 1722"/>
                        <a:gd name="T4" fmla="*/ 3761 w 3761"/>
                        <a:gd name="T5" fmla="*/ 39 h 1722"/>
                        <a:gd name="T6" fmla="*/ 23 w 3761"/>
                        <a:gd name="T7" fmla="*/ 1722 h 1722"/>
                        <a:gd name="T8" fmla="*/ 0 w 3761"/>
                        <a:gd name="T9" fmla="*/ 1683 h 17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61" h="1722">
                          <a:moveTo>
                            <a:pt x="0" y="1683"/>
                          </a:moveTo>
                          <a:lnTo>
                            <a:pt x="3738" y="0"/>
                          </a:lnTo>
                          <a:lnTo>
                            <a:pt x="3761" y="39"/>
                          </a:lnTo>
                          <a:lnTo>
                            <a:pt x="23" y="1722"/>
                          </a:lnTo>
                          <a:lnTo>
                            <a:pt x="0" y="1683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3" name="Freeform 6679">
                      <a:extLst>
                        <a:ext uri="{FF2B5EF4-FFF2-40B4-BE49-F238E27FC236}">
                          <a16:creationId xmlns:a16="http://schemas.microsoft.com/office/drawing/2014/main" xmlns="" id="{BF19E8A9-9641-4BC6-BA6B-57A9AEFEE5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69" y="1211"/>
                      <a:ext cx="577" cy="356"/>
                    </a:xfrm>
                    <a:custGeom>
                      <a:avLst/>
                      <a:gdLst>
                        <a:gd name="T0" fmla="*/ 3461 w 3461"/>
                        <a:gd name="T1" fmla="*/ 38 h 1781"/>
                        <a:gd name="T2" fmla="*/ 26 w 3461"/>
                        <a:gd name="T3" fmla="*/ 1781 h 1781"/>
                        <a:gd name="T4" fmla="*/ 0 w 3461"/>
                        <a:gd name="T5" fmla="*/ 1743 h 1781"/>
                        <a:gd name="T6" fmla="*/ 3436 w 3461"/>
                        <a:gd name="T7" fmla="*/ 0 h 1781"/>
                        <a:gd name="T8" fmla="*/ 3461 w 3461"/>
                        <a:gd name="T9" fmla="*/ 38 h 17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61" h="1781">
                          <a:moveTo>
                            <a:pt x="3461" y="38"/>
                          </a:moveTo>
                          <a:lnTo>
                            <a:pt x="26" y="1781"/>
                          </a:lnTo>
                          <a:lnTo>
                            <a:pt x="0" y="1743"/>
                          </a:lnTo>
                          <a:lnTo>
                            <a:pt x="3436" y="0"/>
                          </a:lnTo>
                          <a:lnTo>
                            <a:pt x="3461" y="38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4" name="Freeform 6680">
                      <a:extLst>
                        <a:ext uri="{FF2B5EF4-FFF2-40B4-BE49-F238E27FC236}">
                          <a16:creationId xmlns:a16="http://schemas.microsoft.com/office/drawing/2014/main" xmlns="" id="{673683FF-CBF8-4896-B7FD-9B114DB2A7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85" y="1241"/>
                      <a:ext cx="511" cy="245"/>
                    </a:xfrm>
                    <a:custGeom>
                      <a:avLst/>
                      <a:gdLst>
                        <a:gd name="T0" fmla="*/ 0 w 3064"/>
                        <a:gd name="T1" fmla="*/ 1187 h 1228"/>
                        <a:gd name="T2" fmla="*/ 3043 w 3064"/>
                        <a:gd name="T3" fmla="*/ 0 h 1228"/>
                        <a:gd name="T4" fmla="*/ 3064 w 3064"/>
                        <a:gd name="T5" fmla="*/ 40 h 1228"/>
                        <a:gd name="T6" fmla="*/ 21 w 3064"/>
                        <a:gd name="T7" fmla="*/ 1228 h 1228"/>
                        <a:gd name="T8" fmla="*/ 0 w 3064"/>
                        <a:gd name="T9" fmla="*/ 1187 h 12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64" h="1228">
                          <a:moveTo>
                            <a:pt x="0" y="1187"/>
                          </a:moveTo>
                          <a:lnTo>
                            <a:pt x="3043" y="0"/>
                          </a:lnTo>
                          <a:lnTo>
                            <a:pt x="3064" y="40"/>
                          </a:lnTo>
                          <a:lnTo>
                            <a:pt x="21" y="1228"/>
                          </a:lnTo>
                          <a:lnTo>
                            <a:pt x="0" y="1187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5" name="Freeform 6681">
                      <a:extLst>
                        <a:ext uri="{FF2B5EF4-FFF2-40B4-BE49-F238E27FC236}">
                          <a16:creationId xmlns:a16="http://schemas.microsoft.com/office/drawing/2014/main" xmlns="" id="{2C97F7C7-552A-4205-865F-E7C3D8799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78" y="1487"/>
                      <a:ext cx="191" cy="96"/>
                    </a:xfrm>
                    <a:custGeom>
                      <a:avLst/>
                      <a:gdLst>
                        <a:gd name="T0" fmla="*/ 1126 w 1146"/>
                        <a:gd name="T1" fmla="*/ 0 h 479"/>
                        <a:gd name="T2" fmla="*/ 0 w 1146"/>
                        <a:gd name="T3" fmla="*/ 439 h 479"/>
                        <a:gd name="T4" fmla="*/ 22 w 1146"/>
                        <a:gd name="T5" fmla="*/ 479 h 479"/>
                        <a:gd name="T6" fmla="*/ 1146 w 1146"/>
                        <a:gd name="T7" fmla="*/ 40 h 479"/>
                        <a:gd name="T8" fmla="*/ 1126 w 1146"/>
                        <a:gd name="T9" fmla="*/ 0 h 4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6" h="479">
                          <a:moveTo>
                            <a:pt x="1126" y="0"/>
                          </a:moveTo>
                          <a:lnTo>
                            <a:pt x="0" y="439"/>
                          </a:lnTo>
                          <a:lnTo>
                            <a:pt x="22" y="479"/>
                          </a:lnTo>
                          <a:lnTo>
                            <a:pt x="1146" y="40"/>
                          </a:lnTo>
                          <a:lnTo>
                            <a:pt x="1126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6" name="Freeform 6682">
                      <a:extLst>
                        <a:ext uri="{FF2B5EF4-FFF2-40B4-BE49-F238E27FC236}">
                          <a16:creationId xmlns:a16="http://schemas.microsoft.com/office/drawing/2014/main" xmlns="" id="{8F582BEA-EB63-4EF6-9272-E5B5828823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7" y="1452"/>
                      <a:ext cx="92" cy="59"/>
                    </a:xfrm>
                    <a:custGeom>
                      <a:avLst/>
                      <a:gdLst>
                        <a:gd name="T0" fmla="*/ 547 w 547"/>
                        <a:gd name="T1" fmla="*/ 0 h 294"/>
                        <a:gd name="T2" fmla="*/ 0 w 547"/>
                        <a:gd name="T3" fmla="*/ 92 h 294"/>
                        <a:gd name="T4" fmla="*/ 105 w 547"/>
                        <a:gd name="T5" fmla="*/ 294 h 294"/>
                        <a:gd name="T6" fmla="*/ 547 w 547"/>
                        <a:gd name="T7" fmla="*/ 0 h 294"/>
                        <a:gd name="T8" fmla="*/ 175 w 547"/>
                        <a:gd name="T9" fmla="*/ 149 h 294"/>
                        <a:gd name="T10" fmla="*/ 547 w 547"/>
                        <a:gd name="T11" fmla="*/ 0 h 2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47" h="294">
                          <a:moveTo>
                            <a:pt x="547" y="0"/>
                          </a:moveTo>
                          <a:lnTo>
                            <a:pt x="0" y="92"/>
                          </a:lnTo>
                          <a:lnTo>
                            <a:pt x="105" y="294"/>
                          </a:lnTo>
                          <a:lnTo>
                            <a:pt x="547" y="0"/>
                          </a:lnTo>
                          <a:lnTo>
                            <a:pt x="175" y="149"/>
                          </a:lnTo>
                          <a:lnTo>
                            <a:pt x="547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7" name="Freeform 6683">
                      <a:extLst>
                        <a:ext uri="{FF2B5EF4-FFF2-40B4-BE49-F238E27FC236}">
                          <a16:creationId xmlns:a16="http://schemas.microsoft.com/office/drawing/2014/main" xmlns="" id="{73AA3D2E-4E6A-4611-B618-385C6DB00AD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11" y="1519"/>
                      <a:ext cx="173" cy="180"/>
                    </a:xfrm>
                    <a:custGeom>
                      <a:avLst/>
                      <a:gdLst>
                        <a:gd name="T0" fmla="*/ 623 w 1038"/>
                        <a:gd name="T1" fmla="*/ 889 h 898"/>
                        <a:gd name="T2" fmla="*/ 744 w 1038"/>
                        <a:gd name="T3" fmla="*/ 854 h 898"/>
                        <a:gd name="T4" fmla="*/ 849 w 1038"/>
                        <a:gd name="T5" fmla="*/ 796 h 898"/>
                        <a:gd name="T6" fmla="*/ 935 w 1038"/>
                        <a:gd name="T7" fmla="*/ 718 h 898"/>
                        <a:gd name="T8" fmla="*/ 998 w 1038"/>
                        <a:gd name="T9" fmla="*/ 623 h 898"/>
                        <a:gd name="T10" fmla="*/ 1032 w 1038"/>
                        <a:gd name="T11" fmla="*/ 518 h 898"/>
                        <a:gd name="T12" fmla="*/ 1035 w 1038"/>
                        <a:gd name="T13" fmla="*/ 403 h 898"/>
                        <a:gd name="T14" fmla="*/ 1007 w 1038"/>
                        <a:gd name="T15" fmla="*/ 295 h 898"/>
                        <a:gd name="T16" fmla="*/ 949 w 1038"/>
                        <a:gd name="T17" fmla="*/ 199 h 898"/>
                        <a:gd name="T18" fmla="*/ 867 w 1038"/>
                        <a:gd name="T19" fmla="*/ 117 h 898"/>
                        <a:gd name="T20" fmla="*/ 766 w 1038"/>
                        <a:gd name="T21" fmla="*/ 54 h 898"/>
                        <a:gd name="T22" fmla="*/ 648 w 1038"/>
                        <a:gd name="T23" fmla="*/ 14 h 898"/>
                        <a:gd name="T24" fmla="*/ 519 w 1038"/>
                        <a:gd name="T25" fmla="*/ 0 h 898"/>
                        <a:gd name="T26" fmla="*/ 390 w 1038"/>
                        <a:gd name="T27" fmla="*/ 14 h 898"/>
                        <a:gd name="T28" fmla="*/ 272 w 1038"/>
                        <a:gd name="T29" fmla="*/ 54 h 898"/>
                        <a:gd name="T30" fmla="*/ 170 w 1038"/>
                        <a:gd name="T31" fmla="*/ 117 h 898"/>
                        <a:gd name="T32" fmla="*/ 89 w 1038"/>
                        <a:gd name="T33" fmla="*/ 199 h 898"/>
                        <a:gd name="T34" fmla="*/ 32 w 1038"/>
                        <a:gd name="T35" fmla="*/ 295 h 898"/>
                        <a:gd name="T36" fmla="*/ 2 w 1038"/>
                        <a:gd name="T37" fmla="*/ 403 h 898"/>
                        <a:gd name="T38" fmla="*/ 6 w 1038"/>
                        <a:gd name="T39" fmla="*/ 518 h 898"/>
                        <a:gd name="T40" fmla="*/ 41 w 1038"/>
                        <a:gd name="T41" fmla="*/ 623 h 898"/>
                        <a:gd name="T42" fmla="*/ 103 w 1038"/>
                        <a:gd name="T43" fmla="*/ 718 h 898"/>
                        <a:gd name="T44" fmla="*/ 189 w 1038"/>
                        <a:gd name="T45" fmla="*/ 796 h 898"/>
                        <a:gd name="T46" fmla="*/ 294 w 1038"/>
                        <a:gd name="T47" fmla="*/ 854 h 898"/>
                        <a:gd name="T48" fmla="*/ 414 w 1038"/>
                        <a:gd name="T49" fmla="*/ 889 h 898"/>
                        <a:gd name="T50" fmla="*/ 1033 w 1038"/>
                        <a:gd name="T51" fmla="*/ 449 h 898"/>
                        <a:gd name="T52" fmla="*/ 1016 w 1038"/>
                        <a:gd name="T53" fmla="*/ 561 h 898"/>
                        <a:gd name="T54" fmla="*/ 970 w 1038"/>
                        <a:gd name="T55" fmla="*/ 661 h 898"/>
                        <a:gd name="T56" fmla="*/ 899 w 1038"/>
                        <a:gd name="T57" fmla="*/ 748 h 898"/>
                        <a:gd name="T58" fmla="*/ 807 w 1038"/>
                        <a:gd name="T59" fmla="*/ 818 h 898"/>
                        <a:gd name="T60" fmla="*/ 695 w 1038"/>
                        <a:gd name="T61" fmla="*/ 867 h 898"/>
                        <a:gd name="T62" fmla="*/ 571 w 1038"/>
                        <a:gd name="T63" fmla="*/ 892 h 898"/>
                        <a:gd name="T64" fmla="*/ 441 w 1038"/>
                        <a:gd name="T65" fmla="*/ 889 h 898"/>
                        <a:gd name="T66" fmla="*/ 319 w 1038"/>
                        <a:gd name="T67" fmla="*/ 859 h 898"/>
                        <a:gd name="T68" fmla="*/ 212 w 1038"/>
                        <a:gd name="T69" fmla="*/ 806 h 898"/>
                        <a:gd name="T70" fmla="*/ 122 w 1038"/>
                        <a:gd name="T71" fmla="*/ 732 h 898"/>
                        <a:gd name="T72" fmla="*/ 55 w 1038"/>
                        <a:gd name="T73" fmla="*/ 642 h 898"/>
                        <a:gd name="T74" fmla="*/ 15 w 1038"/>
                        <a:gd name="T75" fmla="*/ 539 h 898"/>
                        <a:gd name="T76" fmla="*/ 6 w 1038"/>
                        <a:gd name="T77" fmla="*/ 426 h 898"/>
                        <a:gd name="T78" fmla="*/ 28 w 1038"/>
                        <a:gd name="T79" fmla="*/ 317 h 898"/>
                        <a:gd name="T80" fmla="*/ 79 w 1038"/>
                        <a:gd name="T81" fmla="*/ 218 h 898"/>
                        <a:gd name="T82" fmla="*/ 155 w 1038"/>
                        <a:gd name="T83" fmla="*/ 135 h 898"/>
                        <a:gd name="T84" fmla="*/ 252 w 1038"/>
                        <a:gd name="T85" fmla="*/ 68 h 898"/>
                        <a:gd name="T86" fmla="*/ 366 w 1038"/>
                        <a:gd name="T87" fmla="*/ 24 h 898"/>
                        <a:gd name="T88" fmla="*/ 493 w 1038"/>
                        <a:gd name="T89" fmla="*/ 5 h 898"/>
                        <a:gd name="T90" fmla="*/ 623 w 1038"/>
                        <a:gd name="T91" fmla="*/ 13 h 898"/>
                        <a:gd name="T92" fmla="*/ 742 w 1038"/>
                        <a:gd name="T93" fmla="*/ 48 h 898"/>
                        <a:gd name="T94" fmla="*/ 846 w 1038"/>
                        <a:gd name="T95" fmla="*/ 106 h 898"/>
                        <a:gd name="T96" fmla="*/ 931 w 1038"/>
                        <a:gd name="T97" fmla="*/ 183 h 898"/>
                        <a:gd name="T98" fmla="*/ 993 w 1038"/>
                        <a:gd name="T99" fmla="*/ 276 h 898"/>
                        <a:gd name="T100" fmla="*/ 1027 w 1038"/>
                        <a:gd name="T101" fmla="*/ 381 h 8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38" h="898">
                          <a:moveTo>
                            <a:pt x="519" y="898"/>
                          </a:moveTo>
                          <a:lnTo>
                            <a:pt x="546" y="898"/>
                          </a:lnTo>
                          <a:lnTo>
                            <a:pt x="572" y="896"/>
                          </a:lnTo>
                          <a:lnTo>
                            <a:pt x="598" y="893"/>
                          </a:lnTo>
                          <a:lnTo>
                            <a:pt x="623" y="889"/>
                          </a:lnTo>
                          <a:lnTo>
                            <a:pt x="648" y="884"/>
                          </a:lnTo>
                          <a:lnTo>
                            <a:pt x="673" y="879"/>
                          </a:lnTo>
                          <a:lnTo>
                            <a:pt x="698" y="871"/>
                          </a:lnTo>
                          <a:lnTo>
                            <a:pt x="720" y="863"/>
                          </a:lnTo>
                          <a:lnTo>
                            <a:pt x="744" y="854"/>
                          </a:lnTo>
                          <a:lnTo>
                            <a:pt x="766" y="844"/>
                          </a:lnTo>
                          <a:lnTo>
                            <a:pt x="788" y="834"/>
                          </a:lnTo>
                          <a:lnTo>
                            <a:pt x="809" y="821"/>
                          </a:lnTo>
                          <a:lnTo>
                            <a:pt x="829" y="809"/>
                          </a:lnTo>
                          <a:lnTo>
                            <a:pt x="849" y="796"/>
                          </a:lnTo>
                          <a:lnTo>
                            <a:pt x="867" y="781"/>
                          </a:lnTo>
                          <a:lnTo>
                            <a:pt x="886" y="767"/>
                          </a:lnTo>
                          <a:lnTo>
                            <a:pt x="903" y="750"/>
                          </a:lnTo>
                          <a:lnTo>
                            <a:pt x="919" y="735"/>
                          </a:lnTo>
                          <a:lnTo>
                            <a:pt x="935" y="718"/>
                          </a:lnTo>
                          <a:lnTo>
                            <a:pt x="949" y="700"/>
                          </a:lnTo>
                          <a:lnTo>
                            <a:pt x="963" y="682"/>
                          </a:lnTo>
                          <a:lnTo>
                            <a:pt x="975" y="663"/>
                          </a:lnTo>
                          <a:lnTo>
                            <a:pt x="987" y="644"/>
                          </a:lnTo>
                          <a:lnTo>
                            <a:pt x="998" y="623"/>
                          </a:lnTo>
                          <a:lnTo>
                            <a:pt x="1007" y="604"/>
                          </a:lnTo>
                          <a:lnTo>
                            <a:pt x="1014" y="582"/>
                          </a:lnTo>
                          <a:lnTo>
                            <a:pt x="1021" y="561"/>
                          </a:lnTo>
                          <a:lnTo>
                            <a:pt x="1027" y="539"/>
                          </a:lnTo>
                          <a:lnTo>
                            <a:pt x="1032" y="518"/>
                          </a:lnTo>
                          <a:lnTo>
                            <a:pt x="1035" y="495"/>
                          </a:lnTo>
                          <a:lnTo>
                            <a:pt x="1038" y="473"/>
                          </a:lnTo>
                          <a:lnTo>
                            <a:pt x="1038" y="449"/>
                          </a:lnTo>
                          <a:lnTo>
                            <a:pt x="1038" y="426"/>
                          </a:lnTo>
                          <a:lnTo>
                            <a:pt x="1035" y="403"/>
                          </a:lnTo>
                          <a:lnTo>
                            <a:pt x="1032" y="381"/>
                          </a:lnTo>
                          <a:lnTo>
                            <a:pt x="1027" y="359"/>
                          </a:lnTo>
                          <a:lnTo>
                            <a:pt x="1021" y="337"/>
                          </a:lnTo>
                          <a:lnTo>
                            <a:pt x="1014" y="316"/>
                          </a:lnTo>
                          <a:lnTo>
                            <a:pt x="1007" y="295"/>
                          </a:lnTo>
                          <a:lnTo>
                            <a:pt x="998" y="275"/>
                          </a:lnTo>
                          <a:lnTo>
                            <a:pt x="987" y="255"/>
                          </a:lnTo>
                          <a:lnTo>
                            <a:pt x="975" y="236"/>
                          </a:lnTo>
                          <a:lnTo>
                            <a:pt x="963" y="216"/>
                          </a:lnTo>
                          <a:lnTo>
                            <a:pt x="949" y="199"/>
                          </a:lnTo>
                          <a:lnTo>
                            <a:pt x="935" y="180"/>
                          </a:lnTo>
                          <a:lnTo>
                            <a:pt x="919" y="164"/>
                          </a:lnTo>
                          <a:lnTo>
                            <a:pt x="903" y="147"/>
                          </a:lnTo>
                          <a:lnTo>
                            <a:pt x="886" y="132"/>
                          </a:lnTo>
                          <a:lnTo>
                            <a:pt x="867" y="117"/>
                          </a:lnTo>
                          <a:lnTo>
                            <a:pt x="849" y="102"/>
                          </a:lnTo>
                          <a:lnTo>
                            <a:pt x="829" y="89"/>
                          </a:lnTo>
                          <a:lnTo>
                            <a:pt x="809" y="77"/>
                          </a:lnTo>
                          <a:lnTo>
                            <a:pt x="788" y="65"/>
                          </a:lnTo>
                          <a:lnTo>
                            <a:pt x="766" y="54"/>
                          </a:lnTo>
                          <a:lnTo>
                            <a:pt x="744" y="44"/>
                          </a:lnTo>
                          <a:lnTo>
                            <a:pt x="720" y="36"/>
                          </a:lnTo>
                          <a:lnTo>
                            <a:pt x="698" y="27"/>
                          </a:lnTo>
                          <a:lnTo>
                            <a:pt x="673" y="20"/>
                          </a:lnTo>
                          <a:lnTo>
                            <a:pt x="648" y="14"/>
                          </a:lnTo>
                          <a:lnTo>
                            <a:pt x="623" y="9"/>
                          </a:lnTo>
                          <a:lnTo>
                            <a:pt x="598" y="5"/>
                          </a:lnTo>
                          <a:lnTo>
                            <a:pt x="572" y="2"/>
                          </a:lnTo>
                          <a:lnTo>
                            <a:pt x="546" y="1"/>
                          </a:lnTo>
                          <a:lnTo>
                            <a:pt x="519" y="0"/>
                          </a:lnTo>
                          <a:lnTo>
                            <a:pt x="493" y="1"/>
                          </a:lnTo>
                          <a:lnTo>
                            <a:pt x="465" y="2"/>
                          </a:lnTo>
                          <a:lnTo>
                            <a:pt x="441" y="5"/>
                          </a:lnTo>
                          <a:lnTo>
                            <a:pt x="414" y="9"/>
                          </a:lnTo>
                          <a:lnTo>
                            <a:pt x="390" y="14"/>
                          </a:lnTo>
                          <a:lnTo>
                            <a:pt x="365" y="20"/>
                          </a:lnTo>
                          <a:lnTo>
                            <a:pt x="341" y="27"/>
                          </a:lnTo>
                          <a:lnTo>
                            <a:pt x="317" y="36"/>
                          </a:lnTo>
                          <a:lnTo>
                            <a:pt x="294" y="44"/>
                          </a:lnTo>
                          <a:lnTo>
                            <a:pt x="272" y="54"/>
                          </a:lnTo>
                          <a:lnTo>
                            <a:pt x="250" y="65"/>
                          </a:lnTo>
                          <a:lnTo>
                            <a:pt x="228" y="77"/>
                          </a:lnTo>
                          <a:lnTo>
                            <a:pt x="208" y="89"/>
                          </a:lnTo>
                          <a:lnTo>
                            <a:pt x="189" y="102"/>
                          </a:lnTo>
                          <a:lnTo>
                            <a:pt x="170" y="117"/>
                          </a:lnTo>
                          <a:lnTo>
                            <a:pt x="153" y="132"/>
                          </a:lnTo>
                          <a:lnTo>
                            <a:pt x="135" y="147"/>
                          </a:lnTo>
                          <a:lnTo>
                            <a:pt x="118" y="164"/>
                          </a:lnTo>
                          <a:lnTo>
                            <a:pt x="103" y="180"/>
                          </a:lnTo>
                          <a:lnTo>
                            <a:pt x="89" y="199"/>
                          </a:lnTo>
                          <a:lnTo>
                            <a:pt x="76" y="216"/>
                          </a:lnTo>
                          <a:lnTo>
                            <a:pt x="63" y="236"/>
                          </a:lnTo>
                          <a:lnTo>
                            <a:pt x="51" y="255"/>
                          </a:lnTo>
                          <a:lnTo>
                            <a:pt x="41" y="275"/>
                          </a:lnTo>
                          <a:lnTo>
                            <a:pt x="32" y="295"/>
                          </a:lnTo>
                          <a:lnTo>
                            <a:pt x="23" y="316"/>
                          </a:lnTo>
                          <a:lnTo>
                            <a:pt x="16" y="337"/>
                          </a:lnTo>
                          <a:lnTo>
                            <a:pt x="10" y="359"/>
                          </a:lnTo>
                          <a:lnTo>
                            <a:pt x="6" y="381"/>
                          </a:lnTo>
                          <a:lnTo>
                            <a:pt x="2" y="403"/>
                          </a:lnTo>
                          <a:lnTo>
                            <a:pt x="1" y="426"/>
                          </a:lnTo>
                          <a:lnTo>
                            <a:pt x="0" y="449"/>
                          </a:lnTo>
                          <a:lnTo>
                            <a:pt x="1" y="473"/>
                          </a:lnTo>
                          <a:lnTo>
                            <a:pt x="2" y="495"/>
                          </a:lnTo>
                          <a:lnTo>
                            <a:pt x="6" y="518"/>
                          </a:lnTo>
                          <a:lnTo>
                            <a:pt x="10" y="539"/>
                          </a:lnTo>
                          <a:lnTo>
                            <a:pt x="16" y="561"/>
                          </a:lnTo>
                          <a:lnTo>
                            <a:pt x="23" y="582"/>
                          </a:lnTo>
                          <a:lnTo>
                            <a:pt x="32" y="604"/>
                          </a:lnTo>
                          <a:lnTo>
                            <a:pt x="41" y="623"/>
                          </a:lnTo>
                          <a:lnTo>
                            <a:pt x="51" y="644"/>
                          </a:lnTo>
                          <a:lnTo>
                            <a:pt x="63" y="663"/>
                          </a:lnTo>
                          <a:lnTo>
                            <a:pt x="76" y="682"/>
                          </a:lnTo>
                          <a:lnTo>
                            <a:pt x="89" y="700"/>
                          </a:lnTo>
                          <a:lnTo>
                            <a:pt x="103" y="718"/>
                          </a:lnTo>
                          <a:lnTo>
                            <a:pt x="118" y="735"/>
                          </a:lnTo>
                          <a:lnTo>
                            <a:pt x="135" y="750"/>
                          </a:lnTo>
                          <a:lnTo>
                            <a:pt x="153" y="767"/>
                          </a:lnTo>
                          <a:lnTo>
                            <a:pt x="170" y="781"/>
                          </a:lnTo>
                          <a:lnTo>
                            <a:pt x="189" y="796"/>
                          </a:lnTo>
                          <a:lnTo>
                            <a:pt x="208" y="809"/>
                          </a:lnTo>
                          <a:lnTo>
                            <a:pt x="228" y="821"/>
                          </a:lnTo>
                          <a:lnTo>
                            <a:pt x="250" y="834"/>
                          </a:lnTo>
                          <a:lnTo>
                            <a:pt x="272" y="844"/>
                          </a:lnTo>
                          <a:lnTo>
                            <a:pt x="294" y="854"/>
                          </a:lnTo>
                          <a:lnTo>
                            <a:pt x="317" y="863"/>
                          </a:lnTo>
                          <a:lnTo>
                            <a:pt x="341" y="871"/>
                          </a:lnTo>
                          <a:lnTo>
                            <a:pt x="365" y="879"/>
                          </a:lnTo>
                          <a:lnTo>
                            <a:pt x="390" y="884"/>
                          </a:lnTo>
                          <a:lnTo>
                            <a:pt x="414" y="889"/>
                          </a:lnTo>
                          <a:lnTo>
                            <a:pt x="441" y="893"/>
                          </a:lnTo>
                          <a:lnTo>
                            <a:pt x="465" y="896"/>
                          </a:lnTo>
                          <a:lnTo>
                            <a:pt x="493" y="898"/>
                          </a:lnTo>
                          <a:lnTo>
                            <a:pt x="519" y="898"/>
                          </a:lnTo>
                          <a:close/>
                          <a:moveTo>
                            <a:pt x="1033" y="449"/>
                          </a:moveTo>
                          <a:lnTo>
                            <a:pt x="1032" y="473"/>
                          </a:lnTo>
                          <a:lnTo>
                            <a:pt x="1031" y="495"/>
                          </a:lnTo>
                          <a:lnTo>
                            <a:pt x="1027" y="517"/>
                          </a:lnTo>
                          <a:lnTo>
                            <a:pt x="1022" y="539"/>
                          </a:lnTo>
                          <a:lnTo>
                            <a:pt x="1016" y="561"/>
                          </a:lnTo>
                          <a:lnTo>
                            <a:pt x="1009" y="581"/>
                          </a:lnTo>
                          <a:lnTo>
                            <a:pt x="1002" y="602"/>
                          </a:lnTo>
                          <a:lnTo>
                            <a:pt x="993" y="622"/>
                          </a:lnTo>
                          <a:lnTo>
                            <a:pt x="982" y="642"/>
                          </a:lnTo>
                          <a:lnTo>
                            <a:pt x="970" y="661"/>
                          </a:lnTo>
                          <a:lnTo>
                            <a:pt x="958" y="680"/>
                          </a:lnTo>
                          <a:lnTo>
                            <a:pt x="945" y="698"/>
                          </a:lnTo>
                          <a:lnTo>
                            <a:pt x="931" y="716"/>
                          </a:lnTo>
                          <a:lnTo>
                            <a:pt x="916" y="732"/>
                          </a:lnTo>
                          <a:lnTo>
                            <a:pt x="899" y="748"/>
                          </a:lnTo>
                          <a:lnTo>
                            <a:pt x="883" y="764"/>
                          </a:lnTo>
                          <a:lnTo>
                            <a:pt x="865" y="778"/>
                          </a:lnTo>
                          <a:lnTo>
                            <a:pt x="846" y="792"/>
                          </a:lnTo>
                          <a:lnTo>
                            <a:pt x="827" y="806"/>
                          </a:lnTo>
                          <a:lnTo>
                            <a:pt x="807" y="818"/>
                          </a:lnTo>
                          <a:lnTo>
                            <a:pt x="785" y="829"/>
                          </a:lnTo>
                          <a:lnTo>
                            <a:pt x="764" y="841"/>
                          </a:lnTo>
                          <a:lnTo>
                            <a:pt x="742" y="850"/>
                          </a:lnTo>
                          <a:lnTo>
                            <a:pt x="719" y="859"/>
                          </a:lnTo>
                          <a:lnTo>
                            <a:pt x="695" y="867"/>
                          </a:lnTo>
                          <a:lnTo>
                            <a:pt x="672" y="874"/>
                          </a:lnTo>
                          <a:lnTo>
                            <a:pt x="648" y="880"/>
                          </a:lnTo>
                          <a:lnTo>
                            <a:pt x="623" y="885"/>
                          </a:lnTo>
                          <a:lnTo>
                            <a:pt x="597" y="889"/>
                          </a:lnTo>
                          <a:lnTo>
                            <a:pt x="571" y="892"/>
                          </a:lnTo>
                          <a:lnTo>
                            <a:pt x="545" y="893"/>
                          </a:lnTo>
                          <a:lnTo>
                            <a:pt x="519" y="894"/>
                          </a:lnTo>
                          <a:lnTo>
                            <a:pt x="493" y="893"/>
                          </a:lnTo>
                          <a:lnTo>
                            <a:pt x="467" y="892"/>
                          </a:lnTo>
                          <a:lnTo>
                            <a:pt x="441" y="889"/>
                          </a:lnTo>
                          <a:lnTo>
                            <a:pt x="416" y="885"/>
                          </a:lnTo>
                          <a:lnTo>
                            <a:pt x="391" y="880"/>
                          </a:lnTo>
                          <a:lnTo>
                            <a:pt x="366" y="874"/>
                          </a:lnTo>
                          <a:lnTo>
                            <a:pt x="342" y="867"/>
                          </a:lnTo>
                          <a:lnTo>
                            <a:pt x="319" y="859"/>
                          </a:lnTo>
                          <a:lnTo>
                            <a:pt x="296" y="850"/>
                          </a:lnTo>
                          <a:lnTo>
                            <a:pt x="273" y="841"/>
                          </a:lnTo>
                          <a:lnTo>
                            <a:pt x="252" y="829"/>
                          </a:lnTo>
                          <a:lnTo>
                            <a:pt x="232" y="818"/>
                          </a:lnTo>
                          <a:lnTo>
                            <a:pt x="212" y="806"/>
                          </a:lnTo>
                          <a:lnTo>
                            <a:pt x="192" y="792"/>
                          </a:lnTo>
                          <a:lnTo>
                            <a:pt x="174" y="778"/>
                          </a:lnTo>
                          <a:lnTo>
                            <a:pt x="155" y="764"/>
                          </a:lnTo>
                          <a:lnTo>
                            <a:pt x="138" y="748"/>
                          </a:lnTo>
                          <a:lnTo>
                            <a:pt x="122" y="732"/>
                          </a:lnTo>
                          <a:lnTo>
                            <a:pt x="108" y="716"/>
                          </a:lnTo>
                          <a:lnTo>
                            <a:pt x="93" y="698"/>
                          </a:lnTo>
                          <a:lnTo>
                            <a:pt x="79" y="680"/>
                          </a:lnTo>
                          <a:lnTo>
                            <a:pt x="67" y="661"/>
                          </a:lnTo>
                          <a:lnTo>
                            <a:pt x="55" y="642"/>
                          </a:lnTo>
                          <a:lnTo>
                            <a:pt x="46" y="622"/>
                          </a:lnTo>
                          <a:lnTo>
                            <a:pt x="36" y="602"/>
                          </a:lnTo>
                          <a:lnTo>
                            <a:pt x="28" y="581"/>
                          </a:lnTo>
                          <a:lnTo>
                            <a:pt x="21" y="561"/>
                          </a:lnTo>
                          <a:lnTo>
                            <a:pt x="15" y="539"/>
                          </a:lnTo>
                          <a:lnTo>
                            <a:pt x="10" y="517"/>
                          </a:lnTo>
                          <a:lnTo>
                            <a:pt x="8" y="495"/>
                          </a:lnTo>
                          <a:lnTo>
                            <a:pt x="6" y="473"/>
                          </a:lnTo>
                          <a:lnTo>
                            <a:pt x="4" y="449"/>
                          </a:lnTo>
                          <a:lnTo>
                            <a:pt x="6" y="426"/>
                          </a:lnTo>
                          <a:lnTo>
                            <a:pt x="8" y="404"/>
                          </a:lnTo>
                          <a:lnTo>
                            <a:pt x="10" y="381"/>
                          </a:lnTo>
                          <a:lnTo>
                            <a:pt x="15" y="360"/>
                          </a:lnTo>
                          <a:lnTo>
                            <a:pt x="21" y="338"/>
                          </a:lnTo>
                          <a:lnTo>
                            <a:pt x="28" y="317"/>
                          </a:lnTo>
                          <a:lnTo>
                            <a:pt x="36" y="296"/>
                          </a:lnTo>
                          <a:lnTo>
                            <a:pt x="46" y="276"/>
                          </a:lnTo>
                          <a:lnTo>
                            <a:pt x="55" y="256"/>
                          </a:lnTo>
                          <a:lnTo>
                            <a:pt x="67" y="237"/>
                          </a:lnTo>
                          <a:lnTo>
                            <a:pt x="79" y="218"/>
                          </a:lnTo>
                          <a:lnTo>
                            <a:pt x="93" y="201"/>
                          </a:lnTo>
                          <a:lnTo>
                            <a:pt x="108" y="183"/>
                          </a:lnTo>
                          <a:lnTo>
                            <a:pt x="122" y="166"/>
                          </a:lnTo>
                          <a:lnTo>
                            <a:pt x="138" y="150"/>
                          </a:lnTo>
                          <a:lnTo>
                            <a:pt x="155" y="135"/>
                          </a:lnTo>
                          <a:lnTo>
                            <a:pt x="174" y="120"/>
                          </a:lnTo>
                          <a:lnTo>
                            <a:pt x="192" y="106"/>
                          </a:lnTo>
                          <a:lnTo>
                            <a:pt x="212" y="93"/>
                          </a:lnTo>
                          <a:lnTo>
                            <a:pt x="232" y="81"/>
                          </a:lnTo>
                          <a:lnTo>
                            <a:pt x="252" y="68"/>
                          </a:lnTo>
                          <a:lnTo>
                            <a:pt x="273" y="58"/>
                          </a:lnTo>
                          <a:lnTo>
                            <a:pt x="296" y="48"/>
                          </a:lnTo>
                          <a:lnTo>
                            <a:pt x="319" y="40"/>
                          </a:lnTo>
                          <a:lnTo>
                            <a:pt x="342" y="32"/>
                          </a:lnTo>
                          <a:lnTo>
                            <a:pt x="366" y="24"/>
                          </a:lnTo>
                          <a:lnTo>
                            <a:pt x="391" y="18"/>
                          </a:lnTo>
                          <a:lnTo>
                            <a:pt x="416" y="13"/>
                          </a:lnTo>
                          <a:lnTo>
                            <a:pt x="441" y="9"/>
                          </a:lnTo>
                          <a:lnTo>
                            <a:pt x="467" y="7"/>
                          </a:lnTo>
                          <a:lnTo>
                            <a:pt x="493" y="5"/>
                          </a:lnTo>
                          <a:lnTo>
                            <a:pt x="519" y="4"/>
                          </a:lnTo>
                          <a:lnTo>
                            <a:pt x="545" y="5"/>
                          </a:lnTo>
                          <a:lnTo>
                            <a:pt x="571" y="7"/>
                          </a:lnTo>
                          <a:lnTo>
                            <a:pt x="597" y="9"/>
                          </a:lnTo>
                          <a:lnTo>
                            <a:pt x="623" y="13"/>
                          </a:lnTo>
                          <a:lnTo>
                            <a:pt x="648" y="18"/>
                          </a:lnTo>
                          <a:lnTo>
                            <a:pt x="672" y="24"/>
                          </a:lnTo>
                          <a:lnTo>
                            <a:pt x="695" y="32"/>
                          </a:lnTo>
                          <a:lnTo>
                            <a:pt x="719" y="40"/>
                          </a:lnTo>
                          <a:lnTo>
                            <a:pt x="742" y="48"/>
                          </a:lnTo>
                          <a:lnTo>
                            <a:pt x="764" y="58"/>
                          </a:lnTo>
                          <a:lnTo>
                            <a:pt x="785" y="68"/>
                          </a:lnTo>
                          <a:lnTo>
                            <a:pt x="807" y="81"/>
                          </a:lnTo>
                          <a:lnTo>
                            <a:pt x="827" y="93"/>
                          </a:lnTo>
                          <a:lnTo>
                            <a:pt x="846" y="106"/>
                          </a:lnTo>
                          <a:lnTo>
                            <a:pt x="865" y="120"/>
                          </a:lnTo>
                          <a:lnTo>
                            <a:pt x="883" y="135"/>
                          </a:lnTo>
                          <a:lnTo>
                            <a:pt x="899" y="150"/>
                          </a:lnTo>
                          <a:lnTo>
                            <a:pt x="916" y="166"/>
                          </a:lnTo>
                          <a:lnTo>
                            <a:pt x="931" y="183"/>
                          </a:lnTo>
                          <a:lnTo>
                            <a:pt x="945" y="201"/>
                          </a:lnTo>
                          <a:lnTo>
                            <a:pt x="958" y="218"/>
                          </a:lnTo>
                          <a:lnTo>
                            <a:pt x="970" y="237"/>
                          </a:lnTo>
                          <a:lnTo>
                            <a:pt x="982" y="256"/>
                          </a:lnTo>
                          <a:lnTo>
                            <a:pt x="993" y="276"/>
                          </a:lnTo>
                          <a:lnTo>
                            <a:pt x="1002" y="296"/>
                          </a:lnTo>
                          <a:lnTo>
                            <a:pt x="1009" y="317"/>
                          </a:lnTo>
                          <a:lnTo>
                            <a:pt x="1016" y="338"/>
                          </a:lnTo>
                          <a:lnTo>
                            <a:pt x="1022" y="360"/>
                          </a:lnTo>
                          <a:lnTo>
                            <a:pt x="1027" y="381"/>
                          </a:lnTo>
                          <a:lnTo>
                            <a:pt x="1031" y="404"/>
                          </a:lnTo>
                          <a:lnTo>
                            <a:pt x="1032" y="426"/>
                          </a:lnTo>
                          <a:lnTo>
                            <a:pt x="1033" y="449"/>
                          </a:lnTo>
                          <a:close/>
                        </a:path>
                      </a:pathLst>
                    </a:custGeom>
                    <a:solidFill>
                      <a:srgbClr val="00A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8" name="Freeform 6684">
                      <a:extLst>
                        <a:ext uri="{FF2B5EF4-FFF2-40B4-BE49-F238E27FC236}">
                          <a16:creationId xmlns:a16="http://schemas.microsoft.com/office/drawing/2014/main" xmlns="" id="{6A330712-D9DC-44A7-B52B-0DBB1B3309C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11" y="1519"/>
                      <a:ext cx="173" cy="180"/>
                    </a:xfrm>
                    <a:custGeom>
                      <a:avLst/>
                      <a:gdLst>
                        <a:gd name="T0" fmla="*/ 623 w 1038"/>
                        <a:gd name="T1" fmla="*/ 889 h 898"/>
                        <a:gd name="T2" fmla="*/ 744 w 1038"/>
                        <a:gd name="T3" fmla="*/ 854 h 898"/>
                        <a:gd name="T4" fmla="*/ 849 w 1038"/>
                        <a:gd name="T5" fmla="*/ 796 h 898"/>
                        <a:gd name="T6" fmla="*/ 935 w 1038"/>
                        <a:gd name="T7" fmla="*/ 718 h 898"/>
                        <a:gd name="T8" fmla="*/ 998 w 1038"/>
                        <a:gd name="T9" fmla="*/ 623 h 898"/>
                        <a:gd name="T10" fmla="*/ 1032 w 1038"/>
                        <a:gd name="T11" fmla="*/ 518 h 898"/>
                        <a:gd name="T12" fmla="*/ 1035 w 1038"/>
                        <a:gd name="T13" fmla="*/ 403 h 898"/>
                        <a:gd name="T14" fmla="*/ 1007 w 1038"/>
                        <a:gd name="T15" fmla="*/ 295 h 898"/>
                        <a:gd name="T16" fmla="*/ 949 w 1038"/>
                        <a:gd name="T17" fmla="*/ 199 h 898"/>
                        <a:gd name="T18" fmla="*/ 867 w 1038"/>
                        <a:gd name="T19" fmla="*/ 117 h 898"/>
                        <a:gd name="T20" fmla="*/ 766 w 1038"/>
                        <a:gd name="T21" fmla="*/ 54 h 898"/>
                        <a:gd name="T22" fmla="*/ 648 w 1038"/>
                        <a:gd name="T23" fmla="*/ 14 h 898"/>
                        <a:gd name="T24" fmla="*/ 519 w 1038"/>
                        <a:gd name="T25" fmla="*/ 0 h 898"/>
                        <a:gd name="T26" fmla="*/ 390 w 1038"/>
                        <a:gd name="T27" fmla="*/ 14 h 898"/>
                        <a:gd name="T28" fmla="*/ 272 w 1038"/>
                        <a:gd name="T29" fmla="*/ 54 h 898"/>
                        <a:gd name="T30" fmla="*/ 170 w 1038"/>
                        <a:gd name="T31" fmla="*/ 117 h 898"/>
                        <a:gd name="T32" fmla="*/ 89 w 1038"/>
                        <a:gd name="T33" fmla="*/ 199 h 898"/>
                        <a:gd name="T34" fmla="*/ 32 w 1038"/>
                        <a:gd name="T35" fmla="*/ 295 h 898"/>
                        <a:gd name="T36" fmla="*/ 2 w 1038"/>
                        <a:gd name="T37" fmla="*/ 403 h 898"/>
                        <a:gd name="T38" fmla="*/ 6 w 1038"/>
                        <a:gd name="T39" fmla="*/ 518 h 898"/>
                        <a:gd name="T40" fmla="*/ 41 w 1038"/>
                        <a:gd name="T41" fmla="*/ 623 h 898"/>
                        <a:gd name="T42" fmla="*/ 103 w 1038"/>
                        <a:gd name="T43" fmla="*/ 718 h 898"/>
                        <a:gd name="T44" fmla="*/ 189 w 1038"/>
                        <a:gd name="T45" fmla="*/ 796 h 898"/>
                        <a:gd name="T46" fmla="*/ 294 w 1038"/>
                        <a:gd name="T47" fmla="*/ 854 h 898"/>
                        <a:gd name="T48" fmla="*/ 414 w 1038"/>
                        <a:gd name="T49" fmla="*/ 889 h 898"/>
                        <a:gd name="T50" fmla="*/ 1018 w 1038"/>
                        <a:gd name="T51" fmla="*/ 449 h 898"/>
                        <a:gd name="T52" fmla="*/ 1002 w 1038"/>
                        <a:gd name="T53" fmla="*/ 557 h 898"/>
                        <a:gd name="T54" fmla="*/ 958 w 1038"/>
                        <a:gd name="T55" fmla="*/ 655 h 898"/>
                        <a:gd name="T56" fmla="*/ 888 w 1038"/>
                        <a:gd name="T57" fmla="*/ 739 h 898"/>
                        <a:gd name="T58" fmla="*/ 798 w 1038"/>
                        <a:gd name="T59" fmla="*/ 808 h 898"/>
                        <a:gd name="T60" fmla="*/ 691 w 1038"/>
                        <a:gd name="T61" fmla="*/ 855 h 898"/>
                        <a:gd name="T62" fmla="*/ 570 w 1038"/>
                        <a:gd name="T63" fmla="*/ 879 h 898"/>
                        <a:gd name="T64" fmla="*/ 443 w 1038"/>
                        <a:gd name="T65" fmla="*/ 877 h 898"/>
                        <a:gd name="T66" fmla="*/ 324 w 1038"/>
                        <a:gd name="T67" fmla="*/ 847 h 898"/>
                        <a:gd name="T68" fmla="*/ 220 w 1038"/>
                        <a:gd name="T69" fmla="*/ 796 h 898"/>
                        <a:gd name="T70" fmla="*/ 134 w 1038"/>
                        <a:gd name="T71" fmla="*/ 724 h 898"/>
                        <a:gd name="T72" fmla="*/ 68 w 1038"/>
                        <a:gd name="T73" fmla="*/ 637 h 898"/>
                        <a:gd name="T74" fmla="*/ 29 w 1038"/>
                        <a:gd name="T75" fmla="*/ 536 h 898"/>
                        <a:gd name="T76" fmla="*/ 20 w 1038"/>
                        <a:gd name="T77" fmla="*/ 427 h 898"/>
                        <a:gd name="T78" fmla="*/ 42 w 1038"/>
                        <a:gd name="T79" fmla="*/ 321 h 898"/>
                        <a:gd name="T80" fmla="*/ 92 w 1038"/>
                        <a:gd name="T81" fmla="*/ 225 h 898"/>
                        <a:gd name="T82" fmla="*/ 166 w 1038"/>
                        <a:gd name="T83" fmla="*/ 143 h 898"/>
                        <a:gd name="T84" fmla="*/ 260 w 1038"/>
                        <a:gd name="T85" fmla="*/ 80 h 898"/>
                        <a:gd name="T86" fmla="*/ 371 w 1038"/>
                        <a:gd name="T87" fmla="*/ 37 h 898"/>
                        <a:gd name="T88" fmla="*/ 493 w 1038"/>
                        <a:gd name="T89" fmla="*/ 17 h 898"/>
                        <a:gd name="T90" fmla="*/ 620 w 1038"/>
                        <a:gd name="T91" fmla="*/ 25 h 898"/>
                        <a:gd name="T92" fmla="*/ 736 w 1038"/>
                        <a:gd name="T93" fmla="*/ 59 h 898"/>
                        <a:gd name="T94" fmla="*/ 836 w 1038"/>
                        <a:gd name="T95" fmla="*/ 116 h 898"/>
                        <a:gd name="T96" fmla="*/ 919 w 1038"/>
                        <a:gd name="T97" fmla="*/ 190 h 898"/>
                        <a:gd name="T98" fmla="*/ 979 w 1038"/>
                        <a:gd name="T99" fmla="*/ 281 h 898"/>
                        <a:gd name="T100" fmla="*/ 1013 w 1038"/>
                        <a:gd name="T101" fmla="*/ 383 h 8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38" h="898">
                          <a:moveTo>
                            <a:pt x="519" y="898"/>
                          </a:moveTo>
                          <a:lnTo>
                            <a:pt x="546" y="898"/>
                          </a:lnTo>
                          <a:lnTo>
                            <a:pt x="572" y="896"/>
                          </a:lnTo>
                          <a:lnTo>
                            <a:pt x="598" y="893"/>
                          </a:lnTo>
                          <a:lnTo>
                            <a:pt x="623" y="889"/>
                          </a:lnTo>
                          <a:lnTo>
                            <a:pt x="648" y="884"/>
                          </a:lnTo>
                          <a:lnTo>
                            <a:pt x="673" y="879"/>
                          </a:lnTo>
                          <a:lnTo>
                            <a:pt x="698" y="871"/>
                          </a:lnTo>
                          <a:lnTo>
                            <a:pt x="720" y="863"/>
                          </a:lnTo>
                          <a:lnTo>
                            <a:pt x="744" y="854"/>
                          </a:lnTo>
                          <a:lnTo>
                            <a:pt x="766" y="844"/>
                          </a:lnTo>
                          <a:lnTo>
                            <a:pt x="788" y="834"/>
                          </a:lnTo>
                          <a:lnTo>
                            <a:pt x="809" y="821"/>
                          </a:lnTo>
                          <a:lnTo>
                            <a:pt x="829" y="809"/>
                          </a:lnTo>
                          <a:lnTo>
                            <a:pt x="849" y="796"/>
                          </a:lnTo>
                          <a:lnTo>
                            <a:pt x="867" y="781"/>
                          </a:lnTo>
                          <a:lnTo>
                            <a:pt x="886" y="767"/>
                          </a:lnTo>
                          <a:lnTo>
                            <a:pt x="903" y="750"/>
                          </a:lnTo>
                          <a:lnTo>
                            <a:pt x="919" y="735"/>
                          </a:lnTo>
                          <a:lnTo>
                            <a:pt x="935" y="718"/>
                          </a:lnTo>
                          <a:lnTo>
                            <a:pt x="949" y="700"/>
                          </a:lnTo>
                          <a:lnTo>
                            <a:pt x="963" y="682"/>
                          </a:lnTo>
                          <a:lnTo>
                            <a:pt x="975" y="663"/>
                          </a:lnTo>
                          <a:lnTo>
                            <a:pt x="987" y="644"/>
                          </a:lnTo>
                          <a:lnTo>
                            <a:pt x="998" y="623"/>
                          </a:lnTo>
                          <a:lnTo>
                            <a:pt x="1007" y="604"/>
                          </a:lnTo>
                          <a:lnTo>
                            <a:pt x="1014" y="582"/>
                          </a:lnTo>
                          <a:lnTo>
                            <a:pt x="1021" y="561"/>
                          </a:lnTo>
                          <a:lnTo>
                            <a:pt x="1027" y="539"/>
                          </a:lnTo>
                          <a:lnTo>
                            <a:pt x="1032" y="518"/>
                          </a:lnTo>
                          <a:lnTo>
                            <a:pt x="1035" y="495"/>
                          </a:lnTo>
                          <a:lnTo>
                            <a:pt x="1038" y="473"/>
                          </a:lnTo>
                          <a:lnTo>
                            <a:pt x="1038" y="449"/>
                          </a:lnTo>
                          <a:lnTo>
                            <a:pt x="1038" y="426"/>
                          </a:lnTo>
                          <a:lnTo>
                            <a:pt x="1035" y="403"/>
                          </a:lnTo>
                          <a:lnTo>
                            <a:pt x="1032" y="381"/>
                          </a:lnTo>
                          <a:lnTo>
                            <a:pt x="1027" y="359"/>
                          </a:lnTo>
                          <a:lnTo>
                            <a:pt x="1021" y="337"/>
                          </a:lnTo>
                          <a:lnTo>
                            <a:pt x="1014" y="316"/>
                          </a:lnTo>
                          <a:lnTo>
                            <a:pt x="1007" y="295"/>
                          </a:lnTo>
                          <a:lnTo>
                            <a:pt x="998" y="275"/>
                          </a:lnTo>
                          <a:lnTo>
                            <a:pt x="987" y="255"/>
                          </a:lnTo>
                          <a:lnTo>
                            <a:pt x="975" y="236"/>
                          </a:lnTo>
                          <a:lnTo>
                            <a:pt x="963" y="216"/>
                          </a:lnTo>
                          <a:lnTo>
                            <a:pt x="949" y="199"/>
                          </a:lnTo>
                          <a:lnTo>
                            <a:pt x="935" y="180"/>
                          </a:lnTo>
                          <a:lnTo>
                            <a:pt x="919" y="164"/>
                          </a:lnTo>
                          <a:lnTo>
                            <a:pt x="903" y="147"/>
                          </a:lnTo>
                          <a:lnTo>
                            <a:pt x="886" y="132"/>
                          </a:lnTo>
                          <a:lnTo>
                            <a:pt x="867" y="117"/>
                          </a:lnTo>
                          <a:lnTo>
                            <a:pt x="849" y="102"/>
                          </a:lnTo>
                          <a:lnTo>
                            <a:pt x="829" y="89"/>
                          </a:lnTo>
                          <a:lnTo>
                            <a:pt x="809" y="77"/>
                          </a:lnTo>
                          <a:lnTo>
                            <a:pt x="788" y="65"/>
                          </a:lnTo>
                          <a:lnTo>
                            <a:pt x="766" y="54"/>
                          </a:lnTo>
                          <a:lnTo>
                            <a:pt x="744" y="44"/>
                          </a:lnTo>
                          <a:lnTo>
                            <a:pt x="720" y="36"/>
                          </a:lnTo>
                          <a:lnTo>
                            <a:pt x="698" y="27"/>
                          </a:lnTo>
                          <a:lnTo>
                            <a:pt x="673" y="20"/>
                          </a:lnTo>
                          <a:lnTo>
                            <a:pt x="648" y="14"/>
                          </a:lnTo>
                          <a:lnTo>
                            <a:pt x="623" y="9"/>
                          </a:lnTo>
                          <a:lnTo>
                            <a:pt x="598" y="5"/>
                          </a:lnTo>
                          <a:lnTo>
                            <a:pt x="572" y="2"/>
                          </a:lnTo>
                          <a:lnTo>
                            <a:pt x="546" y="1"/>
                          </a:lnTo>
                          <a:lnTo>
                            <a:pt x="519" y="0"/>
                          </a:lnTo>
                          <a:lnTo>
                            <a:pt x="493" y="1"/>
                          </a:lnTo>
                          <a:lnTo>
                            <a:pt x="465" y="2"/>
                          </a:lnTo>
                          <a:lnTo>
                            <a:pt x="441" y="5"/>
                          </a:lnTo>
                          <a:lnTo>
                            <a:pt x="414" y="9"/>
                          </a:lnTo>
                          <a:lnTo>
                            <a:pt x="390" y="14"/>
                          </a:lnTo>
                          <a:lnTo>
                            <a:pt x="365" y="20"/>
                          </a:lnTo>
                          <a:lnTo>
                            <a:pt x="341" y="27"/>
                          </a:lnTo>
                          <a:lnTo>
                            <a:pt x="317" y="36"/>
                          </a:lnTo>
                          <a:lnTo>
                            <a:pt x="294" y="44"/>
                          </a:lnTo>
                          <a:lnTo>
                            <a:pt x="272" y="54"/>
                          </a:lnTo>
                          <a:lnTo>
                            <a:pt x="250" y="65"/>
                          </a:lnTo>
                          <a:lnTo>
                            <a:pt x="228" y="77"/>
                          </a:lnTo>
                          <a:lnTo>
                            <a:pt x="208" y="89"/>
                          </a:lnTo>
                          <a:lnTo>
                            <a:pt x="189" y="102"/>
                          </a:lnTo>
                          <a:lnTo>
                            <a:pt x="170" y="117"/>
                          </a:lnTo>
                          <a:lnTo>
                            <a:pt x="153" y="132"/>
                          </a:lnTo>
                          <a:lnTo>
                            <a:pt x="135" y="147"/>
                          </a:lnTo>
                          <a:lnTo>
                            <a:pt x="118" y="164"/>
                          </a:lnTo>
                          <a:lnTo>
                            <a:pt x="103" y="180"/>
                          </a:lnTo>
                          <a:lnTo>
                            <a:pt x="89" y="199"/>
                          </a:lnTo>
                          <a:lnTo>
                            <a:pt x="76" y="216"/>
                          </a:lnTo>
                          <a:lnTo>
                            <a:pt x="63" y="236"/>
                          </a:lnTo>
                          <a:lnTo>
                            <a:pt x="51" y="255"/>
                          </a:lnTo>
                          <a:lnTo>
                            <a:pt x="41" y="275"/>
                          </a:lnTo>
                          <a:lnTo>
                            <a:pt x="32" y="295"/>
                          </a:lnTo>
                          <a:lnTo>
                            <a:pt x="23" y="316"/>
                          </a:lnTo>
                          <a:lnTo>
                            <a:pt x="16" y="337"/>
                          </a:lnTo>
                          <a:lnTo>
                            <a:pt x="10" y="359"/>
                          </a:lnTo>
                          <a:lnTo>
                            <a:pt x="6" y="381"/>
                          </a:lnTo>
                          <a:lnTo>
                            <a:pt x="2" y="403"/>
                          </a:lnTo>
                          <a:lnTo>
                            <a:pt x="1" y="426"/>
                          </a:lnTo>
                          <a:lnTo>
                            <a:pt x="0" y="449"/>
                          </a:lnTo>
                          <a:lnTo>
                            <a:pt x="1" y="473"/>
                          </a:lnTo>
                          <a:lnTo>
                            <a:pt x="2" y="495"/>
                          </a:lnTo>
                          <a:lnTo>
                            <a:pt x="6" y="518"/>
                          </a:lnTo>
                          <a:lnTo>
                            <a:pt x="10" y="539"/>
                          </a:lnTo>
                          <a:lnTo>
                            <a:pt x="16" y="561"/>
                          </a:lnTo>
                          <a:lnTo>
                            <a:pt x="23" y="582"/>
                          </a:lnTo>
                          <a:lnTo>
                            <a:pt x="32" y="604"/>
                          </a:lnTo>
                          <a:lnTo>
                            <a:pt x="41" y="623"/>
                          </a:lnTo>
                          <a:lnTo>
                            <a:pt x="51" y="644"/>
                          </a:lnTo>
                          <a:lnTo>
                            <a:pt x="63" y="663"/>
                          </a:lnTo>
                          <a:lnTo>
                            <a:pt x="76" y="682"/>
                          </a:lnTo>
                          <a:lnTo>
                            <a:pt x="89" y="700"/>
                          </a:lnTo>
                          <a:lnTo>
                            <a:pt x="103" y="718"/>
                          </a:lnTo>
                          <a:lnTo>
                            <a:pt x="118" y="735"/>
                          </a:lnTo>
                          <a:lnTo>
                            <a:pt x="135" y="750"/>
                          </a:lnTo>
                          <a:lnTo>
                            <a:pt x="153" y="767"/>
                          </a:lnTo>
                          <a:lnTo>
                            <a:pt x="170" y="781"/>
                          </a:lnTo>
                          <a:lnTo>
                            <a:pt x="189" y="796"/>
                          </a:lnTo>
                          <a:lnTo>
                            <a:pt x="208" y="809"/>
                          </a:lnTo>
                          <a:lnTo>
                            <a:pt x="228" y="821"/>
                          </a:lnTo>
                          <a:lnTo>
                            <a:pt x="250" y="834"/>
                          </a:lnTo>
                          <a:lnTo>
                            <a:pt x="272" y="844"/>
                          </a:lnTo>
                          <a:lnTo>
                            <a:pt x="294" y="854"/>
                          </a:lnTo>
                          <a:lnTo>
                            <a:pt x="317" y="863"/>
                          </a:lnTo>
                          <a:lnTo>
                            <a:pt x="341" y="871"/>
                          </a:lnTo>
                          <a:lnTo>
                            <a:pt x="365" y="879"/>
                          </a:lnTo>
                          <a:lnTo>
                            <a:pt x="390" y="884"/>
                          </a:lnTo>
                          <a:lnTo>
                            <a:pt x="414" y="889"/>
                          </a:lnTo>
                          <a:lnTo>
                            <a:pt x="441" y="893"/>
                          </a:lnTo>
                          <a:lnTo>
                            <a:pt x="465" y="896"/>
                          </a:lnTo>
                          <a:lnTo>
                            <a:pt x="493" y="898"/>
                          </a:lnTo>
                          <a:lnTo>
                            <a:pt x="519" y="898"/>
                          </a:lnTo>
                          <a:close/>
                          <a:moveTo>
                            <a:pt x="1018" y="449"/>
                          </a:moveTo>
                          <a:lnTo>
                            <a:pt x="1018" y="471"/>
                          </a:lnTo>
                          <a:lnTo>
                            <a:pt x="1015" y="493"/>
                          </a:lnTo>
                          <a:lnTo>
                            <a:pt x="1013" y="515"/>
                          </a:lnTo>
                          <a:lnTo>
                            <a:pt x="1008" y="536"/>
                          </a:lnTo>
                          <a:lnTo>
                            <a:pt x="1002" y="557"/>
                          </a:lnTo>
                          <a:lnTo>
                            <a:pt x="996" y="577"/>
                          </a:lnTo>
                          <a:lnTo>
                            <a:pt x="988" y="598"/>
                          </a:lnTo>
                          <a:lnTo>
                            <a:pt x="979" y="617"/>
                          </a:lnTo>
                          <a:lnTo>
                            <a:pt x="969" y="637"/>
                          </a:lnTo>
                          <a:lnTo>
                            <a:pt x="958" y="655"/>
                          </a:lnTo>
                          <a:lnTo>
                            <a:pt x="945" y="674"/>
                          </a:lnTo>
                          <a:lnTo>
                            <a:pt x="932" y="691"/>
                          </a:lnTo>
                          <a:lnTo>
                            <a:pt x="919" y="707"/>
                          </a:lnTo>
                          <a:lnTo>
                            <a:pt x="904" y="724"/>
                          </a:lnTo>
                          <a:lnTo>
                            <a:pt x="888" y="739"/>
                          </a:lnTo>
                          <a:lnTo>
                            <a:pt x="872" y="755"/>
                          </a:lnTo>
                          <a:lnTo>
                            <a:pt x="854" y="769"/>
                          </a:lnTo>
                          <a:lnTo>
                            <a:pt x="836" y="782"/>
                          </a:lnTo>
                          <a:lnTo>
                            <a:pt x="817" y="796"/>
                          </a:lnTo>
                          <a:lnTo>
                            <a:pt x="798" y="808"/>
                          </a:lnTo>
                          <a:lnTo>
                            <a:pt x="778" y="819"/>
                          </a:lnTo>
                          <a:lnTo>
                            <a:pt x="757" y="829"/>
                          </a:lnTo>
                          <a:lnTo>
                            <a:pt x="736" y="839"/>
                          </a:lnTo>
                          <a:lnTo>
                            <a:pt x="713" y="847"/>
                          </a:lnTo>
                          <a:lnTo>
                            <a:pt x="691" y="855"/>
                          </a:lnTo>
                          <a:lnTo>
                            <a:pt x="667" y="862"/>
                          </a:lnTo>
                          <a:lnTo>
                            <a:pt x="643" y="867"/>
                          </a:lnTo>
                          <a:lnTo>
                            <a:pt x="620" y="872"/>
                          </a:lnTo>
                          <a:lnTo>
                            <a:pt x="595" y="877"/>
                          </a:lnTo>
                          <a:lnTo>
                            <a:pt x="570" y="879"/>
                          </a:lnTo>
                          <a:lnTo>
                            <a:pt x="545" y="881"/>
                          </a:lnTo>
                          <a:lnTo>
                            <a:pt x="519" y="881"/>
                          </a:lnTo>
                          <a:lnTo>
                            <a:pt x="493" y="881"/>
                          </a:lnTo>
                          <a:lnTo>
                            <a:pt x="468" y="879"/>
                          </a:lnTo>
                          <a:lnTo>
                            <a:pt x="443" y="877"/>
                          </a:lnTo>
                          <a:lnTo>
                            <a:pt x="418" y="872"/>
                          </a:lnTo>
                          <a:lnTo>
                            <a:pt x="394" y="867"/>
                          </a:lnTo>
                          <a:lnTo>
                            <a:pt x="371" y="862"/>
                          </a:lnTo>
                          <a:lnTo>
                            <a:pt x="347" y="855"/>
                          </a:lnTo>
                          <a:lnTo>
                            <a:pt x="324" y="847"/>
                          </a:lnTo>
                          <a:lnTo>
                            <a:pt x="302" y="839"/>
                          </a:lnTo>
                          <a:lnTo>
                            <a:pt x="281" y="829"/>
                          </a:lnTo>
                          <a:lnTo>
                            <a:pt x="260" y="819"/>
                          </a:lnTo>
                          <a:lnTo>
                            <a:pt x="240" y="808"/>
                          </a:lnTo>
                          <a:lnTo>
                            <a:pt x="220" y="796"/>
                          </a:lnTo>
                          <a:lnTo>
                            <a:pt x="201" y="782"/>
                          </a:lnTo>
                          <a:lnTo>
                            <a:pt x="183" y="769"/>
                          </a:lnTo>
                          <a:lnTo>
                            <a:pt x="166" y="755"/>
                          </a:lnTo>
                          <a:lnTo>
                            <a:pt x="149" y="739"/>
                          </a:lnTo>
                          <a:lnTo>
                            <a:pt x="134" y="724"/>
                          </a:lnTo>
                          <a:lnTo>
                            <a:pt x="119" y="707"/>
                          </a:lnTo>
                          <a:lnTo>
                            <a:pt x="105" y="691"/>
                          </a:lnTo>
                          <a:lnTo>
                            <a:pt x="92" y="674"/>
                          </a:lnTo>
                          <a:lnTo>
                            <a:pt x="80" y="655"/>
                          </a:lnTo>
                          <a:lnTo>
                            <a:pt x="68" y="637"/>
                          </a:lnTo>
                          <a:lnTo>
                            <a:pt x="59" y="617"/>
                          </a:lnTo>
                          <a:lnTo>
                            <a:pt x="50" y="598"/>
                          </a:lnTo>
                          <a:lnTo>
                            <a:pt x="42" y="577"/>
                          </a:lnTo>
                          <a:lnTo>
                            <a:pt x="35" y="557"/>
                          </a:lnTo>
                          <a:lnTo>
                            <a:pt x="29" y="536"/>
                          </a:lnTo>
                          <a:lnTo>
                            <a:pt x="26" y="515"/>
                          </a:lnTo>
                          <a:lnTo>
                            <a:pt x="22" y="493"/>
                          </a:lnTo>
                          <a:lnTo>
                            <a:pt x="20" y="471"/>
                          </a:lnTo>
                          <a:lnTo>
                            <a:pt x="20" y="449"/>
                          </a:lnTo>
                          <a:lnTo>
                            <a:pt x="20" y="427"/>
                          </a:lnTo>
                          <a:lnTo>
                            <a:pt x="22" y="405"/>
                          </a:lnTo>
                          <a:lnTo>
                            <a:pt x="26" y="383"/>
                          </a:lnTo>
                          <a:lnTo>
                            <a:pt x="29" y="362"/>
                          </a:lnTo>
                          <a:lnTo>
                            <a:pt x="35" y="341"/>
                          </a:lnTo>
                          <a:lnTo>
                            <a:pt x="42" y="321"/>
                          </a:lnTo>
                          <a:lnTo>
                            <a:pt x="50" y="300"/>
                          </a:lnTo>
                          <a:lnTo>
                            <a:pt x="59" y="281"/>
                          </a:lnTo>
                          <a:lnTo>
                            <a:pt x="68" y="262"/>
                          </a:lnTo>
                          <a:lnTo>
                            <a:pt x="80" y="243"/>
                          </a:lnTo>
                          <a:lnTo>
                            <a:pt x="92" y="225"/>
                          </a:lnTo>
                          <a:lnTo>
                            <a:pt x="105" y="208"/>
                          </a:lnTo>
                          <a:lnTo>
                            <a:pt x="119" y="190"/>
                          </a:lnTo>
                          <a:lnTo>
                            <a:pt x="134" y="174"/>
                          </a:lnTo>
                          <a:lnTo>
                            <a:pt x="149" y="159"/>
                          </a:lnTo>
                          <a:lnTo>
                            <a:pt x="166" y="143"/>
                          </a:lnTo>
                          <a:lnTo>
                            <a:pt x="183" y="129"/>
                          </a:lnTo>
                          <a:lnTo>
                            <a:pt x="201" y="116"/>
                          </a:lnTo>
                          <a:lnTo>
                            <a:pt x="220" y="103"/>
                          </a:lnTo>
                          <a:lnTo>
                            <a:pt x="240" y="91"/>
                          </a:lnTo>
                          <a:lnTo>
                            <a:pt x="260" y="80"/>
                          </a:lnTo>
                          <a:lnTo>
                            <a:pt x="281" y="69"/>
                          </a:lnTo>
                          <a:lnTo>
                            <a:pt x="302" y="59"/>
                          </a:lnTo>
                          <a:lnTo>
                            <a:pt x="324" y="51"/>
                          </a:lnTo>
                          <a:lnTo>
                            <a:pt x="347" y="43"/>
                          </a:lnTo>
                          <a:lnTo>
                            <a:pt x="371" y="37"/>
                          </a:lnTo>
                          <a:lnTo>
                            <a:pt x="394" y="30"/>
                          </a:lnTo>
                          <a:lnTo>
                            <a:pt x="418" y="25"/>
                          </a:lnTo>
                          <a:lnTo>
                            <a:pt x="443" y="22"/>
                          </a:lnTo>
                          <a:lnTo>
                            <a:pt x="468" y="19"/>
                          </a:lnTo>
                          <a:lnTo>
                            <a:pt x="493" y="17"/>
                          </a:lnTo>
                          <a:lnTo>
                            <a:pt x="519" y="17"/>
                          </a:lnTo>
                          <a:lnTo>
                            <a:pt x="545" y="17"/>
                          </a:lnTo>
                          <a:lnTo>
                            <a:pt x="570" y="19"/>
                          </a:lnTo>
                          <a:lnTo>
                            <a:pt x="595" y="22"/>
                          </a:lnTo>
                          <a:lnTo>
                            <a:pt x="620" y="25"/>
                          </a:lnTo>
                          <a:lnTo>
                            <a:pt x="643" y="30"/>
                          </a:lnTo>
                          <a:lnTo>
                            <a:pt x="667" y="37"/>
                          </a:lnTo>
                          <a:lnTo>
                            <a:pt x="691" y="43"/>
                          </a:lnTo>
                          <a:lnTo>
                            <a:pt x="713" y="51"/>
                          </a:lnTo>
                          <a:lnTo>
                            <a:pt x="736" y="59"/>
                          </a:lnTo>
                          <a:lnTo>
                            <a:pt x="757" y="69"/>
                          </a:lnTo>
                          <a:lnTo>
                            <a:pt x="778" y="80"/>
                          </a:lnTo>
                          <a:lnTo>
                            <a:pt x="798" y="91"/>
                          </a:lnTo>
                          <a:lnTo>
                            <a:pt x="817" y="103"/>
                          </a:lnTo>
                          <a:lnTo>
                            <a:pt x="836" y="116"/>
                          </a:lnTo>
                          <a:lnTo>
                            <a:pt x="854" y="129"/>
                          </a:lnTo>
                          <a:lnTo>
                            <a:pt x="872" y="143"/>
                          </a:lnTo>
                          <a:lnTo>
                            <a:pt x="888" y="159"/>
                          </a:lnTo>
                          <a:lnTo>
                            <a:pt x="904" y="174"/>
                          </a:lnTo>
                          <a:lnTo>
                            <a:pt x="919" y="190"/>
                          </a:lnTo>
                          <a:lnTo>
                            <a:pt x="932" y="208"/>
                          </a:lnTo>
                          <a:lnTo>
                            <a:pt x="945" y="225"/>
                          </a:lnTo>
                          <a:lnTo>
                            <a:pt x="958" y="243"/>
                          </a:lnTo>
                          <a:lnTo>
                            <a:pt x="969" y="262"/>
                          </a:lnTo>
                          <a:lnTo>
                            <a:pt x="979" y="281"/>
                          </a:lnTo>
                          <a:lnTo>
                            <a:pt x="988" y="300"/>
                          </a:lnTo>
                          <a:lnTo>
                            <a:pt x="996" y="321"/>
                          </a:lnTo>
                          <a:lnTo>
                            <a:pt x="1002" y="341"/>
                          </a:lnTo>
                          <a:lnTo>
                            <a:pt x="1008" y="362"/>
                          </a:lnTo>
                          <a:lnTo>
                            <a:pt x="1013" y="383"/>
                          </a:lnTo>
                          <a:lnTo>
                            <a:pt x="1015" y="405"/>
                          </a:lnTo>
                          <a:lnTo>
                            <a:pt x="1018" y="427"/>
                          </a:lnTo>
                          <a:lnTo>
                            <a:pt x="1018" y="449"/>
                          </a:lnTo>
                          <a:close/>
                        </a:path>
                      </a:pathLst>
                    </a:custGeom>
                    <a:solidFill>
                      <a:srgbClr val="00A9E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69" name="Freeform 6685">
                      <a:extLst>
                        <a:ext uri="{FF2B5EF4-FFF2-40B4-BE49-F238E27FC236}">
                          <a16:creationId xmlns:a16="http://schemas.microsoft.com/office/drawing/2014/main" xmlns="" id="{932A7F55-60D0-423D-986A-8916EB0B62B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12" y="1520"/>
                      <a:ext cx="172" cy="178"/>
                    </a:xfrm>
                    <a:custGeom>
                      <a:avLst/>
                      <a:gdLst>
                        <a:gd name="T0" fmla="*/ 1018 w 1029"/>
                        <a:gd name="T1" fmla="*/ 356 h 890"/>
                        <a:gd name="T2" fmla="*/ 978 w 1029"/>
                        <a:gd name="T3" fmla="*/ 252 h 890"/>
                        <a:gd name="T4" fmla="*/ 912 w 1029"/>
                        <a:gd name="T5" fmla="*/ 162 h 890"/>
                        <a:gd name="T6" fmla="*/ 823 w 1029"/>
                        <a:gd name="T7" fmla="*/ 89 h 890"/>
                        <a:gd name="T8" fmla="*/ 715 w 1029"/>
                        <a:gd name="T9" fmla="*/ 36 h 890"/>
                        <a:gd name="T10" fmla="*/ 593 w 1029"/>
                        <a:gd name="T11" fmla="*/ 5 h 890"/>
                        <a:gd name="T12" fmla="*/ 463 w 1029"/>
                        <a:gd name="T13" fmla="*/ 3 h 890"/>
                        <a:gd name="T14" fmla="*/ 338 w 1029"/>
                        <a:gd name="T15" fmla="*/ 28 h 890"/>
                        <a:gd name="T16" fmla="*/ 228 w 1029"/>
                        <a:gd name="T17" fmla="*/ 77 h 890"/>
                        <a:gd name="T18" fmla="*/ 134 w 1029"/>
                        <a:gd name="T19" fmla="*/ 146 h 890"/>
                        <a:gd name="T20" fmla="*/ 63 w 1029"/>
                        <a:gd name="T21" fmla="*/ 233 h 890"/>
                        <a:gd name="T22" fmla="*/ 17 w 1029"/>
                        <a:gd name="T23" fmla="*/ 334 h 890"/>
                        <a:gd name="T24" fmla="*/ 0 w 1029"/>
                        <a:gd name="T25" fmla="*/ 445 h 890"/>
                        <a:gd name="T26" fmla="*/ 17 w 1029"/>
                        <a:gd name="T27" fmla="*/ 557 h 890"/>
                        <a:gd name="T28" fmla="*/ 63 w 1029"/>
                        <a:gd name="T29" fmla="*/ 657 h 890"/>
                        <a:gd name="T30" fmla="*/ 134 w 1029"/>
                        <a:gd name="T31" fmla="*/ 744 h 890"/>
                        <a:gd name="T32" fmla="*/ 228 w 1029"/>
                        <a:gd name="T33" fmla="*/ 814 h 890"/>
                        <a:gd name="T34" fmla="*/ 338 w 1029"/>
                        <a:gd name="T35" fmla="*/ 863 h 890"/>
                        <a:gd name="T36" fmla="*/ 463 w 1029"/>
                        <a:gd name="T37" fmla="*/ 888 h 890"/>
                        <a:gd name="T38" fmla="*/ 593 w 1029"/>
                        <a:gd name="T39" fmla="*/ 885 h 890"/>
                        <a:gd name="T40" fmla="*/ 715 w 1029"/>
                        <a:gd name="T41" fmla="*/ 855 h 890"/>
                        <a:gd name="T42" fmla="*/ 823 w 1029"/>
                        <a:gd name="T43" fmla="*/ 802 h 890"/>
                        <a:gd name="T44" fmla="*/ 912 w 1029"/>
                        <a:gd name="T45" fmla="*/ 728 h 890"/>
                        <a:gd name="T46" fmla="*/ 978 w 1029"/>
                        <a:gd name="T47" fmla="*/ 638 h 890"/>
                        <a:gd name="T48" fmla="*/ 1018 w 1029"/>
                        <a:gd name="T49" fmla="*/ 535 h 890"/>
                        <a:gd name="T50" fmla="*/ 999 w 1029"/>
                        <a:gd name="T51" fmla="*/ 445 h 890"/>
                        <a:gd name="T52" fmla="*/ 984 w 1029"/>
                        <a:gd name="T53" fmla="*/ 550 h 890"/>
                        <a:gd name="T54" fmla="*/ 941 w 1029"/>
                        <a:gd name="T55" fmla="*/ 645 h 890"/>
                        <a:gd name="T56" fmla="*/ 874 w 1029"/>
                        <a:gd name="T57" fmla="*/ 727 h 890"/>
                        <a:gd name="T58" fmla="*/ 786 w 1029"/>
                        <a:gd name="T59" fmla="*/ 793 h 890"/>
                        <a:gd name="T60" fmla="*/ 682 w 1029"/>
                        <a:gd name="T61" fmla="*/ 839 h 890"/>
                        <a:gd name="T62" fmla="*/ 565 w 1029"/>
                        <a:gd name="T63" fmla="*/ 862 h 890"/>
                        <a:gd name="T64" fmla="*/ 441 w 1029"/>
                        <a:gd name="T65" fmla="*/ 859 h 890"/>
                        <a:gd name="T66" fmla="*/ 326 w 1029"/>
                        <a:gd name="T67" fmla="*/ 832 h 890"/>
                        <a:gd name="T68" fmla="*/ 224 w 1029"/>
                        <a:gd name="T69" fmla="*/ 781 h 890"/>
                        <a:gd name="T70" fmla="*/ 142 w 1029"/>
                        <a:gd name="T71" fmla="*/ 712 h 890"/>
                        <a:gd name="T72" fmla="*/ 79 w 1029"/>
                        <a:gd name="T73" fmla="*/ 626 h 890"/>
                        <a:gd name="T74" fmla="*/ 41 w 1029"/>
                        <a:gd name="T75" fmla="*/ 530 h 890"/>
                        <a:gd name="T76" fmla="*/ 31 w 1029"/>
                        <a:gd name="T77" fmla="*/ 423 h 890"/>
                        <a:gd name="T78" fmla="*/ 53 w 1029"/>
                        <a:gd name="T79" fmla="*/ 321 h 890"/>
                        <a:gd name="T80" fmla="*/ 100 w 1029"/>
                        <a:gd name="T81" fmla="*/ 227 h 890"/>
                        <a:gd name="T82" fmla="*/ 172 w 1029"/>
                        <a:gd name="T83" fmla="*/ 149 h 890"/>
                        <a:gd name="T84" fmla="*/ 264 w 1029"/>
                        <a:gd name="T85" fmla="*/ 86 h 890"/>
                        <a:gd name="T86" fmla="*/ 371 w 1029"/>
                        <a:gd name="T87" fmla="*/ 45 h 890"/>
                        <a:gd name="T88" fmla="*/ 490 w 1029"/>
                        <a:gd name="T89" fmla="*/ 26 h 890"/>
                        <a:gd name="T90" fmla="*/ 613 w 1029"/>
                        <a:gd name="T91" fmla="*/ 35 h 890"/>
                        <a:gd name="T92" fmla="*/ 725 w 1029"/>
                        <a:gd name="T93" fmla="*/ 68 h 890"/>
                        <a:gd name="T94" fmla="*/ 823 w 1029"/>
                        <a:gd name="T95" fmla="*/ 122 h 890"/>
                        <a:gd name="T96" fmla="*/ 903 w 1029"/>
                        <a:gd name="T97" fmla="*/ 195 h 890"/>
                        <a:gd name="T98" fmla="*/ 962 w 1029"/>
                        <a:gd name="T99" fmla="*/ 282 h 890"/>
                        <a:gd name="T100" fmla="*/ 994 w 1029"/>
                        <a:gd name="T101" fmla="*/ 381 h 8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29" h="890">
                          <a:moveTo>
                            <a:pt x="1029" y="445"/>
                          </a:moveTo>
                          <a:lnTo>
                            <a:pt x="1028" y="422"/>
                          </a:lnTo>
                          <a:lnTo>
                            <a:pt x="1027" y="400"/>
                          </a:lnTo>
                          <a:lnTo>
                            <a:pt x="1023" y="377"/>
                          </a:lnTo>
                          <a:lnTo>
                            <a:pt x="1018" y="356"/>
                          </a:lnTo>
                          <a:lnTo>
                            <a:pt x="1012" y="334"/>
                          </a:lnTo>
                          <a:lnTo>
                            <a:pt x="1005" y="313"/>
                          </a:lnTo>
                          <a:lnTo>
                            <a:pt x="998" y="292"/>
                          </a:lnTo>
                          <a:lnTo>
                            <a:pt x="989" y="272"/>
                          </a:lnTo>
                          <a:lnTo>
                            <a:pt x="978" y="252"/>
                          </a:lnTo>
                          <a:lnTo>
                            <a:pt x="966" y="233"/>
                          </a:lnTo>
                          <a:lnTo>
                            <a:pt x="954" y="214"/>
                          </a:lnTo>
                          <a:lnTo>
                            <a:pt x="941" y="197"/>
                          </a:lnTo>
                          <a:lnTo>
                            <a:pt x="927" y="179"/>
                          </a:lnTo>
                          <a:lnTo>
                            <a:pt x="912" y="162"/>
                          </a:lnTo>
                          <a:lnTo>
                            <a:pt x="895" y="146"/>
                          </a:lnTo>
                          <a:lnTo>
                            <a:pt x="879" y="131"/>
                          </a:lnTo>
                          <a:lnTo>
                            <a:pt x="861" y="116"/>
                          </a:lnTo>
                          <a:lnTo>
                            <a:pt x="842" y="102"/>
                          </a:lnTo>
                          <a:lnTo>
                            <a:pt x="823" y="89"/>
                          </a:lnTo>
                          <a:lnTo>
                            <a:pt x="803" y="77"/>
                          </a:lnTo>
                          <a:lnTo>
                            <a:pt x="781" y="64"/>
                          </a:lnTo>
                          <a:lnTo>
                            <a:pt x="760" y="54"/>
                          </a:lnTo>
                          <a:lnTo>
                            <a:pt x="738" y="44"/>
                          </a:lnTo>
                          <a:lnTo>
                            <a:pt x="715" y="36"/>
                          </a:lnTo>
                          <a:lnTo>
                            <a:pt x="691" y="28"/>
                          </a:lnTo>
                          <a:lnTo>
                            <a:pt x="668" y="20"/>
                          </a:lnTo>
                          <a:lnTo>
                            <a:pt x="644" y="14"/>
                          </a:lnTo>
                          <a:lnTo>
                            <a:pt x="619" y="9"/>
                          </a:lnTo>
                          <a:lnTo>
                            <a:pt x="593" y="5"/>
                          </a:lnTo>
                          <a:lnTo>
                            <a:pt x="567" y="3"/>
                          </a:lnTo>
                          <a:lnTo>
                            <a:pt x="541" y="1"/>
                          </a:lnTo>
                          <a:lnTo>
                            <a:pt x="515" y="0"/>
                          </a:lnTo>
                          <a:lnTo>
                            <a:pt x="489" y="1"/>
                          </a:lnTo>
                          <a:lnTo>
                            <a:pt x="463" y="3"/>
                          </a:lnTo>
                          <a:lnTo>
                            <a:pt x="437" y="5"/>
                          </a:lnTo>
                          <a:lnTo>
                            <a:pt x="412" y="9"/>
                          </a:lnTo>
                          <a:lnTo>
                            <a:pt x="387" y="14"/>
                          </a:lnTo>
                          <a:lnTo>
                            <a:pt x="362" y="20"/>
                          </a:lnTo>
                          <a:lnTo>
                            <a:pt x="338" y="28"/>
                          </a:lnTo>
                          <a:lnTo>
                            <a:pt x="315" y="36"/>
                          </a:lnTo>
                          <a:lnTo>
                            <a:pt x="292" y="44"/>
                          </a:lnTo>
                          <a:lnTo>
                            <a:pt x="269" y="54"/>
                          </a:lnTo>
                          <a:lnTo>
                            <a:pt x="248" y="64"/>
                          </a:lnTo>
                          <a:lnTo>
                            <a:pt x="228" y="77"/>
                          </a:lnTo>
                          <a:lnTo>
                            <a:pt x="208" y="89"/>
                          </a:lnTo>
                          <a:lnTo>
                            <a:pt x="188" y="102"/>
                          </a:lnTo>
                          <a:lnTo>
                            <a:pt x="170" y="116"/>
                          </a:lnTo>
                          <a:lnTo>
                            <a:pt x="151" y="131"/>
                          </a:lnTo>
                          <a:lnTo>
                            <a:pt x="134" y="146"/>
                          </a:lnTo>
                          <a:lnTo>
                            <a:pt x="118" y="162"/>
                          </a:lnTo>
                          <a:lnTo>
                            <a:pt x="104" y="179"/>
                          </a:lnTo>
                          <a:lnTo>
                            <a:pt x="88" y="197"/>
                          </a:lnTo>
                          <a:lnTo>
                            <a:pt x="75" y="214"/>
                          </a:lnTo>
                          <a:lnTo>
                            <a:pt x="63" y="233"/>
                          </a:lnTo>
                          <a:lnTo>
                            <a:pt x="51" y="252"/>
                          </a:lnTo>
                          <a:lnTo>
                            <a:pt x="42" y="272"/>
                          </a:lnTo>
                          <a:lnTo>
                            <a:pt x="32" y="292"/>
                          </a:lnTo>
                          <a:lnTo>
                            <a:pt x="24" y="313"/>
                          </a:lnTo>
                          <a:lnTo>
                            <a:pt x="17" y="334"/>
                          </a:lnTo>
                          <a:lnTo>
                            <a:pt x="11" y="356"/>
                          </a:lnTo>
                          <a:lnTo>
                            <a:pt x="6" y="377"/>
                          </a:lnTo>
                          <a:lnTo>
                            <a:pt x="4" y="400"/>
                          </a:lnTo>
                          <a:lnTo>
                            <a:pt x="2" y="422"/>
                          </a:lnTo>
                          <a:lnTo>
                            <a:pt x="0" y="445"/>
                          </a:lnTo>
                          <a:lnTo>
                            <a:pt x="2" y="469"/>
                          </a:lnTo>
                          <a:lnTo>
                            <a:pt x="4" y="491"/>
                          </a:lnTo>
                          <a:lnTo>
                            <a:pt x="6" y="513"/>
                          </a:lnTo>
                          <a:lnTo>
                            <a:pt x="11" y="535"/>
                          </a:lnTo>
                          <a:lnTo>
                            <a:pt x="17" y="557"/>
                          </a:lnTo>
                          <a:lnTo>
                            <a:pt x="24" y="577"/>
                          </a:lnTo>
                          <a:lnTo>
                            <a:pt x="32" y="598"/>
                          </a:lnTo>
                          <a:lnTo>
                            <a:pt x="42" y="618"/>
                          </a:lnTo>
                          <a:lnTo>
                            <a:pt x="51" y="638"/>
                          </a:lnTo>
                          <a:lnTo>
                            <a:pt x="63" y="657"/>
                          </a:lnTo>
                          <a:lnTo>
                            <a:pt x="75" y="676"/>
                          </a:lnTo>
                          <a:lnTo>
                            <a:pt x="88" y="694"/>
                          </a:lnTo>
                          <a:lnTo>
                            <a:pt x="104" y="712"/>
                          </a:lnTo>
                          <a:lnTo>
                            <a:pt x="118" y="728"/>
                          </a:lnTo>
                          <a:lnTo>
                            <a:pt x="134" y="744"/>
                          </a:lnTo>
                          <a:lnTo>
                            <a:pt x="151" y="760"/>
                          </a:lnTo>
                          <a:lnTo>
                            <a:pt x="170" y="774"/>
                          </a:lnTo>
                          <a:lnTo>
                            <a:pt x="188" y="788"/>
                          </a:lnTo>
                          <a:lnTo>
                            <a:pt x="208" y="802"/>
                          </a:lnTo>
                          <a:lnTo>
                            <a:pt x="228" y="814"/>
                          </a:lnTo>
                          <a:lnTo>
                            <a:pt x="248" y="825"/>
                          </a:lnTo>
                          <a:lnTo>
                            <a:pt x="269" y="837"/>
                          </a:lnTo>
                          <a:lnTo>
                            <a:pt x="292" y="846"/>
                          </a:lnTo>
                          <a:lnTo>
                            <a:pt x="315" y="855"/>
                          </a:lnTo>
                          <a:lnTo>
                            <a:pt x="338" y="863"/>
                          </a:lnTo>
                          <a:lnTo>
                            <a:pt x="362" y="870"/>
                          </a:lnTo>
                          <a:lnTo>
                            <a:pt x="387" y="876"/>
                          </a:lnTo>
                          <a:lnTo>
                            <a:pt x="412" y="881"/>
                          </a:lnTo>
                          <a:lnTo>
                            <a:pt x="437" y="885"/>
                          </a:lnTo>
                          <a:lnTo>
                            <a:pt x="463" y="888"/>
                          </a:lnTo>
                          <a:lnTo>
                            <a:pt x="489" y="889"/>
                          </a:lnTo>
                          <a:lnTo>
                            <a:pt x="515" y="890"/>
                          </a:lnTo>
                          <a:lnTo>
                            <a:pt x="541" y="889"/>
                          </a:lnTo>
                          <a:lnTo>
                            <a:pt x="567" y="888"/>
                          </a:lnTo>
                          <a:lnTo>
                            <a:pt x="593" y="885"/>
                          </a:lnTo>
                          <a:lnTo>
                            <a:pt x="619" y="881"/>
                          </a:lnTo>
                          <a:lnTo>
                            <a:pt x="644" y="876"/>
                          </a:lnTo>
                          <a:lnTo>
                            <a:pt x="668" y="870"/>
                          </a:lnTo>
                          <a:lnTo>
                            <a:pt x="691" y="863"/>
                          </a:lnTo>
                          <a:lnTo>
                            <a:pt x="715" y="855"/>
                          </a:lnTo>
                          <a:lnTo>
                            <a:pt x="738" y="846"/>
                          </a:lnTo>
                          <a:lnTo>
                            <a:pt x="760" y="837"/>
                          </a:lnTo>
                          <a:lnTo>
                            <a:pt x="781" y="825"/>
                          </a:lnTo>
                          <a:lnTo>
                            <a:pt x="803" y="814"/>
                          </a:lnTo>
                          <a:lnTo>
                            <a:pt x="823" y="802"/>
                          </a:lnTo>
                          <a:lnTo>
                            <a:pt x="842" y="788"/>
                          </a:lnTo>
                          <a:lnTo>
                            <a:pt x="861" y="774"/>
                          </a:lnTo>
                          <a:lnTo>
                            <a:pt x="879" y="760"/>
                          </a:lnTo>
                          <a:lnTo>
                            <a:pt x="895" y="744"/>
                          </a:lnTo>
                          <a:lnTo>
                            <a:pt x="912" y="728"/>
                          </a:lnTo>
                          <a:lnTo>
                            <a:pt x="927" y="712"/>
                          </a:lnTo>
                          <a:lnTo>
                            <a:pt x="941" y="694"/>
                          </a:lnTo>
                          <a:lnTo>
                            <a:pt x="954" y="676"/>
                          </a:lnTo>
                          <a:lnTo>
                            <a:pt x="966" y="657"/>
                          </a:lnTo>
                          <a:lnTo>
                            <a:pt x="978" y="638"/>
                          </a:lnTo>
                          <a:lnTo>
                            <a:pt x="989" y="618"/>
                          </a:lnTo>
                          <a:lnTo>
                            <a:pt x="998" y="598"/>
                          </a:lnTo>
                          <a:lnTo>
                            <a:pt x="1005" y="577"/>
                          </a:lnTo>
                          <a:lnTo>
                            <a:pt x="1012" y="557"/>
                          </a:lnTo>
                          <a:lnTo>
                            <a:pt x="1018" y="535"/>
                          </a:lnTo>
                          <a:lnTo>
                            <a:pt x="1023" y="513"/>
                          </a:lnTo>
                          <a:lnTo>
                            <a:pt x="1027" y="491"/>
                          </a:lnTo>
                          <a:lnTo>
                            <a:pt x="1028" y="469"/>
                          </a:lnTo>
                          <a:lnTo>
                            <a:pt x="1029" y="445"/>
                          </a:lnTo>
                          <a:close/>
                          <a:moveTo>
                            <a:pt x="999" y="445"/>
                          </a:moveTo>
                          <a:lnTo>
                            <a:pt x="999" y="466"/>
                          </a:lnTo>
                          <a:lnTo>
                            <a:pt x="997" y="488"/>
                          </a:lnTo>
                          <a:lnTo>
                            <a:pt x="994" y="509"/>
                          </a:lnTo>
                          <a:lnTo>
                            <a:pt x="990" y="530"/>
                          </a:lnTo>
                          <a:lnTo>
                            <a:pt x="984" y="550"/>
                          </a:lnTo>
                          <a:lnTo>
                            <a:pt x="978" y="570"/>
                          </a:lnTo>
                          <a:lnTo>
                            <a:pt x="970" y="590"/>
                          </a:lnTo>
                          <a:lnTo>
                            <a:pt x="962" y="608"/>
                          </a:lnTo>
                          <a:lnTo>
                            <a:pt x="952" y="626"/>
                          </a:lnTo>
                          <a:lnTo>
                            <a:pt x="941" y="645"/>
                          </a:lnTo>
                          <a:lnTo>
                            <a:pt x="930" y="662"/>
                          </a:lnTo>
                          <a:lnTo>
                            <a:pt x="916" y="680"/>
                          </a:lnTo>
                          <a:lnTo>
                            <a:pt x="903" y="696"/>
                          </a:lnTo>
                          <a:lnTo>
                            <a:pt x="889" y="712"/>
                          </a:lnTo>
                          <a:lnTo>
                            <a:pt x="874" y="727"/>
                          </a:lnTo>
                          <a:lnTo>
                            <a:pt x="857" y="741"/>
                          </a:lnTo>
                          <a:lnTo>
                            <a:pt x="841" y="756"/>
                          </a:lnTo>
                          <a:lnTo>
                            <a:pt x="823" y="769"/>
                          </a:lnTo>
                          <a:lnTo>
                            <a:pt x="805" y="781"/>
                          </a:lnTo>
                          <a:lnTo>
                            <a:pt x="786" y="793"/>
                          </a:lnTo>
                          <a:lnTo>
                            <a:pt x="766" y="804"/>
                          </a:lnTo>
                          <a:lnTo>
                            <a:pt x="746" y="814"/>
                          </a:lnTo>
                          <a:lnTo>
                            <a:pt x="725" y="823"/>
                          </a:lnTo>
                          <a:lnTo>
                            <a:pt x="703" y="832"/>
                          </a:lnTo>
                          <a:lnTo>
                            <a:pt x="682" y="839"/>
                          </a:lnTo>
                          <a:lnTo>
                            <a:pt x="659" y="846"/>
                          </a:lnTo>
                          <a:lnTo>
                            <a:pt x="636" y="851"/>
                          </a:lnTo>
                          <a:lnTo>
                            <a:pt x="613" y="856"/>
                          </a:lnTo>
                          <a:lnTo>
                            <a:pt x="588" y="859"/>
                          </a:lnTo>
                          <a:lnTo>
                            <a:pt x="565" y="862"/>
                          </a:lnTo>
                          <a:lnTo>
                            <a:pt x="540" y="864"/>
                          </a:lnTo>
                          <a:lnTo>
                            <a:pt x="515" y="864"/>
                          </a:lnTo>
                          <a:lnTo>
                            <a:pt x="490" y="864"/>
                          </a:lnTo>
                          <a:lnTo>
                            <a:pt x="465" y="862"/>
                          </a:lnTo>
                          <a:lnTo>
                            <a:pt x="441" y="859"/>
                          </a:lnTo>
                          <a:lnTo>
                            <a:pt x="418" y="856"/>
                          </a:lnTo>
                          <a:lnTo>
                            <a:pt x="394" y="851"/>
                          </a:lnTo>
                          <a:lnTo>
                            <a:pt x="371" y="846"/>
                          </a:lnTo>
                          <a:lnTo>
                            <a:pt x="349" y="839"/>
                          </a:lnTo>
                          <a:lnTo>
                            <a:pt x="326" y="832"/>
                          </a:lnTo>
                          <a:lnTo>
                            <a:pt x="305" y="823"/>
                          </a:lnTo>
                          <a:lnTo>
                            <a:pt x="284" y="814"/>
                          </a:lnTo>
                          <a:lnTo>
                            <a:pt x="264" y="804"/>
                          </a:lnTo>
                          <a:lnTo>
                            <a:pt x="245" y="793"/>
                          </a:lnTo>
                          <a:lnTo>
                            <a:pt x="224" y="781"/>
                          </a:lnTo>
                          <a:lnTo>
                            <a:pt x="207" y="769"/>
                          </a:lnTo>
                          <a:lnTo>
                            <a:pt x="189" y="756"/>
                          </a:lnTo>
                          <a:lnTo>
                            <a:pt x="172" y="741"/>
                          </a:lnTo>
                          <a:lnTo>
                            <a:pt x="156" y="727"/>
                          </a:lnTo>
                          <a:lnTo>
                            <a:pt x="142" y="712"/>
                          </a:lnTo>
                          <a:lnTo>
                            <a:pt x="126" y="696"/>
                          </a:lnTo>
                          <a:lnTo>
                            <a:pt x="113" y="680"/>
                          </a:lnTo>
                          <a:lnTo>
                            <a:pt x="100" y="662"/>
                          </a:lnTo>
                          <a:lnTo>
                            <a:pt x="89" y="645"/>
                          </a:lnTo>
                          <a:lnTo>
                            <a:pt x="79" y="626"/>
                          </a:lnTo>
                          <a:lnTo>
                            <a:pt x="68" y="608"/>
                          </a:lnTo>
                          <a:lnTo>
                            <a:pt x="60" y="590"/>
                          </a:lnTo>
                          <a:lnTo>
                            <a:pt x="53" y="570"/>
                          </a:lnTo>
                          <a:lnTo>
                            <a:pt x="46" y="550"/>
                          </a:lnTo>
                          <a:lnTo>
                            <a:pt x="41" y="530"/>
                          </a:lnTo>
                          <a:lnTo>
                            <a:pt x="36" y="509"/>
                          </a:lnTo>
                          <a:lnTo>
                            <a:pt x="32" y="488"/>
                          </a:lnTo>
                          <a:lnTo>
                            <a:pt x="31" y="466"/>
                          </a:lnTo>
                          <a:lnTo>
                            <a:pt x="30" y="445"/>
                          </a:lnTo>
                          <a:lnTo>
                            <a:pt x="31" y="423"/>
                          </a:lnTo>
                          <a:lnTo>
                            <a:pt x="32" y="402"/>
                          </a:lnTo>
                          <a:lnTo>
                            <a:pt x="36" y="381"/>
                          </a:lnTo>
                          <a:lnTo>
                            <a:pt x="41" y="361"/>
                          </a:lnTo>
                          <a:lnTo>
                            <a:pt x="46" y="340"/>
                          </a:lnTo>
                          <a:lnTo>
                            <a:pt x="53" y="321"/>
                          </a:lnTo>
                          <a:lnTo>
                            <a:pt x="60" y="301"/>
                          </a:lnTo>
                          <a:lnTo>
                            <a:pt x="68" y="282"/>
                          </a:lnTo>
                          <a:lnTo>
                            <a:pt x="79" y="263"/>
                          </a:lnTo>
                          <a:lnTo>
                            <a:pt x="89" y="245"/>
                          </a:lnTo>
                          <a:lnTo>
                            <a:pt x="100" y="227"/>
                          </a:lnTo>
                          <a:lnTo>
                            <a:pt x="113" y="211"/>
                          </a:lnTo>
                          <a:lnTo>
                            <a:pt x="126" y="195"/>
                          </a:lnTo>
                          <a:lnTo>
                            <a:pt x="142" y="178"/>
                          </a:lnTo>
                          <a:lnTo>
                            <a:pt x="156" y="163"/>
                          </a:lnTo>
                          <a:lnTo>
                            <a:pt x="172" y="149"/>
                          </a:lnTo>
                          <a:lnTo>
                            <a:pt x="189" y="135"/>
                          </a:lnTo>
                          <a:lnTo>
                            <a:pt x="207" y="122"/>
                          </a:lnTo>
                          <a:lnTo>
                            <a:pt x="224" y="110"/>
                          </a:lnTo>
                          <a:lnTo>
                            <a:pt x="245" y="97"/>
                          </a:lnTo>
                          <a:lnTo>
                            <a:pt x="264" y="86"/>
                          </a:lnTo>
                          <a:lnTo>
                            <a:pt x="284" y="77"/>
                          </a:lnTo>
                          <a:lnTo>
                            <a:pt x="305" y="68"/>
                          </a:lnTo>
                          <a:lnTo>
                            <a:pt x="326" y="58"/>
                          </a:lnTo>
                          <a:lnTo>
                            <a:pt x="349" y="51"/>
                          </a:lnTo>
                          <a:lnTo>
                            <a:pt x="371" y="45"/>
                          </a:lnTo>
                          <a:lnTo>
                            <a:pt x="394" y="39"/>
                          </a:lnTo>
                          <a:lnTo>
                            <a:pt x="418" y="35"/>
                          </a:lnTo>
                          <a:lnTo>
                            <a:pt x="441" y="31"/>
                          </a:lnTo>
                          <a:lnTo>
                            <a:pt x="465" y="28"/>
                          </a:lnTo>
                          <a:lnTo>
                            <a:pt x="490" y="26"/>
                          </a:lnTo>
                          <a:lnTo>
                            <a:pt x="515" y="25"/>
                          </a:lnTo>
                          <a:lnTo>
                            <a:pt x="540" y="26"/>
                          </a:lnTo>
                          <a:lnTo>
                            <a:pt x="565" y="28"/>
                          </a:lnTo>
                          <a:lnTo>
                            <a:pt x="588" y="31"/>
                          </a:lnTo>
                          <a:lnTo>
                            <a:pt x="613" y="35"/>
                          </a:lnTo>
                          <a:lnTo>
                            <a:pt x="636" y="39"/>
                          </a:lnTo>
                          <a:lnTo>
                            <a:pt x="659" y="45"/>
                          </a:lnTo>
                          <a:lnTo>
                            <a:pt x="682" y="51"/>
                          </a:lnTo>
                          <a:lnTo>
                            <a:pt x="703" y="58"/>
                          </a:lnTo>
                          <a:lnTo>
                            <a:pt x="725" y="68"/>
                          </a:lnTo>
                          <a:lnTo>
                            <a:pt x="746" y="77"/>
                          </a:lnTo>
                          <a:lnTo>
                            <a:pt x="766" y="86"/>
                          </a:lnTo>
                          <a:lnTo>
                            <a:pt x="786" y="97"/>
                          </a:lnTo>
                          <a:lnTo>
                            <a:pt x="805" y="110"/>
                          </a:lnTo>
                          <a:lnTo>
                            <a:pt x="823" y="122"/>
                          </a:lnTo>
                          <a:lnTo>
                            <a:pt x="841" y="135"/>
                          </a:lnTo>
                          <a:lnTo>
                            <a:pt x="857" y="149"/>
                          </a:lnTo>
                          <a:lnTo>
                            <a:pt x="874" y="163"/>
                          </a:lnTo>
                          <a:lnTo>
                            <a:pt x="889" y="178"/>
                          </a:lnTo>
                          <a:lnTo>
                            <a:pt x="903" y="195"/>
                          </a:lnTo>
                          <a:lnTo>
                            <a:pt x="916" y="211"/>
                          </a:lnTo>
                          <a:lnTo>
                            <a:pt x="930" y="227"/>
                          </a:lnTo>
                          <a:lnTo>
                            <a:pt x="941" y="245"/>
                          </a:lnTo>
                          <a:lnTo>
                            <a:pt x="952" y="263"/>
                          </a:lnTo>
                          <a:lnTo>
                            <a:pt x="962" y="282"/>
                          </a:lnTo>
                          <a:lnTo>
                            <a:pt x="970" y="301"/>
                          </a:lnTo>
                          <a:lnTo>
                            <a:pt x="978" y="321"/>
                          </a:lnTo>
                          <a:lnTo>
                            <a:pt x="984" y="340"/>
                          </a:lnTo>
                          <a:lnTo>
                            <a:pt x="990" y="361"/>
                          </a:lnTo>
                          <a:lnTo>
                            <a:pt x="994" y="381"/>
                          </a:lnTo>
                          <a:lnTo>
                            <a:pt x="997" y="402"/>
                          </a:lnTo>
                          <a:lnTo>
                            <a:pt x="999" y="423"/>
                          </a:lnTo>
                          <a:lnTo>
                            <a:pt x="999" y="445"/>
                          </a:lnTo>
                          <a:close/>
                        </a:path>
                      </a:pathLst>
                    </a:custGeom>
                    <a:solidFill>
                      <a:srgbClr val="00AB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0" name="Freeform 6686">
                      <a:extLst>
                        <a:ext uri="{FF2B5EF4-FFF2-40B4-BE49-F238E27FC236}">
                          <a16:creationId xmlns:a16="http://schemas.microsoft.com/office/drawing/2014/main" xmlns="" id="{40ABB888-E92F-4EFA-9865-56F1AED6580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15" y="1523"/>
                      <a:ext cx="166" cy="172"/>
                    </a:xfrm>
                    <a:custGeom>
                      <a:avLst/>
                      <a:gdLst>
                        <a:gd name="T0" fmla="*/ 988 w 998"/>
                        <a:gd name="T1" fmla="*/ 345 h 864"/>
                        <a:gd name="T2" fmla="*/ 949 w 998"/>
                        <a:gd name="T3" fmla="*/ 245 h 864"/>
                        <a:gd name="T4" fmla="*/ 884 w 998"/>
                        <a:gd name="T5" fmla="*/ 157 h 864"/>
                        <a:gd name="T6" fmla="*/ 797 w 998"/>
                        <a:gd name="T7" fmla="*/ 86 h 864"/>
                        <a:gd name="T8" fmla="*/ 693 w 998"/>
                        <a:gd name="T9" fmla="*/ 34 h 864"/>
                        <a:gd name="T10" fmla="*/ 575 w 998"/>
                        <a:gd name="T11" fmla="*/ 5 h 864"/>
                        <a:gd name="T12" fmla="*/ 448 w 998"/>
                        <a:gd name="T13" fmla="*/ 2 h 864"/>
                        <a:gd name="T14" fmla="*/ 327 w 998"/>
                        <a:gd name="T15" fmla="*/ 26 h 864"/>
                        <a:gd name="T16" fmla="*/ 220 w 998"/>
                        <a:gd name="T17" fmla="*/ 74 h 864"/>
                        <a:gd name="T18" fmla="*/ 129 w 998"/>
                        <a:gd name="T19" fmla="*/ 142 h 864"/>
                        <a:gd name="T20" fmla="*/ 60 w 998"/>
                        <a:gd name="T21" fmla="*/ 226 h 864"/>
                        <a:gd name="T22" fmla="*/ 15 w 998"/>
                        <a:gd name="T23" fmla="*/ 324 h 864"/>
                        <a:gd name="T24" fmla="*/ 0 w 998"/>
                        <a:gd name="T25" fmla="*/ 432 h 864"/>
                        <a:gd name="T26" fmla="*/ 15 w 998"/>
                        <a:gd name="T27" fmla="*/ 540 h 864"/>
                        <a:gd name="T28" fmla="*/ 60 w 998"/>
                        <a:gd name="T29" fmla="*/ 638 h 864"/>
                        <a:gd name="T30" fmla="*/ 129 w 998"/>
                        <a:gd name="T31" fmla="*/ 722 h 864"/>
                        <a:gd name="T32" fmla="*/ 220 w 998"/>
                        <a:gd name="T33" fmla="*/ 791 h 864"/>
                        <a:gd name="T34" fmla="*/ 327 w 998"/>
                        <a:gd name="T35" fmla="*/ 838 h 864"/>
                        <a:gd name="T36" fmla="*/ 448 w 998"/>
                        <a:gd name="T37" fmla="*/ 862 h 864"/>
                        <a:gd name="T38" fmla="*/ 575 w 998"/>
                        <a:gd name="T39" fmla="*/ 860 h 864"/>
                        <a:gd name="T40" fmla="*/ 693 w 998"/>
                        <a:gd name="T41" fmla="*/ 830 h 864"/>
                        <a:gd name="T42" fmla="*/ 797 w 998"/>
                        <a:gd name="T43" fmla="*/ 779 h 864"/>
                        <a:gd name="T44" fmla="*/ 884 w 998"/>
                        <a:gd name="T45" fmla="*/ 707 h 864"/>
                        <a:gd name="T46" fmla="*/ 949 w 998"/>
                        <a:gd name="T47" fmla="*/ 620 h 864"/>
                        <a:gd name="T48" fmla="*/ 988 w 998"/>
                        <a:gd name="T49" fmla="*/ 519 h 864"/>
                        <a:gd name="T50" fmla="*/ 969 w 998"/>
                        <a:gd name="T51" fmla="*/ 432 h 864"/>
                        <a:gd name="T52" fmla="*/ 954 w 998"/>
                        <a:gd name="T53" fmla="*/ 533 h 864"/>
                        <a:gd name="T54" fmla="*/ 912 w 998"/>
                        <a:gd name="T55" fmla="*/ 626 h 864"/>
                        <a:gd name="T56" fmla="*/ 847 w 998"/>
                        <a:gd name="T57" fmla="*/ 706 h 864"/>
                        <a:gd name="T58" fmla="*/ 762 w 998"/>
                        <a:gd name="T59" fmla="*/ 769 h 864"/>
                        <a:gd name="T60" fmla="*/ 660 w 998"/>
                        <a:gd name="T61" fmla="*/ 814 h 864"/>
                        <a:gd name="T62" fmla="*/ 547 w 998"/>
                        <a:gd name="T63" fmla="*/ 837 h 864"/>
                        <a:gd name="T64" fmla="*/ 428 w 998"/>
                        <a:gd name="T65" fmla="*/ 834 h 864"/>
                        <a:gd name="T66" fmla="*/ 316 w 998"/>
                        <a:gd name="T67" fmla="*/ 807 h 864"/>
                        <a:gd name="T68" fmla="*/ 218 w 998"/>
                        <a:gd name="T69" fmla="*/ 758 h 864"/>
                        <a:gd name="T70" fmla="*/ 136 w 998"/>
                        <a:gd name="T71" fmla="*/ 690 h 864"/>
                        <a:gd name="T72" fmla="*/ 76 w 998"/>
                        <a:gd name="T73" fmla="*/ 608 h 864"/>
                        <a:gd name="T74" fmla="*/ 39 w 998"/>
                        <a:gd name="T75" fmla="*/ 514 h 864"/>
                        <a:gd name="T76" fmla="*/ 30 w 998"/>
                        <a:gd name="T77" fmla="*/ 411 h 864"/>
                        <a:gd name="T78" fmla="*/ 50 w 998"/>
                        <a:gd name="T79" fmla="*/ 311 h 864"/>
                        <a:gd name="T80" fmla="*/ 97 w 998"/>
                        <a:gd name="T81" fmla="*/ 222 h 864"/>
                        <a:gd name="T82" fmla="*/ 167 w 998"/>
                        <a:gd name="T83" fmla="*/ 145 h 864"/>
                        <a:gd name="T84" fmla="*/ 256 w 998"/>
                        <a:gd name="T85" fmla="*/ 84 h 864"/>
                        <a:gd name="T86" fmla="*/ 359 w 998"/>
                        <a:gd name="T87" fmla="*/ 43 h 864"/>
                        <a:gd name="T88" fmla="*/ 475 w 998"/>
                        <a:gd name="T89" fmla="*/ 26 h 864"/>
                        <a:gd name="T90" fmla="*/ 594 w 998"/>
                        <a:gd name="T91" fmla="*/ 34 h 864"/>
                        <a:gd name="T92" fmla="*/ 703 w 998"/>
                        <a:gd name="T93" fmla="*/ 66 h 864"/>
                        <a:gd name="T94" fmla="*/ 797 w 998"/>
                        <a:gd name="T95" fmla="*/ 118 h 864"/>
                        <a:gd name="T96" fmla="*/ 876 w 998"/>
                        <a:gd name="T97" fmla="*/ 189 h 864"/>
                        <a:gd name="T98" fmla="*/ 932 w 998"/>
                        <a:gd name="T99" fmla="*/ 274 h 864"/>
                        <a:gd name="T100" fmla="*/ 963 w 998"/>
                        <a:gd name="T101" fmla="*/ 370 h 8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98" h="864">
                          <a:moveTo>
                            <a:pt x="998" y="432"/>
                          </a:moveTo>
                          <a:lnTo>
                            <a:pt x="998" y="410"/>
                          </a:lnTo>
                          <a:lnTo>
                            <a:pt x="995" y="388"/>
                          </a:lnTo>
                          <a:lnTo>
                            <a:pt x="993" y="366"/>
                          </a:lnTo>
                          <a:lnTo>
                            <a:pt x="988" y="345"/>
                          </a:lnTo>
                          <a:lnTo>
                            <a:pt x="982" y="324"/>
                          </a:lnTo>
                          <a:lnTo>
                            <a:pt x="976" y="304"/>
                          </a:lnTo>
                          <a:lnTo>
                            <a:pt x="968" y="283"/>
                          </a:lnTo>
                          <a:lnTo>
                            <a:pt x="959" y="264"/>
                          </a:lnTo>
                          <a:lnTo>
                            <a:pt x="949" y="245"/>
                          </a:lnTo>
                          <a:lnTo>
                            <a:pt x="938" y="226"/>
                          </a:lnTo>
                          <a:lnTo>
                            <a:pt x="925" y="208"/>
                          </a:lnTo>
                          <a:lnTo>
                            <a:pt x="912" y="191"/>
                          </a:lnTo>
                          <a:lnTo>
                            <a:pt x="899" y="173"/>
                          </a:lnTo>
                          <a:lnTo>
                            <a:pt x="884" y="157"/>
                          </a:lnTo>
                          <a:lnTo>
                            <a:pt x="868" y="142"/>
                          </a:lnTo>
                          <a:lnTo>
                            <a:pt x="852" y="126"/>
                          </a:lnTo>
                          <a:lnTo>
                            <a:pt x="834" y="112"/>
                          </a:lnTo>
                          <a:lnTo>
                            <a:pt x="816" y="99"/>
                          </a:lnTo>
                          <a:lnTo>
                            <a:pt x="797" y="86"/>
                          </a:lnTo>
                          <a:lnTo>
                            <a:pt x="778" y="74"/>
                          </a:lnTo>
                          <a:lnTo>
                            <a:pt x="758" y="63"/>
                          </a:lnTo>
                          <a:lnTo>
                            <a:pt x="737" y="52"/>
                          </a:lnTo>
                          <a:lnTo>
                            <a:pt x="716" y="42"/>
                          </a:lnTo>
                          <a:lnTo>
                            <a:pt x="693" y="34"/>
                          </a:lnTo>
                          <a:lnTo>
                            <a:pt x="671" y="26"/>
                          </a:lnTo>
                          <a:lnTo>
                            <a:pt x="647" y="20"/>
                          </a:lnTo>
                          <a:lnTo>
                            <a:pt x="623" y="13"/>
                          </a:lnTo>
                          <a:lnTo>
                            <a:pt x="600" y="8"/>
                          </a:lnTo>
                          <a:lnTo>
                            <a:pt x="575" y="5"/>
                          </a:lnTo>
                          <a:lnTo>
                            <a:pt x="550" y="2"/>
                          </a:lnTo>
                          <a:lnTo>
                            <a:pt x="525" y="0"/>
                          </a:lnTo>
                          <a:lnTo>
                            <a:pt x="499" y="0"/>
                          </a:lnTo>
                          <a:lnTo>
                            <a:pt x="473" y="0"/>
                          </a:lnTo>
                          <a:lnTo>
                            <a:pt x="448" y="2"/>
                          </a:lnTo>
                          <a:lnTo>
                            <a:pt x="423" y="5"/>
                          </a:lnTo>
                          <a:lnTo>
                            <a:pt x="398" y="8"/>
                          </a:lnTo>
                          <a:lnTo>
                            <a:pt x="374" y="13"/>
                          </a:lnTo>
                          <a:lnTo>
                            <a:pt x="351" y="20"/>
                          </a:lnTo>
                          <a:lnTo>
                            <a:pt x="327" y="26"/>
                          </a:lnTo>
                          <a:lnTo>
                            <a:pt x="304" y="34"/>
                          </a:lnTo>
                          <a:lnTo>
                            <a:pt x="282" y="42"/>
                          </a:lnTo>
                          <a:lnTo>
                            <a:pt x="261" y="52"/>
                          </a:lnTo>
                          <a:lnTo>
                            <a:pt x="240" y="63"/>
                          </a:lnTo>
                          <a:lnTo>
                            <a:pt x="220" y="74"/>
                          </a:lnTo>
                          <a:lnTo>
                            <a:pt x="200" y="86"/>
                          </a:lnTo>
                          <a:lnTo>
                            <a:pt x="181" y="99"/>
                          </a:lnTo>
                          <a:lnTo>
                            <a:pt x="163" y="112"/>
                          </a:lnTo>
                          <a:lnTo>
                            <a:pt x="146" y="126"/>
                          </a:lnTo>
                          <a:lnTo>
                            <a:pt x="129" y="142"/>
                          </a:lnTo>
                          <a:lnTo>
                            <a:pt x="114" y="157"/>
                          </a:lnTo>
                          <a:lnTo>
                            <a:pt x="99" y="173"/>
                          </a:lnTo>
                          <a:lnTo>
                            <a:pt x="85" y="191"/>
                          </a:lnTo>
                          <a:lnTo>
                            <a:pt x="72" y="208"/>
                          </a:lnTo>
                          <a:lnTo>
                            <a:pt x="60" y="226"/>
                          </a:lnTo>
                          <a:lnTo>
                            <a:pt x="48" y="245"/>
                          </a:lnTo>
                          <a:lnTo>
                            <a:pt x="39" y="264"/>
                          </a:lnTo>
                          <a:lnTo>
                            <a:pt x="30" y="283"/>
                          </a:lnTo>
                          <a:lnTo>
                            <a:pt x="22" y="304"/>
                          </a:lnTo>
                          <a:lnTo>
                            <a:pt x="15" y="324"/>
                          </a:lnTo>
                          <a:lnTo>
                            <a:pt x="9" y="345"/>
                          </a:lnTo>
                          <a:lnTo>
                            <a:pt x="6" y="366"/>
                          </a:lnTo>
                          <a:lnTo>
                            <a:pt x="2" y="388"/>
                          </a:lnTo>
                          <a:lnTo>
                            <a:pt x="0" y="410"/>
                          </a:lnTo>
                          <a:lnTo>
                            <a:pt x="0" y="432"/>
                          </a:lnTo>
                          <a:lnTo>
                            <a:pt x="0" y="454"/>
                          </a:lnTo>
                          <a:lnTo>
                            <a:pt x="2" y="476"/>
                          </a:lnTo>
                          <a:lnTo>
                            <a:pt x="6" y="498"/>
                          </a:lnTo>
                          <a:lnTo>
                            <a:pt x="9" y="519"/>
                          </a:lnTo>
                          <a:lnTo>
                            <a:pt x="15" y="540"/>
                          </a:lnTo>
                          <a:lnTo>
                            <a:pt x="22" y="560"/>
                          </a:lnTo>
                          <a:lnTo>
                            <a:pt x="30" y="581"/>
                          </a:lnTo>
                          <a:lnTo>
                            <a:pt x="39" y="600"/>
                          </a:lnTo>
                          <a:lnTo>
                            <a:pt x="48" y="620"/>
                          </a:lnTo>
                          <a:lnTo>
                            <a:pt x="60" y="638"/>
                          </a:lnTo>
                          <a:lnTo>
                            <a:pt x="72" y="657"/>
                          </a:lnTo>
                          <a:lnTo>
                            <a:pt x="85" y="674"/>
                          </a:lnTo>
                          <a:lnTo>
                            <a:pt x="99" y="690"/>
                          </a:lnTo>
                          <a:lnTo>
                            <a:pt x="114" y="707"/>
                          </a:lnTo>
                          <a:lnTo>
                            <a:pt x="129" y="722"/>
                          </a:lnTo>
                          <a:lnTo>
                            <a:pt x="146" y="738"/>
                          </a:lnTo>
                          <a:lnTo>
                            <a:pt x="163" y="752"/>
                          </a:lnTo>
                          <a:lnTo>
                            <a:pt x="181" y="765"/>
                          </a:lnTo>
                          <a:lnTo>
                            <a:pt x="200" y="779"/>
                          </a:lnTo>
                          <a:lnTo>
                            <a:pt x="220" y="791"/>
                          </a:lnTo>
                          <a:lnTo>
                            <a:pt x="240" y="801"/>
                          </a:lnTo>
                          <a:lnTo>
                            <a:pt x="261" y="812"/>
                          </a:lnTo>
                          <a:lnTo>
                            <a:pt x="282" y="822"/>
                          </a:lnTo>
                          <a:lnTo>
                            <a:pt x="304" y="830"/>
                          </a:lnTo>
                          <a:lnTo>
                            <a:pt x="327" y="838"/>
                          </a:lnTo>
                          <a:lnTo>
                            <a:pt x="351" y="845"/>
                          </a:lnTo>
                          <a:lnTo>
                            <a:pt x="374" y="850"/>
                          </a:lnTo>
                          <a:lnTo>
                            <a:pt x="398" y="855"/>
                          </a:lnTo>
                          <a:lnTo>
                            <a:pt x="423" y="860"/>
                          </a:lnTo>
                          <a:lnTo>
                            <a:pt x="448" y="862"/>
                          </a:lnTo>
                          <a:lnTo>
                            <a:pt x="473" y="864"/>
                          </a:lnTo>
                          <a:lnTo>
                            <a:pt x="499" y="864"/>
                          </a:lnTo>
                          <a:lnTo>
                            <a:pt x="525" y="864"/>
                          </a:lnTo>
                          <a:lnTo>
                            <a:pt x="550" y="862"/>
                          </a:lnTo>
                          <a:lnTo>
                            <a:pt x="575" y="860"/>
                          </a:lnTo>
                          <a:lnTo>
                            <a:pt x="600" y="855"/>
                          </a:lnTo>
                          <a:lnTo>
                            <a:pt x="623" y="850"/>
                          </a:lnTo>
                          <a:lnTo>
                            <a:pt x="647" y="845"/>
                          </a:lnTo>
                          <a:lnTo>
                            <a:pt x="671" y="838"/>
                          </a:lnTo>
                          <a:lnTo>
                            <a:pt x="693" y="830"/>
                          </a:lnTo>
                          <a:lnTo>
                            <a:pt x="716" y="822"/>
                          </a:lnTo>
                          <a:lnTo>
                            <a:pt x="737" y="812"/>
                          </a:lnTo>
                          <a:lnTo>
                            <a:pt x="758" y="801"/>
                          </a:lnTo>
                          <a:lnTo>
                            <a:pt x="778" y="791"/>
                          </a:lnTo>
                          <a:lnTo>
                            <a:pt x="797" y="779"/>
                          </a:lnTo>
                          <a:lnTo>
                            <a:pt x="816" y="765"/>
                          </a:lnTo>
                          <a:lnTo>
                            <a:pt x="834" y="752"/>
                          </a:lnTo>
                          <a:lnTo>
                            <a:pt x="852" y="738"/>
                          </a:lnTo>
                          <a:lnTo>
                            <a:pt x="868" y="722"/>
                          </a:lnTo>
                          <a:lnTo>
                            <a:pt x="884" y="707"/>
                          </a:lnTo>
                          <a:lnTo>
                            <a:pt x="899" y="690"/>
                          </a:lnTo>
                          <a:lnTo>
                            <a:pt x="912" y="674"/>
                          </a:lnTo>
                          <a:lnTo>
                            <a:pt x="925" y="657"/>
                          </a:lnTo>
                          <a:lnTo>
                            <a:pt x="938" y="638"/>
                          </a:lnTo>
                          <a:lnTo>
                            <a:pt x="949" y="620"/>
                          </a:lnTo>
                          <a:lnTo>
                            <a:pt x="959" y="600"/>
                          </a:lnTo>
                          <a:lnTo>
                            <a:pt x="968" y="581"/>
                          </a:lnTo>
                          <a:lnTo>
                            <a:pt x="976" y="560"/>
                          </a:lnTo>
                          <a:lnTo>
                            <a:pt x="982" y="540"/>
                          </a:lnTo>
                          <a:lnTo>
                            <a:pt x="988" y="519"/>
                          </a:lnTo>
                          <a:lnTo>
                            <a:pt x="993" y="498"/>
                          </a:lnTo>
                          <a:lnTo>
                            <a:pt x="995" y="476"/>
                          </a:lnTo>
                          <a:lnTo>
                            <a:pt x="998" y="454"/>
                          </a:lnTo>
                          <a:lnTo>
                            <a:pt x="998" y="432"/>
                          </a:lnTo>
                          <a:close/>
                          <a:moveTo>
                            <a:pt x="969" y="432"/>
                          </a:moveTo>
                          <a:lnTo>
                            <a:pt x="968" y="453"/>
                          </a:lnTo>
                          <a:lnTo>
                            <a:pt x="967" y="474"/>
                          </a:lnTo>
                          <a:lnTo>
                            <a:pt x="963" y="494"/>
                          </a:lnTo>
                          <a:lnTo>
                            <a:pt x="960" y="514"/>
                          </a:lnTo>
                          <a:lnTo>
                            <a:pt x="954" y="533"/>
                          </a:lnTo>
                          <a:lnTo>
                            <a:pt x="948" y="553"/>
                          </a:lnTo>
                          <a:lnTo>
                            <a:pt x="941" y="572"/>
                          </a:lnTo>
                          <a:lnTo>
                            <a:pt x="932" y="591"/>
                          </a:lnTo>
                          <a:lnTo>
                            <a:pt x="923" y="608"/>
                          </a:lnTo>
                          <a:lnTo>
                            <a:pt x="912" y="626"/>
                          </a:lnTo>
                          <a:lnTo>
                            <a:pt x="900" y="643"/>
                          </a:lnTo>
                          <a:lnTo>
                            <a:pt x="889" y="660"/>
                          </a:lnTo>
                          <a:lnTo>
                            <a:pt x="876" y="675"/>
                          </a:lnTo>
                          <a:lnTo>
                            <a:pt x="861" y="690"/>
                          </a:lnTo>
                          <a:lnTo>
                            <a:pt x="847" y="706"/>
                          </a:lnTo>
                          <a:lnTo>
                            <a:pt x="832" y="720"/>
                          </a:lnTo>
                          <a:lnTo>
                            <a:pt x="815" y="733"/>
                          </a:lnTo>
                          <a:lnTo>
                            <a:pt x="797" y="746"/>
                          </a:lnTo>
                          <a:lnTo>
                            <a:pt x="780" y="758"/>
                          </a:lnTo>
                          <a:lnTo>
                            <a:pt x="762" y="769"/>
                          </a:lnTo>
                          <a:lnTo>
                            <a:pt x="743" y="780"/>
                          </a:lnTo>
                          <a:lnTo>
                            <a:pt x="723" y="790"/>
                          </a:lnTo>
                          <a:lnTo>
                            <a:pt x="703" y="799"/>
                          </a:lnTo>
                          <a:lnTo>
                            <a:pt x="681" y="807"/>
                          </a:lnTo>
                          <a:lnTo>
                            <a:pt x="660" y="814"/>
                          </a:lnTo>
                          <a:lnTo>
                            <a:pt x="639" y="821"/>
                          </a:lnTo>
                          <a:lnTo>
                            <a:pt x="616" y="826"/>
                          </a:lnTo>
                          <a:lnTo>
                            <a:pt x="594" y="831"/>
                          </a:lnTo>
                          <a:lnTo>
                            <a:pt x="571" y="834"/>
                          </a:lnTo>
                          <a:lnTo>
                            <a:pt x="547" y="837"/>
                          </a:lnTo>
                          <a:lnTo>
                            <a:pt x="524" y="838"/>
                          </a:lnTo>
                          <a:lnTo>
                            <a:pt x="499" y="839"/>
                          </a:lnTo>
                          <a:lnTo>
                            <a:pt x="475" y="838"/>
                          </a:lnTo>
                          <a:lnTo>
                            <a:pt x="451" y="837"/>
                          </a:lnTo>
                          <a:lnTo>
                            <a:pt x="428" y="834"/>
                          </a:lnTo>
                          <a:lnTo>
                            <a:pt x="404" y="831"/>
                          </a:lnTo>
                          <a:lnTo>
                            <a:pt x="381" y="826"/>
                          </a:lnTo>
                          <a:lnTo>
                            <a:pt x="359" y="821"/>
                          </a:lnTo>
                          <a:lnTo>
                            <a:pt x="338" y="814"/>
                          </a:lnTo>
                          <a:lnTo>
                            <a:pt x="316" y="807"/>
                          </a:lnTo>
                          <a:lnTo>
                            <a:pt x="295" y="799"/>
                          </a:lnTo>
                          <a:lnTo>
                            <a:pt x="275" y="790"/>
                          </a:lnTo>
                          <a:lnTo>
                            <a:pt x="256" y="780"/>
                          </a:lnTo>
                          <a:lnTo>
                            <a:pt x="236" y="769"/>
                          </a:lnTo>
                          <a:lnTo>
                            <a:pt x="218" y="758"/>
                          </a:lnTo>
                          <a:lnTo>
                            <a:pt x="200" y="746"/>
                          </a:lnTo>
                          <a:lnTo>
                            <a:pt x="184" y="733"/>
                          </a:lnTo>
                          <a:lnTo>
                            <a:pt x="167" y="720"/>
                          </a:lnTo>
                          <a:lnTo>
                            <a:pt x="152" y="706"/>
                          </a:lnTo>
                          <a:lnTo>
                            <a:pt x="136" y="690"/>
                          </a:lnTo>
                          <a:lnTo>
                            <a:pt x="122" y="675"/>
                          </a:lnTo>
                          <a:lnTo>
                            <a:pt x="109" y="660"/>
                          </a:lnTo>
                          <a:lnTo>
                            <a:pt x="97" y="643"/>
                          </a:lnTo>
                          <a:lnTo>
                            <a:pt x="85" y="626"/>
                          </a:lnTo>
                          <a:lnTo>
                            <a:pt x="76" y="608"/>
                          </a:lnTo>
                          <a:lnTo>
                            <a:pt x="66" y="591"/>
                          </a:lnTo>
                          <a:lnTo>
                            <a:pt x="58" y="572"/>
                          </a:lnTo>
                          <a:lnTo>
                            <a:pt x="50" y="553"/>
                          </a:lnTo>
                          <a:lnTo>
                            <a:pt x="44" y="533"/>
                          </a:lnTo>
                          <a:lnTo>
                            <a:pt x="39" y="514"/>
                          </a:lnTo>
                          <a:lnTo>
                            <a:pt x="34" y="494"/>
                          </a:lnTo>
                          <a:lnTo>
                            <a:pt x="32" y="474"/>
                          </a:lnTo>
                          <a:lnTo>
                            <a:pt x="30" y="453"/>
                          </a:lnTo>
                          <a:lnTo>
                            <a:pt x="30" y="432"/>
                          </a:lnTo>
                          <a:lnTo>
                            <a:pt x="30" y="411"/>
                          </a:lnTo>
                          <a:lnTo>
                            <a:pt x="32" y="391"/>
                          </a:lnTo>
                          <a:lnTo>
                            <a:pt x="34" y="370"/>
                          </a:lnTo>
                          <a:lnTo>
                            <a:pt x="39" y="350"/>
                          </a:lnTo>
                          <a:lnTo>
                            <a:pt x="44" y="330"/>
                          </a:lnTo>
                          <a:lnTo>
                            <a:pt x="50" y="311"/>
                          </a:lnTo>
                          <a:lnTo>
                            <a:pt x="58" y="292"/>
                          </a:lnTo>
                          <a:lnTo>
                            <a:pt x="66" y="274"/>
                          </a:lnTo>
                          <a:lnTo>
                            <a:pt x="76" y="256"/>
                          </a:lnTo>
                          <a:lnTo>
                            <a:pt x="85" y="238"/>
                          </a:lnTo>
                          <a:lnTo>
                            <a:pt x="97" y="222"/>
                          </a:lnTo>
                          <a:lnTo>
                            <a:pt x="109" y="205"/>
                          </a:lnTo>
                          <a:lnTo>
                            <a:pt x="122" y="189"/>
                          </a:lnTo>
                          <a:lnTo>
                            <a:pt x="136" y="173"/>
                          </a:lnTo>
                          <a:lnTo>
                            <a:pt x="152" y="159"/>
                          </a:lnTo>
                          <a:lnTo>
                            <a:pt x="167" y="145"/>
                          </a:lnTo>
                          <a:lnTo>
                            <a:pt x="184" y="131"/>
                          </a:lnTo>
                          <a:lnTo>
                            <a:pt x="200" y="118"/>
                          </a:lnTo>
                          <a:lnTo>
                            <a:pt x="218" y="106"/>
                          </a:lnTo>
                          <a:lnTo>
                            <a:pt x="236" y="95"/>
                          </a:lnTo>
                          <a:lnTo>
                            <a:pt x="256" y="84"/>
                          </a:lnTo>
                          <a:lnTo>
                            <a:pt x="275" y="75"/>
                          </a:lnTo>
                          <a:lnTo>
                            <a:pt x="295" y="66"/>
                          </a:lnTo>
                          <a:lnTo>
                            <a:pt x="316" y="58"/>
                          </a:lnTo>
                          <a:lnTo>
                            <a:pt x="338" y="50"/>
                          </a:lnTo>
                          <a:lnTo>
                            <a:pt x="359" y="43"/>
                          </a:lnTo>
                          <a:lnTo>
                            <a:pt x="381" y="38"/>
                          </a:lnTo>
                          <a:lnTo>
                            <a:pt x="404" y="34"/>
                          </a:lnTo>
                          <a:lnTo>
                            <a:pt x="428" y="30"/>
                          </a:lnTo>
                          <a:lnTo>
                            <a:pt x="451" y="28"/>
                          </a:lnTo>
                          <a:lnTo>
                            <a:pt x="475" y="26"/>
                          </a:lnTo>
                          <a:lnTo>
                            <a:pt x="499" y="26"/>
                          </a:lnTo>
                          <a:lnTo>
                            <a:pt x="524" y="26"/>
                          </a:lnTo>
                          <a:lnTo>
                            <a:pt x="547" y="28"/>
                          </a:lnTo>
                          <a:lnTo>
                            <a:pt x="571" y="30"/>
                          </a:lnTo>
                          <a:lnTo>
                            <a:pt x="594" y="34"/>
                          </a:lnTo>
                          <a:lnTo>
                            <a:pt x="616" y="38"/>
                          </a:lnTo>
                          <a:lnTo>
                            <a:pt x="639" y="43"/>
                          </a:lnTo>
                          <a:lnTo>
                            <a:pt x="660" y="50"/>
                          </a:lnTo>
                          <a:lnTo>
                            <a:pt x="681" y="58"/>
                          </a:lnTo>
                          <a:lnTo>
                            <a:pt x="703" y="66"/>
                          </a:lnTo>
                          <a:lnTo>
                            <a:pt x="723" y="75"/>
                          </a:lnTo>
                          <a:lnTo>
                            <a:pt x="743" y="84"/>
                          </a:lnTo>
                          <a:lnTo>
                            <a:pt x="762" y="95"/>
                          </a:lnTo>
                          <a:lnTo>
                            <a:pt x="780" y="106"/>
                          </a:lnTo>
                          <a:lnTo>
                            <a:pt x="797" y="118"/>
                          </a:lnTo>
                          <a:lnTo>
                            <a:pt x="815" y="131"/>
                          </a:lnTo>
                          <a:lnTo>
                            <a:pt x="832" y="145"/>
                          </a:lnTo>
                          <a:lnTo>
                            <a:pt x="847" y="159"/>
                          </a:lnTo>
                          <a:lnTo>
                            <a:pt x="861" y="173"/>
                          </a:lnTo>
                          <a:lnTo>
                            <a:pt x="876" y="189"/>
                          </a:lnTo>
                          <a:lnTo>
                            <a:pt x="889" y="205"/>
                          </a:lnTo>
                          <a:lnTo>
                            <a:pt x="900" y="222"/>
                          </a:lnTo>
                          <a:lnTo>
                            <a:pt x="912" y="238"/>
                          </a:lnTo>
                          <a:lnTo>
                            <a:pt x="923" y="256"/>
                          </a:lnTo>
                          <a:lnTo>
                            <a:pt x="932" y="274"/>
                          </a:lnTo>
                          <a:lnTo>
                            <a:pt x="941" y="292"/>
                          </a:lnTo>
                          <a:lnTo>
                            <a:pt x="948" y="311"/>
                          </a:lnTo>
                          <a:lnTo>
                            <a:pt x="954" y="330"/>
                          </a:lnTo>
                          <a:lnTo>
                            <a:pt x="960" y="350"/>
                          </a:lnTo>
                          <a:lnTo>
                            <a:pt x="963" y="370"/>
                          </a:lnTo>
                          <a:lnTo>
                            <a:pt x="967" y="391"/>
                          </a:lnTo>
                          <a:lnTo>
                            <a:pt x="968" y="411"/>
                          </a:lnTo>
                          <a:lnTo>
                            <a:pt x="969" y="432"/>
                          </a:lnTo>
                          <a:close/>
                        </a:path>
                      </a:pathLst>
                    </a:custGeom>
                    <a:solidFill>
                      <a:srgbClr val="00AC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1" name="Freeform 6687">
                      <a:extLst>
                        <a:ext uri="{FF2B5EF4-FFF2-40B4-BE49-F238E27FC236}">
                          <a16:creationId xmlns:a16="http://schemas.microsoft.com/office/drawing/2014/main" xmlns="" id="{832CAEEC-ED8A-47E1-BE96-63F1A4A930B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17" y="1525"/>
                      <a:ext cx="162" cy="168"/>
                    </a:xfrm>
                    <a:custGeom>
                      <a:avLst/>
                      <a:gdLst>
                        <a:gd name="T0" fmla="*/ 960 w 969"/>
                        <a:gd name="T1" fmla="*/ 336 h 839"/>
                        <a:gd name="T2" fmla="*/ 922 w 969"/>
                        <a:gd name="T3" fmla="*/ 238 h 839"/>
                        <a:gd name="T4" fmla="*/ 859 w 969"/>
                        <a:gd name="T5" fmla="*/ 153 h 839"/>
                        <a:gd name="T6" fmla="*/ 775 w 969"/>
                        <a:gd name="T7" fmla="*/ 85 h 839"/>
                        <a:gd name="T8" fmla="*/ 673 w 969"/>
                        <a:gd name="T9" fmla="*/ 33 h 839"/>
                        <a:gd name="T10" fmla="*/ 558 w 969"/>
                        <a:gd name="T11" fmla="*/ 6 h 839"/>
                        <a:gd name="T12" fmla="*/ 435 w 969"/>
                        <a:gd name="T13" fmla="*/ 3 h 839"/>
                        <a:gd name="T14" fmla="*/ 319 w 969"/>
                        <a:gd name="T15" fmla="*/ 26 h 839"/>
                        <a:gd name="T16" fmla="*/ 215 w 969"/>
                        <a:gd name="T17" fmla="*/ 72 h 839"/>
                        <a:gd name="T18" fmla="*/ 126 w 969"/>
                        <a:gd name="T19" fmla="*/ 138 h 839"/>
                        <a:gd name="T20" fmla="*/ 59 w 969"/>
                        <a:gd name="T21" fmla="*/ 220 h 839"/>
                        <a:gd name="T22" fmla="*/ 16 w 969"/>
                        <a:gd name="T23" fmla="*/ 315 h 839"/>
                        <a:gd name="T24" fmla="*/ 0 w 969"/>
                        <a:gd name="T25" fmla="*/ 420 h 839"/>
                        <a:gd name="T26" fmla="*/ 16 w 969"/>
                        <a:gd name="T27" fmla="*/ 525 h 839"/>
                        <a:gd name="T28" fmla="*/ 59 w 969"/>
                        <a:gd name="T29" fmla="*/ 620 h 839"/>
                        <a:gd name="T30" fmla="*/ 126 w 969"/>
                        <a:gd name="T31" fmla="*/ 702 h 839"/>
                        <a:gd name="T32" fmla="*/ 215 w 969"/>
                        <a:gd name="T33" fmla="*/ 768 h 839"/>
                        <a:gd name="T34" fmla="*/ 319 w 969"/>
                        <a:gd name="T35" fmla="*/ 814 h 839"/>
                        <a:gd name="T36" fmla="*/ 435 w 969"/>
                        <a:gd name="T37" fmla="*/ 837 h 839"/>
                        <a:gd name="T38" fmla="*/ 558 w 969"/>
                        <a:gd name="T39" fmla="*/ 834 h 839"/>
                        <a:gd name="T40" fmla="*/ 673 w 969"/>
                        <a:gd name="T41" fmla="*/ 807 h 839"/>
                        <a:gd name="T42" fmla="*/ 775 w 969"/>
                        <a:gd name="T43" fmla="*/ 756 h 839"/>
                        <a:gd name="T44" fmla="*/ 859 w 969"/>
                        <a:gd name="T45" fmla="*/ 687 h 839"/>
                        <a:gd name="T46" fmla="*/ 922 w 969"/>
                        <a:gd name="T47" fmla="*/ 601 h 839"/>
                        <a:gd name="T48" fmla="*/ 960 w 969"/>
                        <a:gd name="T49" fmla="*/ 505 h 839"/>
                        <a:gd name="T50" fmla="*/ 940 w 969"/>
                        <a:gd name="T51" fmla="*/ 420 h 839"/>
                        <a:gd name="T52" fmla="*/ 926 w 969"/>
                        <a:gd name="T53" fmla="*/ 518 h 839"/>
                        <a:gd name="T54" fmla="*/ 885 w 969"/>
                        <a:gd name="T55" fmla="*/ 608 h 839"/>
                        <a:gd name="T56" fmla="*/ 821 w 969"/>
                        <a:gd name="T57" fmla="*/ 685 h 839"/>
                        <a:gd name="T58" fmla="*/ 740 w 969"/>
                        <a:gd name="T59" fmla="*/ 747 h 839"/>
                        <a:gd name="T60" fmla="*/ 641 w 969"/>
                        <a:gd name="T61" fmla="*/ 790 h 839"/>
                        <a:gd name="T62" fmla="*/ 531 w 969"/>
                        <a:gd name="T63" fmla="*/ 812 h 839"/>
                        <a:gd name="T64" fmla="*/ 416 w 969"/>
                        <a:gd name="T65" fmla="*/ 810 h 839"/>
                        <a:gd name="T66" fmla="*/ 308 w 969"/>
                        <a:gd name="T67" fmla="*/ 783 h 839"/>
                        <a:gd name="T68" fmla="*/ 212 w 969"/>
                        <a:gd name="T69" fmla="*/ 736 h 839"/>
                        <a:gd name="T70" fmla="*/ 134 w 969"/>
                        <a:gd name="T71" fmla="*/ 671 h 839"/>
                        <a:gd name="T72" fmla="*/ 75 w 969"/>
                        <a:gd name="T73" fmla="*/ 591 h 839"/>
                        <a:gd name="T74" fmla="*/ 39 w 969"/>
                        <a:gd name="T75" fmla="*/ 500 h 839"/>
                        <a:gd name="T76" fmla="*/ 30 w 969"/>
                        <a:gd name="T77" fmla="*/ 399 h 839"/>
                        <a:gd name="T78" fmla="*/ 50 w 969"/>
                        <a:gd name="T79" fmla="*/ 303 h 839"/>
                        <a:gd name="T80" fmla="*/ 96 w 969"/>
                        <a:gd name="T81" fmla="*/ 216 h 839"/>
                        <a:gd name="T82" fmla="*/ 164 w 969"/>
                        <a:gd name="T83" fmla="*/ 142 h 839"/>
                        <a:gd name="T84" fmla="*/ 249 w 969"/>
                        <a:gd name="T85" fmla="*/ 84 h 839"/>
                        <a:gd name="T86" fmla="*/ 350 w 969"/>
                        <a:gd name="T87" fmla="*/ 44 h 839"/>
                        <a:gd name="T88" fmla="*/ 461 w 969"/>
                        <a:gd name="T89" fmla="*/ 27 h 839"/>
                        <a:gd name="T90" fmla="*/ 577 w 969"/>
                        <a:gd name="T91" fmla="*/ 34 h 839"/>
                        <a:gd name="T92" fmla="*/ 683 w 969"/>
                        <a:gd name="T93" fmla="*/ 65 h 839"/>
                        <a:gd name="T94" fmla="*/ 774 w 969"/>
                        <a:gd name="T95" fmla="*/ 116 h 839"/>
                        <a:gd name="T96" fmla="*/ 850 w 969"/>
                        <a:gd name="T97" fmla="*/ 184 h 839"/>
                        <a:gd name="T98" fmla="*/ 904 w 969"/>
                        <a:gd name="T99" fmla="*/ 267 h 839"/>
                        <a:gd name="T100" fmla="*/ 935 w 969"/>
                        <a:gd name="T101" fmla="*/ 360 h 8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69" h="839">
                          <a:moveTo>
                            <a:pt x="969" y="420"/>
                          </a:moveTo>
                          <a:lnTo>
                            <a:pt x="969" y="398"/>
                          </a:lnTo>
                          <a:lnTo>
                            <a:pt x="967" y="377"/>
                          </a:lnTo>
                          <a:lnTo>
                            <a:pt x="964" y="356"/>
                          </a:lnTo>
                          <a:lnTo>
                            <a:pt x="960" y="336"/>
                          </a:lnTo>
                          <a:lnTo>
                            <a:pt x="954" y="315"/>
                          </a:lnTo>
                          <a:lnTo>
                            <a:pt x="948" y="296"/>
                          </a:lnTo>
                          <a:lnTo>
                            <a:pt x="940" y="276"/>
                          </a:lnTo>
                          <a:lnTo>
                            <a:pt x="932" y="257"/>
                          </a:lnTo>
                          <a:lnTo>
                            <a:pt x="922" y="238"/>
                          </a:lnTo>
                          <a:lnTo>
                            <a:pt x="911" y="220"/>
                          </a:lnTo>
                          <a:lnTo>
                            <a:pt x="900" y="202"/>
                          </a:lnTo>
                          <a:lnTo>
                            <a:pt x="886" y="186"/>
                          </a:lnTo>
                          <a:lnTo>
                            <a:pt x="873" y="170"/>
                          </a:lnTo>
                          <a:lnTo>
                            <a:pt x="859" y="153"/>
                          </a:lnTo>
                          <a:lnTo>
                            <a:pt x="844" y="138"/>
                          </a:lnTo>
                          <a:lnTo>
                            <a:pt x="827" y="124"/>
                          </a:lnTo>
                          <a:lnTo>
                            <a:pt x="811" y="110"/>
                          </a:lnTo>
                          <a:lnTo>
                            <a:pt x="793" y="97"/>
                          </a:lnTo>
                          <a:lnTo>
                            <a:pt x="775" y="85"/>
                          </a:lnTo>
                          <a:lnTo>
                            <a:pt x="756" y="72"/>
                          </a:lnTo>
                          <a:lnTo>
                            <a:pt x="736" y="61"/>
                          </a:lnTo>
                          <a:lnTo>
                            <a:pt x="716" y="52"/>
                          </a:lnTo>
                          <a:lnTo>
                            <a:pt x="695" y="43"/>
                          </a:lnTo>
                          <a:lnTo>
                            <a:pt x="673" y="33"/>
                          </a:lnTo>
                          <a:lnTo>
                            <a:pt x="652" y="26"/>
                          </a:lnTo>
                          <a:lnTo>
                            <a:pt x="629" y="20"/>
                          </a:lnTo>
                          <a:lnTo>
                            <a:pt x="606" y="14"/>
                          </a:lnTo>
                          <a:lnTo>
                            <a:pt x="583" y="10"/>
                          </a:lnTo>
                          <a:lnTo>
                            <a:pt x="558" y="6"/>
                          </a:lnTo>
                          <a:lnTo>
                            <a:pt x="535" y="3"/>
                          </a:lnTo>
                          <a:lnTo>
                            <a:pt x="510" y="1"/>
                          </a:lnTo>
                          <a:lnTo>
                            <a:pt x="485" y="0"/>
                          </a:lnTo>
                          <a:lnTo>
                            <a:pt x="460" y="1"/>
                          </a:lnTo>
                          <a:lnTo>
                            <a:pt x="435" y="3"/>
                          </a:lnTo>
                          <a:lnTo>
                            <a:pt x="411" y="6"/>
                          </a:lnTo>
                          <a:lnTo>
                            <a:pt x="388" y="10"/>
                          </a:lnTo>
                          <a:lnTo>
                            <a:pt x="364" y="14"/>
                          </a:lnTo>
                          <a:lnTo>
                            <a:pt x="341" y="20"/>
                          </a:lnTo>
                          <a:lnTo>
                            <a:pt x="319" y="26"/>
                          </a:lnTo>
                          <a:lnTo>
                            <a:pt x="296" y="33"/>
                          </a:lnTo>
                          <a:lnTo>
                            <a:pt x="275" y="43"/>
                          </a:lnTo>
                          <a:lnTo>
                            <a:pt x="254" y="52"/>
                          </a:lnTo>
                          <a:lnTo>
                            <a:pt x="234" y="61"/>
                          </a:lnTo>
                          <a:lnTo>
                            <a:pt x="215" y="72"/>
                          </a:lnTo>
                          <a:lnTo>
                            <a:pt x="194" y="85"/>
                          </a:lnTo>
                          <a:lnTo>
                            <a:pt x="177" y="97"/>
                          </a:lnTo>
                          <a:lnTo>
                            <a:pt x="159" y="110"/>
                          </a:lnTo>
                          <a:lnTo>
                            <a:pt x="142" y="124"/>
                          </a:lnTo>
                          <a:lnTo>
                            <a:pt x="126" y="138"/>
                          </a:lnTo>
                          <a:lnTo>
                            <a:pt x="112" y="153"/>
                          </a:lnTo>
                          <a:lnTo>
                            <a:pt x="96" y="170"/>
                          </a:lnTo>
                          <a:lnTo>
                            <a:pt x="83" y="186"/>
                          </a:lnTo>
                          <a:lnTo>
                            <a:pt x="70" y="202"/>
                          </a:lnTo>
                          <a:lnTo>
                            <a:pt x="59" y="220"/>
                          </a:lnTo>
                          <a:lnTo>
                            <a:pt x="49" y="238"/>
                          </a:lnTo>
                          <a:lnTo>
                            <a:pt x="38" y="257"/>
                          </a:lnTo>
                          <a:lnTo>
                            <a:pt x="30" y="276"/>
                          </a:lnTo>
                          <a:lnTo>
                            <a:pt x="23" y="296"/>
                          </a:lnTo>
                          <a:lnTo>
                            <a:pt x="16" y="315"/>
                          </a:lnTo>
                          <a:lnTo>
                            <a:pt x="11" y="336"/>
                          </a:lnTo>
                          <a:lnTo>
                            <a:pt x="6" y="356"/>
                          </a:lnTo>
                          <a:lnTo>
                            <a:pt x="2" y="377"/>
                          </a:lnTo>
                          <a:lnTo>
                            <a:pt x="1" y="398"/>
                          </a:lnTo>
                          <a:lnTo>
                            <a:pt x="0" y="420"/>
                          </a:lnTo>
                          <a:lnTo>
                            <a:pt x="1" y="441"/>
                          </a:lnTo>
                          <a:lnTo>
                            <a:pt x="2" y="463"/>
                          </a:lnTo>
                          <a:lnTo>
                            <a:pt x="6" y="484"/>
                          </a:lnTo>
                          <a:lnTo>
                            <a:pt x="11" y="505"/>
                          </a:lnTo>
                          <a:lnTo>
                            <a:pt x="16" y="525"/>
                          </a:lnTo>
                          <a:lnTo>
                            <a:pt x="23" y="545"/>
                          </a:lnTo>
                          <a:lnTo>
                            <a:pt x="30" y="565"/>
                          </a:lnTo>
                          <a:lnTo>
                            <a:pt x="38" y="583"/>
                          </a:lnTo>
                          <a:lnTo>
                            <a:pt x="49" y="601"/>
                          </a:lnTo>
                          <a:lnTo>
                            <a:pt x="59" y="620"/>
                          </a:lnTo>
                          <a:lnTo>
                            <a:pt x="70" y="637"/>
                          </a:lnTo>
                          <a:lnTo>
                            <a:pt x="83" y="655"/>
                          </a:lnTo>
                          <a:lnTo>
                            <a:pt x="96" y="671"/>
                          </a:lnTo>
                          <a:lnTo>
                            <a:pt x="112" y="687"/>
                          </a:lnTo>
                          <a:lnTo>
                            <a:pt x="126" y="702"/>
                          </a:lnTo>
                          <a:lnTo>
                            <a:pt x="142" y="716"/>
                          </a:lnTo>
                          <a:lnTo>
                            <a:pt x="159" y="731"/>
                          </a:lnTo>
                          <a:lnTo>
                            <a:pt x="177" y="744"/>
                          </a:lnTo>
                          <a:lnTo>
                            <a:pt x="194" y="756"/>
                          </a:lnTo>
                          <a:lnTo>
                            <a:pt x="215" y="768"/>
                          </a:lnTo>
                          <a:lnTo>
                            <a:pt x="234" y="779"/>
                          </a:lnTo>
                          <a:lnTo>
                            <a:pt x="254" y="789"/>
                          </a:lnTo>
                          <a:lnTo>
                            <a:pt x="275" y="798"/>
                          </a:lnTo>
                          <a:lnTo>
                            <a:pt x="296" y="807"/>
                          </a:lnTo>
                          <a:lnTo>
                            <a:pt x="319" y="814"/>
                          </a:lnTo>
                          <a:lnTo>
                            <a:pt x="341" y="821"/>
                          </a:lnTo>
                          <a:lnTo>
                            <a:pt x="364" y="826"/>
                          </a:lnTo>
                          <a:lnTo>
                            <a:pt x="388" y="831"/>
                          </a:lnTo>
                          <a:lnTo>
                            <a:pt x="411" y="834"/>
                          </a:lnTo>
                          <a:lnTo>
                            <a:pt x="435" y="837"/>
                          </a:lnTo>
                          <a:lnTo>
                            <a:pt x="460" y="839"/>
                          </a:lnTo>
                          <a:lnTo>
                            <a:pt x="485" y="839"/>
                          </a:lnTo>
                          <a:lnTo>
                            <a:pt x="510" y="839"/>
                          </a:lnTo>
                          <a:lnTo>
                            <a:pt x="535" y="837"/>
                          </a:lnTo>
                          <a:lnTo>
                            <a:pt x="558" y="834"/>
                          </a:lnTo>
                          <a:lnTo>
                            <a:pt x="583" y="831"/>
                          </a:lnTo>
                          <a:lnTo>
                            <a:pt x="606" y="826"/>
                          </a:lnTo>
                          <a:lnTo>
                            <a:pt x="629" y="821"/>
                          </a:lnTo>
                          <a:lnTo>
                            <a:pt x="652" y="814"/>
                          </a:lnTo>
                          <a:lnTo>
                            <a:pt x="673" y="807"/>
                          </a:lnTo>
                          <a:lnTo>
                            <a:pt x="695" y="798"/>
                          </a:lnTo>
                          <a:lnTo>
                            <a:pt x="716" y="789"/>
                          </a:lnTo>
                          <a:lnTo>
                            <a:pt x="736" y="779"/>
                          </a:lnTo>
                          <a:lnTo>
                            <a:pt x="756" y="768"/>
                          </a:lnTo>
                          <a:lnTo>
                            <a:pt x="775" y="756"/>
                          </a:lnTo>
                          <a:lnTo>
                            <a:pt x="793" y="744"/>
                          </a:lnTo>
                          <a:lnTo>
                            <a:pt x="811" y="731"/>
                          </a:lnTo>
                          <a:lnTo>
                            <a:pt x="827" y="716"/>
                          </a:lnTo>
                          <a:lnTo>
                            <a:pt x="844" y="702"/>
                          </a:lnTo>
                          <a:lnTo>
                            <a:pt x="859" y="687"/>
                          </a:lnTo>
                          <a:lnTo>
                            <a:pt x="873" y="671"/>
                          </a:lnTo>
                          <a:lnTo>
                            <a:pt x="886" y="655"/>
                          </a:lnTo>
                          <a:lnTo>
                            <a:pt x="900" y="637"/>
                          </a:lnTo>
                          <a:lnTo>
                            <a:pt x="911" y="620"/>
                          </a:lnTo>
                          <a:lnTo>
                            <a:pt x="922" y="601"/>
                          </a:lnTo>
                          <a:lnTo>
                            <a:pt x="932" y="583"/>
                          </a:lnTo>
                          <a:lnTo>
                            <a:pt x="940" y="565"/>
                          </a:lnTo>
                          <a:lnTo>
                            <a:pt x="948" y="545"/>
                          </a:lnTo>
                          <a:lnTo>
                            <a:pt x="954" y="525"/>
                          </a:lnTo>
                          <a:lnTo>
                            <a:pt x="960" y="505"/>
                          </a:lnTo>
                          <a:lnTo>
                            <a:pt x="964" y="484"/>
                          </a:lnTo>
                          <a:lnTo>
                            <a:pt x="967" y="463"/>
                          </a:lnTo>
                          <a:lnTo>
                            <a:pt x="969" y="441"/>
                          </a:lnTo>
                          <a:lnTo>
                            <a:pt x="969" y="420"/>
                          </a:lnTo>
                          <a:close/>
                          <a:moveTo>
                            <a:pt x="940" y="420"/>
                          </a:moveTo>
                          <a:lnTo>
                            <a:pt x="940" y="440"/>
                          </a:lnTo>
                          <a:lnTo>
                            <a:pt x="937" y="460"/>
                          </a:lnTo>
                          <a:lnTo>
                            <a:pt x="935" y="480"/>
                          </a:lnTo>
                          <a:lnTo>
                            <a:pt x="930" y="500"/>
                          </a:lnTo>
                          <a:lnTo>
                            <a:pt x="926" y="518"/>
                          </a:lnTo>
                          <a:lnTo>
                            <a:pt x="920" y="537"/>
                          </a:lnTo>
                          <a:lnTo>
                            <a:pt x="913" y="555"/>
                          </a:lnTo>
                          <a:lnTo>
                            <a:pt x="904" y="574"/>
                          </a:lnTo>
                          <a:lnTo>
                            <a:pt x="895" y="591"/>
                          </a:lnTo>
                          <a:lnTo>
                            <a:pt x="885" y="608"/>
                          </a:lnTo>
                          <a:lnTo>
                            <a:pt x="875" y="624"/>
                          </a:lnTo>
                          <a:lnTo>
                            <a:pt x="863" y="640"/>
                          </a:lnTo>
                          <a:lnTo>
                            <a:pt x="850" y="656"/>
                          </a:lnTo>
                          <a:lnTo>
                            <a:pt x="837" y="671"/>
                          </a:lnTo>
                          <a:lnTo>
                            <a:pt x="821" y="685"/>
                          </a:lnTo>
                          <a:lnTo>
                            <a:pt x="807" y="699"/>
                          </a:lnTo>
                          <a:lnTo>
                            <a:pt x="791" y="712"/>
                          </a:lnTo>
                          <a:lnTo>
                            <a:pt x="774" y="725"/>
                          </a:lnTo>
                          <a:lnTo>
                            <a:pt x="757" y="736"/>
                          </a:lnTo>
                          <a:lnTo>
                            <a:pt x="740" y="747"/>
                          </a:lnTo>
                          <a:lnTo>
                            <a:pt x="721" y="757"/>
                          </a:lnTo>
                          <a:lnTo>
                            <a:pt x="702" y="767"/>
                          </a:lnTo>
                          <a:lnTo>
                            <a:pt x="683" y="775"/>
                          </a:lnTo>
                          <a:lnTo>
                            <a:pt x="663" y="783"/>
                          </a:lnTo>
                          <a:lnTo>
                            <a:pt x="641" y="790"/>
                          </a:lnTo>
                          <a:lnTo>
                            <a:pt x="620" y="796"/>
                          </a:lnTo>
                          <a:lnTo>
                            <a:pt x="599" y="801"/>
                          </a:lnTo>
                          <a:lnTo>
                            <a:pt x="577" y="807"/>
                          </a:lnTo>
                          <a:lnTo>
                            <a:pt x="555" y="810"/>
                          </a:lnTo>
                          <a:lnTo>
                            <a:pt x="531" y="812"/>
                          </a:lnTo>
                          <a:lnTo>
                            <a:pt x="508" y="814"/>
                          </a:lnTo>
                          <a:lnTo>
                            <a:pt x="485" y="814"/>
                          </a:lnTo>
                          <a:lnTo>
                            <a:pt x="461" y="814"/>
                          </a:lnTo>
                          <a:lnTo>
                            <a:pt x="439" y="812"/>
                          </a:lnTo>
                          <a:lnTo>
                            <a:pt x="416" y="810"/>
                          </a:lnTo>
                          <a:lnTo>
                            <a:pt x="394" y="807"/>
                          </a:lnTo>
                          <a:lnTo>
                            <a:pt x="371" y="801"/>
                          </a:lnTo>
                          <a:lnTo>
                            <a:pt x="350" y="796"/>
                          </a:lnTo>
                          <a:lnTo>
                            <a:pt x="328" y="790"/>
                          </a:lnTo>
                          <a:lnTo>
                            <a:pt x="308" y="783"/>
                          </a:lnTo>
                          <a:lnTo>
                            <a:pt x="288" y="775"/>
                          </a:lnTo>
                          <a:lnTo>
                            <a:pt x="268" y="767"/>
                          </a:lnTo>
                          <a:lnTo>
                            <a:pt x="249" y="757"/>
                          </a:lnTo>
                          <a:lnTo>
                            <a:pt x="230" y="747"/>
                          </a:lnTo>
                          <a:lnTo>
                            <a:pt x="212" y="736"/>
                          </a:lnTo>
                          <a:lnTo>
                            <a:pt x="196" y="725"/>
                          </a:lnTo>
                          <a:lnTo>
                            <a:pt x="179" y="712"/>
                          </a:lnTo>
                          <a:lnTo>
                            <a:pt x="164" y="699"/>
                          </a:lnTo>
                          <a:lnTo>
                            <a:pt x="148" y="685"/>
                          </a:lnTo>
                          <a:lnTo>
                            <a:pt x="134" y="671"/>
                          </a:lnTo>
                          <a:lnTo>
                            <a:pt x="120" y="656"/>
                          </a:lnTo>
                          <a:lnTo>
                            <a:pt x="108" y="640"/>
                          </a:lnTo>
                          <a:lnTo>
                            <a:pt x="96" y="624"/>
                          </a:lnTo>
                          <a:lnTo>
                            <a:pt x="84" y="608"/>
                          </a:lnTo>
                          <a:lnTo>
                            <a:pt x="75" y="591"/>
                          </a:lnTo>
                          <a:lnTo>
                            <a:pt x="65" y="574"/>
                          </a:lnTo>
                          <a:lnTo>
                            <a:pt x="57" y="555"/>
                          </a:lnTo>
                          <a:lnTo>
                            <a:pt x="50" y="537"/>
                          </a:lnTo>
                          <a:lnTo>
                            <a:pt x="44" y="518"/>
                          </a:lnTo>
                          <a:lnTo>
                            <a:pt x="39" y="500"/>
                          </a:lnTo>
                          <a:lnTo>
                            <a:pt x="34" y="480"/>
                          </a:lnTo>
                          <a:lnTo>
                            <a:pt x="32" y="460"/>
                          </a:lnTo>
                          <a:lnTo>
                            <a:pt x="30" y="440"/>
                          </a:lnTo>
                          <a:lnTo>
                            <a:pt x="30" y="420"/>
                          </a:lnTo>
                          <a:lnTo>
                            <a:pt x="30" y="399"/>
                          </a:lnTo>
                          <a:lnTo>
                            <a:pt x="32" y="380"/>
                          </a:lnTo>
                          <a:lnTo>
                            <a:pt x="34" y="360"/>
                          </a:lnTo>
                          <a:lnTo>
                            <a:pt x="39" y="341"/>
                          </a:lnTo>
                          <a:lnTo>
                            <a:pt x="44" y="321"/>
                          </a:lnTo>
                          <a:lnTo>
                            <a:pt x="50" y="303"/>
                          </a:lnTo>
                          <a:lnTo>
                            <a:pt x="57" y="285"/>
                          </a:lnTo>
                          <a:lnTo>
                            <a:pt x="65" y="267"/>
                          </a:lnTo>
                          <a:lnTo>
                            <a:pt x="75" y="250"/>
                          </a:lnTo>
                          <a:lnTo>
                            <a:pt x="84" y="232"/>
                          </a:lnTo>
                          <a:lnTo>
                            <a:pt x="96" y="216"/>
                          </a:lnTo>
                          <a:lnTo>
                            <a:pt x="108" y="199"/>
                          </a:lnTo>
                          <a:lnTo>
                            <a:pt x="120" y="184"/>
                          </a:lnTo>
                          <a:lnTo>
                            <a:pt x="134" y="170"/>
                          </a:lnTo>
                          <a:lnTo>
                            <a:pt x="148" y="155"/>
                          </a:lnTo>
                          <a:lnTo>
                            <a:pt x="164" y="142"/>
                          </a:lnTo>
                          <a:lnTo>
                            <a:pt x="179" y="129"/>
                          </a:lnTo>
                          <a:lnTo>
                            <a:pt x="196" y="116"/>
                          </a:lnTo>
                          <a:lnTo>
                            <a:pt x="212" y="104"/>
                          </a:lnTo>
                          <a:lnTo>
                            <a:pt x="230" y="94"/>
                          </a:lnTo>
                          <a:lnTo>
                            <a:pt x="249" y="84"/>
                          </a:lnTo>
                          <a:lnTo>
                            <a:pt x="268" y="73"/>
                          </a:lnTo>
                          <a:lnTo>
                            <a:pt x="288" y="65"/>
                          </a:lnTo>
                          <a:lnTo>
                            <a:pt x="308" y="57"/>
                          </a:lnTo>
                          <a:lnTo>
                            <a:pt x="328" y="50"/>
                          </a:lnTo>
                          <a:lnTo>
                            <a:pt x="350" y="44"/>
                          </a:lnTo>
                          <a:lnTo>
                            <a:pt x="371" y="38"/>
                          </a:lnTo>
                          <a:lnTo>
                            <a:pt x="394" y="34"/>
                          </a:lnTo>
                          <a:lnTo>
                            <a:pt x="416" y="30"/>
                          </a:lnTo>
                          <a:lnTo>
                            <a:pt x="439" y="28"/>
                          </a:lnTo>
                          <a:lnTo>
                            <a:pt x="461" y="27"/>
                          </a:lnTo>
                          <a:lnTo>
                            <a:pt x="485" y="26"/>
                          </a:lnTo>
                          <a:lnTo>
                            <a:pt x="508" y="27"/>
                          </a:lnTo>
                          <a:lnTo>
                            <a:pt x="531" y="28"/>
                          </a:lnTo>
                          <a:lnTo>
                            <a:pt x="555" y="30"/>
                          </a:lnTo>
                          <a:lnTo>
                            <a:pt x="577" y="34"/>
                          </a:lnTo>
                          <a:lnTo>
                            <a:pt x="599" y="38"/>
                          </a:lnTo>
                          <a:lnTo>
                            <a:pt x="620" y="44"/>
                          </a:lnTo>
                          <a:lnTo>
                            <a:pt x="641" y="50"/>
                          </a:lnTo>
                          <a:lnTo>
                            <a:pt x="663" y="57"/>
                          </a:lnTo>
                          <a:lnTo>
                            <a:pt x="683" y="65"/>
                          </a:lnTo>
                          <a:lnTo>
                            <a:pt x="702" y="73"/>
                          </a:lnTo>
                          <a:lnTo>
                            <a:pt x="721" y="84"/>
                          </a:lnTo>
                          <a:lnTo>
                            <a:pt x="740" y="94"/>
                          </a:lnTo>
                          <a:lnTo>
                            <a:pt x="757" y="104"/>
                          </a:lnTo>
                          <a:lnTo>
                            <a:pt x="774" y="116"/>
                          </a:lnTo>
                          <a:lnTo>
                            <a:pt x="791" y="129"/>
                          </a:lnTo>
                          <a:lnTo>
                            <a:pt x="807" y="142"/>
                          </a:lnTo>
                          <a:lnTo>
                            <a:pt x="821" y="155"/>
                          </a:lnTo>
                          <a:lnTo>
                            <a:pt x="837" y="170"/>
                          </a:lnTo>
                          <a:lnTo>
                            <a:pt x="850" y="184"/>
                          </a:lnTo>
                          <a:lnTo>
                            <a:pt x="863" y="199"/>
                          </a:lnTo>
                          <a:lnTo>
                            <a:pt x="875" y="216"/>
                          </a:lnTo>
                          <a:lnTo>
                            <a:pt x="885" y="232"/>
                          </a:lnTo>
                          <a:lnTo>
                            <a:pt x="895" y="250"/>
                          </a:lnTo>
                          <a:lnTo>
                            <a:pt x="904" y="267"/>
                          </a:lnTo>
                          <a:lnTo>
                            <a:pt x="913" y="285"/>
                          </a:lnTo>
                          <a:lnTo>
                            <a:pt x="920" y="303"/>
                          </a:lnTo>
                          <a:lnTo>
                            <a:pt x="926" y="321"/>
                          </a:lnTo>
                          <a:lnTo>
                            <a:pt x="930" y="341"/>
                          </a:lnTo>
                          <a:lnTo>
                            <a:pt x="935" y="360"/>
                          </a:lnTo>
                          <a:lnTo>
                            <a:pt x="937" y="380"/>
                          </a:lnTo>
                          <a:lnTo>
                            <a:pt x="940" y="399"/>
                          </a:lnTo>
                          <a:lnTo>
                            <a:pt x="940" y="420"/>
                          </a:lnTo>
                          <a:close/>
                        </a:path>
                      </a:pathLst>
                    </a:custGeom>
                    <a:solidFill>
                      <a:srgbClr val="10AE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2" name="Freeform 6688">
                      <a:extLst>
                        <a:ext uri="{FF2B5EF4-FFF2-40B4-BE49-F238E27FC236}">
                          <a16:creationId xmlns:a16="http://schemas.microsoft.com/office/drawing/2014/main" xmlns="" id="{7EE9213E-1D31-4E5B-97A8-6BC8E219FBF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0" y="1528"/>
                      <a:ext cx="156" cy="162"/>
                    </a:xfrm>
                    <a:custGeom>
                      <a:avLst/>
                      <a:gdLst>
                        <a:gd name="T0" fmla="*/ 930 w 939"/>
                        <a:gd name="T1" fmla="*/ 324 h 813"/>
                        <a:gd name="T2" fmla="*/ 893 w 939"/>
                        <a:gd name="T3" fmla="*/ 230 h 813"/>
                        <a:gd name="T4" fmla="*/ 831 w 939"/>
                        <a:gd name="T5" fmla="*/ 147 h 813"/>
                        <a:gd name="T6" fmla="*/ 750 w 939"/>
                        <a:gd name="T7" fmla="*/ 80 h 813"/>
                        <a:gd name="T8" fmla="*/ 651 w 939"/>
                        <a:gd name="T9" fmla="*/ 32 h 813"/>
                        <a:gd name="T10" fmla="*/ 541 w 939"/>
                        <a:gd name="T11" fmla="*/ 4 h 813"/>
                        <a:gd name="T12" fmla="*/ 421 w 939"/>
                        <a:gd name="T13" fmla="*/ 2 h 813"/>
                        <a:gd name="T14" fmla="*/ 308 w 939"/>
                        <a:gd name="T15" fmla="*/ 24 h 813"/>
                        <a:gd name="T16" fmla="*/ 206 w 939"/>
                        <a:gd name="T17" fmla="*/ 69 h 813"/>
                        <a:gd name="T18" fmla="*/ 122 w 939"/>
                        <a:gd name="T19" fmla="*/ 133 h 813"/>
                        <a:gd name="T20" fmla="*/ 55 w 939"/>
                        <a:gd name="T21" fmla="*/ 212 h 813"/>
                        <a:gd name="T22" fmla="*/ 14 w 939"/>
                        <a:gd name="T23" fmla="*/ 304 h 813"/>
                        <a:gd name="T24" fmla="*/ 0 w 939"/>
                        <a:gd name="T25" fmla="*/ 406 h 813"/>
                        <a:gd name="T26" fmla="*/ 14 w 939"/>
                        <a:gd name="T27" fmla="*/ 507 h 813"/>
                        <a:gd name="T28" fmla="*/ 55 w 939"/>
                        <a:gd name="T29" fmla="*/ 600 h 813"/>
                        <a:gd name="T30" fmla="*/ 122 w 939"/>
                        <a:gd name="T31" fmla="*/ 680 h 813"/>
                        <a:gd name="T32" fmla="*/ 206 w 939"/>
                        <a:gd name="T33" fmla="*/ 743 h 813"/>
                        <a:gd name="T34" fmla="*/ 308 w 939"/>
                        <a:gd name="T35" fmla="*/ 788 h 813"/>
                        <a:gd name="T36" fmla="*/ 421 w 939"/>
                        <a:gd name="T37" fmla="*/ 811 h 813"/>
                        <a:gd name="T38" fmla="*/ 541 w 939"/>
                        <a:gd name="T39" fmla="*/ 808 h 813"/>
                        <a:gd name="T40" fmla="*/ 651 w 939"/>
                        <a:gd name="T41" fmla="*/ 781 h 813"/>
                        <a:gd name="T42" fmla="*/ 750 w 939"/>
                        <a:gd name="T43" fmla="*/ 732 h 813"/>
                        <a:gd name="T44" fmla="*/ 831 w 939"/>
                        <a:gd name="T45" fmla="*/ 664 h 813"/>
                        <a:gd name="T46" fmla="*/ 893 w 939"/>
                        <a:gd name="T47" fmla="*/ 582 h 813"/>
                        <a:gd name="T48" fmla="*/ 930 w 939"/>
                        <a:gd name="T49" fmla="*/ 488 h 813"/>
                        <a:gd name="T50" fmla="*/ 910 w 939"/>
                        <a:gd name="T51" fmla="*/ 406 h 813"/>
                        <a:gd name="T52" fmla="*/ 895 w 939"/>
                        <a:gd name="T53" fmla="*/ 501 h 813"/>
                        <a:gd name="T54" fmla="*/ 856 w 939"/>
                        <a:gd name="T55" fmla="*/ 587 h 813"/>
                        <a:gd name="T56" fmla="*/ 795 w 939"/>
                        <a:gd name="T57" fmla="*/ 662 h 813"/>
                        <a:gd name="T58" fmla="*/ 715 w 939"/>
                        <a:gd name="T59" fmla="*/ 722 h 813"/>
                        <a:gd name="T60" fmla="*/ 620 w 939"/>
                        <a:gd name="T61" fmla="*/ 764 h 813"/>
                        <a:gd name="T62" fmla="*/ 514 w 939"/>
                        <a:gd name="T63" fmla="*/ 785 h 813"/>
                        <a:gd name="T64" fmla="*/ 402 w 939"/>
                        <a:gd name="T65" fmla="*/ 783 h 813"/>
                        <a:gd name="T66" fmla="*/ 297 w 939"/>
                        <a:gd name="T67" fmla="*/ 758 h 813"/>
                        <a:gd name="T68" fmla="*/ 206 w 939"/>
                        <a:gd name="T69" fmla="*/ 712 h 813"/>
                        <a:gd name="T70" fmla="*/ 129 w 939"/>
                        <a:gd name="T71" fmla="*/ 649 h 813"/>
                        <a:gd name="T72" fmla="*/ 72 w 939"/>
                        <a:gd name="T73" fmla="*/ 571 h 813"/>
                        <a:gd name="T74" fmla="*/ 37 w 939"/>
                        <a:gd name="T75" fmla="*/ 483 h 813"/>
                        <a:gd name="T76" fmla="*/ 29 w 939"/>
                        <a:gd name="T77" fmla="*/ 386 h 813"/>
                        <a:gd name="T78" fmla="*/ 48 w 939"/>
                        <a:gd name="T79" fmla="*/ 293 h 813"/>
                        <a:gd name="T80" fmla="*/ 92 w 939"/>
                        <a:gd name="T81" fmla="*/ 208 h 813"/>
                        <a:gd name="T82" fmla="*/ 157 w 939"/>
                        <a:gd name="T83" fmla="*/ 136 h 813"/>
                        <a:gd name="T84" fmla="*/ 240 w 939"/>
                        <a:gd name="T85" fmla="*/ 80 h 813"/>
                        <a:gd name="T86" fmla="*/ 338 w 939"/>
                        <a:gd name="T87" fmla="*/ 42 h 813"/>
                        <a:gd name="T88" fmla="*/ 446 w 939"/>
                        <a:gd name="T89" fmla="*/ 25 h 813"/>
                        <a:gd name="T90" fmla="*/ 558 w 939"/>
                        <a:gd name="T91" fmla="*/ 33 h 813"/>
                        <a:gd name="T92" fmla="*/ 660 w 939"/>
                        <a:gd name="T93" fmla="*/ 62 h 813"/>
                        <a:gd name="T94" fmla="*/ 750 w 939"/>
                        <a:gd name="T95" fmla="*/ 112 h 813"/>
                        <a:gd name="T96" fmla="*/ 822 w 939"/>
                        <a:gd name="T97" fmla="*/ 178 h 813"/>
                        <a:gd name="T98" fmla="*/ 875 w 939"/>
                        <a:gd name="T99" fmla="*/ 257 h 813"/>
                        <a:gd name="T100" fmla="*/ 905 w 939"/>
                        <a:gd name="T101" fmla="*/ 348 h 8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39" h="813">
                          <a:moveTo>
                            <a:pt x="939" y="406"/>
                          </a:moveTo>
                          <a:lnTo>
                            <a:pt x="938" y="385"/>
                          </a:lnTo>
                          <a:lnTo>
                            <a:pt x="937" y="365"/>
                          </a:lnTo>
                          <a:lnTo>
                            <a:pt x="933" y="344"/>
                          </a:lnTo>
                          <a:lnTo>
                            <a:pt x="930" y="324"/>
                          </a:lnTo>
                          <a:lnTo>
                            <a:pt x="924" y="304"/>
                          </a:lnTo>
                          <a:lnTo>
                            <a:pt x="918" y="285"/>
                          </a:lnTo>
                          <a:lnTo>
                            <a:pt x="911" y="266"/>
                          </a:lnTo>
                          <a:lnTo>
                            <a:pt x="902" y="248"/>
                          </a:lnTo>
                          <a:lnTo>
                            <a:pt x="893" y="230"/>
                          </a:lnTo>
                          <a:lnTo>
                            <a:pt x="882" y="212"/>
                          </a:lnTo>
                          <a:lnTo>
                            <a:pt x="870" y="196"/>
                          </a:lnTo>
                          <a:lnTo>
                            <a:pt x="859" y="179"/>
                          </a:lnTo>
                          <a:lnTo>
                            <a:pt x="846" y="163"/>
                          </a:lnTo>
                          <a:lnTo>
                            <a:pt x="831" y="147"/>
                          </a:lnTo>
                          <a:lnTo>
                            <a:pt x="817" y="133"/>
                          </a:lnTo>
                          <a:lnTo>
                            <a:pt x="802" y="119"/>
                          </a:lnTo>
                          <a:lnTo>
                            <a:pt x="785" y="105"/>
                          </a:lnTo>
                          <a:lnTo>
                            <a:pt x="767" y="92"/>
                          </a:lnTo>
                          <a:lnTo>
                            <a:pt x="750" y="80"/>
                          </a:lnTo>
                          <a:lnTo>
                            <a:pt x="732" y="69"/>
                          </a:lnTo>
                          <a:lnTo>
                            <a:pt x="713" y="58"/>
                          </a:lnTo>
                          <a:lnTo>
                            <a:pt x="693" y="49"/>
                          </a:lnTo>
                          <a:lnTo>
                            <a:pt x="673" y="40"/>
                          </a:lnTo>
                          <a:lnTo>
                            <a:pt x="651" y="32"/>
                          </a:lnTo>
                          <a:lnTo>
                            <a:pt x="630" y="24"/>
                          </a:lnTo>
                          <a:lnTo>
                            <a:pt x="609" y="17"/>
                          </a:lnTo>
                          <a:lnTo>
                            <a:pt x="586" y="12"/>
                          </a:lnTo>
                          <a:lnTo>
                            <a:pt x="564" y="8"/>
                          </a:lnTo>
                          <a:lnTo>
                            <a:pt x="541" y="4"/>
                          </a:lnTo>
                          <a:lnTo>
                            <a:pt x="517" y="2"/>
                          </a:lnTo>
                          <a:lnTo>
                            <a:pt x="494" y="0"/>
                          </a:lnTo>
                          <a:lnTo>
                            <a:pt x="469" y="0"/>
                          </a:lnTo>
                          <a:lnTo>
                            <a:pt x="445" y="0"/>
                          </a:lnTo>
                          <a:lnTo>
                            <a:pt x="421" y="2"/>
                          </a:lnTo>
                          <a:lnTo>
                            <a:pt x="398" y="4"/>
                          </a:lnTo>
                          <a:lnTo>
                            <a:pt x="374" y="8"/>
                          </a:lnTo>
                          <a:lnTo>
                            <a:pt x="351" y="12"/>
                          </a:lnTo>
                          <a:lnTo>
                            <a:pt x="329" y="17"/>
                          </a:lnTo>
                          <a:lnTo>
                            <a:pt x="308" y="24"/>
                          </a:lnTo>
                          <a:lnTo>
                            <a:pt x="286" y="32"/>
                          </a:lnTo>
                          <a:lnTo>
                            <a:pt x="265" y="40"/>
                          </a:lnTo>
                          <a:lnTo>
                            <a:pt x="245" y="49"/>
                          </a:lnTo>
                          <a:lnTo>
                            <a:pt x="226" y="58"/>
                          </a:lnTo>
                          <a:lnTo>
                            <a:pt x="206" y="69"/>
                          </a:lnTo>
                          <a:lnTo>
                            <a:pt x="188" y="80"/>
                          </a:lnTo>
                          <a:lnTo>
                            <a:pt x="170" y="92"/>
                          </a:lnTo>
                          <a:lnTo>
                            <a:pt x="154" y="105"/>
                          </a:lnTo>
                          <a:lnTo>
                            <a:pt x="137" y="119"/>
                          </a:lnTo>
                          <a:lnTo>
                            <a:pt x="122" y="133"/>
                          </a:lnTo>
                          <a:lnTo>
                            <a:pt x="106" y="147"/>
                          </a:lnTo>
                          <a:lnTo>
                            <a:pt x="92" y="163"/>
                          </a:lnTo>
                          <a:lnTo>
                            <a:pt x="79" y="179"/>
                          </a:lnTo>
                          <a:lnTo>
                            <a:pt x="67" y="196"/>
                          </a:lnTo>
                          <a:lnTo>
                            <a:pt x="55" y="212"/>
                          </a:lnTo>
                          <a:lnTo>
                            <a:pt x="46" y="230"/>
                          </a:lnTo>
                          <a:lnTo>
                            <a:pt x="36" y="248"/>
                          </a:lnTo>
                          <a:lnTo>
                            <a:pt x="28" y="266"/>
                          </a:lnTo>
                          <a:lnTo>
                            <a:pt x="20" y="285"/>
                          </a:lnTo>
                          <a:lnTo>
                            <a:pt x="14" y="304"/>
                          </a:lnTo>
                          <a:lnTo>
                            <a:pt x="9" y="324"/>
                          </a:lnTo>
                          <a:lnTo>
                            <a:pt x="4" y="344"/>
                          </a:lnTo>
                          <a:lnTo>
                            <a:pt x="2" y="365"/>
                          </a:lnTo>
                          <a:lnTo>
                            <a:pt x="0" y="385"/>
                          </a:lnTo>
                          <a:lnTo>
                            <a:pt x="0" y="406"/>
                          </a:lnTo>
                          <a:lnTo>
                            <a:pt x="0" y="427"/>
                          </a:lnTo>
                          <a:lnTo>
                            <a:pt x="2" y="448"/>
                          </a:lnTo>
                          <a:lnTo>
                            <a:pt x="4" y="468"/>
                          </a:lnTo>
                          <a:lnTo>
                            <a:pt x="9" y="488"/>
                          </a:lnTo>
                          <a:lnTo>
                            <a:pt x="14" y="507"/>
                          </a:lnTo>
                          <a:lnTo>
                            <a:pt x="20" y="527"/>
                          </a:lnTo>
                          <a:lnTo>
                            <a:pt x="28" y="546"/>
                          </a:lnTo>
                          <a:lnTo>
                            <a:pt x="36" y="565"/>
                          </a:lnTo>
                          <a:lnTo>
                            <a:pt x="46" y="582"/>
                          </a:lnTo>
                          <a:lnTo>
                            <a:pt x="55" y="600"/>
                          </a:lnTo>
                          <a:lnTo>
                            <a:pt x="67" y="617"/>
                          </a:lnTo>
                          <a:lnTo>
                            <a:pt x="79" y="634"/>
                          </a:lnTo>
                          <a:lnTo>
                            <a:pt x="92" y="649"/>
                          </a:lnTo>
                          <a:lnTo>
                            <a:pt x="106" y="664"/>
                          </a:lnTo>
                          <a:lnTo>
                            <a:pt x="122" y="680"/>
                          </a:lnTo>
                          <a:lnTo>
                            <a:pt x="137" y="694"/>
                          </a:lnTo>
                          <a:lnTo>
                            <a:pt x="154" y="707"/>
                          </a:lnTo>
                          <a:lnTo>
                            <a:pt x="170" y="720"/>
                          </a:lnTo>
                          <a:lnTo>
                            <a:pt x="188" y="732"/>
                          </a:lnTo>
                          <a:lnTo>
                            <a:pt x="206" y="743"/>
                          </a:lnTo>
                          <a:lnTo>
                            <a:pt x="226" y="754"/>
                          </a:lnTo>
                          <a:lnTo>
                            <a:pt x="245" y="764"/>
                          </a:lnTo>
                          <a:lnTo>
                            <a:pt x="265" y="773"/>
                          </a:lnTo>
                          <a:lnTo>
                            <a:pt x="286" y="781"/>
                          </a:lnTo>
                          <a:lnTo>
                            <a:pt x="308" y="788"/>
                          </a:lnTo>
                          <a:lnTo>
                            <a:pt x="329" y="795"/>
                          </a:lnTo>
                          <a:lnTo>
                            <a:pt x="351" y="800"/>
                          </a:lnTo>
                          <a:lnTo>
                            <a:pt x="374" y="805"/>
                          </a:lnTo>
                          <a:lnTo>
                            <a:pt x="398" y="808"/>
                          </a:lnTo>
                          <a:lnTo>
                            <a:pt x="421" y="811"/>
                          </a:lnTo>
                          <a:lnTo>
                            <a:pt x="445" y="812"/>
                          </a:lnTo>
                          <a:lnTo>
                            <a:pt x="469" y="813"/>
                          </a:lnTo>
                          <a:lnTo>
                            <a:pt x="494" y="812"/>
                          </a:lnTo>
                          <a:lnTo>
                            <a:pt x="517" y="811"/>
                          </a:lnTo>
                          <a:lnTo>
                            <a:pt x="541" y="808"/>
                          </a:lnTo>
                          <a:lnTo>
                            <a:pt x="564" y="805"/>
                          </a:lnTo>
                          <a:lnTo>
                            <a:pt x="586" y="800"/>
                          </a:lnTo>
                          <a:lnTo>
                            <a:pt x="609" y="795"/>
                          </a:lnTo>
                          <a:lnTo>
                            <a:pt x="630" y="788"/>
                          </a:lnTo>
                          <a:lnTo>
                            <a:pt x="651" y="781"/>
                          </a:lnTo>
                          <a:lnTo>
                            <a:pt x="673" y="773"/>
                          </a:lnTo>
                          <a:lnTo>
                            <a:pt x="693" y="764"/>
                          </a:lnTo>
                          <a:lnTo>
                            <a:pt x="713" y="754"/>
                          </a:lnTo>
                          <a:lnTo>
                            <a:pt x="732" y="743"/>
                          </a:lnTo>
                          <a:lnTo>
                            <a:pt x="750" y="732"/>
                          </a:lnTo>
                          <a:lnTo>
                            <a:pt x="767" y="720"/>
                          </a:lnTo>
                          <a:lnTo>
                            <a:pt x="785" y="707"/>
                          </a:lnTo>
                          <a:lnTo>
                            <a:pt x="802" y="694"/>
                          </a:lnTo>
                          <a:lnTo>
                            <a:pt x="817" y="680"/>
                          </a:lnTo>
                          <a:lnTo>
                            <a:pt x="831" y="664"/>
                          </a:lnTo>
                          <a:lnTo>
                            <a:pt x="846" y="649"/>
                          </a:lnTo>
                          <a:lnTo>
                            <a:pt x="859" y="634"/>
                          </a:lnTo>
                          <a:lnTo>
                            <a:pt x="870" y="617"/>
                          </a:lnTo>
                          <a:lnTo>
                            <a:pt x="882" y="600"/>
                          </a:lnTo>
                          <a:lnTo>
                            <a:pt x="893" y="582"/>
                          </a:lnTo>
                          <a:lnTo>
                            <a:pt x="902" y="565"/>
                          </a:lnTo>
                          <a:lnTo>
                            <a:pt x="911" y="546"/>
                          </a:lnTo>
                          <a:lnTo>
                            <a:pt x="918" y="527"/>
                          </a:lnTo>
                          <a:lnTo>
                            <a:pt x="924" y="507"/>
                          </a:lnTo>
                          <a:lnTo>
                            <a:pt x="930" y="488"/>
                          </a:lnTo>
                          <a:lnTo>
                            <a:pt x="933" y="468"/>
                          </a:lnTo>
                          <a:lnTo>
                            <a:pt x="937" y="448"/>
                          </a:lnTo>
                          <a:lnTo>
                            <a:pt x="938" y="427"/>
                          </a:lnTo>
                          <a:lnTo>
                            <a:pt x="939" y="406"/>
                          </a:lnTo>
                          <a:close/>
                          <a:moveTo>
                            <a:pt x="910" y="406"/>
                          </a:moveTo>
                          <a:lnTo>
                            <a:pt x="908" y="425"/>
                          </a:lnTo>
                          <a:lnTo>
                            <a:pt x="907" y="445"/>
                          </a:lnTo>
                          <a:lnTo>
                            <a:pt x="905" y="464"/>
                          </a:lnTo>
                          <a:lnTo>
                            <a:pt x="900" y="483"/>
                          </a:lnTo>
                          <a:lnTo>
                            <a:pt x="895" y="501"/>
                          </a:lnTo>
                          <a:lnTo>
                            <a:pt x="889" y="520"/>
                          </a:lnTo>
                          <a:lnTo>
                            <a:pt x="882" y="537"/>
                          </a:lnTo>
                          <a:lnTo>
                            <a:pt x="875" y="555"/>
                          </a:lnTo>
                          <a:lnTo>
                            <a:pt x="866" y="571"/>
                          </a:lnTo>
                          <a:lnTo>
                            <a:pt x="856" y="587"/>
                          </a:lnTo>
                          <a:lnTo>
                            <a:pt x="846" y="604"/>
                          </a:lnTo>
                          <a:lnTo>
                            <a:pt x="834" y="619"/>
                          </a:lnTo>
                          <a:lnTo>
                            <a:pt x="822" y="635"/>
                          </a:lnTo>
                          <a:lnTo>
                            <a:pt x="809" y="649"/>
                          </a:lnTo>
                          <a:lnTo>
                            <a:pt x="795" y="662"/>
                          </a:lnTo>
                          <a:lnTo>
                            <a:pt x="780" y="676"/>
                          </a:lnTo>
                          <a:lnTo>
                            <a:pt x="765" y="688"/>
                          </a:lnTo>
                          <a:lnTo>
                            <a:pt x="750" y="700"/>
                          </a:lnTo>
                          <a:lnTo>
                            <a:pt x="733" y="712"/>
                          </a:lnTo>
                          <a:lnTo>
                            <a:pt x="715" y="722"/>
                          </a:lnTo>
                          <a:lnTo>
                            <a:pt x="697" y="732"/>
                          </a:lnTo>
                          <a:lnTo>
                            <a:pt x="679" y="741"/>
                          </a:lnTo>
                          <a:lnTo>
                            <a:pt x="660" y="749"/>
                          </a:lnTo>
                          <a:lnTo>
                            <a:pt x="641" y="758"/>
                          </a:lnTo>
                          <a:lnTo>
                            <a:pt x="620" y="764"/>
                          </a:lnTo>
                          <a:lnTo>
                            <a:pt x="600" y="770"/>
                          </a:lnTo>
                          <a:lnTo>
                            <a:pt x="579" y="775"/>
                          </a:lnTo>
                          <a:lnTo>
                            <a:pt x="558" y="779"/>
                          </a:lnTo>
                          <a:lnTo>
                            <a:pt x="536" y="783"/>
                          </a:lnTo>
                          <a:lnTo>
                            <a:pt x="514" y="785"/>
                          </a:lnTo>
                          <a:lnTo>
                            <a:pt x="491" y="786"/>
                          </a:lnTo>
                          <a:lnTo>
                            <a:pt x="469" y="787"/>
                          </a:lnTo>
                          <a:lnTo>
                            <a:pt x="446" y="786"/>
                          </a:lnTo>
                          <a:lnTo>
                            <a:pt x="424" y="785"/>
                          </a:lnTo>
                          <a:lnTo>
                            <a:pt x="402" y="783"/>
                          </a:lnTo>
                          <a:lnTo>
                            <a:pt x="380" y="779"/>
                          </a:lnTo>
                          <a:lnTo>
                            <a:pt x="359" y="775"/>
                          </a:lnTo>
                          <a:lnTo>
                            <a:pt x="338" y="770"/>
                          </a:lnTo>
                          <a:lnTo>
                            <a:pt x="317" y="764"/>
                          </a:lnTo>
                          <a:lnTo>
                            <a:pt x="297" y="758"/>
                          </a:lnTo>
                          <a:lnTo>
                            <a:pt x="278" y="749"/>
                          </a:lnTo>
                          <a:lnTo>
                            <a:pt x="259" y="741"/>
                          </a:lnTo>
                          <a:lnTo>
                            <a:pt x="240" y="732"/>
                          </a:lnTo>
                          <a:lnTo>
                            <a:pt x="222" y="722"/>
                          </a:lnTo>
                          <a:lnTo>
                            <a:pt x="206" y="712"/>
                          </a:lnTo>
                          <a:lnTo>
                            <a:pt x="189" y="700"/>
                          </a:lnTo>
                          <a:lnTo>
                            <a:pt x="173" y="688"/>
                          </a:lnTo>
                          <a:lnTo>
                            <a:pt x="157" y="676"/>
                          </a:lnTo>
                          <a:lnTo>
                            <a:pt x="143" y="662"/>
                          </a:lnTo>
                          <a:lnTo>
                            <a:pt x="129" y="649"/>
                          </a:lnTo>
                          <a:lnTo>
                            <a:pt x="116" y="635"/>
                          </a:lnTo>
                          <a:lnTo>
                            <a:pt x="104" y="619"/>
                          </a:lnTo>
                          <a:lnTo>
                            <a:pt x="92" y="604"/>
                          </a:lnTo>
                          <a:lnTo>
                            <a:pt x="81" y="587"/>
                          </a:lnTo>
                          <a:lnTo>
                            <a:pt x="72" y="571"/>
                          </a:lnTo>
                          <a:lnTo>
                            <a:pt x="64" y="555"/>
                          </a:lnTo>
                          <a:lnTo>
                            <a:pt x="55" y="537"/>
                          </a:lnTo>
                          <a:lnTo>
                            <a:pt x="48" y="520"/>
                          </a:lnTo>
                          <a:lnTo>
                            <a:pt x="42" y="501"/>
                          </a:lnTo>
                          <a:lnTo>
                            <a:pt x="37" y="483"/>
                          </a:lnTo>
                          <a:lnTo>
                            <a:pt x="34" y="464"/>
                          </a:lnTo>
                          <a:lnTo>
                            <a:pt x="30" y="445"/>
                          </a:lnTo>
                          <a:lnTo>
                            <a:pt x="29" y="425"/>
                          </a:lnTo>
                          <a:lnTo>
                            <a:pt x="28" y="406"/>
                          </a:lnTo>
                          <a:lnTo>
                            <a:pt x="29" y="386"/>
                          </a:lnTo>
                          <a:lnTo>
                            <a:pt x="30" y="367"/>
                          </a:lnTo>
                          <a:lnTo>
                            <a:pt x="34" y="348"/>
                          </a:lnTo>
                          <a:lnTo>
                            <a:pt x="37" y="329"/>
                          </a:lnTo>
                          <a:lnTo>
                            <a:pt x="42" y="311"/>
                          </a:lnTo>
                          <a:lnTo>
                            <a:pt x="48" y="293"/>
                          </a:lnTo>
                          <a:lnTo>
                            <a:pt x="55" y="275"/>
                          </a:lnTo>
                          <a:lnTo>
                            <a:pt x="64" y="257"/>
                          </a:lnTo>
                          <a:lnTo>
                            <a:pt x="72" y="241"/>
                          </a:lnTo>
                          <a:lnTo>
                            <a:pt x="81" y="224"/>
                          </a:lnTo>
                          <a:lnTo>
                            <a:pt x="92" y="208"/>
                          </a:lnTo>
                          <a:lnTo>
                            <a:pt x="104" y="193"/>
                          </a:lnTo>
                          <a:lnTo>
                            <a:pt x="116" y="178"/>
                          </a:lnTo>
                          <a:lnTo>
                            <a:pt x="129" y="164"/>
                          </a:lnTo>
                          <a:lnTo>
                            <a:pt x="143" y="150"/>
                          </a:lnTo>
                          <a:lnTo>
                            <a:pt x="157" y="136"/>
                          </a:lnTo>
                          <a:lnTo>
                            <a:pt x="173" y="124"/>
                          </a:lnTo>
                          <a:lnTo>
                            <a:pt x="189" y="112"/>
                          </a:lnTo>
                          <a:lnTo>
                            <a:pt x="206" y="100"/>
                          </a:lnTo>
                          <a:lnTo>
                            <a:pt x="222" y="90"/>
                          </a:lnTo>
                          <a:lnTo>
                            <a:pt x="240" y="80"/>
                          </a:lnTo>
                          <a:lnTo>
                            <a:pt x="259" y="71"/>
                          </a:lnTo>
                          <a:lnTo>
                            <a:pt x="278" y="62"/>
                          </a:lnTo>
                          <a:lnTo>
                            <a:pt x="297" y="55"/>
                          </a:lnTo>
                          <a:lnTo>
                            <a:pt x="317" y="48"/>
                          </a:lnTo>
                          <a:lnTo>
                            <a:pt x="338" y="42"/>
                          </a:lnTo>
                          <a:lnTo>
                            <a:pt x="359" y="37"/>
                          </a:lnTo>
                          <a:lnTo>
                            <a:pt x="380" y="33"/>
                          </a:lnTo>
                          <a:lnTo>
                            <a:pt x="402" y="30"/>
                          </a:lnTo>
                          <a:lnTo>
                            <a:pt x="424" y="26"/>
                          </a:lnTo>
                          <a:lnTo>
                            <a:pt x="446" y="25"/>
                          </a:lnTo>
                          <a:lnTo>
                            <a:pt x="469" y="24"/>
                          </a:lnTo>
                          <a:lnTo>
                            <a:pt x="491" y="25"/>
                          </a:lnTo>
                          <a:lnTo>
                            <a:pt x="514" y="26"/>
                          </a:lnTo>
                          <a:lnTo>
                            <a:pt x="536" y="30"/>
                          </a:lnTo>
                          <a:lnTo>
                            <a:pt x="558" y="33"/>
                          </a:lnTo>
                          <a:lnTo>
                            <a:pt x="579" y="37"/>
                          </a:lnTo>
                          <a:lnTo>
                            <a:pt x="600" y="42"/>
                          </a:lnTo>
                          <a:lnTo>
                            <a:pt x="620" y="48"/>
                          </a:lnTo>
                          <a:lnTo>
                            <a:pt x="641" y="55"/>
                          </a:lnTo>
                          <a:lnTo>
                            <a:pt x="660" y="62"/>
                          </a:lnTo>
                          <a:lnTo>
                            <a:pt x="679" y="71"/>
                          </a:lnTo>
                          <a:lnTo>
                            <a:pt x="697" y="80"/>
                          </a:lnTo>
                          <a:lnTo>
                            <a:pt x="715" y="90"/>
                          </a:lnTo>
                          <a:lnTo>
                            <a:pt x="733" y="100"/>
                          </a:lnTo>
                          <a:lnTo>
                            <a:pt x="750" y="112"/>
                          </a:lnTo>
                          <a:lnTo>
                            <a:pt x="765" y="124"/>
                          </a:lnTo>
                          <a:lnTo>
                            <a:pt x="780" y="136"/>
                          </a:lnTo>
                          <a:lnTo>
                            <a:pt x="795" y="150"/>
                          </a:lnTo>
                          <a:lnTo>
                            <a:pt x="809" y="164"/>
                          </a:lnTo>
                          <a:lnTo>
                            <a:pt x="822" y="178"/>
                          </a:lnTo>
                          <a:lnTo>
                            <a:pt x="834" y="193"/>
                          </a:lnTo>
                          <a:lnTo>
                            <a:pt x="846" y="208"/>
                          </a:lnTo>
                          <a:lnTo>
                            <a:pt x="856" y="224"/>
                          </a:lnTo>
                          <a:lnTo>
                            <a:pt x="866" y="241"/>
                          </a:lnTo>
                          <a:lnTo>
                            <a:pt x="875" y="257"/>
                          </a:lnTo>
                          <a:lnTo>
                            <a:pt x="882" y="275"/>
                          </a:lnTo>
                          <a:lnTo>
                            <a:pt x="889" y="293"/>
                          </a:lnTo>
                          <a:lnTo>
                            <a:pt x="895" y="311"/>
                          </a:lnTo>
                          <a:lnTo>
                            <a:pt x="900" y="329"/>
                          </a:lnTo>
                          <a:lnTo>
                            <a:pt x="905" y="348"/>
                          </a:lnTo>
                          <a:lnTo>
                            <a:pt x="907" y="367"/>
                          </a:lnTo>
                          <a:lnTo>
                            <a:pt x="908" y="386"/>
                          </a:lnTo>
                          <a:lnTo>
                            <a:pt x="910" y="406"/>
                          </a:lnTo>
                          <a:close/>
                        </a:path>
                      </a:pathLst>
                    </a:custGeom>
                    <a:solidFill>
                      <a:srgbClr val="1FB0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3" name="Freeform 6689">
                      <a:extLst>
                        <a:ext uri="{FF2B5EF4-FFF2-40B4-BE49-F238E27FC236}">
                          <a16:creationId xmlns:a16="http://schemas.microsoft.com/office/drawing/2014/main" xmlns="" id="{6A8F0647-DDB7-4964-948E-9A65AFF3CAB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2" y="1530"/>
                      <a:ext cx="152" cy="158"/>
                    </a:xfrm>
                    <a:custGeom>
                      <a:avLst/>
                      <a:gdLst>
                        <a:gd name="T0" fmla="*/ 900 w 910"/>
                        <a:gd name="T1" fmla="*/ 315 h 788"/>
                        <a:gd name="T2" fmla="*/ 865 w 910"/>
                        <a:gd name="T3" fmla="*/ 224 h 788"/>
                        <a:gd name="T4" fmla="*/ 807 w 910"/>
                        <a:gd name="T5" fmla="*/ 144 h 788"/>
                        <a:gd name="T6" fmla="*/ 727 w 910"/>
                        <a:gd name="T7" fmla="*/ 78 h 788"/>
                        <a:gd name="T8" fmla="*/ 633 w 910"/>
                        <a:gd name="T9" fmla="*/ 31 h 788"/>
                        <a:gd name="T10" fmla="*/ 525 w 910"/>
                        <a:gd name="T11" fmla="*/ 4 h 788"/>
                        <a:gd name="T12" fmla="*/ 409 w 910"/>
                        <a:gd name="T13" fmla="*/ 2 h 788"/>
                        <a:gd name="T14" fmla="*/ 298 w 910"/>
                        <a:gd name="T15" fmla="*/ 24 h 788"/>
                        <a:gd name="T16" fmla="*/ 200 w 910"/>
                        <a:gd name="T17" fmla="*/ 68 h 788"/>
                        <a:gd name="T18" fmla="*/ 118 w 910"/>
                        <a:gd name="T19" fmla="*/ 129 h 788"/>
                        <a:gd name="T20" fmla="*/ 54 w 910"/>
                        <a:gd name="T21" fmla="*/ 206 h 788"/>
                        <a:gd name="T22" fmla="*/ 14 w 910"/>
                        <a:gd name="T23" fmla="*/ 295 h 788"/>
                        <a:gd name="T24" fmla="*/ 0 w 910"/>
                        <a:gd name="T25" fmla="*/ 394 h 788"/>
                        <a:gd name="T26" fmla="*/ 14 w 910"/>
                        <a:gd name="T27" fmla="*/ 492 h 788"/>
                        <a:gd name="T28" fmla="*/ 54 w 910"/>
                        <a:gd name="T29" fmla="*/ 582 h 788"/>
                        <a:gd name="T30" fmla="*/ 118 w 910"/>
                        <a:gd name="T31" fmla="*/ 659 h 788"/>
                        <a:gd name="T32" fmla="*/ 200 w 910"/>
                        <a:gd name="T33" fmla="*/ 721 h 788"/>
                        <a:gd name="T34" fmla="*/ 298 w 910"/>
                        <a:gd name="T35" fmla="*/ 764 h 788"/>
                        <a:gd name="T36" fmla="*/ 409 w 910"/>
                        <a:gd name="T37" fmla="*/ 786 h 788"/>
                        <a:gd name="T38" fmla="*/ 525 w 910"/>
                        <a:gd name="T39" fmla="*/ 784 h 788"/>
                        <a:gd name="T40" fmla="*/ 633 w 910"/>
                        <a:gd name="T41" fmla="*/ 757 h 788"/>
                        <a:gd name="T42" fmla="*/ 727 w 910"/>
                        <a:gd name="T43" fmla="*/ 710 h 788"/>
                        <a:gd name="T44" fmla="*/ 807 w 910"/>
                        <a:gd name="T45" fmla="*/ 645 h 788"/>
                        <a:gd name="T46" fmla="*/ 865 w 910"/>
                        <a:gd name="T47" fmla="*/ 565 h 788"/>
                        <a:gd name="T48" fmla="*/ 900 w 910"/>
                        <a:gd name="T49" fmla="*/ 474 h 788"/>
                        <a:gd name="T50" fmla="*/ 881 w 910"/>
                        <a:gd name="T51" fmla="*/ 394 h 788"/>
                        <a:gd name="T52" fmla="*/ 867 w 910"/>
                        <a:gd name="T53" fmla="*/ 486 h 788"/>
                        <a:gd name="T54" fmla="*/ 829 w 910"/>
                        <a:gd name="T55" fmla="*/ 569 h 788"/>
                        <a:gd name="T56" fmla="*/ 770 w 910"/>
                        <a:gd name="T57" fmla="*/ 642 h 788"/>
                        <a:gd name="T58" fmla="*/ 693 w 910"/>
                        <a:gd name="T59" fmla="*/ 700 h 788"/>
                        <a:gd name="T60" fmla="*/ 602 w 910"/>
                        <a:gd name="T61" fmla="*/ 741 h 788"/>
                        <a:gd name="T62" fmla="*/ 499 w 910"/>
                        <a:gd name="T63" fmla="*/ 761 h 788"/>
                        <a:gd name="T64" fmla="*/ 390 w 910"/>
                        <a:gd name="T65" fmla="*/ 758 h 788"/>
                        <a:gd name="T66" fmla="*/ 289 w 910"/>
                        <a:gd name="T67" fmla="*/ 733 h 788"/>
                        <a:gd name="T68" fmla="*/ 200 w 910"/>
                        <a:gd name="T69" fmla="*/ 689 h 788"/>
                        <a:gd name="T70" fmla="*/ 127 w 910"/>
                        <a:gd name="T71" fmla="*/ 629 h 788"/>
                        <a:gd name="T72" fmla="*/ 71 w 910"/>
                        <a:gd name="T73" fmla="*/ 554 h 788"/>
                        <a:gd name="T74" fmla="*/ 38 w 910"/>
                        <a:gd name="T75" fmla="*/ 469 h 788"/>
                        <a:gd name="T76" fmla="*/ 29 w 910"/>
                        <a:gd name="T77" fmla="*/ 375 h 788"/>
                        <a:gd name="T78" fmla="*/ 48 w 910"/>
                        <a:gd name="T79" fmla="*/ 284 h 788"/>
                        <a:gd name="T80" fmla="*/ 91 w 910"/>
                        <a:gd name="T81" fmla="*/ 203 h 788"/>
                        <a:gd name="T82" fmla="*/ 154 w 910"/>
                        <a:gd name="T83" fmla="*/ 133 h 788"/>
                        <a:gd name="T84" fmla="*/ 234 w 910"/>
                        <a:gd name="T85" fmla="*/ 79 h 788"/>
                        <a:gd name="T86" fmla="*/ 328 w 910"/>
                        <a:gd name="T87" fmla="*/ 42 h 788"/>
                        <a:gd name="T88" fmla="*/ 433 w 910"/>
                        <a:gd name="T89" fmla="*/ 26 h 788"/>
                        <a:gd name="T90" fmla="*/ 541 w 910"/>
                        <a:gd name="T91" fmla="*/ 33 h 788"/>
                        <a:gd name="T92" fmla="*/ 640 w 910"/>
                        <a:gd name="T93" fmla="*/ 62 h 788"/>
                        <a:gd name="T94" fmla="*/ 726 w 910"/>
                        <a:gd name="T95" fmla="*/ 110 h 788"/>
                        <a:gd name="T96" fmla="*/ 796 w 910"/>
                        <a:gd name="T97" fmla="*/ 173 h 788"/>
                        <a:gd name="T98" fmla="*/ 847 w 910"/>
                        <a:gd name="T99" fmla="*/ 250 h 788"/>
                        <a:gd name="T100" fmla="*/ 875 w 910"/>
                        <a:gd name="T101" fmla="*/ 338 h 7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10" h="788">
                          <a:moveTo>
                            <a:pt x="910" y="394"/>
                          </a:moveTo>
                          <a:lnTo>
                            <a:pt x="910" y="373"/>
                          </a:lnTo>
                          <a:lnTo>
                            <a:pt x="907" y="354"/>
                          </a:lnTo>
                          <a:lnTo>
                            <a:pt x="905" y="334"/>
                          </a:lnTo>
                          <a:lnTo>
                            <a:pt x="900" y="315"/>
                          </a:lnTo>
                          <a:lnTo>
                            <a:pt x="896" y="295"/>
                          </a:lnTo>
                          <a:lnTo>
                            <a:pt x="890" y="277"/>
                          </a:lnTo>
                          <a:lnTo>
                            <a:pt x="883" y="259"/>
                          </a:lnTo>
                          <a:lnTo>
                            <a:pt x="874" y="241"/>
                          </a:lnTo>
                          <a:lnTo>
                            <a:pt x="865" y="224"/>
                          </a:lnTo>
                          <a:lnTo>
                            <a:pt x="855" y="206"/>
                          </a:lnTo>
                          <a:lnTo>
                            <a:pt x="845" y="190"/>
                          </a:lnTo>
                          <a:lnTo>
                            <a:pt x="833" y="173"/>
                          </a:lnTo>
                          <a:lnTo>
                            <a:pt x="820" y="158"/>
                          </a:lnTo>
                          <a:lnTo>
                            <a:pt x="807" y="144"/>
                          </a:lnTo>
                          <a:lnTo>
                            <a:pt x="791" y="129"/>
                          </a:lnTo>
                          <a:lnTo>
                            <a:pt x="777" y="116"/>
                          </a:lnTo>
                          <a:lnTo>
                            <a:pt x="761" y="103"/>
                          </a:lnTo>
                          <a:lnTo>
                            <a:pt x="744" y="90"/>
                          </a:lnTo>
                          <a:lnTo>
                            <a:pt x="727" y="78"/>
                          </a:lnTo>
                          <a:lnTo>
                            <a:pt x="710" y="68"/>
                          </a:lnTo>
                          <a:lnTo>
                            <a:pt x="691" y="58"/>
                          </a:lnTo>
                          <a:lnTo>
                            <a:pt x="672" y="47"/>
                          </a:lnTo>
                          <a:lnTo>
                            <a:pt x="653" y="39"/>
                          </a:lnTo>
                          <a:lnTo>
                            <a:pt x="633" y="31"/>
                          </a:lnTo>
                          <a:lnTo>
                            <a:pt x="611" y="24"/>
                          </a:lnTo>
                          <a:lnTo>
                            <a:pt x="590" y="18"/>
                          </a:lnTo>
                          <a:lnTo>
                            <a:pt x="569" y="12"/>
                          </a:lnTo>
                          <a:lnTo>
                            <a:pt x="547" y="8"/>
                          </a:lnTo>
                          <a:lnTo>
                            <a:pt x="525" y="4"/>
                          </a:lnTo>
                          <a:lnTo>
                            <a:pt x="501" y="2"/>
                          </a:lnTo>
                          <a:lnTo>
                            <a:pt x="478" y="1"/>
                          </a:lnTo>
                          <a:lnTo>
                            <a:pt x="455" y="0"/>
                          </a:lnTo>
                          <a:lnTo>
                            <a:pt x="431" y="1"/>
                          </a:lnTo>
                          <a:lnTo>
                            <a:pt x="409" y="2"/>
                          </a:lnTo>
                          <a:lnTo>
                            <a:pt x="386" y="4"/>
                          </a:lnTo>
                          <a:lnTo>
                            <a:pt x="364" y="8"/>
                          </a:lnTo>
                          <a:lnTo>
                            <a:pt x="341" y="12"/>
                          </a:lnTo>
                          <a:lnTo>
                            <a:pt x="320" y="18"/>
                          </a:lnTo>
                          <a:lnTo>
                            <a:pt x="298" y="24"/>
                          </a:lnTo>
                          <a:lnTo>
                            <a:pt x="278" y="31"/>
                          </a:lnTo>
                          <a:lnTo>
                            <a:pt x="258" y="39"/>
                          </a:lnTo>
                          <a:lnTo>
                            <a:pt x="238" y="47"/>
                          </a:lnTo>
                          <a:lnTo>
                            <a:pt x="219" y="58"/>
                          </a:lnTo>
                          <a:lnTo>
                            <a:pt x="200" y="68"/>
                          </a:lnTo>
                          <a:lnTo>
                            <a:pt x="182" y="78"/>
                          </a:lnTo>
                          <a:lnTo>
                            <a:pt x="166" y="90"/>
                          </a:lnTo>
                          <a:lnTo>
                            <a:pt x="149" y="103"/>
                          </a:lnTo>
                          <a:lnTo>
                            <a:pt x="134" y="116"/>
                          </a:lnTo>
                          <a:lnTo>
                            <a:pt x="118" y="129"/>
                          </a:lnTo>
                          <a:lnTo>
                            <a:pt x="104" y="144"/>
                          </a:lnTo>
                          <a:lnTo>
                            <a:pt x="90" y="158"/>
                          </a:lnTo>
                          <a:lnTo>
                            <a:pt x="78" y="173"/>
                          </a:lnTo>
                          <a:lnTo>
                            <a:pt x="66" y="190"/>
                          </a:lnTo>
                          <a:lnTo>
                            <a:pt x="54" y="206"/>
                          </a:lnTo>
                          <a:lnTo>
                            <a:pt x="45" y="224"/>
                          </a:lnTo>
                          <a:lnTo>
                            <a:pt x="35" y="241"/>
                          </a:lnTo>
                          <a:lnTo>
                            <a:pt x="27" y="259"/>
                          </a:lnTo>
                          <a:lnTo>
                            <a:pt x="20" y="277"/>
                          </a:lnTo>
                          <a:lnTo>
                            <a:pt x="14" y="295"/>
                          </a:lnTo>
                          <a:lnTo>
                            <a:pt x="9" y="315"/>
                          </a:lnTo>
                          <a:lnTo>
                            <a:pt x="4" y="334"/>
                          </a:lnTo>
                          <a:lnTo>
                            <a:pt x="2" y="354"/>
                          </a:lnTo>
                          <a:lnTo>
                            <a:pt x="0" y="373"/>
                          </a:lnTo>
                          <a:lnTo>
                            <a:pt x="0" y="394"/>
                          </a:lnTo>
                          <a:lnTo>
                            <a:pt x="0" y="414"/>
                          </a:lnTo>
                          <a:lnTo>
                            <a:pt x="2" y="434"/>
                          </a:lnTo>
                          <a:lnTo>
                            <a:pt x="4" y="454"/>
                          </a:lnTo>
                          <a:lnTo>
                            <a:pt x="9" y="474"/>
                          </a:lnTo>
                          <a:lnTo>
                            <a:pt x="14" y="492"/>
                          </a:lnTo>
                          <a:lnTo>
                            <a:pt x="20" y="511"/>
                          </a:lnTo>
                          <a:lnTo>
                            <a:pt x="27" y="529"/>
                          </a:lnTo>
                          <a:lnTo>
                            <a:pt x="35" y="548"/>
                          </a:lnTo>
                          <a:lnTo>
                            <a:pt x="45" y="565"/>
                          </a:lnTo>
                          <a:lnTo>
                            <a:pt x="54" y="582"/>
                          </a:lnTo>
                          <a:lnTo>
                            <a:pt x="66" y="598"/>
                          </a:lnTo>
                          <a:lnTo>
                            <a:pt x="78" y="614"/>
                          </a:lnTo>
                          <a:lnTo>
                            <a:pt x="90" y="630"/>
                          </a:lnTo>
                          <a:lnTo>
                            <a:pt x="104" y="645"/>
                          </a:lnTo>
                          <a:lnTo>
                            <a:pt x="118" y="659"/>
                          </a:lnTo>
                          <a:lnTo>
                            <a:pt x="134" y="673"/>
                          </a:lnTo>
                          <a:lnTo>
                            <a:pt x="149" y="686"/>
                          </a:lnTo>
                          <a:lnTo>
                            <a:pt x="166" y="699"/>
                          </a:lnTo>
                          <a:lnTo>
                            <a:pt x="182" y="710"/>
                          </a:lnTo>
                          <a:lnTo>
                            <a:pt x="200" y="721"/>
                          </a:lnTo>
                          <a:lnTo>
                            <a:pt x="219" y="731"/>
                          </a:lnTo>
                          <a:lnTo>
                            <a:pt x="238" y="741"/>
                          </a:lnTo>
                          <a:lnTo>
                            <a:pt x="258" y="749"/>
                          </a:lnTo>
                          <a:lnTo>
                            <a:pt x="278" y="757"/>
                          </a:lnTo>
                          <a:lnTo>
                            <a:pt x="298" y="764"/>
                          </a:lnTo>
                          <a:lnTo>
                            <a:pt x="320" y="770"/>
                          </a:lnTo>
                          <a:lnTo>
                            <a:pt x="341" y="775"/>
                          </a:lnTo>
                          <a:lnTo>
                            <a:pt x="364" y="781"/>
                          </a:lnTo>
                          <a:lnTo>
                            <a:pt x="386" y="784"/>
                          </a:lnTo>
                          <a:lnTo>
                            <a:pt x="409" y="786"/>
                          </a:lnTo>
                          <a:lnTo>
                            <a:pt x="431" y="788"/>
                          </a:lnTo>
                          <a:lnTo>
                            <a:pt x="455" y="788"/>
                          </a:lnTo>
                          <a:lnTo>
                            <a:pt x="478" y="788"/>
                          </a:lnTo>
                          <a:lnTo>
                            <a:pt x="501" y="786"/>
                          </a:lnTo>
                          <a:lnTo>
                            <a:pt x="525" y="784"/>
                          </a:lnTo>
                          <a:lnTo>
                            <a:pt x="547" y="781"/>
                          </a:lnTo>
                          <a:lnTo>
                            <a:pt x="569" y="775"/>
                          </a:lnTo>
                          <a:lnTo>
                            <a:pt x="590" y="770"/>
                          </a:lnTo>
                          <a:lnTo>
                            <a:pt x="611" y="764"/>
                          </a:lnTo>
                          <a:lnTo>
                            <a:pt x="633" y="757"/>
                          </a:lnTo>
                          <a:lnTo>
                            <a:pt x="653" y="749"/>
                          </a:lnTo>
                          <a:lnTo>
                            <a:pt x="672" y="741"/>
                          </a:lnTo>
                          <a:lnTo>
                            <a:pt x="691" y="731"/>
                          </a:lnTo>
                          <a:lnTo>
                            <a:pt x="710" y="721"/>
                          </a:lnTo>
                          <a:lnTo>
                            <a:pt x="727" y="710"/>
                          </a:lnTo>
                          <a:lnTo>
                            <a:pt x="744" y="699"/>
                          </a:lnTo>
                          <a:lnTo>
                            <a:pt x="761" y="686"/>
                          </a:lnTo>
                          <a:lnTo>
                            <a:pt x="777" y="673"/>
                          </a:lnTo>
                          <a:lnTo>
                            <a:pt x="791" y="659"/>
                          </a:lnTo>
                          <a:lnTo>
                            <a:pt x="807" y="645"/>
                          </a:lnTo>
                          <a:lnTo>
                            <a:pt x="820" y="630"/>
                          </a:lnTo>
                          <a:lnTo>
                            <a:pt x="833" y="614"/>
                          </a:lnTo>
                          <a:lnTo>
                            <a:pt x="845" y="598"/>
                          </a:lnTo>
                          <a:lnTo>
                            <a:pt x="855" y="582"/>
                          </a:lnTo>
                          <a:lnTo>
                            <a:pt x="865" y="565"/>
                          </a:lnTo>
                          <a:lnTo>
                            <a:pt x="874" y="548"/>
                          </a:lnTo>
                          <a:lnTo>
                            <a:pt x="883" y="529"/>
                          </a:lnTo>
                          <a:lnTo>
                            <a:pt x="890" y="511"/>
                          </a:lnTo>
                          <a:lnTo>
                            <a:pt x="896" y="492"/>
                          </a:lnTo>
                          <a:lnTo>
                            <a:pt x="900" y="474"/>
                          </a:lnTo>
                          <a:lnTo>
                            <a:pt x="905" y="454"/>
                          </a:lnTo>
                          <a:lnTo>
                            <a:pt x="907" y="434"/>
                          </a:lnTo>
                          <a:lnTo>
                            <a:pt x="910" y="414"/>
                          </a:lnTo>
                          <a:lnTo>
                            <a:pt x="910" y="394"/>
                          </a:lnTo>
                          <a:close/>
                          <a:moveTo>
                            <a:pt x="881" y="394"/>
                          </a:moveTo>
                          <a:lnTo>
                            <a:pt x="880" y="413"/>
                          </a:lnTo>
                          <a:lnTo>
                            <a:pt x="879" y="432"/>
                          </a:lnTo>
                          <a:lnTo>
                            <a:pt x="875" y="450"/>
                          </a:lnTo>
                          <a:lnTo>
                            <a:pt x="872" y="469"/>
                          </a:lnTo>
                          <a:lnTo>
                            <a:pt x="867" y="486"/>
                          </a:lnTo>
                          <a:lnTo>
                            <a:pt x="861" y="504"/>
                          </a:lnTo>
                          <a:lnTo>
                            <a:pt x="855" y="521"/>
                          </a:lnTo>
                          <a:lnTo>
                            <a:pt x="847" y="537"/>
                          </a:lnTo>
                          <a:lnTo>
                            <a:pt x="839" y="554"/>
                          </a:lnTo>
                          <a:lnTo>
                            <a:pt x="829" y="569"/>
                          </a:lnTo>
                          <a:lnTo>
                            <a:pt x="819" y="586"/>
                          </a:lnTo>
                          <a:lnTo>
                            <a:pt x="808" y="600"/>
                          </a:lnTo>
                          <a:lnTo>
                            <a:pt x="796" y="614"/>
                          </a:lnTo>
                          <a:lnTo>
                            <a:pt x="783" y="629"/>
                          </a:lnTo>
                          <a:lnTo>
                            <a:pt x="770" y="642"/>
                          </a:lnTo>
                          <a:lnTo>
                            <a:pt x="756" y="654"/>
                          </a:lnTo>
                          <a:lnTo>
                            <a:pt x="742" y="667"/>
                          </a:lnTo>
                          <a:lnTo>
                            <a:pt x="726" y="678"/>
                          </a:lnTo>
                          <a:lnTo>
                            <a:pt x="710" y="689"/>
                          </a:lnTo>
                          <a:lnTo>
                            <a:pt x="693" y="700"/>
                          </a:lnTo>
                          <a:lnTo>
                            <a:pt x="675" y="710"/>
                          </a:lnTo>
                          <a:lnTo>
                            <a:pt x="657" y="718"/>
                          </a:lnTo>
                          <a:lnTo>
                            <a:pt x="640" y="726"/>
                          </a:lnTo>
                          <a:lnTo>
                            <a:pt x="621" y="733"/>
                          </a:lnTo>
                          <a:lnTo>
                            <a:pt x="602" y="741"/>
                          </a:lnTo>
                          <a:lnTo>
                            <a:pt x="582" y="746"/>
                          </a:lnTo>
                          <a:lnTo>
                            <a:pt x="561" y="751"/>
                          </a:lnTo>
                          <a:lnTo>
                            <a:pt x="541" y="755"/>
                          </a:lnTo>
                          <a:lnTo>
                            <a:pt x="520" y="758"/>
                          </a:lnTo>
                          <a:lnTo>
                            <a:pt x="499" y="761"/>
                          </a:lnTo>
                          <a:lnTo>
                            <a:pt x="477" y="762"/>
                          </a:lnTo>
                          <a:lnTo>
                            <a:pt x="455" y="763"/>
                          </a:lnTo>
                          <a:lnTo>
                            <a:pt x="433" y="762"/>
                          </a:lnTo>
                          <a:lnTo>
                            <a:pt x="411" y="761"/>
                          </a:lnTo>
                          <a:lnTo>
                            <a:pt x="390" y="758"/>
                          </a:lnTo>
                          <a:lnTo>
                            <a:pt x="369" y="755"/>
                          </a:lnTo>
                          <a:lnTo>
                            <a:pt x="348" y="751"/>
                          </a:lnTo>
                          <a:lnTo>
                            <a:pt x="328" y="746"/>
                          </a:lnTo>
                          <a:lnTo>
                            <a:pt x="309" y="741"/>
                          </a:lnTo>
                          <a:lnTo>
                            <a:pt x="289" y="733"/>
                          </a:lnTo>
                          <a:lnTo>
                            <a:pt x="270" y="726"/>
                          </a:lnTo>
                          <a:lnTo>
                            <a:pt x="252" y="718"/>
                          </a:lnTo>
                          <a:lnTo>
                            <a:pt x="234" y="710"/>
                          </a:lnTo>
                          <a:lnTo>
                            <a:pt x="217" y="700"/>
                          </a:lnTo>
                          <a:lnTo>
                            <a:pt x="200" y="689"/>
                          </a:lnTo>
                          <a:lnTo>
                            <a:pt x="185" y="678"/>
                          </a:lnTo>
                          <a:lnTo>
                            <a:pt x="169" y="667"/>
                          </a:lnTo>
                          <a:lnTo>
                            <a:pt x="154" y="654"/>
                          </a:lnTo>
                          <a:lnTo>
                            <a:pt x="140" y="642"/>
                          </a:lnTo>
                          <a:lnTo>
                            <a:pt x="127" y="629"/>
                          </a:lnTo>
                          <a:lnTo>
                            <a:pt x="113" y="614"/>
                          </a:lnTo>
                          <a:lnTo>
                            <a:pt x="102" y="600"/>
                          </a:lnTo>
                          <a:lnTo>
                            <a:pt x="91" y="586"/>
                          </a:lnTo>
                          <a:lnTo>
                            <a:pt x="80" y="569"/>
                          </a:lnTo>
                          <a:lnTo>
                            <a:pt x="71" y="554"/>
                          </a:lnTo>
                          <a:lnTo>
                            <a:pt x="63" y="537"/>
                          </a:lnTo>
                          <a:lnTo>
                            <a:pt x="55" y="521"/>
                          </a:lnTo>
                          <a:lnTo>
                            <a:pt x="48" y="504"/>
                          </a:lnTo>
                          <a:lnTo>
                            <a:pt x="42" y="486"/>
                          </a:lnTo>
                          <a:lnTo>
                            <a:pt x="38" y="469"/>
                          </a:lnTo>
                          <a:lnTo>
                            <a:pt x="34" y="450"/>
                          </a:lnTo>
                          <a:lnTo>
                            <a:pt x="32" y="432"/>
                          </a:lnTo>
                          <a:lnTo>
                            <a:pt x="29" y="413"/>
                          </a:lnTo>
                          <a:lnTo>
                            <a:pt x="29" y="394"/>
                          </a:lnTo>
                          <a:lnTo>
                            <a:pt x="29" y="375"/>
                          </a:lnTo>
                          <a:lnTo>
                            <a:pt x="32" y="356"/>
                          </a:lnTo>
                          <a:lnTo>
                            <a:pt x="34" y="338"/>
                          </a:lnTo>
                          <a:lnTo>
                            <a:pt x="38" y="320"/>
                          </a:lnTo>
                          <a:lnTo>
                            <a:pt x="42" y="302"/>
                          </a:lnTo>
                          <a:lnTo>
                            <a:pt x="48" y="284"/>
                          </a:lnTo>
                          <a:lnTo>
                            <a:pt x="55" y="268"/>
                          </a:lnTo>
                          <a:lnTo>
                            <a:pt x="63" y="250"/>
                          </a:lnTo>
                          <a:lnTo>
                            <a:pt x="71" y="234"/>
                          </a:lnTo>
                          <a:lnTo>
                            <a:pt x="80" y="219"/>
                          </a:lnTo>
                          <a:lnTo>
                            <a:pt x="91" y="203"/>
                          </a:lnTo>
                          <a:lnTo>
                            <a:pt x="102" y="188"/>
                          </a:lnTo>
                          <a:lnTo>
                            <a:pt x="113" y="173"/>
                          </a:lnTo>
                          <a:lnTo>
                            <a:pt x="127" y="160"/>
                          </a:lnTo>
                          <a:lnTo>
                            <a:pt x="140" y="147"/>
                          </a:lnTo>
                          <a:lnTo>
                            <a:pt x="154" y="133"/>
                          </a:lnTo>
                          <a:lnTo>
                            <a:pt x="169" y="121"/>
                          </a:lnTo>
                          <a:lnTo>
                            <a:pt x="185" y="110"/>
                          </a:lnTo>
                          <a:lnTo>
                            <a:pt x="200" y="99"/>
                          </a:lnTo>
                          <a:lnTo>
                            <a:pt x="217" y="88"/>
                          </a:lnTo>
                          <a:lnTo>
                            <a:pt x="234" y="79"/>
                          </a:lnTo>
                          <a:lnTo>
                            <a:pt x="252" y="70"/>
                          </a:lnTo>
                          <a:lnTo>
                            <a:pt x="270" y="62"/>
                          </a:lnTo>
                          <a:lnTo>
                            <a:pt x="289" y="54"/>
                          </a:lnTo>
                          <a:lnTo>
                            <a:pt x="309" y="48"/>
                          </a:lnTo>
                          <a:lnTo>
                            <a:pt x="328" y="42"/>
                          </a:lnTo>
                          <a:lnTo>
                            <a:pt x="348" y="37"/>
                          </a:lnTo>
                          <a:lnTo>
                            <a:pt x="369" y="33"/>
                          </a:lnTo>
                          <a:lnTo>
                            <a:pt x="390" y="30"/>
                          </a:lnTo>
                          <a:lnTo>
                            <a:pt x="411" y="28"/>
                          </a:lnTo>
                          <a:lnTo>
                            <a:pt x="433" y="26"/>
                          </a:lnTo>
                          <a:lnTo>
                            <a:pt x="455" y="26"/>
                          </a:lnTo>
                          <a:lnTo>
                            <a:pt x="477" y="26"/>
                          </a:lnTo>
                          <a:lnTo>
                            <a:pt x="499" y="28"/>
                          </a:lnTo>
                          <a:lnTo>
                            <a:pt x="520" y="30"/>
                          </a:lnTo>
                          <a:lnTo>
                            <a:pt x="541" y="33"/>
                          </a:lnTo>
                          <a:lnTo>
                            <a:pt x="561" y="37"/>
                          </a:lnTo>
                          <a:lnTo>
                            <a:pt x="582" y="42"/>
                          </a:lnTo>
                          <a:lnTo>
                            <a:pt x="602" y="48"/>
                          </a:lnTo>
                          <a:lnTo>
                            <a:pt x="621" y="54"/>
                          </a:lnTo>
                          <a:lnTo>
                            <a:pt x="640" y="62"/>
                          </a:lnTo>
                          <a:lnTo>
                            <a:pt x="657" y="70"/>
                          </a:lnTo>
                          <a:lnTo>
                            <a:pt x="675" y="79"/>
                          </a:lnTo>
                          <a:lnTo>
                            <a:pt x="693" y="88"/>
                          </a:lnTo>
                          <a:lnTo>
                            <a:pt x="710" y="99"/>
                          </a:lnTo>
                          <a:lnTo>
                            <a:pt x="726" y="110"/>
                          </a:lnTo>
                          <a:lnTo>
                            <a:pt x="742" y="121"/>
                          </a:lnTo>
                          <a:lnTo>
                            <a:pt x="756" y="133"/>
                          </a:lnTo>
                          <a:lnTo>
                            <a:pt x="770" y="147"/>
                          </a:lnTo>
                          <a:lnTo>
                            <a:pt x="783" y="160"/>
                          </a:lnTo>
                          <a:lnTo>
                            <a:pt x="796" y="173"/>
                          </a:lnTo>
                          <a:lnTo>
                            <a:pt x="808" y="188"/>
                          </a:lnTo>
                          <a:lnTo>
                            <a:pt x="819" y="203"/>
                          </a:lnTo>
                          <a:lnTo>
                            <a:pt x="829" y="219"/>
                          </a:lnTo>
                          <a:lnTo>
                            <a:pt x="839" y="234"/>
                          </a:lnTo>
                          <a:lnTo>
                            <a:pt x="847" y="250"/>
                          </a:lnTo>
                          <a:lnTo>
                            <a:pt x="855" y="268"/>
                          </a:lnTo>
                          <a:lnTo>
                            <a:pt x="861" y="284"/>
                          </a:lnTo>
                          <a:lnTo>
                            <a:pt x="867" y="302"/>
                          </a:lnTo>
                          <a:lnTo>
                            <a:pt x="872" y="320"/>
                          </a:lnTo>
                          <a:lnTo>
                            <a:pt x="875" y="338"/>
                          </a:lnTo>
                          <a:lnTo>
                            <a:pt x="879" y="356"/>
                          </a:lnTo>
                          <a:lnTo>
                            <a:pt x="880" y="375"/>
                          </a:lnTo>
                          <a:lnTo>
                            <a:pt x="881" y="394"/>
                          </a:lnTo>
                          <a:close/>
                        </a:path>
                      </a:pathLst>
                    </a:custGeom>
                    <a:solidFill>
                      <a:srgbClr val="2AB1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4" name="Freeform 6690">
                      <a:extLst>
                        <a:ext uri="{FF2B5EF4-FFF2-40B4-BE49-F238E27FC236}">
                          <a16:creationId xmlns:a16="http://schemas.microsoft.com/office/drawing/2014/main" xmlns="" id="{C0711183-8C0C-4A17-A248-FF0A2E95284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4" y="1533"/>
                      <a:ext cx="147" cy="152"/>
                    </a:xfrm>
                    <a:custGeom>
                      <a:avLst/>
                      <a:gdLst>
                        <a:gd name="T0" fmla="*/ 872 w 882"/>
                        <a:gd name="T1" fmla="*/ 305 h 763"/>
                        <a:gd name="T2" fmla="*/ 838 w 882"/>
                        <a:gd name="T3" fmla="*/ 217 h 763"/>
                        <a:gd name="T4" fmla="*/ 781 w 882"/>
                        <a:gd name="T5" fmla="*/ 140 h 763"/>
                        <a:gd name="T6" fmla="*/ 705 w 882"/>
                        <a:gd name="T7" fmla="*/ 76 h 763"/>
                        <a:gd name="T8" fmla="*/ 613 w 882"/>
                        <a:gd name="T9" fmla="*/ 31 h 763"/>
                        <a:gd name="T10" fmla="*/ 508 w 882"/>
                        <a:gd name="T11" fmla="*/ 6 h 763"/>
                        <a:gd name="T12" fmla="*/ 396 w 882"/>
                        <a:gd name="T13" fmla="*/ 2 h 763"/>
                        <a:gd name="T14" fmla="*/ 289 w 882"/>
                        <a:gd name="T15" fmla="*/ 24 h 763"/>
                        <a:gd name="T16" fmla="*/ 194 w 882"/>
                        <a:gd name="T17" fmla="*/ 66 h 763"/>
                        <a:gd name="T18" fmla="*/ 115 w 882"/>
                        <a:gd name="T19" fmla="*/ 126 h 763"/>
                        <a:gd name="T20" fmla="*/ 53 w 882"/>
                        <a:gd name="T21" fmla="*/ 200 h 763"/>
                        <a:gd name="T22" fmla="*/ 14 w 882"/>
                        <a:gd name="T23" fmla="*/ 287 h 763"/>
                        <a:gd name="T24" fmla="*/ 0 w 882"/>
                        <a:gd name="T25" fmla="*/ 382 h 763"/>
                        <a:gd name="T26" fmla="*/ 14 w 882"/>
                        <a:gd name="T27" fmla="*/ 477 h 763"/>
                        <a:gd name="T28" fmla="*/ 53 w 882"/>
                        <a:gd name="T29" fmla="*/ 563 h 763"/>
                        <a:gd name="T30" fmla="*/ 115 w 882"/>
                        <a:gd name="T31" fmla="*/ 638 h 763"/>
                        <a:gd name="T32" fmla="*/ 194 w 882"/>
                        <a:gd name="T33" fmla="*/ 698 h 763"/>
                        <a:gd name="T34" fmla="*/ 289 w 882"/>
                        <a:gd name="T35" fmla="*/ 740 h 763"/>
                        <a:gd name="T36" fmla="*/ 396 w 882"/>
                        <a:gd name="T37" fmla="*/ 761 h 763"/>
                        <a:gd name="T38" fmla="*/ 508 w 882"/>
                        <a:gd name="T39" fmla="*/ 759 h 763"/>
                        <a:gd name="T40" fmla="*/ 613 w 882"/>
                        <a:gd name="T41" fmla="*/ 734 h 763"/>
                        <a:gd name="T42" fmla="*/ 705 w 882"/>
                        <a:gd name="T43" fmla="*/ 688 h 763"/>
                        <a:gd name="T44" fmla="*/ 781 w 882"/>
                        <a:gd name="T45" fmla="*/ 625 h 763"/>
                        <a:gd name="T46" fmla="*/ 838 w 882"/>
                        <a:gd name="T47" fmla="*/ 547 h 763"/>
                        <a:gd name="T48" fmla="*/ 872 w 882"/>
                        <a:gd name="T49" fmla="*/ 459 h 763"/>
                        <a:gd name="T50" fmla="*/ 852 w 882"/>
                        <a:gd name="T51" fmla="*/ 382 h 763"/>
                        <a:gd name="T52" fmla="*/ 839 w 882"/>
                        <a:gd name="T53" fmla="*/ 471 h 763"/>
                        <a:gd name="T54" fmla="*/ 802 w 882"/>
                        <a:gd name="T55" fmla="*/ 552 h 763"/>
                        <a:gd name="T56" fmla="*/ 745 w 882"/>
                        <a:gd name="T57" fmla="*/ 621 h 763"/>
                        <a:gd name="T58" fmla="*/ 671 w 882"/>
                        <a:gd name="T59" fmla="*/ 677 h 763"/>
                        <a:gd name="T60" fmla="*/ 582 w 882"/>
                        <a:gd name="T61" fmla="*/ 716 h 763"/>
                        <a:gd name="T62" fmla="*/ 483 w 882"/>
                        <a:gd name="T63" fmla="*/ 736 h 763"/>
                        <a:gd name="T64" fmla="*/ 378 w 882"/>
                        <a:gd name="T65" fmla="*/ 734 h 763"/>
                        <a:gd name="T66" fmla="*/ 281 w 882"/>
                        <a:gd name="T67" fmla="*/ 710 h 763"/>
                        <a:gd name="T68" fmla="*/ 195 w 882"/>
                        <a:gd name="T69" fmla="*/ 667 h 763"/>
                        <a:gd name="T70" fmla="*/ 123 w 882"/>
                        <a:gd name="T71" fmla="*/ 609 h 763"/>
                        <a:gd name="T72" fmla="*/ 70 w 882"/>
                        <a:gd name="T73" fmla="*/ 537 h 763"/>
                        <a:gd name="T74" fmla="*/ 38 w 882"/>
                        <a:gd name="T75" fmla="*/ 454 h 763"/>
                        <a:gd name="T76" fmla="*/ 31 w 882"/>
                        <a:gd name="T77" fmla="*/ 363 h 763"/>
                        <a:gd name="T78" fmla="*/ 49 w 882"/>
                        <a:gd name="T79" fmla="*/ 276 h 763"/>
                        <a:gd name="T80" fmla="*/ 89 w 882"/>
                        <a:gd name="T81" fmla="*/ 197 h 763"/>
                        <a:gd name="T82" fmla="*/ 150 w 882"/>
                        <a:gd name="T83" fmla="*/ 131 h 763"/>
                        <a:gd name="T84" fmla="*/ 227 w 882"/>
                        <a:gd name="T85" fmla="*/ 77 h 763"/>
                        <a:gd name="T86" fmla="*/ 319 w 882"/>
                        <a:gd name="T87" fmla="*/ 42 h 763"/>
                        <a:gd name="T88" fmla="*/ 419 w 882"/>
                        <a:gd name="T89" fmla="*/ 27 h 763"/>
                        <a:gd name="T90" fmla="*/ 524 w 882"/>
                        <a:gd name="T91" fmla="*/ 33 h 763"/>
                        <a:gd name="T92" fmla="*/ 620 w 882"/>
                        <a:gd name="T93" fmla="*/ 61 h 763"/>
                        <a:gd name="T94" fmla="*/ 703 w 882"/>
                        <a:gd name="T95" fmla="*/ 107 h 763"/>
                        <a:gd name="T96" fmla="*/ 770 w 882"/>
                        <a:gd name="T97" fmla="*/ 170 h 763"/>
                        <a:gd name="T98" fmla="*/ 820 w 882"/>
                        <a:gd name="T99" fmla="*/ 243 h 763"/>
                        <a:gd name="T100" fmla="*/ 847 w 882"/>
                        <a:gd name="T101" fmla="*/ 328 h 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82" h="763">
                          <a:moveTo>
                            <a:pt x="882" y="382"/>
                          </a:moveTo>
                          <a:lnTo>
                            <a:pt x="880" y="362"/>
                          </a:lnTo>
                          <a:lnTo>
                            <a:pt x="879" y="343"/>
                          </a:lnTo>
                          <a:lnTo>
                            <a:pt x="877" y="324"/>
                          </a:lnTo>
                          <a:lnTo>
                            <a:pt x="872" y="305"/>
                          </a:lnTo>
                          <a:lnTo>
                            <a:pt x="867" y="287"/>
                          </a:lnTo>
                          <a:lnTo>
                            <a:pt x="861" y="269"/>
                          </a:lnTo>
                          <a:lnTo>
                            <a:pt x="854" y="251"/>
                          </a:lnTo>
                          <a:lnTo>
                            <a:pt x="847" y="233"/>
                          </a:lnTo>
                          <a:lnTo>
                            <a:pt x="838" y="217"/>
                          </a:lnTo>
                          <a:lnTo>
                            <a:pt x="828" y="200"/>
                          </a:lnTo>
                          <a:lnTo>
                            <a:pt x="818" y="184"/>
                          </a:lnTo>
                          <a:lnTo>
                            <a:pt x="806" y="169"/>
                          </a:lnTo>
                          <a:lnTo>
                            <a:pt x="794" y="154"/>
                          </a:lnTo>
                          <a:lnTo>
                            <a:pt x="781" y="140"/>
                          </a:lnTo>
                          <a:lnTo>
                            <a:pt x="767" y="126"/>
                          </a:lnTo>
                          <a:lnTo>
                            <a:pt x="752" y="112"/>
                          </a:lnTo>
                          <a:lnTo>
                            <a:pt x="737" y="100"/>
                          </a:lnTo>
                          <a:lnTo>
                            <a:pt x="722" y="88"/>
                          </a:lnTo>
                          <a:lnTo>
                            <a:pt x="705" y="76"/>
                          </a:lnTo>
                          <a:lnTo>
                            <a:pt x="687" y="66"/>
                          </a:lnTo>
                          <a:lnTo>
                            <a:pt x="669" y="56"/>
                          </a:lnTo>
                          <a:lnTo>
                            <a:pt x="651" y="47"/>
                          </a:lnTo>
                          <a:lnTo>
                            <a:pt x="632" y="38"/>
                          </a:lnTo>
                          <a:lnTo>
                            <a:pt x="613" y="31"/>
                          </a:lnTo>
                          <a:lnTo>
                            <a:pt x="592" y="24"/>
                          </a:lnTo>
                          <a:lnTo>
                            <a:pt x="572" y="18"/>
                          </a:lnTo>
                          <a:lnTo>
                            <a:pt x="551" y="13"/>
                          </a:lnTo>
                          <a:lnTo>
                            <a:pt x="530" y="9"/>
                          </a:lnTo>
                          <a:lnTo>
                            <a:pt x="508" y="6"/>
                          </a:lnTo>
                          <a:lnTo>
                            <a:pt x="486" y="2"/>
                          </a:lnTo>
                          <a:lnTo>
                            <a:pt x="463" y="1"/>
                          </a:lnTo>
                          <a:lnTo>
                            <a:pt x="441" y="0"/>
                          </a:lnTo>
                          <a:lnTo>
                            <a:pt x="418" y="1"/>
                          </a:lnTo>
                          <a:lnTo>
                            <a:pt x="396" y="2"/>
                          </a:lnTo>
                          <a:lnTo>
                            <a:pt x="374" y="6"/>
                          </a:lnTo>
                          <a:lnTo>
                            <a:pt x="352" y="9"/>
                          </a:lnTo>
                          <a:lnTo>
                            <a:pt x="331" y="13"/>
                          </a:lnTo>
                          <a:lnTo>
                            <a:pt x="310" y="18"/>
                          </a:lnTo>
                          <a:lnTo>
                            <a:pt x="289" y="24"/>
                          </a:lnTo>
                          <a:lnTo>
                            <a:pt x="269" y="31"/>
                          </a:lnTo>
                          <a:lnTo>
                            <a:pt x="250" y="38"/>
                          </a:lnTo>
                          <a:lnTo>
                            <a:pt x="231" y="47"/>
                          </a:lnTo>
                          <a:lnTo>
                            <a:pt x="212" y="56"/>
                          </a:lnTo>
                          <a:lnTo>
                            <a:pt x="194" y="66"/>
                          </a:lnTo>
                          <a:lnTo>
                            <a:pt x="178" y="76"/>
                          </a:lnTo>
                          <a:lnTo>
                            <a:pt x="161" y="88"/>
                          </a:lnTo>
                          <a:lnTo>
                            <a:pt x="145" y="100"/>
                          </a:lnTo>
                          <a:lnTo>
                            <a:pt x="129" y="112"/>
                          </a:lnTo>
                          <a:lnTo>
                            <a:pt x="115" y="126"/>
                          </a:lnTo>
                          <a:lnTo>
                            <a:pt x="101" y="140"/>
                          </a:lnTo>
                          <a:lnTo>
                            <a:pt x="88" y="154"/>
                          </a:lnTo>
                          <a:lnTo>
                            <a:pt x="76" y="169"/>
                          </a:lnTo>
                          <a:lnTo>
                            <a:pt x="64" y="184"/>
                          </a:lnTo>
                          <a:lnTo>
                            <a:pt x="53" y="200"/>
                          </a:lnTo>
                          <a:lnTo>
                            <a:pt x="44" y="217"/>
                          </a:lnTo>
                          <a:lnTo>
                            <a:pt x="36" y="233"/>
                          </a:lnTo>
                          <a:lnTo>
                            <a:pt x="27" y="251"/>
                          </a:lnTo>
                          <a:lnTo>
                            <a:pt x="20" y="269"/>
                          </a:lnTo>
                          <a:lnTo>
                            <a:pt x="14" y="287"/>
                          </a:lnTo>
                          <a:lnTo>
                            <a:pt x="9" y="305"/>
                          </a:lnTo>
                          <a:lnTo>
                            <a:pt x="6" y="324"/>
                          </a:lnTo>
                          <a:lnTo>
                            <a:pt x="2" y="343"/>
                          </a:lnTo>
                          <a:lnTo>
                            <a:pt x="1" y="362"/>
                          </a:lnTo>
                          <a:lnTo>
                            <a:pt x="0" y="382"/>
                          </a:lnTo>
                          <a:lnTo>
                            <a:pt x="1" y="401"/>
                          </a:lnTo>
                          <a:lnTo>
                            <a:pt x="2" y="421"/>
                          </a:lnTo>
                          <a:lnTo>
                            <a:pt x="6" y="440"/>
                          </a:lnTo>
                          <a:lnTo>
                            <a:pt x="9" y="459"/>
                          </a:lnTo>
                          <a:lnTo>
                            <a:pt x="14" y="477"/>
                          </a:lnTo>
                          <a:lnTo>
                            <a:pt x="20" y="496"/>
                          </a:lnTo>
                          <a:lnTo>
                            <a:pt x="27" y="513"/>
                          </a:lnTo>
                          <a:lnTo>
                            <a:pt x="36" y="531"/>
                          </a:lnTo>
                          <a:lnTo>
                            <a:pt x="44" y="547"/>
                          </a:lnTo>
                          <a:lnTo>
                            <a:pt x="53" y="563"/>
                          </a:lnTo>
                          <a:lnTo>
                            <a:pt x="64" y="580"/>
                          </a:lnTo>
                          <a:lnTo>
                            <a:pt x="76" y="595"/>
                          </a:lnTo>
                          <a:lnTo>
                            <a:pt x="88" y="611"/>
                          </a:lnTo>
                          <a:lnTo>
                            <a:pt x="101" y="625"/>
                          </a:lnTo>
                          <a:lnTo>
                            <a:pt x="115" y="638"/>
                          </a:lnTo>
                          <a:lnTo>
                            <a:pt x="129" y="652"/>
                          </a:lnTo>
                          <a:lnTo>
                            <a:pt x="145" y="664"/>
                          </a:lnTo>
                          <a:lnTo>
                            <a:pt x="161" y="676"/>
                          </a:lnTo>
                          <a:lnTo>
                            <a:pt x="178" y="688"/>
                          </a:lnTo>
                          <a:lnTo>
                            <a:pt x="194" y="698"/>
                          </a:lnTo>
                          <a:lnTo>
                            <a:pt x="212" y="708"/>
                          </a:lnTo>
                          <a:lnTo>
                            <a:pt x="231" y="717"/>
                          </a:lnTo>
                          <a:lnTo>
                            <a:pt x="250" y="725"/>
                          </a:lnTo>
                          <a:lnTo>
                            <a:pt x="269" y="734"/>
                          </a:lnTo>
                          <a:lnTo>
                            <a:pt x="289" y="740"/>
                          </a:lnTo>
                          <a:lnTo>
                            <a:pt x="310" y="746"/>
                          </a:lnTo>
                          <a:lnTo>
                            <a:pt x="331" y="751"/>
                          </a:lnTo>
                          <a:lnTo>
                            <a:pt x="352" y="755"/>
                          </a:lnTo>
                          <a:lnTo>
                            <a:pt x="374" y="759"/>
                          </a:lnTo>
                          <a:lnTo>
                            <a:pt x="396" y="761"/>
                          </a:lnTo>
                          <a:lnTo>
                            <a:pt x="418" y="762"/>
                          </a:lnTo>
                          <a:lnTo>
                            <a:pt x="441" y="763"/>
                          </a:lnTo>
                          <a:lnTo>
                            <a:pt x="463" y="762"/>
                          </a:lnTo>
                          <a:lnTo>
                            <a:pt x="486" y="761"/>
                          </a:lnTo>
                          <a:lnTo>
                            <a:pt x="508" y="759"/>
                          </a:lnTo>
                          <a:lnTo>
                            <a:pt x="530" y="755"/>
                          </a:lnTo>
                          <a:lnTo>
                            <a:pt x="551" y="751"/>
                          </a:lnTo>
                          <a:lnTo>
                            <a:pt x="572" y="746"/>
                          </a:lnTo>
                          <a:lnTo>
                            <a:pt x="592" y="740"/>
                          </a:lnTo>
                          <a:lnTo>
                            <a:pt x="613" y="734"/>
                          </a:lnTo>
                          <a:lnTo>
                            <a:pt x="632" y="725"/>
                          </a:lnTo>
                          <a:lnTo>
                            <a:pt x="651" y="717"/>
                          </a:lnTo>
                          <a:lnTo>
                            <a:pt x="669" y="708"/>
                          </a:lnTo>
                          <a:lnTo>
                            <a:pt x="687" y="698"/>
                          </a:lnTo>
                          <a:lnTo>
                            <a:pt x="705" y="688"/>
                          </a:lnTo>
                          <a:lnTo>
                            <a:pt x="722" y="676"/>
                          </a:lnTo>
                          <a:lnTo>
                            <a:pt x="737" y="664"/>
                          </a:lnTo>
                          <a:lnTo>
                            <a:pt x="752" y="652"/>
                          </a:lnTo>
                          <a:lnTo>
                            <a:pt x="767" y="638"/>
                          </a:lnTo>
                          <a:lnTo>
                            <a:pt x="781" y="625"/>
                          </a:lnTo>
                          <a:lnTo>
                            <a:pt x="794" y="611"/>
                          </a:lnTo>
                          <a:lnTo>
                            <a:pt x="806" y="595"/>
                          </a:lnTo>
                          <a:lnTo>
                            <a:pt x="818" y="580"/>
                          </a:lnTo>
                          <a:lnTo>
                            <a:pt x="828" y="563"/>
                          </a:lnTo>
                          <a:lnTo>
                            <a:pt x="838" y="547"/>
                          </a:lnTo>
                          <a:lnTo>
                            <a:pt x="847" y="531"/>
                          </a:lnTo>
                          <a:lnTo>
                            <a:pt x="854" y="513"/>
                          </a:lnTo>
                          <a:lnTo>
                            <a:pt x="861" y="496"/>
                          </a:lnTo>
                          <a:lnTo>
                            <a:pt x="867" y="477"/>
                          </a:lnTo>
                          <a:lnTo>
                            <a:pt x="872" y="459"/>
                          </a:lnTo>
                          <a:lnTo>
                            <a:pt x="877" y="440"/>
                          </a:lnTo>
                          <a:lnTo>
                            <a:pt x="879" y="421"/>
                          </a:lnTo>
                          <a:lnTo>
                            <a:pt x="880" y="401"/>
                          </a:lnTo>
                          <a:lnTo>
                            <a:pt x="882" y="382"/>
                          </a:lnTo>
                          <a:close/>
                          <a:moveTo>
                            <a:pt x="852" y="382"/>
                          </a:moveTo>
                          <a:lnTo>
                            <a:pt x="852" y="400"/>
                          </a:lnTo>
                          <a:lnTo>
                            <a:pt x="850" y="419"/>
                          </a:lnTo>
                          <a:lnTo>
                            <a:pt x="847" y="436"/>
                          </a:lnTo>
                          <a:lnTo>
                            <a:pt x="844" y="454"/>
                          </a:lnTo>
                          <a:lnTo>
                            <a:pt x="839" y="471"/>
                          </a:lnTo>
                          <a:lnTo>
                            <a:pt x="834" y="488"/>
                          </a:lnTo>
                          <a:lnTo>
                            <a:pt x="827" y="504"/>
                          </a:lnTo>
                          <a:lnTo>
                            <a:pt x="820" y="520"/>
                          </a:lnTo>
                          <a:lnTo>
                            <a:pt x="812" y="537"/>
                          </a:lnTo>
                          <a:lnTo>
                            <a:pt x="802" y="552"/>
                          </a:lnTo>
                          <a:lnTo>
                            <a:pt x="793" y="567"/>
                          </a:lnTo>
                          <a:lnTo>
                            <a:pt x="782" y="581"/>
                          </a:lnTo>
                          <a:lnTo>
                            <a:pt x="770" y="595"/>
                          </a:lnTo>
                          <a:lnTo>
                            <a:pt x="758" y="609"/>
                          </a:lnTo>
                          <a:lnTo>
                            <a:pt x="745" y="621"/>
                          </a:lnTo>
                          <a:lnTo>
                            <a:pt x="731" y="634"/>
                          </a:lnTo>
                          <a:lnTo>
                            <a:pt x="717" y="645"/>
                          </a:lnTo>
                          <a:lnTo>
                            <a:pt x="703" y="657"/>
                          </a:lnTo>
                          <a:lnTo>
                            <a:pt x="687" y="667"/>
                          </a:lnTo>
                          <a:lnTo>
                            <a:pt x="671" y="677"/>
                          </a:lnTo>
                          <a:lnTo>
                            <a:pt x="654" y="687"/>
                          </a:lnTo>
                          <a:lnTo>
                            <a:pt x="637" y="695"/>
                          </a:lnTo>
                          <a:lnTo>
                            <a:pt x="620" y="703"/>
                          </a:lnTo>
                          <a:lnTo>
                            <a:pt x="601" y="710"/>
                          </a:lnTo>
                          <a:lnTo>
                            <a:pt x="582" y="716"/>
                          </a:lnTo>
                          <a:lnTo>
                            <a:pt x="563" y="722"/>
                          </a:lnTo>
                          <a:lnTo>
                            <a:pt x="544" y="727"/>
                          </a:lnTo>
                          <a:lnTo>
                            <a:pt x="524" y="731"/>
                          </a:lnTo>
                          <a:lnTo>
                            <a:pt x="504" y="734"/>
                          </a:lnTo>
                          <a:lnTo>
                            <a:pt x="483" y="736"/>
                          </a:lnTo>
                          <a:lnTo>
                            <a:pt x="462" y="738"/>
                          </a:lnTo>
                          <a:lnTo>
                            <a:pt x="441" y="738"/>
                          </a:lnTo>
                          <a:lnTo>
                            <a:pt x="419" y="738"/>
                          </a:lnTo>
                          <a:lnTo>
                            <a:pt x="399" y="736"/>
                          </a:lnTo>
                          <a:lnTo>
                            <a:pt x="378" y="734"/>
                          </a:lnTo>
                          <a:lnTo>
                            <a:pt x="358" y="731"/>
                          </a:lnTo>
                          <a:lnTo>
                            <a:pt x="338" y="727"/>
                          </a:lnTo>
                          <a:lnTo>
                            <a:pt x="319" y="722"/>
                          </a:lnTo>
                          <a:lnTo>
                            <a:pt x="300" y="716"/>
                          </a:lnTo>
                          <a:lnTo>
                            <a:pt x="281" y="710"/>
                          </a:lnTo>
                          <a:lnTo>
                            <a:pt x="263" y="703"/>
                          </a:lnTo>
                          <a:lnTo>
                            <a:pt x="245" y="695"/>
                          </a:lnTo>
                          <a:lnTo>
                            <a:pt x="227" y="687"/>
                          </a:lnTo>
                          <a:lnTo>
                            <a:pt x="211" y="677"/>
                          </a:lnTo>
                          <a:lnTo>
                            <a:pt x="195" y="667"/>
                          </a:lnTo>
                          <a:lnTo>
                            <a:pt x="179" y="657"/>
                          </a:lnTo>
                          <a:lnTo>
                            <a:pt x="165" y="645"/>
                          </a:lnTo>
                          <a:lnTo>
                            <a:pt x="150" y="634"/>
                          </a:lnTo>
                          <a:lnTo>
                            <a:pt x="136" y="621"/>
                          </a:lnTo>
                          <a:lnTo>
                            <a:pt x="123" y="609"/>
                          </a:lnTo>
                          <a:lnTo>
                            <a:pt x="111" y="595"/>
                          </a:lnTo>
                          <a:lnTo>
                            <a:pt x="99" y="581"/>
                          </a:lnTo>
                          <a:lnTo>
                            <a:pt x="89" y="567"/>
                          </a:lnTo>
                          <a:lnTo>
                            <a:pt x="79" y="552"/>
                          </a:lnTo>
                          <a:lnTo>
                            <a:pt x="70" y="537"/>
                          </a:lnTo>
                          <a:lnTo>
                            <a:pt x="62" y="520"/>
                          </a:lnTo>
                          <a:lnTo>
                            <a:pt x="54" y="504"/>
                          </a:lnTo>
                          <a:lnTo>
                            <a:pt x="49" y="488"/>
                          </a:lnTo>
                          <a:lnTo>
                            <a:pt x="43" y="471"/>
                          </a:lnTo>
                          <a:lnTo>
                            <a:pt x="38" y="454"/>
                          </a:lnTo>
                          <a:lnTo>
                            <a:pt x="34" y="436"/>
                          </a:lnTo>
                          <a:lnTo>
                            <a:pt x="32" y="419"/>
                          </a:lnTo>
                          <a:lnTo>
                            <a:pt x="31" y="400"/>
                          </a:lnTo>
                          <a:lnTo>
                            <a:pt x="30" y="382"/>
                          </a:lnTo>
                          <a:lnTo>
                            <a:pt x="31" y="363"/>
                          </a:lnTo>
                          <a:lnTo>
                            <a:pt x="32" y="346"/>
                          </a:lnTo>
                          <a:lnTo>
                            <a:pt x="34" y="328"/>
                          </a:lnTo>
                          <a:lnTo>
                            <a:pt x="38" y="310"/>
                          </a:lnTo>
                          <a:lnTo>
                            <a:pt x="43" y="293"/>
                          </a:lnTo>
                          <a:lnTo>
                            <a:pt x="49" y="276"/>
                          </a:lnTo>
                          <a:lnTo>
                            <a:pt x="54" y="260"/>
                          </a:lnTo>
                          <a:lnTo>
                            <a:pt x="62" y="243"/>
                          </a:lnTo>
                          <a:lnTo>
                            <a:pt x="70" y="228"/>
                          </a:lnTo>
                          <a:lnTo>
                            <a:pt x="79" y="213"/>
                          </a:lnTo>
                          <a:lnTo>
                            <a:pt x="89" y="197"/>
                          </a:lnTo>
                          <a:lnTo>
                            <a:pt x="99" y="183"/>
                          </a:lnTo>
                          <a:lnTo>
                            <a:pt x="111" y="170"/>
                          </a:lnTo>
                          <a:lnTo>
                            <a:pt x="123" y="155"/>
                          </a:lnTo>
                          <a:lnTo>
                            <a:pt x="136" y="143"/>
                          </a:lnTo>
                          <a:lnTo>
                            <a:pt x="150" y="131"/>
                          </a:lnTo>
                          <a:lnTo>
                            <a:pt x="165" y="118"/>
                          </a:lnTo>
                          <a:lnTo>
                            <a:pt x="179" y="107"/>
                          </a:lnTo>
                          <a:lnTo>
                            <a:pt x="195" y="97"/>
                          </a:lnTo>
                          <a:lnTo>
                            <a:pt x="211" y="87"/>
                          </a:lnTo>
                          <a:lnTo>
                            <a:pt x="227" y="77"/>
                          </a:lnTo>
                          <a:lnTo>
                            <a:pt x="245" y="69"/>
                          </a:lnTo>
                          <a:lnTo>
                            <a:pt x="263" y="61"/>
                          </a:lnTo>
                          <a:lnTo>
                            <a:pt x="281" y="54"/>
                          </a:lnTo>
                          <a:lnTo>
                            <a:pt x="300" y="48"/>
                          </a:lnTo>
                          <a:lnTo>
                            <a:pt x="319" y="42"/>
                          </a:lnTo>
                          <a:lnTo>
                            <a:pt x="338" y="37"/>
                          </a:lnTo>
                          <a:lnTo>
                            <a:pt x="358" y="33"/>
                          </a:lnTo>
                          <a:lnTo>
                            <a:pt x="378" y="30"/>
                          </a:lnTo>
                          <a:lnTo>
                            <a:pt x="399" y="28"/>
                          </a:lnTo>
                          <a:lnTo>
                            <a:pt x="419" y="27"/>
                          </a:lnTo>
                          <a:lnTo>
                            <a:pt x="441" y="26"/>
                          </a:lnTo>
                          <a:lnTo>
                            <a:pt x="462" y="27"/>
                          </a:lnTo>
                          <a:lnTo>
                            <a:pt x="483" y="28"/>
                          </a:lnTo>
                          <a:lnTo>
                            <a:pt x="504" y="30"/>
                          </a:lnTo>
                          <a:lnTo>
                            <a:pt x="524" y="33"/>
                          </a:lnTo>
                          <a:lnTo>
                            <a:pt x="544" y="37"/>
                          </a:lnTo>
                          <a:lnTo>
                            <a:pt x="563" y="42"/>
                          </a:lnTo>
                          <a:lnTo>
                            <a:pt x="582" y="48"/>
                          </a:lnTo>
                          <a:lnTo>
                            <a:pt x="601" y="54"/>
                          </a:lnTo>
                          <a:lnTo>
                            <a:pt x="620" y="61"/>
                          </a:lnTo>
                          <a:lnTo>
                            <a:pt x="637" y="69"/>
                          </a:lnTo>
                          <a:lnTo>
                            <a:pt x="654" y="77"/>
                          </a:lnTo>
                          <a:lnTo>
                            <a:pt x="671" y="87"/>
                          </a:lnTo>
                          <a:lnTo>
                            <a:pt x="687" y="97"/>
                          </a:lnTo>
                          <a:lnTo>
                            <a:pt x="703" y="107"/>
                          </a:lnTo>
                          <a:lnTo>
                            <a:pt x="717" y="118"/>
                          </a:lnTo>
                          <a:lnTo>
                            <a:pt x="731" y="131"/>
                          </a:lnTo>
                          <a:lnTo>
                            <a:pt x="745" y="143"/>
                          </a:lnTo>
                          <a:lnTo>
                            <a:pt x="758" y="155"/>
                          </a:lnTo>
                          <a:lnTo>
                            <a:pt x="770" y="170"/>
                          </a:lnTo>
                          <a:lnTo>
                            <a:pt x="782" y="183"/>
                          </a:lnTo>
                          <a:lnTo>
                            <a:pt x="793" y="197"/>
                          </a:lnTo>
                          <a:lnTo>
                            <a:pt x="802" y="213"/>
                          </a:lnTo>
                          <a:lnTo>
                            <a:pt x="812" y="228"/>
                          </a:lnTo>
                          <a:lnTo>
                            <a:pt x="820" y="243"/>
                          </a:lnTo>
                          <a:lnTo>
                            <a:pt x="827" y="260"/>
                          </a:lnTo>
                          <a:lnTo>
                            <a:pt x="834" y="276"/>
                          </a:lnTo>
                          <a:lnTo>
                            <a:pt x="839" y="293"/>
                          </a:lnTo>
                          <a:lnTo>
                            <a:pt x="844" y="310"/>
                          </a:lnTo>
                          <a:lnTo>
                            <a:pt x="847" y="328"/>
                          </a:lnTo>
                          <a:lnTo>
                            <a:pt x="850" y="346"/>
                          </a:lnTo>
                          <a:lnTo>
                            <a:pt x="852" y="363"/>
                          </a:lnTo>
                          <a:lnTo>
                            <a:pt x="852" y="382"/>
                          </a:lnTo>
                          <a:close/>
                        </a:path>
                      </a:pathLst>
                    </a:custGeom>
                    <a:solidFill>
                      <a:srgbClr val="35B3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5" name="Freeform 6691">
                      <a:extLst>
                        <a:ext uri="{FF2B5EF4-FFF2-40B4-BE49-F238E27FC236}">
                          <a16:creationId xmlns:a16="http://schemas.microsoft.com/office/drawing/2014/main" xmlns="" id="{6FCF3AD8-0E35-4C4C-85A1-507A38604FB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7" y="1535"/>
                      <a:ext cx="142" cy="148"/>
                    </a:xfrm>
                    <a:custGeom>
                      <a:avLst/>
                      <a:gdLst>
                        <a:gd name="T0" fmla="*/ 843 w 852"/>
                        <a:gd name="T1" fmla="*/ 294 h 737"/>
                        <a:gd name="T2" fmla="*/ 810 w 852"/>
                        <a:gd name="T3" fmla="*/ 208 h 737"/>
                        <a:gd name="T4" fmla="*/ 754 w 852"/>
                        <a:gd name="T5" fmla="*/ 134 h 737"/>
                        <a:gd name="T6" fmla="*/ 681 w 852"/>
                        <a:gd name="T7" fmla="*/ 73 h 737"/>
                        <a:gd name="T8" fmla="*/ 592 w 852"/>
                        <a:gd name="T9" fmla="*/ 28 h 737"/>
                        <a:gd name="T10" fmla="*/ 491 w 852"/>
                        <a:gd name="T11" fmla="*/ 4 h 737"/>
                        <a:gd name="T12" fmla="*/ 382 w 852"/>
                        <a:gd name="T13" fmla="*/ 2 h 737"/>
                        <a:gd name="T14" fmla="*/ 280 w 852"/>
                        <a:gd name="T15" fmla="*/ 22 h 737"/>
                        <a:gd name="T16" fmla="*/ 188 w 852"/>
                        <a:gd name="T17" fmla="*/ 62 h 737"/>
                        <a:gd name="T18" fmla="*/ 111 w 852"/>
                        <a:gd name="T19" fmla="*/ 121 h 737"/>
                        <a:gd name="T20" fmla="*/ 51 w 852"/>
                        <a:gd name="T21" fmla="*/ 193 h 737"/>
                        <a:gd name="T22" fmla="*/ 13 w 852"/>
                        <a:gd name="T23" fmla="*/ 276 h 737"/>
                        <a:gd name="T24" fmla="*/ 0 w 852"/>
                        <a:gd name="T25" fmla="*/ 368 h 737"/>
                        <a:gd name="T26" fmla="*/ 13 w 852"/>
                        <a:gd name="T27" fmla="*/ 460 h 737"/>
                        <a:gd name="T28" fmla="*/ 51 w 852"/>
                        <a:gd name="T29" fmla="*/ 543 h 737"/>
                        <a:gd name="T30" fmla="*/ 111 w 852"/>
                        <a:gd name="T31" fmla="*/ 616 h 737"/>
                        <a:gd name="T32" fmla="*/ 188 w 852"/>
                        <a:gd name="T33" fmla="*/ 674 h 737"/>
                        <a:gd name="T34" fmla="*/ 280 w 852"/>
                        <a:gd name="T35" fmla="*/ 715 h 737"/>
                        <a:gd name="T36" fmla="*/ 382 w 852"/>
                        <a:gd name="T37" fmla="*/ 735 h 737"/>
                        <a:gd name="T38" fmla="*/ 491 w 852"/>
                        <a:gd name="T39" fmla="*/ 732 h 737"/>
                        <a:gd name="T40" fmla="*/ 592 w 852"/>
                        <a:gd name="T41" fmla="*/ 707 h 737"/>
                        <a:gd name="T42" fmla="*/ 681 w 852"/>
                        <a:gd name="T43" fmla="*/ 663 h 737"/>
                        <a:gd name="T44" fmla="*/ 754 w 852"/>
                        <a:gd name="T45" fmla="*/ 603 h 737"/>
                        <a:gd name="T46" fmla="*/ 810 w 852"/>
                        <a:gd name="T47" fmla="*/ 528 h 737"/>
                        <a:gd name="T48" fmla="*/ 843 w 852"/>
                        <a:gd name="T49" fmla="*/ 443 h 737"/>
                        <a:gd name="T50" fmla="*/ 823 w 852"/>
                        <a:gd name="T51" fmla="*/ 368 h 737"/>
                        <a:gd name="T52" fmla="*/ 810 w 852"/>
                        <a:gd name="T53" fmla="*/ 454 h 737"/>
                        <a:gd name="T54" fmla="*/ 774 w 852"/>
                        <a:gd name="T55" fmla="*/ 532 h 737"/>
                        <a:gd name="T56" fmla="*/ 720 w 852"/>
                        <a:gd name="T57" fmla="*/ 599 h 737"/>
                        <a:gd name="T58" fmla="*/ 647 w 852"/>
                        <a:gd name="T59" fmla="*/ 653 h 737"/>
                        <a:gd name="T60" fmla="*/ 562 w 852"/>
                        <a:gd name="T61" fmla="*/ 690 h 737"/>
                        <a:gd name="T62" fmla="*/ 466 w 852"/>
                        <a:gd name="T63" fmla="*/ 709 h 737"/>
                        <a:gd name="T64" fmla="*/ 365 w 852"/>
                        <a:gd name="T65" fmla="*/ 707 h 737"/>
                        <a:gd name="T66" fmla="*/ 272 w 852"/>
                        <a:gd name="T67" fmla="*/ 684 h 737"/>
                        <a:gd name="T68" fmla="*/ 189 w 852"/>
                        <a:gd name="T69" fmla="*/ 643 h 737"/>
                        <a:gd name="T70" fmla="*/ 120 w 852"/>
                        <a:gd name="T71" fmla="*/ 586 h 737"/>
                        <a:gd name="T72" fmla="*/ 69 w 852"/>
                        <a:gd name="T73" fmla="*/ 517 h 737"/>
                        <a:gd name="T74" fmla="*/ 37 w 852"/>
                        <a:gd name="T75" fmla="*/ 438 h 737"/>
                        <a:gd name="T76" fmla="*/ 30 w 852"/>
                        <a:gd name="T77" fmla="*/ 350 h 737"/>
                        <a:gd name="T78" fmla="*/ 48 w 852"/>
                        <a:gd name="T79" fmla="*/ 266 h 737"/>
                        <a:gd name="T80" fmla="*/ 87 w 852"/>
                        <a:gd name="T81" fmla="*/ 190 h 737"/>
                        <a:gd name="T82" fmla="*/ 146 w 852"/>
                        <a:gd name="T83" fmla="*/ 126 h 737"/>
                        <a:gd name="T84" fmla="*/ 221 w 852"/>
                        <a:gd name="T85" fmla="*/ 75 h 737"/>
                        <a:gd name="T86" fmla="*/ 308 w 852"/>
                        <a:gd name="T87" fmla="*/ 41 h 737"/>
                        <a:gd name="T88" fmla="*/ 406 w 852"/>
                        <a:gd name="T89" fmla="*/ 25 h 737"/>
                        <a:gd name="T90" fmla="*/ 506 w 852"/>
                        <a:gd name="T91" fmla="*/ 32 h 737"/>
                        <a:gd name="T92" fmla="*/ 598 w 852"/>
                        <a:gd name="T93" fmla="*/ 59 h 737"/>
                        <a:gd name="T94" fmla="*/ 678 w 852"/>
                        <a:gd name="T95" fmla="*/ 103 h 737"/>
                        <a:gd name="T96" fmla="*/ 743 w 852"/>
                        <a:gd name="T97" fmla="*/ 163 h 737"/>
                        <a:gd name="T98" fmla="*/ 791 w 852"/>
                        <a:gd name="T99" fmla="*/ 235 h 737"/>
                        <a:gd name="T100" fmla="*/ 818 w 852"/>
                        <a:gd name="T101" fmla="*/ 316 h 7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52" h="737">
                          <a:moveTo>
                            <a:pt x="852" y="368"/>
                          </a:moveTo>
                          <a:lnTo>
                            <a:pt x="851" y="349"/>
                          </a:lnTo>
                          <a:lnTo>
                            <a:pt x="850" y="330"/>
                          </a:lnTo>
                          <a:lnTo>
                            <a:pt x="846" y="312"/>
                          </a:lnTo>
                          <a:lnTo>
                            <a:pt x="843" y="294"/>
                          </a:lnTo>
                          <a:lnTo>
                            <a:pt x="838" y="276"/>
                          </a:lnTo>
                          <a:lnTo>
                            <a:pt x="832" y="258"/>
                          </a:lnTo>
                          <a:lnTo>
                            <a:pt x="826" y="242"/>
                          </a:lnTo>
                          <a:lnTo>
                            <a:pt x="818" y="224"/>
                          </a:lnTo>
                          <a:lnTo>
                            <a:pt x="810" y="208"/>
                          </a:lnTo>
                          <a:lnTo>
                            <a:pt x="800" y="193"/>
                          </a:lnTo>
                          <a:lnTo>
                            <a:pt x="790" y="177"/>
                          </a:lnTo>
                          <a:lnTo>
                            <a:pt x="779" y="162"/>
                          </a:lnTo>
                          <a:lnTo>
                            <a:pt x="767" y="147"/>
                          </a:lnTo>
                          <a:lnTo>
                            <a:pt x="754" y="134"/>
                          </a:lnTo>
                          <a:lnTo>
                            <a:pt x="741" y="121"/>
                          </a:lnTo>
                          <a:lnTo>
                            <a:pt x="727" y="107"/>
                          </a:lnTo>
                          <a:lnTo>
                            <a:pt x="713" y="95"/>
                          </a:lnTo>
                          <a:lnTo>
                            <a:pt x="697" y="84"/>
                          </a:lnTo>
                          <a:lnTo>
                            <a:pt x="681" y="73"/>
                          </a:lnTo>
                          <a:lnTo>
                            <a:pt x="664" y="62"/>
                          </a:lnTo>
                          <a:lnTo>
                            <a:pt x="646" y="53"/>
                          </a:lnTo>
                          <a:lnTo>
                            <a:pt x="628" y="44"/>
                          </a:lnTo>
                          <a:lnTo>
                            <a:pt x="611" y="36"/>
                          </a:lnTo>
                          <a:lnTo>
                            <a:pt x="592" y="28"/>
                          </a:lnTo>
                          <a:lnTo>
                            <a:pt x="573" y="22"/>
                          </a:lnTo>
                          <a:lnTo>
                            <a:pt x="553" y="16"/>
                          </a:lnTo>
                          <a:lnTo>
                            <a:pt x="532" y="11"/>
                          </a:lnTo>
                          <a:lnTo>
                            <a:pt x="512" y="7"/>
                          </a:lnTo>
                          <a:lnTo>
                            <a:pt x="491" y="4"/>
                          </a:lnTo>
                          <a:lnTo>
                            <a:pt x="470" y="2"/>
                          </a:lnTo>
                          <a:lnTo>
                            <a:pt x="448" y="0"/>
                          </a:lnTo>
                          <a:lnTo>
                            <a:pt x="426" y="0"/>
                          </a:lnTo>
                          <a:lnTo>
                            <a:pt x="404" y="0"/>
                          </a:lnTo>
                          <a:lnTo>
                            <a:pt x="382" y="2"/>
                          </a:lnTo>
                          <a:lnTo>
                            <a:pt x="361" y="4"/>
                          </a:lnTo>
                          <a:lnTo>
                            <a:pt x="340" y="7"/>
                          </a:lnTo>
                          <a:lnTo>
                            <a:pt x="319" y="11"/>
                          </a:lnTo>
                          <a:lnTo>
                            <a:pt x="299" y="16"/>
                          </a:lnTo>
                          <a:lnTo>
                            <a:pt x="280" y="22"/>
                          </a:lnTo>
                          <a:lnTo>
                            <a:pt x="260" y="28"/>
                          </a:lnTo>
                          <a:lnTo>
                            <a:pt x="241" y="36"/>
                          </a:lnTo>
                          <a:lnTo>
                            <a:pt x="223" y="44"/>
                          </a:lnTo>
                          <a:lnTo>
                            <a:pt x="205" y="53"/>
                          </a:lnTo>
                          <a:lnTo>
                            <a:pt x="188" y="62"/>
                          </a:lnTo>
                          <a:lnTo>
                            <a:pt x="171" y="73"/>
                          </a:lnTo>
                          <a:lnTo>
                            <a:pt x="156" y="84"/>
                          </a:lnTo>
                          <a:lnTo>
                            <a:pt x="140" y="95"/>
                          </a:lnTo>
                          <a:lnTo>
                            <a:pt x="125" y="107"/>
                          </a:lnTo>
                          <a:lnTo>
                            <a:pt x="111" y="121"/>
                          </a:lnTo>
                          <a:lnTo>
                            <a:pt x="98" y="134"/>
                          </a:lnTo>
                          <a:lnTo>
                            <a:pt x="84" y="147"/>
                          </a:lnTo>
                          <a:lnTo>
                            <a:pt x="73" y="162"/>
                          </a:lnTo>
                          <a:lnTo>
                            <a:pt x="62" y="177"/>
                          </a:lnTo>
                          <a:lnTo>
                            <a:pt x="51" y="193"/>
                          </a:lnTo>
                          <a:lnTo>
                            <a:pt x="42" y="208"/>
                          </a:lnTo>
                          <a:lnTo>
                            <a:pt x="34" y="224"/>
                          </a:lnTo>
                          <a:lnTo>
                            <a:pt x="26" y="242"/>
                          </a:lnTo>
                          <a:lnTo>
                            <a:pt x="19" y="258"/>
                          </a:lnTo>
                          <a:lnTo>
                            <a:pt x="13" y="276"/>
                          </a:lnTo>
                          <a:lnTo>
                            <a:pt x="9" y="294"/>
                          </a:lnTo>
                          <a:lnTo>
                            <a:pt x="5" y="312"/>
                          </a:lnTo>
                          <a:lnTo>
                            <a:pt x="3" y="330"/>
                          </a:lnTo>
                          <a:lnTo>
                            <a:pt x="0" y="349"/>
                          </a:lnTo>
                          <a:lnTo>
                            <a:pt x="0" y="368"/>
                          </a:lnTo>
                          <a:lnTo>
                            <a:pt x="0" y="387"/>
                          </a:lnTo>
                          <a:lnTo>
                            <a:pt x="3" y="406"/>
                          </a:lnTo>
                          <a:lnTo>
                            <a:pt x="5" y="424"/>
                          </a:lnTo>
                          <a:lnTo>
                            <a:pt x="9" y="443"/>
                          </a:lnTo>
                          <a:lnTo>
                            <a:pt x="13" y="460"/>
                          </a:lnTo>
                          <a:lnTo>
                            <a:pt x="19" y="478"/>
                          </a:lnTo>
                          <a:lnTo>
                            <a:pt x="26" y="495"/>
                          </a:lnTo>
                          <a:lnTo>
                            <a:pt x="34" y="511"/>
                          </a:lnTo>
                          <a:lnTo>
                            <a:pt x="42" y="528"/>
                          </a:lnTo>
                          <a:lnTo>
                            <a:pt x="51" y="543"/>
                          </a:lnTo>
                          <a:lnTo>
                            <a:pt x="62" y="560"/>
                          </a:lnTo>
                          <a:lnTo>
                            <a:pt x="73" y="574"/>
                          </a:lnTo>
                          <a:lnTo>
                            <a:pt x="84" y="588"/>
                          </a:lnTo>
                          <a:lnTo>
                            <a:pt x="98" y="603"/>
                          </a:lnTo>
                          <a:lnTo>
                            <a:pt x="111" y="616"/>
                          </a:lnTo>
                          <a:lnTo>
                            <a:pt x="125" y="628"/>
                          </a:lnTo>
                          <a:lnTo>
                            <a:pt x="140" y="641"/>
                          </a:lnTo>
                          <a:lnTo>
                            <a:pt x="156" y="652"/>
                          </a:lnTo>
                          <a:lnTo>
                            <a:pt x="171" y="663"/>
                          </a:lnTo>
                          <a:lnTo>
                            <a:pt x="188" y="674"/>
                          </a:lnTo>
                          <a:lnTo>
                            <a:pt x="205" y="684"/>
                          </a:lnTo>
                          <a:lnTo>
                            <a:pt x="223" y="692"/>
                          </a:lnTo>
                          <a:lnTo>
                            <a:pt x="241" y="700"/>
                          </a:lnTo>
                          <a:lnTo>
                            <a:pt x="260" y="707"/>
                          </a:lnTo>
                          <a:lnTo>
                            <a:pt x="280" y="715"/>
                          </a:lnTo>
                          <a:lnTo>
                            <a:pt x="299" y="720"/>
                          </a:lnTo>
                          <a:lnTo>
                            <a:pt x="319" y="725"/>
                          </a:lnTo>
                          <a:lnTo>
                            <a:pt x="340" y="729"/>
                          </a:lnTo>
                          <a:lnTo>
                            <a:pt x="361" y="732"/>
                          </a:lnTo>
                          <a:lnTo>
                            <a:pt x="382" y="735"/>
                          </a:lnTo>
                          <a:lnTo>
                            <a:pt x="404" y="736"/>
                          </a:lnTo>
                          <a:lnTo>
                            <a:pt x="426" y="737"/>
                          </a:lnTo>
                          <a:lnTo>
                            <a:pt x="448" y="736"/>
                          </a:lnTo>
                          <a:lnTo>
                            <a:pt x="470" y="735"/>
                          </a:lnTo>
                          <a:lnTo>
                            <a:pt x="491" y="732"/>
                          </a:lnTo>
                          <a:lnTo>
                            <a:pt x="512" y="729"/>
                          </a:lnTo>
                          <a:lnTo>
                            <a:pt x="532" y="725"/>
                          </a:lnTo>
                          <a:lnTo>
                            <a:pt x="553" y="720"/>
                          </a:lnTo>
                          <a:lnTo>
                            <a:pt x="573" y="715"/>
                          </a:lnTo>
                          <a:lnTo>
                            <a:pt x="592" y="707"/>
                          </a:lnTo>
                          <a:lnTo>
                            <a:pt x="611" y="700"/>
                          </a:lnTo>
                          <a:lnTo>
                            <a:pt x="628" y="692"/>
                          </a:lnTo>
                          <a:lnTo>
                            <a:pt x="646" y="684"/>
                          </a:lnTo>
                          <a:lnTo>
                            <a:pt x="664" y="674"/>
                          </a:lnTo>
                          <a:lnTo>
                            <a:pt x="681" y="663"/>
                          </a:lnTo>
                          <a:lnTo>
                            <a:pt x="697" y="652"/>
                          </a:lnTo>
                          <a:lnTo>
                            <a:pt x="713" y="641"/>
                          </a:lnTo>
                          <a:lnTo>
                            <a:pt x="727" y="628"/>
                          </a:lnTo>
                          <a:lnTo>
                            <a:pt x="741" y="616"/>
                          </a:lnTo>
                          <a:lnTo>
                            <a:pt x="754" y="603"/>
                          </a:lnTo>
                          <a:lnTo>
                            <a:pt x="767" y="588"/>
                          </a:lnTo>
                          <a:lnTo>
                            <a:pt x="779" y="574"/>
                          </a:lnTo>
                          <a:lnTo>
                            <a:pt x="790" y="560"/>
                          </a:lnTo>
                          <a:lnTo>
                            <a:pt x="800" y="543"/>
                          </a:lnTo>
                          <a:lnTo>
                            <a:pt x="810" y="528"/>
                          </a:lnTo>
                          <a:lnTo>
                            <a:pt x="818" y="511"/>
                          </a:lnTo>
                          <a:lnTo>
                            <a:pt x="826" y="495"/>
                          </a:lnTo>
                          <a:lnTo>
                            <a:pt x="832" y="478"/>
                          </a:lnTo>
                          <a:lnTo>
                            <a:pt x="838" y="460"/>
                          </a:lnTo>
                          <a:lnTo>
                            <a:pt x="843" y="443"/>
                          </a:lnTo>
                          <a:lnTo>
                            <a:pt x="846" y="424"/>
                          </a:lnTo>
                          <a:lnTo>
                            <a:pt x="850" y="406"/>
                          </a:lnTo>
                          <a:lnTo>
                            <a:pt x="851" y="387"/>
                          </a:lnTo>
                          <a:lnTo>
                            <a:pt x="852" y="368"/>
                          </a:lnTo>
                          <a:close/>
                          <a:moveTo>
                            <a:pt x="823" y="368"/>
                          </a:moveTo>
                          <a:lnTo>
                            <a:pt x="822" y="385"/>
                          </a:lnTo>
                          <a:lnTo>
                            <a:pt x="820" y="403"/>
                          </a:lnTo>
                          <a:lnTo>
                            <a:pt x="818" y="420"/>
                          </a:lnTo>
                          <a:lnTo>
                            <a:pt x="814" y="438"/>
                          </a:lnTo>
                          <a:lnTo>
                            <a:pt x="810" y="454"/>
                          </a:lnTo>
                          <a:lnTo>
                            <a:pt x="805" y="470"/>
                          </a:lnTo>
                          <a:lnTo>
                            <a:pt x="798" y="486"/>
                          </a:lnTo>
                          <a:lnTo>
                            <a:pt x="791" y="501"/>
                          </a:lnTo>
                          <a:lnTo>
                            <a:pt x="784" y="517"/>
                          </a:lnTo>
                          <a:lnTo>
                            <a:pt x="774" y="532"/>
                          </a:lnTo>
                          <a:lnTo>
                            <a:pt x="765" y="546"/>
                          </a:lnTo>
                          <a:lnTo>
                            <a:pt x="755" y="560"/>
                          </a:lnTo>
                          <a:lnTo>
                            <a:pt x="743" y="573"/>
                          </a:lnTo>
                          <a:lnTo>
                            <a:pt x="732" y="586"/>
                          </a:lnTo>
                          <a:lnTo>
                            <a:pt x="720" y="599"/>
                          </a:lnTo>
                          <a:lnTo>
                            <a:pt x="707" y="611"/>
                          </a:lnTo>
                          <a:lnTo>
                            <a:pt x="692" y="622"/>
                          </a:lnTo>
                          <a:lnTo>
                            <a:pt x="678" y="633"/>
                          </a:lnTo>
                          <a:lnTo>
                            <a:pt x="663" y="643"/>
                          </a:lnTo>
                          <a:lnTo>
                            <a:pt x="647" y="653"/>
                          </a:lnTo>
                          <a:lnTo>
                            <a:pt x="632" y="661"/>
                          </a:lnTo>
                          <a:lnTo>
                            <a:pt x="615" y="669"/>
                          </a:lnTo>
                          <a:lnTo>
                            <a:pt x="598" y="678"/>
                          </a:lnTo>
                          <a:lnTo>
                            <a:pt x="580" y="684"/>
                          </a:lnTo>
                          <a:lnTo>
                            <a:pt x="562" y="690"/>
                          </a:lnTo>
                          <a:lnTo>
                            <a:pt x="544" y="696"/>
                          </a:lnTo>
                          <a:lnTo>
                            <a:pt x="525" y="700"/>
                          </a:lnTo>
                          <a:lnTo>
                            <a:pt x="506" y="704"/>
                          </a:lnTo>
                          <a:lnTo>
                            <a:pt x="486" y="707"/>
                          </a:lnTo>
                          <a:lnTo>
                            <a:pt x="466" y="709"/>
                          </a:lnTo>
                          <a:lnTo>
                            <a:pt x="446" y="710"/>
                          </a:lnTo>
                          <a:lnTo>
                            <a:pt x="426" y="711"/>
                          </a:lnTo>
                          <a:lnTo>
                            <a:pt x="406" y="710"/>
                          </a:lnTo>
                          <a:lnTo>
                            <a:pt x="385" y="709"/>
                          </a:lnTo>
                          <a:lnTo>
                            <a:pt x="365" y="707"/>
                          </a:lnTo>
                          <a:lnTo>
                            <a:pt x="346" y="704"/>
                          </a:lnTo>
                          <a:lnTo>
                            <a:pt x="327" y="700"/>
                          </a:lnTo>
                          <a:lnTo>
                            <a:pt x="308" y="696"/>
                          </a:lnTo>
                          <a:lnTo>
                            <a:pt x="290" y="690"/>
                          </a:lnTo>
                          <a:lnTo>
                            <a:pt x="272" y="684"/>
                          </a:lnTo>
                          <a:lnTo>
                            <a:pt x="254" y="678"/>
                          </a:lnTo>
                          <a:lnTo>
                            <a:pt x="237" y="669"/>
                          </a:lnTo>
                          <a:lnTo>
                            <a:pt x="221" y="661"/>
                          </a:lnTo>
                          <a:lnTo>
                            <a:pt x="204" y="653"/>
                          </a:lnTo>
                          <a:lnTo>
                            <a:pt x="189" y="643"/>
                          </a:lnTo>
                          <a:lnTo>
                            <a:pt x="173" y="633"/>
                          </a:lnTo>
                          <a:lnTo>
                            <a:pt x="159" y="622"/>
                          </a:lnTo>
                          <a:lnTo>
                            <a:pt x="146" y="611"/>
                          </a:lnTo>
                          <a:lnTo>
                            <a:pt x="132" y="599"/>
                          </a:lnTo>
                          <a:lnTo>
                            <a:pt x="120" y="586"/>
                          </a:lnTo>
                          <a:lnTo>
                            <a:pt x="108" y="573"/>
                          </a:lnTo>
                          <a:lnTo>
                            <a:pt x="98" y="560"/>
                          </a:lnTo>
                          <a:lnTo>
                            <a:pt x="87" y="546"/>
                          </a:lnTo>
                          <a:lnTo>
                            <a:pt x="77" y="532"/>
                          </a:lnTo>
                          <a:lnTo>
                            <a:pt x="69" y="517"/>
                          </a:lnTo>
                          <a:lnTo>
                            <a:pt x="61" y="501"/>
                          </a:lnTo>
                          <a:lnTo>
                            <a:pt x="54" y="486"/>
                          </a:lnTo>
                          <a:lnTo>
                            <a:pt x="48" y="470"/>
                          </a:lnTo>
                          <a:lnTo>
                            <a:pt x="42" y="454"/>
                          </a:lnTo>
                          <a:lnTo>
                            <a:pt x="37" y="438"/>
                          </a:lnTo>
                          <a:lnTo>
                            <a:pt x="34" y="420"/>
                          </a:lnTo>
                          <a:lnTo>
                            <a:pt x="31" y="403"/>
                          </a:lnTo>
                          <a:lnTo>
                            <a:pt x="30" y="385"/>
                          </a:lnTo>
                          <a:lnTo>
                            <a:pt x="30" y="368"/>
                          </a:lnTo>
                          <a:lnTo>
                            <a:pt x="30" y="350"/>
                          </a:lnTo>
                          <a:lnTo>
                            <a:pt x="31" y="333"/>
                          </a:lnTo>
                          <a:lnTo>
                            <a:pt x="34" y="316"/>
                          </a:lnTo>
                          <a:lnTo>
                            <a:pt x="37" y="299"/>
                          </a:lnTo>
                          <a:lnTo>
                            <a:pt x="42" y="283"/>
                          </a:lnTo>
                          <a:lnTo>
                            <a:pt x="48" y="266"/>
                          </a:lnTo>
                          <a:lnTo>
                            <a:pt x="54" y="250"/>
                          </a:lnTo>
                          <a:lnTo>
                            <a:pt x="61" y="235"/>
                          </a:lnTo>
                          <a:lnTo>
                            <a:pt x="69" y="219"/>
                          </a:lnTo>
                          <a:lnTo>
                            <a:pt x="77" y="205"/>
                          </a:lnTo>
                          <a:lnTo>
                            <a:pt x="87" y="190"/>
                          </a:lnTo>
                          <a:lnTo>
                            <a:pt x="98" y="176"/>
                          </a:lnTo>
                          <a:lnTo>
                            <a:pt x="108" y="163"/>
                          </a:lnTo>
                          <a:lnTo>
                            <a:pt x="120" y="149"/>
                          </a:lnTo>
                          <a:lnTo>
                            <a:pt x="132" y="137"/>
                          </a:lnTo>
                          <a:lnTo>
                            <a:pt x="146" y="126"/>
                          </a:lnTo>
                          <a:lnTo>
                            <a:pt x="159" y="115"/>
                          </a:lnTo>
                          <a:lnTo>
                            <a:pt x="173" y="103"/>
                          </a:lnTo>
                          <a:lnTo>
                            <a:pt x="189" y="93"/>
                          </a:lnTo>
                          <a:lnTo>
                            <a:pt x="204" y="84"/>
                          </a:lnTo>
                          <a:lnTo>
                            <a:pt x="221" y="75"/>
                          </a:lnTo>
                          <a:lnTo>
                            <a:pt x="237" y="66"/>
                          </a:lnTo>
                          <a:lnTo>
                            <a:pt x="254" y="59"/>
                          </a:lnTo>
                          <a:lnTo>
                            <a:pt x="272" y="52"/>
                          </a:lnTo>
                          <a:lnTo>
                            <a:pt x="290" y="46"/>
                          </a:lnTo>
                          <a:lnTo>
                            <a:pt x="308" y="41"/>
                          </a:lnTo>
                          <a:lnTo>
                            <a:pt x="327" y="36"/>
                          </a:lnTo>
                          <a:lnTo>
                            <a:pt x="346" y="32"/>
                          </a:lnTo>
                          <a:lnTo>
                            <a:pt x="365" y="28"/>
                          </a:lnTo>
                          <a:lnTo>
                            <a:pt x="385" y="26"/>
                          </a:lnTo>
                          <a:lnTo>
                            <a:pt x="406" y="25"/>
                          </a:lnTo>
                          <a:lnTo>
                            <a:pt x="426" y="25"/>
                          </a:lnTo>
                          <a:lnTo>
                            <a:pt x="446" y="25"/>
                          </a:lnTo>
                          <a:lnTo>
                            <a:pt x="466" y="26"/>
                          </a:lnTo>
                          <a:lnTo>
                            <a:pt x="486" y="28"/>
                          </a:lnTo>
                          <a:lnTo>
                            <a:pt x="506" y="32"/>
                          </a:lnTo>
                          <a:lnTo>
                            <a:pt x="525" y="36"/>
                          </a:lnTo>
                          <a:lnTo>
                            <a:pt x="544" y="41"/>
                          </a:lnTo>
                          <a:lnTo>
                            <a:pt x="562" y="46"/>
                          </a:lnTo>
                          <a:lnTo>
                            <a:pt x="580" y="52"/>
                          </a:lnTo>
                          <a:lnTo>
                            <a:pt x="598" y="59"/>
                          </a:lnTo>
                          <a:lnTo>
                            <a:pt x="615" y="66"/>
                          </a:lnTo>
                          <a:lnTo>
                            <a:pt x="632" y="75"/>
                          </a:lnTo>
                          <a:lnTo>
                            <a:pt x="647" y="84"/>
                          </a:lnTo>
                          <a:lnTo>
                            <a:pt x="663" y="93"/>
                          </a:lnTo>
                          <a:lnTo>
                            <a:pt x="678" y="103"/>
                          </a:lnTo>
                          <a:lnTo>
                            <a:pt x="692" y="115"/>
                          </a:lnTo>
                          <a:lnTo>
                            <a:pt x="707" y="126"/>
                          </a:lnTo>
                          <a:lnTo>
                            <a:pt x="720" y="137"/>
                          </a:lnTo>
                          <a:lnTo>
                            <a:pt x="732" y="149"/>
                          </a:lnTo>
                          <a:lnTo>
                            <a:pt x="743" y="163"/>
                          </a:lnTo>
                          <a:lnTo>
                            <a:pt x="755" y="176"/>
                          </a:lnTo>
                          <a:lnTo>
                            <a:pt x="765" y="190"/>
                          </a:lnTo>
                          <a:lnTo>
                            <a:pt x="774" y="205"/>
                          </a:lnTo>
                          <a:lnTo>
                            <a:pt x="784" y="219"/>
                          </a:lnTo>
                          <a:lnTo>
                            <a:pt x="791" y="235"/>
                          </a:lnTo>
                          <a:lnTo>
                            <a:pt x="798" y="250"/>
                          </a:lnTo>
                          <a:lnTo>
                            <a:pt x="805" y="266"/>
                          </a:lnTo>
                          <a:lnTo>
                            <a:pt x="810" y="283"/>
                          </a:lnTo>
                          <a:lnTo>
                            <a:pt x="814" y="299"/>
                          </a:lnTo>
                          <a:lnTo>
                            <a:pt x="818" y="316"/>
                          </a:lnTo>
                          <a:lnTo>
                            <a:pt x="820" y="333"/>
                          </a:lnTo>
                          <a:lnTo>
                            <a:pt x="822" y="350"/>
                          </a:lnTo>
                          <a:lnTo>
                            <a:pt x="823" y="368"/>
                          </a:lnTo>
                          <a:close/>
                        </a:path>
                      </a:pathLst>
                    </a:custGeom>
                    <a:solidFill>
                      <a:srgbClr val="3BB5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6" name="Freeform 6692">
                      <a:extLst>
                        <a:ext uri="{FF2B5EF4-FFF2-40B4-BE49-F238E27FC236}">
                          <a16:creationId xmlns:a16="http://schemas.microsoft.com/office/drawing/2014/main" xmlns="" id="{71A9FD33-460C-42C6-802F-5774B673BA9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9" y="1538"/>
                      <a:ext cx="137" cy="142"/>
                    </a:xfrm>
                    <a:custGeom>
                      <a:avLst/>
                      <a:gdLst>
                        <a:gd name="T0" fmla="*/ 814 w 822"/>
                        <a:gd name="T1" fmla="*/ 284 h 712"/>
                        <a:gd name="T2" fmla="*/ 782 w 822"/>
                        <a:gd name="T3" fmla="*/ 202 h 712"/>
                        <a:gd name="T4" fmla="*/ 728 w 822"/>
                        <a:gd name="T5" fmla="*/ 129 h 712"/>
                        <a:gd name="T6" fmla="*/ 657 w 822"/>
                        <a:gd name="T7" fmla="*/ 71 h 712"/>
                        <a:gd name="T8" fmla="*/ 571 w 822"/>
                        <a:gd name="T9" fmla="*/ 28 h 712"/>
                        <a:gd name="T10" fmla="*/ 474 w 822"/>
                        <a:gd name="T11" fmla="*/ 4 h 712"/>
                        <a:gd name="T12" fmla="*/ 369 w 822"/>
                        <a:gd name="T13" fmla="*/ 2 h 712"/>
                        <a:gd name="T14" fmla="*/ 270 w 822"/>
                        <a:gd name="T15" fmla="*/ 22 h 712"/>
                        <a:gd name="T16" fmla="*/ 181 w 822"/>
                        <a:gd name="T17" fmla="*/ 61 h 712"/>
                        <a:gd name="T18" fmla="*/ 106 w 822"/>
                        <a:gd name="T19" fmla="*/ 117 h 712"/>
                        <a:gd name="T20" fmla="*/ 49 w 822"/>
                        <a:gd name="T21" fmla="*/ 187 h 712"/>
                        <a:gd name="T22" fmla="*/ 13 w 822"/>
                        <a:gd name="T23" fmla="*/ 267 h 712"/>
                        <a:gd name="T24" fmla="*/ 0 w 822"/>
                        <a:gd name="T25" fmla="*/ 356 h 712"/>
                        <a:gd name="T26" fmla="*/ 13 w 822"/>
                        <a:gd name="T27" fmla="*/ 445 h 712"/>
                        <a:gd name="T28" fmla="*/ 49 w 822"/>
                        <a:gd name="T29" fmla="*/ 526 h 712"/>
                        <a:gd name="T30" fmla="*/ 106 w 822"/>
                        <a:gd name="T31" fmla="*/ 595 h 712"/>
                        <a:gd name="T32" fmla="*/ 181 w 822"/>
                        <a:gd name="T33" fmla="*/ 651 h 712"/>
                        <a:gd name="T34" fmla="*/ 270 w 822"/>
                        <a:gd name="T35" fmla="*/ 690 h 712"/>
                        <a:gd name="T36" fmla="*/ 369 w 822"/>
                        <a:gd name="T37" fmla="*/ 710 h 712"/>
                        <a:gd name="T38" fmla="*/ 474 w 822"/>
                        <a:gd name="T39" fmla="*/ 708 h 712"/>
                        <a:gd name="T40" fmla="*/ 571 w 822"/>
                        <a:gd name="T41" fmla="*/ 684 h 712"/>
                        <a:gd name="T42" fmla="*/ 657 w 822"/>
                        <a:gd name="T43" fmla="*/ 641 h 712"/>
                        <a:gd name="T44" fmla="*/ 728 w 822"/>
                        <a:gd name="T45" fmla="*/ 583 h 712"/>
                        <a:gd name="T46" fmla="*/ 782 w 822"/>
                        <a:gd name="T47" fmla="*/ 511 h 712"/>
                        <a:gd name="T48" fmla="*/ 814 w 822"/>
                        <a:gd name="T49" fmla="*/ 428 h 712"/>
                        <a:gd name="T50" fmla="*/ 792 w 822"/>
                        <a:gd name="T51" fmla="*/ 356 h 712"/>
                        <a:gd name="T52" fmla="*/ 780 w 822"/>
                        <a:gd name="T53" fmla="*/ 439 h 712"/>
                        <a:gd name="T54" fmla="*/ 746 w 822"/>
                        <a:gd name="T55" fmla="*/ 514 h 712"/>
                        <a:gd name="T56" fmla="*/ 694 w 822"/>
                        <a:gd name="T57" fmla="*/ 578 h 712"/>
                        <a:gd name="T58" fmla="*/ 624 w 822"/>
                        <a:gd name="T59" fmla="*/ 630 h 712"/>
                        <a:gd name="T60" fmla="*/ 542 w 822"/>
                        <a:gd name="T61" fmla="*/ 667 h 712"/>
                        <a:gd name="T62" fmla="*/ 450 w 822"/>
                        <a:gd name="T63" fmla="*/ 685 h 712"/>
                        <a:gd name="T64" fmla="*/ 353 w 822"/>
                        <a:gd name="T65" fmla="*/ 683 h 712"/>
                        <a:gd name="T66" fmla="*/ 263 w 822"/>
                        <a:gd name="T67" fmla="*/ 661 h 712"/>
                        <a:gd name="T68" fmla="*/ 182 w 822"/>
                        <a:gd name="T69" fmla="*/ 621 h 712"/>
                        <a:gd name="T70" fmla="*/ 117 w 822"/>
                        <a:gd name="T71" fmla="*/ 566 h 712"/>
                        <a:gd name="T72" fmla="*/ 67 w 822"/>
                        <a:gd name="T73" fmla="*/ 499 h 712"/>
                        <a:gd name="T74" fmla="*/ 36 w 822"/>
                        <a:gd name="T75" fmla="*/ 423 h 712"/>
                        <a:gd name="T76" fmla="*/ 29 w 822"/>
                        <a:gd name="T77" fmla="*/ 340 h 712"/>
                        <a:gd name="T78" fmla="*/ 46 w 822"/>
                        <a:gd name="T79" fmla="*/ 257 h 712"/>
                        <a:gd name="T80" fmla="*/ 85 w 822"/>
                        <a:gd name="T81" fmla="*/ 185 h 712"/>
                        <a:gd name="T82" fmla="*/ 141 w 822"/>
                        <a:gd name="T83" fmla="*/ 122 h 712"/>
                        <a:gd name="T84" fmla="*/ 213 w 822"/>
                        <a:gd name="T85" fmla="*/ 74 h 712"/>
                        <a:gd name="T86" fmla="*/ 297 w 822"/>
                        <a:gd name="T87" fmla="*/ 40 h 712"/>
                        <a:gd name="T88" fmla="*/ 392 w 822"/>
                        <a:gd name="T89" fmla="*/ 26 h 712"/>
                        <a:gd name="T90" fmla="*/ 488 w 822"/>
                        <a:gd name="T91" fmla="*/ 33 h 712"/>
                        <a:gd name="T92" fmla="*/ 577 w 822"/>
                        <a:gd name="T93" fmla="*/ 59 h 712"/>
                        <a:gd name="T94" fmla="*/ 654 w 822"/>
                        <a:gd name="T95" fmla="*/ 102 h 712"/>
                        <a:gd name="T96" fmla="*/ 717 w 822"/>
                        <a:gd name="T97" fmla="*/ 158 h 712"/>
                        <a:gd name="T98" fmla="*/ 763 w 822"/>
                        <a:gd name="T99" fmla="*/ 228 h 712"/>
                        <a:gd name="T100" fmla="*/ 789 w 822"/>
                        <a:gd name="T101" fmla="*/ 306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22" h="712">
                          <a:moveTo>
                            <a:pt x="822" y="356"/>
                          </a:moveTo>
                          <a:lnTo>
                            <a:pt x="822" y="337"/>
                          </a:lnTo>
                          <a:lnTo>
                            <a:pt x="820" y="320"/>
                          </a:lnTo>
                          <a:lnTo>
                            <a:pt x="817" y="302"/>
                          </a:lnTo>
                          <a:lnTo>
                            <a:pt x="814" y="284"/>
                          </a:lnTo>
                          <a:lnTo>
                            <a:pt x="809" y="267"/>
                          </a:lnTo>
                          <a:lnTo>
                            <a:pt x="804" y="250"/>
                          </a:lnTo>
                          <a:lnTo>
                            <a:pt x="797" y="234"/>
                          </a:lnTo>
                          <a:lnTo>
                            <a:pt x="790" y="217"/>
                          </a:lnTo>
                          <a:lnTo>
                            <a:pt x="782" y="202"/>
                          </a:lnTo>
                          <a:lnTo>
                            <a:pt x="772" y="187"/>
                          </a:lnTo>
                          <a:lnTo>
                            <a:pt x="763" y="171"/>
                          </a:lnTo>
                          <a:lnTo>
                            <a:pt x="752" y="157"/>
                          </a:lnTo>
                          <a:lnTo>
                            <a:pt x="740" y="144"/>
                          </a:lnTo>
                          <a:lnTo>
                            <a:pt x="728" y="129"/>
                          </a:lnTo>
                          <a:lnTo>
                            <a:pt x="715" y="117"/>
                          </a:lnTo>
                          <a:lnTo>
                            <a:pt x="701" y="105"/>
                          </a:lnTo>
                          <a:lnTo>
                            <a:pt x="687" y="92"/>
                          </a:lnTo>
                          <a:lnTo>
                            <a:pt x="673" y="81"/>
                          </a:lnTo>
                          <a:lnTo>
                            <a:pt x="657" y="71"/>
                          </a:lnTo>
                          <a:lnTo>
                            <a:pt x="641" y="61"/>
                          </a:lnTo>
                          <a:lnTo>
                            <a:pt x="624" y="51"/>
                          </a:lnTo>
                          <a:lnTo>
                            <a:pt x="607" y="43"/>
                          </a:lnTo>
                          <a:lnTo>
                            <a:pt x="590" y="35"/>
                          </a:lnTo>
                          <a:lnTo>
                            <a:pt x="571" y="28"/>
                          </a:lnTo>
                          <a:lnTo>
                            <a:pt x="552" y="22"/>
                          </a:lnTo>
                          <a:lnTo>
                            <a:pt x="533" y="16"/>
                          </a:lnTo>
                          <a:lnTo>
                            <a:pt x="514" y="11"/>
                          </a:lnTo>
                          <a:lnTo>
                            <a:pt x="494" y="7"/>
                          </a:lnTo>
                          <a:lnTo>
                            <a:pt x="474" y="4"/>
                          </a:lnTo>
                          <a:lnTo>
                            <a:pt x="453" y="2"/>
                          </a:lnTo>
                          <a:lnTo>
                            <a:pt x="432" y="1"/>
                          </a:lnTo>
                          <a:lnTo>
                            <a:pt x="411" y="0"/>
                          </a:lnTo>
                          <a:lnTo>
                            <a:pt x="389" y="1"/>
                          </a:lnTo>
                          <a:lnTo>
                            <a:pt x="369" y="2"/>
                          </a:lnTo>
                          <a:lnTo>
                            <a:pt x="348" y="4"/>
                          </a:lnTo>
                          <a:lnTo>
                            <a:pt x="328" y="7"/>
                          </a:lnTo>
                          <a:lnTo>
                            <a:pt x="308" y="11"/>
                          </a:lnTo>
                          <a:lnTo>
                            <a:pt x="289" y="16"/>
                          </a:lnTo>
                          <a:lnTo>
                            <a:pt x="270" y="22"/>
                          </a:lnTo>
                          <a:lnTo>
                            <a:pt x="251" y="28"/>
                          </a:lnTo>
                          <a:lnTo>
                            <a:pt x="233" y="35"/>
                          </a:lnTo>
                          <a:lnTo>
                            <a:pt x="215" y="43"/>
                          </a:lnTo>
                          <a:lnTo>
                            <a:pt x="197" y="51"/>
                          </a:lnTo>
                          <a:lnTo>
                            <a:pt x="181" y="61"/>
                          </a:lnTo>
                          <a:lnTo>
                            <a:pt x="165" y="71"/>
                          </a:lnTo>
                          <a:lnTo>
                            <a:pt x="149" y="81"/>
                          </a:lnTo>
                          <a:lnTo>
                            <a:pt x="135" y="92"/>
                          </a:lnTo>
                          <a:lnTo>
                            <a:pt x="120" y="105"/>
                          </a:lnTo>
                          <a:lnTo>
                            <a:pt x="106" y="117"/>
                          </a:lnTo>
                          <a:lnTo>
                            <a:pt x="93" y="129"/>
                          </a:lnTo>
                          <a:lnTo>
                            <a:pt x="81" y="144"/>
                          </a:lnTo>
                          <a:lnTo>
                            <a:pt x="69" y="157"/>
                          </a:lnTo>
                          <a:lnTo>
                            <a:pt x="59" y="171"/>
                          </a:lnTo>
                          <a:lnTo>
                            <a:pt x="49" y="187"/>
                          </a:lnTo>
                          <a:lnTo>
                            <a:pt x="40" y="202"/>
                          </a:lnTo>
                          <a:lnTo>
                            <a:pt x="32" y="217"/>
                          </a:lnTo>
                          <a:lnTo>
                            <a:pt x="24" y="234"/>
                          </a:lnTo>
                          <a:lnTo>
                            <a:pt x="19" y="250"/>
                          </a:lnTo>
                          <a:lnTo>
                            <a:pt x="13" y="267"/>
                          </a:lnTo>
                          <a:lnTo>
                            <a:pt x="8" y="284"/>
                          </a:lnTo>
                          <a:lnTo>
                            <a:pt x="4" y="302"/>
                          </a:lnTo>
                          <a:lnTo>
                            <a:pt x="2" y="320"/>
                          </a:lnTo>
                          <a:lnTo>
                            <a:pt x="1" y="337"/>
                          </a:lnTo>
                          <a:lnTo>
                            <a:pt x="0" y="356"/>
                          </a:lnTo>
                          <a:lnTo>
                            <a:pt x="1" y="374"/>
                          </a:lnTo>
                          <a:lnTo>
                            <a:pt x="2" y="393"/>
                          </a:lnTo>
                          <a:lnTo>
                            <a:pt x="4" y="410"/>
                          </a:lnTo>
                          <a:lnTo>
                            <a:pt x="8" y="428"/>
                          </a:lnTo>
                          <a:lnTo>
                            <a:pt x="13" y="445"/>
                          </a:lnTo>
                          <a:lnTo>
                            <a:pt x="19" y="462"/>
                          </a:lnTo>
                          <a:lnTo>
                            <a:pt x="24" y="478"/>
                          </a:lnTo>
                          <a:lnTo>
                            <a:pt x="32" y="494"/>
                          </a:lnTo>
                          <a:lnTo>
                            <a:pt x="40" y="511"/>
                          </a:lnTo>
                          <a:lnTo>
                            <a:pt x="49" y="526"/>
                          </a:lnTo>
                          <a:lnTo>
                            <a:pt x="59" y="541"/>
                          </a:lnTo>
                          <a:lnTo>
                            <a:pt x="69" y="555"/>
                          </a:lnTo>
                          <a:lnTo>
                            <a:pt x="81" y="569"/>
                          </a:lnTo>
                          <a:lnTo>
                            <a:pt x="93" y="583"/>
                          </a:lnTo>
                          <a:lnTo>
                            <a:pt x="106" y="595"/>
                          </a:lnTo>
                          <a:lnTo>
                            <a:pt x="120" y="608"/>
                          </a:lnTo>
                          <a:lnTo>
                            <a:pt x="135" y="619"/>
                          </a:lnTo>
                          <a:lnTo>
                            <a:pt x="149" y="631"/>
                          </a:lnTo>
                          <a:lnTo>
                            <a:pt x="165" y="641"/>
                          </a:lnTo>
                          <a:lnTo>
                            <a:pt x="181" y="651"/>
                          </a:lnTo>
                          <a:lnTo>
                            <a:pt x="197" y="661"/>
                          </a:lnTo>
                          <a:lnTo>
                            <a:pt x="215" y="669"/>
                          </a:lnTo>
                          <a:lnTo>
                            <a:pt x="233" y="677"/>
                          </a:lnTo>
                          <a:lnTo>
                            <a:pt x="251" y="684"/>
                          </a:lnTo>
                          <a:lnTo>
                            <a:pt x="270" y="690"/>
                          </a:lnTo>
                          <a:lnTo>
                            <a:pt x="289" y="696"/>
                          </a:lnTo>
                          <a:lnTo>
                            <a:pt x="308" y="701"/>
                          </a:lnTo>
                          <a:lnTo>
                            <a:pt x="328" y="705"/>
                          </a:lnTo>
                          <a:lnTo>
                            <a:pt x="348" y="708"/>
                          </a:lnTo>
                          <a:lnTo>
                            <a:pt x="369" y="710"/>
                          </a:lnTo>
                          <a:lnTo>
                            <a:pt x="389" y="712"/>
                          </a:lnTo>
                          <a:lnTo>
                            <a:pt x="411" y="712"/>
                          </a:lnTo>
                          <a:lnTo>
                            <a:pt x="432" y="712"/>
                          </a:lnTo>
                          <a:lnTo>
                            <a:pt x="453" y="710"/>
                          </a:lnTo>
                          <a:lnTo>
                            <a:pt x="474" y="708"/>
                          </a:lnTo>
                          <a:lnTo>
                            <a:pt x="494" y="705"/>
                          </a:lnTo>
                          <a:lnTo>
                            <a:pt x="514" y="701"/>
                          </a:lnTo>
                          <a:lnTo>
                            <a:pt x="533" y="696"/>
                          </a:lnTo>
                          <a:lnTo>
                            <a:pt x="552" y="690"/>
                          </a:lnTo>
                          <a:lnTo>
                            <a:pt x="571" y="684"/>
                          </a:lnTo>
                          <a:lnTo>
                            <a:pt x="590" y="677"/>
                          </a:lnTo>
                          <a:lnTo>
                            <a:pt x="607" y="669"/>
                          </a:lnTo>
                          <a:lnTo>
                            <a:pt x="624" y="661"/>
                          </a:lnTo>
                          <a:lnTo>
                            <a:pt x="641" y="651"/>
                          </a:lnTo>
                          <a:lnTo>
                            <a:pt x="657" y="641"/>
                          </a:lnTo>
                          <a:lnTo>
                            <a:pt x="673" y="631"/>
                          </a:lnTo>
                          <a:lnTo>
                            <a:pt x="687" y="619"/>
                          </a:lnTo>
                          <a:lnTo>
                            <a:pt x="701" y="608"/>
                          </a:lnTo>
                          <a:lnTo>
                            <a:pt x="715" y="595"/>
                          </a:lnTo>
                          <a:lnTo>
                            <a:pt x="728" y="583"/>
                          </a:lnTo>
                          <a:lnTo>
                            <a:pt x="740" y="569"/>
                          </a:lnTo>
                          <a:lnTo>
                            <a:pt x="752" y="555"/>
                          </a:lnTo>
                          <a:lnTo>
                            <a:pt x="763" y="541"/>
                          </a:lnTo>
                          <a:lnTo>
                            <a:pt x="772" y="526"/>
                          </a:lnTo>
                          <a:lnTo>
                            <a:pt x="782" y="511"/>
                          </a:lnTo>
                          <a:lnTo>
                            <a:pt x="790" y="494"/>
                          </a:lnTo>
                          <a:lnTo>
                            <a:pt x="797" y="478"/>
                          </a:lnTo>
                          <a:lnTo>
                            <a:pt x="804" y="462"/>
                          </a:lnTo>
                          <a:lnTo>
                            <a:pt x="809" y="445"/>
                          </a:lnTo>
                          <a:lnTo>
                            <a:pt x="814" y="428"/>
                          </a:lnTo>
                          <a:lnTo>
                            <a:pt x="817" y="410"/>
                          </a:lnTo>
                          <a:lnTo>
                            <a:pt x="820" y="393"/>
                          </a:lnTo>
                          <a:lnTo>
                            <a:pt x="822" y="374"/>
                          </a:lnTo>
                          <a:lnTo>
                            <a:pt x="822" y="356"/>
                          </a:lnTo>
                          <a:close/>
                          <a:moveTo>
                            <a:pt x="792" y="356"/>
                          </a:moveTo>
                          <a:lnTo>
                            <a:pt x="792" y="373"/>
                          </a:lnTo>
                          <a:lnTo>
                            <a:pt x="791" y="390"/>
                          </a:lnTo>
                          <a:lnTo>
                            <a:pt x="789" y="406"/>
                          </a:lnTo>
                          <a:lnTo>
                            <a:pt x="785" y="423"/>
                          </a:lnTo>
                          <a:lnTo>
                            <a:pt x="780" y="439"/>
                          </a:lnTo>
                          <a:lnTo>
                            <a:pt x="776" y="454"/>
                          </a:lnTo>
                          <a:lnTo>
                            <a:pt x="770" y="470"/>
                          </a:lnTo>
                          <a:lnTo>
                            <a:pt x="763" y="485"/>
                          </a:lnTo>
                          <a:lnTo>
                            <a:pt x="756" y="499"/>
                          </a:lnTo>
                          <a:lnTo>
                            <a:pt x="746" y="514"/>
                          </a:lnTo>
                          <a:lnTo>
                            <a:pt x="738" y="527"/>
                          </a:lnTo>
                          <a:lnTo>
                            <a:pt x="727" y="541"/>
                          </a:lnTo>
                          <a:lnTo>
                            <a:pt x="717" y="554"/>
                          </a:lnTo>
                          <a:lnTo>
                            <a:pt x="706" y="566"/>
                          </a:lnTo>
                          <a:lnTo>
                            <a:pt x="694" y="578"/>
                          </a:lnTo>
                          <a:lnTo>
                            <a:pt x="681" y="590"/>
                          </a:lnTo>
                          <a:lnTo>
                            <a:pt x="668" y="601"/>
                          </a:lnTo>
                          <a:lnTo>
                            <a:pt x="654" y="611"/>
                          </a:lnTo>
                          <a:lnTo>
                            <a:pt x="639" y="621"/>
                          </a:lnTo>
                          <a:lnTo>
                            <a:pt x="624" y="630"/>
                          </a:lnTo>
                          <a:lnTo>
                            <a:pt x="609" y="639"/>
                          </a:lnTo>
                          <a:lnTo>
                            <a:pt x="593" y="646"/>
                          </a:lnTo>
                          <a:lnTo>
                            <a:pt x="577" y="654"/>
                          </a:lnTo>
                          <a:lnTo>
                            <a:pt x="560" y="661"/>
                          </a:lnTo>
                          <a:lnTo>
                            <a:pt x="542" y="667"/>
                          </a:lnTo>
                          <a:lnTo>
                            <a:pt x="525" y="672"/>
                          </a:lnTo>
                          <a:lnTo>
                            <a:pt x="507" y="676"/>
                          </a:lnTo>
                          <a:lnTo>
                            <a:pt x="488" y="680"/>
                          </a:lnTo>
                          <a:lnTo>
                            <a:pt x="469" y="683"/>
                          </a:lnTo>
                          <a:lnTo>
                            <a:pt x="450" y="685"/>
                          </a:lnTo>
                          <a:lnTo>
                            <a:pt x="431" y="686"/>
                          </a:lnTo>
                          <a:lnTo>
                            <a:pt x="411" y="686"/>
                          </a:lnTo>
                          <a:lnTo>
                            <a:pt x="392" y="686"/>
                          </a:lnTo>
                          <a:lnTo>
                            <a:pt x="372" y="685"/>
                          </a:lnTo>
                          <a:lnTo>
                            <a:pt x="353" y="683"/>
                          </a:lnTo>
                          <a:lnTo>
                            <a:pt x="334" y="680"/>
                          </a:lnTo>
                          <a:lnTo>
                            <a:pt x="316" y="676"/>
                          </a:lnTo>
                          <a:lnTo>
                            <a:pt x="297" y="672"/>
                          </a:lnTo>
                          <a:lnTo>
                            <a:pt x="279" y="667"/>
                          </a:lnTo>
                          <a:lnTo>
                            <a:pt x="263" y="661"/>
                          </a:lnTo>
                          <a:lnTo>
                            <a:pt x="245" y="654"/>
                          </a:lnTo>
                          <a:lnTo>
                            <a:pt x="229" y="646"/>
                          </a:lnTo>
                          <a:lnTo>
                            <a:pt x="213" y="639"/>
                          </a:lnTo>
                          <a:lnTo>
                            <a:pt x="197" y="630"/>
                          </a:lnTo>
                          <a:lnTo>
                            <a:pt x="182" y="621"/>
                          </a:lnTo>
                          <a:lnTo>
                            <a:pt x="168" y="611"/>
                          </a:lnTo>
                          <a:lnTo>
                            <a:pt x="155" y="601"/>
                          </a:lnTo>
                          <a:lnTo>
                            <a:pt x="141" y="590"/>
                          </a:lnTo>
                          <a:lnTo>
                            <a:pt x="129" y="578"/>
                          </a:lnTo>
                          <a:lnTo>
                            <a:pt x="117" y="566"/>
                          </a:lnTo>
                          <a:lnTo>
                            <a:pt x="105" y="554"/>
                          </a:lnTo>
                          <a:lnTo>
                            <a:pt x="94" y="541"/>
                          </a:lnTo>
                          <a:lnTo>
                            <a:pt x="85" y="527"/>
                          </a:lnTo>
                          <a:lnTo>
                            <a:pt x="75" y="514"/>
                          </a:lnTo>
                          <a:lnTo>
                            <a:pt x="67" y="499"/>
                          </a:lnTo>
                          <a:lnTo>
                            <a:pt x="59" y="485"/>
                          </a:lnTo>
                          <a:lnTo>
                            <a:pt x="52" y="470"/>
                          </a:lnTo>
                          <a:lnTo>
                            <a:pt x="46" y="454"/>
                          </a:lnTo>
                          <a:lnTo>
                            <a:pt x="41" y="439"/>
                          </a:lnTo>
                          <a:lnTo>
                            <a:pt x="36" y="423"/>
                          </a:lnTo>
                          <a:lnTo>
                            <a:pt x="34" y="406"/>
                          </a:lnTo>
                          <a:lnTo>
                            <a:pt x="32" y="390"/>
                          </a:lnTo>
                          <a:lnTo>
                            <a:pt x="29" y="373"/>
                          </a:lnTo>
                          <a:lnTo>
                            <a:pt x="29" y="356"/>
                          </a:lnTo>
                          <a:lnTo>
                            <a:pt x="29" y="340"/>
                          </a:lnTo>
                          <a:lnTo>
                            <a:pt x="32" y="322"/>
                          </a:lnTo>
                          <a:lnTo>
                            <a:pt x="34" y="306"/>
                          </a:lnTo>
                          <a:lnTo>
                            <a:pt x="36" y="289"/>
                          </a:lnTo>
                          <a:lnTo>
                            <a:pt x="41" y="274"/>
                          </a:lnTo>
                          <a:lnTo>
                            <a:pt x="46" y="257"/>
                          </a:lnTo>
                          <a:lnTo>
                            <a:pt x="52" y="242"/>
                          </a:lnTo>
                          <a:lnTo>
                            <a:pt x="59" y="228"/>
                          </a:lnTo>
                          <a:lnTo>
                            <a:pt x="67" y="213"/>
                          </a:lnTo>
                          <a:lnTo>
                            <a:pt x="75" y="199"/>
                          </a:lnTo>
                          <a:lnTo>
                            <a:pt x="85" y="185"/>
                          </a:lnTo>
                          <a:lnTo>
                            <a:pt x="94" y="171"/>
                          </a:lnTo>
                          <a:lnTo>
                            <a:pt x="105" y="158"/>
                          </a:lnTo>
                          <a:lnTo>
                            <a:pt x="117" y="146"/>
                          </a:lnTo>
                          <a:lnTo>
                            <a:pt x="129" y="134"/>
                          </a:lnTo>
                          <a:lnTo>
                            <a:pt x="141" y="122"/>
                          </a:lnTo>
                          <a:lnTo>
                            <a:pt x="155" y="112"/>
                          </a:lnTo>
                          <a:lnTo>
                            <a:pt x="168" y="102"/>
                          </a:lnTo>
                          <a:lnTo>
                            <a:pt x="182" y="91"/>
                          </a:lnTo>
                          <a:lnTo>
                            <a:pt x="197" y="82"/>
                          </a:lnTo>
                          <a:lnTo>
                            <a:pt x="213" y="74"/>
                          </a:lnTo>
                          <a:lnTo>
                            <a:pt x="229" y="66"/>
                          </a:lnTo>
                          <a:lnTo>
                            <a:pt x="245" y="59"/>
                          </a:lnTo>
                          <a:lnTo>
                            <a:pt x="263" y="51"/>
                          </a:lnTo>
                          <a:lnTo>
                            <a:pt x="279" y="46"/>
                          </a:lnTo>
                          <a:lnTo>
                            <a:pt x="297" y="40"/>
                          </a:lnTo>
                          <a:lnTo>
                            <a:pt x="316" y="36"/>
                          </a:lnTo>
                          <a:lnTo>
                            <a:pt x="334" y="33"/>
                          </a:lnTo>
                          <a:lnTo>
                            <a:pt x="353" y="30"/>
                          </a:lnTo>
                          <a:lnTo>
                            <a:pt x="372" y="28"/>
                          </a:lnTo>
                          <a:lnTo>
                            <a:pt x="392" y="26"/>
                          </a:lnTo>
                          <a:lnTo>
                            <a:pt x="411" y="26"/>
                          </a:lnTo>
                          <a:lnTo>
                            <a:pt x="431" y="26"/>
                          </a:lnTo>
                          <a:lnTo>
                            <a:pt x="450" y="28"/>
                          </a:lnTo>
                          <a:lnTo>
                            <a:pt x="469" y="30"/>
                          </a:lnTo>
                          <a:lnTo>
                            <a:pt x="488" y="33"/>
                          </a:lnTo>
                          <a:lnTo>
                            <a:pt x="507" y="36"/>
                          </a:lnTo>
                          <a:lnTo>
                            <a:pt x="525" y="40"/>
                          </a:lnTo>
                          <a:lnTo>
                            <a:pt x="542" y="46"/>
                          </a:lnTo>
                          <a:lnTo>
                            <a:pt x="560" y="51"/>
                          </a:lnTo>
                          <a:lnTo>
                            <a:pt x="577" y="59"/>
                          </a:lnTo>
                          <a:lnTo>
                            <a:pt x="593" y="66"/>
                          </a:lnTo>
                          <a:lnTo>
                            <a:pt x="609" y="74"/>
                          </a:lnTo>
                          <a:lnTo>
                            <a:pt x="624" y="82"/>
                          </a:lnTo>
                          <a:lnTo>
                            <a:pt x="639" y="91"/>
                          </a:lnTo>
                          <a:lnTo>
                            <a:pt x="654" y="102"/>
                          </a:lnTo>
                          <a:lnTo>
                            <a:pt x="668" y="112"/>
                          </a:lnTo>
                          <a:lnTo>
                            <a:pt x="681" y="122"/>
                          </a:lnTo>
                          <a:lnTo>
                            <a:pt x="694" y="134"/>
                          </a:lnTo>
                          <a:lnTo>
                            <a:pt x="706" y="146"/>
                          </a:lnTo>
                          <a:lnTo>
                            <a:pt x="717" y="158"/>
                          </a:lnTo>
                          <a:lnTo>
                            <a:pt x="727" y="171"/>
                          </a:lnTo>
                          <a:lnTo>
                            <a:pt x="738" y="185"/>
                          </a:lnTo>
                          <a:lnTo>
                            <a:pt x="746" y="199"/>
                          </a:lnTo>
                          <a:lnTo>
                            <a:pt x="756" y="213"/>
                          </a:lnTo>
                          <a:lnTo>
                            <a:pt x="763" y="228"/>
                          </a:lnTo>
                          <a:lnTo>
                            <a:pt x="770" y="242"/>
                          </a:lnTo>
                          <a:lnTo>
                            <a:pt x="776" y="257"/>
                          </a:lnTo>
                          <a:lnTo>
                            <a:pt x="780" y="274"/>
                          </a:lnTo>
                          <a:lnTo>
                            <a:pt x="785" y="289"/>
                          </a:lnTo>
                          <a:lnTo>
                            <a:pt x="789" y="306"/>
                          </a:lnTo>
                          <a:lnTo>
                            <a:pt x="791" y="322"/>
                          </a:lnTo>
                          <a:lnTo>
                            <a:pt x="792" y="340"/>
                          </a:lnTo>
                          <a:lnTo>
                            <a:pt x="792" y="356"/>
                          </a:lnTo>
                          <a:close/>
                        </a:path>
                      </a:pathLst>
                    </a:custGeom>
                    <a:solidFill>
                      <a:srgbClr val="44B6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7" name="Freeform 6693">
                      <a:extLst>
                        <a:ext uri="{FF2B5EF4-FFF2-40B4-BE49-F238E27FC236}">
                          <a16:creationId xmlns:a16="http://schemas.microsoft.com/office/drawing/2014/main" xmlns="" id="{83FE69EA-1BA7-472E-8928-34F7C34DB8B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32" y="1540"/>
                      <a:ext cx="132" cy="138"/>
                    </a:xfrm>
                    <a:custGeom>
                      <a:avLst/>
                      <a:gdLst>
                        <a:gd name="T0" fmla="*/ 784 w 793"/>
                        <a:gd name="T1" fmla="*/ 274 h 686"/>
                        <a:gd name="T2" fmla="*/ 754 w 793"/>
                        <a:gd name="T3" fmla="*/ 194 h 686"/>
                        <a:gd name="T4" fmla="*/ 702 w 793"/>
                        <a:gd name="T5" fmla="*/ 124 h 686"/>
                        <a:gd name="T6" fmla="*/ 633 w 793"/>
                        <a:gd name="T7" fmla="*/ 68 h 686"/>
                        <a:gd name="T8" fmla="*/ 550 w 793"/>
                        <a:gd name="T9" fmla="*/ 27 h 686"/>
                        <a:gd name="T10" fmla="*/ 456 w 793"/>
                        <a:gd name="T11" fmla="*/ 3 h 686"/>
                        <a:gd name="T12" fmla="*/ 355 w 793"/>
                        <a:gd name="T13" fmla="*/ 1 h 686"/>
                        <a:gd name="T14" fmla="*/ 260 w 793"/>
                        <a:gd name="T15" fmla="*/ 21 h 686"/>
                        <a:gd name="T16" fmla="*/ 174 w 793"/>
                        <a:gd name="T17" fmla="*/ 59 h 686"/>
                        <a:gd name="T18" fmla="*/ 102 w 793"/>
                        <a:gd name="T19" fmla="*/ 112 h 686"/>
                        <a:gd name="T20" fmla="*/ 47 w 793"/>
                        <a:gd name="T21" fmla="*/ 180 h 686"/>
                        <a:gd name="T22" fmla="*/ 12 w 793"/>
                        <a:gd name="T23" fmla="*/ 258 h 686"/>
                        <a:gd name="T24" fmla="*/ 0 w 793"/>
                        <a:gd name="T25" fmla="*/ 343 h 686"/>
                        <a:gd name="T26" fmla="*/ 12 w 793"/>
                        <a:gd name="T27" fmla="*/ 429 h 686"/>
                        <a:gd name="T28" fmla="*/ 47 w 793"/>
                        <a:gd name="T29" fmla="*/ 507 h 686"/>
                        <a:gd name="T30" fmla="*/ 102 w 793"/>
                        <a:gd name="T31" fmla="*/ 574 h 686"/>
                        <a:gd name="T32" fmla="*/ 174 w 793"/>
                        <a:gd name="T33" fmla="*/ 628 h 686"/>
                        <a:gd name="T34" fmla="*/ 260 w 793"/>
                        <a:gd name="T35" fmla="*/ 665 h 686"/>
                        <a:gd name="T36" fmla="*/ 355 w 793"/>
                        <a:gd name="T37" fmla="*/ 684 h 686"/>
                        <a:gd name="T38" fmla="*/ 456 w 793"/>
                        <a:gd name="T39" fmla="*/ 682 h 686"/>
                        <a:gd name="T40" fmla="*/ 550 w 793"/>
                        <a:gd name="T41" fmla="*/ 659 h 686"/>
                        <a:gd name="T42" fmla="*/ 633 w 793"/>
                        <a:gd name="T43" fmla="*/ 618 h 686"/>
                        <a:gd name="T44" fmla="*/ 702 w 793"/>
                        <a:gd name="T45" fmla="*/ 561 h 686"/>
                        <a:gd name="T46" fmla="*/ 754 w 793"/>
                        <a:gd name="T47" fmla="*/ 492 h 686"/>
                        <a:gd name="T48" fmla="*/ 784 w 793"/>
                        <a:gd name="T49" fmla="*/ 413 h 686"/>
                        <a:gd name="T50" fmla="*/ 763 w 793"/>
                        <a:gd name="T51" fmla="*/ 343 h 686"/>
                        <a:gd name="T52" fmla="*/ 751 w 793"/>
                        <a:gd name="T53" fmla="*/ 423 h 686"/>
                        <a:gd name="T54" fmla="*/ 719 w 793"/>
                        <a:gd name="T55" fmla="*/ 495 h 686"/>
                        <a:gd name="T56" fmla="*/ 667 w 793"/>
                        <a:gd name="T57" fmla="*/ 556 h 686"/>
                        <a:gd name="T58" fmla="*/ 601 w 793"/>
                        <a:gd name="T59" fmla="*/ 606 h 686"/>
                        <a:gd name="T60" fmla="*/ 523 w 793"/>
                        <a:gd name="T61" fmla="*/ 641 h 686"/>
                        <a:gd name="T62" fmla="*/ 434 w 793"/>
                        <a:gd name="T63" fmla="*/ 659 h 686"/>
                        <a:gd name="T64" fmla="*/ 340 w 793"/>
                        <a:gd name="T65" fmla="*/ 657 h 686"/>
                        <a:gd name="T66" fmla="*/ 254 w 793"/>
                        <a:gd name="T67" fmla="*/ 636 h 686"/>
                        <a:gd name="T68" fmla="*/ 177 w 793"/>
                        <a:gd name="T69" fmla="*/ 597 h 686"/>
                        <a:gd name="T70" fmla="*/ 113 w 793"/>
                        <a:gd name="T71" fmla="*/ 545 h 686"/>
                        <a:gd name="T72" fmla="*/ 65 w 793"/>
                        <a:gd name="T73" fmla="*/ 480 h 686"/>
                        <a:gd name="T74" fmla="*/ 37 w 793"/>
                        <a:gd name="T75" fmla="*/ 408 h 686"/>
                        <a:gd name="T76" fmla="*/ 30 w 793"/>
                        <a:gd name="T77" fmla="*/ 327 h 686"/>
                        <a:gd name="T78" fmla="*/ 45 w 793"/>
                        <a:gd name="T79" fmla="*/ 249 h 686"/>
                        <a:gd name="T80" fmla="*/ 82 w 793"/>
                        <a:gd name="T81" fmla="*/ 179 h 686"/>
                        <a:gd name="T82" fmla="*/ 136 w 793"/>
                        <a:gd name="T83" fmla="*/ 118 h 686"/>
                        <a:gd name="T84" fmla="*/ 205 w 793"/>
                        <a:gd name="T85" fmla="*/ 71 h 686"/>
                        <a:gd name="T86" fmla="*/ 287 w 793"/>
                        <a:gd name="T87" fmla="*/ 39 h 686"/>
                        <a:gd name="T88" fmla="*/ 377 w 793"/>
                        <a:gd name="T89" fmla="*/ 26 h 686"/>
                        <a:gd name="T90" fmla="*/ 470 w 793"/>
                        <a:gd name="T91" fmla="*/ 32 h 686"/>
                        <a:gd name="T92" fmla="*/ 555 w 793"/>
                        <a:gd name="T93" fmla="*/ 57 h 686"/>
                        <a:gd name="T94" fmla="*/ 629 w 793"/>
                        <a:gd name="T95" fmla="*/ 98 h 686"/>
                        <a:gd name="T96" fmla="*/ 690 w 793"/>
                        <a:gd name="T97" fmla="*/ 153 h 686"/>
                        <a:gd name="T98" fmla="*/ 735 w 793"/>
                        <a:gd name="T99" fmla="*/ 220 h 686"/>
                        <a:gd name="T100" fmla="*/ 758 w 793"/>
                        <a:gd name="T101" fmla="*/ 295 h 6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93" h="686">
                          <a:moveTo>
                            <a:pt x="793" y="343"/>
                          </a:moveTo>
                          <a:lnTo>
                            <a:pt x="792" y="325"/>
                          </a:lnTo>
                          <a:lnTo>
                            <a:pt x="790" y="308"/>
                          </a:lnTo>
                          <a:lnTo>
                            <a:pt x="788" y="291"/>
                          </a:lnTo>
                          <a:lnTo>
                            <a:pt x="784" y="274"/>
                          </a:lnTo>
                          <a:lnTo>
                            <a:pt x="780" y="258"/>
                          </a:lnTo>
                          <a:lnTo>
                            <a:pt x="775" y="241"/>
                          </a:lnTo>
                          <a:lnTo>
                            <a:pt x="768" y="225"/>
                          </a:lnTo>
                          <a:lnTo>
                            <a:pt x="761" y="210"/>
                          </a:lnTo>
                          <a:lnTo>
                            <a:pt x="754" y="194"/>
                          </a:lnTo>
                          <a:lnTo>
                            <a:pt x="744" y="180"/>
                          </a:lnTo>
                          <a:lnTo>
                            <a:pt x="735" y="165"/>
                          </a:lnTo>
                          <a:lnTo>
                            <a:pt x="725" y="151"/>
                          </a:lnTo>
                          <a:lnTo>
                            <a:pt x="713" y="138"/>
                          </a:lnTo>
                          <a:lnTo>
                            <a:pt x="702" y="124"/>
                          </a:lnTo>
                          <a:lnTo>
                            <a:pt x="690" y="112"/>
                          </a:lnTo>
                          <a:lnTo>
                            <a:pt x="677" y="101"/>
                          </a:lnTo>
                          <a:lnTo>
                            <a:pt x="662" y="90"/>
                          </a:lnTo>
                          <a:lnTo>
                            <a:pt x="648" y="78"/>
                          </a:lnTo>
                          <a:lnTo>
                            <a:pt x="633" y="68"/>
                          </a:lnTo>
                          <a:lnTo>
                            <a:pt x="617" y="59"/>
                          </a:lnTo>
                          <a:lnTo>
                            <a:pt x="602" y="50"/>
                          </a:lnTo>
                          <a:lnTo>
                            <a:pt x="585" y="41"/>
                          </a:lnTo>
                          <a:lnTo>
                            <a:pt x="568" y="34"/>
                          </a:lnTo>
                          <a:lnTo>
                            <a:pt x="550" y="27"/>
                          </a:lnTo>
                          <a:lnTo>
                            <a:pt x="532" y="21"/>
                          </a:lnTo>
                          <a:lnTo>
                            <a:pt x="514" y="16"/>
                          </a:lnTo>
                          <a:lnTo>
                            <a:pt x="495" y="11"/>
                          </a:lnTo>
                          <a:lnTo>
                            <a:pt x="476" y="7"/>
                          </a:lnTo>
                          <a:lnTo>
                            <a:pt x="456" y="3"/>
                          </a:lnTo>
                          <a:lnTo>
                            <a:pt x="436" y="1"/>
                          </a:lnTo>
                          <a:lnTo>
                            <a:pt x="416" y="0"/>
                          </a:lnTo>
                          <a:lnTo>
                            <a:pt x="396" y="0"/>
                          </a:lnTo>
                          <a:lnTo>
                            <a:pt x="376" y="0"/>
                          </a:lnTo>
                          <a:lnTo>
                            <a:pt x="355" y="1"/>
                          </a:lnTo>
                          <a:lnTo>
                            <a:pt x="335" y="3"/>
                          </a:lnTo>
                          <a:lnTo>
                            <a:pt x="316" y="7"/>
                          </a:lnTo>
                          <a:lnTo>
                            <a:pt x="297" y="11"/>
                          </a:lnTo>
                          <a:lnTo>
                            <a:pt x="278" y="16"/>
                          </a:lnTo>
                          <a:lnTo>
                            <a:pt x="260" y="21"/>
                          </a:lnTo>
                          <a:lnTo>
                            <a:pt x="242" y="27"/>
                          </a:lnTo>
                          <a:lnTo>
                            <a:pt x="224" y="34"/>
                          </a:lnTo>
                          <a:lnTo>
                            <a:pt x="207" y="41"/>
                          </a:lnTo>
                          <a:lnTo>
                            <a:pt x="191" y="50"/>
                          </a:lnTo>
                          <a:lnTo>
                            <a:pt x="174" y="59"/>
                          </a:lnTo>
                          <a:lnTo>
                            <a:pt x="159" y="68"/>
                          </a:lnTo>
                          <a:lnTo>
                            <a:pt x="143" y="78"/>
                          </a:lnTo>
                          <a:lnTo>
                            <a:pt x="129" y="90"/>
                          </a:lnTo>
                          <a:lnTo>
                            <a:pt x="116" y="101"/>
                          </a:lnTo>
                          <a:lnTo>
                            <a:pt x="102" y="112"/>
                          </a:lnTo>
                          <a:lnTo>
                            <a:pt x="90" y="124"/>
                          </a:lnTo>
                          <a:lnTo>
                            <a:pt x="78" y="138"/>
                          </a:lnTo>
                          <a:lnTo>
                            <a:pt x="68" y="151"/>
                          </a:lnTo>
                          <a:lnTo>
                            <a:pt x="57" y="165"/>
                          </a:lnTo>
                          <a:lnTo>
                            <a:pt x="47" y="180"/>
                          </a:lnTo>
                          <a:lnTo>
                            <a:pt x="39" y="194"/>
                          </a:lnTo>
                          <a:lnTo>
                            <a:pt x="31" y="210"/>
                          </a:lnTo>
                          <a:lnTo>
                            <a:pt x="24" y="225"/>
                          </a:lnTo>
                          <a:lnTo>
                            <a:pt x="18" y="241"/>
                          </a:lnTo>
                          <a:lnTo>
                            <a:pt x="12" y="258"/>
                          </a:lnTo>
                          <a:lnTo>
                            <a:pt x="7" y="274"/>
                          </a:lnTo>
                          <a:lnTo>
                            <a:pt x="4" y="291"/>
                          </a:lnTo>
                          <a:lnTo>
                            <a:pt x="1" y="308"/>
                          </a:lnTo>
                          <a:lnTo>
                            <a:pt x="0" y="325"/>
                          </a:lnTo>
                          <a:lnTo>
                            <a:pt x="0" y="343"/>
                          </a:lnTo>
                          <a:lnTo>
                            <a:pt x="0" y="360"/>
                          </a:lnTo>
                          <a:lnTo>
                            <a:pt x="1" y="378"/>
                          </a:lnTo>
                          <a:lnTo>
                            <a:pt x="4" y="395"/>
                          </a:lnTo>
                          <a:lnTo>
                            <a:pt x="7" y="413"/>
                          </a:lnTo>
                          <a:lnTo>
                            <a:pt x="12" y="429"/>
                          </a:lnTo>
                          <a:lnTo>
                            <a:pt x="18" y="445"/>
                          </a:lnTo>
                          <a:lnTo>
                            <a:pt x="24" y="461"/>
                          </a:lnTo>
                          <a:lnTo>
                            <a:pt x="31" y="476"/>
                          </a:lnTo>
                          <a:lnTo>
                            <a:pt x="39" y="492"/>
                          </a:lnTo>
                          <a:lnTo>
                            <a:pt x="47" y="507"/>
                          </a:lnTo>
                          <a:lnTo>
                            <a:pt x="57" y="521"/>
                          </a:lnTo>
                          <a:lnTo>
                            <a:pt x="68" y="535"/>
                          </a:lnTo>
                          <a:lnTo>
                            <a:pt x="78" y="548"/>
                          </a:lnTo>
                          <a:lnTo>
                            <a:pt x="90" y="561"/>
                          </a:lnTo>
                          <a:lnTo>
                            <a:pt x="102" y="574"/>
                          </a:lnTo>
                          <a:lnTo>
                            <a:pt x="116" y="586"/>
                          </a:lnTo>
                          <a:lnTo>
                            <a:pt x="129" y="597"/>
                          </a:lnTo>
                          <a:lnTo>
                            <a:pt x="143" y="608"/>
                          </a:lnTo>
                          <a:lnTo>
                            <a:pt x="159" y="618"/>
                          </a:lnTo>
                          <a:lnTo>
                            <a:pt x="174" y="628"/>
                          </a:lnTo>
                          <a:lnTo>
                            <a:pt x="191" y="636"/>
                          </a:lnTo>
                          <a:lnTo>
                            <a:pt x="207" y="644"/>
                          </a:lnTo>
                          <a:lnTo>
                            <a:pt x="224" y="653"/>
                          </a:lnTo>
                          <a:lnTo>
                            <a:pt x="242" y="659"/>
                          </a:lnTo>
                          <a:lnTo>
                            <a:pt x="260" y="665"/>
                          </a:lnTo>
                          <a:lnTo>
                            <a:pt x="278" y="671"/>
                          </a:lnTo>
                          <a:lnTo>
                            <a:pt x="297" y="675"/>
                          </a:lnTo>
                          <a:lnTo>
                            <a:pt x="316" y="679"/>
                          </a:lnTo>
                          <a:lnTo>
                            <a:pt x="335" y="682"/>
                          </a:lnTo>
                          <a:lnTo>
                            <a:pt x="355" y="684"/>
                          </a:lnTo>
                          <a:lnTo>
                            <a:pt x="376" y="685"/>
                          </a:lnTo>
                          <a:lnTo>
                            <a:pt x="396" y="686"/>
                          </a:lnTo>
                          <a:lnTo>
                            <a:pt x="416" y="685"/>
                          </a:lnTo>
                          <a:lnTo>
                            <a:pt x="436" y="684"/>
                          </a:lnTo>
                          <a:lnTo>
                            <a:pt x="456" y="682"/>
                          </a:lnTo>
                          <a:lnTo>
                            <a:pt x="476" y="679"/>
                          </a:lnTo>
                          <a:lnTo>
                            <a:pt x="495" y="675"/>
                          </a:lnTo>
                          <a:lnTo>
                            <a:pt x="514" y="671"/>
                          </a:lnTo>
                          <a:lnTo>
                            <a:pt x="532" y="665"/>
                          </a:lnTo>
                          <a:lnTo>
                            <a:pt x="550" y="659"/>
                          </a:lnTo>
                          <a:lnTo>
                            <a:pt x="568" y="653"/>
                          </a:lnTo>
                          <a:lnTo>
                            <a:pt x="585" y="644"/>
                          </a:lnTo>
                          <a:lnTo>
                            <a:pt x="602" y="636"/>
                          </a:lnTo>
                          <a:lnTo>
                            <a:pt x="617" y="628"/>
                          </a:lnTo>
                          <a:lnTo>
                            <a:pt x="633" y="618"/>
                          </a:lnTo>
                          <a:lnTo>
                            <a:pt x="648" y="608"/>
                          </a:lnTo>
                          <a:lnTo>
                            <a:pt x="662" y="597"/>
                          </a:lnTo>
                          <a:lnTo>
                            <a:pt x="677" y="586"/>
                          </a:lnTo>
                          <a:lnTo>
                            <a:pt x="690" y="574"/>
                          </a:lnTo>
                          <a:lnTo>
                            <a:pt x="702" y="561"/>
                          </a:lnTo>
                          <a:lnTo>
                            <a:pt x="713" y="548"/>
                          </a:lnTo>
                          <a:lnTo>
                            <a:pt x="725" y="535"/>
                          </a:lnTo>
                          <a:lnTo>
                            <a:pt x="735" y="521"/>
                          </a:lnTo>
                          <a:lnTo>
                            <a:pt x="744" y="507"/>
                          </a:lnTo>
                          <a:lnTo>
                            <a:pt x="754" y="492"/>
                          </a:lnTo>
                          <a:lnTo>
                            <a:pt x="761" y="476"/>
                          </a:lnTo>
                          <a:lnTo>
                            <a:pt x="768" y="461"/>
                          </a:lnTo>
                          <a:lnTo>
                            <a:pt x="775" y="445"/>
                          </a:lnTo>
                          <a:lnTo>
                            <a:pt x="780" y="429"/>
                          </a:lnTo>
                          <a:lnTo>
                            <a:pt x="784" y="413"/>
                          </a:lnTo>
                          <a:lnTo>
                            <a:pt x="788" y="395"/>
                          </a:lnTo>
                          <a:lnTo>
                            <a:pt x="790" y="378"/>
                          </a:lnTo>
                          <a:lnTo>
                            <a:pt x="792" y="360"/>
                          </a:lnTo>
                          <a:lnTo>
                            <a:pt x="793" y="343"/>
                          </a:lnTo>
                          <a:close/>
                          <a:moveTo>
                            <a:pt x="763" y="343"/>
                          </a:moveTo>
                          <a:lnTo>
                            <a:pt x="763" y="359"/>
                          </a:lnTo>
                          <a:lnTo>
                            <a:pt x="761" y="376"/>
                          </a:lnTo>
                          <a:lnTo>
                            <a:pt x="758" y="391"/>
                          </a:lnTo>
                          <a:lnTo>
                            <a:pt x="756" y="408"/>
                          </a:lnTo>
                          <a:lnTo>
                            <a:pt x="751" y="423"/>
                          </a:lnTo>
                          <a:lnTo>
                            <a:pt x="747" y="437"/>
                          </a:lnTo>
                          <a:lnTo>
                            <a:pt x="741" y="453"/>
                          </a:lnTo>
                          <a:lnTo>
                            <a:pt x="735" y="467"/>
                          </a:lnTo>
                          <a:lnTo>
                            <a:pt x="726" y="480"/>
                          </a:lnTo>
                          <a:lnTo>
                            <a:pt x="719" y="495"/>
                          </a:lnTo>
                          <a:lnTo>
                            <a:pt x="710" y="508"/>
                          </a:lnTo>
                          <a:lnTo>
                            <a:pt x="700" y="520"/>
                          </a:lnTo>
                          <a:lnTo>
                            <a:pt x="690" y="534"/>
                          </a:lnTo>
                          <a:lnTo>
                            <a:pt x="679" y="545"/>
                          </a:lnTo>
                          <a:lnTo>
                            <a:pt x="667" y="556"/>
                          </a:lnTo>
                          <a:lnTo>
                            <a:pt x="655" y="568"/>
                          </a:lnTo>
                          <a:lnTo>
                            <a:pt x="642" y="578"/>
                          </a:lnTo>
                          <a:lnTo>
                            <a:pt x="629" y="588"/>
                          </a:lnTo>
                          <a:lnTo>
                            <a:pt x="615" y="597"/>
                          </a:lnTo>
                          <a:lnTo>
                            <a:pt x="601" y="606"/>
                          </a:lnTo>
                          <a:lnTo>
                            <a:pt x="587" y="615"/>
                          </a:lnTo>
                          <a:lnTo>
                            <a:pt x="571" y="623"/>
                          </a:lnTo>
                          <a:lnTo>
                            <a:pt x="555" y="629"/>
                          </a:lnTo>
                          <a:lnTo>
                            <a:pt x="539" y="636"/>
                          </a:lnTo>
                          <a:lnTo>
                            <a:pt x="523" y="641"/>
                          </a:lnTo>
                          <a:lnTo>
                            <a:pt x="505" y="646"/>
                          </a:lnTo>
                          <a:lnTo>
                            <a:pt x="488" y="651"/>
                          </a:lnTo>
                          <a:lnTo>
                            <a:pt x="470" y="655"/>
                          </a:lnTo>
                          <a:lnTo>
                            <a:pt x="451" y="657"/>
                          </a:lnTo>
                          <a:lnTo>
                            <a:pt x="434" y="659"/>
                          </a:lnTo>
                          <a:lnTo>
                            <a:pt x="415" y="661"/>
                          </a:lnTo>
                          <a:lnTo>
                            <a:pt x="396" y="661"/>
                          </a:lnTo>
                          <a:lnTo>
                            <a:pt x="377" y="661"/>
                          </a:lnTo>
                          <a:lnTo>
                            <a:pt x="358" y="659"/>
                          </a:lnTo>
                          <a:lnTo>
                            <a:pt x="340" y="657"/>
                          </a:lnTo>
                          <a:lnTo>
                            <a:pt x="322" y="655"/>
                          </a:lnTo>
                          <a:lnTo>
                            <a:pt x="305" y="651"/>
                          </a:lnTo>
                          <a:lnTo>
                            <a:pt x="287" y="646"/>
                          </a:lnTo>
                          <a:lnTo>
                            <a:pt x="270" y="641"/>
                          </a:lnTo>
                          <a:lnTo>
                            <a:pt x="254" y="636"/>
                          </a:lnTo>
                          <a:lnTo>
                            <a:pt x="237" y="629"/>
                          </a:lnTo>
                          <a:lnTo>
                            <a:pt x="220" y="623"/>
                          </a:lnTo>
                          <a:lnTo>
                            <a:pt x="205" y="615"/>
                          </a:lnTo>
                          <a:lnTo>
                            <a:pt x="191" y="606"/>
                          </a:lnTo>
                          <a:lnTo>
                            <a:pt x="177" y="597"/>
                          </a:lnTo>
                          <a:lnTo>
                            <a:pt x="162" y="588"/>
                          </a:lnTo>
                          <a:lnTo>
                            <a:pt x="149" y="578"/>
                          </a:lnTo>
                          <a:lnTo>
                            <a:pt x="136" y="568"/>
                          </a:lnTo>
                          <a:lnTo>
                            <a:pt x="124" y="556"/>
                          </a:lnTo>
                          <a:lnTo>
                            <a:pt x="113" y="545"/>
                          </a:lnTo>
                          <a:lnTo>
                            <a:pt x="102" y="534"/>
                          </a:lnTo>
                          <a:lnTo>
                            <a:pt x="91" y="520"/>
                          </a:lnTo>
                          <a:lnTo>
                            <a:pt x="82" y="508"/>
                          </a:lnTo>
                          <a:lnTo>
                            <a:pt x="73" y="495"/>
                          </a:lnTo>
                          <a:lnTo>
                            <a:pt x="65" y="480"/>
                          </a:lnTo>
                          <a:lnTo>
                            <a:pt x="58" y="467"/>
                          </a:lnTo>
                          <a:lnTo>
                            <a:pt x="51" y="453"/>
                          </a:lnTo>
                          <a:lnTo>
                            <a:pt x="45" y="437"/>
                          </a:lnTo>
                          <a:lnTo>
                            <a:pt x="40" y="423"/>
                          </a:lnTo>
                          <a:lnTo>
                            <a:pt x="37" y="408"/>
                          </a:lnTo>
                          <a:lnTo>
                            <a:pt x="33" y="391"/>
                          </a:lnTo>
                          <a:lnTo>
                            <a:pt x="31" y="376"/>
                          </a:lnTo>
                          <a:lnTo>
                            <a:pt x="30" y="359"/>
                          </a:lnTo>
                          <a:lnTo>
                            <a:pt x="28" y="343"/>
                          </a:lnTo>
                          <a:lnTo>
                            <a:pt x="30" y="327"/>
                          </a:lnTo>
                          <a:lnTo>
                            <a:pt x="31" y="311"/>
                          </a:lnTo>
                          <a:lnTo>
                            <a:pt x="33" y="295"/>
                          </a:lnTo>
                          <a:lnTo>
                            <a:pt x="37" y="279"/>
                          </a:lnTo>
                          <a:lnTo>
                            <a:pt x="40" y="264"/>
                          </a:lnTo>
                          <a:lnTo>
                            <a:pt x="45" y="249"/>
                          </a:lnTo>
                          <a:lnTo>
                            <a:pt x="51" y="234"/>
                          </a:lnTo>
                          <a:lnTo>
                            <a:pt x="58" y="220"/>
                          </a:lnTo>
                          <a:lnTo>
                            <a:pt x="65" y="205"/>
                          </a:lnTo>
                          <a:lnTo>
                            <a:pt x="73" y="192"/>
                          </a:lnTo>
                          <a:lnTo>
                            <a:pt x="82" y="179"/>
                          </a:lnTo>
                          <a:lnTo>
                            <a:pt x="91" y="165"/>
                          </a:lnTo>
                          <a:lnTo>
                            <a:pt x="102" y="153"/>
                          </a:lnTo>
                          <a:lnTo>
                            <a:pt x="113" y="141"/>
                          </a:lnTo>
                          <a:lnTo>
                            <a:pt x="124" y="130"/>
                          </a:lnTo>
                          <a:lnTo>
                            <a:pt x="136" y="118"/>
                          </a:lnTo>
                          <a:lnTo>
                            <a:pt x="149" y="108"/>
                          </a:lnTo>
                          <a:lnTo>
                            <a:pt x="162" y="98"/>
                          </a:lnTo>
                          <a:lnTo>
                            <a:pt x="177" y="89"/>
                          </a:lnTo>
                          <a:lnTo>
                            <a:pt x="191" y="79"/>
                          </a:lnTo>
                          <a:lnTo>
                            <a:pt x="205" y="71"/>
                          </a:lnTo>
                          <a:lnTo>
                            <a:pt x="220" y="64"/>
                          </a:lnTo>
                          <a:lnTo>
                            <a:pt x="237" y="57"/>
                          </a:lnTo>
                          <a:lnTo>
                            <a:pt x="254" y="51"/>
                          </a:lnTo>
                          <a:lnTo>
                            <a:pt x="270" y="44"/>
                          </a:lnTo>
                          <a:lnTo>
                            <a:pt x="287" y="39"/>
                          </a:lnTo>
                          <a:lnTo>
                            <a:pt x="305" y="35"/>
                          </a:lnTo>
                          <a:lnTo>
                            <a:pt x="322" y="32"/>
                          </a:lnTo>
                          <a:lnTo>
                            <a:pt x="340" y="29"/>
                          </a:lnTo>
                          <a:lnTo>
                            <a:pt x="358" y="27"/>
                          </a:lnTo>
                          <a:lnTo>
                            <a:pt x="377" y="26"/>
                          </a:lnTo>
                          <a:lnTo>
                            <a:pt x="396" y="25"/>
                          </a:lnTo>
                          <a:lnTo>
                            <a:pt x="415" y="26"/>
                          </a:lnTo>
                          <a:lnTo>
                            <a:pt x="434" y="27"/>
                          </a:lnTo>
                          <a:lnTo>
                            <a:pt x="451" y="29"/>
                          </a:lnTo>
                          <a:lnTo>
                            <a:pt x="470" y="32"/>
                          </a:lnTo>
                          <a:lnTo>
                            <a:pt x="488" y="35"/>
                          </a:lnTo>
                          <a:lnTo>
                            <a:pt x="505" y="39"/>
                          </a:lnTo>
                          <a:lnTo>
                            <a:pt x="523" y="44"/>
                          </a:lnTo>
                          <a:lnTo>
                            <a:pt x="539" y="51"/>
                          </a:lnTo>
                          <a:lnTo>
                            <a:pt x="555" y="57"/>
                          </a:lnTo>
                          <a:lnTo>
                            <a:pt x="571" y="64"/>
                          </a:lnTo>
                          <a:lnTo>
                            <a:pt x="587" y="71"/>
                          </a:lnTo>
                          <a:lnTo>
                            <a:pt x="601" y="79"/>
                          </a:lnTo>
                          <a:lnTo>
                            <a:pt x="615" y="89"/>
                          </a:lnTo>
                          <a:lnTo>
                            <a:pt x="629" y="98"/>
                          </a:lnTo>
                          <a:lnTo>
                            <a:pt x="642" y="108"/>
                          </a:lnTo>
                          <a:lnTo>
                            <a:pt x="655" y="118"/>
                          </a:lnTo>
                          <a:lnTo>
                            <a:pt x="667" y="130"/>
                          </a:lnTo>
                          <a:lnTo>
                            <a:pt x="679" y="141"/>
                          </a:lnTo>
                          <a:lnTo>
                            <a:pt x="690" y="153"/>
                          </a:lnTo>
                          <a:lnTo>
                            <a:pt x="700" y="165"/>
                          </a:lnTo>
                          <a:lnTo>
                            <a:pt x="710" y="179"/>
                          </a:lnTo>
                          <a:lnTo>
                            <a:pt x="719" y="192"/>
                          </a:lnTo>
                          <a:lnTo>
                            <a:pt x="726" y="205"/>
                          </a:lnTo>
                          <a:lnTo>
                            <a:pt x="735" y="220"/>
                          </a:lnTo>
                          <a:lnTo>
                            <a:pt x="741" y="234"/>
                          </a:lnTo>
                          <a:lnTo>
                            <a:pt x="747" y="249"/>
                          </a:lnTo>
                          <a:lnTo>
                            <a:pt x="751" y="264"/>
                          </a:lnTo>
                          <a:lnTo>
                            <a:pt x="756" y="279"/>
                          </a:lnTo>
                          <a:lnTo>
                            <a:pt x="758" y="295"/>
                          </a:lnTo>
                          <a:lnTo>
                            <a:pt x="761" y="311"/>
                          </a:lnTo>
                          <a:lnTo>
                            <a:pt x="763" y="327"/>
                          </a:lnTo>
                          <a:lnTo>
                            <a:pt x="763" y="343"/>
                          </a:lnTo>
                          <a:close/>
                        </a:path>
                      </a:pathLst>
                    </a:custGeom>
                    <a:solidFill>
                      <a:srgbClr val="4CB8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8" name="Freeform 6694">
                      <a:extLst>
                        <a:ext uri="{FF2B5EF4-FFF2-40B4-BE49-F238E27FC236}">
                          <a16:creationId xmlns:a16="http://schemas.microsoft.com/office/drawing/2014/main" xmlns="" id="{FA59269A-1237-4B2B-BB9C-0109C7DD96A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34" y="1543"/>
                      <a:ext cx="128" cy="132"/>
                    </a:xfrm>
                    <a:custGeom>
                      <a:avLst/>
                      <a:gdLst>
                        <a:gd name="T0" fmla="*/ 756 w 763"/>
                        <a:gd name="T1" fmla="*/ 263 h 660"/>
                        <a:gd name="T2" fmla="*/ 727 w 763"/>
                        <a:gd name="T3" fmla="*/ 187 h 660"/>
                        <a:gd name="T4" fmla="*/ 677 w 763"/>
                        <a:gd name="T5" fmla="*/ 120 h 660"/>
                        <a:gd name="T6" fmla="*/ 610 w 763"/>
                        <a:gd name="T7" fmla="*/ 65 h 660"/>
                        <a:gd name="T8" fmla="*/ 531 w 763"/>
                        <a:gd name="T9" fmla="*/ 25 h 660"/>
                        <a:gd name="T10" fmla="*/ 440 w 763"/>
                        <a:gd name="T11" fmla="*/ 4 h 660"/>
                        <a:gd name="T12" fmla="*/ 343 w 763"/>
                        <a:gd name="T13" fmla="*/ 2 h 660"/>
                        <a:gd name="T14" fmla="*/ 250 w 763"/>
                        <a:gd name="T15" fmla="*/ 20 h 660"/>
                        <a:gd name="T16" fmla="*/ 168 w 763"/>
                        <a:gd name="T17" fmla="*/ 56 h 660"/>
                        <a:gd name="T18" fmla="*/ 100 w 763"/>
                        <a:gd name="T19" fmla="*/ 108 h 660"/>
                        <a:gd name="T20" fmla="*/ 46 w 763"/>
                        <a:gd name="T21" fmla="*/ 173 h 660"/>
                        <a:gd name="T22" fmla="*/ 12 w 763"/>
                        <a:gd name="T23" fmla="*/ 248 h 660"/>
                        <a:gd name="T24" fmla="*/ 0 w 763"/>
                        <a:gd name="T25" fmla="*/ 330 h 660"/>
                        <a:gd name="T26" fmla="*/ 12 w 763"/>
                        <a:gd name="T27" fmla="*/ 413 h 660"/>
                        <a:gd name="T28" fmla="*/ 46 w 763"/>
                        <a:gd name="T29" fmla="*/ 488 h 660"/>
                        <a:gd name="T30" fmla="*/ 100 w 763"/>
                        <a:gd name="T31" fmla="*/ 552 h 660"/>
                        <a:gd name="T32" fmla="*/ 168 w 763"/>
                        <a:gd name="T33" fmla="*/ 604 h 660"/>
                        <a:gd name="T34" fmla="*/ 250 w 763"/>
                        <a:gd name="T35" fmla="*/ 641 h 660"/>
                        <a:gd name="T36" fmla="*/ 343 w 763"/>
                        <a:gd name="T37" fmla="*/ 659 h 660"/>
                        <a:gd name="T38" fmla="*/ 440 w 763"/>
                        <a:gd name="T39" fmla="*/ 657 h 660"/>
                        <a:gd name="T40" fmla="*/ 531 w 763"/>
                        <a:gd name="T41" fmla="*/ 635 h 660"/>
                        <a:gd name="T42" fmla="*/ 610 w 763"/>
                        <a:gd name="T43" fmla="*/ 595 h 660"/>
                        <a:gd name="T44" fmla="*/ 677 w 763"/>
                        <a:gd name="T45" fmla="*/ 540 h 660"/>
                        <a:gd name="T46" fmla="*/ 727 w 763"/>
                        <a:gd name="T47" fmla="*/ 473 h 660"/>
                        <a:gd name="T48" fmla="*/ 756 w 763"/>
                        <a:gd name="T49" fmla="*/ 397 h 660"/>
                        <a:gd name="T50" fmla="*/ 735 w 763"/>
                        <a:gd name="T51" fmla="*/ 330 h 660"/>
                        <a:gd name="T52" fmla="*/ 723 w 763"/>
                        <a:gd name="T53" fmla="*/ 407 h 660"/>
                        <a:gd name="T54" fmla="*/ 692 w 763"/>
                        <a:gd name="T55" fmla="*/ 476 h 660"/>
                        <a:gd name="T56" fmla="*/ 642 w 763"/>
                        <a:gd name="T57" fmla="*/ 535 h 660"/>
                        <a:gd name="T58" fmla="*/ 578 w 763"/>
                        <a:gd name="T59" fmla="*/ 583 h 660"/>
                        <a:gd name="T60" fmla="*/ 503 w 763"/>
                        <a:gd name="T61" fmla="*/ 617 h 660"/>
                        <a:gd name="T62" fmla="*/ 419 w 763"/>
                        <a:gd name="T63" fmla="*/ 633 h 660"/>
                        <a:gd name="T64" fmla="*/ 328 w 763"/>
                        <a:gd name="T65" fmla="*/ 631 h 660"/>
                        <a:gd name="T66" fmla="*/ 244 w 763"/>
                        <a:gd name="T67" fmla="*/ 611 h 660"/>
                        <a:gd name="T68" fmla="*/ 171 w 763"/>
                        <a:gd name="T69" fmla="*/ 574 h 660"/>
                        <a:gd name="T70" fmla="*/ 110 w 763"/>
                        <a:gd name="T71" fmla="*/ 524 h 660"/>
                        <a:gd name="T72" fmla="*/ 64 w 763"/>
                        <a:gd name="T73" fmla="*/ 462 h 660"/>
                        <a:gd name="T74" fmla="*/ 37 w 763"/>
                        <a:gd name="T75" fmla="*/ 391 h 660"/>
                        <a:gd name="T76" fmla="*/ 30 w 763"/>
                        <a:gd name="T77" fmla="*/ 315 h 660"/>
                        <a:gd name="T78" fmla="*/ 45 w 763"/>
                        <a:gd name="T79" fmla="*/ 240 h 660"/>
                        <a:gd name="T80" fmla="*/ 81 w 763"/>
                        <a:gd name="T81" fmla="*/ 172 h 660"/>
                        <a:gd name="T82" fmla="*/ 133 w 763"/>
                        <a:gd name="T83" fmla="*/ 115 h 660"/>
                        <a:gd name="T84" fmla="*/ 199 w 763"/>
                        <a:gd name="T85" fmla="*/ 69 h 660"/>
                        <a:gd name="T86" fmla="*/ 277 w 763"/>
                        <a:gd name="T87" fmla="*/ 39 h 660"/>
                        <a:gd name="T88" fmla="*/ 364 w 763"/>
                        <a:gd name="T89" fmla="*/ 25 h 660"/>
                        <a:gd name="T90" fmla="*/ 453 w 763"/>
                        <a:gd name="T91" fmla="*/ 31 h 660"/>
                        <a:gd name="T92" fmla="*/ 535 w 763"/>
                        <a:gd name="T93" fmla="*/ 55 h 660"/>
                        <a:gd name="T94" fmla="*/ 606 w 763"/>
                        <a:gd name="T95" fmla="*/ 95 h 660"/>
                        <a:gd name="T96" fmla="*/ 664 w 763"/>
                        <a:gd name="T97" fmla="*/ 147 h 660"/>
                        <a:gd name="T98" fmla="*/ 706 w 763"/>
                        <a:gd name="T99" fmla="*/ 211 h 660"/>
                        <a:gd name="T100" fmla="*/ 730 w 763"/>
                        <a:gd name="T101" fmla="*/ 284 h 6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63" h="660">
                          <a:moveTo>
                            <a:pt x="763" y="330"/>
                          </a:moveTo>
                          <a:lnTo>
                            <a:pt x="763" y="314"/>
                          </a:lnTo>
                          <a:lnTo>
                            <a:pt x="762" y="296"/>
                          </a:lnTo>
                          <a:lnTo>
                            <a:pt x="760" y="280"/>
                          </a:lnTo>
                          <a:lnTo>
                            <a:pt x="756" y="263"/>
                          </a:lnTo>
                          <a:lnTo>
                            <a:pt x="751" y="248"/>
                          </a:lnTo>
                          <a:lnTo>
                            <a:pt x="747" y="231"/>
                          </a:lnTo>
                          <a:lnTo>
                            <a:pt x="741" y="216"/>
                          </a:lnTo>
                          <a:lnTo>
                            <a:pt x="734" y="202"/>
                          </a:lnTo>
                          <a:lnTo>
                            <a:pt x="727" y="187"/>
                          </a:lnTo>
                          <a:lnTo>
                            <a:pt x="717" y="173"/>
                          </a:lnTo>
                          <a:lnTo>
                            <a:pt x="709" y="159"/>
                          </a:lnTo>
                          <a:lnTo>
                            <a:pt x="698" y="145"/>
                          </a:lnTo>
                          <a:lnTo>
                            <a:pt x="688" y="132"/>
                          </a:lnTo>
                          <a:lnTo>
                            <a:pt x="677" y="120"/>
                          </a:lnTo>
                          <a:lnTo>
                            <a:pt x="665" y="108"/>
                          </a:lnTo>
                          <a:lnTo>
                            <a:pt x="652" y="96"/>
                          </a:lnTo>
                          <a:lnTo>
                            <a:pt x="639" y="86"/>
                          </a:lnTo>
                          <a:lnTo>
                            <a:pt x="625" y="76"/>
                          </a:lnTo>
                          <a:lnTo>
                            <a:pt x="610" y="65"/>
                          </a:lnTo>
                          <a:lnTo>
                            <a:pt x="595" y="56"/>
                          </a:lnTo>
                          <a:lnTo>
                            <a:pt x="580" y="48"/>
                          </a:lnTo>
                          <a:lnTo>
                            <a:pt x="564" y="40"/>
                          </a:lnTo>
                          <a:lnTo>
                            <a:pt x="548" y="33"/>
                          </a:lnTo>
                          <a:lnTo>
                            <a:pt x="531" y="25"/>
                          </a:lnTo>
                          <a:lnTo>
                            <a:pt x="513" y="20"/>
                          </a:lnTo>
                          <a:lnTo>
                            <a:pt x="496" y="14"/>
                          </a:lnTo>
                          <a:lnTo>
                            <a:pt x="478" y="10"/>
                          </a:lnTo>
                          <a:lnTo>
                            <a:pt x="459" y="7"/>
                          </a:lnTo>
                          <a:lnTo>
                            <a:pt x="440" y="4"/>
                          </a:lnTo>
                          <a:lnTo>
                            <a:pt x="421" y="2"/>
                          </a:lnTo>
                          <a:lnTo>
                            <a:pt x="402" y="0"/>
                          </a:lnTo>
                          <a:lnTo>
                            <a:pt x="382" y="0"/>
                          </a:lnTo>
                          <a:lnTo>
                            <a:pt x="363" y="0"/>
                          </a:lnTo>
                          <a:lnTo>
                            <a:pt x="343" y="2"/>
                          </a:lnTo>
                          <a:lnTo>
                            <a:pt x="324" y="4"/>
                          </a:lnTo>
                          <a:lnTo>
                            <a:pt x="305" y="7"/>
                          </a:lnTo>
                          <a:lnTo>
                            <a:pt x="287" y="10"/>
                          </a:lnTo>
                          <a:lnTo>
                            <a:pt x="268" y="14"/>
                          </a:lnTo>
                          <a:lnTo>
                            <a:pt x="250" y="20"/>
                          </a:lnTo>
                          <a:lnTo>
                            <a:pt x="234" y="25"/>
                          </a:lnTo>
                          <a:lnTo>
                            <a:pt x="216" y="33"/>
                          </a:lnTo>
                          <a:lnTo>
                            <a:pt x="200" y="40"/>
                          </a:lnTo>
                          <a:lnTo>
                            <a:pt x="184" y="48"/>
                          </a:lnTo>
                          <a:lnTo>
                            <a:pt x="168" y="56"/>
                          </a:lnTo>
                          <a:lnTo>
                            <a:pt x="153" y="65"/>
                          </a:lnTo>
                          <a:lnTo>
                            <a:pt x="139" y="76"/>
                          </a:lnTo>
                          <a:lnTo>
                            <a:pt x="126" y="86"/>
                          </a:lnTo>
                          <a:lnTo>
                            <a:pt x="112" y="96"/>
                          </a:lnTo>
                          <a:lnTo>
                            <a:pt x="100" y="108"/>
                          </a:lnTo>
                          <a:lnTo>
                            <a:pt x="88" y="120"/>
                          </a:lnTo>
                          <a:lnTo>
                            <a:pt x="76" y="132"/>
                          </a:lnTo>
                          <a:lnTo>
                            <a:pt x="65" y="145"/>
                          </a:lnTo>
                          <a:lnTo>
                            <a:pt x="56" y="159"/>
                          </a:lnTo>
                          <a:lnTo>
                            <a:pt x="46" y="173"/>
                          </a:lnTo>
                          <a:lnTo>
                            <a:pt x="38" y="187"/>
                          </a:lnTo>
                          <a:lnTo>
                            <a:pt x="30" y="202"/>
                          </a:lnTo>
                          <a:lnTo>
                            <a:pt x="23" y="216"/>
                          </a:lnTo>
                          <a:lnTo>
                            <a:pt x="17" y="231"/>
                          </a:lnTo>
                          <a:lnTo>
                            <a:pt x="12" y="248"/>
                          </a:lnTo>
                          <a:lnTo>
                            <a:pt x="9" y="263"/>
                          </a:lnTo>
                          <a:lnTo>
                            <a:pt x="5" y="280"/>
                          </a:lnTo>
                          <a:lnTo>
                            <a:pt x="3" y="296"/>
                          </a:lnTo>
                          <a:lnTo>
                            <a:pt x="0" y="314"/>
                          </a:lnTo>
                          <a:lnTo>
                            <a:pt x="0" y="330"/>
                          </a:lnTo>
                          <a:lnTo>
                            <a:pt x="0" y="347"/>
                          </a:lnTo>
                          <a:lnTo>
                            <a:pt x="3" y="364"/>
                          </a:lnTo>
                          <a:lnTo>
                            <a:pt x="5" y="380"/>
                          </a:lnTo>
                          <a:lnTo>
                            <a:pt x="9" y="397"/>
                          </a:lnTo>
                          <a:lnTo>
                            <a:pt x="12" y="413"/>
                          </a:lnTo>
                          <a:lnTo>
                            <a:pt x="17" y="428"/>
                          </a:lnTo>
                          <a:lnTo>
                            <a:pt x="23" y="444"/>
                          </a:lnTo>
                          <a:lnTo>
                            <a:pt x="30" y="459"/>
                          </a:lnTo>
                          <a:lnTo>
                            <a:pt x="38" y="473"/>
                          </a:lnTo>
                          <a:lnTo>
                            <a:pt x="46" y="488"/>
                          </a:lnTo>
                          <a:lnTo>
                            <a:pt x="56" y="501"/>
                          </a:lnTo>
                          <a:lnTo>
                            <a:pt x="65" y="515"/>
                          </a:lnTo>
                          <a:lnTo>
                            <a:pt x="76" y="528"/>
                          </a:lnTo>
                          <a:lnTo>
                            <a:pt x="88" y="540"/>
                          </a:lnTo>
                          <a:lnTo>
                            <a:pt x="100" y="552"/>
                          </a:lnTo>
                          <a:lnTo>
                            <a:pt x="112" y="564"/>
                          </a:lnTo>
                          <a:lnTo>
                            <a:pt x="126" y="575"/>
                          </a:lnTo>
                          <a:lnTo>
                            <a:pt x="139" y="585"/>
                          </a:lnTo>
                          <a:lnTo>
                            <a:pt x="153" y="595"/>
                          </a:lnTo>
                          <a:lnTo>
                            <a:pt x="168" y="604"/>
                          </a:lnTo>
                          <a:lnTo>
                            <a:pt x="184" y="613"/>
                          </a:lnTo>
                          <a:lnTo>
                            <a:pt x="200" y="620"/>
                          </a:lnTo>
                          <a:lnTo>
                            <a:pt x="216" y="628"/>
                          </a:lnTo>
                          <a:lnTo>
                            <a:pt x="234" y="635"/>
                          </a:lnTo>
                          <a:lnTo>
                            <a:pt x="250" y="641"/>
                          </a:lnTo>
                          <a:lnTo>
                            <a:pt x="268" y="646"/>
                          </a:lnTo>
                          <a:lnTo>
                            <a:pt x="287" y="650"/>
                          </a:lnTo>
                          <a:lnTo>
                            <a:pt x="305" y="654"/>
                          </a:lnTo>
                          <a:lnTo>
                            <a:pt x="324" y="657"/>
                          </a:lnTo>
                          <a:lnTo>
                            <a:pt x="343" y="659"/>
                          </a:lnTo>
                          <a:lnTo>
                            <a:pt x="363" y="660"/>
                          </a:lnTo>
                          <a:lnTo>
                            <a:pt x="382" y="660"/>
                          </a:lnTo>
                          <a:lnTo>
                            <a:pt x="402" y="660"/>
                          </a:lnTo>
                          <a:lnTo>
                            <a:pt x="421" y="659"/>
                          </a:lnTo>
                          <a:lnTo>
                            <a:pt x="440" y="657"/>
                          </a:lnTo>
                          <a:lnTo>
                            <a:pt x="459" y="654"/>
                          </a:lnTo>
                          <a:lnTo>
                            <a:pt x="478" y="650"/>
                          </a:lnTo>
                          <a:lnTo>
                            <a:pt x="496" y="646"/>
                          </a:lnTo>
                          <a:lnTo>
                            <a:pt x="513" y="641"/>
                          </a:lnTo>
                          <a:lnTo>
                            <a:pt x="531" y="635"/>
                          </a:lnTo>
                          <a:lnTo>
                            <a:pt x="548" y="628"/>
                          </a:lnTo>
                          <a:lnTo>
                            <a:pt x="564" y="620"/>
                          </a:lnTo>
                          <a:lnTo>
                            <a:pt x="580" y="613"/>
                          </a:lnTo>
                          <a:lnTo>
                            <a:pt x="595" y="604"/>
                          </a:lnTo>
                          <a:lnTo>
                            <a:pt x="610" y="595"/>
                          </a:lnTo>
                          <a:lnTo>
                            <a:pt x="625" y="585"/>
                          </a:lnTo>
                          <a:lnTo>
                            <a:pt x="639" y="575"/>
                          </a:lnTo>
                          <a:lnTo>
                            <a:pt x="652" y="564"/>
                          </a:lnTo>
                          <a:lnTo>
                            <a:pt x="665" y="552"/>
                          </a:lnTo>
                          <a:lnTo>
                            <a:pt x="677" y="540"/>
                          </a:lnTo>
                          <a:lnTo>
                            <a:pt x="688" y="528"/>
                          </a:lnTo>
                          <a:lnTo>
                            <a:pt x="698" y="515"/>
                          </a:lnTo>
                          <a:lnTo>
                            <a:pt x="709" y="501"/>
                          </a:lnTo>
                          <a:lnTo>
                            <a:pt x="717" y="488"/>
                          </a:lnTo>
                          <a:lnTo>
                            <a:pt x="727" y="473"/>
                          </a:lnTo>
                          <a:lnTo>
                            <a:pt x="734" y="459"/>
                          </a:lnTo>
                          <a:lnTo>
                            <a:pt x="741" y="444"/>
                          </a:lnTo>
                          <a:lnTo>
                            <a:pt x="747" y="428"/>
                          </a:lnTo>
                          <a:lnTo>
                            <a:pt x="751" y="413"/>
                          </a:lnTo>
                          <a:lnTo>
                            <a:pt x="756" y="397"/>
                          </a:lnTo>
                          <a:lnTo>
                            <a:pt x="760" y="380"/>
                          </a:lnTo>
                          <a:lnTo>
                            <a:pt x="762" y="364"/>
                          </a:lnTo>
                          <a:lnTo>
                            <a:pt x="763" y="347"/>
                          </a:lnTo>
                          <a:lnTo>
                            <a:pt x="763" y="330"/>
                          </a:lnTo>
                          <a:close/>
                          <a:moveTo>
                            <a:pt x="735" y="330"/>
                          </a:moveTo>
                          <a:lnTo>
                            <a:pt x="734" y="345"/>
                          </a:lnTo>
                          <a:lnTo>
                            <a:pt x="733" y="362"/>
                          </a:lnTo>
                          <a:lnTo>
                            <a:pt x="730" y="376"/>
                          </a:lnTo>
                          <a:lnTo>
                            <a:pt x="727" y="391"/>
                          </a:lnTo>
                          <a:lnTo>
                            <a:pt x="723" y="407"/>
                          </a:lnTo>
                          <a:lnTo>
                            <a:pt x="718" y="421"/>
                          </a:lnTo>
                          <a:lnTo>
                            <a:pt x="712" y="435"/>
                          </a:lnTo>
                          <a:lnTo>
                            <a:pt x="706" y="449"/>
                          </a:lnTo>
                          <a:lnTo>
                            <a:pt x="699" y="462"/>
                          </a:lnTo>
                          <a:lnTo>
                            <a:pt x="692" y="476"/>
                          </a:lnTo>
                          <a:lnTo>
                            <a:pt x="683" y="488"/>
                          </a:lnTo>
                          <a:lnTo>
                            <a:pt x="674" y="500"/>
                          </a:lnTo>
                          <a:lnTo>
                            <a:pt x="664" y="512"/>
                          </a:lnTo>
                          <a:lnTo>
                            <a:pt x="654" y="524"/>
                          </a:lnTo>
                          <a:lnTo>
                            <a:pt x="642" y="535"/>
                          </a:lnTo>
                          <a:lnTo>
                            <a:pt x="631" y="545"/>
                          </a:lnTo>
                          <a:lnTo>
                            <a:pt x="619" y="556"/>
                          </a:lnTo>
                          <a:lnTo>
                            <a:pt x="606" y="566"/>
                          </a:lnTo>
                          <a:lnTo>
                            <a:pt x="593" y="574"/>
                          </a:lnTo>
                          <a:lnTo>
                            <a:pt x="578" y="583"/>
                          </a:lnTo>
                          <a:lnTo>
                            <a:pt x="564" y="591"/>
                          </a:lnTo>
                          <a:lnTo>
                            <a:pt x="550" y="599"/>
                          </a:lnTo>
                          <a:lnTo>
                            <a:pt x="535" y="605"/>
                          </a:lnTo>
                          <a:lnTo>
                            <a:pt x="519" y="611"/>
                          </a:lnTo>
                          <a:lnTo>
                            <a:pt x="503" y="617"/>
                          </a:lnTo>
                          <a:lnTo>
                            <a:pt x="487" y="621"/>
                          </a:lnTo>
                          <a:lnTo>
                            <a:pt x="469" y="625"/>
                          </a:lnTo>
                          <a:lnTo>
                            <a:pt x="453" y="629"/>
                          </a:lnTo>
                          <a:lnTo>
                            <a:pt x="435" y="631"/>
                          </a:lnTo>
                          <a:lnTo>
                            <a:pt x="419" y="633"/>
                          </a:lnTo>
                          <a:lnTo>
                            <a:pt x="400" y="635"/>
                          </a:lnTo>
                          <a:lnTo>
                            <a:pt x="382" y="636"/>
                          </a:lnTo>
                          <a:lnTo>
                            <a:pt x="364" y="635"/>
                          </a:lnTo>
                          <a:lnTo>
                            <a:pt x="346" y="633"/>
                          </a:lnTo>
                          <a:lnTo>
                            <a:pt x="328" y="631"/>
                          </a:lnTo>
                          <a:lnTo>
                            <a:pt x="311" y="629"/>
                          </a:lnTo>
                          <a:lnTo>
                            <a:pt x="294" y="625"/>
                          </a:lnTo>
                          <a:lnTo>
                            <a:pt x="277" y="621"/>
                          </a:lnTo>
                          <a:lnTo>
                            <a:pt x="261" y="617"/>
                          </a:lnTo>
                          <a:lnTo>
                            <a:pt x="244" y="611"/>
                          </a:lnTo>
                          <a:lnTo>
                            <a:pt x="229" y="605"/>
                          </a:lnTo>
                          <a:lnTo>
                            <a:pt x="214" y="599"/>
                          </a:lnTo>
                          <a:lnTo>
                            <a:pt x="199" y="591"/>
                          </a:lnTo>
                          <a:lnTo>
                            <a:pt x="185" y="583"/>
                          </a:lnTo>
                          <a:lnTo>
                            <a:pt x="171" y="574"/>
                          </a:lnTo>
                          <a:lnTo>
                            <a:pt x="158" y="566"/>
                          </a:lnTo>
                          <a:lnTo>
                            <a:pt x="145" y="556"/>
                          </a:lnTo>
                          <a:lnTo>
                            <a:pt x="133" y="545"/>
                          </a:lnTo>
                          <a:lnTo>
                            <a:pt x="121" y="535"/>
                          </a:lnTo>
                          <a:lnTo>
                            <a:pt x="110" y="524"/>
                          </a:lnTo>
                          <a:lnTo>
                            <a:pt x="100" y="512"/>
                          </a:lnTo>
                          <a:lnTo>
                            <a:pt x="90" y="500"/>
                          </a:lnTo>
                          <a:lnTo>
                            <a:pt x="81" y="488"/>
                          </a:lnTo>
                          <a:lnTo>
                            <a:pt x="72" y="476"/>
                          </a:lnTo>
                          <a:lnTo>
                            <a:pt x="64" y="462"/>
                          </a:lnTo>
                          <a:lnTo>
                            <a:pt x="57" y="449"/>
                          </a:lnTo>
                          <a:lnTo>
                            <a:pt x="51" y="435"/>
                          </a:lnTo>
                          <a:lnTo>
                            <a:pt x="45" y="421"/>
                          </a:lnTo>
                          <a:lnTo>
                            <a:pt x="40" y="407"/>
                          </a:lnTo>
                          <a:lnTo>
                            <a:pt x="37" y="391"/>
                          </a:lnTo>
                          <a:lnTo>
                            <a:pt x="33" y="376"/>
                          </a:lnTo>
                          <a:lnTo>
                            <a:pt x="31" y="362"/>
                          </a:lnTo>
                          <a:lnTo>
                            <a:pt x="30" y="345"/>
                          </a:lnTo>
                          <a:lnTo>
                            <a:pt x="30" y="330"/>
                          </a:lnTo>
                          <a:lnTo>
                            <a:pt x="30" y="315"/>
                          </a:lnTo>
                          <a:lnTo>
                            <a:pt x="31" y="299"/>
                          </a:lnTo>
                          <a:lnTo>
                            <a:pt x="33" y="284"/>
                          </a:lnTo>
                          <a:lnTo>
                            <a:pt x="37" y="268"/>
                          </a:lnTo>
                          <a:lnTo>
                            <a:pt x="40" y="254"/>
                          </a:lnTo>
                          <a:lnTo>
                            <a:pt x="45" y="240"/>
                          </a:lnTo>
                          <a:lnTo>
                            <a:pt x="51" y="225"/>
                          </a:lnTo>
                          <a:lnTo>
                            <a:pt x="57" y="211"/>
                          </a:lnTo>
                          <a:lnTo>
                            <a:pt x="64" y="198"/>
                          </a:lnTo>
                          <a:lnTo>
                            <a:pt x="72" y="184"/>
                          </a:lnTo>
                          <a:lnTo>
                            <a:pt x="81" y="172"/>
                          </a:lnTo>
                          <a:lnTo>
                            <a:pt x="90" y="160"/>
                          </a:lnTo>
                          <a:lnTo>
                            <a:pt x="100" y="147"/>
                          </a:lnTo>
                          <a:lnTo>
                            <a:pt x="110" y="136"/>
                          </a:lnTo>
                          <a:lnTo>
                            <a:pt x="121" y="125"/>
                          </a:lnTo>
                          <a:lnTo>
                            <a:pt x="133" y="115"/>
                          </a:lnTo>
                          <a:lnTo>
                            <a:pt x="145" y="104"/>
                          </a:lnTo>
                          <a:lnTo>
                            <a:pt x="158" y="95"/>
                          </a:lnTo>
                          <a:lnTo>
                            <a:pt x="171" y="86"/>
                          </a:lnTo>
                          <a:lnTo>
                            <a:pt x="185" y="78"/>
                          </a:lnTo>
                          <a:lnTo>
                            <a:pt x="199" y="69"/>
                          </a:lnTo>
                          <a:lnTo>
                            <a:pt x="214" y="62"/>
                          </a:lnTo>
                          <a:lnTo>
                            <a:pt x="229" y="55"/>
                          </a:lnTo>
                          <a:lnTo>
                            <a:pt x="244" y="49"/>
                          </a:lnTo>
                          <a:lnTo>
                            <a:pt x="261" y="44"/>
                          </a:lnTo>
                          <a:lnTo>
                            <a:pt x="277" y="39"/>
                          </a:lnTo>
                          <a:lnTo>
                            <a:pt x="294" y="35"/>
                          </a:lnTo>
                          <a:lnTo>
                            <a:pt x="311" y="31"/>
                          </a:lnTo>
                          <a:lnTo>
                            <a:pt x="328" y="28"/>
                          </a:lnTo>
                          <a:lnTo>
                            <a:pt x="346" y="26"/>
                          </a:lnTo>
                          <a:lnTo>
                            <a:pt x="364" y="25"/>
                          </a:lnTo>
                          <a:lnTo>
                            <a:pt x="382" y="25"/>
                          </a:lnTo>
                          <a:lnTo>
                            <a:pt x="400" y="25"/>
                          </a:lnTo>
                          <a:lnTo>
                            <a:pt x="419" y="26"/>
                          </a:lnTo>
                          <a:lnTo>
                            <a:pt x="435" y="28"/>
                          </a:lnTo>
                          <a:lnTo>
                            <a:pt x="453" y="31"/>
                          </a:lnTo>
                          <a:lnTo>
                            <a:pt x="469" y="35"/>
                          </a:lnTo>
                          <a:lnTo>
                            <a:pt x="487" y="39"/>
                          </a:lnTo>
                          <a:lnTo>
                            <a:pt x="503" y="44"/>
                          </a:lnTo>
                          <a:lnTo>
                            <a:pt x="519" y="49"/>
                          </a:lnTo>
                          <a:lnTo>
                            <a:pt x="535" y="55"/>
                          </a:lnTo>
                          <a:lnTo>
                            <a:pt x="550" y="62"/>
                          </a:lnTo>
                          <a:lnTo>
                            <a:pt x="564" y="69"/>
                          </a:lnTo>
                          <a:lnTo>
                            <a:pt x="578" y="78"/>
                          </a:lnTo>
                          <a:lnTo>
                            <a:pt x="593" y="86"/>
                          </a:lnTo>
                          <a:lnTo>
                            <a:pt x="606" y="95"/>
                          </a:lnTo>
                          <a:lnTo>
                            <a:pt x="619" y="104"/>
                          </a:lnTo>
                          <a:lnTo>
                            <a:pt x="631" y="115"/>
                          </a:lnTo>
                          <a:lnTo>
                            <a:pt x="642" y="125"/>
                          </a:lnTo>
                          <a:lnTo>
                            <a:pt x="654" y="136"/>
                          </a:lnTo>
                          <a:lnTo>
                            <a:pt x="664" y="147"/>
                          </a:lnTo>
                          <a:lnTo>
                            <a:pt x="674" y="160"/>
                          </a:lnTo>
                          <a:lnTo>
                            <a:pt x="683" y="172"/>
                          </a:lnTo>
                          <a:lnTo>
                            <a:pt x="692" y="184"/>
                          </a:lnTo>
                          <a:lnTo>
                            <a:pt x="699" y="198"/>
                          </a:lnTo>
                          <a:lnTo>
                            <a:pt x="706" y="211"/>
                          </a:lnTo>
                          <a:lnTo>
                            <a:pt x="712" y="225"/>
                          </a:lnTo>
                          <a:lnTo>
                            <a:pt x="718" y="240"/>
                          </a:lnTo>
                          <a:lnTo>
                            <a:pt x="723" y="254"/>
                          </a:lnTo>
                          <a:lnTo>
                            <a:pt x="727" y="268"/>
                          </a:lnTo>
                          <a:lnTo>
                            <a:pt x="730" y="284"/>
                          </a:lnTo>
                          <a:lnTo>
                            <a:pt x="733" y="299"/>
                          </a:lnTo>
                          <a:lnTo>
                            <a:pt x="734" y="315"/>
                          </a:lnTo>
                          <a:lnTo>
                            <a:pt x="735" y="330"/>
                          </a:lnTo>
                          <a:close/>
                        </a:path>
                      </a:pathLst>
                    </a:custGeom>
                    <a:solidFill>
                      <a:srgbClr val="53BA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79" name="Freeform 6695">
                      <a:extLst>
                        <a:ext uri="{FF2B5EF4-FFF2-40B4-BE49-F238E27FC236}">
                          <a16:creationId xmlns:a16="http://schemas.microsoft.com/office/drawing/2014/main" xmlns="" id="{F61B2DA5-C77B-45EA-B4A6-F3D18C36A4B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37" y="1545"/>
                      <a:ext cx="122" cy="128"/>
                    </a:xfrm>
                    <a:custGeom>
                      <a:avLst/>
                      <a:gdLst>
                        <a:gd name="T0" fmla="*/ 728 w 735"/>
                        <a:gd name="T1" fmla="*/ 254 h 636"/>
                        <a:gd name="T2" fmla="*/ 698 w 735"/>
                        <a:gd name="T3" fmla="*/ 180 h 636"/>
                        <a:gd name="T4" fmla="*/ 651 w 735"/>
                        <a:gd name="T5" fmla="*/ 116 h 636"/>
                        <a:gd name="T6" fmla="*/ 587 w 735"/>
                        <a:gd name="T7" fmla="*/ 64 h 636"/>
                        <a:gd name="T8" fmla="*/ 511 w 735"/>
                        <a:gd name="T9" fmla="*/ 26 h 636"/>
                        <a:gd name="T10" fmla="*/ 423 w 735"/>
                        <a:gd name="T11" fmla="*/ 4 h 636"/>
                        <a:gd name="T12" fmla="*/ 330 w 735"/>
                        <a:gd name="T13" fmla="*/ 2 h 636"/>
                        <a:gd name="T14" fmla="*/ 242 w 735"/>
                        <a:gd name="T15" fmla="*/ 19 h 636"/>
                        <a:gd name="T16" fmla="*/ 163 w 735"/>
                        <a:gd name="T17" fmla="*/ 54 h 636"/>
                        <a:gd name="T18" fmla="*/ 96 w 735"/>
                        <a:gd name="T19" fmla="*/ 105 h 636"/>
                        <a:gd name="T20" fmla="*/ 45 w 735"/>
                        <a:gd name="T21" fmla="*/ 167 h 636"/>
                        <a:gd name="T22" fmla="*/ 12 w 735"/>
                        <a:gd name="T23" fmla="*/ 239 h 636"/>
                        <a:gd name="T24" fmla="*/ 0 w 735"/>
                        <a:gd name="T25" fmla="*/ 318 h 636"/>
                        <a:gd name="T26" fmla="*/ 12 w 735"/>
                        <a:gd name="T27" fmla="*/ 398 h 636"/>
                        <a:gd name="T28" fmla="*/ 45 w 735"/>
                        <a:gd name="T29" fmla="*/ 470 h 636"/>
                        <a:gd name="T30" fmla="*/ 96 w 735"/>
                        <a:gd name="T31" fmla="*/ 531 h 636"/>
                        <a:gd name="T32" fmla="*/ 163 w 735"/>
                        <a:gd name="T33" fmla="*/ 581 h 636"/>
                        <a:gd name="T34" fmla="*/ 242 w 735"/>
                        <a:gd name="T35" fmla="*/ 616 h 636"/>
                        <a:gd name="T36" fmla="*/ 330 w 735"/>
                        <a:gd name="T37" fmla="*/ 634 h 636"/>
                        <a:gd name="T38" fmla="*/ 423 w 735"/>
                        <a:gd name="T39" fmla="*/ 632 h 636"/>
                        <a:gd name="T40" fmla="*/ 511 w 735"/>
                        <a:gd name="T41" fmla="*/ 611 h 636"/>
                        <a:gd name="T42" fmla="*/ 587 w 735"/>
                        <a:gd name="T43" fmla="*/ 572 h 636"/>
                        <a:gd name="T44" fmla="*/ 651 w 735"/>
                        <a:gd name="T45" fmla="*/ 520 h 636"/>
                        <a:gd name="T46" fmla="*/ 698 w 735"/>
                        <a:gd name="T47" fmla="*/ 455 h 636"/>
                        <a:gd name="T48" fmla="*/ 728 w 735"/>
                        <a:gd name="T49" fmla="*/ 383 h 636"/>
                        <a:gd name="T50" fmla="*/ 706 w 735"/>
                        <a:gd name="T51" fmla="*/ 318 h 636"/>
                        <a:gd name="T52" fmla="*/ 695 w 735"/>
                        <a:gd name="T53" fmla="*/ 391 h 636"/>
                        <a:gd name="T54" fmla="*/ 665 w 735"/>
                        <a:gd name="T55" fmla="*/ 457 h 636"/>
                        <a:gd name="T56" fmla="*/ 618 w 735"/>
                        <a:gd name="T57" fmla="*/ 515 h 636"/>
                        <a:gd name="T58" fmla="*/ 556 w 735"/>
                        <a:gd name="T59" fmla="*/ 561 h 636"/>
                        <a:gd name="T60" fmla="*/ 484 w 735"/>
                        <a:gd name="T61" fmla="*/ 593 h 636"/>
                        <a:gd name="T62" fmla="*/ 402 w 735"/>
                        <a:gd name="T63" fmla="*/ 609 h 636"/>
                        <a:gd name="T64" fmla="*/ 317 w 735"/>
                        <a:gd name="T65" fmla="*/ 607 h 636"/>
                        <a:gd name="T66" fmla="*/ 236 w 735"/>
                        <a:gd name="T67" fmla="*/ 588 h 636"/>
                        <a:gd name="T68" fmla="*/ 166 w 735"/>
                        <a:gd name="T69" fmla="*/ 553 h 636"/>
                        <a:gd name="T70" fmla="*/ 107 w 735"/>
                        <a:gd name="T71" fmla="*/ 504 h 636"/>
                        <a:gd name="T72" fmla="*/ 63 w 735"/>
                        <a:gd name="T73" fmla="*/ 445 h 636"/>
                        <a:gd name="T74" fmla="*/ 37 w 735"/>
                        <a:gd name="T75" fmla="*/ 377 h 636"/>
                        <a:gd name="T76" fmla="*/ 30 w 735"/>
                        <a:gd name="T77" fmla="*/ 304 h 636"/>
                        <a:gd name="T78" fmla="*/ 45 w 735"/>
                        <a:gd name="T79" fmla="*/ 231 h 636"/>
                        <a:gd name="T80" fmla="*/ 79 w 735"/>
                        <a:gd name="T81" fmla="*/ 166 h 636"/>
                        <a:gd name="T82" fmla="*/ 130 w 735"/>
                        <a:gd name="T83" fmla="*/ 112 h 636"/>
                        <a:gd name="T84" fmla="*/ 192 w 735"/>
                        <a:gd name="T85" fmla="*/ 68 h 636"/>
                        <a:gd name="T86" fmla="*/ 267 w 735"/>
                        <a:gd name="T87" fmla="*/ 39 h 636"/>
                        <a:gd name="T88" fmla="*/ 350 w 735"/>
                        <a:gd name="T89" fmla="*/ 27 h 636"/>
                        <a:gd name="T90" fmla="*/ 437 w 735"/>
                        <a:gd name="T91" fmla="*/ 32 h 636"/>
                        <a:gd name="T92" fmla="*/ 515 w 735"/>
                        <a:gd name="T93" fmla="*/ 54 h 636"/>
                        <a:gd name="T94" fmla="*/ 582 w 735"/>
                        <a:gd name="T95" fmla="*/ 92 h 636"/>
                        <a:gd name="T96" fmla="*/ 639 w 735"/>
                        <a:gd name="T97" fmla="*/ 144 h 636"/>
                        <a:gd name="T98" fmla="*/ 679 w 735"/>
                        <a:gd name="T99" fmla="*/ 204 h 636"/>
                        <a:gd name="T100" fmla="*/ 702 w 735"/>
                        <a:gd name="T101" fmla="*/ 274 h 6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35" h="636">
                          <a:moveTo>
                            <a:pt x="735" y="318"/>
                          </a:moveTo>
                          <a:lnTo>
                            <a:pt x="735" y="302"/>
                          </a:lnTo>
                          <a:lnTo>
                            <a:pt x="733" y="286"/>
                          </a:lnTo>
                          <a:lnTo>
                            <a:pt x="730" y="270"/>
                          </a:lnTo>
                          <a:lnTo>
                            <a:pt x="728" y="254"/>
                          </a:lnTo>
                          <a:lnTo>
                            <a:pt x="723" y="239"/>
                          </a:lnTo>
                          <a:lnTo>
                            <a:pt x="719" y="224"/>
                          </a:lnTo>
                          <a:lnTo>
                            <a:pt x="713" y="209"/>
                          </a:lnTo>
                          <a:lnTo>
                            <a:pt x="707" y="195"/>
                          </a:lnTo>
                          <a:lnTo>
                            <a:pt x="698" y="180"/>
                          </a:lnTo>
                          <a:lnTo>
                            <a:pt x="691" y="167"/>
                          </a:lnTo>
                          <a:lnTo>
                            <a:pt x="682" y="154"/>
                          </a:lnTo>
                          <a:lnTo>
                            <a:pt x="672" y="140"/>
                          </a:lnTo>
                          <a:lnTo>
                            <a:pt x="662" y="128"/>
                          </a:lnTo>
                          <a:lnTo>
                            <a:pt x="651" y="116"/>
                          </a:lnTo>
                          <a:lnTo>
                            <a:pt x="639" y="105"/>
                          </a:lnTo>
                          <a:lnTo>
                            <a:pt x="627" y="93"/>
                          </a:lnTo>
                          <a:lnTo>
                            <a:pt x="614" y="83"/>
                          </a:lnTo>
                          <a:lnTo>
                            <a:pt x="601" y="73"/>
                          </a:lnTo>
                          <a:lnTo>
                            <a:pt x="587" y="64"/>
                          </a:lnTo>
                          <a:lnTo>
                            <a:pt x="573" y="54"/>
                          </a:lnTo>
                          <a:lnTo>
                            <a:pt x="559" y="46"/>
                          </a:lnTo>
                          <a:lnTo>
                            <a:pt x="543" y="39"/>
                          </a:lnTo>
                          <a:lnTo>
                            <a:pt x="527" y="32"/>
                          </a:lnTo>
                          <a:lnTo>
                            <a:pt x="511" y="26"/>
                          </a:lnTo>
                          <a:lnTo>
                            <a:pt x="495" y="19"/>
                          </a:lnTo>
                          <a:lnTo>
                            <a:pt x="477" y="14"/>
                          </a:lnTo>
                          <a:lnTo>
                            <a:pt x="460" y="10"/>
                          </a:lnTo>
                          <a:lnTo>
                            <a:pt x="442" y="7"/>
                          </a:lnTo>
                          <a:lnTo>
                            <a:pt x="423" y="4"/>
                          </a:lnTo>
                          <a:lnTo>
                            <a:pt x="406" y="2"/>
                          </a:lnTo>
                          <a:lnTo>
                            <a:pt x="387" y="1"/>
                          </a:lnTo>
                          <a:lnTo>
                            <a:pt x="368" y="0"/>
                          </a:lnTo>
                          <a:lnTo>
                            <a:pt x="349" y="1"/>
                          </a:lnTo>
                          <a:lnTo>
                            <a:pt x="330" y="2"/>
                          </a:lnTo>
                          <a:lnTo>
                            <a:pt x="312" y="4"/>
                          </a:lnTo>
                          <a:lnTo>
                            <a:pt x="294" y="7"/>
                          </a:lnTo>
                          <a:lnTo>
                            <a:pt x="277" y="10"/>
                          </a:lnTo>
                          <a:lnTo>
                            <a:pt x="259" y="14"/>
                          </a:lnTo>
                          <a:lnTo>
                            <a:pt x="242" y="19"/>
                          </a:lnTo>
                          <a:lnTo>
                            <a:pt x="226" y="26"/>
                          </a:lnTo>
                          <a:lnTo>
                            <a:pt x="209" y="32"/>
                          </a:lnTo>
                          <a:lnTo>
                            <a:pt x="192" y="39"/>
                          </a:lnTo>
                          <a:lnTo>
                            <a:pt x="177" y="46"/>
                          </a:lnTo>
                          <a:lnTo>
                            <a:pt x="163" y="54"/>
                          </a:lnTo>
                          <a:lnTo>
                            <a:pt x="149" y="64"/>
                          </a:lnTo>
                          <a:lnTo>
                            <a:pt x="134" y="73"/>
                          </a:lnTo>
                          <a:lnTo>
                            <a:pt x="121" y="83"/>
                          </a:lnTo>
                          <a:lnTo>
                            <a:pt x="108" y="93"/>
                          </a:lnTo>
                          <a:lnTo>
                            <a:pt x="96" y="105"/>
                          </a:lnTo>
                          <a:lnTo>
                            <a:pt x="85" y="116"/>
                          </a:lnTo>
                          <a:lnTo>
                            <a:pt x="74" y="128"/>
                          </a:lnTo>
                          <a:lnTo>
                            <a:pt x="63" y="140"/>
                          </a:lnTo>
                          <a:lnTo>
                            <a:pt x="54" y="154"/>
                          </a:lnTo>
                          <a:lnTo>
                            <a:pt x="45" y="167"/>
                          </a:lnTo>
                          <a:lnTo>
                            <a:pt x="37" y="180"/>
                          </a:lnTo>
                          <a:lnTo>
                            <a:pt x="30" y="195"/>
                          </a:lnTo>
                          <a:lnTo>
                            <a:pt x="23" y="209"/>
                          </a:lnTo>
                          <a:lnTo>
                            <a:pt x="17" y="224"/>
                          </a:lnTo>
                          <a:lnTo>
                            <a:pt x="12" y="239"/>
                          </a:lnTo>
                          <a:lnTo>
                            <a:pt x="9" y="254"/>
                          </a:lnTo>
                          <a:lnTo>
                            <a:pt x="5" y="270"/>
                          </a:lnTo>
                          <a:lnTo>
                            <a:pt x="3" y="286"/>
                          </a:lnTo>
                          <a:lnTo>
                            <a:pt x="2" y="302"/>
                          </a:lnTo>
                          <a:lnTo>
                            <a:pt x="0" y="318"/>
                          </a:lnTo>
                          <a:lnTo>
                            <a:pt x="2" y="334"/>
                          </a:lnTo>
                          <a:lnTo>
                            <a:pt x="3" y="351"/>
                          </a:lnTo>
                          <a:lnTo>
                            <a:pt x="5" y="366"/>
                          </a:lnTo>
                          <a:lnTo>
                            <a:pt x="9" y="383"/>
                          </a:lnTo>
                          <a:lnTo>
                            <a:pt x="12" y="398"/>
                          </a:lnTo>
                          <a:lnTo>
                            <a:pt x="17" y="412"/>
                          </a:lnTo>
                          <a:lnTo>
                            <a:pt x="23" y="428"/>
                          </a:lnTo>
                          <a:lnTo>
                            <a:pt x="30" y="442"/>
                          </a:lnTo>
                          <a:lnTo>
                            <a:pt x="37" y="455"/>
                          </a:lnTo>
                          <a:lnTo>
                            <a:pt x="45" y="470"/>
                          </a:lnTo>
                          <a:lnTo>
                            <a:pt x="54" y="483"/>
                          </a:lnTo>
                          <a:lnTo>
                            <a:pt x="63" y="495"/>
                          </a:lnTo>
                          <a:lnTo>
                            <a:pt x="74" y="509"/>
                          </a:lnTo>
                          <a:lnTo>
                            <a:pt x="85" y="520"/>
                          </a:lnTo>
                          <a:lnTo>
                            <a:pt x="96" y="531"/>
                          </a:lnTo>
                          <a:lnTo>
                            <a:pt x="108" y="543"/>
                          </a:lnTo>
                          <a:lnTo>
                            <a:pt x="121" y="553"/>
                          </a:lnTo>
                          <a:lnTo>
                            <a:pt x="134" y="563"/>
                          </a:lnTo>
                          <a:lnTo>
                            <a:pt x="149" y="572"/>
                          </a:lnTo>
                          <a:lnTo>
                            <a:pt x="163" y="581"/>
                          </a:lnTo>
                          <a:lnTo>
                            <a:pt x="177" y="590"/>
                          </a:lnTo>
                          <a:lnTo>
                            <a:pt x="192" y="598"/>
                          </a:lnTo>
                          <a:lnTo>
                            <a:pt x="209" y="604"/>
                          </a:lnTo>
                          <a:lnTo>
                            <a:pt x="226" y="611"/>
                          </a:lnTo>
                          <a:lnTo>
                            <a:pt x="242" y="616"/>
                          </a:lnTo>
                          <a:lnTo>
                            <a:pt x="259" y="621"/>
                          </a:lnTo>
                          <a:lnTo>
                            <a:pt x="277" y="626"/>
                          </a:lnTo>
                          <a:lnTo>
                            <a:pt x="294" y="630"/>
                          </a:lnTo>
                          <a:lnTo>
                            <a:pt x="312" y="632"/>
                          </a:lnTo>
                          <a:lnTo>
                            <a:pt x="330" y="634"/>
                          </a:lnTo>
                          <a:lnTo>
                            <a:pt x="349" y="636"/>
                          </a:lnTo>
                          <a:lnTo>
                            <a:pt x="368" y="636"/>
                          </a:lnTo>
                          <a:lnTo>
                            <a:pt x="387" y="636"/>
                          </a:lnTo>
                          <a:lnTo>
                            <a:pt x="406" y="634"/>
                          </a:lnTo>
                          <a:lnTo>
                            <a:pt x="423" y="632"/>
                          </a:lnTo>
                          <a:lnTo>
                            <a:pt x="442" y="630"/>
                          </a:lnTo>
                          <a:lnTo>
                            <a:pt x="460" y="626"/>
                          </a:lnTo>
                          <a:lnTo>
                            <a:pt x="477" y="621"/>
                          </a:lnTo>
                          <a:lnTo>
                            <a:pt x="495" y="616"/>
                          </a:lnTo>
                          <a:lnTo>
                            <a:pt x="511" y="611"/>
                          </a:lnTo>
                          <a:lnTo>
                            <a:pt x="527" y="604"/>
                          </a:lnTo>
                          <a:lnTo>
                            <a:pt x="543" y="598"/>
                          </a:lnTo>
                          <a:lnTo>
                            <a:pt x="559" y="590"/>
                          </a:lnTo>
                          <a:lnTo>
                            <a:pt x="573" y="581"/>
                          </a:lnTo>
                          <a:lnTo>
                            <a:pt x="587" y="572"/>
                          </a:lnTo>
                          <a:lnTo>
                            <a:pt x="601" y="563"/>
                          </a:lnTo>
                          <a:lnTo>
                            <a:pt x="614" y="553"/>
                          </a:lnTo>
                          <a:lnTo>
                            <a:pt x="627" y="543"/>
                          </a:lnTo>
                          <a:lnTo>
                            <a:pt x="639" y="531"/>
                          </a:lnTo>
                          <a:lnTo>
                            <a:pt x="651" y="520"/>
                          </a:lnTo>
                          <a:lnTo>
                            <a:pt x="662" y="509"/>
                          </a:lnTo>
                          <a:lnTo>
                            <a:pt x="672" y="495"/>
                          </a:lnTo>
                          <a:lnTo>
                            <a:pt x="682" y="483"/>
                          </a:lnTo>
                          <a:lnTo>
                            <a:pt x="691" y="470"/>
                          </a:lnTo>
                          <a:lnTo>
                            <a:pt x="698" y="455"/>
                          </a:lnTo>
                          <a:lnTo>
                            <a:pt x="707" y="442"/>
                          </a:lnTo>
                          <a:lnTo>
                            <a:pt x="713" y="428"/>
                          </a:lnTo>
                          <a:lnTo>
                            <a:pt x="719" y="412"/>
                          </a:lnTo>
                          <a:lnTo>
                            <a:pt x="723" y="398"/>
                          </a:lnTo>
                          <a:lnTo>
                            <a:pt x="728" y="383"/>
                          </a:lnTo>
                          <a:lnTo>
                            <a:pt x="730" y="366"/>
                          </a:lnTo>
                          <a:lnTo>
                            <a:pt x="733" y="351"/>
                          </a:lnTo>
                          <a:lnTo>
                            <a:pt x="735" y="334"/>
                          </a:lnTo>
                          <a:lnTo>
                            <a:pt x="735" y="318"/>
                          </a:lnTo>
                          <a:close/>
                          <a:moveTo>
                            <a:pt x="706" y="318"/>
                          </a:moveTo>
                          <a:lnTo>
                            <a:pt x="706" y="333"/>
                          </a:lnTo>
                          <a:lnTo>
                            <a:pt x="704" y="348"/>
                          </a:lnTo>
                          <a:lnTo>
                            <a:pt x="702" y="363"/>
                          </a:lnTo>
                          <a:lnTo>
                            <a:pt x="698" y="377"/>
                          </a:lnTo>
                          <a:lnTo>
                            <a:pt x="695" y="391"/>
                          </a:lnTo>
                          <a:lnTo>
                            <a:pt x="690" y="405"/>
                          </a:lnTo>
                          <a:lnTo>
                            <a:pt x="685" y="418"/>
                          </a:lnTo>
                          <a:lnTo>
                            <a:pt x="679" y="432"/>
                          </a:lnTo>
                          <a:lnTo>
                            <a:pt x="672" y="445"/>
                          </a:lnTo>
                          <a:lnTo>
                            <a:pt x="665" y="457"/>
                          </a:lnTo>
                          <a:lnTo>
                            <a:pt x="657" y="470"/>
                          </a:lnTo>
                          <a:lnTo>
                            <a:pt x="647" y="482"/>
                          </a:lnTo>
                          <a:lnTo>
                            <a:pt x="639" y="493"/>
                          </a:lnTo>
                          <a:lnTo>
                            <a:pt x="628" y="504"/>
                          </a:lnTo>
                          <a:lnTo>
                            <a:pt x="618" y="515"/>
                          </a:lnTo>
                          <a:lnTo>
                            <a:pt x="607" y="525"/>
                          </a:lnTo>
                          <a:lnTo>
                            <a:pt x="595" y="534"/>
                          </a:lnTo>
                          <a:lnTo>
                            <a:pt x="582" y="544"/>
                          </a:lnTo>
                          <a:lnTo>
                            <a:pt x="570" y="553"/>
                          </a:lnTo>
                          <a:lnTo>
                            <a:pt x="556" y="561"/>
                          </a:lnTo>
                          <a:lnTo>
                            <a:pt x="543" y="568"/>
                          </a:lnTo>
                          <a:lnTo>
                            <a:pt x="529" y="575"/>
                          </a:lnTo>
                          <a:lnTo>
                            <a:pt x="515" y="581"/>
                          </a:lnTo>
                          <a:lnTo>
                            <a:pt x="499" y="588"/>
                          </a:lnTo>
                          <a:lnTo>
                            <a:pt x="484" y="593"/>
                          </a:lnTo>
                          <a:lnTo>
                            <a:pt x="469" y="597"/>
                          </a:lnTo>
                          <a:lnTo>
                            <a:pt x="452" y="601"/>
                          </a:lnTo>
                          <a:lnTo>
                            <a:pt x="437" y="604"/>
                          </a:lnTo>
                          <a:lnTo>
                            <a:pt x="420" y="607"/>
                          </a:lnTo>
                          <a:lnTo>
                            <a:pt x="402" y="609"/>
                          </a:lnTo>
                          <a:lnTo>
                            <a:pt x="386" y="610"/>
                          </a:lnTo>
                          <a:lnTo>
                            <a:pt x="368" y="610"/>
                          </a:lnTo>
                          <a:lnTo>
                            <a:pt x="350" y="610"/>
                          </a:lnTo>
                          <a:lnTo>
                            <a:pt x="333" y="609"/>
                          </a:lnTo>
                          <a:lnTo>
                            <a:pt x="317" y="607"/>
                          </a:lnTo>
                          <a:lnTo>
                            <a:pt x="300" y="604"/>
                          </a:lnTo>
                          <a:lnTo>
                            <a:pt x="284" y="601"/>
                          </a:lnTo>
                          <a:lnTo>
                            <a:pt x="267" y="597"/>
                          </a:lnTo>
                          <a:lnTo>
                            <a:pt x="252" y="593"/>
                          </a:lnTo>
                          <a:lnTo>
                            <a:pt x="236" y="588"/>
                          </a:lnTo>
                          <a:lnTo>
                            <a:pt x="222" y="581"/>
                          </a:lnTo>
                          <a:lnTo>
                            <a:pt x="207" y="575"/>
                          </a:lnTo>
                          <a:lnTo>
                            <a:pt x="192" y="568"/>
                          </a:lnTo>
                          <a:lnTo>
                            <a:pt x="179" y="561"/>
                          </a:lnTo>
                          <a:lnTo>
                            <a:pt x="166" y="553"/>
                          </a:lnTo>
                          <a:lnTo>
                            <a:pt x="153" y="544"/>
                          </a:lnTo>
                          <a:lnTo>
                            <a:pt x="140" y="534"/>
                          </a:lnTo>
                          <a:lnTo>
                            <a:pt x="130" y="525"/>
                          </a:lnTo>
                          <a:lnTo>
                            <a:pt x="118" y="515"/>
                          </a:lnTo>
                          <a:lnTo>
                            <a:pt x="107" y="504"/>
                          </a:lnTo>
                          <a:lnTo>
                            <a:pt x="98" y="493"/>
                          </a:lnTo>
                          <a:lnTo>
                            <a:pt x="88" y="482"/>
                          </a:lnTo>
                          <a:lnTo>
                            <a:pt x="79" y="470"/>
                          </a:lnTo>
                          <a:lnTo>
                            <a:pt x="72" y="457"/>
                          </a:lnTo>
                          <a:lnTo>
                            <a:pt x="63" y="445"/>
                          </a:lnTo>
                          <a:lnTo>
                            <a:pt x="57" y="432"/>
                          </a:lnTo>
                          <a:lnTo>
                            <a:pt x="50" y="418"/>
                          </a:lnTo>
                          <a:lnTo>
                            <a:pt x="45" y="405"/>
                          </a:lnTo>
                          <a:lnTo>
                            <a:pt x="41" y="391"/>
                          </a:lnTo>
                          <a:lnTo>
                            <a:pt x="37" y="377"/>
                          </a:lnTo>
                          <a:lnTo>
                            <a:pt x="34" y="363"/>
                          </a:lnTo>
                          <a:lnTo>
                            <a:pt x="32" y="348"/>
                          </a:lnTo>
                          <a:lnTo>
                            <a:pt x="30" y="333"/>
                          </a:lnTo>
                          <a:lnTo>
                            <a:pt x="30" y="318"/>
                          </a:lnTo>
                          <a:lnTo>
                            <a:pt x="30" y="304"/>
                          </a:lnTo>
                          <a:lnTo>
                            <a:pt x="32" y="288"/>
                          </a:lnTo>
                          <a:lnTo>
                            <a:pt x="34" y="274"/>
                          </a:lnTo>
                          <a:lnTo>
                            <a:pt x="37" y="259"/>
                          </a:lnTo>
                          <a:lnTo>
                            <a:pt x="41" y="245"/>
                          </a:lnTo>
                          <a:lnTo>
                            <a:pt x="45" y="231"/>
                          </a:lnTo>
                          <a:lnTo>
                            <a:pt x="50" y="217"/>
                          </a:lnTo>
                          <a:lnTo>
                            <a:pt x="57" y="204"/>
                          </a:lnTo>
                          <a:lnTo>
                            <a:pt x="63" y="192"/>
                          </a:lnTo>
                          <a:lnTo>
                            <a:pt x="72" y="178"/>
                          </a:lnTo>
                          <a:lnTo>
                            <a:pt x="79" y="166"/>
                          </a:lnTo>
                          <a:lnTo>
                            <a:pt x="88" y="155"/>
                          </a:lnTo>
                          <a:lnTo>
                            <a:pt x="98" y="144"/>
                          </a:lnTo>
                          <a:lnTo>
                            <a:pt x="107" y="132"/>
                          </a:lnTo>
                          <a:lnTo>
                            <a:pt x="118" y="122"/>
                          </a:lnTo>
                          <a:lnTo>
                            <a:pt x="130" y="112"/>
                          </a:lnTo>
                          <a:lnTo>
                            <a:pt x="140" y="102"/>
                          </a:lnTo>
                          <a:lnTo>
                            <a:pt x="153" y="92"/>
                          </a:lnTo>
                          <a:lnTo>
                            <a:pt x="166" y="84"/>
                          </a:lnTo>
                          <a:lnTo>
                            <a:pt x="179" y="76"/>
                          </a:lnTo>
                          <a:lnTo>
                            <a:pt x="192" y="68"/>
                          </a:lnTo>
                          <a:lnTo>
                            <a:pt x="207" y="62"/>
                          </a:lnTo>
                          <a:lnTo>
                            <a:pt x="222" y="54"/>
                          </a:lnTo>
                          <a:lnTo>
                            <a:pt x="236" y="49"/>
                          </a:lnTo>
                          <a:lnTo>
                            <a:pt x="252" y="43"/>
                          </a:lnTo>
                          <a:lnTo>
                            <a:pt x="267" y="39"/>
                          </a:lnTo>
                          <a:lnTo>
                            <a:pt x="284" y="35"/>
                          </a:lnTo>
                          <a:lnTo>
                            <a:pt x="300" y="32"/>
                          </a:lnTo>
                          <a:lnTo>
                            <a:pt x="317" y="29"/>
                          </a:lnTo>
                          <a:lnTo>
                            <a:pt x="333" y="28"/>
                          </a:lnTo>
                          <a:lnTo>
                            <a:pt x="350" y="27"/>
                          </a:lnTo>
                          <a:lnTo>
                            <a:pt x="368" y="26"/>
                          </a:lnTo>
                          <a:lnTo>
                            <a:pt x="386" y="27"/>
                          </a:lnTo>
                          <a:lnTo>
                            <a:pt x="402" y="28"/>
                          </a:lnTo>
                          <a:lnTo>
                            <a:pt x="420" y="29"/>
                          </a:lnTo>
                          <a:lnTo>
                            <a:pt x="437" y="32"/>
                          </a:lnTo>
                          <a:lnTo>
                            <a:pt x="452" y="35"/>
                          </a:lnTo>
                          <a:lnTo>
                            <a:pt x="469" y="39"/>
                          </a:lnTo>
                          <a:lnTo>
                            <a:pt x="484" y="43"/>
                          </a:lnTo>
                          <a:lnTo>
                            <a:pt x="499" y="49"/>
                          </a:lnTo>
                          <a:lnTo>
                            <a:pt x="515" y="54"/>
                          </a:lnTo>
                          <a:lnTo>
                            <a:pt x="529" y="62"/>
                          </a:lnTo>
                          <a:lnTo>
                            <a:pt x="543" y="68"/>
                          </a:lnTo>
                          <a:lnTo>
                            <a:pt x="556" y="76"/>
                          </a:lnTo>
                          <a:lnTo>
                            <a:pt x="570" y="84"/>
                          </a:lnTo>
                          <a:lnTo>
                            <a:pt x="582" y="92"/>
                          </a:lnTo>
                          <a:lnTo>
                            <a:pt x="595" y="102"/>
                          </a:lnTo>
                          <a:lnTo>
                            <a:pt x="607" y="112"/>
                          </a:lnTo>
                          <a:lnTo>
                            <a:pt x="618" y="122"/>
                          </a:lnTo>
                          <a:lnTo>
                            <a:pt x="628" y="132"/>
                          </a:lnTo>
                          <a:lnTo>
                            <a:pt x="639" y="144"/>
                          </a:lnTo>
                          <a:lnTo>
                            <a:pt x="647" y="155"/>
                          </a:lnTo>
                          <a:lnTo>
                            <a:pt x="657" y="166"/>
                          </a:lnTo>
                          <a:lnTo>
                            <a:pt x="665" y="178"/>
                          </a:lnTo>
                          <a:lnTo>
                            <a:pt x="672" y="192"/>
                          </a:lnTo>
                          <a:lnTo>
                            <a:pt x="679" y="204"/>
                          </a:lnTo>
                          <a:lnTo>
                            <a:pt x="685" y="217"/>
                          </a:lnTo>
                          <a:lnTo>
                            <a:pt x="690" y="231"/>
                          </a:lnTo>
                          <a:lnTo>
                            <a:pt x="695" y="245"/>
                          </a:lnTo>
                          <a:lnTo>
                            <a:pt x="698" y="259"/>
                          </a:lnTo>
                          <a:lnTo>
                            <a:pt x="702" y="274"/>
                          </a:lnTo>
                          <a:lnTo>
                            <a:pt x="704" y="288"/>
                          </a:lnTo>
                          <a:lnTo>
                            <a:pt x="706" y="304"/>
                          </a:lnTo>
                          <a:lnTo>
                            <a:pt x="706" y="318"/>
                          </a:lnTo>
                          <a:close/>
                        </a:path>
                      </a:pathLst>
                    </a:custGeom>
                    <a:solidFill>
                      <a:srgbClr val="5ABC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0" name="Freeform 6696">
                      <a:extLst>
                        <a:ext uri="{FF2B5EF4-FFF2-40B4-BE49-F238E27FC236}">
                          <a16:creationId xmlns:a16="http://schemas.microsoft.com/office/drawing/2014/main" xmlns="" id="{C3280CB9-A200-4784-8225-2EEEBB6D570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39" y="1548"/>
                      <a:ext cx="118" cy="122"/>
                    </a:xfrm>
                    <a:custGeom>
                      <a:avLst/>
                      <a:gdLst>
                        <a:gd name="T0" fmla="*/ 697 w 705"/>
                        <a:gd name="T1" fmla="*/ 243 h 611"/>
                        <a:gd name="T2" fmla="*/ 669 w 705"/>
                        <a:gd name="T3" fmla="*/ 173 h 611"/>
                        <a:gd name="T4" fmla="*/ 624 w 705"/>
                        <a:gd name="T5" fmla="*/ 111 h 611"/>
                        <a:gd name="T6" fmla="*/ 563 w 705"/>
                        <a:gd name="T7" fmla="*/ 61 h 611"/>
                        <a:gd name="T8" fmla="*/ 489 w 705"/>
                        <a:gd name="T9" fmla="*/ 24 h 611"/>
                        <a:gd name="T10" fmla="*/ 405 w 705"/>
                        <a:gd name="T11" fmla="*/ 3 h 611"/>
                        <a:gd name="T12" fmla="*/ 316 w 705"/>
                        <a:gd name="T13" fmla="*/ 1 h 611"/>
                        <a:gd name="T14" fmla="*/ 231 w 705"/>
                        <a:gd name="T15" fmla="*/ 19 h 611"/>
                        <a:gd name="T16" fmla="*/ 155 w 705"/>
                        <a:gd name="T17" fmla="*/ 53 h 611"/>
                        <a:gd name="T18" fmla="*/ 91 w 705"/>
                        <a:gd name="T19" fmla="*/ 100 h 611"/>
                        <a:gd name="T20" fmla="*/ 42 w 705"/>
                        <a:gd name="T21" fmla="*/ 159 h 611"/>
                        <a:gd name="T22" fmla="*/ 10 w 705"/>
                        <a:gd name="T23" fmla="*/ 229 h 611"/>
                        <a:gd name="T24" fmla="*/ 0 w 705"/>
                        <a:gd name="T25" fmla="*/ 305 h 611"/>
                        <a:gd name="T26" fmla="*/ 10 w 705"/>
                        <a:gd name="T27" fmla="*/ 382 h 611"/>
                        <a:gd name="T28" fmla="*/ 42 w 705"/>
                        <a:gd name="T29" fmla="*/ 451 h 611"/>
                        <a:gd name="T30" fmla="*/ 91 w 705"/>
                        <a:gd name="T31" fmla="*/ 510 h 611"/>
                        <a:gd name="T32" fmla="*/ 155 w 705"/>
                        <a:gd name="T33" fmla="*/ 558 h 611"/>
                        <a:gd name="T34" fmla="*/ 231 w 705"/>
                        <a:gd name="T35" fmla="*/ 592 h 611"/>
                        <a:gd name="T36" fmla="*/ 316 w 705"/>
                        <a:gd name="T37" fmla="*/ 608 h 611"/>
                        <a:gd name="T38" fmla="*/ 405 w 705"/>
                        <a:gd name="T39" fmla="*/ 606 h 611"/>
                        <a:gd name="T40" fmla="*/ 489 w 705"/>
                        <a:gd name="T41" fmla="*/ 586 h 611"/>
                        <a:gd name="T42" fmla="*/ 563 w 705"/>
                        <a:gd name="T43" fmla="*/ 549 h 611"/>
                        <a:gd name="T44" fmla="*/ 624 w 705"/>
                        <a:gd name="T45" fmla="*/ 499 h 611"/>
                        <a:gd name="T46" fmla="*/ 669 w 705"/>
                        <a:gd name="T47" fmla="*/ 437 h 611"/>
                        <a:gd name="T48" fmla="*/ 697 w 705"/>
                        <a:gd name="T49" fmla="*/ 366 h 611"/>
                        <a:gd name="T50" fmla="*/ 675 w 705"/>
                        <a:gd name="T51" fmla="*/ 305 h 611"/>
                        <a:gd name="T52" fmla="*/ 665 w 705"/>
                        <a:gd name="T53" fmla="*/ 375 h 611"/>
                        <a:gd name="T54" fmla="*/ 636 w 705"/>
                        <a:gd name="T55" fmla="*/ 438 h 611"/>
                        <a:gd name="T56" fmla="*/ 591 w 705"/>
                        <a:gd name="T57" fmla="*/ 493 h 611"/>
                        <a:gd name="T58" fmla="*/ 533 w 705"/>
                        <a:gd name="T59" fmla="*/ 537 h 611"/>
                        <a:gd name="T60" fmla="*/ 463 w 705"/>
                        <a:gd name="T61" fmla="*/ 567 h 611"/>
                        <a:gd name="T62" fmla="*/ 385 w 705"/>
                        <a:gd name="T63" fmla="*/ 583 h 611"/>
                        <a:gd name="T64" fmla="*/ 303 w 705"/>
                        <a:gd name="T65" fmla="*/ 582 h 611"/>
                        <a:gd name="T66" fmla="*/ 226 w 705"/>
                        <a:gd name="T67" fmla="*/ 562 h 611"/>
                        <a:gd name="T68" fmla="*/ 159 w 705"/>
                        <a:gd name="T69" fmla="*/ 530 h 611"/>
                        <a:gd name="T70" fmla="*/ 103 w 705"/>
                        <a:gd name="T71" fmla="*/ 483 h 611"/>
                        <a:gd name="T72" fmla="*/ 60 w 705"/>
                        <a:gd name="T73" fmla="*/ 426 h 611"/>
                        <a:gd name="T74" fmla="*/ 35 w 705"/>
                        <a:gd name="T75" fmla="*/ 361 h 611"/>
                        <a:gd name="T76" fmla="*/ 29 w 705"/>
                        <a:gd name="T77" fmla="*/ 291 h 611"/>
                        <a:gd name="T78" fmla="*/ 44 w 705"/>
                        <a:gd name="T79" fmla="*/ 222 h 611"/>
                        <a:gd name="T80" fmla="*/ 76 w 705"/>
                        <a:gd name="T81" fmla="*/ 160 h 611"/>
                        <a:gd name="T82" fmla="*/ 123 w 705"/>
                        <a:gd name="T83" fmla="*/ 107 h 611"/>
                        <a:gd name="T84" fmla="*/ 185 w 705"/>
                        <a:gd name="T85" fmla="*/ 66 h 611"/>
                        <a:gd name="T86" fmla="*/ 256 w 705"/>
                        <a:gd name="T87" fmla="*/ 38 h 611"/>
                        <a:gd name="T88" fmla="*/ 335 w 705"/>
                        <a:gd name="T89" fmla="*/ 26 h 611"/>
                        <a:gd name="T90" fmla="*/ 417 w 705"/>
                        <a:gd name="T91" fmla="*/ 31 h 611"/>
                        <a:gd name="T92" fmla="*/ 492 w 705"/>
                        <a:gd name="T93" fmla="*/ 53 h 611"/>
                        <a:gd name="T94" fmla="*/ 558 w 705"/>
                        <a:gd name="T95" fmla="*/ 90 h 611"/>
                        <a:gd name="T96" fmla="*/ 611 w 705"/>
                        <a:gd name="T97" fmla="*/ 138 h 611"/>
                        <a:gd name="T98" fmla="*/ 649 w 705"/>
                        <a:gd name="T99" fmla="*/ 196 h 611"/>
                        <a:gd name="T100" fmla="*/ 672 w 705"/>
                        <a:gd name="T101" fmla="*/ 263 h 6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05" h="611">
                          <a:moveTo>
                            <a:pt x="705" y="305"/>
                          </a:moveTo>
                          <a:lnTo>
                            <a:pt x="704" y="290"/>
                          </a:lnTo>
                          <a:lnTo>
                            <a:pt x="703" y="274"/>
                          </a:lnTo>
                          <a:lnTo>
                            <a:pt x="700" y="259"/>
                          </a:lnTo>
                          <a:lnTo>
                            <a:pt x="697" y="243"/>
                          </a:lnTo>
                          <a:lnTo>
                            <a:pt x="693" y="229"/>
                          </a:lnTo>
                          <a:lnTo>
                            <a:pt x="688" y="215"/>
                          </a:lnTo>
                          <a:lnTo>
                            <a:pt x="682" y="200"/>
                          </a:lnTo>
                          <a:lnTo>
                            <a:pt x="676" y="186"/>
                          </a:lnTo>
                          <a:lnTo>
                            <a:pt x="669" y="173"/>
                          </a:lnTo>
                          <a:lnTo>
                            <a:pt x="662" y="159"/>
                          </a:lnTo>
                          <a:lnTo>
                            <a:pt x="653" y="147"/>
                          </a:lnTo>
                          <a:lnTo>
                            <a:pt x="644" y="135"/>
                          </a:lnTo>
                          <a:lnTo>
                            <a:pt x="634" y="122"/>
                          </a:lnTo>
                          <a:lnTo>
                            <a:pt x="624" y="111"/>
                          </a:lnTo>
                          <a:lnTo>
                            <a:pt x="612" y="100"/>
                          </a:lnTo>
                          <a:lnTo>
                            <a:pt x="601" y="90"/>
                          </a:lnTo>
                          <a:lnTo>
                            <a:pt x="589" y="79"/>
                          </a:lnTo>
                          <a:lnTo>
                            <a:pt x="576" y="70"/>
                          </a:lnTo>
                          <a:lnTo>
                            <a:pt x="563" y="61"/>
                          </a:lnTo>
                          <a:lnTo>
                            <a:pt x="548" y="53"/>
                          </a:lnTo>
                          <a:lnTo>
                            <a:pt x="534" y="44"/>
                          </a:lnTo>
                          <a:lnTo>
                            <a:pt x="520" y="37"/>
                          </a:lnTo>
                          <a:lnTo>
                            <a:pt x="505" y="30"/>
                          </a:lnTo>
                          <a:lnTo>
                            <a:pt x="489" y="24"/>
                          </a:lnTo>
                          <a:lnTo>
                            <a:pt x="473" y="19"/>
                          </a:lnTo>
                          <a:lnTo>
                            <a:pt x="457" y="14"/>
                          </a:lnTo>
                          <a:lnTo>
                            <a:pt x="439" y="10"/>
                          </a:lnTo>
                          <a:lnTo>
                            <a:pt x="423" y="6"/>
                          </a:lnTo>
                          <a:lnTo>
                            <a:pt x="405" y="3"/>
                          </a:lnTo>
                          <a:lnTo>
                            <a:pt x="389" y="1"/>
                          </a:lnTo>
                          <a:lnTo>
                            <a:pt x="370" y="0"/>
                          </a:lnTo>
                          <a:lnTo>
                            <a:pt x="352" y="0"/>
                          </a:lnTo>
                          <a:lnTo>
                            <a:pt x="334" y="0"/>
                          </a:lnTo>
                          <a:lnTo>
                            <a:pt x="316" y="1"/>
                          </a:lnTo>
                          <a:lnTo>
                            <a:pt x="298" y="3"/>
                          </a:lnTo>
                          <a:lnTo>
                            <a:pt x="281" y="6"/>
                          </a:lnTo>
                          <a:lnTo>
                            <a:pt x="264" y="10"/>
                          </a:lnTo>
                          <a:lnTo>
                            <a:pt x="247" y="14"/>
                          </a:lnTo>
                          <a:lnTo>
                            <a:pt x="231" y="19"/>
                          </a:lnTo>
                          <a:lnTo>
                            <a:pt x="214" y="24"/>
                          </a:lnTo>
                          <a:lnTo>
                            <a:pt x="199" y="30"/>
                          </a:lnTo>
                          <a:lnTo>
                            <a:pt x="184" y="37"/>
                          </a:lnTo>
                          <a:lnTo>
                            <a:pt x="169" y="44"/>
                          </a:lnTo>
                          <a:lnTo>
                            <a:pt x="155" y="53"/>
                          </a:lnTo>
                          <a:lnTo>
                            <a:pt x="141" y="61"/>
                          </a:lnTo>
                          <a:lnTo>
                            <a:pt x="128" y="70"/>
                          </a:lnTo>
                          <a:lnTo>
                            <a:pt x="115" y="79"/>
                          </a:lnTo>
                          <a:lnTo>
                            <a:pt x="103" y="90"/>
                          </a:lnTo>
                          <a:lnTo>
                            <a:pt x="91" y="100"/>
                          </a:lnTo>
                          <a:lnTo>
                            <a:pt x="80" y="111"/>
                          </a:lnTo>
                          <a:lnTo>
                            <a:pt x="70" y="122"/>
                          </a:lnTo>
                          <a:lnTo>
                            <a:pt x="60" y="135"/>
                          </a:lnTo>
                          <a:lnTo>
                            <a:pt x="51" y="147"/>
                          </a:lnTo>
                          <a:lnTo>
                            <a:pt x="42" y="159"/>
                          </a:lnTo>
                          <a:lnTo>
                            <a:pt x="34" y="173"/>
                          </a:lnTo>
                          <a:lnTo>
                            <a:pt x="27" y="186"/>
                          </a:lnTo>
                          <a:lnTo>
                            <a:pt x="21" y="200"/>
                          </a:lnTo>
                          <a:lnTo>
                            <a:pt x="15" y="215"/>
                          </a:lnTo>
                          <a:lnTo>
                            <a:pt x="10" y="229"/>
                          </a:lnTo>
                          <a:lnTo>
                            <a:pt x="7" y="243"/>
                          </a:lnTo>
                          <a:lnTo>
                            <a:pt x="3" y="259"/>
                          </a:lnTo>
                          <a:lnTo>
                            <a:pt x="1" y="274"/>
                          </a:lnTo>
                          <a:lnTo>
                            <a:pt x="0" y="290"/>
                          </a:lnTo>
                          <a:lnTo>
                            <a:pt x="0" y="305"/>
                          </a:lnTo>
                          <a:lnTo>
                            <a:pt x="0" y="320"/>
                          </a:lnTo>
                          <a:lnTo>
                            <a:pt x="1" y="337"/>
                          </a:lnTo>
                          <a:lnTo>
                            <a:pt x="3" y="351"/>
                          </a:lnTo>
                          <a:lnTo>
                            <a:pt x="7" y="366"/>
                          </a:lnTo>
                          <a:lnTo>
                            <a:pt x="10" y="382"/>
                          </a:lnTo>
                          <a:lnTo>
                            <a:pt x="15" y="396"/>
                          </a:lnTo>
                          <a:lnTo>
                            <a:pt x="21" y="410"/>
                          </a:lnTo>
                          <a:lnTo>
                            <a:pt x="27" y="424"/>
                          </a:lnTo>
                          <a:lnTo>
                            <a:pt x="34" y="437"/>
                          </a:lnTo>
                          <a:lnTo>
                            <a:pt x="42" y="451"/>
                          </a:lnTo>
                          <a:lnTo>
                            <a:pt x="51" y="463"/>
                          </a:lnTo>
                          <a:lnTo>
                            <a:pt x="60" y="475"/>
                          </a:lnTo>
                          <a:lnTo>
                            <a:pt x="70" y="487"/>
                          </a:lnTo>
                          <a:lnTo>
                            <a:pt x="80" y="499"/>
                          </a:lnTo>
                          <a:lnTo>
                            <a:pt x="91" y="510"/>
                          </a:lnTo>
                          <a:lnTo>
                            <a:pt x="103" y="520"/>
                          </a:lnTo>
                          <a:lnTo>
                            <a:pt x="115" y="531"/>
                          </a:lnTo>
                          <a:lnTo>
                            <a:pt x="128" y="541"/>
                          </a:lnTo>
                          <a:lnTo>
                            <a:pt x="141" y="549"/>
                          </a:lnTo>
                          <a:lnTo>
                            <a:pt x="155" y="558"/>
                          </a:lnTo>
                          <a:lnTo>
                            <a:pt x="169" y="566"/>
                          </a:lnTo>
                          <a:lnTo>
                            <a:pt x="184" y="574"/>
                          </a:lnTo>
                          <a:lnTo>
                            <a:pt x="199" y="580"/>
                          </a:lnTo>
                          <a:lnTo>
                            <a:pt x="214" y="586"/>
                          </a:lnTo>
                          <a:lnTo>
                            <a:pt x="231" y="592"/>
                          </a:lnTo>
                          <a:lnTo>
                            <a:pt x="247" y="596"/>
                          </a:lnTo>
                          <a:lnTo>
                            <a:pt x="264" y="600"/>
                          </a:lnTo>
                          <a:lnTo>
                            <a:pt x="281" y="604"/>
                          </a:lnTo>
                          <a:lnTo>
                            <a:pt x="298" y="606"/>
                          </a:lnTo>
                          <a:lnTo>
                            <a:pt x="316" y="608"/>
                          </a:lnTo>
                          <a:lnTo>
                            <a:pt x="334" y="610"/>
                          </a:lnTo>
                          <a:lnTo>
                            <a:pt x="352" y="611"/>
                          </a:lnTo>
                          <a:lnTo>
                            <a:pt x="370" y="610"/>
                          </a:lnTo>
                          <a:lnTo>
                            <a:pt x="389" y="608"/>
                          </a:lnTo>
                          <a:lnTo>
                            <a:pt x="405" y="606"/>
                          </a:lnTo>
                          <a:lnTo>
                            <a:pt x="423" y="604"/>
                          </a:lnTo>
                          <a:lnTo>
                            <a:pt x="439" y="600"/>
                          </a:lnTo>
                          <a:lnTo>
                            <a:pt x="457" y="596"/>
                          </a:lnTo>
                          <a:lnTo>
                            <a:pt x="473" y="592"/>
                          </a:lnTo>
                          <a:lnTo>
                            <a:pt x="489" y="586"/>
                          </a:lnTo>
                          <a:lnTo>
                            <a:pt x="505" y="580"/>
                          </a:lnTo>
                          <a:lnTo>
                            <a:pt x="520" y="574"/>
                          </a:lnTo>
                          <a:lnTo>
                            <a:pt x="534" y="566"/>
                          </a:lnTo>
                          <a:lnTo>
                            <a:pt x="548" y="558"/>
                          </a:lnTo>
                          <a:lnTo>
                            <a:pt x="563" y="549"/>
                          </a:lnTo>
                          <a:lnTo>
                            <a:pt x="576" y="541"/>
                          </a:lnTo>
                          <a:lnTo>
                            <a:pt x="589" y="531"/>
                          </a:lnTo>
                          <a:lnTo>
                            <a:pt x="601" y="520"/>
                          </a:lnTo>
                          <a:lnTo>
                            <a:pt x="612" y="510"/>
                          </a:lnTo>
                          <a:lnTo>
                            <a:pt x="624" y="499"/>
                          </a:lnTo>
                          <a:lnTo>
                            <a:pt x="634" y="487"/>
                          </a:lnTo>
                          <a:lnTo>
                            <a:pt x="644" y="475"/>
                          </a:lnTo>
                          <a:lnTo>
                            <a:pt x="653" y="463"/>
                          </a:lnTo>
                          <a:lnTo>
                            <a:pt x="662" y="451"/>
                          </a:lnTo>
                          <a:lnTo>
                            <a:pt x="669" y="437"/>
                          </a:lnTo>
                          <a:lnTo>
                            <a:pt x="676" y="424"/>
                          </a:lnTo>
                          <a:lnTo>
                            <a:pt x="682" y="410"/>
                          </a:lnTo>
                          <a:lnTo>
                            <a:pt x="688" y="396"/>
                          </a:lnTo>
                          <a:lnTo>
                            <a:pt x="693" y="382"/>
                          </a:lnTo>
                          <a:lnTo>
                            <a:pt x="697" y="366"/>
                          </a:lnTo>
                          <a:lnTo>
                            <a:pt x="700" y="351"/>
                          </a:lnTo>
                          <a:lnTo>
                            <a:pt x="703" y="337"/>
                          </a:lnTo>
                          <a:lnTo>
                            <a:pt x="704" y="320"/>
                          </a:lnTo>
                          <a:lnTo>
                            <a:pt x="705" y="305"/>
                          </a:lnTo>
                          <a:close/>
                          <a:moveTo>
                            <a:pt x="675" y="305"/>
                          </a:moveTo>
                          <a:lnTo>
                            <a:pt x="674" y="319"/>
                          </a:lnTo>
                          <a:lnTo>
                            <a:pt x="673" y="334"/>
                          </a:lnTo>
                          <a:lnTo>
                            <a:pt x="672" y="348"/>
                          </a:lnTo>
                          <a:lnTo>
                            <a:pt x="668" y="361"/>
                          </a:lnTo>
                          <a:lnTo>
                            <a:pt x="665" y="375"/>
                          </a:lnTo>
                          <a:lnTo>
                            <a:pt x="660" y="388"/>
                          </a:lnTo>
                          <a:lnTo>
                            <a:pt x="655" y="401"/>
                          </a:lnTo>
                          <a:lnTo>
                            <a:pt x="649" y="414"/>
                          </a:lnTo>
                          <a:lnTo>
                            <a:pt x="643" y="426"/>
                          </a:lnTo>
                          <a:lnTo>
                            <a:pt x="636" y="438"/>
                          </a:lnTo>
                          <a:lnTo>
                            <a:pt x="628" y="451"/>
                          </a:lnTo>
                          <a:lnTo>
                            <a:pt x="620" y="462"/>
                          </a:lnTo>
                          <a:lnTo>
                            <a:pt x="611" y="472"/>
                          </a:lnTo>
                          <a:lnTo>
                            <a:pt x="601" y="483"/>
                          </a:lnTo>
                          <a:lnTo>
                            <a:pt x="591" y="493"/>
                          </a:lnTo>
                          <a:lnTo>
                            <a:pt x="580" y="503"/>
                          </a:lnTo>
                          <a:lnTo>
                            <a:pt x="569" y="512"/>
                          </a:lnTo>
                          <a:lnTo>
                            <a:pt x="558" y="521"/>
                          </a:lnTo>
                          <a:lnTo>
                            <a:pt x="545" y="530"/>
                          </a:lnTo>
                          <a:lnTo>
                            <a:pt x="533" y="537"/>
                          </a:lnTo>
                          <a:lnTo>
                            <a:pt x="519" y="544"/>
                          </a:lnTo>
                          <a:lnTo>
                            <a:pt x="506" y="551"/>
                          </a:lnTo>
                          <a:lnTo>
                            <a:pt x="492" y="557"/>
                          </a:lnTo>
                          <a:lnTo>
                            <a:pt x="477" y="562"/>
                          </a:lnTo>
                          <a:lnTo>
                            <a:pt x="463" y="567"/>
                          </a:lnTo>
                          <a:lnTo>
                            <a:pt x="448" y="573"/>
                          </a:lnTo>
                          <a:lnTo>
                            <a:pt x="432" y="576"/>
                          </a:lnTo>
                          <a:lnTo>
                            <a:pt x="417" y="579"/>
                          </a:lnTo>
                          <a:lnTo>
                            <a:pt x="402" y="582"/>
                          </a:lnTo>
                          <a:lnTo>
                            <a:pt x="385" y="583"/>
                          </a:lnTo>
                          <a:lnTo>
                            <a:pt x="368" y="584"/>
                          </a:lnTo>
                          <a:lnTo>
                            <a:pt x="352" y="585"/>
                          </a:lnTo>
                          <a:lnTo>
                            <a:pt x="335" y="584"/>
                          </a:lnTo>
                          <a:lnTo>
                            <a:pt x="319" y="583"/>
                          </a:lnTo>
                          <a:lnTo>
                            <a:pt x="303" y="582"/>
                          </a:lnTo>
                          <a:lnTo>
                            <a:pt x="287" y="579"/>
                          </a:lnTo>
                          <a:lnTo>
                            <a:pt x="271" y="576"/>
                          </a:lnTo>
                          <a:lnTo>
                            <a:pt x="256" y="573"/>
                          </a:lnTo>
                          <a:lnTo>
                            <a:pt x="240" y="567"/>
                          </a:lnTo>
                          <a:lnTo>
                            <a:pt x="226" y="562"/>
                          </a:lnTo>
                          <a:lnTo>
                            <a:pt x="212" y="557"/>
                          </a:lnTo>
                          <a:lnTo>
                            <a:pt x="198" y="551"/>
                          </a:lnTo>
                          <a:lnTo>
                            <a:pt x="185" y="544"/>
                          </a:lnTo>
                          <a:lnTo>
                            <a:pt x="172" y="537"/>
                          </a:lnTo>
                          <a:lnTo>
                            <a:pt x="159" y="530"/>
                          </a:lnTo>
                          <a:lnTo>
                            <a:pt x="147" y="521"/>
                          </a:lnTo>
                          <a:lnTo>
                            <a:pt x="135" y="512"/>
                          </a:lnTo>
                          <a:lnTo>
                            <a:pt x="123" y="503"/>
                          </a:lnTo>
                          <a:lnTo>
                            <a:pt x="112" y="493"/>
                          </a:lnTo>
                          <a:lnTo>
                            <a:pt x="103" y="483"/>
                          </a:lnTo>
                          <a:lnTo>
                            <a:pt x="93" y="472"/>
                          </a:lnTo>
                          <a:lnTo>
                            <a:pt x="84" y="462"/>
                          </a:lnTo>
                          <a:lnTo>
                            <a:pt x="76" y="451"/>
                          </a:lnTo>
                          <a:lnTo>
                            <a:pt x="67" y="438"/>
                          </a:lnTo>
                          <a:lnTo>
                            <a:pt x="60" y="426"/>
                          </a:lnTo>
                          <a:lnTo>
                            <a:pt x="54" y="414"/>
                          </a:lnTo>
                          <a:lnTo>
                            <a:pt x="48" y="401"/>
                          </a:lnTo>
                          <a:lnTo>
                            <a:pt x="44" y="388"/>
                          </a:lnTo>
                          <a:lnTo>
                            <a:pt x="39" y="375"/>
                          </a:lnTo>
                          <a:lnTo>
                            <a:pt x="35" y="361"/>
                          </a:lnTo>
                          <a:lnTo>
                            <a:pt x="33" y="348"/>
                          </a:lnTo>
                          <a:lnTo>
                            <a:pt x="31" y="334"/>
                          </a:lnTo>
                          <a:lnTo>
                            <a:pt x="29" y="319"/>
                          </a:lnTo>
                          <a:lnTo>
                            <a:pt x="29" y="305"/>
                          </a:lnTo>
                          <a:lnTo>
                            <a:pt x="29" y="291"/>
                          </a:lnTo>
                          <a:lnTo>
                            <a:pt x="31" y="276"/>
                          </a:lnTo>
                          <a:lnTo>
                            <a:pt x="33" y="263"/>
                          </a:lnTo>
                          <a:lnTo>
                            <a:pt x="35" y="249"/>
                          </a:lnTo>
                          <a:lnTo>
                            <a:pt x="39" y="235"/>
                          </a:lnTo>
                          <a:lnTo>
                            <a:pt x="44" y="222"/>
                          </a:lnTo>
                          <a:lnTo>
                            <a:pt x="48" y="209"/>
                          </a:lnTo>
                          <a:lnTo>
                            <a:pt x="54" y="196"/>
                          </a:lnTo>
                          <a:lnTo>
                            <a:pt x="60" y="184"/>
                          </a:lnTo>
                          <a:lnTo>
                            <a:pt x="67" y="172"/>
                          </a:lnTo>
                          <a:lnTo>
                            <a:pt x="76" y="160"/>
                          </a:lnTo>
                          <a:lnTo>
                            <a:pt x="84" y="149"/>
                          </a:lnTo>
                          <a:lnTo>
                            <a:pt x="93" y="138"/>
                          </a:lnTo>
                          <a:lnTo>
                            <a:pt x="103" y="127"/>
                          </a:lnTo>
                          <a:lnTo>
                            <a:pt x="112" y="117"/>
                          </a:lnTo>
                          <a:lnTo>
                            <a:pt x="123" y="107"/>
                          </a:lnTo>
                          <a:lnTo>
                            <a:pt x="135" y="98"/>
                          </a:lnTo>
                          <a:lnTo>
                            <a:pt x="147" y="90"/>
                          </a:lnTo>
                          <a:lnTo>
                            <a:pt x="159" y="81"/>
                          </a:lnTo>
                          <a:lnTo>
                            <a:pt x="172" y="73"/>
                          </a:lnTo>
                          <a:lnTo>
                            <a:pt x="185" y="66"/>
                          </a:lnTo>
                          <a:lnTo>
                            <a:pt x="198" y="59"/>
                          </a:lnTo>
                          <a:lnTo>
                            <a:pt x="212" y="53"/>
                          </a:lnTo>
                          <a:lnTo>
                            <a:pt x="226" y="47"/>
                          </a:lnTo>
                          <a:lnTo>
                            <a:pt x="240" y="42"/>
                          </a:lnTo>
                          <a:lnTo>
                            <a:pt x="256" y="38"/>
                          </a:lnTo>
                          <a:lnTo>
                            <a:pt x="271" y="34"/>
                          </a:lnTo>
                          <a:lnTo>
                            <a:pt x="287" y="31"/>
                          </a:lnTo>
                          <a:lnTo>
                            <a:pt x="303" y="29"/>
                          </a:lnTo>
                          <a:lnTo>
                            <a:pt x="319" y="27"/>
                          </a:lnTo>
                          <a:lnTo>
                            <a:pt x="335" y="26"/>
                          </a:lnTo>
                          <a:lnTo>
                            <a:pt x="352" y="26"/>
                          </a:lnTo>
                          <a:lnTo>
                            <a:pt x="368" y="26"/>
                          </a:lnTo>
                          <a:lnTo>
                            <a:pt x="385" y="27"/>
                          </a:lnTo>
                          <a:lnTo>
                            <a:pt x="402" y="29"/>
                          </a:lnTo>
                          <a:lnTo>
                            <a:pt x="417" y="31"/>
                          </a:lnTo>
                          <a:lnTo>
                            <a:pt x="432" y="34"/>
                          </a:lnTo>
                          <a:lnTo>
                            <a:pt x="448" y="38"/>
                          </a:lnTo>
                          <a:lnTo>
                            <a:pt x="463" y="42"/>
                          </a:lnTo>
                          <a:lnTo>
                            <a:pt x="477" y="47"/>
                          </a:lnTo>
                          <a:lnTo>
                            <a:pt x="492" y="53"/>
                          </a:lnTo>
                          <a:lnTo>
                            <a:pt x="506" y="59"/>
                          </a:lnTo>
                          <a:lnTo>
                            <a:pt x="519" y="66"/>
                          </a:lnTo>
                          <a:lnTo>
                            <a:pt x="533" y="73"/>
                          </a:lnTo>
                          <a:lnTo>
                            <a:pt x="545" y="81"/>
                          </a:lnTo>
                          <a:lnTo>
                            <a:pt x="558" y="90"/>
                          </a:lnTo>
                          <a:lnTo>
                            <a:pt x="569" y="98"/>
                          </a:lnTo>
                          <a:lnTo>
                            <a:pt x="580" y="107"/>
                          </a:lnTo>
                          <a:lnTo>
                            <a:pt x="591" y="117"/>
                          </a:lnTo>
                          <a:lnTo>
                            <a:pt x="601" y="127"/>
                          </a:lnTo>
                          <a:lnTo>
                            <a:pt x="611" y="138"/>
                          </a:lnTo>
                          <a:lnTo>
                            <a:pt x="620" y="149"/>
                          </a:lnTo>
                          <a:lnTo>
                            <a:pt x="628" y="160"/>
                          </a:lnTo>
                          <a:lnTo>
                            <a:pt x="636" y="172"/>
                          </a:lnTo>
                          <a:lnTo>
                            <a:pt x="643" y="184"/>
                          </a:lnTo>
                          <a:lnTo>
                            <a:pt x="649" y="196"/>
                          </a:lnTo>
                          <a:lnTo>
                            <a:pt x="655" y="209"/>
                          </a:lnTo>
                          <a:lnTo>
                            <a:pt x="660" y="222"/>
                          </a:lnTo>
                          <a:lnTo>
                            <a:pt x="665" y="235"/>
                          </a:lnTo>
                          <a:lnTo>
                            <a:pt x="668" y="249"/>
                          </a:lnTo>
                          <a:lnTo>
                            <a:pt x="672" y="263"/>
                          </a:lnTo>
                          <a:lnTo>
                            <a:pt x="673" y="276"/>
                          </a:lnTo>
                          <a:lnTo>
                            <a:pt x="674" y="291"/>
                          </a:lnTo>
                          <a:lnTo>
                            <a:pt x="675" y="305"/>
                          </a:lnTo>
                          <a:close/>
                        </a:path>
                      </a:pathLst>
                    </a:custGeom>
                    <a:solidFill>
                      <a:srgbClr val="60BE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1" name="Freeform 6697">
                      <a:extLst>
                        <a:ext uri="{FF2B5EF4-FFF2-40B4-BE49-F238E27FC236}">
                          <a16:creationId xmlns:a16="http://schemas.microsoft.com/office/drawing/2014/main" xmlns="" id="{4841B354-9EDB-4CBF-BD7E-CD1B98170B0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42" y="1551"/>
                      <a:ext cx="112" cy="116"/>
                    </a:xfrm>
                    <a:custGeom>
                      <a:avLst/>
                      <a:gdLst>
                        <a:gd name="T0" fmla="*/ 668 w 676"/>
                        <a:gd name="T1" fmla="*/ 233 h 584"/>
                        <a:gd name="T2" fmla="*/ 642 w 676"/>
                        <a:gd name="T3" fmla="*/ 166 h 584"/>
                        <a:gd name="T4" fmla="*/ 598 w 676"/>
                        <a:gd name="T5" fmla="*/ 106 h 584"/>
                        <a:gd name="T6" fmla="*/ 540 w 676"/>
                        <a:gd name="T7" fmla="*/ 58 h 584"/>
                        <a:gd name="T8" fmla="*/ 469 w 676"/>
                        <a:gd name="T9" fmla="*/ 23 h 584"/>
                        <a:gd name="T10" fmla="*/ 390 w 676"/>
                        <a:gd name="T11" fmla="*/ 3 h 584"/>
                        <a:gd name="T12" fmla="*/ 303 w 676"/>
                        <a:gd name="T13" fmla="*/ 2 h 584"/>
                        <a:gd name="T14" fmla="*/ 222 w 676"/>
                        <a:gd name="T15" fmla="*/ 17 h 584"/>
                        <a:gd name="T16" fmla="*/ 149 w 676"/>
                        <a:gd name="T17" fmla="*/ 50 h 584"/>
                        <a:gd name="T18" fmla="*/ 88 w 676"/>
                        <a:gd name="T19" fmla="*/ 96 h 584"/>
                        <a:gd name="T20" fmla="*/ 42 w 676"/>
                        <a:gd name="T21" fmla="*/ 152 h 584"/>
                        <a:gd name="T22" fmla="*/ 11 w 676"/>
                        <a:gd name="T23" fmla="*/ 219 h 584"/>
                        <a:gd name="T24" fmla="*/ 0 w 676"/>
                        <a:gd name="T25" fmla="*/ 292 h 584"/>
                        <a:gd name="T26" fmla="*/ 11 w 676"/>
                        <a:gd name="T27" fmla="*/ 365 h 584"/>
                        <a:gd name="T28" fmla="*/ 42 w 676"/>
                        <a:gd name="T29" fmla="*/ 431 h 584"/>
                        <a:gd name="T30" fmla="*/ 88 w 676"/>
                        <a:gd name="T31" fmla="*/ 489 h 584"/>
                        <a:gd name="T32" fmla="*/ 149 w 676"/>
                        <a:gd name="T33" fmla="*/ 535 h 584"/>
                        <a:gd name="T34" fmla="*/ 222 w 676"/>
                        <a:gd name="T35" fmla="*/ 567 h 584"/>
                        <a:gd name="T36" fmla="*/ 303 w 676"/>
                        <a:gd name="T37" fmla="*/ 583 h 584"/>
                        <a:gd name="T38" fmla="*/ 390 w 676"/>
                        <a:gd name="T39" fmla="*/ 581 h 584"/>
                        <a:gd name="T40" fmla="*/ 469 w 676"/>
                        <a:gd name="T41" fmla="*/ 562 h 584"/>
                        <a:gd name="T42" fmla="*/ 540 w 676"/>
                        <a:gd name="T43" fmla="*/ 527 h 584"/>
                        <a:gd name="T44" fmla="*/ 598 w 676"/>
                        <a:gd name="T45" fmla="*/ 478 h 584"/>
                        <a:gd name="T46" fmla="*/ 642 w 676"/>
                        <a:gd name="T47" fmla="*/ 419 h 584"/>
                        <a:gd name="T48" fmla="*/ 668 w 676"/>
                        <a:gd name="T49" fmla="*/ 351 h 584"/>
                        <a:gd name="T50" fmla="*/ 646 w 676"/>
                        <a:gd name="T51" fmla="*/ 292 h 584"/>
                        <a:gd name="T52" fmla="*/ 636 w 676"/>
                        <a:gd name="T53" fmla="*/ 359 h 584"/>
                        <a:gd name="T54" fmla="*/ 609 w 676"/>
                        <a:gd name="T55" fmla="*/ 419 h 584"/>
                        <a:gd name="T56" fmla="*/ 566 w 676"/>
                        <a:gd name="T57" fmla="*/ 471 h 584"/>
                        <a:gd name="T58" fmla="*/ 511 w 676"/>
                        <a:gd name="T59" fmla="*/ 513 h 584"/>
                        <a:gd name="T60" fmla="*/ 444 w 676"/>
                        <a:gd name="T61" fmla="*/ 543 h 584"/>
                        <a:gd name="T62" fmla="*/ 370 w 676"/>
                        <a:gd name="T63" fmla="*/ 558 h 584"/>
                        <a:gd name="T64" fmla="*/ 292 w 676"/>
                        <a:gd name="T65" fmla="*/ 555 h 584"/>
                        <a:gd name="T66" fmla="*/ 218 w 676"/>
                        <a:gd name="T67" fmla="*/ 538 h 584"/>
                        <a:gd name="T68" fmla="*/ 153 w 676"/>
                        <a:gd name="T69" fmla="*/ 506 h 584"/>
                        <a:gd name="T70" fmla="*/ 100 w 676"/>
                        <a:gd name="T71" fmla="*/ 462 h 584"/>
                        <a:gd name="T72" fmla="*/ 60 w 676"/>
                        <a:gd name="T73" fmla="*/ 408 h 584"/>
                        <a:gd name="T74" fmla="*/ 36 w 676"/>
                        <a:gd name="T75" fmla="*/ 346 h 584"/>
                        <a:gd name="T76" fmla="*/ 30 w 676"/>
                        <a:gd name="T77" fmla="*/ 279 h 584"/>
                        <a:gd name="T78" fmla="*/ 44 w 676"/>
                        <a:gd name="T79" fmla="*/ 213 h 584"/>
                        <a:gd name="T80" fmla="*/ 75 w 676"/>
                        <a:gd name="T81" fmla="*/ 153 h 584"/>
                        <a:gd name="T82" fmla="*/ 120 w 676"/>
                        <a:gd name="T83" fmla="*/ 103 h 584"/>
                        <a:gd name="T84" fmla="*/ 178 w 676"/>
                        <a:gd name="T85" fmla="*/ 64 h 584"/>
                        <a:gd name="T86" fmla="*/ 247 w 676"/>
                        <a:gd name="T87" fmla="*/ 38 h 584"/>
                        <a:gd name="T88" fmla="*/ 322 w 676"/>
                        <a:gd name="T89" fmla="*/ 25 h 584"/>
                        <a:gd name="T90" fmla="*/ 401 w 676"/>
                        <a:gd name="T91" fmla="*/ 30 h 584"/>
                        <a:gd name="T92" fmla="*/ 472 w 676"/>
                        <a:gd name="T93" fmla="*/ 52 h 584"/>
                        <a:gd name="T94" fmla="*/ 534 w 676"/>
                        <a:gd name="T95" fmla="*/ 86 h 584"/>
                        <a:gd name="T96" fmla="*/ 585 w 676"/>
                        <a:gd name="T97" fmla="*/ 133 h 584"/>
                        <a:gd name="T98" fmla="*/ 622 w 676"/>
                        <a:gd name="T99" fmla="*/ 188 h 584"/>
                        <a:gd name="T100" fmla="*/ 642 w 676"/>
                        <a:gd name="T101" fmla="*/ 252 h 5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76" h="584">
                          <a:moveTo>
                            <a:pt x="676" y="292"/>
                          </a:moveTo>
                          <a:lnTo>
                            <a:pt x="676" y="278"/>
                          </a:lnTo>
                          <a:lnTo>
                            <a:pt x="674" y="262"/>
                          </a:lnTo>
                          <a:lnTo>
                            <a:pt x="672" y="248"/>
                          </a:lnTo>
                          <a:lnTo>
                            <a:pt x="668" y="233"/>
                          </a:lnTo>
                          <a:lnTo>
                            <a:pt x="665" y="219"/>
                          </a:lnTo>
                          <a:lnTo>
                            <a:pt x="660" y="205"/>
                          </a:lnTo>
                          <a:lnTo>
                            <a:pt x="655" y="191"/>
                          </a:lnTo>
                          <a:lnTo>
                            <a:pt x="649" y="178"/>
                          </a:lnTo>
                          <a:lnTo>
                            <a:pt x="642" y="166"/>
                          </a:lnTo>
                          <a:lnTo>
                            <a:pt x="635" y="152"/>
                          </a:lnTo>
                          <a:lnTo>
                            <a:pt x="627" y="140"/>
                          </a:lnTo>
                          <a:lnTo>
                            <a:pt x="617" y="129"/>
                          </a:lnTo>
                          <a:lnTo>
                            <a:pt x="609" y="118"/>
                          </a:lnTo>
                          <a:lnTo>
                            <a:pt x="598" y="106"/>
                          </a:lnTo>
                          <a:lnTo>
                            <a:pt x="588" y="96"/>
                          </a:lnTo>
                          <a:lnTo>
                            <a:pt x="577" y="86"/>
                          </a:lnTo>
                          <a:lnTo>
                            <a:pt x="565" y="76"/>
                          </a:lnTo>
                          <a:lnTo>
                            <a:pt x="552" y="66"/>
                          </a:lnTo>
                          <a:lnTo>
                            <a:pt x="540" y="58"/>
                          </a:lnTo>
                          <a:lnTo>
                            <a:pt x="526" y="50"/>
                          </a:lnTo>
                          <a:lnTo>
                            <a:pt x="513" y="42"/>
                          </a:lnTo>
                          <a:lnTo>
                            <a:pt x="499" y="36"/>
                          </a:lnTo>
                          <a:lnTo>
                            <a:pt x="485" y="28"/>
                          </a:lnTo>
                          <a:lnTo>
                            <a:pt x="469" y="23"/>
                          </a:lnTo>
                          <a:lnTo>
                            <a:pt x="454" y="17"/>
                          </a:lnTo>
                          <a:lnTo>
                            <a:pt x="439" y="13"/>
                          </a:lnTo>
                          <a:lnTo>
                            <a:pt x="422" y="9"/>
                          </a:lnTo>
                          <a:lnTo>
                            <a:pt x="407" y="6"/>
                          </a:lnTo>
                          <a:lnTo>
                            <a:pt x="390" y="3"/>
                          </a:lnTo>
                          <a:lnTo>
                            <a:pt x="372" y="2"/>
                          </a:lnTo>
                          <a:lnTo>
                            <a:pt x="356" y="1"/>
                          </a:lnTo>
                          <a:lnTo>
                            <a:pt x="338" y="0"/>
                          </a:lnTo>
                          <a:lnTo>
                            <a:pt x="320" y="1"/>
                          </a:lnTo>
                          <a:lnTo>
                            <a:pt x="303" y="2"/>
                          </a:lnTo>
                          <a:lnTo>
                            <a:pt x="287" y="3"/>
                          </a:lnTo>
                          <a:lnTo>
                            <a:pt x="270" y="6"/>
                          </a:lnTo>
                          <a:lnTo>
                            <a:pt x="254" y="9"/>
                          </a:lnTo>
                          <a:lnTo>
                            <a:pt x="237" y="13"/>
                          </a:lnTo>
                          <a:lnTo>
                            <a:pt x="222" y="17"/>
                          </a:lnTo>
                          <a:lnTo>
                            <a:pt x="206" y="23"/>
                          </a:lnTo>
                          <a:lnTo>
                            <a:pt x="192" y="28"/>
                          </a:lnTo>
                          <a:lnTo>
                            <a:pt x="177" y="36"/>
                          </a:lnTo>
                          <a:lnTo>
                            <a:pt x="162" y="42"/>
                          </a:lnTo>
                          <a:lnTo>
                            <a:pt x="149" y="50"/>
                          </a:lnTo>
                          <a:lnTo>
                            <a:pt x="136" y="58"/>
                          </a:lnTo>
                          <a:lnTo>
                            <a:pt x="123" y="66"/>
                          </a:lnTo>
                          <a:lnTo>
                            <a:pt x="111" y="76"/>
                          </a:lnTo>
                          <a:lnTo>
                            <a:pt x="100" y="86"/>
                          </a:lnTo>
                          <a:lnTo>
                            <a:pt x="88" y="96"/>
                          </a:lnTo>
                          <a:lnTo>
                            <a:pt x="77" y="106"/>
                          </a:lnTo>
                          <a:lnTo>
                            <a:pt x="68" y="118"/>
                          </a:lnTo>
                          <a:lnTo>
                            <a:pt x="58" y="129"/>
                          </a:lnTo>
                          <a:lnTo>
                            <a:pt x="49" y="140"/>
                          </a:lnTo>
                          <a:lnTo>
                            <a:pt x="42" y="152"/>
                          </a:lnTo>
                          <a:lnTo>
                            <a:pt x="33" y="166"/>
                          </a:lnTo>
                          <a:lnTo>
                            <a:pt x="27" y="178"/>
                          </a:lnTo>
                          <a:lnTo>
                            <a:pt x="20" y="191"/>
                          </a:lnTo>
                          <a:lnTo>
                            <a:pt x="15" y="205"/>
                          </a:lnTo>
                          <a:lnTo>
                            <a:pt x="11" y="219"/>
                          </a:lnTo>
                          <a:lnTo>
                            <a:pt x="7" y="233"/>
                          </a:lnTo>
                          <a:lnTo>
                            <a:pt x="4" y="248"/>
                          </a:lnTo>
                          <a:lnTo>
                            <a:pt x="2" y="262"/>
                          </a:lnTo>
                          <a:lnTo>
                            <a:pt x="1" y="278"/>
                          </a:lnTo>
                          <a:lnTo>
                            <a:pt x="0" y="292"/>
                          </a:lnTo>
                          <a:lnTo>
                            <a:pt x="1" y="307"/>
                          </a:lnTo>
                          <a:lnTo>
                            <a:pt x="2" y="322"/>
                          </a:lnTo>
                          <a:lnTo>
                            <a:pt x="4" y="337"/>
                          </a:lnTo>
                          <a:lnTo>
                            <a:pt x="7" y="351"/>
                          </a:lnTo>
                          <a:lnTo>
                            <a:pt x="11" y="365"/>
                          </a:lnTo>
                          <a:lnTo>
                            <a:pt x="15" y="379"/>
                          </a:lnTo>
                          <a:lnTo>
                            <a:pt x="20" y="392"/>
                          </a:lnTo>
                          <a:lnTo>
                            <a:pt x="27" y="406"/>
                          </a:lnTo>
                          <a:lnTo>
                            <a:pt x="33" y="419"/>
                          </a:lnTo>
                          <a:lnTo>
                            <a:pt x="42" y="431"/>
                          </a:lnTo>
                          <a:lnTo>
                            <a:pt x="49" y="444"/>
                          </a:lnTo>
                          <a:lnTo>
                            <a:pt x="58" y="456"/>
                          </a:lnTo>
                          <a:lnTo>
                            <a:pt x="68" y="467"/>
                          </a:lnTo>
                          <a:lnTo>
                            <a:pt x="77" y="478"/>
                          </a:lnTo>
                          <a:lnTo>
                            <a:pt x="88" y="489"/>
                          </a:lnTo>
                          <a:lnTo>
                            <a:pt x="100" y="499"/>
                          </a:lnTo>
                          <a:lnTo>
                            <a:pt x="111" y="508"/>
                          </a:lnTo>
                          <a:lnTo>
                            <a:pt x="123" y="518"/>
                          </a:lnTo>
                          <a:lnTo>
                            <a:pt x="136" y="527"/>
                          </a:lnTo>
                          <a:lnTo>
                            <a:pt x="149" y="535"/>
                          </a:lnTo>
                          <a:lnTo>
                            <a:pt x="162" y="542"/>
                          </a:lnTo>
                          <a:lnTo>
                            <a:pt x="177" y="549"/>
                          </a:lnTo>
                          <a:lnTo>
                            <a:pt x="192" y="555"/>
                          </a:lnTo>
                          <a:lnTo>
                            <a:pt x="206" y="562"/>
                          </a:lnTo>
                          <a:lnTo>
                            <a:pt x="222" y="567"/>
                          </a:lnTo>
                          <a:lnTo>
                            <a:pt x="237" y="571"/>
                          </a:lnTo>
                          <a:lnTo>
                            <a:pt x="254" y="575"/>
                          </a:lnTo>
                          <a:lnTo>
                            <a:pt x="270" y="578"/>
                          </a:lnTo>
                          <a:lnTo>
                            <a:pt x="287" y="581"/>
                          </a:lnTo>
                          <a:lnTo>
                            <a:pt x="303" y="583"/>
                          </a:lnTo>
                          <a:lnTo>
                            <a:pt x="320" y="584"/>
                          </a:lnTo>
                          <a:lnTo>
                            <a:pt x="338" y="584"/>
                          </a:lnTo>
                          <a:lnTo>
                            <a:pt x="356" y="584"/>
                          </a:lnTo>
                          <a:lnTo>
                            <a:pt x="372" y="583"/>
                          </a:lnTo>
                          <a:lnTo>
                            <a:pt x="390" y="581"/>
                          </a:lnTo>
                          <a:lnTo>
                            <a:pt x="407" y="578"/>
                          </a:lnTo>
                          <a:lnTo>
                            <a:pt x="422" y="575"/>
                          </a:lnTo>
                          <a:lnTo>
                            <a:pt x="439" y="571"/>
                          </a:lnTo>
                          <a:lnTo>
                            <a:pt x="454" y="567"/>
                          </a:lnTo>
                          <a:lnTo>
                            <a:pt x="469" y="562"/>
                          </a:lnTo>
                          <a:lnTo>
                            <a:pt x="485" y="555"/>
                          </a:lnTo>
                          <a:lnTo>
                            <a:pt x="499" y="549"/>
                          </a:lnTo>
                          <a:lnTo>
                            <a:pt x="513" y="542"/>
                          </a:lnTo>
                          <a:lnTo>
                            <a:pt x="526" y="535"/>
                          </a:lnTo>
                          <a:lnTo>
                            <a:pt x="540" y="527"/>
                          </a:lnTo>
                          <a:lnTo>
                            <a:pt x="552" y="518"/>
                          </a:lnTo>
                          <a:lnTo>
                            <a:pt x="565" y="508"/>
                          </a:lnTo>
                          <a:lnTo>
                            <a:pt x="577" y="499"/>
                          </a:lnTo>
                          <a:lnTo>
                            <a:pt x="588" y="489"/>
                          </a:lnTo>
                          <a:lnTo>
                            <a:pt x="598" y="478"/>
                          </a:lnTo>
                          <a:lnTo>
                            <a:pt x="609" y="467"/>
                          </a:lnTo>
                          <a:lnTo>
                            <a:pt x="617" y="456"/>
                          </a:lnTo>
                          <a:lnTo>
                            <a:pt x="627" y="444"/>
                          </a:lnTo>
                          <a:lnTo>
                            <a:pt x="635" y="431"/>
                          </a:lnTo>
                          <a:lnTo>
                            <a:pt x="642" y="419"/>
                          </a:lnTo>
                          <a:lnTo>
                            <a:pt x="649" y="406"/>
                          </a:lnTo>
                          <a:lnTo>
                            <a:pt x="655" y="392"/>
                          </a:lnTo>
                          <a:lnTo>
                            <a:pt x="660" y="379"/>
                          </a:lnTo>
                          <a:lnTo>
                            <a:pt x="665" y="365"/>
                          </a:lnTo>
                          <a:lnTo>
                            <a:pt x="668" y="351"/>
                          </a:lnTo>
                          <a:lnTo>
                            <a:pt x="672" y="337"/>
                          </a:lnTo>
                          <a:lnTo>
                            <a:pt x="674" y="322"/>
                          </a:lnTo>
                          <a:lnTo>
                            <a:pt x="676" y="307"/>
                          </a:lnTo>
                          <a:lnTo>
                            <a:pt x="676" y="292"/>
                          </a:lnTo>
                          <a:close/>
                          <a:moveTo>
                            <a:pt x="646" y="292"/>
                          </a:moveTo>
                          <a:lnTo>
                            <a:pt x="646" y="306"/>
                          </a:lnTo>
                          <a:lnTo>
                            <a:pt x="645" y="320"/>
                          </a:lnTo>
                          <a:lnTo>
                            <a:pt x="642" y="333"/>
                          </a:lnTo>
                          <a:lnTo>
                            <a:pt x="640" y="346"/>
                          </a:lnTo>
                          <a:lnTo>
                            <a:pt x="636" y="359"/>
                          </a:lnTo>
                          <a:lnTo>
                            <a:pt x="633" y="372"/>
                          </a:lnTo>
                          <a:lnTo>
                            <a:pt x="628" y="384"/>
                          </a:lnTo>
                          <a:lnTo>
                            <a:pt x="622" y="396"/>
                          </a:lnTo>
                          <a:lnTo>
                            <a:pt x="616" y="408"/>
                          </a:lnTo>
                          <a:lnTo>
                            <a:pt x="609" y="419"/>
                          </a:lnTo>
                          <a:lnTo>
                            <a:pt x="602" y="430"/>
                          </a:lnTo>
                          <a:lnTo>
                            <a:pt x="594" y="442"/>
                          </a:lnTo>
                          <a:lnTo>
                            <a:pt x="585" y="452"/>
                          </a:lnTo>
                          <a:lnTo>
                            <a:pt x="576" y="462"/>
                          </a:lnTo>
                          <a:lnTo>
                            <a:pt x="566" y="471"/>
                          </a:lnTo>
                          <a:lnTo>
                            <a:pt x="556" y="481"/>
                          </a:lnTo>
                          <a:lnTo>
                            <a:pt x="545" y="490"/>
                          </a:lnTo>
                          <a:lnTo>
                            <a:pt x="534" y="498"/>
                          </a:lnTo>
                          <a:lnTo>
                            <a:pt x="523" y="506"/>
                          </a:lnTo>
                          <a:lnTo>
                            <a:pt x="511" y="513"/>
                          </a:lnTo>
                          <a:lnTo>
                            <a:pt x="498" y="521"/>
                          </a:lnTo>
                          <a:lnTo>
                            <a:pt x="485" y="527"/>
                          </a:lnTo>
                          <a:lnTo>
                            <a:pt x="472" y="533"/>
                          </a:lnTo>
                          <a:lnTo>
                            <a:pt x="457" y="538"/>
                          </a:lnTo>
                          <a:lnTo>
                            <a:pt x="444" y="543"/>
                          </a:lnTo>
                          <a:lnTo>
                            <a:pt x="430" y="547"/>
                          </a:lnTo>
                          <a:lnTo>
                            <a:pt x="415" y="550"/>
                          </a:lnTo>
                          <a:lnTo>
                            <a:pt x="401" y="553"/>
                          </a:lnTo>
                          <a:lnTo>
                            <a:pt x="385" y="555"/>
                          </a:lnTo>
                          <a:lnTo>
                            <a:pt x="370" y="558"/>
                          </a:lnTo>
                          <a:lnTo>
                            <a:pt x="354" y="559"/>
                          </a:lnTo>
                          <a:lnTo>
                            <a:pt x="338" y="559"/>
                          </a:lnTo>
                          <a:lnTo>
                            <a:pt x="322" y="559"/>
                          </a:lnTo>
                          <a:lnTo>
                            <a:pt x="307" y="558"/>
                          </a:lnTo>
                          <a:lnTo>
                            <a:pt x="292" y="555"/>
                          </a:lnTo>
                          <a:lnTo>
                            <a:pt x="276" y="553"/>
                          </a:lnTo>
                          <a:lnTo>
                            <a:pt x="261" y="550"/>
                          </a:lnTo>
                          <a:lnTo>
                            <a:pt x="247" y="547"/>
                          </a:lnTo>
                          <a:lnTo>
                            <a:pt x="232" y="543"/>
                          </a:lnTo>
                          <a:lnTo>
                            <a:pt x="218" y="538"/>
                          </a:lnTo>
                          <a:lnTo>
                            <a:pt x="204" y="533"/>
                          </a:lnTo>
                          <a:lnTo>
                            <a:pt x="191" y="527"/>
                          </a:lnTo>
                          <a:lnTo>
                            <a:pt x="178" y="521"/>
                          </a:lnTo>
                          <a:lnTo>
                            <a:pt x="166" y="513"/>
                          </a:lnTo>
                          <a:lnTo>
                            <a:pt x="153" y="506"/>
                          </a:lnTo>
                          <a:lnTo>
                            <a:pt x="142" y="498"/>
                          </a:lnTo>
                          <a:lnTo>
                            <a:pt x="130" y="490"/>
                          </a:lnTo>
                          <a:lnTo>
                            <a:pt x="120" y="481"/>
                          </a:lnTo>
                          <a:lnTo>
                            <a:pt x="110" y="471"/>
                          </a:lnTo>
                          <a:lnTo>
                            <a:pt x="100" y="462"/>
                          </a:lnTo>
                          <a:lnTo>
                            <a:pt x="91" y="452"/>
                          </a:lnTo>
                          <a:lnTo>
                            <a:pt x="82" y="442"/>
                          </a:lnTo>
                          <a:lnTo>
                            <a:pt x="75" y="430"/>
                          </a:lnTo>
                          <a:lnTo>
                            <a:pt x="66" y="419"/>
                          </a:lnTo>
                          <a:lnTo>
                            <a:pt x="60" y="408"/>
                          </a:lnTo>
                          <a:lnTo>
                            <a:pt x="53" y="396"/>
                          </a:lnTo>
                          <a:lnTo>
                            <a:pt x="49" y="384"/>
                          </a:lnTo>
                          <a:lnTo>
                            <a:pt x="44" y="372"/>
                          </a:lnTo>
                          <a:lnTo>
                            <a:pt x="39" y="359"/>
                          </a:lnTo>
                          <a:lnTo>
                            <a:pt x="36" y="346"/>
                          </a:lnTo>
                          <a:lnTo>
                            <a:pt x="33" y="333"/>
                          </a:lnTo>
                          <a:lnTo>
                            <a:pt x="31" y="320"/>
                          </a:lnTo>
                          <a:lnTo>
                            <a:pt x="30" y="306"/>
                          </a:lnTo>
                          <a:lnTo>
                            <a:pt x="30" y="292"/>
                          </a:lnTo>
                          <a:lnTo>
                            <a:pt x="30" y="279"/>
                          </a:lnTo>
                          <a:lnTo>
                            <a:pt x="31" y="265"/>
                          </a:lnTo>
                          <a:lnTo>
                            <a:pt x="33" y="252"/>
                          </a:lnTo>
                          <a:lnTo>
                            <a:pt x="36" y="239"/>
                          </a:lnTo>
                          <a:lnTo>
                            <a:pt x="39" y="225"/>
                          </a:lnTo>
                          <a:lnTo>
                            <a:pt x="44" y="213"/>
                          </a:lnTo>
                          <a:lnTo>
                            <a:pt x="49" y="201"/>
                          </a:lnTo>
                          <a:lnTo>
                            <a:pt x="53" y="188"/>
                          </a:lnTo>
                          <a:lnTo>
                            <a:pt x="60" y="176"/>
                          </a:lnTo>
                          <a:lnTo>
                            <a:pt x="66" y="165"/>
                          </a:lnTo>
                          <a:lnTo>
                            <a:pt x="75" y="153"/>
                          </a:lnTo>
                          <a:lnTo>
                            <a:pt x="82" y="143"/>
                          </a:lnTo>
                          <a:lnTo>
                            <a:pt x="91" y="133"/>
                          </a:lnTo>
                          <a:lnTo>
                            <a:pt x="100" y="123"/>
                          </a:lnTo>
                          <a:lnTo>
                            <a:pt x="110" y="112"/>
                          </a:lnTo>
                          <a:lnTo>
                            <a:pt x="120" y="103"/>
                          </a:lnTo>
                          <a:lnTo>
                            <a:pt x="130" y="95"/>
                          </a:lnTo>
                          <a:lnTo>
                            <a:pt x="142" y="86"/>
                          </a:lnTo>
                          <a:lnTo>
                            <a:pt x="153" y="79"/>
                          </a:lnTo>
                          <a:lnTo>
                            <a:pt x="166" y="70"/>
                          </a:lnTo>
                          <a:lnTo>
                            <a:pt x="178" y="64"/>
                          </a:lnTo>
                          <a:lnTo>
                            <a:pt x="191" y="57"/>
                          </a:lnTo>
                          <a:lnTo>
                            <a:pt x="204" y="52"/>
                          </a:lnTo>
                          <a:lnTo>
                            <a:pt x="218" y="46"/>
                          </a:lnTo>
                          <a:lnTo>
                            <a:pt x="232" y="42"/>
                          </a:lnTo>
                          <a:lnTo>
                            <a:pt x="247" y="38"/>
                          </a:lnTo>
                          <a:lnTo>
                            <a:pt x="261" y="33"/>
                          </a:lnTo>
                          <a:lnTo>
                            <a:pt x="276" y="30"/>
                          </a:lnTo>
                          <a:lnTo>
                            <a:pt x="292" y="28"/>
                          </a:lnTo>
                          <a:lnTo>
                            <a:pt x="307" y="26"/>
                          </a:lnTo>
                          <a:lnTo>
                            <a:pt x="322" y="25"/>
                          </a:lnTo>
                          <a:lnTo>
                            <a:pt x="338" y="25"/>
                          </a:lnTo>
                          <a:lnTo>
                            <a:pt x="354" y="25"/>
                          </a:lnTo>
                          <a:lnTo>
                            <a:pt x="370" y="26"/>
                          </a:lnTo>
                          <a:lnTo>
                            <a:pt x="385" y="28"/>
                          </a:lnTo>
                          <a:lnTo>
                            <a:pt x="401" y="30"/>
                          </a:lnTo>
                          <a:lnTo>
                            <a:pt x="415" y="33"/>
                          </a:lnTo>
                          <a:lnTo>
                            <a:pt x="430" y="38"/>
                          </a:lnTo>
                          <a:lnTo>
                            <a:pt x="444" y="42"/>
                          </a:lnTo>
                          <a:lnTo>
                            <a:pt x="457" y="46"/>
                          </a:lnTo>
                          <a:lnTo>
                            <a:pt x="472" y="52"/>
                          </a:lnTo>
                          <a:lnTo>
                            <a:pt x="485" y="57"/>
                          </a:lnTo>
                          <a:lnTo>
                            <a:pt x="498" y="64"/>
                          </a:lnTo>
                          <a:lnTo>
                            <a:pt x="511" y="70"/>
                          </a:lnTo>
                          <a:lnTo>
                            <a:pt x="523" y="79"/>
                          </a:lnTo>
                          <a:lnTo>
                            <a:pt x="534" y="86"/>
                          </a:lnTo>
                          <a:lnTo>
                            <a:pt x="545" y="95"/>
                          </a:lnTo>
                          <a:lnTo>
                            <a:pt x="556" y="103"/>
                          </a:lnTo>
                          <a:lnTo>
                            <a:pt x="566" y="112"/>
                          </a:lnTo>
                          <a:lnTo>
                            <a:pt x="576" y="123"/>
                          </a:lnTo>
                          <a:lnTo>
                            <a:pt x="585" y="133"/>
                          </a:lnTo>
                          <a:lnTo>
                            <a:pt x="594" y="143"/>
                          </a:lnTo>
                          <a:lnTo>
                            <a:pt x="602" y="153"/>
                          </a:lnTo>
                          <a:lnTo>
                            <a:pt x="609" y="165"/>
                          </a:lnTo>
                          <a:lnTo>
                            <a:pt x="616" y="176"/>
                          </a:lnTo>
                          <a:lnTo>
                            <a:pt x="622" y="188"/>
                          </a:lnTo>
                          <a:lnTo>
                            <a:pt x="628" y="201"/>
                          </a:lnTo>
                          <a:lnTo>
                            <a:pt x="633" y="213"/>
                          </a:lnTo>
                          <a:lnTo>
                            <a:pt x="636" y="225"/>
                          </a:lnTo>
                          <a:lnTo>
                            <a:pt x="640" y="239"/>
                          </a:lnTo>
                          <a:lnTo>
                            <a:pt x="642" y="252"/>
                          </a:lnTo>
                          <a:lnTo>
                            <a:pt x="645" y="265"/>
                          </a:lnTo>
                          <a:lnTo>
                            <a:pt x="646" y="279"/>
                          </a:lnTo>
                          <a:lnTo>
                            <a:pt x="646" y="292"/>
                          </a:lnTo>
                          <a:close/>
                        </a:path>
                      </a:pathLst>
                    </a:custGeom>
                    <a:solidFill>
                      <a:srgbClr val="65C0E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2" name="Freeform 6698">
                      <a:extLst>
                        <a:ext uri="{FF2B5EF4-FFF2-40B4-BE49-F238E27FC236}">
                          <a16:creationId xmlns:a16="http://schemas.microsoft.com/office/drawing/2014/main" xmlns="" id="{6FE00D1F-8759-4E97-84AF-99DF53D996E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44" y="1553"/>
                      <a:ext cx="108" cy="112"/>
                    </a:xfrm>
                    <a:custGeom>
                      <a:avLst/>
                      <a:gdLst>
                        <a:gd name="T0" fmla="*/ 639 w 646"/>
                        <a:gd name="T1" fmla="*/ 223 h 559"/>
                        <a:gd name="T2" fmla="*/ 614 w 646"/>
                        <a:gd name="T3" fmla="*/ 158 h 559"/>
                        <a:gd name="T4" fmla="*/ 573 w 646"/>
                        <a:gd name="T5" fmla="*/ 101 h 559"/>
                        <a:gd name="T6" fmla="*/ 516 w 646"/>
                        <a:gd name="T7" fmla="*/ 55 h 559"/>
                        <a:gd name="T8" fmla="*/ 448 w 646"/>
                        <a:gd name="T9" fmla="*/ 21 h 559"/>
                        <a:gd name="T10" fmla="*/ 373 w 646"/>
                        <a:gd name="T11" fmla="*/ 3 h 559"/>
                        <a:gd name="T12" fmla="*/ 290 w 646"/>
                        <a:gd name="T13" fmla="*/ 1 h 559"/>
                        <a:gd name="T14" fmla="*/ 211 w 646"/>
                        <a:gd name="T15" fmla="*/ 16 h 559"/>
                        <a:gd name="T16" fmla="*/ 143 w 646"/>
                        <a:gd name="T17" fmla="*/ 47 h 559"/>
                        <a:gd name="T18" fmla="*/ 83 w 646"/>
                        <a:gd name="T19" fmla="*/ 91 h 559"/>
                        <a:gd name="T20" fmla="*/ 38 w 646"/>
                        <a:gd name="T21" fmla="*/ 146 h 559"/>
                        <a:gd name="T22" fmla="*/ 10 w 646"/>
                        <a:gd name="T23" fmla="*/ 209 h 559"/>
                        <a:gd name="T24" fmla="*/ 0 w 646"/>
                        <a:gd name="T25" fmla="*/ 279 h 559"/>
                        <a:gd name="T26" fmla="*/ 10 w 646"/>
                        <a:gd name="T27" fmla="*/ 349 h 559"/>
                        <a:gd name="T28" fmla="*/ 38 w 646"/>
                        <a:gd name="T29" fmla="*/ 412 h 559"/>
                        <a:gd name="T30" fmla="*/ 83 w 646"/>
                        <a:gd name="T31" fmla="*/ 467 h 559"/>
                        <a:gd name="T32" fmla="*/ 143 w 646"/>
                        <a:gd name="T33" fmla="*/ 511 h 559"/>
                        <a:gd name="T34" fmla="*/ 211 w 646"/>
                        <a:gd name="T35" fmla="*/ 541 h 559"/>
                        <a:gd name="T36" fmla="*/ 290 w 646"/>
                        <a:gd name="T37" fmla="*/ 557 h 559"/>
                        <a:gd name="T38" fmla="*/ 373 w 646"/>
                        <a:gd name="T39" fmla="*/ 556 h 559"/>
                        <a:gd name="T40" fmla="*/ 448 w 646"/>
                        <a:gd name="T41" fmla="*/ 536 h 559"/>
                        <a:gd name="T42" fmla="*/ 516 w 646"/>
                        <a:gd name="T43" fmla="*/ 504 h 559"/>
                        <a:gd name="T44" fmla="*/ 573 w 646"/>
                        <a:gd name="T45" fmla="*/ 457 h 559"/>
                        <a:gd name="T46" fmla="*/ 614 w 646"/>
                        <a:gd name="T47" fmla="*/ 400 h 559"/>
                        <a:gd name="T48" fmla="*/ 639 w 646"/>
                        <a:gd name="T49" fmla="*/ 335 h 559"/>
                        <a:gd name="T50" fmla="*/ 617 w 646"/>
                        <a:gd name="T51" fmla="*/ 279 h 559"/>
                        <a:gd name="T52" fmla="*/ 607 w 646"/>
                        <a:gd name="T53" fmla="*/ 343 h 559"/>
                        <a:gd name="T54" fmla="*/ 581 w 646"/>
                        <a:gd name="T55" fmla="*/ 400 h 559"/>
                        <a:gd name="T56" fmla="*/ 541 w 646"/>
                        <a:gd name="T57" fmla="*/ 450 h 559"/>
                        <a:gd name="T58" fmla="*/ 487 w 646"/>
                        <a:gd name="T59" fmla="*/ 490 h 559"/>
                        <a:gd name="T60" fmla="*/ 424 w 646"/>
                        <a:gd name="T61" fmla="*/ 518 h 559"/>
                        <a:gd name="T62" fmla="*/ 352 w 646"/>
                        <a:gd name="T63" fmla="*/ 532 h 559"/>
                        <a:gd name="T64" fmla="*/ 278 w 646"/>
                        <a:gd name="T65" fmla="*/ 530 h 559"/>
                        <a:gd name="T66" fmla="*/ 209 w 646"/>
                        <a:gd name="T67" fmla="*/ 514 h 559"/>
                        <a:gd name="T68" fmla="*/ 147 w 646"/>
                        <a:gd name="T69" fmla="*/ 483 h 559"/>
                        <a:gd name="T70" fmla="*/ 96 w 646"/>
                        <a:gd name="T71" fmla="*/ 441 h 559"/>
                        <a:gd name="T72" fmla="*/ 59 w 646"/>
                        <a:gd name="T73" fmla="*/ 390 h 559"/>
                        <a:gd name="T74" fmla="*/ 35 w 646"/>
                        <a:gd name="T75" fmla="*/ 330 h 559"/>
                        <a:gd name="T76" fmla="*/ 30 w 646"/>
                        <a:gd name="T77" fmla="*/ 266 h 559"/>
                        <a:gd name="T78" fmla="*/ 42 w 646"/>
                        <a:gd name="T79" fmla="*/ 204 h 559"/>
                        <a:gd name="T80" fmla="*/ 72 w 646"/>
                        <a:gd name="T81" fmla="*/ 148 h 559"/>
                        <a:gd name="T82" fmla="*/ 115 w 646"/>
                        <a:gd name="T83" fmla="*/ 99 h 559"/>
                        <a:gd name="T84" fmla="*/ 171 w 646"/>
                        <a:gd name="T85" fmla="*/ 61 h 559"/>
                        <a:gd name="T86" fmla="*/ 235 w 646"/>
                        <a:gd name="T87" fmla="*/ 37 h 559"/>
                        <a:gd name="T88" fmla="*/ 307 w 646"/>
                        <a:gd name="T89" fmla="*/ 26 h 559"/>
                        <a:gd name="T90" fmla="*/ 382 w 646"/>
                        <a:gd name="T91" fmla="*/ 30 h 559"/>
                        <a:gd name="T92" fmla="*/ 451 w 646"/>
                        <a:gd name="T93" fmla="*/ 50 h 559"/>
                        <a:gd name="T94" fmla="*/ 510 w 646"/>
                        <a:gd name="T95" fmla="*/ 83 h 559"/>
                        <a:gd name="T96" fmla="*/ 559 w 646"/>
                        <a:gd name="T97" fmla="*/ 127 h 559"/>
                        <a:gd name="T98" fmla="*/ 593 w 646"/>
                        <a:gd name="T99" fmla="*/ 180 h 559"/>
                        <a:gd name="T100" fmla="*/ 613 w 646"/>
                        <a:gd name="T101" fmla="*/ 240 h 5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46" h="559">
                          <a:moveTo>
                            <a:pt x="646" y="279"/>
                          </a:moveTo>
                          <a:lnTo>
                            <a:pt x="645" y="265"/>
                          </a:lnTo>
                          <a:lnTo>
                            <a:pt x="644" y="250"/>
                          </a:lnTo>
                          <a:lnTo>
                            <a:pt x="643" y="237"/>
                          </a:lnTo>
                          <a:lnTo>
                            <a:pt x="639" y="223"/>
                          </a:lnTo>
                          <a:lnTo>
                            <a:pt x="636" y="209"/>
                          </a:lnTo>
                          <a:lnTo>
                            <a:pt x="631" y="196"/>
                          </a:lnTo>
                          <a:lnTo>
                            <a:pt x="626" y="183"/>
                          </a:lnTo>
                          <a:lnTo>
                            <a:pt x="620" y="170"/>
                          </a:lnTo>
                          <a:lnTo>
                            <a:pt x="614" y="158"/>
                          </a:lnTo>
                          <a:lnTo>
                            <a:pt x="607" y="146"/>
                          </a:lnTo>
                          <a:lnTo>
                            <a:pt x="599" y="134"/>
                          </a:lnTo>
                          <a:lnTo>
                            <a:pt x="591" y="123"/>
                          </a:lnTo>
                          <a:lnTo>
                            <a:pt x="582" y="112"/>
                          </a:lnTo>
                          <a:lnTo>
                            <a:pt x="573" y="101"/>
                          </a:lnTo>
                          <a:lnTo>
                            <a:pt x="562" y="91"/>
                          </a:lnTo>
                          <a:lnTo>
                            <a:pt x="551" y="81"/>
                          </a:lnTo>
                          <a:lnTo>
                            <a:pt x="540" y="72"/>
                          </a:lnTo>
                          <a:lnTo>
                            <a:pt x="529" y="64"/>
                          </a:lnTo>
                          <a:lnTo>
                            <a:pt x="516" y="55"/>
                          </a:lnTo>
                          <a:lnTo>
                            <a:pt x="504" y="47"/>
                          </a:lnTo>
                          <a:lnTo>
                            <a:pt x="490" y="40"/>
                          </a:lnTo>
                          <a:lnTo>
                            <a:pt x="477" y="33"/>
                          </a:lnTo>
                          <a:lnTo>
                            <a:pt x="463" y="27"/>
                          </a:lnTo>
                          <a:lnTo>
                            <a:pt x="448" y="21"/>
                          </a:lnTo>
                          <a:lnTo>
                            <a:pt x="434" y="16"/>
                          </a:lnTo>
                          <a:lnTo>
                            <a:pt x="419" y="12"/>
                          </a:lnTo>
                          <a:lnTo>
                            <a:pt x="403" y="8"/>
                          </a:lnTo>
                          <a:lnTo>
                            <a:pt x="388" y="5"/>
                          </a:lnTo>
                          <a:lnTo>
                            <a:pt x="373" y="3"/>
                          </a:lnTo>
                          <a:lnTo>
                            <a:pt x="356" y="1"/>
                          </a:lnTo>
                          <a:lnTo>
                            <a:pt x="339" y="0"/>
                          </a:lnTo>
                          <a:lnTo>
                            <a:pt x="323" y="0"/>
                          </a:lnTo>
                          <a:lnTo>
                            <a:pt x="306" y="0"/>
                          </a:lnTo>
                          <a:lnTo>
                            <a:pt x="290" y="1"/>
                          </a:lnTo>
                          <a:lnTo>
                            <a:pt x="274" y="3"/>
                          </a:lnTo>
                          <a:lnTo>
                            <a:pt x="258" y="5"/>
                          </a:lnTo>
                          <a:lnTo>
                            <a:pt x="242" y="8"/>
                          </a:lnTo>
                          <a:lnTo>
                            <a:pt x="227" y="12"/>
                          </a:lnTo>
                          <a:lnTo>
                            <a:pt x="211" y="16"/>
                          </a:lnTo>
                          <a:lnTo>
                            <a:pt x="197" y="21"/>
                          </a:lnTo>
                          <a:lnTo>
                            <a:pt x="183" y="27"/>
                          </a:lnTo>
                          <a:lnTo>
                            <a:pt x="169" y="33"/>
                          </a:lnTo>
                          <a:lnTo>
                            <a:pt x="156" y="40"/>
                          </a:lnTo>
                          <a:lnTo>
                            <a:pt x="143" y="47"/>
                          </a:lnTo>
                          <a:lnTo>
                            <a:pt x="130" y="55"/>
                          </a:lnTo>
                          <a:lnTo>
                            <a:pt x="118" y="64"/>
                          </a:lnTo>
                          <a:lnTo>
                            <a:pt x="106" y="72"/>
                          </a:lnTo>
                          <a:lnTo>
                            <a:pt x="94" y="81"/>
                          </a:lnTo>
                          <a:lnTo>
                            <a:pt x="83" y="91"/>
                          </a:lnTo>
                          <a:lnTo>
                            <a:pt x="74" y="101"/>
                          </a:lnTo>
                          <a:lnTo>
                            <a:pt x="64" y="112"/>
                          </a:lnTo>
                          <a:lnTo>
                            <a:pt x="55" y="123"/>
                          </a:lnTo>
                          <a:lnTo>
                            <a:pt x="47" y="134"/>
                          </a:lnTo>
                          <a:lnTo>
                            <a:pt x="38" y="146"/>
                          </a:lnTo>
                          <a:lnTo>
                            <a:pt x="31" y="158"/>
                          </a:lnTo>
                          <a:lnTo>
                            <a:pt x="25" y="170"/>
                          </a:lnTo>
                          <a:lnTo>
                            <a:pt x="19" y="183"/>
                          </a:lnTo>
                          <a:lnTo>
                            <a:pt x="15" y="196"/>
                          </a:lnTo>
                          <a:lnTo>
                            <a:pt x="10" y="209"/>
                          </a:lnTo>
                          <a:lnTo>
                            <a:pt x="6" y="223"/>
                          </a:lnTo>
                          <a:lnTo>
                            <a:pt x="4" y="237"/>
                          </a:lnTo>
                          <a:lnTo>
                            <a:pt x="2" y="250"/>
                          </a:lnTo>
                          <a:lnTo>
                            <a:pt x="0" y="265"/>
                          </a:lnTo>
                          <a:lnTo>
                            <a:pt x="0" y="279"/>
                          </a:lnTo>
                          <a:lnTo>
                            <a:pt x="0" y="293"/>
                          </a:lnTo>
                          <a:lnTo>
                            <a:pt x="2" y="308"/>
                          </a:lnTo>
                          <a:lnTo>
                            <a:pt x="4" y="322"/>
                          </a:lnTo>
                          <a:lnTo>
                            <a:pt x="6" y="335"/>
                          </a:lnTo>
                          <a:lnTo>
                            <a:pt x="10" y="349"/>
                          </a:lnTo>
                          <a:lnTo>
                            <a:pt x="15" y="362"/>
                          </a:lnTo>
                          <a:lnTo>
                            <a:pt x="19" y="375"/>
                          </a:lnTo>
                          <a:lnTo>
                            <a:pt x="25" y="388"/>
                          </a:lnTo>
                          <a:lnTo>
                            <a:pt x="31" y="400"/>
                          </a:lnTo>
                          <a:lnTo>
                            <a:pt x="38" y="412"/>
                          </a:lnTo>
                          <a:lnTo>
                            <a:pt x="47" y="425"/>
                          </a:lnTo>
                          <a:lnTo>
                            <a:pt x="55" y="436"/>
                          </a:lnTo>
                          <a:lnTo>
                            <a:pt x="64" y="446"/>
                          </a:lnTo>
                          <a:lnTo>
                            <a:pt x="74" y="457"/>
                          </a:lnTo>
                          <a:lnTo>
                            <a:pt x="83" y="467"/>
                          </a:lnTo>
                          <a:lnTo>
                            <a:pt x="94" y="477"/>
                          </a:lnTo>
                          <a:lnTo>
                            <a:pt x="106" y="486"/>
                          </a:lnTo>
                          <a:lnTo>
                            <a:pt x="118" y="495"/>
                          </a:lnTo>
                          <a:lnTo>
                            <a:pt x="130" y="504"/>
                          </a:lnTo>
                          <a:lnTo>
                            <a:pt x="143" y="511"/>
                          </a:lnTo>
                          <a:lnTo>
                            <a:pt x="156" y="518"/>
                          </a:lnTo>
                          <a:lnTo>
                            <a:pt x="169" y="525"/>
                          </a:lnTo>
                          <a:lnTo>
                            <a:pt x="183" y="531"/>
                          </a:lnTo>
                          <a:lnTo>
                            <a:pt x="197" y="536"/>
                          </a:lnTo>
                          <a:lnTo>
                            <a:pt x="211" y="541"/>
                          </a:lnTo>
                          <a:lnTo>
                            <a:pt x="227" y="547"/>
                          </a:lnTo>
                          <a:lnTo>
                            <a:pt x="242" y="550"/>
                          </a:lnTo>
                          <a:lnTo>
                            <a:pt x="258" y="553"/>
                          </a:lnTo>
                          <a:lnTo>
                            <a:pt x="274" y="556"/>
                          </a:lnTo>
                          <a:lnTo>
                            <a:pt x="290" y="557"/>
                          </a:lnTo>
                          <a:lnTo>
                            <a:pt x="306" y="558"/>
                          </a:lnTo>
                          <a:lnTo>
                            <a:pt x="323" y="559"/>
                          </a:lnTo>
                          <a:lnTo>
                            <a:pt x="339" y="558"/>
                          </a:lnTo>
                          <a:lnTo>
                            <a:pt x="356" y="557"/>
                          </a:lnTo>
                          <a:lnTo>
                            <a:pt x="373" y="556"/>
                          </a:lnTo>
                          <a:lnTo>
                            <a:pt x="388" y="553"/>
                          </a:lnTo>
                          <a:lnTo>
                            <a:pt x="403" y="550"/>
                          </a:lnTo>
                          <a:lnTo>
                            <a:pt x="419" y="547"/>
                          </a:lnTo>
                          <a:lnTo>
                            <a:pt x="434" y="541"/>
                          </a:lnTo>
                          <a:lnTo>
                            <a:pt x="448" y="536"/>
                          </a:lnTo>
                          <a:lnTo>
                            <a:pt x="463" y="531"/>
                          </a:lnTo>
                          <a:lnTo>
                            <a:pt x="477" y="525"/>
                          </a:lnTo>
                          <a:lnTo>
                            <a:pt x="490" y="518"/>
                          </a:lnTo>
                          <a:lnTo>
                            <a:pt x="504" y="511"/>
                          </a:lnTo>
                          <a:lnTo>
                            <a:pt x="516" y="504"/>
                          </a:lnTo>
                          <a:lnTo>
                            <a:pt x="529" y="495"/>
                          </a:lnTo>
                          <a:lnTo>
                            <a:pt x="540" y="486"/>
                          </a:lnTo>
                          <a:lnTo>
                            <a:pt x="551" y="477"/>
                          </a:lnTo>
                          <a:lnTo>
                            <a:pt x="562" y="467"/>
                          </a:lnTo>
                          <a:lnTo>
                            <a:pt x="573" y="457"/>
                          </a:lnTo>
                          <a:lnTo>
                            <a:pt x="582" y="446"/>
                          </a:lnTo>
                          <a:lnTo>
                            <a:pt x="591" y="436"/>
                          </a:lnTo>
                          <a:lnTo>
                            <a:pt x="599" y="425"/>
                          </a:lnTo>
                          <a:lnTo>
                            <a:pt x="607" y="412"/>
                          </a:lnTo>
                          <a:lnTo>
                            <a:pt x="614" y="400"/>
                          </a:lnTo>
                          <a:lnTo>
                            <a:pt x="620" y="388"/>
                          </a:lnTo>
                          <a:lnTo>
                            <a:pt x="626" y="375"/>
                          </a:lnTo>
                          <a:lnTo>
                            <a:pt x="631" y="362"/>
                          </a:lnTo>
                          <a:lnTo>
                            <a:pt x="636" y="349"/>
                          </a:lnTo>
                          <a:lnTo>
                            <a:pt x="639" y="335"/>
                          </a:lnTo>
                          <a:lnTo>
                            <a:pt x="643" y="322"/>
                          </a:lnTo>
                          <a:lnTo>
                            <a:pt x="644" y="308"/>
                          </a:lnTo>
                          <a:lnTo>
                            <a:pt x="645" y="293"/>
                          </a:lnTo>
                          <a:lnTo>
                            <a:pt x="646" y="279"/>
                          </a:lnTo>
                          <a:close/>
                          <a:moveTo>
                            <a:pt x="617" y="279"/>
                          </a:moveTo>
                          <a:lnTo>
                            <a:pt x="617" y="292"/>
                          </a:lnTo>
                          <a:lnTo>
                            <a:pt x="615" y="306"/>
                          </a:lnTo>
                          <a:lnTo>
                            <a:pt x="613" y="318"/>
                          </a:lnTo>
                          <a:lnTo>
                            <a:pt x="611" y="330"/>
                          </a:lnTo>
                          <a:lnTo>
                            <a:pt x="607" y="343"/>
                          </a:lnTo>
                          <a:lnTo>
                            <a:pt x="604" y="355"/>
                          </a:lnTo>
                          <a:lnTo>
                            <a:pt x="599" y="366"/>
                          </a:lnTo>
                          <a:lnTo>
                            <a:pt x="593" y="378"/>
                          </a:lnTo>
                          <a:lnTo>
                            <a:pt x="588" y="390"/>
                          </a:lnTo>
                          <a:lnTo>
                            <a:pt x="581" y="400"/>
                          </a:lnTo>
                          <a:lnTo>
                            <a:pt x="574" y="411"/>
                          </a:lnTo>
                          <a:lnTo>
                            <a:pt x="567" y="421"/>
                          </a:lnTo>
                          <a:lnTo>
                            <a:pt x="559" y="431"/>
                          </a:lnTo>
                          <a:lnTo>
                            <a:pt x="549" y="441"/>
                          </a:lnTo>
                          <a:lnTo>
                            <a:pt x="541" y="450"/>
                          </a:lnTo>
                          <a:lnTo>
                            <a:pt x="530" y="458"/>
                          </a:lnTo>
                          <a:lnTo>
                            <a:pt x="521" y="468"/>
                          </a:lnTo>
                          <a:lnTo>
                            <a:pt x="510" y="475"/>
                          </a:lnTo>
                          <a:lnTo>
                            <a:pt x="498" y="483"/>
                          </a:lnTo>
                          <a:lnTo>
                            <a:pt x="487" y="490"/>
                          </a:lnTo>
                          <a:lnTo>
                            <a:pt x="476" y="496"/>
                          </a:lnTo>
                          <a:lnTo>
                            <a:pt x="463" y="502"/>
                          </a:lnTo>
                          <a:lnTo>
                            <a:pt x="451" y="509"/>
                          </a:lnTo>
                          <a:lnTo>
                            <a:pt x="438" y="514"/>
                          </a:lnTo>
                          <a:lnTo>
                            <a:pt x="424" y="518"/>
                          </a:lnTo>
                          <a:lnTo>
                            <a:pt x="410" y="522"/>
                          </a:lnTo>
                          <a:lnTo>
                            <a:pt x="396" y="525"/>
                          </a:lnTo>
                          <a:lnTo>
                            <a:pt x="382" y="528"/>
                          </a:lnTo>
                          <a:lnTo>
                            <a:pt x="368" y="530"/>
                          </a:lnTo>
                          <a:lnTo>
                            <a:pt x="352" y="532"/>
                          </a:lnTo>
                          <a:lnTo>
                            <a:pt x="338" y="533"/>
                          </a:lnTo>
                          <a:lnTo>
                            <a:pt x="323" y="533"/>
                          </a:lnTo>
                          <a:lnTo>
                            <a:pt x="307" y="533"/>
                          </a:lnTo>
                          <a:lnTo>
                            <a:pt x="293" y="532"/>
                          </a:lnTo>
                          <a:lnTo>
                            <a:pt x="278" y="530"/>
                          </a:lnTo>
                          <a:lnTo>
                            <a:pt x="264" y="528"/>
                          </a:lnTo>
                          <a:lnTo>
                            <a:pt x="249" y="525"/>
                          </a:lnTo>
                          <a:lnTo>
                            <a:pt x="235" y="522"/>
                          </a:lnTo>
                          <a:lnTo>
                            <a:pt x="222" y="518"/>
                          </a:lnTo>
                          <a:lnTo>
                            <a:pt x="209" y="514"/>
                          </a:lnTo>
                          <a:lnTo>
                            <a:pt x="196" y="509"/>
                          </a:lnTo>
                          <a:lnTo>
                            <a:pt x="183" y="502"/>
                          </a:lnTo>
                          <a:lnTo>
                            <a:pt x="171" y="496"/>
                          </a:lnTo>
                          <a:lnTo>
                            <a:pt x="159" y="490"/>
                          </a:lnTo>
                          <a:lnTo>
                            <a:pt x="147" y="483"/>
                          </a:lnTo>
                          <a:lnTo>
                            <a:pt x="136" y="475"/>
                          </a:lnTo>
                          <a:lnTo>
                            <a:pt x="126" y="468"/>
                          </a:lnTo>
                          <a:lnTo>
                            <a:pt x="115" y="458"/>
                          </a:lnTo>
                          <a:lnTo>
                            <a:pt x="106" y="450"/>
                          </a:lnTo>
                          <a:lnTo>
                            <a:pt x="96" y="441"/>
                          </a:lnTo>
                          <a:lnTo>
                            <a:pt x="88" y="431"/>
                          </a:lnTo>
                          <a:lnTo>
                            <a:pt x="80" y="421"/>
                          </a:lnTo>
                          <a:lnTo>
                            <a:pt x="72" y="411"/>
                          </a:lnTo>
                          <a:lnTo>
                            <a:pt x="64" y="400"/>
                          </a:lnTo>
                          <a:lnTo>
                            <a:pt x="59" y="390"/>
                          </a:lnTo>
                          <a:lnTo>
                            <a:pt x="53" y="378"/>
                          </a:lnTo>
                          <a:lnTo>
                            <a:pt x="47" y="366"/>
                          </a:lnTo>
                          <a:lnTo>
                            <a:pt x="42" y="355"/>
                          </a:lnTo>
                          <a:lnTo>
                            <a:pt x="38" y="343"/>
                          </a:lnTo>
                          <a:lnTo>
                            <a:pt x="35" y="330"/>
                          </a:lnTo>
                          <a:lnTo>
                            <a:pt x="32" y="318"/>
                          </a:lnTo>
                          <a:lnTo>
                            <a:pt x="31" y="306"/>
                          </a:lnTo>
                          <a:lnTo>
                            <a:pt x="30" y="292"/>
                          </a:lnTo>
                          <a:lnTo>
                            <a:pt x="29" y="279"/>
                          </a:lnTo>
                          <a:lnTo>
                            <a:pt x="30" y="266"/>
                          </a:lnTo>
                          <a:lnTo>
                            <a:pt x="31" y="253"/>
                          </a:lnTo>
                          <a:lnTo>
                            <a:pt x="32" y="240"/>
                          </a:lnTo>
                          <a:lnTo>
                            <a:pt x="35" y="228"/>
                          </a:lnTo>
                          <a:lnTo>
                            <a:pt x="38" y="215"/>
                          </a:lnTo>
                          <a:lnTo>
                            <a:pt x="42" y="204"/>
                          </a:lnTo>
                          <a:lnTo>
                            <a:pt x="47" y="192"/>
                          </a:lnTo>
                          <a:lnTo>
                            <a:pt x="53" y="180"/>
                          </a:lnTo>
                          <a:lnTo>
                            <a:pt x="59" y="169"/>
                          </a:lnTo>
                          <a:lnTo>
                            <a:pt x="64" y="158"/>
                          </a:lnTo>
                          <a:lnTo>
                            <a:pt x="72" y="148"/>
                          </a:lnTo>
                          <a:lnTo>
                            <a:pt x="80" y="137"/>
                          </a:lnTo>
                          <a:lnTo>
                            <a:pt x="88" y="127"/>
                          </a:lnTo>
                          <a:lnTo>
                            <a:pt x="96" y="118"/>
                          </a:lnTo>
                          <a:lnTo>
                            <a:pt x="106" y="109"/>
                          </a:lnTo>
                          <a:lnTo>
                            <a:pt x="115" y="99"/>
                          </a:lnTo>
                          <a:lnTo>
                            <a:pt x="126" y="91"/>
                          </a:lnTo>
                          <a:lnTo>
                            <a:pt x="136" y="83"/>
                          </a:lnTo>
                          <a:lnTo>
                            <a:pt x="147" y="76"/>
                          </a:lnTo>
                          <a:lnTo>
                            <a:pt x="159" y="69"/>
                          </a:lnTo>
                          <a:lnTo>
                            <a:pt x="171" y="61"/>
                          </a:lnTo>
                          <a:lnTo>
                            <a:pt x="183" y="55"/>
                          </a:lnTo>
                          <a:lnTo>
                            <a:pt x="196" y="50"/>
                          </a:lnTo>
                          <a:lnTo>
                            <a:pt x="209" y="45"/>
                          </a:lnTo>
                          <a:lnTo>
                            <a:pt x="222" y="40"/>
                          </a:lnTo>
                          <a:lnTo>
                            <a:pt x="235" y="37"/>
                          </a:lnTo>
                          <a:lnTo>
                            <a:pt x="249" y="33"/>
                          </a:lnTo>
                          <a:lnTo>
                            <a:pt x="264" y="30"/>
                          </a:lnTo>
                          <a:lnTo>
                            <a:pt x="278" y="28"/>
                          </a:lnTo>
                          <a:lnTo>
                            <a:pt x="293" y="27"/>
                          </a:lnTo>
                          <a:lnTo>
                            <a:pt x="307" y="26"/>
                          </a:lnTo>
                          <a:lnTo>
                            <a:pt x="323" y="25"/>
                          </a:lnTo>
                          <a:lnTo>
                            <a:pt x="338" y="26"/>
                          </a:lnTo>
                          <a:lnTo>
                            <a:pt x="352" y="27"/>
                          </a:lnTo>
                          <a:lnTo>
                            <a:pt x="368" y="28"/>
                          </a:lnTo>
                          <a:lnTo>
                            <a:pt x="382" y="30"/>
                          </a:lnTo>
                          <a:lnTo>
                            <a:pt x="396" y="33"/>
                          </a:lnTo>
                          <a:lnTo>
                            <a:pt x="410" y="37"/>
                          </a:lnTo>
                          <a:lnTo>
                            <a:pt x="424" y="40"/>
                          </a:lnTo>
                          <a:lnTo>
                            <a:pt x="438" y="45"/>
                          </a:lnTo>
                          <a:lnTo>
                            <a:pt x="451" y="50"/>
                          </a:lnTo>
                          <a:lnTo>
                            <a:pt x="463" y="55"/>
                          </a:lnTo>
                          <a:lnTo>
                            <a:pt x="476" y="61"/>
                          </a:lnTo>
                          <a:lnTo>
                            <a:pt x="487" y="69"/>
                          </a:lnTo>
                          <a:lnTo>
                            <a:pt x="498" y="76"/>
                          </a:lnTo>
                          <a:lnTo>
                            <a:pt x="510" y="83"/>
                          </a:lnTo>
                          <a:lnTo>
                            <a:pt x="521" y="91"/>
                          </a:lnTo>
                          <a:lnTo>
                            <a:pt x="530" y="99"/>
                          </a:lnTo>
                          <a:lnTo>
                            <a:pt x="541" y="109"/>
                          </a:lnTo>
                          <a:lnTo>
                            <a:pt x="549" y="118"/>
                          </a:lnTo>
                          <a:lnTo>
                            <a:pt x="559" y="127"/>
                          </a:lnTo>
                          <a:lnTo>
                            <a:pt x="567" y="137"/>
                          </a:lnTo>
                          <a:lnTo>
                            <a:pt x="574" y="148"/>
                          </a:lnTo>
                          <a:lnTo>
                            <a:pt x="581" y="158"/>
                          </a:lnTo>
                          <a:lnTo>
                            <a:pt x="588" y="169"/>
                          </a:lnTo>
                          <a:lnTo>
                            <a:pt x="593" y="180"/>
                          </a:lnTo>
                          <a:lnTo>
                            <a:pt x="599" y="192"/>
                          </a:lnTo>
                          <a:lnTo>
                            <a:pt x="604" y="204"/>
                          </a:lnTo>
                          <a:lnTo>
                            <a:pt x="607" y="215"/>
                          </a:lnTo>
                          <a:lnTo>
                            <a:pt x="611" y="228"/>
                          </a:lnTo>
                          <a:lnTo>
                            <a:pt x="613" y="240"/>
                          </a:lnTo>
                          <a:lnTo>
                            <a:pt x="615" y="253"/>
                          </a:lnTo>
                          <a:lnTo>
                            <a:pt x="617" y="266"/>
                          </a:lnTo>
                          <a:lnTo>
                            <a:pt x="617" y="279"/>
                          </a:lnTo>
                          <a:close/>
                        </a:path>
                      </a:pathLst>
                    </a:custGeom>
                    <a:solidFill>
                      <a:srgbClr val="6AC1E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3" name="Freeform 6699">
                      <a:extLst>
                        <a:ext uri="{FF2B5EF4-FFF2-40B4-BE49-F238E27FC236}">
                          <a16:creationId xmlns:a16="http://schemas.microsoft.com/office/drawing/2014/main" xmlns="" id="{9516FBDF-F948-4616-B3EE-7D7501DC460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47" y="1556"/>
                      <a:ext cx="102" cy="106"/>
                    </a:xfrm>
                    <a:custGeom>
                      <a:avLst/>
                      <a:gdLst>
                        <a:gd name="T0" fmla="*/ 610 w 616"/>
                        <a:gd name="T1" fmla="*/ 214 h 534"/>
                        <a:gd name="T2" fmla="*/ 586 w 616"/>
                        <a:gd name="T3" fmla="*/ 151 h 534"/>
                        <a:gd name="T4" fmla="*/ 546 w 616"/>
                        <a:gd name="T5" fmla="*/ 98 h 534"/>
                        <a:gd name="T6" fmla="*/ 493 w 616"/>
                        <a:gd name="T7" fmla="*/ 54 h 534"/>
                        <a:gd name="T8" fmla="*/ 427 w 616"/>
                        <a:gd name="T9" fmla="*/ 21 h 534"/>
                        <a:gd name="T10" fmla="*/ 355 w 616"/>
                        <a:gd name="T11" fmla="*/ 3 h 534"/>
                        <a:gd name="T12" fmla="*/ 277 w 616"/>
                        <a:gd name="T13" fmla="*/ 1 h 534"/>
                        <a:gd name="T14" fmla="*/ 202 w 616"/>
                        <a:gd name="T15" fmla="*/ 17 h 534"/>
                        <a:gd name="T16" fmla="*/ 136 w 616"/>
                        <a:gd name="T17" fmla="*/ 45 h 534"/>
                        <a:gd name="T18" fmla="*/ 80 w 616"/>
                        <a:gd name="T19" fmla="*/ 87 h 534"/>
                        <a:gd name="T20" fmla="*/ 36 w 616"/>
                        <a:gd name="T21" fmla="*/ 140 h 534"/>
                        <a:gd name="T22" fmla="*/ 9 w 616"/>
                        <a:gd name="T23" fmla="*/ 200 h 534"/>
                        <a:gd name="T24" fmla="*/ 0 w 616"/>
                        <a:gd name="T25" fmla="*/ 267 h 534"/>
                        <a:gd name="T26" fmla="*/ 9 w 616"/>
                        <a:gd name="T27" fmla="*/ 334 h 534"/>
                        <a:gd name="T28" fmla="*/ 36 w 616"/>
                        <a:gd name="T29" fmla="*/ 394 h 534"/>
                        <a:gd name="T30" fmla="*/ 80 w 616"/>
                        <a:gd name="T31" fmla="*/ 446 h 534"/>
                        <a:gd name="T32" fmla="*/ 136 w 616"/>
                        <a:gd name="T33" fmla="*/ 488 h 534"/>
                        <a:gd name="T34" fmla="*/ 202 w 616"/>
                        <a:gd name="T35" fmla="*/ 518 h 534"/>
                        <a:gd name="T36" fmla="*/ 277 w 616"/>
                        <a:gd name="T37" fmla="*/ 533 h 534"/>
                        <a:gd name="T38" fmla="*/ 355 w 616"/>
                        <a:gd name="T39" fmla="*/ 530 h 534"/>
                        <a:gd name="T40" fmla="*/ 427 w 616"/>
                        <a:gd name="T41" fmla="*/ 513 h 534"/>
                        <a:gd name="T42" fmla="*/ 493 w 616"/>
                        <a:gd name="T43" fmla="*/ 481 h 534"/>
                        <a:gd name="T44" fmla="*/ 546 w 616"/>
                        <a:gd name="T45" fmla="*/ 437 h 534"/>
                        <a:gd name="T46" fmla="*/ 586 w 616"/>
                        <a:gd name="T47" fmla="*/ 383 h 534"/>
                        <a:gd name="T48" fmla="*/ 610 w 616"/>
                        <a:gd name="T49" fmla="*/ 321 h 534"/>
                        <a:gd name="T50" fmla="*/ 587 w 616"/>
                        <a:gd name="T51" fmla="*/ 267 h 534"/>
                        <a:gd name="T52" fmla="*/ 578 w 616"/>
                        <a:gd name="T53" fmla="*/ 327 h 534"/>
                        <a:gd name="T54" fmla="*/ 553 w 616"/>
                        <a:gd name="T55" fmla="*/ 382 h 534"/>
                        <a:gd name="T56" fmla="*/ 514 w 616"/>
                        <a:gd name="T57" fmla="*/ 429 h 534"/>
                        <a:gd name="T58" fmla="*/ 464 w 616"/>
                        <a:gd name="T59" fmla="*/ 467 h 534"/>
                        <a:gd name="T60" fmla="*/ 404 w 616"/>
                        <a:gd name="T61" fmla="*/ 494 h 534"/>
                        <a:gd name="T62" fmla="*/ 336 w 616"/>
                        <a:gd name="T63" fmla="*/ 507 h 534"/>
                        <a:gd name="T64" fmla="*/ 265 w 616"/>
                        <a:gd name="T65" fmla="*/ 506 h 534"/>
                        <a:gd name="T66" fmla="*/ 199 w 616"/>
                        <a:gd name="T67" fmla="*/ 489 h 534"/>
                        <a:gd name="T68" fmla="*/ 141 w 616"/>
                        <a:gd name="T69" fmla="*/ 461 h 534"/>
                        <a:gd name="T70" fmla="*/ 92 w 616"/>
                        <a:gd name="T71" fmla="*/ 421 h 534"/>
                        <a:gd name="T72" fmla="*/ 57 w 616"/>
                        <a:gd name="T73" fmla="*/ 372 h 534"/>
                        <a:gd name="T74" fmla="*/ 34 w 616"/>
                        <a:gd name="T75" fmla="*/ 316 h 534"/>
                        <a:gd name="T76" fmla="*/ 29 w 616"/>
                        <a:gd name="T77" fmla="*/ 255 h 534"/>
                        <a:gd name="T78" fmla="*/ 41 w 616"/>
                        <a:gd name="T79" fmla="*/ 195 h 534"/>
                        <a:gd name="T80" fmla="*/ 70 w 616"/>
                        <a:gd name="T81" fmla="*/ 142 h 534"/>
                        <a:gd name="T82" fmla="*/ 111 w 616"/>
                        <a:gd name="T83" fmla="*/ 97 h 534"/>
                        <a:gd name="T84" fmla="*/ 163 w 616"/>
                        <a:gd name="T85" fmla="*/ 61 h 534"/>
                        <a:gd name="T86" fmla="*/ 225 w 616"/>
                        <a:gd name="T87" fmla="*/ 36 h 534"/>
                        <a:gd name="T88" fmla="*/ 294 w 616"/>
                        <a:gd name="T89" fmla="*/ 26 h 534"/>
                        <a:gd name="T90" fmla="*/ 365 w 616"/>
                        <a:gd name="T91" fmla="*/ 31 h 534"/>
                        <a:gd name="T92" fmla="*/ 429 w 616"/>
                        <a:gd name="T93" fmla="*/ 49 h 534"/>
                        <a:gd name="T94" fmla="*/ 486 w 616"/>
                        <a:gd name="T95" fmla="*/ 81 h 534"/>
                        <a:gd name="T96" fmla="*/ 532 w 616"/>
                        <a:gd name="T97" fmla="*/ 122 h 534"/>
                        <a:gd name="T98" fmla="*/ 565 w 616"/>
                        <a:gd name="T99" fmla="*/ 174 h 534"/>
                        <a:gd name="T100" fmla="*/ 584 w 616"/>
                        <a:gd name="T101" fmla="*/ 230 h 5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16" h="534">
                          <a:moveTo>
                            <a:pt x="616" y="267"/>
                          </a:moveTo>
                          <a:lnTo>
                            <a:pt x="616" y="254"/>
                          </a:lnTo>
                          <a:lnTo>
                            <a:pt x="615" y="240"/>
                          </a:lnTo>
                          <a:lnTo>
                            <a:pt x="612" y="227"/>
                          </a:lnTo>
                          <a:lnTo>
                            <a:pt x="610" y="214"/>
                          </a:lnTo>
                          <a:lnTo>
                            <a:pt x="606" y="200"/>
                          </a:lnTo>
                          <a:lnTo>
                            <a:pt x="603" y="188"/>
                          </a:lnTo>
                          <a:lnTo>
                            <a:pt x="598" y="176"/>
                          </a:lnTo>
                          <a:lnTo>
                            <a:pt x="592" y="163"/>
                          </a:lnTo>
                          <a:lnTo>
                            <a:pt x="586" y="151"/>
                          </a:lnTo>
                          <a:lnTo>
                            <a:pt x="579" y="140"/>
                          </a:lnTo>
                          <a:lnTo>
                            <a:pt x="572" y="128"/>
                          </a:lnTo>
                          <a:lnTo>
                            <a:pt x="564" y="118"/>
                          </a:lnTo>
                          <a:lnTo>
                            <a:pt x="555" y="108"/>
                          </a:lnTo>
                          <a:lnTo>
                            <a:pt x="546" y="98"/>
                          </a:lnTo>
                          <a:lnTo>
                            <a:pt x="536" y="87"/>
                          </a:lnTo>
                          <a:lnTo>
                            <a:pt x="526" y="78"/>
                          </a:lnTo>
                          <a:lnTo>
                            <a:pt x="515" y="70"/>
                          </a:lnTo>
                          <a:lnTo>
                            <a:pt x="504" y="61"/>
                          </a:lnTo>
                          <a:lnTo>
                            <a:pt x="493" y="54"/>
                          </a:lnTo>
                          <a:lnTo>
                            <a:pt x="481" y="45"/>
                          </a:lnTo>
                          <a:lnTo>
                            <a:pt x="468" y="39"/>
                          </a:lnTo>
                          <a:lnTo>
                            <a:pt x="455" y="32"/>
                          </a:lnTo>
                          <a:lnTo>
                            <a:pt x="442" y="27"/>
                          </a:lnTo>
                          <a:lnTo>
                            <a:pt x="427" y="21"/>
                          </a:lnTo>
                          <a:lnTo>
                            <a:pt x="414" y="17"/>
                          </a:lnTo>
                          <a:lnTo>
                            <a:pt x="400" y="13"/>
                          </a:lnTo>
                          <a:lnTo>
                            <a:pt x="385" y="8"/>
                          </a:lnTo>
                          <a:lnTo>
                            <a:pt x="371" y="5"/>
                          </a:lnTo>
                          <a:lnTo>
                            <a:pt x="355" y="3"/>
                          </a:lnTo>
                          <a:lnTo>
                            <a:pt x="340" y="1"/>
                          </a:lnTo>
                          <a:lnTo>
                            <a:pt x="324" y="0"/>
                          </a:lnTo>
                          <a:lnTo>
                            <a:pt x="308" y="0"/>
                          </a:lnTo>
                          <a:lnTo>
                            <a:pt x="292" y="0"/>
                          </a:lnTo>
                          <a:lnTo>
                            <a:pt x="277" y="1"/>
                          </a:lnTo>
                          <a:lnTo>
                            <a:pt x="262" y="3"/>
                          </a:lnTo>
                          <a:lnTo>
                            <a:pt x="246" y="5"/>
                          </a:lnTo>
                          <a:lnTo>
                            <a:pt x="231" y="8"/>
                          </a:lnTo>
                          <a:lnTo>
                            <a:pt x="217" y="13"/>
                          </a:lnTo>
                          <a:lnTo>
                            <a:pt x="202" y="17"/>
                          </a:lnTo>
                          <a:lnTo>
                            <a:pt x="188" y="21"/>
                          </a:lnTo>
                          <a:lnTo>
                            <a:pt x="174" y="27"/>
                          </a:lnTo>
                          <a:lnTo>
                            <a:pt x="161" y="32"/>
                          </a:lnTo>
                          <a:lnTo>
                            <a:pt x="148" y="39"/>
                          </a:lnTo>
                          <a:lnTo>
                            <a:pt x="136" y="45"/>
                          </a:lnTo>
                          <a:lnTo>
                            <a:pt x="123" y="54"/>
                          </a:lnTo>
                          <a:lnTo>
                            <a:pt x="112" y="61"/>
                          </a:lnTo>
                          <a:lnTo>
                            <a:pt x="100" y="70"/>
                          </a:lnTo>
                          <a:lnTo>
                            <a:pt x="90" y="78"/>
                          </a:lnTo>
                          <a:lnTo>
                            <a:pt x="80" y="87"/>
                          </a:lnTo>
                          <a:lnTo>
                            <a:pt x="70" y="98"/>
                          </a:lnTo>
                          <a:lnTo>
                            <a:pt x="61" y="108"/>
                          </a:lnTo>
                          <a:lnTo>
                            <a:pt x="52" y="118"/>
                          </a:lnTo>
                          <a:lnTo>
                            <a:pt x="45" y="128"/>
                          </a:lnTo>
                          <a:lnTo>
                            <a:pt x="36" y="140"/>
                          </a:lnTo>
                          <a:lnTo>
                            <a:pt x="30" y="151"/>
                          </a:lnTo>
                          <a:lnTo>
                            <a:pt x="23" y="163"/>
                          </a:lnTo>
                          <a:lnTo>
                            <a:pt x="19" y="176"/>
                          </a:lnTo>
                          <a:lnTo>
                            <a:pt x="14" y="188"/>
                          </a:lnTo>
                          <a:lnTo>
                            <a:pt x="9" y="200"/>
                          </a:lnTo>
                          <a:lnTo>
                            <a:pt x="6" y="214"/>
                          </a:lnTo>
                          <a:lnTo>
                            <a:pt x="3" y="227"/>
                          </a:lnTo>
                          <a:lnTo>
                            <a:pt x="1" y="240"/>
                          </a:lnTo>
                          <a:lnTo>
                            <a:pt x="0" y="254"/>
                          </a:lnTo>
                          <a:lnTo>
                            <a:pt x="0" y="267"/>
                          </a:lnTo>
                          <a:lnTo>
                            <a:pt x="0" y="281"/>
                          </a:lnTo>
                          <a:lnTo>
                            <a:pt x="1" y="295"/>
                          </a:lnTo>
                          <a:lnTo>
                            <a:pt x="3" y="308"/>
                          </a:lnTo>
                          <a:lnTo>
                            <a:pt x="6" y="321"/>
                          </a:lnTo>
                          <a:lnTo>
                            <a:pt x="9" y="334"/>
                          </a:lnTo>
                          <a:lnTo>
                            <a:pt x="14" y="347"/>
                          </a:lnTo>
                          <a:lnTo>
                            <a:pt x="19" y="359"/>
                          </a:lnTo>
                          <a:lnTo>
                            <a:pt x="23" y="371"/>
                          </a:lnTo>
                          <a:lnTo>
                            <a:pt x="30" y="383"/>
                          </a:lnTo>
                          <a:lnTo>
                            <a:pt x="36" y="394"/>
                          </a:lnTo>
                          <a:lnTo>
                            <a:pt x="45" y="405"/>
                          </a:lnTo>
                          <a:lnTo>
                            <a:pt x="52" y="417"/>
                          </a:lnTo>
                          <a:lnTo>
                            <a:pt x="61" y="427"/>
                          </a:lnTo>
                          <a:lnTo>
                            <a:pt x="70" y="437"/>
                          </a:lnTo>
                          <a:lnTo>
                            <a:pt x="80" y="446"/>
                          </a:lnTo>
                          <a:lnTo>
                            <a:pt x="90" y="456"/>
                          </a:lnTo>
                          <a:lnTo>
                            <a:pt x="100" y="465"/>
                          </a:lnTo>
                          <a:lnTo>
                            <a:pt x="112" y="473"/>
                          </a:lnTo>
                          <a:lnTo>
                            <a:pt x="123" y="481"/>
                          </a:lnTo>
                          <a:lnTo>
                            <a:pt x="136" y="488"/>
                          </a:lnTo>
                          <a:lnTo>
                            <a:pt x="148" y="496"/>
                          </a:lnTo>
                          <a:lnTo>
                            <a:pt x="161" y="502"/>
                          </a:lnTo>
                          <a:lnTo>
                            <a:pt x="174" y="508"/>
                          </a:lnTo>
                          <a:lnTo>
                            <a:pt x="188" y="513"/>
                          </a:lnTo>
                          <a:lnTo>
                            <a:pt x="202" y="518"/>
                          </a:lnTo>
                          <a:lnTo>
                            <a:pt x="217" y="522"/>
                          </a:lnTo>
                          <a:lnTo>
                            <a:pt x="231" y="525"/>
                          </a:lnTo>
                          <a:lnTo>
                            <a:pt x="246" y="528"/>
                          </a:lnTo>
                          <a:lnTo>
                            <a:pt x="262" y="530"/>
                          </a:lnTo>
                          <a:lnTo>
                            <a:pt x="277" y="533"/>
                          </a:lnTo>
                          <a:lnTo>
                            <a:pt x="292" y="534"/>
                          </a:lnTo>
                          <a:lnTo>
                            <a:pt x="308" y="534"/>
                          </a:lnTo>
                          <a:lnTo>
                            <a:pt x="324" y="534"/>
                          </a:lnTo>
                          <a:lnTo>
                            <a:pt x="340" y="533"/>
                          </a:lnTo>
                          <a:lnTo>
                            <a:pt x="355" y="530"/>
                          </a:lnTo>
                          <a:lnTo>
                            <a:pt x="371" y="528"/>
                          </a:lnTo>
                          <a:lnTo>
                            <a:pt x="385" y="525"/>
                          </a:lnTo>
                          <a:lnTo>
                            <a:pt x="400" y="522"/>
                          </a:lnTo>
                          <a:lnTo>
                            <a:pt x="414" y="518"/>
                          </a:lnTo>
                          <a:lnTo>
                            <a:pt x="427" y="513"/>
                          </a:lnTo>
                          <a:lnTo>
                            <a:pt x="442" y="508"/>
                          </a:lnTo>
                          <a:lnTo>
                            <a:pt x="455" y="502"/>
                          </a:lnTo>
                          <a:lnTo>
                            <a:pt x="468" y="496"/>
                          </a:lnTo>
                          <a:lnTo>
                            <a:pt x="481" y="488"/>
                          </a:lnTo>
                          <a:lnTo>
                            <a:pt x="493" y="481"/>
                          </a:lnTo>
                          <a:lnTo>
                            <a:pt x="504" y="473"/>
                          </a:lnTo>
                          <a:lnTo>
                            <a:pt x="515" y="465"/>
                          </a:lnTo>
                          <a:lnTo>
                            <a:pt x="526" y="456"/>
                          </a:lnTo>
                          <a:lnTo>
                            <a:pt x="536" y="446"/>
                          </a:lnTo>
                          <a:lnTo>
                            <a:pt x="546" y="437"/>
                          </a:lnTo>
                          <a:lnTo>
                            <a:pt x="555" y="427"/>
                          </a:lnTo>
                          <a:lnTo>
                            <a:pt x="564" y="417"/>
                          </a:lnTo>
                          <a:lnTo>
                            <a:pt x="572" y="405"/>
                          </a:lnTo>
                          <a:lnTo>
                            <a:pt x="579" y="394"/>
                          </a:lnTo>
                          <a:lnTo>
                            <a:pt x="586" y="383"/>
                          </a:lnTo>
                          <a:lnTo>
                            <a:pt x="592" y="371"/>
                          </a:lnTo>
                          <a:lnTo>
                            <a:pt x="598" y="359"/>
                          </a:lnTo>
                          <a:lnTo>
                            <a:pt x="603" y="347"/>
                          </a:lnTo>
                          <a:lnTo>
                            <a:pt x="606" y="334"/>
                          </a:lnTo>
                          <a:lnTo>
                            <a:pt x="610" y="321"/>
                          </a:lnTo>
                          <a:lnTo>
                            <a:pt x="612" y="308"/>
                          </a:lnTo>
                          <a:lnTo>
                            <a:pt x="615" y="295"/>
                          </a:lnTo>
                          <a:lnTo>
                            <a:pt x="616" y="281"/>
                          </a:lnTo>
                          <a:lnTo>
                            <a:pt x="616" y="267"/>
                          </a:lnTo>
                          <a:close/>
                          <a:moveTo>
                            <a:pt x="587" y="267"/>
                          </a:moveTo>
                          <a:lnTo>
                            <a:pt x="586" y="279"/>
                          </a:lnTo>
                          <a:lnTo>
                            <a:pt x="585" y="292"/>
                          </a:lnTo>
                          <a:lnTo>
                            <a:pt x="584" y="304"/>
                          </a:lnTo>
                          <a:lnTo>
                            <a:pt x="582" y="316"/>
                          </a:lnTo>
                          <a:lnTo>
                            <a:pt x="578" y="327"/>
                          </a:lnTo>
                          <a:lnTo>
                            <a:pt x="574" y="339"/>
                          </a:lnTo>
                          <a:lnTo>
                            <a:pt x="570" y="350"/>
                          </a:lnTo>
                          <a:lnTo>
                            <a:pt x="565" y="361"/>
                          </a:lnTo>
                          <a:lnTo>
                            <a:pt x="559" y="372"/>
                          </a:lnTo>
                          <a:lnTo>
                            <a:pt x="553" y="382"/>
                          </a:lnTo>
                          <a:lnTo>
                            <a:pt x="546" y="392"/>
                          </a:lnTo>
                          <a:lnTo>
                            <a:pt x="539" y="402"/>
                          </a:lnTo>
                          <a:lnTo>
                            <a:pt x="532" y="412"/>
                          </a:lnTo>
                          <a:lnTo>
                            <a:pt x="523" y="421"/>
                          </a:lnTo>
                          <a:lnTo>
                            <a:pt x="514" y="429"/>
                          </a:lnTo>
                          <a:lnTo>
                            <a:pt x="506" y="438"/>
                          </a:lnTo>
                          <a:lnTo>
                            <a:pt x="495" y="445"/>
                          </a:lnTo>
                          <a:lnTo>
                            <a:pt x="486" y="454"/>
                          </a:lnTo>
                          <a:lnTo>
                            <a:pt x="475" y="461"/>
                          </a:lnTo>
                          <a:lnTo>
                            <a:pt x="464" y="467"/>
                          </a:lnTo>
                          <a:lnTo>
                            <a:pt x="452" y="474"/>
                          </a:lnTo>
                          <a:lnTo>
                            <a:pt x="440" y="479"/>
                          </a:lnTo>
                          <a:lnTo>
                            <a:pt x="429" y="484"/>
                          </a:lnTo>
                          <a:lnTo>
                            <a:pt x="417" y="489"/>
                          </a:lnTo>
                          <a:lnTo>
                            <a:pt x="404" y="494"/>
                          </a:lnTo>
                          <a:lnTo>
                            <a:pt x="391" y="498"/>
                          </a:lnTo>
                          <a:lnTo>
                            <a:pt x="378" y="501"/>
                          </a:lnTo>
                          <a:lnTo>
                            <a:pt x="365" y="504"/>
                          </a:lnTo>
                          <a:lnTo>
                            <a:pt x="350" y="506"/>
                          </a:lnTo>
                          <a:lnTo>
                            <a:pt x="336" y="507"/>
                          </a:lnTo>
                          <a:lnTo>
                            <a:pt x="322" y="508"/>
                          </a:lnTo>
                          <a:lnTo>
                            <a:pt x="308" y="509"/>
                          </a:lnTo>
                          <a:lnTo>
                            <a:pt x="294" y="508"/>
                          </a:lnTo>
                          <a:lnTo>
                            <a:pt x="279" y="507"/>
                          </a:lnTo>
                          <a:lnTo>
                            <a:pt x="265" y="506"/>
                          </a:lnTo>
                          <a:lnTo>
                            <a:pt x="252" y="504"/>
                          </a:lnTo>
                          <a:lnTo>
                            <a:pt x="238" y="501"/>
                          </a:lnTo>
                          <a:lnTo>
                            <a:pt x="225" y="498"/>
                          </a:lnTo>
                          <a:lnTo>
                            <a:pt x="212" y="494"/>
                          </a:lnTo>
                          <a:lnTo>
                            <a:pt x="199" y="489"/>
                          </a:lnTo>
                          <a:lnTo>
                            <a:pt x="187" y="484"/>
                          </a:lnTo>
                          <a:lnTo>
                            <a:pt x="175" y="479"/>
                          </a:lnTo>
                          <a:lnTo>
                            <a:pt x="163" y="474"/>
                          </a:lnTo>
                          <a:lnTo>
                            <a:pt x="151" y="467"/>
                          </a:lnTo>
                          <a:lnTo>
                            <a:pt x="141" y="461"/>
                          </a:lnTo>
                          <a:lnTo>
                            <a:pt x="130" y="454"/>
                          </a:lnTo>
                          <a:lnTo>
                            <a:pt x="121" y="445"/>
                          </a:lnTo>
                          <a:lnTo>
                            <a:pt x="111" y="438"/>
                          </a:lnTo>
                          <a:lnTo>
                            <a:pt x="102" y="429"/>
                          </a:lnTo>
                          <a:lnTo>
                            <a:pt x="92" y="421"/>
                          </a:lnTo>
                          <a:lnTo>
                            <a:pt x="84" y="412"/>
                          </a:lnTo>
                          <a:lnTo>
                            <a:pt x="77" y="402"/>
                          </a:lnTo>
                          <a:lnTo>
                            <a:pt x="70" y="392"/>
                          </a:lnTo>
                          <a:lnTo>
                            <a:pt x="62" y="382"/>
                          </a:lnTo>
                          <a:lnTo>
                            <a:pt x="57" y="372"/>
                          </a:lnTo>
                          <a:lnTo>
                            <a:pt x="51" y="361"/>
                          </a:lnTo>
                          <a:lnTo>
                            <a:pt x="46" y="350"/>
                          </a:lnTo>
                          <a:lnTo>
                            <a:pt x="41" y="339"/>
                          </a:lnTo>
                          <a:lnTo>
                            <a:pt x="38" y="327"/>
                          </a:lnTo>
                          <a:lnTo>
                            <a:pt x="34" y="316"/>
                          </a:lnTo>
                          <a:lnTo>
                            <a:pt x="32" y="304"/>
                          </a:lnTo>
                          <a:lnTo>
                            <a:pt x="30" y="292"/>
                          </a:lnTo>
                          <a:lnTo>
                            <a:pt x="29" y="279"/>
                          </a:lnTo>
                          <a:lnTo>
                            <a:pt x="29" y="267"/>
                          </a:lnTo>
                          <a:lnTo>
                            <a:pt x="29" y="255"/>
                          </a:lnTo>
                          <a:lnTo>
                            <a:pt x="30" y="242"/>
                          </a:lnTo>
                          <a:lnTo>
                            <a:pt x="32" y="230"/>
                          </a:lnTo>
                          <a:lnTo>
                            <a:pt x="34" y="219"/>
                          </a:lnTo>
                          <a:lnTo>
                            <a:pt x="38" y="206"/>
                          </a:lnTo>
                          <a:lnTo>
                            <a:pt x="41" y="195"/>
                          </a:lnTo>
                          <a:lnTo>
                            <a:pt x="46" y="184"/>
                          </a:lnTo>
                          <a:lnTo>
                            <a:pt x="51" y="174"/>
                          </a:lnTo>
                          <a:lnTo>
                            <a:pt x="57" y="162"/>
                          </a:lnTo>
                          <a:lnTo>
                            <a:pt x="62" y="152"/>
                          </a:lnTo>
                          <a:lnTo>
                            <a:pt x="70" y="142"/>
                          </a:lnTo>
                          <a:lnTo>
                            <a:pt x="77" y="133"/>
                          </a:lnTo>
                          <a:lnTo>
                            <a:pt x="84" y="122"/>
                          </a:lnTo>
                          <a:lnTo>
                            <a:pt x="92" y="113"/>
                          </a:lnTo>
                          <a:lnTo>
                            <a:pt x="102" y="105"/>
                          </a:lnTo>
                          <a:lnTo>
                            <a:pt x="111" y="97"/>
                          </a:lnTo>
                          <a:lnTo>
                            <a:pt x="121" y="88"/>
                          </a:lnTo>
                          <a:lnTo>
                            <a:pt x="130" y="81"/>
                          </a:lnTo>
                          <a:lnTo>
                            <a:pt x="141" y="74"/>
                          </a:lnTo>
                          <a:lnTo>
                            <a:pt x="151" y="67"/>
                          </a:lnTo>
                          <a:lnTo>
                            <a:pt x="163" y="61"/>
                          </a:lnTo>
                          <a:lnTo>
                            <a:pt x="175" y="55"/>
                          </a:lnTo>
                          <a:lnTo>
                            <a:pt x="187" y="49"/>
                          </a:lnTo>
                          <a:lnTo>
                            <a:pt x="199" y="44"/>
                          </a:lnTo>
                          <a:lnTo>
                            <a:pt x="212" y="40"/>
                          </a:lnTo>
                          <a:lnTo>
                            <a:pt x="225" y="36"/>
                          </a:lnTo>
                          <a:lnTo>
                            <a:pt x="238" y="33"/>
                          </a:lnTo>
                          <a:lnTo>
                            <a:pt x="252" y="31"/>
                          </a:lnTo>
                          <a:lnTo>
                            <a:pt x="265" y="28"/>
                          </a:lnTo>
                          <a:lnTo>
                            <a:pt x="279" y="27"/>
                          </a:lnTo>
                          <a:lnTo>
                            <a:pt x="294" y="26"/>
                          </a:lnTo>
                          <a:lnTo>
                            <a:pt x="308" y="26"/>
                          </a:lnTo>
                          <a:lnTo>
                            <a:pt x="322" y="26"/>
                          </a:lnTo>
                          <a:lnTo>
                            <a:pt x="336" y="27"/>
                          </a:lnTo>
                          <a:lnTo>
                            <a:pt x="350" y="28"/>
                          </a:lnTo>
                          <a:lnTo>
                            <a:pt x="365" y="31"/>
                          </a:lnTo>
                          <a:lnTo>
                            <a:pt x="378" y="33"/>
                          </a:lnTo>
                          <a:lnTo>
                            <a:pt x="391" y="36"/>
                          </a:lnTo>
                          <a:lnTo>
                            <a:pt x="404" y="40"/>
                          </a:lnTo>
                          <a:lnTo>
                            <a:pt x="417" y="44"/>
                          </a:lnTo>
                          <a:lnTo>
                            <a:pt x="429" y="49"/>
                          </a:lnTo>
                          <a:lnTo>
                            <a:pt x="440" y="55"/>
                          </a:lnTo>
                          <a:lnTo>
                            <a:pt x="452" y="61"/>
                          </a:lnTo>
                          <a:lnTo>
                            <a:pt x="464" y="67"/>
                          </a:lnTo>
                          <a:lnTo>
                            <a:pt x="475" y="74"/>
                          </a:lnTo>
                          <a:lnTo>
                            <a:pt x="486" y="81"/>
                          </a:lnTo>
                          <a:lnTo>
                            <a:pt x="495" y="88"/>
                          </a:lnTo>
                          <a:lnTo>
                            <a:pt x="506" y="97"/>
                          </a:lnTo>
                          <a:lnTo>
                            <a:pt x="514" y="105"/>
                          </a:lnTo>
                          <a:lnTo>
                            <a:pt x="523" y="113"/>
                          </a:lnTo>
                          <a:lnTo>
                            <a:pt x="532" y="122"/>
                          </a:lnTo>
                          <a:lnTo>
                            <a:pt x="539" y="133"/>
                          </a:lnTo>
                          <a:lnTo>
                            <a:pt x="546" y="142"/>
                          </a:lnTo>
                          <a:lnTo>
                            <a:pt x="553" y="152"/>
                          </a:lnTo>
                          <a:lnTo>
                            <a:pt x="559" y="162"/>
                          </a:lnTo>
                          <a:lnTo>
                            <a:pt x="565" y="174"/>
                          </a:lnTo>
                          <a:lnTo>
                            <a:pt x="570" y="184"/>
                          </a:lnTo>
                          <a:lnTo>
                            <a:pt x="574" y="195"/>
                          </a:lnTo>
                          <a:lnTo>
                            <a:pt x="578" y="206"/>
                          </a:lnTo>
                          <a:lnTo>
                            <a:pt x="582" y="219"/>
                          </a:lnTo>
                          <a:lnTo>
                            <a:pt x="584" y="230"/>
                          </a:lnTo>
                          <a:lnTo>
                            <a:pt x="585" y="242"/>
                          </a:lnTo>
                          <a:lnTo>
                            <a:pt x="586" y="255"/>
                          </a:lnTo>
                          <a:lnTo>
                            <a:pt x="587" y="267"/>
                          </a:lnTo>
                          <a:close/>
                        </a:path>
                      </a:pathLst>
                    </a:custGeom>
                    <a:solidFill>
                      <a:srgbClr val="71C3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4" name="Freeform 6700">
                      <a:extLst>
                        <a:ext uri="{FF2B5EF4-FFF2-40B4-BE49-F238E27FC236}">
                          <a16:creationId xmlns:a16="http://schemas.microsoft.com/office/drawing/2014/main" xmlns="" id="{4BDB8368-08F1-4C8B-BAF2-070F6353012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49" y="1558"/>
                      <a:ext cx="98" cy="102"/>
                    </a:xfrm>
                    <a:custGeom>
                      <a:avLst/>
                      <a:gdLst>
                        <a:gd name="T0" fmla="*/ 582 w 588"/>
                        <a:gd name="T1" fmla="*/ 203 h 508"/>
                        <a:gd name="T2" fmla="*/ 559 w 588"/>
                        <a:gd name="T3" fmla="*/ 144 h 508"/>
                        <a:gd name="T4" fmla="*/ 520 w 588"/>
                        <a:gd name="T5" fmla="*/ 93 h 508"/>
                        <a:gd name="T6" fmla="*/ 469 w 588"/>
                        <a:gd name="T7" fmla="*/ 51 h 508"/>
                        <a:gd name="T8" fmla="*/ 409 w 588"/>
                        <a:gd name="T9" fmla="*/ 20 h 508"/>
                        <a:gd name="T10" fmla="*/ 339 w 588"/>
                        <a:gd name="T11" fmla="*/ 3 h 508"/>
                        <a:gd name="T12" fmla="*/ 264 w 588"/>
                        <a:gd name="T13" fmla="*/ 2 h 508"/>
                        <a:gd name="T14" fmla="*/ 193 w 588"/>
                        <a:gd name="T15" fmla="*/ 15 h 508"/>
                        <a:gd name="T16" fmla="*/ 130 w 588"/>
                        <a:gd name="T17" fmla="*/ 44 h 508"/>
                        <a:gd name="T18" fmla="*/ 77 w 588"/>
                        <a:gd name="T19" fmla="*/ 84 h 508"/>
                        <a:gd name="T20" fmla="*/ 35 w 588"/>
                        <a:gd name="T21" fmla="*/ 133 h 508"/>
                        <a:gd name="T22" fmla="*/ 9 w 588"/>
                        <a:gd name="T23" fmla="*/ 190 h 508"/>
                        <a:gd name="T24" fmla="*/ 0 w 588"/>
                        <a:gd name="T25" fmla="*/ 254 h 508"/>
                        <a:gd name="T26" fmla="*/ 9 w 588"/>
                        <a:gd name="T27" fmla="*/ 318 h 508"/>
                        <a:gd name="T28" fmla="*/ 35 w 588"/>
                        <a:gd name="T29" fmla="*/ 375 h 508"/>
                        <a:gd name="T30" fmla="*/ 77 w 588"/>
                        <a:gd name="T31" fmla="*/ 425 h 508"/>
                        <a:gd name="T32" fmla="*/ 130 w 588"/>
                        <a:gd name="T33" fmla="*/ 465 h 508"/>
                        <a:gd name="T34" fmla="*/ 193 w 588"/>
                        <a:gd name="T35" fmla="*/ 493 h 508"/>
                        <a:gd name="T36" fmla="*/ 264 w 588"/>
                        <a:gd name="T37" fmla="*/ 507 h 508"/>
                        <a:gd name="T38" fmla="*/ 339 w 588"/>
                        <a:gd name="T39" fmla="*/ 505 h 508"/>
                        <a:gd name="T40" fmla="*/ 409 w 588"/>
                        <a:gd name="T41" fmla="*/ 489 h 508"/>
                        <a:gd name="T42" fmla="*/ 469 w 588"/>
                        <a:gd name="T43" fmla="*/ 458 h 508"/>
                        <a:gd name="T44" fmla="*/ 520 w 588"/>
                        <a:gd name="T45" fmla="*/ 416 h 508"/>
                        <a:gd name="T46" fmla="*/ 559 w 588"/>
                        <a:gd name="T47" fmla="*/ 365 h 508"/>
                        <a:gd name="T48" fmla="*/ 582 w 588"/>
                        <a:gd name="T49" fmla="*/ 305 h 508"/>
                        <a:gd name="T50" fmla="*/ 558 w 588"/>
                        <a:gd name="T51" fmla="*/ 254 h 508"/>
                        <a:gd name="T52" fmla="*/ 550 w 588"/>
                        <a:gd name="T53" fmla="*/ 311 h 508"/>
                        <a:gd name="T54" fmla="*/ 526 w 588"/>
                        <a:gd name="T55" fmla="*/ 363 h 508"/>
                        <a:gd name="T56" fmla="*/ 489 w 588"/>
                        <a:gd name="T57" fmla="*/ 408 h 508"/>
                        <a:gd name="T58" fmla="*/ 442 w 588"/>
                        <a:gd name="T59" fmla="*/ 444 h 508"/>
                        <a:gd name="T60" fmla="*/ 385 w 588"/>
                        <a:gd name="T61" fmla="*/ 469 h 508"/>
                        <a:gd name="T62" fmla="*/ 321 w 588"/>
                        <a:gd name="T63" fmla="*/ 482 h 508"/>
                        <a:gd name="T64" fmla="*/ 253 w 588"/>
                        <a:gd name="T65" fmla="*/ 481 h 508"/>
                        <a:gd name="T66" fmla="*/ 191 w 588"/>
                        <a:gd name="T67" fmla="*/ 465 h 508"/>
                        <a:gd name="T68" fmla="*/ 136 w 588"/>
                        <a:gd name="T69" fmla="*/ 437 h 508"/>
                        <a:gd name="T70" fmla="*/ 90 w 588"/>
                        <a:gd name="T71" fmla="*/ 400 h 508"/>
                        <a:gd name="T72" fmla="*/ 56 w 588"/>
                        <a:gd name="T73" fmla="*/ 353 h 508"/>
                        <a:gd name="T74" fmla="*/ 35 w 588"/>
                        <a:gd name="T75" fmla="*/ 300 h 508"/>
                        <a:gd name="T76" fmla="*/ 30 w 588"/>
                        <a:gd name="T77" fmla="*/ 243 h 508"/>
                        <a:gd name="T78" fmla="*/ 41 w 588"/>
                        <a:gd name="T79" fmla="*/ 186 h 508"/>
                        <a:gd name="T80" fmla="*/ 67 w 588"/>
                        <a:gd name="T81" fmla="*/ 136 h 508"/>
                        <a:gd name="T82" fmla="*/ 107 w 588"/>
                        <a:gd name="T83" fmla="*/ 92 h 508"/>
                        <a:gd name="T84" fmla="*/ 156 w 588"/>
                        <a:gd name="T85" fmla="*/ 58 h 508"/>
                        <a:gd name="T86" fmla="*/ 216 w 588"/>
                        <a:gd name="T87" fmla="*/ 35 h 508"/>
                        <a:gd name="T88" fmla="*/ 281 w 588"/>
                        <a:gd name="T89" fmla="*/ 25 h 508"/>
                        <a:gd name="T90" fmla="*/ 347 w 588"/>
                        <a:gd name="T91" fmla="*/ 30 h 508"/>
                        <a:gd name="T92" fmla="*/ 409 w 588"/>
                        <a:gd name="T93" fmla="*/ 48 h 508"/>
                        <a:gd name="T94" fmla="*/ 462 w 588"/>
                        <a:gd name="T95" fmla="*/ 78 h 508"/>
                        <a:gd name="T96" fmla="*/ 506 w 588"/>
                        <a:gd name="T97" fmla="*/ 118 h 508"/>
                        <a:gd name="T98" fmla="*/ 538 w 588"/>
                        <a:gd name="T99" fmla="*/ 165 h 508"/>
                        <a:gd name="T100" fmla="*/ 556 w 588"/>
                        <a:gd name="T101" fmla="*/ 219 h 5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88" h="508">
                          <a:moveTo>
                            <a:pt x="588" y="254"/>
                          </a:moveTo>
                          <a:lnTo>
                            <a:pt x="588" y="241"/>
                          </a:lnTo>
                          <a:lnTo>
                            <a:pt x="586" y="228"/>
                          </a:lnTo>
                          <a:lnTo>
                            <a:pt x="584" y="215"/>
                          </a:lnTo>
                          <a:lnTo>
                            <a:pt x="582" y="203"/>
                          </a:lnTo>
                          <a:lnTo>
                            <a:pt x="578" y="190"/>
                          </a:lnTo>
                          <a:lnTo>
                            <a:pt x="575" y="179"/>
                          </a:lnTo>
                          <a:lnTo>
                            <a:pt x="570" y="167"/>
                          </a:lnTo>
                          <a:lnTo>
                            <a:pt x="564" y="155"/>
                          </a:lnTo>
                          <a:lnTo>
                            <a:pt x="559" y="144"/>
                          </a:lnTo>
                          <a:lnTo>
                            <a:pt x="552" y="133"/>
                          </a:lnTo>
                          <a:lnTo>
                            <a:pt x="545" y="123"/>
                          </a:lnTo>
                          <a:lnTo>
                            <a:pt x="538" y="112"/>
                          </a:lnTo>
                          <a:lnTo>
                            <a:pt x="530" y="102"/>
                          </a:lnTo>
                          <a:lnTo>
                            <a:pt x="520" y="93"/>
                          </a:lnTo>
                          <a:lnTo>
                            <a:pt x="512" y="84"/>
                          </a:lnTo>
                          <a:lnTo>
                            <a:pt x="501" y="74"/>
                          </a:lnTo>
                          <a:lnTo>
                            <a:pt x="492" y="66"/>
                          </a:lnTo>
                          <a:lnTo>
                            <a:pt x="481" y="58"/>
                          </a:lnTo>
                          <a:lnTo>
                            <a:pt x="469" y="51"/>
                          </a:lnTo>
                          <a:lnTo>
                            <a:pt x="458" y="44"/>
                          </a:lnTo>
                          <a:lnTo>
                            <a:pt x="447" y="36"/>
                          </a:lnTo>
                          <a:lnTo>
                            <a:pt x="434" y="30"/>
                          </a:lnTo>
                          <a:lnTo>
                            <a:pt x="422" y="25"/>
                          </a:lnTo>
                          <a:lnTo>
                            <a:pt x="409" y="20"/>
                          </a:lnTo>
                          <a:lnTo>
                            <a:pt x="395" y="15"/>
                          </a:lnTo>
                          <a:lnTo>
                            <a:pt x="381" y="12"/>
                          </a:lnTo>
                          <a:lnTo>
                            <a:pt x="367" y="8"/>
                          </a:lnTo>
                          <a:lnTo>
                            <a:pt x="353" y="5"/>
                          </a:lnTo>
                          <a:lnTo>
                            <a:pt x="339" y="3"/>
                          </a:lnTo>
                          <a:lnTo>
                            <a:pt x="323" y="2"/>
                          </a:lnTo>
                          <a:lnTo>
                            <a:pt x="309" y="1"/>
                          </a:lnTo>
                          <a:lnTo>
                            <a:pt x="294" y="0"/>
                          </a:lnTo>
                          <a:lnTo>
                            <a:pt x="278" y="1"/>
                          </a:lnTo>
                          <a:lnTo>
                            <a:pt x="264" y="2"/>
                          </a:lnTo>
                          <a:lnTo>
                            <a:pt x="249" y="3"/>
                          </a:lnTo>
                          <a:lnTo>
                            <a:pt x="235" y="5"/>
                          </a:lnTo>
                          <a:lnTo>
                            <a:pt x="220" y="8"/>
                          </a:lnTo>
                          <a:lnTo>
                            <a:pt x="206" y="12"/>
                          </a:lnTo>
                          <a:lnTo>
                            <a:pt x="193" y="15"/>
                          </a:lnTo>
                          <a:lnTo>
                            <a:pt x="180" y="20"/>
                          </a:lnTo>
                          <a:lnTo>
                            <a:pt x="167" y="25"/>
                          </a:lnTo>
                          <a:lnTo>
                            <a:pt x="154" y="30"/>
                          </a:lnTo>
                          <a:lnTo>
                            <a:pt x="142" y="36"/>
                          </a:lnTo>
                          <a:lnTo>
                            <a:pt x="130" y="44"/>
                          </a:lnTo>
                          <a:lnTo>
                            <a:pt x="118" y="51"/>
                          </a:lnTo>
                          <a:lnTo>
                            <a:pt x="107" y="58"/>
                          </a:lnTo>
                          <a:lnTo>
                            <a:pt x="96" y="66"/>
                          </a:lnTo>
                          <a:lnTo>
                            <a:pt x="86" y="74"/>
                          </a:lnTo>
                          <a:lnTo>
                            <a:pt x="77" y="84"/>
                          </a:lnTo>
                          <a:lnTo>
                            <a:pt x="67" y="93"/>
                          </a:lnTo>
                          <a:lnTo>
                            <a:pt x="59" y="102"/>
                          </a:lnTo>
                          <a:lnTo>
                            <a:pt x="51" y="112"/>
                          </a:lnTo>
                          <a:lnTo>
                            <a:pt x="43" y="123"/>
                          </a:lnTo>
                          <a:lnTo>
                            <a:pt x="35" y="133"/>
                          </a:lnTo>
                          <a:lnTo>
                            <a:pt x="30" y="144"/>
                          </a:lnTo>
                          <a:lnTo>
                            <a:pt x="24" y="155"/>
                          </a:lnTo>
                          <a:lnTo>
                            <a:pt x="18" y="167"/>
                          </a:lnTo>
                          <a:lnTo>
                            <a:pt x="13" y="179"/>
                          </a:lnTo>
                          <a:lnTo>
                            <a:pt x="9" y="190"/>
                          </a:lnTo>
                          <a:lnTo>
                            <a:pt x="6" y="203"/>
                          </a:lnTo>
                          <a:lnTo>
                            <a:pt x="3" y="215"/>
                          </a:lnTo>
                          <a:lnTo>
                            <a:pt x="2" y="228"/>
                          </a:lnTo>
                          <a:lnTo>
                            <a:pt x="1" y="241"/>
                          </a:lnTo>
                          <a:lnTo>
                            <a:pt x="0" y="254"/>
                          </a:lnTo>
                          <a:lnTo>
                            <a:pt x="1" y="267"/>
                          </a:lnTo>
                          <a:lnTo>
                            <a:pt x="2" y="281"/>
                          </a:lnTo>
                          <a:lnTo>
                            <a:pt x="3" y="293"/>
                          </a:lnTo>
                          <a:lnTo>
                            <a:pt x="6" y="305"/>
                          </a:lnTo>
                          <a:lnTo>
                            <a:pt x="9" y="318"/>
                          </a:lnTo>
                          <a:lnTo>
                            <a:pt x="13" y="330"/>
                          </a:lnTo>
                          <a:lnTo>
                            <a:pt x="18" y="341"/>
                          </a:lnTo>
                          <a:lnTo>
                            <a:pt x="24" y="353"/>
                          </a:lnTo>
                          <a:lnTo>
                            <a:pt x="30" y="365"/>
                          </a:lnTo>
                          <a:lnTo>
                            <a:pt x="35" y="375"/>
                          </a:lnTo>
                          <a:lnTo>
                            <a:pt x="43" y="386"/>
                          </a:lnTo>
                          <a:lnTo>
                            <a:pt x="51" y="396"/>
                          </a:lnTo>
                          <a:lnTo>
                            <a:pt x="59" y="406"/>
                          </a:lnTo>
                          <a:lnTo>
                            <a:pt x="67" y="416"/>
                          </a:lnTo>
                          <a:lnTo>
                            <a:pt x="77" y="425"/>
                          </a:lnTo>
                          <a:lnTo>
                            <a:pt x="86" y="433"/>
                          </a:lnTo>
                          <a:lnTo>
                            <a:pt x="96" y="443"/>
                          </a:lnTo>
                          <a:lnTo>
                            <a:pt x="107" y="450"/>
                          </a:lnTo>
                          <a:lnTo>
                            <a:pt x="118" y="458"/>
                          </a:lnTo>
                          <a:lnTo>
                            <a:pt x="130" y="465"/>
                          </a:lnTo>
                          <a:lnTo>
                            <a:pt x="142" y="471"/>
                          </a:lnTo>
                          <a:lnTo>
                            <a:pt x="154" y="477"/>
                          </a:lnTo>
                          <a:lnTo>
                            <a:pt x="167" y="484"/>
                          </a:lnTo>
                          <a:lnTo>
                            <a:pt x="180" y="489"/>
                          </a:lnTo>
                          <a:lnTo>
                            <a:pt x="193" y="493"/>
                          </a:lnTo>
                          <a:lnTo>
                            <a:pt x="206" y="497"/>
                          </a:lnTo>
                          <a:lnTo>
                            <a:pt x="220" y="500"/>
                          </a:lnTo>
                          <a:lnTo>
                            <a:pt x="235" y="503"/>
                          </a:lnTo>
                          <a:lnTo>
                            <a:pt x="249" y="505"/>
                          </a:lnTo>
                          <a:lnTo>
                            <a:pt x="264" y="507"/>
                          </a:lnTo>
                          <a:lnTo>
                            <a:pt x="278" y="508"/>
                          </a:lnTo>
                          <a:lnTo>
                            <a:pt x="294" y="508"/>
                          </a:lnTo>
                          <a:lnTo>
                            <a:pt x="309" y="508"/>
                          </a:lnTo>
                          <a:lnTo>
                            <a:pt x="323" y="507"/>
                          </a:lnTo>
                          <a:lnTo>
                            <a:pt x="339" y="505"/>
                          </a:lnTo>
                          <a:lnTo>
                            <a:pt x="353" y="503"/>
                          </a:lnTo>
                          <a:lnTo>
                            <a:pt x="367" y="500"/>
                          </a:lnTo>
                          <a:lnTo>
                            <a:pt x="381" y="497"/>
                          </a:lnTo>
                          <a:lnTo>
                            <a:pt x="395" y="493"/>
                          </a:lnTo>
                          <a:lnTo>
                            <a:pt x="409" y="489"/>
                          </a:lnTo>
                          <a:lnTo>
                            <a:pt x="422" y="484"/>
                          </a:lnTo>
                          <a:lnTo>
                            <a:pt x="434" y="477"/>
                          </a:lnTo>
                          <a:lnTo>
                            <a:pt x="447" y="471"/>
                          </a:lnTo>
                          <a:lnTo>
                            <a:pt x="458" y="465"/>
                          </a:lnTo>
                          <a:lnTo>
                            <a:pt x="469" y="458"/>
                          </a:lnTo>
                          <a:lnTo>
                            <a:pt x="481" y="450"/>
                          </a:lnTo>
                          <a:lnTo>
                            <a:pt x="492" y="443"/>
                          </a:lnTo>
                          <a:lnTo>
                            <a:pt x="501" y="433"/>
                          </a:lnTo>
                          <a:lnTo>
                            <a:pt x="512" y="425"/>
                          </a:lnTo>
                          <a:lnTo>
                            <a:pt x="520" y="416"/>
                          </a:lnTo>
                          <a:lnTo>
                            <a:pt x="530" y="406"/>
                          </a:lnTo>
                          <a:lnTo>
                            <a:pt x="538" y="396"/>
                          </a:lnTo>
                          <a:lnTo>
                            <a:pt x="545" y="386"/>
                          </a:lnTo>
                          <a:lnTo>
                            <a:pt x="552" y="375"/>
                          </a:lnTo>
                          <a:lnTo>
                            <a:pt x="559" y="365"/>
                          </a:lnTo>
                          <a:lnTo>
                            <a:pt x="564" y="353"/>
                          </a:lnTo>
                          <a:lnTo>
                            <a:pt x="570" y="341"/>
                          </a:lnTo>
                          <a:lnTo>
                            <a:pt x="575" y="330"/>
                          </a:lnTo>
                          <a:lnTo>
                            <a:pt x="578" y="318"/>
                          </a:lnTo>
                          <a:lnTo>
                            <a:pt x="582" y="305"/>
                          </a:lnTo>
                          <a:lnTo>
                            <a:pt x="584" y="293"/>
                          </a:lnTo>
                          <a:lnTo>
                            <a:pt x="586" y="281"/>
                          </a:lnTo>
                          <a:lnTo>
                            <a:pt x="588" y="267"/>
                          </a:lnTo>
                          <a:lnTo>
                            <a:pt x="588" y="254"/>
                          </a:lnTo>
                          <a:close/>
                          <a:moveTo>
                            <a:pt x="558" y="254"/>
                          </a:moveTo>
                          <a:lnTo>
                            <a:pt x="558" y="266"/>
                          </a:lnTo>
                          <a:lnTo>
                            <a:pt x="557" y="278"/>
                          </a:lnTo>
                          <a:lnTo>
                            <a:pt x="556" y="289"/>
                          </a:lnTo>
                          <a:lnTo>
                            <a:pt x="553" y="300"/>
                          </a:lnTo>
                          <a:lnTo>
                            <a:pt x="550" y="311"/>
                          </a:lnTo>
                          <a:lnTo>
                            <a:pt x="546" y="323"/>
                          </a:lnTo>
                          <a:lnTo>
                            <a:pt x="543" y="333"/>
                          </a:lnTo>
                          <a:lnTo>
                            <a:pt x="538" y="343"/>
                          </a:lnTo>
                          <a:lnTo>
                            <a:pt x="532" y="353"/>
                          </a:lnTo>
                          <a:lnTo>
                            <a:pt x="526" y="363"/>
                          </a:lnTo>
                          <a:lnTo>
                            <a:pt x="520" y="373"/>
                          </a:lnTo>
                          <a:lnTo>
                            <a:pt x="513" y="382"/>
                          </a:lnTo>
                          <a:lnTo>
                            <a:pt x="506" y="391"/>
                          </a:lnTo>
                          <a:lnTo>
                            <a:pt x="498" y="400"/>
                          </a:lnTo>
                          <a:lnTo>
                            <a:pt x="489" y="408"/>
                          </a:lnTo>
                          <a:lnTo>
                            <a:pt x="481" y="416"/>
                          </a:lnTo>
                          <a:lnTo>
                            <a:pt x="472" y="423"/>
                          </a:lnTo>
                          <a:lnTo>
                            <a:pt x="462" y="430"/>
                          </a:lnTo>
                          <a:lnTo>
                            <a:pt x="453" y="437"/>
                          </a:lnTo>
                          <a:lnTo>
                            <a:pt x="442" y="444"/>
                          </a:lnTo>
                          <a:lnTo>
                            <a:pt x="431" y="450"/>
                          </a:lnTo>
                          <a:lnTo>
                            <a:pt x="419" y="455"/>
                          </a:lnTo>
                          <a:lnTo>
                            <a:pt x="409" y="460"/>
                          </a:lnTo>
                          <a:lnTo>
                            <a:pt x="397" y="465"/>
                          </a:lnTo>
                          <a:lnTo>
                            <a:pt x="385" y="469"/>
                          </a:lnTo>
                          <a:lnTo>
                            <a:pt x="372" y="472"/>
                          </a:lnTo>
                          <a:lnTo>
                            <a:pt x="360" y="475"/>
                          </a:lnTo>
                          <a:lnTo>
                            <a:pt x="347" y="479"/>
                          </a:lnTo>
                          <a:lnTo>
                            <a:pt x="334" y="481"/>
                          </a:lnTo>
                          <a:lnTo>
                            <a:pt x="321" y="482"/>
                          </a:lnTo>
                          <a:lnTo>
                            <a:pt x="308" y="483"/>
                          </a:lnTo>
                          <a:lnTo>
                            <a:pt x="294" y="483"/>
                          </a:lnTo>
                          <a:lnTo>
                            <a:pt x="281" y="483"/>
                          </a:lnTo>
                          <a:lnTo>
                            <a:pt x="267" y="482"/>
                          </a:lnTo>
                          <a:lnTo>
                            <a:pt x="253" y="481"/>
                          </a:lnTo>
                          <a:lnTo>
                            <a:pt x="240" y="479"/>
                          </a:lnTo>
                          <a:lnTo>
                            <a:pt x="227" y="475"/>
                          </a:lnTo>
                          <a:lnTo>
                            <a:pt x="216" y="472"/>
                          </a:lnTo>
                          <a:lnTo>
                            <a:pt x="203" y="469"/>
                          </a:lnTo>
                          <a:lnTo>
                            <a:pt x="191" y="465"/>
                          </a:lnTo>
                          <a:lnTo>
                            <a:pt x="179" y="460"/>
                          </a:lnTo>
                          <a:lnTo>
                            <a:pt x="168" y="455"/>
                          </a:lnTo>
                          <a:lnTo>
                            <a:pt x="156" y="450"/>
                          </a:lnTo>
                          <a:lnTo>
                            <a:pt x="146" y="444"/>
                          </a:lnTo>
                          <a:lnTo>
                            <a:pt x="136" y="437"/>
                          </a:lnTo>
                          <a:lnTo>
                            <a:pt x="126" y="430"/>
                          </a:lnTo>
                          <a:lnTo>
                            <a:pt x="116" y="423"/>
                          </a:lnTo>
                          <a:lnTo>
                            <a:pt x="107" y="416"/>
                          </a:lnTo>
                          <a:lnTo>
                            <a:pt x="98" y="408"/>
                          </a:lnTo>
                          <a:lnTo>
                            <a:pt x="90" y="400"/>
                          </a:lnTo>
                          <a:lnTo>
                            <a:pt x="82" y="391"/>
                          </a:lnTo>
                          <a:lnTo>
                            <a:pt x="75" y="382"/>
                          </a:lnTo>
                          <a:lnTo>
                            <a:pt x="67" y="373"/>
                          </a:lnTo>
                          <a:lnTo>
                            <a:pt x="62" y="363"/>
                          </a:lnTo>
                          <a:lnTo>
                            <a:pt x="56" y="353"/>
                          </a:lnTo>
                          <a:lnTo>
                            <a:pt x="51" y="343"/>
                          </a:lnTo>
                          <a:lnTo>
                            <a:pt x="46" y="333"/>
                          </a:lnTo>
                          <a:lnTo>
                            <a:pt x="41" y="323"/>
                          </a:lnTo>
                          <a:lnTo>
                            <a:pt x="38" y="311"/>
                          </a:lnTo>
                          <a:lnTo>
                            <a:pt x="35" y="300"/>
                          </a:lnTo>
                          <a:lnTo>
                            <a:pt x="33" y="289"/>
                          </a:lnTo>
                          <a:lnTo>
                            <a:pt x="31" y="278"/>
                          </a:lnTo>
                          <a:lnTo>
                            <a:pt x="30" y="266"/>
                          </a:lnTo>
                          <a:lnTo>
                            <a:pt x="30" y="254"/>
                          </a:lnTo>
                          <a:lnTo>
                            <a:pt x="30" y="243"/>
                          </a:lnTo>
                          <a:lnTo>
                            <a:pt x="31" y="230"/>
                          </a:lnTo>
                          <a:lnTo>
                            <a:pt x="33" y="219"/>
                          </a:lnTo>
                          <a:lnTo>
                            <a:pt x="35" y="208"/>
                          </a:lnTo>
                          <a:lnTo>
                            <a:pt x="38" y="196"/>
                          </a:lnTo>
                          <a:lnTo>
                            <a:pt x="41" y="186"/>
                          </a:lnTo>
                          <a:lnTo>
                            <a:pt x="46" y="176"/>
                          </a:lnTo>
                          <a:lnTo>
                            <a:pt x="51" y="165"/>
                          </a:lnTo>
                          <a:lnTo>
                            <a:pt x="56" y="154"/>
                          </a:lnTo>
                          <a:lnTo>
                            <a:pt x="62" y="145"/>
                          </a:lnTo>
                          <a:lnTo>
                            <a:pt x="67" y="136"/>
                          </a:lnTo>
                          <a:lnTo>
                            <a:pt x="75" y="126"/>
                          </a:lnTo>
                          <a:lnTo>
                            <a:pt x="82" y="118"/>
                          </a:lnTo>
                          <a:lnTo>
                            <a:pt x="90" y="108"/>
                          </a:lnTo>
                          <a:lnTo>
                            <a:pt x="98" y="100"/>
                          </a:lnTo>
                          <a:lnTo>
                            <a:pt x="107" y="92"/>
                          </a:lnTo>
                          <a:lnTo>
                            <a:pt x="116" y="85"/>
                          </a:lnTo>
                          <a:lnTo>
                            <a:pt x="126" y="78"/>
                          </a:lnTo>
                          <a:lnTo>
                            <a:pt x="136" y="70"/>
                          </a:lnTo>
                          <a:lnTo>
                            <a:pt x="146" y="64"/>
                          </a:lnTo>
                          <a:lnTo>
                            <a:pt x="156" y="58"/>
                          </a:lnTo>
                          <a:lnTo>
                            <a:pt x="168" y="53"/>
                          </a:lnTo>
                          <a:lnTo>
                            <a:pt x="179" y="48"/>
                          </a:lnTo>
                          <a:lnTo>
                            <a:pt x="191" y="44"/>
                          </a:lnTo>
                          <a:lnTo>
                            <a:pt x="203" y="40"/>
                          </a:lnTo>
                          <a:lnTo>
                            <a:pt x="216" y="35"/>
                          </a:lnTo>
                          <a:lnTo>
                            <a:pt x="227" y="32"/>
                          </a:lnTo>
                          <a:lnTo>
                            <a:pt x="240" y="30"/>
                          </a:lnTo>
                          <a:lnTo>
                            <a:pt x="253" y="28"/>
                          </a:lnTo>
                          <a:lnTo>
                            <a:pt x="267" y="26"/>
                          </a:lnTo>
                          <a:lnTo>
                            <a:pt x="281" y="25"/>
                          </a:lnTo>
                          <a:lnTo>
                            <a:pt x="294" y="25"/>
                          </a:lnTo>
                          <a:lnTo>
                            <a:pt x="308" y="25"/>
                          </a:lnTo>
                          <a:lnTo>
                            <a:pt x="321" y="26"/>
                          </a:lnTo>
                          <a:lnTo>
                            <a:pt x="334" y="28"/>
                          </a:lnTo>
                          <a:lnTo>
                            <a:pt x="347" y="30"/>
                          </a:lnTo>
                          <a:lnTo>
                            <a:pt x="360" y="32"/>
                          </a:lnTo>
                          <a:lnTo>
                            <a:pt x="372" y="35"/>
                          </a:lnTo>
                          <a:lnTo>
                            <a:pt x="385" y="40"/>
                          </a:lnTo>
                          <a:lnTo>
                            <a:pt x="397" y="44"/>
                          </a:lnTo>
                          <a:lnTo>
                            <a:pt x="409" y="48"/>
                          </a:lnTo>
                          <a:lnTo>
                            <a:pt x="419" y="53"/>
                          </a:lnTo>
                          <a:lnTo>
                            <a:pt x="431" y="58"/>
                          </a:lnTo>
                          <a:lnTo>
                            <a:pt x="442" y="64"/>
                          </a:lnTo>
                          <a:lnTo>
                            <a:pt x="453" y="70"/>
                          </a:lnTo>
                          <a:lnTo>
                            <a:pt x="462" y="78"/>
                          </a:lnTo>
                          <a:lnTo>
                            <a:pt x="472" y="85"/>
                          </a:lnTo>
                          <a:lnTo>
                            <a:pt x="481" y="92"/>
                          </a:lnTo>
                          <a:lnTo>
                            <a:pt x="489" y="100"/>
                          </a:lnTo>
                          <a:lnTo>
                            <a:pt x="498" y="108"/>
                          </a:lnTo>
                          <a:lnTo>
                            <a:pt x="506" y="118"/>
                          </a:lnTo>
                          <a:lnTo>
                            <a:pt x="513" y="126"/>
                          </a:lnTo>
                          <a:lnTo>
                            <a:pt x="520" y="136"/>
                          </a:lnTo>
                          <a:lnTo>
                            <a:pt x="526" y="145"/>
                          </a:lnTo>
                          <a:lnTo>
                            <a:pt x="532" y="154"/>
                          </a:lnTo>
                          <a:lnTo>
                            <a:pt x="538" y="165"/>
                          </a:lnTo>
                          <a:lnTo>
                            <a:pt x="543" y="176"/>
                          </a:lnTo>
                          <a:lnTo>
                            <a:pt x="546" y="186"/>
                          </a:lnTo>
                          <a:lnTo>
                            <a:pt x="550" y="196"/>
                          </a:lnTo>
                          <a:lnTo>
                            <a:pt x="553" y="208"/>
                          </a:lnTo>
                          <a:lnTo>
                            <a:pt x="556" y="219"/>
                          </a:lnTo>
                          <a:lnTo>
                            <a:pt x="557" y="230"/>
                          </a:lnTo>
                          <a:lnTo>
                            <a:pt x="558" y="243"/>
                          </a:lnTo>
                          <a:lnTo>
                            <a:pt x="558" y="254"/>
                          </a:lnTo>
                          <a:close/>
                        </a:path>
                      </a:pathLst>
                    </a:custGeom>
                    <a:solidFill>
                      <a:srgbClr val="79C6F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5" name="Freeform 6701">
                      <a:extLst>
                        <a:ext uri="{FF2B5EF4-FFF2-40B4-BE49-F238E27FC236}">
                          <a16:creationId xmlns:a16="http://schemas.microsoft.com/office/drawing/2014/main" xmlns="" id="{DEF7040D-AD1C-4B44-8EE7-584E0A3FAEB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52" y="1561"/>
                      <a:ext cx="93" cy="96"/>
                    </a:xfrm>
                    <a:custGeom>
                      <a:avLst/>
                      <a:gdLst>
                        <a:gd name="T0" fmla="*/ 555 w 558"/>
                        <a:gd name="T1" fmla="*/ 204 h 483"/>
                        <a:gd name="T2" fmla="*/ 541 w 558"/>
                        <a:gd name="T3" fmla="*/ 158 h 483"/>
                        <a:gd name="T4" fmla="*/ 517 w 558"/>
                        <a:gd name="T5" fmla="*/ 116 h 483"/>
                        <a:gd name="T6" fmla="*/ 485 w 558"/>
                        <a:gd name="T7" fmla="*/ 79 h 483"/>
                        <a:gd name="T8" fmla="*/ 446 w 558"/>
                        <a:gd name="T9" fmla="*/ 48 h 483"/>
                        <a:gd name="T10" fmla="*/ 400 w 558"/>
                        <a:gd name="T11" fmla="*/ 23 h 483"/>
                        <a:gd name="T12" fmla="*/ 349 w 558"/>
                        <a:gd name="T13" fmla="*/ 7 h 483"/>
                        <a:gd name="T14" fmla="*/ 293 w 558"/>
                        <a:gd name="T15" fmla="*/ 0 h 483"/>
                        <a:gd name="T16" fmla="*/ 236 w 558"/>
                        <a:gd name="T17" fmla="*/ 2 h 483"/>
                        <a:gd name="T18" fmla="*/ 183 w 558"/>
                        <a:gd name="T19" fmla="*/ 14 h 483"/>
                        <a:gd name="T20" fmla="*/ 134 w 558"/>
                        <a:gd name="T21" fmla="*/ 35 h 483"/>
                        <a:gd name="T22" fmla="*/ 92 w 558"/>
                        <a:gd name="T23" fmla="*/ 62 h 483"/>
                        <a:gd name="T24" fmla="*/ 55 w 558"/>
                        <a:gd name="T25" fmla="*/ 96 h 483"/>
                        <a:gd name="T26" fmla="*/ 28 w 558"/>
                        <a:gd name="T27" fmla="*/ 136 h 483"/>
                        <a:gd name="T28" fmla="*/ 9 w 558"/>
                        <a:gd name="T29" fmla="*/ 180 h 483"/>
                        <a:gd name="T30" fmla="*/ 0 w 558"/>
                        <a:gd name="T31" fmla="*/ 229 h 483"/>
                        <a:gd name="T32" fmla="*/ 3 w 558"/>
                        <a:gd name="T33" fmla="*/ 278 h 483"/>
                        <a:gd name="T34" fmla="*/ 17 w 558"/>
                        <a:gd name="T35" fmla="*/ 324 h 483"/>
                        <a:gd name="T36" fmla="*/ 41 w 558"/>
                        <a:gd name="T37" fmla="*/ 366 h 483"/>
                        <a:gd name="T38" fmla="*/ 73 w 558"/>
                        <a:gd name="T39" fmla="*/ 403 h 483"/>
                        <a:gd name="T40" fmla="*/ 112 w 558"/>
                        <a:gd name="T41" fmla="*/ 435 h 483"/>
                        <a:gd name="T42" fmla="*/ 158 w 558"/>
                        <a:gd name="T43" fmla="*/ 458 h 483"/>
                        <a:gd name="T44" fmla="*/ 209 w 558"/>
                        <a:gd name="T45" fmla="*/ 475 h 483"/>
                        <a:gd name="T46" fmla="*/ 265 w 558"/>
                        <a:gd name="T47" fmla="*/ 482 h 483"/>
                        <a:gd name="T48" fmla="*/ 321 w 558"/>
                        <a:gd name="T49" fmla="*/ 480 h 483"/>
                        <a:gd name="T50" fmla="*/ 375 w 558"/>
                        <a:gd name="T51" fmla="*/ 468 h 483"/>
                        <a:gd name="T52" fmla="*/ 423 w 558"/>
                        <a:gd name="T53" fmla="*/ 448 h 483"/>
                        <a:gd name="T54" fmla="*/ 466 w 558"/>
                        <a:gd name="T55" fmla="*/ 419 h 483"/>
                        <a:gd name="T56" fmla="*/ 503 w 558"/>
                        <a:gd name="T57" fmla="*/ 386 h 483"/>
                        <a:gd name="T58" fmla="*/ 530 w 558"/>
                        <a:gd name="T59" fmla="*/ 346 h 483"/>
                        <a:gd name="T60" fmla="*/ 549 w 558"/>
                        <a:gd name="T61" fmla="*/ 301 h 483"/>
                        <a:gd name="T62" fmla="*/ 557 w 558"/>
                        <a:gd name="T63" fmla="*/ 253 h 483"/>
                        <a:gd name="T64" fmla="*/ 528 w 558"/>
                        <a:gd name="T65" fmla="*/ 263 h 483"/>
                        <a:gd name="T66" fmla="*/ 517 w 558"/>
                        <a:gd name="T67" fmla="*/ 306 h 483"/>
                        <a:gd name="T68" fmla="*/ 486 w 558"/>
                        <a:gd name="T69" fmla="*/ 362 h 483"/>
                        <a:gd name="T70" fmla="*/ 419 w 558"/>
                        <a:gd name="T71" fmla="*/ 420 h 483"/>
                        <a:gd name="T72" fmla="*/ 353 w 558"/>
                        <a:gd name="T73" fmla="*/ 447 h 483"/>
                        <a:gd name="T74" fmla="*/ 305 w 558"/>
                        <a:gd name="T75" fmla="*/ 456 h 483"/>
                        <a:gd name="T76" fmla="*/ 254 w 558"/>
                        <a:gd name="T77" fmla="*/ 456 h 483"/>
                        <a:gd name="T78" fmla="*/ 204 w 558"/>
                        <a:gd name="T79" fmla="*/ 447 h 483"/>
                        <a:gd name="T80" fmla="*/ 139 w 558"/>
                        <a:gd name="T81" fmla="*/ 420 h 483"/>
                        <a:gd name="T82" fmla="*/ 71 w 558"/>
                        <a:gd name="T83" fmla="*/ 362 h 483"/>
                        <a:gd name="T84" fmla="*/ 41 w 558"/>
                        <a:gd name="T85" fmla="*/ 306 h 483"/>
                        <a:gd name="T86" fmla="*/ 31 w 558"/>
                        <a:gd name="T87" fmla="*/ 263 h 483"/>
                        <a:gd name="T88" fmla="*/ 31 w 558"/>
                        <a:gd name="T89" fmla="*/ 219 h 483"/>
                        <a:gd name="T90" fmla="*/ 41 w 558"/>
                        <a:gd name="T91" fmla="*/ 177 h 483"/>
                        <a:gd name="T92" fmla="*/ 71 w 558"/>
                        <a:gd name="T93" fmla="*/ 120 h 483"/>
                        <a:gd name="T94" fmla="*/ 139 w 558"/>
                        <a:gd name="T95" fmla="*/ 62 h 483"/>
                        <a:gd name="T96" fmla="*/ 204 w 558"/>
                        <a:gd name="T97" fmla="*/ 35 h 483"/>
                        <a:gd name="T98" fmla="*/ 254 w 558"/>
                        <a:gd name="T99" fmla="*/ 27 h 483"/>
                        <a:gd name="T100" fmla="*/ 305 w 558"/>
                        <a:gd name="T101" fmla="*/ 27 h 483"/>
                        <a:gd name="T102" fmla="*/ 353 w 558"/>
                        <a:gd name="T103" fmla="*/ 35 h 483"/>
                        <a:gd name="T104" fmla="*/ 419 w 558"/>
                        <a:gd name="T105" fmla="*/ 62 h 483"/>
                        <a:gd name="T106" fmla="*/ 486 w 558"/>
                        <a:gd name="T107" fmla="*/ 120 h 483"/>
                        <a:gd name="T108" fmla="*/ 517 w 558"/>
                        <a:gd name="T109" fmla="*/ 177 h 483"/>
                        <a:gd name="T110" fmla="*/ 528 w 558"/>
                        <a:gd name="T111" fmla="*/ 219 h 4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58" h="483">
                          <a:moveTo>
                            <a:pt x="558" y="241"/>
                          </a:moveTo>
                          <a:lnTo>
                            <a:pt x="557" y="229"/>
                          </a:lnTo>
                          <a:lnTo>
                            <a:pt x="556" y="216"/>
                          </a:lnTo>
                          <a:lnTo>
                            <a:pt x="555" y="204"/>
                          </a:lnTo>
                          <a:lnTo>
                            <a:pt x="553" y="193"/>
                          </a:lnTo>
                          <a:lnTo>
                            <a:pt x="549" y="180"/>
                          </a:lnTo>
                          <a:lnTo>
                            <a:pt x="545" y="169"/>
                          </a:lnTo>
                          <a:lnTo>
                            <a:pt x="541" y="158"/>
                          </a:lnTo>
                          <a:lnTo>
                            <a:pt x="536" y="148"/>
                          </a:lnTo>
                          <a:lnTo>
                            <a:pt x="530" y="136"/>
                          </a:lnTo>
                          <a:lnTo>
                            <a:pt x="524" y="126"/>
                          </a:lnTo>
                          <a:lnTo>
                            <a:pt x="517" y="116"/>
                          </a:lnTo>
                          <a:lnTo>
                            <a:pt x="510" y="107"/>
                          </a:lnTo>
                          <a:lnTo>
                            <a:pt x="503" y="96"/>
                          </a:lnTo>
                          <a:lnTo>
                            <a:pt x="494" y="87"/>
                          </a:lnTo>
                          <a:lnTo>
                            <a:pt x="485" y="79"/>
                          </a:lnTo>
                          <a:lnTo>
                            <a:pt x="477" y="71"/>
                          </a:lnTo>
                          <a:lnTo>
                            <a:pt x="466" y="62"/>
                          </a:lnTo>
                          <a:lnTo>
                            <a:pt x="457" y="55"/>
                          </a:lnTo>
                          <a:lnTo>
                            <a:pt x="446" y="48"/>
                          </a:lnTo>
                          <a:lnTo>
                            <a:pt x="435" y="41"/>
                          </a:lnTo>
                          <a:lnTo>
                            <a:pt x="423" y="35"/>
                          </a:lnTo>
                          <a:lnTo>
                            <a:pt x="411" y="29"/>
                          </a:lnTo>
                          <a:lnTo>
                            <a:pt x="400" y="23"/>
                          </a:lnTo>
                          <a:lnTo>
                            <a:pt x="388" y="18"/>
                          </a:lnTo>
                          <a:lnTo>
                            <a:pt x="375" y="14"/>
                          </a:lnTo>
                          <a:lnTo>
                            <a:pt x="362" y="10"/>
                          </a:lnTo>
                          <a:lnTo>
                            <a:pt x="349" y="7"/>
                          </a:lnTo>
                          <a:lnTo>
                            <a:pt x="336" y="5"/>
                          </a:lnTo>
                          <a:lnTo>
                            <a:pt x="321" y="2"/>
                          </a:lnTo>
                          <a:lnTo>
                            <a:pt x="307" y="1"/>
                          </a:lnTo>
                          <a:lnTo>
                            <a:pt x="293" y="0"/>
                          </a:lnTo>
                          <a:lnTo>
                            <a:pt x="279" y="0"/>
                          </a:lnTo>
                          <a:lnTo>
                            <a:pt x="265" y="0"/>
                          </a:lnTo>
                          <a:lnTo>
                            <a:pt x="250" y="1"/>
                          </a:lnTo>
                          <a:lnTo>
                            <a:pt x="236" y="2"/>
                          </a:lnTo>
                          <a:lnTo>
                            <a:pt x="223" y="5"/>
                          </a:lnTo>
                          <a:lnTo>
                            <a:pt x="209" y="7"/>
                          </a:lnTo>
                          <a:lnTo>
                            <a:pt x="196" y="10"/>
                          </a:lnTo>
                          <a:lnTo>
                            <a:pt x="183" y="14"/>
                          </a:lnTo>
                          <a:lnTo>
                            <a:pt x="170" y="18"/>
                          </a:lnTo>
                          <a:lnTo>
                            <a:pt x="158" y="23"/>
                          </a:lnTo>
                          <a:lnTo>
                            <a:pt x="146" y="29"/>
                          </a:lnTo>
                          <a:lnTo>
                            <a:pt x="134" y="35"/>
                          </a:lnTo>
                          <a:lnTo>
                            <a:pt x="122" y="41"/>
                          </a:lnTo>
                          <a:lnTo>
                            <a:pt x="112" y="48"/>
                          </a:lnTo>
                          <a:lnTo>
                            <a:pt x="101" y="55"/>
                          </a:lnTo>
                          <a:lnTo>
                            <a:pt x="92" y="62"/>
                          </a:lnTo>
                          <a:lnTo>
                            <a:pt x="82" y="71"/>
                          </a:lnTo>
                          <a:lnTo>
                            <a:pt x="73" y="79"/>
                          </a:lnTo>
                          <a:lnTo>
                            <a:pt x="63" y="87"/>
                          </a:lnTo>
                          <a:lnTo>
                            <a:pt x="55" y="96"/>
                          </a:lnTo>
                          <a:lnTo>
                            <a:pt x="48" y="107"/>
                          </a:lnTo>
                          <a:lnTo>
                            <a:pt x="41" y="116"/>
                          </a:lnTo>
                          <a:lnTo>
                            <a:pt x="33" y="126"/>
                          </a:lnTo>
                          <a:lnTo>
                            <a:pt x="28" y="136"/>
                          </a:lnTo>
                          <a:lnTo>
                            <a:pt x="22" y="148"/>
                          </a:lnTo>
                          <a:lnTo>
                            <a:pt x="17" y="158"/>
                          </a:lnTo>
                          <a:lnTo>
                            <a:pt x="12" y="169"/>
                          </a:lnTo>
                          <a:lnTo>
                            <a:pt x="9" y="180"/>
                          </a:lnTo>
                          <a:lnTo>
                            <a:pt x="5" y="193"/>
                          </a:lnTo>
                          <a:lnTo>
                            <a:pt x="3" y="204"/>
                          </a:lnTo>
                          <a:lnTo>
                            <a:pt x="1" y="216"/>
                          </a:lnTo>
                          <a:lnTo>
                            <a:pt x="0" y="229"/>
                          </a:lnTo>
                          <a:lnTo>
                            <a:pt x="0" y="241"/>
                          </a:lnTo>
                          <a:lnTo>
                            <a:pt x="0" y="253"/>
                          </a:lnTo>
                          <a:lnTo>
                            <a:pt x="1" y="266"/>
                          </a:lnTo>
                          <a:lnTo>
                            <a:pt x="3" y="278"/>
                          </a:lnTo>
                          <a:lnTo>
                            <a:pt x="5" y="290"/>
                          </a:lnTo>
                          <a:lnTo>
                            <a:pt x="9" y="301"/>
                          </a:lnTo>
                          <a:lnTo>
                            <a:pt x="12" y="313"/>
                          </a:lnTo>
                          <a:lnTo>
                            <a:pt x="17" y="324"/>
                          </a:lnTo>
                          <a:lnTo>
                            <a:pt x="22" y="335"/>
                          </a:lnTo>
                          <a:lnTo>
                            <a:pt x="28" y="346"/>
                          </a:lnTo>
                          <a:lnTo>
                            <a:pt x="33" y="356"/>
                          </a:lnTo>
                          <a:lnTo>
                            <a:pt x="41" y="366"/>
                          </a:lnTo>
                          <a:lnTo>
                            <a:pt x="48" y="376"/>
                          </a:lnTo>
                          <a:lnTo>
                            <a:pt x="55" y="386"/>
                          </a:lnTo>
                          <a:lnTo>
                            <a:pt x="63" y="395"/>
                          </a:lnTo>
                          <a:lnTo>
                            <a:pt x="73" y="403"/>
                          </a:lnTo>
                          <a:lnTo>
                            <a:pt x="82" y="412"/>
                          </a:lnTo>
                          <a:lnTo>
                            <a:pt x="92" y="419"/>
                          </a:lnTo>
                          <a:lnTo>
                            <a:pt x="101" y="428"/>
                          </a:lnTo>
                          <a:lnTo>
                            <a:pt x="112" y="435"/>
                          </a:lnTo>
                          <a:lnTo>
                            <a:pt x="122" y="441"/>
                          </a:lnTo>
                          <a:lnTo>
                            <a:pt x="134" y="448"/>
                          </a:lnTo>
                          <a:lnTo>
                            <a:pt x="146" y="453"/>
                          </a:lnTo>
                          <a:lnTo>
                            <a:pt x="158" y="458"/>
                          </a:lnTo>
                          <a:lnTo>
                            <a:pt x="170" y="463"/>
                          </a:lnTo>
                          <a:lnTo>
                            <a:pt x="183" y="468"/>
                          </a:lnTo>
                          <a:lnTo>
                            <a:pt x="196" y="472"/>
                          </a:lnTo>
                          <a:lnTo>
                            <a:pt x="209" y="475"/>
                          </a:lnTo>
                          <a:lnTo>
                            <a:pt x="223" y="478"/>
                          </a:lnTo>
                          <a:lnTo>
                            <a:pt x="236" y="480"/>
                          </a:lnTo>
                          <a:lnTo>
                            <a:pt x="250" y="481"/>
                          </a:lnTo>
                          <a:lnTo>
                            <a:pt x="265" y="482"/>
                          </a:lnTo>
                          <a:lnTo>
                            <a:pt x="279" y="483"/>
                          </a:lnTo>
                          <a:lnTo>
                            <a:pt x="293" y="482"/>
                          </a:lnTo>
                          <a:lnTo>
                            <a:pt x="307" y="481"/>
                          </a:lnTo>
                          <a:lnTo>
                            <a:pt x="321" y="480"/>
                          </a:lnTo>
                          <a:lnTo>
                            <a:pt x="336" y="478"/>
                          </a:lnTo>
                          <a:lnTo>
                            <a:pt x="349" y="475"/>
                          </a:lnTo>
                          <a:lnTo>
                            <a:pt x="362" y="472"/>
                          </a:lnTo>
                          <a:lnTo>
                            <a:pt x="375" y="468"/>
                          </a:lnTo>
                          <a:lnTo>
                            <a:pt x="388" y="463"/>
                          </a:lnTo>
                          <a:lnTo>
                            <a:pt x="400" y="458"/>
                          </a:lnTo>
                          <a:lnTo>
                            <a:pt x="411" y="453"/>
                          </a:lnTo>
                          <a:lnTo>
                            <a:pt x="423" y="448"/>
                          </a:lnTo>
                          <a:lnTo>
                            <a:pt x="435" y="441"/>
                          </a:lnTo>
                          <a:lnTo>
                            <a:pt x="446" y="435"/>
                          </a:lnTo>
                          <a:lnTo>
                            <a:pt x="457" y="428"/>
                          </a:lnTo>
                          <a:lnTo>
                            <a:pt x="466" y="419"/>
                          </a:lnTo>
                          <a:lnTo>
                            <a:pt x="477" y="412"/>
                          </a:lnTo>
                          <a:lnTo>
                            <a:pt x="485" y="403"/>
                          </a:lnTo>
                          <a:lnTo>
                            <a:pt x="494" y="395"/>
                          </a:lnTo>
                          <a:lnTo>
                            <a:pt x="503" y="386"/>
                          </a:lnTo>
                          <a:lnTo>
                            <a:pt x="510" y="376"/>
                          </a:lnTo>
                          <a:lnTo>
                            <a:pt x="517" y="366"/>
                          </a:lnTo>
                          <a:lnTo>
                            <a:pt x="524" y="356"/>
                          </a:lnTo>
                          <a:lnTo>
                            <a:pt x="530" y="346"/>
                          </a:lnTo>
                          <a:lnTo>
                            <a:pt x="536" y="335"/>
                          </a:lnTo>
                          <a:lnTo>
                            <a:pt x="541" y="324"/>
                          </a:lnTo>
                          <a:lnTo>
                            <a:pt x="545" y="313"/>
                          </a:lnTo>
                          <a:lnTo>
                            <a:pt x="549" y="301"/>
                          </a:lnTo>
                          <a:lnTo>
                            <a:pt x="553" y="290"/>
                          </a:lnTo>
                          <a:lnTo>
                            <a:pt x="555" y="278"/>
                          </a:lnTo>
                          <a:lnTo>
                            <a:pt x="556" y="266"/>
                          </a:lnTo>
                          <a:lnTo>
                            <a:pt x="557" y="253"/>
                          </a:lnTo>
                          <a:lnTo>
                            <a:pt x="558" y="241"/>
                          </a:lnTo>
                          <a:close/>
                          <a:moveTo>
                            <a:pt x="529" y="241"/>
                          </a:moveTo>
                          <a:lnTo>
                            <a:pt x="529" y="252"/>
                          </a:lnTo>
                          <a:lnTo>
                            <a:pt x="528" y="263"/>
                          </a:lnTo>
                          <a:lnTo>
                            <a:pt x="525" y="274"/>
                          </a:lnTo>
                          <a:lnTo>
                            <a:pt x="524" y="285"/>
                          </a:lnTo>
                          <a:lnTo>
                            <a:pt x="521" y="295"/>
                          </a:lnTo>
                          <a:lnTo>
                            <a:pt x="517" y="306"/>
                          </a:lnTo>
                          <a:lnTo>
                            <a:pt x="513" y="316"/>
                          </a:lnTo>
                          <a:lnTo>
                            <a:pt x="509" y="325"/>
                          </a:lnTo>
                          <a:lnTo>
                            <a:pt x="498" y="345"/>
                          </a:lnTo>
                          <a:lnTo>
                            <a:pt x="486" y="362"/>
                          </a:lnTo>
                          <a:lnTo>
                            <a:pt x="472" y="378"/>
                          </a:lnTo>
                          <a:lnTo>
                            <a:pt x="455" y="394"/>
                          </a:lnTo>
                          <a:lnTo>
                            <a:pt x="438" y="408"/>
                          </a:lnTo>
                          <a:lnTo>
                            <a:pt x="419" y="420"/>
                          </a:lnTo>
                          <a:lnTo>
                            <a:pt x="398" y="431"/>
                          </a:lnTo>
                          <a:lnTo>
                            <a:pt x="376" y="440"/>
                          </a:lnTo>
                          <a:lnTo>
                            <a:pt x="365" y="444"/>
                          </a:lnTo>
                          <a:lnTo>
                            <a:pt x="353" y="447"/>
                          </a:lnTo>
                          <a:lnTo>
                            <a:pt x="342" y="450"/>
                          </a:lnTo>
                          <a:lnTo>
                            <a:pt x="330" y="453"/>
                          </a:lnTo>
                          <a:lnTo>
                            <a:pt x="317" y="454"/>
                          </a:lnTo>
                          <a:lnTo>
                            <a:pt x="305" y="456"/>
                          </a:lnTo>
                          <a:lnTo>
                            <a:pt x="292" y="457"/>
                          </a:lnTo>
                          <a:lnTo>
                            <a:pt x="279" y="457"/>
                          </a:lnTo>
                          <a:lnTo>
                            <a:pt x="266" y="457"/>
                          </a:lnTo>
                          <a:lnTo>
                            <a:pt x="254" y="456"/>
                          </a:lnTo>
                          <a:lnTo>
                            <a:pt x="241" y="454"/>
                          </a:lnTo>
                          <a:lnTo>
                            <a:pt x="229" y="453"/>
                          </a:lnTo>
                          <a:lnTo>
                            <a:pt x="216" y="450"/>
                          </a:lnTo>
                          <a:lnTo>
                            <a:pt x="204" y="447"/>
                          </a:lnTo>
                          <a:lnTo>
                            <a:pt x="193" y="444"/>
                          </a:lnTo>
                          <a:lnTo>
                            <a:pt x="182" y="440"/>
                          </a:lnTo>
                          <a:lnTo>
                            <a:pt x="160" y="431"/>
                          </a:lnTo>
                          <a:lnTo>
                            <a:pt x="139" y="420"/>
                          </a:lnTo>
                          <a:lnTo>
                            <a:pt x="120" y="408"/>
                          </a:lnTo>
                          <a:lnTo>
                            <a:pt x="102" y="394"/>
                          </a:lnTo>
                          <a:lnTo>
                            <a:pt x="87" y="378"/>
                          </a:lnTo>
                          <a:lnTo>
                            <a:pt x="71" y="362"/>
                          </a:lnTo>
                          <a:lnTo>
                            <a:pt x="60" y="345"/>
                          </a:lnTo>
                          <a:lnTo>
                            <a:pt x="49" y="325"/>
                          </a:lnTo>
                          <a:lnTo>
                            <a:pt x="44" y="316"/>
                          </a:lnTo>
                          <a:lnTo>
                            <a:pt x="41" y="306"/>
                          </a:lnTo>
                          <a:lnTo>
                            <a:pt x="37" y="295"/>
                          </a:lnTo>
                          <a:lnTo>
                            <a:pt x="35" y="285"/>
                          </a:lnTo>
                          <a:lnTo>
                            <a:pt x="32" y="274"/>
                          </a:lnTo>
                          <a:lnTo>
                            <a:pt x="31" y="263"/>
                          </a:lnTo>
                          <a:lnTo>
                            <a:pt x="30" y="252"/>
                          </a:lnTo>
                          <a:lnTo>
                            <a:pt x="29" y="241"/>
                          </a:lnTo>
                          <a:lnTo>
                            <a:pt x="30" y="230"/>
                          </a:lnTo>
                          <a:lnTo>
                            <a:pt x="31" y="219"/>
                          </a:lnTo>
                          <a:lnTo>
                            <a:pt x="32" y="208"/>
                          </a:lnTo>
                          <a:lnTo>
                            <a:pt x="35" y="198"/>
                          </a:lnTo>
                          <a:lnTo>
                            <a:pt x="37" y="188"/>
                          </a:lnTo>
                          <a:lnTo>
                            <a:pt x="41" y="177"/>
                          </a:lnTo>
                          <a:lnTo>
                            <a:pt x="44" y="167"/>
                          </a:lnTo>
                          <a:lnTo>
                            <a:pt x="49" y="157"/>
                          </a:lnTo>
                          <a:lnTo>
                            <a:pt x="60" y="138"/>
                          </a:lnTo>
                          <a:lnTo>
                            <a:pt x="71" y="120"/>
                          </a:lnTo>
                          <a:lnTo>
                            <a:pt x="87" y="103"/>
                          </a:lnTo>
                          <a:lnTo>
                            <a:pt x="102" y="88"/>
                          </a:lnTo>
                          <a:lnTo>
                            <a:pt x="120" y="75"/>
                          </a:lnTo>
                          <a:lnTo>
                            <a:pt x="139" y="62"/>
                          </a:lnTo>
                          <a:lnTo>
                            <a:pt x="160" y="51"/>
                          </a:lnTo>
                          <a:lnTo>
                            <a:pt x="182" y="42"/>
                          </a:lnTo>
                          <a:lnTo>
                            <a:pt x="193" y="38"/>
                          </a:lnTo>
                          <a:lnTo>
                            <a:pt x="204" y="35"/>
                          </a:lnTo>
                          <a:lnTo>
                            <a:pt x="216" y="32"/>
                          </a:lnTo>
                          <a:lnTo>
                            <a:pt x="229" y="30"/>
                          </a:lnTo>
                          <a:lnTo>
                            <a:pt x="241" y="28"/>
                          </a:lnTo>
                          <a:lnTo>
                            <a:pt x="254" y="27"/>
                          </a:lnTo>
                          <a:lnTo>
                            <a:pt x="266" y="26"/>
                          </a:lnTo>
                          <a:lnTo>
                            <a:pt x="279" y="26"/>
                          </a:lnTo>
                          <a:lnTo>
                            <a:pt x="292" y="26"/>
                          </a:lnTo>
                          <a:lnTo>
                            <a:pt x="305" y="27"/>
                          </a:lnTo>
                          <a:lnTo>
                            <a:pt x="317" y="28"/>
                          </a:lnTo>
                          <a:lnTo>
                            <a:pt x="330" y="30"/>
                          </a:lnTo>
                          <a:lnTo>
                            <a:pt x="342" y="32"/>
                          </a:lnTo>
                          <a:lnTo>
                            <a:pt x="353" y="35"/>
                          </a:lnTo>
                          <a:lnTo>
                            <a:pt x="365" y="38"/>
                          </a:lnTo>
                          <a:lnTo>
                            <a:pt x="376" y="42"/>
                          </a:lnTo>
                          <a:lnTo>
                            <a:pt x="398" y="51"/>
                          </a:lnTo>
                          <a:lnTo>
                            <a:pt x="419" y="62"/>
                          </a:lnTo>
                          <a:lnTo>
                            <a:pt x="438" y="75"/>
                          </a:lnTo>
                          <a:lnTo>
                            <a:pt x="455" y="88"/>
                          </a:lnTo>
                          <a:lnTo>
                            <a:pt x="472" y="103"/>
                          </a:lnTo>
                          <a:lnTo>
                            <a:pt x="486" y="120"/>
                          </a:lnTo>
                          <a:lnTo>
                            <a:pt x="498" y="138"/>
                          </a:lnTo>
                          <a:lnTo>
                            <a:pt x="509" y="157"/>
                          </a:lnTo>
                          <a:lnTo>
                            <a:pt x="513" y="167"/>
                          </a:lnTo>
                          <a:lnTo>
                            <a:pt x="517" y="177"/>
                          </a:lnTo>
                          <a:lnTo>
                            <a:pt x="521" y="188"/>
                          </a:lnTo>
                          <a:lnTo>
                            <a:pt x="524" y="198"/>
                          </a:lnTo>
                          <a:lnTo>
                            <a:pt x="525" y="208"/>
                          </a:lnTo>
                          <a:lnTo>
                            <a:pt x="528" y="219"/>
                          </a:lnTo>
                          <a:lnTo>
                            <a:pt x="529" y="230"/>
                          </a:lnTo>
                          <a:lnTo>
                            <a:pt x="529" y="241"/>
                          </a:lnTo>
                          <a:close/>
                        </a:path>
                      </a:pathLst>
                    </a:custGeom>
                    <a:solidFill>
                      <a:srgbClr val="7FC8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6" name="Freeform 6702">
                      <a:extLst>
                        <a:ext uri="{FF2B5EF4-FFF2-40B4-BE49-F238E27FC236}">
                          <a16:creationId xmlns:a16="http://schemas.microsoft.com/office/drawing/2014/main" xmlns="" id="{95E03B29-6178-4072-B698-5A5DA71D0A0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54" y="1563"/>
                      <a:ext cx="88" cy="92"/>
                    </a:xfrm>
                    <a:custGeom>
                      <a:avLst/>
                      <a:gdLst>
                        <a:gd name="T0" fmla="*/ 526 w 528"/>
                        <a:gd name="T1" fmla="*/ 194 h 458"/>
                        <a:gd name="T2" fmla="*/ 513 w 528"/>
                        <a:gd name="T3" fmla="*/ 151 h 458"/>
                        <a:gd name="T4" fmla="*/ 490 w 528"/>
                        <a:gd name="T5" fmla="*/ 111 h 458"/>
                        <a:gd name="T6" fmla="*/ 459 w 528"/>
                        <a:gd name="T7" fmla="*/ 75 h 458"/>
                        <a:gd name="T8" fmla="*/ 423 w 528"/>
                        <a:gd name="T9" fmla="*/ 45 h 458"/>
                        <a:gd name="T10" fmla="*/ 379 w 528"/>
                        <a:gd name="T11" fmla="*/ 23 h 458"/>
                        <a:gd name="T12" fmla="*/ 330 w 528"/>
                        <a:gd name="T13" fmla="*/ 7 h 458"/>
                        <a:gd name="T14" fmla="*/ 278 w 528"/>
                        <a:gd name="T15" fmla="*/ 0 h 458"/>
                        <a:gd name="T16" fmla="*/ 223 w 528"/>
                        <a:gd name="T17" fmla="*/ 3 h 458"/>
                        <a:gd name="T18" fmla="*/ 173 w 528"/>
                        <a:gd name="T19" fmla="*/ 15 h 458"/>
                        <a:gd name="T20" fmla="*/ 126 w 528"/>
                        <a:gd name="T21" fmla="*/ 33 h 458"/>
                        <a:gd name="T22" fmla="*/ 86 w 528"/>
                        <a:gd name="T23" fmla="*/ 60 h 458"/>
                        <a:gd name="T24" fmla="*/ 52 w 528"/>
                        <a:gd name="T25" fmla="*/ 93 h 458"/>
                        <a:gd name="T26" fmla="*/ 26 w 528"/>
                        <a:gd name="T27" fmla="*/ 129 h 458"/>
                        <a:gd name="T28" fmla="*/ 8 w 528"/>
                        <a:gd name="T29" fmla="*/ 171 h 458"/>
                        <a:gd name="T30" fmla="*/ 0 w 528"/>
                        <a:gd name="T31" fmla="*/ 218 h 458"/>
                        <a:gd name="T32" fmla="*/ 3 w 528"/>
                        <a:gd name="T33" fmla="*/ 264 h 458"/>
                        <a:gd name="T34" fmla="*/ 16 w 528"/>
                        <a:gd name="T35" fmla="*/ 308 h 458"/>
                        <a:gd name="T36" fmla="*/ 37 w 528"/>
                        <a:gd name="T37" fmla="*/ 348 h 458"/>
                        <a:gd name="T38" fmla="*/ 68 w 528"/>
                        <a:gd name="T39" fmla="*/ 383 h 458"/>
                        <a:gd name="T40" fmla="*/ 106 w 528"/>
                        <a:gd name="T41" fmla="*/ 412 h 458"/>
                        <a:gd name="T42" fmla="*/ 149 w 528"/>
                        <a:gd name="T43" fmla="*/ 435 h 458"/>
                        <a:gd name="T44" fmla="*/ 197 w 528"/>
                        <a:gd name="T45" fmla="*/ 450 h 458"/>
                        <a:gd name="T46" fmla="*/ 251 w 528"/>
                        <a:gd name="T47" fmla="*/ 458 h 458"/>
                        <a:gd name="T48" fmla="*/ 304 w 528"/>
                        <a:gd name="T49" fmla="*/ 456 h 458"/>
                        <a:gd name="T50" fmla="*/ 355 w 528"/>
                        <a:gd name="T51" fmla="*/ 444 h 458"/>
                        <a:gd name="T52" fmla="*/ 401 w 528"/>
                        <a:gd name="T53" fmla="*/ 425 h 458"/>
                        <a:gd name="T54" fmla="*/ 442 w 528"/>
                        <a:gd name="T55" fmla="*/ 398 h 458"/>
                        <a:gd name="T56" fmla="*/ 476 w 528"/>
                        <a:gd name="T57" fmla="*/ 366 h 458"/>
                        <a:gd name="T58" fmla="*/ 502 w 528"/>
                        <a:gd name="T59" fmla="*/ 328 h 458"/>
                        <a:gd name="T60" fmla="*/ 520 w 528"/>
                        <a:gd name="T61" fmla="*/ 286 h 458"/>
                        <a:gd name="T62" fmla="*/ 528 w 528"/>
                        <a:gd name="T63" fmla="*/ 241 h 458"/>
                        <a:gd name="T64" fmla="*/ 497 w 528"/>
                        <a:gd name="T65" fmla="*/ 249 h 458"/>
                        <a:gd name="T66" fmla="*/ 481 w 528"/>
                        <a:gd name="T67" fmla="*/ 308 h 458"/>
                        <a:gd name="T68" fmla="*/ 430 w 528"/>
                        <a:gd name="T69" fmla="*/ 372 h 458"/>
                        <a:gd name="T70" fmla="*/ 355 w 528"/>
                        <a:gd name="T71" fmla="*/ 417 h 458"/>
                        <a:gd name="T72" fmla="*/ 287 w 528"/>
                        <a:gd name="T73" fmla="*/ 431 h 458"/>
                        <a:gd name="T74" fmla="*/ 240 w 528"/>
                        <a:gd name="T75" fmla="*/ 431 h 458"/>
                        <a:gd name="T76" fmla="*/ 173 w 528"/>
                        <a:gd name="T77" fmla="*/ 417 h 458"/>
                        <a:gd name="T78" fmla="*/ 98 w 528"/>
                        <a:gd name="T79" fmla="*/ 372 h 458"/>
                        <a:gd name="T80" fmla="*/ 47 w 528"/>
                        <a:gd name="T81" fmla="*/ 308 h 458"/>
                        <a:gd name="T82" fmla="*/ 30 w 528"/>
                        <a:gd name="T83" fmla="*/ 249 h 458"/>
                        <a:gd name="T84" fmla="*/ 30 w 528"/>
                        <a:gd name="T85" fmla="*/ 208 h 458"/>
                        <a:gd name="T86" fmla="*/ 47 w 528"/>
                        <a:gd name="T87" fmla="*/ 150 h 458"/>
                        <a:gd name="T88" fmla="*/ 98 w 528"/>
                        <a:gd name="T89" fmla="*/ 85 h 458"/>
                        <a:gd name="T90" fmla="*/ 173 w 528"/>
                        <a:gd name="T91" fmla="*/ 42 h 458"/>
                        <a:gd name="T92" fmla="*/ 240 w 528"/>
                        <a:gd name="T93" fmla="*/ 27 h 458"/>
                        <a:gd name="T94" fmla="*/ 287 w 528"/>
                        <a:gd name="T95" fmla="*/ 27 h 458"/>
                        <a:gd name="T96" fmla="*/ 355 w 528"/>
                        <a:gd name="T97" fmla="*/ 42 h 458"/>
                        <a:gd name="T98" fmla="*/ 430 w 528"/>
                        <a:gd name="T99" fmla="*/ 85 h 458"/>
                        <a:gd name="T100" fmla="*/ 481 w 528"/>
                        <a:gd name="T101" fmla="*/ 150 h 458"/>
                        <a:gd name="T102" fmla="*/ 497 w 528"/>
                        <a:gd name="T103" fmla="*/ 208 h 4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528" h="458">
                          <a:moveTo>
                            <a:pt x="528" y="229"/>
                          </a:moveTo>
                          <a:lnTo>
                            <a:pt x="528" y="218"/>
                          </a:lnTo>
                          <a:lnTo>
                            <a:pt x="527" y="205"/>
                          </a:lnTo>
                          <a:lnTo>
                            <a:pt x="526" y="194"/>
                          </a:lnTo>
                          <a:lnTo>
                            <a:pt x="523" y="183"/>
                          </a:lnTo>
                          <a:lnTo>
                            <a:pt x="520" y="171"/>
                          </a:lnTo>
                          <a:lnTo>
                            <a:pt x="516" y="161"/>
                          </a:lnTo>
                          <a:lnTo>
                            <a:pt x="513" y="151"/>
                          </a:lnTo>
                          <a:lnTo>
                            <a:pt x="508" y="140"/>
                          </a:lnTo>
                          <a:lnTo>
                            <a:pt x="502" y="129"/>
                          </a:lnTo>
                          <a:lnTo>
                            <a:pt x="496" y="120"/>
                          </a:lnTo>
                          <a:lnTo>
                            <a:pt x="490" y="111"/>
                          </a:lnTo>
                          <a:lnTo>
                            <a:pt x="483" y="101"/>
                          </a:lnTo>
                          <a:lnTo>
                            <a:pt x="476" y="93"/>
                          </a:lnTo>
                          <a:lnTo>
                            <a:pt x="468" y="83"/>
                          </a:lnTo>
                          <a:lnTo>
                            <a:pt x="459" y="75"/>
                          </a:lnTo>
                          <a:lnTo>
                            <a:pt x="451" y="67"/>
                          </a:lnTo>
                          <a:lnTo>
                            <a:pt x="442" y="60"/>
                          </a:lnTo>
                          <a:lnTo>
                            <a:pt x="432" y="53"/>
                          </a:lnTo>
                          <a:lnTo>
                            <a:pt x="423" y="45"/>
                          </a:lnTo>
                          <a:lnTo>
                            <a:pt x="412" y="39"/>
                          </a:lnTo>
                          <a:lnTo>
                            <a:pt x="401" y="33"/>
                          </a:lnTo>
                          <a:lnTo>
                            <a:pt x="389" y="28"/>
                          </a:lnTo>
                          <a:lnTo>
                            <a:pt x="379" y="23"/>
                          </a:lnTo>
                          <a:lnTo>
                            <a:pt x="367" y="19"/>
                          </a:lnTo>
                          <a:lnTo>
                            <a:pt x="355" y="15"/>
                          </a:lnTo>
                          <a:lnTo>
                            <a:pt x="342" y="10"/>
                          </a:lnTo>
                          <a:lnTo>
                            <a:pt x="330" y="7"/>
                          </a:lnTo>
                          <a:lnTo>
                            <a:pt x="317" y="5"/>
                          </a:lnTo>
                          <a:lnTo>
                            <a:pt x="304" y="3"/>
                          </a:lnTo>
                          <a:lnTo>
                            <a:pt x="291" y="1"/>
                          </a:lnTo>
                          <a:lnTo>
                            <a:pt x="278" y="0"/>
                          </a:lnTo>
                          <a:lnTo>
                            <a:pt x="264" y="0"/>
                          </a:lnTo>
                          <a:lnTo>
                            <a:pt x="251" y="0"/>
                          </a:lnTo>
                          <a:lnTo>
                            <a:pt x="237" y="1"/>
                          </a:lnTo>
                          <a:lnTo>
                            <a:pt x="223" y="3"/>
                          </a:lnTo>
                          <a:lnTo>
                            <a:pt x="210" y="5"/>
                          </a:lnTo>
                          <a:lnTo>
                            <a:pt x="197" y="7"/>
                          </a:lnTo>
                          <a:lnTo>
                            <a:pt x="186" y="10"/>
                          </a:lnTo>
                          <a:lnTo>
                            <a:pt x="173" y="15"/>
                          </a:lnTo>
                          <a:lnTo>
                            <a:pt x="161" y="19"/>
                          </a:lnTo>
                          <a:lnTo>
                            <a:pt x="149" y="23"/>
                          </a:lnTo>
                          <a:lnTo>
                            <a:pt x="138" y="28"/>
                          </a:lnTo>
                          <a:lnTo>
                            <a:pt x="126" y="33"/>
                          </a:lnTo>
                          <a:lnTo>
                            <a:pt x="116" y="39"/>
                          </a:lnTo>
                          <a:lnTo>
                            <a:pt x="106" y="45"/>
                          </a:lnTo>
                          <a:lnTo>
                            <a:pt x="96" y="53"/>
                          </a:lnTo>
                          <a:lnTo>
                            <a:pt x="86" y="60"/>
                          </a:lnTo>
                          <a:lnTo>
                            <a:pt x="77" y="67"/>
                          </a:lnTo>
                          <a:lnTo>
                            <a:pt x="68" y="75"/>
                          </a:lnTo>
                          <a:lnTo>
                            <a:pt x="60" y="83"/>
                          </a:lnTo>
                          <a:lnTo>
                            <a:pt x="52" y="93"/>
                          </a:lnTo>
                          <a:lnTo>
                            <a:pt x="45" y="101"/>
                          </a:lnTo>
                          <a:lnTo>
                            <a:pt x="37" y="111"/>
                          </a:lnTo>
                          <a:lnTo>
                            <a:pt x="32" y="120"/>
                          </a:lnTo>
                          <a:lnTo>
                            <a:pt x="26" y="129"/>
                          </a:lnTo>
                          <a:lnTo>
                            <a:pt x="21" y="140"/>
                          </a:lnTo>
                          <a:lnTo>
                            <a:pt x="16" y="151"/>
                          </a:lnTo>
                          <a:lnTo>
                            <a:pt x="11" y="161"/>
                          </a:lnTo>
                          <a:lnTo>
                            <a:pt x="8" y="171"/>
                          </a:lnTo>
                          <a:lnTo>
                            <a:pt x="5" y="183"/>
                          </a:lnTo>
                          <a:lnTo>
                            <a:pt x="3" y="194"/>
                          </a:lnTo>
                          <a:lnTo>
                            <a:pt x="1" y="205"/>
                          </a:lnTo>
                          <a:lnTo>
                            <a:pt x="0" y="218"/>
                          </a:lnTo>
                          <a:lnTo>
                            <a:pt x="0" y="229"/>
                          </a:lnTo>
                          <a:lnTo>
                            <a:pt x="0" y="241"/>
                          </a:lnTo>
                          <a:lnTo>
                            <a:pt x="1" y="253"/>
                          </a:lnTo>
                          <a:lnTo>
                            <a:pt x="3" y="264"/>
                          </a:lnTo>
                          <a:lnTo>
                            <a:pt x="5" y="275"/>
                          </a:lnTo>
                          <a:lnTo>
                            <a:pt x="8" y="286"/>
                          </a:lnTo>
                          <a:lnTo>
                            <a:pt x="11" y="298"/>
                          </a:lnTo>
                          <a:lnTo>
                            <a:pt x="16" y="308"/>
                          </a:lnTo>
                          <a:lnTo>
                            <a:pt x="21" y="318"/>
                          </a:lnTo>
                          <a:lnTo>
                            <a:pt x="26" y="328"/>
                          </a:lnTo>
                          <a:lnTo>
                            <a:pt x="32" y="339"/>
                          </a:lnTo>
                          <a:lnTo>
                            <a:pt x="37" y="348"/>
                          </a:lnTo>
                          <a:lnTo>
                            <a:pt x="45" y="357"/>
                          </a:lnTo>
                          <a:lnTo>
                            <a:pt x="52" y="366"/>
                          </a:lnTo>
                          <a:lnTo>
                            <a:pt x="60" y="375"/>
                          </a:lnTo>
                          <a:lnTo>
                            <a:pt x="68" y="383"/>
                          </a:lnTo>
                          <a:lnTo>
                            <a:pt x="77" y="391"/>
                          </a:lnTo>
                          <a:lnTo>
                            <a:pt x="86" y="398"/>
                          </a:lnTo>
                          <a:lnTo>
                            <a:pt x="96" y="405"/>
                          </a:lnTo>
                          <a:lnTo>
                            <a:pt x="106" y="412"/>
                          </a:lnTo>
                          <a:lnTo>
                            <a:pt x="116" y="419"/>
                          </a:lnTo>
                          <a:lnTo>
                            <a:pt x="126" y="425"/>
                          </a:lnTo>
                          <a:lnTo>
                            <a:pt x="138" y="430"/>
                          </a:lnTo>
                          <a:lnTo>
                            <a:pt x="149" y="435"/>
                          </a:lnTo>
                          <a:lnTo>
                            <a:pt x="161" y="440"/>
                          </a:lnTo>
                          <a:lnTo>
                            <a:pt x="173" y="444"/>
                          </a:lnTo>
                          <a:lnTo>
                            <a:pt x="186" y="447"/>
                          </a:lnTo>
                          <a:lnTo>
                            <a:pt x="197" y="450"/>
                          </a:lnTo>
                          <a:lnTo>
                            <a:pt x="210" y="454"/>
                          </a:lnTo>
                          <a:lnTo>
                            <a:pt x="223" y="456"/>
                          </a:lnTo>
                          <a:lnTo>
                            <a:pt x="237" y="457"/>
                          </a:lnTo>
                          <a:lnTo>
                            <a:pt x="251" y="458"/>
                          </a:lnTo>
                          <a:lnTo>
                            <a:pt x="264" y="458"/>
                          </a:lnTo>
                          <a:lnTo>
                            <a:pt x="278" y="458"/>
                          </a:lnTo>
                          <a:lnTo>
                            <a:pt x="291" y="457"/>
                          </a:lnTo>
                          <a:lnTo>
                            <a:pt x="304" y="456"/>
                          </a:lnTo>
                          <a:lnTo>
                            <a:pt x="317" y="454"/>
                          </a:lnTo>
                          <a:lnTo>
                            <a:pt x="330" y="450"/>
                          </a:lnTo>
                          <a:lnTo>
                            <a:pt x="342" y="447"/>
                          </a:lnTo>
                          <a:lnTo>
                            <a:pt x="355" y="444"/>
                          </a:lnTo>
                          <a:lnTo>
                            <a:pt x="367" y="440"/>
                          </a:lnTo>
                          <a:lnTo>
                            <a:pt x="379" y="435"/>
                          </a:lnTo>
                          <a:lnTo>
                            <a:pt x="389" y="430"/>
                          </a:lnTo>
                          <a:lnTo>
                            <a:pt x="401" y="425"/>
                          </a:lnTo>
                          <a:lnTo>
                            <a:pt x="412" y="419"/>
                          </a:lnTo>
                          <a:lnTo>
                            <a:pt x="423" y="412"/>
                          </a:lnTo>
                          <a:lnTo>
                            <a:pt x="432" y="405"/>
                          </a:lnTo>
                          <a:lnTo>
                            <a:pt x="442" y="398"/>
                          </a:lnTo>
                          <a:lnTo>
                            <a:pt x="451" y="391"/>
                          </a:lnTo>
                          <a:lnTo>
                            <a:pt x="459" y="383"/>
                          </a:lnTo>
                          <a:lnTo>
                            <a:pt x="468" y="375"/>
                          </a:lnTo>
                          <a:lnTo>
                            <a:pt x="476" y="366"/>
                          </a:lnTo>
                          <a:lnTo>
                            <a:pt x="483" y="357"/>
                          </a:lnTo>
                          <a:lnTo>
                            <a:pt x="490" y="348"/>
                          </a:lnTo>
                          <a:lnTo>
                            <a:pt x="496" y="339"/>
                          </a:lnTo>
                          <a:lnTo>
                            <a:pt x="502" y="328"/>
                          </a:lnTo>
                          <a:lnTo>
                            <a:pt x="508" y="318"/>
                          </a:lnTo>
                          <a:lnTo>
                            <a:pt x="513" y="308"/>
                          </a:lnTo>
                          <a:lnTo>
                            <a:pt x="516" y="298"/>
                          </a:lnTo>
                          <a:lnTo>
                            <a:pt x="520" y="286"/>
                          </a:lnTo>
                          <a:lnTo>
                            <a:pt x="523" y="275"/>
                          </a:lnTo>
                          <a:lnTo>
                            <a:pt x="526" y="264"/>
                          </a:lnTo>
                          <a:lnTo>
                            <a:pt x="527" y="253"/>
                          </a:lnTo>
                          <a:lnTo>
                            <a:pt x="528" y="241"/>
                          </a:lnTo>
                          <a:lnTo>
                            <a:pt x="528" y="229"/>
                          </a:lnTo>
                          <a:close/>
                          <a:moveTo>
                            <a:pt x="498" y="229"/>
                          </a:moveTo>
                          <a:lnTo>
                            <a:pt x="498" y="239"/>
                          </a:lnTo>
                          <a:lnTo>
                            <a:pt x="497" y="249"/>
                          </a:lnTo>
                          <a:lnTo>
                            <a:pt x="496" y="260"/>
                          </a:lnTo>
                          <a:lnTo>
                            <a:pt x="494" y="270"/>
                          </a:lnTo>
                          <a:lnTo>
                            <a:pt x="488" y="289"/>
                          </a:lnTo>
                          <a:lnTo>
                            <a:pt x="481" y="308"/>
                          </a:lnTo>
                          <a:lnTo>
                            <a:pt x="470" y="326"/>
                          </a:lnTo>
                          <a:lnTo>
                            <a:pt x="459" y="343"/>
                          </a:lnTo>
                          <a:lnTo>
                            <a:pt x="445" y="358"/>
                          </a:lnTo>
                          <a:lnTo>
                            <a:pt x="430" y="372"/>
                          </a:lnTo>
                          <a:lnTo>
                            <a:pt x="413" y="386"/>
                          </a:lnTo>
                          <a:lnTo>
                            <a:pt x="395" y="398"/>
                          </a:lnTo>
                          <a:lnTo>
                            <a:pt x="376" y="408"/>
                          </a:lnTo>
                          <a:lnTo>
                            <a:pt x="355" y="417"/>
                          </a:lnTo>
                          <a:lnTo>
                            <a:pt x="334" y="424"/>
                          </a:lnTo>
                          <a:lnTo>
                            <a:pt x="311" y="428"/>
                          </a:lnTo>
                          <a:lnTo>
                            <a:pt x="299" y="430"/>
                          </a:lnTo>
                          <a:lnTo>
                            <a:pt x="287" y="431"/>
                          </a:lnTo>
                          <a:lnTo>
                            <a:pt x="276" y="432"/>
                          </a:lnTo>
                          <a:lnTo>
                            <a:pt x="264" y="432"/>
                          </a:lnTo>
                          <a:lnTo>
                            <a:pt x="252" y="432"/>
                          </a:lnTo>
                          <a:lnTo>
                            <a:pt x="240" y="431"/>
                          </a:lnTo>
                          <a:lnTo>
                            <a:pt x="228" y="430"/>
                          </a:lnTo>
                          <a:lnTo>
                            <a:pt x="216" y="428"/>
                          </a:lnTo>
                          <a:lnTo>
                            <a:pt x="194" y="424"/>
                          </a:lnTo>
                          <a:lnTo>
                            <a:pt x="173" y="417"/>
                          </a:lnTo>
                          <a:lnTo>
                            <a:pt x="152" y="408"/>
                          </a:lnTo>
                          <a:lnTo>
                            <a:pt x="132" y="398"/>
                          </a:lnTo>
                          <a:lnTo>
                            <a:pt x="114" y="386"/>
                          </a:lnTo>
                          <a:lnTo>
                            <a:pt x="98" y="372"/>
                          </a:lnTo>
                          <a:lnTo>
                            <a:pt x="82" y="358"/>
                          </a:lnTo>
                          <a:lnTo>
                            <a:pt x="69" y="343"/>
                          </a:lnTo>
                          <a:lnTo>
                            <a:pt x="58" y="326"/>
                          </a:lnTo>
                          <a:lnTo>
                            <a:pt x="47" y="308"/>
                          </a:lnTo>
                          <a:lnTo>
                            <a:pt x="40" y="289"/>
                          </a:lnTo>
                          <a:lnTo>
                            <a:pt x="34" y="270"/>
                          </a:lnTo>
                          <a:lnTo>
                            <a:pt x="32" y="260"/>
                          </a:lnTo>
                          <a:lnTo>
                            <a:pt x="30" y="249"/>
                          </a:lnTo>
                          <a:lnTo>
                            <a:pt x="29" y="239"/>
                          </a:lnTo>
                          <a:lnTo>
                            <a:pt x="29" y="229"/>
                          </a:lnTo>
                          <a:lnTo>
                            <a:pt x="29" y="219"/>
                          </a:lnTo>
                          <a:lnTo>
                            <a:pt x="30" y="208"/>
                          </a:lnTo>
                          <a:lnTo>
                            <a:pt x="32" y="198"/>
                          </a:lnTo>
                          <a:lnTo>
                            <a:pt x="34" y="188"/>
                          </a:lnTo>
                          <a:lnTo>
                            <a:pt x="40" y="168"/>
                          </a:lnTo>
                          <a:lnTo>
                            <a:pt x="47" y="150"/>
                          </a:lnTo>
                          <a:lnTo>
                            <a:pt x="58" y="133"/>
                          </a:lnTo>
                          <a:lnTo>
                            <a:pt x="69" y="115"/>
                          </a:lnTo>
                          <a:lnTo>
                            <a:pt x="82" y="100"/>
                          </a:lnTo>
                          <a:lnTo>
                            <a:pt x="98" y="85"/>
                          </a:lnTo>
                          <a:lnTo>
                            <a:pt x="114" y="72"/>
                          </a:lnTo>
                          <a:lnTo>
                            <a:pt x="132" y="61"/>
                          </a:lnTo>
                          <a:lnTo>
                            <a:pt x="152" y="50"/>
                          </a:lnTo>
                          <a:lnTo>
                            <a:pt x="173" y="42"/>
                          </a:lnTo>
                          <a:lnTo>
                            <a:pt x="194" y="35"/>
                          </a:lnTo>
                          <a:lnTo>
                            <a:pt x="216" y="30"/>
                          </a:lnTo>
                          <a:lnTo>
                            <a:pt x="228" y="28"/>
                          </a:lnTo>
                          <a:lnTo>
                            <a:pt x="240" y="27"/>
                          </a:lnTo>
                          <a:lnTo>
                            <a:pt x="252" y="26"/>
                          </a:lnTo>
                          <a:lnTo>
                            <a:pt x="264" y="26"/>
                          </a:lnTo>
                          <a:lnTo>
                            <a:pt x="276" y="26"/>
                          </a:lnTo>
                          <a:lnTo>
                            <a:pt x="287" y="27"/>
                          </a:lnTo>
                          <a:lnTo>
                            <a:pt x="299" y="28"/>
                          </a:lnTo>
                          <a:lnTo>
                            <a:pt x="311" y="30"/>
                          </a:lnTo>
                          <a:lnTo>
                            <a:pt x="334" y="35"/>
                          </a:lnTo>
                          <a:lnTo>
                            <a:pt x="355" y="42"/>
                          </a:lnTo>
                          <a:lnTo>
                            <a:pt x="376" y="50"/>
                          </a:lnTo>
                          <a:lnTo>
                            <a:pt x="395" y="61"/>
                          </a:lnTo>
                          <a:lnTo>
                            <a:pt x="413" y="72"/>
                          </a:lnTo>
                          <a:lnTo>
                            <a:pt x="430" y="85"/>
                          </a:lnTo>
                          <a:lnTo>
                            <a:pt x="445" y="100"/>
                          </a:lnTo>
                          <a:lnTo>
                            <a:pt x="459" y="115"/>
                          </a:lnTo>
                          <a:lnTo>
                            <a:pt x="470" y="133"/>
                          </a:lnTo>
                          <a:lnTo>
                            <a:pt x="481" y="150"/>
                          </a:lnTo>
                          <a:lnTo>
                            <a:pt x="488" y="168"/>
                          </a:lnTo>
                          <a:lnTo>
                            <a:pt x="494" y="188"/>
                          </a:lnTo>
                          <a:lnTo>
                            <a:pt x="496" y="198"/>
                          </a:lnTo>
                          <a:lnTo>
                            <a:pt x="497" y="208"/>
                          </a:lnTo>
                          <a:lnTo>
                            <a:pt x="498" y="219"/>
                          </a:lnTo>
                          <a:lnTo>
                            <a:pt x="498" y="229"/>
                          </a:lnTo>
                          <a:close/>
                        </a:path>
                      </a:pathLst>
                    </a:custGeom>
                    <a:solidFill>
                      <a:srgbClr val="85CB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7" name="Freeform 6703">
                      <a:extLst>
                        <a:ext uri="{FF2B5EF4-FFF2-40B4-BE49-F238E27FC236}">
                          <a16:creationId xmlns:a16="http://schemas.microsoft.com/office/drawing/2014/main" xmlns="" id="{3C9FD3CD-3F55-4BD9-9CB3-DD88493A3C1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56" y="1566"/>
                      <a:ext cx="84" cy="86"/>
                    </a:xfrm>
                    <a:custGeom>
                      <a:avLst/>
                      <a:gdLst>
                        <a:gd name="T0" fmla="*/ 499 w 500"/>
                        <a:gd name="T1" fmla="*/ 193 h 431"/>
                        <a:gd name="T2" fmla="*/ 492 w 500"/>
                        <a:gd name="T3" fmla="*/ 162 h 431"/>
                        <a:gd name="T4" fmla="*/ 480 w 500"/>
                        <a:gd name="T5" fmla="*/ 131 h 431"/>
                        <a:gd name="T6" fmla="*/ 443 w 500"/>
                        <a:gd name="T7" fmla="*/ 77 h 431"/>
                        <a:gd name="T8" fmla="*/ 390 w 500"/>
                        <a:gd name="T9" fmla="*/ 36 h 431"/>
                        <a:gd name="T10" fmla="*/ 336 w 500"/>
                        <a:gd name="T11" fmla="*/ 12 h 431"/>
                        <a:gd name="T12" fmla="*/ 301 w 500"/>
                        <a:gd name="T13" fmla="*/ 4 h 431"/>
                        <a:gd name="T14" fmla="*/ 263 w 500"/>
                        <a:gd name="T15" fmla="*/ 0 h 431"/>
                        <a:gd name="T16" fmla="*/ 225 w 500"/>
                        <a:gd name="T17" fmla="*/ 1 h 431"/>
                        <a:gd name="T18" fmla="*/ 187 w 500"/>
                        <a:gd name="T19" fmla="*/ 6 h 431"/>
                        <a:gd name="T20" fmla="*/ 153 w 500"/>
                        <a:gd name="T21" fmla="*/ 16 h 431"/>
                        <a:gd name="T22" fmla="*/ 91 w 500"/>
                        <a:gd name="T23" fmla="*/ 49 h 431"/>
                        <a:gd name="T24" fmla="*/ 42 w 500"/>
                        <a:gd name="T25" fmla="*/ 94 h 431"/>
                        <a:gd name="T26" fmla="*/ 15 w 500"/>
                        <a:gd name="T27" fmla="*/ 141 h 431"/>
                        <a:gd name="T28" fmla="*/ 6 w 500"/>
                        <a:gd name="T29" fmla="*/ 172 h 431"/>
                        <a:gd name="T30" fmla="*/ 1 w 500"/>
                        <a:gd name="T31" fmla="*/ 204 h 431"/>
                        <a:gd name="T32" fmla="*/ 2 w 500"/>
                        <a:gd name="T33" fmla="*/ 237 h 431"/>
                        <a:gd name="T34" fmla="*/ 8 w 500"/>
                        <a:gd name="T35" fmla="*/ 269 h 431"/>
                        <a:gd name="T36" fmla="*/ 20 w 500"/>
                        <a:gd name="T37" fmla="*/ 299 h 431"/>
                        <a:gd name="T38" fmla="*/ 58 w 500"/>
                        <a:gd name="T39" fmla="*/ 352 h 431"/>
                        <a:gd name="T40" fmla="*/ 110 w 500"/>
                        <a:gd name="T41" fmla="*/ 394 h 431"/>
                        <a:gd name="T42" fmla="*/ 164 w 500"/>
                        <a:gd name="T43" fmla="*/ 418 h 431"/>
                        <a:gd name="T44" fmla="*/ 200 w 500"/>
                        <a:gd name="T45" fmla="*/ 427 h 431"/>
                        <a:gd name="T46" fmla="*/ 237 w 500"/>
                        <a:gd name="T47" fmla="*/ 431 h 431"/>
                        <a:gd name="T48" fmla="*/ 276 w 500"/>
                        <a:gd name="T49" fmla="*/ 430 h 431"/>
                        <a:gd name="T50" fmla="*/ 313 w 500"/>
                        <a:gd name="T51" fmla="*/ 424 h 431"/>
                        <a:gd name="T52" fmla="*/ 347 w 500"/>
                        <a:gd name="T53" fmla="*/ 414 h 431"/>
                        <a:gd name="T54" fmla="*/ 409 w 500"/>
                        <a:gd name="T55" fmla="*/ 382 h 431"/>
                        <a:gd name="T56" fmla="*/ 457 w 500"/>
                        <a:gd name="T57" fmla="*/ 336 h 431"/>
                        <a:gd name="T58" fmla="*/ 484 w 500"/>
                        <a:gd name="T59" fmla="*/ 290 h 431"/>
                        <a:gd name="T60" fmla="*/ 495 w 500"/>
                        <a:gd name="T61" fmla="*/ 259 h 431"/>
                        <a:gd name="T62" fmla="*/ 500 w 500"/>
                        <a:gd name="T63" fmla="*/ 226 h 431"/>
                        <a:gd name="T64" fmla="*/ 469 w 500"/>
                        <a:gd name="T65" fmla="*/ 234 h 431"/>
                        <a:gd name="T66" fmla="*/ 452 w 500"/>
                        <a:gd name="T67" fmla="*/ 290 h 431"/>
                        <a:gd name="T68" fmla="*/ 420 w 500"/>
                        <a:gd name="T69" fmla="*/ 336 h 431"/>
                        <a:gd name="T70" fmla="*/ 373 w 500"/>
                        <a:gd name="T71" fmla="*/ 373 h 431"/>
                        <a:gd name="T72" fmla="*/ 315 w 500"/>
                        <a:gd name="T73" fmla="*/ 397 h 431"/>
                        <a:gd name="T74" fmla="*/ 250 w 500"/>
                        <a:gd name="T75" fmla="*/ 406 h 431"/>
                        <a:gd name="T76" fmla="*/ 185 w 500"/>
                        <a:gd name="T77" fmla="*/ 397 h 431"/>
                        <a:gd name="T78" fmla="*/ 127 w 500"/>
                        <a:gd name="T79" fmla="*/ 373 h 431"/>
                        <a:gd name="T80" fmla="*/ 80 w 500"/>
                        <a:gd name="T81" fmla="*/ 336 h 431"/>
                        <a:gd name="T82" fmla="*/ 47 w 500"/>
                        <a:gd name="T83" fmla="*/ 290 h 431"/>
                        <a:gd name="T84" fmla="*/ 31 w 500"/>
                        <a:gd name="T85" fmla="*/ 234 h 431"/>
                        <a:gd name="T86" fmla="*/ 34 w 500"/>
                        <a:gd name="T87" fmla="*/ 177 h 431"/>
                        <a:gd name="T88" fmla="*/ 57 w 500"/>
                        <a:gd name="T89" fmla="*/ 125 h 431"/>
                        <a:gd name="T90" fmla="*/ 95 w 500"/>
                        <a:gd name="T91" fmla="*/ 81 h 431"/>
                        <a:gd name="T92" fmla="*/ 145 w 500"/>
                        <a:gd name="T93" fmla="*/ 48 h 431"/>
                        <a:gd name="T94" fmla="*/ 206 w 500"/>
                        <a:gd name="T95" fmla="*/ 28 h 431"/>
                        <a:gd name="T96" fmla="*/ 272 w 500"/>
                        <a:gd name="T97" fmla="*/ 25 h 431"/>
                        <a:gd name="T98" fmla="*/ 335 w 500"/>
                        <a:gd name="T99" fmla="*/ 40 h 431"/>
                        <a:gd name="T100" fmla="*/ 390 w 500"/>
                        <a:gd name="T101" fmla="*/ 68 h 431"/>
                        <a:gd name="T102" fmla="*/ 432 w 500"/>
                        <a:gd name="T103" fmla="*/ 108 h 431"/>
                        <a:gd name="T104" fmla="*/ 461 w 500"/>
                        <a:gd name="T105" fmla="*/ 159 h 431"/>
                        <a:gd name="T106" fmla="*/ 470 w 500"/>
                        <a:gd name="T107" fmla="*/ 215 h 4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500" h="431">
                          <a:moveTo>
                            <a:pt x="500" y="215"/>
                          </a:moveTo>
                          <a:lnTo>
                            <a:pt x="500" y="204"/>
                          </a:lnTo>
                          <a:lnTo>
                            <a:pt x="499" y="193"/>
                          </a:lnTo>
                          <a:lnTo>
                            <a:pt x="496" y="182"/>
                          </a:lnTo>
                          <a:lnTo>
                            <a:pt x="495" y="172"/>
                          </a:lnTo>
                          <a:lnTo>
                            <a:pt x="492" y="162"/>
                          </a:lnTo>
                          <a:lnTo>
                            <a:pt x="488" y="151"/>
                          </a:lnTo>
                          <a:lnTo>
                            <a:pt x="484" y="141"/>
                          </a:lnTo>
                          <a:lnTo>
                            <a:pt x="480" y="131"/>
                          </a:lnTo>
                          <a:lnTo>
                            <a:pt x="469" y="112"/>
                          </a:lnTo>
                          <a:lnTo>
                            <a:pt x="457" y="94"/>
                          </a:lnTo>
                          <a:lnTo>
                            <a:pt x="443" y="77"/>
                          </a:lnTo>
                          <a:lnTo>
                            <a:pt x="426" y="62"/>
                          </a:lnTo>
                          <a:lnTo>
                            <a:pt x="409" y="49"/>
                          </a:lnTo>
                          <a:lnTo>
                            <a:pt x="390" y="36"/>
                          </a:lnTo>
                          <a:lnTo>
                            <a:pt x="369" y="25"/>
                          </a:lnTo>
                          <a:lnTo>
                            <a:pt x="347" y="16"/>
                          </a:lnTo>
                          <a:lnTo>
                            <a:pt x="336" y="12"/>
                          </a:lnTo>
                          <a:lnTo>
                            <a:pt x="324" y="9"/>
                          </a:lnTo>
                          <a:lnTo>
                            <a:pt x="313" y="6"/>
                          </a:lnTo>
                          <a:lnTo>
                            <a:pt x="301" y="4"/>
                          </a:lnTo>
                          <a:lnTo>
                            <a:pt x="288" y="2"/>
                          </a:lnTo>
                          <a:lnTo>
                            <a:pt x="276" y="1"/>
                          </a:lnTo>
                          <a:lnTo>
                            <a:pt x="263" y="0"/>
                          </a:lnTo>
                          <a:lnTo>
                            <a:pt x="250" y="0"/>
                          </a:lnTo>
                          <a:lnTo>
                            <a:pt x="237" y="0"/>
                          </a:lnTo>
                          <a:lnTo>
                            <a:pt x="225" y="1"/>
                          </a:lnTo>
                          <a:lnTo>
                            <a:pt x="212" y="2"/>
                          </a:lnTo>
                          <a:lnTo>
                            <a:pt x="200" y="4"/>
                          </a:lnTo>
                          <a:lnTo>
                            <a:pt x="187" y="6"/>
                          </a:lnTo>
                          <a:lnTo>
                            <a:pt x="175" y="9"/>
                          </a:lnTo>
                          <a:lnTo>
                            <a:pt x="164" y="12"/>
                          </a:lnTo>
                          <a:lnTo>
                            <a:pt x="153" y="16"/>
                          </a:lnTo>
                          <a:lnTo>
                            <a:pt x="131" y="25"/>
                          </a:lnTo>
                          <a:lnTo>
                            <a:pt x="110" y="36"/>
                          </a:lnTo>
                          <a:lnTo>
                            <a:pt x="91" y="49"/>
                          </a:lnTo>
                          <a:lnTo>
                            <a:pt x="73" y="62"/>
                          </a:lnTo>
                          <a:lnTo>
                            <a:pt x="58" y="77"/>
                          </a:lnTo>
                          <a:lnTo>
                            <a:pt x="42" y="94"/>
                          </a:lnTo>
                          <a:lnTo>
                            <a:pt x="31" y="112"/>
                          </a:lnTo>
                          <a:lnTo>
                            <a:pt x="20" y="131"/>
                          </a:lnTo>
                          <a:lnTo>
                            <a:pt x="15" y="141"/>
                          </a:lnTo>
                          <a:lnTo>
                            <a:pt x="12" y="151"/>
                          </a:lnTo>
                          <a:lnTo>
                            <a:pt x="8" y="162"/>
                          </a:lnTo>
                          <a:lnTo>
                            <a:pt x="6" y="172"/>
                          </a:lnTo>
                          <a:lnTo>
                            <a:pt x="3" y="182"/>
                          </a:lnTo>
                          <a:lnTo>
                            <a:pt x="2" y="193"/>
                          </a:lnTo>
                          <a:lnTo>
                            <a:pt x="1" y="204"/>
                          </a:lnTo>
                          <a:lnTo>
                            <a:pt x="0" y="215"/>
                          </a:lnTo>
                          <a:lnTo>
                            <a:pt x="1" y="226"/>
                          </a:lnTo>
                          <a:lnTo>
                            <a:pt x="2" y="237"/>
                          </a:lnTo>
                          <a:lnTo>
                            <a:pt x="3" y="248"/>
                          </a:lnTo>
                          <a:lnTo>
                            <a:pt x="6" y="259"/>
                          </a:lnTo>
                          <a:lnTo>
                            <a:pt x="8" y="269"/>
                          </a:lnTo>
                          <a:lnTo>
                            <a:pt x="12" y="280"/>
                          </a:lnTo>
                          <a:lnTo>
                            <a:pt x="15" y="290"/>
                          </a:lnTo>
                          <a:lnTo>
                            <a:pt x="20" y="299"/>
                          </a:lnTo>
                          <a:lnTo>
                            <a:pt x="31" y="319"/>
                          </a:lnTo>
                          <a:lnTo>
                            <a:pt x="42" y="336"/>
                          </a:lnTo>
                          <a:lnTo>
                            <a:pt x="58" y="352"/>
                          </a:lnTo>
                          <a:lnTo>
                            <a:pt x="73" y="368"/>
                          </a:lnTo>
                          <a:lnTo>
                            <a:pt x="91" y="382"/>
                          </a:lnTo>
                          <a:lnTo>
                            <a:pt x="110" y="394"/>
                          </a:lnTo>
                          <a:lnTo>
                            <a:pt x="131" y="405"/>
                          </a:lnTo>
                          <a:lnTo>
                            <a:pt x="153" y="414"/>
                          </a:lnTo>
                          <a:lnTo>
                            <a:pt x="164" y="418"/>
                          </a:lnTo>
                          <a:lnTo>
                            <a:pt x="175" y="421"/>
                          </a:lnTo>
                          <a:lnTo>
                            <a:pt x="187" y="424"/>
                          </a:lnTo>
                          <a:lnTo>
                            <a:pt x="200" y="427"/>
                          </a:lnTo>
                          <a:lnTo>
                            <a:pt x="212" y="428"/>
                          </a:lnTo>
                          <a:lnTo>
                            <a:pt x="225" y="430"/>
                          </a:lnTo>
                          <a:lnTo>
                            <a:pt x="237" y="431"/>
                          </a:lnTo>
                          <a:lnTo>
                            <a:pt x="250" y="431"/>
                          </a:lnTo>
                          <a:lnTo>
                            <a:pt x="263" y="431"/>
                          </a:lnTo>
                          <a:lnTo>
                            <a:pt x="276" y="430"/>
                          </a:lnTo>
                          <a:lnTo>
                            <a:pt x="288" y="428"/>
                          </a:lnTo>
                          <a:lnTo>
                            <a:pt x="301" y="427"/>
                          </a:lnTo>
                          <a:lnTo>
                            <a:pt x="313" y="424"/>
                          </a:lnTo>
                          <a:lnTo>
                            <a:pt x="324" y="421"/>
                          </a:lnTo>
                          <a:lnTo>
                            <a:pt x="336" y="418"/>
                          </a:lnTo>
                          <a:lnTo>
                            <a:pt x="347" y="414"/>
                          </a:lnTo>
                          <a:lnTo>
                            <a:pt x="369" y="405"/>
                          </a:lnTo>
                          <a:lnTo>
                            <a:pt x="390" y="394"/>
                          </a:lnTo>
                          <a:lnTo>
                            <a:pt x="409" y="382"/>
                          </a:lnTo>
                          <a:lnTo>
                            <a:pt x="426" y="368"/>
                          </a:lnTo>
                          <a:lnTo>
                            <a:pt x="443" y="352"/>
                          </a:lnTo>
                          <a:lnTo>
                            <a:pt x="457" y="336"/>
                          </a:lnTo>
                          <a:lnTo>
                            <a:pt x="469" y="319"/>
                          </a:lnTo>
                          <a:lnTo>
                            <a:pt x="480" y="299"/>
                          </a:lnTo>
                          <a:lnTo>
                            <a:pt x="484" y="290"/>
                          </a:lnTo>
                          <a:lnTo>
                            <a:pt x="488" y="280"/>
                          </a:lnTo>
                          <a:lnTo>
                            <a:pt x="492" y="269"/>
                          </a:lnTo>
                          <a:lnTo>
                            <a:pt x="495" y="259"/>
                          </a:lnTo>
                          <a:lnTo>
                            <a:pt x="496" y="248"/>
                          </a:lnTo>
                          <a:lnTo>
                            <a:pt x="499" y="237"/>
                          </a:lnTo>
                          <a:lnTo>
                            <a:pt x="500" y="226"/>
                          </a:lnTo>
                          <a:lnTo>
                            <a:pt x="500" y="215"/>
                          </a:lnTo>
                          <a:close/>
                          <a:moveTo>
                            <a:pt x="470" y="215"/>
                          </a:moveTo>
                          <a:lnTo>
                            <a:pt x="469" y="234"/>
                          </a:lnTo>
                          <a:lnTo>
                            <a:pt x="465" y="254"/>
                          </a:lnTo>
                          <a:lnTo>
                            <a:pt x="461" y="271"/>
                          </a:lnTo>
                          <a:lnTo>
                            <a:pt x="452" y="290"/>
                          </a:lnTo>
                          <a:lnTo>
                            <a:pt x="444" y="306"/>
                          </a:lnTo>
                          <a:lnTo>
                            <a:pt x="432" y="322"/>
                          </a:lnTo>
                          <a:lnTo>
                            <a:pt x="420" y="336"/>
                          </a:lnTo>
                          <a:lnTo>
                            <a:pt x="406" y="350"/>
                          </a:lnTo>
                          <a:lnTo>
                            <a:pt x="390" y="363"/>
                          </a:lnTo>
                          <a:lnTo>
                            <a:pt x="373" y="373"/>
                          </a:lnTo>
                          <a:lnTo>
                            <a:pt x="355" y="383"/>
                          </a:lnTo>
                          <a:lnTo>
                            <a:pt x="335" y="390"/>
                          </a:lnTo>
                          <a:lnTo>
                            <a:pt x="315" y="397"/>
                          </a:lnTo>
                          <a:lnTo>
                            <a:pt x="295" y="402"/>
                          </a:lnTo>
                          <a:lnTo>
                            <a:pt x="272" y="405"/>
                          </a:lnTo>
                          <a:lnTo>
                            <a:pt x="250" y="406"/>
                          </a:lnTo>
                          <a:lnTo>
                            <a:pt x="227" y="405"/>
                          </a:lnTo>
                          <a:lnTo>
                            <a:pt x="206" y="402"/>
                          </a:lnTo>
                          <a:lnTo>
                            <a:pt x="185" y="397"/>
                          </a:lnTo>
                          <a:lnTo>
                            <a:pt x="164" y="390"/>
                          </a:lnTo>
                          <a:lnTo>
                            <a:pt x="145" y="383"/>
                          </a:lnTo>
                          <a:lnTo>
                            <a:pt x="127" y="373"/>
                          </a:lnTo>
                          <a:lnTo>
                            <a:pt x="110" y="363"/>
                          </a:lnTo>
                          <a:lnTo>
                            <a:pt x="95" y="350"/>
                          </a:lnTo>
                          <a:lnTo>
                            <a:pt x="80" y="336"/>
                          </a:lnTo>
                          <a:lnTo>
                            <a:pt x="67" y="322"/>
                          </a:lnTo>
                          <a:lnTo>
                            <a:pt x="57" y="306"/>
                          </a:lnTo>
                          <a:lnTo>
                            <a:pt x="47" y="290"/>
                          </a:lnTo>
                          <a:lnTo>
                            <a:pt x="40" y="271"/>
                          </a:lnTo>
                          <a:lnTo>
                            <a:pt x="34" y="254"/>
                          </a:lnTo>
                          <a:lnTo>
                            <a:pt x="31" y="234"/>
                          </a:lnTo>
                          <a:lnTo>
                            <a:pt x="29" y="215"/>
                          </a:lnTo>
                          <a:lnTo>
                            <a:pt x="31" y="195"/>
                          </a:lnTo>
                          <a:lnTo>
                            <a:pt x="34" y="177"/>
                          </a:lnTo>
                          <a:lnTo>
                            <a:pt x="40" y="159"/>
                          </a:lnTo>
                          <a:lnTo>
                            <a:pt x="47" y="141"/>
                          </a:lnTo>
                          <a:lnTo>
                            <a:pt x="57" y="125"/>
                          </a:lnTo>
                          <a:lnTo>
                            <a:pt x="67" y="108"/>
                          </a:lnTo>
                          <a:lnTo>
                            <a:pt x="80" y="94"/>
                          </a:lnTo>
                          <a:lnTo>
                            <a:pt x="95" y="81"/>
                          </a:lnTo>
                          <a:lnTo>
                            <a:pt x="110" y="68"/>
                          </a:lnTo>
                          <a:lnTo>
                            <a:pt x="127" y="57"/>
                          </a:lnTo>
                          <a:lnTo>
                            <a:pt x="145" y="48"/>
                          </a:lnTo>
                          <a:lnTo>
                            <a:pt x="164" y="40"/>
                          </a:lnTo>
                          <a:lnTo>
                            <a:pt x="185" y="33"/>
                          </a:lnTo>
                          <a:lnTo>
                            <a:pt x="206" y="28"/>
                          </a:lnTo>
                          <a:lnTo>
                            <a:pt x="227" y="25"/>
                          </a:lnTo>
                          <a:lnTo>
                            <a:pt x="250" y="24"/>
                          </a:lnTo>
                          <a:lnTo>
                            <a:pt x="272" y="25"/>
                          </a:lnTo>
                          <a:lnTo>
                            <a:pt x="295" y="28"/>
                          </a:lnTo>
                          <a:lnTo>
                            <a:pt x="315" y="33"/>
                          </a:lnTo>
                          <a:lnTo>
                            <a:pt x="335" y="40"/>
                          </a:lnTo>
                          <a:lnTo>
                            <a:pt x="355" y="48"/>
                          </a:lnTo>
                          <a:lnTo>
                            <a:pt x="373" y="57"/>
                          </a:lnTo>
                          <a:lnTo>
                            <a:pt x="390" y="68"/>
                          </a:lnTo>
                          <a:lnTo>
                            <a:pt x="406" y="81"/>
                          </a:lnTo>
                          <a:lnTo>
                            <a:pt x="420" y="94"/>
                          </a:lnTo>
                          <a:lnTo>
                            <a:pt x="432" y="108"/>
                          </a:lnTo>
                          <a:lnTo>
                            <a:pt x="444" y="125"/>
                          </a:lnTo>
                          <a:lnTo>
                            <a:pt x="452" y="141"/>
                          </a:lnTo>
                          <a:lnTo>
                            <a:pt x="461" y="159"/>
                          </a:lnTo>
                          <a:lnTo>
                            <a:pt x="465" y="177"/>
                          </a:lnTo>
                          <a:lnTo>
                            <a:pt x="469" y="195"/>
                          </a:lnTo>
                          <a:lnTo>
                            <a:pt x="470" y="215"/>
                          </a:lnTo>
                          <a:close/>
                        </a:path>
                      </a:pathLst>
                    </a:custGeom>
                    <a:solidFill>
                      <a:srgbClr val="8BCD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8" name="Freeform 6704">
                      <a:extLst>
                        <a:ext uri="{FF2B5EF4-FFF2-40B4-BE49-F238E27FC236}">
                          <a16:creationId xmlns:a16="http://schemas.microsoft.com/office/drawing/2014/main" xmlns="" id="{F5434E05-3847-40F2-B1F7-2CDEFAADF08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59" y="1568"/>
                      <a:ext cx="78" cy="82"/>
                    </a:xfrm>
                    <a:custGeom>
                      <a:avLst/>
                      <a:gdLst>
                        <a:gd name="T0" fmla="*/ 468 w 469"/>
                        <a:gd name="T1" fmla="*/ 182 h 406"/>
                        <a:gd name="T2" fmla="*/ 459 w 469"/>
                        <a:gd name="T3" fmla="*/ 142 h 406"/>
                        <a:gd name="T4" fmla="*/ 430 w 469"/>
                        <a:gd name="T5" fmla="*/ 89 h 406"/>
                        <a:gd name="T6" fmla="*/ 384 w 469"/>
                        <a:gd name="T7" fmla="*/ 46 h 406"/>
                        <a:gd name="T8" fmla="*/ 326 w 469"/>
                        <a:gd name="T9" fmla="*/ 16 h 406"/>
                        <a:gd name="T10" fmla="*/ 270 w 469"/>
                        <a:gd name="T11" fmla="*/ 2 h 406"/>
                        <a:gd name="T12" fmla="*/ 235 w 469"/>
                        <a:gd name="T13" fmla="*/ 0 h 406"/>
                        <a:gd name="T14" fmla="*/ 199 w 469"/>
                        <a:gd name="T15" fmla="*/ 2 h 406"/>
                        <a:gd name="T16" fmla="*/ 144 w 469"/>
                        <a:gd name="T17" fmla="*/ 16 h 406"/>
                        <a:gd name="T18" fmla="*/ 85 w 469"/>
                        <a:gd name="T19" fmla="*/ 46 h 406"/>
                        <a:gd name="T20" fmla="*/ 40 w 469"/>
                        <a:gd name="T21" fmla="*/ 89 h 406"/>
                        <a:gd name="T22" fmla="*/ 11 w 469"/>
                        <a:gd name="T23" fmla="*/ 142 h 406"/>
                        <a:gd name="T24" fmla="*/ 1 w 469"/>
                        <a:gd name="T25" fmla="*/ 182 h 406"/>
                        <a:gd name="T26" fmla="*/ 0 w 469"/>
                        <a:gd name="T27" fmla="*/ 213 h 406"/>
                        <a:gd name="T28" fmla="*/ 5 w 469"/>
                        <a:gd name="T29" fmla="*/ 244 h 406"/>
                        <a:gd name="T30" fmla="*/ 29 w 469"/>
                        <a:gd name="T31" fmla="*/ 300 h 406"/>
                        <a:gd name="T32" fmla="*/ 69 w 469"/>
                        <a:gd name="T33" fmla="*/ 346 h 406"/>
                        <a:gd name="T34" fmla="*/ 123 w 469"/>
                        <a:gd name="T35" fmla="*/ 382 h 406"/>
                        <a:gd name="T36" fmla="*/ 187 w 469"/>
                        <a:gd name="T37" fmla="*/ 402 h 406"/>
                        <a:gd name="T38" fmla="*/ 223 w 469"/>
                        <a:gd name="T39" fmla="*/ 406 h 406"/>
                        <a:gd name="T40" fmla="*/ 258 w 469"/>
                        <a:gd name="T41" fmla="*/ 405 h 406"/>
                        <a:gd name="T42" fmla="*/ 305 w 469"/>
                        <a:gd name="T43" fmla="*/ 398 h 406"/>
                        <a:gd name="T44" fmla="*/ 366 w 469"/>
                        <a:gd name="T45" fmla="*/ 372 h 406"/>
                        <a:gd name="T46" fmla="*/ 416 w 469"/>
                        <a:gd name="T47" fmla="*/ 332 h 406"/>
                        <a:gd name="T48" fmla="*/ 452 w 469"/>
                        <a:gd name="T49" fmla="*/ 282 h 406"/>
                        <a:gd name="T50" fmla="*/ 467 w 469"/>
                        <a:gd name="T51" fmla="*/ 234 h 406"/>
                        <a:gd name="T52" fmla="*/ 469 w 469"/>
                        <a:gd name="T53" fmla="*/ 203 h 406"/>
                        <a:gd name="T54" fmla="*/ 436 w 469"/>
                        <a:gd name="T55" fmla="*/ 239 h 406"/>
                        <a:gd name="T56" fmla="*/ 416 w 469"/>
                        <a:gd name="T57" fmla="*/ 288 h 406"/>
                        <a:gd name="T58" fmla="*/ 381 w 469"/>
                        <a:gd name="T59" fmla="*/ 329 h 406"/>
                        <a:gd name="T60" fmla="*/ 333 w 469"/>
                        <a:gd name="T61" fmla="*/ 360 h 406"/>
                        <a:gd name="T62" fmla="*/ 276 w 469"/>
                        <a:gd name="T63" fmla="*/ 377 h 406"/>
                        <a:gd name="T64" fmla="*/ 213 w 469"/>
                        <a:gd name="T65" fmla="*/ 380 h 406"/>
                        <a:gd name="T66" fmla="*/ 155 w 469"/>
                        <a:gd name="T67" fmla="*/ 367 h 406"/>
                        <a:gd name="T68" fmla="*/ 104 w 469"/>
                        <a:gd name="T69" fmla="*/ 340 h 406"/>
                        <a:gd name="T70" fmla="*/ 64 w 469"/>
                        <a:gd name="T71" fmla="*/ 302 h 406"/>
                        <a:gd name="T72" fmla="*/ 38 w 469"/>
                        <a:gd name="T73" fmla="*/ 256 h 406"/>
                        <a:gd name="T74" fmla="*/ 30 w 469"/>
                        <a:gd name="T75" fmla="*/ 203 h 406"/>
                        <a:gd name="T76" fmla="*/ 38 w 469"/>
                        <a:gd name="T77" fmla="*/ 151 h 406"/>
                        <a:gd name="T78" fmla="*/ 64 w 469"/>
                        <a:gd name="T79" fmla="*/ 103 h 406"/>
                        <a:gd name="T80" fmla="*/ 104 w 469"/>
                        <a:gd name="T81" fmla="*/ 65 h 406"/>
                        <a:gd name="T82" fmla="*/ 155 w 469"/>
                        <a:gd name="T83" fmla="*/ 39 h 406"/>
                        <a:gd name="T84" fmla="*/ 213 w 469"/>
                        <a:gd name="T85" fmla="*/ 27 h 406"/>
                        <a:gd name="T86" fmla="*/ 276 w 469"/>
                        <a:gd name="T87" fmla="*/ 29 h 406"/>
                        <a:gd name="T88" fmla="*/ 333 w 469"/>
                        <a:gd name="T89" fmla="*/ 47 h 406"/>
                        <a:gd name="T90" fmla="*/ 381 w 469"/>
                        <a:gd name="T91" fmla="*/ 78 h 406"/>
                        <a:gd name="T92" fmla="*/ 416 w 469"/>
                        <a:gd name="T93" fmla="*/ 119 h 406"/>
                        <a:gd name="T94" fmla="*/ 436 w 469"/>
                        <a:gd name="T95" fmla="*/ 167 h 4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69" h="406">
                          <a:moveTo>
                            <a:pt x="469" y="203"/>
                          </a:moveTo>
                          <a:lnTo>
                            <a:pt x="469" y="193"/>
                          </a:lnTo>
                          <a:lnTo>
                            <a:pt x="468" y="182"/>
                          </a:lnTo>
                          <a:lnTo>
                            <a:pt x="467" y="172"/>
                          </a:lnTo>
                          <a:lnTo>
                            <a:pt x="465" y="162"/>
                          </a:lnTo>
                          <a:lnTo>
                            <a:pt x="459" y="142"/>
                          </a:lnTo>
                          <a:lnTo>
                            <a:pt x="452" y="124"/>
                          </a:lnTo>
                          <a:lnTo>
                            <a:pt x="441" y="107"/>
                          </a:lnTo>
                          <a:lnTo>
                            <a:pt x="430" y="89"/>
                          </a:lnTo>
                          <a:lnTo>
                            <a:pt x="416" y="74"/>
                          </a:lnTo>
                          <a:lnTo>
                            <a:pt x="401" y="59"/>
                          </a:lnTo>
                          <a:lnTo>
                            <a:pt x="384" y="46"/>
                          </a:lnTo>
                          <a:lnTo>
                            <a:pt x="366" y="35"/>
                          </a:lnTo>
                          <a:lnTo>
                            <a:pt x="347" y="24"/>
                          </a:lnTo>
                          <a:lnTo>
                            <a:pt x="326" y="16"/>
                          </a:lnTo>
                          <a:lnTo>
                            <a:pt x="305" y="9"/>
                          </a:lnTo>
                          <a:lnTo>
                            <a:pt x="282" y="4"/>
                          </a:lnTo>
                          <a:lnTo>
                            <a:pt x="270" y="2"/>
                          </a:lnTo>
                          <a:lnTo>
                            <a:pt x="258" y="1"/>
                          </a:lnTo>
                          <a:lnTo>
                            <a:pt x="247" y="0"/>
                          </a:lnTo>
                          <a:lnTo>
                            <a:pt x="235" y="0"/>
                          </a:lnTo>
                          <a:lnTo>
                            <a:pt x="223" y="0"/>
                          </a:lnTo>
                          <a:lnTo>
                            <a:pt x="211" y="1"/>
                          </a:lnTo>
                          <a:lnTo>
                            <a:pt x="199" y="2"/>
                          </a:lnTo>
                          <a:lnTo>
                            <a:pt x="187" y="4"/>
                          </a:lnTo>
                          <a:lnTo>
                            <a:pt x="165" y="9"/>
                          </a:lnTo>
                          <a:lnTo>
                            <a:pt x="144" y="16"/>
                          </a:lnTo>
                          <a:lnTo>
                            <a:pt x="123" y="24"/>
                          </a:lnTo>
                          <a:lnTo>
                            <a:pt x="103" y="35"/>
                          </a:lnTo>
                          <a:lnTo>
                            <a:pt x="85" y="46"/>
                          </a:lnTo>
                          <a:lnTo>
                            <a:pt x="69" y="59"/>
                          </a:lnTo>
                          <a:lnTo>
                            <a:pt x="53" y="74"/>
                          </a:lnTo>
                          <a:lnTo>
                            <a:pt x="40" y="89"/>
                          </a:lnTo>
                          <a:lnTo>
                            <a:pt x="29" y="107"/>
                          </a:lnTo>
                          <a:lnTo>
                            <a:pt x="18" y="124"/>
                          </a:lnTo>
                          <a:lnTo>
                            <a:pt x="11" y="142"/>
                          </a:lnTo>
                          <a:lnTo>
                            <a:pt x="5" y="162"/>
                          </a:lnTo>
                          <a:lnTo>
                            <a:pt x="3" y="172"/>
                          </a:lnTo>
                          <a:lnTo>
                            <a:pt x="1" y="182"/>
                          </a:lnTo>
                          <a:lnTo>
                            <a:pt x="0" y="193"/>
                          </a:lnTo>
                          <a:lnTo>
                            <a:pt x="0" y="203"/>
                          </a:lnTo>
                          <a:lnTo>
                            <a:pt x="0" y="213"/>
                          </a:lnTo>
                          <a:lnTo>
                            <a:pt x="1" y="223"/>
                          </a:lnTo>
                          <a:lnTo>
                            <a:pt x="3" y="234"/>
                          </a:lnTo>
                          <a:lnTo>
                            <a:pt x="5" y="244"/>
                          </a:lnTo>
                          <a:lnTo>
                            <a:pt x="11" y="263"/>
                          </a:lnTo>
                          <a:lnTo>
                            <a:pt x="18" y="282"/>
                          </a:lnTo>
                          <a:lnTo>
                            <a:pt x="29" y="300"/>
                          </a:lnTo>
                          <a:lnTo>
                            <a:pt x="40" y="317"/>
                          </a:lnTo>
                          <a:lnTo>
                            <a:pt x="53" y="332"/>
                          </a:lnTo>
                          <a:lnTo>
                            <a:pt x="69" y="346"/>
                          </a:lnTo>
                          <a:lnTo>
                            <a:pt x="85" y="360"/>
                          </a:lnTo>
                          <a:lnTo>
                            <a:pt x="103" y="372"/>
                          </a:lnTo>
                          <a:lnTo>
                            <a:pt x="123" y="382"/>
                          </a:lnTo>
                          <a:lnTo>
                            <a:pt x="144" y="391"/>
                          </a:lnTo>
                          <a:lnTo>
                            <a:pt x="165" y="398"/>
                          </a:lnTo>
                          <a:lnTo>
                            <a:pt x="187" y="402"/>
                          </a:lnTo>
                          <a:lnTo>
                            <a:pt x="199" y="404"/>
                          </a:lnTo>
                          <a:lnTo>
                            <a:pt x="211" y="405"/>
                          </a:lnTo>
                          <a:lnTo>
                            <a:pt x="223" y="406"/>
                          </a:lnTo>
                          <a:lnTo>
                            <a:pt x="235" y="406"/>
                          </a:lnTo>
                          <a:lnTo>
                            <a:pt x="247" y="406"/>
                          </a:lnTo>
                          <a:lnTo>
                            <a:pt x="258" y="405"/>
                          </a:lnTo>
                          <a:lnTo>
                            <a:pt x="270" y="404"/>
                          </a:lnTo>
                          <a:lnTo>
                            <a:pt x="282" y="402"/>
                          </a:lnTo>
                          <a:lnTo>
                            <a:pt x="305" y="398"/>
                          </a:lnTo>
                          <a:lnTo>
                            <a:pt x="326" y="391"/>
                          </a:lnTo>
                          <a:lnTo>
                            <a:pt x="347" y="382"/>
                          </a:lnTo>
                          <a:lnTo>
                            <a:pt x="366" y="372"/>
                          </a:lnTo>
                          <a:lnTo>
                            <a:pt x="384" y="360"/>
                          </a:lnTo>
                          <a:lnTo>
                            <a:pt x="401" y="346"/>
                          </a:lnTo>
                          <a:lnTo>
                            <a:pt x="416" y="332"/>
                          </a:lnTo>
                          <a:lnTo>
                            <a:pt x="430" y="317"/>
                          </a:lnTo>
                          <a:lnTo>
                            <a:pt x="441" y="300"/>
                          </a:lnTo>
                          <a:lnTo>
                            <a:pt x="452" y="282"/>
                          </a:lnTo>
                          <a:lnTo>
                            <a:pt x="459" y="263"/>
                          </a:lnTo>
                          <a:lnTo>
                            <a:pt x="465" y="244"/>
                          </a:lnTo>
                          <a:lnTo>
                            <a:pt x="467" y="234"/>
                          </a:lnTo>
                          <a:lnTo>
                            <a:pt x="468" y="223"/>
                          </a:lnTo>
                          <a:lnTo>
                            <a:pt x="469" y="213"/>
                          </a:lnTo>
                          <a:lnTo>
                            <a:pt x="469" y="203"/>
                          </a:lnTo>
                          <a:close/>
                          <a:moveTo>
                            <a:pt x="441" y="203"/>
                          </a:moveTo>
                          <a:lnTo>
                            <a:pt x="440" y="221"/>
                          </a:lnTo>
                          <a:lnTo>
                            <a:pt x="436" y="239"/>
                          </a:lnTo>
                          <a:lnTo>
                            <a:pt x="431" y="256"/>
                          </a:lnTo>
                          <a:lnTo>
                            <a:pt x="424" y="273"/>
                          </a:lnTo>
                          <a:lnTo>
                            <a:pt x="416" y="288"/>
                          </a:lnTo>
                          <a:lnTo>
                            <a:pt x="405" y="302"/>
                          </a:lnTo>
                          <a:lnTo>
                            <a:pt x="394" y="317"/>
                          </a:lnTo>
                          <a:lnTo>
                            <a:pt x="381" y="329"/>
                          </a:lnTo>
                          <a:lnTo>
                            <a:pt x="365" y="340"/>
                          </a:lnTo>
                          <a:lnTo>
                            <a:pt x="350" y="351"/>
                          </a:lnTo>
                          <a:lnTo>
                            <a:pt x="333" y="360"/>
                          </a:lnTo>
                          <a:lnTo>
                            <a:pt x="315" y="367"/>
                          </a:lnTo>
                          <a:lnTo>
                            <a:pt x="296" y="373"/>
                          </a:lnTo>
                          <a:lnTo>
                            <a:pt x="276" y="377"/>
                          </a:lnTo>
                          <a:lnTo>
                            <a:pt x="256" y="380"/>
                          </a:lnTo>
                          <a:lnTo>
                            <a:pt x="235" y="381"/>
                          </a:lnTo>
                          <a:lnTo>
                            <a:pt x="213" y="380"/>
                          </a:lnTo>
                          <a:lnTo>
                            <a:pt x="193" y="377"/>
                          </a:lnTo>
                          <a:lnTo>
                            <a:pt x="174" y="373"/>
                          </a:lnTo>
                          <a:lnTo>
                            <a:pt x="155" y="367"/>
                          </a:lnTo>
                          <a:lnTo>
                            <a:pt x="136" y="360"/>
                          </a:lnTo>
                          <a:lnTo>
                            <a:pt x="120" y="351"/>
                          </a:lnTo>
                          <a:lnTo>
                            <a:pt x="104" y="340"/>
                          </a:lnTo>
                          <a:lnTo>
                            <a:pt x="89" y="329"/>
                          </a:lnTo>
                          <a:lnTo>
                            <a:pt x="76" y="317"/>
                          </a:lnTo>
                          <a:lnTo>
                            <a:pt x="64" y="302"/>
                          </a:lnTo>
                          <a:lnTo>
                            <a:pt x="55" y="288"/>
                          </a:lnTo>
                          <a:lnTo>
                            <a:pt x="45" y="273"/>
                          </a:lnTo>
                          <a:lnTo>
                            <a:pt x="38" y="256"/>
                          </a:lnTo>
                          <a:lnTo>
                            <a:pt x="33" y="239"/>
                          </a:lnTo>
                          <a:lnTo>
                            <a:pt x="31" y="221"/>
                          </a:lnTo>
                          <a:lnTo>
                            <a:pt x="30" y="203"/>
                          </a:lnTo>
                          <a:lnTo>
                            <a:pt x="31" y="184"/>
                          </a:lnTo>
                          <a:lnTo>
                            <a:pt x="33" y="167"/>
                          </a:lnTo>
                          <a:lnTo>
                            <a:pt x="38" y="151"/>
                          </a:lnTo>
                          <a:lnTo>
                            <a:pt x="45" y="134"/>
                          </a:lnTo>
                          <a:lnTo>
                            <a:pt x="55" y="119"/>
                          </a:lnTo>
                          <a:lnTo>
                            <a:pt x="64" y="103"/>
                          </a:lnTo>
                          <a:lnTo>
                            <a:pt x="76" y="90"/>
                          </a:lnTo>
                          <a:lnTo>
                            <a:pt x="89" y="78"/>
                          </a:lnTo>
                          <a:lnTo>
                            <a:pt x="104" y="65"/>
                          </a:lnTo>
                          <a:lnTo>
                            <a:pt x="120" y="55"/>
                          </a:lnTo>
                          <a:lnTo>
                            <a:pt x="136" y="47"/>
                          </a:lnTo>
                          <a:lnTo>
                            <a:pt x="155" y="39"/>
                          </a:lnTo>
                          <a:lnTo>
                            <a:pt x="174" y="34"/>
                          </a:lnTo>
                          <a:lnTo>
                            <a:pt x="193" y="29"/>
                          </a:lnTo>
                          <a:lnTo>
                            <a:pt x="213" y="27"/>
                          </a:lnTo>
                          <a:lnTo>
                            <a:pt x="235" y="25"/>
                          </a:lnTo>
                          <a:lnTo>
                            <a:pt x="256" y="27"/>
                          </a:lnTo>
                          <a:lnTo>
                            <a:pt x="276" y="29"/>
                          </a:lnTo>
                          <a:lnTo>
                            <a:pt x="296" y="34"/>
                          </a:lnTo>
                          <a:lnTo>
                            <a:pt x="315" y="39"/>
                          </a:lnTo>
                          <a:lnTo>
                            <a:pt x="333" y="47"/>
                          </a:lnTo>
                          <a:lnTo>
                            <a:pt x="350" y="55"/>
                          </a:lnTo>
                          <a:lnTo>
                            <a:pt x="365" y="65"/>
                          </a:lnTo>
                          <a:lnTo>
                            <a:pt x="381" y="78"/>
                          </a:lnTo>
                          <a:lnTo>
                            <a:pt x="394" y="90"/>
                          </a:lnTo>
                          <a:lnTo>
                            <a:pt x="405" y="103"/>
                          </a:lnTo>
                          <a:lnTo>
                            <a:pt x="416" y="119"/>
                          </a:lnTo>
                          <a:lnTo>
                            <a:pt x="424" y="134"/>
                          </a:lnTo>
                          <a:lnTo>
                            <a:pt x="431" y="151"/>
                          </a:lnTo>
                          <a:lnTo>
                            <a:pt x="436" y="167"/>
                          </a:lnTo>
                          <a:lnTo>
                            <a:pt x="440" y="184"/>
                          </a:lnTo>
                          <a:lnTo>
                            <a:pt x="441" y="203"/>
                          </a:lnTo>
                          <a:close/>
                        </a:path>
                      </a:pathLst>
                    </a:custGeom>
                    <a:solidFill>
                      <a:srgbClr val="90CF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89" name="Freeform 6705">
                      <a:extLst>
                        <a:ext uri="{FF2B5EF4-FFF2-40B4-BE49-F238E27FC236}">
                          <a16:creationId xmlns:a16="http://schemas.microsoft.com/office/drawing/2014/main" xmlns="" id="{BE1155D1-0AA3-4202-993F-3282EC1BFD3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61" y="1571"/>
                      <a:ext cx="74" cy="76"/>
                    </a:xfrm>
                    <a:custGeom>
                      <a:avLst/>
                      <a:gdLst>
                        <a:gd name="T0" fmla="*/ 436 w 441"/>
                        <a:gd name="T1" fmla="*/ 153 h 382"/>
                        <a:gd name="T2" fmla="*/ 415 w 441"/>
                        <a:gd name="T3" fmla="*/ 101 h 382"/>
                        <a:gd name="T4" fmla="*/ 377 w 441"/>
                        <a:gd name="T5" fmla="*/ 57 h 382"/>
                        <a:gd name="T6" fmla="*/ 326 w 441"/>
                        <a:gd name="T7" fmla="*/ 24 h 382"/>
                        <a:gd name="T8" fmla="*/ 266 w 441"/>
                        <a:gd name="T9" fmla="*/ 4 h 382"/>
                        <a:gd name="T10" fmla="*/ 198 w 441"/>
                        <a:gd name="T11" fmla="*/ 1 h 382"/>
                        <a:gd name="T12" fmla="*/ 135 w 441"/>
                        <a:gd name="T13" fmla="*/ 16 h 382"/>
                        <a:gd name="T14" fmla="*/ 81 w 441"/>
                        <a:gd name="T15" fmla="*/ 44 h 382"/>
                        <a:gd name="T16" fmla="*/ 38 w 441"/>
                        <a:gd name="T17" fmla="*/ 84 h 382"/>
                        <a:gd name="T18" fmla="*/ 11 w 441"/>
                        <a:gd name="T19" fmla="*/ 135 h 382"/>
                        <a:gd name="T20" fmla="*/ 0 w 441"/>
                        <a:gd name="T21" fmla="*/ 191 h 382"/>
                        <a:gd name="T22" fmla="*/ 11 w 441"/>
                        <a:gd name="T23" fmla="*/ 247 h 382"/>
                        <a:gd name="T24" fmla="*/ 38 w 441"/>
                        <a:gd name="T25" fmla="*/ 298 h 382"/>
                        <a:gd name="T26" fmla="*/ 81 w 441"/>
                        <a:gd name="T27" fmla="*/ 339 h 382"/>
                        <a:gd name="T28" fmla="*/ 135 w 441"/>
                        <a:gd name="T29" fmla="*/ 366 h 382"/>
                        <a:gd name="T30" fmla="*/ 198 w 441"/>
                        <a:gd name="T31" fmla="*/ 381 h 382"/>
                        <a:gd name="T32" fmla="*/ 266 w 441"/>
                        <a:gd name="T33" fmla="*/ 378 h 382"/>
                        <a:gd name="T34" fmla="*/ 326 w 441"/>
                        <a:gd name="T35" fmla="*/ 359 h 382"/>
                        <a:gd name="T36" fmla="*/ 377 w 441"/>
                        <a:gd name="T37" fmla="*/ 326 h 382"/>
                        <a:gd name="T38" fmla="*/ 415 w 441"/>
                        <a:gd name="T39" fmla="*/ 282 h 382"/>
                        <a:gd name="T40" fmla="*/ 436 w 441"/>
                        <a:gd name="T41" fmla="*/ 230 h 382"/>
                        <a:gd name="T42" fmla="*/ 412 w 441"/>
                        <a:gd name="T43" fmla="*/ 191 h 382"/>
                        <a:gd name="T44" fmla="*/ 403 w 441"/>
                        <a:gd name="T45" fmla="*/ 240 h 382"/>
                        <a:gd name="T46" fmla="*/ 380 w 441"/>
                        <a:gd name="T47" fmla="*/ 283 h 382"/>
                        <a:gd name="T48" fmla="*/ 343 w 441"/>
                        <a:gd name="T49" fmla="*/ 318 h 382"/>
                        <a:gd name="T50" fmla="*/ 295 w 441"/>
                        <a:gd name="T51" fmla="*/ 344 h 382"/>
                        <a:gd name="T52" fmla="*/ 241 w 441"/>
                        <a:gd name="T53" fmla="*/ 355 h 382"/>
                        <a:gd name="T54" fmla="*/ 183 w 441"/>
                        <a:gd name="T55" fmla="*/ 353 h 382"/>
                        <a:gd name="T56" fmla="*/ 130 w 441"/>
                        <a:gd name="T57" fmla="*/ 337 h 382"/>
                        <a:gd name="T58" fmla="*/ 86 w 441"/>
                        <a:gd name="T59" fmla="*/ 308 h 382"/>
                        <a:gd name="T60" fmla="*/ 53 w 441"/>
                        <a:gd name="T61" fmla="*/ 270 h 382"/>
                        <a:gd name="T62" fmla="*/ 34 w 441"/>
                        <a:gd name="T63" fmla="*/ 225 h 382"/>
                        <a:gd name="T64" fmla="*/ 31 w 441"/>
                        <a:gd name="T65" fmla="*/ 175 h 382"/>
                        <a:gd name="T66" fmla="*/ 45 w 441"/>
                        <a:gd name="T67" fmla="*/ 126 h 382"/>
                        <a:gd name="T68" fmla="*/ 74 w 441"/>
                        <a:gd name="T69" fmla="*/ 86 h 382"/>
                        <a:gd name="T70" fmla="*/ 114 w 441"/>
                        <a:gd name="T71" fmla="*/ 55 h 382"/>
                        <a:gd name="T72" fmla="*/ 164 w 441"/>
                        <a:gd name="T73" fmla="*/ 33 h 382"/>
                        <a:gd name="T74" fmla="*/ 221 w 441"/>
                        <a:gd name="T75" fmla="*/ 26 h 382"/>
                        <a:gd name="T76" fmla="*/ 278 w 441"/>
                        <a:gd name="T77" fmla="*/ 33 h 382"/>
                        <a:gd name="T78" fmla="*/ 327 w 441"/>
                        <a:gd name="T79" fmla="*/ 55 h 382"/>
                        <a:gd name="T80" fmla="*/ 368 w 441"/>
                        <a:gd name="T81" fmla="*/ 86 h 382"/>
                        <a:gd name="T82" fmla="*/ 397 w 441"/>
                        <a:gd name="T83" fmla="*/ 126 h 382"/>
                        <a:gd name="T84" fmla="*/ 410 w 441"/>
                        <a:gd name="T85" fmla="*/ 175 h 3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441" h="382">
                          <a:moveTo>
                            <a:pt x="441" y="191"/>
                          </a:moveTo>
                          <a:lnTo>
                            <a:pt x="440" y="171"/>
                          </a:lnTo>
                          <a:lnTo>
                            <a:pt x="436" y="153"/>
                          </a:lnTo>
                          <a:lnTo>
                            <a:pt x="432" y="135"/>
                          </a:lnTo>
                          <a:lnTo>
                            <a:pt x="423" y="117"/>
                          </a:lnTo>
                          <a:lnTo>
                            <a:pt x="415" y="101"/>
                          </a:lnTo>
                          <a:lnTo>
                            <a:pt x="403" y="84"/>
                          </a:lnTo>
                          <a:lnTo>
                            <a:pt x="391" y="70"/>
                          </a:lnTo>
                          <a:lnTo>
                            <a:pt x="377" y="57"/>
                          </a:lnTo>
                          <a:lnTo>
                            <a:pt x="361" y="44"/>
                          </a:lnTo>
                          <a:lnTo>
                            <a:pt x="344" y="33"/>
                          </a:lnTo>
                          <a:lnTo>
                            <a:pt x="326" y="24"/>
                          </a:lnTo>
                          <a:lnTo>
                            <a:pt x="306" y="16"/>
                          </a:lnTo>
                          <a:lnTo>
                            <a:pt x="286" y="9"/>
                          </a:lnTo>
                          <a:lnTo>
                            <a:pt x="266" y="4"/>
                          </a:lnTo>
                          <a:lnTo>
                            <a:pt x="243" y="1"/>
                          </a:lnTo>
                          <a:lnTo>
                            <a:pt x="221" y="0"/>
                          </a:lnTo>
                          <a:lnTo>
                            <a:pt x="198" y="1"/>
                          </a:lnTo>
                          <a:lnTo>
                            <a:pt x="177" y="4"/>
                          </a:lnTo>
                          <a:lnTo>
                            <a:pt x="156" y="9"/>
                          </a:lnTo>
                          <a:lnTo>
                            <a:pt x="135" y="16"/>
                          </a:lnTo>
                          <a:lnTo>
                            <a:pt x="116" y="24"/>
                          </a:lnTo>
                          <a:lnTo>
                            <a:pt x="98" y="33"/>
                          </a:lnTo>
                          <a:lnTo>
                            <a:pt x="81" y="44"/>
                          </a:lnTo>
                          <a:lnTo>
                            <a:pt x="66" y="57"/>
                          </a:lnTo>
                          <a:lnTo>
                            <a:pt x="51" y="70"/>
                          </a:lnTo>
                          <a:lnTo>
                            <a:pt x="38" y="84"/>
                          </a:lnTo>
                          <a:lnTo>
                            <a:pt x="28" y="101"/>
                          </a:lnTo>
                          <a:lnTo>
                            <a:pt x="18" y="117"/>
                          </a:lnTo>
                          <a:lnTo>
                            <a:pt x="11" y="135"/>
                          </a:lnTo>
                          <a:lnTo>
                            <a:pt x="5" y="153"/>
                          </a:lnTo>
                          <a:lnTo>
                            <a:pt x="2" y="171"/>
                          </a:lnTo>
                          <a:lnTo>
                            <a:pt x="0" y="191"/>
                          </a:lnTo>
                          <a:lnTo>
                            <a:pt x="2" y="210"/>
                          </a:lnTo>
                          <a:lnTo>
                            <a:pt x="5" y="230"/>
                          </a:lnTo>
                          <a:lnTo>
                            <a:pt x="11" y="247"/>
                          </a:lnTo>
                          <a:lnTo>
                            <a:pt x="18" y="266"/>
                          </a:lnTo>
                          <a:lnTo>
                            <a:pt x="28" y="282"/>
                          </a:lnTo>
                          <a:lnTo>
                            <a:pt x="38" y="298"/>
                          </a:lnTo>
                          <a:lnTo>
                            <a:pt x="51" y="312"/>
                          </a:lnTo>
                          <a:lnTo>
                            <a:pt x="66" y="326"/>
                          </a:lnTo>
                          <a:lnTo>
                            <a:pt x="81" y="339"/>
                          </a:lnTo>
                          <a:lnTo>
                            <a:pt x="98" y="349"/>
                          </a:lnTo>
                          <a:lnTo>
                            <a:pt x="116" y="359"/>
                          </a:lnTo>
                          <a:lnTo>
                            <a:pt x="135" y="366"/>
                          </a:lnTo>
                          <a:lnTo>
                            <a:pt x="156" y="373"/>
                          </a:lnTo>
                          <a:lnTo>
                            <a:pt x="177" y="378"/>
                          </a:lnTo>
                          <a:lnTo>
                            <a:pt x="198" y="381"/>
                          </a:lnTo>
                          <a:lnTo>
                            <a:pt x="221" y="382"/>
                          </a:lnTo>
                          <a:lnTo>
                            <a:pt x="243" y="381"/>
                          </a:lnTo>
                          <a:lnTo>
                            <a:pt x="266" y="378"/>
                          </a:lnTo>
                          <a:lnTo>
                            <a:pt x="286" y="373"/>
                          </a:lnTo>
                          <a:lnTo>
                            <a:pt x="306" y="366"/>
                          </a:lnTo>
                          <a:lnTo>
                            <a:pt x="326" y="359"/>
                          </a:lnTo>
                          <a:lnTo>
                            <a:pt x="344" y="349"/>
                          </a:lnTo>
                          <a:lnTo>
                            <a:pt x="361" y="339"/>
                          </a:lnTo>
                          <a:lnTo>
                            <a:pt x="377" y="326"/>
                          </a:lnTo>
                          <a:lnTo>
                            <a:pt x="391" y="312"/>
                          </a:lnTo>
                          <a:lnTo>
                            <a:pt x="403" y="298"/>
                          </a:lnTo>
                          <a:lnTo>
                            <a:pt x="415" y="282"/>
                          </a:lnTo>
                          <a:lnTo>
                            <a:pt x="423" y="266"/>
                          </a:lnTo>
                          <a:lnTo>
                            <a:pt x="432" y="247"/>
                          </a:lnTo>
                          <a:lnTo>
                            <a:pt x="436" y="230"/>
                          </a:lnTo>
                          <a:lnTo>
                            <a:pt x="440" y="210"/>
                          </a:lnTo>
                          <a:lnTo>
                            <a:pt x="441" y="191"/>
                          </a:lnTo>
                          <a:close/>
                          <a:moveTo>
                            <a:pt x="412" y="191"/>
                          </a:moveTo>
                          <a:lnTo>
                            <a:pt x="410" y="208"/>
                          </a:lnTo>
                          <a:lnTo>
                            <a:pt x="408" y="225"/>
                          </a:lnTo>
                          <a:lnTo>
                            <a:pt x="403" y="240"/>
                          </a:lnTo>
                          <a:lnTo>
                            <a:pt x="397" y="256"/>
                          </a:lnTo>
                          <a:lnTo>
                            <a:pt x="389" y="270"/>
                          </a:lnTo>
                          <a:lnTo>
                            <a:pt x="380" y="283"/>
                          </a:lnTo>
                          <a:lnTo>
                            <a:pt x="368" y="297"/>
                          </a:lnTo>
                          <a:lnTo>
                            <a:pt x="356" y="308"/>
                          </a:lnTo>
                          <a:lnTo>
                            <a:pt x="343" y="318"/>
                          </a:lnTo>
                          <a:lnTo>
                            <a:pt x="327" y="328"/>
                          </a:lnTo>
                          <a:lnTo>
                            <a:pt x="312" y="337"/>
                          </a:lnTo>
                          <a:lnTo>
                            <a:pt x="295" y="344"/>
                          </a:lnTo>
                          <a:lnTo>
                            <a:pt x="278" y="349"/>
                          </a:lnTo>
                          <a:lnTo>
                            <a:pt x="260" y="353"/>
                          </a:lnTo>
                          <a:lnTo>
                            <a:pt x="241" y="355"/>
                          </a:lnTo>
                          <a:lnTo>
                            <a:pt x="221" y="356"/>
                          </a:lnTo>
                          <a:lnTo>
                            <a:pt x="202" y="355"/>
                          </a:lnTo>
                          <a:lnTo>
                            <a:pt x="183" y="353"/>
                          </a:lnTo>
                          <a:lnTo>
                            <a:pt x="164" y="349"/>
                          </a:lnTo>
                          <a:lnTo>
                            <a:pt x="146" y="344"/>
                          </a:lnTo>
                          <a:lnTo>
                            <a:pt x="130" y="337"/>
                          </a:lnTo>
                          <a:lnTo>
                            <a:pt x="114" y="328"/>
                          </a:lnTo>
                          <a:lnTo>
                            <a:pt x="100" y="318"/>
                          </a:lnTo>
                          <a:lnTo>
                            <a:pt x="86" y="308"/>
                          </a:lnTo>
                          <a:lnTo>
                            <a:pt x="74" y="297"/>
                          </a:lnTo>
                          <a:lnTo>
                            <a:pt x="63" y="283"/>
                          </a:lnTo>
                          <a:lnTo>
                            <a:pt x="53" y="270"/>
                          </a:lnTo>
                          <a:lnTo>
                            <a:pt x="45" y="256"/>
                          </a:lnTo>
                          <a:lnTo>
                            <a:pt x="38" y="240"/>
                          </a:lnTo>
                          <a:lnTo>
                            <a:pt x="34" y="225"/>
                          </a:lnTo>
                          <a:lnTo>
                            <a:pt x="31" y="208"/>
                          </a:lnTo>
                          <a:lnTo>
                            <a:pt x="30" y="191"/>
                          </a:lnTo>
                          <a:lnTo>
                            <a:pt x="31" y="175"/>
                          </a:lnTo>
                          <a:lnTo>
                            <a:pt x="34" y="158"/>
                          </a:lnTo>
                          <a:lnTo>
                            <a:pt x="38" y="142"/>
                          </a:lnTo>
                          <a:lnTo>
                            <a:pt x="45" y="126"/>
                          </a:lnTo>
                          <a:lnTo>
                            <a:pt x="53" y="112"/>
                          </a:lnTo>
                          <a:lnTo>
                            <a:pt x="63" y="99"/>
                          </a:lnTo>
                          <a:lnTo>
                            <a:pt x="74" y="86"/>
                          </a:lnTo>
                          <a:lnTo>
                            <a:pt x="86" y="74"/>
                          </a:lnTo>
                          <a:lnTo>
                            <a:pt x="100" y="64"/>
                          </a:lnTo>
                          <a:lnTo>
                            <a:pt x="114" y="55"/>
                          </a:lnTo>
                          <a:lnTo>
                            <a:pt x="130" y="46"/>
                          </a:lnTo>
                          <a:lnTo>
                            <a:pt x="146" y="39"/>
                          </a:lnTo>
                          <a:lnTo>
                            <a:pt x="164" y="33"/>
                          </a:lnTo>
                          <a:lnTo>
                            <a:pt x="183" y="29"/>
                          </a:lnTo>
                          <a:lnTo>
                            <a:pt x="202" y="27"/>
                          </a:lnTo>
                          <a:lnTo>
                            <a:pt x="221" y="26"/>
                          </a:lnTo>
                          <a:lnTo>
                            <a:pt x="241" y="27"/>
                          </a:lnTo>
                          <a:lnTo>
                            <a:pt x="260" y="29"/>
                          </a:lnTo>
                          <a:lnTo>
                            <a:pt x="278" y="33"/>
                          </a:lnTo>
                          <a:lnTo>
                            <a:pt x="295" y="39"/>
                          </a:lnTo>
                          <a:lnTo>
                            <a:pt x="312" y="46"/>
                          </a:lnTo>
                          <a:lnTo>
                            <a:pt x="327" y="55"/>
                          </a:lnTo>
                          <a:lnTo>
                            <a:pt x="343" y="64"/>
                          </a:lnTo>
                          <a:lnTo>
                            <a:pt x="356" y="74"/>
                          </a:lnTo>
                          <a:lnTo>
                            <a:pt x="368" y="86"/>
                          </a:lnTo>
                          <a:lnTo>
                            <a:pt x="380" y="99"/>
                          </a:lnTo>
                          <a:lnTo>
                            <a:pt x="389" y="112"/>
                          </a:lnTo>
                          <a:lnTo>
                            <a:pt x="397" y="126"/>
                          </a:lnTo>
                          <a:lnTo>
                            <a:pt x="403" y="142"/>
                          </a:lnTo>
                          <a:lnTo>
                            <a:pt x="408" y="158"/>
                          </a:lnTo>
                          <a:lnTo>
                            <a:pt x="410" y="175"/>
                          </a:lnTo>
                          <a:lnTo>
                            <a:pt x="412" y="191"/>
                          </a:lnTo>
                          <a:close/>
                        </a:path>
                      </a:pathLst>
                    </a:custGeom>
                    <a:solidFill>
                      <a:srgbClr val="96D1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0" name="Freeform 6706">
                      <a:extLst>
                        <a:ext uri="{FF2B5EF4-FFF2-40B4-BE49-F238E27FC236}">
                          <a16:creationId xmlns:a16="http://schemas.microsoft.com/office/drawing/2014/main" xmlns="" id="{FD20679E-DD0D-4773-AA59-6532C402A0A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64" y="1573"/>
                      <a:ext cx="68" cy="72"/>
                    </a:xfrm>
                    <a:custGeom>
                      <a:avLst/>
                      <a:gdLst>
                        <a:gd name="T0" fmla="*/ 406 w 411"/>
                        <a:gd name="T1" fmla="*/ 142 h 356"/>
                        <a:gd name="T2" fmla="*/ 386 w 411"/>
                        <a:gd name="T3" fmla="*/ 94 h 356"/>
                        <a:gd name="T4" fmla="*/ 351 w 411"/>
                        <a:gd name="T5" fmla="*/ 53 h 356"/>
                        <a:gd name="T6" fmla="*/ 303 w 411"/>
                        <a:gd name="T7" fmla="*/ 22 h 356"/>
                        <a:gd name="T8" fmla="*/ 246 w 411"/>
                        <a:gd name="T9" fmla="*/ 4 h 356"/>
                        <a:gd name="T10" fmla="*/ 183 w 411"/>
                        <a:gd name="T11" fmla="*/ 2 h 356"/>
                        <a:gd name="T12" fmla="*/ 125 w 411"/>
                        <a:gd name="T13" fmla="*/ 14 h 356"/>
                        <a:gd name="T14" fmla="*/ 74 w 411"/>
                        <a:gd name="T15" fmla="*/ 40 h 356"/>
                        <a:gd name="T16" fmla="*/ 34 w 411"/>
                        <a:gd name="T17" fmla="*/ 78 h 356"/>
                        <a:gd name="T18" fmla="*/ 8 w 411"/>
                        <a:gd name="T19" fmla="*/ 126 h 356"/>
                        <a:gd name="T20" fmla="*/ 0 w 411"/>
                        <a:gd name="T21" fmla="*/ 178 h 356"/>
                        <a:gd name="T22" fmla="*/ 8 w 411"/>
                        <a:gd name="T23" fmla="*/ 231 h 356"/>
                        <a:gd name="T24" fmla="*/ 34 w 411"/>
                        <a:gd name="T25" fmla="*/ 277 h 356"/>
                        <a:gd name="T26" fmla="*/ 74 w 411"/>
                        <a:gd name="T27" fmla="*/ 315 h 356"/>
                        <a:gd name="T28" fmla="*/ 125 w 411"/>
                        <a:gd name="T29" fmla="*/ 342 h 356"/>
                        <a:gd name="T30" fmla="*/ 183 w 411"/>
                        <a:gd name="T31" fmla="*/ 355 h 356"/>
                        <a:gd name="T32" fmla="*/ 246 w 411"/>
                        <a:gd name="T33" fmla="*/ 352 h 356"/>
                        <a:gd name="T34" fmla="*/ 303 w 411"/>
                        <a:gd name="T35" fmla="*/ 335 h 356"/>
                        <a:gd name="T36" fmla="*/ 351 w 411"/>
                        <a:gd name="T37" fmla="*/ 304 h 356"/>
                        <a:gd name="T38" fmla="*/ 386 w 411"/>
                        <a:gd name="T39" fmla="*/ 263 h 356"/>
                        <a:gd name="T40" fmla="*/ 406 w 411"/>
                        <a:gd name="T41" fmla="*/ 214 h 356"/>
                        <a:gd name="T42" fmla="*/ 381 w 411"/>
                        <a:gd name="T43" fmla="*/ 178 h 356"/>
                        <a:gd name="T44" fmla="*/ 373 w 411"/>
                        <a:gd name="T45" fmla="*/ 223 h 356"/>
                        <a:gd name="T46" fmla="*/ 351 w 411"/>
                        <a:gd name="T47" fmla="*/ 263 h 356"/>
                        <a:gd name="T48" fmla="*/ 317 w 411"/>
                        <a:gd name="T49" fmla="*/ 296 h 356"/>
                        <a:gd name="T50" fmla="*/ 274 w 411"/>
                        <a:gd name="T51" fmla="*/ 318 h 356"/>
                        <a:gd name="T52" fmla="*/ 223 w 411"/>
                        <a:gd name="T53" fmla="*/ 330 h 356"/>
                        <a:gd name="T54" fmla="*/ 169 w 411"/>
                        <a:gd name="T55" fmla="*/ 328 h 356"/>
                        <a:gd name="T56" fmla="*/ 121 w 411"/>
                        <a:gd name="T57" fmla="*/ 312 h 356"/>
                        <a:gd name="T58" fmla="*/ 80 w 411"/>
                        <a:gd name="T59" fmla="*/ 286 h 356"/>
                        <a:gd name="T60" fmla="*/ 50 w 411"/>
                        <a:gd name="T61" fmla="*/ 251 h 356"/>
                        <a:gd name="T62" fmla="*/ 32 w 411"/>
                        <a:gd name="T63" fmla="*/ 209 h 356"/>
                        <a:gd name="T64" fmla="*/ 29 w 411"/>
                        <a:gd name="T65" fmla="*/ 163 h 356"/>
                        <a:gd name="T66" fmla="*/ 42 w 411"/>
                        <a:gd name="T67" fmla="*/ 118 h 356"/>
                        <a:gd name="T68" fmla="*/ 69 w 411"/>
                        <a:gd name="T69" fmla="*/ 82 h 356"/>
                        <a:gd name="T70" fmla="*/ 106 w 411"/>
                        <a:gd name="T71" fmla="*/ 52 h 356"/>
                        <a:gd name="T72" fmla="*/ 153 w 411"/>
                        <a:gd name="T73" fmla="*/ 32 h 356"/>
                        <a:gd name="T74" fmla="*/ 205 w 411"/>
                        <a:gd name="T75" fmla="*/ 25 h 356"/>
                        <a:gd name="T76" fmla="*/ 257 w 411"/>
                        <a:gd name="T77" fmla="*/ 32 h 356"/>
                        <a:gd name="T78" fmla="*/ 303 w 411"/>
                        <a:gd name="T79" fmla="*/ 52 h 356"/>
                        <a:gd name="T80" fmla="*/ 341 w 411"/>
                        <a:gd name="T81" fmla="*/ 82 h 356"/>
                        <a:gd name="T82" fmla="*/ 367 w 411"/>
                        <a:gd name="T83" fmla="*/ 118 h 356"/>
                        <a:gd name="T84" fmla="*/ 380 w 411"/>
                        <a:gd name="T85" fmla="*/ 163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411" h="356">
                          <a:moveTo>
                            <a:pt x="411" y="178"/>
                          </a:moveTo>
                          <a:lnTo>
                            <a:pt x="410" y="159"/>
                          </a:lnTo>
                          <a:lnTo>
                            <a:pt x="406" y="142"/>
                          </a:lnTo>
                          <a:lnTo>
                            <a:pt x="401" y="126"/>
                          </a:lnTo>
                          <a:lnTo>
                            <a:pt x="394" y="109"/>
                          </a:lnTo>
                          <a:lnTo>
                            <a:pt x="386" y="94"/>
                          </a:lnTo>
                          <a:lnTo>
                            <a:pt x="375" y="78"/>
                          </a:lnTo>
                          <a:lnTo>
                            <a:pt x="364" y="65"/>
                          </a:lnTo>
                          <a:lnTo>
                            <a:pt x="351" y="53"/>
                          </a:lnTo>
                          <a:lnTo>
                            <a:pt x="335" y="40"/>
                          </a:lnTo>
                          <a:lnTo>
                            <a:pt x="320" y="30"/>
                          </a:lnTo>
                          <a:lnTo>
                            <a:pt x="303" y="22"/>
                          </a:lnTo>
                          <a:lnTo>
                            <a:pt x="285" y="14"/>
                          </a:lnTo>
                          <a:lnTo>
                            <a:pt x="266" y="9"/>
                          </a:lnTo>
                          <a:lnTo>
                            <a:pt x="246" y="4"/>
                          </a:lnTo>
                          <a:lnTo>
                            <a:pt x="226" y="2"/>
                          </a:lnTo>
                          <a:lnTo>
                            <a:pt x="205" y="0"/>
                          </a:lnTo>
                          <a:lnTo>
                            <a:pt x="183" y="2"/>
                          </a:lnTo>
                          <a:lnTo>
                            <a:pt x="163" y="4"/>
                          </a:lnTo>
                          <a:lnTo>
                            <a:pt x="144" y="9"/>
                          </a:lnTo>
                          <a:lnTo>
                            <a:pt x="125" y="14"/>
                          </a:lnTo>
                          <a:lnTo>
                            <a:pt x="106" y="22"/>
                          </a:lnTo>
                          <a:lnTo>
                            <a:pt x="90" y="30"/>
                          </a:lnTo>
                          <a:lnTo>
                            <a:pt x="74" y="40"/>
                          </a:lnTo>
                          <a:lnTo>
                            <a:pt x="59" y="53"/>
                          </a:lnTo>
                          <a:lnTo>
                            <a:pt x="46" y="65"/>
                          </a:lnTo>
                          <a:lnTo>
                            <a:pt x="34" y="78"/>
                          </a:lnTo>
                          <a:lnTo>
                            <a:pt x="25" y="94"/>
                          </a:lnTo>
                          <a:lnTo>
                            <a:pt x="15" y="109"/>
                          </a:lnTo>
                          <a:lnTo>
                            <a:pt x="8" y="126"/>
                          </a:lnTo>
                          <a:lnTo>
                            <a:pt x="3" y="142"/>
                          </a:lnTo>
                          <a:lnTo>
                            <a:pt x="1" y="159"/>
                          </a:lnTo>
                          <a:lnTo>
                            <a:pt x="0" y="178"/>
                          </a:lnTo>
                          <a:lnTo>
                            <a:pt x="1" y="196"/>
                          </a:lnTo>
                          <a:lnTo>
                            <a:pt x="3" y="214"/>
                          </a:lnTo>
                          <a:lnTo>
                            <a:pt x="8" y="231"/>
                          </a:lnTo>
                          <a:lnTo>
                            <a:pt x="15" y="248"/>
                          </a:lnTo>
                          <a:lnTo>
                            <a:pt x="25" y="263"/>
                          </a:lnTo>
                          <a:lnTo>
                            <a:pt x="34" y="277"/>
                          </a:lnTo>
                          <a:lnTo>
                            <a:pt x="46" y="292"/>
                          </a:lnTo>
                          <a:lnTo>
                            <a:pt x="59" y="304"/>
                          </a:lnTo>
                          <a:lnTo>
                            <a:pt x="74" y="315"/>
                          </a:lnTo>
                          <a:lnTo>
                            <a:pt x="90" y="326"/>
                          </a:lnTo>
                          <a:lnTo>
                            <a:pt x="106" y="335"/>
                          </a:lnTo>
                          <a:lnTo>
                            <a:pt x="125" y="342"/>
                          </a:lnTo>
                          <a:lnTo>
                            <a:pt x="144" y="348"/>
                          </a:lnTo>
                          <a:lnTo>
                            <a:pt x="163" y="352"/>
                          </a:lnTo>
                          <a:lnTo>
                            <a:pt x="183" y="355"/>
                          </a:lnTo>
                          <a:lnTo>
                            <a:pt x="205" y="356"/>
                          </a:lnTo>
                          <a:lnTo>
                            <a:pt x="226" y="355"/>
                          </a:lnTo>
                          <a:lnTo>
                            <a:pt x="246" y="352"/>
                          </a:lnTo>
                          <a:lnTo>
                            <a:pt x="266" y="348"/>
                          </a:lnTo>
                          <a:lnTo>
                            <a:pt x="285" y="342"/>
                          </a:lnTo>
                          <a:lnTo>
                            <a:pt x="303" y="335"/>
                          </a:lnTo>
                          <a:lnTo>
                            <a:pt x="320" y="326"/>
                          </a:lnTo>
                          <a:lnTo>
                            <a:pt x="335" y="315"/>
                          </a:lnTo>
                          <a:lnTo>
                            <a:pt x="351" y="304"/>
                          </a:lnTo>
                          <a:lnTo>
                            <a:pt x="364" y="292"/>
                          </a:lnTo>
                          <a:lnTo>
                            <a:pt x="375" y="277"/>
                          </a:lnTo>
                          <a:lnTo>
                            <a:pt x="386" y="263"/>
                          </a:lnTo>
                          <a:lnTo>
                            <a:pt x="394" y="248"/>
                          </a:lnTo>
                          <a:lnTo>
                            <a:pt x="401" y="231"/>
                          </a:lnTo>
                          <a:lnTo>
                            <a:pt x="406" y="214"/>
                          </a:lnTo>
                          <a:lnTo>
                            <a:pt x="410" y="196"/>
                          </a:lnTo>
                          <a:lnTo>
                            <a:pt x="411" y="178"/>
                          </a:lnTo>
                          <a:close/>
                          <a:moveTo>
                            <a:pt x="381" y="178"/>
                          </a:moveTo>
                          <a:lnTo>
                            <a:pt x="380" y="193"/>
                          </a:lnTo>
                          <a:lnTo>
                            <a:pt x="378" y="209"/>
                          </a:lnTo>
                          <a:lnTo>
                            <a:pt x="373" y="223"/>
                          </a:lnTo>
                          <a:lnTo>
                            <a:pt x="367" y="237"/>
                          </a:lnTo>
                          <a:lnTo>
                            <a:pt x="360" y="251"/>
                          </a:lnTo>
                          <a:lnTo>
                            <a:pt x="351" y="263"/>
                          </a:lnTo>
                          <a:lnTo>
                            <a:pt x="341" y="275"/>
                          </a:lnTo>
                          <a:lnTo>
                            <a:pt x="329" y="286"/>
                          </a:lnTo>
                          <a:lnTo>
                            <a:pt x="317" y="296"/>
                          </a:lnTo>
                          <a:lnTo>
                            <a:pt x="303" y="304"/>
                          </a:lnTo>
                          <a:lnTo>
                            <a:pt x="289" y="312"/>
                          </a:lnTo>
                          <a:lnTo>
                            <a:pt x="274" y="318"/>
                          </a:lnTo>
                          <a:lnTo>
                            <a:pt x="257" y="324"/>
                          </a:lnTo>
                          <a:lnTo>
                            <a:pt x="240" y="328"/>
                          </a:lnTo>
                          <a:lnTo>
                            <a:pt x="223" y="330"/>
                          </a:lnTo>
                          <a:lnTo>
                            <a:pt x="205" y="331"/>
                          </a:lnTo>
                          <a:lnTo>
                            <a:pt x="187" y="330"/>
                          </a:lnTo>
                          <a:lnTo>
                            <a:pt x="169" y="328"/>
                          </a:lnTo>
                          <a:lnTo>
                            <a:pt x="153" y="324"/>
                          </a:lnTo>
                          <a:lnTo>
                            <a:pt x="136" y="318"/>
                          </a:lnTo>
                          <a:lnTo>
                            <a:pt x="121" y="312"/>
                          </a:lnTo>
                          <a:lnTo>
                            <a:pt x="106" y="304"/>
                          </a:lnTo>
                          <a:lnTo>
                            <a:pt x="93" y="296"/>
                          </a:lnTo>
                          <a:lnTo>
                            <a:pt x="80" y="286"/>
                          </a:lnTo>
                          <a:lnTo>
                            <a:pt x="69" y="275"/>
                          </a:lnTo>
                          <a:lnTo>
                            <a:pt x="59" y="263"/>
                          </a:lnTo>
                          <a:lnTo>
                            <a:pt x="50" y="251"/>
                          </a:lnTo>
                          <a:lnTo>
                            <a:pt x="42" y="237"/>
                          </a:lnTo>
                          <a:lnTo>
                            <a:pt x="37" y="223"/>
                          </a:lnTo>
                          <a:lnTo>
                            <a:pt x="32" y="209"/>
                          </a:lnTo>
                          <a:lnTo>
                            <a:pt x="29" y="193"/>
                          </a:lnTo>
                          <a:lnTo>
                            <a:pt x="28" y="178"/>
                          </a:lnTo>
                          <a:lnTo>
                            <a:pt x="29" y="163"/>
                          </a:lnTo>
                          <a:lnTo>
                            <a:pt x="32" y="147"/>
                          </a:lnTo>
                          <a:lnTo>
                            <a:pt x="37" y="133"/>
                          </a:lnTo>
                          <a:lnTo>
                            <a:pt x="42" y="118"/>
                          </a:lnTo>
                          <a:lnTo>
                            <a:pt x="50" y="105"/>
                          </a:lnTo>
                          <a:lnTo>
                            <a:pt x="59" y="93"/>
                          </a:lnTo>
                          <a:lnTo>
                            <a:pt x="69" y="82"/>
                          </a:lnTo>
                          <a:lnTo>
                            <a:pt x="80" y="70"/>
                          </a:lnTo>
                          <a:lnTo>
                            <a:pt x="93" y="60"/>
                          </a:lnTo>
                          <a:lnTo>
                            <a:pt x="106" y="52"/>
                          </a:lnTo>
                          <a:lnTo>
                            <a:pt x="121" y="44"/>
                          </a:lnTo>
                          <a:lnTo>
                            <a:pt x="136" y="37"/>
                          </a:lnTo>
                          <a:lnTo>
                            <a:pt x="153" y="32"/>
                          </a:lnTo>
                          <a:lnTo>
                            <a:pt x="169" y="29"/>
                          </a:lnTo>
                          <a:lnTo>
                            <a:pt x="187" y="26"/>
                          </a:lnTo>
                          <a:lnTo>
                            <a:pt x="205" y="25"/>
                          </a:lnTo>
                          <a:lnTo>
                            <a:pt x="223" y="26"/>
                          </a:lnTo>
                          <a:lnTo>
                            <a:pt x="240" y="29"/>
                          </a:lnTo>
                          <a:lnTo>
                            <a:pt x="257" y="32"/>
                          </a:lnTo>
                          <a:lnTo>
                            <a:pt x="274" y="37"/>
                          </a:lnTo>
                          <a:lnTo>
                            <a:pt x="289" y="44"/>
                          </a:lnTo>
                          <a:lnTo>
                            <a:pt x="303" y="52"/>
                          </a:lnTo>
                          <a:lnTo>
                            <a:pt x="317" y="60"/>
                          </a:lnTo>
                          <a:lnTo>
                            <a:pt x="329" y="70"/>
                          </a:lnTo>
                          <a:lnTo>
                            <a:pt x="341" y="82"/>
                          </a:lnTo>
                          <a:lnTo>
                            <a:pt x="351" y="93"/>
                          </a:lnTo>
                          <a:lnTo>
                            <a:pt x="360" y="105"/>
                          </a:lnTo>
                          <a:lnTo>
                            <a:pt x="367" y="118"/>
                          </a:lnTo>
                          <a:lnTo>
                            <a:pt x="373" y="133"/>
                          </a:lnTo>
                          <a:lnTo>
                            <a:pt x="378" y="147"/>
                          </a:lnTo>
                          <a:lnTo>
                            <a:pt x="380" y="163"/>
                          </a:lnTo>
                          <a:lnTo>
                            <a:pt x="381" y="178"/>
                          </a:lnTo>
                          <a:close/>
                        </a:path>
                      </a:pathLst>
                    </a:custGeom>
                    <a:solidFill>
                      <a:srgbClr val="9ED4F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1" name="Freeform 6707">
                      <a:extLst>
                        <a:ext uri="{FF2B5EF4-FFF2-40B4-BE49-F238E27FC236}">
                          <a16:creationId xmlns:a16="http://schemas.microsoft.com/office/drawing/2014/main" xmlns="" id="{C1784BB0-A09F-4797-9CA4-54D613A5C38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66" y="1576"/>
                      <a:ext cx="64" cy="66"/>
                    </a:xfrm>
                    <a:custGeom>
                      <a:avLst/>
                      <a:gdLst>
                        <a:gd name="T0" fmla="*/ 378 w 382"/>
                        <a:gd name="T1" fmla="*/ 132 h 330"/>
                        <a:gd name="T2" fmla="*/ 359 w 382"/>
                        <a:gd name="T3" fmla="*/ 86 h 330"/>
                        <a:gd name="T4" fmla="*/ 326 w 382"/>
                        <a:gd name="T5" fmla="*/ 48 h 330"/>
                        <a:gd name="T6" fmla="*/ 282 w 382"/>
                        <a:gd name="T7" fmla="*/ 20 h 330"/>
                        <a:gd name="T8" fmla="*/ 230 w 382"/>
                        <a:gd name="T9" fmla="*/ 3 h 330"/>
                        <a:gd name="T10" fmla="*/ 172 w 382"/>
                        <a:gd name="T11" fmla="*/ 1 h 330"/>
                        <a:gd name="T12" fmla="*/ 116 w 382"/>
                        <a:gd name="T13" fmla="*/ 13 h 330"/>
                        <a:gd name="T14" fmla="*/ 70 w 382"/>
                        <a:gd name="T15" fmla="*/ 38 h 330"/>
                        <a:gd name="T16" fmla="*/ 33 w 382"/>
                        <a:gd name="T17" fmla="*/ 73 h 330"/>
                        <a:gd name="T18" fmla="*/ 8 w 382"/>
                        <a:gd name="T19" fmla="*/ 116 h 330"/>
                        <a:gd name="T20" fmla="*/ 0 w 382"/>
                        <a:gd name="T21" fmla="*/ 165 h 330"/>
                        <a:gd name="T22" fmla="*/ 8 w 382"/>
                        <a:gd name="T23" fmla="*/ 214 h 330"/>
                        <a:gd name="T24" fmla="*/ 33 w 382"/>
                        <a:gd name="T25" fmla="*/ 257 h 330"/>
                        <a:gd name="T26" fmla="*/ 70 w 382"/>
                        <a:gd name="T27" fmla="*/ 292 h 330"/>
                        <a:gd name="T28" fmla="*/ 116 w 382"/>
                        <a:gd name="T29" fmla="*/ 318 h 330"/>
                        <a:gd name="T30" fmla="*/ 172 w 382"/>
                        <a:gd name="T31" fmla="*/ 329 h 330"/>
                        <a:gd name="T32" fmla="*/ 230 w 382"/>
                        <a:gd name="T33" fmla="*/ 327 h 330"/>
                        <a:gd name="T34" fmla="*/ 282 w 382"/>
                        <a:gd name="T35" fmla="*/ 311 h 330"/>
                        <a:gd name="T36" fmla="*/ 326 w 382"/>
                        <a:gd name="T37" fmla="*/ 282 h 330"/>
                        <a:gd name="T38" fmla="*/ 359 w 382"/>
                        <a:gd name="T39" fmla="*/ 244 h 330"/>
                        <a:gd name="T40" fmla="*/ 378 w 382"/>
                        <a:gd name="T41" fmla="*/ 199 h 330"/>
                        <a:gd name="T42" fmla="*/ 352 w 382"/>
                        <a:gd name="T43" fmla="*/ 165 h 330"/>
                        <a:gd name="T44" fmla="*/ 345 w 382"/>
                        <a:gd name="T45" fmla="*/ 207 h 330"/>
                        <a:gd name="T46" fmla="*/ 325 w 382"/>
                        <a:gd name="T47" fmla="*/ 243 h 330"/>
                        <a:gd name="T48" fmla="*/ 294 w 382"/>
                        <a:gd name="T49" fmla="*/ 273 h 330"/>
                        <a:gd name="T50" fmla="*/ 254 w 382"/>
                        <a:gd name="T51" fmla="*/ 294 h 330"/>
                        <a:gd name="T52" fmla="*/ 207 w 382"/>
                        <a:gd name="T53" fmla="*/ 304 h 330"/>
                        <a:gd name="T54" fmla="*/ 159 w 382"/>
                        <a:gd name="T55" fmla="*/ 302 h 330"/>
                        <a:gd name="T56" fmla="*/ 114 w 382"/>
                        <a:gd name="T57" fmla="*/ 288 h 330"/>
                        <a:gd name="T58" fmla="*/ 77 w 382"/>
                        <a:gd name="T59" fmla="*/ 264 h 330"/>
                        <a:gd name="T60" fmla="*/ 49 w 382"/>
                        <a:gd name="T61" fmla="*/ 232 h 330"/>
                        <a:gd name="T62" fmla="*/ 33 w 382"/>
                        <a:gd name="T63" fmla="*/ 194 h 330"/>
                        <a:gd name="T64" fmla="*/ 31 w 382"/>
                        <a:gd name="T65" fmla="*/ 151 h 330"/>
                        <a:gd name="T66" fmla="*/ 43 w 382"/>
                        <a:gd name="T67" fmla="*/ 111 h 330"/>
                        <a:gd name="T68" fmla="*/ 66 w 382"/>
                        <a:gd name="T69" fmla="*/ 76 h 330"/>
                        <a:gd name="T70" fmla="*/ 101 w 382"/>
                        <a:gd name="T71" fmla="*/ 49 h 330"/>
                        <a:gd name="T72" fmla="*/ 143 w 382"/>
                        <a:gd name="T73" fmla="*/ 32 h 330"/>
                        <a:gd name="T74" fmla="*/ 191 w 382"/>
                        <a:gd name="T75" fmla="*/ 25 h 330"/>
                        <a:gd name="T76" fmla="*/ 239 w 382"/>
                        <a:gd name="T77" fmla="*/ 32 h 330"/>
                        <a:gd name="T78" fmla="*/ 281 w 382"/>
                        <a:gd name="T79" fmla="*/ 49 h 330"/>
                        <a:gd name="T80" fmla="*/ 315 w 382"/>
                        <a:gd name="T81" fmla="*/ 76 h 330"/>
                        <a:gd name="T82" fmla="*/ 340 w 382"/>
                        <a:gd name="T83" fmla="*/ 111 h 330"/>
                        <a:gd name="T84" fmla="*/ 352 w 382"/>
                        <a:gd name="T85" fmla="*/ 151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82" h="330">
                          <a:moveTo>
                            <a:pt x="382" y="165"/>
                          </a:moveTo>
                          <a:lnTo>
                            <a:pt x="380" y="149"/>
                          </a:lnTo>
                          <a:lnTo>
                            <a:pt x="378" y="132"/>
                          </a:lnTo>
                          <a:lnTo>
                            <a:pt x="373" y="116"/>
                          </a:lnTo>
                          <a:lnTo>
                            <a:pt x="367" y="100"/>
                          </a:lnTo>
                          <a:lnTo>
                            <a:pt x="359" y="86"/>
                          </a:lnTo>
                          <a:lnTo>
                            <a:pt x="350" y="73"/>
                          </a:lnTo>
                          <a:lnTo>
                            <a:pt x="338" y="60"/>
                          </a:lnTo>
                          <a:lnTo>
                            <a:pt x="326" y="48"/>
                          </a:lnTo>
                          <a:lnTo>
                            <a:pt x="313" y="38"/>
                          </a:lnTo>
                          <a:lnTo>
                            <a:pt x="297" y="29"/>
                          </a:lnTo>
                          <a:lnTo>
                            <a:pt x="282" y="20"/>
                          </a:lnTo>
                          <a:lnTo>
                            <a:pt x="265" y="13"/>
                          </a:lnTo>
                          <a:lnTo>
                            <a:pt x="248" y="7"/>
                          </a:lnTo>
                          <a:lnTo>
                            <a:pt x="230" y="3"/>
                          </a:lnTo>
                          <a:lnTo>
                            <a:pt x="211" y="1"/>
                          </a:lnTo>
                          <a:lnTo>
                            <a:pt x="191" y="0"/>
                          </a:lnTo>
                          <a:lnTo>
                            <a:pt x="172" y="1"/>
                          </a:lnTo>
                          <a:lnTo>
                            <a:pt x="153" y="3"/>
                          </a:lnTo>
                          <a:lnTo>
                            <a:pt x="134" y="7"/>
                          </a:lnTo>
                          <a:lnTo>
                            <a:pt x="116" y="13"/>
                          </a:lnTo>
                          <a:lnTo>
                            <a:pt x="100" y="20"/>
                          </a:lnTo>
                          <a:lnTo>
                            <a:pt x="84" y="29"/>
                          </a:lnTo>
                          <a:lnTo>
                            <a:pt x="70" y="38"/>
                          </a:lnTo>
                          <a:lnTo>
                            <a:pt x="56" y="48"/>
                          </a:lnTo>
                          <a:lnTo>
                            <a:pt x="44" y="60"/>
                          </a:lnTo>
                          <a:lnTo>
                            <a:pt x="33" y="73"/>
                          </a:lnTo>
                          <a:lnTo>
                            <a:pt x="23" y="86"/>
                          </a:lnTo>
                          <a:lnTo>
                            <a:pt x="15" y="100"/>
                          </a:lnTo>
                          <a:lnTo>
                            <a:pt x="8" y="116"/>
                          </a:lnTo>
                          <a:lnTo>
                            <a:pt x="4" y="132"/>
                          </a:lnTo>
                          <a:lnTo>
                            <a:pt x="1" y="149"/>
                          </a:lnTo>
                          <a:lnTo>
                            <a:pt x="0" y="165"/>
                          </a:lnTo>
                          <a:lnTo>
                            <a:pt x="1" y="182"/>
                          </a:lnTo>
                          <a:lnTo>
                            <a:pt x="4" y="199"/>
                          </a:lnTo>
                          <a:lnTo>
                            <a:pt x="8" y="214"/>
                          </a:lnTo>
                          <a:lnTo>
                            <a:pt x="15" y="230"/>
                          </a:lnTo>
                          <a:lnTo>
                            <a:pt x="23" y="244"/>
                          </a:lnTo>
                          <a:lnTo>
                            <a:pt x="33" y="257"/>
                          </a:lnTo>
                          <a:lnTo>
                            <a:pt x="44" y="271"/>
                          </a:lnTo>
                          <a:lnTo>
                            <a:pt x="56" y="282"/>
                          </a:lnTo>
                          <a:lnTo>
                            <a:pt x="70" y="292"/>
                          </a:lnTo>
                          <a:lnTo>
                            <a:pt x="84" y="302"/>
                          </a:lnTo>
                          <a:lnTo>
                            <a:pt x="100" y="311"/>
                          </a:lnTo>
                          <a:lnTo>
                            <a:pt x="116" y="318"/>
                          </a:lnTo>
                          <a:lnTo>
                            <a:pt x="134" y="323"/>
                          </a:lnTo>
                          <a:lnTo>
                            <a:pt x="153" y="327"/>
                          </a:lnTo>
                          <a:lnTo>
                            <a:pt x="172" y="329"/>
                          </a:lnTo>
                          <a:lnTo>
                            <a:pt x="191" y="330"/>
                          </a:lnTo>
                          <a:lnTo>
                            <a:pt x="211" y="329"/>
                          </a:lnTo>
                          <a:lnTo>
                            <a:pt x="230" y="327"/>
                          </a:lnTo>
                          <a:lnTo>
                            <a:pt x="248" y="323"/>
                          </a:lnTo>
                          <a:lnTo>
                            <a:pt x="265" y="318"/>
                          </a:lnTo>
                          <a:lnTo>
                            <a:pt x="282" y="311"/>
                          </a:lnTo>
                          <a:lnTo>
                            <a:pt x="297" y="302"/>
                          </a:lnTo>
                          <a:lnTo>
                            <a:pt x="313" y="292"/>
                          </a:lnTo>
                          <a:lnTo>
                            <a:pt x="326" y="282"/>
                          </a:lnTo>
                          <a:lnTo>
                            <a:pt x="338" y="271"/>
                          </a:lnTo>
                          <a:lnTo>
                            <a:pt x="350" y="257"/>
                          </a:lnTo>
                          <a:lnTo>
                            <a:pt x="359" y="244"/>
                          </a:lnTo>
                          <a:lnTo>
                            <a:pt x="367" y="230"/>
                          </a:lnTo>
                          <a:lnTo>
                            <a:pt x="373" y="214"/>
                          </a:lnTo>
                          <a:lnTo>
                            <a:pt x="378" y="199"/>
                          </a:lnTo>
                          <a:lnTo>
                            <a:pt x="380" y="182"/>
                          </a:lnTo>
                          <a:lnTo>
                            <a:pt x="382" y="165"/>
                          </a:lnTo>
                          <a:close/>
                          <a:moveTo>
                            <a:pt x="352" y="165"/>
                          </a:moveTo>
                          <a:lnTo>
                            <a:pt x="352" y="179"/>
                          </a:lnTo>
                          <a:lnTo>
                            <a:pt x="350" y="194"/>
                          </a:lnTo>
                          <a:lnTo>
                            <a:pt x="345" y="207"/>
                          </a:lnTo>
                          <a:lnTo>
                            <a:pt x="340" y="219"/>
                          </a:lnTo>
                          <a:lnTo>
                            <a:pt x="333" y="232"/>
                          </a:lnTo>
                          <a:lnTo>
                            <a:pt x="325" y="243"/>
                          </a:lnTo>
                          <a:lnTo>
                            <a:pt x="315" y="254"/>
                          </a:lnTo>
                          <a:lnTo>
                            <a:pt x="306" y="264"/>
                          </a:lnTo>
                          <a:lnTo>
                            <a:pt x="294" y="273"/>
                          </a:lnTo>
                          <a:lnTo>
                            <a:pt x="281" y="281"/>
                          </a:lnTo>
                          <a:lnTo>
                            <a:pt x="268" y="288"/>
                          </a:lnTo>
                          <a:lnTo>
                            <a:pt x="254" y="294"/>
                          </a:lnTo>
                          <a:lnTo>
                            <a:pt x="239" y="298"/>
                          </a:lnTo>
                          <a:lnTo>
                            <a:pt x="224" y="302"/>
                          </a:lnTo>
                          <a:lnTo>
                            <a:pt x="207" y="304"/>
                          </a:lnTo>
                          <a:lnTo>
                            <a:pt x="191" y="304"/>
                          </a:lnTo>
                          <a:lnTo>
                            <a:pt x="174" y="304"/>
                          </a:lnTo>
                          <a:lnTo>
                            <a:pt x="159" y="302"/>
                          </a:lnTo>
                          <a:lnTo>
                            <a:pt x="143" y="298"/>
                          </a:lnTo>
                          <a:lnTo>
                            <a:pt x="128" y="294"/>
                          </a:lnTo>
                          <a:lnTo>
                            <a:pt x="114" y="288"/>
                          </a:lnTo>
                          <a:lnTo>
                            <a:pt x="101" y="281"/>
                          </a:lnTo>
                          <a:lnTo>
                            <a:pt x="88" y="273"/>
                          </a:lnTo>
                          <a:lnTo>
                            <a:pt x="77" y="264"/>
                          </a:lnTo>
                          <a:lnTo>
                            <a:pt x="66" y="254"/>
                          </a:lnTo>
                          <a:lnTo>
                            <a:pt x="57" y="243"/>
                          </a:lnTo>
                          <a:lnTo>
                            <a:pt x="49" y="232"/>
                          </a:lnTo>
                          <a:lnTo>
                            <a:pt x="43" y="219"/>
                          </a:lnTo>
                          <a:lnTo>
                            <a:pt x="37" y="207"/>
                          </a:lnTo>
                          <a:lnTo>
                            <a:pt x="33" y="194"/>
                          </a:lnTo>
                          <a:lnTo>
                            <a:pt x="31" y="179"/>
                          </a:lnTo>
                          <a:lnTo>
                            <a:pt x="30" y="165"/>
                          </a:lnTo>
                          <a:lnTo>
                            <a:pt x="31" y="151"/>
                          </a:lnTo>
                          <a:lnTo>
                            <a:pt x="33" y="137"/>
                          </a:lnTo>
                          <a:lnTo>
                            <a:pt x="37" y="124"/>
                          </a:lnTo>
                          <a:lnTo>
                            <a:pt x="43" y="111"/>
                          </a:lnTo>
                          <a:lnTo>
                            <a:pt x="49" y="98"/>
                          </a:lnTo>
                          <a:lnTo>
                            <a:pt x="57" y="87"/>
                          </a:lnTo>
                          <a:lnTo>
                            <a:pt x="66" y="76"/>
                          </a:lnTo>
                          <a:lnTo>
                            <a:pt x="77" y="66"/>
                          </a:lnTo>
                          <a:lnTo>
                            <a:pt x="88" y="57"/>
                          </a:lnTo>
                          <a:lnTo>
                            <a:pt x="101" y="49"/>
                          </a:lnTo>
                          <a:lnTo>
                            <a:pt x="114" y="42"/>
                          </a:lnTo>
                          <a:lnTo>
                            <a:pt x="128" y="37"/>
                          </a:lnTo>
                          <a:lnTo>
                            <a:pt x="143" y="32"/>
                          </a:lnTo>
                          <a:lnTo>
                            <a:pt x="159" y="29"/>
                          </a:lnTo>
                          <a:lnTo>
                            <a:pt x="174" y="26"/>
                          </a:lnTo>
                          <a:lnTo>
                            <a:pt x="191" y="25"/>
                          </a:lnTo>
                          <a:lnTo>
                            <a:pt x="207" y="26"/>
                          </a:lnTo>
                          <a:lnTo>
                            <a:pt x="224" y="29"/>
                          </a:lnTo>
                          <a:lnTo>
                            <a:pt x="239" y="32"/>
                          </a:lnTo>
                          <a:lnTo>
                            <a:pt x="254" y="37"/>
                          </a:lnTo>
                          <a:lnTo>
                            <a:pt x="268" y="42"/>
                          </a:lnTo>
                          <a:lnTo>
                            <a:pt x="281" y="49"/>
                          </a:lnTo>
                          <a:lnTo>
                            <a:pt x="294" y="57"/>
                          </a:lnTo>
                          <a:lnTo>
                            <a:pt x="306" y="66"/>
                          </a:lnTo>
                          <a:lnTo>
                            <a:pt x="315" y="76"/>
                          </a:lnTo>
                          <a:lnTo>
                            <a:pt x="325" y="87"/>
                          </a:lnTo>
                          <a:lnTo>
                            <a:pt x="333" y="98"/>
                          </a:lnTo>
                          <a:lnTo>
                            <a:pt x="340" y="111"/>
                          </a:lnTo>
                          <a:lnTo>
                            <a:pt x="345" y="124"/>
                          </a:lnTo>
                          <a:lnTo>
                            <a:pt x="350" y="137"/>
                          </a:lnTo>
                          <a:lnTo>
                            <a:pt x="352" y="151"/>
                          </a:lnTo>
                          <a:lnTo>
                            <a:pt x="352" y="165"/>
                          </a:lnTo>
                          <a:close/>
                        </a:path>
                      </a:pathLst>
                    </a:custGeom>
                    <a:solidFill>
                      <a:srgbClr val="A5D7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2" name="Freeform 6708">
                      <a:extLst>
                        <a:ext uri="{FF2B5EF4-FFF2-40B4-BE49-F238E27FC236}">
                          <a16:creationId xmlns:a16="http://schemas.microsoft.com/office/drawing/2014/main" xmlns="" id="{34FDA2A7-5B3B-4481-8AE4-337CDB50855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69" y="1578"/>
                      <a:ext cx="58" cy="62"/>
                    </a:xfrm>
                    <a:custGeom>
                      <a:avLst/>
                      <a:gdLst>
                        <a:gd name="T0" fmla="*/ 350 w 353"/>
                        <a:gd name="T1" fmla="*/ 122 h 306"/>
                        <a:gd name="T2" fmla="*/ 332 w 353"/>
                        <a:gd name="T3" fmla="*/ 80 h 306"/>
                        <a:gd name="T4" fmla="*/ 301 w 353"/>
                        <a:gd name="T5" fmla="*/ 45 h 306"/>
                        <a:gd name="T6" fmla="*/ 261 w 353"/>
                        <a:gd name="T7" fmla="*/ 19 h 306"/>
                        <a:gd name="T8" fmla="*/ 212 w 353"/>
                        <a:gd name="T9" fmla="*/ 4 h 306"/>
                        <a:gd name="T10" fmla="*/ 159 w 353"/>
                        <a:gd name="T11" fmla="*/ 1 h 306"/>
                        <a:gd name="T12" fmla="*/ 108 w 353"/>
                        <a:gd name="T13" fmla="*/ 12 h 306"/>
                        <a:gd name="T14" fmla="*/ 65 w 353"/>
                        <a:gd name="T15" fmla="*/ 35 h 306"/>
                        <a:gd name="T16" fmla="*/ 31 w 353"/>
                        <a:gd name="T17" fmla="*/ 68 h 306"/>
                        <a:gd name="T18" fmla="*/ 9 w 353"/>
                        <a:gd name="T19" fmla="*/ 108 h 306"/>
                        <a:gd name="T20" fmla="*/ 0 w 353"/>
                        <a:gd name="T21" fmla="*/ 153 h 306"/>
                        <a:gd name="T22" fmla="*/ 9 w 353"/>
                        <a:gd name="T23" fmla="*/ 198 h 306"/>
                        <a:gd name="T24" fmla="*/ 31 w 353"/>
                        <a:gd name="T25" fmla="*/ 238 h 306"/>
                        <a:gd name="T26" fmla="*/ 65 w 353"/>
                        <a:gd name="T27" fmla="*/ 271 h 306"/>
                        <a:gd name="T28" fmla="*/ 108 w 353"/>
                        <a:gd name="T29" fmla="*/ 293 h 306"/>
                        <a:gd name="T30" fmla="*/ 159 w 353"/>
                        <a:gd name="T31" fmla="*/ 305 h 306"/>
                        <a:gd name="T32" fmla="*/ 212 w 353"/>
                        <a:gd name="T33" fmla="*/ 303 h 306"/>
                        <a:gd name="T34" fmla="*/ 261 w 353"/>
                        <a:gd name="T35" fmla="*/ 287 h 306"/>
                        <a:gd name="T36" fmla="*/ 301 w 353"/>
                        <a:gd name="T37" fmla="*/ 261 h 306"/>
                        <a:gd name="T38" fmla="*/ 332 w 353"/>
                        <a:gd name="T39" fmla="*/ 226 h 306"/>
                        <a:gd name="T40" fmla="*/ 350 w 353"/>
                        <a:gd name="T41" fmla="*/ 184 h 306"/>
                        <a:gd name="T42" fmla="*/ 324 w 353"/>
                        <a:gd name="T43" fmla="*/ 153 h 306"/>
                        <a:gd name="T44" fmla="*/ 317 w 353"/>
                        <a:gd name="T45" fmla="*/ 191 h 306"/>
                        <a:gd name="T46" fmla="*/ 299 w 353"/>
                        <a:gd name="T47" fmla="*/ 224 h 306"/>
                        <a:gd name="T48" fmla="*/ 270 w 353"/>
                        <a:gd name="T49" fmla="*/ 251 h 306"/>
                        <a:gd name="T50" fmla="*/ 234 w 353"/>
                        <a:gd name="T51" fmla="*/ 270 h 306"/>
                        <a:gd name="T52" fmla="*/ 192 w 353"/>
                        <a:gd name="T53" fmla="*/ 279 h 306"/>
                        <a:gd name="T54" fmla="*/ 147 w 353"/>
                        <a:gd name="T55" fmla="*/ 278 h 306"/>
                        <a:gd name="T56" fmla="*/ 107 w 353"/>
                        <a:gd name="T57" fmla="*/ 265 h 306"/>
                        <a:gd name="T58" fmla="*/ 74 w 353"/>
                        <a:gd name="T59" fmla="*/ 243 h 306"/>
                        <a:gd name="T60" fmla="*/ 48 w 353"/>
                        <a:gd name="T61" fmla="*/ 213 h 306"/>
                        <a:gd name="T62" fmla="*/ 33 w 353"/>
                        <a:gd name="T63" fmla="*/ 179 h 306"/>
                        <a:gd name="T64" fmla="*/ 31 w 353"/>
                        <a:gd name="T65" fmla="*/ 141 h 306"/>
                        <a:gd name="T66" fmla="*/ 42 w 353"/>
                        <a:gd name="T67" fmla="*/ 104 h 306"/>
                        <a:gd name="T68" fmla="*/ 64 w 353"/>
                        <a:gd name="T69" fmla="*/ 72 h 306"/>
                        <a:gd name="T70" fmla="*/ 95 w 353"/>
                        <a:gd name="T71" fmla="*/ 47 h 306"/>
                        <a:gd name="T72" fmla="*/ 133 w 353"/>
                        <a:gd name="T73" fmla="*/ 32 h 306"/>
                        <a:gd name="T74" fmla="*/ 177 w 353"/>
                        <a:gd name="T75" fmla="*/ 26 h 306"/>
                        <a:gd name="T76" fmla="*/ 221 w 353"/>
                        <a:gd name="T77" fmla="*/ 32 h 306"/>
                        <a:gd name="T78" fmla="*/ 259 w 353"/>
                        <a:gd name="T79" fmla="*/ 47 h 306"/>
                        <a:gd name="T80" fmla="*/ 291 w 353"/>
                        <a:gd name="T81" fmla="*/ 72 h 306"/>
                        <a:gd name="T82" fmla="*/ 312 w 353"/>
                        <a:gd name="T83" fmla="*/ 104 h 306"/>
                        <a:gd name="T84" fmla="*/ 323 w 353"/>
                        <a:gd name="T85" fmla="*/ 141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53" h="306">
                          <a:moveTo>
                            <a:pt x="353" y="153"/>
                          </a:moveTo>
                          <a:lnTo>
                            <a:pt x="352" y="138"/>
                          </a:lnTo>
                          <a:lnTo>
                            <a:pt x="350" y="122"/>
                          </a:lnTo>
                          <a:lnTo>
                            <a:pt x="345" y="108"/>
                          </a:lnTo>
                          <a:lnTo>
                            <a:pt x="339" y="93"/>
                          </a:lnTo>
                          <a:lnTo>
                            <a:pt x="332" y="80"/>
                          </a:lnTo>
                          <a:lnTo>
                            <a:pt x="323" y="68"/>
                          </a:lnTo>
                          <a:lnTo>
                            <a:pt x="313" y="57"/>
                          </a:lnTo>
                          <a:lnTo>
                            <a:pt x="301" y="45"/>
                          </a:lnTo>
                          <a:lnTo>
                            <a:pt x="289" y="35"/>
                          </a:lnTo>
                          <a:lnTo>
                            <a:pt x="275" y="27"/>
                          </a:lnTo>
                          <a:lnTo>
                            <a:pt x="261" y="19"/>
                          </a:lnTo>
                          <a:lnTo>
                            <a:pt x="246" y="12"/>
                          </a:lnTo>
                          <a:lnTo>
                            <a:pt x="229" y="7"/>
                          </a:lnTo>
                          <a:lnTo>
                            <a:pt x="212" y="4"/>
                          </a:lnTo>
                          <a:lnTo>
                            <a:pt x="195" y="1"/>
                          </a:lnTo>
                          <a:lnTo>
                            <a:pt x="177" y="0"/>
                          </a:lnTo>
                          <a:lnTo>
                            <a:pt x="159" y="1"/>
                          </a:lnTo>
                          <a:lnTo>
                            <a:pt x="141" y="4"/>
                          </a:lnTo>
                          <a:lnTo>
                            <a:pt x="125" y="7"/>
                          </a:lnTo>
                          <a:lnTo>
                            <a:pt x="108" y="12"/>
                          </a:lnTo>
                          <a:lnTo>
                            <a:pt x="93" y="19"/>
                          </a:lnTo>
                          <a:lnTo>
                            <a:pt x="78" y="27"/>
                          </a:lnTo>
                          <a:lnTo>
                            <a:pt x="65" y="35"/>
                          </a:lnTo>
                          <a:lnTo>
                            <a:pt x="52" y="45"/>
                          </a:lnTo>
                          <a:lnTo>
                            <a:pt x="41" y="57"/>
                          </a:lnTo>
                          <a:lnTo>
                            <a:pt x="31" y="68"/>
                          </a:lnTo>
                          <a:lnTo>
                            <a:pt x="22" y="80"/>
                          </a:lnTo>
                          <a:lnTo>
                            <a:pt x="14" y="93"/>
                          </a:lnTo>
                          <a:lnTo>
                            <a:pt x="9" y="108"/>
                          </a:lnTo>
                          <a:lnTo>
                            <a:pt x="4" y="122"/>
                          </a:lnTo>
                          <a:lnTo>
                            <a:pt x="1" y="138"/>
                          </a:lnTo>
                          <a:lnTo>
                            <a:pt x="0" y="153"/>
                          </a:lnTo>
                          <a:lnTo>
                            <a:pt x="1" y="168"/>
                          </a:lnTo>
                          <a:lnTo>
                            <a:pt x="4" y="184"/>
                          </a:lnTo>
                          <a:lnTo>
                            <a:pt x="9" y="198"/>
                          </a:lnTo>
                          <a:lnTo>
                            <a:pt x="14" y="212"/>
                          </a:lnTo>
                          <a:lnTo>
                            <a:pt x="22" y="226"/>
                          </a:lnTo>
                          <a:lnTo>
                            <a:pt x="31" y="238"/>
                          </a:lnTo>
                          <a:lnTo>
                            <a:pt x="41" y="250"/>
                          </a:lnTo>
                          <a:lnTo>
                            <a:pt x="52" y="261"/>
                          </a:lnTo>
                          <a:lnTo>
                            <a:pt x="65" y="271"/>
                          </a:lnTo>
                          <a:lnTo>
                            <a:pt x="78" y="279"/>
                          </a:lnTo>
                          <a:lnTo>
                            <a:pt x="93" y="287"/>
                          </a:lnTo>
                          <a:lnTo>
                            <a:pt x="108" y="293"/>
                          </a:lnTo>
                          <a:lnTo>
                            <a:pt x="125" y="299"/>
                          </a:lnTo>
                          <a:lnTo>
                            <a:pt x="141" y="303"/>
                          </a:lnTo>
                          <a:lnTo>
                            <a:pt x="159" y="305"/>
                          </a:lnTo>
                          <a:lnTo>
                            <a:pt x="177" y="306"/>
                          </a:lnTo>
                          <a:lnTo>
                            <a:pt x="195" y="305"/>
                          </a:lnTo>
                          <a:lnTo>
                            <a:pt x="212" y="303"/>
                          </a:lnTo>
                          <a:lnTo>
                            <a:pt x="229" y="299"/>
                          </a:lnTo>
                          <a:lnTo>
                            <a:pt x="246" y="293"/>
                          </a:lnTo>
                          <a:lnTo>
                            <a:pt x="261" y="287"/>
                          </a:lnTo>
                          <a:lnTo>
                            <a:pt x="275" y="279"/>
                          </a:lnTo>
                          <a:lnTo>
                            <a:pt x="289" y="271"/>
                          </a:lnTo>
                          <a:lnTo>
                            <a:pt x="301" y="261"/>
                          </a:lnTo>
                          <a:lnTo>
                            <a:pt x="313" y="250"/>
                          </a:lnTo>
                          <a:lnTo>
                            <a:pt x="323" y="238"/>
                          </a:lnTo>
                          <a:lnTo>
                            <a:pt x="332" y="226"/>
                          </a:lnTo>
                          <a:lnTo>
                            <a:pt x="339" y="212"/>
                          </a:lnTo>
                          <a:lnTo>
                            <a:pt x="345" y="198"/>
                          </a:lnTo>
                          <a:lnTo>
                            <a:pt x="350" y="184"/>
                          </a:lnTo>
                          <a:lnTo>
                            <a:pt x="352" y="168"/>
                          </a:lnTo>
                          <a:lnTo>
                            <a:pt x="353" y="153"/>
                          </a:lnTo>
                          <a:close/>
                          <a:moveTo>
                            <a:pt x="324" y="153"/>
                          </a:moveTo>
                          <a:lnTo>
                            <a:pt x="323" y="166"/>
                          </a:lnTo>
                          <a:lnTo>
                            <a:pt x="321" y="179"/>
                          </a:lnTo>
                          <a:lnTo>
                            <a:pt x="317" y="191"/>
                          </a:lnTo>
                          <a:lnTo>
                            <a:pt x="312" y="202"/>
                          </a:lnTo>
                          <a:lnTo>
                            <a:pt x="306" y="213"/>
                          </a:lnTo>
                          <a:lnTo>
                            <a:pt x="299" y="224"/>
                          </a:lnTo>
                          <a:lnTo>
                            <a:pt x="291" y="234"/>
                          </a:lnTo>
                          <a:lnTo>
                            <a:pt x="281" y="243"/>
                          </a:lnTo>
                          <a:lnTo>
                            <a:pt x="270" y="251"/>
                          </a:lnTo>
                          <a:lnTo>
                            <a:pt x="259" y="259"/>
                          </a:lnTo>
                          <a:lnTo>
                            <a:pt x="247" y="265"/>
                          </a:lnTo>
                          <a:lnTo>
                            <a:pt x="234" y="270"/>
                          </a:lnTo>
                          <a:lnTo>
                            <a:pt x="221" y="275"/>
                          </a:lnTo>
                          <a:lnTo>
                            <a:pt x="206" y="278"/>
                          </a:lnTo>
                          <a:lnTo>
                            <a:pt x="192" y="279"/>
                          </a:lnTo>
                          <a:lnTo>
                            <a:pt x="177" y="280"/>
                          </a:lnTo>
                          <a:lnTo>
                            <a:pt x="161" y="279"/>
                          </a:lnTo>
                          <a:lnTo>
                            <a:pt x="147" y="278"/>
                          </a:lnTo>
                          <a:lnTo>
                            <a:pt x="133" y="275"/>
                          </a:lnTo>
                          <a:lnTo>
                            <a:pt x="120" y="270"/>
                          </a:lnTo>
                          <a:lnTo>
                            <a:pt x="107" y="265"/>
                          </a:lnTo>
                          <a:lnTo>
                            <a:pt x="95" y="259"/>
                          </a:lnTo>
                          <a:lnTo>
                            <a:pt x="83" y="251"/>
                          </a:lnTo>
                          <a:lnTo>
                            <a:pt x="74" y="243"/>
                          </a:lnTo>
                          <a:lnTo>
                            <a:pt x="64" y="234"/>
                          </a:lnTo>
                          <a:lnTo>
                            <a:pt x="55" y="224"/>
                          </a:lnTo>
                          <a:lnTo>
                            <a:pt x="48" y="213"/>
                          </a:lnTo>
                          <a:lnTo>
                            <a:pt x="42" y="202"/>
                          </a:lnTo>
                          <a:lnTo>
                            <a:pt x="37" y="191"/>
                          </a:lnTo>
                          <a:lnTo>
                            <a:pt x="33" y="179"/>
                          </a:lnTo>
                          <a:lnTo>
                            <a:pt x="31" y="166"/>
                          </a:lnTo>
                          <a:lnTo>
                            <a:pt x="30" y="153"/>
                          </a:lnTo>
                          <a:lnTo>
                            <a:pt x="31" y="141"/>
                          </a:lnTo>
                          <a:lnTo>
                            <a:pt x="33" y="127"/>
                          </a:lnTo>
                          <a:lnTo>
                            <a:pt x="37" y="115"/>
                          </a:lnTo>
                          <a:lnTo>
                            <a:pt x="42" y="104"/>
                          </a:lnTo>
                          <a:lnTo>
                            <a:pt x="48" y="92"/>
                          </a:lnTo>
                          <a:lnTo>
                            <a:pt x="55" y="82"/>
                          </a:lnTo>
                          <a:lnTo>
                            <a:pt x="64" y="72"/>
                          </a:lnTo>
                          <a:lnTo>
                            <a:pt x="74" y="64"/>
                          </a:lnTo>
                          <a:lnTo>
                            <a:pt x="83" y="55"/>
                          </a:lnTo>
                          <a:lnTo>
                            <a:pt x="95" y="47"/>
                          </a:lnTo>
                          <a:lnTo>
                            <a:pt x="107" y="41"/>
                          </a:lnTo>
                          <a:lnTo>
                            <a:pt x="120" y="36"/>
                          </a:lnTo>
                          <a:lnTo>
                            <a:pt x="133" y="32"/>
                          </a:lnTo>
                          <a:lnTo>
                            <a:pt x="147" y="29"/>
                          </a:lnTo>
                          <a:lnTo>
                            <a:pt x="161" y="27"/>
                          </a:lnTo>
                          <a:lnTo>
                            <a:pt x="177" y="26"/>
                          </a:lnTo>
                          <a:lnTo>
                            <a:pt x="192" y="27"/>
                          </a:lnTo>
                          <a:lnTo>
                            <a:pt x="206" y="29"/>
                          </a:lnTo>
                          <a:lnTo>
                            <a:pt x="221" y="32"/>
                          </a:lnTo>
                          <a:lnTo>
                            <a:pt x="234" y="36"/>
                          </a:lnTo>
                          <a:lnTo>
                            <a:pt x="247" y="41"/>
                          </a:lnTo>
                          <a:lnTo>
                            <a:pt x="259" y="47"/>
                          </a:lnTo>
                          <a:lnTo>
                            <a:pt x="270" y="55"/>
                          </a:lnTo>
                          <a:lnTo>
                            <a:pt x="281" y="64"/>
                          </a:lnTo>
                          <a:lnTo>
                            <a:pt x="291" y="72"/>
                          </a:lnTo>
                          <a:lnTo>
                            <a:pt x="299" y="82"/>
                          </a:lnTo>
                          <a:lnTo>
                            <a:pt x="306" y="92"/>
                          </a:lnTo>
                          <a:lnTo>
                            <a:pt x="312" y="104"/>
                          </a:lnTo>
                          <a:lnTo>
                            <a:pt x="317" y="115"/>
                          </a:lnTo>
                          <a:lnTo>
                            <a:pt x="321" y="127"/>
                          </a:lnTo>
                          <a:lnTo>
                            <a:pt x="323" y="141"/>
                          </a:lnTo>
                          <a:lnTo>
                            <a:pt x="324" y="153"/>
                          </a:lnTo>
                          <a:close/>
                        </a:path>
                      </a:pathLst>
                    </a:custGeom>
                    <a:solidFill>
                      <a:srgbClr val="ACDA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3" name="Freeform 6709">
                      <a:extLst>
                        <a:ext uri="{FF2B5EF4-FFF2-40B4-BE49-F238E27FC236}">
                          <a16:creationId xmlns:a16="http://schemas.microsoft.com/office/drawing/2014/main" xmlns="" id="{14801B3F-4866-4E34-B34C-447A3CB26F9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71" y="1581"/>
                      <a:ext cx="54" cy="56"/>
                    </a:xfrm>
                    <a:custGeom>
                      <a:avLst/>
                      <a:gdLst>
                        <a:gd name="T0" fmla="*/ 320 w 322"/>
                        <a:gd name="T1" fmla="*/ 112 h 279"/>
                        <a:gd name="T2" fmla="*/ 303 w 322"/>
                        <a:gd name="T3" fmla="*/ 73 h 279"/>
                        <a:gd name="T4" fmla="*/ 276 w 322"/>
                        <a:gd name="T5" fmla="*/ 41 h 279"/>
                        <a:gd name="T6" fmla="*/ 238 w 322"/>
                        <a:gd name="T7" fmla="*/ 17 h 279"/>
                        <a:gd name="T8" fmla="*/ 194 w 322"/>
                        <a:gd name="T9" fmla="*/ 4 h 279"/>
                        <a:gd name="T10" fmla="*/ 144 w 322"/>
                        <a:gd name="T11" fmla="*/ 1 h 279"/>
                        <a:gd name="T12" fmla="*/ 98 w 322"/>
                        <a:gd name="T13" fmla="*/ 12 h 279"/>
                        <a:gd name="T14" fmla="*/ 58 w 322"/>
                        <a:gd name="T15" fmla="*/ 32 h 279"/>
                        <a:gd name="T16" fmla="*/ 27 w 322"/>
                        <a:gd name="T17" fmla="*/ 62 h 279"/>
                        <a:gd name="T18" fmla="*/ 7 w 322"/>
                        <a:gd name="T19" fmla="*/ 99 h 279"/>
                        <a:gd name="T20" fmla="*/ 0 w 322"/>
                        <a:gd name="T21" fmla="*/ 140 h 279"/>
                        <a:gd name="T22" fmla="*/ 7 w 322"/>
                        <a:gd name="T23" fmla="*/ 182 h 279"/>
                        <a:gd name="T24" fmla="*/ 27 w 322"/>
                        <a:gd name="T25" fmla="*/ 218 h 279"/>
                        <a:gd name="T26" fmla="*/ 58 w 322"/>
                        <a:gd name="T27" fmla="*/ 248 h 279"/>
                        <a:gd name="T28" fmla="*/ 98 w 322"/>
                        <a:gd name="T29" fmla="*/ 269 h 279"/>
                        <a:gd name="T30" fmla="*/ 144 w 322"/>
                        <a:gd name="T31" fmla="*/ 279 h 279"/>
                        <a:gd name="T32" fmla="*/ 194 w 322"/>
                        <a:gd name="T33" fmla="*/ 277 h 279"/>
                        <a:gd name="T34" fmla="*/ 238 w 322"/>
                        <a:gd name="T35" fmla="*/ 263 h 279"/>
                        <a:gd name="T36" fmla="*/ 276 w 322"/>
                        <a:gd name="T37" fmla="*/ 239 h 279"/>
                        <a:gd name="T38" fmla="*/ 303 w 322"/>
                        <a:gd name="T39" fmla="*/ 207 h 279"/>
                        <a:gd name="T40" fmla="*/ 320 w 322"/>
                        <a:gd name="T41" fmla="*/ 169 h 279"/>
                        <a:gd name="T42" fmla="*/ 293 w 322"/>
                        <a:gd name="T43" fmla="*/ 140 h 279"/>
                        <a:gd name="T44" fmla="*/ 288 w 322"/>
                        <a:gd name="T45" fmla="*/ 174 h 279"/>
                        <a:gd name="T46" fmla="*/ 271 w 322"/>
                        <a:gd name="T47" fmla="*/ 205 h 279"/>
                        <a:gd name="T48" fmla="*/ 245 w 322"/>
                        <a:gd name="T49" fmla="*/ 228 h 279"/>
                        <a:gd name="T50" fmla="*/ 213 w 322"/>
                        <a:gd name="T51" fmla="*/ 246 h 279"/>
                        <a:gd name="T52" fmla="*/ 175 w 322"/>
                        <a:gd name="T53" fmla="*/ 254 h 279"/>
                        <a:gd name="T54" fmla="*/ 135 w 322"/>
                        <a:gd name="T55" fmla="*/ 252 h 279"/>
                        <a:gd name="T56" fmla="*/ 98 w 322"/>
                        <a:gd name="T57" fmla="*/ 240 h 279"/>
                        <a:gd name="T58" fmla="*/ 67 w 322"/>
                        <a:gd name="T59" fmla="*/ 221 h 279"/>
                        <a:gd name="T60" fmla="*/ 45 w 322"/>
                        <a:gd name="T61" fmla="*/ 194 h 279"/>
                        <a:gd name="T62" fmla="*/ 32 w 322"/>
                        <a:gd name="T63" fmla="*/ 164 h 279"/>
                        <a:gd name="T64" fmla="*/ 29 w 322"/>
                        <a:gd name="T65" fmla="*/ 129 h 279"/>
                        <a:gd name="T66" fmla="*/ 39 w 322"/>
                        <a:gd name="T67" fmla="*/ 96 h 279"/>
                        <a:gd name="T68" fmla="*/ 59 w 322"/>
                        <a:gd name="T69" fmla="*/ 67 h 279"/>
                        <a:gd name="T70" fmla="*/ 87 w 322"/>
                        <a:gd name="T71" fmla="*/ 46 h 279"/>
                        <a:gd name="T72" fmla="*/ 122 w 322"/>
                        <a:gd name="T73" fmla="*/ 31 h 279"/>
                        <a:gd name="T74" fmla="*/ 161 w 322"/>
                        <a:gd name="T75" fmla="*/ 26 h 279"/>
                        <a:gd name="T76" fmla="*/ 200 w 322"/>
                        <a:gd name="T77" fmla="*/ 31 h 279"/>
                        <a:gd name="T78" fmla="*/ 234 w 322"/>
                        <a:gd name="T79" fmla="*/ 46 h 279"/>
                        <a:gd name="T80" fmla="*/ 263 w 322"/>
                        <a:gd name="T81" fmla="*/ 67 h 279"/>
                        <a:gd name="T82" fmla="*/ 283 w 322"/>
                        <a:gd name="T83" fmla="*/ 96 h 279"/>
                        <a:gd name="T84" fmla="*/ 292 w 322"/>
                        <a:gd name="T85" fmla="*/ 129 h 2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22" h="279">
                          <a:moveTo>
                            <a:pt x="322" y="140"/>
                          </a:moveTo>
                          <a:lnTo>
                            <a:pt x="322" y="126"/>
                          </a:lnTo>
                          <a:lnTo>
                            <a:pt x="320" y="112"/>
                          </a:lnTo>
                          <a:lnTo>
                            <a:pt x="315" y="99"/>
                          </a:lnTo>
                          <a:lnTo>
                            <a:pt x="310" y="86"/>
                          </a:lnTo>
                          <a:lnTo>
                            <a:pt x="303" y="73"/>
                          </a:lnTo>
                          <a:lnTo>
                            <a:pt x="295" y="62"/>
                          </a:lnTo>
                          <a:lnTo>
                            <a:pt x="285" y="51"/>
                          </a:lnTo>
                          <a:lnTo>
                            <a:pt x="276" y="41"/>
                          </a:lnTo>
                          <a:lnTo>
                            <a:pt x="264" y="32"/>
                          </a:lnTo>
                          <a:lnTo>
                            <a:pt x="251" y="24"/>
                          </a:lnTo>
                          <a:lnTo>
                            <a:pt x="238" y="17"/>
                          </a:lnTo>
                          <a:lnTo>
                            <a:pt x="224" y="12"/>
                          </a:lnTo>
                          <a:lnTo>
                            <a:pt x="209" y="7"/>
                          </a:lnTo>
                          <a:lnTo>
                            <a:pt x="194" y="4"/>
                          </a:lnTo>
                          <a:lnTo>
                            <a:pt x="177" y="1"/>
                          </a:lnTo>
                          <a:lnTo>
                            <a:pt x="161" y="0"/>
                          </a:lnTo>
                          <a:lnTo>
                            <a:pt x="144" y="1"/>
                          </a:lnTo>
                          <a:lnTo>
                            <a:pt x="129" y="4"/>
                          </a:lnTo>
                          <a:lnTo>
                            <a:pt x="113" y="7"/>
                          </a:lnTo>
                          <a:lnTo>
                            <a:pt x="98" y="12"/>
                          </a:lnTo>
                          <a:lnTo>
                            <a:pt x="84" y="17"/>
                          </a:lnTo>
                          <a:lnTo>
                            <a:pt x="71" y="24"/>
                          </a:lnTo>
                          <a:lnTo>
                            <a:pt x="58" y="32"/>
                          </a:lnTo>
                          <a:lnTo>
                            <a:pt x="47" y="41"/>
                          </a:lnTo>
                          <a:lnTo>
                            <a:pt x="36" y="51"/>
                          </a:lnTo>
                          <a:lnTo>
                            <a:pt x="27" y="62"/>
                          </a:lnTo>
                          <a:lnTo>
                            <a:pt x="19" y="73"/>
                          </a:lnTo>
                          <a:lnTo>
                            <a:pt x="13" y="86"/>
                          </a:lnTo>
                          <a:lnTo>
                            <a:pt x="7" y="99"/>
                          </a:lnTo>
                          <a:lnTo>
                            <a:pt x="3" y="112"/>
                          </a:lnTo>
                          <a:lnTo>
                            <a:pt x="1" y="126"/>
                          </a:lnTo>
                          <a:lnTo>
                            <a:pt x="0" y="140"/>
                          </a:lnTo>
                          <a:lnTo>
                            <a:pt x="1" y="154"/>
                          </a:lnTo>
                          <a:lnTo>
                            <a:pt x="3" y="169"/>
                          </a:lnTo>
                          <a:lnTo>
                            <a:pt x="7" y="182"/>
                          </a:lnTo>
                          <a:lnTo>
                            <a:pt x="13" y="194"/>
                          </a:lnTo>
                          <a:lnTo>
                            <a:pt x="19" y="207"/>
                          </a:lnTo>
                          <a:lnTo>
                            <a:pt x="27" y="218"/>
                          </a:lnTo>
                          <a:lnTo>
                            <a:pt x="36" y="229"/>
                          </a:lnTo>
                          <a:lnTo>
                            <a:pt x="47" y="239"/>
                          </a:lnTo>
                          <a:lnTo>
                            <a:pt x="58" y="248"/>
                          </a:lnTo>
                          <a:lnTo>
                            <a:pt x="71" y="256"/>
                          </a:lnTo>
                          <a:lnTo>
                            <a:pt x="84" y="263"/>
                          </a:lnTo>
                          <a:lnTo>
                            <a:pt x="98" y="269"/>
                          </a:lnTo>
                          <a:lnTo>
                            <a:pt x="113" y="273"/>
                          </a:lnTo>
                          <a:lnTo>
                            <a:pt x="129" y="277"/>
                          </a:lnTo>
                          <a:lnTo>
                            <a:pt x="144" y="279"/>
                          </a:lnTo>
                          <a:lnTo>
                            <a:pt x="161" y="279"/>
                          </a:lnTo>
                          <a:lnTo>
                            <a:pt x="177" y="279"/>
                          </a:lnTo>
                          <a:lnTo>
                            <a:pt x="194" y="277"/>
                          </a:lnTo>
                          <a:lnTo>
                            <a:pt x="209" y="273"/>
                          </a:lnTo>
                          <a:lnTo>
                            <a:pt x="224" y="269"/>
                          </a:lnTo>
                          <a:lnTo>
                            <a:pt x="238" y="263"/>
                          </a:lnTo>
                          <a:lnTo>
                            <a:pt x="251" y="256"/>
                          </a:lnTo>
                          <a:lnTo>
                            <a:pt x="264" y="248"/>
                          </a:lnTo>
                          <a:lnTo>
                            <a:pt x="276" y="239"/>
                          </a:lnTo>
                          <a:lnTo>
                            <a:pt x="285" y="229"/>
                          </a:lnTo>
                          <a:lnTo>
                            <a:pt x="295" y="218"/>
                          </a:lnTo>
                          <a:lnTo>
                            <a:pt x="303" y="207"/>
                          </a:lnTo>
                          <a:lnTo>
                            <a:pt x="310" y="194"/>
                          </a:lnTo>
                          <a:lnTo>
                            <a:pt x="315" y="182"/>
                          </a:lnTo>
                          <a:lnTo>
                            <a:pt x="320" y="169"/>
                          </a:lnTo>
                          <a:lnTo>
                            <a:pt x="322" y="154"/>
                          </a:lnTo>
                          <a:lnTo>
                            <a:pt x="322" y="140"/>
                          </a:lnTo>
                          <a:close/>
                          <a:moveTo>
                            <a:pt x="293" y="140"/>
                          </a:moveTo>
                          <a:lnTo>
                            <a:pt x="292" y="152"/>
                          </a:lnTo>
                          <a:lnTo>
                            <a:pt x="290" y="164"/>
                          </a:lnTo>
                          <a:lnTo>
                            <a:pt x="288" y="174"/>
                          </a:lnTo>
                          <a:lnTo>
                            <a:pt x="283" y="185"/>
                          </a:lnTo>
                          <a:lnTo>
                            <a:pt x="277" y="194"/>
                          </a:lnTo>
                          <a:lnTo>
                            <a:pt x="271" y="205"/>
                          </a:lnTo>
                          <a:lnTo>
                            <a:pt x="263" y="213"/>
                          </a:lnTo>
                          <a:lnTo>
                            <a:pt x="254" y="221"/>
                          </a:lnTo>
                          <a:lnTo>
                            <a:pt x="245" y="228"/>
                          </a:lnTo>
                          <a:lnTo>
                            <a:pt x="234" y="235"/>
                          </a:lnTo>
                          <a:lnTo>
                            <a:pt x="224" y="240"/>
                          </a:lnTo>
                          <a:lnTo>
                            <a:pt x="213" y="246"/>
                          </a:lnTo>
                          <a:lnTo>
                            <a:pt x="200" y="250"/>
                          </a:lnTo>
                          <a:lnTo>
                            <a:pt x="188" y="252"/>
                          </a:lnTo>
                          <a:lnTo>
                            <a:pt x="175" y="254"/>
                          </a:lnTo>
                          <a:lnTo>
                            <a:pt x="161" y="255"/>
                          </a:lnTo>
                          <a:lnTo>
                            <a:pt x="148" y="254"/>
                          </a:lnTo>
                          <a:lnTo>
                            <a:pt x="135" y="252"/>
                          </a:lnTo>
                          <a:lnTo>
                            <a:pt x="122" y="250"/>
                          </a:lnTo>
                          <a:lnTo>
                            <a:pt x="110" y="246"/>
                          </a:lnTo>
                          <a:lnTo>
                            <a:pt x="98" y="240"/>
                          </a:lnTo>
                          <a:lnTo>
                            <a:pt x="87" y="235"/>
                          </a:lnTo>
                          <a:lnTo>
                            <a:pt x="77" y="228"/>
                          </a:lnTo>
                          <a:lnTo>
                            <a:pt x="67" y="221"/>
                          </a:lnTo>
                          <a:lnTo>
                            <a:pt x="59" y="213"/>
                          </a:lnTo>
                          <a:lnTo>
                            <a:pt x="52" y="205"/>
                          </a:lnTo>
                          <a:lnTo>
                            <a:pt x="45" y="194"/>
                          </a:lnTo>
                          <a:lnTo>
                            <a:pt x="39" y="185"/>
                          </a:lnTo>
                          <a:lnTo>
                            <a:pt x="35" y="174"/>
                          </a:lnTo>
                          <a:lnTo>
                            <a:pt x="32" y="164"/>
                          </a:lnTo>
                          <a:lnTo>
                            <a:pt x="29" y="152"/>
                          </a:lnTo>
                          <a:lnTo>
                            <a:pt x="29" y="140"/>
                          </a:lnTo>
                          <a:lnTo>
                            <a:pt x="29" y="129"/>
                          </a:lnTo>
                          <a:lnTo>
                            <a:pt x="32" y="117"/>
                          </a:lnTo>
                          <a:lnTo>
                            <a:pt x="35" y="106"/>
                          </a:lnTo>
                          <a:lnTo>
                            <a:pt x="39" y="96"/>
                          </a:lnTo>
                          <a:lnTo>
                            <a:pt x="45" y="86"/>
                          </a:lnTo>
                          <a:lnTo>
                            <a:pt x="52" y="76"/>
                          </a:lnTo>
                          <a:lnTo>
                            <a:pt x="59" y="67"/>
                          </a:lnTo>
                          <a:lnTo>
                            <a:pt x="67" y="59"/>
                          </a:lnTo>
                          <a:lnTo>
                            <a:pt x="77" y="52"/>
                          </a:lnTo>
                          <a:lnTo>
                            <a:pt x="87" y="46"/>
                          </a:lnTo>
                          <a:lnTo>
                            <a:pt x="98" y="39"/>
                          </a:lnTo>
                          <a:lnTo>
                            <a:pt x="110" y="34"/>
                          </a:lnTo>
                          <a:lnTo>
                            <a:pt x="122" y="31"/>
                          </a:lnTo>
                          <a:lnTo>
                            <a:pt x="135" y="28"/>
                          </a:lnTo>
                          <a:lnTo>
                            <a:pt x="148" y="26"/>
                          </a:lnTo>
                          <a:lnTo>
                            <a:pt x="161" y="26"/>
                          </a:lnTo>
                          <a:lnTo>
                            <a:pt x="175" y="26"/>
                          </a:lnTo>
                          <a:lnTo>
                            <a:pt x="188" y="28"/>
                          </a:lnTo>
                          <a:lnTo>
                            <a:pt x="200" y="31"/>
                          </a:lnTo>
                          <a:lnTo>
                            <a:pt x="213" y="34"/>
                          </a:lnTo>
                          <a:lnTo>
                            <a:pt x="224" y="39"/>
                          </a:lnTo>
                          <a:lnTo>
                            <a:pt x="234" y="46"/>
                          </a:lnTo>
                          <a:lnTo>
                            <a:pt x="245" y="52"/>
                          </a:lnTo>
                          <a:lnTo>
                            <a:pt x="254" y="59"/>
                          </a:lnTo>
                          <a:lnTo>
                            <a:pt x="263" y="67"/>
                          </a:lnTo>
                          <a:lnTo>
                            <a:pt x="271" y="76"/>
                          </a:lnTo>
                          <a:lnTo>
                            <a:pt x="277" y="86"/>
                          </a:lnTo>
                          <a:lnTo>
                            <a:pt x="283" y="96"/>
                          </a:lnTo>
                          <a:lnTo>
                            <a:pt x="288" y="106"/>
                          </a:lnTo>
                          <a:lnTo>
                            <a:pt x="290" y="117"/>
                          </a:lnTo>
                          <a:lnTo>
                            <a:pt x="292" y="129"/>
                          </a:lnTo>
                          <a:lnTo>
                            <a:pt x="293" y="140"/>
                          </a:lnTo>
                          <a:close/>
                        </a:path>
                      </a:pathLst>
                    </a:custGeom>
                    <a:solidFill>
                      <a:srgbClr val="B2DDF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4" name="Freeform 6710">
                      <a:extLst>
                        <a:ext uri="{FF2B5EF4-FFF2-40B4-BE49-F238E27FC236}">
                          <a16:creationId xmlns:a16="http://schemas.microsoft.com/office/drawing/2014/main" xmlns="" id="{6966714D-1472-4300-93E4-75D93E8932C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73" y="1584"/>
                      <a:ext cx="49" cy="50"/>
                    </a:xfrm>
                    <a:custGeom>
                      <a:avLst/>
                      <a:gdLst>
                        <a:gd name="T0" fmla="*/ 291 w 294"/>
                        <a:gd name="T1" fmla="*/ 101 h 254"/>
                        <a:gd name="T2" fmla="*/ 276 w 294"/>
                        <a:gd name="T3" fmla="*/ 66 h 254"/>
                        <a:gd name="T4" fmla="*/ 251 w 294"/>
                        <a:gd name="T5" fmla="*/ 38 h 254"/>
                        <a:gd name="T6" fmla="*/ 217 w 294"/>
                        <a:gd name="T7" fmla="*/ 15 h 254"/>
                        <a:gd name="T8" fmla="*/ 176 w 294"/>
                        <a:gd name="T9" fmla="*/ 3 h 254"/>
                        <a:gd name="T10" fmla="*/ 131 w 294"/>
                        <a:gd name="T11" fmla="*/ 1 h 254"/>
                        <a:gd name="T12" fmla="*/ 90 w 294"/>
                        <a:gd name="T13" fmla="*/ 10 h 254"/>
                        <a:gd name="T14" fmla="*/ 53 w 294"/>
                        <a:gd name="T15" fmla="*/ 29 h 254"/>
                        <a:gd name="T16" fmla="*/ 25 w 294"/>
                        <a:gd name="T17" fmla="*/ 56 h 254"/>
                        <a:gd name="T18" fmla="*/ 7 w 294"/>
                        <a:gd name="T19" fmla="*/ 89 h 254"/>
                        <a:gd name="T20" fmla="*/ 0 w 294"/>
                        <a:gd name="T21" fmla="*/ 127 h 254"/>
                        <a:gd name="T22" fmla="*/ 7 w 294"/>
                        <a:gd name="T23" fmla="*/ 165 h 254"/>
                        <a:gd name="T24" fmla="*/ 25 w 294"/>
                        <a:gd name="T25" fmla="*/ 198 h 254"/>
                        <a:gd name="T26" fmla="*/ 53 w 294"/>
                        <a:gd name="T27" fmla="*/ 225 h 254"/>
                        <a:gd name="T28" fmla="*/ 90 w 294"/>
                        <a:gd name="T29" fmla="*/ 244 h 254"/>
                        <a:gd name="T30" fmla="*/ 131 w 294"/>
                        <a:gd name="T31" fmla="*/ 253 h 254"/>
                        <a:gd name="T32" fmla="*/ 176 w 294"/>
                        <a:gd name="T33" fmla="*/ 252 h 254"/>
                        <a:gd name="T34" fmla="*/ 217 w 294"/>
                        <a:gd name="T35" fmla="*/ 239 h 254"/>
                        <a:gd name="T36" fmla="*/ 251 w 294"/>
                        <a:gd name="T37" fmla="*/ 217 h 254"/>
                        <a:gd name="T38" fmla="*/ 276 w 294"/>
                        <a:gd name="T39" fmla="*/ 187 h 254"/>
                        <a:gd name="T40" fmla="*/ 291 w 294"/>
                        <a:gd name="T41" fmla="*/ 153 h 254"/>
                        <a:gd name="T42" fmla="*/ 264 w 294"/>
                        <a:gd name="T43" fmla="*/ 127 h 254"/>
                        <a:gd name="T44" fmla="*/ 259 w 294"/>
                        <a:gd name="T45" fmla="*/ 158 h 254"/>
                        <a:gd name="T46" fmla="*/ 244 w 294"/>
                        <a:gd name="T47" fmla="*/ 184 h 254"/>
                        <a:gd name="T48" fmla="*/ 221 w 294"/>
                        <a:gd name="T49" fmla="*/ 206 h 254"/>
                        <a:gd name="T50" fmla="*/ 193 w 294"/>
                        <a:gd name="T51" fmla="*/ 221 h 254"/>
                        <a:gd name="T52" fmla="*/ 159 w 294"/>
                        <a:gd name="T53" fmla="*/ 228 h 254"/>
                        <a:gd name="T54" fmla="*/ 123 w 294"/>
                        <a:gd name="T55" fmla="*/ 226 h 254"/>
                        <a:gd name="T56" fmla="*/ 91 w 294"/>
                        <a:gd name="T57" fmla="*/ 216 h 254"/>
                        <a:gd name="T58" fmla="*/ 64 w 294"/>
                        <a:gd name="T59" fmla="*/ 199 h 254"/>
                        <a:gd name="T60" fmla="*/ 44 w 294"/>
                        <a:gd name="T61" fmla="*/ 175 h 254"/>
                        <a:gd name="T62" fmla="*/ 32 w 294"/>
                        <a:gd name="T63" fmla="*/ 147 h 254"/>
                        <a:gd name="T64" fmla="*/ 31 w 294"/>
                        <a:gd name="T65" fmla="*/ 117 h 254"/>
                        <a:gd name="T66" fmla="*/ 39 w 294"/>
                        <a:gd name="T67" fmla="*/ 88 h 254"/>
                        <a:gd name="T68" fmla="*/ 57 w 294"/>
                        <a:gd name="T69" fmla="*/ 62 h 254"/>
                        <a:gd name="T70" fmla="*/ 82 w 294"/>
                        <a:gd name="T71" fmla="*/ 43 h 254"/>
                        <a:gd name="T72" fmla="*/ 112 w 294"/>
                        <a:gd name="T73" fmla="*/ 31 h 254"/>
                        <a:gd name="T74" fmla="*/ 147 w 294"/>
                        <a:gd name="T75" fmla="*/ 25 h 254"/>
                        <a:gd name="T76" fmla="*/ 182 w 294"/>
                        <a:gd name="T77" fmla="*/ 31 h 254"/>
                        <a:gd name="T78" fmla="*/ 213 w 294"/>
                        <a:gd name="T79" fmla="*/ 43 h 254"/>
                        <a:gd name="T80" fmla="*/ 238 w 294"/>
                        <a:gd name="T81" fmla="*/ 62 h 254"/>
                        <a:gd name="T82" fmla="*/ 255 w 294"/>
                        <a:gd name="T83" fmla="*/ 88 h 254"/>
                        <a:gd name="T84" fmla="*/ 264 w 294"/>
                        <a:gd name="T85" fmla="*/ 117 h 2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94" h="254">
                          <a:moveTo>
                            <a:pt x="294" y="127"/>
                          </a:moveTo>
                          <a:lnTo>
                            <a:pt x="293" y="115"/>
                          </a:lnTo>
                          <a:lnTo>
                            <a:pt x="291" y="101"/>
                          </a:lnTo>
                          <a:lnTo>
                            <a:pt x="287" y="89"/>
                          </a:lnTo>
                          <a:lnTo>
                            <a:pt x="282" y="78"/>
                          </a:lnTo>
                          <a:lnTo>
                            <a:pt x="276" y="66"/>
                          </a:lnTo>
                          <a:lnTo>
                            <a:pt x="269" y="56"/>
                          </a:lnTo>
                          <a:lnTo>
                            <a:pt x="261" y="46"/>
                          </a:lnTo>
                          <a:lnTo>
                            <a:pt x="251" y="38"/>
                          </a:lnTo>
                          <a:lnTo>
                            <a:pt x="240" y="29"/>
                          </a:lnTo>
                          <a:lnTo>
                            <a:pt x="229" y="21"/>
                          </a:lnTo>
                          <a:lnTo>
                            <a:pt x="217" y="15"/>
                          </a:lnTo>
                          <a:lnTo>
                            <a:pt x="204" y="10"/>
                          </a:lnTo>
                          <a:lnTo>
                            <a:pt x="191" y="6"/>
                          </a:lnTo>
                          <a:lnTo>
                            <a:pt x="176" y="3"/>
                          </a:lnTo>
                          <a:lnTo>
                            <a:pt x="162" y="1"/>
                          </a:lnTo>
                          <a:lnTo>
                            <a:pt x="147" y="0"/>
                          </a:lnTo>
                          <a:lnTo>
                            <a:pt x="131" y="1"/>
                          </a:lnTo>
                          <a:lnTo>
                            <a:pt x="117" y="3"/>
                          </a:lnTo>
                          <a:lnTo>
                            <a:pt x="103" y="6"/>
                          </a:lnTo>
                          <a:lnTo>
                            <a:pt x="90" y="10"/>
                          </a:lnTo>
                          <a:lnTo>
                            <a:pt x="77" y="15"/>
                          </a:lnTo>
                          <a:lnTo>
                            <a:pt x="65" y="21"/>
                          </a:lnTo>
                          <a:lnTo>
                            <a:pt x="53" y="29"/>
                          </a:lnTo>
                          <a:lnTo>
                            <a:pt x="44" y="38"/>
                          </a:lnTo>
                          <a:lnTo>
                            <a:pt x="34" y="46"/>
                          </a:lnTo>
                          <a:lnTo>
                            <a:pt x="25" y="56"/>
                          </a:lnTo>
                          <a:lnTo>
                            <a:pt x="18" y="66"/>
                          </a:lnTo>
                          <a:lnTo>
                            <a:pt x="12" y="78"/>
                          </a:lnTo>
                          <a:lnTo>
                            <a:pt x="7" y="89"/>
                          </a:lnTo>
                          <a:lnTo>
                            <a:pt x="3" y="101"/>
                          </a:lnTo>
                          <a:lnTo>
                            <a:pt x="1" y="115"/>
                          </a:lnTo>
                          <a:lnTo>
                            <a:pt x="0" y="127"/>
                          </a:lnTo>
                          <a:lnTo>
                            <a:pt x="1" y="140"/>
                          </a:lnTo>
                          <a:lnTo>
                            <a:pt x="3" y="153"/>
                          </a:lnTo>
                          <a:lnTo>
                            <a:pt x="7" y="165"/>
                          </a:lnTo>
                          <a:lnTo>
                            <a:pt x="12" y="176"/>
                          </a:lnTo>
                          <a:lnTo>
                            <a:pt x="18" y="187"/>
                          </a:lnTo>
                          <a:lnTo>
                            <a:pt x="25" y="198"/>
                          </a:lnTo>
                          <a:lnTo>
                            <a:pt x="34" y="208"/>
                          </a:lnTo>
                          <a:lnTo>
                            <a:pt x="44" y="217"/>
                          </a:lnTo>
                          <a:lnTo>
                            <a:pt x="53" y="225"/>
                          </a:lnTo>
                          <a:lnTo>
                            <a:pt x="65" y="233"/>
                          </a:lnTo>
                          <a:lnTo>
                            <a:pt x="77" y="239"/>
                          </a:lnTo>
                          <a:lnTo>
                            <a:pt x="90" y="244"/>
                          </a:lnTo>
                          <a:lnTo>
                            <a:pt x="103" y="249"/>
                          </a:lnTo>
                          <a:lnTo>
                            <a:pt x="117" y="252"/>
                          </a:lnTo>
                          <a:lnTo>
                            <a:pt x="131" y="253"/>
                          </a:lnTo>
                          <a:lnTo>
                            <a:pt x="147" y="254"/>
                          </a:lnTo>
                          <a:lnTo>
                            <a:pt x="162" y="253"/>
                          </a:lnTo>
                          <a:lnTo>
                            <a:pt x="176" y="252"/>
                          </a:lnTo>
                          <a:lnTo>
                            <a:pt x="191" y="249"/>
                          </a:lnTo>
                          <a:lnTo>
                            <a:pt x="204" y="244"/>
                          </a:lnTo>
                          <a:lnTo>
                            <a:pt x="217" y="239"/>
                          </a:lnTo>
                          <a:lnTo>
                            <a:pt x="229" y="233"/>
                          </a:lnTo>
                          <a:lnTo>
                            <a:pt x="240" y="225"/>
                          </a:lnTo>
                          <a:lnTo>
                            <a:pt x="251" y="217"/>
                          </a:lnTo>
                          <a:lnTo>
                            <a:pt x="261" y="208"/>
                          </a:lnTo>
                          <a:lnTo>
                            <a:pt x="269" y="198"/>
                          </a:lnTo>
                          <a:lnTo>
                            <a:pt x="276" y="187"/>
                          </a:lnTo>
                          <a:lnTo>
                            <a:pt x="282" y="176"/>
                          </a:lnTo>
                          <a:lnTo>
                            <a:pt x="287" y="165"/>
                          </a:lnTo>
                          <a:lnTo>
                            <a:pt x="291" y="153"/>
                          </a:lnTo>
                          <a:lnTo>
                            <a:pt x="293" y="140"/>
                          </a:lnTo>
                          <a:lnTo>
                            <a:pt x="294" y="127"/>
                          </a:lnTo>
                          <a:close/>
                          <a:moveTo>
                            <a:pt x="264" y="127"/>
                          </a:moveTo>
                          <a:lnTo>
                            <a:pt x="264" y="137"/>
                          </a:lnTo>
                          <a:lnTo>
                            <a:pt x="262" y="147"/>
                          </a:lnTo>
                          <a:lnTo>
                            <a:pt x="259" y="158"/>
                          </a:lnTo>
                          <a:lnTo>
                            <a:pt x="255" y="167"/>
                          </a:lnTo>
                          <a:lnTo>
                            <a:pt x="250" y="175"/>
                          </a:lnTo>
                          <a:lnTo>
                            <a:pt x="244" y="184"/>
                          </a:lnTo>
                          <a:lnTo>
                            <a:pt x="238" y="192"/>
                          </a:lnTo>
                          <a:lnTo>
                            <a:pt x="230" y="199"/>
                          </a:lnTo>
                          <a:lnTo>
                            <a:pt x="221" y="206"/>
                          </a:lnTo>
                          <a:lnTo>
                            <a:pt x="213" y="211"/>
                          </a:lnTo>
                          <a:lnTo>
                            <a:pt x="202" y="216"/>
                          </a:lnTo>
                          <a:lnTo>
                            <a:pt x="193" y="221"/>
                          </a:lnTo>
                          <a:lnTo>
                            <a:pt x="182" y="224"/>
                          </a:lnTo>
                          <a:lnTo>
                            <a:pt x="170" y="226"/>
                          </a:lnTo>
                          <a:lnTo>
                            <a:pt x="159" y="228"/>
                          </a:lnTo>
                          <a:lnTo>
                            <a:pt x="147" y="228"/>
                          </a:lnTo>
                          <a:lnTo>
                            <a:pt x="135" y="228"/>
                          </a:lnTo>
                          <a:lnTo>
                            <a:pt x="123" y="226"/>
                          </a:lnTo>
                          <a:lnTo>
                            <a:pt x="112" y="224"/>
                          </a:lnTo>
                          <a:lnTo>
                            <a:pt x="102" y="221"/>
                          </a:lnTo>
                          <a:lnTo>
                            <a:pt x="91" y="216"/>
                          </a:lnTo>
                          <a:lnTo>
                            <a:pt x="82" y="211"/>
                          </a:lnTo>
                          <a:lnTo>
                            <a:pt x="72" y="206"/>
                          </a:lnTo>
                          <a:lnTo>
                            <a:pt x="64" y="199"/>
                          </a:lnTo>
                          <a:lnTo>
                            <a:pt x="57" y="192"/>
                          </a:lnTo>
                          <a:lnTo>
                            <a:pt x="50" y="184"/>
                          </a:lnTo>
                          <a:lnTo>
                            <a:pt x="44" y="175"/>
                          </a:lnTo>
                          <a:lnTo>
                            <a:pt x="39" y="167"/>
                          </a:lnTo>
                          <a:lnTo>
                            <a:pt x="34" y="158"/>
                          </a:lnTo>
                          <a:lnTo>
                            <a:pt x="32" y="147"/>
                          </a:lnTo>
                          <a:lnTo>
                            <a:pt x="31" y="137"/>
                          </a:lnTo>
                          <a:lnTo>
                            <a:pt x="29" y="127"/>
                          </a:lnTo>
                          <a:lnTo>
                            <a:pt x="31" y="117"/>
                          </a:lnTo>
                          <a:lnTo>
                            <a:pt x="32" y="106"/>
                          </a:lnTo>
                          <a:lnTo>
                            <a:pt x="34" y="97"/>
                          </a:lnTo>
                          <a:lnTo>
                            <a:pt x="39" y="88"/>
                          </a:lnTo>
                          <a:lnTo>
                            <a:pt x="44" y="79"/>
                          </a:lnTo>
                          <a:lnTo>
                            <a:pt x="50" y="71"/>
                          </a:lnTo>
                          <a:lnTo>
                            <a:pt x="57" y="62"/>
                          </a:lnTo>
                          <a:lnTo>
                            <a:pt x="64" y="55"/>
                          </a:lnTo>
                          <a:lnTo>
                            <a:pt x="72" y="49"/>
                          </a:lnTo>
                          <a:lnTo>
                            <a:pt x="82" y="43"/>
                          </a:lnTo>
                          <a:lnTo>
                            <a:pt x="91" y="38"/>
                          </a:lnTo>
                          <a:lnTo>
                            <a:pt x="102" y="34"/>
                          </a:lnTo>
                          <a:lnTo>
                            <a:pt x="112" y="31"/>
                          </a:lnTo>
                          <a:lnTo>
                            <a:pt x="123" y="27"/>
                          </a:lnTo>
                          <a:lnTo>
                            <a:pt x="135" y="26"/>
                          </a:lnTo>
                          <a:lnTo>
                            <a:pt x="147" y="25"/>
                          </a:lnTo>
                          <a:lnTo>
                            <a:pt x="159" y="26"/>
                          </a:lnTo>
                          <a:lnTo>
                            <a:pt x="170" y="27"/>
                          </a:lnTo>
                          <a:lnTo>
                            <a:pt x="182" y="31"/>
                          </a:lnTo>
                          <a:lnTo>
                            <a:pt x="193" y="34"/>
                          </a:lnTo>
                          <a:lnTo>
                            <a:pt x="202" y="38"/>
                          </a:lnTo>
                          <a:lnTo>
                            <a:pt x="213" y="43"/>
                          </a:lnTo>
                          <a:lnTo>
                            <a:pt x="221" y="49"/>
                          </a:lnTo>
                          <a:lnTo>
                            <a:pt x="230" y="55"/>
                          </a:lnTo>
                          <a:lnTo>
                            <a:pt x="238" y="62"/>
                          </a:lnTo>
                          <a:lnTo>
                            <a:pt x="244" y="71"/>
                          </a:lnTo>
                          <a:lnTo>
                            <a:pt x="250" y="79"/>
                          </a:lnTo>
                          <a:lnTo>
                            <a:pt x="255" y="88"/>
                          </a:lnTo>
                          <a:lnTo>
                            <a:pt x="259" y="97"/>
                          </a:lnTo>
                          <a:lnTo>
                            <a:pt x="262" y="106"/>
                          </a:lnTo>
                          <a:lnTo>
                            <a:pt x="264" y="117"/>
                          </a:lnTo>
                          <a:lnTo>
                            <a:pt x="264" y="127"/>
                          </a:lnTo>
                          <a:close/>
                        </a:path>
                      </a:pathLst>
                    </a:custGeom>
                    <a:solidFill>
                      <a:srgbClr val="BAE0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5" name="Freeform 6711">
                      <a:extLst>
                        <a:ext uri="{FF2B5EF4-FFF2-40B4-BE49-F238E27FC236}">
                          <a16:creationId xmlns:a16="http://schemas.microsoft.com/office/drawing/2014/main" xmlns="" id="{3182885D-332C-4750-AC2D-EE94F9F668F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76" y="1586"/>
                      <a:ext cx="44" cy="46"/>
                    </a:xfrm>
                    <a:custGeom>
                      <a:avLst/>
                      <a:gdLst>
                        <a:gd name="T0" fmla="*/ 261 w 264"/>
                        <a:gd name="T1" fmla="*/ 91 h 229"/>
                        <a:gd name="T2" fmla="*/ 248 w 264"/>
                        <a:gd name="T3" fmla="*/ 60 h 229"/>
                        <a:gd name="T4" fmla="*/ 225 w 264"/>
                        <a:gd name="T5" fmla="*/ 33 h 229"/>
                        <a:gd name="T6" fmla="*/ 195 w 264"/>
                        <a:gd name="T7" fmla="*/ 13 h 229"/>
                        <a:gd name="T8" fmla="*/ 159 w 264"/>
                        <a:gd name="T9" fmla="*/ 2 h 229"/>
                        <a:gd name="T10" fmla="*/ 119 w 264"/>
                        <a:gd name="T11" fmla="*/ 0 h 229"/>
                        <a:gd name="T12" fmla="*/ 81 w 264"/>
                        <a:gd name="T13" fmla="*/ 8 h 229"/>
                        <a:gd name="T14" fmla="*/ 48 w 264"/>
                        <a:gd name="T15" fmla="*/ 26 h 229"/>
                        <a:gd name="T16" fmla="*/ 23 w 264"/>
                        <a:gd name="T17" fmla="*/ 50 h 229"/>
                        <a:gd name="T18" fmla="*/ 6 w 264"/>
                        <a:gd name="T19" fmla="*/ 80 h 229"/>
                        <a:gd name="T20" fmla="*/ 0 w 264"/>
                        <a:gd name="T21" fmla="*/ 114 h 229"/>
                        <a:gd name="T22" fmla="*/ 6 w 264"/>
                        <a:gd name="T23" fmla="*/ 148 h 229"/>
                        <a:gd name="T24" fmla="*/ 23 w 264"/>
                        <a:gd name="T25" fmla="*/ 179 h 229"/>
                        <a:gd name="T26" fmla="*/ 48 w 264"/>
                        <a:gd name="T27" fmla="*/ 202 h 229"/>
                        <a:gd name="T28" fmla="*/ 81 w 264"/>
                        <a:gd name="T29" fmla="*/ 220 h 229"/>
                        <a:gd name="T30" fmla="*/ 119 w 264"/>
                        <a:gd name="T31" fmla="*/ 228 h 229"/>
                        <a:gd name="T32" fmla="*/ 159 w 264"/>
                        <a:gd name="T33" fmla="*/ 226 h 229"/>
                        <a:gd name="T34" fmla="*/ 195 w 264"/>
                        <a:gd name="T35" fmla="*/ 214 h 229"/>
                        <a:gd name="T36" fmla="*/ 225 w 264"/>
                        <a:gd name="T37" fmla="*/ 195 h 229"/>
                        <a:gd name="T38" fmla="*/ 248 w 264"/>
                        <a:gd name="T39" fmla="*/ 168 h 229"/>
                        <a:gd name="T40" fmla="*/ 261 w 264"/>
                        <a:gd name="T41" fmla="*/ 138 h 229"/>
                        <a:gd name="T42" fmla="*/ 235 w 264"/>
                        <a:gd name="T43" fmla="*/ 114 h 229"/>
                        <a:gd name="T44" fmla="*/ 230 w 264"/>
                        <a:gd name="T45" fmla="*/ 141 h 229"/>
                        <a:gd name="T46" fmla="*/ 217 w 264"/>
                        <a:gd name="T47" fmla="*/ 164 h 229"/>
                        <a:gd name="T48" fmla="*/ 197 w 264"/>
                        <a:gd name="T49" fmla="*/ 183 h 229"/>
                        <a:gd name="T50" fmla="*/ 172 w 264"/>
                        <a:gd name="T51" fmla="*/ 196 h 229"/>
                        <a:gd name="T52" fmla="*/ 142 w 264"/>
                        <a:gd name="T53" fmla="*/ 202 h 229"/>
                        <a:gd name="T54" fmla="*/ 112 w 264"/>
                        <a:gd name="T55" fmla="*/ 201 h 229"/>
                        <a:gd name="T56" fmla="*/ 83 w 264"/>
                        <a:gd name="T57" fmla="*/ 192 h 229"/>
                        <a:gd name="T58" fmla="*/ 59 w 264"/>
                        <a:gd name="T59" fmla="*/ 178 h 229"/>
                        <a:gd name="T60" fmla="*/ 42 w 264"/>
                        <a:gd name="T61" fmla="*/ 157 h 229"/>
                        <a:gd name="T62" fmla="*/ 31 w 264"/>
                        <a:gd name="T63" fmla="*/ 132 h 229"/>
                        <a:gd name="T64" fmla="*/ 30 w 264"/>
                        <a:gd name="T65" fmla="*/ 105 h 229"/>
                        <a:gd name="T66" fmla="*/ 37 w 264"/>
                        <a:gd name="T67" fmla="*/ 79 h 229"/>
                        <a:gd name="T68" fmla="*/ 52 w 264"/>
                        <a:gd name="T69" fmla="*/ 58 h 229"/>
                        <a:gd name="T70" fmla="*/ 75 w 264"/>
                        <a:gd name="T71" fmla="*/ 40 h 229"/>
                        <a:gd name="T72" fmla="*/ 101 w 264"/>
                        <a:gd name="T73" fmla="*/ 29 h 229"/>
                        <a:gd name="T74" fmla="*/ 132 w 264"/>
                        <a:gd name="T75" fmla="*/ 25 h 229"/>
                        <a:gd name="T76" fmla="*/ 163 w 264"/>
                        <a:gd name="T77" fmla="*/ 29 h 229"/>
                        <a:gd name="T78" fmla="*/ 190 w 264"/>
                        <a:gd name="T79" fmla="*/ 40 h 229"/>
                        <a:gd name="T80" fmla="*/ 211 w 264"/>
                        <a:gd name="T81" fmla="*/ 58 h 229"/>
                        <a:gd name="T82" fmla="*/ 227 w 264"/>
                        <a:gd name="T83" fmla="*/ 79 h 229"/>
                        <a:gd name="T84" fmla="*/ 234 w 264"/>
                        <a:gd name="T85" fmla="*/ 105 h 2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64" h="229">
                          <a:moveTo>
                            <a:pt x="264" y="114"/>
                          </a:moveTo>
                          <a:lnTo>
                            <a:pt x="263" y="103"/>
                          </a:lnTo>
                          <a:lnTo>
                            <a:pt x="261" y="91"/>
                          </a:lnTo>
                          <a:lnTo>
                            <a:pt x="259" y="80"/>
                          </a:lnTo>
                          <a:lnTo>
                            <a:pt x="254" y="70"/>
                          </a:lnTo>
                          <a:lnTo>
                            <a:pt x="248" y="60"/>
                          </a:lnTo>
                          <a:lnTo>
                            <a:pt x="242" y="50"/>
                          </a:lnTo>
                          <a:lnTo>
                            <a:pt x="234" y="41"/>
                          </a:lnTo>
                          <a:lnTo>
                            <a:pt x="225" y="33"/>
                          </a:lnTo>
                          <a:lnTo>
                            <a:pt x="216" y="26"/>
                          </a:lnTo>
                          <a:lnTo>
                            <a:pt x="205" y="20"/>
                          </a:lnTo>
                          <a:lnTo>
                            <a:pt x="195" y="13"/>
                          </a:lnTo>
                          <a:lnTo>
                            <a:pt x="184" y="8"/>
                          </a:lnTo>
                          <a:lnTo>
                            <a:pt x="171" y="5"/>
                          </a:lnTo>
                          <a:lnTo>
                            <a:pt x="159" y="2"/>
                          </a:lnTo>
                          <a:lnTo>
                            <a:pt x="146" y="0"/>
                          </a:lnTo>
                          <a:lnTo>
                            <a:pt x="132" y="0"/>
                          </a:lnTo>
                          <a:lnTo>
                            <a:pt x="119" y="0"/>
                          </a:lnTo>
                          <a:lnTo>
                            <a:pt x="106" y="2"/>
                          </a:lnTo>
                          <a:lnTo>
                            <a:pt x="93" y="5"/>
                          </a:lnTo>
                          <a:lnTo>
                            <a:pt x="81" y="8"/>
                          </a:lnTo>
                          <a:lnTo>
                            <a:pt x="69" y="13"/>
                          </a:lnTo>
                          <a:lnTo>
                            <a:pt x="58" y="20"/>
                          </a:lnTo>
                          <a:lnTo>
                            <a:pt x="48" y="26"/>
                          </a:lnTo>
                          <a:lnTo>
                            <a:pt x="38" y="33"/>
                          </a:lnTo>
                          <a:lnTo>
                            <a:pt x="30" y="41"/>
                          </a:lnTo>
                          <a:lnTo>
                            <a:pt x="23" y="50"/>
                          </a:lnTo>
                          <a:lnTo>
                            <a:pt x="16" y="60"/>
                          </a:lnTo>
                          <a:lnTo>
                            <a:pt x="10" y="70"/>
                          </a:lnTo>
                          <a:lnTo>
                            <a:pt x="6" y="80"/>
                          </a:lnTo>
                          <a:lnTo>
                            <a:pt x="3" y="91"/>
                          </a:lnTo>
                          <a:lnTo>
                            <a:pt x="0" y="103"/>
                          </a:lnTo>
                          <a:lnTo>
                            <a:pt x="0" y="114"/>
                          </a:lnTo>
                          <a:lnTo>
                            <a:pt x="0" y="126"/>
                          </a:lnTo>
                          <a:lnTo>
                            <a:pt x="3" y="138"/>
                          </a:lnTo>
                          <a:lnTo>
                            <a:pt x="6" y="148"/>
                          </a:lnTo>
                          <a:lnTo>
                            <a:pt x="10" y="159"/>
                          </a:lnTo>
                          <a:lnTo>
                            <a:pt x="16" y="168"/>
                          </a:lnTo>
                          <a:lnTo>
                            <a:pt x="23" y="179"/>
                          </a:lnTo>
                          <a:lnTo>
                            <a:pt x="30" y="187"/>
                          </a:lnTo>
                          <a:lnTo>
                            <a:pt x="38" y="195"/>
                          </a:lnTo>
                          <a:lnTo>
                            <a:pt x="48" y="202"/>
                          </a:lnTo>
                          <a:lnTo>
                            <a:pt x="58" y="209"/>
                          </a:lnTo>
                          <a:lnTo>
                            <a:pt x="69" y="214"/>
                          </a:lnTo>
                          <a:lnTo>
                            <a:pt x="81" y="220"/>
                          </a:lnTo>
                          <a:lnTo>
                            <a:pt x="93" y="224"/>
                          </a:lnTo>
                          <a:lnTo>
                            <a:pt x="106" y="226"/>
                          </a:lnTo>
                          <a:lnTo>
                            <a:pt x="119" y="228"/>
                          </a:lnTo>
                          <a:lnTo>
                            <a:pt x="132" y="229"/>
                          </a:lnTo>
                          <a:lnTo>
                            <a:pt x="146" y="228"/>
                          </a:lnTo>
                          <a:lnTo>
                            <a:pt x="159" y="226"/>
                          </a:lnTo>
                          <a:lnTo>
                            <a:pt x="171" y="224"/>
                          </a:lnTo>
                          <a:lnTo>
                            <a:pt x="184" y="220"/>
                          </a:lnTo>
                          <a:lnTo>
                            <a:pt x="195" y="214"/>
                          </a:lnTo>
                          <a:lnTo>
                            <a:pt x="205" y="209"/>
                          </a:lnTo>
                          <a:lnTo>
                            <a:pt x="216" y="202"/>
                          </a:lnTo>
                          <a:lnTo>
                            <a:pt x="225" y="195"/>
                          </a:lnTo>
                          <a:lnTo>
                            <a:pt x="234" y="187"/>
                          </a:lnTo>
                          <a:lnTo>
                            <a:pt x="242" y="179"/>
                          </a:lnTo>
                          <a:lnTo>
                            <a:pt x="248" y="168"/>
                          </a:lnTo>
                          <a:lnTo>
                            <a:pt x="254" y="159"/>
                          </a:lnTo>
                          <a:lnTo>
                            <a:pt x="259" y="148"/>
                          </a:lnTo>
                          <a:lnTo>
                            <a:pt x="261" y="138"/>
                          </a:lnTo>
                          <a:lnTo>
                            <a:pt x="263" y="126"/>
                          </a:lnTo>
                          <a:lnTo>
                            <a:pt x="264" y="114"/>
                          </a:lnTo>
                          <a:close/>
                          <a:moveTo>
                            <a:pt x="235" y="114"/>
                          </a:moveTo>
                          <a:lnTo>
                            <a:pt x="234" y="123"/>
                          </a:lnTo>
                          <a:lnTo>
                            <a:pt x="233" y="132"/>
                          </a:lnTo>
                          <a:lnTo>
                            <a:pt x="230" y="141"/>
                          </a:lnTo>
                          <a:lnTo>
                            <a:pt x="227" y="149"/>
                          </a:lnTo>
                          <a:lnTo>
                            <a:pt x="222" y="157"/>
                          </a:lnTo>
                          <a:lnTo>
                            <a:pt x="217" y="164"/>
                          </a:lnTo>
                          <a:lnTo>
                            <a:pt x="211" y="170"/>
                          </a:lnTo>
                          <a:lnTo>
                            <a:pt x="204" y="178"/>
                          </a:lnTo>
                          <a:lnTo>
                            <a:pt x="197" y="183"/>
                          </a:lnTo>
                          <a:lnTo>
                            <a:pt x="190" y="188"/>
                          </a:lnTo>
                          <a:lnTo>
                            <a:pt x="180" y="192"/>
                          </a:lnTo>
                          <a:lnTo>
                            <a:pt x="172" y="196"/>
                          </a:lnTo>
                          <a:lnTo>
                            <a:pt x="163" y="199"/>
                          </a:lnTo>
                          <a:lnTo>
                            <a:pt x="153" y="201"/>
                          </a:lnTo>
                          <a:lnTo>
                            <a:pt x="142" y="202"/>
                          </a:lnTo>
                          <a:lnTo>
                            <a:pt x="132" y="203"/>
                          </a:lnTo>
                          <a:lnTo>
                            <a:pt x="121" y="202"/>
                          </a:lnTo>
                          <a:lnTo>
                            <a:pt x="112" y="201"/>
                          </a:lnTo>
                          <a:lnTo>
                            <a:pt x="101" y="199"/>
                          </a:lnTo>
                          <a:lnTo>
                            <a:pt x="91" y="196"/>
                          </a:lnTo>
                          <a:lnTo>
                            <a:pt x="83" y="192"/>
                          </a:lnTo>
                          <a:lnTo>
                            <a:pt x="75" y="188"/>
                          </a:lnTo>
                          <a:lnTo>
                            <a:pt x="67" y="183"/>
                          </a:lnTo>
                          <a:lnTo>
                            <a:pt x="59" y="178"/>
                          </a:lnTo>
                          <a:lnTo>
                            <a:pt x="52" y="170"/>
                          </a:lnTo>
                          <a:lnTo>
                            <a:pt x="46" y="164"/>
                          </a:lnTo>
                          <a:lnTo>
                            <a:pt x="42" y="157"/>
                          </a:lnTo>
                          <a:lnTo>
                            <a:pt x="37" y="149"/>
                          </a:lnTo>
                          <a:lnTo>
                            <a:pt x="33" y="141"/>
                          </a:lnTo>
                          <a:lnTo>
                            <a:pt x="31" y="132"/>
                          </a:lnTo>
                          <a:lnTo>
                            <a:pt x="30" y="123"/>
                          </a:lnTo>
                          <a:lnTo>
                            <a:pt x="29" y="114"/>
                          </a:lnTo>
                          <a:lnTo>
                            <a:pt x="30" y="105"/>
                          </a:lnTo>
                          <a:lnTo>
                            <a:pt x="31" y="96"/>
                          </a:lnTo>
                          <a:lnTo>
                            <a:pt x="33" y="87"/>
                          </a:lnTo>
                          <a:lnTo>
                            <a:pt x="37" y="79"/>
                          </a:lnTo>
                          <a:lnTo>
                            <a:pt x="42" y="72"/>
                          </a:lnTo>
                          <a:lnTo>
                            <a:pt x="46" y="65"/>
                          </a:lnTo>
                          <a:lnTo>
                            <a:pt x="52" y="58"/>
                          </a:lnTo>
                          <a:lnTo>
                            <a:pt x="59" y="51"/>
                          </a:lnTo>
                          <a:lnTo>
                            <a:pt x="67" y="45"/>
                          </a:lnTo>
                          <a:lnTo>
                            <a:pt x="75" y="40"/>
                          </a:lnTo>
                          <a:lnTo>
                            <a:pt x="83" y="36"/>
                          </a:lnTo>
                          <a:lnTo>
                            <a:pt x="91" y="32"/>
                          </a:lnTo>
                          <a:lnTo>
                            <a:pt x="101" y="29"/>
                          </a:lnTo>
                          <a:lnTo>
                            <a:pt x="112" y="27"/>
                          </a:lnTo>
                          <a:lnTo>
                            <a:pt x="121" y="26"/>
                          </a:lnTo>
                          <a:lnTo>
                            <a:pt x="132" y="25"/>
                          </a:lnTo>
                          <a:lnTo>
                            <a:pt x="142" y="26"/>
                          </a:lnTo>
                          <a:lnTo>
                            <a:pt x="153" y="27"/>
                          </a:lnTo>
                          <a:lnTo>
                            <a:pt x="163" y="29"/>
                          </a:lnTo>
                          <a:lnTo>
                            <a:pt x="172" y="32"/>
                          </a:lnTo>
                          <a:lnTo>
                            <a:pt x="180" y="36"/>
                          </a:lnTo>
                          <a:lnTo>
                            <a:pt x="190" y="40"/>
                          </a:lnTo>
                          <a:lnTo>
                            <a:pt x="197" y="45"/>
                          </a:lnTo>
                          <a:lnTo>
                            <a:pt x="204" y="51"/>
                          </a:lnTo>
                          <a:lnTo>
                            <a:pt x="211" y="58"/>
                          </a:lnTo>
                          <a:lnTo>
                            <a:pt x="217" y="65"/>
                          </a:lnTo>
                          <a:lnTo>
                            <a:pt x="222" y="72"/>
                          </a:lnTo>
                          <a:lnTo>
                            <a:pt x="227" y="79"/>
                          </a:lnTo>
                          <a:lnTo>
                            <a:pt x="230" y="87"/>
                          </a:lnTo>
                          <a:lnTo>
                            <a:pt x="233" y="96"/>
                          </a:lnTo>
                          <a:lnTo>
                            <a:pt x="234" y="105"/>
                          </a:lnTo>
                          <a:lnTo>
                            <a:pt x="235" y="114"/>
                          </a:lnTo>
                          <a:close/>
                        </a:path>
                      </a:pathLst>
                    </a:custGeom>
                    <a:solidFill>
                      <a:srgbClr val="BFE3F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6" name="Freeform 6712">
                      <a:extLst>
                        <a:ext uri="{FF2B5EF4-FFF2-40B4-BE49-F238E27FC236}">
                          <a16:creationId xmlns:a16="http://schemas.microsoft.com/office/drawing/2014/main" xmlns="" id="{AAFF3BAF-8138-4AE8-AB60-CBB626ACFE4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78" y="1589"/>
                      <a:ext cx="40" cy="40"/>
                    </a:xfrm>
                    <a:custGeom>
                      <a:avLst/>
                      <a:gdLst>
                        <a:gd name="T0" fmla="*/ 233 w 235"/>
                        <a:gd name="T1" fmla="*/ 81 h 203"/>
                        <a:gd name="T2" fmla="*/ 221 w 235"/>
                        <a:gd name="T3" fmla="*/ 54 h 203"/>
                        <a:gd name="T4" fmla="*/ 201 w 235"/>
                        <a:gd name="T5" fmla="*/ 30 h 203"/>
                        <a:gd name="T6" fmla="*/ 173 w 235"/>
                        <a:gd name="T7" fmla="*/ 13 h 203"/>
                        <a:gd name="T8" fmla="*/ 141 w 235"/>
                        <a:gd name="T9" fmla="*/ 2 h 203"/>
                        <a:gd name="T10" fmla="*/ 106 w 235"/>
                        <a:gd name="T11" fmla="*/ 1 h 203"/>
                        <a:gd name="T12" fmla="*/ 73 w 235"/>
                        <a:gd name="T13" fmla="*/ 9 h 203"/>
                        <a:gd name="T14" fmla="*/ 43 w 235"/>
                        <a:gd name="T15" fmla="*/ 24 h 203"/>
                        <a:gd name="T16" fmla="*/ 21 w 235"/>
                        <a:gd name="T17" fmla="*/ 46 h 203"/>
                        <a:gd name="T18" fmla="*/ 5 w 235"/>
                        <a:gd name="T19" fmla="*/ 72 h 203"/>
                        <a:gd name="T20" fmla="*/ 0 w 235"/>
                        <a:gd name="T21" fmla="*/ 102 h 203"/>
                        <a:gd name="T22" fmla="*/ 5 w 235"/>
                        <a:gd name="T23" fmla="*/ 133 h 203"/>
                        <a:gd name="T24" fmla="*/ 21 w 235"/>
                        <a:gd name="T25" fmla="*/ 159 h 203"/>
                        <a:gd name="T26" fmla="*/ 43 w 235"/>
                        <a:gd name="T27" fmla="*/ 181 h 203"/>
                        <a:gd name="T28" fmla="*/ 73 w 235"/>
                        <a:gd name="T29" fmla="*/ 196 h 203"/>
                        <a:gd name="T30" fmla="*/ 106 w 235"/>
                        <a:gd name="T31" fmla="*/ 203 h 203"/>
                        <a:gd name="T32" fmla="*/ 141 w 235"/>
                        <a:gd name="T33" fmla="*/ 201 h 203"/>
                        <a:gd name="T34" fmla="*/ 173 w 235"/>
                        <a:gd name="T35" fmla="*/ 191 h 203"/>
                        <a:gd name="T36" fmla="*/ 201 w 235"/>
                        <a:gd name="T37" fmla="*/ 174 h 203"/>
                        <a:gd name="T38" fmla="*/ 221 w 235"/>
                        <a:gd name="T39" fmla="*/ 150 h 203"/>
                        <a:gd name="T40" fmla="*/ 233 w 235"/>
                        <a:gd name="T41" fmla="*/ 122 h 203"/>
                        <a:gd name="T42" fmla="*/ 205 w 235"/>
                        <a:gd name="T43" fmla="*/ 102 h 203"/>
                        <a:gd name="T44" fmla="*/ 202 w 235"/>
                        <a:gd name="T45" fmla="*/ 124 h 203"/>
                        <a:gd name="T46" fmla="*/ 191 w 235"/>
                        <a:gd name="T47" fmla="*/ 145 h 203"/>
                        <a:gd name="T48" fmla="*/ 173 w 235"/>
                        <a:gd name="T49" fmla="*/ 161 h 203"/>
                        <a:gd name="T50" fmla="*/ 152 w 235"/>
                        <a:gd name="T51" fmla="*/ 173 h 203"/>
                        <a:gd name="T52" fmla="*/ 127 w 235"/>
                        <a:gd name="T53" fmla="*/ 178 h 203"/>
                        <a:gd name="T54" fmla="*/ 100 w 235"/>
                        <a:gd name="T55" fmla="*/ 177 h 203"/>
                        <a:gd name="T56" fmla="*/ 76 w 235"/>
                        <a:gd name="T57" fmla="*/ 170 h 203"/>
                        <a:gd name="T58" fmla="*/ 56 w 235"/>
                        <a:gd name="T59" fmla="*/ 156 h 203"/>
                        <a:gd name="T60" fmla="*/ 41 w 235"/>
                        <a:gd name="T61" fmla="*/ 139 h 203"/>
                        <a:gd name="T62" fmla="*/ 31 w 235"/>
                        <a:gd name="T63" fmla="*/ 117 h 203"/>
                        <a:gd name="T64" fmla="*/ 30 w 235"/>
                        <a:gd name="T65" fmla="*/ 95 h 203"/>
                        <a:gd name="T66" fmla="*/ 37 w 235"/>
                        <a:gd name="T67" fmla="*/ 72 h 203"/>
                        <a:gd name="T68" fmla="*/ 50 w 235"/>
                        <a:gd name="T69" fmla="*/ 54 h 203"/>
                        <a:gd name="T70" fmla="*/ 69 w 235"/>
                        <a:gd name="T71" fmla="*/ 39 h 203"/>
                        <a:gd name="T72" fmla="*/ 92 w 235"/>
                        <a:gd name="T73" fmla="*/ 29 h 203"/>
                        <a:gd name="T74" fmla="*/ 118 w 235"/>
                        <a:gd name="T75" fmla="*/ 26 h 203"/>
                        <a:gd name="T76" fmla="*/ 144 w 235"/>
                        <a:gd name="T77" fmla="*/ 29 h 203"/>
                        <a:gd name="T78" fmla="*/ 168 w 235"/>
                        <a:gd name="T79" fmla="*/ 39 h 203"/>
                        <a:gd name="T80" fmla="*/ 187 w 235"/>
                        <a:gd name="T81" fmla="*/ 54 h 203"/>
                        <a:gd name="T82" fmla="*/ 200 w 235"/>
                        <a:gd name="T83" fmla="*/ 72 h 203"/>
                        <a:gd name="T84" fmla="*/ 205 w 235"/>
                        <a:gd name="T85" fmla="*/ 95 h 2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35" h="203">
                          <a:moveTo>
                            <a:pt x="235" y="102"/>
                          </a:moveTo>
                          <a:lnTo>
                            <a:pt x="235" y="92"/>
                          </a:lnTo>
                          <a:lnTo>
                            <a:pt x="233" y="81"/>
                          </a:lnTo>
                          <a:lnTo>
                            <a:pt x="230" y="72"/>
                          </a:lnTo>
                          <a:lnTo>
                            <a:pt x="226" y="63"/>
                          </a:lnTo>
                          <a:lnTo>
                            <a:pt x="221" y="54"/>
                          </a:lnTo>
                          <a:lnTo>
                            <a:pt x="215" y="46"/>
                          </a:lnTo>
                          <a:lnTo>
                            <a:pt x="209" y="37"/>
                          </a:lnTo>
                          <a:lnTo>
                            <a:pt x="201" y="30"/>
                          </a:lnTo>
                          <a:lnTo>
                            <a:pt x="192" y="24"/>
                          </a:lnTo>
                          <a:lnTo>
                            <a:pt x="184" y="18"/>
                          </a:lnTo>
                          <a:lnTo>
                            <a:pt x="173" y="13"/>
                          </a:lnTo>
                          <a:lnTo>
                            <a:pt x="164" y="9"/>
                          </a:lnTo>
                          <a:lnTo>
                            <a:pt x="153" y="6"/>
                          </a:lnTo>
                          <a:lnTo>
                            <a:pt x="141" y="2"/>
                          </a:lnTo>
                          <a:lnTo>
                            <a:pt x="130" y="1"/>
                          </a:lnTo>
                          <a:lnTo>
                            <a:pt x="118" y="0"/>
                          </a:lnTo>
                          <a:lnTo>
                            <a:pt x="106" y="1"/>
                          </a:lnTo>
                          <a:lnTo>
                            <a:pt x="94" y="2"/>
                          </a:lnTo>
                          <a:lnTo>
                            <a:pt x="83" y="6"/>
                          </a:lnTo>
                          <a:lnTo>
                            <a:pt x="73" y="9"/>
                          </a:lnTo>
                          <a:lnTo>
                            <a:pt x="62" y="13"/>
                          </a:lnTo>
                          <a:lnTo>
                            <a:pt x="53" y="18"/>
                          </a:lnTo>
                          <a:lnTo>
                            <a:pt x="43" y="24"/>
                          </a:lnTo>
                          <a:lnTo>
                            <a:pt x="35" y="30"/>
                          </a:lnTo>
                          <a:lnTo>
                            <a:pt x="28" y="37"/>
                          </a:lnTo>
                          <a:lnTo>
                            <a:pt x="21" y="46"/>
                          </a:lnTo>
                          <a:lnTo>
                            <a:pt x="15" y="54"/>
                          </a:lnTo>
                          <a:lnTo>
                            <a:pt x="10" y="63"/>
                          </a:lnTo>
                          <a:lnTo>
                            <a:pt x="5" y="72"/>
                          </a:lnTo>
                          <a:lnTo>
                            <a:pt x="3" y="81"/>
                          </a:lnTo>
                          <a:lnTo>
                            <a:pt x="2" y="92"/>
                          </a:lnTo>
                          <a:lnTo>
                            <a:pt x="0" y="102"/>
                          </a:lnTo>
                          <a:lnTo>
                            <a:pt x="2" y="112"/>
                          </a:lnTo>
                          <a:lnTo>
                            <a:pt x="3" y="122"/>
                          </a:lnTo>
                          <a:lnTo>
                            <a:pt x="5" y="133"/>
                          </a:lnTo>
                          <a:lnTo>
                            <a:pt x="10" y="142"/>
                          </a:lnTo>
                          <a:lnTo>
                            <a:pt x="15" y="150"/>
                          </a:lnTo>
                          <a:lnTo>
                            <a:pt x="21" y="159"/>
                          </a:lnTo>
                          <a:lnTo>
                            <a:pt x="28" y="167"/>
                          </a:lnTo>
                          <a:lnTo>
                            <a:pt x="35" y="174"/>
                          </a:lnTo>
                          <a:lnTo>
                            <a:pt x="43" y="181"/>
                          </a:lnTo>
                          <a:lnTo>
                            <a:pt x="53" y="186"/>
                          </a:lnTo>
                          <a:lnTo>
                            <a:pt x="62" y="191"/>
                          </a:lnTo>
                          <a:lnTo>
                            <a:pt x="73" y="196"/>
                          </a:lnTo>
                          <a:lnTo>
                            <a:pt x="83" y="199"/>
                          </a:lnTo>
                          <a:lnTo>
                            <a:pt x="94" y="201"/>
                          </a:lnTo>
                          <a:lnTo>
                            <a:pt x="106" y="203"/>
                          </a:lnTo>
                          <a:lnTo>
                            <a:pt x="118" y="203"/>
                          </a:lnTo>
                          <a:lnTo>
                            <a:pt x="130" y="203"/>
                          </a:lnTo>
                          <a:lnTo>
                            <a:pt x="141" y="201"/>
                          </a:lnTo>
                          <a:lnTo>
                            <a:pt x="153" y="199"/>
                          </a:lnTo>
                          <a:lnTo>
                            <a:pt x="164" y="196"/>
                          </a:lnTo>
                          <a:lnTo>
                            <a:pt x="173" y="191"/>
                          </a:lnTo>
                          <a:lnTo>
                            <a:pt x="184" y="186"/>
                          </a:lnTo>
                          <a:lnTo>
                            <a:pt x="192" y="181"/>
                          </a:lnTo>
                          <a:lnTo>
                            <a:pt x="201" y="174"/>
                          </a:lnTo>
                          <a:lnTo>
                            <a:pt x="209" y="167"/>
                          </a:lnTo>
                          <a:lnTo>
                            <a:pt x="215" y="159"/>
                          </a:lnTo>
                          <a:lnTo>
                            <a:pt x="221" y="150"/>
                          </a:lnTo>
                          <a:lnTo>
                            <a:pt x="226" y="142"/>
                          </a:lnTo>
                          <a:lnTo>
                            <a:pt x="230" y="133"/>
                          </a:lnTo>
                          <a:lnTo>
                            <a:pt x="233" y="122"/>
                          </a:lnTo>
                          <a:lnTo>
                            <a:pt x="235" y="112"/>
                          </a:lnTo>
                          <a:lnTo>
                            <a:pt x="235" y="102"/>
                          </a:lnTo>
                          <a:close/>
                          <a:moveTo>
                            <a:pt x="205" y="102"/>
                          </a:moveTo>
                          <a:lnTo>
                            <a:pt x="205" y="110"/>
                          </a:lnTo>
                          <a:lnTo>
                            <a:pt x="204" y="117"/>
                          </a:lnTo>
                          <a:lnTo>
                            <a:pt x="202" y="124"/>
                          </a:lnTo>
                          <a:lnTo>
                            <a:pt x="200" y="132"/>
                          </a:lnTo>
                          <a:lnTo>
                            <a:pt x="196" y="139"/>
                          </a:lnTo>
                          <a:lnTo>
                            <a:pt x="191" y="145"/>
                          </a:lnTo>
                          <a:lnTo>
                            <a:pt x="187" y="150"/>
                          </a:lnTo>
                          <a:lnTo>
                            <a:pt x="181" y="156"/>
                          </a:lnTo>
                          <a:lnTo>
                            <a:pt x="173" y="161"/>
                          </a:lnTo>
                          <a:lnTo>
                            <a:pt x="168" y="166"/>
                          </a:lnTo>
                          <a:lnTo>
                            <a:pt x="160" y="170"/>
                          </a:lnTo>
                          <a:lnTo>
                            <a:pt x="152" y="173"/>
                          </a:lnTo>
                          <a:lnTo>
                            <a:pt x="144" y="175"/>
                          </a:lnTo>
                          <a:lnTo>
                            <a:pt x="136" y="177"/>
                          </a:lnTo>
                          <a:lnTo>
                            <a:pt x="127" y="178"/>
                          </a:lnTo>
                          <a:lnTo>
                            <a:pt x="118" y="179"/>
                          </a:lnTo>
                          <a:lnTo>
                            <a:pt x="109" y="178"/>
                          </a:lnTo>
                          <a:lnTo>
                            <a:pt x="100" y="177"/>
                          </a:lnTo>
                          <a:lnTo>
                            <a:pt x="92" y="175"/>
                          </a:lnTo>
                          <a:lnTo>
                            <a:pt x="83" y="173"/>
                          </a:lnTo>
                          <a:lnTo>
                            <a:pt x="76" y="170"/>
                          </a:lnTo>
                          <a:lnTo>
                            <a:pt x="69" y="166"/>
                          </a:lnTo>
                          <a:lnTo>
                            <a:pt x="62" y="161"/>
                          </a:lnTo>
                          <a:lnTo>
                            <a:pt x="56" y="156"/>
                          </a:lnTo>
                          <a:lnTo>
                            <a:pt x="50" y="150"/>
                          </a:lnTo>
                          <a:lnTo>
                            <a:pt x="44" y="145"/>
                          </a:lnTo>
                          <a:lnTo>
                            <a:pt x="41" y="139"/>
                          </a:lnTo>
                          <a:lnTo>
                            <a:pt x="37" y="132"/>
                          </a:lnTo>
                          <a:lnTo>
                            <a:pt x="34" y="124"/>
                          </a:lnTo>
                          <a:lnTo>
                            <a:pt x="31" y="117"/>
                          </a:lnTo>
                          <a:lnTo>
                            <a:pt x="30" y="110"/>
                          </a:lnTo>
                          <a:lnTo>
                            <a:pt x="30" y="102"/>
                          </a:lnTo>
                          <a:lnTo>
                            <a:pt x="30" y="95"/>
                          </a:lnTo>
                          <a:lnTo>
                            <a:pt x="31" y="87"/>
                          </a:lnTo>
                          <a:lnTo>
                            <a:pt x="34" y="79"/>
                          </a:lnTo>
                          <a:lnTo>
                            <a:pt x="37" y="72"/>
                          </a:lnTo>
                          <a:lnTo>
                            <a:pt x="41" y="66"/>
                          </a:lnTo>
                          <a:lnTo>
                            <a:pt x="44" y="60"/>
                          </a:lnTo>
                          <a:lnTo>
                            <a:pt x="50" y="54"/>
                          </a:lnTo>
                          <a:lnTo>
                            <a:pt x="56" y="49"/>
                          </a:lnTo>
                          <a:lnTo>
                            <a:pt x="62" y="43"/>
                          </a:lnTo>
                          <a:lnTo>
                            <a:pt x="69" y="39"/>
                          </a:lnTo>
                          <a:lnTo>
                            <a:pt x="76" y="35"/>
                          </a:lnTo>
                          <a:lnTo>
                            <a:pt x="83" y="32"/>
                          </a:lnTo>
                          <a:lnTo>
                            <a:pt x="92" y="29"/>
                          </a:lnTo>
                          <a:lnTo>
                            <a:pt x="100" y="27"/>
                          </a:lnTo>
                          <a:lnTo>
                            <a:pt x="109" y="26"/>
                          </a:lnTo>
                          <a:lnTo>
                            <a:pt x="118" y="26"/>
                          </a:lnTo>
                          <a:lnTo>
                            <a:pt x="127" y="26"/>
                          </a:lnTo>
                          <a:lnTo>
                            <a:pt x="136" y="27"/>
                          </a:lnTo>
                          <a:lnTo>
                            <a:pt x="144" y="29"/>
                          </a:lnTo>
                          <a:lnTo>
                            <a:pt x="152" y="32"/>
                          </a:lnTo>
                          <a:lnTo>
                            <a:pt x="160" y="35"/>
                          </a:lnTo>
                          <a:lnTo>
                            <a:pt x="168" y="39"/>
                          </a:lnTo>
                          <a:lnTo>
                            <a:pt x="173" y="43"/>
                          </a:lnTo>
                          <a:lnTo>
                            <a:pt x="181" y="49"/>
                          </a:lnTo>
                          <a:lnTo>
                            <a:pt x="187" y="54"/>
                          </a:lnTo>
                          <a:lnTo>
                            <a:pt x="191" y="60"/>
                          </a:lnTo>
                          <a:lnTo>
                            <a:pt x="196" y="66"/>
                          </a:lnTo>
                          <a:lnTo>
                            <a:pt x="200" y="72"/>
                          </a:lnTo>
                          <a:lnTo>
                            <a:pt x="202" y="79"/>
                          </a:lnTo>
                          <a:lnTo>
                            <a:pt x="204" y="87"/>
                          </a:lnTo>
                          <a:lnTo>
                            <a:pt x="205" y="95"/>
                          </a:lnTo>
                          <a:lnTo>
                            <a:pt x="205" y="102"/>
                          </a:lnTo>
                          <a:close/>
                        </a:path>
                      </a:pathLst>
                    </a:custGeom>
                    <a:solidFill>
                      <a:srgbClr val="C5E5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7" name="Freeform 6713">
                      <a:extLst>
                        <a:ext uri="{FF2B5EF4-FFF2-40B4-BE49-F238E27FC236}">
                          <a16:creationId xmlns:a16="http://schemas.microsoft.com/office/drawing/2014/main" xmlns="" id="{4D3B8F1D-B016-48CB-8EFC-BFF0530D012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81" y="1591"/>
                      <a:ext cx="34" cy="36"/>
                    </a:xfrm>
                    <a:custGeom>
                      <a:avLst/>
                      <a:gdLst>
                        <a:gd name="T0" fmla="*/ 204 w 206"/>
                        <a:gd name="T1" fmla="*/ 71 h 178"/>
                        <a:gd name="T2" fmla="*/ 193 w 206"/>
                        <a:gd name="T3" fmla="*/ 47 h 178"/>
                        <a:gd name="T4" fmla="*/ 175 w 206"/>
                        <a:gd name="T5" fmla="*/ 26 h 178"/>
                        <a:gd name="T6" fmla="*/ 151 w 206"/>
                        <a:gd name="T7" fmla="*/ 11 h 178"/>
                        <a:gd name="T8" fmla="*/ 124 w 206"/>
                        <a:gd name="T9" fmla="*/ 2 h 178"/>
                        <a:gd name="T10" fmla="*/ 92 w 206"/>
                        <a:gd name="T11" fmla="*/ 1 h 178"/>
                        <a:gd name="T12" fmla="*/ 62 w 206"/>
                        <a:gd name="T13" fmla="*/ 7 h 178"/>
                        <a:gd name="T14" fmla="*/ 38 w 206"/>
                        <a:gd name="T15" fmla="*/ 20 h 178"/>
                        <a:gd name="T16" fmla="*/ 17 w 206"/>
                        <a:gd name="T17" fmla="*/ 40 h 178"/>
                        <a:gd name="T18" fmla="*/ 4 w 206"/>
                        <a:gd name="T19" fmla="*/ 62 h 178"/>
                        <a:gd name="T20" fmla="*/ 0 w 206"/>
                        <a:gd name="T21" fmla="*/ 89 h 178"/>
                        <a:gd name="T22" fmla="*/ 4 w 206"/>
                        <a:gd name="T23" fmla="*/ 116 h 178"/>
                        <a:gd name="T24" fmla="*/ 17 w 206"/>
                        <a:gd name="T25" fmla="*/ 139 h 178"/>
                        <a:gd name="T26" fmla="*/ 38 w 206"/>
                        <a:gd name="T27" fmla="*/ 158 h 178"/>
                        <a:gd name="T28" fmla="*/ 62 w 206"/>
                        <a:gd name="T29" fmla="*/ 171 h 178"/>
                        <a:gd name="T30" fmla="*/ 92 w 206"/>
                        <a:gd name="T31" fmla="*/ 177 h 178"/>
                        <a:gd name="T32" fmla="*/ 124 w 206"/>
                        <a:gd name="T33" fmla="*/ 176 h 178"/>
                        <a:gd name="T34" fmla="*/ 151 w 206"/>
                        <a:gd name="T35" fmla="*/ 167 h 178"/>
                        <a:gd name="T36" fmla="*/ 175 w 206"/>
                        <a:gd name="T37" fmla="*/ 153 h 178"/>
                        <a:gd name="T38" fmla="*/ 193 w 206"/>
                        <a:gd name="T39" fmla="*/ 132 h 178"/>
                        <a:gd name="T40" fmla="*/ 204 w 206"/>
                        <a:gd name="T41" fmla="*/ 107 h 178"/>
                        <a:gd name="T42" fmla="*/ 176 w 206"/>
                        <a:gd name="T43" fmla="*/ 89 h 178"/>
                        <a:gd name="T44" fmla="*/ 173 w 206"/>
                        <a:gd name="T45" fmla="*/ 108 h 178"/>
                        <a:gd name="T46" fmla="*/ 164 w 206"/>
                        <a:gd name="T47" fmla="*/ 125 h 178"/>
                        <a:gd name="T48" fmla="*/ 150 w 206"/>
                        <a:gd name="T49" fmla="*/ 138 h 178"/>
                        <a:gd name="T50" fmla="*/ 131 w 206"/>
                        <a:gd name="T51" fmla="*/ 147 h 178"/>
                        <a:gd name="T52" fmla="*/ 110 w 206"/>
                        <a:gd name="T53" fmla="*/ 153 h 178"/>
                        <a:gd name="T54" fmla="*/ 89 w 206"/>
                        <a:gd name="T55" fmla="*/ 151 h 178"/>
                        <a:gd name="T56" fmla="*/ 68 w 206"/>
                        <a:gd name="T57" fmla="*/ 145 h 178"/>
                        <a:gd name="T58" fmla="*/ 51 w 206"/>
                        <a:gd name="T59" fmla="*/ 134 h 178"/>
                        <a:gd name="T60" fmla="*/ 39 w 206"/>
                        <a:gd name="T61" fmla="*/ 120 h 178"/>
                        <a:gd name="T62" fmla="*/ 30 w 206"/>
                        <a:gd name="T63" fmla="*/ 102 h 178"/>
                        <a:gd name="T64" fmla="*/ 30 w 206"/>
                        <a:gd name="T65" fmla="*/ 83 h 178"/>
                        <a:gd name="T66" fmla="*/ 35 w 206"/>
                        <a:gd name="T67" fmla="*/ 64 h 178"/>
                        <a:gd name="T68" fmla="*/ 46 w 206"/>
                        <a:gd name="T69" fmla="*/ 49 h 178"/>
                        <a:gd name="T70" fmla="*/ 61 w 206"/>
                        <a:gd name="T71" fmla="*/ 37 h 178"/>
                        <a:gd name="T72" fmla="*/ 81 w 206"/>
                        <a:gd name="T73" fmla="*/ 28 h 178"/>
                        <a:gd name="T74" fmla="*/ 103 w 206"/>
                        <a:gd name="T75" fmla="*/ 25 h 178"/>
                        <a:gd name="T76" fmla="*/ 125 w 206"/>
                        <a:gd name="T77" fmla="*/ 28 h 178"/>
                        <a:gd name="T78" fmla="*/ 144 w 206"/>
                        <a:gd name="T79" fmla="*/ 37 h 178"/>
                        <a:gd name="T80" fmla="*/ 160 w 206"/>
                        <a:gd name="T81" fmla="*/ 49 h 178"/>
                        <a:gd name="T82" fmla="*/ 170 w 206"/>
                        <a:gd name="T83" fmla="*/ 64 h 178"/>
                        <a:gd name="T84" fmla="*/ 176 w 206"/>
                        <a:gd name="T85" fmla="*/ 83 h 1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6" h="178">
                          <a:moveTo>
                            <a:pt x="206" y="89"/>
                          </a:moveTo>
                          <a:lnTo>
                            <a:pt x="205" y="80"/>
                          </a:lnTo>
                          <a:lnTo>
                            <a:pt x="204" y="71"/>
                          </a:lnTo>
                          <a:lnTo>
                            <a:pt x="201" y="62"/>
                          </a:lnTo>
                          <a:lnTo>
                            <a:pt x="198" y="54"/>
                          </a:lnTo>
                          <a:lnTo>
                            <a:pt x="193" y="47"/>
                          </a:lnTo>
                          <a:lnTo>
                            <a:pt x="188" y="40"/>
                          </a:lnTo>
                          <a:lnTo>
                            <a:pt x="182" y="33"/>
                          </a:lnTo>
                          <a:lnTo>
                            <a:pt x="175" y="26"/>
                          </a:lnTo>
                          <a:lnTo>
                            <a:pt x="168" y="20"/>
                          </a:lnTo>
                          <a:lnTo>
                            <a:pt x="161" y="15"/>
                          </a:lnTo>
                          <a:lnTo>
                            <a:pt x="151" y="11"/>
                          </a:lnTo>
                          <a:lnTo>
                            <a:pt x="143" y="7"/>
                          </a:lnTo>
                          <a:lnTo>
                            <a:pt x="134" y="4"/>
                          </a:lnTo>
                          <a:lnTo>
                            <a:pt x="124" y="2"/>
                          </a:lnTo>
                          <a:lnTo>
                            <a:pt x="113" y="1"/>
                          </a:lnTo>
                          <a:lnTo>
                            <a:pt x="103" y="0"/>
                          </a:lnTo>
                          <a:lnTo>
                            <a:pt x="92" y="1"/>
                          </a:lnTo>
                          <a:lnTo>
                            <a:pt x="83" y="2"/>
                          </a:lnTo>
                          <a:lnTo>
                            <a:pt x="72" y="4"/>
                          </a:lnTo>
                          <a:lnTo>
                            <a:pt x="62" y="7"/>
                          </a:lnTo>
                          <a:lnTo>
                            <a:pt x="54" y="11"/>
                          </a:lnTo>
                          <a:lnTo>
                            <a:pt x="46" y="15"/>
                          </a:lnTo>
                          <a:lnTo>
                            <a:pt x="38" y="20"/>
                          </a:lnTo>
                          <a:lnTo>
                            <a:pt x="30" y="26"/>
                          </a:lnTo>
                          <a:lnTo>
                            <a:pt x="23" y="33"/>
                          </a:lnTo>
                          <a:lnTo>
                            <a:pt x="17" y="40"/>
                          </a:lnTo>
                          <a:lnTo>
                            <a:pt x="13" y="47"/>
                          </a:lnTo>
                          <a:lnTo>
                            <a:pt x="8" y="54"/>
                          </a:lnTo>
                          <a:lnTo>
                            <a:pt x="4" y="62"/>
                          </a:lnTo>
                          <a:lnTo>
                            <a:pt x="2" y="71"/>
                          </a:lnTo>
                          <a:lnTo>
                            <a:pt x="1" y="80"/>
                          </a:lnTo>
                          <a:lnTo>
                            <a:pt x="0" y="89"/>
                          </a:lnTo>
                          <a:lnTo>
                            <a:pt x="1" y="98"/>
                          </a:lnTo>
                          <a:lnTo>
                            <a:pt x="2" y="107"/>
                          </a:lnTo>
                          <a:lnTo>
                            <a:pt x="4" y="116"/>
                          </a:lnTo>
                          <a:lnTo>
                            <a:pt x="8" y="124"/>
                          </a:lnTo>
                          <a:lnTo>
                            <a:pt x="13" y="132"/>
                          </a:lnTo>
                          <a:lnTo>
                            <a:pt x="17" y="139"/>
                          </a:lnTo>
                          <a:lnTo>
                            <a:pt x="23" y="145"/>
                          </a:lnTo>
                          <a:lnTo>
                            <a:pt x="30" y="153"/>
                          </a:lnTo>
                          <a:lnTo>
                            <a:pt x="38" y="158"/>
                          </a:lnTo>
                          <a:lnTo>
                            <a:pt x="46" y="163"/>
                          </a:lnTo>
                          <a:lnTo>
                            <a:pt x="54" y="167"/>
                          </a:lnTo>
                          <a:lnTo>
                            <a:pt x="62" y="171"/>
                          </a:lnTo>
                          <a:lnTo>
                            <a:pt x="72" y="174"/>
                          </a:lnTo>
                          <a:lnTo>
                            <a:pt x="83" y="176"/>
                          </a:lnTo>
                          <a:lnTo>
                            <a:pt x="92" y="177"/>
                          </a:lnTo>
                          <a:lnTo>
                            <a:pt x="103" y="178"/>
                          </a:lnTo>
                          <a:lnTo>
                            <a:pt x="113" y="177"/>
                          </a:lnTo>
                          <a:lnTo>
                            <a:pt x="124" y="176"/>
                          </a:lnTo>
                          <a:lnTo>
                            <a:pt x="134" y="174"/>
                          </a:lnTo>
                          <a:lnTo>
                            <a:pt x="143" y="171"/>
                          </a:lnTo>
                          <a:lnTo>
                            <a:pt x="151" y="167"/>
                          </a:lnTo>
                          <a:lnTo>
                            <a:pt x="161" y="163"/>
                          </a:lnTo>
                          <a:lnTo>
                            <a:pt x="168" y="158"/>
                          </a:lnTo>
                          <a:lnTo>
                            <a:pt x="175" y="153"/>
                          </a:lnTo>
                          <a:lnTo>
                            <a:pt x="182" y="145"/>
                          </a:lnTo>
                          <a:lnTo>
                            <a:pt x="188" y="139"/>
                          </a:lnTo>
                          <a:lnTo>
                            <a:pt x="193" y="132"/>
                          </a:lnTo>
                          <a:lnTo>
                            <a:pt x="198" y="124"/>
                          </a:lnTo>
                          <a:lnTo>
                            <a:pt x="201" y="116"/>
                          </a:lnTo>
                          <a:lnTo>
                            <a:pt x="204" y="107"/>
                          </a:lnTo>
                          <a:lnTo>
                            <a:pt x="205" y="98"/>
                          </a:lnTo>
                          <a:lnTo>
                            <a:pt x="206" y="89"/>
                          </a:lnTo>
                          <a:close/>
                          <a:moveTo>
                            <a:pt x="176" y="89"/>
                          </a:moveTo>
                          <a:lnTo>
                            <a:pt x="176" y="96"/>
                          </a:lnTo>
                          <a:lnTo>
                            <a:pt x="175" y="102"/>
                          </a:lnTo>
                          <a:lnTo>
                            <a:pt x="173" y="108"/>
                          </a:lnTo>
                          <a:lnTo>
                            <a:pt x="170" y="114"/>
                          </a:lnTo>
                          <a:lnTo>
                            <a:pt x="168" y="120"/>
                          </a:lnTo>
                          <a:lnTo>
                            <a:pt x="164" y="125"/>
                          </a:lnTo>
                          <a:lnTo>
                            <a:pt x="160" y="130"/>
                          </a:lnTo>
                          <a:lnTo>
                            <a:pt x="155" y="134"/>
                          </a:lnTo>
                          <a:lnTo>
                            <a:pt x="150" y="138"/>
                          </a:lnTo>
                          <a:lnTo>
                            <a:pt x="144" y="142"/>
                          </a:lnTo>
                          <a:lnTo>
                            <a:pt x="138" y="145"/>
                          </a:lnTo>
                          <a:lnTo>
                            <a:pt x="131" y="147"/>
                          </a:lnTo>
                          <a:lnTo>
                            <a:pt x="125" y="149"/>
                          </a:lnTo>
                          <a:lnTo>
                            <a:pt x="118" y="151"/>
                          </a:lnTo>
                          <a:lnTo>
                            <a:pt x="110" y="153"/>
                          </a:lnTo>
                          <a:lnTo>
                            <a:pt x="103" y="153"/>
                          </a:lnTo>
                          <a:lnTo>
                            <a:pt x="96" y="153"/>
                          </a:lnTo>
                          <a:lnTo>
                            <a:pt x="89" y="151"/>
                          </a:lnTo>
                          <a:lnTo>
                            <a:pt x="81" y="149"/>
                          </a:lnTo>
                          <a:lnTo>
                            <a:pt x="74" y="147"/>
                          </a:lnTo>
                          <a:lnTo>
                            <a:pt x="68" y="145"/>
                          </a:lnTo>
                          <a:lnTo>
                            <a:pt x="61" y="142"/>
                          </a:lnTo>
                          <a:lnTo>
                            <a:pt x="57" y="138"/>
                          </a:lnTo>
                          <a:lnTo>
                            <a:pt x="51" y="134"/>
                          </a:lnTo>
                          <a:lnTo>
                            <a:pt x="46" y="130"/>
                          </a:lnTo>
                          <a:lnTo>
                            <a:pt x="42" y="125"/>
                          </a:lnTo>
                          <a:lnTo>
                            <a:pt x="39" y="120"/>
                          </a:lnTo>
                          <a:lnTo>
                            <a:pt x="35" y="114"/>
                          </a:lnTo>
                          <a:lnTo>
                            <a:pt x="33" y="108"/>
                          </a:lnTo>
                          <a:lnTo>
                            <a:pt x="30" y="102"/>
                          </a:lnTo>
                          <a:lnTo>
                            <a:pt x="30" y="96"/>
                          </a:lnTo>
                          <a:lnTo>
                            <a:pt x="29" y="89"/>
                          </a:lnTo>
                          <a:lnTo>
                            <a:pt x="30" y="83"/>
                          </a:lnTo>
                          <a:lnTo>
                            <a:pt x="30" y="77"/>
                          </a:lnTo>
                          <a:lnTo>
                            <a:pt x="33" y="70"/>
                          </a:lnTo>
                          <a:lnTo>
                            <a:pt x="35" y="64"/>
                          </a:lnTo>
                          <a:lnTo>
                            <a:pt x="39" y="59"/>
                          </a:lnTo>
                          <a:lnTo>
                            <a:pt x="42" y="54"/>
                          </a:lnTo>
                          <a:lnTo>
                            <a:pt x="46" y="49"/>
                          </a:lnTo>
                          <a:lnTo>
                            <a:pt x="51" y="44"/>
                          </a:lnTo>
                          <a:lnTo>
                            <a:pt x="57" y="40"/>
                          </a:lnTo>
                          <a:lnTo>
                            <a:pt x="61" y="37"/>
                          </a:lnTo>
                          <a:lnTo>
                            <a:pt x="68" y="34"/>
                          </a:lnTo>
                          <a:lnTo>
                            <a:pt x="74" y="30"/>
                          </a:lnTo>
                          <a:lnTo>
                            <a:pt x="81" y="28"/>
                          </a:lnTo>
                          <a:lnTo>
                            <a:pt x="89" y="26"/>
                          </a:lnTo>
                          <a:lnTo>
                            <a:pt x="96" y="26"/>
                          </a:lnTo>
                          <a:lnTo>
                            <a:pt x="103" y="25"/>
                          </a:lnTo>
                          <a:lnTo>
                            <a:pt x="110" y="26"/>
                          </a:lnTo>
                          <a:lnTo>
                            <a:pt x="118" y="26"/>
                          </a:lnTo>
                          <a:lnTo>
                            <a:pt x="125" y="28"/>
                          </a:lnTo>
                          <a:lnTo>
                            <a:pt x="131" y="30"/>
                          </a:lnTo>
                          <a:lnTo>
                            <a:pt x="138" y="34"/>
                          </a:lnTo>
                          <a:lnTo>
                            <a:pt x="144" y="37"/>
                          </a:lnTo>
                          <a:lnTo>
                            <a:pt x="150" y="40"/>
                          </a:lnTo>
                          <a:lnTo>
                            <a:pt x="155" y="44"/>
                          </a:lnTo>
                          <a:lnTo>
                            <a:pt x="160" y="49"/>
                          </a:lnTo>
                          <a:lnTo>
                            <a:pt x="164" y="54"/>
                          </a:lnTo>
                          <a:lnTo>
                            <a:pt x="168" y="59"/>
                          </a:lnTo>
                          <a:lnTo>
                            <a:pt x="170" y="64"/>
                          </a:lnTo>
                          <a:lnTo>
                            <a:pt x="173" y="70"/>
                          </a:lnTo>
                          <a:lnTo>
                            <a:pt x="175" y="77"/>
                          </a:lnTo>
                          <a:lnTo>
                            <a:pt x="176" y="83"/>
                          </a:lnTo>
                          <a:lnTo>
                            <a:pt x="176" y="89"/>
                          </a:lnTo>
                          <a:close/>
                        </a:path>
                      </a:pathLst>
                    </a:custGeom>
                    <a:solidFill>
                      <a:srgbClr val="CEE9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8" name="Freeform 6714">
                      <a:extLst>
                        <a:ext uri="{FF2B5EF4-FFF2-40B4-BE49-F238E27FC236}">
                          <a16:creationId xmlns:a16="http://schemas.microsoft.com/office/drawing/2014/main" xmlns="" id="{EFD11121-B17B-4037-A5E7-F76A0A04625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83" y="1594"/>
                      <a:ext cx="30" cy="30"/>
                    </a:xfrm>
                    <a:custGeom>
                      <a:avLst/>
                      <a:gdLst>
                        <a:gd name="T0" fmla="*/ 175 w 175"/>
                        <a:gd name="T1" fmla="*/ 69 h 153"/>
                        <a:gd name="T2" fmla="*/ 172 w 175"/>
                        <a:gd name="T3" fmla="*/ 53 h 153"/>
                        <a:gd name="T4" fmla="*/ 166 w 175"/>
                        <a:gd name="T5" fmla="*/ 40 h 153"/>
                        <a:gd name="T6" fmla="*/ 157 w 175"/>
                        <a:gd name="T7" fmla="*/ 28 h 153"/>
                        <a:gd name="T8" fmla="*/ 143 w 175"/>
                        <a:gd name="T9" fmla="*/ 17 h 153"/>
                        <a:gd name="T10" fmla="*/ 130 w 175"/>
                        <a:gd name="T11" fmla="*/ 9 h 153"/>
                        <a:gd name="T12" fmla="*/ 114 w 175"/>
                        <a:gd name="T13" fmla="*/ 3 h 153"/>
                        <a:gd name="T14" fmla="*/ 97 w 175"/>
                        <a:gd name="T15" fmla="*/ 0 h 153"/>
                        <a:gd name="T16" fmla="*/ 79 w 175"/>
                        <a:gd name="T17" fmla="*/ 0 h 153"/>
                        <a:gd name="T18" fmla="*/ 62 w 175"/>
                        <a:gd name="T19" fmla="*/ 3 h 153"/>
                        <a:gd name="T20" fmla="*/ 46 w 175"/>
                        <a:gd name="T21" fmla="*/ 9 h 153"/>
                        <a:gd name="T22" fmla="*/ 32 w 175"/>
                        <a:gd name="T23" fmla="*/ 17 h 153"/>
                        <a:gd name="T24" fmla="*/ 20 w 175"/>
                        <a:gd name="T25" fmla="*/ 28 h 153"/>
                        <a:gd name="T26" fmla="*/ 11 w 175"/>
                        <a:gd name="T27" fmla="*/ 40 h 153"/>
                        <a:gd name="T28" fmla="*/ 4 w 175"/>
                        <a:gd name="T29" fmla="*/ 53 h 153"/>
                        <a:gd name="T30" fmla="*/ 0 w 175"/>
                        <a:gd name="T31" fmla="*/ 69 h 153"/>
                        <a:gd name="T32" fmla="*/ 0 w 175"/>
                        <a:gd name="T33" fmla="*/ 84 h 153"/>
                        <a:gd name="T34" fmla="*/ 4 w 175"/>
                        <a:gd name="T35" fmla="*/ 98 h 153"/>
                        <a:gd name="T36" fmla="*/ 11 w 175"/>
                        <a:gd name="T37" fmla="*/ 113 h 153"/>
                        <a:gd name="T38" fmla="*/ 20 w 175"/>
                        <a:gd name="T39" fmla="*/ 124 h 153"/>
                        <a:gd name="T40" fmla="*/ 32 w 175"/>
                        <a:gd name="T41" fmla="*/ 135 h 153"/>
                        <a:gd name="T42" fmla="*/ 46 w 175"/>
                        <a:gd name="T43" fmla="*/ 144 h 153"/>
                        <a:gd name="T44" fmla="*/ 62 w 175"/>
                        <a:gd name="T45" fmla="*/ 149 h 153"/>
                        <a:gd name="T46" fmla="*/ 79 w 175"/>
                        <a:gd name="T47" fmla="*/ 152 h 153"/>
                        <a:gd name="T48" fmla="*/ 97 w 175"/>
                        <a:gd name="T49" fmla="*/ 152 h 153"/>
                        <a:gd name="T50" fmla="*/ 114 w 175"/>
                        <a:gd name="T51" fmla="*/ 149 h 153"/>
                        <a:gd name="T52" fmla="*/ 130 w 175"/>
                        <a:gd name="T53" fmla="*/ 144 h 153"/>
                        <a:gd name="T54" fmla="*/ 143 w 175"/>
                        <a:gd name="T55" fmla="*/ 135 h 153"/>
                        <a:gd name="T56" fmla="*/ 157 w 175"/>
                        <a:gd name="T57" fmla="*/ 124 h 153"/>
                        <a:gd name="T58" fmla="*/ 166 w 175"/>
                        <a:gd name="T59" fmla="*/ 113 h 153"/>
                        <a:gd name="T60" fmla="*/ 172 w 175"/>
                        <a:gd name="T61" fmla="*/ 98 h 153"/>
                        <a:gd name="T62" fmla="*/ 175 w 175"/>
                        <a:gd name="T63" fmla="*/ 84 h 153"/>
                        <a:gd name="T64" fmla="*/ 147 w 175"/>
                        <a:gd name="T65" fmla="*/ 76 h 153"/>
                        <a:gd name="T66" fmla="*/ 142 w 175"/>
                        <a:gd name="T67" fmla="*/ 95 h 153"/>
                        <a:gd name="T68" fmla="*/ 129 w 175"/>
                        <a:gd name="T69" fmla="*/ 112 h 153"/>
                        <a:gd name="T70" fmla="*/ 110 w 175"/>
                        <a:gd name="T71" fmla="*/ 123 h 153"/>
                        <a:gd name="T72" fmla="*/ 88 w 175"/>
                        <a:gd name="T73" fmla="*/ 127 h 153"/>
                        <a:gd name="T74" fmla="*/ 65 w 175"/>
                        <a:gd name="T75" fmla="*/ 123 h 153"/>
                        <a:gd name="T76" fmla="*/ 46 w 175"/>
                        <a:gd name="T77" fmla="*/ 112 h 153"/>
                        <a:gd name="T78" fmla="*/ 33 w 175"/>
                        <a:gd name="T79" fmla="*/ 95 h 153"/>
                        <a:gd name="T80" fmla="*/ 30 w 175"/>
                        <a:gd name="T81" fmla="*/ 76 h 153"/>
                        <a:gd name="T82" fmla="*/ 33 w 175"/>
                        <a:gd name="T83" fmla="*/ 56 h 153"/>
                        <a:gd name="T84" fmla="*/ 46 w 175"/>
                        <a:gd name="T85" fmla="*/ 40 h 153"/>
                        <a:gd name="T86" fmla="*/ 65 w 175"/>
                        <a:gd name="T87" fmla="*/ 30 h 153"/>
                        <a:gd name="T88" fmla="*/ 88 w 175"/>
                        <a:gd name="T89" fmla="*/ 26 h 153"/>
                        <a:gd name="T90" fmla="*/ 110 w 175"/>
                        <a:gd name="T91" fmla="*/ 30 h 153"/>
                        <a:gd name="T92" fmla="*/ 129 w 175"/>
                        <a:gd name="T93" fmla="*/ 40 h 153"/>
                        <a:gd name="T94" fmla="*/ 142 w 175"/>
                        <a:gd name="T95" fmla="*/ 56 h 153"/>
                        <a:gd name="T96" fmla="*/ 147 w 175"/>
                        <a:gd name="T97" fmla="*/ 76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75" h="153">
                          <a:moveTo>
                            <a:pt x="175" y="76"/>
                          </a:moveTo>
                          <a:lnTo>
                            <a:pt x="175" y="69"/>
                          </a:lnTo>
                          <a:lnTo>
                            <a:pt x="174" y="61"/>
                          </a:lnTo>
                          <a:lnTo>
                            <a:pt x="172" y="53"/>
                          </a:lnTo>
                          <a:lnTo>
                            <a:pt x="170" y="46"/>
                          </a:lnTo>
                          <a:lnTo>
                            <a:pt x="166" y="40"/>
                          </a:lnTo>
                          <a:lnTo>
                            <a:pt x="161" y="34"/>
                          </a:lnTo>
                          <a:lnTo>
                            <a:pt x="157" y="28"/>
                          </a:lnTo>
                          <a:lnTo>
                            <a:pt x="151" y="23"/>
                          </a:lnTo>
                          <a:lnTo>
                            <a:pt x="143" y="17"/>
                          </a:lnTo>
                          <a:lnTo>
                            <a:pt x="138" y="13"/>
                          </a:lnTo>
                          <a:lnTo>
                            <a:pt x="130" y="9"/>
                          </a:lnTo>
                          <a:lnTo>
                            <a:pt x="122" y="6"/>
                          </a:lnTo>
                          <a:lnTo>
                            <a:pt x="114" y="3"/>
                          </a:lnTo>
                          <a:lnTo>
                            <a:pt x="106" y="1"/>
                          </a:lnTo>
                          <a:lnTo>
                            <a:pt x="97" y="0"/>
                          </a:lnTo>
                          <a:lnTo>
                            <a:pt x="88" y="0"/>
                          </a:lnTo>
                          <a:lnTo>
                            <a:pt x="79" y="0"/>
                          </a:lnTo>
                          <a:lnTo>
                            <a:pt x="70" y="1"/>
                          </a:lnTo>
                          <a:lnTo>
                            <a:pt x="62" y="3"/>
                          </a:lnTo>
                          <a:lnTo>
                            <a:pt x="53" y="6"/>
                          </a:lnTo>
                          <a:lnTo>
                            <a:pt x="46" y="9"/>
                          </a:lnTo>
                          <a:lnTo>
                            <a:pt x="39" y="13"/>
                          </a:lnTo>
                          <a:lnTo>
                            <a:pt x="32" y="17"/>
                          </a:lnTo>
                          <a:lnTo>
                            <a:pt x="26" y="23"/>
                          </a:lnTo>
                          <a:lnTo>
                            <a:pt x="20" y="28"/>
                          </a:lnTo>
                          <a:lnTo>
                            <a:pt x="14" y="34"/>
                          </a:lnTo>
                          <a:lnTo>
                            <a:pt x="11" y="40"/>
                          </a:lnTo>
                          <a:lnTo>
                            <a:pt x="7" y="46"/>
                          </a:lnTo>
                          <a:lnTo>
                            <a:pt x="4" y="53"/>
                          </a:lnTo>
                          <a:lnTo>
                            <a:pt x="1" y="61"/>
                          </a:lnTo>
                          <a:lnTo>
                            <a:pt x="0" y="69"/>
                          </a:lnTo>
                          <a:lnTo>
                            <a:pt x="0" y="76"/>
                          </a:lnTo>
                          <a:lnTo>
                            <a:pt x="0" y="84"/>
                          </a:lnTo>
                          <a:lnTo>
                            <a:pt x="1" y="91"/>
                          </a:lnTo>
                          <a:lnTo>
                            <a:pt x="4" y="98"/>
                          </a:lnTo>
                          <a:lnTo>
                            <a:pt x="7" y="106"/>
                          </a:lnTo>
                          <a:lnTo>
                            <a:pt x="11" y="113"/>
                          </a:lnTo>
                          <a:lnTo>
                            <a:pt x="14" y="119"/>
                          </a:lnTo>
                          <a:lnTo>
                            <a:pt x="20" y="124"/>
                          </a:lnTo>
                          <a:lnTo>
                            <a:pt x="26" y="130"/>
                          </a:lnTo>
                          <a:lnTo>
                            <a:pt x="32" y="135"/>
                          </a:lnTo>
                          <a:lnTo>
                            <a:pt x="39" y="140"/>
                          </a:lnTo>
                          <a:lnTo>
                            <a:pt x="46" y="144"/>
                          </a:lnTo>
                          <a:lnTo>
                            <a:pt x="53" y="147"/>
                          </a:lnTo>
                          <a:lnTo>
                            <a:pt x="62" y="149"/>
                          </a:lnTo>
                          <a:lnTo>
                            <a:pt x="70" y="151"/>
                          </a:lnTo>
                          <a:lnTo>
                            <a:pt x="79" y="152"/>
                          </a:lnTo>
                          <a:lnTo>
                            <a:pt x="88" y="153"/>
                          </a:lnTo>
                          <a:lnTo>
                            <a:pt x="97" y="152"/>
                          </a:lnTo>
                          <a:lnTo>
                            <a:pt x="106" y="151"/>
                          </a:lnTo>
                          <a:lnTo>
                            <a:pt x="114" y="149"/>
                          </a:lnTo>
                          <a:lnTo>
                            <a:pt x="122" y="147"/>
                          </a:lnTo>
                          <a:lnTo>
                            <a:pt x="130" y="144"/>
                          </a:lnTo>
                          <a:lnTo>
                            <a:pt x="138" y="140"/>
                          </a:lnTo>
                          <a:lnTo>
                            <a:pt x="143" y="135"/>
                          </a:lnTo>
                          <a:lnTo>
                            <a:pt x="151" y="130"/>
                          </a:lnTo>
                          <a:lnTo>
                            <a:pt x="157" y="124"/>
                          </a:lnTo>
                          <a:lnTo>
                            <a:pt x="161" y="119"/>
                          </a:lnTo>
                          <a:lnTo>
                            <a:pt x="166" y="113"/>
                          </a:lnTo>
                          <a:lnTo>
                            <a:pt x="170" y="106"/>
                          </a:lnTo>
                          <a:lnTo>
                            <a:pt x="172" y="98"/>
                          </a:lnTo>
                          <a:lnTo>
                            <a:pt x="174" y="91"/>
                          </a:lnTo>
                          <a:lnTo>
                            <a:pt x="175" y="84"/>
                          </a:lnTo>
                          <a:lnTo>
                            <a:pt x="175" y="76"/>
                          </a:lnTo>
                          <a:close/>
                          <a:moveTo>
                            <a:pt x="147" y="76"/>
                          </a:moveTo>
                          <a:lnTo>
                            <a:pt x="146" y="86"/>
                          </a:lnTo>
                          <a:lnTo>
                            <a:pt x="142" y="95"/>
                          </a:lnTo>
                          <a:lnTo>
                            <a:pt x="136" y="105"/>
                          </a:lnTo>
                          <a:lnTo>
                            <a:pt x="129" y="112"/>
                          </a:lnTo>
                          <a:lnTo>
                            <a:pt x="121" y="118"/>
                          </a:lnTo>
                          <a:lnTo>
                            <a:pt x="110" y="123"/>
                          </a:lnTo>
                          <a:lnTo>
                            <a:pt x="100" y="126"/>
                          </a:lnTo>
                          <a:lnTo>
                            <a:pt x="88" y="127"/>
                          </a:lnTo>
                          <a:lnTo>
                            <a:pt x="76" y="126"/>
                          </a:lnTo>
                          <a:lnTo>
                            <a:pt x="65" y="123"/>
                          </a:lnTo>
                          <a:lnTo>
                            <a:pt x="55" y="118"/>
                          </a:lnTo>
                          <a:lnTo>
                            <a:pt x="46" y="112"/>
                          </a:lnTo>
                          <a:lnTo>
                            <a:pt x="39" y="105"/>
                          </a:lnTo>
                          <a:lnTo>
                            <a:pt x="33" y="95"/>
                          </a:lnTo>
                          <a:lnTo>
                            <a:pt x="31" y="86"/>
                          </a:lnTo>
                          <a:lnTo>
                            <a:pt x="30" y="76"/>
                          </a:lnTo>
                          <a:lnTo>
                            <a:pt x="31" y="66"/>
                          </a:lnTo>
                          <a:lnTo>
                            <a:pt x="33" y="56"/>
                          </a:lnTo>
                          <a:lnTo>
                            <a:pt x="39" y="47"/>
                          </a:lnTo>
                          <a:lnTo>
                            <a:pt x="46" y="40"/>
                          </a:lnTo>
                          <a:lnTo>
                            <a:pt x="55" y="34"/>
                          </a:lnTo>
                          <a:lnTo>
                            <a:pt x="65" y="30"/>
                          </a:lnTo>
                          <a:lnTo>
                            <a:pt x="76" y="27"/>
                          </a:lnTo>
                          <a:lnTo>
                            <a:pt x="88" y="26"/>
                          </a:lnTo>
                          <a:lnTo>
                            <a:pt x="100" y="27"/>
                          </a:lnTo>
                          <a:lnTo>
                            <a:pt x="110" y="30"/>
                          </a:lnTo>
                          <a:lnTo>
                            <a:pt x="121" y="34"/>
                          </a:lnTo>
                          <a:lnTo>
                            <a:pt x="129" y="40"/>
                          </a:lnTo>
                          <a:lnTo>
                            <a:pt x="136" y="47"/>
                          </a:lnTo>
                          <a:lnTo>
                            <a:pt x="142" y="56"/>
                          </a:lnTo>
                          <a:lnTo>
                            <a:pt x="146" y="66"/>
                          </a:lnTo>
                          <a:lnTo>
                            <a:pt x="147" y="76"/>
                          </a:lnTo>
                          <a:close/>
                        </a:path>
                      </a:pathLst>
                    </a:custGeom>
                    <a:solidFill>
                      <a:srgbClr val="D6ED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299" name="Freeform 6715">
                      <a:extLst>
                        <a:ext uri="{FF2B5EF4-FFF2-40B4-BE49-F238E27FC236}">
                          <a16:creationId xmlns:a16="http://schemas.microsoft.com/office/drawing/2014/main" xmlns="" id="{60D80EAA-299D-4D61-BA3F-B83E658D64D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86" y="1596"/>
                      <a:ext cx="24" cy="26"/>
                    </a:xfrm>
                    <a:custGeom>
                      <a:avLst/>
                      <a:gdLst>
                        <a:gd name="T0" fmla="*/ 147 w 147"/>
                        <a:gd name="T1" fmla="*/ 58 h 128"/>
                        <a:gd name="T2" fmla="*/ 144 w 147"/>
                        <a:gd name="T3" fmla="*/ 45 h 128"/>
                        <a:gd name="T4" fmla="*/ 139 w 147"/>
                        <a:gd name="T5" fmla="*/ 34 h 128"/>
                        <a:gd name="T6" fmla="*/ 131 w 147"/>
                        <a:gd name="T7" fmla="*/ 24 h 128"/>
                        <a:gd name="T8" fmla="*/ 121 w 147"/>
                        <a:gd name="T9" fmla="*/ 15 h 128"/>
                        <a:gd name="T10" fmla="*/ 109 w 147"/>
                        <a:gd name="T11" fmla="*/ 9 h 128"/>
                        <a:gd name="T12" fmla="*/ 96 w 147"/>
                        <a:gd name="T13" fmla="*/ 3 h 128"/>
                        <a:gd name="T14" fmla="*/ 81 w 147"/>
                        <a:gd name="T15" fmla="*/ 1 h 128"/>
                        <a:gd name="T16" fmla="*/ 67 w 147"/>
                        <a:gd name="T17" fmla="*/ 1 h 128"/>
                        <a:gd name="T18" fmla="*/ 52 w 147"/>
                        <a:gd name="T19" fmla="*/ 3 h 128"/>
                        <a:gd name="T20" fmla="*/ 39 w 147"/>
                        <a:gd name="T21" fmla="*/ 9 h 128"/>
                        <a:gd name="T22" fmla="*/ 28 w 147"/>
                        <a:gd name="T23" fmla="*/ 15 h 128"/>
                        <a:gd name="T24" fmla="*/ 17 w 147"/>
                        <a:gd name="T25" fmla="*/ 24 h 128"/>
                        <a:gd name="T26" fmla="*/ 10 w 147"/>
                        <a:gd name="T27" fmla="*/ 34 h 128"/>
                        <a:gd name="T28" fmla="*/ 4 w 147"/>
                        <a:gd name="T29" fmla="*/ 45 h 128"/>
                        <a:gd name="T30" fmla="*/ 0 w 147"/>
                        <a:gd name="T31" fmla="*/ 58 h 128"/>
                        <a:gd name="T32" fmla="*/ 0 w 147"/>
                        <a:gd name="T33" fmla="*/ 71 h 128"/>
                        <a:gd name="T34" fmla="*/ 4 w 147"/>
                        <a:gd name="T35" fmla="*/ 83 h 128"/>
                        <a:gd name="T36" fmla="*/ 10 w 147"/>
                        <a:gd name="T37" fmla="*/ 95 h 128"/>
                        <a:gd name="T38" fmla="*/ 17 w 147"/>
                        <a:gd name="T39" fmla="*/ 105 h 128"/>
                        <a:gd name="T40" fmla="*/ 28 w 147"/>
                        <a:gd name="T41" fmla="*/ 113 h 128"/>
                        <a:gd name="T42" fmla="*/ 39 w 147"/>
                        <a:gd name="T43" fmla="*/ 120 h 128"/>
                        <a:gd name="T44" fmla="*/ 52 w 147"/>
                        <a:gd name="T45" fmla="*/ 124 h 128"/>
                        <a:gd name="T46" fmla="*/ 67 w 147"/>
                        <a:gd name="T47" fmla="*/ 128 h 128"/>
                        <a:gd name="T48" fmla="*/ 81 w 147"/>
                        <a:gd name="T49" fmla="*/ 128 h 128"/>
                        <a:gd name="T50" fmla="*/ 96 w 147"/>
                        <a:gd name="T51" fmla="*/ 124 h 128"/>
                        <a:gd name="T52" fmla="*/ 109 w 147"/>
                        <a:gd name="T53" fmla="*/ 120 h 128"/>
                        <a:gd name="T54" fmla="*/ 121 w 147"/>
                        <a:gd name="T55" fmla="*/ 113 h 128"/>
                        <a:gd name="T56" fmla="*/ 131 w 147"/>
                        <a:gd name="T57" fmla="*/ 105 h 128"/>
                        <a:gd name="T58" fmla="*/ 139 w 147"/>
                        <a:gd name="T59" fmla="*/ 95 h 128"/>
                        <a:gd name="T60" fmla="*/ 144 w 147"/>
                        <a:gd name="T61" fmla="*/ 83 h 128"/>
                        <a:gd name="T62" fmla="*/ 147 w 147"/>
                        <a:gd name="T63" fmla="*/ 71 h 128"/>
                        <a:gd name="T64" fmla="*/ 118 w 147"/>
                        <a:gd name="T65" fmla="*/ 64 h 128"/>
                        <a:gd name="T66" fmla="*/ 114 w 147"/>
                        <a:gd name="T67" fmla="*/ 79 h 128"/>
                        <a:gd name="T68" fmla="*/ 105 w 147"/>
                        <a:gd name="T69" fmla="*/ 91 h 128"/>
                        <a:gd name="T70" fmla="*/ 92 w 147"/>
                        <a:gd name="T71" fmla="*/ 99 h 128"/>
                        <a:gd name="T72" fmla="*/ 74 w 147"/>
                        <a:gd name="T73" fmla="*/ 102 h 128"/>
                        <a:gd name="T74" fmla="*/ 57 w 147"/>
                        <a:gd name="T75" fmla="*/ 99 h 128"/>
                        <a:gd name="T76" fmla="*/ 43 w 147"/>
                        <a:gd name="T77" fmla="*/ 91 h 128"/>
                        <a:gd name="T78" fmla="*/ 33 w 147"/>
                        <a:gd name="T79" fmla="*/ 79 h 128"/>
                        <a:gd name="T80" fmla="*/ 30 w 147"/>
                        <a:gd name="T81" fmla="*/ 64 h 128"/>
                        <a:gd name="T82" fmla="*/ 33 w 147"/>
                        <a:gd name="T83" fmla="*/ 50 h 128"/>
                        <a:gd name="T84" fmla="*/ 43 w 147"/>
                        <a:gd name="T85" fmla="*/ 37 h 128"/>
                        <a:gd name="T86" fmla="*/ 57 w 147"/>
                        <a:gd name="T87" fmla="*/ 29 h 128"/>
                        <a:gd name="T88" fmla="*/ 74 w 147"/>
                        <a:gd name="T89" fmla="*/ 26 h 128"/>
                        <a:gd name="T90" fmla="*/ 92 w 147"/>
                        <a:gd name="T91" fmla="*/ 29 h 128"/>
                        <a:gd name="T92" fmla="*/ 105 w 147"/>
                        <a:gd name="T93" fmla="*/ 37 h 128"/>
                        <a:gd name="T94" fmla="*/ 114 w 147"/>
                        <a:gd name="T95" fmla="*/ 50 h 128"/>
                        <a:gd name="T96" fmla="*/ 118 w 147"/>
                        <a:gd name="T97" fmla="*/ 64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47" h="128">
                          <a:moveTo>
                            <a:pt x="147" y="64"/>
                          </a:moveTo>
                          <a:lnTo>
                            <a:pt x="147" y="58"/>
                          </a:lnTo>
                          <a:lnTo>
                            <a:pt x="146" y="52"/>
                          </a:lnTo>
                          <a:lnTo>
                            <a:pt x="144" y="45"/>
                          </a:lnTo>
                          <a:lnTo>
                            <a:pt x="141" y="39"/>
                          </a:lnTo>
                          <a:lnTo>
                            <a:pt x="139" y="34"/>
                          </a:lnTo>
                          <a:lnTo>
                            <a:pt x="135" y="29"/>
                          </a:lnTo>
                          <a:lnTo>
                            <a:pt x="131" y="24"/>
                          </a:lnTo>
                          <a:lnTo>
                            <a:pt x="126" y="19"/>
                          </a:lnTo>
                          <a:lnTo>
                            <a:pt x="121" y="15"/>
                          </a:lnTo>
                          <a:lnTo>
                            <a:pt x="115" y="12"/>
                          </a:lnTo>
                          <a:lnTo>
                            <a:pt x="109" y="9"/>
                          </a:lnTo>
                          <a:lnTo>
                            <a:pt x="102" y="5"/>
                          </a:lnTo>
                          <a:lnTo>
                            <a:pt x="96" y="3"/>
                          </a:lnTo>
                          <a:lnTo>
                            <a:pt x="89" y="1"/>
                          </a:lnTo>
                          <a:lnTo>
                            <a:pt x="81" y="1"/>
                          </a:lnTo>
                          <a:lnTo>
                            <a:pt x="74" y="0"/>
                          </a:lnTo>
                          <a:lnTo>
                            <a:pt x="67" y="1"/>
                          </a:lnTo>
                          <a:lnTo>
                            <a:pt x="60" y="1"/>
                          </a:lnTo>
                          <a:lnTo>
                            <a:pt x="52" y="3"/>
                          </a:lnTo>
                          <a:lnTo>
                            <a:pt x="45" y="5"/>
                          </a:lnTo>
                          <a:lnTo>
                            <a:pt x="39" y="9"/>
                          </a:lnTo>
                          <a:lnTo>
                            <a:pt x="32" y="12"/>
                          </a:lnTo>
                          <a:lnTo>
                            <a:pt x="28" y="15"/>
                          </a:lnTo>
                          <a:lnTo>
                            <a:pt x="22" y="19"/>
                          </a:lnTo>
                          <a:lnTo>
                            <a:pt x="17" y="24"/>
                          </a:lnTo>
                          <a:lnTo>
                            <a:pt x="13" y="29"/>
                          </a:lnTo>
                          <a:lnTo>
                            <a:pt x="10" y="34"/>
                          </a:lnTo>
                          <a:lnTo>
                            <a:pt x="6" y="39"/>
                          </a:lnTo>
                          <a:lnTo>
                            <a:pt x="4" y="45"/>
                          </a:lnTo>
                          <a:lnTo>
                            <a:pt x="1" y="52"/>
                          </a:lnTo>
                          <a:lnTo>
                            <a:pt x="0" y="58"/>
                          </a:lnTo>
                          <a:lnTo>
                            <a:pt x="0" y="64"/>
                          </a:lnTo>
                          <a:lnTo>
                            <a:pt x="0" y="71"/>
                          </a:lnTo>
                          <a:lnTo>
                            <a:pt x="1" y="77"/>
                          </a:lnTo>
                          <a:lnTo>
                            <a:pt x="4" y="83"/>
                          </a:lnTo>
                          <a:lnTo>
                            <a:pt x="6" y="89"/>
                          </a:lnTo>
                          <a:lnTo>
                            <a:pt x="10" y="95"/>
                          </a:lnTo>
                          <a:lnTo>
                            <a:pt x="13" y="100"/>
                          </a:lnTo>
                          <a:lnTo>
                            <a:pt x="17" y="105"/>
                          </a:lnTo>
                          <a:lnTo>
                            <a:pt x="22" y="109"/>
                          </a:lnTo>
                          <a:lnTo>
                            <a:pt x="28" y="113"/>
                          </a:lnTo>
                          <a:lnTo>
                            <a:pt x="32" y="117"/>
                          </a:lnTo>
                          <a:lnTo>
                            <a:pt x="39" y="120"/>
                          </a:lnTo>
                          <a:lnTo>
                            <a:pt x="45" y="122"/>
                          </a:lnTo>
                          <a:lnTo>
                            <a:pt x="52" y="124"/>
                          </a:lnTo>
                          <a:lnTo>
                            <a:pt x="60" y="126"/>
                          </a:lnTo>
                          <a:lnTo>
                            <a:pt x="67" y="128"/>
                          </a:lnTo>
                          <a:lnTo>
                            <a:pt x="74" y="128"/>
                          </a:lnTo>
                          <a:lnTo>
                            <a:pt x="81" y="128"/>
                          </a:lnTo>
                          <a:lnTo>
                            <a:pt x="89" y="126"/>
                          </a:lnTo>
                          <a:lnTo>
                            <a:pt x="96" y="124"/>
                          </a:lnTo>
                          <a:lnTo>
                            <a:pt x="102" y="122"/>
                          </a:lnTo>
                          <a:lnTo>
                            <a:pt x="109" y="120"/>
                          </a:lnTo>
                          <a:lnTo>
                            <a:pt x="115" y="117"/>
                          </a:lnTo>
                          <a:lnTo>
                            <a:pt x="121" y="113"/>
                          </a:lnTo>
                          <a:lnTo>
                            <a:pt x="126" y="109"/>
                          </a:lnTo>
                          <a:lnTo>
                            <a:pt x="131" y="105"/>
                          </a:lnTo>
                          <a:lnTo>
                            <a:pt x="135" y="100"/>
                          </a:lnTo>
                          <a:lnTo>
                            <a:pt x="139" y="95"/>
                          </a:lnTo>
                          <a:lnTo>
                            <a:pt x="141" y="89"/>
                          </a:lnTo>
                          <a:lnTo>
                            <a:pt x="144" y="83"/>
                          </a:lnTo>
                          <a:lnTo>
                            <a:pt x="146" y="77"/>
                          </a:lnTo>
                          <a:lnTo>
                            <a:pt x="147" y="71"/>
                          </a:lnTo>
                          <a:lnTo>
                            <a:pt x="147" y="64"/>
                          </a:lnTo>
                          <a:close/>
                          <a:moveTo>
                            <a:pt x="118" y="64"/>
                          </a:moveTo>
                          <a:lnTo>
                            <a:pt x="118" y="72"/>
                          </a:lnTo>
                          <a:lnTo>
                            <a:pt x="114" y="79"/>
                          </a:lnTo>
                          <a:lnTo>
                            <a:pt x="111" y="85"/>
                          </a:lnTo>
                          <a:lnTo>
                            <a:pt x="105" y="91"/>
                          </a:lnTo>
                          <a:lnTo>
                            <a:pt x="99" y="96"/>
                          </a:lnTo>
                          <a:lnTo>
                            <a:pt x="92" y="99"/>
                          </a:lnTo>
                          <a:lnTo>
                            <a:pt x="83" y="102"/>
                          </a:lnTo>
                          <a:lnTo>
                            <a:pt x="74" y="102"/>
                          </a:lnTo>
                          <a:lnTo>
                            <a:pt x="65" y="102"/>
                          </a:lnTo>
                          <a:lnTo>
                            <a:pt x="57" y="99"/>
                          </a:lnTo>
                          <a:lnTo>
                            <a:pt x="49" y="96"/>
                          </a:lnTo>
                          <a:lnTo>
                            <a:pt x="43" y="91"/>
                          </a:lnTo>
                          <a:lnTo>
                            <a:pt x="37" y="85"/>
                          </a:lnTo>
                          <a:lnTo>
                            <a:pt x="33" y="79"/>
                          </a:lnTo>
                          <a:lnTo>
                            <a:pt x="31" y="72"/>
                          </a:lnTo>
                          <a:lnTo>
                            <a:pt x="30" y="64"/>
                          </a:lnTo>
                          <a:lnTo>
                            <a:pt x="31" y="57"/>
                          </a:lnTo>
                          <a:lnTo>
                            <a:pt x="33" y="50"/>
                          </a:lnTo>
                          <a:lnTo>
                            <a:pt x="37" y="42"/>
                          </a:lnTo>
                          <a:lnTo>
                            <a:pt x="43" y="37"/>
                          </a:lnTo>
                          <a:lnTo>
                            <a:pt x="49" y="32"/>
                          </a:lnTo>
                          <a:lnTo>
                            <a:pt x="57" y="29"/>
                          </a:lnTo>
                          <a:lnTo>
                            <a:pt x="65" y="27"/>
                          </a:lnTo>
                          <a:lnTo>
                            <a:pt x="74" y="26"/>
                          </a:lnTo>
                          <a:lnTo>
                            <a:pt x="83" y="27"/>
                          </a:lnTo>
                          <a:lnTo>
                            <a:pt x="92" y="29"/>
                          </a:lnTo>
                          <a:lnTo>
                            <a:pt x="99" y="32"/>
                          </a:lnTo>
                          <a:lnTo>
                            <a:pt x="105" y="37"/>
                          </a:lnTo>
                          <a:lnTo>
                            <a:pt x="111" y="42"/>
                          </a:lnTo>
                          <a:lnTo>
                            <a:pt x="114" y="50"/>
                          </a:lnTo>
                          <a:lnTo>
                            <a:pt x="118" y="57"/>
                          </a:lnTo>
                          <a:lnTo>
                            <a:pt x="118" y="64"/>
                          </a:lnTo>
                          <a:close/>
                        </a:path>
                      </a:pathLst>
                    </a:custGeom>
                    <a:solidFill>
                      <a:srgbClr val="E0F1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00" name="Freeform 6716">
                      <a:extLst>
                        <a:ext uri="{FF2B5EF4-FFF2-40B4-BE49-F238E27FC236}">
                          <a16:creationId xmlns:a16="http://schemas.microsoft.com/office/drawing/2014/main" xmlns="" id="{E7493492-50FE-4D26-9091-53B60D59312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88" y="1599"/>
                      <a:ext cx="20" cy="20"/>
                    </a:xfrm>
                    <a:custGeom>
                      <a:avLst/>
                      <a:gdLst>
                        <a:gd name="T0" fmla="*/ 116 w 117"/>
                        <a:gd name="T1" fmla="*/ 40 h 101"/>
                        <a:gd name="T2" fmla="*/ 106 w 117"/>
                        <a:gd name="T3" fmla="*/ 21 h 101"/>
                        <a:gd name="T4" fmla="*/ 91 w 117"/>
                        <a:gd name="T5" fmla="*/ 8 h 101"/>
                        <a:gd name="T6" fmla="*/ 70 w 117"/>
                        <a:gd name="T7" fmla="*/ 1 h 101"/>
                        <a:gd name="T8" fmla="*/ 46 w 117"/>
                        <a:gd name="T9" fmla="*/ 1 h 101"/>
                        <a:gd name="T10" fmla="*/ 25 w 117"/>
                        <a:gd name="T11" fmla="*/ 8 h 101"/>
                        <a:gd name="T12" fmla="*/ 9 w 117"/>
                        <a:gd name="T13" fmla="*/ 21 h 101"/>
                        <a:gd name="T14" fmla="*/ 1 w 117"/>
                        <a:gd name="T15" fmla="*/ 40 h 101"/>
                        <a:gd name="T16" fmla="*/ 1 w 117"/>
                        <a:gd name="T17" fmla="*/ 60 h 101"/>
                        <a:gd name="T18" fmla="*/ 9 w 117"/>
                        <a:gd name="T19" fmla="*/ 79 h 101"/>
                        <a:gd name="T20" fmla="*/ 25 w 117"/>
                        <a:gd name="T21" fmla="*/ 92 h 101"/>
                        <a:gd name="T22" fmla="*/ 46 w 117"/>
                        <a:gd name="T23" fmla="*/ 100 h 101"/>
                        <a:gd name="T24" fmla="*/ 70 w 117"/>
                        <a:gd name="T25" fmla="*/ 100 h 101"/>
                        <a:gd name="T26" fmla="*/ 91 w 117"/>
                        <a:gd name="T27" fmla="*/ 92 h 101"/>
                        <a:gd name="T28" fmla="*/ 106 w 117"/>
                        <a:gd name="T29" fmla="*/ 79 h 101"/>
                        <a:gd name="T30" fmla="*/ 116 w 117"/>
                        <a:gd name="T31" fmla="*/ 60 h 101"/>
                        <a:gd name="T32" fmla="*/ 87 w 117"/>
                        <a:gd name="T33" fmla="*/ 50 h 101"/>
                        <a:gd name="T34" fmla="*/ 85 w 117"/>
                        <a:gd name="T35" fmla="*/ 60 h 101"/>
                        <a:gd name="T36" fmla="*/ 79 w 117"/>
                        <a:gd name="T37" fmla="*/ 68 h 101"/>
                        <a:gd name="T38" fmla="*/ 70 w 117"/>
                        <a:gd name="T39" fmla="*/ 74 h 101"/>
                        <a:gd name="T40" fmla="*/ 58 w 117"/>
                        <a:gd name="T41" fmla="*/ 76 h 101"/>
                        <a:gd name="T42" fmla="*/ 46 w 117"/>
                        <a:gd name="T43" fmla="*/ 74 h 101"/>
                        <a:gd name="T44" fmla="*/ 38 w 117"/>
                        <a:gd name="T45" fmla="*/ 68 h 101"/>
                        <a:gd name="T46" fmla="*/ 31 w 117"/>
                        <a:gd name="T47" fmla="*/ 60 h 101"/>
                        <a:gd name="T48" fmla="*/ 28 w 117"/>
                        <a:gd name="T49" fmla="*/ 50 h 101"/>
                        <a:gd name="T50" fmla="*/ 31 w 117"/>
                        <a:gd name="T51" fmla="*/ 41 h 101"/>
                        <a:gd name="T52" fmla="*/ 38 w 117"/>
                        <a:gd name="T53" fmla="*/ 32 h 101"/>
                        <a:gd name="T54" fmla="*/ 46 w 117"/>
                        <a:gd name="T55" fmla="*/ 26 h 101"/>
                        <a:gd name="T56" fmla="*/ 58 w 117"/>
                        <a:gd name="T57" fmla="*/ 24 h 101"/>
                        <a:gd name="T58" fmla="*/ 70 w 117"/>
                        <a:gd name="T59" fmla="*/ 26 h 101"/>
                        <a:gd name="T60" fmla="*/ 79 w 117"/>
                        <a:gd name="T61" fmla="*/ 32 h 101"/>
                        <a:gd name="T62" fmla="*/ 85 w 117"/>
                        <a:gd name="T63" fmla="*/ 41 h 101"/>
                        <a:gd name="T64" fmla="*/ 87 w 117"/>
                        <a:gd name="T65" fmla="*/ 50 h 1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17" h="101">
                          <a:moveTo>
                            <a:pt x="117" y="50"/>
                          </a:moveTo>
                          <a:lnTo>
                            <a:pt x="116" y="40"/>
                          </a:lnTo>
                          <a:lnTo>
                            <a:pt x="112" y="30"/>
                          </a:lnTo>
                          <a:lnTo>
                            <a:pt x="106" y="21"/>
                          </a:lnTo>
                          <a:lnTo>
                            <a:pt x="99" y="14"/>
                          </a:lnTo>
                          <a:lnTo>
                            <a:pt x="91" y="8"/>
                          </a:lnTo>
                          <a:lnTo>
                            <a:pt x="80" y="4"/>
                          </a:lnTo>
                          <a:lnTo>
                            <a:pt x="70" y="1"/>
                          </a:lnTo>
                          <a:lnTo>
                            <a:pt x="58" y="0"/>
                          </a:lnTo>
                          <a:lnTo>
                            <a:pt x="46" y="1"/>
                          </a:lnTo>
                          <a:lnTo>
                            <a:pt x="35" y="4"/>
                          </a:lnTo>
                          <a:lnTo>
                            <a:pt x="25" y="8"/>
                          </a:lnTo>
                          <a:lnTo>
                            <a:pt x="16" y="14"/>
                          </a:lnTo>
                          <a:lnTo>
                            <a:pt x="9" y="21"/>
                          </a:lnTo>
                          <a:lnTo>
                            <a:pt x="3" y="30"/>
                          </a:lnTo>
                          <a:lnTo>
                            <a:pt x="1" y="40"/>
                          </a:lnTo>
                          <a:lnTo>
                            <a:pt x="0" y="50"/>
                          </a:lnTo>
                          <a:lnTo>
                            <a:pt x="1" y="60"/>
                          </a:lnTo>
                          <a:lnTo>
                            <a:pt x="3" y="69"/>
                          </a:lnTo>
                          <a:lnTo>
                            <a:pt x="9" y="79"/>
                          </a:lnTo>
                          <a:lnTo>
                            <a:pt x="16" y="86"/>
                          </a:lnTo>
                          <a:lnTo>
                            <a:pt x="25" y="92"/>
                          </a:lnTo>
                          <a:lnTo>
                            <a:pt x="35" y="97"/>
                          </a:lnTo>
                          <a:lnTo>
                            <a:pt x="46" y="100"/>
                          </a:lnTo>
                          <a:lnTo>
                            <a:pt x="58" y="101"/>
                          </a:lnTo>
                          <a:lnTo>
                            <a:pt x="70" y="100"/>
                          </a:lnTo>
                          <a:lnTo>
                            <a:pt x="80" y="97"/>
                          </a:lnTo>
                          <a:lnTo>
                            <a:pt x="91" y="92"/>
                          </a:lnTo>
                          <a:lnTo>
                            <a:pt x="99" y="86"/>
                          </a:lnTo>
                          <a:lnTo>
                            <a:pt x="106" y="79"/>
                          </a:lnTo>
                          <a:lnTo>
                            <a:pt x="112" y="69"/>
                          </a:lnTo>
                          <a:lnTo>
                            <a:pt x="116" y="60"/>
                          </a:lnTo>
                          <a:lnTo>
                            <a:pt x="117" y="50"/>
                          </a:lnTo>
                          <a:close/>
                          <a:moveTo>
                            <a:pt x="87" y="50"/>
                          </a:moveTo>
                          <a:lnTo>
                            <a:pt x="86" y="55"/>
                          </a:lnTo>
                          <a:lnTo>
                            <a:pt x="85" y="60"/>
                          </a:lnTo>
                          <a:lnTo>
                            <a:pt x="83" y="64"/>
                          </a:lnTo>
                          <a:lnTo>
                            <a:pt x="79" y="68"/>
                          </a:lnTo>
                          <a:lnTo>
                            <a:pt x="74" y="71"/>
                          </a:lnTo>
                          <a:lnTo>
                            <a:pt x="70" y="74"/>
                          </a:lnTo>
                          <a:lnTo>
                            <a:pt x="64" y="75"/>
                          </a:lnTo>
                          <a:lnTo>
                            <a:pt x="58" y="76"/>
                          </a:lnTo>
                          <a:lnTo>
                            <a:pt x="52" y="75"/>
                          </a:lnTo>
                          <a:lnTo>
                            <a:pt x="46" y="74"/>
                          </a:lnTo>
                          <a:lnTo>
                            <a:pt x="41" y="71"/>
                          </a:lnTo>
                          <a:lnTo>
                            <a:pt x="38" y="68"/>
                          </a:lnTo>
                          <a:lnTo>
                            <a:pt x="34" y="64"/>
                          </a:lnTo>
                          <a:lnTo>
                            <a:pt x="31" y="60"/>
                          </a:lnTo>
                          <a:lnTo>
                            <a:pt x="29" y="55"/>
                          </a:lnTo>
                          <a:lnTo>
                            <a:pt x="28" y="50"/>
                          </a:lnTo>
                          <a:lnTo>
                            <a:pt x="29" y="45"/>
                          </a:lnTo>
                          <a:lnTo>
                            <a:pt x="31" y="41"/>
                          </a:lnTo>
                          <a:lnTo>
                            <a:pt x="34" y="36"/>
                          </a:lnTo>
                          <a:lnTo>
                            <a:pt x="38" y="32"/>
                          </a:lnTo>
                          <a:lnTo>
                            <a:pt x="41" y="29"/>
                          </a:lnTo>
                          <a:lnTo>
                            <a:pt x="46" y="26"/>
                          </a:lnTo>
                          <a:lnTo>
                            <a:pt x="52" y="25"/>
                          </a:lnTo>
                          <a:lnTo>
                            <a:pt x="58" y="24"/>
                          </a:lnTo>
                          <a:lnTo>
                            <a:pt x="64" y="25"/>
                          </a:lnTo>
                          <a:lnTo>
                            <a:pt x="70" y="26"/>
                          </a:lnTo>
                          <a:lnTo>
                            <a:pt x="74" y="29"/>
                          </a:lnTo>
                          <a:lnTo>
                            <a:pt x="79" y="32"/>
                          </a:lnTo>
                          <a:lnTo>
                            <a:pt x="83" y="36"/>
                          </a:lnTo>
                          <a:lnTo>
                            <a:pt x="85" y="41"/>
                          </a:lnTo>
                          <a:lnTo>
                            <a:pt x="86" y="45"/>
                          </a:lnTo>
                          <a:lnTo>
                            <a:pt x="87" y="50"/>
                          </a:lnTo>
                          <a:close/>
                        </a:path>
                      </a:pathLst>
                    </a:custGeom>
                    <a:solidFill>
                      <a:srgbClr val="E8F4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01" name="Freeform 6717">
                      <a:extLst>
                        <a:ext uri="{FF2B5EF4-FFF2-40B4-BE49-F238E27FC236}">
                          <a16:creationId xmlns:a16="http://schemas.microsoft.com/office/drawing/2014/main" xmlns="" id="{1438448C-C8C0-4B52-AAAB-1B4304B253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91" y="1601"/>
                      <a:ext cx="14" cy="16"/>
                    </a:xfrm>
                    <a:custGeom>
                      <a:avLst/>
                      <a:gdLst>
                        <a:gd name="T0" fmla="*/ 88 w 88"/>
                        <a:gd name="T1" fmla="*/ 38 h 76"/>
                        <a:gd name="T2" fmla="*/ 88 w 88"/>
                        <a:gd name="T3" fmla="*/ 31 h 76"/>
                        <a:gd name="T4" fmla="*/ 84 w 88"/>
                        <a:gd name="T5" fmla="*/ 24 h 76"/>
                        <a:gd name="T6" fmla="*/ 81 w 88"/>
                        <a:gd name="T7" fmla="*/ 16 h 76"/>
                        <a:gd name="T8" fmla="*/ 75 w 88"/>
                        <a:gd name="T9" fmla="*/ 11 h 76"/>
                        <a:gd name="T10" fmla="*/ 69 w 88"/>
                        <a:gd name="T11" fmla="*/ 6 h 76"/>
                        <a:gd name="T12" fmla="*/ 62 w 88"/>
                        <a:gd name="T13" fmla="*/ 3 h 76"/>
                        <a:gd name="T14" fmla="*/ 53 w 88"/>
                        <a:gd name="T15" fmla="*/ 1 h 76"/>
                        <a:gd name="T16" fmla="*/ 44 w 88"/>
                        <a:gd name="T17" fmla="*/ 0 h 76"/>
                        <a:gd name="T18" fmla="*/ 35 w 88"/>
                        <a:gd name="T19" fmla="*/ 1 h 76"/>
                        <a:gd name="T20" fmla="*/ 27 w 88"/>
                        <a:gd name="T21" fmla="*/ 3 h 76"/>
                        <a:gd name="T22" fmla="*/ 19 w 88"/>
                        <a:gd name="T23" fmla="*/ 6 h 76"/>
                        <a:gd name="T24" fmla="*/ 13 w 88"/>
                        <a:gd name="T25" fmla="*/ 11 h 76"/>
                        <a:gd name="T26" fmla="*/ 7 w 88"/>
                        <a:gd name="T27" fmla="*/ 16 h 76"/>
                        <a:gd name="T28" fmla="*/ 3 w 88"/>
                        <a:gd name="T29" fmla="*/ 24 h 76"/>
                        <a:gd name="T30" fmla="*/ 1 w 88"/>
                        <a:gd name="T31" fmla="*/ 31 h 76"/>
                        <a:gd name="T32" fmla="*/ 0 w 88"/>
                        <a:gd name="T33" fmla="*/ 38 h 76"/>
                        <a:gd name="T34" fmla="*/ 1 w 88"/>
                        <a:gd name="T35" fmla="*/ 46 h 76"/>
                        <a:gd name="T36" fmla="*/ 3 w 88"/>
                        <a:gd name="T37" fmla="*/ 53 h 76"/>
                        <a:gd name="T38" fmla="*/ 7 w 88"/>
                        <a:gd name="T39" fmla="*/ 59 h 76"/>
                        <a:gd name="T40" fmla="*/ 13 w 88"/>
                        <a:gd name="T41" fmla="*/ 65 h 76"/>
                        <a:gd name="T42" fmla="*/ 19 w 88"/>
                        <a:gd name="T43" fmla="*/ 70 h 76"/>
                        <a:gd name="T44" fmla="*/ 27 w 88"/>
                        <a:gd name="T45" fmla="*/ 73 h 76"/>
                        <a:gd name="T46" fmla="*/ 35 w 88"/>
                        <a:gd name="T47" fmla="*/ 76 h 76"/>
                        <a:gd name="T48" fmla="*/ 44 w 88"/>
                        <a:gd name="T49" fmla="*/ 76 h 76"/>
                        <a:gd name="T50" fmla="*/ 53 w 88"/>
                        <a:gd name="T51" fmla="*/ 76 h 76"/>
                        <a:gd name="T52" fmla="*/ 62 w 88"/>
                        <a:gd name="T53" fmla="*/ 73 h 76"/>
                        <a:gd name="T54" fmla="*/ 69 w 88"/>
                        <a:gd name="T55" fmla="*/ 70 h 76"/>
                        <a:gd name="T56" fmla="*/ 75 w 88"/>
                        <a:gd name="T57" fmla="*/ 65 h 76"/>
                        <a:gd name="T58" fmla="*/ 81 w 88"/>
                        <a:gd name="T59" fmla="*/ 59 h 76"/>
                        <a:gd name="T60" fmla="*/ 84 w 88"/>
                        <a:gd name="T61" fmla="*/ 53 h 76"/>
                        <a:gd name="T62" fmla="*/ 88 w 88"/>
                        <a:gd name="T63" fmla="*/ 46 h 76"/>
                        <a:gd name="T64" fmla="*/ 88 w 88"/>
                        <a:gd name="T65" fmla="*/ 38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88" h="76">
                          <a:moveTo>
                            <a:pt x="88" y="38"/>
                          </a:moveTo>
                          <a:lnTo>
                            <a:pt x="88" y="31"/>
                          </a:lnTo>
                          <a:lnTo>
                            <a:pt x="84" y="24"/>
                          </a:lnTo>
                          <a:lnTo>
                            <a:pt x="81" y="16"/>
                          </a:lnTo>
                          <a:lnTo>
                            <a:pt x="75" y="11"/>
                          </a:lnTo>
                          <a:lnTo>
                            <a:pt x="69" y="6"/>
                          </a:lnTo>
                          <a:lnTo>
                            <a:pt x="62" y="3"/>
                          </a:lnTo>
                          <a:lnTo>
                            <a:pt x="53" y="1"/>
                          </a:lnTo>
                          <a:lnTo>
                            <a:pt x="44" y="0"/>
                          </a:lnTo>
                          <a:lnTo>
                            <a:pt x="35" y="1"/>
                          </a:lnTo>
                          <a:lnTo>
                            <a:pt x="27" y="3"/>
                          </a:lnTo>
                          <a:lnTo>
                            <a:pt x="19" y="6"/>
                          </a:lnTo>
                          <a:lnTo>
                            <a:pt x="13" y="11"/>
                          </a:lnTo>
                          <a:lnTo>
                            <a:pt x="7" y="16"/>
                          </a:lnTo>
                          <a:lnTo>
                            <a:pt x="3" y="24"/>
                          </a:lnTo>
                          <a:lnTo>
                            <a:pt x="1" y="31"/>
                          </a:lnTo>
                          <a:lnTo>
                            <a:pt x="0" y="38"/>
                          </a:lnTo>
                          <a:lnTo>
                            <a:pt x="1" y="46"/>
                          </a:lnTo>
                          <a:lnTo>
                            <a:pt x="3" y="53"/>
                          </a:lnTo>
                          <a:lnTo>
                            <a:pt x="7" y="59"/>
                          </a:lnTo>
                          <a:lnTo>
                            <a:pt x="13" y="65"/>
                          </a:lnTo>
                          <a:lnTo>
                            <a:pt x="19" y="70"/>
                          </a:lnTo>
                          <a:lnTo>
                            <a:pt x="27" y="73"/>
                          </a:lnTo>
                          <a:lnTo>
                            <a:pt x="35" y="76"/>
                          </a:lnTo>
                          <a:lnTo>
                            <a:pt x="44" y="76"/>
                          </a:lnTo>
                          <a:lnTo>
                            <a:pt x="53" y="76"/>
                          </a:lnTo>
                          <a:lnTo>
                            <a:pt x="62" y="73"/>
                          </a:lnTo>
                          <a:lnTo>
                            <a:pt x="69" y="70"/>
                          </a:lnTo>
                          <a:lnTo>
                            <a:pt x="75" y="65"/>
                          </a:lnTo>
                          <a:lnTo>
                            <a:pt x="81" y="59"/>
                          </a:lnTo>
                          <a:lnTo>
                            <a:pt x="84" y="53"/>
                          </a:lnTo>
                          <a:lnTo>
                            <a:pt x="88" y="46"/>
                          </a:lnTo>
                          <a:lnTo>
                            <a:pt x="88" y="38"/>
                          </a:lnTo>
                          <a:close/>
                        </a:path>
                      </a:pathLst>
                    </a:custGeom>
                    <a:solidFill>
                      <a:srgbClr val="F0F8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02" name="Freeform 6718">
                      <a:extLst>
                        <a:ext uri="{FF2B5EF4-FFF2-40B4-BE49-F238E27FC236}">
                          <a16:creationId xmlns:a16="http://schemas.microsoft.com/office/drawing/2014/main" xmlns="" id="{4961AB9F-9448-41E5-941C-74A1D9DD0A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93" y="1604"/>
                      <a:ext cx="10" cy="10"/>
                    </a:xfrm>
                    <a:custGeom>
                      <a:avLst/>
                      <a:gdLst>
                        <a:gd name="T0" fmla="*/ 59 w 59"/>
                        <a:gd name="T1" fmla="*/ 26 h 52"/>
                        <a:gd name="T2" fmla="*/ 58 w 59"/>
                        <a:gd name="T3" fmla="*/ 21 h 52"/>
                        <a:gd name="T4" fmla="*/ 57 w 59"/>
                        <a:gd name="T5" fmla="*/ 17 h 52"/>
                        <a:gd name="T6" fmla="*/ 55 w 59"/>
                        <a:gd name="T7" fmla="*/ 12 h 52"/>
                        <a:gd name="T8" fmla="*/ 51 w 59"/>
                        <a:gd name="T9" fmla="*/ 8 h 52"/>
                        <a:gd name="T10" fmla="*/ 46 w 59"/>
                        <a:gd name="T11" fmla="*/ 5 h 52"/>
                        <a:gd name="T12" fmla="*/ 42 w 59"/>
                        <a:gd name="T13" fmla="*/ 2 h 52"/>
                        <a:gd name="T14" fmla="*/ 36 w 59"/>
                        <a:gd name="T15" fmla="*/ 1 h 52"/>
                        <a:gd name="T16" fmla="*/ 30 w 59"/>
                        <a:gd name="T17" fmla="*/ 0 h 52"/>
                        <a:gd name="T18" fmla="*/ 24 w 59"/>
                        <a:gd name="T19" fmla="*/ 1 h 52"/>
                        <a:gd name="T20" fmla="*/ 18 w 59"/>
                        <a:gd name="T21" fmla="*/ 2 h 52"/>
                        <a:gd name="T22" fmla="*/ 13 w 59"/>
                        <a:gd name="T23" fmla="*/ 5 h 52"/>
                        <a:gd name="T24" fmla="*/ 10 w 59"/>
                        <a:gd name="T25" fmla="*/ 8 h 52"/>
                        <a:gd name="T26" fmla="*/ 6 w 59"/>
                        <a:gd name="T27" fmla="*/ 12 h 52"/>
                        <a:gd name="T28" fmla="*/ 3 w 59"/>
                        <a:gd name="T29" fmla="*/ 17 h 52"/>
                        <a:gd name="T30" fmla="*/ 1 w 59"/>
                        <a:gd name="T31" fmla="*/ 21 h 52"/>
                        <a:gd name="T32" fmla="*/ 0 w 59"/>
                        <a:gd name="T33" fmla="*/ 26 h 52"/>
                        <a:gd name="T34" fmla="*/ 1 w 59"/>
                        <a:gd name="T35" fmla="*/ 31 h 52"/>
                        <a:gd name="T36" fmla="*/ 3 w 59"/>
                        <a:gd name="T37" fmla="*/ 36 h 52"/>
                        <a:gd name="T38" fmla="*/ 6 w 59"/>
                        <a:gd name="T39" fmla="*/ 40 h 52"/>
                        <a:gd name="T40" fmla="*/ 10 w 59"/>
                        <a:gd name="T41" fmla="*/ 44 h 52"/>
                        <a:gd name="T42" fmla="*/ 13 w 59"/>
                        <a:gd name="T43" fmla="*/ 47 h 52"/>
                        <a:gd name="T44" fmla="*/ 18 w 59"/>
                        <a:gd name="T45" fmla="*/ 50 h 52"/>
                        <a:gd name="T46" fmla="*/ 24 w 59"/>
                        <a:gd name="T47" fmla="*/ 51 h 52"/>
                        <a:gd name="T48" fmla="*/ 30 w 59"/>
                        <a:gd name="T49" fmla="*/ 52 h 52"/>
                        <a:gd name="T50" fmla="*/ 36 w 59"/>
                        <a:gd name="T51" fmla="*/ 51 h 52"/>
                        <a:gd name="T52" fmla="*/ 42 w 59"/>
                        <a:gd name="T53" fmla="*/ 50 h 52"/>
                        <a:gd name="T54" fmla="*/ 46 w 59"/>
                        <a:gd name="T55" fmla="*/ 47 h 52"/>
                        <a:gd name="T56" fmla="*/ 51 w 59"/>
                        <a:gd name="T57" fmla="*/ 44 h 52"/>
                        <a:gd name="T58" fmla="*/ 55 w 59"/>
                        <a:gd name="T59" fmla="*/ 40 h 52"/>
                        <a:gd name="T60" fmla="*/ 57 w 59"/>
                        <a:gd name="T61" fmla="*/ 36 h 52"/>
                        <a:gd name="T62" fmla="*/ 58 w 59"/>
                        <a:gd name="T63" fmla="*/ 31 h 52"/>
                        <a:gd name="T64" fmla="*/ 59 w 59"/>
                        <a:gd name="T65" fmla="*/ 26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9" h="52">
                          <a:moveTo>
                            <a:pt x="59" y="26"/>
                          </a:moveTo>
                          <a:lnTo>
                            <a:pt x="58" y="21"/>
                          </a:lnTo>
                          <a:lnTo>
                            <a:pt x="57" y="17"/>
                          </a:lnTo>
                          <a:lnTo>
                            <a:pt x="55" y="12"/>
                          </a:lnTo>
                          <a:lnTo>
                            <a:pt x="51" y="8"/>
                          </a:lnTo>
                          <a:lnTo>
                            <a:pt x="46" y="5"/>
                          </a:lnTo>
                          <a:lnTo>
                            <a:pt x="42" y="2"/>
                          </a:lnTo>
                          <a:lnTo>
                            <a:pt x="36" y="1"/>
                          </a:lnTo>
                          <a:lnTo>
                            <a:pt x="30" y="0"/>
                          </a:lnTo>
                          <a:lnTo>
                            <a:pt x="24" y="1"/>
                          </a:lnTo>
                          <a:lnTo>
                            <a:pt x="18" y="2"/>
                          </a:lnTo>
                          <a:lnTo>
                            <a:pt x="13" y="5"/>
                          </a:lnTo>
                          <a:lnTo>
                            <a:pt x="10" y="8"/>
                          </a:lnTo>
                          <a:lnTo>
                            <a:pt x="6" y="12"/>
                          </a:lnTo>
                          <a:lnTo>
                            <a:pt x="3" y="17"/>
                          </a:lnTo>
                          <a:lnTo>
                            <a:pt x="1" y="21"/>
                          </a:lnTo>
                          <a:lnTo>
                            <a:pt x="0" y="26"/>
                          </a:lnTo>
                          <a:lnTo>
                            <a:pt x="1" y="31"/>
                          </a:lnTo>
                          <a:lnTo>
                            <a:pt x="3" y="36"/>
                          </a:lnTo>
                          <a:lnTo>
                            <a:pt x="6" y="40"/>
                          </a:lnTo>
                          <a:lnTo>
                            <a:pt x="10" y="44"/>
                          </a:lnTo>
                          <a:lnTo>
                            <a:pt x="13" y="47"/>
                          </a:lnTo>
                          <a:lnTo>
                            <a:pt x="18" y="50"/>
                          </a:lnTo>
                          <a:lnTo>
                            <a:pt x="24" y="51"/>
                          </a:lnTo>
                          <a:lnTo>
                            <a:pt x="30" y="52"/>
                          </a:lnTo>
                          <a:lnTo>
                            <a:pt x="36" y="51"/>
                          </a:lnTo>
                          <a:lnTo>
                            <a:pt x="42" y="50"/>
                          </a:lnTo>
                          <a:lnTo>
                            <a:pt x="46" y="47"/>
                          </a:lnTo>
                          <a:lnTo>
                            <a:pt x="51" y="44"/>
                          </a:lnTo>
                          <a:lnTo>
                            <a:pt x="55" y="40"/>
                          </a:lnTo>
                          <a:lnTo>
                            <a:pt x="57" y="36"/>
                          </a:lnTo>
                          <a:lnTo>
                            <a:pt x="58" y="31"/>
                          </a:lnTo>
                          <a:lnTo>
                            <a:pt x="59" y="26"/>
                          </a:lnTo>
                          <a:close/>
                        </a:path>
                      </a:pathLst>
                    </a:custGeom>
                    <a:solidFill>
                      <a:srgbClr val="F7FB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03" name="Freeform 6719">
                      <a:extLst>
                        <a:ext uri="{FF2B5EF4-FFF2-40B4-BE49-F238E27FC236}">
                          <a16:creationId xmlns:a16="http://schemas.microsoft.com/office/drawing/2014/main" xmlns="" id="{300CC6F5-D784-4268-A8D7-411131B041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96" y="1607"/>
                      <a:ext cx="5" cy="5"/>
                    </a:xfrm>
                    <a:custGeom>
                      <a:avLst/>
                      <a:gdLst>
                        <a:gd name="T0" fmla="*/ 29 w 29"/>
                        <a:gd name="T1" fmla="*/ 12 h 25"/>
                        <a:gd name="T2" fmla="*/ 28 w 29"/>
                        <a:gd name="T3" fmla="*/ 7 h 25"/>
                        <a:gd name="T4" fmla="*/ 24 w 29"/>
                        <a:gd name="T5" fmla="*/ 3 h 25"/>
                        <a:gd name="T6" fmla="*/ 20 w 29"/>
                        <a:gd name="T7" fmla="*/ 1 h 25"/>
                        <a:gd name="T8" fmla="*/ 14 w 29"/>
                        <a:gd name="T9" fmla="*/ 0 h 25"/>
                        <a:gd name="T10" fmla="*/ 8 w 29"/>
                        <a:gd name="T11" fmla="*/ 1 h 25"/>
                        <a:gd name="T12" fmla="*/ 3 w 29"/>
                        <a:gd name="T13" fmla="*/ 3 h 25"/>
                        <a:gd name="T14" fmla="*/ 1 w 29"/>
                        <a:gd name="T15" fmla="*/ 7 h 25"/>
                        <a:gd name="T16" fmla="*/ 0 w 29"/>
                        <a:gd name="T17" fmla="*/ 12 h 25"/>
                        <a:gd name="T18" fmla="*/ 1 w 29"/>
                        <a:gd name="T19" fmla="*/ 17 h 25"/>
                        <a:gd name="T20" fmla="*/ 3 w 29"/>
                        <a:gd name="T21" fmla="*/ 21 h 25"/>
                        <a:gd name="T22" fmla="*/ 8 w 29"/>
                        <a:gd name="T23" fmla="*/ 24 h 25"/>
                        <a:gd name="T24" fmla="*/ 14 w 29"/>
                        <a:gd name="T25" fmla="*/ 25 h 25"/>
                        <a:gd name="T26" fmla="*/ 20 w 29"/>
                        <a:gd name="T27" fmla="*/ 24 h 25"/>
                        <a:gd name="T28" fmla="*/ 24 w 29"/>
                        <a:gd name="T29" fmla="*/ 21 h 25"/>
                        <a:gd name="T30" fmla="*/ 28 w 29"/>
                        <a:gd name="T31" fmla="*/ 17 h 25"/>
                        <a:gd name="T32" fmla="*/ 29 w 29"/>
                        <a:gd name="T33" fmla="*/ 12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9" h="25">
                          <a:moveTo>
                            <a:pt x="29" y="12"/>
                          </a:moveTo>
                          <a:lnTo>
                            <a:pt x="28" y="7"/>
                          </a:lnTo>
                          <a:lnTo>
                            <a:pt x="24" y="3"/>
                          </a:lnTo>
                          <a:lnTo>
                            <a:pt x="20" y="1"/>
                          </a:lnTo>
                          <a:lnTo>
                            <a:pt x="14" y="0"/>
                          </a:lnTo>
                          <a:lnTo>
                            <a:pt x="8" y="1"/>
                          </a:lnTo>
                          <a:lnTo>
                            <a:pt x="3" y="3"/>
                          </a:lnTo>
                          <a:lnTo>
                            <a:pt x="1" y="7"/>
                          </a:lnTo>
                          <a:lnTo>
                            <a:pt x="0" y="12"/>
                          </a:lnTo>
                          <a:lnTo>
                            <a:pt x="1" y="17"/>
                          </a:lnTo>
                          <a:lnTo>
                            <a:pt x="3" y="21"/>
                          </a:lnTo>
                          <a:lnTo>
                            <a:pt x="8" y="24"/>
                          </a:lnTo>
                          <a:lnTo>
                            <a:pt x="14" y="25"/>
                          </a:lnTo>
                          <a:lnTo>
                            <a:pt x="20" y="24"/>
                          </a:lnTo>
                          <a:lnTo>
                            <a:pt x="24" y="21"/>
                          </a:lnTo>
                          <a:lnTo>
                            <a:pt x="28" y="17"/>
                          </a:lnTo>
                          <a:lnTo>
                            <a:pt x="29" y="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04" name="Rectangle 6720">
                      <a:extLst>
                        <a:ext uri="{FF2B5EF4-FFF2-40B4-BE49-F238E27FC236}">
                          <a16:creationId xmlns:a16="http://schemas.microsoft.com/office/drawing/2014/main" xmlns="" id="{9186EC44-319E-4845-BC93-866EB328F0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1" y="1008"/>
                      <a:ext cx="218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Sample</a:t>
                      </a:r>
                      <a:endParaRPr lang="en-US" altLang="hu-HU"/>
                    </a:p>
                  </p:txBody>
                </p:sp>
                <p:sp>
                  <p:nvSpPr>
                    <p:cNvPr id="330305" name="Rectangle 6721">
                      <a:extLst>
                        <a:ext uri="{FF2B5EF4-FFF2-40B4-BE49-F238E27FC236}">
                          <a16:creationId xmlns:a16="http://schemas.microsoft.com/office/drawing/2014/main" xmlns="" id="{1FF49B19-A794-4884-9E49-3C1C29F6A9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8" y="1063"/>
                      <a:ext cx="218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Sample</a:t>
                      </a:r>
                      <a:endParaRPr lang="en-US" altLang="hu-HU"/>
                    </a:p>
                  </p:txBody>
                </p:sp>
                <p:sp>
                  <p:nvSpPr>
                    <p:cNvPr id="330306" name="Rectangle 6722">
                      <a:extLst>
                        <a:ext uri="{FF2B5EF4-FFF2-40B4-BE49-F238E27FC236}">
                          <a16:creationId xmlns:a16="http://schemas.microsoft.com/office/drawing/2014/main" xmlns="" id="{3E7D43EF-EE60-483F-B50D-2B61AF7FF2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1" y="1938"/>
                      <a:ext cx="491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Secondary target</a:t>
                      </a:r>
                      <a:endParaRPr lang="en-US" altLang="hu-HU"/>
                    </a:p>
                  </p:txBody>
                </p:sp>
                <p:sp>
                  <p:nvSpPr>
                    <p:cNvPr id="330307" name="Rectangle 6723">
                      <a:extLst>
                        <a:ext uri="{FF2B5EF4-FFF2-40B4-BE49-F238E27FC236}">
                          <a16:creationId xmlns:a16="http://schemas.microsoft.com/office/drawing/2014/main" xmlns="" id="{242ACB0A-1C26-448D-A714-07AF5E72BC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728"/>
                      <a:ext cx="297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X-ray tube</a:t>
                      </a:r>
                      <a:endParaRPr lang="en-US" altLang="hu-HU"/>
                    </a:p>
                  </p:txBody>
                </p:sp>
                <p:sp>
                  <p:nvSpPr>
                    <p:cNvPr id="330308" name="Rectangle 6724">
                      <a:extLst>
                        <a:ext uri="{FF2B5EF4-FFF2-40B4-BE49-F238E27FC236}">
                          <a16:creationId xmlns:a16="http://schemas.microsoft.com/office/drawing/2014/main" xmlns="" id="{01FDDFBB-FBE1-4652-8EA6-27D85C5BE1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4" y="1081"/>
                      <a:ext cx="297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X-ray tube</a:t>
                      </a:r>
                      <a:endParaRPr lang="en-US" altLang="hu-HU"/>
                    </a:p>
                  </p:txBody>
                </p:sp>
                <p:sp>
                  <p:nvSpPr>
                    <p:cNvPr id="330309" name="Freeform 6725">
                      <a:extLst>
                        <a:ext uri="{FF2B5EF4-FFF2-40B4-BE49-F238E27FC236}">
                          <a16:creationId xmlns:a16="http://schemas.microsoft.com/office/drawing/2014/main" xmlns="" id="{5A79CD17-5D02-4577-AE07-D819149BAD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5" y="2017"/>
                      <a:ext cx="73" cy="118"/>
                    </a:xfrm>
                    <a:custGeom>
                      <a:avLst/>
                      <a:gdLst>
                        <a:gd name="T0" fmla="*/ 116 w 438"/>
                        <a:gd name="T1" fmla="*/ 0 h 589"/>
                        <a:gd name="T2" fmla="*/ 438 w 438"/>
                        <a:gd name="T3" fmla="*/ 536 h 589"/>
                        <a:gd name="T4" fmla="*/ 322 w 438"/>
                        <a:gd name="T5" fmla="*/ 589 h 589"/>
                        <a:gd name="T6" fmla="*/ 0 w 438"/>
                        <a:gd name="T7" fmla="*/ 52 h 589"/>
                        <a:gd name="T8" fmla="*/ 116 w 438"/>
                        <a:gd name="T9" fmla="*/ 0 h 5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38" h="589">
                          <a:moveTo>
                            <a:pt x="116" y="0"/>
                          </a:moveTo>
                          <a:lnTo>
                            <a:pt x="438" y="536"/>
                          </a:lnTo>
                          <a:lnTo>
                            <a:pt x="322" y="589"/>
                          </a:lnTo>
                          <a:lnTo>
                            <a:pt x="0" y="52"/>
                          </a:lnTo>
                          <a:lnTo>
                            <a:pt x="116" y="0"/>
                          </a:lnTo>
                          <a:close/>
                        </a:path>
                      </a:pathLst>
                    </a:custGeom>
                    <a:solidFill>
                      <a:srgbClr val="00A53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0" name="Freeform 6726">
                      <a:extLst>
                        <a:ext uri="{FF2B5EF4-FFF2-40B4-BE49-F238E27FC236}">
                          <a16:creationId xmlns:a16="http://schemas.microsoft.com/office/drawing/2014/main" xmlns="" id="{778D5C02-A6F9-4783-982A-8BBDC26B63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14" y="2011"/>
                      <a:ext cx="75" cy="119"/>
                    </a:xfrm>
                    <a:custGeom>
                      <a:avLst/>
                      <a:gdLst>
                        <a:gd name="T0" fmla="*/ 322 w 450"/>
                        <a:gd name="T1" fmla="*/ 595 h 595"/>
                        <a:gd name="T2" fmla="*/ 0 w 450"/>
                        <a:gd name="T3" fmla="*/ 59 h 595"/>
                        <a:gd name="T4" fmla="*/ 128 w 450"/>
                        <a:gd name="T5" fmla="*/ 0 h 595"/>
                        <a:gd name="T6" fmla="*/ 450 w 450"/>
                        <a:gd name="T7" fmla="*/ 537 h 595"/>
                        <a:gd name="T8" fmla="*/ 322 w 450"/>
                        <a:gd name="T9" fmla="*/ 595 h 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5">
                          <a:moveTo>
                            <a:pt x="322" y="595"/>
                          </a:moveTo>
                          <a:lnTo>
                            <a:pt x="0" y="59"/>
                          </a:lnTo>
                          <a:lnTo>
                            <a:pt x="128" y="0"/>
                          </a:lnTo>
                          <a:lnTo>
                            <a:pt x="450" y="537"/>
                          </a:lnTo>
                          <a:lnTo>
                            <a:pt x="322" y="595"/>
                          </a:lnTo>
                          <a:close/>
                        </a:path>
                      </a:pathLst>
                    </a:custGeom>
                    <a:solidFill>
                      <a:srgbClr val="16A73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1" name="Freeform 6727">
                      <a:extLst>
                        <a:ext uri="{FF2B5EF4-FFF2-40B4-BE49-F238E27FC236}">
                          <a16:creationId xmlns:a16="http://schemas.microsoft.com/office/drawing/2014/main" xmlns="" id="{880818B2-4B0A-4479-8A6A-E72ED34E1D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4" y="2006"/>
                      <a:ext cx="75" cy="119"/>
                    </a:xfrm>
                    <a:custGeom>
                      <a:avLst/>
                      <a:gdLst>
                        <a:gd name="T0" fmla="*/ 322 w 450"/>
                        <a:gd name="T1" fmla="*/ 595 h 595"/>
                        <a:gd name="T2" fmla="*/ 0 w 450"/>
                        <a:gd name="T3" fmla="*/ 59 h 595"/>
                        <a:gd name="T4" fmla="*/ 128 w 450"/>
                        <a:gd name="T5" fmla="*/ 0 h 595"/>
                        <a:gd name="T6" fmla="*/ 450 w 450"/>
                        <a:gd name="T7" fmla="*/ 538 h 595"/>
                        <a:gd name="T8" fmla="*/ 322 w 450"/>
                        <a:gd name="T9" fmla="*/ 595 h 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5">
                          <a:moveTo>
                            <a:pt x="322" y="595"/>
                          </a:moveTo>
                          <a:lnTo>
                            <a:pt x="0" y="59"/>
                          </a:lnTo>
                          <a:lnTo>
                            <a:pt x="128" y="0"/>
                          </a:lnTo>
                          <a:lnTo>
                            <a:pt x="450" y="538"/>
                          </a:lnTo>
                          <a:lnTo>
                            <a:pt x="322" y="595"/>
                          </a:lnTo>
                          <a:close/>
                        </a:path>
                      </a:pathLst>
                    </a:custGeom>
                    <a:solidFill>
                      <a:srgbClr val="40AE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2" name="Freeform 6728">
                      <a:extLst>
                        <a:ext uri="{FF2B5EF4-FFF2-40B4-BE49-F238E27FC236}">
                          <a16:creationId xmlns:a16="http://schemas.microsoft.com/office/drawing/2014/main" xmlns="" id="{70719398-C3D7-4138-BD30-E9724CCD5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5" y="2000"/>
                      <a:ext cx="75" cy="119"/>
                    </a:xfrm>
                    <a:custGeom>
                      <a:avLst/>
                      <a:gdLst>
                        <a:gd name="T0" fmla="*/ 322 w 450"/>
                        <a:gd name="T1" fmla="*/ 594 h 594"/>
                        <a:gd name="T2" fmla="*/ 0 w 450"/>
                        <a:gd name="T3" fmla="*/ 57 h 594"/>
                        <a:gd name="T4" fmla="*/ 128 w 450"/>
                        <a:gd name="T5" fmla="*/ 0 h 594"/>
                        <a:gd name="T6" fmla="*/ 450 w 450"/>
                        <a:gd name="T7" fmla="*/ 537 h 594"/>
                        <a:gd name="T8" fmla="*/ 322 w 450"/>
                        <a:gd name="T9" fmla="*/ 594 h 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4">
                          <a:moveTo>
                            <a:pt x="322" y="594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450" y="537"/>
                          </a:lnTo>
                          <a:lnTo>
                            <a:pt x="322" y="594"/>
                          </a:lnTo>
                          <a:close/>
                        </a:path>
                      </a:pathLst>
                    </a:custGeom>
                    <a:solidFill>
                      <a:srgbClr val="59B43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3" name="Freeform 6729">
                      <a:extLst>
                        <a:ext uri="{FF2B5EF4-FFF2-40B4-BE49-F238E27FC236}">
                          <a16:creationId xmlns:a16="http://schemas.microsoft.com/office/drawing/2014/main" xmlns="" id="{193006F4-CD57-41E6-8BA4-3B98B70FB7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6" y="1994"/>
                      <a:ext cx="75" cy="119"/>
                    </a:xfrm>
                    <a:custGeom>
                      <a:avLst/>
                      <a:gdLst>
                        <a:gd name="T0" fmla="*/ 322 w 450"/>
                        <a:gd name="T1" fmla="*/ 595 h 595"/>
                        <a:gd name="T2" fmla="*/ 0 w 450"/>
                        <a:gd name="T3" fmla="*/ 57 h 595"/>
                        <a:gd name="T4" fmla="*/ 127 w 450"/>
                        <a:gd name="T5" fmla="*/ 0 h 595"/>
                        <a:gd name="T6" fmla="*/ 450 w 450"/>
                        <a:gd name="T7" fmla="*/ 537 h 595"/>
                        <a:gd name="T8" fmla="*/ 322 w 450"/>
                        <a:gd name="T9" fmla="*/ 595 h 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5">
                          <a:moveTo>
                            <a:pt x="322" y="595"/>
                          </a:moveTo>
                          <a:lnTo>
                            <a:pt x="0" y="57"/>
                          </a:lnTo>
                          <a:lnTo>
                            <a:pt x="127" y="0"/>
                          </a:lnTo>
                          <a:lnTo>
                            <a:pt x="450" y="537"/>
                          </a:lnTo>
                          <a:lnTo>
                            <a:pt x="322" y="595"/>
                          </a:lnTo>
                          <a:close/>
                        </a:path>
                      </a:pathLst>
                    </a:custGeom>
                    <a:solidFill>
                      <a:srgbClr val="63B73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4" name="Freeform 6730">
                      <a:extLst>
                        <a:ext uri="{FF2B5EF4-FFF2-40B4-BE49-F238E27FC236}">
                          <a16:creationId xmlns:a16="http://schemas.microsoft.com/office/drawing/2014/main" xmlns="" id="{44960FDB-8A6B-4F8B-B767-A7B1C56A01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6" y="1988"/>
                      <a:ext cx="75" cy="119"/>
                    </a:xfrm>
                    <a:custGeom>
                      <a:avLst/>
                      <a:gdLst>
                        <a:gd name="T0" fmla="*/ 322 w 450"/>
                        <a:gd name="T1" fmla="*/ 596 h 596"/>
                        <a:gd name="T2" fmla="*/ 0 w 450"/>
                        <a:gd name="T3" fmla="*/ 59 h 596"/>
                        <a:gd name="T4" fmla="*/ 127 w 450"/>
                        <a:gd name="T5" fmla="*/ 0 h 596"/>
                        <a:gd name="T6" fmla="*/ 450 w 450"/>
                        <a:gd name="T7" fmla="*/ 539 h 596"/>
                        <a:gd name="T8" fmla="*/ 322 w 450"/>
                        <a:gd name="T9" fmla="*/ 596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6">
                          <a:moveTo>
                            <a:pt x="322" y="596"/>
                          </a:moveTo>
                          <a:lnTo>
                            <a:pt x="0" y="59"/>
                          </a:lnTo>
                          <a:lnTo>
                            <a:pt x="127" y="0"/>
                          </a:lnTo>
                          <a:lnTo>
                            <a:pt x="450" y="539"/>
                          </a:lnTo>
                          <a:lnTo>
                            <a:pt x="322" y="596"/>
                          </a:lnTo>
                          <a:close/>
                        </a:path>
                      </a:pathLst>
                    </a:custGeom>
                    <a:solidFill>
                      <a:srgbClr val="6EBB3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5" name="Freeform 6731">
                      <a:extLst>
                        <a:ext uri="{FF2B5EF4-FFF2-40B4-BE49-F238E27FC236}">
                          <a16:creationId xmlns:a16="http://schemas.microsoft.com/office/drawing/2014/main" xmlns="" id="{C8076BEC-DCC1-467E-A0D9-D536BEB45A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7" y="1982"/>
                      <a:ext cx="75" cy="120"/>
                    </a:xfrm>
                    <a:custGeom>
                      <a:avLst/>
                      <a:gdLst>
                        <a:gd name="T0" fmla="*/ 323 w 451"/>
                        <a:gd name="T1" fmla="*/ 596 h 596"/>
                        <a:gd name="T2" fmla="*/ 0 w 451"/>
                        <a:gd name="T3" fmla="*/ 59 h 596"/>
                        <a:gd name="T4" fmla="*/ 128 w 451"/>
                        <a:gd name="T5" fmla="*/ 0 h 596"/>
                        <a:gd name="T6" fmla="*/ 451 w 451"/>
                        <a:gd name="T7" fmla="*/ 539 h 596"/>
                        <a:gd name="T8" fmla="*/ 323 w 451"/>
                        <a:gd name="T9" fmla="*/ 596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6">
                          <a:moveTo>
                            <a:pt x="323" y="596"/>
                          </a:moveTo>
                          <a:lnTo>
                            <a:pt x="0" y="59"/>
                          </a:lnTo>
                          <a:lnTo>
                            <a:pt x="128" y="0"/>
                          </a:lnTo>
                          <a:lnTo>
                            <a:pt x="451" y="539"/>
                          </a:lnTo>
                          <a:lnTo>
                            <a:pt x="323" y="596"/>
                          </a:lnTo>
                          <a:close/>
                        </a:path>
                      </a:pathLst>
                    </a:custGeom>
                    <a:solidFill>
                      <a:srgbClr val="7ABF3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6" name="Freeform 6732">
                      <a:extLst>
                        <a:ext uri="{FF2B5EF4-FFF2-40B4-BE49-F238E27FC236}">
                          <a16:creationId xmlns:a16="http://schemas.microsoft.com/office/drawing/2014/main" xmlns="" id="{107C5E64-55F0-46D4-9B9C-2BAF794E73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7" y="1977"/>
                      <a:ext cx="76" cy="119"/>
                    </a:xfrm>
                    <a:custGeom>
                      <a:avLst/>
                      <a:gdLst>
                        <a:gd name="T0" fmla="*/ 323 w 451"/>
                        <a:gd name="T1" fmla="*/ 596 h 596"/>
                        <a:gd name="T2" fmla="*/ 0 w 451"/>
                        <a:gd name="T3" fmla="*/ 57 h 596"/>
                        <a:gd name="T4" fmla="*/ 128 w 451"/>
                        <a:gd name="T5" fmla="*/ 0 h 596"/>
                        <a:gd name="T6" fmla="*/ 451 w 451"/>
                        <a:gd name="T7" fmla="*/ 538 h 596"/>
                        <a:gd name="T8" fmla="*/ 323 w 451"/>
                        <a:gd name="T9" fmla="*/ 596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6">
                          <a:moveTo>
                            <a:pt x="323" y="596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451" y="538"/>
                          </a:lnTo>
                          <a:lnTo>
                            <a:pt x="323" y="596"/>
                          </a:lnTo>
                          <a:close/>
                        </a:path>
                      </a:pathLst>
                    </a:custGeom>
                    <a:solidFill>
                      <a:srgbClr val="86C4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7" name="Freeform 6733">
                      <a:extLst>
                        <a:ext uri="{FF2B5EF4-FFF2-40B4-BE49-F238E27FC236}">
                          <a16:creationId xmlns:a16="http://schemas.microsoft.com/office/drawing/2014/main" xmlns="" id="{AA090148-A1FE-4282-9C96-DF0ADC25F3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8" y="1971"/>
                      <a:ext cx="75" cy="119"/>
                    </a:xfrm>
                    <a:custGeom>
                      <a:avLst/>
                      <a:gdLst>
                        <a:gd name="T0" fmla="*/ 323 w 451"/>
                        <a:gd name="T1" fmla="*/ 597 h 597"/>
                        <a:gd name="T2" fmla="*/ 0 w 451"/>
                        <a:gd name="T3" fmla="*/ 58 h 597"/>
                        <a:gd name="T4" fmla="*/ 128 w 451"/>
                        <a:gd name="T5" fmla="*/ 0 h 597"/>
                        <a:gd name="T6" fmla="*/ 451 w 451"/>
                        <a:gd name="T7" fmla="*/ 539 h 597"/>
                        <a:gd name="T8" fmla="*/ 323 w 451"/>
                        <a:gd name="T9" fmla="*/ 597 h 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7">
                          <a:moveTo>
                            <a:pt x="323" y="597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451" y="539"/>
                          </a:lnTo>
                          <a:lnTo>
                            <a:pt x="323" y="597"/>
                          </a:lnTo>
                          <a:close/>
                        </a:path>
                      </a:pathLst>
                    </a:custGeom>
                    <a:solidFill>
                      <a:srgbClr val="94CA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8" name="Freeform 6734">
                      <a:extLst>
                        <a:ext uri="{FF2B5EF4-FFF2-40B4-BE49-F238E27FC236}">
                          <a16:creationId xmlns:a16="http://schemas.microsoft.com/office/drawing/2014/main" xmlns="" id="{EB44372E-3C21-430B-B171-03429844E4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7" y="1900"/>
                      <a:ext cx="97" cy="184"/>
                    </a:xfrm>
                    <a:custGeom>
                      <a:avLst/>
                      <a:gdLst>
                        <a:gd name="T0" fmla="*/ 450 w 578"/>
                        <a:gd name="T1" fmla="*/ 922 h 922"/>
                        <a:gd name="T2" fmla="*/ 127 w 578"/>
                        <a:gd name="T3" fmla="*/ 384 h 922"/>
                        <a:gd name="T4" fmla="*/ 197 w 578"/>
                        <a:gd name="T5" fmla="*/ 352 h 922"/>
                        <a:gd name="T6" fmla="*/ 0 w 578"/>
                        <a:gd name="T7" fmla="*/ 28 h 922"/>
                        <a:gd name="T8" fmla="*/ 59 w 578"/>
                        <a:gd name="T9" fmla="*/ 0 h 922"/>
                        <a:gd name="T10" fmla="*/ 578 w 578"/>
                        <a:gd name="T11" fmla="*/ 865 h 922"/>
                        <a:gd name="T12" fmla="*/ 450 w 578"/>
                        <a:gd name="T13" fmla="*/ 922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78" h="922">
                          <a:moveTo>
                            <a:pt x="450" y="922"/>
                          </a:moveTo>
                          <a:lnTo>
                            <a:pt x="127" y="384"/>
                          </a:lnTo>
                          <a:lnTo>
                            <a:pt x="197" y="352"/>
                          </a:lnTo>
                          <a:lnTo>
                            <a:pt x="0" y="28"/>
                          </a:lnTo>
                          <a:lnTo>
                            <a:pt x="59" y="0"/>
                          </a:lnTo>
                          <a:lnTo>
                            <a:pt x="578" y="865"/>
                          </a:lnTo>
                          <a:lnTo>
                            <a:pt x="450" y="922"/>
                          </a:lnTo>
                          <a:close/>
                        </a:path>
                      </a:pathLst>
                    </a:custGeom>
                    <a:solidFill>
                      <a:srgbClr val="A0CF5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19" name="Freeform 6735">
                      <a:extLst>
                        <a:ext uri="{FF2B5EF4-FFF2-40B4-BE49-F238E27FC236}">
                          <a16:creationId xmlns:a16="http://schemas.microsoft.com/office/drawing/2014/main" xmlns="" id="{49EC9A4C-FE4E-4C45-8A72-DB92C58483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7" y="1894"/>
                      <a:ext cx="108" cy="185"/>
                    </a:xfrm>
                    <a:custGeom>
                      <a:avLst/>
                      <a:gdLst>
                        <a:gd name="T0" fmla="*/ 514 w 642"/>
                        <a:gd name="T1" fmla="*/ 922 h 922"/>
                        <a:gd name="T2" fmla="*/ 191 w 642"/>
                        <a:gd name="T3" fmla="*/ 383 h 922"/>
                        <a:gd name="T4" fmla="*/ 197 w 642"/>
                        <a:gd name="T5" fmla="*/ 381 h 922"/>
                        <a:gd name="T6" fmla="*/ 0 w 642"/>
                        <a:gd name="T7" fmla="*/ 57 h 922"/>
                        <a:gd name="T8" fmla="*/ 123 w 642"/>
                        <a:gd name="T9" fmla="*/ 0 h 922"/>
                        <a:gd name="T10" fmla="*/ 642 w 642"/>
                        <a:gd name="T11" fmla="*/ 865 h 922"/>
                        <a:gd name="T12" fmla="*/ 514 w 642"/>
                        <a:gd name="T13" fmla="*/ 922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42" h="922">
                          <a:moveTo>
                            <a:pt x="514" y="922"/>
                          </a:moveTo>
                          <a:lnTo>
                            <a:pt x="191" y="383"/>
                          </a:lnTo>
                          <a:lnTo>
                            <a:pt x="197" y="381"/>
                          </a:lnTo>
                          <a:lnTo>
                            <a:pt x="0" y="57"/>
                          </a:lnTo>
                          <a:lnTo>
                            <a:pt x="123" y="0"/>
                          </a:lnTo>
                          <a:lnTo>
                            <a:pt x="642" y="865"/>
                          </a:lnTo>
                          <a:lnTo>
                            <a:pt x="514" y="922"/>
                          </a:lnTo>
                          <a:close/>
                        </a:path>
                      </a:pathLst>
                    </a:custGeom>
                    <a:solidFill>
                      <a:srgbClr val="A9D36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0" name="Freeform 6736">
                      <a:extLst>
                        <a:ext uri="{FF2B5EF4-FFF2-40B4-BE49-F238E27FC236}">
                          <a16:creationId xmlns:a16="http://schemas.microsoft.com/office/drawing/2014/main" xmlns="" id="{E9AE62F4-0AF8-470F-B029-A633EB7ABE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7" y="1889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2 h 922"/>
                        <a:gd name="T2" fmla="*/ 0 w 647"/>
                        <a:gd name="T3" fmla="*/ 57 h 922"/>
                        <a:gd name="T4" fmla="*/ 128 w 647"/>
                        <a:gd name="T5" fmla="*/ 0 h 922"/>
                        <a:gd name="T6" fmla="*/ 647 w 647"/>
                        <a:gd name="T7" fmla="*/ 863 h 922"/>
                        <a:gd name="T8" fmla="*/ 519 w 647"/>
                        <a:gd name="T9" fmla="*/ 922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2">
                          <a:moveTo>
                            <a:pt x="519" y="922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2"/>
                          </a:lnTo>
                          <a:close/>
                        </a:path>
                      </a:pathLst>
                    </a:custGeom>
                    <a:solidFill>
                      <a:srgbClr val="B3D87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1" name="Freeform 6737">
                      <a:extLst>
                        <a:ext uri="{FF2B5EF4-FFF2-40B4-BE49-F238E27FC236}">
                          <a16:creationId xmlns:a16="http://schemas.microsoft.com/office/drawing/2014/main" xmlns="" id="{FC4AD94D-4968-4CCD-BFD3-5D7ECCD232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8" y="1883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2 h 922"/>
                        <a:gd name="T2" fmla="*/ 0 w 647"/>
                        <a:gd name="T3" fmla="*/ 57 h 922"/>
                        <a:gd name="T4" fmla="*/ 128 w 647"/>
                        <a:gd name="T5" fmla="*/ 0 h 922"/>
                        <a:gd name="T6" fmla="*/ 647 w 647"/>
                        <a:gd name="T7" fmla="*/ 864 h 922"/>
                        <a:gd name="T8" fmla="*/ 519 w 647"/>
                        <a:gd name="T9" fmla="*/ 922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2">
                          <a:moveTo>
                            <a:pt x="519" y="922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2"/>
                          </a:lnTo>
                          <a:close/>
                        </a:path>
                      </a:pathLst>
                    </a:custGeom>
                    <a:solidFill>
                      <a:srgbClr val="BDDD8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2" name="Freeform 6738">
                      <a:extLst>
                        <a:ext uri="{FF2B5EF4-FFF2-40B4-BE49-F238E27FC236}">
                          <a16:creationId xmlns:a16="http://schemas.microsoft.com/office/drawing/2014/main" xmlns="" id="{C1815EC6-F147-4766-9097-FCDBF86B70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9" y="1877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C7E19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3" name="Freeform 6739">
                      <a:extLst>
                        <a:ext uri="{FF2B5EF4-FFF2-40B4-BE49-F238E27FC236}">
                          <a16:creationId xmlns:a16="http://schemas.microsoft.com/office/drawing/2014/main" xmlns="" id="{1EDDF0DB-8CC8-4748-8EFA-763209C89D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9" y="1871"/>
                      <a:ext cx="108" cy="185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D2E6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4" name="Freeform 6740">
                      <a:extLst>
                        <a:ext uri="{FF2B5EF4-FFF2-40B4-BE49-F238E27FC236}">
                          <a16:creationId xmlns:a16="http://schemas.microsoft.com/office/drawing/2014/main" xmlns="" id="{B061B639-2C24-48B8-9DE5-D54E02B4F8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0" y="1866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DCEBB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5" name="Freeform 6741">
                      <a:extLst>
                        <a:ext uri="{FF2B5EF4-FFF2-40B4-BE49-F238E27FC236}">
                          <a16:creationId xmlns:a16="http://schemas.microsoft.com/office/drawing/2014/main" xmlns="" id="{13AC66C1-1173-4167-BD13-7DD58E17C6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1" y="1860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E5EFD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6" name="Freeform 6742">
                      <a:extLst>
                        <a:ext uri="{FF2B5EF4-FFF2-40B4-BE49-F238E27FC236}">
                          <a16:creationId xmlns:a16="http://schemas.microsoft.com/office/drawing/2014/main" xmlns="" id="{005E9D09-CA11-41E0-97C2-7DC8CFDCFF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1" y="1854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F0F4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7" name="Freeform 6743">
                      <a:extLst>
                        <a:ext uri="{FF2B5EF4-FFF2-40B4-BE49-F238E27FC236}">
                          <a16:creationId xmlns:a16="http://schemas.microsoft.com/office/drawing/2014/main" xmlns="" id="{BCC2157E-40AB-4AA5-8461-5048C9A3A5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62" y="1848"/>
                      <a:ext cx="108" cy="185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8" name="Freeform 6744">
                      <a:extLst>
                        <a:ext uri="{FF2B5EF4-FFF2-40B4-BE49-F238E27FC236}">
                          <a16:creationId xmlns:a16="http://schemas.microsoft.com/office/drawing/2014/main" xmlns="" id="{3CD97395-F75C-4547-B3D4-5DE4CCF950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73" y="1843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EDF2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29" name="Freeform 6745">
                      <a:extLst>
                        <a:ext uri="{FF2B5EF4-FFF2-40B4-BE49-F238E27FC236}">
                          <a16:creationId xmlns:a16="http://schemas.microsoft.com/office/drawing/2014/main" xmlns="" id="{EF5BECFC-3955-4BA6-970B-81D8B8F5B3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3" y="1837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E1EEC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0" name="Freeform 6746">
                      <a:extLst>
                        <a:ext uri="{FF2B5EF4-FFF2-40B4-BE49-F238E27FC236}">
                          <a16:creationId xmlns:a16="http://schemas.microsoft.com/office/drawing/2014/main" xmlns="" id="{30A1DC71-2AE2-40BC-988F-427E4F5613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94" y="1831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D4E8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1" name="Freeform 6747">
                      <a:extLst>
                        <a:ext uri="{FF2B5EF4-FFF2-40B4-BE49-F238E27FC236}">
                          <a16:creationId xmlns:a16="http://schemas.microsoft.com/office/drawing/2014/main" xmlns="" id="{F391EE4B-89FA-4FF3-9D7B-03E97B4EE3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5" y="1825"/>
                      <a:ext cx="108" cy="185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606 w 647"/>
                        <a:gd name="T9" fmla="*/ 882 h 921"/>
                        <a:gd name="T10" fmla="*/ 519 w 647"/>
                        <a:gd name="T11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606" y="882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C6E19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2" name="Freeform 6748">
                      <a:extLst>
                        <a:ext uri="{FF2B5EF4-FFF2-40B4-BE49-F238E27FC236}">
                          <a16:creationId xmlns:a16="http://schemas.microsoft.com/office/drawing/2014/main" xmlns="" id="{214CD291-453E-4AB0-AEC9-FA8895800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5" y="1820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42 w 647"/>
                        <a:gd name="T9" fmla="*/ 911 h 921"/>
                        <a:gd name="T10" fmla="*/ 519 w 647"/>
                        <a:gd name="T11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42" y="911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B9DB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3" name="Freeform 6749">
                      <a:extLst>
                        <a:ext uri="{FF2B5EF4-FFF2-40B4-BE49-F238E27FC236}">
                          <a16:creationId xmlns:a16="http://schemas.microsoft.com/office/drawing/2014/main" xmlns="" id="{6D19C51B-1CA1-4234-B9A8-2A29687A74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26" y="1814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ABD46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4" name="Freeform 6750">
                      <a:extLst>
                        <a:ext uri="{FF2B5EF4-FFF2-40B4-BE49-F238E27FC236}">
                          <a16:creationId xmlns:a16="http://schemas.microsoft.com/office/drawing/2014/main" xmlns="" id="{FDE27078-189C-4895-B01B-C686CFC632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7" y="1808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9FCF5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5" name="Freeform 6751">
                      <a:extLst>
                        <a:ext uri="{FF2B5EF4-FFF2-40B4-BE49-F238E27FC236}">
                          <a16:creationId xmlns:a16="http://schemas.microsoft.com/office/drawing/2014/main" xmlns="" id="{20CCC8F6-5AD3-4A03-86E2-3B706953AF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7" y="1802"/>
                      <a:ext cx="108" cy="185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8FC84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6" name="Freeform 6752">
                      <a:extLst>
                        <a:ext uri="{FF2B5EF4-FFF2-40B4-BE49-F238E27FC236}">
                          <a16:creationId xmlns:a16="http://schemas.microsoft.com/office/drawing/2014/main" xmlns="" id="{2D71CD87-5C1C-42D8-844A-BE9B8C6196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58" y="1797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8 h 921"/>
                        <a:gd name="T4" fmla="*/ 128 w 647"/>
                        <a:gd name="T5" fmla="*/ 0 h 921"/>
                        <a:gd name="T6" fmla="*/ 647 w 647"/>
                        <a:gd name="T7" fmla="*/ 864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80C1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7" name="Freeform 6753">
                      <a:extLst>
                        <a:ext uri="{FF2B5EF4-FFF2-40B4-BE49-F238E27FC236}">
                          <a16:creationId xmlns:a16="http://schemas.microsoft.com/office/drawing/2014/main" xmlns="" id="{A9E39B23-4A67-4ED4-B221-0C92A512D8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9" y="1791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1 h 921"/>
                        <a:gd name="T2" fmla="*/ 0 w 647"/>
                        <a:gd name="T3" fmla="*/ 57 h 921"/>
                        <a:gd name="T4" fmla="*/ 128 w 647"/>
                        <a:gd name="T5" fmla="*/ 0 h 921"/>
                        <a:gd name="T6" fmla="*/ 647 w 647"/>
                        <a:gd name="T7" fmla="*/ 863 h 921"/>
                        <a:gd name="T8" fmla="*/ 519 w 647"/>
                        <a:gd name="T9" fmla="*/ 921 h 9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1">
                          <a:moveTo>
                            <a:pt x="519" y="921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647" y="863"/>
                          </a:lnTo>
                          <a:lnTo>
                            <a:pt x="519" y="921"/>
                          </a:lnTo>
                          <a:close/>
                        </a:path>
                      </a:pathLst>
                    </a:custGeom>
                    <a:solidFill>
                      <a:srgbClr val="70BB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8" name="Freeform 6754">
                      <a:extLst>
                        <a:ext uri="{FF2B5EF4-FFF2-40B4-BE49-F238E27FC236}">
                          <a16:creationId xmlns:a16="http://schemas.microsoft.com/office/drawing/2014/main" xmlns="" id="{9F7426A2-8F67-406F-8D19-31011A792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79" y="1785"/>
                      <a:ext cx="108" cy="184"/>
                    </a:xfrm>
                    <a:custGeom>
                      <a:avLst/>
                      <a:gdLst>
                        <a:gd name="T0" fmla="*/ 519 w 647"/>
                        <a:gd name="T1" fmla="*/ 922 h 922"/>
                        <a:gd name="T2" fmla="*/ 0 w 647"/>
                        <a:gd name="T3" fmla="*/ 58 h 922"/>
                        <a:gd name="T4" fmla="*/ 128 w 647"/>
                        <a:gd name="T5" fmla="*/ 0 h 922"/>
                        <a:gd name="T6" fmla="*/ 647 w 647"/>
                        <a:gd name="T7" fmla="*/ 864 h 922"/>
                        <a:gd name="T8" fmla="*/ 519 w 647"/>
                        <a:gd name="T9" fmla="*/ 922 h 9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7" h="922">
                          <a:moveTo>
                            <a:pt x="519" y="922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647" y="864"/>
                          </a:lnTo>
                          <a:lnTo>
                            <a:pt x="519" y="922"/>
                          </a:lnTo>
                          <a:close/>
                        </a:path>
                      </a:pathLst>
                    </a:custGeom>
                    <a:solidFill>
                      <a:srgbClr val="62B73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39" name="Freeform 6755">
                      <a:extLst>
                        <a:ext uri="{FF2B5EF4-FFF2-40B4-BE49-F238E27FC236}">
                          <a16:creationId xmlns:a16="http://schemas.microsoft.com/office/drawing/2014/main" xmlns="" id="{429915D7-A831-4684-A653-2C6ADF4ACB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90" y="1781"/>
                      <a:ext cx="108" cy="183"/>
                    </a:xfrm>
                    <a:custGeom>
                      <a:avLst/>
                      <a:gdLst>
                        <a:gd name="T0" fmla="*/ 519 w 647"/>
                        <a:gd name="T1" fmla="*/ 911 h 911"/>
                        <a:gd name="T2" fmla="*/ 0 w 647"/>
                        <a:gd name="T3" fmla="*/ 48 h 911"/>
                        <a:gd name="T4" fmla="*/ 103 w 647"/>
                        <a:gd name="T5" fmla="*/ 0 h 911"/>
                        <a:gd name="T6" fmla="*/ 300 w 647"/>
                        <a:gd name="T7" fmla="*/ 326 h 911"/>
                        <a:gd name="T8" fmla="*/ 324 w 647"/>
                        <a:gd name="T9" fmla="*/ 314 h 911"/>
                        <a:gd name="T10" fmla="*/ 647 w 647"/>
                        <a:gd name="T11" fmla="*/ 854 h 911"/>
                        <a:gd name="T12" fmla="*/ 519 w 647"/>
                        <a:gd name="T13" fmla="*/ 911 h 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47" h="911">
                          <a:moveTo>
                            <a:pt x="519" y="911"/>
                          </a:moveTo>
                          <a:lnTo>
                            <a:pt x="0" y="48"/>
                          </a:lnTo>
                          <a:lnTo>
                            <a:pt x="103" y="0"/>
                          </a:lnTo>
                          <a:lnTo>
                            <a:pt x="300" y="326"/>
                          </a:lnTo>
                          <a:lnTo>
                            <a:pt x="324" y="314"/>
                          </a:lnTo>
                          <a:lnTo>
                            <a:pt x="647" y="854"/>
                          </a:lnTo>
                          <a:lnTo>
                            <a:pt x="519" y="911"/>
                          </a:lnTo>
                          <a:close/>
                        </a:path>
                      </a:pathLst>
                    </a:custGeom>
                    <a:solidFill>
                      <a:srgbClr val="54B23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0" name="Freeform 6756">
                      <a:extLst>
                        <a:ext uri="{FF2B5EF4-FFF2-40B4-BE49-F238E27FC236}">
                          <a16:creationId xmlns:a16="http://schemas.microsoft.com/office/drawing/2014/main" xmlns="" id="{51BF2BC1-0816-4E84-9792-A37D751EA6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01" y="1781"/>
                      <a:ext cx="108" cy="177"/>
                    </a:xfrm>
                    <a:custGeom>
                      <a:avLst/>
                      <a:gdLst>
                        <a:gd name="T0" fmla="*/ 519 w 647"/>
                        <a:gd name="T1" fmla="*/ 882 h 882"/>
                        <a:gd name="T2" fmla="*/ 0 w 647"/>
                        <a:gd name="T3" fmla="*/ 18 h 882"/>
                        <a:gd name="T4" fmla="*/ 39 w 647"/>
                        <a:gd name="T5" fmla="*/ 0 h 882"/>
                        <a:gd name="T6" fmla="*/ 236 w 647"/>
                        <a:gd name="T7" fmla="*/ 326 h 882"/>
                        <a:gd name="T8" fmla="*/ 324 w 647"/>
                        <a:gd name="T9" fmla="*/ 287 h 882"/>
                        <a:gd name="T10" fmla="*/ 647 w 647"/>
                        <a:gd name="T11" fmla="*/ 825 h 882"/>
                        <a:gd name="T12" fmla="*/ 519 w 647"/>
                        <a:gd name="T13" fmla="*/ 882 h 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47" h="882">
                          <a:moveTo>
                            <a:pt x="519" y="882"/>
                          </a:moveTo>
                          <a:lnTo>
                            <a:pt x="0" y="18"/>
                          </a:lnTo>
                          <a:lnTo>
                            <a:pt x="39" y="0"/>
                          </a:lnTo>
                          <a:lnTo>
                            <a:pt x="236" y="326"/>
                          </a:lnTo>
                          <a:lnTo>
                            <a:pt x="324" y="287"/>
                          </a:lnTo>
                          <a:lnTo>
                            <a:pt x="647" y="825"/>
                          </a:lnTo>
                          <a:lnTo>
                            <a:pt x="519" y="882"/>
                          </a:lnTo>
                          <a:close/>
                        </a:path>
                      </a:pathLst>
                    </a:custGeom>
                    <a:solidFill>
                      <a:srgbClr val="4EB13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1" name="Freeform 6757">
                      <a:extLst>
                        <a:ext uri="{FF2B5EF4-FFF2-40B4-BE49-F238E27FC236}">
                          <a16:creationId xmlns:a16="http://schemas.microsoft.com/office/drawing/2014/main" xmlns="" id="{51C56BD8-BE57-406E-ACD0-DFEC259F5A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4" y="1833"/>
                      <a:ext cx="75" cy="119"/>
                    </a:xfrm>
                    <a:custGeom>
                      <a:avLst/>
                      <a:gdLst>
                        <a:gd name="T0" fmla="*/ 323 w 451"/>
                        <a:gd name="T1" fmla="*/ 596 h 596"/>
                        <a:gd name="T2" fmla="*/ 0 w 451"/>
                        <a:gd name="T3" fmla="*/ 56 h 596"/>
                        <a:gd name="T4" fmla="*/ 128 w 451"/>
                        <a:gd name="T5" fmla="*/ 0 h 596"/>
                        <a:gd name="T6" fmla="*/ 451 w 451"/>
                        <a:gd name="T7" fmla="*/ 538 h 596"/>
                        <a:gd name="T8" fmla="*/ 323 w 451"/>
                        <a:gd name="T9" fmla="*/ 596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6">
                          <a:moveTo>
                            <a:pt x="323" y="596"/>
                          </a:moveTo>
                          <a:lnTo>
                            <a:pt x="0" y="56"/>
                          </a:lnTo>
                          <a:lnTo>
                            <a:pt x="128" y="0"/>
                          </a:lnTo>
                          <a:lnTo>
                            <a:pt x="451" y="538"/>
                          </a:lnTo>
                          <a:lnTo>
                            <a:pt x="323" y="596"/>
                          </a:lnTo>
                          <a:close/>
                        </a:path>
                      </a:pathLst>
                    </a:custGeom>
                    <a:solidFill>
                      <a:srgbClr val="48B0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2" name="Freeform 6758">
                      <a:extLst>
                        <a:ext uri="{FF2B5EF4-FFF2-40B4-BE49-F238E27FC236}">
                          <a16:creationId xmlns:a16="http://schemas.microsoft.com/office/drawing/2014/main" xmlns="" id="{3635D9A7-238D-4B33-B77F-796C6160F9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5" y="1827"/>
                      <a:ext cx="75" cy="119"/>
                    </a:xfrm>
                    <a:custGeom>
                      <a:avLst/>
                      <a:gdLst>
                        <a:gd name="T0" fmla="*/ 323 w 451"/>
                        <a:gd name="T1" fmla="*/ 596 h 596"/>
                        <a:gd name="T2" fmla="*/ 0 w 451"/>
                        <a:gd name="T3" fmla="*/ 58 h 596"/>
                        <a:gd name="T4" fmla="*/ 128 w 451"/>
                        <a:gd name="T5" fmla="*/ 0 h 596"/>
                        <a:gd name="T6" fmla="*/ 451 w 451"/>
                        <a:gd name="T7" fmla="*/ 538 h 596"/>
                        <a:gd name="T8" fmla="*/ 323 w 451"/>
                        <a:gd name="T9" fmla="*/ 596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6">
                          <a:moveTo>
                            <a:pt x="323" y="596"/>
                          </a:moveTo>
                          <a:lnTo>
                            <a:pt x="0" y="58"/>
                          </a:lnTo>
                          <a:lnTo>
                            <a:pt x="128" y="0"/>
                          </a:lnTo>
                          <a:lnTo>
                            <a:pt x="451" y="538"/>
                          </a:lnTo>
                          <a:lnTo>
                            <a:pt x="323" y="596"/>
                          </a:lnTo>
                          <a:close/>
                        </a:path>
                      </a:pathLst>
                    </a:custGeom>
                    <a:solidFill>
                      <a:srgbClr val="44AE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3" name="Freeform 6759">
                      <a:extLst>
                        <a:ext uri="{FF2B5EF4-FFF2-40B4-BE49-F238E27FC236}">
                          <a16:creationId xmlns:a16="http://schemas.microsoft.com/office/drawing/2014/main" xmlns="" id="{473163F1-2187-4D13-A1B1-F1B3B38539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65" y="1821"/>
                      <a:ext cx="76" cy="120"/>
                    </a:xfrm>
                    <a:custGeom>
                      <a:avLst/>
                      <a:gdLst>
                        <a:gd name="T0" fmla="*/ 323 w 451"/>
                        <a:gd name="T1" fmla="*/ 596 h 596"/>
                        <a:gd name="T2" fmla="*/ 0 w 451"/>
                        <a:gd name="T3" fmla="*/ 58 h 596"/>
                        <a:gd name="T4" fmla="*/ 127 w 451"/>
                        <a:gd name="T5" fmla="*/ 0 h 596"/>
                        <a:gd name="T6" fmla="*/ 451 w 451"/>
                        <a:gd name="T7" fmla="*/ 538 h 596"/>
                        <a:gd name="T8" fmla="*/ 323 w 451"/>
                        <a:gd name="T9" fmla="*/ 596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6">
                          <a:moveTo>
                            <a:pt x="323" y="596"/>
                          </a:moveTo>
                          <a:lnTo>
                            <a:pt x="0" y="58"/>
                          </a:lnTo>
                          <a:lnTo>
                            <a:pt x="127" y="0"/>
                          </a:lnTo>
                          <a:lnTo>
                            <a:pt x="451" y="538"/>
                          </a:lnTo>
                          <a:lnTo>
                            <a:pt x="323" y="596"/>
                          </a:lnTo>
                          <a:close/>
                        </a:path>
                      </a:pathLst>
                    </a:custGeom>
                    <a:solidFill>
                      <a:srgbClr val="40AE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4" name="Freeform 6760">
                      <a:extLst>
                        <a:ext uri="{FF2B5EF4-FFF2-40B4-BE49-F238E27FC236}">
                          <a16:creationId xmlns:a16="http://schemas.microsoft.com/office/drawing/2014/main" xmlns="" id="{5018FC6D-0A13-4152-A22E-A0807D825B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76" y="1816"/>
                      <a:ext cx="75" cy="119"/>
                    </a:xfrm>
                    <a:custGeom>
                      <a:avLst/>
                      <a:gdLst>
                        <a:gd name="T0" fmla="*/ 323 w 451"/>
                        <a:gd name="T1" fmla="*/ 595 h 595"/>
                        <a:gd name="T2" fmla="*/ 0 w 451"/>
                        <a:gd name="T3" fmla="*/ 57 h 595"/>
                        <a:gd name="T4" fmla="*/ 127 w 451"/>
                        <a:gd name="T5" fmla="*/ 0 h 595"/>
                        <a:gd name="T6" fmla="*/ 451 w 451"/>
                        <a:gd name="T7" fmla="*/ 537 h 595"/>
                        <a:gd name="T8" fmla="*/ 323 w 451"/>
                        <a:gd name="T9" fmla="*/ 595 h 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1" h="595">
                          <a:moveTo>
                            <a:pt x="323" y="595"/>
                          </a:moveTo>
                          <a:lnTo>
                            <a:pt x="0" y="57"/>
                          </a:lnTo>
                          <a:lnTo>
                            <a:pt x="127" y="0"/>
                          </a:lnTo>
                          <a:lnTo>
                            <a:pt x="451" y="537"/>
                          </a:lnTo>
                          <a:lnTo>
                            <a:pt x="323" y="595"/>
                          </a:lnTo>
                          <a:close/>
                        </a:path>
                      </a:pathLst>
                    </a:custGeom>
                    <a:solidFill>
                      <a:srgbClr val="3DAD3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5" name="Freeform 6761">
                      <a:extLst>
                        <a:ext uri="{FF2B5EF4-FFF2-40B4-BE49-F238E27FC236}">
                          <a16:creationId xmlns:a16="http://schemas.microsoft.com/office/drawing/2014/main" xmlns="" id="{481DC17D-8F57-4DBE-9507-C27EBBB294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87" y="1810"/>
                      <a:ext cx="75" cy="119"/>
                    </a:xfrm>
                    <a:custGeom>
                      <a:avLst/>
                      <a:gdLst>
                        <a:gd name="T0" fmla="*/ 324 w 452"/>
                        <a:gd name="T1" fmla="*/ 594 h 594"/>
                        <a:gd name="T2" fmla="*/ 0 w 452"/>
                        <a:gd name="T3" fmla="*/ 56 h 594"/>
                        <a:gd name="T4" fmla="*/ 130 w 452"/>
                        <a:gd name="T5" fmla="*/ 0 h 594"/>
                        <a:gd name="T6" fmla="*/ 452 w 452"/>
                        <a:gd name="T7" fmla="*/ 536 h 594"/>
                        <a:gd name="T8" fmla="*/ 324 w 452"/>
                        <a:gd name="T9" fmla="*/ 594 h 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2" h="594">
                          <a:moveTo>
                            <a:pt x="324" y="594"/>
                          </a:moveTo>
                          <a:lnTo>
                            <a:pt x="0" y="56"/>
                          </a:lnTo>
                          <a:lnTo>
                            <a:pt x="130" y="0"/>
                          </a:lnTo>
                          <a:lnTo>
                            <a:pt x="452" y="536"/>
                          </a:lnTo>
                          <a:lnTo>
                            <a:pt x="324" y="594"/>
                          </a:lnTo>
                          <a:close/>
                        </a:path>
                      </a:pathLst>
                    </a:custGeom>
                    <a:solidFill>
                      <a:srgbClr val="3BAD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6" name="Freeform 6762">
                      <a:extLst>
                        <a:ext uri="{FF2B5EF4-FFF2-40B4-BE49-F238E27FC236}">
                          <a16:creationId xmlns:a16="http://schemas.microsoft.com/office/drawing/2014/main" xmlns="" id="{35F87153-CA72-4D91-982E-ACE67308F7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7" y="1804"/>
                      <a:ext cx="75" cy="119"/>
                    </a:xfrm>
                    <a:custGeom>
                      <a:avLst/>
                      <a:gdLst>
                        <a:gd name="T0" fmla="*/ 324 w 452"/>
                        <a:gd name="T1" fmla="*/ 594 h 594"/>
                        <a:gd name="T2" fmla="*/ 0 w 452"/>
                        <a:gd name="T3" fmla="*/ 57 h 594"/>
                        <a:gd name="T4" fmla="*/ 130 w 452"/>
                        <a:gd name="T5" fmla="*/ 0 h 594"/>
                        <a:gd name="T6" fmla="*/ 452 w 452"/>
                        <a:gd name="T7" fmla="*/ 537 h 594"/>
                        <a:gd name="T8" fmla="*/ 324 w 452"/>
                        <a:gd name="T9" fmla="*/ 594 h 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2" h="594">
                          <a:moveTo>
                            <a:pt x="324" y="594"/>
                          </a:moveTo>
                          <a:lnTo>
                            <a:pt x="0" y="57"/>
                          </a:lnTo>
                          <a:lnTo>
                            <a:pt x="130" y="0"/>
                          </a:lnTo>
                          <a:lnTo>
                            <a:pt x="452" y="537"/>
                          </a:lnTo>
                          <a:lnTo>
                            <a:pt x="324" y="594"/>
                          </a:lnTo>
                          <a:close/>
                        </a:path>
                      </a:pathLst>
                    </a:custGeom>
                    <a:solidFill>
                      <a:srgbClr val="37AC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7" name="Freeform 6763">
                      <a:extLst>
                        <a:ext uri="{FF2B5EF4-FFF2-40B4-BE49-F238E27FC236}">
                          <a16:creationId xmlns:a16="http://schemas.microsoft.com/office/drawing/2014/main" xmlns="" id="{3D25E6C6-AE46-4BC8-9164-494A68E0DE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8" y="1799"/>
                      <a:ext cx="75" cy="118"/>
                    </a:xfrm>
                    <a:custGeom>
                      <a:avLst/>
                      <a:gdLst>
                        <a:gd name="T0" fmla="*/ 322 w 450"/>
                        <a:gd name="T1" fmla="*/ 593 h 593"/>
                        <a:gd name="T2" fmla="*/ 0 w 450"/>
                        <a:gd name="T3" fmla="*/ 57 h 593"/>
                        <a:gd name="T4" fmla="*/ 128 w 450"/>
                        <a:gd name="T5" fmla="*/ 0 h 593"/>
                        <a:gd name="T6" fmla="*/ 450 w 450"/>
                        <a:gd name="T7" fmla="*/ 536 h 593"/>
                        <a:gd name="T8" fmla="*/ 322 w 450"/>
                        <a:gd name="T9" fmla="*/ 593 h 5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3">
                          <a:moveTo>
                            <a:pt x="322" y="593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450" y="536"/>
                          </a:lnTo>
                          <a:lnTo>
                            <a:pt x="322" y="593"/>
                          </a:lnTo>
                          <a:close/>
                        </a:path>
                      </a:pathLst>
                    </a:custGeom>
                    <a:solidFill>
                      <a:srgbClr val="33AB3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8" name="Freeform 6764">
                      <a:extLst>
                        <a:ext uri="{FF2B5EF4-FFF2-40B4-BE49-F238E27FC236}">
                          <a16:creationId xmlns:a16="http://schemas.microsoft.com/office/drawing/2014/main" xmlns="" id="{9E356A14-A150-41F4-B1B5-F392A45B9E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19" y="1793"/>
                      <a:ext cx="75" cy="119"/>
                    </a:xfrm>
                    <a:custGeom>
                      <a:avLst/>
                      <a:gdLst>
                        <a:gd name="T0" fmla="*/ 322 w 450"/>
                        <a:gd name="T1" fmla="*/ 594 h 594"/>
                        <a:gd name="T2" fmla="*/ 0 w 450"/>
                        <a:gd name="T3" fmla="*/ 57 h 594"/>
                        <a:gd name="T4" fmla="*/ 128 w 450"/>
                        <a:gd name="T5" fmla="*/ 0 h 594"/>
                        <a:gd name="T6" fmla="*/ 450 w 450"/>
                        <a:gd name="T7" fmla="*/ 536 h 594"/>
                        <a:gd name="T8" fmla="*/ 322 w 450"/>
                        <a:gd name="T9" fmla="*/ 594 h 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0" h="594">
                          <a:moveTo>
                            <a:pt x="322" y="594"/>
                          </a:moveTo>
                          <a:lnTo>
                            <a:pt x="0" y="57"/>
                          </a:lnTo>
                          <a:lnTo>
                            <a:pt x="128" y="0"/>
                          </a:lnTo>
                          <a:lnTo>
                            <a:pt x="450" y="536"/>
                          </a:lnTo>
                          <a:lnTo>
                            <a:pt x="322" y="594"/>
                          </a:lnTo>
                          <a:close/>
                        </a:path>
                      </a:pathLst>
                    </a:custGeom>
                    <a:solidFill>
                      <a:srgbClr val="2EAA3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49" name="Freeform 6765">
                      <a:extLst>
                        <a:ext uri="{FF2B5EF4-FFF2-40B4-BE49-F238E27FC236}">
                          <a16:creationId xmlns:a16="http://schemas.microsoft.com/office/drawing/2014/main" xmlns="" id="{35A250A2-6016-477A-8D3F-7C9300F8F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29" y="1790"/>
                      <a:ext cx="70" cy="116"/>
                    </a:xfrm>
                    <a:custGeom>
                      <a:avLst/>
                      <a:gdLst>
                        <a:gd name="T0" fmla="*/ 322 w 417"/>
                        <a:gd name="T1" fmla="*/ 580 h 580"/>
                        <a:gd name="T2" fmla="*/ 0 w 417"/>
                        <a:gd name="T3" fmla="*/ 44 h 580"/>
                        <a:gd name="T4" fmla="*/ 96 w 417"/>
                        <a:gd name="T5" fmla="*/ 0 h 580"/>
                        <a:gd name="T6" fmla="*/ 417 w 417"/>
                        <a:gd name="T7" fmla="*/ 537 h 580"/>
                        <a:gd name="T8" fmla="*/ 322 w 417"/>
                        <a:gd name="T9" fmla="*/ 580 h 5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7" h="580">
                          <a:moveTo>
                            <a:pt x="322" y="580"/>
                          </a:moveTo>
                          <a:lnTo>
                            <a:pt x="0" y="44"/>
                          </a:lnTo>
                          <a:lnTo>
                            <a:pt x="96" y="0"/>
                          </a:lnTo>
                          <a:lnTo>
                            <a:pt x="417" y="537"/>
                          </a:lnTo>
                          <a:lnTo>
                            <a:pt x="322" y="580"/>
                          </a:lnTo>
                          <a:close/>
                        </a:path>
                      </a:pathLst>
                    </a:custGeom>
                    <a:solidFill>
                      <a:srgbClr val="2CAA3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0" name="Freeform 6766">
                      <a:extLst>
                        <a:ext uri="{FF2B5EF4-FFF2-40B4-BE49-F238E27FC236}">
                          <a16:creationId xmlns:a16="http://schemas.microsoft.com/office/drawing/2014/main" xmlns="" id="{5DBC975E-1902-400F-9A72-10279DA8D4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40" y="1790"/>
                      <a:ext cx="59" cy="110"/>
                    </a:xfrm>
                    <a:custGeom>
                      <a:avLst/>
                      <a:gdLst>
                        <a:gd name="T0" fmla="*/ 322 w 353"/>
                        <a:gd name="T1" fmla="*/ 551 h 551"/>
                        <a:gd name="T2" fmla="*/ 0 w 353"/>
                        <a:gd name="T3" fmla="*/ 15 h 551"/>
                        <a:gd name="T4" fmla="*/ 32 w 353"/>
                        <a:gd name="T5" fmla="*/ 0 h 551"/>
                        <a:gd name="T6" fmla="*/ 353 w 353"/>
                        <a:gd name="T7" fmla="*/ 537 h 551"/>
                        <a:gd name="T8" fmla="*/ 322 w 353"/>
                        <a:gd name="T9" fmla="*/ 551 h 5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3" h="551">
                          <a:moveTo>
                            <a:pt x="322" y="551"/>
                          </a:moveTo>
                          <a:lnTo>
                            <a:pt x="0" y="15"/>
                          </a:lnTo>
                          <a:lnTo>
                            <a:pt x="32" y="0"/>
                          </a:lnTo>
                          <a:lnTo>
                            <a:pt x="353" y="537"/>
                          </a:lnTo>
                          <a:lnTo>
                            <a:pt x="322" y="551"/>
                          </a:lnTo>
                          <a:close/>
                        </a:path>
                      </a:pathLst>
                    </a:custGeom>
                    <a:solidFill>
                      <a:srgbClr val="2BA9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1" name="Freeform 6767">
                      <a:extLst>
                        <a:ext uri="{FF2B5EF4-FFF2-40B4-BE49-F238E27FC236}">
                          <a16:creationId xmlns:a16="http://schemas.microsoft.com/office/drawing/2014/main" xmlns="" id="{C2267A7E-A07C-40D8-8E34-57982D938A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7" y="1846"/>
                      <a:ext cx="35" cy="38"/>
                    </a:xfrm>
                    <a:custGeom>
                      <a:avLst/>
                      <a:gdLst>
                        <a:gd name="T0" fmla="*/ 0 w 212"/>
                        <a:gd name="T1" fmla="*/ 30 h 192"/>
                        <a:gd name="T2" fmla="*/ 37 w 212"/>
                        <a:gd name="T3" fmla="*/ 0 h 192"/>
                        <a:gd name="T4" fmla="*/ 212 w 212"/>
                        <a:gd name="T5" fmla="*/ 163 h 192"/>
                        <a:gd name="T6" fmla="*/ 174 w 212"/>
                        <a:gd name="T7" fmla="*/ 192 h 192"/>
                        <a:gd name="T8" fmla="*/ 0 w 212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212" y="163"/>
                          </a:lnTo>
                          <a:lnTo>
                            <a:pt x="174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2" name="Freeform 6768">
                      <a:extLst>
                        <a:ext uri="{FF2B5EF4-FFF2-40B4-BE49-F238E27FC236}">
                          <a16:creationId xmlns:a16="http://schemas.microsoft.com/office/drawing/2014/main" xmlns="" id="{9F27D8AF-2321-4232-9AA4-8288836027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5" y="1833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0 h 62"/>
                        <a:gd name="T2" fmla="*/ 37 w 72"/>
                        <a:gd name="T3" fmla="*/ 0 h 62"/>
                        <a:gd name="T4" fmla="*/ 72 w 72"/>
                        <a:gd name="T5" fmla="*/ 32 h 62"/>
                        <a:gd name="T6" fmla="*/ 34 w 72"/>
                        <a:gd name="T7" fmla="*/ 62 h 62"/>
                        <a:gd name="T8" fmla="*/ 0 w 72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4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3" name="Freeform 6769">
                      <a:extLst>
                        <a:ext uri="{FF2B5EF4-FFF2-40B4-BE49-F238E27FC236}">
                          <a16:creationId xmlns:a16="http://schemas.microsoft.com/office/drawing/2014/main" xmlns="" id="{5CC818BB-B52B-4DBD-B9F8-B07867FFA3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3" y="1820"/>
                      <a:ext cx="13" cy="13"/>
                    </a:xfrm>
                    <a:custGeom>
                      <a:avLst/>
                      <a:gdLst>
                        <a:gd name="T0" fmla="*/ 0 w 73"/>
                        <a:gd name="T1" fmla="*/ 30 h 63"/>
                        <a:gd name="T2" fmla="*/ 38 w 73"/>
                        <a:gd name="T3" fmla="*/ 0 h 63"/>
                        <a:gd name="T4" fmla="*/ 73 w 73"/>
                        <a:gd name="T5" fmla="*/ 32 h 63"/>
                        <a:gd name="T6" fmla="*/ 35 w 73"/>
                        <a:gd name="T7" fmla="*/ 63 h 63"/>
                        <a:gd name="T8" fmla="*/ 0 w 73"/>
                        <a:gd name="T9" fmla="*/ 3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73" y="32"/>
                          </a:lnTo>
                          <a:lnTo>
                            <a:pt x="35" y="63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4" name="Freeform 6770">
                      <a:extLst>
                        <a:ext uri="{FF2B5EF4-FFF2-40B4-BE49-F238E27FC236}">
                          <a16:creationId xmlns:a16="http://schemas.microsoft.com/office/drawing/2014/main" xmlns="" id="{4696A6DD-F139-4385-878E-DE4139317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9" y="1781"/>
                      <a:ext cx="35" cy="39"/>
                    </a:xfrm>
                    <a:custGeom>
                      <a:avLst/>
                      <a:gdLst>
                        <a:gd name="T0" fmla="*/ 0 w 213"/>
                        <a:gd name="T1" fmla="*/ 30 h 192"/>
                        <a:gd name="T2" fmla="*/ 38 w 213"/>
                        <a:gd name="T3" fmla="*/ 0 h 192"/>
                        <a:gd name="T4" fmla="*/ 213 w 213"/>
                        <a:gd name="T5" fmla="*/ 162 h 192"/>
                        <a:gd name="T6" fmla="*/ 175 w 213"/>
                        <a:gd name="T7" fmla="*/ 192 h 192"/>
                        <a:gd name="T8" fmla="*/ 0 w 213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3" h="19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213" y="162"/>
                          </a:lnTo>
                          <a:lnTo>
                            <a:pt x="175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5" name="Freeform 6771">
                      <a:extLst>
                        <a:ext uri="{FF2B5EF4-FFF2-40B4-BE49-F238E27FC236}">
                          <a16:creationId xmlns:a16="http://schemas.microsoft.com/office/drawing/2014/main" xmlns="" id="{9824B2DB-0663-4BAE-AFC7-667852B407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17" y="1768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0 h 62"/>
                        <a:gd name="T2" fmla="*/ 38 w 72"/>
                        <a:gd name="T3" fmla="*/ 0 h 62"/>
                        <a:gd name="T4" fmla="*/ 72 w 72"/>
                        <a:gd name="T5" fmla="*/ 32 h 62"/>
                        <a:gd name="T6" fmla="*/ 36 w 72"/>
                        <a:gd name="T7" fmla="*/ 62 h 62"/>
                        <a:gd name="T8" fmla="*/ 0 w 72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72" y="32"/>
                          </a:lnTo>
                          <a:lnTo>
                            <a:pt x="36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6" name="Freeform 6772">
                      <a:extLst>
                        <a:ext uri="{FF2B5EF4-FFF2-40B4-BE49-F238E27FC236}">
                          <a16:creationId xmlns:a16="http://schemas.microsoft.com/office/drawing/2014/main" xmlns="" id="{6717C4B0-F4FC-4AF1-BC3C-69FA6C379B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5" y="1755"/>
                      <a:ext cx="12" cy="13"/>
                    </a:xfrm>
                    <a:custGeom>
                      <a:avLst/>
                      <a:gdLst>
                        <a:gd name="T0" fmla="*/ 0 w 73"/>
                        <a:gd name="T1" fmla="*/ 31 h 63"/>
                        <a:gd name="T2" fmla="*/ 38 w 73"/>
                        <a:gd name="T3" fmla="*/ 0 h 63"/>
                        <a:gd name="T4" fmla="*/ 73 w 73"/>
                        <a:gd name="T5" fmla="*/ 33 h 63"/>
                        <a:gd name="T6" fmla="*/ 36 w 73"/>
                        <a:gd name="T7" fmla="*/ 63 h 63"/>
                        <a:gd name="T8" fmla="*/ 0 w 73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3" y="33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7" name="Freeform 6773">
                      <a:extLst>
                        <a:ext uri="{FF2B5EF4-FFF2-40B4-BE49-F238E27FC236}">
                          <a16:creationId xmlns:a16="http://schemas.microsoft.com/office/drawing/2014/main" xmlns="" id="{EF2FA267-5C70-43C0-88D5-C6462F7960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70" y="1716"/>
                      <a:ext cx="36" cy="39"/>
                    </a:xfrm>
                    <a:custGeom>
                      <a:avLst/>
                      <a:gdLst>
                        <a:gd name="T0" fmla="*/ 0 w 212"/>
                        <a:gd name="T1" fmla="*/ 30 h 192"/>
                        <a:gd name="T2" fmla="*/ 37 w 212"/>
                        <a:gd name="T3" fmla="*/ 0 h 192"/>
                        <a:gd name="T4" fmla="*/ 212 w 212"/>
                        <a:gd name="T5" fmla="*/ 162 h 192"/>
                        <a:gd name="T6" fmla="*/ 175 w 212"/>
                        <a:gd name="T7" fmla="*/ 192 h 192"/>
                        <a:gd name="T8" fmla="*/ 0 w 212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212" y="162"/>
                          </a:lnTo>
                          <a:lnTo>
                            <a:pt x="175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8" name="Freeform 6774">
                      <a:extLst>
                        <a:ext uri="{FF2B5EF4-FFF2-40B4-BE49-F238E27FC236}">
                          <a16:creationId xmlns:a16="http://schemas.microsoft.com/office/drawing/2014/main" xmlns="" id="{AF56D87B-FD9C-4F62-8287-078D0F482B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59" y="1704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29 h 62"/>
                        <a:gd name="T2" fmla="*/ 38 w 72"/>
                        <a:gd name="T3" fmla="*/ 0 h 62"/>
                        <a:gd name="T4" fmla="*/ 72 w 72"/>
                        <a:gd name="T5" fmla="*/ 31 h 62"/>
                        <a:gd name="T6" fmla="*/ 34 w 72"/>
                        <a:gd name="T7" fmla="*/ 62 h 62"/>
                        <a:gd name="T8" fmla="*/ 0 w 72"/>
                        <a:gd name="T9" fmla="*/ 2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29"/>
                          </a:moveTo>
                          <a:lnTo>
                            <a:pt x="38" y="0"/>
                          </a:lnTo>
                          <a:lnTo>
                            <a:pt x="72" y="31"/>
                          </a:lnTo>
                          <a:lnTo>
                            <a:pt x="34" y="62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59" name="Freeform 6775">
                      <a:extLst>
                        <a:ext uri="{FF2B5EF4-FFF2-40B4-BE49-F238E27FC236}">
                          <a16:creationId xmlns:a16="http://schemas.microsoft.com/office/drawing/2014/main" xmlns="" id="{15E4471A-404B-4D0D-A58A-765F211AAC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47" y="1690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6 w 72"/>
                        <a:gd name="T3" fmla="*/ 0 h 63"/>
                        <a:gd name="T4" fmla="*/ 72 w 72"/>
                        <a:gd name="T5" fmla="*/ 33 h 63"/>
                        <a:gd name="T6" fmla="*/ 34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6" y="0"/>
                          </a:lnTo>
                          <a:lnTo>
                            <a:pt x="72" y="33"/>
                          </a:lnTo>
                          <a:lnTo>
                            <a:pt x="34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0" name="Freeform 6776">
                      <a:extLst>
                        <a:ext uri="{FF2B5EF4-FFF2-40B4-BE49-F238E27FC236}">
                          <a16:creationId xmlns:a16="http://schemas.microsoft.com/office/drawing/2014/main" xmlns="" id="{5F2A3E15-3C75-4023-8F1A-715A7E5B82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12" y="1652"/>
                      <a:ext cx="35" cy="38"/>
                    </a:xfrm>
                    <a:custGeom>
                      <a:avLst/>
                      <a:gdLst>
                        <a:gd name="T0" fmla="*/ 0 w 212"/>
                        <a:gd name="T1" fmla="*/ 30 h 192"/>
                        <a:gd name="T2" fmla="*/ 37 w 212"/>
                        <a:gd name="T3" fmla="*/ 0 h 192"/>
                        <a:gd name="T4" fmla="*/ 212 w 212"/>
                        <a:gd name="T5" fmla="*/ 162 h 192"/>
                        <a:gd name="T6" fmla="*/ 174 w 212"/>
                        <a:gd name="T7" fmla="*/ 192 h 192"/>
                        <a:gd name="T8" fmla="*/ 0 w 212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212" y="162"/>
                          </a:lnTo>
                          <a:lnTo>
                            <a:pt x="174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1" name="Freeform 6777">
                      <a:extLst>
                        <a:ext uri="{FF2B5EF4-FFF2-40B4-BE49-F238E27FC236}">
                          <a16:creationId xmlns:a16="http://schemas.microsoft.com/office/drawing/2014/main" xmlns="" id="{87F0576D-60A9-463E-B212-0F41CF4B7B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0" y="1639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29 h 62"/>
                        <a:gd name="T2" fmla="*/ 37 w 72"/>
                        <a:gd name="T3" fmla="*/ 0 h 62"/>
                        <a:gd name="T4" fmla="*/ 72 w 72"/>
                        <a:gd name="T5" fmla="*/ 31 h 62"/>
                        <a:gd name="T6" fmla="*/ 34 w 72"/>
                        <a:gd name="T7" fmla="*/ 62 h 62"/>
                        <a:gd name="T8" fmla="*/ 0 w 72"/>
                        <a:gd name="T9" fmla="*/ 2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29"/>
                          </a:moveTo>
                          <a:lnTo>
                            <a:pt x="37" y="0"/>
                          </a:lnTo>
                          <a:lnTo>
                            <a:pt x="72" y="31"/>
                          </a:lnTo>
                          <a:lnTo>
                            <a:pt x="34" y="62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2" name="Freeform 6778">
                      <a:extLst>
                        <a:ext uri="{FF2B5EF4-FFF2-40B4-BE49-F238E27FC236}">
                          <a16:creationId xmlns:a16="http://schemas.microsoft.com/office/drawing/2014/main" xmlns="" id="{4D9BBD86-6CEC-436F-9003-5C8EB577FC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9" y="1626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3 h 63"/>
                        <a:gd name="T6" fmla="*/ 34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3"/>
                          </a:lnTo>
                          <a:lnTo>
                            <a:pt x="34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3" name="Freeform 6779">
                      <a:extLst>
                        <a:ext uri="{FF2B5EF4-FFF2-40B4-BE49-F238E27FC236}">
                          <a16:creationId xmlns:a16="http://schemas.microsoft.com/office/drawing/2014/main" xmlns="" id="{0A01FAFA-6CB5-4E98-896E-6CEFCDBB5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54" y="1587"/>
                      <a:ext cx="35" cy="38"/>
                    </a:xfrm>
                    <a:custGeom>
                      <a:avLst/>
                      <a:gdLst>
                        <a:gd name="T0" fmla="*/ 0 w 213"/>
                        <a:gd name="T1" fmla="*/ 30 h 192"/>
                        <a:gd name="T2" fmla="*/ 38 w 213"/>
                        <a:gd name="T3" fmla="*/ 0 h 192"/>
                        <a:gd name="T4" fmla="*/ 213 w 213"/>
                        <a:gd name="T5" fmla="*/ 162 h 192"/>
                        <a:gd name="T6" fmla="*/ 176 w 213"/>
                        <a:gd name="T7" fmla="*/ 192 h 192"/>
                        <a:gd name="T8" fmla="*/ 0 w 213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3" h="19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213" y="162"/>
                          </a:lnTo>
                          <a:lnTo>
                            <a:pt x="176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4" name="Freeform 6780">
                      <a:extLst>
                        <a:ext uri="{FF2B5EF4-FFF2-40B4-BE49-F238E27FC236}">
                          <a16:creationId xmlns:a16="http://schemas.microsoft.com/office/drawing/2014/main" xmlns="" id="{8B43DC91-3D5D-46E1-8F03-138707BAE5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42" y="1574"/>
                      <a:ext cx="12" cy="12"/>
                    </a:xfrm>
                    <a:custGeom>
                      <a:avLst/>
                      <a:gdLst>
                        <a:gd name="T0" fmla="*/ 0 w 73"/>
                        <a:gd name="T1" fmla="*/ 29 h 62"/>
                        <a:gd name="T2" fmla="*/ 38 w 73"/>
                        <a:gd name="T3" fmla="*/ 0 h 62"/>
                        <a:gd name="T4" fmla="*/ 73 w 73"/>
                        <a:gd name="T5" fmla="*/ 31 h 62"/>
                        <a:gd name="T6" fmla="*/ 36 w 73"/>
                        <a:gd name="T7" fmla="*/ 62 h 62"/>
                        <a:gd name="T8" fmla="*/ 0 w 73"/>
                        <a:gd name="T9" fmla="*/ 2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2">
                          <a:moveTo>
                            <a:pt x="0" y="29"/>
                          </a:moveTo>
                          <a:lnTo>
                            <a:pt x="38" y="0"/>
                          </a:lnTo>
                          <a:lnTo>
                            <a:pt x="73" y="31"/>
                          </a:lnTo>
                          <a:lnTo>
                            <a:pt x="36" y="62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5" name="Freeform 6781">
                      <a:extLst>
                        <a:ext uri="{FF2B5EF4-FFF2-40B4-BE49-F238E27FC236}">
                          <a16:creationId xmlns:a16="http://schemas.microsoft.com/office/drawing/2014/main" xmlns="" id="{7F683C10-486A-4EB2-BFB9-2A015AC6A4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0" y="1561"/>
                      <a:ext cx="12" cy="12"/>
                    </a:xfrm>
                    <a:custGeom>
                      <a:avLst/>
                      <a:gdLst>
                        <a:gd name="T0" fmla="*/ 0 w 73"/>
                        <a:gd name="T1" fmla="*/ 31 h 62"/>
                        <a:gd name="T2" fmla="*/ 38 w 73"/>
                        <a:gd name="T3" fmla="*/ 0 h 62"/>
                        <a:gd name="T4" fmla="*/ 73 w 73"/>
                        <a:gd name="T5" fmla="*/ 33 h 62"/>
                        <a:gd name="T6" fmla="*/ 36 w 73"/>
                        <a:gd name="T7" fmla="*/ 62 h 62"/>
                        <a:gd name="T8" fmla="*/ 0 w 73"/>
                        <a:gd name="T9" fmla="*/ 31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2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3" y="33"/>
                          </a:lnTo>
                          <a:lnTo>
                            <a:pt x="36" y="62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6" name="Freeform 6782">
                      <a:extLst>
                        <a:ext uri="{FF2B5EF4-FFF2-40B4-BE49-F238E27FC236}">
                          <a16:creationId xmlns:a16="http://schemas.microsoft.com/office/drawing/2014/main" xmlns="" id="{5058025D-DF28-4B02-A47F-B1BFBCF0EA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95" y="1522"/>
                      <a:ext cx="36" cy="38"/>
                    </a:xfrm>
                    <a:custGeom>
                      <a:avLst/>
                      <a:gdLst>
                        <a:gd name="T0" fmla="*/ 0 w 212"/>
                        <a:gd name="T1" fmla="*/ 30 h 192"/>
                        <a:gd name="T2" fmla="*/ 38 w 212"/>
                        <a:gd name="T3" fmla="*/ 0 h 192"/>
                        <a:gd name="T4" fmla="*/ 212 w 212"/>
                        <a:gd name="T5" fmla="*/ 162 h 192"/>
                        <a:gd name="T6" fmla="*/ 175 w 212"/>
                        <a:gd name="T7" fmla="*/ 192 h 192"/>
                        <a:gd name="T8" fmla="*/ 0 w 212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212" y="162"/>
                          </a:lnTo>
                          <a:lnTo>
                            <a:pt x="175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7" name="Freeform 6783">
                      <a:extLst>
                        <a:ext uri="{FF2B5EF4-FFF2-40B4-BE49-F238E27FC236}">
                          <a16:creationId xmlns:a16="http://schemas.microsoft.com/office/drawing/2014/main" xmlns="" id="{CD082934-5E12-403A-9D0A-495A30B2ED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84" y="1509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0 h 63"/>
                        <a:gd name="T2" fmla="*/ 38 w 72"/>
                        <a:gd name="T3" fmla="*/ 0 h 63"/>
                        <a:gd name="T4" fmla="*/ 72 w 72"/>
                        <a:gd name="T5" fmla="*/ 32 h 63"/>
                        <a:gd name="T6" fmla="*/ 35 w 72"/>
                        <a:gd name="T7" fmla="*/ 63 h 63"/>
                        <a:gd name="T8" fmla="*/ 0 w 72"/>
                        <a:gd name="T9" fmla="*/ 3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72" y="32"/>
                          </a:lnTo>
                          <a:lnTo>
                            <a:pt x="35" y="63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8" name="Freeform 6784">
                      <a:extLst>
                        <a:ext uri="{FF2B5EF4-FFF2-40B4-BE49-F238E27FC236}">
                          <a16:creationId xmlns:a16="http://schemas.microsoft.com/office/drawing/2014/main" xmlns="" id="{42B71AF3-9918-4D40-9C84-AB2CA80204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2" y="1496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31 h 62"/>
                        <a:gd name="T2" fmla="*/ 38 w 72"/>
                        <a:gd name="T3" fmla="*/ 0 h 62"/>
                        <a:gd name="T4" fmla="*/ 72 w 72"/>
                        <a:gd name="T5" fmla="*/ 33 h 62"/>
                        <a:gd name="T6" fmla="*/ 35 w 72"/>
                        <a:gd name="T7" fmla="*/ 62 h 62"/>
                        <a:gd name="T8" fmla="*/ 0 w 72"/>
                        <a:gd name="T9" fmla="*/ 31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2" y="33"/>
                          </a:lnTo>
                          <a:lnTo>
                            <a:pt x="35" y="62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69" name="Freeform 6785">
                      <a:extLst>
                        <a:ext uri="{FF2B5EF4-FFF2-40B4-BE49-F238E27FC236}">
                          <a16:creationId xmlns:a16="http://schemas.microsoft.com/office/drawing/2014/main" xmlns="" id="{912EC4EA-673F-4258-89C5-199E7F76FF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37" y="1457"/>
                      <a:ext cx="35" cy="39"/>
                    </a:xfrm>
                    <a:custGeom>
                      <a:avLst/>
                      <a:gdLst>
                        <a:gd name="T0" fmla="*/ 0 w 212"/>
                        <a:gd name="T1" fmla="*/ 30 h 192"/>
                        <a:gd name="T2" fmla="*/ 37 w 212"/>
                        <a:gd name="T3" fmla="*/ 0 h 192"/>
                        <a:gd name="T4" fmla="*/ 212 w 212"/>
                        <a:gd name="T5" fmla="*/ 162 h 192"/>
                        <a:gd name="T6" fmla="*/ 174 w 212"/>
                        <a:gd name="T7" fmla="*/ 192 h 192"/>
                        <a:gd name="T8" fmla="*/ 0 w 212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212" y="162"/>
                          </a:lnTo>
                          <a:lnTo>
                            <a:pt x="174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0" name="Freeform 6786">
                      <a:extLst>
                        <a:ext uri="{FF2B5EF4-FFF2-40B4-BE49-F238E27FC236}">
                          <a16:creationId xmlns:a16="http://schemas.microsoft.com/office/drawing/2014/main" xmlns="" id="{82A12700-0445-49E9-8FAA-8FFC5A5922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25" y="1444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3 h 63"/>
                        <a:gd name="T6" fmla="*/ 34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3"/>
                          </a:lnTo>
                          <a:lnTo>
                            <a:pt x="34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1" name="Freeform 6787">
                      <a:extLst>
                        <a:ext uri="{FF2B5EF4-FFF2-40B4-BE49-F238E27FC236}">
                          <a16:creationId xmlns:a16="http://schemas.microsoft.com/office/drawing/2014/main" xmlns="" id="{54AA2B8F-7E08-4401-B28A-165D8DE429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4" y="1431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2"/>
                        <a:gd name="T2" fmla="*/ 37 w 72"/>
                        <a:gd name="T3" fmla="*/ 0 h 62"/>
                        <a:gd name="T4" fmla="*/ 72 w 72"/>
                        <a:gd name="T5" fmla="*/ 33 h 62"/>
                        <a:gd name="T6" fmla="*/ 35 w 72"/>
                        <a:gd name="T7" fmla="*/ 62 h 62"/>
                        <a:gd name="T8" fmla="*/ 0 w 72"/>
                        <a:gd name="T9" fmla="*/ 31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3"/>
                          </a:lnTo>
                          <a:lnTo>
                            <a:pt x="35" y="62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2" name="Freeform 6788">
                      <a:extLst>
                        <a:ext uri="{FF2B5EF4-FFF2-40B4-BE49-F238E27FC236}">
                          <a16:creationId xmlns:a16="http://schemas.microsoft.com/office/drawing/2014/main" xmlns="" id="{2995236E-3083-4615-9B96-88A6A85E9B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79" y="1392"/>
                      <a:ext cx="35" cy="39"/>
                    </a:xfrm>
                    <a:custGeom>
                      <a:avLst/>
                      <a:gdLst>
                        <a:gd name="T0" fmla="*/ 0 w 214"/>
                        <a:gd name="T1" fmla="*/ 30 h 192"/>
                        <a:gd name="T2" fmla="*/ 38 w 214"/>
                        <a:gd name="T3" fmla="*/ 0 h 192"/>
                        <a:gd name="T4" fmla="*/ 214 w 214"/>
                        <a:gd name="T5" fmla="*/ 162 h 192"/>
                        <a:gd name="T6" fmla="*/ 176 w 214"/>
                        <a:gd name="T7" fmla="*/ 192 h 192"/>
                        <a:gd name="T8" fmla="*/ 0 w 214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4" h="19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214" y="162"/>
                          </a:lnTo>
                          <a:lnTo>
                            <a:pt x="176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3" name="Freeform 6789">
                      <a:extLst>
                        <a:ext uri="{FF2B5EF4-FFF2-40B4-BE49-F238E27FC236}">
                          <a16:creationId xmlns:a16="http://schemas.microsoft.com/office/drawing/2014/main" xmlns="" id="{678C8035-9189-405C-81C2-D2722A13D4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67" y="1379"/>
                      <a:ext cx="12" cy="13"/>
                    </a:xfrm>
                    <a:custGeom>
                      <a:avLst/>
                      <a:gdLst>
                        <a:gd name="T0" fmla="*/ 0 w 74"/>
                        <a:gd name="T1" fmla="*/ 31 h 63"/>
                        <a:gd name="T2" fmla="*/ 38 w 74"/>
                        <a:gd name="T3" fmla="*/ 0 h 63"/>
                        <a:gd name="T4" fmla="*/ 74 w 74"/>
                        <a:gd name="T5" fmla="*/ 33 h 63"/>
                        <a:gd name="T6" fmla="*/ 36 w 74"/>
                        <a:gd name="T7" fmla="*/ 63 h 63"/>
                        <a:gd name="T8" fmla="*/ 0 w 74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4" h="63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4" y="33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4" name="Freeform 6790">
                      <a:extLst>
                        <a:ext uri="{FF2B5EF4-FFF2-40B4-BE49-F238E27FC236}">
                          <a16:creationId xmlns:a16="http://schemas.microsoft.com/office/drawing/2014/main" xmlns="" id="{F0E387A7-067C-406B-8F66-9EEBEF447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5" y="1366"/>
                      <a:ext cx="12" cy="13"/>
                    </a:xfrm>
                    <a:custGeom>
                      <a:avLst/>
                      <a:gdLst>
                        <a:gd name="T0" fmla="*/ 0 w 74"/>
                        <a:gd name="T1" fmla="*/ 30 h 62"/>
                        <a:gd name="T2" fmla="*/ 38 w 74"/>
                        <a:gd name="T3" fmla="*/ 0 h 62"/>
                        <a:gd name="T4" fmla="*/ 74 w 74"/>
                        <a:gd name="T5" fmla="*/ 32 h 62"/>
                        <a:gd name="T6" fmla="*/ 36 w 74"/>
                        <a:gd name="T7" fmla="*/ 62 h 62"/>
                        <a:gd name="T8" fmla="*/ 0 w 74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4" h="6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74" y="32"/>
                          </a:lnTo>
                          <a:lnTo>
                            <a:pt x="36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5" name="Freeform 6791">
                      <a:extLst>
                        <a:ext uri="{FF2B5EF4-FFF2-40B4-BE49-F238E27FC236}">
                          <a16:creationId xmlns:a16="http://schemas.microsoft.com/office/drawing/2014/main" xmlns="" id="{41020264-1955-43CD-A1BF-D13BAB58C2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0" y="1328"/>
                      <a:ext cx="36" cy="38"/>
                    </a:xfrm>
                    <a:custGeom>
                      <a:avLst/>
                      <a:gdLst>
                        <a:gd name="T0" fmla="*/ 0 w 212"/>
                        <a:gd name="T1" fmla="*/ 30 h 192"/>
                        <a:gd name="T2" fmla="*/ 38 w 212"/>
                        <a:gd name="T3" fmla="*/ 0 h 192"/>
                        <a:gd name="T4" fmla="*/ 212 w 212"/>
                        <a:gd name="T5" fmla="*/ 162 h 192"/>
                        <a:gd name="T6" fmla="*/ 175 w 212"/>
                        <a:gd name="T7" fmla="*/ 192 h 192"/>
                        <a:gd name="T8" fmla="*/ 0 w 212"/>
                        <a:gd name="T9" fmla="*/ 3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212" y="162"/>
                          </a:lnTo>
                          <a:lnTo>
                            <a:pt x="175" y="19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6" name="Freeform 6792">
                      <a:extLst>
                        <a:ext uri="{FF2B5EF4-FFF2-40B4-BE49-F238E27FC236}">
                          <a16:creationId xmlns:a16="http://schemas.microsoft.com/office/drawing/2014/main" xmlns="" id="{5BD67E12-A76A-4A10-98E2-321442D6E3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9" y="1314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8 w 72"/>
                        <a:gd name="T3" fmla="*/ 0 h 63"/>
                        <a:gd name="T4" fmla="*/ 72 w 72"/>
                        <a:gd name="T5" fmla="*/ 33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2" y="33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7" name="Freeform 6793">
                      <a:extLst>
                        <a:ext uri="{FF2B5EF4-FFF2-40B4-BE49-F238E27FC236}">
                          <a16:creationId xmlns:a16="http://schemas.microsoft.com/office/drawing/2014/main" xmlns="" id="{6C292206-207F-4CB6-B9BF-2006DC4C3F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97" y="1302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30 h 62"/>
                        <a:gd name="T2" fmla="*/ 38 w 72"/>
                        <a:gd name="T3" fmla="*/ 0 h 62"/>
                        <a:gd name="T4" fmla="*/ 72 w 72"/>
                        <a:gd name="T5" fmla="*/ 32 h 62"/>
                        <a:gd name="T6" fmla="*/ 35 w 72"/>
                        <a:gd name="T7" fmla="*/ 62 h 62"/>
                        <a:gd name="T8" fmla="*/ 0 w 72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0"/>
                          </a:moveTo>
                          <a:lnTo>
                            <a:pt x="38" y="0"/>
                          </a:lnTo>
                          <a:lnTo>
                            <a:pt x="72" y="32"/>
                          </a:lnTo>
                          <a:lnTo>
                            <a:pt x="35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8" name="Freeform 6794">
                      <a:extLst>
                        <a:ext uri="{FF2B5EF4-FFF2-40B4-BE49-F238E27FC236}">
                          <a16:creationId xmlns:a16="http://schemas.microsoft.com/office/drawing/2014/main" xmlns="" id="{83A9EE8F-B287-4B0F-803C-AA1D24FC2D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2" y="1263"/>
                      <a:ext cx="35" cy="38"/>
                    </a:xfrm>
                    <a:custGeom>
                      <a:avLst/>
                      <a:gdLst>
                        <a:gd name="T0" fmla="*/ 0 w 212"/>
                        <a:gd name="T1" fmla="*/ 29 h 192"/>
                        <a:gd name="T2" fmla="*/ 37 w 212"/>
                        <a:gd name="T3" fmla="*/ 0 h 192"/>
                        <a:gd name="T4" fmla="*/ 212 w 212"/>
                        <a:gd name="T5" fmla="*/ 162 h 192"/>
                        <a:gd name="T6" fmla="*/ 176 w 212"/>
                        <a:gd name="T7" fmla="*/ 192 h 192"/>
                        <a:gd name="T8" fmla="*/ 0 w 212"/>
                        <a:gd name="T9" fmla="*/ 29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192">
                          <a:moveTo>
                            <a:pt x="0" y="29"/>
                          </a:moveTo>
                          <a:lnTo>
                            <a:pt x="37" y="0"/>
                          </a:lnTo>
                          <a:lnTo>
                            <a:pt x="212" y="162"/>
                          </a:lnTo>
                          <a:lnTo>
                            <a:pt x="176" y="192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79" name="Freeform 6795">
                      <a:extLst>
                        <a:ext uri="{FF2B5EF4-FFF2-40B4-BE49-F238E27FC236}">
                          <a16:creationId xmlns:a16="http://schemas.microsoft.com/office/drawing/2014/main" xmlns="" id="{35BDA8E1-D2DD-4CB5-B5D4-66BA77C34B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0" y="1250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3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3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0" name="Freeform 6796">
                      <a:extLst>
                        <a:ext uri="{FF2B5EF4-FFF2-40B4-BE49-F238E27FC236}">
                          <a16:creationId xmlns:a16="http://schemas.microsoft.com/office/drawing/2014/main" xmlns="" id="{63244FA7-F350-4BFF-AFD8-387A5817BB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67" y="1246"/>
                      <a:ext cx="34" cy="40"/>
                    </a:xfrm>
                    <a:custGeom>
                      <a:avLst/>
                      <a:gdLst>
                        <a:gd name="T0" fmla="*/ 200 w 200"/>
                        <a:gd name="T1" fmla="*/ 173 h 201"/>
                        <a:gd name="T2" fmla="*/ 161 w 200"/>
                        <a:gd name="T3" fmla="*/ 201 h 201"/>
                        <a:gd name="T4" fmla="*/ 0 w 200"/>
                        <a:gd name="T5" fmla="*/ 28 h 201"/>
                        <a:gd name="T6" fmla="*/ 39 w 200"/>
                        <a:gd name="T7" fmla="*/ 0 h 201"/>
                        <a:gd name="T8" fmla="*/ 200 w 200"/>
                        <a:gd name="T9" fmla="*/ 173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" h="201">
                          <a:moveTo>
                            <a:pt x="200" y="173"/>
                          </a:moveTo>
                          <a:lnTo>
                            <a:pt x="161" y="201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200" y="17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1" name="Freeform 6797">
                      <a:extLst>
                        <a:ext uri="{FF2B5EF4-FFF2-40B4-BE49-F238E27FC236}">
                          <a16:creationId xmlns:a16="http://schemas.microsoft.com/office/drawing/2014/main" xmlns="" id="{ABF25DBA-8FED-43BC-B76B-91F8AA0943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99" y="1287"/>
                      <a:ext cx="13" cy="12"/>
                    </a:xfrm>
                    <a:custGeom>
                      <a:avLst/>
                      <a:gdLst>
                        <a:gd name="T0" fmla="*/ 72 w 72"/>
                        <a:gd name="T1" fmla="*/ 35 h 62"/>
                        <a:gd name="T2" fmla="*/ 32 w 72"/>
                        <a:gd name="T3" fmla="*/ 62 h 62"/>
                        <a:gd name="T4" fmla="*/ 0 w 72"/>
                        <a:gd name="T5" fmla="*/ 27 h 62"/>
                        <a:gd name="T6" fmla="*/ 39 w 72"/>
                        <a:gd name="T7" fmla="*/ 0 h 62"/>
                        <a:gd name="T8" fmla="*/ 72 w 72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5"/>
                          </a:moveTo>
                          <a:lnTo>
                            <a:pt x="32" y="62"/>
                          </a:lnTo>
                          <a:lnTo>
                            <a:pt x="0" y="27"/>
                          </a:lnTo>
                          <a:lnTo>
                            <a:pt x="39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2" name="Freeform 6798">
                      <a:extLst>
                        <a:ext uri="{FF2B5EF4-FFF2-40B4-BE49-F238E27FC236}">
                          <a16:creationId xmlns:a16="http://schemas.microsoft.com/office/drawing/2014/main" xmlns="" id="{CF41FCB5-B703-44F0-A268-4FA078FAAF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0" y="1301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3 h 61"/>
                        <a:gd name="T2" fmla="*/ 32 w 72"/>
                        <a:gd name="T3" fmla="*/ 61 h 61"/>
                        <a:gd name="T4" fmla="*/ 0 w 72"/>
                        <a:gd name="T5" fmla="*/ 27 h 61"/>
                        <a:gd name="T6" fmla="*/ 40 w 72"/>
                        <a:gd name="T7" fmla="*/ 0 h 61"/>
                        <a:gd name="T8" fmla="*/ 72 w 72"/>
                        <a:gd name="T9" fmla="*/ 33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1">
                          <a:moveTo>
                            <a:pt x="72" y="33"/>
                          </a:moveTo>
                          <a:lnTo>
                            <a:pt x="32" y="61"/>
                          </a:lnTo>
                          <a:lnTo>
                            <a:pt x="0" y="27"/>
                          </a:lnTo>
                          <a:lnTo>
                            <a:pt x="40" y="0"/>
                          </a:lnTo>
                          <a:lnTo>
                            <a:pt x="72" y="3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3" name="Freeform 6799">
                      <a:extLst>
                        <a:ext uri="{FF2B5EF4-FFF2-40B4-BE49-F238E27FC236}">
                          <a16:creationId xmlns:a16="http://schemas.microsoft.com/office/drawing/2014/main" xmlns="" id="{323B5CC7-BECC-482A-A92A-B0E2F9EF1B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21" y="1315"/>
                      <a:ext cx="33" cy="40"/>
                    </a:xfrm>
                    <a:custGeom>
                      <a:avLst/>
                      <a:gdLst>
                        <a:gd name="T0" fmla="*/ 200 w 200"/>
                        <a:gd name="T1" fmla="*/ 173 h 200"/>
                        <a:gd name="T2" fmla="*/ 161 w 200"/>
                        <a:gd name="T3" fmla="*/ 200 h 200"/>
                        <a:gd name="T4" fmla="*/ 0 w 200"/>
                        <a:gd name="T5" fmla="*/ 28 h 200"/>
                        <a:gd name="T6" fmla="*/ 39 w 200"/>
                        <a:gd name="T7" fmla="*/ 0 h 200"/>
                        <a:gd name="T8" fmla="*/ 200 w 200"/>
                        <a:gd name="T9" fmla="*/ 173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" h="200">
                          <a:moveTo>
                            <a:pt x="200" y="173"/>
                          </a:moveTo>
                          <a:lnTo>
                            <a:pt x="161" y="200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200" y="17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4" name="Freeform 6800">
                      <a:extLst>
                        <a:ext uri="{FF2B5EF4-FFF2-40B4-BE49-F238E27FC236}">
                          <a16:creationId xmlns:a16="http://schemas.microsoft.com/office/drawing/2014/main" xmlns="" id="{4BDAE71E-6013-42E8-93D3-DA1D15E3C2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3" y="1356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4 h 62"/>
                        <a:gd name="T2" fmla="*/ 32 w 72"/>
                        <a:gd name="T3" fmla="*/ 62 h 62"/>
                        <a:gd name="T4" fmla="*/ 0 w 72"/>
                        <a:gd name="T5" fmla="*/ 28 h 62"/>
                        <a:gd name="T6" fmla="*/ 39 w 72"/>
                        <a:gd name="T7" fmla="*/ 0 h 62"/>
                        <a:gd name="T8" fmla="*/ 72 w 72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4"/>
                          </a:moveTo>
                          <a:lnTo>
                            <a:pt x="32" y="62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72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5" name="Freeform 6801">
                      <a:extLst>
                        <a:ext uri="{FF2B5EF4-FFF2-40B4-BE49-F238E27FC236}">
                          <a16:creationId xmlns:a16="http://schemas.microsoft.com/office/drawing/2014/main" xmlns="" id="{AC6F91C6-3942-4FA6-8AAB-F95895A13B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4" y="1370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3"/>
                        <a:gd name="T2" fmla="*/ 32 w 72"/>
                        <a:gd name="T3" fmla="*/ 63 h 63"/>
                        <a:gd name="T4" fmla="*/ 0 w 72"/>
                        <a:gd name="T5" fmla="*/ 28 h 63"/>
                        <a:gd name="T6" fmla="*/ 40 w 72"/>
                        <a:gd name="T7" fmla="*/ 0 h 63"/>
                        <a:gd name="T8" fmla="*/ 72 w 72"/>
                        <a:gd name="T9" fmla="*/ 35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72" y="35"/>
                          </a:moveTo>
                          <a:lnTo>
                            <a:pt x="32" y="63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6" name="Freeform 6802">
                      <a:extLst>
                        <a:ext uri="{FF2B5EF4-FFF2-40B4-BE49-F238E27FC236}">
                          <a16:creationId xmlns:a16="http://schemas.microsoft.com/office/drawing/2014/main" xmlns="" id="{F33773FC-FD6C-4C3F-985E-42FF25BBB9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5" y="1384"/>
                      <a:ext cx="33" cy="40"/>
                    </a:xfrm>
                    <a:custGeom>
                      <a:avLst/>
                      <a:gdLst>
                        <a:gd name="T0" fmla="*/ 201 w 201"/>
                        <a:gd name="T1" fmla="*/ 172 h 200"/>
                        <a:gd name="T2" fmla="*/ 162 w 201"/>
                        <a:gd name="T3" fmla="*/ 200 h 200"/>
                        <a:gd name="T4" fmla="*/ 0 w 201"/>
                        <a:gd name="T5" fmla="*/ 28 h 200"/>
                        <a:gd name="T6" fmla="*/ 39 w 201"/>
                        <a:gd name="T7" fmla="*/ 0 h 200"/>
                        <a:gd name="T8" fmla="*/ 201 w 201"/>
                        <a:gd name="T9" fmla="*/ 172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1" h="200">
                          <a:moveTo>
                            <a:pt x="201" y="172"/>
                          </a:moveTo>
                          <a:lnTo>
                            <a:pt x="162" y="200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201" y="17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7" name="Freeform 6803">
                      <a:extLst>
                        <a:ext uri="{FF2B5EF4-FFF2-40B4-BE49-F238E27FC236}">
                          <a16:creationId xmlns:a16="http://schemas.microsoft.com/office/drawing/2014/main" xmlns="" id="{A2CB5B1B-957A-416B-9BA6-F0B97888C5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07" y="1425"/>
                      <a:ext cx="12" cy="13"/>
                    </a:xfrm>
                    <a:custGeom>
                      <a:avLst/>
                      <a:gdLst>
                        <a:gd name="T0" fmla="*/ 72 w 72"/>
                        <a:gd name="T1" fmla="*/ 35 h 63"/>
                        <a:gd name="T2" fmla="*/ 32 w 72"/>
                        <a:gd name="T3" fmla="*/ 63 h 63"/>
                        <a:gd name="T4" fmla="*/ 0 w 72"/>
                        <a:gd name="T5" fmla="*/ 28 h 63"/>
                        <a:gd name="T6" fmla="*/ 39 w 72"/>
                        <a:gd name="T7" fmla="*/ 0 h 63"/>
                        <a:gd name="T8" fmla="*/ 72 w 72"/>
                        <a:gd name="T9" fmla="*/ 35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72" y="35"/>
                          </a:moveTo>
                          <a:lnTo>
                            <a:pt x="32" y="63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8" name="Freeform 6804">
                      <a:extLst>
                        <a:ext uri="{FF2B5EF4-FFF2-40B4-BE49-F238E27FC236}">
                          <a16:creationId xmlns:a16="http://schemas.microsoft.com/office/drawing/2014/main" xmlns="" id="{363917D3-2ADA-4D52-B5D9-2874C48328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8" y="1439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2"/>
                        <a:gd name="T2" fmla="*/ 32 w 72"/>
                        <a:gd name="T3" fmla="*/ 62 h 62"/>
                        <a:gd name="T4" fmla="*/ 0 w 72"/>
                        <a:gd name="T5" fmla="*/ 27 h 62"/>
                        <a:gd name="T6" fmla="*/ 40 w 72"/>
                        <a:gd name="T7" fmla="*/ 0 h 62"/>
                        <a:gd name="T8" fmla="*/ 72 w 72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5"/>
                          </a:moveTo>
                          <a:lnTo>
                            <a:pt x="32" y="62"/>
                          </a:lnTo>
                          <a:lnTo>
                            <a:pt x="0" y="27"/>
                          </a:lnTo>
                          <a:lnTo>
                            <a:pt x="40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89" name="Freeform 6805">
                      <a:extLst>
                        <a:ext uri="{FF2B5EF4-FFF2-40B4-BE49-F238E27FC236}">
                          <a16:creationId xmlns:a16="http://schemas.microsoft.com/office/drawing/2014/main" xmlns="" id="{27747BE6-E38F-4389-8DE3-240A52CD3F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28" y="1453"/>
                      <a:ext cx="34" cy="40"/>
                    </a:xfrm>
                    <a:custGeom>
                      <a:avLst/>
                      <a:gdLst>
                        <a:gd name="T0" fmla="*/ 201 w 201"/>
                        <a:gd name="T1" fmla="*/ 173 h 200"/>
                        <a:gd name="T2" fmla="*/ 161 w 201"/>
                        <a:gd name="T3" fmla="*/ 200 h 200"/>
                        <a:gd name="T4" fmla="*/ 0 w 201"/>
                        <a:gd name="T5" fmla="*/ 28 h 200"/>
                        <a:gd name="T6" fmla="*/ 40 w 201"/>
                        <a:gd name="T7" fmla="*/ 0 h 200"/>
                        <a:gd name="T8" fmla="*/ 201 w 201"/>
                        <a:gd name="T9" fmla="*/ 173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1" h="200">
                          <a:moveTo>
                            <a:pt x="201" y="173"/>
                          </a:moveTo>
                          <a:lnTo>
                            <a:pt x="161" y="200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201" y="17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0" name="Freeform 6806">
                      <a:extLst>
                        <a:ext uri="{FF2B5EF4-FFF2-40B4-BE49-F238E27FC236}">
                          <a16:creationId xmlns:a16="http://schemas.microsoft.com/office/drawing/2014/main" xmlns="" id="{EAD7CA7E-3AA6-4325-8D42-83F86371F0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61" y="1494"/>
                      <a:ext cx="11" cy="12"/>
                    </a:xfrm>
                    <a:custGeom>
                      <a:avLst/>
                      <a:gdLst>
                        <a:gd name="T0" fmla="*/ 71 w 71"/>
                        <a:gd name="T1" fmla="*/ 34 h 62"/>
                        <a:gd name="T2" fmla="*/ 32 w 71"/>
                        <a:gd name="T3" fmla="*/ 62 h 62"/>
                        <a:gd name="T4" fmla="*/ 0 w 71"/>
                        <a:gd name="T5" fmla="*/ 27 h 62"/>
                        <a:gd name="T6" fmla="*/ 39 w 71"/>
                        <a:gd name="T7" fmla="*/ 0 h 62"/>
                        <a:gd name="T8" fmla="*/ 71 w 71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4"/>
                          </a:moveTo>
                          <a:lnTo>
                            <a:pt x="32" y="62"/>
                          </a:lnTo>
                          <a:lnTo>
                            <a:pt x="0" y="27"/>
                          </a:lnTo>
                          <a:lnTo>
                            <a:pt x="39" y="0"/>
                          </a:lnTo>
                          <a:lnTo>
                            <a:pt x="71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1" name="Freeform 6807">
                      <a:extLst>
                        <a:ext uri="{FF2B5EF4-FFF2-40B4-BE49-F238E27FC236}">
                          <a16:creationId xmlns:a16="http://schemas.microsoft.com/office/drawing/2014/main" xmlns="" id="{ADAA9678-386C-4069-824B-32FCEE2150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1" y="1508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4 h 62"/>
                        <a:gd name="T2" fmla="*/ 32 w 72"/>
                        <a:gd name="T3" fmla="*/ 62 h 62"/>
                        <a:gd name="T4" fmla="*/ 0 w 72"/>
                        <a:gd name="T5" fmla="*/ 28 h 62"/>
                        <a:gd name="T6" fmla="*/ 40 w 72"/>
                        <a:gd name="T7" fmla="*/ 0 h 62"/>
                        <a:gd name="T8" fmla="*/ 72 w 72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4"/>
                          </a:moveTo>
                          <a:lnTo>
                            <a:pt x="32" y="62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72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2" name="Freeform 6808">
                      <a:extLst>
                        <a:ext uri="{FF2B5EF4-FFF2-40B4-BE49-F238E27FC236}">
                          <a16:creationId xmlns:a16="http://schemas.microsoft.com/office/drawing/2014/main" xmlns="" id="{B258B422-FA1B-4A81-BE98-E2E554A6A7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2" y="1522"/>
                      <a:ext cx="34" cy="40"/>
                    </a:xfrm>
                    <a:custGeom>
                      <a:avLst/>
                      <a:gdLst>
                        <a:gd name="T0" fmla="*/ 201 w 201"/>
                        <a:gd name="T1" fmla="*/ 172 h 200"/>
                        <a:gd name="T2" fmla="*/ 161 w 201"/>
                        <a:gd name="T3" fmla="*/ 200 h 200"/>
                        <a:gd name="T4" fmla="*/ 0 w 201"/>
                        <a:gd name="T5" fmla="*/ 28 h 200"/>
                        <a:gd name="T6" fmla="*/ 40 w 201"/>
                        <a:gd name="T7" fmla="*/ 0 h 200"/>
                        <a:gd name="T8" fmla="*/ 201 w 201"/>
                        <a:gd name="T9" fmla="*/ 172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1" h="200">
                          <a:moveTo>
                            <a:pt x="201" y="172"/>
                          </a:moveTo>
                          <a:lnTo>
                            <a:pt x="161" y="200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201" y="17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3" name="Freeform 6809">
                      <a:extLst>
                        <a:ext uri="{FF2B5EF4-FFF2-40B4-BE49-F238E27FC236}">
                          <a16:creationId xmlns:a16="http://schemas.microsoft.com/office/drawing/2014/main" xmlns="" id="{6E339C7C-C274-465F-B03A-9A1AE141F8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14" y="1563"/>
                      <a:ext cx="12" cy="12"/>
                    </a:xfrm>
                    <a:custGeom>
                      <a:avLst/>
                      <a:gdLst>
                        <a:gd name="T0" fmla="*/ 71 w 71"/>
                        <a:gd name="T1" fmla="*/ 34 h 62"/>
                        <a:gd name="T2" fmla="*/ 32 w 71"/>
                        <a:gd name="T3" fmla="*/ 62 h 62"/>
                        <a:gd name="T4" fmla="*/ 0 w 71"/>
                        <a:gd name="T5" fmla="*/ 28 h 62"/>
                        <a:gd name="T6" fmla="*/ 39 w 71"/>
                        <a:gd name="T7" fmla="*/ 0 h 62"/>
                        <a:gd name="T8" fmla="*/ 71 w 71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4"/>
                          </a:moveTo>
                          <a:lnTo>
                            <a:pt x="32" y="62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71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4" name="Freeform 6810">
                      <a:extLst>
                        <a:ext uri="{FF2B5EF4-FFF2-40B4-BE49-F238E27FC236}">
                          <a16:creationId xmlns:a16="http://schemas.microsoft.com/office/drawing/2014/main" xmlns="" id="{FBC3D006-0F41-4CDD-88B1-582411C204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5" y="1577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2"/>
                        <a:gd name="T2" fmla="*/ 32 w 72"/>
                        <a:gd name="T3" fmla="*/ 62 h 62"/>
                        <a:gd name="T4" fmla="*/ 0 w 72"/>
                        <a:gd name="T5" fmla="*/ 28 h 62"/>
                        <a:gd name="T6" fmla="*/ 40 w 72"/>
                        <a:gd name="T7" fmla="*/ 0 h 62"/>
                        <a:gd name="T8" fmla="*/ 72 w 72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5"/>
                          </a:moveTo>
                          <a:lnTo>
                            <a:pt x="32" y="62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5" name="Freeform 6811">
                      <a:extLst>
                        <a:ext uri="{FF2B5EF4-FFF2-40B4-BE49-F238E27FC236}">
                          <a16:creationId xmlns:a16="http://schemas.microsoft.com/office/drawing/2014/main" xmlns="" id="{233BE0F8-55E3-4E9A-83AD-57909AA31D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36" y="1591"/>
                      <a:ext cx="33" cy="40"/>
                    </a:xfrm>
                    <a:custGeom>
                      <a:avLst/>
                      <a:gdLst>
                        <a:gd name="T0" fmla="*/ 202 w 202"/>
                        <a:gd name="T1" fmla="*/ 172 h 200"/>
                        <a:gd name="T2" fmla="*/ 161 w 202"/>
                        <a:gd name="T3" fmla="*/ 200 h 200"/>
                        <a:gd name="T4" fmla="*/ 0 w 202"/>
                        <a:gd name="T5" fmla="*/ 27 h 200"/>
                        <a:gd name="T6" fmla="*/ 40 w 202"/>
                        <a:gd name="T7" fmla="*/ 0 h 200"/>
                        <a:gd name="T8" fmla="*/ 202 w 202"/>
                        <a:gd name="T9" fmla="*/ 172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2" h="200">
                          <a:moveTo>
                            <a:pt x="202" y="172"/>
                          </a:moveTo>
                          <a:lnTo>
                            <a:pt x="161" y="200"/>
                          </a:lnTo>
                          <a:lnTo>
                            <a:pt x="0" y="27"/>
                          </a:lnTo>
                          <a:lnTo>
                            <a:pt x="40" y="0"/>
                          </a:lnTo>
                          <a:lnTo>
                            <a:pt x="202" y="17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6" name="Freeform 6812">
                      <a:extLst>
                        <a:ext uri="{FF2B5EF4-FFF2-40B4-BE49-F238E27FC236}">
                          <a16:creationId xmlns:a16="http://schemas.microsoft.com/office/drawing/2014/main" xmlns="" id="{1306F2FB-FB70-43A5-AB04-72D4703122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68" y="1632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2"/>
                        <a:gd name="T2" fmla="*/ 32 w 72"/>
                        <a:gd name="T3" fmla="*/ 62 h 62"/>
                        <a:gd name="T4" fmla="*/ 0 w 72"/>
                        <a:gd name="T5" fmla="*/ 27 h 62"/>
                        <a:gd name="T6" fmla="*/ 40 w 72"/>
                        <a:gd name="T7" fmla="*/ 0 h 62"/>
                        <a:gd name="T8" fmla="*/ 72 w 72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5"/>
                          </a:moveTo>
                          <a:lnTo>
                            <a:pt x="32" y="62"/>
                          </a:lnTo>
                          <a:lnTo>
                            <a:pt x="0" y="27"/>
                          </a:lnTo>
                          <a:lnTo>
                            <a:pt x="40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7" name="Freeform 6813">
                      <a:extLst>
                        <a:ext uri="{FF2B5EF4-FFF2-40B4-BE49-F238E27FC236}">
                          <a16:creationId xmlns:a16="http://schemas.microsoft.com/office/drawing/2014/main" xmlns="" id="{B82F20E2-C98F-4646-9BA9-895185ABBE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79" y="1646"/>
                      <a:ext cx="12" cy="12"/>
                    </a:xfrm>
                    <a:custGeom>
                      <a:avLst/>
                      <a:gdLst>
                        <a:gd name="T0" fmla="*/ 73 w 73"/>
                        <a:gd name="T1" fmla="*/ 35 h 63"/>
                        <a:gd name="T2" fmla="*/ 32 w 73"/>
                        <a:gd name="T3" fmla="*/ 63 h 63"/>
                        <a:gd name="T4" fmla="*/ 0 w 73"/>
                        <a:gd name="T5" fmla="*/ 28 h 63"/>
                        <a:gd name="T6" fmla="*/ 41 w 73"/>
                        <a:gd name="T7" fmla="*/ 0 h 63"/>
                        <a:gd name="T8" fmla="*/ 73 w 73"/>
                        <a:gd name="T9" fmla="*/ 35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73" y="35"/>
                          </a:moveTo>
                          <a:lnTo>
                            <a:pt x="32" y="63"/>
                          </a:lnTo>
                          <a:lnTo>
                            <a:pt x="0" y="28"/>
                          </a:lnTo>
                          <a:lnTo>
                            <a:pt x="41" y="0"/>
                          </a:lnTo>
                          <a:lnTo>
                            <a:pt x="73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8" name="Freeform 6814">
                      <a:extLst>
                        <a:ext uri="{FF2B5EF4-FFF2-40B4-BE49-F238E27FC236}">
                          <a16:creationId xmlns:a16="http://schemas.microsoft.com/office/drawing/2014/main" xmlns="" id="{D7322EDC-EB04-4452-A1C7-B232FD6398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89" y="1660"/>
                      <a:ext cx="34" cy="40"/>
                    </a:xfrm>
                    <a:custGeom>
                      <a:avLst/>
                      <a:gdLst>
                        <a:gd name="T0" fmla="*/ 202 w 202"/>
                        <a:gd name="T1" fmla="*/ 173 h 200"/>
                        <a:gd name="T2" fmla="*/ 162 w 202"/>
                        <a:gd name="T3" fmla="*/ 200 h 200"/>
                        <a:gd name="T4" fmla="*/ 0 w 202"/>
                        <a:gd name="T5" fmla="*/ 28 h 200"/>
                        <a:gd name="T6" fmla="*/ 41 w 202"/>
                        <a:gd name="T7" fmla="*/ 0 h 200"/>
                        <a:gd name="T8" fmla="*/ 202 w 202"/>
                        <a:gd name="T9" fmla="*/ 173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2" h="200">
                          <a:moveTo>
                            <a:pt x="202" y="173"/>
                          </a:moveTo>
                          <a:lnTo>
                            <a:pt x="162" y="200"/>
                          </a:lnTo>
                          <a:lnTo>
                            <a:pt x="0" y="28"/>
                          </a:lnTo>
                          <a:lnTo>
                            <a:pt x="41" y="0"/>
                          </a:lnTo>
                          <a:lnTo>
                            <a:pt x="202" y="17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399" name="Freeform 6815">
                      <a:extLst>
                        <a:ext uri="{FF2B5EF4-FFF2-40B4-BE49-F238E27FC236}">
                          <a16:creationId xmlns:a16="http://schemas.microsoft.com/office/drawing/2014/main" xmlns="" id="{0B86CFFE-8E66-47CC-B120-293227ECF8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2" y="1701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3"/>
                        <a:gd name="T2" fmla="*/ 33 w 72"/>
                        <a:gd name="T3" fmla="*/ 63 h 63"/>
                        <a:gd name="T4" fmla="*/ 0 w 72"/>
                        <a:gd name="T5" fmla="*/ 28 h 63"/>
                        <a:gd name="T6" fmla="*/ 40 w 72"/>
                        <a:gd name="T7" fmla="*/ 0 h 63"/>
                        <a:gd name="T8" fmla="*/ 72 w 72"/>
                        <a:gd name="T9" fmla="*/ 35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72" y="35"/>
                          </a:moveTo>
                          <a:lnTo>
                            <a:pt x="33" y="63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0" name="Freeform 6816">
                      <a:extLst>
                        <a:ext uri="{FF2B5EF4-FFF2-40B4-BE49-F238E27FC236}">
                          <a16:creationId xmlns:a16="http://schemas.microsoft.com/office/drawing/2014/main" xmlns="" id="{B3CB54A8-D29D-4D80-880C-3B14797604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2" y="1715"/>
                      <a:ext cx="13" cy="12"/>
                    </a:xfrm>
                    <a:custGeom>
                      <a:avLst/>
                      <a:gdLst>
                        <a:gd name="T0" fmla="*/ 72 w 72"/>
                        <a:gd name="T1" fmla="*/ 34 h 62"/>
                        <a:gd name="T2" fmla="*/ 32 w 72"/>
                        <a:gd name="T3" fmla="*/ 62 h 62"/>
                        <a:gd name="T4" fmla="*/ 0 w 72"/>
                        <a:gd name="T5" fmla="*/ 28 h 62"/>
                        <a:gd name="T6" fmla="*/ 39 w 72"/>
                        <a:gd name="T7" fmla="*/ 0 h 62"/>
                        <a:gd name="T8" fmla="*/ 72 w 72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4"/>
                          </a:moveTo>
                          <a:lnTo>
                            <a:pt x="32" y="62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lnTo>
                            <a:pt x="72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1" name="Freeform 6817">
                      <a:extLst>
                        <a:ext uri="{FF2B5EF4-FFF2-40B4-BE49-F238E27FC236}">
                          <a16:creationId xmlns:a16="http://schemas.microsoft.com/office/drawing/2014/main" xmlns="" id="{4D73A3DC-C0A5-4EBA-8EC8-F9EF964B8C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3" y="1729"/>
                      <a:ext cx="34" cy="40"/>
                    </a:xfrm>
                    <a:custGeom>
                      <a:avLst/>
                      <a:gdLst>
                        <a:gd name="T0" fmla="*/ 201 w 201"/>
                        <a:gd name="T1" fmla="*/ 172 h 200"/>
                        <a:gd name="T2" fmla="*/ 161 w 201"/>
                        <a:gd name="T3" fmla="*/ 200 h 200"/>
                        <a:gd name="T4" fmla="*/ 0 w 201"/>
                        <a:gd name="T5" fmla="*/ 28 h 200"/>
                        <a:gd name="T6" fmla="*/ 40 w 201"/>
                        <a:gd name="T7" fmla="*/ 0 h 200"/>
                        <a:gd name="T8" fmla="*/ 201 w 201"/>
                        <a:gd name="T9" fmla="*/ 172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1" h="200">
                          <a:moveTo>
                            <a:pt x="201" y="172"/>
                          </a:moveTo>
                          <a:lnTo>
                            <a:pt x="161" y="200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201" y="17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2" name="Freeform 6818">
                      <a:extLst>
                        <a:ext uri="{FF2B5EF4-FFF2-40B4-BE49-F238E27FC236}">
                          <a16:creationId xmlns:a16="http://schemas.microsoft.com/office/drawing/2014/main" xmlns="" id="{806908A6-78C0-4845-863F-E185566E85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5" y="1770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4 h 62"/>
                        <a:gd name="T2" fmla="*/ 33 w 72"/>
                        <a:gd name="T3" fmla="*/ 62 h 62"/>
                        <a:gd name="T4" fmla="*/ 0 w 72"/>
                        <a:gd name="T5" fmla="*/ 28 h 62"/>
                        <a:gd name="T6" fmla="*/ 40 w 72"/>
                        <a:gd name="T7" fmla="*/ 0 h 62"/>
                        <a:gd name="T8" fmla="*/ 72 w 72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4"/>
                          </a:moveTo>
                          <a:lnTo>
                            <a:pt x="33" y="62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72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3" name="Freeform 6819">
                      <a:extLst>
                        <a:ext uri="{FF2B5EF4-FFF2-40B4-BE49-F238E27FC236}">
                          <a16:creationId xmlns:a16="http://schemas.microsoft.com/office/drawing/2014/main" xmlns="" id="{8C0D838C-6BA5-4AB6-881C-8819553D5F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6" y="1784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2"/>
                        <a:gd name="T2" fmla="*/ 32 w 72"/>
                        <a:gd name="T3" fmla="*/ 62 h 62"/>
                        <a:gd name="T4" fmla="*/ 0 w 72"/>
                        <a:gd name="T5" fmla="*/ 27 h 62"/>
                        <a:gd name="T6" fmla="*/ 39 w 72"/>
                        <a:gd name="T7" fmla="*/ 0 h 62"/>
                        <a:gd name="T8" fmla="*/ 72 w 72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5"/>
                          </a:moveTo>
                          <a:lnTo>
                            <a:pt x="32" y="62"/>
                          </a:lnTo>
                          <a:lnTo>
                            <a:pt x="0" y="27"/>
                          </a:lnTo>
                          <a:lnTo>
                            <a:pt x="39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4" name="Freeform 6820">
                      <a:extLst>
                        <a:ext uri="{FF2B5EF4-FFF2-40B4-BE49-F238E27FC236}">
                          <a16:creationId xmlns:a16="http://schemas.microsoft.com/office/drawing/2014/main" xmlns="" id="{432D7F03-1E93-4567-8B5D-613E0683BC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7" y="1797"/>
                      <a:ext cx="33" cy="40"/>
                    </a:xfrm>
                    <a:custGeom>
                      <a:avLst/>
                      <a:gdLst>
                        <a:gd name="T0" fmla="*/ 202 w 202"/>
                        <a:gd name="T1" fmla="*/ 173 h 200"/>
                        <a:gd name="T2" fmla="*/ 161 w 202"/>
                        <a:gd name="T3" fmla="*/ 200 h 200"/>
                        <a:gd name="T4" fmla="*/ 0 w 202"/>
                        <a:gd name="T5" fmla="*/ 28 h 200"/>
                        <a:gd name="T6" fmla="*/ 40 w 202"/>
                        <a:gd name="T7" fmla="*/ 0 h 200"/>
                        <a:gd name="T8" fmla="*/ 202 w 202"/>
                        <a:gd name="T9" fmla="*/ 173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2" h="200">
                          <a:moveTo>
                            <a:pt x="202" y="173"/>
                          </a:moveTo>
                          <a:lnTo>
                            <a:pt x="161" y="200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202" y="17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5" name="Freeform 6821">
                      <a:extLst>
                        <a:ext uri="{FF2B5EF4-FFF2-40B4-BE49-F238E27FC236}">
                          <a16:creationId xmlns:a16="http://schemas.microsoft.com/office/drawing/2014/main" xmlns="" id="{FE5DB5F3-DE7E-4CF1-B089-54D14EFD17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9" y="1839"/>
                      <a:ext cx="12" cy="12"/>
                    </a:xfrm>
                    <a:custGeom>
                      <a:avLst/>
                      <a:gdLst>
                        <a:gd name="T0" fmla="*/ 73 w 73"/>
                        <a:gd name="T1" fmla="*/ 34 h 62"/>
                        <a:gd name="T2" fmla="*/ 33 w 73"/>
                        <a:gd name="T3" fmla="*/ 62 h 62"/>
                        <a:gd name="T4" fmla="*/ 0 w 73"/>
                        <a:gd name="T5" fmla="*/ 27 h 62"/>
                        <a:gd name="T6" fmla="*/ 41 w 73"/>
                        <a:gd name="T7" fmla="*/ 0 h 62"/>
                        <a:gd name="T8" fmla="*/ 73 w 73"/>
                        <a:gd name="T9" fmla="*/ 3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2">
                          <a:moveTo>
                            <a:pt x="73" y="34"/>
                          </a:moveTo>
                          <a:lnTo>
                            <a:pt x="33" y="62"/>
                          </a:lnTo>
                          <a:lnTo>
                            <a:pt x="0" y="27"/>
                          </a:lnTo>
                          <a:lnTo>
                            <a:pt x="41" y="0"/>
                          </a:lnTo>
                          <a:lnTo>
                            <a:pt x="73" y="3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6" name="Freeform 6822">
                      <a:extLst>
                        <a:ext uri="{FF2B5EF4-FFF2-40B4-BE49-F238E27FC236}">
                          <a16:creationId xmlns:a16="http://schemas.microsoft.com/office/drawing/2014/main" xmlns="" id="{57B838AD-6257-48D2-A05E-721B13F9AE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0" y="1853"/>
                      <a:ext cx="12" cy="12"/>
                    </a:xfrm>
                    <a:custGeom>
                      <a:avLst/>
                      <a:gdLst>
                        <a:gd name="T0" fmla="*/ 73 w 73"/>
                        <a:gd name="T1" fmla="*/ 35 h 63"/>
                        <a:gd name="T2" fmla="*/ 32 w 73"/>
                        <a:gd name="T3" fmla="*/ 63 h 63"/>
                        <a:gd name="T4" fmla="*/ 0 w 73"/>
                        <a:gd name="T5" fmla="*/ 28 h 63"/>
                        <a:gd name="T6" fmla="*/ 40 w 73"/>
                        <a:gd name="T7" fmla="*/ 0 h 63"/>
                        <a:gd name="T8" fmla="*/ 73 w 73"/>
                        <a:gd name="T9" fmla="*/ 35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73" y="35"/>
                          </a:moveTo>
                          <a:lnTo>
                            <a:pt x="32" y="63"/>
                          </a:lnTo>
                          <a:lnTo>
                            <a:pt x="0" y="28"/>
                          </a:lnTo>
                          <a:lnTo>
                            <a:pt x="40" y="0"/>
                          </a:lnTo>
                          <a:lnTo>
                            <a:pt x="73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7" name="Freeform 6823">
                      <a:extLst>
                        <a:ext uri="{FF2B5EF4-FFF2-40B4-BE49-F238E27FC236}">
                          <a16:creationId xmlns:a16="http://schemas.microsoft.com/office/drawing/2014/main" xmlns="" id="{2BBC8096-DACA-4264-9011-C111FA16B3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8" y="1243"/>
                      <a:ext cx="22" cy="45"/>
                    </a:xfrm>
                    <a:custGeom>
                      <a:avLst/>
                      <a:gdLst>
                        <a:gd name="T0" fmla="*/ 130 w 130"/>
                        <a:gd name="T1" fmla="*/ 211 h 225"/>
                        <a:gd name="T2" fmla="*/ 82 w 130"/>
                        <a:gd name="T3" fmla="*/ 225 h 225"/>
                        <a:gd name="T4" fmla="*/ 0 w 130"/>
                        <a:gd name="T5" fmla="*/ 15 h 225"/>
                        <a:gd name="T6" fmla="*/ 48 w 130"/>
                        <a:gd name="T7" fmla="*/ 0 h 225"/>
                        <a:gd name="T8" fmla="*/ 130 w 130"/>
                        <a:gd name="T9" fmla="*/ 21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5">
                          <a:moveTo>
                            <a:pt x="130" y="211"/>
                          </a:moveTo>
                          <a:lnTo>
                            <a:pt x="82" y="225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0" y="21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8" name="Freeform 6824">
                      <a:extLst>
                        <a:ext uri="{FF2B5EF4-FFF2-40B4-BE49-F238E27FC236}">
                          <a16:creationId xmlns:a16="http://schemas.microsoft.com/office/drawing/2014/main" xmlns="" id="{6E03285D-94A3-4B75-BFB3-883CE95E06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4" y="1294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6"/>
                        <a:gd name="T2" fmla="*/ 16 w 64"/>
                        <a:gd name="T3" fmla="*/ 56 h 56"/>
                        <a:gd name="T4" fmla="*/ 0 w 64"/>
                        <a:gd name="T5" fmla="*/ 14 h 56"/>
                        <a:gd name="T6" fmla="*/ 49 w 64"/>
                        <a:gd name="T7" fmla="*/ 0 h 56"/>
                        <a:gd name="T8" fmla="*/ 64 w 64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6">
                          <a:moveTo>
                            <a:pt x="64" y="42"/>
                          </a:moveTo>
                          <a:lnTo>
                            <a:pt x="16" y="56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09" name="Freeform 6825">
                      <a:extLst>
                        <a:ext uri="{FF2B5EF4-FFF2-40B4-BE49-F238E27FC236}">
                          <a16:creationId xmlns:a16="http://schemas.microsoft.com/office/drawing/2014/main" xmlns="" id="{400132AE-56AF-42CB-B0D6-2D1C2147BB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0" y="1311"/>
                      <a:ext cx="11" cy="11"/>
                    </a:xfrm>
                    <a:custGeom>
                      <a:avLst/>
                      <a:gdLst>
                        <a:gd name="T0" fmla="*/ 65 w 65"/>
                        <a:gd name="T1" fmla="*/ 42 h 56"/>
                        <a:gd name="T2" fmla="*/ 17 w 65"/>
                        <a:gd name="T3" fmla="*/ 56 h 56"/>
                        <a:gd name="T4" fmla="*/ 0 w 65"/>
                        <a:gd name="T5" fmla="*/ 14 h 56"/>
                        <a:gd name="T6" fmla="*/ 49 w 65"/>
                        <a:gd name="T7" fmla="*/ 0 h 56"/>
                        <a:gd name="T8" fmla="*/ 65 w 65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56">
                          <a:moveTo>
                            <a:pt x="65" y="42"/>
                          </a:moveTo>
                          <a:lnTo>
                            <a:pt x="17" y="56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5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0" name="Freeform 6826">
                      <a:extLst>
                        <a:ext uri="{FF2B5EF4-FFF2-40B4-BE49-F238E27FC236}">
                          <a16:creationId xmlns:a16="http://schemas.microsoft.com/office/drawing/2014/main" xmlns="" id="{19C49992-63F2-4640-A3EF-AF977988B3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5" y="1327"/>
                      <a:ext cx="22" cy="45"/>
                    </a:xfrm>
                    <a:custGeom>
                      <a:avLst/>
                      <a:gdLst>
                        <a:gd name="T0" fmla="*/ 129 w 129"/>
                        <a:gd name="T1" fmla="*/ 210 h 224"/>
                        <a:gd name="T2" fmla="*/ 82 w 129"/>
                        <a:gd name="T3" fmla="*/ 224 h 224"/>
                        <a:gd name="T4" fmla="*/ 0 w 129"/>
                        <a:gd name="T5" fmla="*/ 14 h 224"/>
                        <a:gd name="T6" fmla="*/ 49 w 129"/>
                        <a:gd name="T7" fmla="*/ 0 h 224"/>
                        <a:gd name="T8" fmla="*/ 129 w 129"/>
                        <a:gd name="T9" fmla="*/ 21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9" h="224">
                          <a:moveTo>
                            <a:pt x="129" y="210"/>
                          </a:moveTo>
                          <a:lnTo>
                            <a:pt x="82" y="224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129" y="21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1" name="Freeform 6827">
                      <a:extLst>
                        <a:ext uri="{FF2B5EF4-FFF2-40B4-BE49-F238E27FC236}">
                          <a16:creationId xmlns:a16="http://schemas.microsoft.com/office/drawing/2014/main" xmlns="" id="{D7B059C0-BD60-4847-8C28-55AFB3BDEB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1" y="1378"/>
                      <a:ext cx="11" cy="11"/>
                    </a:xfrm>
                    <a:custGeom>
                      <a:avLst/>
                      <a:gdLst>
                        <a:gd name="T0" fmla="*/ 66 w 66"/>
                        <a:gd name="T1" fmla="*/ 42 h 57"/>
                        <a:gd name="T2" fmla="*/ 17 w 66"/>
                        <a:gd name="T3" fmla="*/ 57 h 57"/>
                        <a:gd name="T4" fmla="*/ 0 w 66"/>
                        <a:gd name="T5" fmla="*/ 14 h 57"/>
                        <a:gd name="T6" fmla="*/ 49 w 66"/>
                        <a:gd name="T7" fmla="*/ 0 h 57"/>
                        <a:gd name="T8" fmla="*/ 66 w 66"/>
                        <a:gd name="T9" fmla="*/ 42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6" h="57">
                          <a:moveTo>
                            <a:pt x="66" y="42"/>
                          </a:moveTo>
                          <a:lnTo>
                            <a:pt x="17" y="57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6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2" name="Freeform 6828">
                      <a:extLst>
                        <a:ext uri="{FF2B5EF4-FFF2-40B4-BE49-F238E27FC236}">
                          <a16:creationId xmlns:a16="http://schemas.microsoft.com/office/drawing/2014/main" xmlns="" id="{894DB24A-035F-4516-BC2D-D8476962CF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7" y="1395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7"/>
                        <a:gd name="T2" fmla="*/ 16 w 64"/>
                        <a:gd name="T3" fmla="*/ 57 h 57"/>
                        <a:gd name="T4" fmla="*/ 0 w 64"/>
                        <a:gd name="T5" fmla="*/ 15 h 57"/>
                        <a:gd name="T6" fmla="*/ 48 w 64"/>
                        <a:gd name="T7" fmla="*/ 0 h 57"/>
                        <a:gd name="T8" fmla="*/ 64 w 64"/>
                        <a:gd name="T9" fmla="*/ 42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7">
                          <a:moveTo>
                            <a:pt x="64" y="42"/>
                          </a:moveTo>
                          <a:lnTo>
                            <a:pt x="16" y="57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3" name="Freeform 6829">
                      <a:extLst>
                        <a:ext uri="{FF2B5EF4-FFF2-40B4-BE49-F238E27FC236}">
                          <a16:creationId xmlns:a16="http://schemas.microsoft.com/office/drawing/2014/main" xmlns="" id="{F80C5187-3EB5-4710-9247-2647A2309C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1411"/>
                      <a:ext cx="22" cy="45"/>
                    </a:xfrm>
                    <a:custGeom>
                      <a:avLst/>
                      <a:gdLst>
                        <a:gd name="T0" fmla="*/ 130 w 130"/>
                        <a:gd name="T1" fmla="*/ 211 h 225"/>
                        <a:gd name="T2" fmla="*/ 81 w 130"/>
                        <a:gd name="T3" fmla="*/ 225 h 225"/>
                        <a:gd name="T4" fmla="*/ 0 w 130"/>
                        <a:gd name="T5" fmla="*/ 15 h 225"/>
                        <a:gd name="T6" fmla="*/ 48 w 130"/>
                        <a:gd name="T7" fmla="*/ 0 h 225"/>
                        <a:gd name="T8" fmla="*/ 130 w 130"/>
                        <a:gd name="T9" fmla="*/ 21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5">
                          <a:moveTo>
                            <a:pt x="130" y="211"/>
                          </a:moveTo>
                          <a:lnTo>
                            <a:pt x="81" y="225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0" y="21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4" name="Freeform 6830">
                      <a:extLst>
                        <a:ext uri="{FF2B5EF4-FFF2-40B4-BE49-F238E27FC236}">
                          <a16:creationId xmlns:a16="http://schemas.microsoft.com/office/drawing/2014/main" xmlns="" id="{606F49F7-CBDC-4856-BB8F-92A1C32878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9" y="1462"/>
                      <a:ext cx="11" cy="11"/>
                    </a:xfrm>
                    <a:custGeom>
                      <a:avLst/>
                      <a:gdLst>
                        <a:gd name="T0" fmla="*/ 65 w 65"/>
                        <a:gd name="T1" fmla="*/ 42 h 56"/>
                        <a:gd name="T2" fmla="*/ 17 w 65"/>
                        <a:gd name="T3" fmla="*/ 56 h 56"/>
                        <a:gd name="T4" fmla="*/ 0 w 65"/>
                        <a:gd name="T5" fmla="*/ 14 h 56"/>
                        <a:gd name="T6" fmla="*/ 49 w 65"/>
                        <a:gd name="T7" fmla="*/ 0 h 56"/>
                        <a:gd name="T8" fmla="*/ 65 w 65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56">
                          <a:moveTo>
                            <a:pt x="65" y="42"/>
                          </a:moveTo>
                          <a:lnTo>
                            <a:pt x="17" y="56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5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5" name="Freeform 6831">
                      <a:extLst>
                        <a:ext uri="{FF2B5EF4-FFF2-40B4-BE49-F238E27FC236}">
                          <a16:creationId xmlns:a16="http://schemas.microsoft.com/office/drawing/2014/main" xmlns="" id="{84E84685-A283-4045-9D64-42F7A18306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64" y="1479"/>
                      <a:ext cx="11" cy="11"/>
                    </a:xfrm>
                    <a:custGeom>
                      <a:avLst/>
                      <a:gdLst>
                        <a:gd name="T0" fmla="*/ 65 w 65"/>
                        <a:gd name="T1" fmla="*/ 42 h 56"/>
                        <a:gd name="T2" fmla="*/ 17 w 65"/>
                        <a:gd name="T3" fmla="*/ 56 h 56"/>
                        <a:gd name="T4" fmla="*/ 0 w 65"/>
                        <a:gd name="T5" fmla="*/ 14 h 56"/>
                        <a:gd name="T6" fmla="*/ 49 w 65"/>
                        <a:gd name="T7" fmla="*/ 0 h 56"/>
                        <a:gd name="T8" fmla="*/ 65 w 65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56">
                          <a:moveTo>
                            <a:pt x="65" y="42"/>
                          </a:moveTo>
                          <a:lnTo>
                            <a:pt x="17" y="56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5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6" name="Freeform 6832">
                      <a:extLst>
                        <a:ext uri="{FF2B5EF4-FFF2-40B4-BE49-F238E27FC236}">
                          <a16:creationId xmlns:a16="http://schemas.microsoft.com/office/drawing/2014/main" xmlns="" id="{AC8F4329-95CC-4342-B090-05C190346C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70" y="1496"/>
                      <a:ext cx="21" cy="44"/>
                    </a:xfrm>
                    <a:custGeom>
                      <a:avLst/>
                      <a:gdLst>
                        <a:gd name="T0" fmla="*/ 131 w 131"/>
                        <a:gd name="T1" fmla="*/ 210 h 224"/>
                        <a:gd name="T2" fmla="*/ 82 w 131"/>
                        <a:gd name="T3" fmla="*/ 224 h 224"/>
                        <a:gd name="T4" fmla="*/ 0 w 131"/>
                        <a:gd name="T5" fmla="*/ 14 h 224"/>
                        <a:gd name="T6" fmla="*/ 49 w 131"/>
                        <a:gd name="T7" fmla="*/ 0 h 224"/>
                        <a:gd name="T8" fmla="*/ 131 w 131"/>
                        <a:gd name="T9" fmla="*/ 21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1" h="224">
                          <a:moveTo>
                            <a:pt x="131" y="210"/>
                          </a:moveTo>
                          <a:lnTo>
                            <a:pt x="82" y="224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131" y="21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7" name="Freeform 6833">
                      <a:extLst>
                        <a:ext uri="{FF2B5EF4-FFF2-40B4-BE49-F238E27FC236}">
                          <a16:creationId xmlns:a16="http://schemas.microsoft.com/office/drawing/2014/main" xmlns="" id="{B3AC7702-9EB6-4D58-848C-7FC259EB63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6" y="1546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6"/>
                        <a:gd name="T2" fmla="*/ 15 w 64"/>
                        <a:gd name="T3" fmla="*/ 56 h 56"/>
                        <a:gd name="T4" fmla="*/ 0 w 64"/>
                        <a:gd name="T5" fmla="*/ 14 h 56"/>
                        <a:gd name="T6" fmla="*/ 47 w 64"/>
                        <a:gd name="T7" fmla="*/ 0 h 56"/>
                        <a:gd name="T8" fmla="*/ 64 w 64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6">
                          <a:moveTo>
                            <a:pt x="64" y="42"/>
                          </a:moveTo>
                          <a:lnTo>
                            <a:pt x="15" y="56"/>
                          </a:lnTo>
                          <a:lnTo>
                            <a:pt x="0" y="14"/>
                          </a:lnTo>
                          <a:lnTo>
                            <a:pt x="47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8" name="Freeform 6834">
                      <a:extLst>
                        <a:ext uri="{FF2B5EF4-FFF2-40B4-BE49-F238E27FC236}">
                          <a16:creationId xmlns:a16="http://schemas.microsoft.com/office/drawing/2014/main" xmlns="" id="{E2051542-9FDB-4F8B-8614-484D813090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91" y="1563"/>
                      <a:ext cx="11" cy="11"/>
                    </a:xfrm>
                    <a:custGeom>
                      <a:avLst/>
                      <a:gdLst>
                        <a:gd name="T0" fmla="*/ 65 w 65"/>
                        <a:gd name="T1" fmla="*/ 42 h 57"/>
                        <a:gd name="T2" fmla="*/ 16 w 65"/>
                        <a:gd name="T3" fmla="*/ 57 h 57"/>
                        <a:gd name="T4" fmla="*/ 0 w 65"/>
                        <a:gd name="T5" fmla="*/ 15 h 57"/>
                        <a:gd name="T6" fmla="*/ 48 w 65"/>
                        <a:gd name="T7" fmla="*/ 0 h 57"/>
                        <a:gd name="T8" fmla="*/ 65 w 65"/>
                        <a:gd name="T9" fmla="*/ 42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57">
                          <a:moveTo>
                            <a:pt x="65" y="42"/>
                          </a:moveTo>
                          <a:lnTo>
                            <a:pt x="16" y="57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65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19" name="Freeform 6835">
                      <a:extLst>
                        <a:ext uri="{FF2B5EF4-FFF2-40B4-BE49-F238E27FC236}">
                          <a16:creationId xmlns:a16="http://schemas.microsoft.com/office/drawing/2014/main" xmlns="" id="{39D7AF3F-F6D8-43C0-B22B-125CCC693E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97" y="1580"/>
                      <a:ext cx="21" cy="45"/>
                    </a:xfrm>
                    <a:custGeom>
                      <a:avLst/>
                      <a:gdLst>
                        <a:gd name="T0" fmla="*/ 129 w 129"/>
                        <a:gd name="T1" fmla="*/ 211 h 225"/>
                        <a:gd name="T2" fmla="*/ 80 w 129"/>
                        <a:gd name="T3" fmla="*/ 225 h 225"/>
                        <a:gd name="T4" fmla="*/ 0 w 129"/>
                        <a:gd name="T5" fmla="*/ 15 h 225"/>
                        <a:gd name="T6" fmla="*/ 47 w 129"/>
                        <a:gd name="T7" fmla="*/ 0 h 225"/>
                        <a:gd name="T8" fmla="*/ 129 w 129"/>
                        <a:gd name="T9" fmla="*/ 21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9" h="225">
                          <a:moveTo>
                            <a:pt x="129" y="211"/>
                          </a:moveTo>
                          <a:lnTo>
                            <a:pt x="80" y="225"/>
                          </a:lnTo>
                          <a:lnTo>
                            <a:pt x="0" y="15"/>
                          </a:lnTo>
                          <a:lnTo>
                            <a:pt x="47" y="0"/>
                          </a:lnTo>
                          <a:lnTo>
                            <a:pt x="129" y="21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0" name="Freeform 6836">
                      <a:extLst>
                        <a:ext uri="{FF2B5EF4-FFF2-40B4-BE49-F238E27FC236}">
                          <a16:creationId xmlns:a16="http://schemas.microsoft.com/office/drawing/2014/main" xmlns="" id="{170F8BC8-F062-4770-8B2A-C8F7216BF8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3" y="1630"/>
                      <a:ext cx="11" cy="11"/>
                    </a:xfrm>
                    <a:custGeom>
                      <a:avLst/>
                      <a:gdLst>
                        <a:gd name="T0" fmla="*/ 65 w 65"/>
                        <a:gd name="T1" fmla="*/ 42 h 56"/>
                        <a:gd name="T2" fmla="*/ 16 w 65"/>
                        <a:gd name="T3" fmla="*/ 56 h 56"/>
                        <a:gd name="T4" fmla="*/ 0 w 65"/>
                        <a:gd name="T5" fmla="*/ 14 h 56"/>
                        <a:gd name="T6" fmla="*/ 48 w 65"/>
                        <a:gd name="T7" fmla="*/ 0 h 56"/>
                        <a:gd name="T8" fmla="*/ 65 w 65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56">
                          <a:moveTo>
                            <a:pt x="65" y="42"/>
                          </a:moveTo>
                          <a:lnTo>
                            <a:pt x="16" y="56"/>
                          </a:lnTo>
                          <a:lnTo>
                            <a:pt x="0" y="14"/>
                          </a:lnTo>
                          <a:lnTo>
                            <a:pt x="48" y="0"/>
                          </a:lnTo>
                          <a:lnTo>
                            <a:pt x="65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1" name="Freeform 6837">
                      <a:extLst>
                        <a:ext uri="{FF2B5EF4-FFF2-40B4-BE49-F238E27FC236}">
                          <a16:creationId xmlns:a16="http://schemas.microsoft.com/office/drawing/2014/main" xmlns="" id="{A7C36F12-E748-45BD-ACD3-9BADFCFF4D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9" y="1647"/>
                      <a:ext cx="10" cy="11"/>
                    </a:xfrm>
                    <a:custGeom>
                      <a:avLst/>
                      <a:gdLst>
                        <a:gd name="T0" fmla="*/ 64 w 64"/>
                        <a:gd name="T1" fmla="*/ 42 h 56"/>
                        <a:gd name="T2" fmla="*/ 15 w 64"/>
                        <a:gd name="T3" fmla="*/ 56 h 56"/>
                        <a:gd name="T4" fmla="*/ 0 w 64"/>
                        <a:gd name="T5" fmla="*/ 14 h 56"/>
                        <a:gd name="T6" fmla="*/ 49 w 64"/>
                        <a:gd name="T7" fmla="*/ 0 h 56"/>
                        <a:gd name="T8" fmla="*/ 64 w 64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6">
                          <a:moveTo>
                            <a:pt x="64" y="42"/>
                          </a:moveTo>
                          <a:lnTo>
                            <a:pt x="15" y="56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2" name="Freeform 6838">
                      <a:extLst>
                        <a:ext uri="{FF2B5EF4-FFF2-40B4-BE49-F238E27FC236}">
                          <a16:creationId xmlns:a16="http://schemas.microsoft.com/office/drawing/2014/main" xmlns="" id="{BBB29C07-0E62-49F1-B0CC-B590B66261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24" y="1664"/>
                      <a:ext cx="22" cy="45"/>
                    </a:xfrm>
                    <a:custGeom>
                      <a:avLst/>
                      <a:gdLst>
                        <a:gd name="T0" fmla="*/ 130 w 130"/>
                        <a:gd name="T1" fmla="*/ 210 h 224"/>
                        <a:gd name="T2" fmla="*/ 82 w 130"/>
                        <a:gd name="T3" fmla="*/ 224 h 224"/>
                        <a:gd name="T4" fmla="*/ 0 w 130"/>
                        <a:gd name="T5" fmla="*/ 14 h 224"/>
                        <a:gd name="T6" fmla="*/ 49 w 130"/>
                        <a:gd name="T7" fmla="*/ 0 h 224"/>
                        <a:gd name="T8" fmla="*/ 130 w 130"/>
                        <a:gd name="T9" fmla="*/ 21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4">
                          <a:moveTo>
                            <a:pt x="130" y="210"/>
                          </a:moveTo>
                          <a:lnTo>
                            <a:pt x="82" y="224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130" y="21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3" name="Freeform 6839">
                      <a:extLst>
                        <a:ext uri="{FF2B5EF4-FFF2-40B4-BE49-F238E27FC236}">
                          <a16:creationId xmlns:a16="http://schemas.microsoft.com/office/drawing/2014/main" xmlns="" id="{79CDD5FB-FC0B-45FE-B49B-F3300F1EDF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0" y="1714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6"/>
                        <a:gd name="T2" fmla="*/ 17 w 64"/>
                        <a:gd name="T3" fmla="*/ 56 h 56"/>
                        <a:gd name="T4" fmla="*/ 0 w 64"/>
                        <a:gd name="T5" fmla="*/ 14 h 56"/>
                        <a:gd name="T6" fmla="*/ 49 w 64"/>
                        <a:gd name="T7" fmla="*/ 0 h 56"/>
                        <a:gd name="T8" fmla="*/ 64 w 64"/>
                        <a:gd name="T9" fmla="*/ 4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6">
                          <a:moveTo>
                            <a:pt x="64" y="42"/>
                          </a:moveTo>
                          <a:lnTo>
                            <a:pt x="17" y="56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4" name="Freeform 6840">
                      <a:extLst>
                        <a:ext uri="{FF2B5EF4-FFF2-40B4-BE49-F238E27FC236}">
                          <a16:creationId xmlns:a16="http://schemas.microsoft.com/office/drawing/2014/main" xmlns="" id="{25474380-E35F-47AF-A33B-7D0AE745EB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6" y="1731"/>
                      <a:ext cx="10" cy="11"/>
                    </a:xfrm>
                    <a:custGeom>
                      <a:avLst/>
                      <a:gdLst>
                        <a:gd name="T0" fmla="*/ 66 w 66"/>
                        <a:gd name="T1" fmla="*/ 42 h 57"/>
                        <a:gd name="T2" fmla="*/ 17 w 66"/>
                        <a:gd name="T3" fmla="*/ 57 h 57"/>
                        <a:gd name="T4" fmla="*/ 0 w 66"/>
                        <a:gd name="T5" fmla="*/ 14 h 57"/>
                        <a:gd name="T6" fmla="*/ 49 w 66"/>
                        <a:gd name="T7" fmla="*/ 0 h 57"/>
                        <a:gd name="T8" fmla="*/ 66 w 66"/>
                        <a:gd name="T9" fmla="*/ 42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6" h="57">
                          <a:moveTo>
                            <a:pt x="66" y="42"/>
                          </a:moveTo>
                          <a:lnTo>
                            <a:pt x="17" y="57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66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5" name="Freeform 6841">
                      <a:extLst>
                        <a:ext uri="{FF2B5EF4-FFF2-40B4-BE49-F238E27FC236}">
                          <a16:creationId xmlns:a16="http://schemas.microsoft.com/office/drawing/2014/main" xmlns="" id="{B7C0E108-6DEB-43D3-ABEB-DA6146916F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51" y="1748"/>
                      <a:ext cx="22" cy="45"/>
                    </a:xfrm>
                    <a:custGeom>
                      <a:avLst/>
                      <a:gdLst>
                        <a:gd name="T0" fmla="*/ 130 w 130"/>
                        <a:gd name="T1" fmla="*/ 210 h 225"/>
                        <a:gd name="T2" fmla="*/ 81 w 130"/>
                        <a:gd name="T3" fmla="*/ 225 h 225"/>
                        <a:gd name="T4" fmla="*/ 0 w 130"/>
                        <a:gd name="T5" fmla="*/ 15 h 225"/>
                        <a:gd name="T6" fmla="*/ 48 w 130"/>
                        <a:gd name="T7" fmla="*/ 0 h 225"/>
                        <a:gd name="T8" fmla="*/ 130 w 130"/>
                        <a:gd name="T9" fmla="*/ 210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5">
                          <a:moveTo>
                            <a:pt x="130" y="210"/>
                          </a:moveTo>
                          <a:lnTo>
                            <a:pt x="81" y="225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0" y="21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6" name="Freeform 6842">
                      <a:extLst>
                        <a:ext uri="{FF2B5EF4-FFF2-40B4-BE49-F238E27FC236}">
                          <a16:creationId xmlns:a16="http://schemas.microsoft.com/office/drawing/2014/main" xmlns="" id="{AFAEAAC8-F488-4073-A86C-40B6C3DF10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7" y="1798"/>
                      <a:ext cx="10" cy="8"/>
                    </a:xfrm>
                    <a:custGeom>
                      <a:avLst/>
                      <a:gdLst>
                        <a:gd name="T0" fmla="*/ 58 w 58"/>
                        <a:gd name="T1" fmla="*/ 23 h 37"/>
                        <a:gd name="T2" fmla="*/ 48 w 58"/>
                        <a:gd name="T3" fmla="*/ 0 h 37"/>
                        <a:gd name="T4" fmla="*/ 0 w 58"/>
                        <a:gd name="T5" fmla="*/ 14 h 37"/>
                        <a:gd name="T6" fmla="*/ 9 w 58"/>
                        <a:gd name="T7" fmla="*/ 37 h 37"/>
                        <a:gd name="T8" fmla="*/ 58 w 58"/>
                        <a:gd name="T9" fmla="*/ 23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8" h="37">
                          <a:moveTo>
                            <a:pt x="58" y="23"/>
                          </a:moveTo>
                          <a:lnTo>
                            <a:pt x="48" y="0"/>
                          </a:lnTo>
                          <a:lnTo>
                            <a:pt x="0" y="14"/>
                          </a:lnTo>
                          <a:lnTo>
                            <a:pt x="9" y="37"/>
                          </a:lnTo>
                          <a:lnTo>
                            <a:pt x="58" y="2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7" name="Freeform 6843">
                      <a:extLst>
                        <a:ext uri="{FF2B5EF4-FFF2-40B4-BE49-F238E27FC236}">
                          <a16:creationId xmlns:a16="http://schemas.microsoft.com/office/drawing/2014/main" xmlns="" id="{1FF83D55-DE7F-475E-BED1-6D7BFC877E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9" y="1170"/>
                      <a:ext cx="581" cy="707"/>
                    </a:xfrm>
                    <a:custGeom>
                      <a:avLst/>
                      <a:gdLst>
                        <a:gd name="T0" fmla="*/ 38 w 3490"/>
                        <a:gd name="T1" fmla="*/ 0 h 3532"/>
                        <a:gd name="T2" fmla="*/ 3490 w 3490"/>
                        <a:gd name="T3" fmla="*/ 3504 h 3532"/>
                        <a:gd name="T4" fmla="*/ 3451 w 3490"/>
                        <a:gd name="T5" fmla="*/ 3532 h 3532"/>
                        <a:gd name="T6" fmla="*/ 0 w 3490"/>
                        <a:gd name="T7" fmla="*/ 29 h 3532"/>
                        <a:gd name="T8" fmla="*/ 38 w 3490"/>
                        <a:gd name="T9" fmla="*/ 0 h 35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90" h="3532">
                          <a:moveTo>
                            <a:pt x="38" y="0"/>
                          </a:moveTo>
                          <a:lnTo>
                            <a:pt x="3490" y="3504"/>
                          </a:lnTo>
                          <a:lnTo>
                            <a:pt x="3451" y="3532"/>
                          </a:lnTo>
                          <a:lnTo>
                            <a:pt x="0" y="29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93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8" name="Freeform 6844">
                      <a:extLst>
                        <a:ext uri="{FF2B5EF4-FFF2-40B4-BE49-F238E27FC236}">
                          <a16:creationId xmlns:a16="http://schemas.microsoft.com/office/drawing/2014/main" xmlns="" id="{0E00B8E5-E16F-4E3F-AD4C-BDF9534D6F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28" y="1175"/>
                      <a:ext cx="364" cy="673"/>
                    </a:xfrm>
                    <a:custGeom>
                      <a:avLst/>
                      <a:gdLst>
                        <a:gd name="T0" fmla="*/ 45 w 2183"/>
                        <a:gd name="T1" fmla="*/ 0 h 3365"/>
                        <a:gd name="T2" fmla="*/ 2183 w 2183"/>
                        <a:gd name="T3" fmla="*/ 3343 h 3365"/>
                        <a:gd name="T4" fmla="*/ 2138 w 2183"/>
                        <a:gd name="T5" fmla="*/ 3365 h 3365"/>
                        <a:gd name="T6" fmla="*/ 0 w 2183"/>
                        <a:gd name="T7" fmla="*/ 20 h 3365"/>
                        <a:gd name="T8" fmla="*/ 45 w 2183"/>
                        <a:gd name="T9" fmla="*/ 0 h 33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83" h="3365">
                          <a:moveTo>
                            <a:pt x="45" y="0"/>
                          </a:moveTo>
                          <a:lnTo>
                            <a:pt x="2183" y="3343"/>
                          </a:lnTo>
                          <a:lnTo>
                            <a:pt x="2138" y="3365"/>
                          </a:lnTo>
                          <a:lnTo>
                            <a:pt x="0" y="20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0093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29" name="Freeform 6845">
                      <a:extLst>
                        <a:ext uri="{FF2B5EF4-FFF2-40B4-BE49-F238E27FC236}">
                          <a16:creationId xmlns:a16="http://schemas.microsoft.com/office/drawing/2014/main" xmlns="" id="{F2801442-2DEC-4B1D-9CB9-8C46D9C7F1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42" y="1211"/>
                      <a:ext cx="272" cy="625"/>
                    </a:xfrm>
                    <a:custGeom>
                      <a:avLst/>
                      <a:gdLst>
                        <a:gd name="T0" fmla="*/ 46 w 1631"/>
                        <a:gd name="T1" fmla="*/ 0 h 3127"/>
                        <a:gd name="T2" fmla="*/ 1631 w 1631"/>
                        <a:gd name="T3" fmla="*/ 3110 h 3127"/>
                        <a:gd name="T4" fmla="*/ 1584 w 1631"/>
                        <a:gd name="T5" fmla="*/ 3127 h 3127"/>
                        <a:gd name="T6" fmla="*/ 0 w 1631"/>
                        <a:gd name="T7" fmla="*/ 19 h 3127"/>
                        <a:gd name="T8" fmla="*/ 46 w 1631"/>
                        <a:gd name="T9" fmla="*/ 0 h 31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31" h="3127">
                          <a:moveTo>
                            <a:pt x="46" y="0"/>
                          </a:moveTo>
                          <a:lnTo>
                            <a:pt x="1631" y="3110"/>
                          </a:lnTo>
                          <a:lnTo>
                            <a:pt x="1584" y="3127"/>
                          </a:lnTo>
                          <a:lnTo>
                            <a:pt x="0" y="19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93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0" name="Freeform 6846">
                      <a:extLst>
                        <a:ext uri="{FF2B5EF4-FFF2-40B4-BE49-F238E27FC236}">
                          <a16:creationId xmlns:a16="http://schemas.microsoft.com/office/drawing/2014/main" xmlns="" id="{540B74C3-59E0-4086-B9A2-D8EEB38FE0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96" y="1126"/>
                      <a:ext cx="31" cy="42"/>
                    </a:xfrm>
                    <a:custGeom>
                      <a:avLst/>
                      <a:gdLst>
                        <a:gd name="T0" fmla="*/ 184 w 184"/>
                        <a:gd name="T1" fmla="*/ 184 h 209"/>
                        <a:gd name="T2" fmla="*/ 142 w 184"/>
                        <a:gd name="T3" fmla="*/ 209 h 209"/>
                        <a:gd name="T4" fmla="*/ 0 w 184"/>
                        <a:gd name="T5" fmla="*/ 24 h 209"/>
                        <a:gd name="T6" fmla="*/ 42 w 184"/>
                        <a:gd name="T7" fmla="*/ 0 h 209"/>
                        <a:gd name="T8" fmla="*/ 184 w 184"/>
                        <a:gd name="T9" fmla="*/ 184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" h="209">
                          <a:moveTo>
                            <a:pt x="184" y="184"/>
                          </a:moveTo>
                          <a:lnTo>
                            <a:pt x="142" y="209"/>
                          </a:lnTo>
                          <a:lnTo>
                            <a:pt x="0" y="24"/>
                          </a:lnTo>
                          <a:lnTo>
                            <a:pt x="42" y="0"/>
                          </a:lnTo>
                          <a:lnTo>
                            <a:pt x="184" y="184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1" name="Freeform 6847">
                      <a:extLst>
                        <a:ext uri="{FF2B5EF4-FFF2-40B4-BE49-F238E27FC236}">
                          <a16:creationId xmlns:a16="http://schemas.microsoft.com/office/drawing/2014/main" xmlns="" id="{C86A3FB3-BDC1-408A-B281-5BE8623076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34" y="1185"/>
                      <a:ext cx="30" cy="42"/>
                    </a:xfrm>
                    <a:custGeom>
                      <a:avLst/>
                      <a:gdLst>
                        <a:gd name="T0" fmla="*/ 185 w 185"/>
                        <a:gd name="T1" fmla="*/ 185 h 209"/>
                        <a:gd name="T2" fmla="*/ 142 w 185"/>
                        <a:gd name="T3" fmla="*/ 209 h 209"/>
                        <a:gd name="T4" fmla="*/ 0 w 185"/>
                        <a:gd name="T5" fmla="*/ 25 h 209"/>
                        <a:gd name="T6" fmla="*/ 43 w 185"/>
                        <a:gd name="T7" fmla="*/ 0 h 209"/>
                        <a:gd name="T8" fmla="*/ 185 w 185"/>
                        <a:gd name="T9" fmla="*/ 185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" h="209">
                          <a:moveTo>
                            <a:pt x="185" y="185"/>
                          </a:moveTo>
                          <a:lnTo>
                            <a:pt x="142" y="209"/>
                          </a:lnTo>
                          <a:lnTo>
                            <a:pt x="0" y="25"/>
                          </a:lnTo>
                          <a:lnTo>
                            <a:pt x="43" y="0"/>
                          </a:lnTo>
                          <a:lnTo>
                            <a:pt x="185" y="185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2" name="Freeform 6848">
                      <a:extLst>
                        <a:ext uri="{FF2B5EF4-FFF2-40B4-BE49-F238E27FC236}">
                          <a16:creationId xmlns:a16="http://schemas.microsoft.com/office/drawing/2014/main" xmlns="" id="{139C7F7A-BAD7-45B2-8B72-8BB214B94C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2" y="1244"/>
                      <a:ext cx="30" cy="42"/>
                    </a:xfrm>
                    <a:custGeom>
                      <a:avLst/>
                      <a:gdLst>
                        <a:gd name="T0" fmla="*/ 184 w 184"/>
                        <a:gd name="T1" fmla="*/ 185 h 210"/>
                        <a:gd name="T2" fmla="*/ 141 w 184"/>
                        <a:gd name="T3" fmla="*/ 210 h 210"/>
                        <a:gd name="T4" fmla="*/ 0 w 184"/>
                        <a:gd name="T5" fmla="*/ 24 h 210"/>
                        <a:gd name="T6" fmla="*/ 43 w 184"/>
                        <a:gd name="T7" fmla="*/ 0 h 210"/>
                        <a:gd name="T8" fmla="*/ 184 w 184"/>
                        <a:gd name="T9" fmla="*/ 185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" h="210">
                          <a:moveTo>
                            <a:pt x="184" y="185"/>
                          </a:moveTo>
                          <a:lnTo>
                            <a:pt x="141" y="210"/>
                          </a:lnTo>
                          <a:lnTo>
                            <a:pt x="0" y="24"/>
                          </a:lnTo>
                          <a:lnTo>
                            <a:pt x="43" y="0"/>
                          </a:lnTo>
                          <a:lnTo>
                            <a:pt x="184" y="185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3" name="Freeform 6849">
                      <a:extLst>
                        <a:ext uri="{FF2B5EF4-FFF2-40B4-BE49-F238E27FC236}">
                          <a16:creationId xmlns:a16="http://schemas.microsoft.com/office/drawing/2014/main" xmlns="" id="{1DE29B79-21A0-4B4D-9EDC-9033D0003A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09" y="1303"/>
                      <a:ext cx="31" cy="42"/>
                    </a:xfrm>
                    <a:custGeom>
                      <a:avLst/>
                      <a:gdLst>
                        <a:gd name="T0" fmla="*/ 183 w 183"/>
                        <a:gd name="T1" fmla="*/ 184 h 209"/>
                        <a:gd name="T2" fmla="*/ 141 w 183"/>
                        <a:gd name="T3" fmla="*/ 209 h 209"/>
                        <a:gd name="T4" fmla="*/ 0 w 183"/>
                        <a:gd name="T5" fmla="*/ 24 h 209"/>
                        <a:gd name="T6" fmla="*/ 42 w 183"/>
                        <a:gd name="T7" fmla="*/ 0 h 209"/>
                        <a:gd name="T8" fmla="*/ 183 w 183"/>
                        <a:gd name="T9" fmla="*/ 184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3" h="209">
                          <a:moveTo>
                            <a:pt x="183" y="184"/>
                          </a:moveTo>
                          <a:lnTo>
                            <a:pt x="141" y="209"/>
                          </a:lnTo>
                          <a:lnTo>
                            <a:pt x="0" y="24"/>
                          </a:lnTo>
                          <a:lnTo>
                            <a:pt x="42" y="0"/>
                          </a:lnTo>
                          <a:lnTo>
                            <a:pt x="183" y="184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4" name="Freeform 6850">
                      <a:extLst>
                        <a:ext uri="{FF2B5EF4-FFF2-40B4-BE49-F238E27FC236}">
                          <a16:creationId xmlns:a16="http://schemas.microsoft.com/office/drawing/2014/main" xmlns="" id="{D7D7126E-3FF0-4AC4-9D0C-79DFD66AF4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47" y="1362"/>
                      <a:ext cx="31" cy="42"/>
                    </a:xfrm>
                    <a:custGeom>
                      <a:avLst/>
                      <a:gdLst>
                        <a:gd name="T0" fmla="*/ 185 w 185"/>
                        <a:gd name="T1" fmla="*/ 186 h 209"/>
                        <a:gd name="T2" fmla="*/ 142 w 185"/>
                        <a:gd name="T3" fmla="*/ 209 h 209"/>
                        <a:gd name="T4" fmla="*/ 0 w 185"/>
                        <a:gd name="T5" fmla="*/ 25 h 209"/>
                        <a:gd name="T6" fmla="*/ 43 w 185"/>
                        <a:gd name="T7" fmla="*/ 0 h 209"/>
                        <a:gd name="T8" fmla="*/ 185 w 185"/>
                        <a:gd name="T9" fmla="*/ 186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" h="209">
                          <a:moveTo>
                            <a:pt x="185" y="186"/>
                          </a:moveTo>
                          <a:lnTo>
                            <a:pt x="142" y="209"/>
                          </a:lnTo>
                          <a:lnTo>
                            <a:pt x="0" y="25"/>
                          </a:lnTo>
                          <a:lnTo>
                            <a:pt x="43" y="0"/>
                          </a:lnTo>
                          <a:lnTo>
                            <a:pt x="185" y="186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5" name="Freeform 6851">
                      <a:extLst>
                        <a:ext uri="{FF2B5EF4-FFF2-40B4-BE49-F238E27FC236}">
                          <a16:creationId xmlns:a16="http://schemas.microsoft.com/office/drawing/2014/main" xmlns="" id="{6D9FD68B-257B-4FF9-A2E5-1AFE152C9B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5" y="1422"/>
                      <a:ext cx="31" cy="41"/>
                    </a:xfrm>
                    <a:custGeom>
                      <a:avLst/>
                      <a:gdLst>
                        <a:gd name="T0" fmla="*/ 185 w 185"/>
                        <a:gd name="T1" fmla="*/ 184 h 209"/>
                        <a:gd name="T2" fmla="*/ 143 w 185"/>
                        <a:gd name="T3" fmla="*/ 209 h 209"/>
                        <a:gd name="T4" fmla="*/ 0 w 185"/>
                        <a:gd name="T5" fmla="*/ 24 h 209"/>
                        <a:gd name="T6" fmla="*/ 43 w 185"/>
                        <a:gd name="T7" fmla="*/ 0 h 209"/>
                        <a:gd name="T8" fmla="*/ 185 w 185"/>
                        <a:gd name="T9" fmla="*/ 184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" h="209">
                          <a:moveTo>
                            <a:pt x="185" y="184"/>
                          </a:moveTo>
                          <a:lnTo>
                            <a:pt x="143" y="209"/>
                          </a:lnTo>
                          <a:lnTo>
                            <a:pt x="0" y="24"/>
                          </a:lnTo>
                          <a:lnTo>
                            <a:pt x="43" y="0"/>
                          </a:lnTo>
                          <a:lnTo>
                            <a:pt x="185" y="184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6" name="Freeform 6852">
                      <a:extLst>
                        <a:ext uri="{FF2B5EF4-FFF2-40B4-BE49-F238E27FC236}">
                          <a16:creationId xmlns:a16="http://schemas.microsoft.com/office/drawing/2014/main" xmlns="" id="{0B0C0E5E-0126-4A44-B604-9E10951BEF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3" y="1481"/>
                      <a:ext cx="30" cy="41"/>
                    </a:xfrm>
                    <a:custGeom>
                      <a:avLst/>
                      <a:gdLst>
                        <a:gd name="T0" fmla="*/ 184 w 184"/>
                        <a:gd name="T1" fmla="*/ 185 h 209"/>
                        <a:gd name="T2" fmla="*/ 141 w 184"/>
                        <a:gd name="T3" fmla="*/ 209 h 209"/>
                        <a:gd name="T4" fmla="*/ 0 w 184"/>
                        <a:gd name="T5" fmla="*/ 25 h 209"/>
                        <a:gd name="T6" fmla="*/ 43 w 184"/>
                        <a:gd name="T7" fmla="*/ 0 h 209"/>
                        <a:gd name="T8" fmla="*/ 184 w 184"/>
                        <a:gd name="T9" fmla="*/ 185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" h="209">
                          <a:moveTo>
                            <a:pt x="184" y="185"/>
                          </a:moveTo>
                          <a:lnTo>
                            <a:pt x="141" y="209"/>
                          </a:lnTo>
                          <a:lnTo>
                            <a:pt x="0" y="25"/>
                          </a:lnTo>
                          <a:lnTo>
                            <a:pt x="43" y="0"/>
                          </a:lnTo>
                          <a:lnTo>
                            <a:pt x="184" y="185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7" name="Freeform 6853">
                      <a:extLst>
                        <a:ext uri="{FF2B5EF4-FFF2-40B4-BE49-F238E27FC236}">
                          <a16:creationId xmlns:a16="http://schemas.microsoft.com/office/drawing/2014/main" xmlns="" id="{B4371789-EFB6-44FA-8BA2-03DD5AB1FE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60" y="1540"/>
                      <a:ext cx="31" cy="41"/>
                    </a:xfrm>
                    <a:custGeom>
                      <a:avLst/>
                      <a:gdLst>
                        <a:gd name="T0" fmla="*/ 184 w 184"/>
                        <a:gd name="T1" fmla="*/ 186 h 209"/>
                        <a:gd name="T2" fmla="*/ 141 w 184"/>
                        <a:gd name="T3" fmla="*/ 209 h 209"/>
                        <a:gd name="T4" fmla="*/ 0 w 184"/>
                        <a:gd name="T5" fmla="*/ 25 h 209"/>
                        <a:gd name="T6" fmla="*/ 43 w 184"/>
                        <a:gd name="T7" fmla="*/ 0 h 209"/>
                        <a:gd name="T8" fmla="*/ 184 w 184"/>
                        <a:gd name="T9" fmla="*/ 186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" h="209">
                          <a:moveTo>
                            <a:pt x="184" y="186"/>
                          </a:moveTo>
                          <a:lnTo>
                            <a:pt x="141" y="209"/>
                          </a:lnTo>
                          <a:lnTo>
                            <a:pt x="0" y="25"/>
                          </a:lnTo>
                          <a:lnTo>
                            <a:pt x="43" y="0"/>
                          </a:lnTo>
                          <a:lnTo>
                            <a:pt x="184" y="186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8" name="Freeform 6854">
                      <a:extLst>
                        <a:ext uri="{FF2B5EF4-FFF2-40B4-BE49-F238E27FC236}">
                          <a16:creationId xmlns:a16="http://schemas.microsoft.com/office/drawing/2014/main" xmlns="" id="{45488D08-F9A9-4823-90BA-AF9F55C108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8" y="1599"/>
                      <a:ext cx="31" cy="42"/>
                    </a:xfrm>
                    <a:custGeom>
                      <a:avLst/>
                      <a:gdLst>
                        <a:gd name="T0" fmla="*/ 184 w 184"/>
                        <a:gd name="T1" fmla="*/ 184 h 209"/>
                        <a:gd name="T2" fmla="*/ 142 w 184"/>
                        <a:gd name="T3" fmla="*/ 209 h 209"/>
                        <a:gd name="T4" fmla="*/ 0 w 184"/>
                        <a:gd name="T5" fmla="*/ 24 h 209"/>
                        <a:gd name="T6" fmla="*/ 42 w 184"/>
                        <a:gd name="T7" fmla="*/ 0 h 209"/>
                        <a:gd name="T8" fmla="*/ 184 w 184"/>
                        <a:gd name="T9" fmla="*/ 184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" h="209">
                          <a:moveTo>
                            <a:pt x="184" y="184"/>
                          </a:moveTo>
                          <a:lnTo>
                            <a:pt x="142" y="209"/>
                          </a:lnTo>
                          <a:lnTo>
                            <a:pt x="0" y="24"/>
                          </a:lnTo>
                          <a:lnTo>
                            <a:pt x="42" y="0"/>
                          </a:lnTo>
                          <a:lnTo>
                            <a:pt x="184" y="184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39" name="Freeform 6855">
                      <a:extLst>
                        <a:ext uri="{FF2B5EF4-FFF2-40B4-BE49-F238E27FC236}">
                          <a16:creationId xmlns:a16="http://schemas.microsoft.com/office/drawing/2014/main" xmlns="" id="{C876EF94-AA8A-4974-BBC9-64EC5B0EBE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6" y="1658"/>
                      <a:ext cx="31" cy="42"/>
                    </a:xfrm>
                    <a:custGeom>
                      <a:avLst/>
                      <a:gdLst>
                        <a:gd name="T0" fmla="*/ 185 w 185"/>
                        <a:gd name="T1" fmla="*/ 185 h 209"/>
                        <a:gd name="T2" fmla="*/ 142 w 185"/>
                        <a:gd name="T3" fmla="*/ 209 h 209"/>
                        <a:gd name="T4" fmla="*/ 0 w 185"/>
                        <a:gd name="T5" fmla="*/ 25 h 209"/>
                        <a:gd name="T6" fmla="*/ 43 w 185"/>
                        <a:gd name="T7" fmla="*/ 0 h 209"/>
                        <a:gd name="T8" fmla="*/ 185 w 185"/>
                        <a:gd name="T9" fmla="*/ 185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" h="209">
                          <a:moveTo>
                            <a:pt x="185" y="185"/>
                          </a:moveTo>
                          <a:lnTo>
                            <a:pt x="142" y="209"/>
                          </a:lnTo>
                          <a:lnTo>
                            <a:pt x="0" y="25"/>
                          </a:lnTo>
                          <a:lnTo>
                            <a:pt x="43" y="0"/>
                          </a:lnTo>
                          <a:lnTo>
                            <a:pt x="185" y="185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0" name="Freeform 6856">
                      <a:extLst>
                        <a:ext uri="{FF2B5EF4-FFF2-40B4-BE49-F238E27FC236}">
                          <a16:creationId xmlns:a16="http://schemas.microsoft.com/office/drawing/2014/main" xmlns="" id="{C3A54A8B-4234-4393-AA6D-7953744030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4" y="1717"/>
                      <a:ext cx="30" cy="42"/>
                    </a:xfrm>
                    <a:custGeom>
                      <a:avLst/>
                      <a:gdLst>
                        <a:gd name="T0" fmla="*/ 184 w 184"/>
                        <a:gd name="T1" fmla="*/ 185 h 210"/>
                        <a:gd name="T2" fmla="*/ 141 w 184"/>
                        <a:gd name="T3" fmla="*/ 210 h 210"/>
                        <a:gd name="T4" fmla="*/ 0 w 184"/>
                        <a:gd name="T5" fmla="*/ 24 h 210"/>
                        <a:gd name="T6" fmla="*/ 43 w 184"/>
                        <a:gd name="T7" fmla="*/ 0 h 210"/>
                        <a:gd name="T8" fmla="*/ 184 w 184"/>
                        <a:gd name="T9" fmla="*/ 185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" h="210">
                          <a:moveTo>
                            <a:pt x="184" y="185"/>
                          </a:moveTo>
                          <a:lnTo>
                            <a:pt x="141" y="210"/>
                          </a:lnTo>
                          <a:lnTo>
                            <a:pt x="0" y="24"/>
                          </a:lnTo>
                          <a:lnTo>
                            <a:pt x="43" y="0"/>
                          </a:lnTo>
                          <a:lnTo>
                            <a:pt x="184" y="185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1" name="Freeform 6857">
                      <a:extLst>
                        <a:ext uri="{FF2B5EF4-FFF2-40B4-BE49-F238E27FC236}">
                          <a16:creationId xmlns:a16="http://schemas.microsoft.com/office/drawing/2014/main" xmlns="" id="{DDFF1FC9-228B-4C17-948C-10DA96623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1" y="1776"/>
                      <a:ext cx="31" cy="42"/>
                    </a:xfrm>
                    <a:custGeom>
                      <a:avLst/>
                      <a:gdLst>
                        <a:gd name="T0" fmla="*/ 183 w 183"/>
                        <a:gd name="T1" fmla="*/ 184 h 209"/>
                        <a:gd name="T2" fmla="*/ 141 w 183"/>
                        <a:gd name="T3" fmla="*/ 209 h 209"/>
                        <a:gd name="T4" fmla="*/ 0 w 183"/>
                        <a:gd name="T5" fmla="*/ 24 h 209"/>
                        <a:gd name="T6" fmla="*/ 42 w 183"/>
                        <a:gd name="T7" fmla="*/ 0 h 209"/>
                        <a:gd name="T8" fmla="*/ 183 w 183"/>
                        <a:gd name="T9" fmla="*/ 184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3" h="209">
                          <a:moveTo>
                            <a:pt x="183" y="184"/>
                          </a:moveTo>
                          <a:lnTo>
                            <a:pt x="141" y="209"/>
                          </a:lnTo>
                          <a:lnTo>
                            <a:pt x="0" y="24"/>
                          </a:lnTo>
                          <a:lnTo>
                            <a:pt x="42" y="0"/>
                          </a:lnTo>
                          <a:lnTo>
                            <a:pt x="183" y="184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2" name="Freeform 6858">
                      <a:extLst>
                        <a:ext uri="{FF2B5EF4-FFF2-40B4-BE49-F238E27FC236}">
                          <a16:creationId xmlns:a16="http://schemas.microsoft.com/office/drawing/2014/main" xmlns="" id="{73DC789A-43E1-4C33-861F-61D06CE2A3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9" y="1835"/>
                      <a:ext cx="21" cy="26"/>
                    </a:xfrm>
                    <a:custGeom>
                      <a:avLst/>
                      <a:gdLst>
                        <a:gd name="T0" fmla="*/ 123 w 123"/>
                        <a:gd name="T1" fmla="*/ 106 h 130"/>
                        <a:gd name="T2" fmla="*/ 43 w 123"/>
                        <a:gd name="T3" fmla="*/ 0 h 130"/>
                        <a:gd name="T4" fmla="*/ 0 w 123"/>
                        <a:gd name="T5" fmla="*/ 25 h 130"/>
                        <a:gd name="T6" fmla="*/ 81 w 123"/>
                        <a:gd name="T7" fmla="*/ 130 h 130"/>
                        <a:gd name="T8" fmla="*/ 123 w 123"/>
                        <a:gd name="T9" fmla="*/ 106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" h="130">
                          <a:moveTo>
                            <a:pt x="123" y="106"/>
                          </a:moveTo>
                          <a:lnTo>
                            <a:pt x="43" y="0"/>
                          </a:lnTo>
                          <a:lnTo>
                            <a:pt x="0" y="25"/>
                          </a:lnTo>
                          <a:lnTo>
                            <a:pt x="81" y="130"/>
                          </a:lnTo>
                          <a:lnTo>
                            <a:pt x="123" y="106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3" name="Freeform 6859">
                      <a:extLst>
                        <a:ext uri="{FF2B5EF4-FFF2-40B4-BE49-F238E27FC236}">
                          <a16:creationId xmlns:a16="http://schemas.microsoft.com/office/drawing/2014/main" xmlns="" id="{18B74440-0AA2-4E64-9E7A-57BDC0BBED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4" y="1132"/>
                      <a:ext cx="23" cy="45"/>
                    </a:xfrm>
                    <a:custGeom>
                      <a:avLst/>
                      <a:gdLst>
                        <a:gd name="T0" fmla="*/ 138 w 138"/>
                        <a:gd name="T1" fmla="*/ 208 h 223"/>
                        <a:gd name="T2" fmla="*/ 91 w 138"/>
                        <a:gd name="T3" fmla="*/ 223 h 223"/>
                        <a:gd name="T4" fmla="*/ 0 w 138"/>
                        <a:gd name="T5" fmla="*/ 16 h 223"/>
                        <a:gd name="T6" fmla="*/ 48 w 138"/>
                        <a:gd name="T7" fmla="*/ 0 h 223"/>
                        <a:gd name="T8" fmla="*/ 138 w 138"/>
                        <a:gd name="T9" fmla="*/ 208 h 2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8" h="223">
                          <a:moveTo>
                            <a:pt x="138" y="208"/>
                          </a:moveTo>
                          <a:lnTo>
                            <a:pt x="91" y="223"/>
                          </a:lnTo>
                          <a:lnTo>
                            <a:pt x="0" y="16"/>
                          </a:lnTo>
                          <a:lnTo>
                            <a:pt x="48" y="0"/>
                          </a:lnTo>
                          <a:lnTo>
                            <a:pt x="138" y="20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4" name="Freeform 6860">
                      <a:extLst>
                        <a:ext uri="{FF2B5EF4-FFF2-40B4-BE49-F238E27FC236}">
                          <a16:creationId xmlns:a16="http://schemas.microsoft.com/office/drawing/2014/main" xmlns="" id="{79DD23F1-F49C-4641-99B8-4143F26645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18" y="1199"/>
                      <a:ext cx="23" cy="44"/>
                    </a:xfrm>
                    <a:custGeom>
                      <a:avLst/>
                      <a:gdLst>
                        <a:gd name="T0" fmla="*/ 139 w 139"/>
                        <a:gd name="T1" fmla="*/ 207 h 223"/>
                        <a:gd name="T2" fmla="*/ 92 w 139"/>
                        <a:gd name="T3" fmla="*/ 223 h 223"/>
                        <a:gd name="T4" fmla="*/ 0 w 139"/>
                        <a:gd name="T5" fmla="*/ 15 h 223"/>
                        <a:gd name="T6" fmla="*/ 48 w 139"/>
                        <a:gd name="T7" fmla="*/ 0 h 223"/>
                        <a:gd name="T8" fmla="*/ 139 w 139"/>
                        <a:gd name="T9" fmla="*/ 207 h 2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223">
                          <a:moveTo>
                            <a:pt x="139" y="207"/>
                          </a:moveTo>
                          <a:lnTo>
                            <a:pt x="92" y="223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9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5" name="Freeform 6861">
                      <a:extLst>
                        <a:ext uri="{FF2B5EF4-FFF2-40B4-BE49-F238E27FC236}">
                          <a16:creationId xmlns:a16="http://schemas.microsoft.com/office/drawing/2014/main" xmlns="" id="{E78DEA97-ECF2-40BD-B9D6-C222A1D9FC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3" y="1265"/>
                      <a:ext cx="23" cy="45"/>
                    </a:xfrm>
                    <a:custGeom>
                      <a:avLst/>
                      <a:gdLst>
                        <a:gd name="T0" fmla="*/ 139 w 139"/>
                        <a:gd name="T1" fmla="*/ 207 h 223"/>
                        <a:gd name="T2" fmla="*/ 90 w 139"/>
                        <a:gd name="T3" fmla="*/ 223 h 223"/>
                        <a:gd name="T4" fmla="*/ 0 w 139"/>
                        <a:gd name="T5" fmla="*/ 15 h 223"/>
                        <a:gd name="T6" fmla="*/ 48 w 139"/>
                        <a:gd name="T7" fmla="*/ 0 h 223"/>
                        <a:gd name="T8" fmla="*/ 139 w 139"/>
                        <a:gd name="T9" fmla="*/ 207 h 2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223">
                          <a:moveTo>
                            <a:pt x="139" y="207"/>
                          </a:moveTo>
                          <a:lnTo>
                            <a:pt x="90" y="223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9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6" name="Freeform 6862">
                      <a:extLst>
                        <a:ext uri="{FF2B5EF4-FFF2-40B4-BE49-F238E27FC236}">
                          <a16:creationId xmlns:a16="http://schemas.microsoft.com/office/drawing/2014/main" xmlns="" id="{946EEE10-7841-46C4-800C-66B9861EC4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7" y="1331"/>
                      <a:ext cx="23" cy="45"/>
                    </a:xfrm>
                    <a:custGeom>
                      <a:avLst/>
                      <a:gdLst>
                        <a:gd name="T0" fmla="*/ 140 w 140"/>
                        <a:gd name="T1" fmla="*/ 207 h 224"/>
                        <a:gd name="T2" fmla="*/ 91 w 140"/>
                        <a:gd name="T3" fmla="*/ 224 h 224"/>
                        <a:gd name="T4" fmla="*/ 0 w 140"/>
                        <a:gd name="T5" fmla="*/ 16 h 224"/>
                        <a:gd name="T6" fmla="*/ 48 w 140"/>
                        <a:gd name="T7" fmla="*/ 0 h 224"/>
                        <a:gd name="T8" fmla="*/ 140 w 140"/>
                        <a:gd name="T9" fmla="*/ 207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0" h="224">
                          <a:moveTo>
                            <a:pt x="140" y="207"/>
                          </a:moveTo>
                          <a:lnTo>
                            <a:pt x="91" y="224"/>
                          </a:lnTo>
                          <a:lnTo>
                            <a:pt x="0" y="16"/>
                          </a:lnTo>
                          <a:lnTo>
                            <a:pt x="48" y="0"/>
                          </a:lnTo>
                          <a:lnTo>
                            <a:pt x="140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7" name="Freeform 6863">
                      <a:extLst>
                        <a:ext uri="{FF2B5EF4-FFF2-40B4-BE49-F238E27FC236}">
                          <a16:creationId xmlns:a16="http://schemas.microsoft.com/office/drawing/2014/main" xmlns="" id="{A16FF6E1-9DCF-4321-BC6E-BAD6084266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1" y="1398"/>
                      <a:ext cx="23" cy="44"/>
                    </a:xfrm>
                    <a:custGeom>
                      <a:avLst/>
                      <a:gdLst>
                        <a:gd name="T0" fmla="*/ 138 w 138"/>
                        <a:gd name="T1" fmla="*/ 207 h 222"/>
                        <a:gd name="T2" fmla="*/ 91 w 138"/>
                        <a:gd name="T3" fmla="*/ 222 h 222"/>
                        <a:gd name="T4" fmla="*/ 0 w 138"/>
                        <a:gd name="T5" fmla="*/ 15 h 222"/>
                        <a:gd name="T6" fmla="*/ 48 w 138"/>
                        <a:gd name="T7" fmla="*/ 0 h 222"/>
                        <a:gd name="T8" fmla="*/ 138 w 138"/>
                        <a:gd name="T9" fmla="*/ 207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8" h="222">
                          <a:moveTo>
                            <a:pt x="138" y="207"/>
                          </a:moveTo>
                          <a:lnTo>
                            <a:pt x="91" y="222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8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8" name="Freeform 6864">
                      <a:extLst>
                        <a:ext uri="{FF2B5EF4-FFF2-40B4-BE49-F238E27FC236}">
                          <a16:creationId xmlns:a16="http://schemas.microsoft.com/office/drawing/2014/main" xmlns="" id="{BD63CC58-413E-468F-A7C3-DE38396CC8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5" y="1464"/>
                      <a:ext cx="23" cy="45"/>
                    </a:xfrm>
                    <a:custGeom>
                      <a:avLst/>
                      <a:gdLst>
                        <a:gd name="T0" fmla="*/ 139 w 139"/>
                        <a:gd name="T1" fmla="*/ 207 h 223"/>
                        <a:gd name="T2" fmla="*/ 92 w 139"/>
                        <a:gd name="T3" fmla="*/ 223 h 223"/>
                        <a:gd name="T4" fmla="*/ 0 w 139"/>
                        <a:gd name="T5" fmla="*/ 15 h 223"/>
                        <a:gd name="T6" fmla="*/ 48 w 139"/>
                        <a:gd name="T7" fmla="*/ 0 h 223"/>
                        <a:gd name="T8" fmla="*/ 139 w 139"/>
                        <a:gd name="T9" fmla="*/ 207 h 2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223">
                          <a:moveTo>
                            <a:pt x="139" y="207"/>
                          </a:moveTo>
                          <a:lnTo>
                            <a:pt x="92" y="223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139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49" name="Freeform 6865">
                      <a:extLst>
                        <a:ext uri="{FF2B5EF4-FFF2-40B4-BE49-F238E27FC236}">
                          <a16:creationId xmlns:a16="http://schemas.microsoft.com/office/drawing/2014/main" xmlns="" id="{823626D0-CBBF-4BFB-BCAE-B4F51698E2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0" y="1530"/>
                      <a:ext cx="23" cy="45"/>
                    </a:xfrm>
                    <a:custGeom>
                      <a:avLst/>
                      <a:gdLst>
                        <a:gd name="T0" fmla="*/ 139 w 139"/>
                        <a:gd name="T1" fmla="*/ 207 h 223"/>
                        <a:gd name="T2" fmla="*/ 91 w 139"/>
                        <a:gd name="T3" fmla="*/ 223 h 223"/>
                        <a:gd name="T4" fmla="*/ 0 w 139"/>
                        <a:gd name="T5" fmla="*/ 16 h 223"/>
                        <a:gd name="T6" fmla="*/ 47 w 139"/>
                        <a:gd name="T7" fmla="*/ 0 h 223"/>
                        <a:gd name="T8" fmla="*/ 139 w 139"/>
                        <a:gd name="T9" fmla="*/ 207 h 2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223">
                          <a:moveTo>
                            <a:pt x="139" y="207"/>
                          </a:moveTo>
                          <a:lnTo>
                            <a:pt x="91" y="223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139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0" name="Freeform 6866">
                      <a:extLst>
                        <a:ext uri="{FF2B5EF4-FFF2-40B4-BE49-F238E27FC236}">
                          <a16:creationId xmlns:a16="http://schemas.microsoft.com/office/drawing/2014/main" xmlns="" id="{F100E142-1142-4A62-BAD0-00AE933D54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64" y="1597"/>
                      <a:ext cx="23" cy="44"/>
                    </a:xfrm>
                    <a:custGeom>
                      <a:avLst/>
                      <a:gdLst>
                        <a:gd name="T0" fmla="*/ 138 w 138"/>
                        <a:gd name="T1" fmla="*/ 208 h 224"/>
                        <a:gd name="T2" fmla="*/ 90 w 138"/>
                        <a:gd name="T3" fmla="*/ 224 h 224"/>
                        <a:gd name="T4" fmla="*/ 0 w 138"/>
                        <a:gd name="T5" fmla="*/ 16 h 224"/>
                        <a:gd name="T6" fmla="*/ 47 w 138"/>
                        <a:gd name="T7" fmla="*/ 0 h 224"/>
                        <a:gd name="T8" fmla="*/ 138 w 138"/>
                        <a:gd name="T9" fmla="*/ 208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8" h="224">
                          <a:moveTo>
                            <a:pt x="138" y="208"/>
                          </a:moveTo>
                          <a:lnTo>
                            <a:pt x="90" y="224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138" y="20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grpSp>
                <p:nvGrpSpPr>
                  <p:cNvPr id="330652" name="Group 7068">
                    <a:extLst>
                      <a:ext uri="{FF2B5EF4-FFF2-40B4-BE49-F238E27FC236}">
                        <a16:creationId xmlns:a16="http://schemas.microsoft.com/office/drawing/2014/main" xmlns="" id="{B0704667-0020-43A1-9367-4DF2651E2E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96" y="1187"/>
                    <a:ext cx="2300" cy="1002"/>
                    <a:chOff x="3196" y="1187"/>
                    <a:chExt cx="2300" cy="1002"/>
                  </a:xfrm>
                </p:grpSpPr>
                <p:sp>
                  <p:nvSpPr>
                    <p:cNvPr id="330452" name="Freeform 6868">
                      <a:extLst>
                        <a:ext uri="{FF2B5EF4-FFF2-40B4-BE49-F238E27FC236}">
                          <a16:creationId xmlns:a16="http://schemas.microsoft.com/office/drawing/2014/main" xmlns="" id="{25D13688-DB6B-4518-B5CB-E40786DDFF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8" y="1663"/>
                      <a:ext cx="23" cy="45"/>
                    </a:xfrm>
                    <a:custGeom>
                      <a:avLst/>
                      <a:gdLst>
                        <a:gd name="T0" fmla="*/ 139 w 139"/>
                        <a:gd name="T1" fmla="*/ 207 h 222"/>
                        <a:gd name="T2" fmla="*/ 92 w 139"/>
                        <a:gd name="T3" fmla="*/ 222 h 222"/>
                        <a:gd name="T4" fmla="*/ 0 w 139"/>
                        <a:gd name="T5" fmla="*/ 15 h 222"/>
                        <a:gd name="T6" fmla="*/ 49 w 139"/>
                        <a:gd name="T7" fmla="*/ 0 h 222"/>
                        <a:gd name="T8" fmla="*/ 139 w 139"/>
                        <a:gd name="T9" fmla="*/ 207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222">
                          <a:moveTo>
                            <a:pt x="139" y="207"/>
                          </a:moveTo>
                          <a:lnTo>
                            <a:pt x="92" y="222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139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3" name="Freeform 6869">
                      <a:extLst>
                        <a:ext uri="{FF2B5EF4-FFF2-40B4-BE49-F238E27FC236}">
                          <a16:creationId xmlns:a16="http://schemas.microsoft.com/office/drawing/2014/main" xmlns="" id="{D53CEC75-BCEB-4638-9E3E-F56B8841FD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2" y="1729"/>
                      <a:ext cx="23" cy="45"/>
                    </a:xfrm>
                    <a:custGeom>
                      <a:avLst/>
                      <a:gdLst>
                        <a:gd name="T0" fmla="*/ 139 w 139"/>
                        <a:gd name="T1" fmla="*/ 207 h 224"/>
                        <a:gd name="T2" fmla="*/ 91 w 139"/>
                        <a:gd name="T3" fmla="*/ 224 h 224"/>
                        <a:gd name="T4" fmla="*/ 0 w 139"/>
                        <a:gd name="T5" fmla="*/ 15 h 224"/>
                        <a:gd name="T6" fmla="*/ 49 w 139"/>
                        <a:gd name="T7" fmla="*/ 0 h 224"/>
                        <a:gd name="T8" fmla="*/ 139 w 139"/>
                        <a:gd name="T9" fmla="*/ 207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224">
                          <a:moveTo>
                            <a:pt x="139" y="207"/>
                          </a:moveTo>
                          <a:lnTo>
                            <a:pt x="91" y="224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139" y="207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4" name="Freeform 6870">
                      <a:extLst>
                        <a:ext uri="{FF2B5EF4-FFF2-40B4-BE49-F238E27FC236}">
                          <a16:creationId xmlns:a16="http://schemas.microsoft.com/office/drawing/2014/main" xmlns="" id="{E0368F8A-E545-4FB9-9B28-BECA27BDE0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6" y="1796"/>
                      <a:ext cx="14" cy="17"/>
                    </a:xfrm>
                    <a:custGeom>
                      <a:avLst/>
                      <a:gdLst>
                        <a:gd name="T0" fmla="*/ 79 w 79"/>
                        <a:gd name="T1" fmla="*/ 73 h 88"/>
                        <a:gd name="T2" fmla="*/ 47 w 79"/>
                        <a:gd name="T3" fmla="*/ 0 h 88"/>
                        <a:gd name="T4" fmla="*/ 0 w 79"/>
                        <a:gd name="T5" fmla="*/ 16 h 88"/>
                        <a:gd name="T6" fmla="*/ 32 w 79"/>
                        <a:gd name="T7" fmla="*/ 88 h 88"/>
                        <a:gd name="T8" fmla="*/ 79 w 79"/>
                        <a:gd name="T9" fmla="*/ 73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9" h="88">
                          <a:moveTo>
                            <a:pt x="79" y="73"/>
                          </a:moveTo>
                          <a:lnTo>
                            <a:pt x="47" y="0"/>
                          </a:lnTo>
                          <a:lnTo>
                            <a:pt x="0" y="16"/>
                          </a:lnTo>
                          <a:lnTo>
                            <a:pt x="32" y="88"/>
                          </a:lnTo>
                          <a:lnTo>
                            <a:pt x="79" y="73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5" name="Freeform 6871">
                      <a:extLst>
                        <a:ext uri="{FF2B5EF4-FFF2-40B4-BE49-F238E27FC236}">
                          <a16:creationId xmlns:a16="http://schemas.microsoft.com/office/drawing/2014/main" xmlns="" id="{CDD0D25E-0804-439D-A5BD-60E45FAE42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6" y="1232"/>
                      <a:ext cx="14" cy="19"/>
                    </a:xfrm>
                    <a:custGeom>
                      <a:avLst/>
                      <a:gdLst>
                        <a:gd name="T0" fmla="*/ 87 w 87"/>
                        <a:gd name="T1" fmla="*/ 82 h 98"/>
                        <a:gd name="T2" fmla="*/ 39 w 87"/>
                        <a:gd name="T3" fmla="*/ 98 h 98"/>
                        <a:gd name="T4" fmla="*/ 0 w 87"/>
                        <a:gd name="T5" fmla="*/ 16 h 98"/>
                        <a:gd name="T6" fmla="*/ 49 w 87"/>
                        <a:gd name="T7" fmla="*/ 0 h 98"/>
                        <a:gd name="T8" fmla="*/ 87 w 87"/>
                        <a:gd name="T9" fmla="*/ 82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7" h="98">
                          <a:moveTo>
                            <a:pt x="87" y="82"/>
                          </a:moveTo>
                          <a:lnTo>
                            <a:pt x="39" y="98"/>
                          </a:lnTo>
                          <a:lnTo>
                            <a:pt x="0" y="16"/>
                          </a:lnTo>
                          <a:lnTo>
                            <a:pt x="49" y="0"/>
                          </a:lnTo>
                          <a:lnTo>
                            <a:pt x="87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6" name="Freeform 6872">
                      <a:extLst>
                        <a:ext uri="{FF2B5EF4-FFF2-40B4-BE49-F238E27FC236}">
                          <a16:creationId xmlns:a16="http://schemas.microsoft.com/office/drawing/2014/main" xmlns="" id="{6F877866-E6F6-45FF-9D9A-5EAB50E95A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12" y="1273"/>
                      <a:ext cx="14" cy="20"/>
                    </a:xfrm>
                    <a:custGeom>
                      <a:avLst/>
                      <a:gdLst>
                        <a:gd name="T0" fmla="*/ 86 w 86"/>
                        <a:gd name="T1" fmla="*/ 83 h 99"/>
                        <a:gd name="T2" fmla="*/ 38 w 86"/>
                        <a:gd name="T3" fmla="*/ 99 h 99"/>
                        <a:gd name="T4" fmla="*/ 0 w 86"/>
                        <a:gd name="T5" fmla="*/ 16 h 99"/>
                        <a:gd name="T6" fmla="*/ 48 w 86"/>
                        <a:gd name="T7" fmla="*/ 0 h 99"/>
                        <a:gd name="T8" fmla="*/ 86 w 86"/>
                        <a:gd name="T9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" h="99">
                          <a:moveTo>
                            <a:pt x="86" y="83"/>
                          </a:moveTo>
                          <a:lnTo>
                            <a:pt x="38" y="99"/>
                          </a:lnTo>
                          <a:lnTo>
                            <a:pt x="0" y="16"/>
                          </a:lnTo>
                          <a:lnTo>
                            <a:pt x="48" y="0"/>
                          </a:lnTo>
                          <a:lnTo>
                            <a:pt x="86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7" name="Freeform 6873">
                      <a:extLst>
                        <a:ext uri="{FF2B5EF4-FFF2-40B4-BE49-F238E27FC236}">
                          <a16:creationId xmlns:a16="http://schemas.microsoft.com/office/drawing/2014/main" xmlns="" id="{F9888E93-EA86-48AD-82A5-FC06766BA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8" y="1314"/>
                      <a:ext cx="14" cy="20"/>
                    </a:xfrm>
                    <a:custGeom>
                      <a:avLst/>
                      <a:gdLst>
                        <a:gd name="T0" fmla="*/ 87 w 87"/>
                        <a:gd name="T1" fmla="*/ 82 h 100"/>
                        <a:gd name="T2" fmla="*/ 38 w 87"/>
                        <a:gd name="T3" fmla="*/ 100 h 100"/>
                        <a:gd name="T4" fmla="*/ 0 w 87"/>
                        <a:gd name="T5" fmla="*/ 17 h 100"/>
                        <a:gd name="T6" fmla="*/ 48 w 87"/>
                        <a:gd name="T7" fmla="*/ 0 h 100"/>
                        <a:gd name="T8" fmla="*/ 87 w 87"/>
                        <a:gd name="T9" fmla="*/ 82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7" h="100">
                          <a:moveTo>
                            <a:pt x="87" y="82"/>
                          </a:moveTo>
                          <a:lnTo>
                            <a:pt x="38" y="100"/>
                          </a:lnTo>
                          <a:lnTo>
                            <a:pt x="0" y="17"/>
                          </a:lnTo>
                          <a:lnTo>
                            <a:pt x="48" y="0"/>
                          </a:lnTo>
                          <a:lnTo>
                            <a:pt x="87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8" name="Freeform 6874">
                      <a:extLst>
                        <a:ext uri="{FF2B5EF4-FFF2-40B4-BE49-F238E27FC236}">
                          <a16:creationId xmlns:a16="http://schemas.microsoft.com/office/drawing/2014/main" xmlns="" id="{10D1A0FD-5E72-44A7-AEB5-030E140074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4" y="1355"/>
                      <a:ext cx="14" cy="20"/>
                    </a:xfrm>
                    <a:custGeom>
                      <a:avLst/>
                      <a:gdLst>
                        <a:gd name="T0" fmla="*/ 85 w 85"/>
                        <a:gd name="T1" fmla="*/ 82 h 99"/>
                        <a:gd name="T2" fmla="*/ 38 w 85"/>
                        <a:gd name="T3" fmla="*/ 99 h 99"/>
                        <a:gd name="T4" fmla="*/ 0 w 85"/>
                        <a:gd name="T5" fmla="*/ 17 h 99"/>
                        <a:gd name="T6" fmla="*/ 48 w 85"/>
                        <a:gd name="T7" fmla="*/ 0 h 99"/>
                        <a:gd name="T8" fmla="*/ 85 w 85"/>
                        <a:gd name="T9" fmla="*/ 82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2"/>
                          </a:moveTo>
                          <a:lnTo>
                            <a:pt x="38" y="99"/>
                          </a:lnTo>
                          <a:lnTo>
                            <a:pt x="0" y="17"/>
                          </a:lnTo>
                          <a:lnTo>
                            <a:pt x="48" y="0"/>
                          </a:lnTo>
                          <a:lnTo>
                            <a:pt x="85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59" name="Freeform 6875">
                      <a:extLst>
                        <a:ext uri="{FF2B5EF4-FFF2-40B4-BE49-F238E27FC236}">
                          <a16:creationId xmlns:a16="http://schemas.microsoft.com/office/drawing/2014/main" xmlns="" id="{1BB4252B-2180-4DF6-A647-9D428D8B57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9" y="1396"/>
                      <a:ext cx="15" cy="20"/>
                    </a:xfrm>
                    <a:custGeom>
                      <a:avLst/>
                      <a:gdLst>
                        <a:gd name="T0" fmla="*/ 85 w 85"/>
                        <a:gd name="T1" fmla="*/ 82 h 99"/>
                        <a:gd name="T2" fmla="*/ 38 w 85"/>
                        <a:gd name="T3" fmla="*/ 99 h 99"/>
                        <a:gd name="T4" fmla="*/ 0 w 85"/>
                        <a:gd name="T5" fmla="*/ 17 h 99"/>
                        <a:gd name="T6" fmla="*/ 47 w 85"/>
                        <a:gd name="T7" fmla="*/ 0 h 99"/>
                        <a:gd name="T8" fmla="*/ 85 w 85"/>
                        <a:gd name="T9" fmla="*/ 82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2"/>
                          </a:moveTo>
                          <a:lnTo>
                            <a:pt x="38" y="99"/>
                          </a:lnTo>
                          <a:lnTo>
                            <a:pt x="0" y="17"/>
                          </a:lnTo>
                          <a:lnTo>
                            <a:pt x="47" y="0"/>
                          </a:lnTo>
                          <a:lnTo>
                            <a:pt x="85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0" name="Freeform 6876">
                      <a:extLst>
                        <a:ext uri="{FF2B5EF4-FFF2-40B4-BE49-F238E27FC236}">
                          <a16:creationId xmlns:a16="http://schemas.microsoft.com/office/drawing/2014/main" xmlns="" id="{AEB126B3-E949-442A-997A-A68EDB5F92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5" y="1438"/>
                      <a:ext cx="15" cy="19"/>
                    </a:xfrm>
                    <a:custGeom>
                      <a:avLst/>
                      <a:gdLst>
                        <a:gd name="T0" fmla="*/ 85 w 85"/>
                        <a:gd name="T1" fmla="*/ 83 h 99"/>
                        <a:gd name="T2" fmla="*/ 38 w 85"/>
                        <a:gd name="T3" fmla="*/ 99 h 99"/>
                        <a:gd name="T4" fmla="*/ 0 w 85"/>
                        <a:gd name="T5" fmla="*/ 16 h 99"/>
                        <a:gd name="T6" fmla="*/ 47 w 85"/>
                        <a:gd name="T7" fmla="*/ 0 h 99"/>
                        <a:gd name="T8" fmla="*/ 85 w 85"/>
                        <a:gd name="T9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3"/>
                          </a:moveTo>
                          <a:lnTo>
                            <a:pt x="38" y="99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85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1" name="Freeform 6877">
                      <a:extLst>
                        <a:ext uri="{FF2B5EF4-FFF2-40B4-BE49-F238E27FC236}">
                          <a16:creationId xmlns:a16="http://schemas.microsoft.com/office/drawing/2014/main" xmlns="" id="{127B1DA6-D0EB-4547-8C51-919DDC143C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1" y="1479"/>
                      <a:ext cx="14" cy="20"/>
                    </a:xfrm>
                    <a:custGeom>
                      <a:avLst/>
                      <a:gdLst>
                        <a:gd name="T0" fmla="*/ 85 w 85"/>
                        <a:gd name="T1" fmla="*/ 82 h 99"/>
                        <a:gd name="T2" fmla="*/ 38 w 85"/>
                        <a:gd name="T3" fmla="*/ 99 h 99"/>
                        <a:gd name="T4" fmla="*/ 0 w 85"/>
                        <a:gd name="T5" fmla="*/ 16 h 99"/>
                        <a:gd name="T6" fmla="*/ 47 w 85"/>
                        <a:gd name="T7" fmla="*/ 0 h 99"/>
                        <a:gd name="T8" fmla="*/ 85 w 85"/>
                        <a:gd name="T9" fmla="*/ 82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2"/>
                          </a:moveTo>
                          <a:lnTo>
                            <a:pt x="38" y="99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85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2" name="Freeform 6878">
                      <a:extLst>
                        <a:ext uri="{FF2B5EF4-FFF2-40B4-BE49-F238E27FC236}">
                          <a16:creationId xmlns:a16="http://schemas.microsoft.com/office/drawing/2014/main" xmlns="" id="{63E367B3-E257-4F01-AB39-CF565FAF80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7" y="1520"/>
                      <a:ext cx="14" cy="20"/>
                    </a:xfrm>
                    <a:custGeom>
                      <a:avLst/>
                      <a:gdLst>
                        <a:gd name="T0" fmla="*/ 86 w 86"/>
                        <a:gd name="T1" fmla="*/ 82 h 98"/>
                        <a:gd name="T2" fmla="*/ 39 w 86"/>
                        <a:gd name="T3" fmla="*/ 98 h 98"/>
                        <a:gd name="T4" fmla="*/ 0 w 86"/>
                        <a:gd name="T5" fmla="*/ 16 h 98"/>
                        <a:gd name="T6" fmla="*/ 48 w 86"/>
                        <a:gd name="T7" fmla="*/ 0 h 98"/>
                        <a:gd name="T8" fmla="*/ 86 w 86"/>
                        <a:gd name="T9" fmla="*/ 82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" h="98">
                          <a:moveTo>
                            <a:pt x="86" y="82"/>
                          </a:moveTo>
                          <a:lnTo>
                            <a:pt x="39" y="98"/>
                          </a:lnTo>
                          <a:lnTo>
                            <a:pt x="0" y="16"/>
                          </a:lnTo>
                          <a:lnTo>
                            <a:pt x="48" y="0"/>
                          </a:lnTo>
                          <a:lnTo>
                            <a:pt x="86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3" name="Freeform 6879">
                      <a:extLst>
                        <a:ext uri="{FF2B5EF4-FFF2-40B4-BE49-F238E27FC236}">
                          <a16:creationId xmlns:a16="http://schemas.microsoft.com/office/drawing/2014/main" xmlns="" id="{C31BB84A-1835-477C-BD76-E093F1C77B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3" y="1561"/>
                      <a:ext cx="14" cy="20"/>
                    </a:xfrm>
                    <a:custGeom>
                      <a:avLst/>
                      <a:gdLst>
                        <a:gd name="T0" fmla="*/ 85 w 85"/>
                        <a:gd name="T1" fmla="*/ 82 h 98"/>
                        <a:gd name="T2" fmla="*/ 37 w 85"/>
                        <a:gd name="T3" fmla="*/ 98 h 98"/>
                        <a:gd name="T4" fmla="*/ 0 w 85"/>
                        <a:gd name="T5" fmla="*/ 16 h 98"/>
                        <a:gd name="T6" fmla="*/ 47 w 85"/>
                        <a:gd name="T7" fmla="*/ 0 h 98"/>
                        <a:gd name="T8" fmla="*/ 85 w 85"/>
                        <a:gd name="T9" fmla="*/ 82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8">
                          <a:moveTo>
                            <a:pt x="85" y="82"/>
                          </a:moveTo>
                          <a:lnTo>
                            <a:pt x="37" y="98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85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4" name="Freeform 6880">
                      <a:extLst>
                        <a:ext uri="{FF2B5EF4-FFF2-40B4-BE49-F238E27FC236}">
                          <a16:creationId xmlns:a16="http://schemas.microsoft.com/office/drawing/2014/main" xmlns="" id="{2BEA2E0F-822D-4F85-9067-D0AD031409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9" y="1602"/>
                      <a:ext cx="14" cy="20"/>
                    </a:xfrm>
                    <a:custGeom>
                      <a:avLst/>
                      <a:gdLst>
                        <a:gd name="T0" fmla="*/ 87 w 87"/>
                        <a:gd name="T1" fmla="*/ 83 h 100"/>
                        <a:gd name="T2" fmla="*/ 38 w 87"/>
                        <a:gd name="T3" fmla="*/ 100 h 100"/>
                        <a:gd name="T4" fmla="*/ 0 w 87"/>
                        <a:gd name="T5" fmla="*/ 18 h 100"/>
                        <a:gd name="T6" fmla="*/ 48 w 87"/>
                        <a:gd name="T7" fmla="*/ 0 h 100"/>
                        <a:gd name="T8" fmla="*/ 87 w 87"/>
                        <a:gd name="T9" fmla="*/ 83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7" h="100">
                          <a:moveTo>
                            <a:pt x="87" y="83"/>
                          </a:moveTo>
                          <a:lnTo>
                            <a:pt x="38" y="100"/>
                          </a:lnTo>
                          <a:lnTo>
                            <a:pt x="0" y="18"/>
                          </a:lnTo>
                          <a:lnTo>
                            <a:pt x="48" y="0"/>
                          </a:lnTo>
                          <a:lnTo>
                            <a:pt x="87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5" name="Freeform 6881">
                      <a:extLst>
                        <a:ext uri="{FF2B5EF4-FFF2-40B4-BE49-F238E27FC236}">
                          <a16:creationId xmlns:a16="http://schemas.microsoft.com/office/drawing/2014/main" xmlns="" id="{456E5A1B-93AB-4605-8CA8-938B4ED25C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5" y="1643"/>
                      <a:ext cx="14" cy="20"/>
                    </a:xfrm>
                    <a:custGeom>
                      <a:avLst/>
                      <a:gdLst>
                        <a:gd name="T0" fmla="*/ 86 w 86"/>
                        <a:gd name="T1" fmla="*/ 83 h 100"/>
                        <a:gd name="T2" fmla="*/ 38 w 86"/>
                        <a:gd name="T3" fmla="*/ 100 h 100"/>
                        <a:gd name="T4" fmla="*/ 0 w 86"/>
                        <a:gd name="T5" fmla="*/ 17 h 100"/>
                        <a:gd name="T6" fmla="*/ 48 w 86"/>
                        <a:gd name="T7" fmla="*/ 0 h 100"/>
                        <a:gd name="T8" fmla="*/ 86 w 86"/>
                        <a:gd name="T9" fmla="*/ 83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" h="100">
                          <a:moveTo>
                            <a:pt x="86" y="83"/>
                          </a:moveTo>
                          <a:lnTo>
                            <a:pt x="38" y="100"/>
                          </a:lnTo>
                          <a:lnTo>
                            <a:pt x="0" y="17"/>
                          </a:lnTo>
                          <a:lnTo>
                            <a:pt x="48" y="0"/>
                          </a:lnTo>
                          <a:lnTo>
                            <a:pt x="86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6" name="Freeform 6882">
                      <a:extLst>
                        <a:ext uri="{FF2B5EF4-FFF2-40B4-BE49-F238E27FC236}">
                          <a16:creationId xmlns:a16="http://schemas.microsoft.com/office/drawing/2014/main" xmlns="" id="{1980235A-70FB-4D0A-9A1A-CF4B5B8A5A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71" y="1685"/>
                      <a:ext cx="14" cy="19"/>
                    </a:xfrm>
                    <a:custGeom>
                      <a:avLst/>
                      <a:gdLst>
                        <a:gd name="T0" fmla="*/ 85 w 85"/>
                        <a:gd name="T1" fmla="*/ 82 h 99"/>
                        <a:gd name="T2" fmla="*/ 38 w 85"/>
                        <a:gd name="T3" fmla="*/ 99 h 99"/>
                        <a:gd name="T4" fmla="*/ 0 w 85"/>
                        <a:gd name="T5" fmla="*/ 17 h 99"/>
                        <a:gd name="T6" fmla="*/ 48 w 85"/>
                        <a:gd name="T7" fmla="*/ 0 h 99"/>
                        <a:gd name="T8" fmla="*/ 85 w 85"/>
                        <a:gd name="T9" fmla="*/ 82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2"/>
                          </a:moveTo>
                          <a:lnTo>
                            <a:pt x="38" y="99"/>
                          </a:lnTo>
                          <a:lnTo>
                            <a:pt x="0" y="17"/>
                          </a:lnTo>
                          <a:lnTo>
                            <a:pt x="48" y="0"/>
                          </a:lnTo>
                          <a:lnTo>
                            <a:pt x="85" y="82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7" name="Freeform 6883">
                      <a:extLst>
                        <a:ext uri="{FF2B5EF4-FFF2-40B4-BE49-F238E27FC236}">
                          <a16:creationId xmlns:a16="http://schemas.microsoft.com/office/drawing/2014/main" xmlns="" id="{64A729BC-E921-414C-B290-E12384EAC0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7" y="1726"/>
                      <a:ext cx="14" cy="20"/>
                    </a:xfrm>
                    <a:custGeom>
                      <a:avLst/>
                      <a:gdLst>
                        <a:gd name="T0" fmla="*/ 85 w 85"/>
                        <a:gd name="T1" fmla="*/ 83 h 99"/>
                        <a:gd name="T2" fmla="*/ 38 w 85"/>
                        <a:gd name="T3" fmla="*/ 99 h 99"/>
                        <a:gd name="T4" fmla="*/ 0 w 85"/>
                        <a:gd name="T5" fmla="*/ 17 h 99"/>
                        <a:gd name="T6" fmla="*/ 47 w 85"/>
                        <a:gd name="T7" fmla="*/ 0 h 99"/>
                        <a:gd name="T8" fmla="*/ 85 w 85"/>
                        <a:gd name="T9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3"/>
                          </a:moveTo>
                          <a:lnTo>
                            <a:pt x="38" y="99"/>
                          </a:lnTo>
                          <a:lnTo>
                            <a:pt x="0" y="17"/>
                          </a:lnTo>
                          <a:lnTo>
                            <a:pt x="47" y="0"/>
                          </a:lnTo>
                          <a:lnTo>
                            <a:pt x="85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8" name="Freeform 6884">
                      <a:extLst>
                        <a:ext uri="{FF2B5EF4-FFF2-40B4-BE49-F238E27FC236}">
                          <a16:creationId xmlns:a16="http://schemas.microsoft.com/office/drawing/2014/main" xmlns="" id="{8C97F82E-1AC3-43D9-B06C-D07801B20D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2" y="1767"/>
                      <a:ext cx="15" cy="20"/>
                    </a:xfrm>
                    <a:custGeom>
                      <a:avLst/>
                      <a:gdLst>
                        <a:gd name="T0" fmla="*/ 85 w 85"/>
                        <a:gd name="T1" fmla="*/ 83 h 99"/>
                        <a:gd name="T2" fmla="*/ 38 w 85"/>
                        <a:gd name="T3" fmla="*/ 99 h 99"/>
                        <a:gd name="T4" fmla="*/ 0 w 85"/>
                        <a:gd name="T5" fmla="*/ 17 h 99"/>
                        <a:gd name="T6" fmla="*/ 47 w 85"/>
                        <a:gd name="T7" fmla="*/ 0 h 99"/>
                        <a:gd name="T8" fmla="*/ 85 w 85"/>
                        <a:gd name="T9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99">
                          <a:moveTo>
                            <a:pt x="85" y="83"/>
                          </a:moveTo>
                          <a:lnTo>
                            <a:pt x="38" y="99"/>
                          </a:lnTo>
                          <a:lnTo>
                            <a:pt x="0" y="17"/>
                          </a:lnTo>
                          <a:lnTo>
                            <a:pt x="47" y="0"/>
                          </a:lnTo>
                          <a:lnTo>
                            <a:pt x="85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69" name="Freeform 6885">
                      <a:extLst>
                        <a:ext uri="{FF2B5EF4-FFF2-40B4-BE49-F238E27FC236}">
                          <a16:creationId xmlns:a16="http://schemas.microsoft.com/office/drawing/2014/main" xmlns="" id="{496FD355-1C42-437E-B386-747E8A8CE4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8" y="1808"/>
                      <a:ext cx="15" cy="20"/>
                    </a:xfrm>
                    <a:custGeom>
                      <a:avLst/>
                      <a:gdLst>
                        <a:gd name="T0" fmla="*/ 86 w 86"/>
                        <a:gd name="T1" fmla="*/ 83 h 99"/>
                        <a:gd name="T2" fmla="*/ 39 w 86"/>
                        <a:gd name="T3" fmla="*/ 99 h 99"/>
                        <a:gd name="T4" fmla="*/ 0 w 86"/>
                        <a:gd name="T5" fmla="*/ 16 h 99"/>
                        <a:gd name="T6" fmla="*/ 48 w 86"/>
                        <a:gd name="T7" fmla="*/ 0 h 99"/>
                        <a:gd name="T8" fmla="*/ 86 w 86"/>
                        <a:gd name="T9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" h="99">
                          <a:moveTo>
                            <a:pt x="86" y="83"/>
                          </a:moveTo>
                          <a:lnTo>
                            <a:pt x="39" y="99"/>
                          </a:lnTo>
                          <a:lnTo>
                            <a:pt x="0" y="16"/>
                          </a:lnTo>
                          <a:lnTo>
                            <a:pt x="48" y="0"/>
                          </a:lnTo>
                          <a:lnTo>
                            <a:pt x="86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0" name="Rectangle 6886">
                      <a:extLst>
                        <a:ext uri="{FF2B5EF4-FFF2-40B4-BE49-F238E27FC236}">
                          <a16:creationId xmlns:a16="http://schemas.microsoft.com/office/drawing/2014/main" xmlns="" id="{06DF6149-D9F2-478E-928E-2F7DB46273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2062"/>
                      <a:ext cx="243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Detector</a:t>
                      </a:r>
                      <a:endParaRPr lang="en-US" altLang="hu-HU"/>
                    </a:p>
                  </p:txBody>
                </p:sp>
                <p:sp>
                  <p:nvSpPr>
                    <p:cNvPr id="330471" name="Freeform 6887">
                      <a:extLst>
                        <a:ext uri="{FF2B5EF4-FFF2-40B4-BE49-F238E27FC236}">
                          <a16:creationId xmlns:a16="http://schemas.microsoft.com/office/drawing/2014/main" xmlns="" id="{356B42E2-7BE8-42CE-80C3-B321C50C3B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7" y="1896"/>
                      <a:ext cx="36" cy="38"/>
                    </a:xfrm>
                    <a:custGeom>
                      <a:avLst/>
                      <a:gdLst>
                        <a:gd name="T0" fmla="*/ 0 w 213"/>
                        <a:gd name="T1" fmla="*/ 30 h 190"/>
                        <a:gd name="T2" fmla="*/ 37 w 213"/>
                        <a:gd name="T3" fmla="*/ 0 h 190"/>
                        <a:gd name="T4" fmla="*/ 213 w 213"/>
                        <a:gd name="T5" fmla="*/ 160 h 190"/>
                        <a:gd name="T6" fmla="*/ 177 w 213"/>
                        <a:gd name="T7" fmla="*/ 190 h 190"/>
                        <a:gd name="T8" fmla="*/ 0 w 213"/>
                        <a:gd name="T9" fmla="*/ 30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3" h="190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213" y="160"/>
                          </a:lnTo>
                          <a:lnTo>
                            <a:pt x="177" y="19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2" name="Freeform 6888">
                      <a:extLst>
                        <a:ext uri="{FF2B5EF4-FFF2-40B4-BE49-F238E27FC236}">
                          <a16:creationId xmlns:a16="http://schemas.microsoft.com/office/drawing/2014/main" xmlns="" id="{1C791C28-3109-48C4-88FF-FC3CC85ECB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95" y="1883"/>
                      <a:ext cx="13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2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3" name="Freeform 6889">
                      <a:extLst>
                        <a:ext uri="{FF2B5EF4-FFF2-40B4-BE49-F238E27FC236}">
                          <a16:creationId xmlns:a16="http://schemas.microsoft.com/office/drawing/2014/main" xmlns="" id="{49FA2959-C2C7-4E89-8DA6-5529598D2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4" y="1870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3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3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4" name="Freeform 6890">
                      <a:extLst>
                        <a:ext uri="{FF2B5EF4-FFF2-40B4-BE49-F238E27FC236}">
                          <a16:creationId xmlns:a16="http://schemas.microsoft.com/office/drawing/2014/main" xmlns="" id="{788D1E39-6086-4249-BFFC-1A55118DF9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48" y="1832"/>
                      <a:ext cx="36" cy="38"/>
                    </a:xfrm>
                    <a:custGeom>
                      <a:avLst/>
                      <a:gdLst>
                        <a:gd name="T0" fmla="*/ 0 w 215"/>
                        <a:gd name="T1" fmla="*/ 30 h 190"/>
                        <a:gd name="T2" fmla="*/ 37 w 215"/>
                        <a:gd name="T3" fmla="*/ 0 h 190"/>
                        <a:gd name="T4" fmla="*/ 215 w 215"/>
                        <a:gd name="T5" fmla="*/ 160 h 190"/>
                        <a:gd name="T6" fmla="*/ 178 w 215"/>
                        <a:gd name="T7" fmla="*/ 190 h 190"/>
                        <a:gd name="T8" fmla="*/ 0 w 215"/>
                        <a:gd name="T9" fmla="*/ 30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5" h="190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215" y="160"/>
                          </a:lnTo>
                          <a:lnTo>
                            <a:pt x="178" y="19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5" name="Freeform 6891">
                      <a:extLst>
                        <a:ext uri="{FF2B5EF4-FFF2-40B4-BE49-F238E27FC236}">
                          <a16:creationId xmlns:a16="http://schemas.microsoft.com/office/drawing/2014/main" xmlns="" id="{281972C8-6000-4BF1-B149-2BDFAB629C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6" y="1819"/>
                      <a:ext cx="12" cy="13"/>
                    </a:xfrm>
                    <a:custGeom>
                      <a:avLst/>
                      <a:gdLst>
                        <a:gd name="T0" fmla="*/ 0 w 73"/>
                        <a:gd name="T1" fmla="*/ 31 h 63"/>
                        <a:gd name="T2" fmla="*/ 37 w 73"/>
                        <a:gd name="T3" fmla="*/ 0 h 63"/>
                        <a:gd name="T4" fmla="*/ 73 w 73"/>
                        <a:gd name="T5" fmla="*/ 32 h 63"/>
                        <a:gd name="T6" fmla="*/ 36 w 73"/>
                        <a:gd name="T7" fmla="*/ 63 h 63"/>
                        <a:gd name="T8" fmla="*/ 0 w 73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3" y="32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6" name="Freeform 6892">
                      <a:extLst>
                        <a:ext uri="{FF2B5EF4-FFF2-40B4-BE49-F238E27FC236}">
                          <a16:creationId xmlns:a16="http://schemas.microsoft.com/office/drawing/2014/main" xmlns="" id="{F88B3639-A979-49CD-8F2B-1A92C99D28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4" y="1806"/>
                      <a:ext cx="12" cy="13"/>
                    </a:xfrm>
                    <a:custGeom>
                      <a:avLst/>
                      <a:gdLst>
                        <a:gd name="T0" fmla="*/ 0 w 73"/>
                        <a:gd name="T1" fmla="*/ 30 h 62"/>
                        <a:gd name="T2" fmla="*/ 37 w 73"/>
                        <a:gd name="T3" fmla="*/ 0 h 62"/>
                        <a:gd name="T4" fmla="*/ 73 w 73"/>
                        <a:gd name="T5" fmla="*/ 32 h 62"/>
                        <a:gd name="T6" fmla="*/ 36 w 73"/>
                        <a:gd name="T7" fmla="*/ 62 h 62"/>
                        <a:gd name="T8" fmla="*/ 0 w 73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3" y="32"/>
                          </a:lnTo>
                          <a:lnTo>
                            <a:pt x="36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7" name="Freeform 6893">
                      <a:extLst>
                        <a:ext uri="{FF2B5EF4-FFF2-40B4-BE49-F238E27FC236}">
                          <a16:creationId xmlns:a16="http://schemas.microsoft.com/office/drawing/2014/main" xmlns="" id="{D294FE04-431E-4C07-ABEB-738A1BE988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9" y="1768"/>
                      <a:ext cx="36" cy="38"/>
                    </a:xfrm>
                    <a:custGeom>
                      <a:avLst/>
                      <a:gdLst>
                        <a:gd name="T0" fmla="*/ 0 w 214"/>
                        <a:gd name="T1" fmla="*/ 31 h 190"/>
                        <a:gd name="T2" fmla="*/ 37 w 214"/>
                        <a:gd name="T3" fmla="*/ 0 h 190"/>
                        <a:gd name="T4" fmla="*/ 214 w 214"/>
                        <a:gd name="T5" fmla="*/ 160 h 190"/>
                        <a:gd name="T6" fmla="*/ 178 w 214"/>
                        <a:gd name="T7" fmla="*/ 190 h 190"/>
                        <a:gd name="T8" fmla="*/ 0 w 214"/>
                        <a:gd name="T9" fmla="*/ 31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4" h="190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4" y="160"/>
                          </a:lnTo>
                          <a:lnTo>
                            <a:pt x="178" y="190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8" name="Freeform 6894">
                      <a:extLst>
                        <a:ext uri="{FF2B5EF4-FFF2-40B4-BE49-F238E27FC236}">
                          <a16:creationId xmlns:a16="http://schemas.microsoft.com/office/drawing/2014/main" xmlns="" id="{948069CB-DEB8-4593-87C4-EC8180A60A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7" y="1755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8 w 72"/>
                        <a:gd name="T3" fmla="*/ 0 h 63"/>
                        <a:gd name="T4" fmla="*/ 72 w 72"/>
                        <a:gd name="T5" fmla="*/ 32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2" y="32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79" name="Freeform 6895">
                      <a:extLst>
                        <a:ext uri="{FF2B5EF4-FFF2-40B4-BE49-F238E27FC236}">
                          <a16:creationId xmlns:a16="http://schemas.microsoft.com/office/drawing/2014/main" xmlns="" id="{AEC3EB1F-CD15-4991-BD38-D478E2A4B1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5" y="1742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0 h 63"/>
                        <a:gd name="T2" fmla="*/ 37 w 72"/>
                        <a:gd name="T3" fmla="*/ 0 h 63"/>
                        <a:gd name="T4" fmla="*/ 72 w 72"/>
                        <a:gd name="T5" fmla="*/ 32 h 63"/>
                        <a:gd name="T6" fmla="*/ 34 w 72"/>
                        <a:gd name="T7" fmla="*/ 63 h 63"/>
                        <a:gd name="T8" fmla="*/ 0 w 72"/>
                        <a:gd name="T9" fmla="*/ 3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4" y="63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0" name="Freeform 6896">
                      <a:extLst>
                        <a:ext uri="{FF2B5EF4-FFF2-40B4-BE49-F238E27FC236}">
                          <a16:creationId xmlns:a16="http://schemas.microsoft.com/office/drawing/2014/main" xmlns="" id="{BE43A35B-DBB9-4257-B02E-33EEA365C4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0" y="1704"/>
                      <a:ext cx="36" cy="38"/>
                    </a:xfrm>
                    <a:custGeom>
                      <a:avLst/>
                      <a:gdLst>
                        <a:gd name="T0" fmla="*/ 0 w 214"/>
                        <a:gd name="T1" fmla="*/ 31 h 191"/>
                        <a:gd name="T2" fmla="*/ 36 w 214"/>
                        <a:gd name="T3" fmla="*/ 0 h 191"/>
                        <a:gd name="T4" fmla="*/ 214 w 214"/>
                        <a:gd name="T5" fmla="*/ 160 h 191"/>
                        <a:gd name="T6" fmla="*/ 177 w 214"/>
                        <a:gd name="T7" fmla="*/ 191 h 191"/>
                        <a:gd name="T8" fmla="*/ 0 w 214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4" h="191">
                          <a:moveTo>
                            <a:pt x="0" y="31"/>
                          </a:moveTo>
                          <a:lnTo>
                            <a:pt x="36" y="0"/>
                          </a:lnTo>
                          <a:lnTo>
                            <a:pt x="214" y="160"/>
                          </a:lnTo>
                          <a:lnTo>
                            <a:pt x="177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1" name="Freeform 6897">
                      <a:extLst>
                        <a:ext uri="{FF2B5EF4-FFF2-40B4-BE49-F238E27FC236}">
                          <a16:creationId xmlns:a16="http://schemas.microsoft.com/office/drawing/2014/main" xmlns="" id="{767791F3-E07E-44F0-AFF4-7AC263CD75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18" y="1691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6 w 72"/>
                        <a:gd name="T3" fmla="*/ 0 h 63"/>
                        <a:gd name="T4" fmla="*/ 72 w 72"/>
                        <a:gd name="T5" fmla="*/ 32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6" y="0"/>
                          </a:lnTo>
                          <a:lnTo>
                            <a:pt x="72" y="32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2" name="Freeform 6898">
                      <a:extLst>
                        <a:ext uri="{FF2B5EF4-FFF2-40B4-BE49-F238E27FC236}">
                          <a16:creationId xmlns:a16="http://schemas.microsoft.com/office/drawing/2014/main" xmlns="" id="{0E190F16-3A3B-4EF0-90B6-07461D2002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06" y="1678"/>
                      <a:ext cx="12" cy="13"/>
                    </a:xfrm>
                    <a:custGeom>
                      <a:avLst/>
                      <a:gdLst>
                        <a:gd name="T0" fmla="*/ 0 w 73"/>
                        <a:gd name="T1" fmla="*/ 30 h 63"/>
                        <a:gd name="T2" fmla="*/ 37 w 73"/>
                        <a:gd name="T3" fmla="*/ 0 h 63"/>
                        <a:gd name="T4" fmla="*/ 73 w 73"/>
                        <a:gd name="T5" fmla="*/ 32 h 63"/>
                        <a:gd name="T6" fmla="*/ 36 w 73"/>
                        <a:gd name="T7" fmla="*/ 63 h 63"/>
                        <a:gd name="T8" fmla="*/ 0 w 73"/>
                        <a:gd name="T9" fmla="*/ 3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3" y="32"/>
                          </a:lnTo>
                          <a:lnTo>
                            <a:pt x="36" y="63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3" name="Freeform 6899">
                      <a:extLst>
                        <a:ext uri="{FF2B5EF4-FFF2-40B4-BE49-F238E27FC236}">
                          <a16:creationId xmlns:a16="http://schemas.microsoft.com/office/drawing/2014/main" xmlns="" id="{6482A70E-D870-4D7C-BB9B-E656002C97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1" y="1640"/>
                      <a:ext cx="35" cy="38"/>
                    </a:xfrm>
                    <a:custGeom>
                      <a:avLst/>
                      <a:gdLst>
                        <a:gd name="T0" fmla="*/ 0 w 215"/>
                        <a:gd name="T1" fmla="*/ 31 h 191"/>
                        <a:gd name="T2" fmla="*/ 37 w 215"/>
                        <a:gd name="T3" fmla="*/ 0 h 191"/>
                        <a:gd name="T4" fmla="*/ 215 w 215"/>
                        <a:gd name="T5" fmla="*/ 160 h 191"/>
                        <a:gd name="T6" fmla="*/ 178 w 215"/>
                        <a:gd name="T7" fmla="*/ 191 h 191"/>
                        <a:gd name="T8" fmla="*/ 0 w 215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5" h="191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5" y="160"/>
                          </a:lnTo>
                          <a:lnTo>
                            <a:pt x="178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4" name="Freeform 6900">
                      <a:extLst>
                        <a:ext uri="{FF2B5EF4-FFF2-40B4-BE49-F238E27FC236}">
                          <a16:creationId xmlns:a16="http://schemas.microsoft.com/office/drawing/2014/main" xmlns="" id="{6140DE1E-68C0-4DBE-B05F-63B8EF129E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59" y="1627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2 h 63"/>
                        <a:gd name="T6" fmla="*/ 36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5" name="Freeform 6901">
                      <a:extLst>
                        <a:ext uri="{FF2B5EF4-FFF2-40B4-BE49-F238E27FC236}">
                          <a16:creationId xmlns:a16="http://schemas.microsoft.com/office/drawing/2014/main" xmlns="" id="{D41C0052-53C8-491E-B84B-0B25DC60D8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47" y="1614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0 h 63"/>
                        <a:gd name="T2" fmla="*/ 37 w 72"/>
                        <a:gd name="T3" fmla="*/ 0 h 63"/>
                        <a:gd name="T4" fmla="*/ 72 w 72"/>
                        <a:gd name="T5" fmla="*/ 32 h 63"/>
                        <a:gd name="T6" fmla="*/ 36 w 72"/>
                        <a:gd name="T7" fmla="*/ 63 h 63"/>
                        <a:gd name="T8" fmla="*/ 0 w 72"/>
                        <a:gd name="T9" fmla="*/ 3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6" y="63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6" name="Freeform 6902">
                      <a:extLst>
                        <a:ext uri="{FF2B5EF4-FFF2-40B4-BE49-F238E27FC236}">
                          <a16:creationId xmlns:a16="http://schemas.microsoft.com/office/drawing/2014/main" xmlns="" id="{FA662946-E260-4DBA-ACD6-056AF885B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1" y="1576"/>
                      <a:ext cx="36" cy="38"/>
                    </a:xfrm>
                    <a:custGeom>
                      <a:avLst/>
                      <a:gdLst>
                        <a:gd name="T0" fmla="*/ 0 w 213"/>
                        <a:gd name="T1" fmla="*/ 31 h 191"/>
                        <a:gd name="T2" fmla="*/ 37 w 213"/>
                        <a:gd name="T3" fmla="*/ 0 h 191"/>
                        <a:gd name="T4" fmla="*/ 213 w 213"/>
                        <a:gd name="T5" fmla="*/ 160 h 191"/>
                        <a:gd name="T6" fmla="*/ 176 w 213"/>
                        <a:gd name="T7" fmla="*/ 191 h 191"/>
                        <a:gd name="T8" fmla="*/ 0 w 213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3" h="191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3" y="160"/>
                          </a:lnTo>
                          <a:lnTo>
                            <a:pt x="176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7" name="Freeform 6903">
                      <a:extLst>
                        <a:ext uri="{FF2B5EF4-FFF2-40B4-BE49-F238E27FC236}">
                          <a16:creationId xmlns:a16="http://schemas.microsoft.com/office/drawing/2014/main" xmlns="" id="{CD4FD6B5-E09F-49AA-9891-282BE26751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00" y="1563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2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8" name="Freeform 6904">
                      <a:extLst>
                        <a:ext uri="{FF2B5EF4-FFF2-40B4-BE49-F238E27FC236}">
                          <a16:creationId xmlns:a16="http://schemas.microsoft.com/office/drawing/2014/main" xmlns="" id="{271DBBB0-2AD1-44B4-99A4-9FA016BB7D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88" y="1551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29 h 62"/>
                        <a:gd name="T2" fmla="*/ 36 w 72"/>
                        <a:gd name="T3" fmla="*/ 0 h 62"/>
                        <a:gd name="T4" fmla="*/ 72 w 72"/>
                        <a:gd name="T5" fmla="*/ 31 h 62"/>
                        <a:gd name="T6" fmla="*/ 35 w 72"/>
                        <a:gd name="T7" fmla="*/ 62 h 62"/>
                        <a:gd name="T8" fmla="*/ 0 w 72"/>
                        <a:gd name="T9" fmla="*/ 2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29"/>
                          </a:moveTo>
                          <a:lnTo>
                            <a:pt x="36" y="0"/>
                          </a:lnTo>
                          <a:lnTo>
                            <a:pt x="72" y="31"/>
                          </a:lnTo>
                          <a:lnTo>
                            <a:pt x="35" y="62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89" name="Freeform 6905">
                      <a:extLst>
                        <a:ext uri="{FF2B5EF4-FFF2-40B4-BE49-F238E27FC236}">
                          <a16:creationId xmlns:a16="http://schemas.microsoft.com/office/drawing/2014/main" xmlns="" id="{B8470507-D60D-4399-A331-ED1E8EFD88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2" y="1512"/>
                      <a:ext cx="36" cy="38"/>
                    </a:xfrm>
                    <a:custGeom>
                      <a:avLst/>
                      <a:gdLst>
                        <a:gd name="T0" fmla="*/ 0 w 215"/>
                        <a:gd name="T1" fmla="*/ 31 h 191"/>
                        <a:gd name="T2" fmla="*/ 37 w 215"/>
                        <a:gd name="T3" fmla="*/ 0 h 191"/>
                        <a:gd name="T4" fmla="*/ 215 w 215"/>
                        <a:gd name="T5" fmla="*/ 160 h 191"/>
                        <a:gd name="T6" fmla="*/ 178 w 215"/>
                        <a:gd name="T7" fmla="*/ 191 h 191"/>
                        <a:gd name="T8" fmla="*/ 0 w 215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5" h="191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5" y="160"/>
                          </a:lnTo>
                          <a:lnTo>
                            <a:pt x="178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0" name="Freeform 6906">
                      <a:extLst>
                        <a:ext uri="{FF2B5EF4-FFF2-40B4-BE49-F238E27FC236}">
                          <a16:creationId xmlns:a16="http://schemas.microsoft.com/office/drawing/2014/main" xmlns="" id="{6878251E-D7AD-4705-8A03-6372942A6B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0" y="1499"/>
                      <a:ext cx="12" cy="13"/>
                    </a:xfrm>
                    <a:custGeom>
                      <a:avLst/>
                      <a:gdLst>
                        <a:gd name="T0" fmla="*/ 0 w 73"/>
                        <a:gd name="T1" fmla="*/ 31 h 63"/>
                        <a:gd name="T2" fmla="*/ 37 w 73"/>
                        <a:gd name="T3" fmla="*/ 0 h 63"/>
                        <a:gd name="T4" fmla="*/ 73 w 73"/>
                        <a:gd name="T5" fmla="*/ 32 h 63"/>
                        <a:gd name="T6" fmla="*/ 36 w 73"/>
                        <a:gd name="T7" fmla="*/ 63 h 63"/>
                        <a:gd name="T8" fmla="*/ 0 w 73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3" y="32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1" name="Freeform 6907">
                      <a:extLst>
                        <a:ext uri="{FF2B5EF4-FFF2-40B4-BE49-F238E27FC236}">
                          <a16:creationId xmlns:a16="http://schemas.microsoft.com/office/drawing/2014/main" xmlns="" id="{8DF10DAF-59F6-411B-AEC7-195E6990AA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9" y="1487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29 h 62"/>
                        <a:gd name="T2" fmla="*/ 37 w 72"/>
                        <a:gd name="T3" fmla="*/ 0 h 62"/>
                        <a:gd name="T4" fmla="*/ 72 w 72"/>
                        <a:gd name="T5" fmla="*/ 31 h 62"/>
                        <a:gd name="T6" fmla="*/ 36 w 72"/>
                        <a:gd name="T7" fmla="*/ 62 h 62"/>
                        <a:gd name="T8" fmla="*/ 0 w 72"/>
                        <a:gd name="T9" fmla="*/ 2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29"/>
                          </a:moveTo>
                          <a:lnTo>
                            <a:pt x="37" y="0"/>
                          </a:lnTo>
                          <a:lnTo>
                            <a:pt x="72" y="31"/>
                          </a:lnTo>
                          <a:lnTo>
                            <a:pt x="36" y="62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2" name="Freeform 6908">
                      <a:extLst>
                        <a:ext uri="{FF2B5EF4-FFF2-40B4-BE49-F238E27FC236}">
                          <a16:creationId xmlns:a16="http://schemas.microsoft.com/office/drawing/2014/main" xmlns="" id="{F96C5497-5FCA-4F2B-826E-5C64C1A1FA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93" y="1448"/>
                      <a:ext cx="36" cy="38"/>
                    </a:xfrm>
                    <a:custGeom>
                      <a:avLst/>
                      <a:gdLst>
                        <a:gd name="T0" fmla="*/ 0 w 214"/>
                        <a:gd name="T1" fmla="*/ 31 h 191"/>
                        <a:gd name="T2" fmla="*/ 37 w 214"/>
                        <a:gd name="T3" fmla="*/ 0 h 191"/>
                        <a:gd name="T4" fmla="*/ 214 w 214"/>
                        <a:gd name="T5" fmla="*/ 160 h 191"/>
                        <a:gd name="T6" fmla="*/ 178 w 214"/>
                        <a:gd name="T7" fmla="*/ 191 h 191"/>
                        <a:gd name="T8" fmla="*/ 0 w 214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4" h="191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4" y="160"/>
                          </a:lnTo>
                          <a:lnTo>
                            <a:pt x="178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3" name="Freeform 6909">
                      <a:extLst>
                        <a:ext uri="{FF2B5EF4-FFF2-40B4-BE49-F238E27FC236}">
                          <a16:creationId xmlns:a16="http://schemas.microsoft.com/office/drawing/2014/main" xmlns="" id="{C2C7F2FE-6394-47D7-A238-6D707AA7A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1" y="1435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8 w 72"/>
                        <a:gd name="T3" fmla="*/ 0 h 63"/>
                        <a:gd name="T4" fmla="*/ 72 w 72"/>
                        <a:gd name="T5" fmla="*/ 32 h 63"/>
                        <a:gd name="T6" fmla="*/ 35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8" y="0"/>
                          </a:lnTo>
                          <a:lnTo>
                            <a:pt x="72" y="32"/>
                          </a:lnTo>
                          <a:lnTo>
                            <a:pt x="35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4" name="Freeform 6910">
                      <a:extLst>
                        <a:ext uri="{FF2B5EF4-FFF2-40B4-BE49-F238E27FC236}">
                          <a16:creationId xmlns:a16="http://schemas.microsoft.com/office/drawing/2014/main" xmlns="" id="{3E33133C-8A8F-4DCF-A8F5-3D97E7D607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9" y="1423"/>
                      <a:ext cx="13" cy="12"/>
                    </a:xfrm>
                    <a:custGeom>
                      <a:avLst/>
                      <a:gdLst>
                        <a:gd name="T0" fmla="*/ 0 w 72"/>
                        <a:gd name="T1" fmla="*/ 30 h 62"/>
                        <a:gd name="T2" fmla="*/ 37 w 72"/>
                        <a:gd name="T3" fmla="*/ 0 h 62"/>
                        <a:gd name="T4" fmla="*/ 72 w 72"/>
                        <a:gd name="T5" fmla="*/ 31 h 62"/>
                        <a:gd name="T6" fmla="*/ 34 w 72"/>
                        <a:gd name="T7" fmla="*/ 62 h 62"/>
                        <a:gd name="T8" fmla="*/ 0 w 72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2" y="31"/>
                          </a:lnTo>
                          <a:lnTo>
                            <a:pt x="34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5" name="Freeform 6911">
                      <a:extLst>
                        <a:ext uri="{FF2B5EF4-FFF2-40B4-BE49-F238E27FC236}">
                          <a16:creationId xmlns:a16="http://schemas.microsoft.com/office/drawing/2014/main" xmlns="" id="{1FE0F2A8-0858-4DE2-8C6D-8F890BD819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4" y="1384"/>
                      <a:ext cx="36" cy="38"/>
                    </a:xfrm>
                    <a:custGeom>
                      <a:avLst/>
                      <a:gdLst>
                        <a:gd name="T0" fmla="*/ 0 w 214"/>
                        <a:gd name="T1" fmla="*/ 31 h 191"/>
                        <a:gd name="T2" fmla="*/ 36 w 214"/>
                        <a:gd name="T3" fmla="*/ 0 h 191"/>
                        <a:gd name="T4" fmla="*/ 214 w 214"/>
                        <a:gd name="T5" fmla="*/ 160 h 191"/>
                        <a:gd name="T6" fmla="*/ 177 w 214"/>
                        <a:gd name="T7" fmla="*/ 191 h 191"/>
                        <a:gd name="T8" fmla="*/ 0 w 214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4" h="191">
                          <a:moveTo>
                            <a:pt x="0" y="31"/>
                          </a:moveTo>
                          <a:lnTo>
                            <a:pt x="36" y="0"/>
                          </a:lnTo>
                          <a:lnTo>
                            <a:pt x="214" y="160"/>
                          </a:lnTo>
                          <a:lnTo>
                            <a:pt x="177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6" name="Freeform 6912">
                      <a:extLst>
                        <a:ext uri="{FF2B5EF4-FFF2-40B4-BE49-F238E27FC236}">
                          <a16:creationId xmlns:a16="http://schemas.microsoft.com/office/drawing/2014/main" xmlns="" id="{743B4561-05B3-472F-8AF9-B8AF41E509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2" y="1371"/>
                      <a:ext cx="12" cy="13"/>
                    </a:xfrm>
                    <a:custGeom>
                      <a:avLst/>
                      <a:gdLst>
                        <a:gd name="T0" fmla="*/ 0 w 73"/>
                        <a:gd name="T1" fmla="*/ 31 h 63"/>
                        <a:gd name="T2" fmla="*/ 37 w 73"/>
                        <a:gd name="T3" fmla="*/ 0 h 63"/>
                        <a:gd name="T4" fmla="*/ 73 w 73"/>
                        <a:gd name="T5" fmla="*/ 32 h 63"/>
                        <a:gd name="T6" fmla="*/ 36 w 73"/>
                        <a:gd name="T7" fmla="*/ 63 h 63"/>
                        <a:gd name="T8" fmla="*/ 0 w 73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3" y="32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7" name="Freeform 6913">
                      <a:extLst>
                        <a:ext uri="{FF2B5EF4-FFF2-40B4-BE49-F238E27FC236}">
                          <a16:creationId xmlns:a16="http://schemas.microsoft.com/office/drawing/2014/main" xmlns="" id="{86F0397F-AF00-4268-9DDA-23FD6E2169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10" y="1359"/>
                      <a:ext cx="12" cy="12"/>
                    </a:xfrm>
                    <a:custGeom>
                      <a:avLst/>
                      <a:gdLst>
                        <a:gd name="T0" fmla="*/ 0 w 73"/>
                        <a:gd name="T1" fmla="*/ 30 h 62"/>
                        <a:gd name="T2" fmla="*/ 37 w 73"/>
                        <a:gd name="T3" fmla="*/ 0 h 62"/>
                        <a:gd name="T4" fmla="*/ 73 w 73"/>
                        <a:gd name="T5" fmla="*/ 31 h 62"/>
                        <a:gd name="T6" fmla="*/ 36 w 73"/>
                        <a:gd name="T7" fmla="*/ 62 h 62"/>
                        <a:gd name="T8" fmla="*/ 0 w 73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3" y="31"/>
                          </a:lnTo>
                          <a:lnTo>
                            <a:pt x="36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8" name="Freeform 6914">
                      <a:extLst>
                        <a:ext uri="{FF2B5EF4-FFF2-40B4-BE49-F238E27FC236}">
                          <a16:creationId xmlns:a16="http://schemas.microsoft.com/office/drawing/2014/main" xmlns="" id="{56DA0D4C-413B-4AB7-9641-459E9EB002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75" y="1320"/>
                      <a:ext cx="35" cy="38"/>
                    </a:xfrm>
                    <a:custGeom>
                      <a:avLst/>
                      <a:gdLst>
                        <a:gd name="T0" fmla="*/ 0 w 215"/>
                        <a:gd name="T1" fmla="*/ 31 h 191"/>
                        <a:gd name="T2" fmla="*/ 37 w 215"/>
                        <a:gd name="T3" fmla="*/ 0 h 191"/>
                        <a:gd name="T4" fmla="*/ 215 w 215"/>
                        <a:gd name="T5" fmla="*/ 160 h 191"/>
                        <a:gd name="T6" fmla="*/ 178 w 215"/>
                        <a:gd name="T7" fmla="*/ 191 h 191"/>
                        <a:gd name="T8" fmla="*/ 0 w 215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5" h="191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5" y="160"/>
                          </a:lnTo>
                          <a:lnTo>
                            <a:pt x="178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499" name="Freeform 6915">
                      <a:extLst>
                        <a:ext uri="{FF2B5EF4-FFF2-40B4-BE49-F238E27FC236}">
                          <a16:creationId xmlns:a16="http://schemas.microsoft.com/office/drawing/2014/main" xmlns="" id="{5335CF0F-957C-473F-B32B-95DACFC7DE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3" y="1307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7 w 72"/>
                        <a:gd name="T3" fmla="*/ 0 h 63"/>
                        <a:gd name="T4" fmla="*/ 72 w 72"/>
                        <a:gd name="T5" fmla="*/ 32 h 63"/>
                        <a:gd name="T6" fmla="*/ 36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6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0" name="Freeform 6916">
                      <a:extLst>
                        <a:ext uri="{FF2B5EF4-FFF2-40B4-BE49-F238E27FC236}">
                          <a16:creationId xmlns:a16="http://schemas.microsoft.com/office/drawing/2014/main" xmlns="" id="{E511224B-D0B8-44E4-A535-2192617FA3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1" y="1295"/>
                      <a:ext cx="12" cy="12"/>
                    </a:xfrm>
                    <a:custGeom>
                      <a:avLst/>
                      <a:gdLst>
                        <a:gd name="T0" fmla="*/ 0 w 72"/>
                        <a:gd name="T1" fmla="*/ 30 h 62"/>
                        <a:gd name="T2" fmla="*/ 37 w 72"/>
                        <a:gd name="T3" fmla="*/ 0 h 62"/>
                        <a:gd name="T4" fmla="*/ 72 w 72"/>
                        <a:gd name="T5" fmla="*/ 32 h 62"/>
                        <a:gd name="T6" fmla="*/ 35 w 72"/>
                        <a:gd name="T7" fmla="*/ 62 h 62"/>
                        <a:gd name="T8" fmla="*/ 0 w 72"/>
                        <a:gd name="T9" fmla="*/ 3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0" y="30"/>
                          </a:moveTo>
                          <a:lnTo>
                            <a:pt x="37" y="0"/>
                          </a:lnTo>
                          <a:lnTo>
                            <a:pt x="72" y="32"/>
                          </a:lnTo>
                          <a:lnTo>
                            <a:pt x="35" y="62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1" name="Freeform 6917">
                      <a:extLst>
                        <a:ext uri="{FF2B5EF4-FFF2-40B4-BE49-F238E27FC236}">
                          <a16:creationId xmlns:a16="http://schemas.microsoft.com/office/drawing/2014/main" xmlns="" id="{00CAB33F-3819-41E0-A848-B668B052F4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5" y="1256"/>
                      <a:ext cx="36" cy="38"/>
                    </a:xfrm>
                    <a:custGeom>
                      <a:avLst/>
                      <a:gdLst>
                        <a:gd name="T0" fmla="*/ 0 w 214"/>
                        <a:gd name="T1" fmla="*/ 31 h 191"/>
                        <a:gd name="T2" fmla="*/ 37 w 214"/>
                        <a:gd name="T3" fmla="*/ 0 h 191"/>
                        <a:gd name="T4" fmla="*/ 214 w 214"/>
                        <a:gd name="T5" fmla="*/ 160 h 191"/>
                        <a:gd name="T6" fmla="*/ 177 w 214"/>
                        <a:gd name="T7" fmla="*/ 191 h 191"/>
                        <a:gd name="T8" fmla="*/ 0 w 214"/>
                        <a:gd name="T9" fmla="*/ 31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4" h="191">
                          <a:moveTo>
                            <a:pt x="0" y="31"/>
                          </a:moveTo>
                          <a:lnTo>
                            <a:pt x="37" y="0"/>
                          </a:lnTo>
                          <a:lnTo>
                            <a:pt x="214" y="160"/>
                          </a:lnTo>
                          <a:lnTo>
                            <a:pt x="177" y="191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2" name="Freeform 6918">
                      <a:extLst>
                        <a:ext uri="{FF2B5EF4-FFF2-40B4-BE49-F238E27FC236}">
                          <a16:creationId xmlns:a16="http://schemas.microsoft.com/office/drawing/2014/main" xmlns="" id="{60C0C5EF-4F16-4791-804A-A34CA3196D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4" y="1243"/>
                      <a:ext cx="12" cy="13"/>
                    </a:xfrm>
                    <a:custGeom>
                      <a:avLst/>
                      <a:gdLst>
                        <a:gd name="T0" fmla="*/ 0 w 72"/>
                        <a:gd name="T1" fmla="*/ 31 h 63"/>
                        <a:gd name="T2" fmla="*/ 36 w 72"/>
                        <a:gd name="T3" fmla="*/ 0 h 63"/>
                        <a:gd name="T4" fmla="*/ 72 w 72"/>
                        <a:gd name="T5" fmla="*/ 32 h 63"/>
                        <a:gd name="T6" fmla="*/ 34 w 72"/>
                        <a:gd name="T7" fmla="*/ 63 h 63"/>
                        <a:gd name="T8" fmla="*/ 0 w 72"/>
                        <a:gd name="T9" fmla="*/ 31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3">
                          <a:moveTo>
                            <a:pt x="0" y="31"/>
                          </a:moveTo>
                          <a:lnTo>
                            <a:pt x="36" y="0"/>
                          </a:lnTo>
                          <a:lnTo>
                            <a:pt x="72" y="32"/>
                          </a:lnTo>
                          <a:lnTo>
                            <a:pt x="34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3" name="Freeform 6919">
                      <a:extLst>
                        <a:ext uri="{FF2B5EF4-FFF2-40B4-BE49-F238E27FC236}">
                          <a16:creationId xmlns:a16="http://schemas.microsoft.com/office/drawing/2014/main" xmlns="" id="{1E8FA8EB-E3F2-4BB4-ACC2-82DEB86AC9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8" y="1198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79 h 206"/>
                        <a:gd name="T2" fmla="*/ 150 w 192"/>
                        <a:gd name="T3" fmla="*/ 206 h 206"/>
                        <a:gd name="T4" fmla="*/ 0 w 192"/>
                        <a:gd name="T5" fmla="*/ 26 h 206"/>
                        <a:gd name="T6" fmla="*/ 41 w 192"/>
                        <a:gd name="T7" fmla="*/ 0 h 206"/>
                        <a:gd name="T8" fmla="*/ 192 w 192"/>
                        <a:gd name="T9" fmla="*/ 179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6">
                          <a:moveTo>
                            <a:pt x="192" y="179"/>
                          </a:moveTo>
                          <a:lnTo>
                            <a:pt x="150" y="206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192" y="17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4" name="Freeform 6920">
                      <a:extLst>
                        <a:ext uri="{FF2B5EF4-FFF2-40B4-BE49-F238E27FC236}">
                          <a16:creationId xmlns:a16="http://schemas.microsoft.com/office/drawing/2014/main" xmlns="" id="{B4CF41A7-FB12-4310-8240-A667AEBD86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99" y="1241"/>
                      <a:ext cx="11" cy="13"/>
                    </a:xfrm>
                    <a:custGeom>
                      <a:avLst/>
                      <a:gdLst>
                        <a:gd name="T0" fmla="*/ 71 w 71"/>
                        <a:gd name="T1" fmla="*/ 36 h 63"/>
                        <a:gd name="T2" fmla="*/ 30 w 71"/>
                        <a:gd name="T3" fmla="*/ 63 h 63"/>
                        <a:gd name="T4" fmla="*/ 0 w 71"/>
                        <a:gd name="T5" fmla="*/ 27 h 63"/>
                        <a:gd name="T6" fmla="*/ 42 w 71"/>
                        <a:gd name="T7" fmla="*/ 0 h 63"/>
                        <a:gd name="T8" fmla="*/ 71 w 71"/>
                        <a:gd name="T9" fmla="*/ 36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3">
                          <a:moveTo>
                            <a:pt x="71" y="36"/>
                          </a:moveTo>
                          <a:lnTo>
                            <a:pt x="30" y="63"/>
                          </a:lnTo>
                          <a:lnTo>
                            <a:pt x="0" y="27"/>
                          </a:lnTo>
                          <a:lnTo>
                            <a:pt x="42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5" name="Freeform 6921">
                      <a:extLst>
                        <a:ext uri="{FF2B5EF4-FFF2-40B4-BE49-F238E27FC236}">
                          <a16:creationId xmlns:a16="http://schemas.microsoft.com/office/drawing/2014/main" xmlns="" id="{CF2BA4C5-69FD-45D6-824B-1D44A804B7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8" y="1255"/>
                      <a:ext cx="12" cy="13"/>
                    </a:xfrm>
                    <a:custGeom>
                      <a:avLst/>
                      <a:gdLst>
                        <a:gd name="T0" fmla="*/ 73 w 73"/>
                        <a:gd name="T1" fmla="*/ 36 h 61"/>
                        <a:gd name="T2" fmla="*/ 31 w 73"/>
                        <a:gd name="T3" fmla="*/ 61 h 61"/>
                        <a:gd name="T4" fmla="*/ 0 w 73"/>
                        <a:gd name="T5" fmla="*/ 25 h 61"/>
                        <a:gd name="T6" fmla="*/ 42 w 73"/>
                        <a:gd name="T7" fmla="*/ 0 h 61"/>
                        <a:gd name="T8" fmla="*/ 73 w 73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1">
                          <a:moveTo>
                            <a:pt x="73" y="36"/>
                          </a:moveTo>
                          <a:lnTo>
                            <a:pt x="31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3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6" name="Freeform 6922">
                      <a:extLst>
                        <a:ext uri="{FF2B5EF4-FFF2-40B4-BE49-F238E27FC236}">
                          <a16:creationId xmlns:a16="http://schemas.microsoft.com/office/drawing/2014/main" xmlns="" id="{FF73E056-A477-47CC-9085-68DEBE5455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8" y="1270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79 h 205"/>
                        <a:gd name="T2" fmla="*/ 150 w 192"/>
                        <a:gd name="T3" fmla="*/ 205 h 205"/>
                        <a:gd name="T4" fmla="*/ 0 w 192"/>
                        <a:gd name="T5" fmla="*/ 25 h 205"/>
                        <a:gd name="T6" fmla="*/ 41 w 192"/>
                        <a:gd name="T7" fmla="*/ 0 h 205"/>
                        <a:gd name="T8" fmla="*/ 192 w 192"/>
                        <a:gd name="T9" fmla="*/ 179 h 2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5">
                          <a:moveTo>
                            <a:pt x="192" y="179"/>
                          </a:moveTo>
                          <a:lnTo>
                            <a:pt x="150" y="205"/>
                          </a:lnTo>
                          <a:lnTo>
                            <a:pt x="0" y="25"/>
                          </a:lnTo>
                          <a:lnTo>
                            <a:pt x="41" y="0"/>
                          </a:lnTo>
                          <a:lnTo>
                            <a:pt x="192" y="17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7" name="Freeform 6923">
                      <a:extLst>
                        <a:ext uri="{FF2B5EF4-FFF2-40B4-BE49-F238E27FC236}">
                          <a16:creationId xmlns:a16="http://schemas.microsoft.com/office/drawing/2014/main" xmlns="" id="{FD726D51-C83B-41FC-B989-946819F3D0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9" y="1313"/>
                      <a:ext cx="12" cy="12"/>
                    </a:xfrm>
                    <a:custGeom>
                      <a:avLst/>
                      <a:gdLst>
                        <a:gd name="T0" fmla="*/ 71 w 71"/>
                        <a:gd name="T1" fmla="*/ 36 h 62"/>
                        <a:gd name="T2" fmla="*/ 30 w 71"/>
                        <a:gd name="T3" fmla="*/ 62 h 62"/>
                        <a:gd name="T4" fmla="*/ 0 w 71"/>
                        <a:gd name="T5" fmla="*/ 26 h 62"/>
                        <a:gd name="T6" fmla="*/ 42 w 71"/>
                        <a:gd name="T7" fmla="*/ 0 h 62"/>
                        <a:gd name="T8" fmla="*/ 71 w 71"/>
                        <a:gd name="T9" fmla="*/ 36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6"/>
                          </a:moveTo>
                          <a:lnTo>
                            <a:pt x="30" y="62"/>
                          </a:lnTo>
                          <a:lnTo>
                            <a:pt x="0" y="26"/>
                          </a:lnTo>
                          <a:lnTo>
                            <a:pt x="42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8" name="Freeform 6924">
                      <a:extLst>
                        <a:ext uri="{FF2B5EF4-FFF2-40B4-BE49-F238E27FC236}">
                          <a16:creationId xmlns:a16="http://schemas.microsoft.com/office/drawing/2014/main" xmlns="" id="{1264CBFB-CD65-4FB6-BB13-BD0896C736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9" y="1327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6 h 61"/>
                        <a:gd name="T2" fmla="*/ 30 w 72"/>
                        <a:gd name="T3" fmla="*/ 61 h 61"/>
                        <a:gd name="T4" fmla="*/ 0 w 72"/>
                        <a:gd name="T5" fmla="*/ 25 h 61"/>
                        <a:gd name="T6" fmla="*/ 42 w 72"/>
                        <a:gd name="T7" fmla="*/ 0 h 61"/>
                        <a:gd name="T8" fmla="*/ 72 w 72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1">
                          <a:moveTo>
                            <a:pt x="72" y="36"/>
                          </a:moveTo>
                          <a:lnTo>
                            <a:pt x="30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2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09" name="Freeform 6925">
                      <a:extLst>
                        <a:ext uri="{FF2B5EF4-FFF2-40B4-BE49-F238E27FC236}">
                          <a16:creationId xmlns:a16="http://schemas.microsoft.com/office/drawing/2014/main" xmlns="" id="{C5A921D3-E584-4B1F-9BDD-D4E1A2B5D0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69" y="1342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79 h 205"/>
                        <a:gd name="T2" fmla="*/ 150 w 192"/>
                        <a:gd name="T3" fmla="*/ 205 h 205"/>
                        <a:gd name="T4" fmla="*/ 0 w 192"/>
                        <a:gd name="T5" fmla="*/ 25 h 205"/>
                        <a:gd name="T6" fmla="*/ 41 w 192"/>
                        <a:gd name="T7" fmla="*/ 0 h 205"/>
                        <a:gd name="T8" fmla="*/ 192 w 192"/>
                        <a:gd name="T9" fmla="*/ 179 h 2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5">
                          <a:moveTo>
                            <a:pt x="192" y="179"/>
                          </a:moveTo>
                          <a:lnTo>
                            <a:pt x="150" y="205"/>
                          </a:lnTo>
                          <a:lnTo>
                            <a:pt x="0" y="25"/>
                          </a:lnTo>
                          <a:lnTo>
                            <a:pt x="41" y="0"/>
                          </a:lnTo>
                          <a:lnTo>
                            <a:pt x="192" y="17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0" name="Freeform 6926">
                      <a:extLst>
                        <a:ext uri="{FF2B5EF4-FFF2-40B4-BE49-F238E27FC236}">
                          <a16:creationId xmlns:a16="http://schemas.microsoft.com/office/drawing/2014/main" xmlns="" id="{415289A0-B60A-4B2D-9A91-FDDF2B52AC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99" y="1385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6 h 61"/>
                        <a:gd name="T2" fmla="*/ 31 w 72"/>
                        <a:gd name="T3" fmla="*/ 61 h 61"/>
                        <a:gd name="T4" fmla="*/ 0 w 72"/>
                        <a:gd name="T5" fmla="*/ 26 h 61"/>
                        <a:gd name="T6" fmla="*/ 42 w 72"/>
                        <a:gd name="T7" fmla="*/ 0 h 61"/>
                        <a:gd name="T8" fmla="*/ 72 w 72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1">
                          <a:moveTo>
                            <a:pt x="72" y="36"/>
                          </a:moveTo>
                          <a:lnTo>
                            <a:pt x="31" y="61"/>
                          </a:lnTo>
                          <a:lnTo>
                            <a:pt x="0" y="26"/>
                          </a:lnTo>
                          <a:lnTo>
                            <a:pt x="42" y="0"/>
                          </a:lnTo>
                          <a:lnTo>
                            <a:pt x="72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1" name="Freeform 6927">
                      <a:extLst>
                        <a:ext uri="{FF2B5EF4-FFF2-40B4-BE49-F238E27FC236}">
                          <a16:creationId xmlns:a16="http://schemas.microsoft.com/office/drawing/2014/main" xmlns="" id="{C93F4562-9E27-489D-9D76-96ACC358A2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09" y="1399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6 h 61"/>
                        <a:gd name="T2" fmla="*/ 30 w 72"/>
                        <a:gd name="T3" fmla="*/ 61 h 61"/>
                        <a:gd name="T4" fmla="*/ 0 w 72"/>
                        <a:gd name="T5" fmla="*/ 25 h 61"/>
                        <a:gd name="T6" fmla="*/ 42 w 72"/>
                        <a:gd name="T7" fmla="*/ 0 h 61"/>
                        <a:gd name="T8" fmla="*/ 72 w 72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1">
                          <a:moveTo>
                            <a:pt x="72" y="36"/>
                          </a:moveTo>
                          <a:lnTo>
                            <a:pt x="30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2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2" name="Freeform 6928">
                      <a:extLst>
                        <a:ext uri="{FF2B5EF4-FFF2-40B4-BE49-F238E27FC236}">
                          <a16:creationId xmlns:a16="http://schemas.microsoft.com/office/drawing/2014/main" xmlns="" id="{3E63B7EC-A40B-4C69-93B8-2624E21541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9" y="1413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79 h 205"/>
                        <a:gd name="T2" fmla="*/ 150 w 192"/>
                        <a:gd name="T3" fmla="*/ 205 h 205"/>
                        <a:gd name="T4" fmla="*/ 0 w 192"/>
                        <a:gd name="T5" fmla="*/ 25 h 205"/>
                        <a:gd name="T6" fmla="*/ 41 w 192"/>
                        <a:gd name="T7" fmla="*/ 0 h 205"/>
                        <a:gd name="T8" fmla="*/ 192 w 192"/>
                        <a:gd name="T9" fmla="*/ 179 h 2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5">
                          <a:moveTo>
                            <a:pt x="192" y="179"/>
                          </a:moveTo>
                          <a:lnTo>
                            <a:pt x="150" y="205"/>
                          </a:lnTo>
                          <a:lnTo>
                            <a:pt x="0" y="25"/>
                          </a:lnTo>
                          <a:lnTo>
                            <a:pt x="41" y="0"/>
                          </a:lnTo>
                          <a:lnTo>
                            <a:pt x="192" y="17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3" name="Freeform 6929">
                      <a:extLst>
                        <a:ext uri="{FF2B5EF4-FFF2-40B4-BE49-F238E27FC236}">
                          <a16:creationId xmlns:a16="http://schemas.microsoft.com/office/drawing/2014/main" xmlns="" id="{8D9B50ED-DA8C-4260-9967-220766EDBE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49" y="1456"/>
                      <a:ext cx="12" cy="13"/>
                    </a:xfrm>
                    <a:custGeom>
                      <a:avLst/>
                      <a:gdLst>
                        <a:gd name="T0" fmla="*/ 72 w 72"/>
                        <a:gd name="T1" fmla="*/ 36 h 61"/>
                        <a:gd name="T2" fmla="*/ 31 w 72"/>
                        <a:gd name="T3" fmla="*/ 61 h 61"/>
                        <a:gd name="T4" fmla="*/ 0 w 72"/>
                        <a:gd name="T5" fmla="*/ 26 h 61"/>
                        <a:gd name="T6" fmla="*/ 41 w 72"/>
                        <a:gd name="T7" fmla="*/ 0 h 61"/>
                        <a:gd name="T8" fmla="*/ 72 w 72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1">
                          <a:moveTo>
                            <a:pt x="72" y="36"/>
                          </a:moveTo>
                          <a:lnTo>
                            <a:pt x="31" y="61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72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4" name="Freeform 6930">
                      <a:extLst>
                        <a:ext uri="{FF2B5EF4-FFF2-40B4-BE49-F238E27FC236}">
                          <a16:creationId xmlns:a16="http://schemas.microsoft.com/office/drawing/2014/main" xmlns="" id="{52046E03-CFF1-4767-BBFD-36B0F20DE9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59" y="1471"/>
                      <a:ext cx="12" cy="12"/>
                    </a:xfrm>
                    <a:custGeom>
                      <a:avLst/>
                      <a:gdLst>
                        <a:gd name="T0" fmla="*/ 73 w 73"/>
                        <a:gd name="T1" fmla="*/ 36 h 61"/>
                        <a:gd name="T2" fmla="*/ 31 w 73"/>
                        <a:gd name="T3" fmla="*/ 61 h 61"/>
                        <a:gd name="T4" fmla="*/ 0 w 73"/>
                        <a:gd name="T5" fmla="*/ 25 h 61"/>
                        <a:gd name="T6" fmla="*/ 42 w 73"/>
                        <a:gd name="T7" fmla="*/ 0 h 61"/>
                        <a:gd name="T8" fmla="*/ 73 w 73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1">
                          <a:moveTo>
                            <a:pt x="73" y="36"/>
                          </a:moveTo>
                          <a:lnTo>
                            <a:pt x="31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3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5" name="Freeform 6931">
                      <a:extLst>
                        <a:ext uri="{FF2B5EF4-FFF2-40B4-BE49-F238E27FC236}">
                          <a16:creationId xmlns:a16="http://schemas.microsoft.com/office/drawing/2014/main" xmlns="" id="{51F07D90-37C6-4F1B-A5A6-8236236F46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69" y="1485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80 h 206"/>
                        <a:gd name="T2" fmla="*/ 150 w 192"/>
                        <a:gd name="T3" fmla="*/ 206 h 206"/>
                        <a:gd name="T4" fmla="*/ 0 w 192"/>
                        <a:gd name="T5" fmla="*/ 26 h 206"/>
                        <a:gd name="T6" fmla="*/ 41 w 192"/>
                        <a:gd name="T7" fmla="*/ 0 h 206"/>
                        <a:gd name="T8" fmla="*/ 192 w 192"/>
                        <a:gd name="T9" fmla="*/ 180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6">
                          <a:moveTo>
                            <a:pt x="192" y="180"/>
                          </a:moveTo>
                          <a:lnTo>
                            <a:pt x="150" y="206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192" y="18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6" name="Freeform 6932">
                      <a:extLst>
                        <a:ext uri="{FF2B5EF4-FFF2-40B4-BE49-F238E27FC236}">
                          <a16:creationId xmlns:a16="http://schemas.microsoft.com/office/drawing/2014/main" xmlns="" id="{E9B421BC-51D5-4D4E-BBE0-B1E839BA87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9" y="1528"/>
                      <a:ext cx="12" cy="12"/>
                    </a:xfrm>
                    <a:custGeom>
                      <a:avLst/>
                      <a:gdLst>
                        <a:gd name="T0" fmla="*/ 71 w 71"/>
                        <a:gd name="T1" fmla="*/ 36 h 61"/>
                        <a:gd name="T2" fmla="*/ 30 w 71"/>
                        <a:gd name="T3" fmla="*/ 61 h 61"/>
                        <a:gd name="T4" fmla="*/ 0 w 71"/>
                        <a:gd name="T5" fmla="*/ 25 h 61"/>
                        <a:gd name="T6" fmla="*/ 42 w 71"/>
                        <a:gd name="T7" fmla="*/ 0 h 61"/>
                        <a:gd name="T8" fmla="*/ 71 w 71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1">
                          <a:moveTo>
                            <a:pt x="71" y="36"/>
                          </a:moveTo>
                          <a:lnTo>
                            <a:pt x="30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7" name="Freeform 6933">
                      <a:extLst>
                        <a:ext uri="{FF2B5EF4-FFF2-40B4-BE49-F238E27FC236}">
                          <a16:creationId xmlns:a16="http://schemas.microsoft.com/office/drawing/2014/main" xmlns="" id="{5C8DFECE-FB62-4CA5-B6F6-5C534C7701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09" y="1543"/>
                      <a:ext cx="12" cy="12"/>
                    </a:xfrm>
                    <a:custGeom>
                      <a:avLst/>
                      <a:gdLst>
                        <a:gd name="T0" fmla="*/ 71 w 71"/>
                        <a:gd name="T1" fmla="*/ 36 h 61"/>
                        <a:gd name="T2" fmla="*/ 29 w 71"/>
                        <a:gd name="T3" fmla="*/ 61 h 61"/>
                        <a:gd name="T4" fmla="*/ 0 w 71"/>
                        <a:gd name="T5" fmla="*/ 25 h 61"/>
                        <a:gd name="T6" fmla="*/ 41 w 71"/>
                        <a:gd name="T7" fmla="*/ 0 h 61"/>
                        <a:gd name="T8" fmla="*/ 71 w 71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1">
                          <a:moveTo>
                            <a:pt x="71" y="36"/>
                          </a:moveTo>
                          <a:lnTo>
                            <a:pt x="29" y="61"/>
                          </a:lnTo>
                          <a:lnTo>
                            <a:pt x="0" y="25"/>
                          </a:lnTo>
                          <a:lnTo>
                            <a:pt x="41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8" name="Freeform 6934">
                      <a:extLst>
                        <a:ext uri="{FF2B5EF4-FFF2-40B4-BE49-F238E27FC236}">
                          <a16:creationId xmlns:a16="http://schemas.microsoft.com/office/drawing/2014/main" xmlns="" id="{FD736E61-AADD-46BF-99F7-2B9FF05DD1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19" y="1557"/>
                      <a:ext cx="33" cy="41"/>
                    </a:xfrm>
                    <a:custGeom>
                      <a:avLst/>
                      <a:gdLst>
                        <a:gd name="T0" fmla="*/ 193 w 193"/>
                        <a:gd name="T1" fmla="*/ 179 h 206"/>
                        <a:gd name="T2" fmla="*/ 152 w 193"/>
                        <a:gd name="T3" fmla="*/ 206 h 206"/>
                        <a:gd name="T4" fmla="*/ 0 w 193"/>
                        <a:gd name="T5" fmla="*/ 26 h 206"/>
                        <a:gd name="T6" fmla="*/ 41 w 193"/>
                        <a:gd name="T7" fmla="*/ 0 h 206"/>
                        <a:gd name="T8" fmla="*/ 193 w 193"/>
                        <a:gd name="T9" fmla="*/ 179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3" h="206">
                          <a:moveTo>
                            <a:pt x="193" y="179"/>
                          </a:moveTo>
                          <a:lnTo>
                            <a:pt x="152" y="206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193" y="17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19" name="Freeform 6935">
                      <a:extLst>
                        <a:ext uri="{FF2B5EF4-FFF2-40B4-BE49-F238E27FC236}">
                          <a16:creationId xmlns:a16="http://schemas.microsoft.com/office/drawing/2014/main" xmlns="" id="{3B8F92B9-AA35-46C1-A08B-B0798848B7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0" y="1600"/>
                      <a:ext cx="11" cy="12"/>
                    </a:xfrm>
                    <a:custGeom>
                      <a:avLst/>
                      <a:gdLst>
                        <a:gd name="T0" fmla="*/ 71 w 71"/>
                        <a:gd name="T1" fmla="*/ 36 h 62"/>
                        <a:gd name="T2" fmla="*/ 30 w 71"/>
                        <a:gd name="T3" fmla="*/ 62 h 62"/>
                        <a:gd name="T4" fmla="*/ 0 w 71"/>
                        <a:gd name="T5" fmla="*/ 26 h 62"/>
                        <a:gd name="T6" fmla="*/ 42 w 71"/>
                        <a:gd name="T7" fmla="*/ 0 h 62"/>
                        <a:gd name="T8" fmla="*/ 71 w 71"/>
                        <a:gd name="T9" fmla="*/ 36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6"/>
                          </a:moveTo>
                          <a:lnTo>
                            <a:pt x="30" y="62"/>
                          </a:lnTo>
                          <a:lnTo>
                            <a:pt x="0" y="26"/>
                          </a:lnTo>
                          <a:lnTo>
                            <a:pt x="42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0" name="Freeform 6936">
                      <a:extLst>
                        <a:ext uri="{FF2B5EF4-FFF2-40B4-BE49-F238E27FC236}">
                          <a16:creationId xmlns:a16="http://schemas.microsoft.com/office/drawing/2014/main" xmlns="" id="{7332ADAC-D0BA-4F79-96FD-BA09D07C07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0" y="1614"/>
                      <a:ext cx="11" cy="13"/>
                    </a:xfrm>
                    <a:custGeom>
                      <a:avLst/>
                      <a:gdLst>
                        <a:gd name="T0" fmla="*/ 71 w 71"/>
                        <a:gd name="T1" fmla="*/ 35 h 62"/>
                        <a:gd name="T2" fmla="*/ 29 w 71"/>
                        <a:gd name="T3" fmla="*/ 62 h 62"/>
                        <a:gd name="T4" fmla="*/ 0 w 71"/>
                        <a:gd name="T5" fmla="*/ 26 h 62"/>
                        <a:gd name="T6" fmla="*/ 41 w 71"/>
                        <a:gd name="T7" fmla="*/ 0 h 62"/>
                        <a:gd name="T8" fmla="*/ 71 w 71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5"/>
                          </a:moveTo>
                          <a:lnTo>
                            <a:pt x="29" y="62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71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1" name="Freeform 6937">
                      <a:extLst>
                        <a:ext uri="{FF2B5EF4-FFF2-40B4-BE49-F238E27FC236}">
                          <a16:creationId xmlns:a16="http://schemas.microsoft.com/office/drawing/2014/main" xmlns="" id="{C8A29503-85D2-40D2-A14A-CE95F4C19A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0" y="1628"/>
                      <a:ext cx="32" cy="42"/>
                    </a:xfrm>
                    <a:custGeom>
                      <a:avLst/>
                      <a:gdLst>
                        <a:gd name="T0" fmla="*/ 192 w 192"/>
                        <a:gd name="T1" fmla="*/ 180 h 206"/>
                        <a:gd name="T2" fmla="*/ 151 w 192"/>
                        <a:gd name="T3" fmla="*/ 206 h 206"/>
                        <a:gd name="T4" fmla="*/ 0 w 192"/>
                        <a:gd name="T5" fmla="*/ 27 h 206"/>
                        <a:gd name="T6" fmla="*/ 42 w 192"/>
                        <a:gd name="T7" fmla="*/ 0 h 206"/>
                        <a:gd name="T8" fmla="*/ 192 w 192"/>
                        <a:gd name="T9" fmla="*/ 180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6">
                          <a:moveTo>
                            <a:pt x="192" y="180"/>
                          </a:moveTo>
                          <a:lnTo>
                            <a:pt x="151" y="206"/>
                          </a:lnTo>
                          <a:lnTo>
                            <a:pt x="0" y="27"/>
                          </a:lnTo>
                          <a:lnTo>
                            <a:pt x="42" y="0"/>
                          </a:lnTo>
                          <a:lnTo>
                            <a:pt x="192" y="18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2" name="Freeform 6938">
                      <a:extLst>
                        <a:ext uri="{FF2B5EF4-FFF2-40B4-BE49-F238E27FC236}">
                          <a16:creationId xmlns:a16="http://schemas.microsoft.com/office/drawing/2014/main" xmlns="" id="{484B655D-4170-47A8-B86F-D4836845E0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0" y="1672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6 h 62"/>
                        <a:gd name="T2" fmla="*/ 31 w 72"/>
                        <a:gd name="T3" fmla="*/ 62 h 62"/>
                        <a:gd name="T4" fmla="*/ 0 w 72"/>
                        <a:gd name="T5" fmla="*/ 26 h 62"/>
                        <a:gd name="T6" fmla="*/ 42 w 72"/>
                        <a:gd name="T7" fmla="*/ 0 h 62"/>
                        <a:gd name="T8" fmla="*/ 72 w 72"/>
                        <a:gd name="T9" fmla="*/ 36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6"/>
                          </a:moveTo>
                          <a:lnTo>
                            <a:pt x="31" y="62"/>
                          </a:lnTo>
                          <a:lnTo>
                            <a:pt x="0" y="26"/>
                          </a:lnTo>
                          <a:lnTo>
                            <a:pt x="42" y="0"/>
                          </a:lnTo>
                          <a:lnTo>
                            <a:pt x="72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3" name="Freeform 6939">
                      <a:extLst>
                        <a:ext uri="{FF2B5EF4-FFF2-40B4-BE49-F238E27FC236}">
                          <a16:creationId xmlns:a16="http://schemas.microsoft.com/office/drawing/2014/main" xmlns="" id="{5B2D146B-C016-47A5-9A45-7BBE24CAB6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10" y="1686"/>
                      <a:ext cx="12" cy="12"/>
                    </a:xfrm>
                    <a:custGeom>
                      <a:avLst/>
                      <a:gdLst>
                        <a:gd name="T0" fmla="*/ 72 w 72"/>
                        <a:gd name="T1" fmla="*/ 35 h 62"/>
                        <a:gd name="T2" fmla="*/ 30 w 72"/>
                        <a:gd name="T3" fmla="*/ 62 h 62"/>
                        <a:gd name="T4" fmla="*/ 0 w 72"/>
                        <a:gd name="T5" fmla="*/ 26 h 62"/>
                        <a:gd name="T6" fmla="*/ 41 w 72"/>
                        <a:gd name="T7" fmla="*/ 0 h 62"/>
                        <a:gd name="T8" fmla="*/ 72 w 72"/>
                        <a:gd name="T9" fmla="*/ 35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5"/>
                          </a:moveTo>
                          <a:lnTo>
                            <a:pt x="30" y="62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72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4" name="Freeform 6940">
                      <a:extLst>
                        <a:ext uri="{FF2B5EF4-FFF2-40B4-BE49-F238E27FC236}">
                          <a16:creationId xmlns:a16="http://schemas.microsoft.com/office/drawing/2014/main" xmlns="" id="{C8773A56-CACA-4EAF-92EC-15E2E5F7D7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20" y="1700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80 h 206"/>
                        <a:gd name="T2" fmla="*/ 151 w 192"/>
                        <a:gd name="T3" fmla="*/ 206 h 206"/>
                        <a:gd name="T4" fmla="*/ 0 w 192"/>
                        <a:gd name="T5" fmla="*/ 27 h 206"/>
                        <a:gd name="T6" fmla="*/ 42 w 192"/>
                        <a:gd name="T7" fmla="*/ 0 h 206"/>
                        <a:gd name="T8" fmla="*/ 192 w 192"/>
                        <a:gd name="T9" fmla="*/ 180 h 2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6">
                          <a:moveTo>
                            <a:pt x="192" y="180"/>
                          </a:moveTo>
                          <a:lnTo>
                            <a:pt x="151" y="206"/>
                          </a:lnTo>
                          <a:lnTo>
                            <a:pt x="0" y="27"/>
                          </a:lnTo>
                          <a:lnTo>
                            <a:pt x="42" y="0"/>
                          </a:lnTo>
                          <a:lnTo>
                            <a:pt x="192" y="18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5" name="Freeform 6941">
                      <a:extLst>
                        <a:ext uri="{FF2B5EF4-FFF2-40B4-BE49-F238E27FC236}">
                          <a16:creationId xmlns:a16="http://schemas.microsoft.com/office/drawing/2014/main" xmlns="" id="{A915797F-3CEE-4AC4-A037-8EE574A6F8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0" y="1743"/>
                      <a:ext cx="12" cy="13"/>
                    </a:xfrm>
                    <a:custGeom>
                      <a:avLst/>
                      <a:gdLst>
                        <a:gd name="T0" fmla="*/ 71 w 71"/>
                        <a:gd name="T1" fmla="*/ 36 h 62"/>
                        <a:gd name="T2" fmla="*/ 30 w 71"/>
                        <a:gd name="T3" fmla="*/ 62 h 62"/>
                        <a:gd name="T4" fmla="*/ 0 w 71"/>
                        <a:gd name="T5" fmla="*/ 26 h 62"/>
                        <a:gd name="T6" fmla="*/ 42 w 71"/>
                        <a:gd name="T7" fmla="*/ 0 h 62"/>
                        <a:gd name="T8" fmla="*/ 71 w 71"/>
                        <a:gd name="T9" fmla="*/ 36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6"/>
                          </a:moveTo>
                          <a:lnTo>
                            <a:pt x="30" y="62"/>
                          </a:lnTo>
                          <a:lnTo>
                            <a:pt x="0" y="26"/>
                          </a:lnTo>
                          <a:lnTo>
                            <a:pt x="42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6" name="Freeform 6942">
                      <a:extLst>
                        <a:ext uri="{FF2B5EF4-FFF2-40B4-BE49-F238E27FC236}">
                          <a16:creationId xmlns:a16="http://schemas.microsoft.com/office/drawing/2014/main" xmlns="" id="{D34CB87C-23D5-49E7-AB9C-7043F46719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0" y="1758"/>
                      <a:ext cx="12" cy="12"/>
                    </a:xfrm>
                    <a:custGeom>
                      <a:avLst/>
                      <a:gdLst>
                        <a:gd name="T0" fmla="*/ 71 w 71"/>
                        <a:gd name="T1" fmla="*/ 36 h 63"/>
                        <a:gd name="T2" fmla="*/ 29 w 71"/>
                        <a:gd name="T3" fmla="*/ 63 h 63"/>
                        <a:gd name="T4" fmla="*/ 0 w 71"/>
                        <a:gd name="T5" fmla="*/ 27 h 63"/>
                        <a:gd name="T6" fmla="*/ 41 w 71"/>
                        <a:gd name="T7" fmla="*/ 0 h 63"/>
                        <a:gd name="T8" fmla="*/ 71 w 71"/>
                        <a:gd name="T9" fmla="*/ 36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3">
                          <a:moveTo>
                            <a:pt x="71" y="36"/>
                          </a:moveTo>
                          <a:lnTo>
                            <a:pt x="29" y="63"/>
                          </a:lnTo>
                          <a:lnTo>
                            <a:pt x="0" y="27"/>
                          </a:lnTo>
                          <a:lnTo>
                            <a:pt x="41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7" name="Freeform 6943">
                      <a:extLst>
                        <a:ext uri="{FF2B5EF4-FFF2-40B4-BE49-F238E27FC236}">
                          <a16:creationId xmlns:a16="http://schemas.microsoft.com/office/drawing/2014/main" xmlns="" id="{3B5C0266-D660-43F6-AA09-F3AB9960A9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70" y="1772"/>
                      <a:ext cx="32" cy="41"/>
                    </a:xfrm>
                    <a:custGeom>
                      <a:avLst/>
                      <a:gdLst>
                        <a:gd name="T0" fmla="*/ 193 w 193"/>
                        <a:gd name="T1" fmla="*/ 180 h 205"/>
                        <a:gd name="T2" fmla="*/ 152 w 193"/>
                        <a:gd name="T3" fmla="*/ 205 h 205"/>
                        <a:gd name="T4" fmla="*/ 0 w 193"/>
                        <a:gd name="T5" fmla="*/ 27 h 205"/>
                        <a:gd name="T6" fmla="*/ 42 w 193"/>
                        <a:gd name="T7" fmla="*/ 0 h 205"/>
                        <a:gd name="T8" fmla="*/ 193 w 193"/>
                        <a:gd name="T9" fmla="*/ 180 h 2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3" h="205">
                          <a:moveTo>
                            <a:pt x="193" y="180"/>
                          </a:moveTo>
                          <a:lnTo>
                            <a:pt x="152" y="205"/>
                          </a:lnTo>
                          <a:lnTo>
                            <a:pt x="0" y="27"/>
                          </a:lnTo>
                          <a:lnTo>
                            <a:pt x="42" y="0"/>
                          </a:lnTo>
                          <a:lnTo>
                            <a:pt x="193" y="18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8" name="Freeform 6944">
                      <a:extLst>
                        <a:ext uri="{FF2B5EF4-FFF2-40B4-BE49-F238E27FC236}">
                          <a16:creationId xmlns:a16="http://schemas.microsoft.com/office/drawing/2014/main" xmlns="" id="{E3DF622B-8F01-4100-9CAA-1D93ECEF5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0" y="1815"/>
                      <a:ext cx="12" cy="12"/>
                    </a:xfrm>
                    <a:custGeom>
                      <a:avLst/>
                      <a:gdLst>
                        <a:gd name="T0" fmla="*/ 71 w 71"/>
                        <a:gd name="T1" fmla="*/ 36 h 61"/>
                        <a:gd name="T2" fmla="*/ 31 w 71"/>
                        <a:gd name="T3" fmla="*/ 61 h 61"/>
                        <a:gd name="T4" fmla="*/ 0 w 71"/>
                        <a:gd name="T5" fmla="*/ 25 h 61"/>
                        <a:gd name="T6" fmla="*/ 42 w 71"/>
                        <a:gd name="T7" fmla="*/ 0 h 61"/>
                        <a:gd name="T8" fmla="*/ 71 w 71"/>
                        <a:gd name="T9" fmla="*/ 36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1">
                          <a:moveTo>
                            <a:pt x="71" y="36"/>
                          </a:moveTo>
                          <a:lnTo>
                            <a:pt x="31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29" name="Freeform 6945">
                      <a:extLst>
                        <a:ext uri="{FF2B5EF4-FFF2-40B4-BE49-F238E27FC236}">
                          <a16:creationId xmlns:a16="http://schemas.microsoft.com/office/drawing/2014/main" xmlns="" id="{0465FB31-B9A1-4496-BFA1-F12436F628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0" y="1829"/>
                      <a:ext cx="12" cy="13"/>
                    </a:xfrm>
                    <a:custGeom>
                      <a:avLst/>
                      <a:gdLst>
                        <a:gd name="T0" fmla="*/ 71 w 71"/>
                        <a:gd name="T1" fmla="*/ 36 h 62"/>
                        <a:gd name="T2" fmla="*/ 29 w 71"/>
                        <a:gd name="T3" fmla="*/ 62 h 62"/>
                        <a:gd name="T4" fmla="*/ 0 w 71"/>
                        <a:gd name="T5" fmla="*/ 26 h 62"/>
                        <a:gd name="T6" fmla="*/ 41 w 71"/>
                        <a:gd name="T7" fmla="*/ 0 h 62"/>
                        <a:gd name="T8" fmla="*/ 71 w 71"/>
                        <a:gd name="T9" fmla="*/ 36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1" h="62">
                          <a:moveTo>
                            <a:pt x="71" y="36"/>
                          </a:moveTo>
                          <a:lnTo>
                            <a:pt x="29" y="62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0" name="Freeform 6946">
                      <a:extLst>
                        <a:ext uri="{FF2B5EF4-FFF2-40B4-BE49-F238E27FC236}">
                          <a16:creationId xmlns:a16="http://schemas.microsoft.com/office/drawing/2014/main" xmlns="" id="{82FAA101-70F0-433C-AB4C-137A9106C7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0" y="1844"/>
                      <a:ext cx="32" cy="41"/>
                    </a:xfrm>
                    <a:custGeom>
                      <a:avLst/>
                      <a:gdLst>
                        <a:gd name="T0" fmla="*/ 192 w 192"/>
                        <a:gd name="T1" fmla="*/ 180 h 205"/>
                        <a:gd name="T2" fmla="*/ 151 w 192"/>
                        <a:gd name="T3" fmla="*/ 205 h 205"/>
                        <a:gd name="T4" fmla="*/ 0 w 192"/>
                        <a:gd name="T5" fmla="*/ 26 h 205"/>
                        <a:gd name="T6" fmla="*/ 42 w 192"/>
                        <a:gd name="T7" fmla="*/ 0 h 205"/>
                        <a:gd name="T8" fmla="*/ 192 w 192"/>
                        <a:gd name="T9" fmla="*/ 180 h 2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2" h="205">
                          <a:moveTo>
                            <a:pt x="192" y="180"/>
                          </a:moveTo>
                          <a:lnTo>
                            <a:pt x="151" y="205"/>
                          </a:lnTo>
                          <a:lnTo>
                            <a:pt x="0" y="26"/>
                          </a:lnTo>
                          <a:lnTo>
                            <a:pt x="42" y="0"/>
                          </a:lnTo>
                          <a:lnTo>
                            <a:pt x="192" y="18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1" name="Freeform 6947">
                      <a:extLst>
                        <a:ext uri="{FF2B5EF4-FFF2-40B4-BE49-F238E27FC236}">
                          <a16:creationId xmlns:a16="http://schemas.microsoft.com/office/drawing/2014/main" xmlns="" id="{BB59CBC2-FF40-4891-A6F3-4A15A44CAF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0" y="1887"/>
                      <a:ext cx="12" cy="12"/>
                    </a:xfrm>
                    <a:custGeom>
                      <a:avLst/>
                      <a:gdLst>
                        <a:gd name="T0" fmla="*/ 73 w 73"/>
                        <a:gd name="T1" fmla="*/ 35 h 61"/>
                        <a:gd name="T2" fmla="*/ 31 w 73"/>
                        <a:gd name="T3" fmla="*/ 61 h 61"/>
                        <a:gd name="T4" fmla="*/ 0 w 73"/>
                        <a:gd name="T5" fmla="*/ 25 h 61"/>
                        <a:gd name="T6" fmla="*/ 42 w 73"/>
                        <a:gd name="T7" fmla="*/ 0 h 61"/>
                        <a:gd name="T8" fmla="*/ 73 w 73"/>
                        <a:gd name="T9" fmla="*/ 35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61">
                          <a:moveTo>
                            <a:pt x="73" y="35"/>
                          </a:moveTo>
                          <a:lnTo>
                            <a:pt x="31" y="61"/>
                          </a:lnTo>
                          <a:lnTo>
                            <a:pt x="0" y="25"/>
                          </a:lnTo>
                          <a:lnTo>
                            <a:pt x="42" y="0"/>
                          </a:lnTo>
                          <a:lnTo>
                            <a:pt x="73" y="35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2" name="Freeform 6948">
                      <a:extLst>
                        <a:ext uri="{FF2B5EF4-FFF2-40B4-BE49-F238E27FC236}">
                          <a16:creationId xmlns:a16="http://schemas.microsoft.com/office/drawing/2014/main" xmlns="" id="{2ED519A1-D9CF-4DE6-A56E-4C5EC3C733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0" y="1901"/>
                      <a:ext cx="13" cy="13"/>
                    </a:xfrm>
                    <a:custGeom>
                      <a:avLst/>
                      <a:gdLst>
                        <a:gd name="T0" fmla="*/ 72 w 72"/>
                        <a:gd name="T1" fmla="*/ 36 h 62"/>
                        <a:gd name="T2" fmla="*/ 31 w 72"/>
                        <a:gd name="T3" fmla="*/ 62 h 62"/>
                        <a:gd name="T4" fmla="*/ 0 w 72"/>
                        <a:gd name="T5" fmla="*/ 26 h 62"/>
                        <a:gd name="T6" fmla="*/ 41 w 72"/>
                        <a:gd name="T7" fmla="*/ 0 h 62"/>
                        <a:gd name="T8" fmla="*/ 72 w 72"/>
                        <a:gd name="T9" fmla="*/ 36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62">
                          <a:moveTo>
                            <a:pt x="72" y="36"/>
                          </a:moveTo>
                          <a:lnTo>
                            <a:pt x="31" y="62"/>
                          </a:lnTo>
                          <a:lnTo>
                            <a:pt x="0" y="26"/>
                          </a:lnTo>
                          <a:lnTo>
                            <a:pt x="41" y="0"/>
                          </a:lnTo>
                          <a:lnTo>
                            <a:pt x="72" y="3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3" name="Freeform 6949">
                      <a:extLst>
                        <a:ext uri="{FF2B5EF4-FFF2-40B4-BE49-F238E27FC236}">
                          <a16:creationId xmlns:a16="http://schemas.microsoft.com/office/drawing/2014/main" xmlns="" id="{675750C4-0970-46A2-B589-2266C82543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9" y="1301"/>
                      <a:ext cx="19" cy="45"/>
                    </a:xfrm>
                    <a:custGeom>
                      <a:avLst/>
                      <a:gdLst>
                        <a:gd name="T0" fmla="*/ 120 w 120"/>
                        <a:gd name="T1" fmla="*/ 213 h 224"/>
                        <a:gd name="T2" fmla="*/ 70 w 120"/>
                        <a:gd name="T3" fmla="*/ 224 h 224"/>
                        <a:gd name="T4" fmla="*/ 0 w 120"/>
                        <a:gd name="T5" fmla="*/ 11 h 224"/>
                        <a:gd name="T6" fmla="*/ 50 w 120"/>
                        <a:gd name="T7" fmla="*/ 0 h 224"/>
                        <a:gd name="T8" fmla="*/ 120 w 120"/>
                        <a:gd name="T9" fmla="*/ 213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0" h="224">
                          <a:moveTo>
                            <a:pt x="120" y="213"/>
                          </a:moveTo>
                          <a:lnTo>
                            <a:pt x="70" y="224"/>
                          </a:lnTo>
                          <a:lnTo>
                            <a:pt x="0" y="11"/>
                          </a:lnTo>
                          <a:lnTo>
                            <a:pt x="50" y="0"/>
                          </a:lnTo>
                          <a:lnTo>
                            <a:pt x="120" y="21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4" name="Freeform 6950">
                      <a:extLst>
                        <a:ext uri="{FF2B5EF4-FFF2-40B4-BE49-F238E27FC236}">
                          <a16:creationId xmlns:a16="http://schemas.microsoft.com/office/drawing/2014/main" xmlns="" id="{B88AB3D6-C359-40B9-BF72-B5F77E400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3" y="1352"/>
                      <a:ext cx="10" cy="11"/>
                    </a:xfrm>
                    <a:custGeom>
                      <a:avLst/>
                      <a:gdLst>
                        <a:gd name="T0" fmla="*/ 64 w 64"/>
                        <a:gd name="T1" fmla="*/ 43 h 55"/>
                        <a:gd name="T2" fmla="*/ 15 w 64"/>
                        <a:gd name="T3" fmla="*/ 55 h 55"/>
                        <a:gd name="T4" fmla="*/ 0 w 64"/>
                        <a:gd name="T5" fmla="*/ 12 h 55"/>
                        <a:gd name="T6" fmla="*/ 50 w 64"/>
                        <a:gd name="T7" fmla="*/ 0 h 55"/>
                        <a:gd name="T8" fmla="*/ 64 w 64"/>
                        <a:gd name="T9" fmla="*/ 43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5">
                          <a:moveTo>
                            <a:pt x="64" y="43"/>
                          </a:moveTo>
                          <a:lnTo>
                            <a:pt x="15" y="55"/>
                          </a:lnTo>
                          <a:lnTo>
                            <a:pt x="0" y="12"/>
                          </a:lnTo>
                          <a:lnTo>
                            <a:pt x="50" y="0"/>
                          </a:lnTo>
                          <a:lnTo>
                            <a:pt x="64" y="4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5" name="Freeform 6951">
                      <a:extLst>
                        <a:ext uri="{FF2B5EF4-FFF2-40B4-BE49-F238E27FC236}">
                          <a16:creationId xmlns:a16="http://schemas.microsoft.com/office/drawing/2014/main" xmlns="" id="{22A10C0E-25DC-4CFA-8C0A-33185DEB9B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7" y="1369"/>
                      <a:ext cx="11" cy="11"/>
                    </a:xfrm>
                    <a:custGeom>
                      <a:avLst/>
                      <a:gdLst>
                        <a:gd name="T0" fmla="*/ 63 w 63"/>
                        <a:gd name="T1" fmla="*/ 42 h 54"/>
                        <a:gd name="T2" fmla="*/ 14 w 63"/>
                        <a:gd name="T3" fmla="*/ 54 h 54"/>
                        <a:gd name="T4" fmla="*/ 0 w 63"/>
                        <a:gd name="T5" fmla="*/ 11 h 54"/>
                        <a:gd name="T6" fmla="*/ 48 w 63"/>
                        <a:gd name="T7" fmla="*/ 0 h 54"/>
                        <a:gd name="T8" fmla="*/ 63 w 63"/>
                        <a:gd name="T9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54">
                          <a:moveTo>
                            <a:pt x="63" y="42"/>
                          </a:moveTo>
                          <a:lnTo>
                            <a:pt x="14" y="54"/>
                          </a:lnTo>
                          <a:lnTo>
                            <a:pt x="0" y="11"/>
                          </a:lnTo>
                          <a:lnTo>
                            <a:pt x="48" y="0"/>
                          </a:lnTo>
                          <a:lnTo>
                            <a:pt x="63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6" name="Freeform 6952">
                      <a:extLst>
                        <a:ext uri="{FF2B5EF4-FFF2-40B4-BE49-F238E27FC236}">
                          <a16:creationId xmlns:a16="http://schemas.microsoft.com/office/drawing/2014/main" xmlns="" id="{A6C1322C-1904-4435-A64D-7ADD2C5853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2" y="1386"/>
                      <a:ext cx="20" cy="46"/>
                    </a:xfrm>
                    <a:custGeom>
                      <a:avLst/>
                      <a:gdLst>
                        <a:gd name="T0" fmla="*/ 120 w 120"/>
                        <a:gd name="T1" fmla="*/ 213 h 226"/>
                        <a:gd name="T2" fmla="*/ 71 w 120"/>
                        <a:gd name="T3" fmla="*/ 226 h 226"/>
                        <a:gd name="T4" fmla="*/ 0 w 120"/>
                        <a:gd name="T5" fmla="*/ 12 h 226"/>
                        <a:gd name="T6" fmla="*/ 50 w 120"/>
                        <a:gd name="T7" fmla="*/ 0 h 226"/>
                        <a:gd name="T8" fmla="*/ 120 w 120"/>
                        <a:gd name="T9" fmla="*/ 213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0" h="226">
                          <a:moveTo>
                            <a:pt x="120" y="213"/>
                          </a:moveTo>
                          <a:lnTo>
                            <a:pt x="71" y="226"/>
                          </a:lnTo>
                          <a:lnTo>
                            <a:pt x="0" y="12"/>
                          </a:lnTo>
                          <a:lnTo>
                            <a:pt x="50" y="0"/>
                          </a:lnTo>
                          <a:lnTo>
                            <a:pt x="120" y="21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7" name="Freeform 6953">
                      <a:extLst>
                        <a:ext uri="{FF2B5EF4-FFF2-40B4-BE49-F238E27FC236}">
                          <a16:creationId xmlns:a16="http://schemas.microsoft.com/office/drawing/2014/main" xmlns="" id="{05559BD4-98A9-4370-B82B-4666526C09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76" y="1438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3 h 55"/>
                        <a:gd name="T2" fmla="*/ 14 w 64"/>
                        <a:gd name="T3" fmla="*/ 55 h 55"/>
                        <a:gd name="T4" fmla="*/ 0 w 64"/>
                        <a:gd name="T5" fmla="*/ 12 h 55"/>
                        <a:gd name="T6" fmla="*/ 50 w 64"/>
                        <a:gd name="T7" fmla="*/ 0 h 55"/>
                        <a:gd name="T8" fmla="*/ 64 w 64"/>
                        <a:gd name="T9" fmla="*/ 43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5">
                          <a:moveTo>
                            <a:pt x="64" y="43"/>
                          </a:moveTo>
                          <a:lnTo>
                            <a:pt x="14" y="55"/>
                          </a:lnTo>
                          <a:lnTo>
                            <a:pt x="0" y="12"/>
                          </a:lnTo>
                          <a:lnTo>
                            <a:pt x="50" y="0"/>
                          </a:lnTo>
                          <a:lnTo>
                            <a:pt x="64" y="4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8" name="Freeform 6954">
                      <a:extLst>
                        <a:ext uri="{FF2B5EF4-FFF2-40B4-BE49-F238E27FC236}">
                          <a16:creationId xmlns:a16="http://schemas.microsoft.com/office/drawing/2014/main" xmlns="" id="{4CBE91DD-13E0-4304-9DF9-9E7D525165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1" y="1455"/>
                      <a:ext cx="10" cy="11"/>
                    </a:xfrm>
                    <a:custGeom>
                      <a:avLst/>
                      <a:gdLst>
                        <a:gd name="T0" fmla="*/ 62 w 62"/>
                        <a:gd name="T1" fmla="*/ 42 h 54"/>
                        <a:gd name="T2" fmla="*/ 14 w 62"/>
                        <a:gd name="T3" fmla="*/ 54 h 54"/>
                        <a:gd name="T4" fmla="*/ 0 w 62"/>
                        <a:gd name="T5" fmla="*/ 11 h 54"/>
                        <a:gd name="T6" fmla="*/ 49 w 62"/>
                        <a:gd name="T7" fmla="*/ 0 h 54"/>
                        <a:gd name="T8" fmla="*/ 62 w 62"/>
                        <a:gd name="T9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2" h="54">
                          <a:moveTo>
                            <a:pt x="62" y="42"/>
                          </a:moveTo>
                          <a:lnTo>
                            <a:pt x="14" y="54"/>
                          </a:lnTo>
                          <a:lnTo>
                            <a:pt x="0" y="11"/>
                          </a:lnTo>
                          <a:lnTo>
                            <a:pt x="49" y="0"/>
                          </a:lnTo>
                          <a:lnTo>
                            <a:pt x="62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39" name="Freeform 6955">
                      <a:extLst>
                        <a:ext uri="{FF2B5EF4-FFF2-40B4-BE49-F238E27FC236}">
                          <a16:creationId xmlns:a16="http://schemas.microsoft.com/office/drawing/2014/main" xmlns="" id="{3975C55E-E5A7-4DC6-AE61-0B490EB4CA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5" y="1472"/>
                      <a:ext cx="20" cy="45"/>
                    </a:xfrm>
                    <a:custGeom>
                      <a:avLst/>
                      <a:gdLst>
                        <a:gd name="T0" fmla="*/ 119 w 119"/>
                        <a:gd name="T1" fmla="*/ 213 h 225"/>
                        <a:gd name="T2" fmla="*/ 70 w 119"/>
                        <a:gd name="T3" fmla="*/ 225 h 225"/>
                        <a:gd name="T4" fmla="*/ 0 w 119"/>
                        <a:gd name="T5" fmla="*/ 12 h 225"/>
                        <a:gd name="T6" fmla="*/ 49 w 119"/>
                        <a:gd name="T7" fmla="*/ 0 h 225"/>
                        <a:gd name="T8" fmla="*/ 119 w 119"/>
                        <a:gd name="T9" fmla="*/ 213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9" h="225">
                          <a:moveTo>
                            <a:pt x="119" y="213"/>
                          </a:moveTo>
                          <a:lnTo>
                            <a:pt x="70" y="225"/>
                          </a:lnTo>
                          <a:lnTo>
                            <a:pt x="0" y="12"/>
                          </a:lnTo>
                          <a:lnTo>
                            <a:pt x="49" y="0"/>
                          </a:lnTo>
                          <a:lnTo>
                            <a:pt x="119" y="21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0" name="Freeform 6956">
                      <a:extLst>
                        <a:ext uri="{FF2B5EF4-FFF2-40B4-BE49-F238E27FC236}">
                          <a16:creationId xmlns:a16="http://schemas.microsoft.com/office/drawing/2014/main" xmlns="" id="{371E19EA-7002-40EF-B835-0F7AD3CE44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9" y="1523"/>
                      <a:ext cx="11" cy="11"/>
                    </a:xfrm>
                    <a:custGeom>
                      <a:avLst/>
                      <a:gdLst>
                        <a:gd name="T0" fmla="*/ 63 w 63"/>
                        <a:gd name="T1" fmla="*/ 42 h 55"/>
                        <a:gd name="T2" fmla="*/ 13 w 63"/>
                        <a:gd name="T3" fmla="*/ 55 h 55"/>
                        <a:gd name="T4" fmla="*/ 0 w 63"/>
                        <a:gd name="T5" fmla="*/ 11 h 55"/>
                        <a:gd name="T6" fmla="*/ 49 w 63"/>
                        <a:gd name="T7" fmla="*/ 0 h 55"/>
                        <a:gd name="T8" fmla="*/ 63 w 63"/>
                        <a:gd name="T9" fmla="*/ 42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55">
                          <a:moveTo>
                            <a:pt x="63" y="42"/>
                          </a:moveTo>
                          <a:lnTo>
                            <a:pt x="13" y="55"/>
                          </a:lnTo>
                          <a:lnTo>
                            <a:pt x="0" y="11"/>
                          </a:lnTo>
                          <a:lnTo>
                            <a:pt x="49" y="0"/>
                          </a:lnTo>
                          <a:lnTo>
                            <a:pt x="63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1" name="Freeform 6957">
                      <a:extLst>
                        <a:ext uri="{FF2B5EF4-FFF2-40B4-BE49-F238E27FC236}">
                          <a16:creationId xmlns:a16="http://schemas.microsoft.com/office/drawing/2014/main" xmlns="" id="{5F4068D9-A6E6-4D55-AC71-D0ECD5EA9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04" y="1540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5"/>
                        <a:gd name="T2" fmla="*/ 15 w 64"/>
                        <a:gd name="T3" fmla="*/ 55 h 55"/>
                        <a:gd name="T4" fmla="*/ 0 w 64"/>
                        <a:gd name="T5" fmla="*/ 12 h 55"/>
                        <a:gd name="T6" fmla="*/ 50 w 64"/>
                        <a:gd name="T7" fmla="*/ 0 h 55"/>
                        <a:gd name="T8" fmla="*/ 64 w 64"/>
                        <a:gd name="T9" fmla="*/ 42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5">
                          <a:moveTo>
                            <a:pt x="64" y="42"/>
                          </a:moveTo>
                          <a:lnTo>
                            <a:pt x="15" y="55"/>
                          </a:lnTo>
                          <a:lnTo>
                            <a:pt x="0" y="12"/>
                          </a:lnTo>
                          <a:lnTo>
                            <a:pt x="50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2" name="Freeform 6958">
                      <a:extLst>
                        <a:ext uri="{FF2B5EF4-FFF2-40B4-BE49-F238E27FC236}">
                          <a16:creationId xmlns:a16="http://schemas.microsoft.com/office/drawing/2014/main" xmlns="" id="{9DCC0781-010D-44D7-B1B5-8D1507AFBB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09" y="1557"/>
                      <a:ext cx="20" cy="45"/>
                    </a:xfrm>
                    <a:custGeom>
                      <a:avLst/>
                      <a:gdLst>
                        <a:gd name="T0" fmla="*/ 120 w 120"/>
                        <a:gd name="T1" fmla="*/ 214 h 226"/>
                        <a:gd name="T2" fmla="*/ 70 w 120"/>
                        <a:gd name="T3" fmla="*/ 226 h 226"/>
                        <a:gd name="T4" fmla="*/ 0 w 120"/>
                        <a:gd name="T5" fmla="*/ 13 h 226"/>
                        <a:gd name="T6" fmla="*/ 48 w 120"/>
                        <a:gd name="T7" fmla="*/ 0 h 226"/>
                        <a:gd name="T8" fmla="*/ 120 w 120"/>
                        <a:gd name="T9" fmla="*/ 214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0" h="226">
                          <a:moveTo>
                            <a:pt x="120" y="214"/>
                          </a:moveTo>
                          <a:lnTo>
                            <a:pt x="70" y="226"/>
                          </a:lnTo>
                          <a:lnTo>
                            <a:pt x="0" y="13"/>
                          </a:lnTo>
                          <a:lnTo>
                            <a:pt x="48" y="0"/>
                          </a:lnTo>
                          <a:lnTo>
                            <a:pt x="120" y="214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3" name="Freeform 6959">
                      <a:extLst>
                        <a:ext uri="{FF2B5EF4-FFF2-40B4-BE49-F238E27FC236}">
                          <a16:creationId xmlns:a16="http://schemas.microsoft.com/office/drawing/2014/main" xmlns="" id="{6AE4F6F5-5D74-4C56-BCD7-12A0E18A4A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23" y="1608"/>
                      <a:ext cx="10" cy="11"/>
                    </a:xfrm>
                    <a:custGeom>
                      <a:avLst/>
                      <a:gdLst>
                        <a:gd name="T0" fmla="*/ 63 w 63"/>
                        <a:gd name="T1" fmla="*/ 42 h 54"/>
                        <a:gd name="T2" fmla="*/ 14 w 63"/>
                        <a:gd name="T3" fmla="*/ 54 h 54"/>
                        <a:gd name="T4" fmla="*/ 0 w 63"/>
                        <a:gd name="T5" fmla="*/ 11 h 54"/>
                        <a:gd name="T6" fmla="*/ 49 w 63"/>
                        <a:gd name="T7" fmla="*/ 0 h 54"/>
                        <a:gd name="T8" fmla="*/ 63 w 63"/>
                        <a:gd name="T9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54">
                          <a:moveTo>
                            <a:pt x="63" y="42"/>
                          </a:moveTo>
                          <a:lnTo>
                            <a:pt x="14" y="54"/>
                          </a:lnTo>
                          <a:lnTo>
                            <a:pt x="0" y="11"/>
                          </a:lnTo>
                          <a:lnTo>
                            <a:pt x="49" y="0"/>
                          </a:lnTo>
                          <a:lnTo>
                            <a:pt x="63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4" name="Freeform 6960">
                      <a:extLst>
                        <a:ext uri="{FF2B5EF4-FFF2-40B4-BE49-F238E27FC236}">
                          <a16:creationId xmlns:a16="http://schemas.microsoft.com/office/drawing/2014/main" xmlns="" id="{74D33BCE-8DDB-4352-A9B1-0D20945D75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27" y="1625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4"/>
                        <a:gd name="T2" fmla="*/ 15 w 64"/>
                        <a:gd name="T3" fmla="*/ 54 h 54"/>
                        <a:gd name="T4" fmla="*/ 0 w 64"/>
                        <a:gd name="T5" fmla="*/ 11 h 54"/>
                        <a:gd name="T6" fmla="*/ 50 w 64"/>
                        <a:gd name="T7" fmla="*/ 0 h 54"/>
                        <a:gd name="T8" fmla="*/ 64 w 64"/>
                        <a:gd name="T9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4">
                          <a:moveTo>
                            <a:pt x="64" y="42"/>
                          </a:moveTo>
                          <a:lnTo>
                            <a:pt x="15" y="54"/>
                          </a:lnTo>
                          <a:lnTo>
                            <a:pt x="0" y="11"/>
                          </a:lnTo>
                          <a:lnTo>
                            <a:pt x="50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5" name="Freeform 6961">
                      <a:extLst>
                        <a:ext uri="{FF2B5EF4-FFF2-40B4-BE49-F238E27FC236}">
                          <a16:creationId xmlns:a16="http://schemas.microsoft.com/office/drawing/2014/main" xmlns="" id="{CA7BE419-D009-46EB-B7C0-0845CD1468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2" y="1642"/>
                      <a:ext cx="20" cy="46"/>
                    </a:xfrm>
                    <a:custGeom>
                      <a:avLst/>
                      <a:gdLst>
                        <a:gd name="T0" fmla="*/ 119 w 119"/>
                        <a:gd name="T1" fmla="*/ 213 h 226"/>
                        <a:gd name="T2" fmla="*/ 70 w 119"/>
                        <a:gd name="T3" fmla="*/ 226 h 226"/>
                        <a:gd name="T4" fmla="*/ 0 w 119"/>
                        <a:gd name="T5" fmla="*/ 12 h 226"/>
                        <a:gd name="T6" fmla="*/ 50 w 119"/>
                        <a:gd name="T7" fmla="*/ 0 h 226"/>
                        <a:gd name="T8" fmla="*/ 119 w 119"/>
                        <a:gd name="T9" fmla="*/ 213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9" h="226">
                          <a:moveTo>
                            <a:pt x="119" y="213"/>
                          </a:moveTo>
                          <a:lnTo>
                            <a:pt x="70" y="226"/>
                          </a:lnTo>
                          <a:lnTo>
                            <a:pt x="0" y="12"/>
                          </a:lnTo>
                          <a:lnTo>
                            <a:pt x="50" y="0"/>
                          </a:lnTo>
                          <a:lnTo>
                            <a:pt x="119" y="21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6" name="Freeform 6962">
                      <a:extLst>
                        <a:ext uri="{FF2B5EF4-FFF2-40B4-BE49-F238E27FC236}">
                          <a16:creationId xmlns:a16="http://schemas.microsoft.com/office/drawing/2014/main" xmlns="" id="{3F456D8D-6C00-4A38-87C0-4FD1224842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46" y="1694"/>
                      <a:ext cx="10" cy="11"/>
                    </a:xfrm>
                    <a:custGeom>
                      <a:avLst/>
                      <a:gdLst>
                        <a:gd name="T0" fmla="*/ 63 w 63"/>
                        <a:gd name="T1" fmla="*/ 43 h 55"/>
                        <a:gd name="T2" fmla="*/ 14 w 63"/>
                        <a:gd name="T3" fmla="*/ 55 h 55"/>
                        <a:gd name="T4" fmla="*/ 0 w 63"/>
                        <a:gd name="T5" fmla="*/ 12 h 55"/>
                        <a:gd name="T6" fmla="*/ 50 w 63"/>
                        <a:gd name="T7" fmla="*/ 0 h 55"/>
                        <a:gd name="T8" fmla="*/ 63 w 63"/>
                        <a:gd name="T9" fmla="*/ 43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55">
                          <a:moveTo>
                            <a:pt x="63" y="43"/>
                          </a:moveTo>
                          <a:lnTo>
                            <a:pt x="14" y="55"/>
                          </a:lnTo>
                          <a:lnTo>
                            <a:pt x="0" y="12"/>
                          </a:lnTo>
                          <a:lnTo>
                            <a:pt x="50" y="0"/>
                          </a:lnTo>
                          <a:lnTo>
                            <a:pt x="63" y="4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7" name="Freeform 6963">
                      <a:extLst>
                        <a:ext uri="{FF2B5EF4-FFF2-40B4-BE49-F238E27FC236}">
                          <a16:creationId xmlns:a16="http://schemas.microsoft.com/office/drawing/2014/main" xmlns="" id="{2D96FBDC-4671-4AA9-9A22-D7D3CC3F45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51" y="1711"/>
                      <a:ext cx="10" cy="11"/>
                    </a:xfrm>
                    <a:custGeom>
                      <a:avLst/>
                      <a:gdLst>
                        <a:gd name="T0" fmla="*/ 63 w 63"/>
                        <a:gd name="T1" fmla="*/ 42 h 54"/>
                        <a:gd name="T2" fmla="*/ 15 w 63"/>
                        <a:gd name="T3" fmla="*/ 54 h 54"/>
                        <a:gd name="T4" fmla="*/ 0 w 63"/>
                        <a:gd name="T5" fmla="*/ 11 h 54"/>
                        <a:gd name="T6" fmla="*/ 49 w 63"/>
                        <a:gd name="T7" fmla="*/ 0 h 54"/>
                        <a:gd name="T8" fmla="*/ 63 w 63"/>
                        <a:gd name="T9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54">
                          <a:moveTo>
                            <a:pt x="63" y="42"/>
                          </a:moveTo>
                          <a:lnTo>
                            <a:pt x="15" y="54"/>
                          </a:lnTo>
                          <a:lnTo>
                            <a:pt x="0" y="11"/>
                          </a:lnTo>
                          <a:lnTo>
                            <a:pt x="49" y="0"/>
                          </a:lnTo>
                          <a:lnTo>
                            <a:pt x="63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8" name="Freeform 6964">
                      <a:extLst>
                        <a:ext uri="{FF2B5EF4-FFF2-40B4-BE49-F238E27FC236}">
                          <a16:creationId xmlns:a16="http://schemas.microsoft.com/office/drawing/2014/main" xmlns="" id="{145FEF36-FC28-44AA-9263-7CE6DB1275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55" y="1728"/>
                      <a:ext cx="20" cy="45"/>
                    </a:xfrm>
                    <a:custGeom>
                      <a:avLst/>
                      <a:gdLst>
                        <a:gd name="T0" fmla="*/ 119 w 119"/>
                        <a:gd name="T1" fmla="*/ 213 h 225"/>
                        <a:gd name="T2" fmla="*/ 71 w 119"/>
                        <a:gd name="T3" fmla="*/ 225 h 225"/>
                        <a:gd name="T4" fmla="*/ 0 w 119"/>
                        <a:gd name="T5" fmla="*/ 12 h 225"/>
                        <a:gd name="T6" fmla="*/ 49 w 119"/>
                        <a:gd name="T7" fmla="*/ 0 h 225"/>
                        <a:gd name="T8" fmla="*/ 119 w 119"/>
                        <a:gd name="T9" fmla="*/ 213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9" h="225">
                          <a:moveTo>
                            <a:pt x="119" y="213"/>
                          </a:moveTo>
                          <a:lnTo>
                            <a:pt x="71" y="225"/>
                          </a:lnTo>
                          <a:lnTo>
                            <a:pt x="0" y="12"/>
                          </a:lnTo>
                          <a:lnTo>
                            <a:pt x="49" y="0"/>
                          </a:lnTo>
                          <a:lnTo>
                            <a:pt x="119" y="21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49" name="Freeform 6965">
                      <a:extLst>
                        <a:ext uri="{FF2B5EF4-FFF2-40B4-BE49-F238E27FC236}">
                          <a16:creationId xmlns:a16="http://schemas.microsoft.com/office/drawing/2014/main" xmlns="" id="{95B63A55-5BFB-452A-9A05-971A5A1165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69" y="1779"/>
                      <a:ext cx="11" cy="11"/>
                    </a:xfrm>
                    <a:custGeom>
                      <a:avLst/>
                      <a:gdLst>
                        <a:gd name="T0" fmla="*/ 64 w 64"/>
                        <a:gd name="T1" fmla="*/ 42 h 54"/>
                        <a:gd name="T2" fmla="*/ 14 w 64"/>
                        <a:gd name="T3" fmla="*/ 54 h 54"/>
                        <a:gd name="T4" fmla="*/ 0 w 64"/>
                        <a:gd name="T5" fmla="*/ 11 h 54"/>
                        <a:gd name="T6" fmla="*/ 49 w 64"/>
                        <a:gd name="T7" fmla="*/ 0 h 54"/>
                        <a:gd name="T8" fmla="*/ 64 w 64"/>
                        <a:gd name="T9" fmla="*/ 4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54">
                          <a:moveTo>
                            <a:pt x="64" y="42"/>
                          </a:moveTo>
                          <a:lnTo>
                            <a:pt x="14" y="54"/>
                          </a:lnTo>
                          <a:lnTo>
                            <a:pt x="0" y="11"/>
                          </a:lnTo>
                          <a:lnTo>
                            <a:pt x="49" y="0"/>
                          </a:lnTo>
                          <a:lnTo>
                            <a:pt x="64" y="42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0" name="Freeform 6966">
                      <a:extLst>
                        <a:ext uri="{FF2B5EF4-FFF2-40B4-BE49-F238E27FC236}">
                          <a16:creationId xmlns:a16="http://schemas.microsoft.com/office/drawing/2014/main" xmlns="" id="{69CF56A3-4311-4B4F-AEF7-D3AD1CC1D7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74" y="1796"/>
                      <a:ext cx="10" cy="11"/>
                    </a:xfrm>
                    <a:custGeom>
                      <a:avLst/>
                      <a:gdLst>
                        <a:gd name="T0" fmla="*/ 63 w 63"/>
                        <a:gd name="T1" fmla="*/ 43 h 55"/>
                        <a:gd name="T2" fmla="*/ 14 w 63"/>
                        <a:gd name="T3" fmla="*/ 55 h 55"/>
                        <a:gd name="T4" fmla="*/ 0 w 63"/>
                        <a:gd name="T5" fmla="*/ 13 h 55"/>
                        <a:gd name="T6" fmla="*/ 50 w 63"/>
                        <a:gd name="T7" fmla="*/ 0 h 55"/>
                        <a:gd name="T8" fmla="*/ 63 w 63"/>
                        <a:gd name="T9" fmla="*/ 43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55">
                          <a:moveTo>
                            <a:pt x="63" y="43"/>
                          </a:moveTo>
                          <a:lnTo>
                            <a:pt x="14" y="55"/>
                          </a:lnTo>
                          <a:lnTo>
                            <a:pt x="0" y="13"/>
                          </a:lnTo>
                          <a:lnTo>
                            <a:pt x="50" y="0"/>
                          </a:lnTo>
                          <a:lnTo>
                            <a:pt x="63" y="43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1" name="Freeform 6967">
                      <a:extLst>
                        <a:ext uri="{FF2B5EF4-FFF2-40B4-BE49-F238E27FC236}">
                          <a16:creationId xmlns:a16="http://schemas.microsoft.com/office/drawing/2014/main" xmlns="" id="{22C83E1E-F39A-43F6-8CD6-35B29F0409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79" y="1813"/>
                      <a:ext cx="19" cy="42"/>
                    </a:xfrm>
                    <a:custGeom>
                      <a:avLst/>
                      <a:gdLst>
                        <a:gd name="T0" fmla="*/ 113 w 113"/>
                        <a:gd name="T1" fmla="*/ 199 h 211"/>
                        <a:gd name="T2" fmla="*/ 48 w 113"/>
                        <a:gd name="T3" fmla="*/ 0 h 211"/>
                        <a:gd name="T4" fmla="*/ 0 w 113"/>
                        <a:gd name="T5" fmla="*/ 13 h 211"/>
                        <a:gd name="T6" fmla="*/ 65 w 113"/>
                        <a:gd name="T7" fmla="*/ 211 h 211"/>
                        <a:gd name="T8" fmla="*/ 113 w 113"/>
                        <a:gd name="T9" fmla="*/ 199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3" h="211">
                          <a:moveTo>
                            <a:pt x="113" y="199"/>
                          </a:moveTo>
                          <a:lnTo>
                            <a:pt x="48" y="0"/>
                          </a:lnTo>
                          <a:lnTo>
                            <a:pt x="0" y="13"/>
                          </a:lnTo>
                          <a:lnTo>
                            <a:pt x="65" y="211"/>
                          </a:lnTo>
                          <a:lnTo>
                            <a:pt x="113" y="199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2" name="Freeform 6968">
                      <a:extLst>
                        <a:ext uri="{FF2B5EF4-FFF2-40B4-BE49-F238E27FC236}">
                          <a16:creationId xmlns:a16="http://schemas.microsoft.com/office/drawing/2014/main" xmlns="" id="{F4AF7D69-8FDA-4F40-9E81-8E9D34D196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6" y="1298"/>
                      <a:ext cx="515" cy="628"/>
                    </a:xfrm>
                    <a:custGeom>
                      <a:avLst/>
                      <a:gdLst>
                        <a:gd name="T0" fmla="*/ 39 w 3093"/>
                        <a:gd name="T1" fmla="*/ 0 h 3140"/>
                        <a:gd name="T2" fmla="*/ 3093 w 3093"/>
                        <a:gd name="T3" fmla="*/ 3112 h 3140"/>
                        <a:gd name="T4" fmla="*/ 3053 w 3093"/>
                        <a:gd name="T5" fmla="*/ 3140 h 3140"/>
                        <a:gd name="T6" fmla="*/ 0 w 3093"/>
                        <a:gd name="T7" fmla="*/ 29 h 3140"/>
                        <a:gd name="T8" fmla="*/ 39 w 3093"/>
                        <a:gd name="T9" fmla="*/ 0 h 31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93" h="3140">
                          <a:moveTo>
                            <a:pt x="39" y="0"/>
                          </a:moveTo>
                          <a:lnTo>
                            <a:pt x="3093" y="3112"/>
                          </a:lnTo>
                          <a:lnTo>
                            <a:pt x="3053" y="3140"/>
                          </a:lnTo>
                          <a:lnTo>
                            <a:pt x="0" y="29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solidFill>
                      <a:srgbClr val="0093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3" name="Freeform 6969">
                      <a:extLst>
                        <a:ext uri="{FF2B5EF4-FFF2-40B4-BE49-F238E27FC236}">
                          <a16:creationId xmlns:a16="http://schemas.microsoft.com/office/drawing/2014/main" xmlns="" id="{B18B2BFC-2C79-4E90-A214-C9848218BC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01" y="1320"/>
                      <a:ext cx="311" cy="577"/>
                    </a:xfrm>
                    <a:custGeom>
                      <a:avLst/>
                      <a:gdLst>
                        <a:gd name="T0" fmla="*/ 45 w 1871"/>
                        <a:gd name="T1" fmla="*/ 0 h 2885"/>
                        <a:gd name="T2" fmla="*/ 1871 w 1871"/>
                        <a:gd name="T3" fmla="*/ 2864 h 2885"/>
                        <a:gd name="T4" fmla="*/ 1826 w 1871"/>
                        <a:gd name="T5" fmla="*/ 2885 h 2885"/>
                        <a:gd name="T6" fmla="*/ 0 w 1871"/>
                        <a:gd name="T7" fmla="*/ 21 h 2885"/>
                        <a:gd name="T8" fmla="*/ 45 w 1871"/>
                        <a:gd name="T9" fmla="*/ 0 h 28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71" h="2885">
                          <a:moveTo>
                            <a:pt x="45" y="0"/>
                          </a:moveTo>
                          <a:lnTo>
                            <a:pt x="1871" y="2864"/>
                          </a:lnTo>
                          <a:lnTo>
                            <a:pt x="1826" y="2885"/>
                          </a:lnTo>
                          <a:lnTo>
                            <a:pt x="0" y="2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0093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4" name="Freeform 6970">
                      <a:extLst>
                        <a:ext uri="{FF2B5EF4-FFF2-40B4-BE49-F238E27FC236}">
                          <a16:creationId xmlns:a16="http://schemas.microsoft.com/office/drawing/2014/main" xmlns="" id="{74C3B44C-AA6D-4164-A7C7-14C362799A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27" y="1190"/>
                      <a:ext cx="307" cy="696"/>
                    </a:xfrm>
                    <a:custGeom>
                      <a:avLst/>
                      <a:gdLst>
                        <a:gd name="T0" fmla="*/ 46 w 1843"/>
                        <a:gd name="T1" fmla="*/ 0 h 3478"/>
                        <a:gd name="T2" fmla="*/ 1843 w 1843"/>
                        <a:gd name="T3" fmla="*/ 3460 h 3478"/>
                        <a:gd name="T4" fmla="*/ 1796 w 1843"/>
                        <a:gd name="T5" fmla="*/ 3478 h 3478"/>
                        <a:gd name="T6" fmla="*/ 0 w 1843"/>
                        <a:gd name="T7" fmla="*/ 18 h 3478"/>
                        <a:gd name="T8" fmla="*/ 46 w 1843"/>
                        <a:gd name="T9" fmla="*/ 0 h 34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3" h="3478">
                          <a:moveTo>
                            <a:pt x="46" y="0"/>
                          </a:moveTo>
                          <a:lnTo>
                            <a:pt x="1843" y="3460"/>
                          </a:lnTo>
                          <a:lnTo>
                            <a:pt x="1796" y="3478"/>
                          </a:lnTo>
                          <a:lnTo>
                            <a:pt x="0" y="18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93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5" name="Freeform 6971">
                      <a:extLst>
                        <a:ext uri="{FF2B5EF4-FFF2-40B4-BE49-F238E27FC236}">
                          <a16:creationId xmlns:a16="http://schemas.microsoft.com/office/drawing/2014/main" xmlns="" id="{5F95D277-E16A-4F02-9A32-6A365B60B2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90" y="1256"/>
                      <a:ext cx="29" cy="43"/>
                    </a:xfrm>
                    <a:custGeom>
                      <a:avLst/>
                      <a:gdLst>
                        <a:gd name="T0" fmla="*/ 179 w 179"/>
                        <a:gd name="T1" fmla="*/ 188 h 211"/>
                        <a:gd name="T2" fmla="*/ 137 w 179"/>
                        <a:gd name="T3" fmla="*/ 211 h 211"/>
                        <a:gd name="T4" fmla="*/ 0 w 179"/>
                        <a:gd name="T5" fmla="*/ 24 h 211"/>
                        <a:gd name="T6" fmla="*/ 43 w 179"/>
                        <a:gd name="T7" fmla="*/ 0 h 211"/>
                        <a:gd name="T8" fmla="*/ 179 w 179"/>
                        <a:gd name="T9" fmla="*/ 188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9" h="211">
                          <a:moveTo>
                            <a:pt x="179" y="188"/>
                          </a:moveTo>
                          <a:lnTo>
                            <a:pt x="137" y="211"/>
                          </a:lnTo>
                          <a:lnTo>
                            <a:pt x="0" y="24"/>
                          </a:lnTo>
                          <a:lnTo>
                            <a:pt x="43" y="0"/>
                          </a:lnTo>
                          <a:lnTo>
                            <a:pt x="179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6" name="Freeform 6972">
                      <a:extLst>
                        <a:ext uri="{FF2B5EF4-FFF2-40B4-BE49-F238E27FC236}">
                          <a16:creationId xmlns:a16="http://schemas.microsoft.com/office/drawing/2014/main" xmlns="" id="{38EE3B16-2E82-4449-B45B-27CEB258E1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26" y="1316"/>
                      <a:ext cx="30" cy="43"/>
                    </a:xfrm>
                    <a:custGeom>
                      <a:avLst/>
                      <a:gdLst>
                        <a:gd name="T0" fmla="*/ 180 w 180"/>
                        <a:gd name="T1" fmla="*/ 188 h 212"/>
                        <a:gd name="T2" fmla="*/ 137 w 180"/>
                        <a:gd name="T3" fmla="*/ 212 h 212"/>
                        <a:gd name="T4" fmla="*/ 0 w 180"/>
                        <a:gd name="T5" fmla="*/ 24 h 212"/>
                        <a:gd name="T6" fmla="*/ 43 w 180"/>
                        <a:gd name="T7" fmla="*/ 0 h 212"/>
                        <a:gd name="T8" fmla="*/ 180 w 180"/>
                        <a:gd name="T9" fmla="*/ 188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2">
                          <a:moveTo>
                            <a:pt x="180" y="188"/>
                          </a:moveTo>
                          <a:lnTo>
                            <a:pt x="137" y="212"/>
                          </a:lnTo>
                          <a:lnTo>
                            <a:pt x="0" y="24"/>
                          </a:lnTo>
                          <a:lnTo>
                            <a:pt x="43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7" name="Freeform 6973">
                      <a:extLst>
                        <a:ext uri="{FF2B5EF4-FFF2-40B4-BE49-F238E27FC236}">
                          <a16:creationId xmlns:a16="http://schemas.microsoft.com/office/drawing/2014/main" xmlns="" id="{67AF7933-2A33-4BF6-BD56-74197D7D00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62" y="1377"/>
                      <a:ext cx="30" cy="42"/>
                    </a:xfrm>
                    <a:custGeom>
                      <a:avLst/>
                      <a:gdLst>
                        <a:gd name="T0" fmla="*/ 181 w 181"/>
                        <a:gd name="T1" fmla="*/ 188 h 211"/>
                        <a:gd name="T2" fmla="*/ 138 w 181"/>
                        <a:gd name="T3" fmla="*/ 211 h 211"/>
                        <a:gd name="T4" fmla="*/ 0 w 181"/>
                        <a:gd name="T5" fmla="*/ 24 h 211"/>
                        <a:gd name="T6" fmla="*/ 44 w 181"/>
                        <a:gd name="T7" fmla="*/ 0 h 211"/>
                        <a:gd name="T8" fmla="*/ 181 w 181"/>
                        <a:gd name="T9" fmla="*/ 188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1" h="211">
                          <a:moveTo>
                            <a:pt x="181" y="188"/>
                          </a:moveTo>
                          <a:lnTo>
                            <a:pt x="138" y="211"/>
                          </a:lnTo>
                          <a:lnTo>
                            <a:pt x="0" y="24"/>
                          </a:lnTo>
                          <a:lnTo>
                            <a:pt x="44" y="0"/>
                          </a:lnTo>
                          <a:lnTo>
                            <a:pt x="181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8" name="Freeform 6974">
                      <a:extLst>
                        <a:ext uri="{FF2B5EF4-FFF2-40B4-BE49-F238E27FC236}">
                          <a16:creationId xmlns:a16="http://schemas.microsoft.com/office/drawing/2014/main" xmlns="" id="{48DBAEFA-7706-4CF2-A502-38FCB1237E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9" y="1437"/>
                      <a:ext cx="30" cy="42"/>
                    </a:xfrm>
                    <a:custGeom>
                      <a:avLst/>
                      <a:gdLst>
                        <a:gd name="T0" fmla="*/ 179 w 179"/>
                        <a:gd name="T1" fmla="*/ 188 h 212"/>
                        <a:gd name="T2" fmla="*/ 136 w 179"/>
                        <a:gd name="T3" fmla="*/ 212 h 212"/>
                        <a:gd name="T4" fmla="*/ 0 w 179"/>
                        <a:gd name="T5" fmla="*/ 24 h 212"/>
                        <a:gd name="T6" fmla="*/ 42 w 179"/>
                        <a:gd name="T7" fmla="*/ 0 h 212"/>
                        <a:gd name="T8" fmla="*/ 179 w 179"/>
                        <a:gd name="T9" fmla="*/ 188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9" h="212">
                          <a:moveTo>
                            <a:pt x="179" y="188"/>
                          </a:moveTo>
                          <a:lnTo>
                            <a:pt x="136" y="212"/>
                          </a:lnTo>
                          <a:lnTo>
                            <a:pt x="0" y="24"/>
                          </a:lnTo>
                          <a:lnTo>
                            <a:pt x="42" y="0"/>
                          </a:lnTo>
                          <a:lnTo>
                            <a:pt x="179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59" name="Freeform 6975">
                      <a:extLst>
                        <a:ext uri="{FF2B5EF4-FFF2-40B4-BE49-F238E27FC236}">
                          <a16:creationId xmlns:a16="http://schemas.microsoft.com/office/drawing/2014/main" xmlns="" id="{5DF6A147-B543-4758-AF78-9B022D48B6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5" y="1497"/>
                      <a:ext cx="30" cy="42"/>
                    </a:xfrm>
                    <a:custGeom>
                      <a:avLst/>
                      <a:gdLst>
                        <a:gd name="T0" fmla="*/ 180 w 180"/>
                        <a:gd name="T1" fmla="*/ 188 h 211"/>
                        <a:gd name="T2" fmla="*/ 136 w 180"/>
                        <a:gd name="T3" fmla="*/ 211 h 211"/>
                        <a:gd name="T4" fmla="*/ 0 w 180"/>
                        <a:gd name="T5" fmla="*/ 23 h 211"/>
                        <a:gd name="T6" fmla="*/ 44 w 180"/>
                        <a:gd name="T7" fmla="*/ 0 h 211"/>
                        <a:gd name="T8" fmla="*/ 180 w 180"/>
                        <a:gd name="T9" fmla="*/ 188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1">
                          <a:moveTo>
                            <a:pt x="180" y="188"/>
                          </a:moveTo>
                          <a:lnTo>
                            <a:pt x="136" y="211"/>
                          </a:lnTo>
                          <a:lnTo>
                            <a:pt x="0" y="23"/>
                          </a:lnTo>
                          <a:lnTo>
                            <a:pt x="44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0" name="Freeform 6976">
                      <a:extLst>
                        <a:ext uri="{FF2B5EF4-FFF2-40B4-BE49-F238E27FC236}">
                          <a16:creationId xmlns:a16="http://schemas.microsoft.com/office/drawing/2014/main" xmlns="" id="{A3C1D85F-9CBE-4BB6-8A57-219D312D80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1" y="1557"/>
                      <a:ext cx="30" cy="42"/>
                    </a:xfrm>
                    <a:custGeom>
                      <a:avLst/>
                      <a:gdLst>
                        <a:gd name="T0" fmla="*/ 180 w 180"/>
                        <a:gd name="T1" fmla="*/ 188 h 212"/>
                        <a:gd name="T2" fmla="*/ 137 w 180"/>
                        <a:gd name="T3" fmla="*/ 212 h 212"/>
                        <a:gd name="T4" fmla="*/ 0 w 180"/>
                        <a:gd name="T5" fmla="*/ 24 h 212"/>
                        <a:gd name="T6" fmla="*/ 44 w 180"/>
                        <a:gd name="T7" fmla="*/ 0 h 212"/>
                        <a:gd name="T8" fmla="*/ 180 w 180"/>
                        <a:gd name="T9" fmla="*/ 188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2">
                          <a:moveTo>
                            <a:pt x="180" y="188"/>
                          </a:moveTo>
                          <a:lnTo>
                            <a:pt x="137" y="212"/>
                          </a:lnTo>
                          <a:lnTo>
                            <a:pt x="0" y="24"/>
                          </a:lnTo>
                          <a:lnTo>
                            <a:pt x="44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1" name="Freeform 6977">
                      <a:extLst>
                        <a:ext uri="{FF2B5EF4-FFF2-40B4-BE49-F238E27FC236}">
                          <a16:creationId xmlns:a16="http://schemas.microsoft.com/office/drawing/2014/main" xmlns="" id="{672AB20F-45ED-4F19-861A-FF2A518EF5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8" y="1617"/>
                      <a:ext cx="30" cy="42"/>
                    </a:xfrm>
                    <a:custGeom>
                      <a:avLst/>
                      <a:gdLst>
                        <a:gd name="T0" fmla="*/ 179 w 179"/>
                        <a:gd name="T1" fmla="*/ 188 h 211"/>
                        <a:gd name="T2" fmla="*/ 136 w 179"/>
                        <a:gd name="T3" fmla="*/ 211 h 211"/>
                        <a:gd name="T4" fmla="*/ 0 w 179"/>
                        <a:gd name="T5" fmla="*/ 23 h 211"/>
                        <a:gd name="T6" fmla="*/ 43 w 179"/>
                        <a:gd name="T7" fmla="*/ 0 h 211"/>
                        <a:gd name="T8" fmla="*/ 179 w 179"/>
                        <a:gd name="T9" fmla="*/ 188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9" h="211">
                          <a:moveTo>
                            <a:pt x="179" y="188"/>
                          </a:moveTo>
                          <a:lnTo>
                            <a:pt x="136" y="211"/>
                          </a:lnTo>
                          <a:lnTo>
                            <a:pt x="0" y="23"/>
                          </a:lnTo>
                          <a:lnTo>
                            <a:pt x="43" y="0"/>
                          </a:lnTo>
                          <a:lnTo>
                            <a:pt x="179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2" name="Freeform 6978">
                      <a:extLst>
                        <a:ext uri="{FF2B5EF4-FFF2-40B4-BE49-F238E27FC236}">
                          <a16:creationId xmlns:a16="http://schemas.microsoft.com/office/drawing/2014/main" xmlns="" id="{E896B9EE-9FD4-4C98-931F-26967C34EA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44" y="1677"/>
                      <a:ext cx="30" cy="42"/>
                    </a:xfrm>
                    <a:custGeom>
                      <a:avLst/>
                      <a:gdLst>
                        <a:gd name="T0" fmla="*/ 180 w 180"/>
                        <a:gd name="T1" fmla="*/ 188 h 212"/>
                        <a:gd name="T2" fmla="*/ 136 w 180"/>
                        <a:gd name="T3" fmla="*/ 212 h 212"/>
                        <a:gd name="T4" fmla="*/ 0 w 180"/>
                        <a:gd name="T5" fmla="*/ 24 h 212"/>
                        <a:gd name="T6" fmla="*/ 44 w 180"/>
                        <a:gd name="T7" fmla="*/ 0 h 212"/>
                        <a:gd name="T8" fmla="*/ 180 w 180"/>
                        <a:gd name="T9" fmla="*/ 188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2">
                          <a:moveTo>
                            <a:pt x="180" y="188"/>
                          </a:moveTo>
                          <a:lnTo>
                            <a:pt x="136" y="212"/>
                          </a:lnTo>
                          <a:lnTo>
                            <a:pt x="0" y="24"/>
                          </a:lnTo>
                          <a:lnTo>
                            <a:pt x="44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3" name="Freeform 6979">
                      <a:extLst>
                        <a:ext uri="{FF2B5EF4-FFF2-40B4-BE49-F238E27FC236}">
                          <a16:creationId xmlns:a16="http://schemas.microsoft.com/office/drawing/2014/main" xmlns="" id="{C6913566-D6F9-43CC-8BEE-61F93F19EB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1" y="1737"/>
                      <a:ext cx="30" cy="42"/>
                    </a:xfrm>
                    <a:custGeom>
                      <a:avLst/>
                      <a:gdLst>
                        <a:gd name="T0" fmla="*/ 180 w 180"/>
                        <a:gd name="T1" fmla="*/ 188 h 211"/>
                        <a:gd name="T2" fmla="*/ 137 w 180"/>
                        <a:gd name="T3" fmla="*/ 211 h 211"/>
                        <a:gd name="T4" fmla="*/ 0 w 180"/>
                        <a:gd name="T5" fmla="*/ 23 h 211"/>
                        <a:gd name="T6" fmla="*/ 44 w 180"/>
                        <a:gd name="T7" fmla="*/ 0 h 211"/>
                        <a:gd name="T8" fmla="*/ 180 w 180"/>
                        <a:gd name="T9" fmla="*/ 188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1">
                          <a:moveTo>
                            <a:pt x="180" y="188"/>
                          </a:moveTo>
                          <a:lnTo>
                            <a:pt x="137" y="211"/>
                          </a:lnTo>
                          <a:lnTo>
                            <a:pt x="0" y="23"/>
                          </a:lnTo>
                          <a:lnTo>
                            <a:pt x="44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4" name="Freeform 6980">
                      <a:extLst>
                        <a:ext uri="{FF2B5EF4-FFF2-40B4-BE49-F238E27FC236}">
                          <a16:creationId xmlns:a16="http://schemas.microsoft.com/office/drawing/2014/main" xmlns="" id="{690F0446-8D1B-4376-A970-6C92B7812F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7" y="1797"/>
                      <a:ext cx="30" cy="42"/>
                    </a:xfrm>
                    <a:custGeom>
                      <a:avLst/>
                      <a:gdLst>
                        <a:gd name="T0" fmla="*/ 180 w 180"/>
                        <a:gd name="T1" fmla="*/ 188 h 212"/>
                        <a:gd name="T2" fmla="*/ 137 w 180"/>
                        <a:gd name="T3" fmla="*/ 212 h 212"/>
                        <a:gd name="T4" fmla="*/ 0 w 180"/>
                        <a:gd name="T5" fmla="*/ 24 h 212"/>
                        <a:gd name="T6" fmla="*/ 43 w 180"/>
                        <a:gd name="T7" fmla="*/ 0 h 212"/>
                        <a:gd name="T8" fmla="*/ 180 w 180"/>
                        <a:gd name="T9" fmla="*/ 188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2">
                          <a:moveTo>
                            <a:pt x="180" y="188"/>
                          </a:moveTo>
                          <a:lnTo>
                            <a:pt x="137" y="212"/>
                          </a:lnTo>
                          <a:lnTo>
                            <a:pt x="0" y="24"/>
                          </a:lnTo>
                          <a:lnTo>
                            <a:pt x="43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5" name="Freeform 6981">
                      <a:extLst>
                        <a:ext uri="{FF2B5EF4-FFF2-40B4-BE49-F238E27FC236}">
                          <a16:creationId xmlns:a16="http://schemas.microsoft.com/office/drawing/2014/main" xmlns="" id="{3A0E9C34-7097-4775-A656-D3ECA177F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4" y="1857"/>
                      <a:ext cx="30" cy="42"/>
                    </a:xfrm>
                    <a:custGeom>
                      <a:avLst/>
                      <a:gdLst>
                        <a:gd name="T0" fmla="*/ 180 w 180"/>
                        <a:gd name="T1" fmla="*/ 188 h 211"/>
                        <a:gd name="T2" fmla="*/ 137 w 180"/>
                        <a:gd name="T3" fmla="*/ 211 h 211"/>
                        <a:gd name="T4" fmla="*/ 0 w 180"/>
                        <a:gd name="T5" fmla="*/ 23 h 211"/>
                        <a:gd name="T6" fmla="*/ 44 w 180"/>
                        <a:gd name="T7" fmla="*/ 0 h 211"/>
                        <a:gd name="T8" fmla="*/ 180 w 180"/>
                        <a:gd name="T9" fmla="*/ 188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0" h="211">
                          <a:moveTo>
                            <a:pt x="180" y="188"/>
                          </a:moveTo>
                          <a:lnTo>
                            <a:pt x="137" y="211"/>
                          </a:lnTo>
                          <a:lnTo>
                            <a:pt x="0" y="23"/>
                          </a:lnTo>
                          <a:lnTo>
                            <a:pt x="44" y="0"/>
                          </a:lnTo>
                          <a:lnTo>
                            <a:pt x="180" y="188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6" name="Freeform 6982">
                      <a:extLst>
                        <a:ext uri="{FF2B5EF4-FFF2-40B4-BE49-F238E27FC236}">
                          <a16:creationId xmlns:a16="http://schemas.microsoft.com/office/drawing/2014/main" xmlns="" id="{B458BC73-89DA-481E-820F-AA7CEE89E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1" y="1299"/>
                      <a:ext cx="22" cy="45"/>
                    </a:xfrm>
                    <a:custGeom>
                      <a:avLst/>
                      <a:gdLst>
                        <a:gd name="T0" fmla="*/ 131 w 131"/>
                        <a:gd name="T1" fmla="*/ 211 h 225"/>
                        <a:gd name="T2" fmla="*/ 82 w 131"/>
                        <a:gd name="T3" fmla="*/ 225 h 225"/>
                        <a:gd name="T4" fmla="*/ 0 w 131"/>
                        <a:gd name="T5" fmla="*/ 15 h 225"/>
                        <a:gd name="T6" fmla="*/ 49 w 131"/>
                        <a:gd name="T7" fmla="*/ 0 h 225"/>
                        <a:gd name="T8" fmla="*/ 131 w 131"/>
                        <a:gd name="T9" fmla="*/ 21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1" h="225">
                          <a:moveTo>
                            <a:pt x="131" y="211"/>
                          </a:moveTo>
                          <a:lnTo>
                            <a:pt x="82" y="225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131" y="211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7" name="Freeform 6983">
                      <a:extLst>
                        <a:ext uri="{FF2B5EF4-FFF2-40B4-BE49-F238E27FC236}">
                          <a16:creationId xmlns:a16="http://schemas.microsoft.com/office/drawing/2014/main" xmlns="" id="{0C0C28FF-1016-46B1-9E1F-196C110683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3" y="1367"/>
                      <a:ext cx="22" cy="45"/>
                    </a:xfrm>
                    <a:custGeom>
                      <a:avLst/>
                      <a:gdLst>
                        <a:gd name="T0" fmla="*/ 130 w 130"/>
                        <a:gd name="T1" fmla="*/ 210 h 224"/>
                        <a:gd name="T2" fmla="*/ 82 w 130"/>
                        <a:gd name="T3" fmla="*/ 224 h 224"/>
                        <a:gd name="T4" fmla="*/ 0 w 130"/>
                        <a:gd name="T5" fmla="*/ 14 h 224"/>
                        <a:gd name="T6" fmla="*/ 48 w 130"/>
                        <a:gd name="T7" fmla="*/ 0 h 224"/>
                        <a:gd name="T8" fmla="*/ 130 w 130"/>
                        <a:gd name="T9" fmla="*/ 21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4">
                          <a:moveTo>
                            <a:pt x="130" y="210"/>
                          </a:moveTo>
                          <a:lnTo>
                            <a:pt x="82" y="224"/>
                          </a:lnTo>
                          <a:lnTo>
                            <a:pt x="0" y="14"/>
                          </a:lnTo>
                          <a:lnTo>
                            <a:pt x="48" y="0"/>
                          </a:lnTo>
                          <a:lnTo>
                            <a:pt x="130" y="210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8" name="Freeform 6984">
                      <a:extLst>
                        <a:ext uri="{FF2B5EF4-FFF2-40B4-BE49-F238E27FC236}">
                          <a16:creationId xmlns:a16="http://schemas.microsoft.com/office/drawing/2014/main" xmlns="" id="{D3786962-D95E-42F3-845B-EA716DB780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5" y="1434"/>
                      <a:ext cx="21" cy="45"/>
                    </a:xfrm>
                    <a:custGeom>
                      <a:avLst/>
                      <a:gdLst>
                        <a:gd name="T0" fmla="*/ 130 w 130"/>
                        <a:gd name="T1" fmla="*/ 210 h 225"/>
                        <a:gd name="T2" fmla="*/ 82 w 130"/>
                        <a:gd name="T3" fmla="*/ 225 h 225"/>
                        <a:gd name="T4" fmla="*/ 0 w 130"/>
                        <a:gd name="T5" fmla="*/ 14 h 225"/>
                        <a:gd name="T6" fmla="*/ 49 w 130"/>
                        <a:gd name="T7" fmla="*/ 0 h 225"/>
                        <a:gd name="T8" fmla="*/ 130 w 130"/>
                        <a:gd name="T9" fmla="*/ 210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5">
                          <a:moveTo>
                            <a:pt x="130" y="210"/>
                          </a:moveTo>
                          <a:lnTo>
                            <a:pt x="82" y="225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130" y="210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69" name="Freeform 6985">
                      <a:extLst>
                        <a:ext uri="{FF2B5EF4-FFF2-40B4-BE49-F238E27FC236}">
                          <a16:creationId xmlns:a16="http://schemas.microsoft.com/office/drawing/2014/main" xmlns="" id="{43FD3562-3F1E-42B2-B633-C4AFDE3FC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6" y="1501"/>
                      <a:ext cx="22" cy="45"/>
                    </a:xfrm>
                    <a:custGeom>
                      <a:avLst/>
                      <a:gdLst>
                        <a:gd name="T0" fmla="*/ 129 w 129"/>
                        <a:gd name="T1" fmla="*/ 211 h 225"/>
                        <a:gd name="T2" fmla="*/ 80 w 129"/>
                        <a:gd name="T3" fmla="*/ 225 h 225"/>
                        <a:gd name="T4" fmla="*/ 0 w 129"/>
                        <a:gd name="T5" fmla="*/ 15 h 225"/>
                        <a:gd name="T6" fmla="*/ 47 w 129"/>
                        <a:gd name="T7" fmla="*/ 0 h 225"/>
                        <a:gd name="T8" fmla="*/ 129 w 129"/>
                        <a:gd name="T9" fmla="*/ 21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9" h="225">
                          <a:moveTo>
                            <a:pt x="129" y="211"/>
                          </a:moveTo>
                          <a:lnTo>
                            <a:pt x="80" y="225"/>
                          </a:lnTo>
                          <a:lnTo>
                            <a:pt x="0" y="15"/>
                          </a:lnTo>
                          <a:lnTo>
                            <a:pt x="47" y="0"/>
                          </a:lnTo>
                          <a:lnTo>
                            <a:pt x="129" y="211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0" name="Freeform 6986">
                      <a:extLst>
                        <a:ext uri="{FF2B5EF4-FFF2-40B4-BE49-F238E27FC236}">
                          <a16:creationId xmlns:a16="http://schemas.microsoft.com/office/drawing/2014/main" xmlns="" id="{BFD4629A-C71D-4679-80C2-107347F3B1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8" y="1569"/>
                      <a:ext cx="22" cy="44"/>
                    </a:xfrm>
                    <a:custGeom>
                      <a:avLst/>
                      <a:gdLst>
                        <a:gd name="T0" fmla="*/ 130 w 130"/>
                        <a:gd name="T1" fmla="*/ 210 h 224"/>
                        <a:gd name="T2" fmla="*/ 82 w 130"/>
                        <a:gd name="T3" fmla="*/ 224 h 224"/>
                        <a:gd name="T4" fmla="*/ 0 w 130"/>
                        <a:gd name="T5" fmla="*/ 14 h 224"/>
                        <a:gd name="T6" fmla="*/ 49 w 130"/>
                        <a:gd name="T7" fmla="*/ 0 h 224"/>
                        <a:gd name="T8" fmla="*/ 130 w 130"/>
                        <a:gd name="T9" fmla="*/ 21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4">
                          <a:moveTo>
                            <a:pt x="130" y="210"/>
                          </a:moveTo>
                          <a:lnTo>
                            <a:pt x="82" y="224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130" y="210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1" name="Freeform 6987">
                      <a:extLst>
                        <a:ext uri="{FF2B5EF4-FFF2-40B4-BE49-F238E27FC236}">
                          <a16:creationId xmlns:a16="http://schemas.microsoft.com/office/drawing/2014/main" xmlns="" id="{2FBC0DF5-D699-4167-8441-FEBC6586D5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0" y="1636"/>
                      <a:ext cx="22" cy="45"/>
                    </a:xfrm>
                    <a:custGeom>
                      <a:avLst/>
                      <a:gdLst>
                        <a:gd name="T0" fmla="*/ 131 w 131"/>
                        <a:gd name="T1" fmla="*/ 211 h 225"/>
                        <a:gd name="T2" fmla="*/ 82 w 131"/>
                        <a:gd name="T3" fmla="*/ 225 h 225"/>
                        <a:gd name="T4" fmla="*/ 0 w 131"/>
                        <a:gd name="T5" fmla="*/ 15 h 225"/>
                        <a:gd name="T6" fmla="*/ 49 w 131"/>
                        <a:gd name="T7" fmla="*/ 0 h 225"/>
                        <a:gd name="T8" fmla="*/ 131 w 131"/>
                        <a:gd name="T9" fmla="*/ 21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1" h="225">
                          <a:moveTo>
                            <a:pt x="131" y="211"/>
                          </a:moveTo>
                          <a:lnTo>
                            <a:pt x="82" y="225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131" y="211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2" name="Freeform 6988">
                      <a:extLst>
                        <a:ext uri="{FF2B5EF4-FFF2-40B4-BE49-F238E27FC236}">
                          <a16:creationId xmlns:a16="http://schemas.microsoft.com/office/drawing/2014/main" xmlns="" id="{028C365D-82CB-4E26-914F-8414263243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2" y="1703"/>
                      <a:ext cx="21" cy="45"/>
                    </a:xfrm>
                    <a:custGeom>
                      <a:avLst/>
                      <a:gdLst>
                        <a:gd name="T0" fmla="*/ 130 w 130"/>
                        <a:gd name="T1" fmla="*/ 210 h 224"/>
                        <a:gd name="T2" fmla="*/ 81 w 130"/>
                        <a:gd name="T3" fmla="*/ 224 h 224"/>
                        <a:gd name="T4" fmla="*/ 0 w 130"/>
                        <a:gd name="T5" fmla="*/ 14 h 224"/>
                        <a:gd name="T6" fmla="*/ 48 w 130"/>
                        <a:gd name="T7" fmla="*/ 0 h 224"/>
                        <a:gd name="T8" fmla="*/ 130 w 130"/>
                        <a:gd name="T9" fmla="*/ 21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0" h="224">
                          <a:moveTo>
                            <a:pt x="130" y="210"/>
                          </a:moveTo>
                          <a:lnTo>
                            <a:pt x="81" y="224"/>
                          </a:lnTo>
                          <a:lnTo>
                            <a:pt x="0" y="14"/>
                          </a:lnTo>
                          <a:lnTo>
                            <a:pt x="48" y="0"/>
                          </a:lnTo>
                          <a:lnTo>
                            <a:pt x="130" y="210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3" name="Freeform 6989">
                      <a:extLst>
                        <a:ext uri="{FF2B5EF4-FFF2-40B4-BE49-F238E27FC236}">
                          <a16:creationId xmlns:a16="http://schemas.microsoft.com/office/drawing/2014/main" xmlns="" id="{275519C4-4E9C-46DB-8572-5F4D0DAA4E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4" y="1770"/>
                      <a:ext cx="21" cy="45"/>
                    </a:xfrm>
                    <a:custGeom>
                      <a:avLst/>
                      <a:gdLst>
                        <a:gd name="T0" fmla="*/ 129 w 129"/>
                        <a:gd name="T1" fmla="*/ 210 h 225"/>
                        <a:gd name="T2" fmla="*/ 82 w 129"/>
                        <a:gd name="T3" fmla="*/ 225 h 225"/>
                        <a:gd name="T4" fmla="*/ 0 w 129"/>
                        <a:gd name="T5" fmla="*/ 14 h 225"/>
                        <a:gd name="T6" fmla="*/ 48 w 129"/>
                        <a:gd name="T7" fmla="*/ 0 h 225"/>
                        <a:gd name="T8" fmla="*/ 129 w 129"/>
                        <a:gd name="T9" fmla="*/ 210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9" h="225">
                          <a:moveTo>
                            <a:pt x="129" y="210"/>
                          </a:moveTo>
                          <a:lnTo>
                            <a:pt x="82" y="225"/>
                          </a:lnTo>
                          <a:lnTo>
                            <a:pt x="0" y="14"/>
                          </a:lnTo>
                          <a:lnTo>
                            <a:pt x="48" y="0"/>
                          </a:lnTo>
                          <a:lnTo>
                            <a:pt x="129" y="210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4" name="Freeform 6990">
                      <a:extLst>
                        <a:ext uri="{FF2B5EF4-FFF2-40B4-BE49-F238E27FC236}">
                          <a16:creationId xmlns:a16="http://schemas.microsoft.com/office/drawing/2014/main" xmlns="" id="{B074A6E7-F2E7-42AE-AE44-48E25B6622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55" y="1838"/>
                      <a:ext cx="15" cy="25"/>
                    </a:xfrm>
                    <a:custGeom>
                      <a:avLst/>
                      <a:gdLst>
                        <a:gd name="T0" fmla="*/ 91 w 91"/>
                        <a:gd name="T1" fmla="*/ 112 h 127"/>
                        <a:gd name="T2" fmla="*/ 48 w 91"/>
                        <a:gd name="T3" fmla="*/ 0 h 127"/>
                        <a:gd name="T4" fmla="*/ 0 w 91"/>
                        <a:gd name="T5" fmla="*/ 15 h 127"/>
                        <a:gd name="T6" fmla="*/ 43 w 91"/>
                        <a:gd name="T7" fmla="*/ 127 h 127"/>
                        <a:gd name="T8" fmla="*/ 91 w 91"/>
                        <a:gd name="T9" fmla="*/ 112 h 1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127">
                          <a:moveTo>
                            <a:pt x="91" y="112"/>
                          </a:moveTo>
                          <a:lnTo>
                            <a:pt x="48" y="0"/>
                          </a:lnTo>
                          <a:lnTo>
                            <a:pt x="0" y="15"/>
                          </a:lnTo>
                          <a:lnTo>
                            <a:pt x="43" y="127"/>
                          </a:lnTo>
                          <a:lnTo>
                            <a:pt x="91" y="112"/>
                          </a:lnTo>
                          <a:close/>
                        </a:path>
                      </a:pathLst>
                    </a:custGeom>
                    <a:solidFill>
                      <a:srgbClr val="90557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5" name="Freeform 6991">
                      <a:extLst>
                        <a:ext uri="{FF2B5EF4-FFF2-40B4-BE49-F238E27FC236}">
                          <a16:creationId xmlns:a16="http://schemas.microsoft.com/office/drawing/2014/main" xmlns="" id="{5F32E205-06AD-4ECB-9BED-67316CD8E5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9" y="1271"/>
                      <a:ext cx="13" cy="19"/>
                    </a:xfrm>
                    <a:custGeom>
                      <a:avLst/>
                      <a:gdLst>
                        <a:gd name="T0" fmla="*/ 83 w 83"/>
                        <a:gd name="T1" fmla="*/ 84 h 98"/>
                        <a:gd name="T2" fmla="*/ 34 w 83"/>
                        <a:gd name="T3" fmla="*/ 98 h 98"/>
                        <a:gd name="T4" fmla="*/ 0 w 83"/>
                        <a:gd name="T5" fmla="*/ 15 h 98"/>
                        <a:gd name="T6" fmla="*/ 48 w 83"/>
                        <a:gd name="T7" fmla="*/ 0 h 98"/>
                        <a:gd name="T8" fmla="*/ 83 w 83"/>
                        <a:gd name="T9" fmla="*/ 84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4"/>
                          </a:moveTo>
                          <a:lnTo>
                            <a:pt x="34" y="98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83" y="84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6" name="Freeform 6992">
                      <a:extLst>
                        <a:ext uri="{FF2B5EF4-FFF2-40B4-BE49-F238E27FC236}">
                          <a16:creationId xmlns:a16="http://schemas.microsoft.com/office/drawing/2014/main" xmlns="" id="{524EDBEF-6851-474F-A7C7-C194864498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3" y="1312"/>
                      <a:ext cx="14" cy="20"/>
                    </a:xfrm>
                    <a:custGeom>
                      <a:avLst/>
                      <a:gdLst>
                        <a:gd name="T0" fmla="*/ 83 w 83"/>
                        <a:gd name="T1" fmla="*/ 84 h 98"/>
                        <a:gd name="T2" fmla="*/ 34 w 83"/>
                        <a:gd name="T3" fmla="*/ 98 h 98"/>
                        <a:gd name="T4" fmla="*/ 0 w 83"/>
                        <a:gd name="T5" fmla="*/ 14 h 98"/>
                        <a:gd name="T6" fmla="*/ 49 w 83"/>
                        <a:gd name="T7" fmla="*/ 0 h 98"/>
                        <a:gd name="T8" fmla="*/ 83 w 83"/>
                        <a:gd name="T9" fmla="*/ 84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4"/>
                          </a:moveTo>
                          <a:lnTo>
                            <a:pt x="34" y="98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83" y="84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7" name="Freeform 6993">
                      <a:extLst>
                        <a:ext uri="{FF2B5EF4-FFF2-40B4-BE49-F238E27FC236}">
                          <a16:creationId xmlns:a16="http://schemas.microsoft.com/office/drawing/2014/main" xmlns="" id="{8735068A-D61D-4523-B434-C044EB323B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7" y="1354"/>
                      <a:ext cx="14" cy="20"/>
                    </a:xfrm>
                    <a:custGeom>
                      <a:avLst/>
                      <a:gdLst>
                        <a:gd name="T0" fmla="*/ 83 w 83"/>
                        <a:gd name="T1" fmla="*/ 83 h 99"/>
                        <a:gd name="T2" fmla="*/ 35 w 83"/>
                        <a:gd name="T3" fmla="*/ 99 h 99"/>
                        <a:gd name="T4" fmla="*/ 0 w 83"/>
                        <a:gd name="T5" fmla="*/ 15 h 99"/>
                        <a:gd name="T6" fmla="*/ 49 w 83"/>
                        <a:gd name="T7" fmla="*/ 0 h 99"/>
                        <a:gd name="T8" fmla="*/ 83 w 83"/>
                        <a:gd name="T9" fmla="*/ 8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9">
                          <a:moveTo>
                            <a:pt x="83" y="83"/>
                          </a:moveTo>
                          <a:lnTo>
                            <a:pt x="35" y="99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83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8" name="Freeform 6994">
                      <a:extLst>
                        <a:ext uri="{FF2B5EF4-FFF2-40B4-BE49-F238E27FC236}">
                          <a16:creationId xmlns:a16="http://schemas.microsoft.com/office/drawing/2014/main" xmlns="" id="{FFEDBB16-9841-42E5-8C60-8F8EF6635C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1" y="1396"/>
                      <a:ext cx="14" cy="20"/>
                    </a:xfrm>
                    <a:custGeom>
                      <a:avLst/>
                      <a:gdLst>
                        <a:gd name="T0" fmla="*/ 83 w 83"/>
                        <a:gd name="T1" fmla="*/ 83 h 98"/>
                        <a:gd name="T2" fmla="*/ 34 w 83"/>
                        <a:gd name="T3" fmla="*/ 98 h 98"/>
                        <a:gd name="T4" fmla="*/ 0 w 83"/>
                        <a:gd name="T5" fmla="*/ 15 h 98"/>
                        <a:gd name="T6" fmla="*/ 48 w 83"/>
                        <a:gd name="T7" fmla="*/ 0 h 98"/>
                        <a:gd name="T8" fmla="*/ 83 w 83"/>
                        <a:gd name="T9" fmla="*/ 83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3"/>
                          </a:moveTo>
                          <a:lnTo>
                            <a:pt x="34" y="98"/>
                          </a:lnTo>
                          <a:lnTo>
                            <a:pt x="0" y="15"/>
                          </a:lnTo>
                          <a:lnTo>
                            <a:pt x="48" y="0"/>
                          </a:lnTo>
                          <a:lnTo>
                            <a:pt x="83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79" name="Freeform 6995">
                      <a:extLst>
                        <a:ext uri="{FF2B5EF4-FFF2-40B4-BE49-F238E27FC236}">
                          <a16:creationId xmlns:a16="http://schemas.microsoft.com/office/drawing/2014/main" xmlns="" id="{884E982D-32B1-4F27-987C-BF8C258A17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96" y="1438"/>
                      <a:ext cx="14" cy="19"/>
                    </a:xfrm>
                    <a:custGeom>
                      <a:avLst/>
                      <a:gdLst>
                        <a:gd name="T0" fmla="*/ 83 w 83"/>
                        <a:gd name="T1" fmla="*/ 84 h 98"/>
                        <a:gd name="T2" fmla="*/ 35 w 83"/>
                        <a:gd name="T3" fmla="*/ 98 h 98"/>
                        <a:gd name="T4" fmla="*/ 0 w 83"/>
                        <a:gd name="T5" fmla="*/ 15 h 98"/>
                        <a:gd name="T6" fmla="*/ 49 w 83"/>
                        <a:gd name="T7" fmla="*/ 0 h 98"/>
                        <a:gd name="T8" fmla="*/ 83 w 83"/>
                        <a:gd name="T9" fmla="*/ 84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4"/>
                          </a:moveTo>
                          <a:lnTo>
                            <a:pt x="35" y="98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83" y="84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0" name="Freeform 6996">
                      <a:extLst>
                        <a:ext uri="{FF2B5EF4-FFF2-40B4-BE49-F238E27FC236}">
                          <a16:creationId xmlns:a16="http://schemas.microsoft.com/office/drawing/2014/main" xmlns="" id="{C8DE0BAA-81C9-4696-9234-889A4E3582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0" y="1480"/>
                      <a:ext cx="14" cy="19"/>
                    </a:xfrm>
                    <a:custGeom>
                      <a:avLst/>
                      <a:gdLst>
                        <a:gd name="T0" fmla="*/ 83 w 83"/>
                        <a:gd name="T1" fmla="*/ 84 h 98"/>
                        <a:gd name="T2" fmla="*/ 34 w 83"/>
                        <a:gd name="T3" fmla="*/ 98 h 98"/>
                        <a:gd name="T4" fmla="*/ 0 w 83"/>
                        <a:gd name="T5" fmla="*/ 14 h 98"/>
                        <a:gd name="T6" fmla="*/ 48 w 83"/>
                        <a:gd name="T7" fmla="*/ 0 h 98"/>
                        <a:gd name="T8" fmla="*/ 83 w 83"/>
                        <a:gd name="T9" fmla="*/ 84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4"/>
                          </a:moveTo>
                          <a:lnTo>
                            <a:pt x="34" y="98"/>
                          </a:lnTo>
                          <a:lnTo>
                            <a:pt x="0" y="14"/>
                          </a:lnTo>
                          <a:lnTo>
                            <a:pt x="48" y="0"/>
                          </a:lnTo>
                          <a:lnTo>
                            <a:pt x="83" y="84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1" name="Freeform 6997">
                      <a:extLst>
                        <a:ext uri="{FF2B5EF4-FFF2-40B4-BE49-F238E27FC236}">
                          <a16:creationId xmlns:a16="http://schemas.microsoft.com/office/drawing/2014/main" xmlns="" id="{D28BFE82-D1DD-410D-9064-FD8950AD8E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5" y="1521"/>
                      <a:ext cx="13" cy="20"/>
                    </a:xfrm>
                    <a:custGeom>
                      <a:avLst/>
                      <a:gdLst>
                        <a:gd name="T0" fmla="*/ 82 w 82"/>
                        <a:gd name="T1" fmla="*/ 83 h 98"/>
                        <a:gd name="T2" fmla="*/ 34 w 82"/>
                        <a:gd name="T3" fmla="*/ 98 h 98"/>
                        <a:gd name="T4" fmla="*/ 0 w 82"/>
                        <a:gd name="T5" fmla="*/ 14 h 98"/>
                        <a:gd name="T6" fmla="*/ 47 w 82"/>
                        <a:gd name="T7" fmla="*/ 0 h 98"/>
                        <a:gd name="T8" fmla="*/ 82 w 82"/>
                        <a:gd name="T9" fmla="*/ 83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2" h="98">
                          <a:moveTo>
                            <a:pt x="82" y="83"/>
                          </a:moveTo>
                          <a:lnTo>
                            <a:pt x="34" y="98"/>
                          </a:lnTo>
                          <a:lnTo>
                            <a:pt x="0" y="14"/>
                          </a:lnTo>
                          <a:lnTo>
                            <a:pt x="47" y="0"/>
                          </a:lnTo>
                          <a:lnTo>
                            <a:pt x="82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2" name="Freeform 6998">
                      <a:extLst>
                        <a:ext uri="{FF2B5EF4-FFF2-40B4-BE49-F238E27FC236}">
                          <a16:creationId xmlns:a16="http://schemas.microsoft.com/office/drawing/2014/main" xmlns="" id="{748CB944-1B18-4BFE-B5D1-58EF855872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9" y="1563"/>
                      <a:ext cx="14" cy="20"/>
                    </a:xfrm>
                    <a:custGeom>
                      <a:avLst/>
                      <a:gdLst>
                        <a:gd name="T0" fmla="*/ 83 w 83"/>
                        <a:gd name="T1" fmla="*/ 83 h 98"/>
                        <a:gd name="T2" fmla="*/ 35 w 83"/>
                        <a:gd name="T3" fmla="*/ 98 h 98"/>
                        <a:gd name="T4" fmla="*/ 0 w 83"/>
                        <a:gd name="T5" fmla="*/ 15 h 98"/>
                        <a:gd name="T6" fmla="*/ 49 w 83"/>
                        <a:gd name="T7" fmla="*/ 0 h 98"/>
                        <a:gd name="T8" fmla="*/ 83 w 83"/>
                        <a:gd name="T9" fmla="*/ 83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3"/>
                          </a:moveTo>
                          <a:lnTo>
                            <a:pt x="35" y="98"/>
                          </a:lnTo>
                          <a:lnTo>
                            <a:pt x="0" y="15"/>
                          </a:lnTo>
                          <a:lnTo>
                            <a:pt x="49" y="0"/>
                          </a:lnTo>
                          <a:lnTo>
                            <a:pt x="83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3" name="Freeform 6999">
                      <a:extLst>
                        <a:ext uri="{FF2B5EF4-FFF2-40B4-BE49-F238E27FC236}">
                          <a16:creationId xmlns:a16="http://schemas.microsoft.com/office/drawing/2014/main" xmlns="" id="{86D5951A-E6B5-4184-9C35-CB536CC97D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3" y="1605"/>
                      <a:ext cx="14" cy="20"/>
                    </a:xfrm>
                    <a:custGeom>
                      <a:avLst/>
                      <a:gdLst>
                        <a:gd name="T0" fmla="*/ 82 w 82"/>
                        <a:gd name="T1" fmla="*/ 85 h 99"/>
                        <a:gd name="T2" fmla="*/ 34 w 82"/>
                        <a:gd name="T3" fmla="*/ 99 h 99"/>
                        <a:gd name="T4" fmla="*/ 0 w 82"/>
                        <a:gd name="T5" fmla="*/ 16 h 99"/>
                        <a:gd name="T6" fmla="*/ 47 w 82"/>
                        <a:gd name="T7" fmla="*/ 0 h 99"/>
                        <a:gd name="T8" fmla="*/ 82 w 82"/>
                        <a:gd name="T9" fmla="*/ 85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2" h="99">
                          <a:moveTo>
                            <a:pt x="82" y="85"/>
                          </a:moveTo>
                          <a:lnTo>
                            <a:pt x="34" y="99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82" y="85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4" name="Freeform 7000">
                      <a:extLst>
                        <a:ext uri="{FF2B5EF4-FFF2-40B4-BE49-F238E27FC236}">
                          <a16:creationId xmlns:a16="http://schemas.microsoft.com/office/drawing/2014/main" xmlns="" id="{BE50E205-4EA9-4306-8B82-49770258AD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7" y="1647"/>
                      <a:ext cx="14" cy="19"/>
                    </a:xfrm>
                    <a:custGeom>
                      <a:avLst/>
                      <a:gdLst>
                        <a:gd name="T0" fmla="*/ 83 w 83"/>
                        <a:gd name="T1" fmla="*/ 84 h 98"/>
                        <a:gd name="T2" fmla="*/ 35 w 83"/>
                        <a:gd name="T3" fmla="*/ 98 h 98"/>
                        <a:gd name="T4" fmla="*/ 0 w 83"/>
                        <a:gd name="T5" fmla="*/ 14 h 98"/>
                        <a:gd name="T6" fmla="*/ 49 w 83"/>
                        <a:gd name="T7" fmla="*/ 0 h 98"/>
                        <a:gd name="T8" fmla="*/ 83 w 83"/>
                        <a:gd name="T9" fmla="*/ 84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4"/>
                          </a:moveTo>
                          <a:lnTo>
                            <a:pt x="35" y="98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83" y="84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5" name="Freeform 7001">
                      <a:extLst>
                        <a:ext uri="{FF2B5EF4-FFF2-40B4-BE49-F238E27FC236}">
                          <a16:creationId xmlns:a16="http://schemas.microsoft.com/office/drawing/2014/main" xmlns="" id="{B79EBB64-D73F-4635-BC61-B5779AF195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2" y="1689"/>
                      <a:ext cx="13" cy="19"/>
                    </a:xfrm>
                    <a:custGeom>
                      <a:avLst/>
                      <a:gdLst>
                        <a:gd name="T0" fmla="*/ 82 w 82"/>
                        <a:gd name="T1" fmla="*/ 83 h 98"/>
                        <a:gd name="T2" fmla="*/ 34 w 82"/>
                        <a:gd name="T3" fmla="*/ 98 h 98"/>
                        <a:gd name="T4" fmla="*/ 0 w 82"/>
                        <a:gd name="T5" fmla="*/ 14 h 98"/>
                        <a:gd name="T6" fmla="*/ 47 w 82"/>
                        <a:gd name="T7" fmla="*/ 0 h 98"/>
                        <a:gd name="T8" fmla="*/ 82 w 82"/>
                        <a:gd name="T9" fmla="*/ 83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2" h="98">
                          <a:moveTo>
                            <a:pt x="82" y="83"/>
                          </a:moveTo>
                          <a:lnTo>
                            <a:pt x="34" y="98"/>
                          </a:lnTo>
                          <a:lnTo>
                            <a:pt x="0" y="14"/>
                          </a:lnTo>
                          <a:lnTo>
                            <a:pt x="47" y="0"/>
                          </a:lnTo>
                          <a:lnTo>
                            <a:pt x="82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6" name="Freeform 7002">
                      <a:extLst>
                        <a:ext uri="{FF2B5EF4-FFF2-40B4-BE49-F238E27FC236}">
                          <a16:creationId xmlns:a16="http://schemas.microsoft.com/office/drawing/2014/main" xmlns="" id="{71B5F86B-32A3-460D-B25C-D8A061C62C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6" y="1730"/>
                      <a:ext cx="14" cy="20"/>
                    </a:xfrm>
                    <a:custGeom>
                      <a:avLst/>
                      <a:gdLst>
                        <a:gd name="T0" fmla="*/ 83 w 83"/>
                        <a:gd name="T1" fmla="*/ 83 h 97"/>
                        <a:gd name="T2" fmla="*/ 34 w 83"/>
                        <a:gd name="T3" fmla="*/ 97 h 97"/>
                        <a:gd name="T4" fmla="*/ 0 w 83"/>
                        <a:gd name="T5" fmla="*/ 14 h 97"/>
                        <a:gd name="T6" fmla="*/ 49 w 83"/>
                        <a:gd name="T7" fmla="*/ 0 h 97"/>
                        <a:gd name="T8" fmla="*/ 83 w 83"/>
                        <a:gd name="T9" fmla="*/ 83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7">
                          <a:moveTo>
                            <a:pt x="83" y="83"/>
                          </a:moveTo>
                          <a:lnTo>
                            <a:pt x="34" y="97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83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7" name="Freeform 7003">
                      <a:extLst>
                        <a:ext uri="{FF2B5EF4-FFF2-40B4-BE49-F238E27FC236}">
                          <a16:creationId xmlns:a16="http://schemas.microsoft.com/office/drawing/2014/main" xmlns="" id="{D67D9760-4EA9-4B7E-AF78-B9E242A950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0" y="1772"/>
                      <a:ext cx="14" cy="20"/>
                    </a:xfrm>
                    <a:custGeom>
                      <a:avLst/>
                      <a:gdLst>
                        <a:gd name="T0" fmla="*/ 81 w 81"/>
                        <a:gd name="T1" fmla="*/ 84 h 99"/>
                        <a:gd name="T2" fmla="*/ 33 w 81"/>
                        <a:gd name="T3" fmla="*/ 99 h 99"/>
                        <a:gd name="T4" fmla="*/ 0 w 81"/>
                        <a:gd name="T5" fmla="*/ 16 h 99"/>
                        <a:gd name="T6" fmla="*/ 47 w 81"/>
                        <a:gd name="T7" fmla="*/ 0 h 99"/>
                        <a:gd name="T8" fmla="*/ 81 w 81"/>
                        <a:gd name="T9" fmla="*/ 84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1" h="99">
                          <a:moveTo>
                            <a:pt x="81" y="84"/>
                          </a:moveTo>
                          <a:lnTo>
                            <a:pt x="33" y="99"/>
                          </a:lnTo>
                          <a:lnTo>
                            <a:pt x="0" y="16"/>
                          </a:lnTo>
                          <a:lnTo>
                            <a:pt x="47" y="0"/>
                          </a:lnTo>
                          <a:lnTo>
                            <a:pt x="81" y="84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8" name="Freeform 7004">
                      <a:extLst>
                        <a:ext uri="{FF2B5EF4-FFF2-40B4-BE49-F238E27FC236}">
                          <a16:creationId xmlns:a16="http://schemas.microsoft.com/office/drawing/2014/main" xmlns="" id="{B7471BD3-AD69-4B8F-B801-194AB3E902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25" y="1814"/>
                      <a:ext cx="13" cy="20"/>
                    </a:xfrm>
                    <a:custGeom>
                      <a:avLst/>
                      <a:gdLst>
                        <a:gd name="T0" fmla="*/ 83 w 83"/>
                        <a:gd name="T1" fmla="*/ 85 h 99"/>
                        <a:gd name="T2" fmla="*/ 34 w 83"/>
                        <a:gd name="T3" fmla="*/ 99 h 99"/>
                        <a:gd name="T4" fmla="*/ 0 w 83"/>
                        <a:gd name="T5" fmla="*/ 16 h 99"/>
                        <a:gd name="T6" fmla="*/ 48 w 83"/>
                        <a:gd name="T7" fmla="*/ 0 h 99"/>
                        <a:gd name="T8" fmla="*/ 83 w 83"/>
                        <a:gd name="T9" fmla="*/ 85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9">
                          <a:moveTo>
                            <a:pt x="83" y="85"/>
                          </a:moveTo>
                          <a:lnTo>
                            <a:pt x="34" y="99"/>
                          </a:lnTo>
                          <a:lnTo>
                            <a:pt x="0" y="16"/>
                          </a:lnTo>
                          <a:lnTo>
                            <a:pt x="48" y="0"/>
                          </a:lnTo>
                          <a:lnTo>
                            <a:pt x="83" y="85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89" name="Freeform 7005">
                      <a:extLst>
                        <a:ext uri="{FF2B5EF4-FFF2-40B4-BE49-F238E27FC236}">
                          <a16:creationId xmlns:a16="http://schemas.microsoft.com/office/drawing/2014/main" xmlns="" id="{FAA05D6C-D0A2-4D15-8752-313B113EC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9" y="1856"/>
                      <a:ext cx="14" cy="19"/>
                    </a:xfrm>
                    <a:custGeom>
                      <a:avLst/>
                      <a:gdLst>
                        <a:gd name="T0" fmla="*/ 83 w 83"/>
                        <a:gd name="T1" fmla="*/ 83 h 98"/>
                        <a:gd name="T2" fmla="*/ 35 w 83"/>
                        <a:gd name="T3" fmla="*/ 98 h 98"/>
                        <a:gd name="T4" fmla="*/ 0 w 83"/>
                        <a:gd name="T5" fmla="*/ 14 h 98"/>
                        <a:gd name="T6" fmla="*/ 49 w 83"/>
                        <a:gd name="T7" fmla="*/ 0 h 98"/>
                        <a:gd name="T8" fmla="*/ 83 w 83"/>
                        <a:gd name="T9" fmla="*/ 83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3" h="98">
                          <a:moveTo>
                            <a:pt x="83" y="83"/>
                          </a:moveTo>
                          <a:lnTo>
                            <a:pt x="35" y="98"/>
                          </a:lnTo>
                          <a:lnTo>
                            <a:pt x="0" y="14"/>
                          </a:lnTo>
                          <a:lnTo>
                            <a:pt x="49" y="0"/>
                          </a:lnTo>
                          <a:lnTo>
                            <a:pt x="83" y="83"/>
                          </a:lnTo>
                          <a:close/>
                        </a:path>
                      </a:pathLst>
                    </a:custGeom>
                    <a:solidFill>
                      <a:srgbClr val="0092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0" name="Rectangle 7006">
                      <a:extLst>
                        <a:ext uri="{FF2B5EF4-FFF2-40B4-BE49-F238E27FC236}">
                          <a16:creationId xmlns:a16="http://schemas.microsoft.com/office/drawing/2014/main" xmlns="" id="{4AFDFD13-FDAA-4B4C-8C21-F8AF05053B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3" y="2112"/>
                      <a:ext cx="243" cy="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u-HU" sz="800" baseline="0">
                          <a:solidFill>
                            <a:srgbClr val="1F1A17"/>
                          </a:solidFill>
                          <a:latin typeface="Arial" panose="020B0604020202020204" pitchFamily="34" charset="0"/>
                        </a:rPr>
                        <a:t>Detector</a:t>
                      </a:r>
                      <a:endParaRPr lang="en-US" altLang="hu-HU"/>
                    </a:p>
                  </p:txBody>
                </p:sp>
                <p:sp>
                  <p:nvSpPr>
                    <p:cNvPr id="330591" name="Freeform 7007">
                      <a:extLst>
                        <a:ext uri="{FF2B5EF4-FFF2-40B4-BE49-F238E27FC236}">
                          <a16:creationId xmlns:a16="http://schemas.microsoft.com/office/drawing/2014/main" xmlns="" id="{2E1F9D19-E6FC-4AEB-85FD-3DDDE9D12F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5" y="1280"/>
                      <a:ext cx="536" cy="520"/>
                    </a:xfrm>
                    <a:custGeom>
                      <a:avLst/>
                      <a:gdLst>
                        <a:gd name="T0" fmla="*/ 35 w 3215"/>
                        <a:gd name="T1" fmla="*/ 0 h 2599"/>
                        <a:gd name="T2" fmla="*/ 3215 w 3215"/>
                        <a:gd name="T3" fmla="*/ 2567 h 2599"/>
                        <a:gd name="T4" fmla="*/ 3181 w 3215"/>
                        <a:gd name="T5" fmla="*/ 2599 h 2599"/>
                        <a:gd name="T6" fmla="*/ 0 w 3215"/>
                        <a:gd name="T7" fmla="*/ 32 h 2599"/>
                        <a:gd name="T8" fmla="*/ 35 w 3215"/>
                        <a:gd name="T9" fmla="*/ 0 h 25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215" h="2599">
                          <a:moveTo>
                            <a:pt x="35" y="0"/>
                          </a:moveTo>
                          <a:lnTo>
                            <a:pt x="3215" y="2567"/>
                          </a:lnTo>
                          <a:lnTo>
                            <a:pt x="3181" y="2599"/>
                          </a:lnTo>
                          <a:lnTo>
                            <a:pt x="0" y="32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2" name="Freeform 7008">
                      <a:extLst>
                        <a:ext uri="{FF2B5EF4-FFF2-40B4-BE49-F238E27FC236}">
                          <a16:creationId xmlns:a16="http://schemas.microsoft.com/office/drawing/2014/main" xmlns="" id="{3D73A91F-05D0-427A-B7E5-27909AFE4A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3" y="1278"/>
                      <a:ext cx="210" cy="468"/>
                    </a:xfrm>
                    <a:custGeom>
                      <a:avLst/>
                      <a:gdLst>
                        <a:gd name="T0" fmla="*/ 48 w 1264"/>
                        <a:gd name="T1" fmla="*/ 0 h 2340"/>
                        <a:gd name="T2" fmla="*/ 1264 w 1264"/>
                        <a:gd name="T3" fmla="*/ 2322 h 2340"/>
                        <a:gd name="T4" fmla="*/ 1216 w 1264"/>
                        <a:gd name="T5" fmla="*/ 2340 h 2340"/>
                        <a:gd name="T6" fmla="*/ 0 w 1264"/>
                        <a:gd name="T7" fmla="*/ 18 h 2340"/>
                        <a:gd name="T8" fmla="*/ 48 w 1264"/>
                        <a:gd name="T9" fmla="*/ 0 h 2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64" h="2340">
                          <a:moveTo>
                            <a:pt x="48" y="0"/>
                          </a:moveTo>
                          <a:lnTo>
                            <a:pt x="1264" y="2322"/>
                          </a:lnTo>
                          <a:lnTo>
                            <a:pt x="1216" y="2340"/>
                          </a:lnTo>
                          <a:lnTo>
                            <a:pt x="0" y="18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3" name="Freeform 7009">
                      <a:extLst>
                        <a:ext uri="{FF2B5EF4-FFF2-40B4-BE49-F238E27FC236}">
                          <a16:creationId xmlns:a16="http://schemas.microsoft.com/office/drawing/2014/main" xmlns="" id="{2E5BE619-686F-4A82-B16D-496DE87AA2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72" y="1641"/>
                      <a:ext cx="9" cy="8"/>
                    </a:xfrm>
                    <a:custGeom>
                      <a:avLst/>
                      <a:gdLst>
                        <a:gd name="T0" fmla="*/ 56 w 56"/>
                        <a:gd name="T1" fmla="*/ 19 h 37"/>
                        <a:gd name="T2" fmla="*/ 46 w 56"/>
                        <a:gd name="T3" fmla="*/ 0 h 37"/>
                        <a:gd name="T4" fmla="*/ 0 w 56"/>
                        <a:gd name="T5" fmla="*/ 18 h 37"/>
                        <a:gd name="T6" fmla="*/ 10 w 56"/>
                        <a:gd name="T7" fmla="*/ 37 h 37"/>
                        <a:gd name="T8" fmla="*/ 56 w 56"/>
                        <a:gd name="T9" fmla="*/ 19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" h="37">
                          <a:moveTo>
                            <a:pt x="56" y="19"/>
                          </a:moveTo>
                          <a:lnTo>
                            <a:pt x="46" y="0"/>
                          </a:lnTo>
                          <a:lnTo>
                            <a:pt x="0" y="18"/>
                          </a:lnTo>
                          <a:lnTo>
                            <a:pt x="10" y="37"/>
                          </a:lnTo>
                          <a:lnTo>
                            <a:pt x="56" y="19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4" name="Freeform 7010">
                      <a:extLst>
                        <a:ext uri="{FF2B5EF4-FFF2-40B4-BE49-F238E27FC236}">
                          <a16:creationId xmlns:a16="http://schemas.microsoft.com/office/drawing/2014/main" xmlns="" id="{1F74136B-E72C-4BE4-B452-71CF8594FD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52" y="1633"/>
                      <a:ext cx="48" cy="61"/>
                    </a:xfrm>
                    <a:custGeom>
                      <a:avLst/>
                      <a:gdLst>
                        <a:gd name="T0" fmla="*/ 272 w 285"/>
                        <a:gd name="T1" fmla="*/ 303 h 303"/>
                        <a:gd name="T2" fmla="*/ 285 w 285"/>
                        <a:gd name="T3" fmla="*/ 0 h 303"/>
                        <a:gd name="T4" fmla="*/ 0 w 285"/>
                        <a:gd name="T5" fmla="*/ 112 h 303"/>
                        <a:gd name="T6" fmla="*/ 272 w 285"/>
                        <a:gd name="T7" fmla="*/ 303 h 303"/>
                        <a:gd name="T8" fmla="*/ 272 w 285"/>
                        <a:gd name="T9" fmla="*/ 303 h 3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5" h="303">
                          <a:moveTo>
                            <a:pt x="272" y="303"/>
                          </a:moveTo>
                          <a:lnTo>
                            <a:pt x="285" y="0"/>
                          </a:lnTo>
                          <a:lnTo>
                            <a:pt x="0" y="112"/>
                          </a:lnTo>
                          <a:lnTo>
                            <a:pt x="272" y="303"/>
                          </a:lnTo>
                          <a:lnTo>
                            <a:pt x="272" y="303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5" name="Freeform 7011">
                      <a:extLst>
                        <a:ext uri="{FF2B5EF4-FFF2-40B4-BE49-F238E27FC236}">
                          <a16:creationId xmlns:a16="http://schemas.microsoft.com/office/drawing/2014/main" xmlns="" id="{90B3037A-A904-4FF0-8B63-0F9C47513A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2" y="1276"/>
                      <a:ext cx="322" cy="568"/>
                    </a:xfrm>
                    <a:custGeom>
                      <a:avLst/>
                      <a:gdLst>
                        <a:gd name="T0" fmla="*/ 44 w 1930"/>
                        <a:gd name="T1" fmla="*/ 0 h 2838"/>
                        <a:gd name="T2" fmla="*/ 1930 w 1930"/>
                        <a:gd name="T3" fmla="*/ 2817 h 2838"/>
                        <a:gd name="T4" fmla="*/ 1886 w 1930"/>
                        <a:gd name="T5" fmla="*/ 2838 h 2838"/>
                        <a:gd name="T6" fmla="*/ 0 w 1930"/>
                        <a:gd name="T7" fmla="*/ 22 h 2838"/>
                        <a:gd name="T8" fmla="*/ 44 w 1930"/>
                        <a:gd name="T9" fmla="*/ 0 h 28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30" h="2838">
                          <a:moveTo>
                            <a:pt x="44" y="0"/>
                          </a:moveTo>
                          <a:lnTo>
                            <a:pt x="1930" y="2817"/>
                          </a:lnTo>
                          <a:lnTo>
                            <a:pt x="1886" y="2838"/>
                          </a:lnTo>
                          <a:lnTo>
                            <a:pt x="0" y="22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6" name="Freeform 7012">
                      <a:extLst>
                        <a:ext uri="{FF2B5EF4-FFF2-40B4-BE49-F238E27FC236}">
                          <a16:creationId xmlns:a16="http://schemas.microsoft.com/office/drawing/2014/main" xmlns="" id="{43900D44-099B-4441-A44F-3FDE367AC5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5" y="1284"/>
                      <a:ext cx="332" cy="461"/>
                    </a:xfrm>
                    <a:custGeom>
                      <a:avLst/>
                      <a:gdLst>
                        <a:gd name="T0" fmla="*/ 41 w 1989"/>
                        <a:gd name="T1" fmla="*/ 0 h 2305"/>
                        <a:gd name="T2" fmla="*/ 1989 w 1989"/>
                        <a:gd name="T3" fmla="*/ 2278 h 2305"/>
                        <a:gd name="T4" fmla="*/ 1948 w 1989"/>
                        <a:gd name="T5" fmla="*/ 2305 h 2305"/>
                        <a:gd name="T6" fmla="*/ 0 w 1989"/>
                        <a:gd name="T7" fmla="*/ 27 h 2305"/>
                        <a:gd name="T8" fmla="*/ 41 w 1989"/>
                        <a:gd name="T9" fmla="*/ 0 h 2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89" h="2305">
                          <a:moveTo>
                            <a:pt x="41" y="0"/>
                          </a:moveTo>
                          <a:lnTo>
                            <a:pt x="1989" y="2278"/>
                          </a:lnTo>
                          <a:lnTo>
                            <a:pt x="1948" y="2305"/>
                          </a:lnTo>
                          <a:lnTo>
                            <a:pt x="0" y="27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7" name="Freeform 7013">
                      <a:extLst>
                        <a:ext uri="{FF2B5EF4-FFF2-40B4-BE49-F238E27FC236}">
                          <a16:creationId xmlns:a16="http://schemas.microsoft.com/office/drawing/2014/main" xmlns="" id="{8F89B73C-5C07-4AE2-B95F-E8F567287F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7" y="1276"/>
                      <a:ext cx="857" cy="462"/>
                    </a:xfrm>
                    <a:custGeom>
                      <a:avLst/>
                      <a:gdLst>
                        <a:gd name="T0" fmla="*/ 22 w 5137"/>
                        <a:gd name="T1" fmla="*/ 0 h 2309"/>
                        <a:gd name="T2" fmla="*/ 5137 w 5137"/>
                        <a:gd name="T3" fmla="*/ 2269 h 2309"/>
                        <a:gd name="T4" fmla="*/ 5113 w 5137"/>
                        <a:gd name="T5" fmla="*/ 2309 h 2309"/>
                        <a:gd name="T6" fmla="*/ 0 w 5137"/>
                        <a:gd name="T7" fmla="*/ 40 h 2309"/>
                        <a:gd name="T8" fmla="*/ 22 w 5137"/>
                        <a:gd name="T9" fmla="*/ 0 h 2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37" h="2309">
                          <a:moveTo>
                            <a:pt x="22" y="0"/>
                          </a:moveTo>
                          <a:lnTo>
                            <a:pt x="5137" y="2269"/>
                          </a:lnTo>
                          <a:lnTo>
                            <a:pt x="5113" y="2309"/>
                          </a:lnTo>
                          <a:lnTo>
                            <a:pt x="0" y="4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8" name="Freeform 7014">
                      <a:extLst>
                        <a:ext uri="{FF2B5EF4-FFF2-40B4-BE49-F238E27FC236}">
                          <a16:creationId xmlns:a16="http://schemas.microsoft.com/office/drawing/2014/main" xmlns="" id="{59B2009B-4F89-4738-B7CD-B20AFDD8B6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6" y="1584"/>
                      <a:ext cx="6" cy="9"/>
                    </a:xfrm>
                    <a:custGeom>
                      <a:avLst/>
                      <a:gdLst>
                        <a:gd name="T0" fmla="*/ 33 w 33"/>
                        <a:gd name="T1" fmla="*/ 5 h 44"/>
                        <a:gd name="T2" fmla="*/ 24 w 33"/>
                        <a:gd name="T3" fmla="*/ 0 h 44"/>
                        <a:gd name="T4" fmla="*/ 0 w 33"/>
                        <a:gd name="T5" fmla="*/ 40 h 44"/>
                        <a:gd name="T6" fmla="*/ 10 w 33"/>
                        <a:gd name="T7" fmla="*/ 44 h 44"/>
                        <a:gd name="T8" fmla="*/ 33 w 33"/>
                        <a:gd name="T9" fmla="*/ 5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" h="44">
                          <a:moveTo>
                            <a:pt x="33" y="5"/>
                          </a:moveTo>
                          <a:lnTo>
                            <a:pt x="24" y="0"/>
                          </a:lnTo>
                          <a:lnTo>
                            <a:pt x="0" y="40"/>
                          </a:lnTo>
                          <a:lnTo>
                            <a:pt x="10" y="44"/>
                          </a:lnTo>
                          <a:lnTo>
                            <a:pt x="33" y="5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599" name="Freeform 7015">
                      <a:extLst>
                        <a:ext uri="{FF2B5EF4-FFF2-40B4-BE49-F238E27FC236}">
                          <a16:creationId xmlns:a16="http://schemas.microsoft.com/office/drawing/2014/main" xmlns="" id="{2853494A-D313-4301-ABD0-7B9F4BD414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85" y="1564"/>
                      <a:ext cx="59" cy="49"/>
                    </a:xfrm>
                    <a:custGeom>
                      <a:avLst/>
                      <a:gdLst>
                        <a:gd name="T0" fmla="*/ 349 w 349"/>
                        <a:gd name="T1" fmla="*/ 244 h 244"/>
                        <a:gd name="T2" fmla="*/ 142 w 349"/>
                        <a:gd name="T3" fmla="*/ 0 h 244"/>
                        <a:gd name="T4" fmla="*/ 0 w 349"/>
                        <a:gd name="T5" fmla="*/ 241 h 244"/>
                        <a:gd name="T6" fmla="*/ 349 w 349"/>
                        <a:gd name="T7" fmla="*/ 244 h 244"/>
                        <a:gd name="T8" fmla="*/ 349 w 349"/>
                        <a:gd name="T9" fmla="*/ 244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9" h="244">
                          <a:moveTo>
                            <a:pt x="349" y="244"/>
                          </a:moveTo>
                          <a:lnTo>
                            <a:pt x="142" y="0"/>
                          </a:lnTo>
                          <a:lnTo>
                            <a:pt x="0" y="241"/>
                          </a:lnTo>
                          <a:lnTo>
                            <a:pt x="349" y="244"/>
                          </a:lnTo>
                          <a:lnTo>
                            <a:pt x="349" y="244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0" name="Freeform 7016">
                      <a:extLst>
                        <a:ext uri="{FF2B5EF4-FFF2-40B4-BE49-F238E27FC236}">
                          <a16:creationId xmlns:a16="http://schemas.microsoft.com/office/drawing/2014/main" xmlns="" id="{11FAF9B6-B63A-4C89-99F3-5A934D3C91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5" y="1274"/>
                      <a:ext cx="847" cy="535"/>
                    </a:xfrm>
                    <a:custGeom>
                      <a:avLst/>
                      <a:gdLst>
                        <a:gd name="T0" fmla="*/ 26 w 5080"/>
                        <a:gd name="T1" fmla="*/ 0 h 2675"/>
                        <a:gd name="T2" fmla="*/ 5080 w 5080"/>
                        <a:gd name="T3" fmla="*/ 2637 h 2675"/>
                        <a:gd name="T4" fmla="*/ 5053 w 5080"/>
                        <a:gd name="T5" fmla="*/ 2675 h 2675"/>
                        <a:gd name="T6" fmla="*/ 0 w 5080"/>
                        <a:gd name="T7" fmla="*/ 38 h 2675"/>
                        <a:gd name="T8" fmla="*/ 26 w 5080"/>
                        <a:gd name="T9" fmla="*/ 0 h 26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080" h="2675">
                          <a:moveTo>
                            <a:pt x="26" y="0"/>
                          </a:moveTo>
                          <a:lnTo>
                            <a:pt x="5080" y="2637"/>
                          </a:lnTo>
                          <a:lnTo>
                            <a:pt x="5053" y="2675"/>
                          </a:lnTo>
                          <a:lnTo>
                            <a:pt x="0" y="38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1" name="Freeform 7017">
                      <a:extLst>
                        <a:ext uri="{FF2B5EF4-FFF2-40B4-BE49-F238E27FC236}">
                          <a16:creationId xmlns:a16="http://schemas.microsoft.com/office/drawing/2014/main" xmlns="" id="{DD82225F-C9F0-48DF-A87B-877CFBDC31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5" y="1277"/>
                      <a:ext cx="675" cy="477"/>
                    </a:xfrm>
                    <a:custGeom>
                      <a:avLst/>
                      <a:gdLst>
                        <a:gd name="T0" fmla="*/ 29 w 4053"/>
                        <a:gd name="T1" fmla="*/ 0 h 2381"/>
                        <a:gd name="T2" fmla="*/ 4053 w 4053"/>
                        <a:gd name="T3" fmla="*/ 2344 h 2381"/>
                        <a:gd name="T4" fmla="*/ 4025 w 4053"/>
                        <a:gd name="T5" fmla="*/ 2381 h 2381"/>
                        <a:gd name="T6" fmla="*/ 0 w 4053"/>
                        <a:gd name="T7" fmla="*/ 36 h 2381"/>
                        <a:gd name="T8" fmla="*/ 29 w 4053"/>
                        <a:gd name="T9" fmla="*/ 0 h 23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053" h="2381">
                          <a:moveTo>
                            <a:pt x="29" y="0"/>
                          </a:moveTo>
                          <a:lnTo>
                            <a:pt x="4053" y="2344"/>
                          </a:lnTo>
                          <a:lnTo>
                            <a:pt x="4025" y="2381"/>
                          </a:lnTo>
                          <a:lnTo>
                            <a:pt x="0" y="36"/>
                          </a:lnTo>
                          <a:lnTo>
                            <a:pt x="29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2" name="Freeform 7018">
                      <a:extLst>
                        <a:ext uri="{FF2B5EF4-FFF2-40B4-BE49-F238E27FC236}">
                          <a16:creationId xmlns:a16="http://schemas.microsoft.com/office/drawing/2014/main" xmlns="" id="{1B248886-C0B3-4029-9D2E-9A334A45E1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6" y="1279"/>
                      <a:ext cx="681" cy="565"/>
                    </a:xfrm>
                    <a:custGeom>
                      <a:avLst/>
                      <a:gdLst>
                        <a:gd name="T0" fmla="*/ 32 w 4087"/>
                        <a:gd name="T1" fmla="*/ 0 h 2822"/>
                        <a:gd name="T2" fmla="*/ 4087 w 4087"/>
                        <a:gd name="T3" fmla="*/ 2787 h 2822"/>
                        <a:gd name="T4" fmla="*/ 4057 w 4087"/>
                        <a:gd name="T5" fmla="*/ 2822 h 2822"/>
                        <a:gd name="T6" fmla="*/ 0 w 4087"/>
                        <a:gd name="T7" fmla="*/ 35 h 2822"/>
                        <a:gd name="T8" fmla="*/ 32 w 4087"/>
                        <a:gd name="T9" fmla="*/ 0 h 28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087" h="2822">
                          <a:moveTo>
                            <a:pt x="32" y="0"/>
                          </a:moveTo>
                          <a:lnTo>
                            <a:pt x="4087" y="2787"/>
                          </a:lnTo>
                          <a:lnTo>
                            <a:pt x="4057" y="2822"/>
                          </a:lnTo>
                          <a:lnTo>
                            <a:pt x="0" y="35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3" name="Freeform 7019">
                      <a:extLst>
                        <a:ext uri="{FF2B5EF4-FFF2-40B4-BE49-F238E27FC236}">
                          <a16:creationId xmlns:a16="http://schemas.microsoft.com/office/drawing/2014/main" xmlns="" id="{5EF8A6C3-4B54-413D-9EA8-E251FB4713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2" y="1278"/>
                      <a:ext cx="452" cy="540"/>
                    </a:xfrm>
                    <a:custGeom>
                      <a:avLst/>
                      <a:gdLst>
                        <a:gd name="T0" fmla="*/ 39 w 2713"/>
                        <a:gd name="T1" fmla="*/ 0 h 2704"/>
                        <a:gd name="T2" fmla="*/ 2713 w 2713"/>
                        <a:gd name="T3" fmla="*/ 2675 h 2704"/>
                        <a:gd name="T4" fmla="*/ 2674 w 2713"/>
                        <a:gd name="T5" fmla="*/ 2704 h 2704"/>
                        <a:gd name="T6" fmla="*/ 0 w 2713"/>
                        <a:gd name="T7" fmla="*/ 28 h 2704"/>
                        <a:gd name="T8" fmla="*/ 39 w 2713"/>
                        <a:gd name="T9" fmla="*/ 0 h 2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13" h="2704">
                          <a:moveTo>
                            <a:pt x="39" y="0"/>
                          </a:moveTo>
                          <a:lnTo>
                            <a:pt x="2713" y="2675"/>
                          </a:lnTo>
                          <a:lnTo>
                            <a:pt x="2674" y="2704"/>
                          </a:lnTo>
                          <a:lnTo>
                            <a:pt x="0" y="28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solidFill>
                      <a:srgbClr val="1F1A1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4" name="Freeform 7020">
                      <a:extLst>
                        <a:ext uri="{FF2B5EF4-FFF2-40B4-BE49-F238E27FC236}">
                          <a16:creationId xmlns:a16="http://schemas.microsoft.com/office/drawing/2014/main" xmlns="" id="{9E43C818-953E-4166-A071-48E6F7D7C78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30" y="1190"/>
                      <a:ext cx="173" cy="180"/>
                    </a:xfrm>
                    <a:custGeom>
                      <a:avLst/>
                      <a:gdLst>
                        <a:gd name="T0" fmla="*/ 623 w 1038"/>
                        <a:gd name="T1" fmla="*/ 889 h 898"/>
                        <a:gd name="T2" fmla="*/ 743 w 1038"/>
                        <a:gd name="T3" fmla="*/ 854 h 898"/>
                        <a:gd name="T4" fmla="*/ 848 w 1038"/>
                        <a:gd name="T5" fmla="*/ 796 h 898"/>
                        <a:gd name="T6" fmla="*/ 935 w 1038"/>
                        <a:gd name="T7" fmla="*/ 718 h 898"/>
                        <a:gd name="T8" fmla="*/ 996 w 1038"/>
                        <a:gd name="T9" fmla="*/ 623 h 898"/>
                        <a:gd name="T10" fmla="*/ 1032 w 1038"/>
                        <a:gd name="T11" fmla="*/ 517 h 898"/>
                        <a:gd name="T12" fmla="*/ 1035 w 1038"/>
                        <a:gd name="T13" fmla="*/ 403 h 898"/>
                        <a:gd name="T14" fmla="*/ 1006 w 1038"/>
                        <a:gd name="T15" fmla="*/ 294 h 898"/>
                        <a:gd name="T16" fmla="*/ 949 w 1038"/>
                        <a:gd name="T17" fmla="*/ 198 h 898"/>
                        <a:gd name="T18" fmla="*/ 867 w 1038"/>
                        <a:gd name="T19" fmla="*/ 117 h 898"/>
                        <a:gd name="T20" fmla="*/ 765 w 1038"/>
                        <a:gd name="T21" fmla="*/ 54 h 898"/>
                        <a:gd name="T22" fmla="*/ 648 w 1038"/>
                        <a:gd name="T23" fmla="*/ 14 h 898"/>
                        <a:gd name="T24" fmla="*/ 519 w 1038"/>
                        <a:gd name="T25" fmla="*/ 0 h 898"/>
                        <a:gd name="T26" fmla="*/ 388 w 1038"/>
                        <a:gd name="T27" fmla="*/ 14 h 898"/>
                        <a:gd name="T28" fmla="*/ 271 w 1038"/>
                        <a:gd name="T29" fmla="*/ 54 h 898"/>
                        <a:gd name="T30" fmla="*/ 169 w 1038"/>
                        <a:gd name="T31" fmla="*/ 117 h 898"/>
                        <a:gd name="T32" fmla="*/ 89 w 1038"/>
                        <a:gd name="T33" fmla="*/ 198 h 898"/>
                        <a:gd name="T34" fmla="*/ 31 w 1038"/>
                        <a:gd name="T35" fmla="*/ 294 h 898"/>
                        <a:gd name="T36" fmla="*/ 2 w 1038"/>
                        <a:gd name="T37" fmla="*/ 403 h 898"/>
                        <a:gd name="T38" fmla="*/ 6 w 1038"/>
                        <a:gd name="T39" fmla="*/ 517 h 898"/>
                        <a:gd name="T40" fmla="*/ 40 w 1038"/>
                        <a:gd name="T41" fmla="*/ 623 h 898"/>
                        <a:gd name="T42" fmla="*/ 103 w 1038"/>
                        <a:gd name="T43" fmla="*/ 718 h 898"/>
                        <a:gd name="T44" fmla="*/ 188 w 1038"/>
                        <a:gd name="T45" fmla="*/ 796 h 898"/>
                        <a:gd name="T46" fmla="*/ 294 w 1038"/>
                        <a:gd name="T47" fmla="*/ 854 h 898"/>
                        <a:gd name="T48" fmla="*/ 415 w 1038"/>
                        <a:gd name="T49" fmla="*/ 889 h 898"/>
                        <a:gd name="T50" fmla="*/ 1032 w 1038"/>
                        <a:gd name="T51" fmla="*/ 449 h 898"/>
                        <a:gd name="T52" fmla="*/ 1017 w 1038"/>
                        <a:gd name="T53" fmla="*/ 560 h 898"/>
                        <a:gd name="T54" fmla="*/ 970 w 1038"/>
                        <a:gd name="T55" fmla="*/ 661 h 898"/>
                        <a:gd name="T56" fmla="*/ 899 w 1038"/>
                        <a:gd name="T57" fmla="*/ 747 h 898"/>
                        <a:gd name="T58" fmla="*/ 806 w 1038"/>
                        <a:gd name="T59" fmla="*/ 817 h 898"/>
                        <a:gd name="T60" fmla="*/ 695 w 1038"/>
                        <a:gd name="T61" fmla="*/ 866 h 898"/>
                        <a:gd name="T62" fmla="*/ 571 w 1038"/>
                        <a:gd name="T63" fmla="*/ 891 h 898"/>
                        <a:gd name="T64" fmla="*/ 441 w 1038"/>
                        <a:gd name="T65" fmla="*/ 888 h 898"/>
                        <a:gd name="T66" fmla="*/ 319 w 1038"/>
                        <a:gd name="T67" fmla="*/ 858 h 898"/>
                        <a:gd name="T68" fmla="*/ 211 w 1038"/>
                        <a:gd name="T69" fmla="*/ 805 h 898"/>
                        <a:gd name="T70" fmla="*/ 122 w 1038"/>
                        <a:gd name="T71" fmla="*/ 732 h 898"/>
                        <a:gd name="T72" fmla="*/ 56 w 1038"/>
                        <a:gd name="T73" fmla="*/ 642 h 898"/>
                        <a:gd name="T74" fmla="*/ 15 w 1038"/>
                        <a:gd name="T75" fmla="*/ 538 h 898"/>
                        <a:gd name="T76" fmla="*/ 6 w 1038"/>
                        <a:gd name="T77" fmla="*/ 425 h 898"/>
                        <a:gd name="T78" fmla="*/ 27 w 1038"/>
                        <a:gd name="T79" fmla="*/ 317 h 898"/>
                        <a:gd name="T80" fmla="*/ 79 w 1038"/>
                        <a:gd name="T81" fmla="*/ 218 h 898"/>
                        <a:gd name="T82" fmla="*/ 155 w 1038"/>
                        <a:gd name="T83" fmla="*/ 134 h 898"/>
                        <a:gd name="T84" fmla="*/ 252 w 1038"/>
                        <a:gd name="T85" fmla="*/ 68 h 898"/>
                        <a:gd name="T86" fmla="*/ 366 w 1038"/>
                        <a:gd name="T87" fmla="*/ 24 h 898"/>
                        <a:gd name="T88" fmla="*/ 492 w 1038"/>
                        <a:gd name="T89" fmla="*/ 5 h 898"/>
                        <a:gd name="T90" fmla="*/ 622 w 1038"/>
                        <a:gd name="T91" fmla="*/ 13 h 898"/>
                        <a:gd name="T92" fmla="*/ 742 w 1038"/>
                        <a:gd name="T93" fmla="*/ 48 h 898"/>
                        <a:gd name="T94" fmla="*/ 846 w 1038"/>
                        <a:gd name="T95" fmla="*/ 105 h 898"/>
                        <a:gd name="T96" fmla="*/ 930 w 1038"/>
                        <a:gd name="T97" fmla="*/ 182 h 898"/>
                        <a:gd name="T98" fmla="*/ 992 w 1038"/>
                        <a:gd name="T99" fmla="*/ 276 h 898"/>
                        <a:gd name="T100" fmla="*/ 1026 w 1038"/>
                        <a:gd name="T101" fmla="*/ 381 h 8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38" h="898">
                          <a:moveTo>
                            <a:pt x="519" y="898"/>
                          </a:moveTo>
                          <a:lnTo>
                            <a:pt x="545" y="897"/>
                          </a:lnTo>
                          <a:lnTo>
                            <a:pt x="571" y="896"/>
                          </a:lnTo>
                          <a:lnTo>
                            <a:pt x="597" y="893"/>
                          </a:lnTo>
                          <a:lnTo>
                            <a:pt x="623" y="889"/>
                          </a:lnTo>
                          <a:lnTo>
                            <a:pt x="648" y="884"/>
                          </a:lnTo>
                          <a:lnTo>
                            <a:pt x="673" y="878"/>
                          </a:lnTo>
                          <a:lnTo>
                            <a:pt x="697" y="870"/>
                          </a:lnTo>
                          <a:lnTo>
                            <a:pt x="720" y="862"/>
                          </a:lnTo>
                          <a:lnTo>
                            <a:pt x="743" y="854"/>
                          </a:lnTo>
                          <a:lnTo>
                            <a:pt x="765" y="844"/>
                          </a:lnTo>
                          <a:lnTo>
                            <a:pt x="788" y="832"/>
                          </a:lnTo>
                          <a:lnTo>
                            <a:pt x="808" y="821"/>
                          </a:lnTo>
                          <a:lnTo>
                            <a:pt x="829" y="809"/>
                          </a:lnTo>
                          <a:lnTo>
                            <a:pt x="848" y="796"/>
                          </a:lnTo>
                          <a:lnTo>
                            <a:pt x="867" y="781"/>
                          </a:lnTo>
                          <a:lnTo>
                            <a:pt x="885" y="766"/>
                          </a:lnTo>
                          <a:lnTo>
                            <a:pt x="903" y="750"/>
                          </a:lnTo>
                          <a:lnTo>
                            <a:pt x="919" y="734"/>
                          </a:lnTo>
                          <a:lnTo>
                            <a:pt x="935" y="718"/>
                          </a:lnTo>
                          <a:lnTo>
                            <a:pt x="949" y="699"/>
                          </a:lnTo>
                          <a:lnTo>
                            <a:pt x="962" y="682"/>
                          </a:lnTo>
                          <a:lnTo>
                            <a:pt x="975" y="662"/>
                          </a:lnTo>
                          <a:lnTo>
                            <a:pt x="986" y="643"/>
                          </a:lnTo>
                          <a:lnTo>
                            <a:pt x="996" y="623"/>
                          </a:lnTo>
                          <a:lnTo>
                            <a:pt x="1006" y="603"/>
                          </a:lnTo>
                          <a:lnTo>
                            <a:pt x="1014" y="582"/>
                          </a:lnTo>
                          <a:lnTo>
                            <a:pt x="1021" y="561"/>
                          </a:lnTo>
                          <a:lnTo>
                            <a:pt x="1027" y="539"/>
                          </a:lnTo>
                          <a:lnTo>
                            <a:pt x="1032" y="517"/>
                          </a:lnTo>
                          <a:lnTo>
                            <a:pt x="1035" y="494"/>
                          </a:lnTo>
                          <a:lnTo>
                            <a:pt x="1037" y="471"/>
                          </a:lnTo>
                          <a:lnTo>
                            <a:pt x="1038" y="449"/>
                          </a:lnTo>
                          <a:lnTo>
                            <a:pt x="1037" y="425"/>
                          </a:lnTo>
                          <a:lnTo>
                            <a:pt x="1035" y="403"/>
                          </a:lnTo>
                          <a:lnTo>
                            <a:pt x="1032" y="380"/>
                          </a:lnTo>
                          <a:lnTo>
                            <a:pt x="1027" y="359"/>
                          </a:lnTo>
                          <a:lnTo>
                            <a:pt x="1021" y="337"/>
                          </a:lnTo>
                          <a:lnTo>
                            <a:pt x="1014" y="316"/>
                          </a:lnTo>
                          <a:lnTo>
                            <a:pt x="1006" y="294"/>
                          </a:lnTo>
                          <a:lnTo>
                            <a:pt x="996" y="275"/>
                          </a:lnTo>
                          <a:lnTo>
                            <a:pt x="986" y="254"/>
                          </a:lnTo>
                          <a:lnTo>
                            <a:pt x="975" y="235"/>
                          </a:lnTo>
                          <a:lnTo>
                            <a:pt x="962" y="216"/>
                          </a:lnTo>
                          <a:lnTo>
                            <a:pt x="949" y="198"/>
                          </a:lnTo>
                          <a:lnTo>
                            <a:pt x="935" y="180"/>
                          </a:lnTo>
                          <a:lnTo>
                            <a:pt x="919" y="163"/>
                          </a:lnTo>
                          <a:lnTo>
                            <a:pt x="903" y="146"/>
                          </a:lnTo>
                          <a:lnTo>
                            <a:pt x="885" y="131"/>
                          </a:lnTo>
                          <a:lnTo>
                            <a:pt x="867" y="117"/>
                          </a:lnTo>
                          <a:lnTo>
                            <a:pt x="848" y="102"/>
                          </a:lnTo>
                          <a:lnTo>
                            <a:pt x="829" y="89"/>
                          </a:lnTo>
                          <a:lnTo>
                            <a:pt x="808" y="77"/>
                          </a:lnTo>
                          <a:lnTo>
                            <a:pt x="788" y="64"/>
                          </a:lnTo>
                          <a:lnTo>
                            <a:pt x="765" y="54"/>
                          </a:lnTo>
                          <a:lnTo>
                            <a:pt x="743" y="44"/>
                          </a:lnTo>
                          <a:lnTo>
                            <a:pt x="720" y="35"/>
                          </a:lnTo>
                          <a:lnTo>
                            <a:pt x="697" y="26"/>
                          </a:lnTo>
                          <a:lnTo>
                            <a:pt x="673" y="19"/>
                          </a:lnTo>
                          <a:lnTo>
                            <a:pt x="648" y="14"/>
                          </a:lnTo>
                          <a:lnTo>
                            <a:pt x="623" y="9"/>
                          </a:lnTo>
                          <a:lnTo>
                            <a:pt x="597" y="5"/>
                          </a:lnTo>
                          <a:lnTo>
                            <a:pt x="571" y="2"/>
                          </a:lnTo>
                          <a:lnTo>
                            <a:pt x="545" y="0"/>
                          </a:lnTo>
                          <a:lnTo>
                            <a:pt x="519" y="0"/>
                          </a:lnTo>
                          <a:lnTo>
                            <a:pt x="492" y="0"/>
                          </a:lnTo>
                          <a:lnTo>
                            <a:pt x="466" y="2"/>
                          </a:lnTo>
                          <a:lnTo>
                            <a:pt x="439" y="5"/>
                          </a:lnTo>
                          <a:lnTo>
                            <a:pt x="415" y="9"/>
                          </a:lnTo>
                          <a:lnTo>
                            <a:pt x="388" y="14"/>
                          </a:lnTo>
                          <a:lnTo>
                            <a:pt x="365" y="19"/>
                          </a:lnTo>
                          <a:lnTo>
                            <a:pt x="340" y="26"/>
                          </a:lnTo>
                          <a:lnTo>
                            <a:pt x="316" y="35"/>
                          </a:lnTo>
                          <a:lnTo>
                            <a:pt x="294" y="44"/>
                          </a:lnTo>
                          <a:lnTo>
                            <a:pt x="271" y="54"/>
                          </a:lnTo>
                          <a:lnTo>
                            <a:pt x="250" y="64"/>
                          </a:lnTo>
                          <a:lnTo>
                            <a:pt x="229" y="77"/>
                          </a:lnTo>
                          <a:lnTo>
                            <a:pt x="208" y="89"/>
                          </a:lnTo>
                          <a:lnTo>
                            <a:pt x="188" y="102"/>
                          </a:lnTo>
                          <a:lnTo>
                            <a:pt x="169" y="117"/>
                          </a:lnTo>
                          <a:lnTo>
                            <a:pt x="151" y="131"/>
                          </a:lnTo>
                          <a:lnTo>
                            <a:pt x="135" y="146"/>
                          </a:lnTo>
                          <a:lnTo>
                            <a:pt x="118" y="163"/>
                          </a:lnTo>
                          <a:lnTo>
                            <a:pt x="103" y="180"/>
                          </a:lnTo>
                          <a:lnTo>
                            <a:pt x="89" y="198"/>
                          </a:lnTo>
                          <a:lnTo>
                            <a:pt x="74" y="216"/>
                          </a:lnTo>
                          <a:lnTo>
                            <a:pt x="63" y="235"/>
                          </a:lnTo>
                          <a:lnTo>
                            <a:pt x="51" y="254"/>
                          </a:lnTo>
                          <a:lnTo>
                            <a:pt x="40" y="275"/>
                          </a:lnTo>
                          <a:lnTo>
                            <a:pt x="31" y="294"/>
                          </a:lnTo>
                          <a:lnTo>
                            <a:pt x="22" y="316"/>
                          </a:lnTo>
                          <a:lnTo>
                            <a:pt x="15" y="337"/>
                          </a:lnTo>
                          <a:lnTo>
                            <a:pt x="9" y="359"/>
                          </a:lnTo>
                          <a:lnTo>
                            <a:pt x="6" y="380"/>
                          </a:lnTo>
                          <a:lnTo>
                            <a:pt x="2" y="403"/>
                          </a:lnTo>
                          <a:lnTo>
                            <a:pt x="0" y="425"/>
                          </a:lnTo>
                          <a:lnTo>
                            <a:pt x="0" y="449"/>
                          </a:lnTo>
                          <a:lnTo>
                            <a:pt x="0" y="471"/>
                          </a:lnTo>
                          <a:lnTo>
                            <a:pt x="2" y="494"/>
                          </a:lnTo>
                          <a:lnTo>
                            <a:pt x="6" y="517"/>
                          </a:lnTo>
                          <a:lnTo>
                            <a:pt x="9" y="539"/>
                          </a:lnTo>
                          <a:lnTo>
                            <a:pt x="15" y="561"/>
                          </a:lnTo>
                          <a:lnTo>
                            <a:pt x="22" y="582"/>
                          </a:lnTo>
                          <a:lnTo>
                            <a:pt x="31" y="603"/>
                          </a:lnTo>
                          <a:lnTo>
                            <a:pt x="40" y="623"/>
                          </a:lnTo>
                          <a:lnTo>
                            <a:pt x="51" y="643"/>
                          </a:lnTo>
                          <a:lnTo>
                            <a:pt x="63" y="662"/>
                          </a:lnTo>
                          <a:lnTo>
                            <a:pt x="74" y="682"/>
                          </a:lnTo>
                          <a:lnTo>
                            <a:pt x="89" y="699"/>
                          </a:lnTo>
                          <a:lnTo>
                            <a:pt x="103" y="718"/>
                          </a:lnTo>
                          <a:lnTo>
                            <a:pt x="118" y="734"/>
                          </a:lnTo>
                          <a:lnTo>
                            <a:pt x="135" y="750"/>
                          </a:lnTo>
                          <a:lnTo>
                            <a:pt x="151" y="766"/>
                          </a:lnTo>
                          <a:lnTo>
                            <a:pt x="169" y="781"/>
                          </a:lnTo>
                          <a:lnTo>
                            <a:pt x="188" y="796"/>
                          </a:lnTo>
                          <a:lnTo>
                            <a:pt x="208" y="809"/>
                          </a:lnTo>
                          <a:lnTo>
                            <a:pt x="229" y="821"/>
                          </a:lnTo>
                          <a:lnTo>
                            <a:pt x="250" y="832"/>
                          </a:lnTo>
                          <a:lnTo>
                            <a:pt x="271" y="844"/>
                          </a:lnTo>
                          <a:lnTo>
                            <a:pt x="294" y="854"/>
                          </a:lnTo>
                          <a:lnTo>
                            <a:pt x="316" y="862"/>
                          </a:lnTo>
                          <a:lnTo>
                            <a:pt x="340" y="870"/>
                          </a:lnTo>
                          <a:lnTo>
                            <a:pt x="365" y="878"/>
                          </a:lnTo>
                          <a:lnTo>
                            <a:pt x="388" y="884"/>
                          </a:lnTo>
                          <a:lnTo>
                            <a:pt x="415" y="889"/>
                          </a:lnTo>
                          <a:lnTo>
                            <a:pt x="439" y="893"/>
                          </a:lnTo>
                          <a:lnTo>
                            <a:pt x="466" y="896"/>
                          </a:lnTo>
                          <a:lnTo>
                            <a:pt x="492" y="897"/>
                          </a:lnTo>
                          <a:lnTo>
                            <a:pt x="519" y="898"/>
                          </a:lnTo>
                          <a:close/>
                          <a:moveTo>
                            <a:pt x="1032" y="449"/>
                          </a:moveTo>
                          <a:lnTo>
                            <a:pt x="1032" y="471"/>
                          </a:lnTo>
                          <a:lnTo>
                            <a:pt x="1030" y="494"/>
                          </a:lnTo>
                          <a:lnTo>
                            <a:pt x="1026" y="517"/>
                          </a:lnTo>
                          <a:lnTo>
                            <a:pt x="1022" y="538"/>
                          </a:lnTo>
                          <a:lnTo>
                            <a:pt x="1017" y="560"/>
                          </a:lnTo>
                          <a:lnTo>
                            <a:pt x="1009" y="581"/>
                          </a:lnTo>
                          <a:lnTo>
                            <a:pt x="1001" y="602"/>
                          </a:lnTo>
                          <a:lnTo>
                            <a:pt x="992" y="622"/>
                          </a:lnTo>
                          <a:lnTo>
                            <a:pt x="982" y="642"/>
                          </a:lnTo>
                          <a:lnTo>
                            <a:pt x="970" y="661"/>
                          </a:lnTo>
                          <a:lnTo>
                            <a:pt x="958" y="680"/>
                          </a:lnTo>
                          <a:lnTo>
                            <a:pt x="944" y="697"/>
                          </a:lnTo>
                          <a:lnTo>
                            <a:pt x="930" y="714"/>
                          </a:lnTo>
                          <a:lnTo>
                            <a:pt x="915" y="732"/>
                          </a:lnTo>
                          <a:lnTo>
                            <a:pt x="899" y="747"/>
                          </a:lnTo>
                          <a:lnTo>
                            <a:pt x="881" y="763"/>
                          </a:lnTo>
                          <a:lnTo>
                            <a:pt x="864" y="778"/>
                          </a:lnTo>
                          <a:lnTo>
                            <a:pt x="846" y="791"/>
                          </a:lnTo>
                          <a:lnTo>
                            <a:pt x="826" y="805"/>
                          </a:lnTo>
                          <a:lnTo>
                            <a:pt x="806" y="817"/>
                          </a:lnTo>
                          <a:lnTo>
                            <a:pt x="785" y="829"/>
                          </a:lnTo>
                          <a:lnTo>
                            <a:pt x="763" y="840"/>
                          </a:lnTo>
                          <a:lnTo>
                            <a:pt x="742" y="850"/>
                          </a:lnTo>
                          <a:lnTo>
                            <a:pt x="718" y="858"/>
                          </a:lnTo>
                          <a:lnTo>
                            <a:pt x="695" y="866"/>
                          </a:lnTo>
                          <a:lnTo>
                            <a:pt x="672" y="873"/>
                          </a:lnTo>
                          <a:lnTo>
                            <a:pt x="647" y="880"/>
                          </a:lnTo>
                          <a:lnTo>
                            <a:pt x="622" y="885"/>
                          </a:lnTo>
                          <a:lnTo>
                            <a:pt x="597" y="888"/>
                          </a:lnTo>
                          <a:lnTo>
                            <a:pt x="571" y="891"/>
                          </a:lnTo>
                          <a:lnTo>
                            <a:pt x="545" y="893"/>
                          </a:lnTo>
                          <a:lnTo>
                            <a:pt x="519" y="893"/>
                          </a:lnTo>
                          <a:lnTo>
                            <a:pt x="492" y="893"/>
                          </a:lnTo>
                          <a:lnTo>
                            <a:pt x="466" y="891"/>
                          </a:lnTo>
                          <a:lnTo>
                            <a:pt x="441" y="888"/>
                          </a:lnTo>
                          <a:lnTo>
                            <a:pt x="415" y="885"/>
                          </a:lnTo>
                          <a:lnTo>
                            <a:pt x="390" y="880"/>
                          </a:lnTo>
                          <a:lnTo>
                            <a:pt x="366" y="873"/>
                          </a:lnTo>
                          <a:lnTo>
                            <a:pt x="342" y="866"/>
                          </a:lnTo>
                          <a:lnTo>
                            <a:pt x="319" y="858"/>
                          </a:lnTo>
                          <a:lnTo>
                            <a:pt x="296" y="850"/>
                          </a:lnTo>
                          <a:lnTo>
                            <a:pt x="274" y="840"/>
                          </a:lnTo>
                          <a:lnTo>
                            <a:pt x="252" y="829"/>
                          </a:lnTo>
                          <a:lnTo>
                            <a:pt x="231" y="817"/>
                          </a:lnTo>
                          <a:lnTo>
                            <a:pt x="211" y="805"/>
                          </a:lnTo>
                          <a:lnTo>
                            <a:pt x="192" y="791"/>
                          </a:lnTo>
                          <a:lnTo>
                            <a:pt x="173" y="778"/>
                          </a:lnTo>
                          <a:lnTo>
                            <a:pt x="155" y="763"/>
                          </a:lnTo>
                          <a:lnTo>
                            <a:pt x="138" y="747"/>
                          </a:lnTo>
                          <a:lnTo>
                            <a:pt x="122" y="732"/>
                          </a:lnTo>
                          <a:lnTo>
                            <a:pt x="106" y="714"/>
                          </a:lnTo>
                          <a:lnTo>
                            <a:pt x="92" y="697"/>
                          </a:lnTo>
                          <a:lnTo>
                            <a:pt x="79" y="680"/>
                          </a:lnTo>
                          <a:lnTo>
                            <a:pt x="66" y="661"/>
                          </a:lnTo>
                          <a:lnTo>
                            <a:pt x="56" y="642"/>
                          </a:lnTo>
                          <a:lnTo>
                            <a:pt x="45" y="622"/>
                          </a:lnTo>
                          <a:lnTo>
                            <a:pt x="35" y="602"/>
                          </a:lnTo>
                          <a:lnTo>
                            <a:pt x="27" y="581"/>
                          </a:lnTo>
                          <a:lnTo>
                            <a:pt x="21" y="560"/>
                          </a:lnTo>
                          <a:lnTo>
                            <a:pt x="15" y="538"/>
                          </a:lnTo>
                          <a:lnTo>
                            <a:pt x="10" y="517"/>
                          </a:lnTo>
                          <a:lnTo>
                            <a:pt x="7" y="494"/>
                          </a:lnTo>
                          <a:lnTo>
                            <a:pt x="6" y="471"/>
                          </a:lnTo>
                          <a:lnTo>
                            <a:pt x="5" y="449"/>
                          </a:lnTo>
                          <a:lnTo>
                            <a:pt x="6" y="425"/>
                          </a:lnTo>
                          <a:lnTo>
                            <a:pt x="7" y="403"/>
                          </a:lnTo>
                          <a:lnTo>
                            <a:pt x="10" y="381"/>
                          </a:lnTo>
                          <a:lnTo>
                            <a:pt x="15" y="359"/>
                          </a:lnTo>
                          <a:lnTo>
                            <a:pt x="21" y="337"/>
                          </a:lnTo>
                          <a:lnTo>
                            <a:pt x="27" y="317"/>
                          </a:lnTo>
                          <a:lnTo>
                            <a:pt x="35" y="296"/>
                          </a:lnTo>
                          <a:lnTo>
                            <a:pt x="45" y="276"/>
                          </a:lnTo>
                          <a:lnTo>
                            <a:pt x="56" y="256"/>
                          </a:lnTo>
                          <a:lnTo>
                            <a:pt x="66" y="237"/>
                          </a:lnTo>
                          <a:lnTo>
                            <a:pt x="79" y="218"/>
                          </a:lnTo>
                          <a:lnTo>
                            <a:pt x="92" y="200"/>
                          </a:lnTo>
                          <a:lnTo>
                            <a:pt x="106" y="182"/>
                          </a:lnTo>
                          <a:lnTo>
                            <a:pt x="122" y="166"/>
                          </a:lnTo>
                          <a:lnTo>
                            <a:pt x="138" y="149"/>
                          </a:lnTo>
                          <a:lnTo>
                            <a:pt x="155" y="134"/>
                          </a:lnTo>
                          <a:lnTo>
                            <a:pt x="173" y="120"/>
                          </a:lnTo>
                          <a:lnTo>
                            <a:pt x="192" y="105"/>
                          </a:lnTo>
                          <a:lnTo>
                            <a:pt x="211" y="92"/>
                          </a:lnTo>
                          <a:lnTo>
                            <a:pt x="231" y="80"/>
                          </a:lnTo>
                          <a:lnTo>
                            <a:pt x="252" y="68"/>
                          </a:lnTo>
                          <a:lnTo>
                            <a:pt x="274" y="57"/>
                          </a:lnTo>
                          <a:lnTo>
                            <a:pt x="296" y="48"/>
                          </a:lnTo>
                          <a:lnTo>
                            <a:pt x="319" y="39"/>
                          </a:lnTo>
                          <a:lnTo>
                            <a:pt x="342" y="30"/>
                          </a:lnTo>
                          <a:lnTo>
                            <a:pt x="366" y="24"/>
                          </a:lnTo>
                          <a:lnTo>
                            <a:pt x="390" y="18"/>
                          </a:lnTo>
                          <a:lnTo>
                            <a:pt x="415" y="13"/>
                          </a:lnTo>
                          <a:lnTo>
                            <a:pt x="441" y="9"/>
                          </a:lnTo>
                          <a:lnTo>
                            <a:pt x="466" y="6"/>
                          </a:lnTo>
                          <a:lnTo>
                            <a:pt x="492" y="5"/>
                          </a:lnTo>
                          <a:lnTo>
                            <a:pt x="519" y="4"/>
                          </a:lnTo>
                          <a:lnTo>
                            <a:pt x="545" y="5"/>
                          </a:lnTo>
                          <a:lnTo>
                            <a:pt x="571" y="6"/>
                          </a:lnTo>
                          <a:lnTo>
                            <a:pt x="597" y="9"/>
                          </a:lnTo>
                          <a:lnTo>
                            <a:pt x="622" y="13"/>
                          </a:lnTo>
                          <a:lnTo>
                            <a:pt x="647" y="18"/>
                          </a:lnTo>
                          <a:lnTo>
                            <a:pt x="672" y="24"/>
                          </a:lnTo>
                          <a:lnTo>
                            <a:pt x="695" y="30"/>
                          </a:lnTo>
                          <a:lnTo>
                            <a:pt x="718" y="39"/>
                          </a:lnTo>
                          <a:lnTo>
                            <a:pt x="742" y="48"/>
                          </a:lnTo>
                          <a:lnTo>
                            <a:pt x="763" y="57"/>
                          </a:lnTo>
                          <a:lnTo>
                            <a:pt x="785" y="68"/>
                          </a:lnTo>
                          <a:lnTo>
                            <a:pt x="806" y="80"/>
                          </a:lnTo>
                          <a:lnTo>
                            <a:pt x="826" y="92"/>
                          </a:lnTo>
                          <a:lnTo>
                            <a:pt x="846" y="105"/>
                          </a:lnTo>
                          <a:lnTo>
                            <a:pt x="864" y="120"/>
                          </a:lnTo>
                          <a:lnTo>
                            <a:pt x="881" y="134"/>
                          </a:lnTo>
                          <a:lnTo>
                            <a:pt x="899" y="149"/>
                          </a:lnTo>
                          <a:lnTo>
                            <a:pt x="915" y="166"/>
                          </a:lnTo>
                          <a:lnTo>
                            <a:pt x="930" y="182"/>
                          </a:lnTo>
                          <a:lnTo>
                            <a:pt x="944" y="200"/>
                          </a:lnTo>
                          <a:lnTo>
                            <a:pt x="958" y="218"/>
                          </a:lnTo>
                          <a:lnTo>
                            <a:pt x="970" y="237"/>
                          </a:lnTo>
                          <a:lnTo>
                            <a:pt x="982" y="256"/>
                          </a:lnTo>
                          <a:lnTo>
                            <a:pt x="992" y="276"/>
                          </a:lnTo>
                          <a:lnTo>
                            <a:pt x="1001" y="296"/>
                          </a:lnTo>
                          <a:lnTo>
                            <a:pt x="1009" y="317"/>
                          </a:lnTo>
                          <a:lnTo>
                            <a:pt x="1017" y="337"/>
                          </a:lnTo>
                          <a:lnTo>
                            <a:pt x="1022" y="359"/>
                          </a:lnTo>
                          <a:lnTo>
                            <a:pt x="1026" y="381"/>
                          </a:lnTo>
                          <a:lnTo>
                            <a:pt x="1030" y="403"/>
                          </a:lnTo>
                          <a:lnTo>
                            <a:pt x="1032" y="425"/>
                          </a:lnTo>
                          <a:lnTo>
                            <a:pt x="1032" y="449"/>
                          </a:lnTo>
                          <a:close/>
                        </a:path>
                      </a:pathLst>
                    </a:custGeom>
                    <a:solidFill>
                      <a:srgbClr val="00A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5" name="Freeform 7021">
                      <a:extLst>
                        <a:ext uri="{FF2B5EF4-FFF2-40B4-BE49-F238E27FC236}">
                          <a16:creationId xmlns:a16="http://schemas.microsoft.com/office/drawing/2014/main" xmlns="" id="{3F438133-1F63-47A0-B5D9-CA7EE01C7BE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30" y="1190"/>
                      <a:ext cx="173" cy="180"/>
                    </a:xfrm>
                    <a:custGeom>
                      <a:avLst/>
                      <a:gdLst>
                        <a:gd name="T0" fmla="*/ 623 w 1038"/>
                        <a:gd name="T1" fmla="*/ 889 h 898"/>
                        <a:gd name="T2" fmla="*/ 743 w 1038"/>
                        <a:gd name="T3" fmla="*/ 854 h 898"/>
                        <a:gd name="T4" fmla="*/ 848 w 1038"/>
                        <a:gd name="T5" fmla="*/ 796 h 898"/>
                        <a:gd name="T6" fmla="*/ 935 w 1038"/>
                        <a:gd name="T7" fmla="*/ 718 h 898"/>
                        <a:gd name="T8" fmla="*/ 996 w 1038"/>
                        <a:gd name="T9" fmla="*/ 623 h 898"/>
                        <a:gd name="T10" fmla="*/ 1032 w 1038"/>
                        <a:gd name="T11" fmla="*/ 517 h 898"/>
                        <a:gd name="T12" fmla="*/ 1035 w 1038"/>
                        <a:gd name="T13" fmla="*/ 403 h 898"/>
                        <a:gd name="T14" fmla="*/ 1006 w 1038"/>
                        <a:gd name="T15" fmla="*/ 294 h 898"/>
                        <a:gd name="T16" fmla="*/ 949 w 1038"/>
                        <a:gd name="T17" fmla="*/ 198 h 898"/>
                        <a:gd name="T18" fmla="*/ 867 w 1038"/>
                        <a:gd name="T19" fmla="*/ 117 h 898"/>
                        <a:gd name="T20" fmla="*/ 765 w 1038"/>
                        <a:gd name="T21" fmla="*/ 54 h 898"/>
                        <a:gd name="T22" fmla="*/ 648 w 1038"/>
                        <a:gd name="T23" fmla="*/ 14 h 898"/>
                        <a:gd name="T24" fmla="*/ 519 w 1038"/>
                        <a:gd name="T25" fmla="*/ 0 h 898"/>
                        <a:gd name="T26" fmla="*/ 388 w 1038"/>
                        <a:gd name="T27" fmla="*/ 14 h 898"/>
                        <a:gd name="T28" fmla="*/ 271 w 1038"/>
                        <a:gd name="T29" fmla="*/ 54 h 898"/>
                        <a:gd name="T30" fmla="*/ 169 w 1038"/>
                        <a:gd name="T31" fmla="*/ 117 h 898"/>
                        <a:gd name="T32" fmla="*/ 89 w 1038"/>
                        <a:gd name="T33" fmla="*/ 198 h 898"/>
                        <a:gd name="T34" fmla="*/ 31 w 1038"/>
                        <a:gd name="T35" fmla="*/ 294 h 898"/>
                        <a:gd name="T36" fmla="*/ 2 w 1038"/>
                        <a:gd name="T37" fmla="*/ 403 h 898"/>
                        <a:gd name="T38" fmla="*/ 6 w 1038"/>
                        <a:gd name="T39" fmla="*/ 517 h 898"/>
                        <a:gd name="T40" fmla="*/ 40 w 1038"/>
                        <a:gd name="T41" fmla="*/ 623 h 898"/>
                        <a:gd name="T42" fmla="*/ 103 w 1038"/>
                        <a:gd name="T43" fmla="*/ 718 h 898"/>
                        <a:gd name="T44" fmla="*/ 188 w 1038"/>
                        <a:gd name="T45" fmla="*/ 796 h 898"/>
                        <a:gd name="T46" fmla="*/ 294 w 1038"/>
                        <a:gd name="T47" fmla="*/ 854 h 898"/>
                        <a:gd name="T48" fmla="*/ 415 w 1038"/>
                        <a:gd name="T49" fmla="*/ 889 h 898"/>
                        <a:gd name="T50" fmla="*/ 1018 w 1038"/>
                        <a:gd name="T51" fmla="*/ 449 h 898"/>
                        <a:gd name="T52" fmla="*/ 1002 w 1038"/>
                        <a:gd name="T53" fmla="*/ 557 h 898"/>
                        <a:gd name="T54" fmla="*/ 957 w 1038"/>
                        <a:gd name="T55" fmla="*/ 655 h 898"/>
                        <a:gd name="T56" fmla="*/ 889 w 1038"/>
                        <a:gd name="T57" fmla="*/ 739 h 898"/>
                        <a:gd name="T58" fmla="*/ 797 w 1038"/>
                        <a:gd name="T59" fmla="*/ 807 h 898"/>
                        <a:gd name="T60" fmla="*/ 691 w 1038"/>
                        <a:gd name="T61" fmla="*/ 855 h 898"/>
                        <a:gd name="T62" fmla="*/ 570 w 1038"/>
                        <a:gd name="T63" fmla="*/ 879 h 898"/>
                        <a:gd name="T64" fmla="*/ 443 w 1038"/>
                        <a:gd name="T65" fmla="*/ 876 h 898"/>
                        <a:gd name="T66" fmla="*/ 324 w 1038"/>
                        <a:gd name="T67" fmla="*/ 847 h 898"/>
                        <a:gd name="T68" fmla="*/ 220 w 1038"/>
                        <a:gd name="T69" fmla="*/ 794 h 898"/>
                        <a:gd name="T70" fmla="*/ 134 w 1038"/>
                        <a:gd name="T71" fmla="*/ 724 h 898"/>
                        <a:gd name="T72" fmla="*/ 69 w 1038"/>
                        <a:gd name="T73" fmla="*/ 636 h 898"/>
                        <a:gd name="T74" fmla="*/ 29 w 1038"/>
                        <a:gd name="T75" fmla="*/ 536 h 898"/>
                        <a:gd name="T76" fmla="*/ 20 w 1038"/>
                        <a:gd name="T77" fmla="*/ 426 h 898"/>
                        <a:gd name="T78" fmla="*/ 41 w 1038"/>
                        <a:gd name="T79" fmla="*/ 321 h 898"/>
                        <a:gd name="T80" fmla="*/ 91 w 1038"/>
                        <a:gd name="T81" fmla="*/ 224 h 898"/>
                        <a:gd name="T82" fmla="*/ 166 w 1038"/>
                        <a:gd name="T83" fmla="*/ 143 h 898"/>
                        <a:gd name="T84" fmla="*/ 259 w 1038"/>
                        <a:gd name="T85" fmla="*/ 79 h 898"/>
                        <a:gd name="T86" fmla="*/ 370 w 1038"/>
                        <a:gd name="T87" fmla="*/ 36 h 898"/>
                        <a:gd name="T88" fmla="*/ 493 w 1038"/>
                        <a:gd name="T89" fmla="*/ 17 h 898"/>
                        <a:gd name="T90" fmla="*/ 620 w 1038"/>
                        <a:gd name="T91" fmla="*/ 25 h 898"/>
                        <a:gd name="T92" fmla="*/ 735 w 1038"/>
                        <a:gd name="T93" fmla="*/ 59 h 898"/>
                        <a:gd name="T94" fmla="*/ 836 w 1038"/>
                        <a:gd name="T95" fmla="*/ 116 h 898"/>
                        <a:gd name="T96" fmla="*/ 918 w 1038"/>
                        <a:gd name="T97" fmla="*/ 190 h 898"/>
                        <a:gd name="T98" fmla="*/ 979 w 1038"/>
                        <a:gd name="T99" fmla="*/ 281 h 898"/>
                        <a:gd name="T100" fmla="*/ 1012 w 1038"/>
                        <a:gd name="T101" fmla="*/ 383 h 8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38" h="898">
                          <a:moveTo>
                            <a:pt x="519" y="898"/>
                          </a:moveTo>
                          <a:lnTo>
                            <a:pt x="545" y="897"/>
                          </a:lnTo>
                          <a:lnTo>
                            <a:pt x="571" y="896"/>
                          </a:lnTo>
                          <a:lnTo>
                            <a:pt x="597" y="893"/>
                          </a:lnTo>
                          <a:lnTo>
                            <a:pt x="623" y="889"/>
                          </a:lnTo>
                          <a:lnTo>
                            <a:pt x="648" y="884"/>
                          </a:lnTo>
                          <a:lnTo>
                            <a:pt x="673" y="878"/>
                          </a:lnTo>
                          <a:lnTo>
                            <a:pt x="697" y="870"/>
                          </a:lnTo>
                          <a:lnTo>
                            <a:pt x="720" y="862"/>
                          </a:lnTo>
                          <a:lnTo>
                            <a:pt x="743" y="854"/>
                          </a:lnTo>
                          <a:lnTo>
                            <a:pt x="765" y="844"/>
                          </a:lnTo>
                          <a:lnTo>
                            <a:pt x="788" y="832"/>
                          </a:lnTo>
                          <a:lnTo>
                            <a:pt x="808" y="821"/>
                          </a:lnTo>
                          <a:lnTo>
                            <a:pt x="829" y="809"/>
                          </a:lnTo>
                          <a:lnTo>
                            <a:pt x="848" y="796"/>
                          </a:lnTo>
                          <a:lnTo>
                            <a:pt x="867" y="781"/>
                          </a:lnTo>
                          <a:lnTo>
                            <a:pt x="885" y="766"/>
                          </a:lnTo>
                          <a:lnTo>
                            <a:pt x="903" y="750"/>
                          </a:lnTo>
                          <a:lnTo>
                            <a:pt x="919" y="734"/>
                          </a:lnTo>
                          <a:lnTo>
                            <a:pt x="935" y="718"/>
                          </a:lnTo>
                          <a:lnTo>
                            <a:pt x="949" y="699"/>
                          </a:lnTo>
                          <a:lnTo>
                            <a:pt x="962" y="682"/>
                          </a:lnTo>
                          <a:lnTo>
                            <a:pt x="975" y="662"/>
                          </a:lnTo>
                          <a:lnTo>
                            <a:pt x="986" y="643"/>
                          </a:lnTo>
                          <a:lnTo>
                            <a:pt x="996" y="623"/>
                          </a:lnTo>
                          <a:lnTo>
                            <a:pt x="1006" y="603"/>
                          </a:lnTo>
                          <a:lnTo>
                            <a:pt x="1014" y="582"/>
                          </a:lnTo>
                          <a:lnTo>
                            <a:pt x="1021" y="561"/>
                          </a:lnTo>
                          <a:lnTo>
                            <a:pt x="1027" y="539"/>
                          </a:lnTo>
                          <a:lnTo>
                            <a:pt x="1032" y="517"/>
                          </a:lnTo>
                          <a:lnTo>
                            <a:pt x="1035" y="494"/>
                          </a:lnTo>
                          <a:lnTo>
                            <a:pt x="1037" y="471"/>
                          </a:lnTo>
                          <a:lnTo>
                            <a:pt x="1038" y="449"/>
                          </a:lnTo>
                          <a:lnTo>
                            <a:pt x="1037" y="425"/>
                          </a:lnTo>
                          <a:lnTo>
                            <a:pt x="1035" y="403"/>
                          </a:lnTo>
                          <a:lnTo>
                            <a:pt x="1032" y="380"/>
                          </a:lnTo>
                          <a:lnTo>
                            <a:pt x="1027" y="359"/>
                          </a:lnTo>
                          <a:lnTo>
                            <a:pt x="1021" y="337"/>
                          </a:lnTo>
                          <a:lnTo>
                            <a:pt x="1014" y="316"/>
                          </a:lnTo>
                          <a:lnTo>
                            <a:pt x="1006" y="294"/>
                          </a:lnTo>
                          <a:lnTo>
                            <a:pt x="996" y="275"/>
                          </a:lnTo>
                          <a:lnTo>
                            <a:pt x="986" y="254"/>
                          </a:lnTo>
                          <a:lnTo>
                            <a:pt x="975" y="235"/>
                          </a:lnTo>
                          <a:lnTo>
                            <a:pt x="962" y="216"/>
                          </a:lnTo>
                          <a:lnTo>
                            <a:pt x="949" y="198"/>
                          </a:lnTo>
                          <a:lnTo>
                            <a:pt x="935" y="180"/>
                          </a:lnTo>
                          <a:lnTo>
                            <a:pt x="919" y="163"/>
                          </a:lnTo>
                          <a:lnTo>
                            <a:pt x="903" y="146"/>
                          </a:lnTo>
                          <a:lnTo>
                            <a:pt x="885" y="131"/>
                          </a:lnTo>
                          <a:lnTo>
                            <a:pt x="867" y="117"/>
                          </a:lnTo>
                          <a:lnTo>
                            <a:pt x="848" y="102"/>
                          </a:lnTo>
                          <a:lnTo>
                            <a:pt x="829" y="89"/>
                          </a:lnTo>
                          <a:lnTo>
                            <a:pt x="808" y="77"/>
                          </a:lnTo>
                          <a:lnTo>
                            <a:pt x="788" y="64"/>
                          </a:lnTo>
                          <a:lnTo>
                            <a:pt x="765" y="54"/>
                          </a:lnTo>
                          <a:lnTo>
                            <a:pt x="743" y="44"/>
                          </a:lnTo>
                          <a:lnTo>
                            <a:pt x="720" y="35"/>
                          </a:lnTo>
                          <a:lnTo>
                            <a:pt x="697" y="26"/>
                          </a:lnTo>
                          <a:lnTo>
                            <a:pt x="673" y="19"/>
                          </a:lnTo>
                          <a:lnTo>
                            <a:pt x="648" y="14"/>
                          </a:lnTo>
                          <a:lnTo>
                            <a:pt x="623" y="9"/>
                          </a:lnTo>
                          <a:lnTo>
                            <a:pt x="597" y="5"/>
                          </a:lnTo>
                          <a:lnTo>
                            <a:pt x="571" y="2"/>
                          </a:lnTo>
                          <a:lnTo>
                            <a:pt x="545" y="0"/>
                          </a:lnTo>
                          <a:lnTo>
                            <a:pt x="519" y="0"/>
                          </a:lnTo>
                          <a:lnTo>
                            <a:pt x="492" y="0"/>
                          </a:lnTo>
                          <a:lnTo>
                            <a:pt x="466" y="2"/>
                          </a:lnTo>
                          <a:lnTo>
                            <a:pt x="439" y="5"/>
                          </a:lnTo>
                          <a:lnTo>
                            <a:pt x="415" y="9"/>
                          </a:lnTo>
                          <a:lnTo>
                            <a:pt x="388" y="14"/>
                          </a:lnTo>
                          <a:lnTo>
                            <a:pt x="365" y="19"/>
                          </a:lnTo>
                          <a:lnTo>
                            <a:pt x="340" y="26"/>
                          </a:lnTo>
                          <a:lnTo>
                            <a:pt x="316" y="35"/>
                          </a:lnTo>
                          <a:lnTo>
                            <a:pt x="294" y="44"/>
                          </a:lnTo>
                          <a:lnTo>
                            <a:pt x="271" y="54"/>
                          </a:lnTo>
                          <a:lnTo>
                            <a:pt x="250" y="64"/>
                          </a:lnTo>
                          <a:lnTo>
                            <a:pt x="229" y="77"/>
                          </a:lnTo>
                          <a:lnTo>
                            <a:pt x="208" y="89"/>
                          </a:lnTo>
                          <a:lnTo>
                            <a:pt x="188" y="102"/>
                          </a:lnTo>
                          <a:lnTo>
                            <a:pt x="169" y="117"/>
                          </a:lnTo>
                          <a:lnTo>
                            <a:pt x="151" y="131"/>
                          </a:lnTo>
                          <a:lnTo>
                            <a:pt x="135" y="146"/>
                          </a:lnTo>
                          <a:lnTo>
                            <a:pt x="118" y="163"/>
                          </a:lnTo>
                          <a:lnTo>
                            <a:pt x="103" y="180"/>
                          </a:lnTo>
                          <a:lnTo>
                            <a:pt x="89" y="198"/>
                          </a:lnTo>
                          <a:lnTo>
                            <a:pt x="74" y="216"/>
                          </a:lnTo>
                          <a:lnTo>
                            <a:pt x="63" y="235"/>
                          </a:lnTo>
                          <a:lnTo>
                            <a:pt x="51" y="254"/>
                          </a:lnTo>
                          <a:lnTo>
                            <a:pt x="40" y="275"/>
                          </a:lnTo>
                          <a:lnTo>
                            <a:pt x="31" y="294"/>
                          </a:lnTo>
                          <a:lnTo>
                            <a:pt x="22" y="316"/>
                          </a:lnTo>
                          <a:lnTo>
                            <a:pt x="15" y="337"/>
                          </a:lnTo>
                          <a:lnTo>
                            <a:pt x="9" y="359"/>
                          </a:lnTo>
                          <a:lnTo>
                            <a:pt x="6" y="380"/>
                          </a:lnTo>
                          <a:lnTo>
                            <a:pt x="2" y="403"/>
                          </a:lnTo>
                          <a:lnTo>
                            <a:pt x="0" y="425"/>
                          </a:lnTo>
                          <a:lnTo>
                            <a:pt x="0" y="449"/>
                          </a:lnTo>
                          <a:lnTo>
                            <a:pt x="0" y="471"/>
                          </a:lnTo>
                          <a:lnTo>
                            <a:pt x="2" y="494"/>
                          </a:lnTo>
                          <a:lnTo>
                            <a:pt x="6" y="517"/>
                          </a:lnTo>
                          <a:lnTo>
                            <a:pt x="9" y="539"/>
                          </a:lnTo>
                          <a:lnTo>
                            <a:pt x="15" y="561"/>
                          </a:lnTo>
                          <a:lnTo>
                            <a:pt x="22" y="582"/>
                          </a:lnTo>
                          <a:lnTo>
                            <a:pt x="31" y="603"/>
                          </a:lnTo>
                          <a:lnTo>
                            <a:pt x="40" y="623"/>
                          </a:lnTo>
                          <a:lnTo>
                            <a:pt x="51" y="643"/>
                          </a:lnTo>
                          <a:lnTo>
                            <a:pt x="63" y="662"/>
                          </a:lnTo>
                          <a:lnTo>
                            <a:pt x="74" y="682"/>
                          </a:lnTo>
                          <a:lnTo>
                            <a:pt x="89" y="699"/>
                          </a:lnTo>
                          <a:lnTo>
                            <a:pt x="103" y="718"/>
                          </a:lnTo>
                          <a:lnTo>
                            <a:pt x="118" y="734"/>
                          </a:lnTo>
                          <a:lnTo>
                            <a:pt x="135" y="750"/>
                          </a:lnTo>
                          <a:lnTo>
                            <a:pt x="151" y="766"/>
                          </a:lnTo>
                          <a:lnTo>
                            <a:pt x="169" y="781"/>
                          </a:lnTo>
                          <a:lnTo>
                            <a:pt x="188" y="796"/>
                          </a:lnTo>
                          <a:lnTo>
                            <a:pt x="208" y="809"/>
                          </a:lnTo>
                          <a:lnTo>
                            <a:pt x="229" y="821"/>
                          </a:lnTo>
                          <a:lnTo>
                            <a:pt x="250" y="832"/>
                          </a:lnTo>
                          <a:lnTo>
                            <a:pt x="271" y="844"/>
                          </a:lnTo>
                          <a:lnTo>
                            <a:pt x="294" y="854"/>
                          </a:lnTo>
                          <a:lnTo>
                            <a:pt x="316" y="862"/>
                          </a:lnTo>
                          <a:lnTo>
                            <a:pt x="340" y="870"/>
                          </a:lnTo>
                          <a:lnTo>
                            <a:pt x="365" y="878"/>
                          </a:lnTo>
                          <a:lnTo>
                            <a:pt x="388" y="884"/>
                          </a:lnTo>
                          <a:lnTo>
                            <a:pt x="415" y="889"/>
                          </a:lnTo>
                          <a:lnTo>
                            <a:pt x="439" y="893"/>
                          </a:lnTo>
                          <a:lnTo>
                            <a:pt x="466" y="896"/>
                          </a:lnTo>
                          <a:lnTo>
                            <a:pt x="492" y="897"/>
                          </a:lnTo>
                          <a:lnTo>
                            <a:pt x="519" y="898"/>
                          </a:lnTo>
                          <a:close/>
                          <a:moveTo>
                            <a:pt x="1018" y="449"/>
                          </a:moveTo>
                          <a:lnTo>
                            <a:pt x="1017" y="470"/>
                          </a:lnTo>
                          <a:lnTo>
                            <a:pt x="1015" y="493"/>
                          </a:lnTo>
                          <a:lnTo>
                            <a:pt x="1012" y="515"/>
                          </a:lnTo>
                          <a:lnTo>
                            <a:pt x="1007" y="536"/>
                          </a:lnTo>
                          <a:lnTo>
                            <a:pt x="1002" y="557"/>
                          </a:lnTo>
                          <a:lnTo>
                            <a:pt x="995" y="577"/>
                          </a:lnTo>
                          <a:lnTo>
                            <a:pt x="987" y="598"/>
                          </a:lnTo>
                          <a:lnTo>
                            <a:pt x="979" y="617"/>
                          </a:lnTo>
                          <a:lnTo>
                            <a:pt x="968" y="636"/>
                          </a:lnTo>
                          <a:lnTo>
                            <a:pt x="957" y="655"/>
                          </a:lnTo>
                          <a:lnTo>
                            <a:pt x="945" y="672"/>
                          </a:lnTo>
                          <a:lnTo>
                            <a:pt x="932" y="690"/>
                          </a:lnTo>
                          <a:lnTo>
                            <a:pt x="918" y="707"/>
                          </a:lnTo>
                          <a:lnTo>
                            <a:pt x="904" y="724"/>
                          </a:lnTo>
                          <a:lnTo>
                            <a:pt x="889" y="739"/>
                          </a:lnTo>
                          <a:lnTo>
                            <a:pt x="872" y="754"/>
                          </a:lnTo>
                          <a:lnTo>
                            <a:pt x="854" y="769"/>
                          </a:lnTo>
                          <a:lnTo>
                            <a:pt x="836" y="782"/>
                          </a:lnTo>
                          <a:lnTo>
                            <a:pt x="817" y="794"/>
                          </a:lnTo>
                          <a:lnTo>
                            <a:pt x="797" y="807"/>
                          </a:lnTo>
                          <a:lnTo>
                            <a:pt x="777" y="818"/>
                          </a:lnTo>
                          <a:lnTo>
                            <a:pt x="756" y="828"/>
                          </a:lnTo>
                          <a:lnTo>
                            <a:pt x="735" y="839"/>
                          </a:lnTo>
                          <a:lnTo>
                            <a:pt x="713" y="847"/>
                          </a:lnTo>
                          <a:lnTo>
                            <a:pt x="691" y="855"/>
                          </a:lnTo>
                          <a:lnTo>
                            <a:pt x="667" y="861"/>
                          </a:lnTo>
                          <a:lnTo>
                            <a:pt x="643" y="867"/>
                          </a:lnTo>
                          <a:lnTo>
                            <a:pt x="620" y="872"/>
                          </a:lnTo>
                          <a:lnTo>
                            <a:pt x="595" y="876"/>
                          </a:lnTo>
                          <a:lnTo>
                            <a:pt x="570" y="879"/>
                          </a:lnTo>
                          <a:lnTo>
                            <a:pt x="544" y="881"/>
                          </a:lnTo>
                          <a:lnTo>
                            <a:pt x="519" y="881"/>
                          </a:lnTo>
                          <a:lnTo>
                            <a:pt x="493" y="881"/>
                          </a:lnTo>
                          <a:lnTo>
                            <a:pt x="468" y="879"/>
                          </a:lnTo>
                          <a:lnTo>
                            <a:pt x="443" y="876"/>
                          </a:lnTo>
                          <a:lnTo>
                            <a:pt x="418" y="872"/>
                          </a:lnTo>
                          <a:lnTo>
                            <a:pt x="393" y="867"/>
                          </a:lnTo>
                          <a:lnTo>
                            <a:pt x="370" y="861"/>
                          </a:lnTo>
                          <a:lnTo>
                            <a:pt x="347" y="855"/>
                          </a:lnTo>
                          <a:lnTo>
                            <a:pt x="324" y="847"/>
                          </a:lnTo>
                          <a:lnTo>
                            <a:pt x="302" y="839"/>
                          </a:lnTo>
                          <a:lnTo>
                            <a:pt x="281" y="828"/>
                          </a:lnTo>
                          <a:lnTo>
                            <a:pt x="259" y="818"/>
                          </a:lnTo>
                          <a:lnTo>
                            <a:pt x="239" y="807"/>
                          </a:lnTo>
                          <a:lnTo>
                            <a:pt x="220" y="794"/>
                          </a:lnTo>
                          <a:lnTo>
                            <a:pt x="201" y="782"/>
                          </a:lnTo>
                          <a:lnTo>
                            <a:pt x="182" y="769"/>
                          </a:lnTo>
                          <a:lnTo>
                            <a:pt x="166" y="754"/>
                          </a:lnTo>
                          <a:lnTo>
                            <a:pt x="149" y="739"/>
                          </a:lnTo>
                          <a:lnTo>
                            <a:pt x="134" y="724"/>
                          </a:lnTo>
                          <a:lnTo>
                            <a:pt x="118" y="707"/>
                          </a:lnTo>
                          <a:lnTo>
                            <a:pt x="104" y="690"/>
                          </a:lnTo>
                          <a:lnTo>
                            <a:pt x="91" y="672"/>
                          </a:lnTo>
                          <a:lnTo>
                            <a:pt x="79" y="655"/>
                          </a:lnTo>
                          <a:lnTo>
                            <a:pt x="69" y="636"/>
                          </a:lnTo>
                          <a:lnTo>
                            <a:pt x="58" y="617"/>
                          </a:lnTo>
                          <a:lnTo>
                            <a:pt x="50" y="598"/>
                          </a:lnTo>
                          <a:lnTo>
                            <a:pt x="41" y="577"/>
                          </a:lnTo>
                          <a:lnTo>
                            <a:pt x="35" y="557"/>
                          </a:lnTo>
                          <a:lnTo>
                            <a:pt x="29" y="536"/>
                          </a:lnTo>
                          <a:lnTo>
                            <a:pt x="25" y="515"/>
                          </a:lnTo>
                          <a:lnTo>
                            <a:pt x="22" y="493"/>
                          </a:lnTo>
                          <a:lnTo>
                            <a:pt x="20" y="470"/>
                          </a:lnTo>
                          <a:lnTo>
                            <a:pt x="19" y="449"/>
                          </a:lnTo>
                          <a:lnTo>
                            <a:pt x="20" y="426"/>
                          </a:lnTo>
                          <a:lnTo>
                            <a:pt x="22" y="405"/>
                          </a:lnTo>
                          <a:lnTo>
                            <a:pt x="25" y="383"/>
                          </a:lnTo>
                          <a:lnTo>
                            <a:pt x="29" y="362"/>
                          </a:lnTo>
                          <a:lnTo>
                            <a:pt x="35" y="341"/>
                          </a:lnTo>
                          <a:lnTo>
                            <a:pt x="41" y="321"/>
                          </a:lnTo>
                          <a:lnTo>
                            <a:pt x="50" y="300"/>
                          </a:lnTo>
                          <a:lnTo>
                            <a:pt x="58" y="281"/>
                          </a:lnTo>
                          <a:lnTo>
                            <a:pt x="69" y="261"/>
                          </a:lnTo>
                          <a:lnTo>
                            <a:pt x="79" y="243"/>
                          </a:lnTo>
                          <a:lnTo>
                            <a:pt x="91" y="224"/>
                          </a:lnTo>
                          <a:lnTo>
                            <a:pt x="104" y="207"/>
                          </a:lnTo>
                          <a:lnTo>
                            <a:pt x="118" y="190"/>
                          </a:lnTo>
                          <a:lnTo>
                            <a:pt x="134" y="174"/>
                          </a:lnTo>
                          <a:lnTo>
                            <a:pt x="149" y="159"/>
                          </a:lnTo>
                          <a:lnTo>
                            <a:pt x="166" y="143"/>
                          </a:lnTo>
                          <a:lnTo>
                            <a:pt x="182" y="129"/>
                          </a:lnTo>
                          <a:lnTo>
                            <a:pt x="201" y="116"/>
                          </a:lnTo>
                          <a:lnTo>
                            <a:pt x="220" y="102"/>
                          </a:lnTo>
                          <a:lnTo>
                            <a:pt x="239" y="90"/>
                          </a:lnTo>
                          <a:lnTo>
                            <a:pt x="259" y="79"/>
                          </a:lnTo>
                          <a:lnTo>
                            <a:pt x="281" y="68"/>
                          </a:lnTo>
                          <a:lnTo>
                            <a:pt x="302" y="59"/>
                          </a:lnTo>
                          <a:lnTo>
                            <a:pt x="324" y="51"/>
                          </a:lnTo>
                          <a:lnTo>
                            <a:pt x="347" y="43"/>
                          </a:lnTo>
                          <a:lnTo>
                            <a:pt x="370" y="36"/>
                          </a:lnTo>
                          <a:lnTo>
                            <a:pt x="393" y="30"/>
                          </a:lnTo>
                          <a:lnTo>
                            <a:pt x="418" y="25"/>
                          </a:lnTo>
                          <a:lnTo>
                            <a:pt x="443" y="21"/>
                          </a:lnTo>
                          <a:lnTo>
                            <a:pt x="468" y="19"/>
                          </a:lnTo>
                          <a:lnTo>
                            <a:pt x="493" y="17"/>
                          </a:lnTo>
                          <a:lnTo>
                            <a:pt x="519" y="16"/>
                          </a:lnTo>
                          <a:lnTo>
                            <a:pt x="544" y="17"/>
                          </a:lnTo>
                          <a:lnTo>
                            <a:pt x="570" y="19"/>
                          </a:lnTo>
                          <a:lnTo>
                            <a:pt x="595" y="21"/>
                          </a:lnTo>
                          <a:lnTo>
                            <a:pt x="620" y="25"/>
                          </a:lnTo>
                          <a:lnTo>
                            <a:pt x="643" y="30"/>
                          </a:lnTo>
                          <a:lnTo>
                            <a:pt x="667" y="36"/>
                          </a:lnTo>
                          <a:lnTo>
                            <a:pt x="691" y="43"/>
                          </a:lnTo>
                          <a:lnTo>
                            <a:pt x="713" y="51"/>
                          </a:lnTo>
                          <a:lnTo>
                            <a:pt x="735" y="59"/>
                          </a:lnTo>
                          <a:lnTo>
                            <a:pt x="756" y="68"/>
                          </a:lnTo>
                          <a:lnTo>
                            <a:pt x="777" y="79"/>
                          </a:lnTo>
                          <a:lnTo>
                            <a:pt x="797" y="90"/>
                          </a:lnTo>
                          <a:lnTo>
                            <a:pt x="817" y="102"/>
                          </a:lnTo>
                          <a:lnTo>
                            <a:pt x="836" y="116"/>
                          </a:lnTo>
                          <a:lnTo>
                            <a:pt x="854" y="129"/>
                          </a:lnTo>
                          <a:lnTo>
                            <a:pt x="872" y="143"/>
                          </a:lnTo>
                          <a:lnTo>
                            <a:pt x="889" y="159"/>
                          </a:lnTo>
                          <a:lnTo>
                            <a:pt x="904" y="174"/>
                          </a:lnTo>
                          <a:lnTo>
                            <a:pt x="918" y="190"/>
                          </a:lnTo>
                          <a:lnTo>
                            <a:pt x="932" y="207"/>
                          </a:lnTo>
                          <a:lnTo>
                            <a:pt x="945" y="224"/>
                          </a:lnTo>
                          <a:lnTo>
                            <a:pt x="957" y="243"/>
                          </a:lnTo>
                          <a:lnTo>
                            <a:pt x="968" y="261"/>
                          </a:lnTo>
                          <a:lnTo>
                            <a:pt x="979" y="281"/>
                          </a:lnTo>
                          <a:lnTo>
                            <a:pt x="987" y="300"/>
                          </a:lnTo>
                          <a:lnTo>
                            <a:pt x="995" y="321"/>
                          </a:lnTo>
                          <a:lnTo>
                            <a:pt x="1002" y="341"/>
                          </a:lnTo>
                          <a:lnTo>
                            <a:pt x="1007" y="362"/>
                          </a:lnTo>
                          <a:lnTo>
                            <a:pt x="1012" y="383"/>
                          </a:lnTo>
                          <a:lnTo>
                            <a:pt x="1015" y="405"/>
                          </a:lnTo>
                          <a:lnTo>
                            <a:pt x="1017" y="426"/>
                          </a:lnTo>
                          <a:lnTo>
                            <a:pt x="1018" y="449"/>
                          </a:lnTo>
                          <a:close/>
                        </a:path>
                      </a:pathLst>
                    </a:custGeom>
                    <a:solidFill>
                      <a:srgbClr val="00A9E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6" name="Freeform 7022">
                      <a:extLst>
                        <a:ext uri="{FF2B5EF4-FFF2-40B4-BE49-F238E27FC236}">
                          <a16:creationId xmlns:a16="http://schemas.microsoft.com/office/drawing/2014/main" xmlns="" id="{9CF41933-B0F7-465A-8D28-43700FF575E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31" y="1191"/>
                      <a:ext cx="171" cy="178"/>
                    </a:xfrm>
                    <a:custGeom>
                      <a:avLst/>
                      <a:gdLst>
                        <a:gd name="T0" fmla="*/ 1017 w 1027"/>
                        <a:gd name="T1" fmla="*/ 355 h 889"/>
                        <a:gd name="T2" fmla="*/ 977 w 1027"/>
                        <a:gd name="T3" fmla="*/ 252 h 889"/>
                        <a:gd name="T4" fmla="*/ 910 w 1027"/>
                        <a:gd name="T5" fmla="*/ 162 h 889"/>
                        <a:gd name="T6" fmla="*/ 821 w 1027"/>
                        <a:gd name="T7" fmla="*/ 88 h 889"/>
                        <a:gd name="T8" fmla="*/ 713 w 1027"/>
                        <a:gd name="T9" fmla="*/ 35 h 889"/>
                        <a:gd name="T10" fmla="*/ 592 w 1027"/>
                        <a:gd name="T11" fmla="*/ 5 h 889"/>
                        <a:gd name="T12" fmla="*/ 461 w 1027"/>
                        <a:gd name="T13" fmla="*/ 2 h 889"/>
                        <a:gd name="T14" fmla="*/ 337 w 1027"/>
                        <a:gd name="T15" fmla="*/ 26 h 889"/>
                        <a:gd name="T16" fmla="*/ 226 w 1027"/>
                        <a:gd name="T17" fmla="*/ 76 h 889"/>
                        <a:gd name="T18" fmla="*/ 133 w 1027"/>
                        <a:gd name="T19" fmla="*/ 145 h 889"/>
                        <a:gd name="T20" fmla="*/ 61 w 1027"/>
                        <a:gd name="T21" fmla="*/ 233 h 889"/>
                        <a:gd name="T22" fmla="*/ 16 w 1027"/>
                        <a:gd name="T23" fmla="*/ 333 h 889"/>
                        <a:gd name="T24" fmla="*/ 0 w 1027"/>
                        <a:gd name="T25" fmla="*/ 445 h 889"/>
                        <a:gd name="T26" fmla="*/ 16 w 1027"/>
                        <a:gd name="T27" fmla="*/ 556 h 889"/>
                        <a:gd name="T28" fmla="*/ 61 w 1027"/>
                        <a:gd name="T29" fmla="*/ 657 h 889"/>
                        <a:gd name="T30" fmla="*/ 133 w 1027"/>
                        <a:gd name="T31" fmla="*/ 743 h 889"/>
                        <a:gd name="T32" fmla="*/ 226 w 1027"/>
                        <a:gd name="T33" fmla="*/ 813 h 889"/>
                        <a:gd name="T34" fmla="*/ 337 w 1027"/>
                        <a:gd name="T35" fmla="*/ 862 h 889"/>
                        <a:gd name="T36" fmla="*/ 461 w 1027"/>
                        <a:gd name="T37" fmla="*/ 887 h 889"/>
                        <a:gd name="T38" fmla="*/ 592 w 1027"/>
                        <a:gd name="T39" fmla="*/ 884 h 889"/>
                        <a:gd name="T40" fmla="*/ 713 w 1027"/>
                        <a:gd name="T41" fmla="*/ 854 h 889"/>
                        <a:gd name="T42" fmla="*/ 821 w 1027"/>
                        <a:gd name="T43" fmla="*/ 801 h 889"/>
                        <a:gd name="T44" fmla="*/ 910 w 1027"/>
                        <a:gd name="T45" fmla="*/ 728 h 889"/>
                        <a:gd name="T46" fmla="*/ 977 w 1027"/>
                        <a:gd name="T47" fmla="*/ 638 h 889"/>
                        <a:gd name="T48" fmla="*/ 1017 w 1027"/>
                        <a:gd name="T49" fmla="*/ 534 h 889"/>
                        <a:gd name="T50" fmla="*/ 999 w 1027"/>
                        <a:gd name="T51" fmla="*/ 445 h 889"/>
                        <a:gd name="T52" fmla="*/ 983 w 1027"/>
                        <a:gd name="T53" fmla="*/ 549 h 889"/>
                        <a:gd name="T54" fmla="*/ 939 w 1027"/>
                        <a:gd name="T55" fmla="*/ 645 h 889"/>
                        <a:gd name="T56" fmla="*/ 872 w 1027"/>
                        <a:gd name="T57" fmla="*/ 727 h 889"/>
                        <a:gd name="T58" fmla="*/ 784 w 1027"/>
                        <a:gd name="T59" fmla="*/ 793 h 889"/>
                        <a:gd name="T60" fmla="*/ 680 w 1027"/>
                        <a:gd name="T61" fmla="*/ 839 h 889"/>
                        <a:gd name="T62" fmla="*/ 562 w 1027"/>
                        <a:gd name="T63" fmla="*/ 862 h 889"/>
                        <a:gd name="T64" fmla="*/ 439 w 1027"/>
                        <a:gd name="T65" fmla="*/ 859 h 889"/>
                        <a:gd name="T66" fmla="*/ 325 w 1027"/>
                        <a:gd name="T67" fmla="*/ 832 h 889"/>
                        <a:gd name="T68" fmla="*/ 224 w 1027"/>
                        <a:gd name="T69" fmla="*/ 780 h 889"/>
                        <a:gd name="T70" fmla="*/ 139 w 1027"/>
                        <a:gd name="T71" fmla="*/ 712 h 889"/>
                        <a:gd name="T72" fmla="*/ 77 w 1027"/>
                        <a:gd name="T73" fmla="*/ 626 h 889"/>
                        <a:gd name="T74" fmla="*/ 39 w 1027"/>
                        <a:gd name="T75" fmla="*/ 529 h 889"/>
                        <a:gd name="T76" fmla="*/ 29 w 1027"/>
                        <a:gd name="T77" fmla="*/ 423 h 889"/>
                        <a:gd name="T78" fmla="*/ 51 w 1027"/>
                        <a:gd name="T79" fmla="*/ 320 h 889"/>
                        <a:gd name="T80" fmla="*/ 99 w 1027"/>
                        <a:gd name="T81" fmla="*/ 227 h 889"/>
                        <a:gd name="T82" fmla="*/ 171 w 1027"/>
                        <a:gd name="T83" fmla="*/ 148 h 889"/>
                        <a:gd name="T84" fmla="*/ 263 w 1027"/>
                        <a:gd name="T85" fmla="*/ 86 h 889"/>
                        <a:gd name="T86" fmla="*/ 369 w 1027"/>
                        <a:gd name="T87" fmla="*/ 44 h 889"/>
                        <a:gd name="T88" fmla="*/ 489 w 1027"/>
                        <a:gd name="T89" fmla="*/ 25 h 889"/>
                        <a:gd name="T90" fmla="*/ 611 w 1027"/>
                        <a:gd name="T91" fmla="*/ 34 h 889"/>
                        <a:gd name="T92" fmla="*/ 724 w 1027"/>
                        <a:gd name="T93" fmla="*/ 66 h 889"/>
                        <a:gd name="T94" fmla="*/ 822 w 1027"/>
                        <a:gd name="T95" fmla="*/ 121 h 889"/>
                        <a:gd name="T96" fmla="*/ 901 w 1027"/>
                        <a:gd name="T97" fmla="*/ 194 h 889"/>
                        <a:gd name="T98" fmla="*/ 959 w 1027"/>
                        <a:gd name="T99" fmla="*/ 282 h 889"/>
                        <a:gd name="T100" fmla="*/ 993 w 1027"/>
                        <a:gd name="T101" fmla="*/ 381 h 8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27" h="889">
                          <a:moveTo>
                            <a:pt x="1027" y="445"/>
                          </a:moveTo>
                          <a:lnTo>
                            <a:pt x="1027" y="421"/>
                          </a:lnTo>
                          <a:lnTo>
                            <a:pt x="1025" y="399"/>
                          </a:lnTo>
                          <a:lnTo>
                            <a:pt x="1021" y="377"/>
                          </a:lnTo>
                          <a:lnTo>
                            <a:pt x="1017" y="355"/>
                          </a:lnTo>
                          <a:lnTo>
                            <a:pt x="1012" y="333"/>
                          </a:lnTo>
                          <a:lnTo>
                            <a:pt x="1004" y="313"/>
                          </a:lnTo>
                          <a:lnTo>
                            <a:pt x="996" y="292"/>
                          </a:lnTo>
                          <a:lnTo>
                            <a:pt x="987" y="272"/>
                          </a:lnTo>
                          <a:lnTo>
                            <a:pt x="977" y="252"/>
                          </a:lnTo>
                          <a:lnTo>
                            <a:pt x="965" y="233"/>
                          </a:lnTo>
                          <a:lnTo>
                            <a:pt x="953" y="214"/>
                          </a:lnTo>
                          <a:lnTo>
                            <a:pt x="939" y="196"/>
                          </a:lnTo>
                          <a:lnTo>
                            <a:pt x="925" y="178"/>
                          </a:lnTo>
                          <a:lnTo>
                            <a:pt x="910" y="162"/>
                          </a:lnTo>
                          <a:lnTo>
                            <a:pt x="894" y="145"/>
                          </a:lnTo>
                          <a:lnTo>
                            <a:pt x="876" y="130"/>
                          </a:lnTo>
                          <a:lnTo>
                            <a:pt x="859" y="116"/>
                          </a:lnTo>
                          <a:lnTo>
                            <a:pt x="841" y="101"/>
                          </a:lnTo>
                          <a:lnTo>
                            <a:pt x="821" y="88"/>
                          </a:lnTo>
                          <a:lnTo>
                            <a:pt x="801" y="76"/>
                          </a:lnTo>
                          <a:lnTo>
                            <a:pt x="780" y="64"/>
                          </a:lnTo>
                          <a:lnTo>
                            <a:pt x="758" y="53"/>
                          </a:lnTo>
                          <a:lnTo>
                            <a:pt x="737" y="44"/>
                          </a:lnTo>
                          <a:lnTo>
                            <a:pt x="713" y="35"/>
                          </a:lnTo>
                          <a:lnTo>
                            <a:pt x="690" y="26"/>
                          </a:lnTo>
                          <a:lnTo>
                            <a:pt x="667" y="20"/>
                          </a:lnTo>
                          <a:lnTo>
                            <a:pt x="642" y="14"/>
                          </a:lnTo>
                          <a:lnTo>
                            <a:pt x="617" y="9"/>
                          </a:lnTo>
                          <a:lnTo>
                            <a:pt x="592" y="5"/>
                          </a:lnTo>
                          <a:lnTo>
                            <a:pt x="566" y="2"/>
                          </a:lnTo>
                          <a:lnTo>
                            <a:pt x="540" y="1"/>
                          </a:lnTo>
                          <a:lnTo>
                            <a:pt x="514" y="0"/>
                          </a:lnTo>
                          <a:lnTo>
                            <a:pt x="487" y="1"/>
                          </a:lnTo>
                          <a:lnTo>
                            <a:pt x="461" y="2"/>
                          </a:lnTo>
                          <a:lnTo>
                            <a:pt x="436" y="5"/>
                          </a:lnTo>
                          <a:lnTo>
                            <a:pt x="410" y="9"/>
                          </a:lnTo>
                          <a:lnTo>
                            <a:pt x="385" y="14"/>
                          </a:lnTo>
                          <a:lnTo>
                            <a:pt x="361" y="20"/>
                          </a:lnTo>
                          <a:lnTo>
                            <a:pt x="337" y="26"/>
                          </a:lnTo>
                          <a:lnTo>
                            <a:pt x="314" y="35"/>
                          </a:lnTo>
                          <a:lnTo>
                            <a:pt x="291" y="44"/>
                          </a:lnTo>
                          <a:lnTo>
                            <a:pt x="269" y="53"/>
                          </a:lnTo>
                          <a:lnTo>
                            <a:pt x="247" y="64"/>
                          </a:lnTo>
                          <a:lnTo>
                            <a:pt x="226" y="76"/>
                          </a:lnTo>
                          <a:lnTo>
                            <a:pt x="206" y="88"/>
                          </a:lnTo>
                          <a:lnTo>
                            <a:pt x="187" y="101"/>
                          </a:lnTo>
                          <a:lnTo>
                            <a:pt x="168" y="116"/>
                          </a:lnTo>
                          <a:lnTo>
                            <a:pt x="150" y="130"/>
                          </a:lnTo>
                          <a:lnTo>
                            <a:pt x="133" y="145"/>
                          </a:lnTo>
                          <a:lnTo>
                            <a:pt x="117" y="162"/>
                          </a:lnTo>
                          <a:lnTo>
                            <a:pt x="101" y="178"/>
                          </a:lnTo>
                          <a:lnTo>
                            <a:pt x="87" y="196"/>
                          </a:lnTo>
                          <a:lnTo>
                            <a:pt x="74" y="214"/>
                          </a:lnTo>
                          <a:lnTo>
                            <a:pt x="61" y="233"/>
                          </a:lnTo>
                          <a:lnTo>
                            <a:pt x="51" y="252"/>
                          </a:lnTo>
                          <a:lnTo>
                            <a:pt x="40" y="272"/>
                          </a:lnTo>
                          <a:lnTo>
                            <a:pt x="30" y="292"/>
                          </a:lnTo>
                          <a:lnTo>
                            <a:pt x="22" y="313"/>
                          </a:lnTo>
                          <a:lnTo>
                            <a:pt x="16" y="333"/>
                          </a:lnTo>
                          <a:lnTo>
                            <a:pt x="10" y="355"/>
                          </a:lnTo>
                          <a:lnTo>
                            <a:pt x="5" y="377"/>
                          </a:lnTo>
                          <a:lnTo>
                            <a:pt x="2" y="399"/>
                          </a:lnTo>
                          <a:lnTo>
                            <a:pt x="1" y="421"/>
                          </a:lnTo>
                          <a:lnTo>
                            <a:pt x="0" y="445"/>
                          </a:lnTo>
                          <a:lnTo>
                            <a:pt x="1" y="467"/>
                          </a:lnTo>
                          <a:lnTo>
                            <a:pt x="2" y="490"/>
                          </a:lnTo>
                          <a:lnTo>
                            <a:pt x="5" y="513"/>
                          </a:lnTo>
                          <a:lnTo>
                            <a:pt x="10" y="534"/>
                          </a:lnTo>
                          <a:lnTo>
                            <a:pt x="16" y="556"/>
                          </a:lnTo>
                          <a:lnTo>
                            <a:pt x="22" y="577"/>
                          </a:lnTo>
                          <a:lnTo>
                            <a:pt x="30" y="598"/>
                          </a:lnTo>
                          <a:lnTo>
                            <a:pt x="40" y="618"/>
                          </a:lnTo>
                          <a:lnTo>
                            <a:pt x="51" y="638"/>
                          </a:lnTo>
                          <a:lnTo>
                            <a:pt x="61" y="657"/>
                          </a:lnTo>
                          <a:lnTo>
                            <a:pt x="74" y="676"/>
                          </a:lnTo>
                          <a:lnTo>
                            <a:pt x="87" y="693"/>
                          </a:lnTo>
                          <a:lnTo>
                            <a:pt x="101" y="710"/>
                          </a:lnTo>
                          <a:lnTo>
                            <a:pt x="117" y="728"/>
                          </a:lnTo>
                          <a:lnTo>
                            <a:pt x="133" y="743"/>
                          </a:lnTo>
                          <a:lnTo>
                            <a:pt x="150" y="759"/>
                          </a:lnTo>
                          <a:lnTo>
                            <a:pt x="168" y="774"/>
                          </a:lnTo>
                          <a:lnTo>
                            <a:pt x="187" y="787"/>
                          </a:lnTo>
                          <a:lnTo>
                            <a:pt x="206" y="801"/>
                          </a:lnTo>
                          <a:lnTo>
                            <a:pt x="226" y="813"/>
                          </a:lnTo>
                          <a:lnTo>
                            <a:pt x="247" y="825"/>
                          </a:lnTo>
                          <a:lnTo>
                            <a:pt x="269" y="836"/>
                          </a:lnTo>
                          <a:lnTo>
                            <a:pt x="291" y="846"/>
                          </a:lnTo>
                          <a:lnTo>
                            <a:pt x="314" y="854"/>
                          </a:lnTo>
                          <a:lnTo>
                            <a:pt x="337" y="862"/>
                          </a:lnTo>
                          <a:lnTo>
                            <a:pt x="361" y="869"/>
                          </a:lnTo>
                          <a:lnTo>
                            <a:pt x="385" y="876"/>
                          </a:lnTo>
                          <a:lnTo>
                            <a:pt x="410" y="881"/>
                          </a:lnTo>
                          <a:lnTo>
                            <a:pt x="436" y="884"/>
                          </a:lnTo>
                          <a:lnTo>
                            <a:pt x="461" y="887"/>
                          </a:lnTo>
                          <a:lnTo>
                            <a:pt x="487" y="889"/>
                          </a:lnTo>
                          <a:lnTo>
                            <a:pt x="514" y="889"/>
                          </a:lnTo>
                          <a:lnTo>
                            <a:pt x="540" y="889"/>
                          </a:lnTo>
                          <a:lnTo>
                            <a:pt x="566" y="887"/>
                          </a:lnTo>
                          <a:lnTo>
                            <a:pt x="592" y="884"/>
                          </a:lnTo>
                          <a:lnTo>
                            <a:pt x="617" y="881"/>
                          </a:lnTo>
                          <a:lnTo>
                            <a:pt x="642" y="876"/>
                          </a:lnTo>
                          <a:lnTo>
                            <a:pt x="667" y="869"/>
                          </a:lnTo>
                          <a:lnTo>
                            <a:pt x="690" y="862"/>
                          </a:lnTo>
                          <a:lnTo>
                            <a:pt x="713" y="854"/>
                          </a:lnTo>
                          <a:lnTo>
                            <a:pt x="737" y="846"/>
                          </a:lnTo>
                          <a:lnTo>
                            <a:pt x="758" y="836"/>
                          </a:lnTo>
                          <a:lnTo>
                            <a:pt x="780" y="825"/>
                          </a:lnTo>
                          <a:lnTo>
                            <a:pt x="801" y="813"/>
                          </a:lnTo>
                          <a:lnTo>
                            <a:pt x="821" y="801"/>
                          </a:lnTo>
                          <a:lnTo>
                            <a:pt x="841" y="787"/>
                          </a:lnTo>
                          <a:lnTo>
                            <a:pt x="859" y="774"/>
                          </a:lnTo>
                          <a:lnTo>
                            <a:pt x="876" y="759"/>
                          </a:lnTo>
                          <a:lnTo>
                            <a:pt x="894" y="743"/>
                          </a:lnTo>
                          <a:lnTo>
                            <a:pt x="910" y="728"/>
                          </a:lnTo>
                          <a:lnTo>
                            <a:pt x="925" y="710"/>
                          </a:lnTo>
                          <a:lnTo>
                            <a:pt x="939" y="693"/>
                          </a:lnTo>
                          <a:lnTo>
                            <a:pt x="953" y="676"/>
                          </a:lnTo>
                          <a:lnTo>
                            <a:pt x="965" y="657"/>
                          </a:lnTo>
                          <a:lnTo>
                            <a:pt x="977" y="638"/>
                          </a:lnTo>
                          <a:lnTo>
                            <a:pt x="987" y="618"/>
                          </a:lnTo>
                          <a:lnTo>
                            <a:pt x="996" y="598"/>
                          </a:lnTo>
                          <a:lnTo>
                            <a:pt x="1004" y="577"/>
                          </a:lnTo>
                          <a:lnTo>
                            <a:pt x="1012" y="556"/>
                          </a:lnTo>
                          <a:lnTo>
                            <a:pt x="1017" y="534"/>
                          </a:lnTo>
                          <a:lnTo>
                            <a:pt x="1021" y="513"/>
                          </a:lnTo>
                          <a:lnTo>
                            <a:pt x="1025" y="490"/>
                          </a:lnTo>
                          <a:lnTo>
                            <a:pt x="1027" y="467"/>
                          </a:lnTo>
                          <a:lnTo>
                            <a:pt x="1027" y="445"/>
                          </a:lnTo>
                          <a:close/>
                          <a:moveTo>
                            <a:pt x="999" y="445"/>
                          </a:moveTo>
                          <a:lnTo>
                            <a:pt x="997" y="466"/>
                          </a:lnTo>
                          <a:lnTo>
                            <a:pt x="995" y="488"/>
                          </a:lnTo>
                          <a:lnTo>
                            <a:pt x="993" y="508"/>
                          </a:lnTo>
                          <a:lnTo>
                            <a:pt x="988" y="529"/>
                          </a:lnTo>
                          <a:lnTo>
                            <a:pt x="983" y="549"/>
                          </a:lnTo>
                          <a:lnTo>
                            <a:pt x="976" y="569"/>
                          </a:lnTo>
                          <a:lnTo>
                            <a:pt x="969" y="588"/>
                          </a:lnTo>
                          <a:lnTo>
                            <a:pt x="959" y="608"/>
                          </a:lnTo>
                          <a:lnTo>
                            <a:pt x="950" y="626"/>
                          </a:lnTo>
                          <a:lnTo>
                            <a:pt x="939" y="645"/>
                          </a:lnTo>
                          <a:lnTo>
                            <a:pt x="927" y="662"/>
                          </a:lnTo>
                          <a:lnTo>
                            <a:pt x="916" y="679"/>
                          </a:lnTo>
                          <a:lnTo>
                            <a:pt x="901" y="695"/>
                          </a:lnTo>
                          <a:lnTo>
                            <a:pt x="887" y="712"/>
                          </a:lnTo>
                          <a:lnTo>
                            <a:pt x="872" y="727"/>
                          </a:lnTo>
                          <a:lnTo>
                            <a:pt x="856" y="741"/>
                          </a:lnTo>
                          <a:lnTo>
                            <a:pt x="840" y="755"/>
                          </a:lnTo>
                          <a:lnTo>
                            <a:pt x="822" y="768"/>
                          </a:lnTo>
                          <a:lnTo>
                            <a:pt x="803" y="780"/>
                          </a:lnTo>
                          <a:lnTo>
                            <a:pt x="784" y="793"/>
                          </a:lnTo>
                          <a:lnTo>
                            <a:pt x="765" y="804"/>
                          </a:lnTo>
                          <a:lnTo>
                            <a:pt x="745" y="813"/>
                          </a:lnTo>
                          <a:lnTo>
                            <a:pt x="724" y="822"/>
                          </a:lnTo>
                          <a:lnTo>
                            <a:pt x="702" y="832"/>
                          </a:lnTo>
                          <a:lnTo>
                            <a:pt x="680" y="839"/>
                          </a:lnTo>
                          <a:lnTo>
                            <a:pt x="657" y="845"/>
                          </a:lnTo>
                          <a:lnTo>
                            <a:pt x="635" y="851"/>
                          </a:lnTo>
                          <a:lnTo>
                            <a:pt x="611" y="855"/>
                          </a:lnTo>
                          <a:lnTo>
                            <a:pt x="587" y="859"/>
                          </a:lnTo>
                          <a:lnTo>
                            <a:pt x="562" y="862"/>
                          </a:lnTo>
                          <a:lnTo>
                            <a:pt x="539" y="863"/>
                          </a:lnTo>
                          <a:lnTo>
                            <a:pt x="514" y="864"/>
                          </a:lnTo>
                          <a:lnTo>
                            <a:pt x="489" y="863"/>
                          </a:lnTo>
                          <a:lnTo>
                            <a:pt x="464" y="862"/>
                          </a:lnTo>
                          <a:lnTo>
                            <a:pt x="439" y="859"/>
                          </a:lnTo>
                          <a:lnTo>
                            <a:pt x="415" y="855"/>
                          </a:lnTo>
                          <a:lnTo>
                            <a:pt x="392" y="851"/>
                          </a:lnTo>
                          <a:lnTo>
                            <a:pt x="369" y="845"/>
                          </a:lnTo>
                          <a:lnTo>
                            <a:pt x="347" y="839"/>
                          </a:lnTo>
                          <a:lnTo>
                            <a:pt x="325" y="832"/>
                          </a:lnTo>
                          <a:lnTo>
                            <a:pt x="303" y="822"/>
                          </a:lnTo>
                          <a:lnTo>
                            <a:pt x="283" y="813"/>
                          </a:lnTo>
                          <a:lnTo>
                            <a:pt x="263" y="804"/>
                          </a:lnTo>
                          <a:lnTo>
                            <a:pt x="242" y="793"/>
                          </a:lnTo>
                          <a:lnTo>
                            <a:pt x="224" y="780"/>
                          </a:lnTo>
                          <a:lnTo>
                            <a:pt x="206" y="768"/>
                          </a:lnTo>
                          <a:lnTo>
                            <a:pt x="188" y="755"/>
                          </a:lnTo>
                          <a:lnTo>
                            <a:pt x="171" y="741"/>
                          </a:lnTo>
                          <a:lnTo>
                            <a:pt x="155" y="727"/>
                          </a:lnTo>
                          <a:lnTo>
                            <a:pt x="139" y="712"/>
                          </a:lnTo>
                          <a:lnTo>
                            <a:pt x="125" y="695"/>
                          </a:lnTo>
                          <a:lnTo>
                            <a:pt x="112" y="679"/>
                          </a:lnTo>
                          <a:lnTo>
                            <a:pt x="99" y="662"/>
                          </a:lnTo>
                          <a:lnTo>
                            <a:pt x="87" y="645"/>
                          </a:lnTo>
                          <a:lnTo>
                            <a:pt x="77" y="626"/>
                          </a:lnTo>
                          <a:lnTo>
                            <a:pt x="67" y="608"/>
                          </a:lnTo>
                          <a:lnTo>
                            <a:pt x="59" y="588"/>
                          </a:lnTo>
                          <a:lnTo>
                            <a:pt x="51" y="569"/>
                          </a:lnTo>
                          <a:lnTo>
                            <a:pt x="45" y="549"/>
                          </a:lnTo>
                          <a:lnTo>
                            <a:pt x="39" y="529"/>
                          </a:lnTo>
                          <a:lnTo>
                            <a:pt x="34" y="508"/>
                          </a:lnTo>
                          <a:lnTo>
                            <a:pt x="32" y="488"/>
                          </a:lnTo>
                          <a:lnTo>
                            <a:pt x="29" y="466"/>
                          </a:lnTo>
                          <a:lnTo>
                            <a:pt x="29" y="445"/>
                          </a:lnTo>
                          <a:lnTo>
                            <a:pt x="29" y="423"/>
                          </a:lnTo>
                          <a:lnTo>
                            <a:pt x="32" y="402"/>
                          </a:lnTo>
                          <a:lnTo>
                            <a:pt x="34" y="381"/>
                          </a:lnTo>
                          <a:lnTo>
                            <a:pt x="39" y="360"/>
                          </a:lnTo>
                          <a:lnTo>
                            <a:pt x="45" y="340"/>
                          </a:lnTo>
                          <a:lnTo>
                            <a:pt x="51" y="320"/>
                          </a:lnTo>
                          <a:lnTo>
                            <a:pt x="59" y="300"/>
                          </a:lnTo>
                          <a:lnTo>
                            <a:pt x="67" y="282"/>
                          </a:lnTo>
                          <a:lnTo>
                            <a:pt x="77" y="263"/>
                          </a:lnTo>
                          <a:lnTo>
                            <a:pt x="87" y="245"/>
                          </a:lnTo>
                          <a:lnTo>
                            <a:pt x="99" y="227"/>
                          </a:lnTo>
                          <a:lnTo>
                            <a:pt x="112" y="210"/>
                          </a:lnTo>
                          <a:lnTo>
                            <a:pt x="125" y="194"/>
                          </a:lnTo>
                          <a:lnTo>
                            <a:pt x="139" y="178"/>
                          </a:lnTo>
                          <a:lnTo>
                            <a:pt x="155" y="163"/>
                          </a:lnTo>
                          <a:lnTo>
                            <a:pt x="171" y="148"/>
                          </a:lnTo>
                          <a:lnTo>
                            <a:pt x="188" y="134"/>
                          </a:lnTo>
                          <a:lnTo>
                            <a:pt x="206" y="121"/>
                          </a:lnTo>
                          <a:lnTo>
                            <a:pt x="224" y="108"/>
                          </a:lnTo>
                          <a:lnTo>
                            <a:pt x="242" y="97"/>
                          </a:lnTo>
                          <a:lnTo>
                            <a:pt x="263" y="86"/>
                          </a:lnTo>
                          <a:lnTo>
                            <a:pt x="283" y="76"/>
                          </a:lnTo>
                          <a:lnTo>
                            <a:pt x="303" y="66"/>
                          </a:lnTo>
                          <a:lnTo>
                            <a:pt x="325" y="58"/>
                          </a:lnTo>
                          <a:lnTo>
                            <a:pt x="347" y="51"/>
                          </a:lnTo>
                          <a:lnTo>
                            <a:pt x="369" y="44"/>
                          </a:lnTo>
                          <a:lnTo>
                            <a:pt x="392" y="39"/>
                          </a:lnTo>
                          <a:lnTo>
                            <a:pt x="415" y="34"/>
                          </a:lnTo>
                          <a:lnTo>
                            <a:pt x="439" y="31"/>
                          </a:lnTo>
                          <a:lnTo>
                            <a:pt x="464" y="27"/>
                          </a:lnTo>
                          <a:lnTo>
                            <a:pt x="489" y="25"/>
                          </a:lnTo>
                          <a:lnTo>
                            <a:pt x="514" y="25"/>
                          </a:lnTo>
                          <a:lnTo>
                            <a:pt x="539" y="25"/>
                          </a:lnTo>
                          <a:lnTo>
                            <a:pt x="562" y="27"/>
                          </a:lnTo>
                          <a:lnTo>
                            <a:pt x="587" y="31"/>
                          </a:lnTo>
                          <a:lnTo>
                            <a:pt x="611" y="34"/>
                          </a:lnTo>
                          <a:lnTo>
                            <a:pt x="635" y="39"/>
                          </a:lnTo>
                          <a:lnTo>
                            <a:pt x="657" y="44"/>
                          </a:lnTo>
                          <a:lnTo>
                            <a:pt x="680" y="51"/>
                          </a:lnTo>
                          <a:lnTo>
                            <a:pt x="702" y="58"/>
                          </a:lnTo>
                          <a:lnTo>
                            <a:pt x="724" y="66"/>
                          </a:lnTo>
                          <a:lnTo>
                            <a:pt x="745" y="76"/>
                          </a:lnTo>
                          <a:lnTo>
                            <a:pt x="765" y="86"/>
                          </a:lnTo>
                          <a:lnTo>
                            <a:pt x="784" y="97"/>
                          </a:lnTo>
                          <a:lnTo>
                            <a:pt x="803" y="108"/>
                          </a:lnTo>
                          <a:lnTo>
                            <a:pt x="822" y="121"/>
                          </a:lnTo>
                          <a:lnTo>
                            <a:pt x="840" y="134"/>
                          </a:lnTo>
                          <a:lnTo>
                            <a:pt x="856" y="148"/>
                          </a:lnTo>
                          <a:lnTo>
                            <a:pt x="872" y="163"/>
                          </a:lnTo>
                          <a:lnTo>
                            <a:pt x="887" y="178"/>
                          </a:lnTo>
                          <a:lnTo>
                            <a:pt x="901" y="194"/>
                          </a:lnTo>
                          <a:lnTo>
                            <a:pt x="916" y="210"/>
                          </a:lnTo>
                          <a:lnTo>
                            <a:pt x="927" y="227"/>
                          </a:lnTo>
                          <a:lnTo>
                            <a:pt x="939" y="245"/>
                          </a:lnTo>
                          <a:lnTo>
                            <a:pt x="950" y="263"/>
                          </a:lnTo>
                          <a:lnTo>
                            <a:pt x="959" y="282"/>
                          </a:lnTo>
                          <a:lnTo>
                            <a:pt x="969" y="300"/>
                          </a:lnTo>
                          <a:lnTo>
                            <a:pt x="976" y="320"/>
                          </a:lnTo>
                          <a:lnTo>
                            <a:pt x="983" y="340"/>
                          </a:lnTo>
                          <a:lnTo>
                            <a:pt x="988" y="360"/>
                          </a:lnTo>
                          <a:lnTo>
                            <a:pt x="993" y="381"/>
                          </a:lnTo>
                          <a:lnTo>
                            <a:pt x="995" y="402"/>
                          </a:lnTo>
                          <a:lnTo>
                            <a:pt x="997" y="423"/>
                          </a:lnTo>
                          <a:lnTo>
                            <a:pt x="999" y="445"/>
                          </a:lnTo>
                          <a:close/>
                        </a:path>
                      </a:pathLst>
                    </a:custGeom>
                    <a:solidFill>
                      <a:srgbClr val="00AB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7" name="Freeform 7023">
                      <a:extLst>
                        <a:ext uri="{FF2B5EF4-FFF2-40B4-BE49-F238E27FC236}">
                          <a16:creationId xmlns:a16="http://schemas.microsoft.com/office/drawing/2014/main" xmlns="" id="{EA63959C-0E3A-4017-A450-7CEA008131C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33" y="1193"/>
                      <a:ext cx="167" cy="173"/>
                    </a:xfrm>
                    <a:custGeom>
                      <a:avLst/>
                      <a:gdLst>
                        <a:gd name="T0" fmla="*/ 988 w 999"/>
                        <a:gd name="T1" fmla="*/ 346 h 865"/>
                        <a:gd name="T2" fmla="*/ 949 w 999"/>
                        <a:gd name="T3" fmla="*/ 245 h 865"/>
                        <a:gd name="T4" fmla="*/ 885 w 999"/>
                        <a:gd name="T5" fmla="*/ 158 h 865"/>
                        <a:gd name="T6" fmla="*/ 798 w 999"/>
                        <a:gd name="T7" fmla="*/ 86 h 865"/>
                        <a:gd name="T8" fmla="*/ 694 w 999"/>
                        <a:gd name="T9" fmla="*/ 35 h 865"/>
                        <a:gd name="T10" fmla="*/ 576 w 999"/>
                        <a:gd name="T11" fmla="*/ 5 h 865"/>
                        <a:gd name="T12" fmla="*/ 449 w 999"/>
                        <a:gd name="T13" fmla="*/ 3 h 865"/>
                        <a:gd name="T14" fmla="*/ 328 w 999"/>
                        <a:gd name="T15" fmla="*/ 27 h 865"/>
                        <a:gd name="T16" fmla="*/ 220 w 999"/>
                        <a:gd name="T17" fmla="*/ 74 h 865"/>
                        <a:gd name="T18" fmla="*/ 130 w 999"/>
                        <a:gd name="T19" fmla="*/ 143 h 865"/>
                        <a:gd name="T20" fmla="*/ 60 w 999"/>
                        <a:gd name="T21" fmla="*/ 227 h 865"/>
                        <a:gd name="T22" fmla="*/ 16 w 999"/>
                        <a:gd name="T23" fmla="*/ 325 h 865"/>
                        <a:gd name="T24" fmla="*/ 0 w 999"/>
                        <a:gd name="T25" fmla="*/ 433 h 865"/>
                        <a:gd name="T26" fmla="*/ 16 w 999"/>
                        <a:gd name="T27" fmla="*/ 541 h 865"/>
                        <a:gd name="T28" fmla="*/ 60 w 999"/>
                        <a:gd name="T29" fmla="*/ 639 h 865"/>
                        <a:gd name="T30" fmla="*/ 130 w 999"/>
                        <a:gd name="T31" fmla="*/ 723 h 865"/>
                        <a:gd name="T32" fmla="*/ 220 w 999"/>
                        <a:gd name="T33" fmla="*/ 791 h 865"/>
                        <a:gd name="T34" fmla="*/ 328 w 999"/>
                        <a:gd name="T35" fmla="*/ 839 h 865"/>
                        <a:gd name="T36" fmla="*/ 449 w 999"/>
                        <a:gd name="T37" fmla="*/ 863 h 865"/>
                        <a:gd name="T38" fmla="*/ 576 w 999"/>
                        <a:gd name="T39" fmla="*/ 860 h 865"/>
                        <a:gd name="T40" fmla="*/ 694 w 999"/>
                        <a:gd name="T41" fmla="*/ 831 h 865"/>
                        <a:gd name="T42" fmla="*/ 798 w 999"/>
                        <a:gd name="T43" fmla="*/ 778 h 865"/>
                        <a:gd name="T44" fmla="*/ 885 w 999"/>
                        <a:gd name="T45" fmla="*/ 708 h 865"/>
                        <a:gd name="T46" fmla="*/ 949 w 999"/>
                        <a:gd name="T47" fmla="*/ 620 h 865"/>
                        <a:gd name="T48" fmla="*/ 988 w 999"/>
                        <a:gd name="T49" fmla="*/ 520 h 865"/>
                        <a:gd name="T50" fmla="*/ 969 w 999"/>
                        <a:gd name="T51" fmla="*/ 433 h 865"/>
                        <a:gd name="T52" fmla="*/ 955 w 999"/>
                        <a:gd name="T53" fmla="*/ 534 h 865"/>
                        <a:gd name="T54" fmla="*/ 912 w 999"/>
                        <a:gd name="T55" fmla="*/ 627 h 865"/>
                        <a:gd name="T56" fmla="*/ 847 w 999"/>
                        <a:gd name="T57" fmla="*/ 706 h 865"/>
                        <a:gd name="T58" fmla="*/ 762 w 999"/>
                        <a:gd name="T59" fmla="*/ 770 h 865"/>
                        <a:gd name="T60" fmla="*/ 661 w 999"/>
                        <a:gd name="T61" fmla="*/ 814 h 865"/>
                        <a:gd name="T62" fmla="*/ 547 w 999"/>
                        <a:gd name="T63" fmla="*/ 837 h 865"/>
                        <a:gd name="T64" fmla="*/ 428 w 999"/>
                        <a:gd name="T65" fmla="*/ 835 h 865"/>
                        <a:gd name="T66" fmla="*/ 316 w 999"/>
                        <a:gd name="T67" fmla="*/ 807 h 865"/>
                        <a:gd name="T68" fmla="*/ 218 w 999"/>
                        <a:gd name="T69" fmla="*/ 759 h 865"/>
                        <a:gd name="T70" fmla="*/ 137 w 999"/>
                        <a:gd name="T71" fmla="*/ 691 h 865"/>
                        <a:gd name="T72" fmla="*/ 76 w 999"/>
                        <a:gd name="T73" fmla="*/ 609 h 865"/>
                        <a:gd name="T74" fmla="*/ 39 w 999"/>
                        <a:gd name="T75" fmla="*/ 515 h 865"/>
                        <a:gd name="T76" fmla="*/ 31 w 999"/>
                        <a:gd name="T77" fmla="*/ 411 h 865"/>
                        <a:gd name="T78" fmla="*/ 51 w 999"/>
                        <a:gd name="T79" fmla="*/ 312 h 865"/>
                        <a:gd name="T80" fmla="*/ 98 w 999"/>
                        <a:gd name="T81" fmla="*/ 222 h 865"/>
                        <a:gd name="T82" fmla="*/ 167 w 999"/>
                        <a:gd name="T83" fmla="*/ 145 h 865"/>
                        <a:gd name="T84" fmla="*/ 256 w 999"/>
                        <a:gd name="T85" fmla="*/ 85 h 865"/>
                        <a:gd name="T86" fmla="*/ 360 w 999"/>
                        <a:gd name="T87" fmla="*/ 44 h 865"/>
                        <a:gd name="T88" fmla="*/ 475 w 999"/>
                        <a:gd name="T89" fmla="*/ 27 h 865"/>
                        <a:gd name="T90" fmla="*/ 595 w 999"/>
                        <a:gd name="T91" fmla="*/ 34 h 865"/>
                        <a:gd name="T92" fmla="*/ 704 w 999"/>
                        <a:gd name="T93" fmla="*/ 66 h 865"/>
                        <a:gd name="T94" fmla="*/ 798 w 999"/>
                        <a:gd name="T95" fmla="*/ 119 h 865"/>
                        <a:gd name="T96" fmla="*/ 875 w 999"/>
                        <a:gd name="T97" fmla="*/ 190 h 865"/>
                        <a:gd name="T98" fmla="*/ 932 w 999"/>
                        <a:gd name="T99" fmla="*/ 274 h 865"/>
                        <a:gd name="T100" fmla="*/ 964 w 999"/>
                        <a:gd name="T101" fmla="*/ 370 h 8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99" h="865">
                          <a:moveTo>
                            <a:pt x="999" y="433"/>
                          </a:moveTo>
                          <a:lnTo>
                            <a:pt x="998" y="410"/>
                          </a:lnTo>
                          <a:lnTo>
                            <a:pt x="996" y="389"/>
                          </a:lnTo>
                          <a:lnTo>
                            <a:pt x="993" y="367"/>
                          </a:lnTo>
                          <a:lnTo>
                            <a:pt x="988" y="346"/>
                          </a:lnTo>
                          <a:lnTo>
                            <a:pt x="983" y="325"/>
                          </a:lnTo>
                          <a:lnTo>
                            <a:pt x="976" y="305"/>
                          </a:lnTo>
                          <a:lnTo>
                            <a:pt x="968" y="284"/>
                          </a:lnTo>
                          <a:lnTo>
                            <a:pt x="960" y="265"/>
                          </a:lnTo>
                          <a:lnTo>
                            <a:pt x="949" y="245"/>
                          </a:lnTo>
                          <a:lnTo>
                            <a:pt x="938" y="227"/>
                          </a:lnTo>
                          <a:lnTo>
                            <a:pt x="926" y="208"/>
                          </a:lnTo>
                          <a:lnTo>
                            <a:pt x="913" y="191"/>
                          </a:lnTo>
                          <a:lnTo>
                            <a:pt x="899" y="174"/>
                          </a:lnTo>
                          <a:lnTo>
                            <a:pt x="885" y="158"/>
                          </a:lnTo>
                          <a:lnTo>
                            <a:pt x="870" y="143"/>
                          </a:lnTo>
                          <a:lnTo>
                            <a:pt x="853" y="127"/>
                          </a:lnTo>
                          <a:lnTo>
                            <a:pt x="835" y="113"/>
                          </a:lnTo>
                          <a:lnTo>
                            <a:pt x="817" y="100"/>
                          </a:lnTo>
                          <a:lnTo>
                            <a:pt x="798" y="86"/>
                          </a:lnTo>
                          <a:lnTo>
                            <a:pt x="778" y="74"/>
                          </a:lnTo>
                          <a:lnTo>
                            <a:pt x="758" y="63"/>
                          </a:lnTo>
                          <a:lnTo>
                            <a:pt x="737" y="52"/>
                          </a:lnTo>
                          <a:lnTo>
                            <a:pt x="716" y="43"/>
                          </a:lnTo>
                          <a:lnTo>
                            <a:pt x="694" y="35"/>
                          </a:lnTo>
                          <a:lnTo>
                            <a:pt x="672" y="27"/>
                          </a:lnTo>
                          <a:lnTo>
                            <a:pt x="648" y="20"/>
                          </a:lnTo>
                          <a:lnTo>
                            <a:pt x="624" y="14"/>
                          </a:lnTo>
                          <a:lnTo>
                            <a:pt x="601" y="9"/>
                          </a:lnTo>
                          <a:lnTo>
                            <a:pt x="576" y="5"/>
                          </a:lnTo>
                          <a:lnTo>
                            <a:pt x="551" y="3"/>
                          </a:lnTo>
                          <a:lnTo>
                            <a:pt x="525" y="1"/>
                          </a:lnTo>
                          <a:lnTo>
                            <a:pt x="500" y="0"/>
                          </a:lnTo>
                          <a:lnTo>
                            <a:pt x="474" y="1"/>
                          </a:lnTo>
                          <a:lnTo>
                            <a:pt x="449" y="3"/>
                          </a:lnTo>
                          <a:lnTo>
                            <a:pt x="424" y="5"/>
                          </a:lnTo>
                          <a:lnTo>
                            <a:pt x="399" y="9"/>
                          </a:lnTo>
                          <a:lnTo>
                            <a:pt x="374" y="14"/>
                          </a:lnTo>
                          <a:lnTo>
                            <a:pt x="351" y="20"/>
                          </a:lnTo>
                          <a:lnTo>
                            <a:pt x="328" y="27"/>
                          </a:lnTo>
                          <a:lnTo>
                            <a:pt x="305" y="35"/>
                          </a:lnTo>
                          <a:lnTo>
                            <a:pt x="283" y="43"/>
                          </a:lnTo>
                          <a:lnTo>
                            <a:pt x="262" y="52"/>
                          </a:lnTo>
                          <a:lnTo>
                            <a:pt x="240" y="63"/>
                          </a:lnTo>
                          <a:lnTo>
                            <a:pt x="220" y="74"/>
                          </a:lnTo>
                          <a:lnTo>
                            <a:pt x="201" y="86"/>
                          </a:lnTo>
                          <a:lnTo>
                            <a:pt x="182" y="100"/>
                          </a:lnTo>
                          <a:lnTo>
                            <a:pt x="163" y="113"/>
                          </a:lnTo>
                          <a:lnTo>
                            <a:pt x="147" y="127"/>
                          </a:lnTo>
                          <a:lnTo>
                            <a:pt x="130" y="143"/>
                          </a:lnTo>
                          <a:lnTo>
                            <a:pt x="115" y="158"/>
                          </a:lnTo>
                          <a:lnTo>
                            <a:pt x="99" y="174"/>
                          </a:lnTo>
                          <a:lnTo>
                            <a:pt x="85" y="191"/>
                          </a:lnTo>
                          <a:lnTo>
                            <a:pt x="72" y="208"/>
                          </a:lnTo>
                          <a:lnTo>
                            <a:pt x="60" y="227"/>
                          </a:lnTo>
                          <a:lnTo>
                            <a:pt x="50" y="245"/>
                          </a:lnTo>
                          <a:lnTo>
                            <a:pt x="39" y="265"/>
                          </a:lnTo>
                          <a:lnTo>
                            <a:pt x="31" y="284"/>
                          </a:lnTo>
                          <a:lnTo>
                            <a:pt x="22" y="305"/>
                          </a:lnTo>
                          <a:lnTo>
                            <a:pt x="16" y="325"/>
                          </a:lnTo>
                          <a:lnTo>
                            <a:pt x="10" y="346"/>
                          </a:lnTo>
                          <a:lnTo>
                            <a:pt x="6" y="367"/>
                          </a:lnTo>
                          <a:lnTo>
                            <a:pt x="3" y="389"/>
                          </a:lnTo>
                          <a:lnTo>
                            <a:pt x="1" y="410"/>
                          </a:lnTo>
                          <a:lnTo>
                            <a:pt x="0" y="433"/>
                          </a:lnTo>
                          <a:lnTo>
                            <a:pt x="1" y="454"/>
                          </a:lnTo>
                          <a:lnTo>
                            <a:pt x="3" y="477"/>
                          </a:lnTo>
                          <a:lnTo>
                            <a:pt x="6" y="499"/>
                          </a:lnTo>
                          <a:lnTo>
                            <a:pt x="10" y="520"/>
                          </a:lnTo>
                          <a:lnTo>
                            <a:pt x="16" y="541"/>
                          </a:lnTo>
                          <a:lnTo>
                            <a:pt x="22" y="561"/>
                          </a:lnTo>
                          <a:lnTo>
                            <a:pt x="31" y="582"/>
                          </a:lnTo>
                          <a:lnTo>
                            <a:pt x="39" y="601"/>
                          </a:lnTo>
                          <a:lnTo>
                            <a:pt x="50" y="620"/>
                          </a:lnTo>
                          <a:lnTo>
                            <a:pt x="60" y="639"/>
                          </a:lnTo>
                          <a:lnTo>
                            <a:pt x="72" y="656"/>
                          </a:lnTo>
                          <a:lnTo>
                            <a:pt x="85" y="674"/>
                          </a:lnTo>
                          <a:lnTo>
                            <a:pt x="99" y="691"/>
                          </a:lnTo>
                          <a:lnTo>
                            <a:pt x="115" y="708"/>
                          </a:lnTo>
                          <a:lnTo>
                            <a:pt x="130" y="723"/>
                          </a:lnTo>
                          <a:lnTo>
                            <a:pt x="147" y="738"/>
                          </a:lnTo>
                          <a:lnTo>
                            <a:pt x="163" y="753"/>
                          </a:lnTo>
                          <a:lnTo>
                            <a:pt x="182" y="766"/>
                          </a:lnTo>
                          <a:lnTo>
                            <a:pt x="201" y="778"/>
                          </a:lnTo>
                          <a:lnTo>
                            <a:pt x="220" y="791"/>
                          </a:lnTo>
                          <a:lnTo>
                            <a:pt x="240" y="802"/>
                          </a:lnTo>
                          <a:lnTo>
                            <a:pt x="262" y="812"/>
                          </a:lnTo>
                          <a:lnTo>
                            <a:pt x="283" y="823"/>
                          </a:lnTo>
                          <a:lnTo>
                            <a:pt x="305" y="831"/>
                          </a:lnTo>
                          <a:lnTo>
                            <a:pt x="328" y="839"/>
                          </a:lnTo>
                          <a:lnTo>
                            <a:pt x="351" y="845"/>
                          </a:lnTo>
                          <a:lnTo>
                            <a:pt x="374" y="851"/>
                          </a:lnTo>
                          <a:lnTo>
                            <a:pt x="399" y="856"/>
                          </a:lnTo>
                          <a:lnTo>
                            <a:pt x="424" y="860"/>
                          </a:lnTo>
                          <a:lnTo>
                            <a:pt x="449" y="863"/>
                          </a:lnTo>
                          <a:lnTo>
                            <a:pt x="474" y="865"/>
                          </a:lnTo>
                          <a:lnTo>
                            <a:pt x="500" y="865"/>
                          </a:lnTo>
                          <a:lnTo>
                            <a:pt x="525" y="865"/>
                          </a:lnTo>
                          <a:lnTo>
                            <a:pt x="551" y="863"/>
                          </a:lnTo>
                          <a:lnTo>
                            <a:pt x="576" y="860"/>
                          </a:lnTo>
                          <a:lnTo>
                            <a:pt x="601" y="856"/>
                          </a:lnTo>
                          <a:lnTo>
                            <a:pt x="624" y="851"/>
                          </a:lnTo>
                          <a:lnTo>
                            <a:pt x="648" y="845"/>
                          </a:lnTo>
                          <a:lnTo>
                            <a:pt x="672" y="839"/>
                          </a:lnTo>
                          <a:lnTo>
                            <a:pt x="694" y="831"/>
                          </a:lnTo>
                          <a:lnTo>
                            <a:pt x="716" y="823"/>
                          </a:lnTo>
                          <a:lnTo>
                            <a:pt x="737" y="812"/>
                          </a:lnTo>
                          <a:lnTo>
                            <a:pt x="758" y="802"/>
                          </a:lnTo>
                          <a:lnTo>
                            <a:pt x="778" y="791"/>
                          </a:lnTo>
                          <a:lnTo>
                            <a:pt x="798" y="778"/>
                          </a:lnTo>
                          <a:lnTo>
                            <a:pt x="817" y="766"/>
                          </a:lnTo>
                          <a:lnTo>
                            <a:pt x="835" y="753"/>
                          </a:lnTo>
                          <a:lnTo>
                            <a:pt x="853" y="738"/>
                          </a:lnTo>
                          <a:lnTo>
                            <a:pt x="870" y="723"/>
                          </a:lnTo>
                          <a:lnTo>
                            <a:pt x="885" y="708"/>
                          </a:lnTo>
                          <a:lnTo>
                            <a:pt x="899" y="691"/>
                          </a:lnTo>
                          <a:lnTo>
                            <a:pt x="913" y="674"/>
                          </a:lnTo>
                          <a:lnTo>
                            <a:pt x="926" y="656"/>
                          </a:lnTo>
                          <a:lnTo>
                            <a:pt x="938" y="639"/>
                          </a:lnTo>
                          <a:lnTo>
                            <a:pt x="949" y="620"/>
                          </a:lnTo>
                          <a:lnTo>
                            <a:pt x="960" y="601"/>
                          </a:lnTo>
                          <a:lnTo>
                            <a:pt x="968" y="582"/>
                          </a:lnTo>
                          <a:lnTo>
                            <a:pt x="976" y="561"/>
                          </a:lnTo>
                          <a:lnTo>
                            <a:pt x="983" y="541"/>
                          </a:lnTo>
                          <a:lnTo>
                            <a:pt x="988" y="520"/>
                          </a:lnTo>
                          <a:lnTo>
                            <a:pt x="993" y="499"/>
                          </a:lnTo>
                          <a:lnTo>
                            <a:pt x="996" y="477"/>
                          </a:lnTo>
                          <a:lnTo>
                            <a:pt x="998" y="454"/>
                          </a:lnTo>
                          <a:lnTo>
                            <a:pt x="999" y="433"/>
                          </a:lnTo>
                          <a:close/>
                          <a:moveTo>
                            <a:pt x="969" y="433"/>
                          </a:moveTo>
                          <a:lnTo>
                            <a:pt x="969" y="453"/>
                          </a:lnTo>
                          <a:lnTo>
                            <a:pt x="967" y="474"/>
                          </a:lnTo>
                          <a:lnTo>
                            <a:pt x="964" y="494"/>
                          </a:lnTo>
                          <a:lnTo>
                            <a:pt x="960" y="515"/>
                          </a:lnTo>
                          <a:lnTo>
                            <a:pt x="955" y="534"/>
                          </a:lnTo>
                          <a:lnTo>
                            <a:pt x="948" y="554"/>
                          </a:lnTo>
                          <a:lnTo>
                            <a:pt x="941" y="572"/>
                          </a:lnTo>
                          <a:lnTo>
                            <a:pt x="932" y="591"/>
                          </a:lnTo>
                          <a:lnTo>
                            <a:pt x="923" y="609"/>
                          </a:lnTo>
                          <a:lnTo>
                            <a:pt x="912" y="627"/>
                          </a:lnTo>
                          <a:lnTo>
                            <a:pt x="902" y="643"/>
                          </a:lnTo>
                          <a:lnTo>
                            <a:pt x="889" y="660"/>
                          </a:lnTo>
                          <a:lnTo>
                            <a:pt x="875" y="676"/>
                          </a:lnTo>
                          <a:lnTo>
                            <a:pt x="862" y="691"/>
                          </a:lnTo>
                          <a:lnTo>
                            <a:pt x="847" y="706"/>
                          </a:lnTo>
                          <a:lnTo>
                            <a:pt x="832" y="720"/>
                          </a:lnTo>
                          <a:lnTo>
                            <a:pt x="815" y="733"/>
                          </a:lnTo>
                          <a:lnTo>
                            <a:pt x="798" y="747"/>
                          </a:lnTo>
                          <a:lnTo>
                            <a:pt x="781" y="759"/>
                          </a:lnTo>
                          <a:lnTo>
                            <a:pt x="762" y="770"/>
                          </a:lnTo>
                          <a:lnTo>
                            <a:pt x="743" y="781"/>
                          </a:lnTo>
                          <a:lnTo>
                            <a:pt x="724" y="790"/>
                          </a:lnTo>
                          <a:lnTo>
                            <a:pt x="704" y="799"/>
                          </a:lnTo>
                          <a:lnTo>
                            <a:pt x="682" y="807"/>
                          </a:lnTo>
                          <a:lnTo>
                            <a:pt x="661" y="814"/>
                          </a:lnTo>
                          <a:lnTo>
                            <a:pt x="640" y="821"/>
                          </a:lnTo>
                          <a:lnTo>
                            <a:pt x="617" y="827"/>
                          </a:lnTo>
                          <a:lnTo>
                            <a:pt x="595" y="831"/>
                          </a:lnTo>
                          <a:lnTo>
                            <a:pt x="571" y="835"/>
                          </a:lnTo>
                          <a:lnTo>
                            <a:pt x="547" y="837"/>
                          </a:lnTo>
                          <a:lnTo>
                            <a:pt x="524" y="839"/>
                          </a:lnTo>
                          <a:lnTo>
                            <a:pt x="500" y="839"/>
                          </a:lnTo>
                          <a:lnTo>
                            <a:pt x="475" y="839"/>
                          </a:lnTo>
                          <a:lnTo>
                            <a:pt x="451" y="837"/>
                          </a:lnTo>
                          <a:lnTo>
                            <a:pt x="428" y="835"/>
                          </a:lnTo>
                          <a:lnTo>
                            <a:pt x="405" y="831"/>
                          </a:lnTo>
                          <a:lnTo>
                            <a:pt x="383" y="827"/>
                          </a:lnTo>
                          <a:lnTo>
                            <a:pt x="360" y="821"/>
                          </a:lnTo>
                          <a:lnTo>
                            <a:pt x="337" y="814"/>
                          </a:lnTo>
                          <a:lnTo>
                            <a:pt x="316" y="807"/>
                          </a:lnTo>
                          <a:lnTo>
                            <a:pt x="296" y="799"/>
                          </a:lnTo>
                          <a:lnTo>
                            <a:pt x="276" y="790"/>
                          </a:lnTo>
                          <a:lnTo>
                            <a:pt x="256" y="781"/>
                          </a:lnTo>
                          <a:lnTo>
                            <a:pt x="237" y="770"/>
                          </a:lnTo>
                          <a:lnTo>
                            <a:pt x="218" y="759"/>
                          </a:lnTo>
                          <a:lnTo>
                            <a:pt x="200" y="747"/>
                          </a:lnTo>
                          <a:lnTo>
                            <a:pt x="183" y="733"/>
                          </a:lnTo>
                          <a:lnTo>
                            <a:pt x="167" y="720"/>
                          </a:lnTo>
                          <a:lnTo>
                            <a:pt x="151" y="706"/>
                          </a:lnTo>
                          <a:lnTo>
                            <a:pt x="137" y="691"/>
                          </a:lnTo>
                          <a:lnTo>
                            <a:pt x="123" y="676"/>
                          </a:lnTo>
                          <a:lnTo>
                            <a:pt x="110" y="660"/>
                          </a:lnTo>
                          <a:lnTo>
                            <a:pt x="98" y="643"/>
                          </a:lnTo>
                          <a:lnTo>
                            <a:pt x="86" y="627"/>
                          </a:lnTo>
                          <a:lnTo>
                            <a:pt x="76" y="609"/>
                          </a:lnTo>
                          <a:lnTo>
                            <a:pt x="66" y="591"/>
                          </a:lnTo>
                          <a:lnTo>
                            <a:pt x="58" y="572"/>
                          </a:lnTo>
                          <a:lnTo>
                            <a:pt x="51" y="554"/>
                          </a:lnTo>
                          <a:lnTo>
                            <a:pt x="45" y="534"/>
                          </a:lnTo>
                          <a:lnTo>
                            <a:pt x="39" y="515"/>
                          </a:lnTo>
                          <a:lnTo>
                            <a:pt x="35" y="494"/>
                          </a:lnTo>
                          <a:lnTo>
                            <a:pt x="32" y="474"/>
                          </a:lnTo>
                          <a:lnTo>
                            <a:pt x="31" y="453"/>
                          </a:lnTo>
                          <a:lnTo>
                            <a:pt x="29" y="433"/>
                          </a:lnTo>
                          <a:lnTo>
                            <a:pt x="31" y="411"/>
                          </a:lnTo>
                          <a:lnTo>
                            <a:pt x="32" y="391"/>
                          </a:lnTo>
                          <a:lnTo>
                            <a:pt x="35" y="370"/>
                          </a:lnTo>
                          <a:lnTo>
                            <a:pt x="39" y="351"/>
                          </a:lnTo>
                          <a:lnTo>
                            <a:pt x="45" y="331"/>
                          </a:lnTo>
                          <a:lnTo>
                            <a:pt x="51" y="312"/>
                          </a:lnTo>
                          <a:lnTo>
                            <a:pt x="58" y="292"/>
                          </a:lnTo>
                          <a:lnTo>
                            <a:pt x="66" y="274"/>
                          </a:lnTo>
                          <a:lnTo>
                            <a:pt x="76" y="256"/>
                          </a:lnTo>
                          <a:lnTo>
                            <a:pt x="86" y="239"/>
                          </a:lnTo>
                          <a:lnTo>
                            <a:pt x="98" y="222"/>
                          </a:lnTo>
                          <a:lnTo>
                            <a:pt x="110" y="205"/>
                          </a:lnTo>
                          <a:lnTo>
                            <a:pt x="123" y="190"/>
                          </a:lnTo>
                          <a:lnTo>
                            <a:pt x="137" y="174"/>
                          </a:lnTo>
                          <a:lnTo>
                            <a:pt x="151" y="159"/>
                          </a:lnTo>
                          <a:lnTo>
                            <a:pt x="167" y="145"/>
                          </a:lnTo>
                          <a:lnTo>
                            <a:pt x="183" y="131"/>
                          </a:lnTo>
                          <a:lnTo>
                            <a:pt x="200" y="119"/>
                          </a:lnTo>
                          <a:lnTo>
                            <a:pt x="218" y="107"/>
                          </a:lnTo>
                          <a:lnTo>
                            <a:pt x="237" y="95"/>
                          </a:lnTo>
                          <a:lnTo>
                            <a:pt x="256" y="85"/>
                          </a:lnTo>
                          <a:lnTo>
                            <a:pt x="276" y="75"/>
                          </a:lnTo>
                          <a:lnTo>
                            <a:pt x="296" y="66"/>
                          </a:lnTo>
                          <a:lnTo>
                            <a:pt x="316" y="58"/>
                          </a:lnTo>
                          <a:lnTo>
                            <a:pt x="337" y="50"/>
                          </a:lnTo>
                          <a:lnTo>
                            <a:pt x="360" y="44"/>
                          </a:lnTo>
                          <a:lnTo>
                            <a:pt x="383" y="39"/>
                          </a:lnTo>
                          <a:lnTo>
                            <a:pt x="405" y="34"/>
                          </a:lnTo>
                          <a:lnTo>
                            <a:pt x="428" y="31"/>
                          </a:lnTo>
                          <a:lnTo>
                            <a:pt x="451" y="28"/>
                          </a:lnTo>
                          <a:lnTo>
                            <a:pt x="475" y="27"/>
                          </a:lnTo>
                          <a:lnTo>
                            <a:pt x="500" y="26"/>
                          </a:lnTo>
                          <a:lnTo>
                            <a:pt x="524" y="27"/>
                          </a:lnTo>
                          <a:lnTo>
                            <a:pt x="547" y="28"/>
                          </a:lnTo>
                          <a:lnTo>
                            <a:pt x="571" y="31"/>
                          </a:lnTo>
                          <a:lnTo>
                            <a:pt x="595" y="34"/>
                          </a:lnTo>
                          <a:lnTo>
                            <a:pt x="617" y="39"/>
                          </a:lnTo>
                          <a:lnTo>
                            <a:pt x="640" y="44"/>
                          </a:lnTo>
                          <a:lnTo>
                            <a:pt x="661" y="50"/>
                          </a:lnTo>
                          <a:lnTo>
                            <a:pt x="682" y="58"/>
                          </a:lnTo>
                          <a:lnTo>
                            <a:pt x="704" y="66"/>
                          </a:lnTo>
                          <a:lnTo>
                            <a:pt x="724" y="75"/>
                          </a:lnTo>
                          <a:lnTo>
                            <a:pt x="743" y="85"/>
                          </a:lnTo>
                          <a:lnTo>
                            <a:pt x="762" y="95"/>
                          </a:lnTo>
                          <a:lnTo>
                            <a:pt x="781" y="107"/>
                          </a:lnTo>
                          <a:lnTo>
                            <a:pt x="798" y="119"/>
                          </a:lnTo>
                          <a:lnTo>
                            <a:pt x="815" y="131"/>
                          </a:lnTo>
                          <a:lnTo>
                            <a:pt x="832" y="145"/>
                          </a:lnTo>
                          <a:lnTo>
                            <a:pt x="847" y="159"/>
                          </a:lnTo>
                          <a:lnTo>
                            <a:pt x="862" y="174"/>
                          </a:lnTo>
                          <a:lnTo>
                            <a:pt x="875" y="190"/>
                          </a:lnTo>
                          <a:lnTo>
                            <a:pt x="889" y="205"/>
                          </a:lnTo>
                          <a:lnTo>
                            <a:pt x="902" y="222"/>
                          </a:lnTo>
                          <a:lnTo>
                            <a:pt x="912" y="239"/>
                          </a:lnTo>
                          <a:lnTo>
                            <a:pt x="923" y="256"/>
                          </a:lnTo>
                          <a:lnTo>
                            <a:pt x="932" y="274"/>
                          </a:lnTo>
                          <a:lnTo>
                            <a:pt x="941" y="292"/>
                          </a:lnTo>
                          <a:lnTo>
                            <a:pt x="948" y="312"/>
                          </a:lnTo>
                          <a:lnTo>
                            <a:pt x="955" y="331"/>
                          </a:lnTo>
                          <a:lnTo>
                            <a:pt x="960" y="351"/>
                          </a:lnTo>
                          <a:lnTo>
                            <a:pt x="964" y="370"/>
                          </a:lnTo>
                          <a:lnTo>
                            <a:pt x="967" y="391"/>
                          </a:lnTo>
                          <a:lnTo>
                            <a:pt x="969" y="411"/>
                          </a:lnTo>
                          <a:lnTo>
                            <a:pt x="969" y="433"/>
                          </a:lnTo>
                          <a:close/>
                        </a:path>
                      </a:pathLst>
                    </a:custGeom>
                    <a:solidFill>
                      <a:srgbClr val="00AC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8" name="Freeform 7024">
                      <a:extLst>
                        <a:ext uri="{FF2B5EF4-FFF2-40B4-BE49-F238E27FC236}">
                          <a16:creationId xmlns:a16="http://schemas.microsoft.com/office/drawing/2014/main" xmlns="" id="{A71417EF-C9F2-4C3A-9306-71400FFB57C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36" y="1196"/>
                      <a:ext cx="161" cy="168"/>
                    </a:xfrm>
                    <a:custGeom>
                      <a:avLst/>
                      <a:gdLst>
                        <a:gd name="T0" fmla="*/ 959 w 970"/>
                        <a:gd name="T1" fmla="*/ 335 h 839"/>
                        <a:gd name="T2" fmla="*/ 921 w 970"/>
                        <a:gd name="T3" fmla="*/ 238 h 839"/>
                        <a:gd name="T4" fmla="*/ 858 w 970"/>
                        <a:gd name="T5" fmla="*/ 153 h 839"/>
                        <a:gd name="T6" fmla="*/ 774 w 970"/>
                        <a:gd name="T7" fmla="*/ 83 h 839"/>
                        <a:gd name="T8" fmla="*/ 673 w 970"/>
                        <a:gd name="T9" fmla="*/ 33 h 839"/>
                        <a:gd name="T10" fmla="*/ 558 w 970"/>
                        <a:gd name="T11" fmla="*/ 6 h 839"/>
                        <a:gd name="T12" fmla="*/ 435 w 970"/>
                        <a:gd name="T13" fmla="*/ 2 h 839"/>
                        <a:gd name="T14" fmla="*/ 318 w 970"/>
                        <a:gd name="T15" fmla="*/ 26 h 839"/>
                        <a:gd name="T16" fmla="*/ 213 w 970"/>
                        <a:gd name="T17" fmla="*/ 72 h 839"/>
                        <a:gd name="T18" fmla="*/ 126 w 970"/>
                        <a:gd name="T19" fmla="*/ 138 h 839"/>
                        <a:gd name="T20" fmla="*/ 58 w 970"/>
                        <a:gd name="T21" fmla="*/ 220 h 839"/>
                        <a:gd name="T22" fmla="*/ 16 w 970"/>
                        <a:gd name="T23" fmla="*/ 315 h 839"/>
                        <a:gd name="T24" fmla="*/ 0 w 970"/>
                        <a:gd name="T25" fmla="*/ 420 h 839"/>
                        <a:gd name="T26" fmla="*/ 16 w 970"/>
                        <a:gd name="T27" fmla="*/ 524 h 839"/>
                        <a:gd name="T28" fmla="*/ 58 w 970"/>
                        <a:gd name="T29" fmla="*/ 620 h 839"/>
                        <a:gd name="T30" fmla="*/ 126 w 970"/>
                        <a:gd name="T31" fmla="*/ 702 h 839"/>
                        <a:gd name="T32" fmla="*/ 213 w 970"/>
                        <a:gd name="T33" fmla="*/ 768 h 839"/>
                        <a:gd name="T34" fmla="*/ 318 w 970"/>
                        <a:gd name="T35" fmla="*/ 814 h 839"/>
                        <a:gd name="T36" fmla="*/ 435 w 970"/>
                        <a:gd name="T37" fmla="*/ 837 h 839"/>
                        <a:gd name="T38" fmla="*/ 558 w 970"/>
                        <a:gd name="T39" fmla="*/ 834 h 839"/>
                        <a:gd name="T40" fmla="*/ 673 w 970"/>
                        <a:gd name="T41" fmla="*/ 807 h 839"/>
                        <a:gd name="T42" fmla="*/ 774 w 970"/>
                        <a:gd name="T43" fmla="*/ 755 h 839"/>
                        <a:gd name="T44" fmla="*/ 858 w 970"/>
                        <a:gd name="T45" fmla="*/ 687 h 839"/>
                        <a:gd name="T46" fmla="*/ 921 w 970"/>
                        <a:gd name="T47" fmla="*/ 601 h 839"/>
                        <a:gd name="T48" fmla="*/ 959 w 970"/>
                        <a:gd name="T49" fmla="*/ 504 h 839"/>
                        <a:gd name="T50" fmla="*/ 940 w 970"/>
                        <a:gd name="T51" fmla="*/ 420 h 839"/>
                        <a:gd name="T52" fmla="*/ 926 w 970"/>
                        <a:gd name="T53" fmla="*/ 518 h 839"/>
                        <a:gd name="T54" fmla="*/ 884 w 970"/>
                        <a:gd name="T55" fmla="*/ 608 h 839"/>
                        <a:gd name="T56" fmla="*/ 821 w 970"/>
                        <a:gd name="T57" fmla="*/ 684 h 839"/>
                        <a:gd name="T58" fmla="*/ 738 w 970"/>
                        <a:gd name="T59" fmla="*/ 746 h 839"/>
                        <a:gd name="T60" fmla="*/ 641 w 970"/>
                        <a:gd name="T61" fmla="*/ 790 h 839"/>
                        <a:gd name="T62" fmla="*/ 531 w 970"/>
                        <a:gd name="T63" fmla="*/ 812 h 839"/>
                        <a:gd name="T64" fmla="*/ 415 w 970"/>
                        <a:gd name="T65" fmla="*/ 809 h 839"/>
                        <a:gd name="T66" fmla="*/ 307 w 970"/>
                        <a:gd name="T67" fmla="*/ 783 h 839"/>
                        <a:gd name="T68" fmla="*/ 212 w 970"/>
                        <a:gd name="T69" fmla="*/ 736 h 839"/>
                        <a:gd name="T70" fmla="*/ 133 w 970"/>
                        <a:gd name="T71" fmla="*/ 670 h 839"/>
                        <a:gd name="T72" fmla="*/ 74 w 970"/>
                        <a:gd name="T73" fmla="*/ 590 h 839"/>
                        <a:gd name="T74" fmla="*/ 38 w 970"/>
                        <a:gd name="T75" fmla="*/ 499 h 839"/>
                        <a:gd name="T76" fmla="*/ 30 w 970"/>
                        <a:gd name="T77" fmla="*/ 399 h 839"/>
                        <a:gd name="T78" fmla="*/ 50 w 970"/>
                        <a:gd name="T79" fmla="*/ 303 h 839"/>
                        <a:gd name="T80" fmla="*/ 95 w 970"/>
                        <a:gd name="T81" fmla="*/ 216 h 839"/>
                        <a:gd name="T82" fmla="*/ 163 w 970"/>
                        <a:gd name="T83" fmla="*/ 141 h 839"/>
                        <a:gd name="T84" fmla="*/ 248 w 970"/>
                        <a:gd name="T85" fmla="*/ 82 h 839"/>
                        <a:gd name="T86" fmla="*/ 349 w 970"/>
                        <a:gd name="T87" fmla="*/ 43 h 839"/>
                        <a:gd name="T88" fmla="*/ 461 w 970"/>
                        <a:gd name="T89" fmla="*/ 26 h 839"/>
                        <a:gd name="T90" fmla="*/ 576 w 970"/>
                        <a:gd name="T91" fmla="*/ 33 h 839"/>
                        <a:gd name="T92" fmla="*/ 682 w 970"/>
                        <a:gd name="T93" fmla="*/ 65 h 839"/>
                        <a:gd name="T94" fmla="*/ 774 w 970"/>
                        <a:gd name="T95" fmla="*/ 115 h 839"/>
                        <a:gd name="T96" fmla="*/ 849 w 970"/>
                        <a:gd name="T97" fmla="*/ 184 h 839"/>
                        <a:gd name="T98" fmla="*/ 904 w 970"/>
                        <a:gd name="T99" fmla="*/ 266 h 839"/>
                        <a:gd name="T100" fmla="*/ 934 w 970"/>
                        <a:gd name="T101" fmla="*/ 359 h 8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70" h="839">
                          <a:moveTo>
                            <a:pt x="970" y="420"/>
                          </a:moveTo>
                          <a:lnTo>
                            <a:pt x="968" y="398"/>
                          </a:lnTo>
                          <a:lnTo>
                            <a:pt x="967" y="377"/>
                          </a:lnTo>
                          <a:lnTo>
                            <a:pt x="964" y="356"/>
                          </a:lnTo>
                          <a:lnTo>
                            <a:pt x="959" y="335"/>
                          </a:lnTo>
                          <a:lnTo>
                            <a:pt x="954" y="315"/>
                          </a:lnTo>
                          <a:lnTo>
                            <a:pt x="947" y="295"/>
                          </a:lnTo>
                          <a:lnTo>
                            <a:pt x="940" y="275"/>
                          </a:lnTo>
                          <a:lnTo>
                            <a:pt x="930" y="257"/>
                          </a:lnTo>
                          <a:lnTo>
                            <a:pt x="921" y="238"/>
                          </a:lnTo>
                          <a:lnTo>
                            <a:pt x="910" y="220"/>
                          </a:lnTo>
                          <a:lnTo>
                            <a:pt x="898" y="202"/>
                          </a:lnTo>
                          <a:lnTo>
                            <a:pt x="887" y="185"/>
                          </a:lnTo>
                          <a:lnTo>
                            <a:pt x="872" y="169"/>
                          </a:lnTo>
                          <a:lnTo>
                            <a:pt x="858" y="153"/>
                          </a:lnTo>
                          <a:lnTo>
                            <a:pt x="843" y="138"/>
                          </a:lnTo>
                          <a:lnTo>
                            <a:pt x="827" y="123"/>
                          </a:lnTo>
                          <a:lnTo>
                            <a:pt x="811" y="109"/>
                          </a:lnTo>
                          <a:lnTo>
                            <a:pt x="793" y="96"/>
                          </a:lnTo>
                          <a:lnTo>
                            <a:pt x="774" y="83"/>
                          </a:lnTo>
                          <a:lnTo>
                            <a:pt x="755" y="72"/>
                          </a:lnTo>
                          <a:lnTo>
                            <a:pt x="736" y="61"/>
                          </a:lnTo>
                          <a:lnTo>
                            <a:pt x="716" y="51"/>
                          </a:lnTo>
                          <a:lnTo>
                            <a:pt x="695" y="41"/>
                          </a:lnTo>
                          <a:lnTo>
                            <a:pt x="673" y="33"/>
                          </a:lnTo>
                          <a:lnTo>
                            <a:pt x="651" y="26"/>
                          </a:lnTo>
                          <a:lnTo>
                            <a:pt x="628" y="19"/>
                          </a:lnTo>
                          <a:lnTo>
                            <a:pt x="606" y="14"/>
                          </a:lnTo>
                          <a:lnTo>
                            <a:pt x="582" y="9"/>
                          </a:lnTo>
                          <a:lnTo>
                            <a:pt x="558" y="6"/>
                          </a:lnTo>
                          <a:lnTo>
                            <a:pt x="533" y="2"/>
                          </a:lnTo>
                          <a:lnTo>
                            <a:pt x="510" y="0"/>
                          </a:lnTo>
                          <a:lnTo>
                            <a:pt x="485" y="0"/>
                          </a:lnTo>
                          <a:lnTo>
                            <a:pt x="460" y="0"/>
                          </a:lnTo>
                          <a:lnTo>
                            <a:pt x="435" y="2"/>
                          </a:lnTo>
                          <a:lnTo>
                            <a:pt x="410" y="6"/>
                          </a:lnTo>
                          <a:lnTo>
                            <a:pt x="386" y="9"/>
                          </a:lnTo>
                          <a:lnTo>
                            <a:pt x="363" y="14"/>
                          </a:lnTo>
                          <a:lnTo>
                            <a:pt x="340" y="19"/>
                          </a:lnTo>
                          <a:lnTo>
                            <a:pt x="318" y="26"/>
                          </a:lnTo>
                          <a:lnTo>
                            <a:pt x="296" y="33"/>
                          </a:lnTo>
                          <a:lnTo>
                            <a:pt x="274" y="41"/>
                          </a:lnTo>
                          <a:lnTo>
                            <a:pt x="254" y="51"/>
                          </a:lnTo>
                          <a:lnTo>
                            <a:pt x="234" y="61"/>
                          </a:lnTo>
                          <a:lnTo>
                            <a:pt x="213" y="72"/>
                          </a:lnTo>
                          <a:lnTo>
                            <a:pt x="195" y="83"/>
                          </a:lnTo>
                          <a:lnTo>
                            <a:pt x="177" y="96"/>
                          </a:lnTo>
                          <a:lnTo>
                            <a:pt x="159" y="109"/>
                          </a:lnTo>
                          <a:lnTo>
                            <a:pt x="142" y="123"/>
                          </a:lnTo>
                          <a:lnTo>
                            <a:pt x="126" y="138"/>
                          </a:lnTo>
                          <a:lnTo>
                            <a:pt x="110" y="153"/>
                          </a:lnTo>
                          <a:lnTo>
                            <a:pt x="96" y="169"/>
                          </a:lnTo>
                          <a:lnTo>
                            <a:pt x="83" y="185"/>
                          </a:lnTo>
                          <a:lnTo>
                            <a:pt x="70" y="202"/>
                          </a:lnTo>
                          <a:lnTo>
                            <a:pt x="58" y="220"/>
                          </a:lnTo>
                          <a:lnTo>
                            <a:pt x="48" y="238"/>
                          </a:lnTo>
                          <a:lnTo>
                            <a:pt x="38" y="257"/>
                          </a:lnTo>
                          <a:lnTo>
                            <a:pt x="30" y="275"/>
                          </a:lnTo>
                          <a:lnTo>
                            <a:pt x="22" y="295"/>
                          </a:lnTo>
                          <a:lnTo>
                            <a:pt x="16" y="315"/>
                          </a:lnTo>
                          <a:lnTo>
                            <a:pt x="10" y="335"/>
                          </a:lnTo>
                          <a:lnTo>
                            <a:pt x="5" y="356"/>
                          </a:lnTo>
                          <a:lnTo>
                            <a:pt x="3" y="377"/>
                          </a:lnTo>
                          <a:lnTo>
                            <a:pt x="0" y="398"/>
                          </a:lnTo>
                          <a:lnTo>
                            <a:pt x="0" y="420"/>
                          </a:lnTo>
                          <a:lnTo>
                            <a:pt x="0" y="441"/>
                          </a:lnTo>
                          <a:lnTo>
                            <a:pt x="3" y="463"/>
                          </a:lnTo>
                          <a:lnTo>
                            <a:pt x="5" y="483"/>
                          </a:lnTo>
                          <a:lnTo>
                            <a:pt x="10" y="504"/>
                          </a:lnTo>
                          <a:lnTo>
                            <a:pt x="16" y="524"/>
                          </a:lnTo>
                          <a:lnTo>
                            <a:pt x="22" y="544"/>
                          </a:lnTo>
                          <a:lnTo>
                            <a:pt x="30" y="563"/>
                          </a:lnTo>
                          <a:lnTo>
                            <a:pt x="38" y="583"/>
                          </a:lnTo>
                          <a:lnTo>
                            <a:pt x="48" y="601"/>
                          </a:lnTo>
                          <a:lnTo>
                            <a:pt x="58" y="620"/>
                          </a:lnTo>
                          <a:lnTo>
                            <a:pt x="70" y="637"/>
                          </a:lnTo>
                          <a:lnTo>
                            <a:pt x="83" y="654"/>
                          </a:lnTo>
                          <a:lnTo>
                            <a:pt x="96" y="670"/>
                          </a:lnTo>
                          <a:lnTo>
                            <a:pt x="110" y="687"/>
                          </a:lnTo>
                          <a:lnTo>
                            <a:pt x="126" y="702"/>
                          </a:lnTo>
                          <a:lnTo>
                            <a:pt x="142" y="716"/>
                          </a:lnTo>
                          <a:lnTo>
                            <a:pt x="159" y="730"/>
                          </a:lnTo>
                          <a:lnTo>
                            <a:pt x="177" y="743"/>
                          </a:lnTo>
                          <a:lnTo>
                            <a:pt x="195" y="755"/>
                          </a:lnTo>
                          <a:lnTo>
                            <a:pt x="213" y="768"/>
                          </a:lnTo>
                          <a:lnTo>
                            <a:pt x="234" y="779"/>
                          </a:lnTo>
                          <a:lnTo>
                            <a:pt x="254" y="788"/>
                          </a:lnTo>
                          <a:lnTo>
                            <a:pt x="274" y="797"/>
                          </a:lnTo>
                          <a:lnTo>
                            <a:pt x="296" y="807"/>
                          </a:lnTo>
                          <a:lnTo>
                            <a:pt x="318" y="814"/>
                          </a:lnTo>
                          <a:lnTo>
                            <a:pt x="340" y="820"/>
                          </a:lnTo>
                          <a:lnTo>
                            <a:pt x="363" y="826"/>
                          </a:lnTo>
                          <a:lnTo>
                            <a:pt x="386" y="830"/>
                          </a:lnTo>
                          <a:lnTo>
                            <a:pt x="410" y="834"/>
                          </a:lnTo>
                          <a:lnTo>
                            <a:pt x="435" y="837"/>
                          </a:lnTo>
                          <a:lnTo>
                            <a:pt x="460" y="838"/>
                          </a:lnTo>
                          <a:lnTo>
                            <a:pt x="485" y="839"/>
                          </a:lnTo>
                          <a:lnTo>
                            <a:pt x="510" y="838"/>
                          </a:lnTo>
                          <a:lnTo>
                            <a:pt x="533" y="837"/>
                          </a:lnTo>
                          <a:lnTo>
                            <a:pt x="558" y="834"/>
                          </a:lnTo>
                          <a:lnTo>
                            <a:pt x="582" y="830"/>
                          </a:lnTo>
                          <a:lnTo>
                            <a:pt x="606" y="826"/>
                          </a:lnTo>
                          <a:lnTo>
                            <a:pt x="628" y="820"/>
                          </a:lnTo>
                          <a:lnTo>
                            <a:pt x="651" y="814"/>
                          </a:lnTo>
                          <a:lnTo>
                            <a:pt x="673" y="807"/>
                          </a:lnTo>
                          <a:lnTo>
                            <a:pt x="695" y="797"/>
                          </a:lnTo>
                          <a:lnTo>
                            <a:pt x="716" y="788"/>
                          </a:lnTo>
                          <a:lnTo>
                            <a:pt x="736" y="779"/>
                          </a:lnTo>
                          <a:lnTo>
                            <a:pt x="755" y="768"/>
                          </a:lnTo>
                          <a:lnTo>
                            <a:pt x="774" y="755"/>
                          </a:lnTo>
                          <a:lnTo>
                            <a:pt x="793" y="743"/>
                          </a:lnTo>
                          <a:lnTo>
                            <a:pt x="811" y="730"/>
                          </a:lnTo>
                          <a:lnTo>
                            <a:pt x="827" y="716"/>
                          </a:lnTo>
                          <a:lnTo>
                            <a:pt x="843" y="702"/>
                          </a:lnTo>
                          <a:lnTo>
                            <a:pt x="858" y="687"/>
                          </a:lnTo>
                          <a:lnTo>
                            <a:pt x="872" y="670"/>
                          </a:lnTo>
                          <a:lnTo>
                            <a:pt x="887" y="654"/>
                          </a:lnTo>
                          <a:lnTo>
                            <a:pt x="898" y="637"/>
                          </a:lnTo>
                          <a:lnTo>
                            <a:pt x="910" y="620"/>
                          </a:lnTo>
                          <a:lnTo>
                            <a:pt x="921" y="601"/>
                          </a:lnTo>
                          <a:lnTo>
                            <a:pt x="930" y="583"/>
                          </a:lnTo>
                          <a:lnTo>
                            <a:pt x="940" y="563"/>
                          </a:lnTo>
                          <a:lnTo>
                            <a:pt x="947" y="544"/>
                          </a:lnTo>
                          <a:lnTo>
                            <a:pt x="954" y="524"/>
                          </a:lnTo>
                          <a:lnTo>
                            <a:pt x="959" y="504"/>
                          </a:lnTo>
                          <a:lnTo>
                            <a:pt x="964" y="483"/>
                          </a:lnTo>
                          <a:lnTo>
                            <a:pt x="967" y="463"/>
                          </a:lnTo>
                          <a:lnTo>
                            <a:pt x="968" y="441"/>
                          </a:lnTo>
                          <a:lnTo>
                            <a:pt x="970" y="420"/>
                          </a:lnTo>
                          <a:close/>
                          <a:moveTo>
                            <a:pt x="940" y="420"/>
                          </a:moveTo>
                          <a:lnTo>
                            <a:pt x="939" y="440"/>
                          </a:lnTo>
                          <a:lnTo>
                            <a:pt x="938" y="460"/>
                          </a:lnTo>
                          <a:lnTo>
                            <a:pt x="934" y="479"/>
                          </a:lnTo>
                          <a:lnTo>
                            <a:pt x="930" y="499"/>
                          </a:lnTo>
                          <a:lnTo>
                            <a:pt x="926" y="518"/>
                          </a:lnTo>
                          <a:lnTo>
                            <a:pt x="920" y="537"/>
                          </a:lnTo>
                          <a:lnTo>
                            <a:pt x="911" y="555"/>
                          </a:lnTo>
                          <a:lnTo>
                            <a:pt x="904" y="573"/>
                          </a:lnTo>
                          <a:lnTo>
                            <a:pt x="895" y="590"/>
                          </a:lnTo>
                          <a:lnTo>
                            <a:pt x="884" y="608"/>
                          </a:lnTo>
                          <a:lnTo>
                            <a:pt x="874" y="624"/>
                          </a:lnTo>
                          <a:lnTo>
                            <a:pt x="862" y="640"/>
                          </a:lnTo>
                          <a:lnTo>
                            <a:pt x="849" y="656"/>
                          </a:lnTo>
                          <a:lnTo>
                            <a:pt x="836" y="670"/>
                          </a:lnTo>
                          <a:lnTo>
                            <a:pt x="821" y="684"/>
                          </a:lnTo>
                          <a:lnTo>
                            <a:pt x="806" y="698"/>
                          </a:lnTo>
                          <a:lnTo>
                            <a:pt x="791" y="711"/>
                          </a:lnTo>
                          <a:lnTo>
                            <a:pt x="774" y="723"/>
                          </a:lnTo>
                          <a:lnTo>
                            <a:pt x="756" y="736"/>
                          </a:lnTo>
                          <a:lnTo>
                            <a:pt x="738" y="746"/>
                          </a:lnTo>
                          <a:lnTo>
                            <a:pt x="721" y="756"/>
                          </a:lnTo>
                          <a:lnTo>
                            <a:pt x="702" y="767"/>
                          </a:lnTo>
                          <a:lnTo>
                            <a:pt x="682" y="775"/>
                          </a:lnTo>
                          <a:lnTo>
                            <a:pt x="661" y="783"/>
                          </a:lnTo>
                          <a:lnTo>
                            <a:pt x="641" y="790"/>
                          </a:lnTo>
                          <a:lnTo>
                            <a:pt x="620" y="796"/>
                          </a:lnTo>
                          <a:lnTo>
                            <a:pt x="599" y="801"/>
                          </a:lnTo>
                          <a:lnTo>
                            <a:pt x="576" y="805"/>
                          </a:lnTo>
                          <a:lnTo>
                            <a:pt x="554" y="809"/>
                          </a:lnTo>
                          <a:lnTo>
                            <a:pt x="531" y="812"/>
                          </a:lnTo>
                          <a:lnTo>
                            <a:pt x="507" y="813"/>
                          </a:lnTo>
                          <a:lnTo>
                            <a:pt x="485" y="814"/>
                          </a:lnTo>
                          <a:lnTo>
                            <a:pt x="461" y="813"/>
                          </a:lnTo>
                          <a:lnTo>
                            <a:pt x="437" y="812"/>
                          </a:lnTo>
                          <a:lnTo>
                            <a:pt x="415" y="809"/>
                          </a:lnTo>
                          <a:lnTo>
                            <a:pt x="392" y="805"/>
                          </a:lnTo>
                          <a:lnTo>
                            <a:pt x="371" y="801"/>
                          </a:lnTo>
                          <a:lnTo>
                            <a:pt x="349" y="796"/>
                          </a:lnTo>
                          <a:lnTo>
                            <a:pt x="328" y="790"/>
                          </a:lnTo>
                          <a:lnTo>
                            <a:pt x="307" y="783"/>
                          </a:lnTo>
                          <a:lnTo>
                            <a:pt x="287" y="775"/>
                          </a:lnTo>
                          <a:lnTo>
                            <a:pt x="268" y="767"/>
                          </a:lnTo>
                          <a:lnTo>
                            <a:pt x="248" y="756"/>
                          </a:lnTo>
                          <a:lnTo>
                            <a:pt x="230" y="746"/>
                          </a:lnTo>
                          <a:lnTo>
                            <a:pt x="212" y="736"/>
                          </a:lnTo>
                          <a:lnTo>
                            <a:pt x="195" y="723"/>
                          </a:lnTo>
                          <a:lnTo>
                            <a:pt x="178" y="711"/>
                          </a:lnTo>
                          <a:lnTo>
                            <a:pt x="163" y="698"/>
                          </a:lnTo>
                          <a:lnTo>
                            <a:pt x="147" y="684"/>
                          </a:lnTo>
                          <a:lnTo>
                            <a:pt x="133" y="670"/>
                          </a:lnTo>
                          <a:lnTo>
                            <a:pt x="120" y="656"/>
                          </a:lnTo>
                          <a:lnTo>
                            <a:pt x="107" y="640"/>
                          </a:lnTo>
                          <a:lnTo>
                            <a:pt x="95" y="624"/>
                          </a:lnTo>
                          <a:lnTo>
                            <a:pt x="84" y="608"/>
                          </a:lnTo>
                          <a:lnTo>
                            <a:pt x="74" y="590"/>
                          </a:lnTo>
                          <a:lnTo>
                            <a:pt x="65" y="573"/>
                          </a:lnTo>
                          <a:lnTo>
                            <a:pt x="57" y="555"/>
                          </a:lnTo>
                          <a:lnTo>
                            <a:pt x="50" y="537"/>
                          </a:lnTo>
                          <a:lnTo>
                            <a:pt x="44" y="518"/>
                          </a:lnTo>
                          <a:lnTo>
                            <a:pt x="38" y="499"/>
                          </a:lnTo>
                          <a:lnTo>
                            <a:pt x="35" y="479"/>
                          </a:lnTo>
                          <a:lnTo>
                            <a:pt x="32" y="460"/>
                          </a:lnTo>
                          <a:lnTo>
                            <a:pt x="30" y="440"/>
                          </a:lnTo>
                          <a:lnTo>
                            <a:pt x="30" y="420"/>
                          </a:lnTo>
                          <a:lnTo>
                            <a:pt x="30" y="399"/>
                          </a:lnTo>
                          <a:lnTo>
                            <a:pt x="32" y="380"/>
                          </a:lnTo>
                          <a:lnTo>
                            <a:pt x="35" y="359"/>
                          </a:lnTo>
                          <a:lnTo>
                            <a:pt x="38" y="340"/>
                          </a:lnTo>
                          <a:lnTo>
                            <a:pt x="44" y="321"/>
                          </a:lnTo>
                          <a:lnTo>
                            <a:pt x="50" y="303"/>
                          </a:lnTo>
                          <a:lnTo>
                            <a:pt x="57" y="284"/>
                          </a:lnTo>
                          <a:lnTo>
                            <a:pt x="65" y="266"/>
                          </a:lnTo>
                          <a:lnTo>
                            <a:pt x="74" y="249"/>
                          </a:lnTo>
                          <a:lnTo>
                            <a:pt x="84" y="232"/>
                          </a:lnTo>
                          <a:lnTo>
                            <a:pt x="95" y="216"/>
                          </a:lnTo>
                          <a:lnTo>
                            <a:pt x="107" y="199"/>
                          </a:lnTo>
                          <a:lnTo>
                            <a:pt x="120" y="184"/>
                          </a:lnTo>
                          <a:lnTo>
                            <a:pt x="133" y="169"/>
                          </a:lnTo>
                          <a:lnTo>
                            <a:pt x="147" y="155"/>
                          </a:lnTo>
                          <a:lnTo>
                            <a:pt x="163" y="141"/>
                          </a:lnTo>
                          <a:lnTo>
                            <a:pt x="178" y="128"/>
                          </a:lnTo>
                          <a:lnTo>
                            <a:pt x="195" y="115"/>
                          </a:lnTo>
                          <a:lnTo>
                            <a:pt x="212" y="104"/>
                          </a:lnTo>
                          <a:lnTo>
                            <a:pt x="230" y="93"/>
                          </a:lnTo>
                          <a:lnTo>
                            <a:pt x="248" y="82"/>
                          </a:lnTo>
                          <a:lnTo>
                            <a:pt x="268" y="73"/>
                          </a:lnTo>
                          <a:lnTo>
                            <a:pt x="287" y="65"/>
                          </a:lnTo>
                          <a:lnTo>
                            <a:pt x="307" y="57"/>
                          </a:lnTo>
                          <a:lnTo>
                            <a:pt x="328" y="50"/>
                          </a:lnTo>
                          <a:lnTo>
                            <a:pt x="349" y="43"/>
                          </a:lnTo>
                          <a:lnTo>
                            <a:pt x="371" y="38"/>
                          </a:lnTo>
                          <a:lnTo>
                            <a:pt x="392" y="33"/>
                          </a:lnTo>
                          <a:lnTo>
                            <a:pt x="415" y="30"/>
                          </a:lnTo>
                          <a:lnTo>
                            <a:pt x="437" y="28"/>
                          </a:lnTo>
                          <a:lnTo>
                            <a:pt x="461" y="26"/>
                          </a:lnTo>
                          <a:lnTo>
                            <a:pt x="485" y="26"/>
                          </a:lnTo>
                          <a:lnTo>
                            <a:pt x="507" y="26"/>
                          </a:lnTo>
                          <a:lnTo>
                            <a:pt x="531" y="28"/>
                          </a:lnTo>
                          <a:lnTo>
                            <a:pt x="554" y="30"/>
                          </a:lnTo>
                          <a:lnTo>
                            <a:pt x="576" y="33"/>
                          </a:lnTo>
                          <a:lnTo>
                            <a:pt x="599" y="38"/>
                          </a:lnTo>
                          <a:lnTo>
                            <a:pt x="620" y="43"/>
                          </a:lnTo>
                          <a:lnTo>
                            <a:pt x="641" y="50"/>
                          </a:lnTo>
                          <a:lnTo>
                            <a:pt x="661" y="57"/>
                          </a:lnTo>
                          <a:lnTo>
                            <a:pt x="682" y="65"/>
                          </a:lnTo>
                          <a:lnTo>
                            <a:pt x="702" y="73"/>
                          </a:lnTo>
                          <a:lnTo>
                            <a:pt x="721" y="82"/>
                          </a:lnTo>
                          <a:lnTo>
                            <a:pt x="738" y="93"/>
                          </a:lnTo>
                          <a:lnTo>
                            <a:pt x="756" y="104"/>
                          </a:lnTo>
                          <a:lnTo>
                            <a:pt x="774" y="115"/>
                          </a:lnTo>
                          <a:lnTo>
                            <a:pt x="791" y="128"/>
                          </a:lnTo>
                          <a:lnTo>
                            <a:pt x="806" y="141"/>
                          </a:lnTo>
                          <a:lnTo>
                            <a:pt x="821" y="155"/>
                          </a:lnTo>
                          <a:lnTo>
                            <a:pt x="836" y="169"/>
                          </a:lnTo>
                          <a:lnTo>
                            <a:pt x="849" y="184"/>
                          </a:lnTo>
                          <a:lnTo>
                            <a:pt x="862" y="199"/>
                          </a:lnTo>
                          <a:lnTo>
                            <a:pt x="874" y="216"/>
                          </a:lnTo>
                          <a:lnTo>
                            <a:pt x="884" y="232"/>
                          </a:lnTo>
                          <a:lnTo>
                            <a:pt x="895" y="249"/>
                          </a:lnTo>
                          <a:lnTo>
                            <a:pt x="904" y="266"/>
                          </a:lnTo>
                          <a:lnTo>
                            <a:pt x="911" y="284"/>
                          </a:lnTo>
                          <a:lnTo>
                            <a:pt x="920" y="303"/>
                          </a:lnTo>
                          <a:lnTo>
                            <a:pt x="926" y="321"/>
                          </a:lnTo>
                          <a:lnTo>
                            <a:pt x="930" y="340"/>
                          </a:lnTo>
                          <a:lnTo>
                            <a:pt x="934" y="359"/>
                          </a:lnTo>
                          <a:lnTo>
                            <a:pt x="938" y="380"/>
                          </a:lnTo>
                          <a:lnTo>
                            <a:pt x="939" y="399"/>
                          </a:lnTo>
                          <a:lnTo>
                            <a:pt x="940" y="420"/>
                          </a:lnTo>
                          <a:close/>
                        </a:path>
                      </a:pathLst>
                    </a:custGeom>
                    <a:solidFill>
                      <a:srgbClr val="10AE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09" name="Freeform 7025">
                      <a:extLst>
                        <a:ext uri="{FF2B5EF4-FFF2-40B4-BE49-F238E27FC236}">
                          <a16:creationId xmlns:a16="http://schemas.microsoft.com/office/drawing/2014/main" xmlns="" id="{7208E0F4-C9C7-48E4-BCF8-A1A690C4CEE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38" y="1198"/>
                      <a:ext cx="157" cy="163"/>
                    </a:xfrm>
                    <a:custGeom>
                      <a:avLst/>
                      <a:gdLst>
                        <a:gd name="T0" fmla="*/ 931 w 940"/>
                        <a:gd name="T1" fmla="*/ 325 h 813"/>
                        <a:gd name="T2" fmla="*/ 894 w 940"/>
                        <a:gd name="T3" fmla="*/ 230 h 813"/>
                        <a:gd name="T4" fmla="*/ 833 w 940"/>
                        <a:gd name="T5" fmla="*/ 148 h 813"/>
                        <a:gd name="T6" fmla="*/ 752 w 940"/>
                        <a:gd name="T7" fmla="*/ 81 h 813"/>
                        <a:gd name="T8" fmla="*/ 653 w 940"/>
                        <a:gd name="T9" fmla="*/ 32 h 813"/>
                        <a:gd name="T10" fmla="*/ 542 w 940"/>
                        <a:gd name="T11" fmla="*/ 5 h 813"/>
                        <a:gd name="T12" fmla="*/ 422 w 940"/>
                        <a:gd name="T13" fmla="*/ 2 h 813"/>
                        <a:gd name="T14" fmla="*/ 308 w 940"/>
                        <a:gd name="T15" fmla="*/ 24 h 813"/>
                        <a:gd name="T16" fmla="*/ 208 w 940"/>
                        <a:gd name="T17" fmla="*/ 69 h 813"/>
                        <a:gd name="T18" fmla="*/ 122 w 940"/>
                        <a:gd name="T19" fmla="*/ 133 h 813"/>
                        <a:gd name="T20" fmla="*/ 57 w 940"/>
                        <a:gd name="T21" fmla="*/ 213 h 813"/>
                        <a:gd name="T22" fmla="*/ 16 w 940"/>
                        <a:gd name="T23" fmla="*/ 305 h 813"/>
                        <a:gd name="T24" fmla="*/ 0 w 940"/>
                        <a:gd name="T25" fmla="*/ 407 h 813"/>
                        <a:gd name="T26" fmla="*/ 16 w 940"/>
                        <a:gd name="T27" fmla="*/ 508 h 813"/>
                        <a:gd name="T28" fmla="*/ 57 w 940"/>
                        <a:gd name="T29" fmla="*/ 601 h 813"/>
                        <a:gd name="T30" fmla="*/ 122 w 940"/>
                        <a:gd name="T31" fmla="*/ 680 h 813"/>
                        <a:gd name="T32" fmla="*/ 208 w 940"/>
                        <a:gd name="T33" fmla="*/ 744 h 813"/>
                        <a:gd name="T34" fmla="*/ 308 w 940"/>
                        <a:gd name="T35" fmla="*/ 788 h 813"/>
                        <a:gd name="T36" fmla="*/ 422 w 940"/>
                        <a:gd name="T37" fmla="*/ 811 h 813"/>
                        <a:gd name="T38" fmla="*/ 542 w 940"/>
                        <a:gd name="T39" fmla="*/ 809 h 813"/>
                        <a:gd name="T40" fmla="*/ 653 w 940"/>
                        <a:gd name="T41" fmla="*/ 781 h 813"/>
                        <a:gd name="T42" fmla="*/ 752 w 940"/>
                        <a:gd name="T43" fmla="*/ 733 h 813"/>
                        <a:gd name="T44" fmla="*/ 833 w 940"/>
                        <a:gd name="T45" fmla="*/ 665 h 813"/>
                        <a:gd name="T46" fmla="*/ 894 w 940"/>
                        <a:gd name="T47" fmla="*/ 583 h 813"/>
                        <a:gd name="T48" fmla="*/ 931 w 940"/>
                        <a:gd name="T49" fmla="*/ 489 h 813"/>
                        <a:gd name="T50" fmla="*/ 910 w 940"/>
                        <a:gd name="T51" fmla="*/ 407 h 813"/>
                        <a:gd name="T52" fmla="*/ 897 w 940"/>
                        <a:gd name="T53" fmla="*/ 502 h 813"/>
                        <a:gd name="T54" fmla="*/ 858 w 940"/>
                        <a:gd name="T55" fmla="*/ 588 h 813"/>
                        <a:gd name="T56" fmla="*/ 797 w 940"/>
                        <a:gd name="T57" fmla="*/ 663 h 813"/>
                        <a:gd name="T58" fmla="*/ 717 w 940"/>
                        <a:gd name="T59" fmla="*/ 723 h 813"/>
                        <a:gd name="T60" fmla="*/ 621 w 940"/>
                        <a:gd name="T61" fmla="*/ 765 h 813"/>
                        <a:gd name="T62" fmla="*/ 516 w 940"/>
                        <a:gd name="T63" fmla="*/ 786 h 813"/>
                        <a:gd name="T64" fmla="*/ 403 w 940"/>
                        <a:gd name="T65" fmla="*/ 783 h 813"/>
                        <a:gd name="T66" fmla="*/ 299 w 940"/>
                        <a:gd name="T67" fmla="*/ 758 h 813"/>
                        <a:gd name="T68" fmla="*/ 207 w 940"/>
                        <a:gd name="T69" fmla="*/ 712 h 813"/>
                        <a:gd name="T70" fmla="*/ 131 w 940"/>
                        <a:gd name="T71" fmla="*/ 649 h 813"/>
                        <a:gd name="T72" fmla="*/ 74 w 940"/>
                        <a:gd name="T73" fmla="*/ 572 h 813"/>
                        <a:gd name="T74" fmla="*/ 38 w 940"/>
                        <a:gd name="T75" fmla="*/ 484 h 813"/>
                        <a:gd name="T76" fmla="*/ 30 w 940"/>
                        <a:gd name="T77" fmla="*/ 387 h 813"/>
                        <a:gd name="T78" fmla="*/ 50 w 940"/>
                        <a:gd name="T79" fmla="*/ 293 h 813"/>
                        <a:gd name="T80" fmla="*/ 94 w 940"/>
                        <a:gd name="T81" fmla="*/ 209 h 813"/>
                        <a:gd name="T82" fmla="*/ 159 w 940"/>
                        <a:gd name="T83" fmla="*/ 137 h 813"/>
                        <a:gd name="T84" fmla="*/ 242 w 940"/>
                        <a:gd name="T85" fmla="*/ 81 h 813"/>
                        <a:gd name="T86" fmla="*/ 339 w 940"/>
                        <a:gd name="T87" fmla="*/ 43 h 813"/>
                        <a:gd name="T88" fmla="*/ 448 w 940"/>
                        <a:gd name="T89" fmla="*/ 26 h 813"/>
                        <a:gd name="T90" fmla="*/ 560 w 940"/>
                        <a:gd name="T91" fmla="*/ 34 h 813"/>
                        <a:gd name="T92" fmla="*/ 662 w 940"/>
                        <a:gd name="T93" fmla="*/ 63 h 813"/>
                        <a:gd name="T94" fmla="*/ 750 w 940"/>
                        <a:gd name="T95" fmla="*/ 113 h 813"/>
                        <a:gd name="T96" fmla="*/ 824 w 940"/>
                        <a:gd name="T97" fmla="*/ 178 h 813"/>
                        <a:gd name="T98" fmla="*/ 876 w 940"/>
                        <a:gd name="T99" fmla="*/ 258 h 813"/>
                        <a:gd name="T100" fmla="*/ 906 w 940"/>
                        <a:gd name="T101" fmla="*/ 348 h 8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40" h="813">
                          <a:moveTo>
                            <a:pt x="940" y="407"/>
                          </a:moveTo>
                          <a:lnTo>
                            <a:pt x="940" y="385"/>
                          </a:lnTo>
                          <a:lnTo>
                            <a:pt x="938" y="365"/>
                          </a:lnTo>
                          <a:lnTo>
                            <a:pt x="935" y="344"/>
                          </a:lnTo>
                          <a:lnTo>
                            <a:pt x="931" y="325"/>
                          </a:lnTo>
                          <a:lnTo>
                            <a:pt x="926" y="305"/>
                          </a:lnTo>
                          <a:lnTo>
                            <a:pt x="919" y="286"/>
                          </a:lnTo>
                          <a:lnTo>
                            <a:pt x="912" y="266"/>
                          </a:lnTo>
                          <a:lnTo>
                            <a:pt x="903" y="248"/>
                          </a:lnTo>
                          <a:lnTo>
                            <a:pt x="894" y="230"/>
                          </a:lnTo>
                          <a:lnTo>
                            <a:pt x="883" y="213"/>
                          </a:lnTo>
                          <a:lnTo>
                            <a:pt x="873" y="196"/>
                          </a:lnTo>
                          <a:lnTo>
                            <a:pt x="860" y="179"/>
                          </a:lnTo>
                          <a:lnTo>
                            <a:pt x="846" y="164"/>
                          </a:lnTo>
                          <a:lnTo>
                            <a:pt x="833" y="148"/>
                          </a:lnTo>
                          <a:lnTo>
                            <a:pt x="818" y="133"/>
                          </a:lnTo>
                          <a:lnTo>
                            <a:pt x="803" y="119"/>
                          </a:lnTo>
                          <a:lnTo>
                            <a:pt x="786" y="105"/>
                          </a:lnTo>
                          <a:lnTo>
                            <a:pt x="769" y="93"/>
                          </a:lnTo>
                          <a:lnTo>
                            <a:pt x="752" y="81"/>
                          </a:lnTo>
                          <a:lnTo>
                            <a:pt x="733" y="69"/>
                          </a:lnTo>
                          <a:lnTo>
                            <a:pt x="714" y="59"/>
                          </a:lnTo>
                          <a:lnTo>
                            <a:pt x="695" y="49"/>
                          </a:lnTo>
                          <a:lnTo>
                            <a:pt x="675" y="40"/>
                          </a:lnTo>
                          <a:lnTo>
                            <a:pt x="653" y="32"/>
                          </a:lnTo>
                          <a:lnTo>
                            <a:pt x="632" y="24"/>
                          </a:lnTo>
                          <a:lnTo>
                            <a:pt x="611" y="18"/>
                          </a:lnTo>
                          <a:lnTo>
                            <a:pt x="588" y="13"/>
                          </a:lnTo>
                          <a:lnTo>
                            <a:pt x="566" y="8"/>
                          </a:lnTo>
                          <a:lnTo>
                            <a:pt x="542" y="5"/>
                          </a:lnTo>
                          <a:lnTo>
                            <a:pt x="518" y="2"/>
                          </a:lnTo>
                          <a:lnTo>
                            <a:pt x="495" y="1"/>
                          </a:lnTo>
                          <a:lnTo>
                            <a:pt x="471" y="0"/>
                          </a:lnTo>
                          <a:lnTo>
                            <a:pt x="446" y="1"/>
                          </a:lnTo>
                          <a:lnTo>
                            <a:pt x="422" y="2"/>
                          </a:lnTo>
                          <a:lnTo>
                            <a:pt x="399" y="5"/>
                          </a:lnTo>
                          <a:lnTo>
                            <a:pt x="376" y="8"/>
                          </a:lnTo>
                          <a:lnTo>
                            <a:pt x="354" y="13"/>
                          </a:lnTo>
                          <a:lnTo>
                            <a:pt x="331" y="18"/>
                          </a:lnTo>
                          <a:lnTo>
                            <a:pt x="308" y="24"/>
                          </a:lnTo>
                          <a:lnTo>
                            <a:pt x="287" y="32"/>
                          </a:lnTo>
                          <a:lnTo>
                            <a:pt x="267" y="40"/>
                          </a:lnTo>
                          <a:lnTo>
                            <a:pt x="247" y="49"/>
                          </a:lnTo>
                          <a:lnTo>
                            <a:pt x="227" y="59"/>
                          </a:lnTo>
                          <a:lnTo>
                            <a:pt x="208" y="69"/>
                          </a:lnTo>
                          <a:lnTo>
                            <a:pt x="189" y="81"/>
                          </a:lnTo>
                          <a:lnTo>
                            <a:pt x="171" y="93"/>
                          </a:lnTo>
                          <a:lnTo>
                            <a:pt x="154" y="105"/>
                          </a:lnTo>
                          <a:lnTo>
                            <a:pt x="138" y="119"/>
                          </a:lnTo>
                          <a:lnTo>
                            <a:pt x="122" y="133"/>
                          </a:lnTo>
                          <a:lnTo>
                            <a:pt x="108" y="148"/>
                          </a:lnTo>
                          <a:lnTo>
                            <a:pt x="94" y="164"/>
                          </a:lnTo>
                          <a:lnTo>
                            <a:pt x="81" y="179"/>
                          </a:lnTo>
                          <a:lnTo>
                            <a:pt x="69" y="196"/>
                          </a:lnTo>
                          <a:lnTo>
                            <a:pt x="57" y="213"/>
                          </a:lnTo>
                          <a:lnTo>
                            <a:pt x="47" y="230"/>
                          </a:lnTo>
                          <a:lnTo>
                            <a:pt x="37" y="248"/>
                          </a:lnTo>
                          <a:lnTo>
                            <a:pt x="29" y="266"/>
                          </a:lnTo>
                          <a:lnTo>
                            <a:pt x="22" y="286"/>
                          </a:lnTo>
                          <a:lnTo>
                            <a:pt x="16" y="305"/>
                          </a:lnTo>
                          <a:lnTo>
                            <a:pt x="10" y="325"/>
                          </a:lnTo>
                          <a:lnTo>
                            <a:pt x="6" y="344"/>
                          </a:lnTo>
                          <a:lnTo>
                            <a:pt x="3" y="365"/>
                          </a:lnTo>
                          <a:lnTo>
                            <a:pt x="2" y="385"/>
                          </a:lnTo>
                          <a:lnTo>
                            <a:pt x="0" y="407"/>
                          </a:lnTo>
                          <a:lnTo>
                            <a:pt x="2" y="427"/>
                          </a:lnTo>
                          <a:lnTo>
                            <a:pt x="3" y="448"/>
                          </a:lnTo>
                          <a:lnTo>
                            <a:pt x="6" y="468"/>
                          </a:lnTo>
                          <a:lnTo>
                            <a:pt x="10" y="489"/>
                          </a:lnTo>
                          <a:lnTo>
                            <a:pt x="16" y="508"/>
                          </a:lnTo>
                          <a:lnTo>
                            <a:pt x="22" y="528"/>
                          </a:lnTo>
                          <a:lnTo>
                            <a:pt x="29" y="546"/>
                          </a:lnTo>
                          <a:lnTo>
                            <a:pt x="37" y="565"/>
                          </a:lnTo>
                          <a:lnTo>
                            <a:pt x="47" y="583"/>
                          </a:lnTo>
                          <a:lnTo>
                            <a:pt x="57" y="601"/>
                          </a:lnTo>
                          <a:lnTo>
                            <a:pt x="69" y="617"/>
                          </a:lnTo>
                          <a:lnTo>
                            <a:pt x="81" y="634"/>
                          </a:lnTo>
                          <a:lnTo>
                            <a:pt x="94" y="650"/>
                          </a:lnTo>
                          <a:lnTo>
                            <a:pt x="108" y="665"/>
                          </a:lnTo>
                          <a:lnTo>
                            <a:pt x="122" y="680"/>
                          </a:lnTo>
                          <a:lnTo>
                            <a:pt x="138" y="694"/>
                          </a:lnTo>
                          <a:lnTo>
                            <a:pt x="154" y="707"/>
                          </a:lnTo>
                          <a:lnTo>
                            <a:pt x="171" y="721"/>
                          </a:lnTo>
                          <a:lnTo>
                            <a:pt x="189" y="733"/>
                          </a:lnTo>
                          <a:lnTo>
                            <a:pt x="208" y="744"/>
                          </a:lnTo>
                          <a:lnTo>
                            <a:pt x="227" y="755"/>
                          </a:lnTo>
                          <a:lnTo>
                            <a:pt x="247" y="764"/>
                          </a:lnTo>
                          <a:lnTo>
                            <a:pt x="267" y="773"/>
                          </a:lnTo>
                          <a:lnTo>
                            <a:pt x="287" y="781"/>
                          </a:lnTo>
                          <a:lnTo>
                            <a:pt x="308" y="788"/>
                          </a:lnTo>
                          <a:lnTo>
                            <a:pt x="331" y="795"/>
                          </a:lnTo>
                          <a:lnTo>
                            <a:pt x="354" y="801"/>
                          </a:lnTo>
                          <a:lnTo>
                            <a:pt x="376" y="805"/>
                          </a:lnTo>
                          <a:lnTo>
                            <a:pt x="399" y="809"/>
                          </a:lnTo>
                          <a:lnTo>
                            <a:pt x="422" y="811"/>
                          </a:lnTo>
                          <a:lnTo>
                            <a:pt x="446" y="813"/>
                          </a:lnTo>
                          <a:lnTo>
                            <a:pt x="471" y="813"/>
                          </a:lnTo>
                          <a:lnTo>
                            <a:pt x="495" y="813"/>
                          </a:lnTo>
                          <a:lnTo>
                            <a:pt x="518" y="811"/>
                          </a:lnTo>
                          <a:lnTo>
                            <a:pt x="542" y="809"/>
                          </a:lnTo>
                          <a:lnTo>
                            <a:pt x="566" y="805"/>
                          </a:lnTo>
                          <a:lnTo>
                            <a:pt x="588" y="801"/>
                          </a:lnTo>
                          <a:lnTo>
                            <a:pt x="611" y="795"/>
                          </a:lnTo>
                          <a:lnTo>
                            <a:pt x="632" y="788"/>
                          </a:lnTo>
                          <a:lnTo>
                            <a:pt x="653" y="781"/>
                          </a:lnTo>
                          <a:lnTo>
                            <a:pt x="675" y="773"/>
                          </a:lnTo>
                          <a:lnTo>
                            <a:pt x="695" y="764"/>
                          </a:lnTo>
                          <a:lnTo>
                            <a:pt x="714" y="755"/>
                          </a:lnTo>
                          <a:lnTo>
                            <a:pt x="733" y="744"/>
                          </a:lnTo>
                          <a:lnTo>
                            <a:pt x="752" y="733"/>
                          </a:lnTo>
                          <a:lnTo>
                            <a:pt x="769" y="721"/>
                          </a:lnTo>
                          <a:lnTo>
                            <a:pt x="786" y="707"/>
                          </a:lnTo>
                          <a:lnTo>
                            <a:pt x="803" y="694"/>
                          </a:lnTo>
                          <a:lnTo>
                            <a:pt x="818" y="680"/>
                          </a:lnTo>
                          <a:lnTo>
                            <a:pt x="833" y="665"/>
                          </a:lnTo>
                          <a:lnTo>
                            <a:pt x="846" y="650"/>
                          </a:lnTo>
                          <a:lnTo>
                            <a:pt x="860" y="634"/>
                          </a:lnTo>
                          <a:lnTo>
                            <a:pt x="873" y="617"/>
                          </a:lnTo>
                          <a:lnTo>
                            <a:pt x="883" y="601"/>
                          </a:lnTo>
                          <a:lnTo>
                            <a:pt x="894" y="583"/>
                          </a:lnTo>
                          <a:lnTo>
                            <a:pt x="903" y="565"/>
                          </a:lnTo>
                          <a:lnTo>
                            <a:pt x="912" y="546"/>
                          </a:lnTo>
                          <a:lnTo>
                            <a:pt x="919" y="528"/>
                          </a:lnTo>
                          <a:lnTo>
                            <a:pt x="926" y="508"/>
                          </a:lnTo>
                          <a:lnTo>
                            <a:pt x="931" y="489"/>
                          </a:lnTo>
                          <a:lnTo>
                            <a:pt x="935" y="468"/>
                          </a:lnTo>
                          <a:lnTo>
                            <a:pt x="938" y="448"/>
                          </a:lnTo>
                          <a:lnTo>
                            <a:pt x="940" y="427"/>
                          </a:lnTo>
                          <a:lnTo>
                            <a:pt x="940" y="407"/>
                          </a:lnTo>
                          <a:close/>
                          <a:moveTo>
                            <a:pt x="910" y="407"/>
                          </a:moveTo>
                          <a:lnTo>
                            <a:pt x="910" y="426"/>
                          </a:lnTo>
                          <a:lnTo>
                            <a:pt x="909" y="446"/>
                          </a:lnTo>
                          <a:lnTo>
                            <a:pt x="906" y="464"/>
                          </a:lnTo>
                          <a:lnTo>
                            <a:pt x="902" y="484"/>
                          </a:lnTo>
                          <a:lnTo>
                            <a:pt x="897" y="502"/>
                          </a:lnTo>
                          <a:lnTo>
                            <a:pt x="892" y="520"/>
                          </a:lnTo>
                          <a:lnTo>
                            <a:pt x="884" y="538"/>
                          </a:lnTo>
                          <a:lnTo>
                            <a:pt x="876" y="555"/>
                          </a:lnTo>
                          <a:lnTo>
                            <a:pt x="868" y="572"/>
                          </a:lnTo>
                          <a:lnTo>
                            <a:pt x="858" y="588"/>
                          </a:lnTo>
                          <a:lnTo>
                            <a:pt x="848" y="605"/>
                          </a:lnTo>
                          <a:lnTo>
                            <a:pt x="836" y="620"/>
                          </a:lnTo>
                          <a:lnTo>
                            <a:pt x="824" y="635"/>
                          </a:lnTo>
                          <a:lnTo>
                            <a:pt x="811" y="649"/>
                          </a:lnTo>
                          <a:lnTo>
                            <a:pt x="797" y="663"/>
                          </a:lnTo>
                          <a:lnTo>
                            <a:pt x="782" y="677"/>
                          </a:lnTo>
                          <a:lnTo>
                            <a:pt x="767" y="689"/>
                          </a:lnTo>
                          <a:lnTo>
                            <a:pt x="750" y="701"/>
                          </a:lnTo>
                          <a:lnTo>
                            <a:pt x="734" y="712"/>
                          </a:lnTo>
                          <a:lnTo>
                            <a:pt x="717" y="723"/>
                          </a:lnTo>
                          <a:lnTo>
                            <a:pt x="698" y="733"/>
                          </a:lnTo>
                          <a:lnTo>
                            <a:pt x="681" y="742"/>
                          </a:lnTo>
                          <a:lnTo>
                            <a:pt x="662" y="750"/>
                          </a:lnTo>
                          <a:lnTo>
                            <a:pt x="641" y="758"/>
                          </a:lnTo>
                          <a:lnTo>
                            <a:pt x="621" y="765"/>
                          </a:lnTo>
                          <a:lnTo>
                            <a:pt x="601" y="771"/>
                          </a:lnTo>
                          <a:lnTo>
                            <a:pt x="581" y="776"/>
                          </a:lnTo>
                          <a:lnTo>
                            <a:pt x="560" y="780"/>
                          </a:lnTo>
                          <a:lnTo>
                            <a:pt x="537" y="783"/>
                          </a:lnTo>
                          <a:lnTo>
                            <a:pt x="516" y="786"/>
                          </a:lnTo>
                          <a:lnTo>
                            <a:pt x="493" y="787"/>
                          </a:lnTo>
                          <a:lnTo>
                            <a:pt x="471" y="788"/>
                          </a:lnTo>
                          <a:lnTo>
                            <a:pt x="448" y="787"/>
                          </a:lnTo>
                          <a:lnTo>
                            <a:pt x="426" y="786"/>
                          </a:lnTo>
                          <a:lnTo>
                            <a:pt x="403" y="783"/>
                          </a:lnTo>
                          <a:lnTo>
                            <a:pt x="382" y="780"/>
                          </a:lnTo>
                          <a:lnTo>
                            <a:pt x="361" y="776"/>
                          </a:lnTo>
                          <a:lnTo>
                            <a:pt x="339" y="771"/>
                          </a:lnTo>
                          <a:lnTo>
                            <a:pt x="319" y="765"/>
                          </a:lnTo>
                          <a:lnTo>
                            <a:pt x="299" y="758"/>
                          </a:lnTo>
                          <a:lnTo>
                            <a:pt x="280" y="750"/>
                          </a:lnTo>
                          <a:lnTo>
                            <a:pt x="260" y="742"/>
                          </a:lnTo>
                          <a:lnTo>
                            <a:pt x="242" y="733"/>
                          </a:lnTo>
                          <a:lnTo>
                            <a:pt x="224" y="723"/>
                          </a:lnTo>
                          <a:lnTo>
                            <a:pt x="207" y="712"/>
                          </a:lnTo>
                          <a:lnTo>
                            <a:pt x="190" y="701"/>
                          </a:lnTo>
                          <a:lnTo>
                            <a:pt x="175" y="689"/>
                          </a:lnTo>
                          <a:lnTo>
                            <a:pt x="159" y="677"/>
                          </a:lnTo>
                          <a:lnTo>
                            <a:pt x="145" y="663"/>
                          </a:lnTo>
                          <a:lnTo>
                            <a:pt x="131" y="649"/>
                          </a:lnTo>
                          <a:lnTo>
                            <a:pt x="118" y="635"/>
                          </a:lnTo>
                          <a:lnTo>
                            <a:pt x="105" y="620"/>
                          </a:lnTo>
                          <a:lnTo>
                            <a:pt x="94" y="605"/>
                          </a:lnTo>
                          <a:lnTo>
                            <a:pt x="83" y="588"/>
                          </a:lnTo>
                          <a:lnTo>
                            <a:pt x="74" y="572"/>
                          </a:lnTo>
                          <a:lnTo>
                            <a:pt x="64" y="555"/>
                          </a:lnTo>
                          <a:lnTo>
                            <a:pt x="56" y="538"/>
                          </a:lnTo>
                          <a:lnTo>
                            <a:pt x="50" y="520"/>
                          </a:lnTo>
                          <a:lnTo>
                            <a:pt x="44" y="502"/>
                          </a:lnTo>
                          <a:lnTo>
                            <a:pt x="38" y="484"/>
                          </a:lnTo>
                          <a:lnTo>
                            <a:pt x="35" y="464"/>
                          </a:lnTo>
                          <a:lnTo>
                            <a:pt x="32" y="446"/>
                          </a:lnTo>
                          <a:lnTo>
                            <a:pt x="30" y="426"/>
                          </a:lnTo>
                          <a:lnTo>
                            <a:pt x="30" y="407"/>
                          </a:lnTo>
                          <a:lnTo>
                            <a:pt x="30" y="387"/>
                          </a:lnTo>
                          <a:lnTo>
                            <a:pt x="32" y="368"/>
                          </a:lnTo>
                          <a:lnTo>
                            <a:pt x="35" y="348"/>
                          </a:lnTo>
                          <a:lnTo>
                            <a:pt x="38" y="330"/>
                          </a:lnTo>
                          <a:lnTo>
                            <a:pt x="44" y="311"/>
                          </a:lnTo>
                          <a:lnTo>
                            <a:pt x="50" y="293"/>
                          </a:lnTo>
                          <a:lnTo>
                            <a:pt x="56" y="276"/>
                          </a:lnTo>
                          <a:lnTo>
                            <a:pt x="64" y="258"/>
                          </a:lnTo>
                          <a:lnTo>
                            <a:pt x="74" y="242"/>
                          </a:lnTo>
                          <a:lnTo>
                            <a:pt x="83" y="225"/>
                          </a:lnTo>
                          <a:lnTo>
                            <a:pt x="94" y="209"/>
                          </a:lnTo>
                          <a:lnTo>
                            <a:pt x="105" y="194"/>
                          </a:lnTo>
                          <a:lnTo>
                            <a:pt x="118" y="178"/>
                          </a:lnTo>
                          <a:lnTo>
                            <a:pt x="131" y="164"/>
                          </a:lnTo>
                          <a:lnTo>
                            <a:pt x="145" y="150"/>
                          </a:lnTo>
                          <a:lnTo>
                            <a:pt x="159" y="137"/>
                          </a:lnTo>
                          <a:lnTo>
                            <a:pt x="175" y="125"/>
                          </a:lnTo>
                          <a:lnTo>
                            <a:pt x="190" y="113"/>
                          </a:lnTo>
                          <a:lnTo>
                            <a:pt x="207" y="101"/>
                          </a:lnTo>
                          <a:lnTo>
                            <a:pt x="224" y="91"/>
                          </a:lnTo>
                          <a:lnTo>
                            <a:pt x="242" y="81"/>
                          </a:lnTo>
                          <a:lnTo>
                            <a:pt x="260" y="72"/>
                          </a:lnTo>
                          <a:lnTo>
                            <a:pt x="280" y="63"/>
                          </a:lnTo>
                          <a:lnTo>
                            <a:pt x="299" y="55"/>
                          </a:lnTo>
                          <a:lnTo>
                            <a:pt x="319" y="49"/>
                          </a:lnTo>
                          <a:lnTo>
                            <a:pt x="339" y="43"/>
                          </a:lnTo>
                          <a:lnTo>
                            <a:pt x="361" y="38"/>
                          </a:lnTo>
                          <a:lnTo>
                            <a:pt x="382" y="34"/>
                          </a:lnTo>
                          <a:lnTo>
                            <a:pt x="403" y="29"/>
                          </a:lnTo>
                          <a:lnTo>
                            <a:pt x="426" y="27"/>
                          </a:lnTo>
                          <a:lnTo>
                            <a:pt x="448" y="26"/>
                          </a:lnTo>
                          <a:lnTo>
                            <a:pt x="471" y="25"/>
                          </a:lnTo>
                          <a:lnTo>
                            <a:pt x="493" y="26"/>
                          </a:lnTo>
                          <a:lnTo>
                            <a:pt x="516" y="27"/>
                          </a:lnTo>
                          <a:lnTo>
                            <a:pt x="537" y="29"/>
                          </a:lnTo>
                          <a:lnTo>
                            <a:pt x="560" y="34"/>
                          </a:lnTo>
                          <a:lnTo>
                            <a:pt x="581" y="38"/>
                          </a:lnTo>
                          <a:lnTo>
                            <a:pt x="601" y="43"/>
                          </a:lnTo>
                          <a:lnTo>
                            <a:pt x="621" y="49"/>
                          </a:lnTo>
                          <a:lnTo>
                            <a:pt x="641" y="55"/>
                          </a:lnTo>
                          <a:lnTo>
                            <a:pt x="662" y="63"/>
                          </a:lnTo>
                          <a:lnTo>
                            <a:pt x="681" y="72"/>
                          </a:lnTo>
                          <a:lnTo>
                            <a:pt x="698" y="81"/>
                          </a:lnTo>
                          <a:lnTo>
                            <a:pt x="717" y="91"/>
                          </a:lnTo>
                          <a:lnTo>
                            <a:pt x="734" y="101"/>
                          </a:lnTo>
                          <a:lnTo>
                            <a:pt x="750" y="113"/>
                          </a:lnTo>
                          <a:lnTo>
                            <a:pt x="767" y="125"/>
                          </a:lnTo>
                          <a:lnTo>
                            <a:pt x="782" y="137"/>
                          </a:lnTo>
                          <a:lnTo>
                            <a:pt x="797" y="150"/>
                          </a:lnTo>
                          <a:lnTo>
                            <a:pt x="811" y="164"/>
                          </a:lnTo>
                          <a:lnTo>
                            <a:pt x="824" y="178"/>
                          </a:lnTo>
                          <a:lnTo>
                            <a:pt x="836" y="194"/>
                          </a:lnTo>
                          <a:lnTo>
                            <a:pt x="848" y="209"/>
                          </a:lnTo>
                          <a:lnTo>
                            <a:pt x="858" y="225"/>
                          </a:lnTo>
                          <a:lnTo>
                            <a:pt x="868" y="242"/>
                          </a:lnTo>
                          <a:lnTo>
                            <a:pt x="876" y="258"/>
                          </a:lnTo>
                          <a:lnTo>
                            <a:pt x="884" y="276"/>
                          </a:lnTo>
                          <a:lnTo>
                            <a:pt x="892" y="293"/>
                          </a:lnTo>
                          <a:lnTo>
                            <a:pt x="897" y="311"/>
                          </a:lnTo>
                          <a:lnTo>
                            <a:pt x="902" y="330"/>
                          </a:lnTo>
                          <a:lnTo>
                            <a:pt x="906" y="348"/>
                          </a:lnTo>
                          <a:lnTo>
                            <a:pt x="909" y="368"/>
                          </a:lnTo>
                          <a:lnTo>
                            <a:pt x="910" y="387"/>
                          </a:lnTo>
                          <a:lnTo>
                            <a:pt x="910" y="407"/>
                          </a:lnTo>
                          <a:close/>
                        </a:path>
                      </a:pathLst>
                    </a:custGeom>
                    <a:solidFill>
                      <a:srgbClr val="1FB0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0" name="Freeform 7026">
                      <a:extLst>
                        <a:ext uri="{FF2B5EF4-FFF2-40B4-BE49-F238E27FC236}">
                          <a16:creationId xmlns:a16="http://schemas.microsoft.com/office/drawing/2014/main" xmlns="" id="{F030AD32-AFEE-4E85-B03D-CB443CA127A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41" y="1201"/>
                      <a:ext cx="151" cy="158"/>
                    </a:xfrm>
                    <a:custGeom>
                      <a:avLst/>
                      <a:gdLst>
                        <a:gd name="T0" fmla="*/ 900 w 910"/>
                        <a:gd name="T1" fmla="*/ 314 h 788"/>
                        <a:gd name="T2" fmla="*/ 865 w 910"/>
                        <a:gd name="T3" fmla="*/ 223 h 788"/>
                        <a:gd name="T4" fmla="*/ 806 w 910"/>
                        <a:gd name="T5" fmla="*/ 143 h 788"/>
                        <a:gd name="T6" fmla="*/ 727 w 910"/>
                        <a:gd name="T7" fmla="*/ 78 h 788"/>
                        <a:gd name="T8" fmla="*/ 631 w 910"/>
                        <a:gd name="T9" fmla="*/ 31 h 788"/>
                        <a:gd name="T10" fmla="*/ 524 w 910"/>
                        <a:gd name="T11" fmla="*/ 4 h 788"/>
                        <a:gd name="T12" fmla="*/ 407 w 910"/>
                        <a:gd name="T13" fmla="*/ 2 h 788"/>
                        <a:gd name="T14" fmla="*/ 298 w 910"/>
                        <a:gd name="T15" fmla="*/ 24 h 788"/>
                        <a:gd name="T16" fmla="*/ 200 w 910"/>
                        <a:gd name="T17" fmla="*/ 67 h 788"/>
                        <a:gd name="T18" fmla="*/ 117 w 910"/>
                        <a:gd name="T19" fmla="*/ 129 h 788"/>
                        <a:gd name="T20" fmla="*/ 54 w 910"/>
                        <a:gd name="T21" fmla="*/ 206 h 788"/>
                        <a:gd name="T22" fmla="*/ 14 w 910"/>
                        <a:gd name="T23" fmla="*/ 295 h 788"/>
                        <a:gd name="T24" fmla="*/ 0 w 910"/>
                        <a:gd name="T25" fmla="*/ 394 h 788"/>
                        <a:gd name="T26" fmla="*/ 14 w 910"/>
                        <a:gd name="T27" fmla="*/ 492 h 788"/>
                        <a:gd name="T28" fmla="*/ 54 w 910"/>
                        <a:gd name="T29" fmla="*/ 582 h 788"/>
                        <a:gd name="T30" fmla="*/ 117 w 910"/>
                        <a:gd name="T31" fmla="*/ 658 h 788"/>
                        <a:gd name="T32" fmla="*/ 200 w 910"/>
                        <a:gd name="T33" fmla="*/ 720 h 788"/>
                        <a:gd name="T34" fmla="*/ 298 w 910"/>
                        <a:gd name="T35" fmla="*/ 764 h 788"/>
                        <a:gd name="T36" fmla="*/ 407 w 910"/>
                        <a:gd name="T37" fmla="*/ 786 h 788"/>
                        <a:gd name="T38" fmla="*/ 524 w 910"/>
                        <a:gd name="T39" fmla="*/ 783 h 788"/>
                        <a:gd name="T40" fmla="*/ 631 w 910"/>
                        <a:gd name="T41" fmla="*/ 757 h 788"/>
                        <a:gd name="T42" fmla="*/ 727 w 910"/>
                        <a:gd name="T43" fmla="*/ 710 h 788"/>
                        <a:gd name="T44" fmla="*/ 806 w 910"/>
                        <a:gd name="T45" fmla="*/ 644 h 788"/>
                        <a:gd name="T46" fmla="*/ 865 w 910"/>
                        <a:gd name="T47" fmla="*/ 564 h 788"/>
                        <a:gd name="T48" fmla="*/ 900 w 910"/>
                        <a:gd name="T49" fmla="*/ 473 h 788"/>
                        <a:gd name="T50" fmla="*/ 880 w 910"/>
                        <a:gd name="T51" fmla="*/ 394 h 788"/>
                        <a:gd name="T52" fmla="*/ 867 w 910"/>
                        <a:gd name="T53" fmla="*/ 486 h 788"/>
                        <a:gd name="T54" fmla="*/ 829 w 910"/>
                        <a:gd name="T55" fmla="*/ 569 h 788"/>
                        <a:gd name="T56" fmla="*/ 770 w 910"/>
                        <a:gd name="T57" fmla="*/ 641 h 788"/>
                        <a:gd name="T58" fmla="*/ 693 w 910"/>
                        <a:gd name="T59" fmla="*/ 699 h 788"/>
                        <a:gd name="T60" fmla="*/ 601 w 910"/>
                        <a:gd name="T61" fmla="*/ 739 h 788"/>
                        <a:gd name="T62" fmla="*/ 497 w 910"/>
                        <a:gd name="T63" fmla="*/ 760 h 788"/>
                        <a:gd name="T64" fmla="*/ 390 w 910"/>
                        <a:gd name="T65" fmla="*/ 758 h 788"/>
                        <a:gd name="T66" fmla="*/ 289 w 910"/>
                        <a:gd name="T67" fmla="*/ 733 h 788"/>
                        <a:gd name="T68" fmla="*/ 200 w 910"/>
                        <a:gd name="T69" fmla="*/ 689 h 788"/>
                        <a:gd name="T70" fmla="*/ 125 w 910"/>
                        <a:gd name="T71" fmla="*/ 628 h 788"/>
                        <a:gd name="T72" fmla="*/ 71 w 910"/>
                        <a:gd name="T73" fmla="*/ 554 h 788"/>
                        <a:gd name="T74" fmla="*/ 38 w 910"/>
                        <a:gd name="T75" fmla="*/ 468 h 788"/>
                        <a:gd name="T76" fmla="*/ 29 w 910"/>
                        <a:gd name="T77" fmla="*/ 374 h 788"/>
                        <a:gd name="T78" fmla="*/ 47 w 910"/>
                        <a:gd name="T79" fmla="*/ 284 h 788"/>
                        <a:gd name="T80" fmla="*/ 90 w 910"/>
                        <a:gd name="T81" fmla="*/ 202 h 788"/>
                        <a:gd name="T82" fmla="*/ 154 w 910"/>
                        <a:gd name="T83" fmla="*/ 133 h 788"/>
                        <a:gd name="T84" fmla="*/ 233 w 910"/>
                        <a:gd name="T85" fmla="*/ 78 h 788"/>
                        <a:gd name="T86" fmla="*/ 328 w 910"/>
                        <a:gd name="T87" fmla="*/ 42 h 788"/>
                        <a:gd name="T88" fmla="*/ 432 w 910"/>
                        <a:gd name="T89" fmla="*/ 26 h 788"/>
                        <a:gd name="T90" fmla="*/ 540 w 910"/>
                        <a:gd name="T91" fmla="*/ 33 h 788"/>
                        <a:gd name="T92" fmla="*/ 639 w 910"/>
                        <a:gd name="T93" fmla="*/ 62 h 788"/>
                        <a:gd name="T94" fmla="*/ 725 w 910"/>
                        <a:gd name="T95" fmla="*/ 110 h 788"/>
                        <a:gd name="T96" fmla="*/ 796 w 910"/>
                        <a:gd name="T97" fmla="*/ 173 h 788"/>
                        <a:gd name="T98" fmla="*/ 847 w 910"/>
                        <a:gd name="T99" fmla="*/ 250 h 788"/>
                        <a:gd name="T100" fmla="*/ 876 w 910"/>
                        <a:gd name="T101" fmla="*/ 337 h 7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910" h="788">
                          <a:moveTo>
                            <a:pt x="910" y="394"/>
                          </a:moveTo>
                          <a:lnTo>
                            <a:pt x="909" y="373"/>
                          </a:lnTo>
                          <a:lnTo>
                            <a:pt x="908" y="354"/>
                          </a:lnTo>
                          <a:lnTo>
                            <a:pt x="904" y="333"/>
                          </a:lnTo>
                          <a:lnTo>
                            <a:pt x="900" y="314"/>
                          </a:lnTo>
                          <a:lnTo>
                            <a:pt x="896" y="295"/>
                          </a:lnTo>
                          <a:lnTo>
                            <a:pt x="890" y="277"/>
                          </a:lnTo>
                          <a:lnTo>
                            <a:pt x="883" y="258"/>
                          </a:lnTo>
                          <a:lnTo>
                            <a:pt x="874" y="240"/>
                          </a:lnTo>
                          <a:lnTo>
                            <a:pt x="865" y="223"/>
                          </a:lnTo>
                          <a:lnTo>
                            <a:pt x="854" y="206"/>
                          </a:lnTo>
                          <a:lnTo>
                            <a:pt x="844" y="190"/>
                          </a:lnTo>
                          <a:lnTo>
                            <a:pt x="832" y="173"/>
                          </a:lnTo>
                          <a:lnTo>
                            <a:pt x="819" y="158"/>
                          </a:lnTo>
                          <a:lnTo>
                            <a:pt x="806" y="143"/>
                          </a:lnTo>
                          <a:lnTo>
                            <a:pt x="791" y="129"/>
                          </a:lnTo>
                          <a:lnTo>
                            <a:pt x="776" y="115"/>
                          </a:lnTo>
                          <a:lnTo>
                            <a:pt x="761" y="102"/>
                          </a:lnTo>
                          <a:lnTo>
                            <a:pt x="744" y="89"/>
                          </a:lnTo>
                          <a:lnTo>
                            <a:pt x="727" y="78"/>
                          </a:lnTo>
                          <a:lnTo>
                            <a:pt x="708" y="67"/>
                          </a:lnTo>
                          <a:lnTo>
                            <a:pt x="691" y="56"/>
                          </a:lnTo>
                          <a:lnTo>
                            <a:pt x="672" y="47"/>
                          </a:lnTo>
                          <a:lnTo>
                            <a:pt x="652" y="39"/>
                          </a:lnTo>
                          <a:lnTo>
                            <a:pt x="631" y="31"/>
                          </a:lnTo>
                          <a:lnTo>
                            <a:pt x="611" y="24"/>
                          </a:lnTo>
                          <a:lnTo>
                            <a:pt x="590" y="17"/>
                          </a:lnTo>
                          <a:lnTo>
                            <a:pt x="569" y="12"/>
                          </a:lnTo>
                          <a:lnTo>
                            <a:pt x="546" y="7"/>
                          </a:lnTo>
                          <a:lnTo>
                            <a:pt x="524" y="4"/>
                          </a:lnTo>
                          <a:lnTo>
                            <a:pt x="501" y="2"/>
                          </a:lnTo>
                          <a:lnTo>
                            <a:pt x="477" y="0"/>
                          </a:lnTo>
                          <a:lnTo>
                            <a:pt x="455" y="0"/>
                          </a:lnTo>
                          <a:lnTo>
                            <a:pt x="431" y="0"/>
                          </a:lnTo>
                          <a:lnTo>
                            <a:pt x="407" y="2"/>
                          </a:lnTo>
                          <a:lnTo>
                            <a:pt x="385" y="4"/>
                          </a:lnTo>
                          <a:lnTo>
                            <a:pt x="362" y="7"/>
                          </a:lnTo>
                          <a:lnTo>
                            <a:pt x="341" y="12"/>
                          </a:lnTo>
                          <a:lnTo>
                            <a:pt x="319" y="17"/>
                          </a:lnTo>
                          <a:lnTo>
                            <a:pt x="298" y="24"/>
                          </a:lnTo>
                          <a:lnTo>
                            <a:pt x="277" y="31"/>
                          </a:lnTo>
                          <a:lnTo>
                            <a:pt x="257" y="39"/>
                          </a:lnTo>
                          <a:lnTo>
                            <a:pt x="238" y="47"/>
                          </a:lnTo>
                          <a:lnTo>
                            <a:pt x="218" y="56"/>
                          </a:lnTo>
                          <a:lnTo>
                            <a:pt x="200" y="67"/>
                          </a:lnTo>
                          <a:lnTo>
                            <a:pt x="182" y="78"/>
                          </a:lnTo>
                          <a:lnTo>
                            <a:pt x="165" y="89"/>
                          </a:lnTo>
                          <a:lnTo>
                            <a:pt x="148" y="102"/>
                          </a:lnTo>
                          <a:lnTo>
                            <a:pt x="133" y="115"/>
                          </a:lnTo>
                          <a:lnTo>
                            <a:pt x="117" y="129"/>
                          </a:lnTo>
                          <a:lnTo>
                            <a:pt x="103" y="143"/>
                          </a:lnTo>
                          <a:lnTo>
                            <a:pt x="90" y="158"/>
                          </a:lnTo>
                          <a:lnTo>
                            <a:pt x="77" y="173"/>
                          </a:lnTo>
                          <a:lnTo>
                            <a:pt x="65" y="190"/>
                          </a:lnTo>
                          <a:lnTo>
                            <a:pt x="54" y="206"/>
                          </a:lnTo>
                          <a:lnTo>
                            <a:pt x="44" y="223"/>
                          </a:lnTo>
                          <a:lnTo>
                            <a:pt x="35" y="240"/>
                          </a:lnTo>
                          <a:lnTo>
                            <a:pt x="27" y="258"/>
                          </a:lnTo>
                          <a:lnTo>
                            <a:pt x="20" y="277"/>
                          </a:lnTo>
                          <a:lnTo>
                            <a:pt x="14" y="295"/>
                          </a:lnTo>
                          <a:lnTo>
                            <a:pt x="8" y="314"/>
                          </a:lnTo>
                          <a:lnTo>
                            <a:pt x="5" y="333"/>
                          </a:lnTo>
                          <a:lnTo>
                            <a:pt x="2" y="354"/>
                          </a:lnTo>
                          <a:lnTo>
                            <a:pt x="0" y="373"/>
                          </a:lnTo>
                          <a:lnTo>
                            <a:pt x="0" y="394"/>
                          </a:lnTo>
                          <a:lnTo>
                            <a:pt x="0" y="414"/>
                          </a:lnTo>
                          <a:lnTo>
                            <a:pt x="2" y="434"/>
                          </a:lnTo>
                          <a:lnTo>
                            <a:pt x="5" y="453"/>
                          </a:lnTo>
                          <a:lnTo>
                            <a:pt x="8" y="473"/>
                          </a:lnTo>
                          <a:lnTo>
                            <a:pt x="14" y="492"/>
                          </a:lnTo>
                          <a:lnTo>
                            <a:pt x="20" y="511"/>
                          </a:lnTo>
                          <a:lnTo>
                            <a:pt x="27" y="529"/>
                          </a:lnTo>
                          <a:lnTo>
                            <a:pt x="35" y="547"/>
                          </a:lnTo>
                          <a:lnTo>
                            <a:pt x="44" y="564"/>
                          </a:lnTo>
                          <a:lnTo>
                            <a:pt x="54" y="582"/>
                          </a:lnTo>
                          <a:lnTo>
                            <a:pt x="65" y="598"/>
                          </a:lnTo>
                          <a:lnTo>
                            <a:pt x="77" y="614"/>
                          </a:lnTo>
                          <a:lnTo>
                            <a:pt x="90" y="630"/>
                          </a:lnTo>
                          <a:lnTo>
                            <a:pt x="103" y="644"/>
                          </a:lnTo>
                          <a:lnTo>
                            <a:pt x="117" y="658"/>
                          </a:lnTo>
                          <a:lnTo>
                            <a:pt x="133" y="672"/>
                          </a:lnTo>
                          <a:lnTo>
                            <a:pt x="148" y="685"/>
                          </a:lnTo>
                          <a:lnTo>
                            <a:pt x="165" y="697"/>
                          </a:lnTo>
                          <a:lnTo>
                            <a:pt x="182" y="710"/>
                          </a:lnTo>
                          <a:lnTo>
                            <a:pt x="200" y="720"/>
                          </a:lnTo>
                          <a:lnTo>
                            <a:pt x="218" y="730"/>
                          </a:lnTo>
                          <a:lnTo>
                            <a:pt x="238" y="741"/>
                          </a:lnTo>
                          <a:lnTo>
                            <a:pt x="257" y="749"/>
                          </a:lnTo>
                          <a:lnTo>
                            <a:pt x="277" y="757"/>
                          </a:lnTo>
                          <a:lnTo>
                            <a:pt x="298" y="764"/>
                          </a:lnTo>
                          <a:lnTo>
                            <a:pt x="319" y="770"/>
                          </a:lnTo>
                          <a:lnTo>
                            <a:pt x="341" y="775"/>
                          </a:lnTo>
                          <a:lnTo>
                            <a:pt x="362" y="779"/>
                          </a:lnTo>
                          <a:lnTo>
                            <a:pt x="385" y="783"/>
                          </a:lnTo>
                          <a:lnTo>
                            <a:pt x="407" y="786"/>
                          </a:lnTo>
                          <a:lnTo>
                            <a:pt x="431" y="787"/>
                          </a:lnTo>
                          <a:lnTo>
                            <a:pt x="455" y="788"/>
                          </a:lnTo>
                          <a:lnTo>
                            <a:pt x="477" y="787"/>
                          </a:lnTo>
                          <a:lnTo>
                            <a:pt x="501" y="786"/>
                          </a:lnTo>
                          <a:lnTo>
                            <a:pt x="524" y="783"/>
                          </a:lnTo>
                          <a:lnTo>
                            <a:pt x="546" y="779"/>
                          </a:lnTo>
                          <a:lnTo>
                            <a:pt x="569" y="775"/>
                          </a:lnTo>
                          <a:lnTo>
                            <a:pt x="590" y="770"/>
                          </a:lnTo>
                          <a:lnTo>
                            <a:pt x="611" y="764"/>
                          </a:lnTo>
                          <a:lnTo>
                            <a:pt x="631" y="757"/>
                          </a:lnTo>
                          <a:lnTo>
                            <a:pt x="652" y="749"/>
                          </a:lnTo>
                          <a:lnTo>
                            <a:pt x="672" y="741"/>
                          </a:lnTo>
                          <a:lnTo>
                            <a:pt x="691" y="730"/>
                          </a:lnTo>
                          <a:lnTo>
                            <a:pt x="708" y="720"/>
                          </a:lnTo>
                          <a:lnTo>
                            <a:pt x="727" y="710"/>
                          </a:lnTo>
                          <a:lnTo>
                            <a:pt x="744" y="697"/>
                          </a:lnTo>
                          <a:lnTo>
                            <a:pt x="761" y="685"/>
                          </a:lnTo>
                          <a:lnTo>
                            <a:pt x="776" y="672"/>
                          </a:lnTo>
                          <a:lnTo>
                            <a:pt x="791" y="658"/>
                          </a:lnTo>
                          <a:lnTo>
                            <a:pt x="806" y="644"/>
                          </a:lnTo>
                          <a:lnTo>
                            <a:pt x="819" y="630"/>
                          </a:lnTo>
                          <a:lnTo>
                            <a:pt x="832" y="614"/>
                          </a:lnTo>
                          <a:lnTo>
                            <a:pt x="844" y="598"/>
                          </a:lnTo>
                          <a:lnTo>
                            <a:pt x="854" y="582"/>
                          </a:lnTo>
                          <a:lnTo>
                            <a:pt x="865" y="564"/>
                          </a:lnTo>
                          <a:lnTo>
                            <a:pt x="874" y="547"/>
                          </a:lnTo>
                          <a:lnTo>
                            <a:pt x="883" y="529"/>
                          </a:lnTo>
                          <a:lnTo>
                            <a:pt x="890" y="511"/>
                          </a:lnTo>
                          <a:lnTo>
                            <a:pt x="896" y="492"/>
                          </a:lnTo>
                          <a:lnTo>
                            <a:pt x="900" y="473"/>
                          </a:lnTo>
                          <a:lnTo>
                            <a:pt x="904" y="453"/>
                          </a:lnTo>
                          <a:lnTo>
                            <a:pt x="908" y="434"/>
                          </a:lnTo>
                          <a:lnTo>
                            <a:pt x="909" y="414"/>
                          </a:lnTo>
                          <a:lnTo>
                            <a:pt x="910" y="394"/>
                          </a:lnTo>
                          <a:close/>
                          <a:moveTo>
                            <a:pt x="880" y="394"/>
                          </a:moveTo>
                          <a:lnTo>
                            <a:pt x="880" y="412"/>
                          </a:lnTo>
                          <a:lnTo>
                            <a:pt x="878" y="432"/>
                          </a:lnTo>
                          <a:lnTo>
                            <a:pt x="876" y="450"/>
                          </a:lnTo>
                          <a:lnTo>
                            <a:pt x="872" y="468"/>
                          </a:lnTo>
                          <a:lnTo>
                            <a:pt x="867" y="486"/>
                          </a:lnTo>
                          <a:lnTo>
                            <a:pt x="861" y="504"/>
                          </a:lnTo>
                          <a:lnTo>
                            <a:pt x="854" y="520"/>
                          </a:lnTo>
                          <a:lnTo>
                            <a:pt x="847" y="537"/>
                          </a:lnTo>
                          <a:lnTo>
                            <a:pt x="839" y="554"/>
                          </a:lnTo>
                          <a:lnTo>
                            <a:pt x="829" y="569"/>
                          </a:lnTo>
                          <a:lnTo>
                            <a:pt x="819" y="585"/>
                          </a:lnTo>
                          <a:lnTo>
                            <a:pt x="808" y="600"/>
                          </a:lnTo>
                          <a:lnTo>
                            <a:pt x="796" y="614"/>
                          </a:lnTo>
                          <a:lnTo>
                            <a:pt x="783" y="628"/>
                          </a:lnTo>
                          <a:lnTo>
                            <a:pt x="770" y="641"/>
                          </a:lnTo>
                          <a:lnTo>
                            <a:pt x="756" y="654"/>
                          </a:lnTo>
                          <a:lnTo>
                            <a:pt x="740" y="667"/>
                          </a:lnTo>
                          <a:lnTo>
                            <a:pt x="725" y="678"/>
                          </a:lnTo>
                          <a:lnTo>
                            <a:pt x="710" y="689"/>
                          </a:lnTo>
                          <a:lnTo>
                            <a:pt x="693" y="699"/>
                          </a:lnTo>
                          <a:lnTo>
                            <a:pt x="675" y="709"/>
                          </a:lnTo>
                          <a:lnTo>
                            <a:pt x="657" y="718"/>
                          </a:lnTo>
                          <a:lnTo>
                            <a:pt x="639" y="726"/>
                          </a:lnTo>
                          <a:lnTo>
                            <a:pt x="621" y="733"/>
                          </a:lnTo>
                          <a:lnTo>
                            <a:pt x="601" y="739"/>
                          </a:lnTo>
                          <a:lnTo>
                            <a:pt x="582" y="746"/>
                          </a:lnTo>
                          <a:lnTo>
                            <a:pt x="560" y="751"/>
                          </a:lnTo>
                          <a:lnTo>
                            <a:pt x="540" y="755"/>
                          </a:lnTo>
                          <a:lnTo>
                            <a:pt x="519" y="758"/>
                          </a:lnTo>
                          <a:lnTo>
                            <a:pt x="497" y="760"/>
                          </a:lnTo>
                          <a:lnTo>
                            <a:pt x="476" y="762"/>
                          </a:lnTo>
                          <a:lnTo>
                            <a:pt x="455" y="762"/>
                          </a:lnTo>
                          <a:lnTo>
                            <a:pt x="432" y="762"/>
                          </a:lnTo>
                          <a:lnTo>
                            <a:pt x="411" y="760"/>
                          </a:lnTo>
                          <a:lnTo>
                            <a:pt x="390" y="758"/>
                          </a:lnTo>
                          <a:lnTo>
                            <a:pt x="368" y="755"/>
                          </a:lnTo>
                          <a:lnTo>
                            <a:pt x="348" y="751"/>
                          </a:lnTo>
                          <a:lnTo>
                            <a:pt x="328" y="746"/>
                          </a:lnTo>
                          <a:lnTo>
                            <a:pt x="308" y="739"/>
                          </a:lnTo>
                          <a:lnTo>
                            <a:pt x="289" y="733"/>
                          </a:lnTo>
                          <a:lnTo>
                            <a:pt x="270" y="726"/>
                          </a:lnTo>
                          <a:lnTo>
                            <a:pt x="251" y="718"/>
                          </a:lnTo>
                          <a:lnTo>
                            <a:pt x="233" y="709"/>
                          </a:lnTo>
                          <a:lnTo>
                            <a:pt x="217" y="699"/>
                          </a:lnTo>
                          <a:lnTo>
                            <a:pt x="200" y="689"/>
                          </a:lnTo>
                          <a:lnTo>
                            <a:pt x="183" y="678"/>
                          </a:lnTo>
                          <a:lnTo>
                            <a:pt x="168" y="667"/>
                          </a:lnTo>
                          <a:lnTo>
                            <a:pt x="154" y="654"/>
                          </a:lnTo>
                          <a:lnTo>
                            <a:pt x="140" y="641"/>
                          </a:lnTo>
                          <a:lnTo>
                            <a:pt x="125" y="628"/>
                          </a:lnTo>
                          <a:lnTo>
                            <a:pt x="114" y="614"/>
                          </a:lnTo>
                          <a:lnTo>
                            <a:pt x="102" y="600"/>
                          </a:lnTo>
                          <a:lnTo>
                            <a:pt x="90" y="585"/>
                          </a:lnTo>
                          <a:lnTo>
                            <a:pt x="80" y="569"/>
                          </a:lnTo>
                          <a:lnTo>
                            <a:pt x="71" y="554"/>
                          </a:lnTo>
                          <a:lnTo>
                            <a:pt x="63" y="537"/>
                          </a:lnTo>
                          <a:lnTo>
                            <a:pt x="54" y="520"/>
                          </a:lnTo>
                          <a:lnTo>
                            <a:pt x="47" y="504"/>
                          </a:lnTo>
                          <a:lnTo>
                            <a:pt x="42" y="486"/>
                          </a:lnTo>
                          <a:lnTo>
                            <a:pt x="38" y="468"/>
                          </a:lnTo>
                          <a:lnTo>
                            <a:pt x="33" y="450"/>
                          </a:lnTo>
                          <a:lnTo>
                            <a:pt x="31" y="432"/>
                          </a:lnTo>
                          <a:lnTo>
                            <a:pt x="29" y="412"/>
                          </a:lnTo>
                          <a:lnTo>
                            <a:pt x="28" y="394"/>
                          </a:lnTo>
                          <a:lnTo>
                            <a:pt x="29" y="374"/>
                          </a:lnTo>
                          <a:lnTo>
                            <a:pt x="31" y="356"/>
                          </a:lnTo>
                          <a:lnTo>
                            <a:pt x="33" y="337"/>
                          </a:lnTo>
                          <a:lnTo>
                            <a:pt x="38" y="319"/>
                          </a:lnTo>
                          <a:lnTo>
                            <a:pt x="42" y="302"/>
                          </a:lnTo>
                          <a:lnTo>
                            <a:pt x="47" y="284"/>
                          </a:lnTo>
                          <a:lnTo>
                            <a:pt x="54" y="267"/>
                          </a:lnTo>
                          <a:lnTo>
                            <a:pt x="63" y="250"/>
                          </a:lnTo>
                          <a:lnTo>
                            <a:pt x="71" y="234"/>
                          </a:lnTo>
                          <a:lnTo>
                            <a:pt x="80" y="218"/>
                          </a:lnTo>
                          <a:lnTo>
                            <a:pt x="90" y="202"/>
                          </a:lnTo>
                          <a:lnTo>
                            <a:pt x="102" y="188"/>
                          </a:lnTo>
                          <a:lnTo>
                            <a:pt x="114" y="173"/>
                          </a:lnTo>
                          <a:lnTo>
                            <a:pt x="125" y="159"/>
                          </a:lnTo>
                          <a:lnTo>
                            <a:pt x="140" y="146"/>
                          </a:lnTo>
                          <a:lnTo>
                            <a:pt x="154" y="133"/>
                          </a:lnTo>
                          <a:lnTo>
                            <a:pt x="168" y="121"/>
                          </a:lnTo>
                          <a:lnTo>
                            <a:pt x="183" y="110"/>
                          </a:lnTo>
                          <a:lnTo>
                            <a:pt x="200" y="99"/>
                          </a:lnTo>
                          <a:lnTo>
                            <a:pt x="217" y="88"/>
                          </a:lnTo>
                          <a:lnTo>
                            <a:pt x="233" y="78"/>
                          </a:lnTo>
                          <a:lnTo>
                            <a:pt x="251" y="70"/>
                          </a:lnTo>
                          <a:lnTo>
                            <a:pt x="270" y="62"/>
                          </a:lnTo>
                          <a:lnTo>
                            <a:pt x="289" y="54"/>
                          </a:lnTo>
                          <a:lnTo>
                            <a:pt x="308" y="47"/>
                          </a:lnTo>
                          <a:lnTo>
                            <a:pt x="328" y="42"/>
                          </a:lnTo>
                          <a:lnTo>
                            <a:pt x="348" y="37"/>
                          </a:lnTo>
                          <a:lnTo>
                            <a:pt x="368" y="33"/>
                          </a:lnTo>
                          <a:lnTo>
                            <a:pt x="390" y="30"/>
                          </a:lnTo>
                          <a:lnTo>
                            <a:pt x="411" y="27"/>
                          </a:lnTo>
                          <a:lnTo>
                            <a:pt x="432" y="26"/>
                          </a:lnTo>
                          <a:lnTo>
                            <a:pt x="455" y="25"/>
                          </a:lnTo>
                          <a:lnTo>
                            <a:pt x="476" y="26"/>
                          </a:lnTo>
                          <a:lnTo>
                            <a:pt x="497" y="27"/>
                          </a:lnTo>
                          <a:lnTo>
                            <a:pt x="519" y="30"/>
                          </a:lnTo>
                          <a:lnTo>
                            <a:pt x="540" y="33"/>
                          </a:lnTo>
                          <a:lnTo>
                            <a:pt x="560" y="37"/>
                          </a:lnTo>
                          <a:lnTo>
                            <a:pt x="582" y="42"/>
                          </a:lnTo>
                          <a:lnTo>
                            <a:pt x="601" y="47"/>
                          </a:lnTo>
                          <a:lnTo>
                            <a:pt x="621" y="54"/>
                          </a:lnTo>
                          <a:lnTo>
                            <a:pt x="639" y="62"/>
                          </a:lnTo>
                          <a:lnTo>
                            <a:pt x="657" y="70"/>
                          </a:lnTo>
                          <a:lnTo>
                            <a:pt x="675" y="78"/>
                          </a:lnTo>
                          <a:lnTo>
                            <a:pt x="693" y="88"/>
                          </a:lnTo>
                          <a:lnTo>
                            <a:pt x="710" y="99"/>
                          </a:lnTo>
                          <a:lnTo>
                            <a:pt x="725" y="110"/>
                          </a:lnTo>
                          <a:lnTo>
                            <a:pt x="740" y="121"/>
                          </a:lnTo>
                          <a:lnTo>
                            <a:pt x="756" y="133"/>
                          </a:lnTo>
                          <a:lnTo>
                            <a:pt x="770" y="146"/>
                          </a:lnTo>
                          <a:lnTo>
                            <a:pt x="783" y="159"/>
                          </a:lnTo>
                          <a:lnTo>
                            <a:pt x="796" y="173"/>
                          </a:lnTo>
                          <a:lnTo>
                            <a:pt x="808" y="188"/>
                          </a:lnTo>
                          <a:lnTo>
                            <a:pt x="819" y="202"/>
                          </a:lnTo>
                          <a:lnTo>
                            <a:pt x="829" y="218"/>
                          </a:lnTo>
                          <a:lnTo>
                            <a:pt x="839" y="234"/>
                          </a:lnTo>
                          <a:lnTo>
                            <a:pt x="847" y="250"/>
                          </a:lnTo>
                          <a:lnTo>
                            <a:pt x="854" y="267"/>
                          </a:lnTo>
                          <a:lnTo>
                            <a:pt x="861" y="284"/>
                          </a:lnTo>
                          <a:lnTo>
                            <a:pt x="867" y="302"/>
                          </a:lnTo>
                          <a:lnTo>
                            <a:pt x="872" y="319"/>
                          </a:lnTo>
                          <a:lnTo>
                            <a:pt x="876" y="337"/>
                          </a:lnTo>
                          <a:lnTo>
                            <a:pt x="878" y="356"/>
                          </a:lnTo>
                          <a:lnTo>
                            <a:pt x="880" y="374"/>
                          </a:lnTo>
                          <a:lnTo>
                            <a:pt x="880" y="394"/>
                          </a:lnTo>
                          <a:close/>
                        </a:path>
                      </a:pathLst>
                    </a:custGeom>
                    <a:solidFill>
                      <a:srgbClr val="2AB1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1" name="Freeform 7027">
                      <a:extLst>
                        <a:ext uri="{FF2B5EF4-FFF2-40B4-BE49-F238E27FC236}">
                          <a16:creationId xmlns:a16="http://schemas.microsoft.com/office/drawing/2014/main" xmlns="" id="{F0AFF73B-8AEA-404D-BBAF-5068A6A824C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43" y="1203"/>
                      <a:ext cx="147" cy="153"/>
                    </a:xfrm>
                    <a:custGeom>
                      <a:avLst/>
                      <a:gdLst>
                        <a:gd name="T0" fmla="*/ 872 w 880"/>
                        <a:gd name="T1" fmla="*/ 305 h 763"/>
                        <a:gd name="T2" fmla="*/ 838 w 880"/>
                        <a:gd name="T3" fmla="*/ 217 h 763"/>
                        <a:gd name="T4" fmla="*/ 781 w 880"/>
                        <a:gd name="T5" fmla="*/ 139 h 763"/>
                        <a:gd name="T6" fmla="*/ 704 w 880"/>
                        <a:gd name="T7" fmla="*/ 76 h 763"/>
                        <a:gd name="T8" fmla="*/ 611 w 880"/>
                        <a:gd name="T9" fmla="*/ 30 h 763"/>
                        <a:gd name="T10" fmla="*/ 507 w 880"/>
                        <a:gd name="T11" fmla="*/ 4 h 763"/>
                        <a:gd name="T12" fmla="*/ 396 w 880"/>
                        <a:gd name="T13" fmla="*/ 2 h 763"/>
                        <a:gd name="T14" fmla="*/ 289 w 880"/>
                        <a:gd name="T15" fmla="*/ 24 h 763"/>
                        <a:gd name="T16" fmla="*/ 194 w 880"/>
                        <a:gd name="T17" fmla="*/ 66 h 763"/>
                        <a:gd name="T18" fmla="*/ 115 w 880"/>
                        <a:gd name="T19" fmla="*/ 125 h 763"/>
                        <a:gd name="T20" fmla="*/ 53 w 880"/>
                        <a:gd name="T21" fmla="*/ 200 h 763"/>
                        <a:gd name="T22" fmla="*/ 14 w 880"/>
                        <a:gd name="T23" fmla="*/ 286 h 763"/>
                        <a:gd name="T24" fmla="*/ 0 w 880"/>
                        <a:gd name="T25" fmla="*/ 382 h 763"/>
                        <a:gd name="T26" fmla="*/ 14 w 880"/>
                        <a:gd name="T27" fmla="*/ 477 h 763"/>
                        <a:gd name="T28" fmla="*/ 53 w 880"/>
                        <a:gd name="T29" fmla="*/ 563 h 763"/>
                        <a:gd name="T30" fmla="*/ 115 w 880"/>
                        <a:gd name="T31" fmla="*/ 638 h 763"/>
                        <a:gd name="T32" fmla="*/ 194 w 880"/>
                        <a:gd name="T33" fmla="*/ 698 h 763"/>
                        <a:gd name="T34" fmla="*/ 289 w 880"/>
                        <a:gd name="T35" fmla="*/ 740 h 763"/>
                        <a:gd name="T36" fmla="*/ 396 w 880"/>
                        <a:gd name="T37" fmla="*/ 761 h 763"/>
                        <a:gd name="T38" fmla="*/ 507 w 880"/>
                        <a:gd name="T39" fmla="*/ 758 h 763"/>
                        <a:gd name="T40" fmla="*/ 611 w 880"/>
                        <a:gd name="T41" fmla="*/ 733 h 763"/>
                        <a:gd name="T42" fmla="*/ 704 w 880"/>
                        <a:gd name="T43" fmla="*/ 687 h 763"/>
                        <a:gd name="T44" fmla="*/ 781 w 880"/>
                        <a:gd name="T45" fmla="*/ 624 h 763"/>
                        <a:gd name="T46" fmla="*/ 838 w 880"/>
                        <a:gd name="T47" fmla="*/ 547 h 763"/>
                        <a:gd name="T48" fmla="*/ 872 w 880"/>
                        <a:gd name="T49" fmla="*/ 459 h 763"/>
                        <a:gd name="T50" fmla="*/ 852 w 880"/>
                        <a:gd name="T51" fmla="*/ 382 h 763"/>
                        <a:gd name="T52" fmla="*/ 839 w 880"/>
                        <a:gd name="T53" fmla="*/ 471 h 763"/>
                        <a:gd name="T54" fmla="*/ 802 w 880"/>
                        <a:gd name="T55" fmla="*/ 551 h 763"/>
                        <a:gd name="T56" fmla="*/ 745 w 880"/>
                        <a:gd name="T57" fmla="*/ 621 h 763"/>
                        <a:gd name="T58" fmla="*/ 671 w 880"/>
                        <a:gd name="T59" fmla="*/ 676 h 763"/>
                        <a:gd name="T60" fmla="*/ 582 w 880"/>
                        <a:gd name="T61" fmla="*/ 716 h 763"/>
                        <a:gd name="T62" fmla="*/ 482 w 880"/>
                        <a:gd name="T63" fmla="*/ 736 h 763"/>
                        <a:gd name="T64" fmla="*/ 378 w 880"/>
                        <a:gd name="T65" fmla="*/ 734 h 763"/>
                        <a:gd name="T66" fmla="*/ 281 w 880"/>
                        <a:gd name="T67" fmla="*/ 709 h 763"/>
                        <a:gd name="T68" fmla="*/ 194 w 880"/>
                        <a:gd name="T69" fmla="*/ 667 h 763"/>
                        <a:gd name="T70" fmla="*/ 123 w 880"/>
                        <a:gd name="T71" fmla="*/ 607 h 763"/>
                        <a:gd name="T72" fmla="*/ 70 w 880"/>
                        <a:gd name="T73" fmla="*/ 536 h 763"/>
                        <a:gd name="T74" fmla="*/ 38 w 880"/>
                        <a:gd name="T75" fmla="*/ 454 h 763"/>
                        <a:gd name="T76" fmla="*/ 30 w 880"/>
                        <a:gd name="T77" fmla="*/ 363 h 763"/>
                        <a:gd name="T78" fmla="*/ 47 w 880"/>
                        <a:gd name="T79" fmla="*/ 276 h 763"/>
                        <a:gd name="T80" fmla="*/ 89 w 880"/>
                        <a:gd name="T81" fmla="*/ 197 h 763"/>
                        <a:gd name="T82" fmla="*/ 149 w 880"/>
                        <a:gd name="T83" fmla="*/ 130 h 763"/>
                        <a:gd name="T84" fmla="*/ 228 w 880"/>
                        <a:gd name="T85" fmla="*/ 77 h 763"/>
                        <a:gd name="T86" fmla="*/ 319 w 880"/>
                        <a:gd name="T87" fmla="*/ 41 h 763"/>
                        <a:gd name="T88" fmla="*/ 420 w 880"/>
                        <a:gd name="T89" fmla="*/ 26 h 763"/>
                        <a:gd name="T90" fmla="*/ 524 w 880"/>
                        <a:gd name="T91" fmla="*/ 33 h 763"/>
                        <a:gd name="T92" fmla="*/ 619 w 880"/>
                        <a:gd name="T93" fmla="*/ 61 h 763"/>
                        <a:gd name="T94" fmla="*/ 702 w 880"/>
                        <a:gd name="T95" fmla="*/ 107 h 763"/>
                        <a:gd name="T96" fmla="*/ 770 w 880"/>
                        <a:gd name="T97" fmla="*/ 169 h 763"/>
                        <a:gd name="T98" fmla="*/ 819 w 880"/>
                        <a:gd name="T99" fmla="*/ 243 h 763"/>
                        <a:gd name="T100" fmla="*/ 847 w 880"/>
                        <a:gd name="T101" fmla="*/ 328 h 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80" h="763">
                          <a:moveTo>
                            <a:pt x="880" y="382"/>
                          </a:moveTo>
                          <a:lnTo>
                            <a:pt x="880" y="362"/>
                          </a:lnTo>
                          <a:lnTo>
                            <a:pt x="879" y="343"/>
                          </a:lnTo>
                          <a:lnTo>
                            <a:pt x="876" y="323"/>
                          </a:lnTo>
                          <a:lnTo>
                            <a:pt x="872" y="305"/>
                          </a:lnTo>
                          <a:lnTo>
                            <a:pt x="867" y="286"/>
                          </a:lnTo>
                          <a:lnTo>
                            <a:pt x="862" y="268"/>
                          </a:lnTo>
                          <a:lnTo>
                            <a:pt x="854" y="251"/>
                          </a:lnTo>
                          <a:lnTo>
                            <a:pt x="846" y="233"/>
                          </a:lnTo>
                          <a:lnTo>
                            <a:pt x="838" y="217"/>
                          </a:lnTo>
                          <a:lnTo>
                            <a:pt x="828" y="200"/>
                          </a:lnTo>
                          <a:lnTo>
                            <a:pt x="818" y="184"/>
                          </a:lnTo>
                          <a:lnTo>
                            <a:pt x="806" y="169"/>
                          </a:lnTo>
                          <a:lnTo>
                            <a:pt x="794" y="153"/>
                          </a:lnTo>
                          <a:lnTo>
                            <a:pt x="781" y="139"/>
                          </a:lnTo>
                          <a:lnTo>
                            <a:pt x="767" y="125"/>
                          </a:lnTo>
                          <a:lnTo>
                            <a:pt x="752" y="112"/>
                          </a:lnTo>
                          <a:lnTo>
                            <a:pt x="737" y="100"/>
                          </a:lnTo>
                          <a:lnTo>
                            <a:pt x="720" y="88"/>
                          </a:lnTo>
                          <a:lnTo>
                            <a:pt x="704" y="76"/>
                          </a:lnTo>
                          <a:lnTo>
                            <a:pt x="687" y="66"/>
                          </a:lnTo>
                          <a:lnTo>
                            <a:pt x="668" y="56"/>
                          </a:lnTo>
                          <a:lnTo>
                            <a:pt x="651" y="47"/>
                          </a:lnTo>
                          <a:lnTo>
                            <a:pt x="632" y="38"/>
                          </a:lnTo>
                          <a:lnTo>
                            <a:pt x="611" y="30"/>
                          </a:lnTo>
                          <a:lnTo>
                            <a:pt x="591" y="24"/>
                          </a:lnTo>
                          <a:lnTo>
                            <a:pt x="571" y="18"/>
                          </a:lnTo>
                          <a:lnTo>
                            <a:pt x="551" y="13"/>
                          </a:lnTo>
                          <a:lnTo>
                            <a:pt x="530" y="9"/>
                          </a:lnTo>
                          <a:lnTo>
                            <a:pt x="507" y="4"/>
                          </a:lnTo>
                          <a:lnTo>
                            <a:pt x="486" y="2"/>
                          </a:lnTo>
                          <a:lnTo>
                            <a:pt x="463" y="1"/>
                          </a:lnTo>
                          <a:lnTo>
                            <a:pt x="441" y="0"/>
                          </a:lnTo>
                          <a:lnTo>
                            <a:pt x="418" y="1"/>
                          </a:lnTo>
                          <a:lnTo>
                            <a:pt x="396" y="2"/>
                          </a:lnTo>
                          <a:lnTo>
                            <a:pt x="373" y="4"/>
                          </a:lnTo>
                          <a:lnTo>
                            <a:pt x="352" y="9"/>
                          </a:lnTo>
                          <a:lnTo>
                            <a:pt x="331" y="13"/>
                          </a:lnTo>
                          <a:lnTo>
                            <a:pt x="309" y="18"/>
                          </a:lnTo>
                          <a:lnTo>
                            <a:pt x="289" y="24"/>
                          </a:lnTo>
                          <a:lnTo>
                            <a:pt x="269" y="30"/>
                          </a:lnTo>
                          <a:lnTo>
                            <a:pt x="250" y="38"/>
                          </a:lnTo>
                          <a:lnTo>
                            <a:pt x="230" y="47"/>
                          </a:lnTo>
                          <a:lnTo>
                            <a:pt x="212" y="56"/>
                          </a:lnTo>
                          <a:lnTo>
                            <a:pt x="194" y="66"/>
                          </a:lnTo>
                          <a:lnTo>
                            <a:pt x="177" y="76"/>
                          </a:lnTo>
                          <a:lnTo>
                            <a:pt x="160" y="88"/>
                          </a:lnTo>
                          <a:lnTo>
                            <a:pt x="145" y="100"/>
                          </a:lnTo>
                          <a:lnTo>
                            <a:pt x="129" y="112"/>
                          </a:lnTo>
                          <a:lnTo>
                            <a:pt x="115" y="125"/>
                          </a:lnTo>
                          <a:lnTo>
                            <a:pt x="101" y="139"/>
                          </a:lnTo>
                          <a:lnTo>
                            <a:pt x="88" y="153"/>
                          </a:lnTo>
                          <a:lnTo>
                            <a:pt x="75" y="169"/>
                          </a:lnTo>
                          <a:lnTo>
                            <a:pt x="64" y="184"/>
                          </a:lnTo>
                          <a:lnTo>
                            <a:pt x="53" y="200"/>
                          </a:lnTo>
                          <a:lnTo>
                            <a:pt x="44" y="217"/>
                          </a:lnTo>
                          <a:lnTo>
                            <a:pt x="34" y="233"/>
                          </a:lnTo>
                          <a:lnTo>
                            <a:pt x="26" y="251"/>
                          </a:lnTo>
                          <a:lnTo>
                            <a:pt x="20" y="268"/>
                          </a:lnTo>
                          <a:lnTo>
                            <a:pt x="14" y="286"/>
                          </a:lnTo>
                          <a:lnTo>
                            <a:pt x="8" y="305"/>
                          </a:lnTo>
                          <a:lnTo>
                            <a:pt x="5" y="323"/>
                          </a:lnTo>
                          <a:lnTo>
                            <a:pt x="2" y="343"/>
                          </a:lnTo>
                          <a:lnTo>
                            <a:pt x="0" y="362"/>
                          </a:lnTo>
                          <a:lnTo>
                            <a:pt x="0" y="382"/>
                          </a:lnTo>
                          <a:lnTo>
                            <a:pt x="0" y="401"/>
                          </a:lnTo>
                          <a:lnTo>
                            <a:pt x="2" y="421"/>
                          </a:lnTo>
                          <a:lnTo>
                            <a:pt x="5" y="439"/>
                          </a:lnTo>
                          <a:lnTo>
                            <a:pt x="8" y="459"/>
                          </a:lnTo>
                          <a:lnTo>
                            <a:pt x="14" y="477"/>
                          </a:lnTo>
                          <a:lnTo>
                            <a:pt x="20" y="495"/>
                          </a:lnTo>
                          <a:lnTo>
                            <a:pt x="26" y="513"/>
                          </a:lnTo>
                          <a:lnTo>
                            <a:pt x="34" y="530"/>
                          </a:lnTo>
                          <a:lnTo>
                            <a:pt x="44" y="547"/>
                          </a:lnTo>
                          <a:lnTo>
                            <a:pt x="53" y="563"/>
                          </a:lnTo>
                          <a:lnTo>
                            <a:pt x="64" y="580"/>
                          </a:lnTo>
                          <a:lnTo>
                            <a:pt x="75" y="595"/>
                          </a:lnTo>
                          <a:lnTo>
                            <a:pt x="88" y="610"/>
                          </a:lnTo>
                          <a:lnTo>
                            <a:pt x="101" y="624"/>
                          </a:lnTo>
                          <a:lnTo>
                            <a:pt x="115" y="638"/>
                          </a:lnTo>
                          <a:lnTo>
                            <a:pt x="129" y="652"/>
                          </a:lnTo>
                          <a:lnTo>
                            <a:pt x="145" y="664"/>
                          </a:lnTo>
                          <a:lnTo>
                            <a:pt x="160" y="676"/>
                          </a:lnTo>
                          <a:lnTo>
                            <a:pt x="177" y="687"/>
                          </a:lnTo>
                          <a:lnTo>
                            <a:pt x="194" y="698"/>
                          </a:lnTo>
                          <a:lnTo>
                            <a:pt x="212" y="708"/>
                          </a:lnTo>
                          <a:lnTo>
                            <a:pt x="230" y="717"/>
                          </a:lnTo>
                          <a:lnTo>
                            <a:pt x="250" y="725"/>
                          </a:lnTo>
                          <a:lnTo>
                            <a:pt x="269" y="733"/>
                          </a:lnTo>
                          <a:lnTo>
                            <a:pt x="289" y="740"/>
                          </a:lnTo>
                          <a:lnTo>
                            <a:pt x="309" y="746"/>
                          </a:lnTo>
                          <a:lnTo>
                            <a:pt x="331" y="751"/>
                          </a:lnTo>
                          <a:lnTo>
                            <a:pt x="352" y="755"/>
                          </a:lnTo>
                          <a:lnTo>
                            <a:pt x="373" y="758"/>
                          </a:lnTo>
                          <a:lnTo>
                            <a:pt x="396" y="761"/>
                          </a:lnTo>
                          <a:lnTo>
                            <a:pt x="418" y="762"/>
                          </a:lnTo>
                          <a:lnTo>
                            <a:pt x="441" y="763"/>
                          </a:lnTo>
                          <a:lnTo>
                            <a:pt x="463" y="762"/>
                          </a:lnTo>
                          <a:lnTo>
                            <a:pt x="486" y="761"/>
                          </a:lnTo>
                          <a:lnTo>
                            <a:pt x="507" y="758"/>
                          </a:lnTo>
                          <a:lnTo>
                            <a:pt x="530" y="755"/>
                          </a:lnTo>
                          <a:lnTo>
                            <a:pt x="551" y="751"/>
                          </a:lnTo>
                          <a:lnTo>
                            <a:pt x="571" y="746"/>
                          </a:lnTo>
                          <a:lnTo>
                            <a:pt x="591" y="740"/>
                          </a:lnTo>
                          <a:lnTo>
                            <a:pt x="611" y="733"/>
                          </a:lnTo>
                          <a:lnTo>
                            <a:pt x="632" y="725"/>
                          </a:lnTo>
                          <a:lnTo>
                            <a:pt x="651" y="717"/>
                          </a:lnTo>
                          <a:lnTo>
                            <a:pt x="668" y="708"/>
                          </a:lnTo>
                          <a:lnTo>
                            <a:pt x="687" y="698"/>
                          </a:lnTo>
                          <a:lnTo>
                            <a:pt x="704" y="687"/>
                          </a:lnTo>
                          <a:lnTo>
                            <a:pt x="720" y="676"/>
                          </a:lnTo>
                          <a:lnTo>
                            <a:pt x="737" y="664"/>
                          </a:lnTo>
                          <a:lnTo>
                            <a:pt x="752" y="652"/>
                          </a:lnTo>
                          <a:lnTo>
                            <a:pt x="767" y="638"/>
                          </a:lnTo>
                          <a:lnTo>
                            <a:pt x="781" y="624"/>
                          </a:lnTo>
                          <a:lnTo>
                            <a:pt x="794" y="610"/>
                          </a:lnTo>
                          <a:lnTo>
                            <a:pt x="806" y="595"/>
                          </a:lnTo>
                          <a:lnTo>
                            <a:pt x="818" y="580"/>
                          </a:lnTo>
                          <a:lnTo>
                            <a:pt x="828" y="563"/>
                          </a:lnTo>
                          <a:lnTo>
                            <a:pt x="838" y="547"/>
                          </a:lnTo>
                          <a:lnTo>
                            <a:pt x="846" y="530"/>
                          </a:lnTo>
                          <a:lnTo>
                            <a:pt x="854" y="513"/>
                          </a:lnTo>
                          <a:lnTo>
                            <a:pt x="862" y="495"/>
                          </a:lnTo>
                          <a:lnTo>
                            <a:pt x="867" y="477"/>
                          </a:lnTo>
                          <a:lnTo>
                            <a:pt x="872" y="459"/>
                          </a:lnTo>
                          <a:lnTo>
                            <a:pt x="876" y="439"/>
                          </a:lnTo>
                          <a:lnTo>
                            <a:pt x="879" y="421"/>
                          </a:lnTo>
                          <a:lnTo>
                            <a:pt x="880" y="401"/>
                          </a:lnTo>
                          <a:lnTo>
                            <a:pt x="880" y="382"/>
                          </a:lnTo>
                          <a:close/>
                          <a:moveTo>
                            <a:pt x="852" y="382"/>
                          </a:moveTo>
                          <a:lnTo>
                            <a:pt x="851" y="400"/>
                          </a:lnTo>
                          <a:lnTo>
                            <a:pt x="850" y="418"/>
                          </a:lnTo>
                          <a:lnTo>
                            <a:pt x="847" y="436"/>
                          </a:lnTo>
                          <a:lnTo>
                            <a:pt x="844" y="454"/>
                          </a:lnTo>
                          <a:lnTo>
                            <a:pt x="839" y="471"/>
                          </a:lnTo>
                          <a:lnTo>
                            <a:pt x="833" y="488"/>
                          </a:lnTo>
                          <a:lnTo>
                            <a:pt x="827" y="504"/>
                          </a:lnTo>
                          <a:lnTo>
                            <a:pt x="819" y="520"/>
                          </a:lnTo>
                          <a:lnTo>
                            <a:pt x="811" y="536"/>
                          </a:lnTo>
                          <a:lnTo>
                            <a:pt x="802" y="551"/>
                          </a:lnTo>
                          <a:lnTo>
                            <a:pt x="792" y="566"/>
                          </a:lnTo>
                          <a:lnTo>
                            <a:pt x="781" y="581"/>
                          </a:lnTo>
                          <a:lnTo>
                            <a:pt x="770" y="594"/>
                          </a:lnTo>
                          <a:lnTo>
                            <a:pt x="757" y="607"/>
                          </a:lnTo>
                          <a:lnTo>
                            <a:pt x="745" y="621"/>
                          </a:lnTo>
                          <a:lnTo>
                            <a:pt x="731" y="633"/>
                          </a:lnTo>
                          <a:lnTo>
                            <a:pt x="717" y="645"/>
                          </a:lnTo>
                          <a:lnTo>
                            <a:pt x="702" y="657"/>
                          </a:lnTo>
                          <a:lnTo>
                            <a:pt x="686" y="667"/>
                          </a:lnTo>
                          <a:lnTo>
                            <a:pt x="671" y="676"/>
                          </a:lnTo>
                          <a:lnTo>
                            <a:pt x="654" y="686"/>
                          </a:lnTo>
                          <a:lnTo>
                            <a:pt x="636" y="695"/>
                          </a:lnTo>
                          <a:lnTo>
                            <a:pt x="619" y="703"/>
                          </a:lnTo>
                          <a:lnTo>
                            <a:pt x="601" y="709"/>
                          </a:lnTo>
                          <a:lnTo>
                            <a:pt x="582" y="716"/>
                          </a:lnTo>
                          <a:lnTo>
                            <a:pt x="563" y="721"/>
                          </a:lnTo>
                          <a:lnTo>
                            <a:pt x="543" y="726"/>
                          </a:lnTo>
                          <a:lnTo>
                            <a:pt x="524" y="731"/>
                          </a:lnTo>
                          <a:lnTo>
                            <a:pt x="504" y="734"/>
                          </a:lnTo>
                          <a:lnTo>
                            <a:pt x="482" y="736"/>
                          </a:lnTo>
                          <a:lnTo>
                            <a:pt x="462" y="737"/>
                          </a:lnTo>
                          <a:lnTo>
                            <a:pt x="441" y="738"/>
                          </a:lnTo>
                          <a:lnTo>
                            <a:pt x="420" y="737"/>
                          </a:lnTo>
                          <a:lnTo>
                            <a:pt x="398" y="736"/>
                          </a:lnTo>
                          <a:lnTo>
                            <a:pt x="378" y="734"/>
                          </a:lnTo>
                          <a:lnTo>
                            <a:pt x="358" y="731"/>
                          </a:lnTo>
                          <a:lnTo>
                            <a:pt x="338" y="726"/>
                          </a:lnTo>
                          <a:lnTo>
                            <a:pt x="319" y="721"/>
                          </a:lnTo>
                          <a:lnTo>
                            <a:pt x="299" y="716"/>
                          </a:lnTo>
                          <a:lnTo>
                            <a:pt x="281" y="709"/>
                          </a:lnTo>
                          <a:lnTo>
                            <a:pt x="262" y="703"/>
                          </a:lnTo>
                          <a:lnTo>
                            <a:pt x="244" y="695"/>
                          </a:lnTo>
                          <a:lnTo>
                            <a:pt x="228" y="686"/>
                          </a:lnTo>
                          <a:lnTo>
                            <a:pt x="211" y="676"/>
                          </a:lnTo>
                          <a:lnTo>
                            <a:pt x="194" y="667"/>
                          </a:lnTo>
                          <a:lnTo>
                            <a:pt x="179" y="657"/>
                          </a:lnTo>
                          <a:lnTo>
                            <a:pt x="164" y="645"/>
                          </a:lnTo>
                          <a:lnTo>
                            <a:pt x="149" y="633"/>
                          </a:lnTo>
                          <a:lnTo>
                            <a:pt x="136" y="621"/>
                          </a:lnTo>
                          <a:lnTo>
                            <a:pt x="123" y="607"/>
                          </a:lnTo>
                          <a:lnTo>
                            <a:pt x="111" y="594"/>
                          </a:lnTo>
                          <a:lnTo>
                            <a:pt x="100" y="581"/>
                          </a:lnTo>
                          <a:lnTo>
                            <a:pt x="89" y="566"/>
                          </a:lnTo>
                          <a:lnTo>
                            <a:pt x="79" y="551"/>
                          </a:lnTo>
                          <a:lnTo>
                            <a:pt x="70" y="536"/>
                          </a:lnTo>
                          <a:lnTo>
                            <a:pt x="62" y="520"/>
                          </a:lnTo>
                          <a:lnTo>
                            <a:pt x="55" y="504"/>
                          </a:lnTo>
                          <a:lnTo>
                            <a:pt x="47" y="488"/>
                          </a:lnTo>
                          <a:lnTo>
                            <a:pt x="43" y="471"/>
                          </a:lnTo>
                          <a:lnTo>
                            <a:pt x="38" y="454"/>
                          </a:lnTo>
                          <a:lnTo>
                            <a:pt x="34" y="436"/>
                          </a:lnTo>
                          <a:lnTo>
                            <a:pt x="31" y="418"/>
                          </a:lnTo>
                          <a:lnTo>
                            <a:pt x="30" y="400"/>
                          </a:lnTo>
                          <a:lnTo>
                            <a:pt x="30" y="382"/>
                          </a:lnTo>
                          <a:lnTo>
                            <a:pt x="30" y="363"/>
                          </a:lnTo>
                          <a:lnTo>
                            <a:pt x="31" y="345"/>
                          </a:lnTo>
                          <a:lnTo>
                            <a:pt x="34" y="328"/>
                          </a:lnTo>
                          <a:lnTo>
                            <a:pt x="38" y="310"/>
                          </a:lnTo>
                          <a:lnTo>
                            <a:pt x="43" y="293"/>
                          </a:lnTo>
                          <a:lnTo>
                            <a:pt x="47" y="276"/>
                          </a:lnTo>
                          <a:lnTo>
                            <a:pt x="55" y="260"/>
                          </a:lnTo>
                          <a:lnTo>
                            <a:pt x="62" y="243"/>
                          </a:lnTo>
                          <a:lnTo>
                            <a:pt x="70" y="227"/>
                          </a:lnTo>
                          <a:lnTo>
                            <a:pt x="79" y="212"/>
                          </a:lnTo>
                          <a:lnTo>
                            <a:pt x="89" y="197"/>
                          </a:lnTo>
                          <a:lnTo>
                            <a:pt x="100" y="183"/>
                          </a:lnTo>
                          <a:lnTo>
                            <a:pt x="111" y="169"/>
                          </a:lnTo>
                          <a:lnTo>
                            <a:pt x="123" y="155"/>
                          </a:lnTo>
                          <a:lnTo>
                            <a:pt x="136" y="143"/>
                          </a:lnTo>
                          <a:lnTo>
                            <a:pt x="149" y="130"/>
                          </a:lnTo>
                          <a:lnTo>
                            <a:pt x="164" y="118"/>
                          </a:lnTo>
                          <a:lnTo>
                            <a:pt x="179" y="107"/>
                          </a:lnTo>
                          <a:lnTo>
                            <a:pt x="194" y="97"/>
                          </a:lnTo>
                          <a:lnTo>
                            <a:pt x="211" y="87"/>
                          </a:lnTo>
                          <a:lnTo>
                            <a:pt x="228" y="77"/>
                          </a:lnTo>
                          <a:lnTo>
                            <a:pt x="244" y="69"/>
                          </a:lnTo>
                          <a:lnTo>
                            <a:pt x="262" y="61"/>
                          </a:lnTo>
                          <a:lnTo>
                            <a:pt x="281" y="54"/>
                          </a:lnTo>
                          <a:lnTo>
                            <a:pt x="299" y="48"/>
                          </a:lnTo>
                          <a:lnTo>
                            <a:pt x="319" y="41"/>
                          </a:lnTo>
                          <a:lnTo>
                            <a:pt x="338" y="37"/>
                          </a:lnTo>
                          <a:lnTo>
                            <a:pt x="358" y="33"/>
                          </a:lnTo>
                          <a:lnTo>
                            <a:pt x="378" y="30"/>
                          </a:lnTo>
                          <a:lnTo>
                            <a:pt x="398" y="28"/>
                          </a:lnTo>
                          <a:lnTo>
                            <a:pt x="420" y="26"/>
                          </a:lnTo>
                          <a:lnTo>
                            <a:pt x="441" y="26"/>
                          </a:lnTo>
                          <a:lnTo>
                            <a:pt x="462" y="26"/>
                          </a:lnTo>
                          <a:lnTo>
                            <a:pt x="482" y="28"/>
                          </a:lnTo>
                          <a:lnTo>
                            <a:pt x="504" y="30"/>
                          </a:lnTo>
                          <a:lnTo>
                            <a:pt x="524" y="33"/>
                          </a:lnTo>
                          <a:lnTo>
                            <a:pt x="543" y="37"/>
                          </a:lnTo>
                          <a:lnTo>
                            <a:pt x="563" y="41"/>
                          </a:lnTo>
                          <a:lnTo>
                            <a:pt x="582" y="48"/>
                          </a:lnTo>
                          <a:lnTo>
                            <a:pt x="601" y="54"/>
                          </a:lnTo>
                          <a:lnTo>
                            <a:pt x="619" y="61"/>
                          </a:lnTo>
                          <a:lnTo>
                            <a:pt x="636" y="69"/>
                          </a:lnTo>
                          <a:lnTo>
                            <a:pt x="654" y="77"/>
                          </a:lnTo>
                          <a:lnTo>
                            <a:pt x="671" y="87"/>
                          </a:lnTo>
                          <a:lnTo>
                            <a:pt x="686" y="97"/>
                          </a:lnTo>
                          <a:lnTo>
                            <a:pt x="702" y="107"/>
                          </a:lnTo>
                          <a:lnTo>
                            <a:pt x="717" y="118"/>
                          </a:lnTo>
                          <a:lnTo>
                            <a:pt x="731" y="130"/>
                          </a:lnTo>
                          <a:lnTo>
                            <a:pt x="745" y="143"/>
                          </a:lnTo>
                          <a:lnTo>
                            <a:pt x="757" y="155"/>
                          </a:lnTo>
                          <a:lnTo>
                            <a:pt x="770" y="169"/>
                          </a:lnTo>
                          <a:lnTo>
                            <a:pt x="781" y="183"/>
                          </a:lnTo>
                          <a:lnTo>
                            <a:pt x="792" y="197"/>
                          </a:lnTo>
                          <a:lnTo>
                            <a:pt x="802" y="212"/>
                          </a:lnTo>
                          <a:lnTo>
                            <a:pt x="811" y="227"/>
                          </a:lnTo>
                          <a:lnTo>
                            <a:pt x="819" y="243"/>
                          </a:lnTo>
                          <a:lnTo>
                            <a:pt x="827" y="260"/>
                          </a:lnTo>
                          <a:lnTo>
                            <a:pt x="833" y="276"/>
                          </a:lnTo>
                          <a:lnTo>
                            <a:pt x="839" y="293"/>
                          </a:lnTo>
                          <a:lnTo>
                            <a:pt x="844" y="310"/>
                          </a:lnTo>
                          <a:lnTo>
                            <a:pt x="847" y="328"/>
                          </a:lnTo>
                          <a:lnTo>
                            <a:pt x="850" y="345"/>
                          </a:lnTo>
                          <a:lnTo>
                            <a:pt x="851" y="363"/>
                          </a:lnTo>
                          <a:lnTo>
                            <a:pt x="852" y="382"/>
                          </a:lnTo>
                          <a:close/>
                        </a:path>
                      </a:pathLst>
                    </a:custGeom>
                    <a:solidFill>
                      <a:srgbClr val="35B3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2" name="Freeform 7028">
                      <a:extLst>
                        <a:ext uri="{FF2B5EF4-FFF2-40B4-BE49-F238E27FC236}">
                          <a16:creationId xmlns:a16="http://schemas.microsoft.com/office/drawing/2014/main" xmlns="" id="{79E47FB4-4140-41F0-BE50-9137B21CF80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45" y="1206"/>
                      <a:ext cx="142" cy="147"/>
                    </a:xfrm>
                    <a:custGeom>
                      <a:avLst/>
                      <a:gdLst>
                        <a:gd name="T0" fmla="*/ 844 w 852"/>
                        <a:gd name="T1" fmla="*/ 294 h 737"/>
                        <a:gd name="T2" fmla="*/ 811 w 852"/>
                        <a:gd name="T3" fmla="*/ 209 h 737"/>
                        <a:gd name="T4" fmla="*/ 755 w 852"/>
                        <a:gd name="T5" fmla="*/ 134 h 737"/>
                        <a:gd name="T6" fmla="*/ 682 w 852"/>
                        <a:gd name="T7" fmla="*/ 74 h 737"/>
                        <a:gd name="T8" fmla="*/ 593 w 852"/>
                        <a:gd name="T9" fmla="*/ 29 h 737"/>
                        <a:gd name="T10" fmla="*/ 491 w 852"/>
                        <a:gd name="T11" fmla="*/ 5 h 737"/>
                        <a:gd name="T12" fmla="*/ 383 w 852"/>
                        <a:gd name="T13" fmla="*/ 2 h 737"/>
                        <a:gd name="T14" fmla="*/ 280 w 852"/>
                        <a:gd name="T15" fmla="*/ 22 h 737"/>
                        <a:gd name="T16" fmla="*/ 189 w 852"/>
                        <a:gd name="T17" fmla="*/ 63 h 737"/>
                        <a:gd name="T18" fmla="*/ 112 w 852"/>
                        <a:gd name="T19" fmla="*/ 121 h 737"/>
                        <a:gd name="T20" fmla="*/ 52 w 852"/>
                        <a:gd name="T21" fmla="*/ 193 h 737"/>
                        <a:gd name="T22" fmla="*/ 14 w 852"/>
                        <a:gd name="T23" fmla="*/ 277 h 737"/>
                        <a:gd name="T24" fmla="*/ 0 w 852"/>
                        <a:gd name="T25" fmla="*/ 369 h 737"/>
                        <a:gd name="T26" fmla="*/ 14 w 852"/>
                        <a:gd name="T27" fmla="*/ 461 h 737"/>
                        <a:gd name="T28" fmla="*/ 52 w 852"/>
                        <a:gd name="T29" fmla="*/ 544 h 737"/>
                        <a:gd name="T30" fmla="*/ 112 w 852"/>
                        <a:gd name="T31" fmla="*/ 616 h 737"/>
                        <a:gd name="T32" fmla="*/ 189 w 852"/>
                        <a:gd name="T33" fmla="*/ 674 h 737"/>
                        <a:gd name="T34" fmla="*/ 280 w 852"/>
                        <a:gd name="T35" fmla="*/ 714 h 737"/>
                        <a:gd name="T36" fmla="*/ 383 w 852"/>
                        <a:gd name="T37" fmla="*/ 735 h 737"/>
                        <a:gd name="T38" fmla="*/ 491 w 852"/>
                        <a:gd name="T39" fmla="*/ 733 h 737"/>
                        <a:gd name="T40" fmla="*/ 593 w 852"/>
                        <a:gd name="T41" fmla="*/ 708 h 737"/>
                        <a:gd name="T42" fmla="*/ 682 w 852"/>
                        <a:gd name="T43" fmla="*/ 664 h 737"/>
                        <a:gd name="T44" fmla="*/ 755 w 852"/>
                        <a:gd name="T45" fmla="*/ 603 h 737"/>
                        <a:gd name="T46" fmla="*/ 811 w 852"/>
                        <a:gd name="T47" fmla="*/ 529 h 737"/>
                        <a:gd name="T48" fmla="*/ 844 w 852"/>
                        <a:gd name="T49" fmla="*/ 443 h 737"/>
                        <a:gd name="T50" fmla="*/ 823 w 852"/>
                        <a:gd name="T51" fmla="*/ 369 h 737"/>
                        <a:gd name="T52" fmla="*/ 811 w 852"/>
                        <a:gd name="T53" fmla="*/ 454 h 737"/>
                        <a:gd name="T54" fmla="*/ 775 w 852"/>
                        <a:gd name="T55" fmla="*/ 532 h 737"/>
                        <a:gd name="T56" fmla="*/ 720 w 852"/>
                        <a:gd name="T57" fmla="*/ 600 h 737"/>
                        <a:gd name="T58" fmla="*/ 648 w 852"/>
                        <a:gd name="T59" fmla="*/ 653 h 737"/>
                        <a:gd name="T60" fmla="*/ 563 w 852"/>
                        <a:gd name="T61" fmla="*/ 691 h 737"/>
                        <a:gd name="T62" fmla="*/ 467 w 852"/>
                        <a:gd name="T63" fmla="*/ 710 h 737"/>
                        <a:gd name="T64" fmla="*/ 366 w 852"/>
                        <a:gd name="T65" fmla="*/ 708 h 737"/>
                        <a:gd name="T66" fmla="*/ 272 w 852"/>
                        <a:gd name="T67" fmla="*/ 685 h 737"/>
                        <a:gd name="T68" fmla="*/ 189 w 852"/>
                        <a:gd name="T69" fmla="*/ 644 h 737"/>
                        <a:gd name="T70" fmla="*/ 121 w 852"/>
                        <a:gd name="T71" fmla="*/ 587 h 737"/>
                        <a:gd name="T72" fmla="*/ 69 w 852"/>
                        <a:gd name="T73" fmla="*/ 518 h 737"/>
                        <a:gd name="T74" fmla="*/ 38 w 852"/>
                        <a:gd name="T75" fmla="*/ 438 h 737"/>
                        <a:gd name="T76" fmla="*/ 31 w 852"/>
                        <a:gd name="T77" fmla="*/ 351 h 737"/>
                        <a:gd name="T78" fmla="*/ 48 w 852"/>
                        <a:gd name="T79" fmla="*/ 266 h 737"/>
                        <a:gd name="T80" fmla="*/ 88 w 852"/>
                        <a:gd name="T81" fmla="*/ 190 h 737"/>
                        <a:gd name="T82" fmla="*/ 146 w 852"/>
                        <a:gd name="T83" fmla="*/ 126 h 737"/>
                        <a:gd name="T84" fmla="*/ 221 w 852"/>
                        <a:gd name="T85" fmla="*/ 76 h 737"/>
                        <a:gd name="T86" fmla="*/ 308 w 852"/>
                        <a:gd name="T87" fmla="*/ 41 h 737"/>
                        <a:gd name="T88" fmla="*/ 406 w 852"/>
                        <a:gd name="T89" fmla="*/ 26 h 737"/>
                        <a:gd name="T90" fmla="*/ 506 w 852"/>
                        <a:gd name="T91" fmla="*/ 32 h 737"/>
                        <a:gd name="T92" fmla="*/ 599 w 852"/>
                        <a:gd name="T93" fmla="*/ 59 h 737"/>
                        <a:gd name="T94" fmla="*/ 678 w 852"/>
                        <a:gd name="T95" fmla="*/ 104 h 737"/>
                        <a:gd name="T96" fmla="*/ 744 w 852"/>
                        <a:gd name="T97" fmla="*/ 164 h 737"/>
                        <a:gd name="T98" fmla="*/ 792 w 852"/>
                        <a:gd name="T99" fmla="*/ 236 h 737"/>
                        <a:gd name="T100" fmla="*/ 818 w 852"/>
                        <a:gd name="T101" fmla="*/ 317 h 7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52" h="737">
                          <a:moveTo>
                            <a:pt x="852" y="369"/>
                          </a:moveTo>
                          <a:lnTo>
                            <a:pt x="852" y="349"/>
                          </a:lnTo>
                          <a:lnTo>
                            <a:pt x="850" y="331"/>
                          </a:lnTo>
                          <a:lnTo>
                            <a:pt x="848" y="312"/>
                          </a:lnTo>
                          <a:lnTo>
                            <a:pt x="844" y="294"/>
                          </a:lnTo>
                          <a:lnTo>
                            <a:pt x="839" y="277"/>
                          </a:lnTo>
                          <a:lnTo>
                            <a:pt x="833" y="259"/>
                          </a:lnTo>
                          <a:lnTo>
                            <a:pt x="826" y="242"/>
                          </a:lnTo>
                          <a:lnTo>
                            <a:pt x="819" y="225"/>
                          </a:lnTo>
                          <a:lnTo>
                            <a:pt x="811" y="209"/>
                          </a:lnTo>
                          <a:lnTo>
                            <a:pt x="801" y="193"/>
                          </a:lnTo>
                          <a:lnTo>
                            <a:pt x="791" y="177"/>
                          </a:lnTo>
                          <a:lnTo>
                            <a:pt x="780" y="163"/>
                          </a:lnTo>
                          <a:lnTo>
                            <a:pt x="768" y="148"/>
                          </a:lnTo>
                          <a:lnTo>
                            <a:pt x="755" y="134"/>
                          </a:lnTo>
                          <a:lnTo>
                            <a:pt x="742" y="121"/>
                          </a:lnTo>
                          <a:lnTo>
                            <a:pt x="728" y="108"/>
                          </a:lnTo>
                          <a:lnTo>
                            <a:pt x="712" y="96"/>
                          </a:lnTo>
                          <a:lnTo>
                            <a:pt x="697" y="85"/>
                          </a:lnTo>
                          <a:lnTo>
                            <a:pt x="682" y="74"/>
                          </a:lnTo>
                          <a:lnTo>
                            <a:pt x="665" y="63"/>
                          </a:lnTo>
                          <a:lnTo>
                            <a:pt x="647" y="53"/>
                          </a:lnTo>
                          <a:lnTo>
                            <a:pt x="629" y="45"/>
                          </a:lnTo>
                          <a:lnTo>
                            <a:pt x="611" y="37"/>
                          </a:lnTo>
                          <a:lnTo>
                            <a:pt x="593" y="29"/>
                          </a:lnTo>
                          <a:lnTo>
                            <a:pt x="573" y="22"/>
                          </a:lnTo>
                          <a:lnTo>
                            <a:pt x="554" y="17"/>
                          </a:lnTo>
                          <a:lnTo>
                            <a:pt x="532" y="12"/>
                          </a:lnTo>
                          <a:lnTo>
                            <a:pt x="512" y="8"/>
                          </a:lnTo>
                          <a:lnTo>
                            <a:pt x="491" y="5"/>
                          </a:lnTo>
                          <a:lnTo>
                            <a:pt x="469" y="2"/>
                          </a:lnTo>
                          <a:lnTo>
                            <a:pt x="448" y="1"/>
                          </a:lnTo>
                          <a:lnTo>
                            <a:pt x="427" y="0"/>
                          </a:lnTo>
                          <a:lnTo>
                            <a:pt x="404" y="1"/>
                          </a:lnTo>
                          <a:lnTo>
                            <a:pt x="383" y="2"/>
                          </a:lnTo>
                          <a:lnTo>
                            <a:pt x="362" y="5"/>
                          </a:lnTo>
                          <a:lnTo>
                            <a:pt x="340" y="8"/>
                          </a:lnTo>
                          <a:lnTo>
                            <a:pt x="320" y="12"/>
                          </a:lnTo>
                          <a:lnTo>
                            <a:pt x="300" y="17"/>
                          </a:lnTo>
                          <a:lnTo>
                            <a:pt x="280" y="22"/>
                          </a:lnTo>
                          <a:lnTo>
                            <a:pt x="261" y="29"/>
                          </a:lnTo>
                          <a:lnTo>
                            <a:pt x="242" y="37"/>
                          </a:lnTo>
                          <a:lnTo>
                            <a:pt x="223" y="45"/>
                          </a:lnTo>
                          <a:lnTo>
                            <a:pt x="205" y="53"/>
                          </a:lnTo>
                          <a:lnTo>
                            <a:pt x="189" y="63"/>
                          </a:lnTo>
                          <a:lnTo>
                            <a:pt x="172" y="74"/>
                          </a:lnTo>
                          <a:lnTo>
                            <a:pt x="155" y="85"/>
                          </a:lnTo>
                          <a:lnTo>
                            <a:pt x="140" y="96"/>
                          </a:lnTo>
                          <a:lnTo>
                            <a:pt x="126" y="108"/>
                          </a:lnTo>
                          <a:lnTo>
                            <a:pt x="112" y="121"/>
                          </a:lnTo>
                          <a:lnTo>
                            <a:pt x="97" y="134"/>
                          </a:lnTo>
                          <a:lnTo>
                            <a:pt x="86" y="148"/>
                          </a:lnTo>
                          <a:lnTo>
                            <a:pt x="74" y="163"/>
                          </a:lnTo>
                          <a:lnTo>
                            <a:pt x="62" y="177"/>
                          </a:lnTo>
                          <a:lnTo>
                            <a:pt x="52" y="193"/>
                          </a:lnTo>
                          <a:lnTo>
                            <a:pt x="43" y="209"/>
                          </a:lnTo>
                          <a:lnTo>
                            <a:pt x="35" y="225"/>
                          </a:lnTo>
                          <a:lnTo>
                            <a:pt x="26" y="242"/>
                          </a:lnTo>
                          <a:lnTo>
                            <a:pt x="19" y="259"/>
                          </a:lnTo>
                          <a:lnTo>
                            <a:pt x="14" y="277"/>
                          </a:lnTo>
                          <a:lnTo>
                            <a:pt x="10" y="294"/>
                          </a:lnTo>
                          <a:lnTo>
                            <a:pt x="5" y="312"/>
                          </a:lnTo>
                          <a:lnTo>
                            <a:pt x="3" y="331"/>
                          </a:lnTo>
                          <a:lnTo>
                            <a:pt x="1" y="349"/>
                          </a:lnTo>
                          <a:lnTo>
                            <a:pt x="0" y="369"/>
                          </a:lnTo>
                          <a:lnTo>
                            <a:pt x="1" y="387"/>
                          </a:lnTo>
                          <a:lnTo>
                            <a:pt x="3" y="407"/>
                          </a:lnTo>
                          <a:lnTo>
                            <a:pt x="5" y="425"/>
                          </a:lnTo>
                          <a:lnTo>
                            <a:pt x="10" y="443"/>
                          </a:lnTo>
                          <a:lnTo>
                            <a:pt x="14" y="461"/>
                          </a:lnTo>
                          <a:lnTo>
                            <a:pt x="19" y="479"/>
                          </a:lnTo>
                          <a:lnTo>
                            <a:pt x="26" y="495"/>
                          </a:lnTo>
                          <a:lnTo>
                            <a:pt x="35" y="512"/>
                          </a:lnTo>
                          <a:lnTo>
                            <a:pt x="43" y="529"/>
                          </a:lnTo>
                          <a:lnTo>
                            <a:pt x="52" y="544"/>
                          </a:lnTo>
                          <a:lnTo>
                            <a:pt x="62" y="560"/>
                          </a:lnTo>
                          <a:lnTo>
                            <a:pt x="74" y="575"/>
                          </a:lnTo>
                          <a:lnTo>
                            <a:pt x="86" y="589"/>
                          </a:lnTo>
                          <a:lnTo>
                            <a:pt x="97" y="603"/>
                          </a:lnTo>
                          <a:lnTo>
                            <a:pt x="112" y="616"/>
                          </a:lnTo>
                          <a:lnTo>
                            <a:pt x="126" y="629"/>
                          </a:lnTo>
                          <a:lnTo>
                            <a:pt x="140" y="642"/>
                          </a:lnTo>
                          <a:lnTo>
                            <a:pt x="155" y="653"/>
                          </a:lnTo>
                          <a:lnTo>
                            <a:pt x="172" y="664"/>
                          </a:lnTo>
                          <a:lnTo>
                            <a:pt x="189" y="674"/>
                          </a:lnTo>
                          <a:lnTo>
                            <a:pt x="205" y="684"/>
                          </a:lnTo>
                          <a:lnTo>
                            <a:pt x="223" y="693"/>
                          </a:lnTo>
                          <a:lnTo>
                            <a:pt x="242" y="701"/>
                          </a:lnTo>
                          <a:lnTo>
                            <a:pt x="261" y="708"/>
                          </a:lnTo>
                          <a:lnTo>
                            <a:pt x="280" y="714"/>
                          </a:lnTo>
                          <a:lnTo>
                            <a:pt x="300" y="721"/>
                          </a:lnTo>
                          <a:lnTo>
                            <a:pt x="320" y="726"/>
                          </a:lnTo>
                          <a:lnTo>
                            <a:pt x="340" y="730"/>
                          </a:lnTo>
                          <a:lnTo>
                            <a:pt x="362" y="733"/>
                          </a:lnTo>
                          <a:lnTo>
                            <a:pt x="383" y="735"/>
                          </a:lnTo>
                          <a:lnTo>
                            <a:pt x="404" y="737"/>
                          </a:lnTo>
                          <a:lnTo>
                            <a:pt x="427" y="737"/>
                          </a:lnTo>
                          <a:lnTo>
                            <a:pt x="448" y="737"/>
                          </a:lnTo>
                          <a:lnTo>
                            <a:pt x="469" y="735"/>
                          </a:lnTo>
                          <a:lnTo>
                            <a:pt x="491" y="733"/>
                          </a:lnTo>
                          <a:lnTo>
                            <a:pt x="512" y="730"/>
                          </a:lnTo>
                          <a:lnTo>
                            <a:pt x="532" y="726"/>
                          </a:lnTo>
                          <a:lnTo>
                            <a:pt x="554" y="721"/>
                          </a:lnTo>
                          <a:lnTo>
                            <a:pt x="573" y="714"/>
                          </a:lnTo>
                          <a:lnTo>
                            <a:pt x="593" y="708"/>
                          </a:lnTo>
                          <a:lnTo>
                            <a:pt x="611" y="701"/>
                          </a:lnTo>
                          <a:lnTo>
                            <a:pt x="629" y="693"/>
                          </a:lnTo>
                          <a:lnTo>
                            <a:pt x="647" y="684"/>
                          </a:lnTo>
                          <a:lnTo>
                            <a:pt x="665" y="674"/>
                          </a:lnTo>
                          <a:lnTo>
                            <a:pt x="682" y="664"/>
                          </a:lnTo>
                          <a:lnTo>
                            <a:pt x="697" y="653"/>
                          </a:lnTo>
                          <a:lnTo>
                            <a:pt x="712" y="642"/>
                          </a:lnTo>
                          <a:lnTo>
                            <a:pt x="728" y="629"/>
                          </a:lnTo>
                          <a:lnTo>
                            <a:pt x="742" y="616"/>
                          </a:lnTo>
                          <a:lnTo>
                            <a:pt x="755" y="603"/>
                          </a:lnTo>
                          <a:lnTo>
                            <a:pt x="768" y="589"/>
                          </a:lnTo>
                          <a:lnTo>
                            <a:pt x="780" y="575"/>
                          </a:lnTo>
                          <a:lnTo>
                            <a:pt x="791" y="560"/>
                          </a:lnTo>
                          <a:lnTo>
                            <a:pt x="801" y="544"/>
                          </a:lnTo>
                          <a:lnTo>
                            <a:pt x="811" y="529"/>
                          </a:lnTo>
                          <a:lnTo>
                            <a:pt x="819" y="512"/>
                          </a:lnTo>
                          <a:lnTo>
                            <a:pt x="826" y="495"/>
                          </a:lnTo>
                          <a:lnTo>
                            <a:pt x="833" y="479"/>
                          </a:lnTo>
                          <a:lnTo>
                            <a:pt x="839" y="461"/>
                          </a:lnTo>
                          <a:lnTo>
                            <a:pt x="844" y="443"/>
                          </a:lnTo>
                          <a:lnTo>
                            <a:pt x="848" y="425"/>
                          </a:lnTo>
                          <a:lnTo>
                            <a:pt x="850" y="407"/>
                          </a:lnTo>
                          <a:lnTo>
                            <a:pt x="852" y="387"/>
                          </a:lnTo>
                          <a:lnTo>
                            <a:pt x="852" y="369"/>
                          </a:lnTo>
                          <a:close/>
                          <a:moveTo>
                            <a:pt x="823" y="369"/>
                          </a:moveTo>
                          <a:lnTo>
                            <a:pt x="823" y="386"/>
                          </a:lnTo>
                          <a:lnTo>
                            <a:pt x="821" y="404"/>
                          </a:lnTo>
                          <a:lnTo>
                            <a:pt x="818" y="421"/>
                          </a:lnTo>
                          <a:lnTo>
                            <a:pt x="814" y="438"/>
                          </a:lnTo>
                          <a:lnTo>
                            <a:pt x="811" y="454"/>
                          </a:lnTo>
                          <a:lnTo>
                            <a:pt x="805" y="470"/>
                          </a:lnTo>
                          <a:lnTo>
                            <a:pt x="799" y="487"/>
                          </a:lnTo>
                          <a:lnTo>
                            <a:pt x="792" y="502"/>
                          </a:lnTo>
                          <a:lnTo>
                            <a:pt x="784" y="518"/>
                          </a:lnTo>
                          <a:lnTo>
                            <a:pt x="775" y="532"/>
                          </a:lnTo>
                          <a:lnTo>
                            <a:pt x="766" y="546"/>
                          </a:lnTo>
                          <a:lnTo>
                            <a:pt x="755" y="561"/>
                          </a:lnTo>
                          <a:lnTo>
                            <a:pt x="744" y="574"/>
                          </a:lnTo>
                          <a:lnTo>
                            <a:pt x="733" y="587"/>
                          </a:lnTo>
                          <a:lnTo>
                            <a:pt x="720" y="600"/>
                          </a:lnTo>
                          <a:lnTo>
                            <a:pt x="706" y="611"/>
                          </a:lnTo>
                          <a:lnTo>
                            <a:pt x="693" y="622"/>
                          </a:lnTo>
                          <a:lnTo>
                            <a:pt x="678" y="633"/>
                          </a:lnTo>
                          <a:lnTo>
                            <a:pt x="664" y="644"/>
                          </a:lnTo>
                          <a:lnTo>
                            <a:pt x="648" y="653"/>
                          </a:lnTo>
                          <a:lnTo>
                            <a:pt x="632" y="662"/>
                          </a:lnTo>
                          <a:lnTo>
                            <a:pt x="615" y="670"/>
                          </a:lnTo>
                          <a:lnTo>
                            <a:pt x="599" y="678"/>
                          </a:lnTo>
                          <a:lnTo>
                            <a:pt x="581" y="685"/>
                          </a:lnTo>
                          <a:lnTo>
                            <a:pt x="563" y="691"/>
                          </a:lnTo>
                          <a:lnTo>
                            <a:pt x="544" y="696"/>
                          </a:lnTo>
                          <a:lnTo>
                            <a:pt x="525" y="701"/>
                          </a:lnTo>
                          <a:lnTo>
                            <a:pt x="506" y="705"/>
                          </a:lnTo>
                          <a:lnTo>
                            <a:pt x="487" y="708"/>
                          </a:lnTo>
                          <a:lnTo>
                            <a:pt x="467" y="710"/>
                          </a:lnTo>
                          <a:lnTo>
                            <a:pt x="447" y="711"/>
                          </a:lnTo>
                          <a:lnTo>
                            <a:pt x="427" y="711"/>
                          </a:lnTo>
                          <a:lnTo>
                            <a:pt x="406" y="711"/>
                          </a:lnTo>
                          <a:lnTo>
                            <a:pt x="385" y="710"/>
                          </a:lnTo>
                          <a:lnTo>
                            <a:pt x="366" y="708"/>
                          </a:lnTo>
                          <a:lnTo>
                            <a:pt x="346" y="705"/>
                          </a:lnTo>
                          <a:lnTo>
                            <a:pt x="327" y="701"/>
                          </a:lnTo>
                          <a:lnTo>
                            <a:pt x="308" y="696"/>
                          </a:lnTo>
                          <a:lnTo>
                            <a:pt x="291" y="691"/>
                          </a:lnTo>
                          <a:lnTo>
                            <a:pt x="272" y="685"/>
                          </a:lnTo>
                          <a:lnTo>
                            <a:pt x="255" y="678"/>
                          </a:lnTo>
                          <a:lnTo>
                            <a:pt x="237" y="670"/>
                          </a:lnTo>
                          <a:lnTo>
                            <a:pt x="221" y="662"/>
                          </a:lnTo>
                          <a:lnTo>
                            <a:pt x="205" y="653"/>
                          </a:lnTo>
                          <a:lnTo>
                            <a:pt x="189" y="644"/>
                          </a:lnTo>
                          <a:lnTo>
                            <a:pt x="174" y="633"/>
                          </a:lnTo>
                          <a:lnTo>
                            <a:pt x="160" y="622"/>
                          </a:lnTo>
                          <a:lnTo>
                            <a:pt x="146" y="611"/>
                          </a:lnTo>
                          <a:lnTo>
                            <a:pt x="133" y="600"/>
                          </a:lnTo>
                          <a:lnTo>
                            <a:pt x="121" y="587"/>
                          </a:lnTo>
                          <a:lnTo>
                            <a:pt x="109" y="574"/>
                          </a:lnTo>
                          <a:lnTo>
                            <a:pt x="97" y="561"/>
                          </a:lnTo>
                          <a:lnTo>
                            <a:pt x="88" y="546"/>
                          </a:lnTo>
                          <a:lnTo>
                            <a:pt x="77" y="532"/>
                          </a:lnTo>
                          <a:lnTo>
                            <a:pt x="69" y="518"/>
                          </a:lnTo>
                          <a:lnTo>
                            <a:pt x="61" y="502"/>
                          </a:lnTo>
                          <a:lnTo>
                            <a:pt x="54" y="487"/>
                          </a:lnTo>
                          <a:lnTo>
                            <a:pt x="48" y="470"/>
                          </a:lnTo>
                          <a:lnTo>
                            <a:pt x="43" y="454"/>
                          </a:lnTo>
                          <a:lnTo>
                            <a:pt x="38" y="438"/>
                          </a:lnTo>
                          <a:lnTo>
                            <a:pt x="35" y="421"/>
                          </a:lnTo>
                          <a:lnTo>
                            <a:pt x="32" y="404"/>
                          </a:lnTo>
                          <a:lnTo>
                            <a:pt x="31" y="386"/>
                          </a:lnTo>
                          <a:lnTo>
                            <a:pt x="30" y="369"/>
                          </a:lnTo>
                          <a:lnTo>
                            <a:pt x="31" y="351"/>
                          </a:lnTo>
                          <a:lnTo>
                            <a:pt x="32" y="334"/>
                          </a:lnTo>
                          <a:lnTo>
                            <a:pt x="35" y="317"/>
                          </a:lnTo>
                          <a:lnTo>
                            <a:pt x="38" y="299"/>
                          </a:lnTo>
                          <a:lnTo>
                            <a:pt x="43" y="283"/>
                          </a:lnTo>
                          <a:lnTo>
                            <a:pt x="48" y="266"/>
                          </a:lnTo>
                          <a:lnTo>
                            <a:pt x="54" y="251"/>
                          </a:lnTo>
                          <a:lnTo>
                            <a:pt x="61" y="236"/>
                          </a:lnTo>
                          <a:lnTo>
                            <a:pt x="69" y="220"/>
                          </a:lnTo>
                          <a:lnTo>
                            <a:pt x="77" y="205"/>
                          </a:lnTo>
                          <a:lnTo>
                            <a:pt x="88" y="190"/>
                          </a:lnTo>
                          <a:lnTo>
                            <a:pt x="97" y="177"/>
                          </a:lnTo>
                          <a:lnTo>
                            <a:pt x="109" y="164"/>
                          </a:lnTo>
                          <a:lnTo>
                            <a:pt x="121" y="150"/>
                          </a:lnTo>
                          <a:lnTo>
                            <a:pt x="133" y="138"/>
                          </a:lnTo>
                          <a:lnTo>
                            <a:pt x="146" y="126"/>
                          </a:lnTo>
                          <a:lnTo>
                            <a:pt x="160" y="115"/>
                          </a:lnTo>
                          <a:lnTo>
                            <a:pt x="174" y="104"/>
                          </a:lnTo>
                          <a:lnTo>
                            <a:pt x="189" y="94"/>
                          </a:lnTo>
                          <a:lnTo>
                            <a:pt x="205" y="84"/>
                          </a:lnTo>
                          <a:lnTo>
                            <a:pt x="221" y="76"/>
                          </a:lnTo>
                          <a:lnTo>
                            <a:pt x="237" y="67"/>
                          </a:lnTo>
                          <a:lnTo>
                            <a:pt x="255" y="59"/>
                          </a:lnTo>
                          <a:lnTo>
                            <a:pt x="272" y="53"/>
                          </a:lnTo>
                          <a:lnTo>
                            <a:pt x="291" y="47"/>
                          </a:lnTo>
                          <a:lnTo>
                            <a:pt x="308" y="41"/>
                          </a:lnTo>
                          <a:lnTo>
                            <a:pt x="327" y="37"/>
                          </a:lnTo>
                          <a:lnTo>
                            <a:pt x="346" y="32"/>
                          </a:lnTo>
                          <a:lnTo>
                            <a:pt x="366" y="29"/>
                          </a:lnTo>
                          <a:lnTo>
                            <a:pt x="385" y="27"/>
                          </a:lnTo>
                          <a:lnTo>
                            <a:pt x="406" y="26"/>
                          </a:lnTo>
                          <a:lnTo>
                            <a:pt x="427" y="25"/>
                          </a:lnTo>
                          <a:lnTo>
                            <a:pt x="447" y="26"/>
                          </a:lnTo>
                          <a:lnTo>
                            <a:pt x="467" y="27"/>
                          </a:lnTo>
                          <a:lnTo>
                            <a:pt x="487" y="29"/>
                          </a:lnTo>
                          <a:lnTo>
                            <a:pt x="506" y="32"/>
                          </a:lnTo>
                          <a:lnTo>
                            <a:pt x="525" y="37"/>
                          </a:lnTo>
                          <a:lnTo>
                            <a:pt x="544" y="41"/>
                          </a:lnTo>
                          <a:lnTo>
                            <a:pt x="563" y="47"/>
                          </a:lnTo>
                          <a:lnTo>
                            <a:pt x="581" y="53"/>
                          </a:lnTo>
                          <a:lnTo>
                            <a:pt x="599" y="59"/>
                          </a:lnTo>
                          <a:lnTo>
                            <a:pt x="615" y="67"/>
                          </a:lnTo>
                          <a:lnTo>
                            <a:pt x="632" y="76"/>
                          </a:lnTo>
                          <a:lnTo>
                            <a:pt x="648" y="84"/>
                          </a:lnTo>
                          <a:lnTo>
                            <a:pt x="664" y="94"/>
                          </a:lnTo>
                          <a:lnTo>
                            <a:pt x="678" y="104"/>
                          </a:lnTo>
                          <a:lnTo>
                            <a:pt x="693" y="115"/>
                          </a:lnTo>
                          <a:lnTo>
                            <a:pt x="706" y="126"/>
                          </a:lnTo>
                          <a:lnTo>
                            <a:pt x="720" y="138"/>
                          </a:lnTo>
                          <a:lnTo>
                            <a:pt x="733" y="150"/>
                          </a:lnTo>
                          <a:lnTo>
                            <a:pt x="744" y="164"/>
                          </a:lnTo>
                          <a:lnTo>
                            <a:pt x="755" y="177"/>
                          </a:lnTo>
                          <a:lnTo>
                            <a:pt x="766" y="190"/>
                          </a:lnTo>
                          <a:lnTo>
                            <a:pt x="775" y="205"/>
                          </a:lnTo>
                          <a:lnTo>
                            <a:pt x="784" y="220"/>
                          </a:lnTo>
                          <a:lnTo>
                            <a:pt x="792" y="236"/>
                          </a:lnTo>
                          <a:lnTo>
                            <a:pt x="799" y="251"/>
                          </a:lnTo>
                          <a:lnTo>
                            <a:pt x="805" y="266"/>
                          </a:lnTo>
                          <a:lnTo>
                            <a:pt x="811" y="283"/>
                          </a:lnTo>
                          <a:lnTo>
                            <a:pt x="814" y="299"/>
                          </a:lnTo>
                          <a:lnTo>
                            <a:pt x="818" y="317"/>
                          </a:lnTo>
                          <a:lnTo>
                            <a:pt x="821" y="334"/>
                          </a:lnTo>
                          <a:lnTo>
                            <a:pt x="823" y="351"/>
                          </a:lnTo>
                          <a:lnTo>
                            <a:pt x="823" y="369"/>
                          </a:lnTo>
                          <a:close/>
                        </a:path>
                      </a:pathLst>
                    </a:custGeom>
                    <a:solidFill>
                      <a:srgbClr val="3BB5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3" name="Freeform 7029">
                      <a:extLst>
                        <a:ext uri="{FF2B5EF4-FFF2-40B4-BE49-F238E27FC236}">
                          <a16:creationId xmlns:a16="http://schemas.microsoft.com/office/drawing/2014/main" xmlns="" id="{C33969F6-7B05-412D-95A3-907ADE1F7D5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48" y="1209"/>
                      <a:ext cx="137" cy="142"/>
                    </a:xfrm>
                    <a:custGeom>
                      <a:avLst/>
                      <a:gdLst>
                        <a:gd name="T0" fmla="*/ 814 w 822"/>
                        <a:gd name="T1" fmla="*/ 284 h 712"/>
                        <a:gd name="T2" fmla="*/ 781 w 822"/>
                        <a:gd name="T3" fmla="*/ 201 h 712"/>
                        <a:gd name="T4" fmla="*/ 727 w 822"/>
                        <a:gd name="T5" fmla="*/ 129 h 712"/>
                        <a:gd name="T6" fmla="*/ 656 w 822"/>
                        <a:gd name="T7" fmla="*/ 71 h 712"/>
                        <a:gd name="T8" fmla="*/ 571 w 822"/>
                        <a:gd name="T9" fmla="*/ 28 h 712"/>
                        <a:gd name="T10" fmla="*/ 474 w 822"/>
                        <a:gd name="T11" fmla="*/ 4 h 712"/>
                        <a:gd name="T12" fmla="*/ 368 w 822"/>
                        <a:gd name="T13" fmla="*/ 2 h 712"/>
                        <a:gd name="T14" fmla="*/ 269 w 822"/>
                        <a:gd name="T15" fmla="*/ 22 h 712"/>
                        <a:gd name="T16" fmla="*/ 181 w 822"/>
                        <a:gd name="T17" fmla="*/ 61 h 712"/>
                        <a:gd name="T18" fmla="*/ 106 w 822"/>
                        <a:gd name="T19" fmla="*/ 117 h 712"/>
                        <a:gd name="T20" fmla="*/ 49 w 822"/>
                        <a:gd name="T21" fmla="*/ 186 h 712"/>
                        <a:gd name="T22" fmla="*/ 13 w 822"/>
                        <a:gd name="T23" fmla="*/ 267 h 712"/>
                        <a:gd name="T24" fmla="*/ 0 w 822"/>
                        <a:gd name="T25" fmla="*/ 356 h 712"/>
                        <a:gd name="T26" fmla="*/ 13 w 822"/>
                        <a:gd name="T27" fmla="*/ 444 h 712"/>
                        <a:gd name="T28" fmla="*/ 49 w 822"/>
                        <a:gd name="T29" fmla="*/ 525 h 712"/>
                        <a:gd name="T30" fmla="*/ 106 w 822"/>
                        <a:gd name="T31" fmla="*/ 595 h 712"/>
                        <a:gd name="T32" fmla="*/ 181 w 822"/>
                        <a:gd name="T33" fmla="*/ 650 h 712"/>
                        <a:gd name="T34" fmla="*/ 269 w 822"/>
                        <a:gd name="T35" fmla="*/ 690 h 712"/>
                        <a:gd name="T36" fmla="*/ 368 w 822"/>
                        <a:gd name="T37" fmla="*/ 710 h 712"/>
                        <a:gd name="T38" fmla="*/ 474 w 822"/>
                        <a:gd name="T39" fmla="*/ 708 h 712"/>
                        <a:gd name="T40" fmla="*/ 571 w 822"/>
                        <a:gd name="T41" fmla="*/ 683 h 712"/>
                        <a:gd name="T42" fmla="*/ 656 w 822"/>
                        <a:gd name="T43" fmla="*/ 641 h 712"/>
                        <a:gd name="T44" fmla="*/ 727 w 822"/>
                        <a:gd name="T45" fmla="*/ 581 h 712"/>
                        <a:gd name="T46" fmla="*/ 781 w 822"/>
                        <a:gd name="T47" fmla="*/ 510 h 712"/>
                        <a:gd name="T48" fmla="*/ 814 w 822"/>
                        <a:gd name="T49" fmla="*/ 428 h 712"/>
                        <a:gd name="T50" fmla="*/ 792 w 822"/>
                        <a:gd name="T51" fmla="*/ 356 h 712"/>
                        <a:gd name="T52" fmla="*/ 781 w 822"/>
                        <a:gd name="T53" fmla="*/ 438 h 712"/>
                        <a:gd name="T54" fmla="*/ 746 w 822"/>
                        <a:gd name="T55" fmla="*/ 513 h 712"/>
                        <a:gd name="T56" fmla="*/ 693 w 822"/>
                        <a:gd name="T57" fmla="*/ 577 h 712"/>
                        <a:gd name="T58" fmla="*/ 624 w 822"/>
                        <a:gd name="T59" fmla="*/ 630 h 712"/>
                        <a:gd name="T60" fmla="*/ 541 w 822"/>
                        <a:gd name="T61" fmla="*/ 666 h 712"/>
                        <a:gd name="T62" fmla="*/ 450 w 822"/>
                        <a:gd name="T63" fmla="*/ 684 h 712"/>
                        <a:gd name="T64" fmla="*/ 353 w 822"/>
                        <a:gd name="T65" fmla="*/ 682 h 712"/>
                        <a:gd name="T66" fmla="*/ 262 w 822"/>
                        <a:gd name="T67" fmla="*/ 660 h 712"/>
                        <a:gd name="T68" fmla="*/ 182 w 822"/>
                        <a:gd name="T69" fmla="*/ 620 h 712"/>
                        <a:gd name="T70" fmla="*/ 116 w 822"/>
                        <a:gd name="T71" fmla="*/ 566 h 712"/>
                        <a:gd name="T72" fmla="*/ 66 w 822"/>
                        <a:gd name="T73" fmla="*/ 498 h 712"/>
                        <a:gd name="T74" fmla="*/ 36 w 822"/>
                        <a:gd name="T75" fmla="*/ 423 h 712"/>
                        <a:gd name="T76" fmla="*/ 29 w 822"/>
                        <a:gd name="T77" fmla="*/ 338 h 712"/>
                        <a:gd name="T78" fmla="*/ 46 w 822"/>
                        <a:gd name="T79" fmla="*/ 257 h 712"/>
                        <a:gd name="T80" fmla="*/ 84 w 822"/>
                        <a:gd name="T81" fmla="*/ 185 h 712"/>
                        <a:gd name="T82" fmla="*/ 141 w 822"/>
                        <a:gd name="T83" fmla="*/ 122 h 712"/>
                        <a:gd name="T84" fmla="*/ 213 w 822"/>
                        <a:gd name="T85" fmla="*/ 73 h 712"/>
                        <a:gd name="T86" fmla="*/ 297 w 822"/>
                        <a:gd name="T87" fmla="*/ 40 h 712"/>
                        <a:gd name="T88" fmla="*/ 391 w 822"/>
                        <a:gd name="T89" fmla="*/ 26 h 712"/>
                        <a:gd name="T90" fmla="*/ 488 w 822"/>
                        <a:gd name="T91" fmla="*/ 32 h 712"/>
                        <a:gd name="T92" fmla="*/ 576 w 822"/>
                        <a:gd name="T93" fmla="*/ 57 h 712"/>
                        <a:gd name="T94" fmla="*/ 654 w 822"/>
                        <a:gd name="T95" fmla="*/ 101 h 712"/>
                        <a:gd name="T96" fmla="*/ 717 w 822"/>
                        <a:gd name="T97" fmla="*/ 158 h 712"/>
                        <a:gd name="T98" fmla="*/ 763 w 822"/>
                        <a:gd name="T99" fmla="*/ 227 h 712"/>
                        <a:gd name="T100" fmla="*/ 788 w 822"/>
                        <a:gd name="T101" fmla="*/ 306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822" h="712">
                          <a:moveTo>
                            <a:pt x="822" y="356"/>
                          </a:moveTo>
                          <a:lnTo>
                            <a:pt x="821" y="337"/>
                          </a:lnTo>
                          <a:lnTo>
                            <a:pt x="820" y="319"/>
                          </a:lnTo>
                          <a:lnTo>
                            <a:pt x="817" y="302"/>
                          </a:lnTo>
                          <a:lnTo>
                            <a:pt x="814" y="284"/>
                          </a:lnTo>
                          <a:lnTo>
                            <a:pt x="809" y="267"/>
                          </a:lnTo>
                          <a:lnTo>
                            <a:pt x="803" y="250"/>
                          </a:lnTo>
                          <a:lnTo>
                            <a:pt x="797" y="234"/>
                          </a:lnTo>
                          <a:lnTo>
                            <a:pt x="789" y="217"/>
                          </a:lnTo>
                          <a:lnTo>
                            <a:pt x="781" y="201"/>
                          </a:lnTo>
                          <a:lnTo>
                            <a:pt x="772" y="186"/>
                          </a:lnTo>
                          <a:lnTo>
                            <a:pt x="762" y="171"/>
                          </a:lnTo>
                          <a:lnTo>
                            <a:pt x="751" y="157"/>
                          </a:lnTo>
                          <a:lnTo>
                            <a:pt x="740" y="143"/>
                          </a:lnTo>
                          <a:lnTo>
                            <a:pt x="727" y="129"/>
                          </a:lnTo>
                          <a:lnTo>
                            <a:pt x="715" y="117"/>
                          </a:lnTo>
                          <a:lnTo>
                            <a:pt x="701" y="104"/>
                          </a:lnTo>
                          <a:lnTo>
                            <a:pt x="687" y="92"/>
                          </a:lnTo>
                          <a:lnTo>
                            <a:pt x="672" y="81"/>
                          </a:lnTo>
                          <a:lnTo>
                            <a:pt x="656" y="71"/>
                          </a:lnTo>
                          <a:lnTo>
                            <a:pt x="641" y="61"/>
                          </a:lnTo>
                          <a:lnTo>
                            <a:pt x="624" y="51"/>
                          </a:lnTo>
                          <a:lnTo>
                            <a:pt x="606" y="43"/>
                          </a:lnTo>
                          <a:lnTo>
                            <a:pt x="589" y="35"/>
                          </a:lnTo>
                          <a:lnTo>
                            <a:pt x="571" y="28"/>
                          </a:lnTo>
                          <a:lnTo>
                            <a:pt x="552" y="22"/>
                          </a:lnTo>
                          <a:lnTo>
                            <a:pt x="533" y="15"/>
                          </a:lnTo>
                          <a:lnTo>
                            <a:pt x="513" y="11"/>
                          </a:lnTo>
                          <a:lnTo>
                            <a:pt x="494" y="7"/>
                          </a:lnTo>
                          <a:lnTo>
                            <a:pt x="474" y="4"/>
                          </a:lnTo>
                          <a:lnTo>
                            <a:pt x="452" y="2"/>
                          </a:lnTo>
                          <a:lnTo>
                            <a:pt x="432" y="0"/>
                          </a:lnTo>
                          <a:lnTo>
                            <a:pt x="411" y="0"/>
                          </a:lnTo>
                          <a:lnTo>
                            <a:pt x="390" y="0"/>
                          </a:lnTo>
                          <a:lnTo>
                            <a:pt x="368" y="2"/>
                          </a:lnTo>
                          <a:lnTo>
                            <a:pt x="348" y="4"/>
                          </a:lnTo>
                          <a:lnTo>
                            <a:pt x="328" y="7"/>
                          </a:lnTo>
                          <a:lnTo>
                            <a:pt x="308" y="11"/>
                          </a:lnTo>
                          <a:lnTo>
                            <a:pt x="289" y="15"/>
                          </a:lnTo>
                          <a:lnTo>
                            <a:pt x="269" y="22"/>
                          </a:lnTo>
                          <a:lnTo>
                            <a:pt x="251" y="28"/>
                          </a:lnTo>
                          <a:lnTo>
                            <a:pt x="232" y="35"/>
                          </a:lnTo>
                          <a:lnTo>
                            <a:pt x="214" y="43"/>
                          </a:lnTo>
                          <a:lnTo>
                            <a:pt x="198" y="51"/>
                          </a:lnTo>
                          <a:lnTo>
                            <a:pt x="181" y="61"/>
                          </a:lnTo>
                          <a:lnTo>
                            <a:pt x="164" y="71"/>
                          </a:lnTo>
                          <a:lnTo>
                            <a:pt x="149" y="81"/>
                          </a:lnTo>
                          <a:lnTo>
                            <a:pt x="134" y="92"/>
                          </a:lnTo>
                          <a:lnTo>
                            <a:pt x="119" y="104"/>
                          </a:lnTo>
                          <a:lnTo>
                            <a:pt x="106" y="117"/>
                          </a:lnTo>
                          <a:lnTo>
                            <a:pt x="93" y="129"/>
                          </a:lnTo>
                          <a:lnTo>
                            <a:pt x="81" y="143"/>
                          </a:lnTo>
                          <a:lnTo>
                            <a:pt x="70" y="157"/>
                          </a:lnTo>
                          <a:lnTo>
                            <a:pt x="59" y="171"/>
                          </a:lnTo>
                          <a:lnTo>
                            <a:pt x="49" y="186"/>
                          </a:lnTo>
                          <a:lnTo>
                            <a:pt x="40" y="201"/>
                          </a:lnTo>
                          <a:lnTo>
                            <a:pt x="32" y="217"/>
                          </a:lnTo>
                          <a:lnTo>
                            <a:pt x="25" y="234"/>
                          </a:lnTo>
                          <a:lnTo>
                            <a:pt x="17" y="250"/>
                          </a:lnTo>
                          <a:lnTo>
                            <a:pt x="13" y="267"/>
                          </a:lnTo>
                          <a:lnTo>
                            <a:pt x="8" y="284"/>
                          </a:lnTo>
                          <a:lnTo>
                            <a:pt x="4" y="302"/>
                          </a:lnTo>
                          <a:lnTo>
                            <a:pt x="2" y="319"/>
                          </a:lnTo>
                          <a:lnTo>
                            <a:pt x="0" y="337"/>
                          </a:lnTo>
                          <a:lnTo>
                            <a:pt x="0" y="356"/>
                          </a:lnTo>
                          <a:lnTo>
                            <a:pt x="0" y="374"/>
                          </a:lnTo>
                          <a:lnTo>
                            <a:pt x="2" y="392"/>
                          </a:lnTo>
                          <a:lnTo>
                            <a:pt x="4" y="410"/>
                          </a:lnTo>
                          <a:lnTo>
                            <a:pt x="8" y="428"/>
                          </a:lnTo>
                          <a:lnTo>
                            <a:pt x="13" y="444"/>
                          </a:lnTo>
                          <a:lnTo>
                            <a:pt x="17" y="462"/>
                          </a:lnTo>
                          <a:lnTo>
                            <a:pt x="25" y="478"/>
                          </a:lnTo>
                          <a:lnTo>
                            <a:pt x="32" y="494"/>
                          </a:lnTo>
                          <a:lnTo>
                            <a:pt x="40" y="510"/>
                          </a:lnTo>
                          <a:lnTo>
                            <a:pt x="49" y="525"/>
                          </a:lnTo>
                          <a:lnTo>
                            <a:pt x="59" y="540"/>
                          </a:lnTo>
                          <a:lnTo>
                            <a:pt x="70" y="555"/>
                          </a:lnTo>
                          <a:lnTo>
                            <a:pt x="81" y="568"/>
                          </a:lnTo>
                          <a:lnTo>
                            <a:pt x="93" y="581"/>
                          </a:lnTo>
                          <a:lnTo>
                            <a:pt x="106" y="595"/>
                          </a:lnTo>
                          <a:lnTo>
                            <a:pt x="119" y="607"/>
                          </a:lnTo>
                          <a:lnTo>
                            <a:pt x="134" y="619"/>
                          </a:lnTo>
                          <a:lnTo>
                            <a:pt x="149" y="631"/>
                          </a:lnTo>
                          <a:lnTo>
                            <a:pt x="164" y="641"/>
                          </a:lnTo>
                          <a:lnTo>
                            <a:pt x="181" y="650"/>
                          </a:lnTo>
                          <a:lnTo>
                            <a:pt x="198" y="660"/>
                          </a:lnTo>
                          <a:lnTo>
                            <a:pt x="214" y="669"/>
                          </a:lnTo>
                          <a:lnTo>
                            <a:pt x="232" y="677"/>
                          </a:lnTo>
                          <a:lnTo>
                            <a:pt x="251" y="683"/>
                          </a:lnTo>
                          <a:lnTo>
                            <a:pt x="269" y="690"/>
                          </a:lnTo>
                          <a:lnTo>
                            <a:pt x="289" y="695"/>
                          </a:lnTo>
                          <a:lnTo>
                            <a:pt x="308" y="700"/>
                          </a:lnTo>
                          <a:lnTo>
                            <a:pt x="328" y="705"/>
                          </a:lnTo>
                          <a:lnTo>
                            <a:pt x="348" y="708"/>
                          </a:lnTo>
                          <a:lnTo>
                            <a:pt x="368" y="710"/>
                          </a:lnTo>
                          <a:lnTo>
                            <a:pt x="390" y="711"/>
                          </a:lnTo>
                          <a:lnTo>
                            <a:pt x="411" y="712"/>
                          </a:lnTo>
                          <a:lnTo>
                            <a:pt x="432" y="711"/>
                          </a:lnTo>
                          <a:lnTo>
                            <a:pt x="452" y="710"/>
                          </a:lnTo>
                          <a:lnTo>
                            <a:pt x="474" y="708"/>
                          </a:lnTo>
                          <a:lnTo>
                            <a:pt x="494" y="705"/>
                          </a:lnTo>
                          <a:lnTo>
                            <a:pt x="513" y="700"/>
                          </a:lnTo>
                          <a:lnTo>
                            <a:pt x="533" y="695"/>
                          </a:lnTo>
                          <a:lnTo>
                            <a:pt x="552" y="690"/>
                          </a:lnTo>
                          <a:lnTo>
                            <a:pt x="571" y="683"/>
                          </a:lnTo>
                          <a:lnTo>
                            <a:pt x="589" y="677"/>
                          </a:lnTo>
                          <a:lnTo>
                            <a:pt x="606" y="669"/>
                          </a:lnTo>
                          <a:lnTo>
                            <a:pt x="624" y="660"/>
                          </a:lnTo>
                          <a:lnTo>
                            <a:pt x="641" y="650"/>
                          </a:lnTo>
                          <a:lnTo>
                            <a:pt x="656" y="641"/>
                          </a:lnTo>
                          <a:lnTo>
                            <a:pt x="672" y="631"/>
                          </a:lnTo>
                          <a:lnTo>
                            <a:pt x="687" y="619"/>
                          </a:lnTo>
                          <a:lnTo>
                            <a:pt x="701" y="607"/>
                          </a:lnTo>
                          <a:lnTo>
                            <a:pt x="715" y="595"/>
                          </a:lnTo>
                          <a:lnTo>
                            <a:pt x="727" y="581"/>
                          </a:lnTo>
                          <a:lnTo>
                            <a:pt x="740" y="568"/>
                          </a:lnTo>
                          <a:lnTo>
                            <a:pt x="751" y="555"/>
                          </a:lnTo>
                          <a:lnTo>
                            <a:pt x="762" y="540"/>
                          </a:lnTo>
                          <a:lnTo>
                            <a:pt x="772" y="525"/>
                          </a:lnTo>
                          <a:lnTo>
                            <a:pt x="781" y="510"/>
                          </a:lnTo>
                          <a:lnTo>
                            <a:pt x="789" y="494"/>
                          </a:lnTo>
                          <a:lnTo>
                            <a:pt x="797" y="478"/>
                          </a:lnTo>
                          <a:lnTo>
                            <a:pt x="803" y="462"/>
                          </a:lnTo>
                          <a:lnTo>
                            <a:pt x="809" y="444"/>
                          </a:lnTo>
                          <a:lnTo>
                            <a:pt x="814" y="428"/>
                          </a:lnTo>
                          <a:lnTo>
                            <a:pt x="817" y="410"/>
                          </a:lnTo>
                          <a:lnTo>
                            <a:pt x="820" y="392"/>
                          </a:lnTo>
                          <a:lnTo>
                            <a:pt x="821" y="374"/>
                          </a:lnTo>
                          <a:lnTo>
                            <a:pt x="822" y="356"/>
                          </a:lnTo>
                          <a:close/>
                          <a:moveTo>
                            <a:pt x="792" y="356"/>
                          </a:moveTo>
                          <a:lnTo>
                            <a:pt x="791" y="372"/>
                          </a:lnTo>
                          <a:lnTo>
                            <a:pt x="790" y="390"/>
                          </a:lnTo>
                          <a:lnTo>
                            <a:pt x="788" y="406"/>
                          </a:lnTo>
                          <a:lnTo>
                            <a:pt x="784" y="423"/>
                          </a:lnTo>
                          <a:lnTo>
                            <a:pt x="781" y="438"/>
                          </a:lnTo>
                          <a:lnTo>
                            <a:pt x="775" y="454"/>
                          </a:lnTo>
                          <a:lnTo>
                            <a:pt x="769" y="470"/>
                          </a:lnTo>
                          <a:lnTo>
                            <a:pt x="763" y="484"/>
                          </a:lnTo>
                          <a:lnTo>
                            <a:pt x="754" y="498"/>
                          </a:lnTo>
                          <a:lnTo>
                            <a:pt x="746" y="513"/>
                          </a:lnTo>
                          <a:lnTo>
                            <a:pt x="737" y="527"/>
                          </a:lnTo>
                          <a:lnTo>
                            <a:pt x="727" y="540"/>
                          </a:lnTo>
                          <a:lnTo>
                            <a:pt x="717" y="554"/>
                          </a:lnTo>
                          <a:lnTo>
                            <a:pt x="705" y="566"/>
                          </a:lnTo>
                          <a:lnTo>
                            <a:pt x="693" y="577"/>
                          </a:lnTo>
                          <a:lnTo>
                            <a:pt x="680" y="590"/>
                          </a:lnTo>
                          <a:lnTo>
                            <a:pt x="667" y="600"/>
                          </a:lnTo>
                          <a:lnTo>
                            <a:pt x="654" y="610"/>
                          </a:lnTo>
                          <a:lnTo>
                            <a:pt x="638" y="620"/>
                          </a:lnTo>
                          <a:lnTo>
                            <a:pt x="624" y="630"/>
                          </a:lnTo>
                          <a:lnTo>
                            <a:pt x="609" y="638"/>
                          </a:lnTo>
                          <a:lnTo>
                            <a:pt x="592" y="646"/>
                          </a:lnTo>
                          <a:lnTo>
                            <a:pt x="576" y="653"/>
                          </a:lnTo>
                          <a:lnTo>
                            <a:pt x="559" y="660"/>
                          </a:lnTo>
                          <a:lnTo>
                            <a:pt x="541" y="666"/>
                          </a:lnTo>
                          <a:lnTo>
                            <a:pt x="523" y="671"/>
                          </a:lnTo>
                          <a:lnTo>
                            <a:pt x="506" y="676"/>
                          </a:lnTo>
                          <a:lnTo>
                            <a:pt x="488" y="679"/>
                          </a:lnTo>
                          <a:lnTo>
                            <a:pt x="469" y="682"/>
                          </a:lnTo>
                          <a:lnTo>
                            <a:pt x="450" y="684"/>
                          </a:lnTo>
                          <a:lnTo>
                            <a:pt x="430" y="686"/>
                          </a:lnTo>
                          <a:lnTo>
                            <a:pt x="411" y="686"/>
                          </a:lnTo>
                          <a:lnTo>
                            <a:pt x="391" y="686"/>
                          </a:lnTo>
                          <a:lnTo>
                            <a:pt x="372" y="684"/>
                          </a:lnTo>
                          <a:lnTo>
                            <a:pt x="353" y="682"/>
                          </a:lnTo>
                          <a:lnTo>
                            <a:pt x="334" y="679"/>
                          </a:lnTo>
                          <a:lnTo>
                            <a:pt x="315" y="676"/>
                          </a:lnTo>
                          <a:lnTo>
                            <a:pt x="297" y="671"/>
                          </a:lnTo>
                          <a:lnTo>
                            <a:pt x="279" y="666"/>
                          </a:lnTo>
                          <a:lnTo>
                            <a:pt x="262" y="660"/>
                          </a:lnTo>
                          <a:lnTo>
                            <a:pt x="245" y="653"/>
                          </a:lnTo>
                          <a:lnTo>
                            <a:pt x="228" y="646"/>
                          </a:lnTo>
                          <a:lnTo>
                            <a:pt x="213" y="638"/>
                          </a:lnTo>
                          <a:lnTo>
                            <a:pt x="198" y="630"/>
                          </a:lnTo>
                          <a:lnTo>
                            <a:pt x="182" y="620"/>
                          </a:lnTo>
                          <a:lnTo>
                            <a:pt x="168" y="610"/>
                          </a:lnTo>
                          <a:lnTo>
                            <a:pt x="154" y="600"/>
                          </a:lnTo>
                          <a:lnTo>
                            <a:pt x="141" y="590"/>
                          </a:lnTo>
                          <a:lnTo>
                            <a:pt x="128" y="577"/>
                          </a:lnTo>
                          <a:lnTo>
                            <a:pt x="116" y="566"/>
                          </a:lnTo>
                          <a:lnTo>
                            <a:pt x="104" y="554"/>
                          </a:lnTo>
                          <a:lnTo>
                            <a:pt x="94" y="540"/>
                          </a:lnTo>
                          <a:lnTo>
                            <a:pt x="84" y="527"/>
                          </a:lnTo>
                          <a:lnTo>
                            <a:pt x="74" y="513"/>
                          </a:lnTo>
                          <a:lnTo>
                            <a:pt x="66" y="498"/>
                          </a:lnTo>
                          <a:lnTo>
                            <a:pt x="59" y="484"/>
                          </a:lnTo>
                          <a:lnTo>
                            <a:pt x="52" y="470"/>
                          </a:lnTo>
                          <a:lnTo>
                            <a:pt x="46" y="454"/>
                          </a:lnTo>
                          <a:lnTo>
                            <a:pt x="41" y="438"/>
                          </a:lnTo>
                          <a:lnTo>
                            <a:pt x="36" y="423"/>
                          </a:lnTo>
                          <a:lnTo>
                            <a:pt x="33" y="406"/>
                          </a:lnTo>
                          <a:lnTo>
                            <a:pt x="30" y="390"/>
                          </a:lnTo>
                          <a:lnTo>
                            <a:pt x="29" y="372"/>
                          </a:lnTo>
                          <a:lnTo>
                            <a:pt x="28" y="356"/>
                          </a:lnTo>
                          <a:lnTo>
                            <a:pt x="29" y="338"/>
                          </a:lnTo>
                          <a:lnTo>
                            <a:pt x="30" y="322"/>
                          </a:lnTo>
                          <a:lnTo>
                            <a:pt x="33" y="306"/>
                          </a:lnTo>
                          <a:lnTo>
                            <a:pt x="36" y="289"/>
                          </a:lnTo>
                          <a:lnTo>
                            <a:pt x="41" y="273"/>
                          </a:lnTo>
                          <a:lnTo>
                            <a:pt x="46" y="257"/>
                          </a:lnTo>
                          <a:lnTo>
                            <a:pt x="52" y="242"/>
                          </a:lnTo>
                          <a:lnTo>
                            <a:pt x="59" y="227"/>
                          </a:lnTo>
                          <a:lnTo>
                            <a:pt x="66" y="212"/>
                          </a:lnTo>
                          <a:lnTo>
                            <a:pt x="74" y="198"/>
                          </a:lnTo>
                          <a:lnTo>
                            <a:pt x="84" y="185"/>
                          </a:lnTo>
                          <a:lnTo>
                            <a:pt x="94" y="171"/>
                          </a:lnTo>
                          <a:lnTo>
                            <a:pt x="104" y="158"/>
                          </a:lnTo>
                          <a:lnTo>
                            <a:pt x="116" y="146"/>
                          </a:lnTo>
                          <a:lnTo>
                            <a:pt x="128" y="133"/>
                          </a:lnTo>
                          <a:lnTo>
                            <a:pt x="141" y="122"/>
                          </a:lnTo>
                          <a:lnTo>
                            <a:pt x="154" y="111"/>
                          </a:lnTo>
                          <a:lnTo>
                            <a:pt x="168" y="101"/>
                          </a:lnTo>
                          <a:lnTo>
                            <a:pt x="182" y="91"/>
                          </a:lnTo>
                          <a:lnTo>
                            <a:pt x="198" y="82"/>
                          </a:lnTo>
                          <a:lnTo>
                            <a:pt x="213" y="73"/>
                          </a:lnTo>
                          <a:lnTo>
                            <a:pt x="228" y="66"/>
                          </a:lnTo>
                          <a:lnTo>
                            <a:pt x="245" y="57"/>
                          </a:lnTo>
                          <a:lnTo>
                            <a:pt x="262" y="51"/>
                          </a:lnTo>
                          <a:lnTo>
                            <a:pt x="279" y="45"/>
                          </a:lnTo>
                          <a:lnTo>
                            <a:pt x="297" y="40"/>
                          </a:lnTo>
                          <a:lnTo>
                            <a:pt x="315" y="36"/>
                          </a:lnTo>
                          <a:lnTo>
                            <a:pt x="334" y="32"/>
                          </a:lnTo>
                          <a:lnTo>
                            <a:pt x="353" y="29"/>
                          </a:lnTo>
                          <a:lnTo>
                            <a:pt x="372" y="27"/>
                          </a:lnTo>
                          <a:lnTo>
                            <a:pt x="391" y="26"/>
                          </a:lnTo>
                          <a:lnTo>
                            <a:pt x="411" y="26"/>
                          </a:lnTo>
                          <a:lnTo>
                            <a:pt x="430" y="26"/>
                          </a:lnTo>
                          <a:lnTo>
                            <a:pt x="450" y="27"/>
                          </a:lnTo>
                          <a:lnTo>
                            <a:pt x="469" y="29"/>
                          </a:lnTo>
                          <a:lnTo>
                            <a:pt x="488" y="32"/>
                          </a:lnTo>
                          <a:lnTo>
                            <a:pt x="506" y="36"/>
                          </a:lnTo>
                          <a:lnTo>
                            <a:pt x="523" y="40"/>
                          </a:lnTo>
                          <a:lnTo>
                            <a:pt x="541" y="45"/>
                          </a:lnTo>
                          <a:lnTo>
                            <a:pt x="559" y="51"/>
                          </a:lnTo>
                          <a:lnTo>
                            <a:pt x="576" y="57"/>
                          </a:lnTo>
                          <a:lnTo>
                            <a:pt x="592" y="66"/>
                          </a:lnTo>
                          <a:lnTo>
                            <a:pt x="609" y="73"/>
                          </a:lnTo>
                          <a:lnTo>
                            <a:pt x="624" y="82"/>
                          </a:lnTo>
                          <a:lnTo>
                            <a:pt x="638" y="91"/>
                          </a:lnTo>
                          <a:lnTo>
                            <a:pt x="654" y="101"/>
                          </a:lnTo>
                          <a:lnTo>
                            <a:pt x="667" y="111"/>
                          </a:lnTo>
                          <a:lnTo>
                            <a:pt x="680" y="122"/>
                          </a:lnTo>
                          <a:lnTo>
                            <a:pt x="693" y="133"/>
                          </a:lnTo>
                          <a:lnTo>
                            <a:pt x="705" y="146"/>
                          </a:lnTo>
                          <a:lnTo>
                            <a:pt x="717" y="158"/>
                          </a:lnTo>
                          <a:lnTo>
                            <a:pt x="727" y="171"/>
                          </a:lnTo>
                          <a:lnTo>
                            <a:pt x="737" y="185"/>
                          </a:lnTo>
                          <a:lnTo>
                            <a:pt x="746" y="198"/>
                          </a:lnTo>
                          <a:lnTo>
                            <a:pt x="754" y="212"/>
                          </a:lnTo>
                          <a:lnTo>
                            <a:pt x="763" y="227"/>
                          </a:lnTo>
                          <a:lnTo>
                            <a:pt x="769" y="242"/>
                          </a:lnTo>
                          <a:lnTo>
                            <a:pt x="775" y="257"/>
                          </a:lnTo>
                          <a:lnTo>
                            <a:pt x="781" y="273"/>
                          </a:lnTo>
                          <a:lnTo>
                            <a:pt x="784" y="289"/>
                          </a:lnTo>
                          <a:lnTo>
                            <a:pt x="788" y="306"/>
                          </a:lnTo>
                          <a:lnTo>
                            <a:pt x="790" y="322"/>
                          </a:lnTo>
                          <a:lnTo>
                            <a:pt x="791" y="338"/>
                          </a:lnTo>
                          <a:lnTo>
                            <a:pt x="792" y="356"/>
                          </a:lnTo>
                          <a:close/>
                        </a:path>
                      </a:pathLst>
                    </a:custGeom>
                    <a:solidFill>
                      <a:srgbClr val="44B6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4" name="Freeform 7030">
                      <a:extLst>
                        <a:ext uri="{FF2B5EF4-FFF2-40B4-BE49-F238E27FC236}">
                          <a16:creationId xmlns:a16="http://schemas.microsoft.com/office/drawing/2014/main" xmlns="" id="{68851638-2646-4805-9F8D-A78A7899AED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50" y="1211"/>
                      <a:ext cx="132" cy="137"/>
                    </a:xfrm>
                    <a:custGeom>
                      <a:avLst/>
                      <a:gdLst>
                        <a:gd name="T0" fmla="*/ 784 w 793"/>
                        <a:gd name="T1" fmla="*/ 274 h 686"/>
                        <a:gd name="T2" fmla="*/ 754 w 793"/>
                        <a:gd name="T3" fmla="*/ 195 h 686"/>
                        <a:gd name="T4" fmla="*/ 703 w 793"/>
                        <a:gd name="T5" fmla="*/ 125 h 686"/>
                        <a:gd name="T6" fmla="*/ 634 w 793"/>
                        <a:gd name="T7" fmla="*/ 69 h 686"/>
                        <a:gd name="T8" fmla="*/ 551 w 793"/>
                        <a:gd name="T9" fmla="*/ 28 h 686"/>
                        <a:gd name="T10" fmla="*/ 457 w 793"/>
                        <a:gd name="T11" fmla="*/ 4 h 686"/>
                        <a:gd name="T12" fmla="*/ 355 w 793"/>
                        <a:gd name="T13" fmla="*/ 2 h 686"/>
                        <a:gd name="T14" fmla="*/ 261 w 793"/>
                        <a:gd name="T15" fmla="*/ 22 h 686"/>
                        <a:gd name="T16" fmla="*/ 175 w 793"/>
                        <a:gd name="T17" fmla="*/ 59 h 686"/>
                        <a:gd name="T18" fmla="*/ 103 w 793"/>
                        <a:gd name="T19" fmla="*/ 113 h 686"/>
                        <a:gd name="T20" fmla="*/ 47 w 793"/>
                        <a:gd name="T21" fmla="*/ 180 h 686"/>
                        <a:gd name="T22" fmla="*/ 13 w 793"/>
                        <a:gd name="T23" fmla="*/ 258 h 686"/>
                        <a:gd name="T24" fmla="*/ 0 w 793"/>
                        <a:gd name="T25" fmla="*/ 344 h 686"/>
                        <a:gd name="T26" fmla="*/ 13 w 793"/>
                        <a:gd name="T27" fmla="*/ 429 h 686"/>
                        <a:gd name="T28" fmla="*/ 47 w 793"/>
                        <a:gd name="T29" fmla="*/ 507 h 686"/>
                        <a:gd name="T30" fmla="*/ 103 w 793"/>
                        <a:gd name="T31" fmla="*/ 575 h 686"/>
                        <a:gd name="T32" fmla="*/ 175 w 793"/>
                        <a:gd name="T33" fmla="*/ 628 h 686"/>
                        <a:gd name="T34" fmla="*/ 261 w 793"/>
                        <a:gd name="T35" fmla="*/ 666 h 686"/>
                        <a:gd name="T36" fmla="*/ 355 w 793"/>
                        <a:gd name="T37" fmla="*/ 685 h 686"/>
                        <a:gd name="T38" fmla="*/ 457 w 793"/>
                        <a:gd name="T39" fmla="*/ 683 h 686"/>
                        <a:gd name="T40" fmla="*/ 551 w 793"/>
                        <a:gd name="T41" fmla="*/ 660 h 686"/>
                        <a:gd name="T42" fmla="*/ 634 w 793"/>
                        <a:gd name="T43" fmla="*/ 619 h 686"/>
                        <a:gd name="T44" fmla="*/ 703 w 793"/>
                        <a:gd name="T45" fmla="*/ 562 h 686"/>
                        <a:gd name="T46" fmla="*/ 754 w 793"/>
                        <a:gd name="T47" fmla="*/ 493 h 686"/>
                        <a:gd name="T48" fmla="*/ 784 w 793"/>
                        <a:gd name="T49" fmla="*/ 413 h 686"/>
                        <a:gd name="T50" fmla="*/ 763 w 793"/>
                        <a:gd name="T51" fmla="*/ 344 h 686"/>
                        <a:gd name="T52" fmla="*/ 752 w 793"/>
                        <a:gd name="T53" fmla="*/ 423 h 686"/>
                        <a:gd name="T54" fmla="*/ 719 w 793"/>
                        <a:gd name="T55" fmla="*/ 495 h 686"/>
                        <a:gd name="T56" fmla="*/ 668 w 793"/>
                        <a:gd name="T57" fmla="*/ 557 h 686"/>
                        <a:gd name="T58" fmla="*/ 602 w 793"/>
                        <a:gd name="T59" fmla="*/ 607 h 686"/>
                        <a:gd name="T60" fmla="*/ 522 w 793"/>
                        <a:gd name="T61" fmla="*/ 642 h 686"/>
                        <a:gd name="T62" fmla="*/ 434 w 793"/>
                        <a:gd name="T63" fmla="*/ 660 h 686"/>
                        <a:gd name="T64" fmla="*/ 340 w 793"/>
                        <a:gd name="T65" fmla="*/ 658 h 686"/>
                        <a:gd name="T66" fmla="*/ 253 w 793"/>
                        <a:gd name="T67" fmla="*/ 636 h 686"/>
                        <a:gd name="T68" fmla="*/ 176 w 793"/>
                        <a:gd name="T69" fmla="*/ 598 h 686"/>
                        <a:gd name="T70" fmla="*/ 114 w 793"/>
                        <a:gd name="T71" fmla="*/ 546 h 686"/>
                        <a:gd name="T72" fmla="*/ 65 w 793"/>
                        <a:gd name="T73" fmla="*/ 481 h 686"/>
                        <a:gd name="T74" fmla="*/ 37 w 793"/>
                        <a:gd name="T75" fmla="*/ 407 h 686"/>
                        <a:gd name="T76" fmla="*/ 29 w 793"/>
                        <a:gd name="T77" fmla="*/ 327 h 686"/>
                        <a:gd name="T78" fmla="*/ 46 w 793"/>
                        <a:gd name="T79" fmla="*/ 250 h 686"/>
                        <a:gd name="T80" fmla="*/ 83 w 793"/>
                        <a:gd name="T81" fmla="*/ 179 h 686"/>
                        <a:gd name="T82" fmla="*/ 137 w 793"/>
                        <a:gd name="T83" fmla="*/ 119 h 686"/>
                        <a:gd name="T84" fmla="*/ 206 w 793"/>
                        <a:gd name="T85" fmla="*/ 72 h 686"/>
                        <a:gd name="T86" fmla="*/ 288 w 793"/>
                        <a:gd name="T87" fmla="*/ 40 h 686"/>
                        <a:gd name="T88" fmla="*/ 378 w 793"/>
                        <a:gd name="T89" fmla="*/ 26 h 686"/>
                        <a:gd name="T90" fmla="*/ 470 w 793"/>
                        <a:gd name="T91" fmla="*/ 32 h 686"/>
                        <a:gd name="T92" fmla="*/ 556 w 793"/>
                        <a:gd name="T93" fmla="*/ 58 h 686"/>
                        <a:gd name="T94" fmla="*/ 630 w 793"/>
                        <a:gd name="T95" fmla="*/ 99 h 686"/>
                        <a:gd name="T96" fmla="*/ 691 w 793"/>
                        <a:gd name="T97" fmla="*/ 153 h 686"/>
                        <a:gd name="T98" fmla="*/ 735 w 793"/>
                        <a:gd name="T99" fmla="*/ 220 h 686"/>
                        <a:gd name="T100" fmla="*/ 759 w 793"/>
                        <a:gd name="T101" fmla="*/ 296 h 6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93" h="686">
                          <a:moveTo>
                            <a:pt x="793" y="344"/>
                          </a:moveTo>
                          <a:lnTo>
                            <a:pt x="793" y="326"/>
                          </a:lnTo>
                          <a:lnTo>
                            <a:pt x="791" y="309"/>
                          </a:lnTo>
                          <a:lnTo>
                            <a:pt x="788" y="292"/>
                          </a:lnTo>
                          <a:lnTo>
                            <a:pt x="784" y="274"/>
                          </a:lnTo>
                          <a:lnTo>
                            <a:pt x="781" y="258"/>
                          </a:lnTo>
                          <a:lnTo>
                            <a:pt x="775" y="241"/>
                          </a:lnTo>
                          <a:lnTo>
                            <a:pt x="769" y="226"/>
                          </a:lnTo>
                          <a:lnTo>
                            <a:pt x="762" y="211"/>
                          </a:lnTo>
                          <a:lnTo>
                            <a:pt x="754" y="195"/>
                          </a:lnTo>
                          <a:lnTo>
                            <a:pt x="745" y="180"/>
                          </a:lnTo>
                          <a:lnTo>
                            <a:pt x="736" y="165"/>
                          </a:lnTo>
                          <a:lnTo>
                            <a:pt x="725" y="152"/>
                          </a:lnTo>
                          <a:lnTo>
                            <a:pt x="714" y="139"/>
                          </a:lnTo>
                          <a:lnTo>
                            <a:pt x="703" y="125"/>
                          </a:lnTo>
                          <a:lnTo>
                            <a:pt x="690" y="113"/>
                          </a:lnTo>
                          <a:lnTo>
                            <a:pt x="676" y="101"/>
                          </a:lnTo>
                          <a:lnTo>
                            <a:pt x="663" y="90"/>
                          </a:lnTo>
                          <a:lnTo>
                            <a:pt x="648" y="79"/>
                          </a:lnTo>
                          <a:lnTo>
                            <a:pt x="634" y="69"/>
                          </a:lnTo>
                          <a:lnTo>
                            <a:pt x="618" y="59"/>
                          </a:lnTo>
                          <a:lnTo>
                            <a:pt x="602" y="51"/>
                          </a:lnTo>
                          <a:lnTo>
                            <a:pt x="585" y="42"/>
                          </a:lnTo>
                          <a:lnTo>
                            <a:pt x="569" y="34"/>
                          </a:lnTo>
                          <a:lnTo>
                            <a:pt x="551" y="28"/>
                          </a:lnTo>
                          <a:lnTo>
                            <a:pt x="533" y="22"/>
                          </a:lnTo>
                          <a:lnTo>
                            <a:pt x="514" y="16"/>
                          </a:lnTo>
                          <a:lnTo>
                            <a:pt x="495" y="12"/>
                          </a:lnTo>
                          <a:lnTo>
                            <a:pt x="476" y="7"/>
                          </a:lnTo>
                          <a:lnTo>
                            <a:pt x="457" y="4"/>
                          </a:lnTo>
                          <a:lnTo>
                            <a:pt x="437" y="2"/>
                          </a:lnTo>
                          <a:lnTo>
                            <a:pt x="417" y="1"/>
                          </a:lnTo>
                          <a:lnTo>
                            <a:pt x="397" y="0"/>
                          </a:lnTo>
                          <a:lnTo>
                            <a:pt x="376" y="1"/>
                          </a:lnTo>
                          <a:lnTo>
                            <a:pt x="355" y="2"/>
                          </a:lnTo>
                          <a:lnTo>
                            <a:pt x="336" y="4"/>
                          </a:lnTo>
                          <a:lnTo>
                            <a:pt x="316" y="7"/>
                          </a:lnTo>
                          <a:lnTo>
                            <a:pt x="297" y="12"/>
                          </a:lnTo>
                          <a:lnTo>
                            <a:pt x="278" y="16"/>
                          </a:lnTo>
                          <a:lnTo>
                            <a:pt x="261" y="22"/>
                          </a:lnTo>
                          <a:lnTo>
                            <a:pt x="242" y="28"/>
                          </a:lnTo>
                          <a:lnTo>
                            <a:pt x="225" y="34"/>
                          </a:lnTo>
                          <a:lnTo>
                            <a:pt x="207" y="42"/>
                          </a:lnTo>
                          <a:lnTo>
                            <a:pt x="191" y="51"/>
                          </a:lnTo>
                          <a:lnTo>
                            <a:pt x="175" y="59"/>
                          </a:lnTo>
                          <a:lnTo>
                            <a:pt x="159" y="69"/>
                          </a:lnTo>
                          <a:lnTo>
                            <a:pt x="144" y="79"/>
                          </a:lnTo>
                          <a:lnTo>
                            <a:pt x="130" y="90"/>
                          </a:lnTo>
                          <a:lnTo>
                            <a:pt x="116" y="101"/>
                          </a:lnTo>
                          <a:lnTo>
                            <a:pt x="103" y="113"/>
                          </a:lnTo>
                          <a:lnTo>
                            <a:pt x="90" y="125"/>
                          </a:lnTo>
                          <a:lnTo>
                            <a:pt x="79" y="139"/>
                          </a:lnTo>
                          <a:lnTo>
                            <a:pt x="67" y="152"/>
                          </a:lnTo>
                          <a:lnTo>
                            <a:pt x="58" y="165"/>
                          </a:lnTo>
                          <a:lnTo>
                            <a:pt x="47" y="180"/>
                          </a:lnTo>
                          <a:lnTo>
                            <a:pt x="39" y="195"/>
                          </a:lnTo>
                          <a:lnTo>
                            <a:pt x="31" y="211"/>
                          </a:lnTo>
                          <a:lnTo>
                            <a:pt x="24" y="226"/>
                          </a:lnTo>
                          <a:lnTo>
                            <a:pt x="18" y="241"/>
                          </a:lnTo>
                          <a:lnTo>
                            <a:pt x="13" y="258"/>
                          </a:lnTo>
                          <a:lnTo>
                            <a:pt x="8" y="274"/>
                          </a:lnTo>
                          <a:lnTo>
                            <a:pt x="5" y="292"/>
                          </a:lnTo>
                          <a:lnTo>
                            <a:pt x="2" y="309"/>
                          </a:lnTo>
                          <a:lnTo>
                            <a:pt x="1" y="326"/>
                          </a:lnTo>
                          <a:lnTo>
                            <a:pt x="0" y="344"/>
                          </a:lnTo>
                          <a:lnTo>
                            <a:pt x="1" y="361"/>
                          </a:lnTo>
                          <a:lnTo>
                            <a:pt x="2" y="379"/>
                          </a:lnTo>
                          <a:lnTo>
                            <a:pt x="5" y="396"/>
                          </a:lnTo>
                          <a:lnTo>
                            <a:pt x="8" y="413"/>
                          </a:lnTo>
                          <a:lnTo>
                            <a:pt x="13" y="429"/>
                          </a:lnTo>
                          <a:lnTo>
                            <a:pt x="18" y="445"/>
                          </a:lnTo>
                          <a:lnTo>
                            <a:pt x="24" y="462"/>
                          </a:lnTo>
                          <a:lnTo>
                            <a:pt x="31" y="477"/>
                          </a:lnTo>
                          <a:lnTo>
                            <a:pt x="39" y="493"/>
                          </a:lnTo>
                          <a:lnTo>
                            <a:pt x="47" y="507"/>
                          </a:lnTo>
                          <a:lnTo>
                            <a:pt x="58" y="521"/>
                          </a:lnTo>
                          <a:lnTo>
                            <a:pt x="67" y="536"/>
                          </a:lnTo>
                          <a:lnTo>
                            <a:pt x="79" y="549"/>
                          </a:lnTo>
                          <a:lnTo>
                            <a:pt x="90" y="562"/>
                          </a:lnTo>
                          <a:lnTo>
                            <a:pt x="103" y="575"/>
                          </a:lnTo>
                          <a:lnTo>
                            <a:pt x="116" y="586"/>
                          </a:lnTo>
                          <a:lnTo>
                            <a:pt x="130" y="597"/>
                          </a:lnTo>
                          <a:lnTo>
                            <a:pt x="144" y="608"/>
                          </a:lnTo>
                          <a:lnTo>
                            <a:pt x="159" y="619"/>
                          </a:lnTo>
                          <a:lnTo>
                            <a:pt x="175" y="628"/>
                          </a:lnTo>
                          <a:lnTo>
                            <a:pt x="191" y="637"/>
                          </a:lnTo>
                          <a:lnTo>
                            <a:pt x="207" y="645"/>
                          </a:lnTo>
                          <a:lnTo>
                            <a:pt x="225" y="653"/>
                          </a:lnTo>
                          <a:lnTo>
                            <a:pt x="242" y="660"/>
                          </a:lnTo>
                          <a:lnTo>
                            <a:pt x="261" y="666"/>
                          </a:lnTo>
                          <a:lnTo>
                            <a:pt x="278" y="671"/>
                          </a:lnTo>
                          <a:lnTo>
                            <a:pt x="297" y="676"/>
                          </a:lnTo>
                          <a:lnTo>
                            <a:pt x="316" y="680"/>
                          </a:lnTo>
                          <a:lnTo>
                            <a:pt x="336" y="683"/>
                          </a:lnTo>
                          <a:lnTo>
                            <a:pt x="355" y="685"/>
                          </a:lnTo>
                          <a:lnTo>
                            <a:pt x="376" y="686"/>
                          </a:lnTo>
                          <a:lnTo>
                            <a:pt x="397" y="686"/>
                          </a:lnTo>
                          <a:lnTo>
                            <a:pt x="417" y="686"/>
                          </a:lnTo>
                          <a:lnTo>
                            <a:pt x="437" y="685"/>
                          </a:lnTo>
                          <a:lnTo>
                            <a:pt x="457" y="683"/>
                          </a:lnTo>
                          <a:lnTo>
                            <a:pt x="476" y="680"/>
                          </a:lnTo>
                          <a:lnTo>
                            <a:pt x="495" y="676"/>
                          </a:lnTo>
                          <a:lnTo>
                            <a:pt x="514" y="671"/>
                          </a:lnTo>
                          <a:lnTo>
                            <a:pt x="533" y="666"/>
                          </a:lnTo>
                          <a:lnTo>
                            <a:pt x="551" y="660"/>
                          </a:lnTo>
                          <a:lnTo>
                            <a:pt x="569" y="653"/>
                          </a:lnTo>
                          <a:lnTo>
                            <a:pt x="585" y="645"/>
                          </a:lnTo>
                          <a:lnTo>
                            <a:pt x="602" y="637"/>
                          </a:lnTo>
                          <a:lnTo>
                            <a:pt x="618" y="628"/>
                          </a:lnTo>
                          <a:lnTo>
                            <a:pt x="634" y="619"/>
                          </a:lnTo>
                          <a:lnTo>
                            <a:pt x="648" y="608"/>
                          </a:lnTo>
                          <a:lnTo>
                            <a:pt x="663" y="597"/>
                          </a:lnTo>
                          <a:lnTo>
                            <a:pt x="676" y="586"/>
                          </a:lnTo>
                          <a:lnTo>
                            <a:pt x="690" y="575"/>
                          </a:lnTo>
                          <a:lnTo>
                            <a:pt x="703" y="562"/>
                          </a:lnTo>
                          <a:lnTo>
                            <a:pt x="714" y="549"/>
                          </a:lnTo>
                          <a:lnTo>
                            <a:pt x="725" y="536"/>
                          </a:lnTo>
                          <a:lnTo>
                            <a:pt x="736" y="521"/>
                          </a:lnTo>
                          <a:lnTo>
                            <a:pt x="745" y="507"/>
                          </a:lnTo>
                          <a:lnTo>
                            <a:pt x="754" y="493"/>
                          </a:lnTo>
                          <a:lnTo>
                            <a:pt x="762" y="477"/>
                          </a:lnTo>
                          <a:lnTo>
                            <a:pt x="769" y="462"/>
                          </a:lnTo>
                          <a:lnTo>
                            <a:pt x="775" y="445"/>
                          </a:lnTo>
                          <a:lnTo>
                            <a:pt x="781" y="429"/>
                          </a:lnTo>
                          <a:lnTo>
                            <a:pt x="784" y="413"/>
                          </a:lnTo>
                          <a:lnTo>
                            <a:pt x="788" y="396"/>
                          </a:lnTo>
                          <a:lnTo>
                            <a:pt x="791" y="379"/>
                          </a:lnTo>
                          <a:lnTo>
                            <a:pt x="793" y="361"/>
                          </a:lnTo>
                          <a:lnTo>
                            <a:pt x="793" y="344"/>
                          </a:lnTo>
                          <a:close/>
                          <a:moveTo>
                            <a:pt x="763" y="344"/>
                          </a:moveTo>
                          <a:lnTo>
                            <a:pt x="763" y="360"/>
                          </a:lnTo>
                          <a:lnTo>
                            <a:pt x="762" y="376"/>
                          </a:lnTo>
                          <a:lnTo>
                            <a:pt x="759" y="392"/>
                          </a:lnTo>
                          <a:lnTo>
                            <a:pt x="756" y="407"/>
                          </a:lnTo>
                          <a:lnTo>
                            <a:pt x="752" y="423"/>
                          </a:lnTo>
                          <a:lnTo>
                            <a:pt x="748" y="438"/>
                          </a:lnTo>
                          <a:lnTo>
                            <a:pt x="742" y="453"/>
                          </a:lnTo>
                          <a:lnTo>
                            <a:pt x="735" y="467"/>
                          </a:lnTo>
                          <a:lnTo>
                            <a:pt x="727" y="481"/>
                          </a:lnTo>
                          <a:lnTo>
                            <a:pt x="719" y="495"/>
                          </a:lnTo>
                          <a:lnTo>
                            <a:pt x="711" y="508"/>
                          </a:lnTo>
                          <a:lnTo>
                            <a:pt x="701" y="521"/>
                          </a:lnTo>
                          <a:lnTo>
                            <a:pt x="691" y="534"/>
                          </a:lnTo>
                          <a:lnTo>
                            <a:pt x="680" y="546"/>
                          </a:lnTo>
                          <a:lnTo>
                            <a:pt x="668" y="557"/>
                          </a:lnTo>
                          <a:lnTo>
                            <a:pt x="656" y="568"/>
                          </a:lnTo>
                          <a:lnTo>
                            <a:pt x="643" y="579"/>
                          </a:lnTo>
                          <a:lnTo>
                            <a:pt x="630" y="589"/>
                          </a:lnTo>
                          <a:lnTo>
                            <a:pt x="616" y="598"/>
                          </a:lnTo>
                          <a:lnTo>
                            <a:pt x="602" y="607"/>
                          </a:lnTo>
                          <a:lnTo>
                            <a:pt x="586" y="616"/>
                          </a:lnTo>
                          <a:lnTo>
                            <a:pt x="571" y="623"/>
                          </a:lnTo>
                          <a:lnTo>
                            <a:pt x="556" y="630"/>
                          </a:lnTo>
                          <a:lnTo>
                            <a:pt x="539" y="636"/>
                          </a:lnTo>
                          <a:lnTo>
                            <a:pt x="522" y="642"/>
                          </a:lnTo>
                          <a:lnTo>
                            <a:pt x="506" y="647"/>
                          </a:lnTo>
                          <a:lnTo>
                            <a:pt x="488" y="652"/>
                          </a:lnTo>
                          <a:lnTo>
                            <a:pt x="470" y="655"/>
                          </a:lnTo>
                          <a:lnTo>
                            <a:pt x="453" y="658"/>
                          </a:lnTo>
                          <a:lnTo>
                            <a:pt x="434" y="660"/>
                          </a:lnTo>
                          <a:lnTo>
                            <a:pt x="416" y="661"/>
                          </a:lnTo>
                          <a:lnTo>
                            <a:pt x="397" y="662"/>
                          </a:lnTo>
                          <a:lnTo>
                            <a:pt x="378" y="661"/>
                          </a:lnTo>
                          <a:lnTo>
                            <a:pt x="359" y="660"/>
                          </a:lnTo>
                          <a:lnTo>
                            <a:pt x="340" y="658"/>
                          </a:lnTo>
                          <a:lnTo>
                            <a:pt x="322" y="655"/>
                          </a:lnTo>
                          <a:lnTo>
                            <a:pt x="304" y="652"/>
                          </a:lnTo>
                          <a:lnTo>
                            <a:pt x="288" y="647"/>
                          </a:lnTo>
                          <a:lnTo>
                            <a:pt x="270" y="642"/>
                          </a:lnTo>
                          <a:lnTo>
                            <a:pt x="253" y="636"/>
                          </a:lnTo>
                          <a:lnTo>
                            <a:pt x="237" y="630"/>
                          </a:lnTo>
                          <a:lnTo>
                            <a:pt x="221" y="623"/>
                          </a:lnTo>
                          <a:lnTo>
                            <a:pt x="206" y="616"/>
                          </a:lnTo>
                          <a:lnTo>
                            <a:pt x="191" y="607"/>
                          </a:lnTo>
                          <a:lnTo>
                            <a:pt x="176" y="598"/>
                          </a:lnTo>
                          <a:lnTo>
                            <a:pt x="163" y="589"/>
                          </a:lnTo>
                          <a:lnTo>
                            <a:pt x="149" y="579"/>
                          </a:lnTo>
                          <a:lnTo>
                            <a:pt x="137" y="568"/>
                          </a:lnTo>
                          <a:lnTo>
                            <a:pt x="124" y="557"/>
                          </a:lnTo>
                          <a:lnTo>
                            <a:pt x="114" y="546"/>
                          </a:lnTo>
                          <a:lnTo>
                            <a:pt x="102" y="534"/>
                          </a:lnTo>
                          <a:lnTo>
                            <a:pt x="92" y="521"/>
                          </a:lnTo>
                          <a:lnTo>
                            <a:pt x="83" y="508"/>
                          </a:lnTo>
                          <a:lnTo>
                            <a:pt x="73" y="495"/>
                          </a:lnTo>
                          <a:lnTo>
                            <a:pt x="65" y="481"/>
                          </a:lnTo>
                          <a:lnTo>
                            <a:pt x="58" y="467"/>
                          </a:lnTo>
                          <a:lnTo>
                            <a:pt x="52" y="453"/>
                          </a:lnTo>
                          <a:lnTo>
                            <a:pt x="46" y="438"/>
                          </a:lnTo>
                          <a:lnTo>
                            <a:pt x="41" y="423"/>
                          </a:lnTo>
                          <a:lnTo>
                            <a:pt x="37" y="407"/>
                          </a:lnTo>
                          <a:lnTo>
                            <a:pt x="33" y="392"/>
                          </a:lnTo>
                          <a:lnTo>
                            <a:pt x="31" y="376"/>
                          </a:lnTo>
                          <a:lnTo>
                            <a:pt x="29" y="360"/>
                          </a:lnTo>
                          <a:lnTo>
                            <a:pt x="29" y="344"/>
                          </a:lnTo>
                          <a:lnTo>
                            <a:pt x="29" y="327"/>
                          </a:lnTo>
                          <a:lnTo>
                            <a:pt x="31" y="311"/>
                          </a:lnTo>
                          <a:lnTo>
                            <a:pt x="33" y="296"/>
                          </a:lnTo>
                          <a:lnTo>
                            <a:pt x="37" y="279"/>
                          </a:lnTo>
                          <a:lnTo>
                            <a:pt x="41" y="264"/>
                          </a:lnTo>
                          <a:lnTo>
                            <a:pt x="46" y="250"/>
                          </a:lnTo>
                          <a:lnTo>
                            <a:pt x="52" y="234"/>
                          </a:lnTo>
                          <a:lnTo>
                            <a:pt x="58" y="220"/>
                          </a:lnTo>
                          <a:lnTo>
                            <a:pt x="65" y="206"/>
                          </a:lnTo>
                          <a:lnTo>
                            <a:pt x="73" y="192"/>
                          </a:lnTo>
                          <a:lnTo>
                            <a:pt x="83" y="179"/>
                          </a:lnTo>
                          <a:lnTo>
                            <a:pt x="92" y="166"/>
                          </a:lnTo>
                          <a:lnTo>
                            <a:pt x="102" y="153"/>
                          </a:lnTo>
                          <a:lnTo>
                            <a:pt x="114" y="142"/>
                          </a:lnTo>
                          <a:lnTo>
                            <a:pt x="124" y="131"/>
                          </a:lnTo>
                          <a:lnTo>
                            <a:pt x="137" y="119"/>
                          </a:lnTo>
                          <a:lnTo>
                            <a:pt x="149" y="108"/>
                          </a:lnTo>
                          <a:lnTo>
                            <a:pt x="163" y="99"/>
                          </a:lnTo>
                          <a:lnTo>
                            <a:pt x="176" y="90"/>
                          </a:lnTo>
                          <a:lnTo>
                            <a:pt x="191" y="80"/>
                          </a:lnTo>
                          <a:lnTo>
                            <a:pt x="206" y="72"/>
                          </a:lnTo>
                          <a:lnTo>
                            <a:pt x="221" y="64"/>
                          </a:lnTo>
                          <a:lnTo>
                            <a:pt x="237" y="58"/>
                          </a:lnTo>
                          <a:lnTo>
                            <a:pt x="253" y="51"/>
                          </a:lnTo>
                          <a:lnTo>
                            <a:pt x="270" y="45"/>
                          </a:lnTo>
                          <a:lnTo>
                            <a:pt x="288" y="40"/>
                          </a:lnTo>
                          <a:lnTo>
                            <a:pt x="304" y="36"/>
                          </a:lnTo>
                          <a:lnTo>
                            <a:pt x="322" y="32"/>
                          </a:lnTo>
                          <a:lnTo>
                            <a:pt x="340" y="30"/>
                          </a:lnTo>
                          <a:lnTo>
                            <a:pt x="359" y="28"/>
                          </a:lnTo>
                          <a:lnTo>
                            <a:pt x="378" y="26"/>
                          </a:lnTo>
                          <a:lnTo>
                            <a:pt x="397" y="26"/>
                          </a:lnTo>
                          <a:lnTo>
                            <a:pt x="416" y="26"/>
                          </a:lnTo>
                          <a:lnTo>
                            <a:pt x="434" y="28"/>
                          </a:lnTo>
                          <a:lnTo>
                            <a:pt x="453" y="30"/>
                          </a:lnTo>
                          <a:lnTo>
                            <a:pt x="470" y="32"/>
                          </a:lnTo>
                          <a:lnTo>
                            <a:pt x="488" y="36"/>
                          </a:lnTo>
                          <a:lnTo>
                            <a:pt x="506" y="40"/>
                          </a:lnTo>
                          <a:lnTo>
                            <a:pt x="522" y="45"/>
                          </a:lnTo>
                          <a:lnTo>
                            <a:pt x="539" y="51"/>
                          </a:lnTo>
                          <a:lnTo>
                            <a:pt x="556" y="58"/>
                          </a:lnTo>
                          <a:lnTo>
                            <a:pt x="571" y="64"/>
                          </a:lnTo>
                          <a:lnTo>
                            <a:pt x="586" y="72"/>
                          </a:lnTo>
                          <a:lnTo>
                            <a:pt x="602" y="80"/>
                          </a:lnTo>
                          <a:lnTo>
                            <a:pt x="616" y="90"/>
                          </a:lnTo>
                          <a:lnTo>
                            <a:pt x="630" y="99"/>
                          </a:lnTo>
                          <a:lnTo>
                            <a:pt x="643" y="108"/>
                          </a:lnTo>
                          <a:lnTo>
                            <a:pt x="656" y="119"/>
                          </a:lnTo>
                          <a:lnTo>
                            <a:pt x="668" y="131"/>
                          </a:lnTo>
                          <a:lnTo>
                            <a:pt x="680" y="142"/>
                          </a:lnTo>
                          <a:lnTo>
                            <a:pt x="691" y="153"/>
                          </a:lnTo>
                          <a:lnTo>
                            <a:pt x="701" y="166"/>
                          </a:lnTo>
                          <a:lnTo>
                            <a:pt x="711" y="179"/>
                          </a:lnTo>
                          <a:lnTo>
                            <a:pt x="719" y="192"/>
                          </a:lnTo>
                          <a:lnTo>
                            <a:pt x="727" y="206"/>
                          </a:lnTo>
                          <a:lnTo>
                            <a:pt x="735" y="220"/>
                          </a:lnTo>
                          <a:lnTo>
                            <a:pt x="742" y="234"/>
                          </a:lnTo>
                          <a:lnTo>
                            <a:pt x="748" y="250"/>
                          </a:lnTo>
                          <a:lnTo>
                            <a:pt x="752" y="264"/>
                          </a:lnTo>
                          <a:lnTo>
                            <a:pt x="756" y="279"/>
                          </a:lnTo>
                          <a:lnTo>
                            <a:pt x="759" y="296"/>
                          </a:lnTo>
                          <a:lnTo>
                            <a:pt x="762" y="311"/>
                          </a:lnTo>
                          <a:lnTo>
                            <a:pt x="763" y="327"/>
                          </a:lnTo>
                          <a:lnTo>
                            <a:pt x="763" y="344"/>
                          </a:lnTo>
                          <a:close/>
                        </a:path>
                      </a:pathLst>
                    </a:custGeom>
                    <a:solidFill>
                      <a:srgbClr val="4CB8E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5" name="Freeform 7031">
                      <a:extLst>
                        <a:ext uri="{FF2B5EF4-FFF2-40B4-BE49-F238E27FC236}">
                          <a16:creationId xmlns:a16="http://schemas.microsoft.com/office/drawing/2014/main" xmlns="" id="{DC1C1D4D-D375-4CFC-AC85-FBD2D7E7C45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53" y="1214"/>
                      <a:ext cx="127" cy="132"/>
                    </a:xfrm>
                    <a:custGeom>
                      <a:avLst/>
                      <a:gdLst>
                        <a:gd name="T0" fmla="*/ 755 w 763"/>
                        <a:gd name="T1" fmla="*/ 263 h 660"/>
                        <a:gd name="T2" fmla="*/ 725 w 763"/>
                        <a:gd name="T3" fmla="*/ 186 h 660"/>
                        <a:gd name="T4" fmla="*/ 676 w 763"/>
                        <a:gd name="T5" fmla="*/ 120 h 660"/>
                        <a:gd name="T6" fmla="*/ 609 w 763"/>
                        <a:gd name="T7" fmla="*/ 65 h 660"/>
                        <a:gd name="T8" fmla="*/ 530 w 763"/>
                        <a:gd name="T9" fmla="*/ 25 h 660"/>
                        <a:gd name="T10" fmla="*/ 440 w 763"/>
                        <a:gd name="T11" fmla="*/ 3 h 660"/>
                        <a:gd name="T12" fmla="*/ 343 w 763"/>
                        <a:gd name="T13" fmla="*/ 1 h 660"/>
                        <a:gd name="T14" fmla="*/ 250 w 763"/>
                        <a:gd name="T15" fmla="*/ 19 h 660"/>
                        <a:gd name="T16" fmla="*/ 169 w 763"/>
                        <a:gd name="T17" fmla="*/ 56 h 660"/>
                        <a:gd name="T18" fmla="*/ 99 w 763"/>
                        <a:gd name="T19" fmla="*/ 107 h 660"/>
                        <a:gd name="T20" fmla="*/ 45 w 763"/>
                        <a:gd name="T21" fmla="*/ 172 h 660"/>
                        <a:gd name="T22" fmla="*/ 12 w 763"/>
                        <a:gd name="T23" fmla="*/ 247 h 660"/>
                        <a:gd name="T24" fmla="*/ 0 w 763"/>
                        <a:gd name="T25" fmla="*/ 330 h 660"/>
                        <a:gd name="T26" fmla="*/ 12 w 763"/>
                        <a:gd name="T27" fmla="*/ 412 h 660"/>
                        <a:gd name="T28" fmla="*/ 45 w 763"/>
                        <a:gd name="T29" fmla="*/ 487 h 660"/>
                        <a:gd name="T30" fmla="*/ 99 w 763"/>
                        <a:gd name="T31" fmla="*/ 551 h 660"/>
                        <a:gd name="T32" fmla="*/ 169 w 763"/>
                        <a:gd name="T33" fmla="*/ 604 h 660"/>
                        <a:gd name="T34" fmla="*/ 250 w 763"/>
                        <a:gd name="T35" fmla="*/ 640 h 660"/>
                        <a:gd name="T36" fmla="*/ 343 w 763"/>
                        <a:gd name="T37" fmla="*/ 658 h 660"/>
                        <a:gd name="T38" fmla="*/ 440 w 763"/>
                        <a:gd name="T39" fmla="*/ 656 h 660"/>
                        <a:gd name="T40" fmla="*/ 530 w 763"/>
                        <a:gd name="T41" fmla="*/ 634 h 660"/>
                        <a:gd name="T42" fmla="*/ 609 w 763"/>
                        <a:gd name="T43" fmla="*/ 594 h 660"/>
                        <a:gd name="T44" fmla="*/ 676 w 763"/>
                        <a:gd name="T45" fmla="*/ 540 h 660"/>
                        <a:gd name="T46" fmla="*/ 725 w 763"/>
                        <a:gd name="T47" fmla="*/ 472 h 660"/>
                        <a:gd name="T48" fmla="*/ 755 w 763"/>
                        <a:gd name="T49" fmla="*/ 397 h 660"/>
                        <a:gd name="T50" fmla="*/ 734 w 763"/>
                        <a:gd name="T51" fmla="*/ 330 h 660"/>
                        <a:gd name="T52" fmla="*/ 723 w 763"/>
                        <a:gd name="T53" fmla="*/ 406 h 660"/>
                        <a:gd name="T54" fmla="*/ 691 w 763"/>
                        <a:gd name="T55" fmla="*/ 476 h 660"/>
                        <a:gd name="T56" fmla="*/ 643 w 763"/>
                        <a:gd name="T57" fmla="*/ 535 h 660"/>
                        <a:gd name="T58" fmla="*/ 579 w 763"/>
                        <a:gd name="T59" fmla="*/ 582 h 660"/>
                        <a:gd name="T60" fmla="*/ 503 w 763"/>
                        <a:gd name="T61" fmla="*/ 616 h 660"/>
                        <a:gd name="T62" fmla="*/ 417 w 763"/>
                        <a:gd name="T63" fmla="*/ 633 h 660"/>
                        <a:gd name="T64" fmla="*/ 327 w 763"/>
                        <a:gd name="T65" fmla="*/ 631 h 660"/>
                        <a:gd name="T66" fmla="*/ 244 w 763"/>
                        <a:gd name="T67" fmla="*/ 611 h 660"/>
                        <a:gd name="T68" fmla="*/ 171 w 763"/>
                        <a:gd name="T69" fmla="*/ 574 h 660"/>
                        <a:gd name="T70" fmla="*/ 109 w 763"/>
                        <a:gd name="T71" fmla="*/ 524 h 660"/>
                        <a:gd name="T72" fmla="*/ 64 w 763"/>
                        <a:gd name="T73" fmla="*/ 462 h 660"/>
                        <a:gd name="T74" fmla="*/ 36 w 763"/>
                        <a:gd name="T75" fmla="*/ 391 h 660"/>
                        <a:gd name="T76" fmla="*/ 30 w 763"/>
                        <a:gd name="T77" fmla="*/ 313 h 660"/>
                        <a:gd name="T78" fmla="*/ 45 w 763"/>
                        <a:gd name="T79" fmla="*/ 239 h 660"/>
                        <a:gd name="T80" fmla="*/ 80 w 763"/>
                        <a:gd name="T81" fmla="*/ 172 h 660"/>
                        <a:gd name="T82" fmla="*/ 132 w 763"/>
                        <a:gd name="T83" fmla="*/ 115 h 660"/>
                        <a:gd name="T84" fmla="*/ 198 w 763"/>
                        <a:gd name="T85" fmla="*/ 68 h 660"/>
                        <a:gd name="T86" fmla="*/ 276 w 763"/>
                        <a:gd name="T87" fmla="*/ 39 h 660"/>
                        <a:gd name="T88" fmla="*/ 363 w 763"/>
                        <a:gd name="T89" fmla="*/ 25 h 660"/>
                        <a:gd name="T90" fmla="*/ 453 w 763"/>
                        <a:gd name="T91" fmla="*/ 30 h 660"/>
                        <a:gd name="T92" fmla="*/ 535 w 763"/>
                        <a:gd name="T93" fmla="*/ 55 h 660"/>
                        <a:gd name="T94" fmla="*/ 606 w 763"/>
                        <a:gd name="T95" fmla="*/ 94 h 660"/>
                        <a:gd name="T96" fmla="*/ 664 w 763"/>
                        <a:gd name="T97" fmla="*/ 147 h 660"/>
                        <a:gd name="T98" fmla="*/ 707 w 763"/>
                        <a:gd name="T99" fmla="*/ 211 h 660"/>
                        <a:gd name="T100" fmla="*/ 730 w 763"/>
                        <a:gd name="T101" fmla="*/ 284 h 6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63" h="660">
                          <a:moveTo>
                            <a:pt x="763" y="330"/>
                          </a:moveTo>
                          <a:lnTo>
                            <a:pt x="762" y="312"/>
                          </a:lnTo>
                          <a:lnTo>
                            <a:pt x="761" y="296"/>
                          </a:lnTo>
                          <a:lnTo>
                            <a:pt x="759" y="280"/>
                          </a:lnTo>
                          <a:lnTo>
                            <a:pt x="755" y="263"/>
                          </a:lnTo>
                          <a:lnTo>
                            <a:pt x="752" y="247"/>
                          </a:lnTo>
                          <a:lnTo>
                            <a:pt x="746" y="231"/>
                          </a:lnTo>
                          <a:lnTo>
                            <a:pt x="740" y="216"/>
                          </a:lnTo>
                          <a:lnTo>
                            <a:pt x="734" y="201"/>
                          </a:lnTo>
                          <a:lnTo>
                            <a:pt x="725" y="186"/>
                          </a:lnTo>
                          <a:lnTo>
                            <a:pt x="717" y="172"/>
                          </a:lnTo>
                          <a:lnTo>
                            <a:pt x="708" y="159"/>
                          </a:lnTo>
                          <a:lnTo>
                            <a:pt x="698" y="145"/>
                          </a:lnTo>
                          <a:lnTo>
                            <a:pt x="688" y="132"/>
                          </a:lnTo>
                          <a:lnTo>
                            <a:pt x="676" y="120"/>
                          </a:lnTo>
                          <a:lnTo>
                            <a:pt x="664" y="107"/>
                          </a:lnTo>
                          <a:lnTo>
                            <a:pt x="651" y="96"/>
                          </a:lnTo>
                          <a:lnTo>
                            <a:pt x="638" y="85"/>
                          </a:lnTo>
                          <a:lnTo>
                            <a:pt x="625" y="75"/>
                          </a:lnTo>
                          <a:lnTo>
                            <a:pt x="609" y="65"/>
                          </a:lnTo>
                          <a:lnTo>
                            <a:pt x="595" y="56"/>
                          </a:lnTo>
                          <a:lnTo>
                            <a:pt x="580" y="47"/>
                          </a:lnTo>
                          <a:lnTo>
                            <a:pt x="563" y="40"/>
                          </a:lnTo>
                          <a:lnTo>
                            <a:pt x="547" y="31"/>
                          </a:lnTo>
                          <a:lnTo>
                            <a:pt x="530" y="25"/>
                          </a:lnTo>
                          <a:lnTo>
                            <a:pt x="512" y="19"/>
                          </a:lnTo>
                          <a:lnTo>
                            <a:pt x="494" y="14"/>
                          </a:lnTo>
                          <a:lnTo>
                            <a:pt x="477" y="10"/>
                          </a:lnTo>
                          <a:lnTo>
                            <a:pt x="459" y="6"/>
                          </a:lnTo>
                          <a:lnTo>
                            <a:pt x="440" y="3"/>
                          </a:lnTo>
                          <a:lnTo>
                            <a:pt x="421" y="1"/>
                          </a:lnTo>
                          <a:lnTo>
                            <a:pt x="401" y="0"/>
                          </a:lnTo>
                          <a:lnTo>
                            <a:pt x="382" y="0"/>
                          </a:lnTo>
                          <a:lnTo>
                            <a:pt x="362" y="0"/>
                          </a:lnTo>
                          <a:lnTo>
                            <a:pt x="343" y="1"/>
                          </a:lnTo>
                          <a:lnTo>
                            <a:pt x="324" y="3"/>
                          </a:lnTo>
                          <a:lnTo>
                            <a:pt x="305" y="6"/>
                          </a:lnTo>
                          <a:lnTo>
                            <a:pt x="286" y="10"/>
                          </a:lnTo>
                          <a:lnTo>
                            <a:pt x="268" y="14"/>
                          </a:lnTo>
                          <a:lnTo>
                            <a:pt x="250" y="19"/>
                          </a:lnTo>
                          <a:lnTo>
                            <a:pt x="233" y="25"/>
                          </a:lnTo>
                          <a:lnTo>
                            <a:pt x="216" y="31"/>
                          </a:lnTo>
                          <a:lnTo>
                            <a:pt x="199" y="40"/>
                          </a:lnTo>
                          <a:lnTo>
                            <a:pt x="184" y="47"/>
                          </a:lnTo>
                          <a:lnTo>
                            <a:pt x="169" y="56"/>
                          </a:lnTo>
                          <a:lnTo>
                            <a:pt x="153" y="65"/>
                          </a:lnTo>
                          <a:lnTo>
                            <a:pt x="139" y="75"/>
                          </a:lnTo>
                          <a:lnTo>
                            <a:pt x="125" y="85"/>
                          </a:lnTo>
                          <a:lnTo>
                            <a:pt x="112" y="96"/>
                          </a:lnTo>
                          <a:lnTo>
                            <a:pt x="99" y="107"/>
                          </a:lnTo>
                          <a:lnTo>
                            <a:pt x="87" y="120"/>
                          </a:lnTo>
                          <a:lnTo>
                            <a:pt x="75" y="132"/>
                          </a:lnTo>
                          <a:lnTo>
                            <a:pt x="65" y="145"/>
                          </a:lnTo>
                          <a:lnTo>
                            <a:pt x="55" y="159"/>
                          </a:lnTo>
                          <a:lnTo>
                            <a:pt x="45" y="172"/>
                          </a:lnTo>
                          <a:lnTo>
                            <a:pt x="37" y="186"/>
                          </a:lnTo>
                          <a:lnTo>
                            <a:pt x="30" y="201"/>
                          </a:lnTo>
                          <a:lnTo>
                            <a:pt x="23" y="216"/>
                          </a:lnTo>
                          <a:lnTo>
                            <a:pt x="17" y="231"/>
                          </a:lnTo>
                          <a:lnTo>
                            <a:pt x="12" y="247"/>
                          </a:lnTo>
                          <a:lnTo>
                            <a:pt x="7" y="263"/>
                          </a:lnTo>
                          <a:lnTo>
                            <a:pt x="4" y="280"/>
                          </a:lnTo>
                          <a:lnTo>
                            <a:pt x="1" y="296"/>
                          </a:lnTo>
                          <a:lnTo>
                            <a:pt x="0" y="312"/>
                          </a:lnTo>
                          <a:lnTo>
                            <a:pt x="0" y="330"/>
                          </a:lnTo>
                          <a:lnTo>
                            <a:pt x="0" y="346"/>
                          </a:lnTo>
                          <a:lnTo>
                            <a:pt x="1" y="364"/>
                          </a:lnTo>
                          <a:lnTo>
                            <a:pt x="4" y="380"/>
                          </a:lnTo>
                          <a:lnTo>
                            <a:pt x="7" y="397"/>
                          </a:lnTo>
                          <a:lnTo>
                            <a:pt x="12" y="412"/>
                          </a:lnTo>
                          <a:lnTo>
                            <a:pt x="17" y="428"/>
                          </a:lnTo>
                          <a:lnTo>
                            <a:pt x="23" y="444"/>
                          </a:lnTo>
                          <a:lnTo>
                            <a:pt x="30" y="458"/>
                          </a:lnTo>
                          <a:lnTo>
                            <a:pt x="37" y="472"/>
                          </a:lnTo>
                          <a:lnTo>
                            <a:pt x="45" y="487"/>
                          </a:lnTo>
                          <a:lnTo>
                            <a:pt x="55" y="501"/>
                          </a:lnTo>
                          <a:lnTo>
                            <a:pt x="65" y="514"/>
                          </a:lnTo>
                          <a:lnTo>
                            <a:pt x="75" y="528"/>
                          </a:lnTo>
                          <a:lnTo>
                            <a:pt x="87" y="540"/>
                          </a:lnTo>
                          <a:lnTo>
                            <a:pt x="99" y="551"/>
                          </a:lnTo>
                          <a:lnTo>
                            <a:pt x="112" y="564"/>
                          </a:lnTo>
                          <a:lnTo>
                            <a:pt x="125" y="574"/>
                          </a:lnTo>
                          <a:lnTo>
                            <a:pt x="139" y="584"/>
                          </a:lnTo>
                          <a:lnTo>
                            <a:pt x="153" y="594"/>
                          </a:lnTo>
                          <a:lnTo>
                            <a:pt x="169" y="604"/>
                          </a:lnTo>
                          <a:lnTo>
                            <a:pt x="184" y="612"/>
                          </a:lnTo>
                          <a:lnTo>
                            <a:pt x="199" y="620"/>
                          </a:lnTo>
                          <a:lnTo>
                            <a:pt x="216" y="627"/>
                          </a:lnTo>
                          <a:lnTo>
                            <a:pt x="233" y="634"/>
                          </a:lnTo>
                          <a:lnTo>
                            <a:pt x="250" y="640"/>
                          </a:lnTo>
                          <a:lnTo>
                            <a:pt x="268" y="645"/>
                          </a:lnTo>
                          <a:lnTo>
                            <a:pt x="286" y="650"/>
                          </a:lnTo>
                          <a:lnTo>
                            <a:pt x="305" y="653"/>
                          </a:lnTo>
                          <a:lnTo>
                            <a:pt x="324" y="656"/>
                          </a:lnTo>
                          <a:lnTo>
                            <a:pt x="343" y="658"/>
                          </a:lnTo>
                          <a:lnTo>
                            <a:pt x="362" y="660"/>
                          </a:lnTo>
                          <a:lnTo>
                            <a:pt x="382" y="660"/>
                          </a:lnTo>
                          <a:lnTo>
                            <a:pt x="401" y="660"/>
                          </a:lnTo>
                          <a:lnTo>
                            <a:pt x="421" y="658"/>
                          </a:lnTo>
                          <a:lnTo>
                            <a:pt x="440" y="656"/>
                          </a:lnTo>
                          <a:lnTo>
                            <a:pt x="459" y="653"/>
                          </a:lnTo>
                          <a:lnTo>
                            <a:pt x="477" y="650"/>
                          </a:lnTo>
                          <a:lnTo>
                            <a:pt x="494" y="645"/>
                          </a:lnTo>
                          <a:lnTo>
                            <a:pt x="512" y="640"/>
                          </a:lnTo>
                          <a:lnTo>
                            <a:pt x="530" y="634"/>
                          </a:lnTo>
                          <a:lnTo>
                            <a:pt x="547" y="627"/>
                          </a:lnTo>
                          <a:lnTo>
                            <a:pt x="563" y="620"/>
                          </a:lnTo>
                          <a:lnTo>
                            <a:pt x="580" y="612"/>
                          </a:lnTo>
                          <a:lnTo>
                            <a:pt x="595" y="604"/>
                          </a:lnTo>
                          <a:lnTo>
                            <a:pt x="609" y="594"/>
                          </a:lnTo>
                          <a:lnTo>
                            <a:pt x="625" y="584"/>
                          </a:lnTo>
                          <a:lnTo>
                            <a:pt x="638" y="574"/>
                          </a:lnTo>
                          <a:lnTo>
                            <a:pt x="651" y="564"/>
                          </a:lnTo>
                          <a:lnTo>
                            <a:pt x="664" y="551"/>
                          </a:lnTo>
                          <a:lnTo>
                            <a:pt x="676" y="540"/>
                          </a:lnTo>
                          <a:lnTo>
                            <a:pt x="688" y="528"/>
                          </a:lnTo>
                          <a:lnTo>
                            <a:pt x="698" y="514"/>
                          </a:lnTo>
                          <a:lnTo>
                            <a:pt x="708" y="501"/>
                          </a:lnTo>
                          <a:lnTo>
                            <a:pt x="717" y="487"/>
                          </a:lnTo>
                          <a:lnTo>
                            <a:pt x="725" y="472"/>
                          </a:lnTo>
                          <a:lnTo>
                            <a:pt x="734" y="458"/>
                          </a:lnTo>
                          <a:lnTo>
                            <a:pt x="740" y="444"/>
                          </a:lnTo>
                          <a:lnTo>
                            <a:pt x="746" y="428"/>
                          </a:lnTo>
                          <a:lnTo>
                            <a:pt x="752" y="412"/>
                          </a:lnTo>
                          <a:lnTo>
                            <a:pt x="755" y="397"/>
                          </a:lnTo>
                          <a:lnTo>
                            <a:pt x="759" y="380"/>
                          </a:lnTo>
                          <a:lnTo>
                            <a:pt x="761" y="364"/>
                          </a:lnTo>
                          <a:lnTo>
                            <a:pt x="762" y="346"/>
                          </a:lnTo>
                          <a:lnTo>
                            <a:pt x="763" y="330"/>
                          </a:lnTo>
                          <a:close/>
                          <a:moveTo>
                            <a:pt x="734" y="330"/>
                          </a:moveTo>
                          <a:lnTo>
                            <a:pt x="734" y="345"/>
                          </a:lnTo>
                          <a:lnTo>
                            <a:pt x="733" y="361"/>
                          </a:lnTo>
                          <a:lnTo>
                            <a:pt x="730" y="376"/>
                          </a:lnTo>
                          <a:lnTo>
                            <a:pt x="727" y="391"/>
                          </a:lnTo>
                          <a:lnTo>
                            <a:pt x="723" y="406"/>
                          </a:lnTo>
                          <a:lnTo>
                            <a:pt x="718" y="420"/>
                          </a:lnTo>
                          <a:lnTo>
                            <a:pt x="712" y="434"/>
                          </a:lnTo>
                          <a:lnTo>
                            <a:pt x="707" y="449"/>
                          </a:lnTo>
                          <a:lnTo>
                            <a:pt x="699" y="462"/>
                          </a:lnTo>
                          <a:lnTo>
                            <a:pt x="691" y="476"/>
                          </a:lnTo>
                          <a:lnTo>
                            <a:pt x="683" y="488"/>
                          </a:lnTo>
                          <a:lnTo>
                            <a:pt x="673" y="500"/>
                          </a:lnTo>
                          <a:lnTo>
                            <a:pt x="664" y="512"/>
                          </a:lnTo>
                          <a:lnTo>
                            <a:pt x="653" y="524"/>
                          </a:lnTo>
                          <a:lnTo>
                            <a:pt x="643" y="535"/>
                          </a:lnTo>
                          <a:lnTo>
                            <a:pt x="631" y="545"/>
                          </a:lnTo>
                          <a:lnTo>
                            <a:pt x="619" y="555"/>
                          </a:lnTo>
                          <a:lnTo>
                            <a:pt x="606" y="565"/>
                          </a:lnTo>
                          <a:lnTo>
                            <a:pt x="593" y="574"/>
                          </a:lnTo>
                          <a:lnTo>
                            <a:pt x="579" y="582"/>
                          </a:lnTo>
                          <a:lnTo>
                            <a:pt x="564" y="590"/>
                          </a:lnTo>
                          <a:lnTo>
                            <a:pt x="549" y="598"/>
                          </a:lnTo>
                          <a:lnTo>
                            <a:pt x="535" y="605"/>
                          </a:lnTo>
                          <a:lnTo>
                            <a:pt x="518" y="611"/>
                          </a:lnTo>
                          <a:lnTo>
                            <a:pt x="503" y="616"/>
                          </a:lnTo>
                          <a:lnTo>
                            <a:pt x="486" y="621"/>
                          </a:lnTo>
                          <a:lnTo>
                            <a:pt x="470" y="625"/>
                          </a:lnTo>
                          <a:lnTo>
                            <a:pt x="453" y="628"/>
                          </a:lnTo>
                          <a:lnTo>
                            <a:pt x="435" y="631"/>
                          </a:lnTo>
                          <a:lnTo>
                            <a:pt x="417" y="633"/>
                          </a:lnTo>
                          <a:lnTo>
                            <a:pt x="400" y="634"/>
                          </a:lnTo>
                          <a:lnTo>
                            <a:pt x="382" y="634"/>
                          </a:lnTo>
                          <a:lnTo>
                            <a:pt x="363" y="634"/>
                          </a:lnTo>
                          <a:lnTo>
                            <a:pt x="345" y="633"/>
                          </a:lnTo>
                          <a:lnTo>
                            <a:pt x="327" y="631"/>
                          </a:lnTo>
                          <a:lnTo>
                            <a:pt x="311" y="628"/>
                          </a:lnTo>
                          <a:lnTo>
                            <a:pt x="293" y="625"/>
                          </a:lnTo>
                          <a:lnTo>
                            <a:pt x="276" y="621"/>
                          </a:lnTo>
                          <a:lnTo>
                            <a:pt x="260" y="616"/>
                          </a:lnTo>
                          <a:lnTo>
                            <a:pt x="244" y="611"/>
                          </a:lnTo>
                          <a:lnTo>
                            <a:pt x="229" y="605"/>
                          </a:lnTo>
                          <a:lnTo>
                            <a:pt x="214" y="598"/>
                          </a:lnTo>
                          <a:lnTo>
                            <a:pt x="198" y="590"/>
                          </a:lnTo>
                          <a:lnTo>
                            <a:pt x="184" y="582"/>
                          </a:lnTo>
                          <a:lnTo>
                            <a:pt x="171" y="574"/>
                          </a:lnTo>
                          <a:lnTo>
                            <a:pt x="158" y="565"/>
                          </a:lnTo>
                          <a:lnTo>
                            <a:pt x="145" y="555"/>
                          </a:lnTo>
                          <a:lnTo>
                            <a:pt x="132" y="545"/>
                          </a:lnTo>
                          <a:lnTo>
                            <a:pt x="121" y="535"/>
                          </a:lnTo>
                          <a:lnTo>
                            <a:pt x="109" y="524"/>
                          </a:lnTo>
                          <a:lnTo>
                            <a:pt x="99" y="512"/>
                          </a:lnTo>
                          <a:lnTo>
                            <a:pt x="89" y="500"/>
                          </a:lnTo>
                          <a:lnTo>
                            <a:pt x="80" y="488"/>
                          </a:lnTo>
                          <a:lnTo>
                            <a:pt x="71" y="476"/>
                          </a:lnTo>
                          <a:lnTo>
                            <a:pt x="64" y="462"/>
                          </a:lnTo>
                          <a:lnTo>
                            <a:pt x="57" y="449"/>
                          </a:lnTo>
                          <a:lnTo>
                            <a:pt x="50" y="434"/>
                          </a:lnTo>
                          <a:lnTo>
                            <a:pt x="45" y="420"/>
                          </a:lnTo>
                          <a:lnTo>
                            <a:pt x="41" y="406"/>
                          </a:lnTo>
                          <a:lnTo>
                            <a:pt x="36" y="391"/>
                          </a:lnTo>
                          <a:lnTo>
                            <a:pt x="33" y="376"/>
                          </a:lnTo>
                          <a:lnTo>
                            <a:pt x="31" y="361"/>
                          </a:lnTo>
                          <a:lnTo>
                            <a:pt x="30" y="345"/>
                          </a:lnTo>
                          <a:lnTo>
                            <a:pt x="29" y="330"/>
                          </a:lnTo>
                          <a:lnTo>
                            <a:pt x="30" y="313"/>
                          </a:lnTo>
                          <a:lnTo>
                            <a:pt x="31" y="298"/>
                          </a:lnTo>
                          <a:lnTo>
                            <a:pt x="33" y="284"/>
                          </a:lnTo>
                          <a:lnTo>
                            <a:pt x="36" y="268"/>
                          </a:lnTo>
                          <a:lnTo>
                            <a:pt x="41" y="253"/>
                          </a:lnTo>
                          <a:lnTo>
                            <a:pt x="45" y="239"/>
                          </a:lnTo>
                          <a:lnTo>
                            <a:pt x="50" y="225"/>
                          </a:lnTo>
                          <a:lnTo>
                            <a:pt x="57" y="211"/>
                          </a:lnTo>
                          <a:lnTo>
                            <a:pt x="64" y="198"/>
                          </a:lnTo>
                          <a:lnTo>
                            <a:pt x="71" y="184"/>
                          </a:lnTo>
                          <a:lnTo>
                            <a:pt x="80" y="172"/>
                          </a:lnTo>
                          <a:lnTo>
                            <a:pt x="89" y="160"/>
                          </a:lnTo>
                          <a:lnTo>
                            <a:pt x="99" y="147"/>
                          </a:lnTo>
                          <a:lnTo>
                            <a:pt x="109" y="136"/>
                          </a:lnTo>
                          <a:lnTo>
                            <a:pt x="121" y="125"/>
                          </a:lnTo>
                          <a:lnTo>
                            <a:pt x="132" y="115"/>
                          </a:lnTo>
                          <a:lnTo>
                            <a:pt x="145" y="104"/>
                          </a:lnTo>
                          <a:lnTo>
                            <a:pt x="158" y="94"/>
                          </a:lnTo>
                          <a:lnTo>
                            <a:pt x="171" y="85"/>
                          </a:lnTo>
                          <a:lnTo>
                            <a:pt x="184" y="77"/>
                          </a:lnTo>
                          <a:lnTo>
                            <a:pt x="198" y="68"/>
                          </a:lnTo>
                          <a:lnTo>
                            <a:pt x="214" y="61"/>
                          </a:lnTo>
                          <a:lnTo>
                            <a:pt x="229" y="55"/>
                          </a:lnTo>
                          <a:lnTo>
                            <a:pt x="244" y="49"/>
                          </a:lnTo>
                          <a:lnTo>
                            <a:pt x="260" y="43"/>
                          </a:lnTo>
                          <a:lnTo>
                            <a:pt x="276" y="39"/>
                          </a:lnTo>
                          <a:lnTo>
                            <a:pt x="293" y="35"/>
                          </a:lnTo>
                          <a:lnTo>
                            <a:pt x="311" y="30"/>
                          </a:lnTo>
                          <a:lnTo>
                            <a:pt x="327" y="28"/>
                          </a:lnTo>
                          <a:lnTo>
                            <a:pt x="345" y="26"/>
                          </a:lnTo>
                          <a:lnTo>
                            <a:pt x="363" y="25"/>
                          </a:lnTo>
                          <a:lnTo>
                            <a:pt x="382" y="24"/>
                          </a:lnTo>
                          <a:lnTo>
                            <a:pt x="400" y="25"/>
                          </a:lnTo>
                          <a:lnTo>
                            <a:pt x="417" y="26"/>
                          </a:lnTo>
                          <a:lnTo>
                            <a:pt x="435" y="28"/>
                          </a:lnTo>
                          <a:lnTo>
                            <a:pt x="453" y="30"/>
                          </a:lnTo>
                          <a:lnTo>
                            <a:pt x="470" y="35"/>
                          </a:lnTo>
                          <a:lnTo>
                            <a:pt x="486" y="39"/>
                          </a:lnTo>
                          <a:lnTo>
                            <a:pt x="503" y="43"/>
                          </a:lnTo>
                          <a:lnTo>
                            <a:pt x="518" y="49"/>
                          </a:lnTo>
                          <a:lnTo>
                            <a:pt x="535" y="55"/>
                          </a:lnTo>
                          <a:lnTo>
                            <a:pt x="549" y="61"/>
                          </a:lnTo>
                          <a:lnTo>
                            <a:pt x="564" y="68"/>
                          </a:lnTo>
                          <a:lnTo>
                            <a:pt x="579" y="77"/>
                          </a:lnTo>
                          <a:lnTo>
                            <a:pt x="593" y="85"/>
                          </a:lnTo>
                          <a:lnTo>
                            <a:pt x="606" y="94"/>
                          </a:lnTo>
                          <a:lnTo>
                            <a:pt x="619" y="104"/>
                          </a:lnTo>
                          <a:lnTo>
                            <a:pt x="631" y="115"/>
                          </a:lnTo>
                          <a:lnTo>
                            <a:pt x="643" y="125"/>
                          </a:lnTo>
                          <a:lnTo>
                            <a:pt x="653" y="136"/>
                          </a:lnTo>
                          <a:lnTo>
                            <a:pt x="664" y="147"/>
                          </a:lnTo>
                          <a:lnTo>
                            <a:pt x="673" y="160"/>
                          </a:lnTo>
                          <a:lnTo>
                            <a:pt x="683" y="172"/>
                          </a:lnTo>
                          <a:lnTo>
                            <a:pt x="691" y="184"/>
                          </a:lnTo>
                          <a:lnTo>
                            <a:pt x="699" y="198"/>
                          </a:lnTo>
                          <a:lnTo>
                            <a:pt x="707" y="211"/>
                          </a:lnTo>
                          <a:lnTo>
                            <a:pt x="712" y="225"/>
                          </a:lnTo>
                          <a:lnTo>
                            <a:pt x="718" y="239"/>
                          </a:lnTo>
                          <a:lnTo>
                            <a:pt x="723" y="253"/>
                          </a:lnTo>
                          <a:lnTo>
                            <a:pt x="727" y="268"/>
                          </a:lnTo>
                          <a:lnTo>
                            <a:pt x="730" y="284"/>
                          </a:lnTo>
                          <a:lnTo>
                            <a:pt x="733" y="298"/>
                          </a:lnTo>
                          <a:lnTo>
                            <a:pt x="734" y="313"/>
                          </a:lnTo>
                          <a:lnTo>
                            <a:pt x="734" y="330"/>
                          </a:lnTo>
                          <a:close/>
                        </a:path>
                      </a:pathLst>
                    </a:custGeom>
                    <a:solidFill>
                      <a:srgbClr val="53BA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6" name="Freeform 7032">
                      <a:extLst>
                        <a:ext uri="{FF2B5EF4-FFF2-40B4-BE49-F238E27FC236}">
                          <a16:creationId xmlns:a16="http://schemas.microsoft.com/office/drawing/2014/main" xmlns="" id="{9EEBF224-6D8D-4D4E-9657-6A437A345E7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55" y="1216"/>
                      <a:ext cx="123" cy="127"/>
                    </a:xfrm>
                    <a:custGeom>
                      <a:avLst/>
                      <a:gdLst>
                        <a:gd name="T0" fmla="*/ 727 w 734"/>
                        <a:gd name="T1" fmla="*/ 253 h 636"/>
                        <a:gd name="T2" fmla="*/ 698 w 734"/>
                        <a:gd name="T3" fmla="*/ 180 h 636"/>
                        <a:gd name="T4" fmla="*/ 651 w 734"/>
                        <a:gd name="T5" fmla="*/ 116 h 636"/>
                        <a:gd name="T6" fmla="*/ 587 w 734"/>
                        <a:gd name="T7" fmla="*/ 64 h 636"/>
                        <a:gd name="T8" fmla="*/ 510 w 734"/>
                        <a:gd name="T9" fmla="*/ 25 h 636"/>
                        <a:gd name="T10" fmla="*/ 424 w 734"/>
                        <a:gd name="T11" fmla="*/ 4 h 636"/>
                        <a:gd name="T12" fmla="*/ 330 w 734"/>
                        <a:gd name="T13" fmla="*/ 2 h 636"/>
                        <a:gd name="T14" fmla="*/ 241 w 734"/>
                        <a:gd name="T15" fmla="*/ 19 h 636"/>
                        <a:gd name="T16" fmla="*/ 162 w 734"/>
                        <a:gd name="T17" fmla="*/ 54 h 636"/>
                        <a:gd name="T18" fmla="*/ 95 w 734"/>
                        <a:gd name="T19" fmla="*/ 105 h 636"/>
                        <a:gd name="T20" fmla="*/ 44 w 734"/>
                        <a:gd name="T21" fmla="*/ 166 h 636"/>
                        <a:gd name="T22" fmla="*/ 12 w 734"/>
                        <a:gd name="T23" fmla="*/ 238 h 636"/>
                        <a:gd name="T24" fmla="*/ 0 w 734"/>
                        <a:gd name="T25" fmla="*/ 318 h 636"/>
                        <a:gd name="T26" fmla="*/ 12 w 734"/>
                        <a:gd name="T27" fmla="*/ 397 h 636"/>
                        <a:gd name="T28" fmla="*/ 44 w 734"/>
                        <a:gd name="T29" fmla="*/ 469 h 636"/>
                        <a:gd name="T30" fmla="*/ 95 w 734"/>
                        <a:gd name="T31" fmla="*/ 531 h 636"/>
                        <a:gd name="T32" fmla="*/ 162 w 734"/>
                        <a:gd name="T33" fmla="*/ 581 h 636"/>
                        <a:gd name="T34" fmla="*/ 241 w 734"/>
                        <a:gd name="T35" fmla="*/ 616 h 636"/>
                        <a:gd name="T36" fmla="*/ 330 w 734"/>
                        <a:gd name="T37" fmla="*/ 634 h 636"/>
                        <a:gd name="T38" fmla="*/ 424 w 734"/>
                        <a:gd name="T39" fmla="*/ 632 h 636"/>
                        <a:gd name="T40" fmla="*/ 510 w 734"/>
                        <a:gd name="T41" fmla="*/ 610 h 636"/>
                        <a:gd name="T42" fmla="*/ 587 w 734"/>
                        <a:gd name="T43" fmla="*/ 572 h 636"/>
                        <a:gd name="T44" fmla="*/ 651 w 734"/>
                        <a:gd name="T45" fmla="*/ 520 h 636"/>
                        <a:gd name="T46" fmla="*/ 698 w 734"/>
                        <a:gd name="T47" fmla="*/ 455 h 636"/>
                        <a:gd name="T48" fmla="*/ 727 w 734"/>
                        <a:gd name="T49" fmla="*/ 381 h 636"/>
                        <a:gd name="T50" fmla="*/ 706 w 734"/>
                        <a:gd name="T51" fmla="*/ 318 h 636"/>
                        <a:gd name="T52" fmla="*/ 695 w 734"/>
                        <a:gd name="T53" fmla="*/ 391 h 636"/>
                        <a:gd name="T54" fmla="*/ 664 w 734"/>
                        <a:gd name="T55" fmla="*/ 457 h 636"/>
                        <a:gd name="T56" fmla="*/ 618 w 734"/>
                        <a:gd name="T57" fmla="*/ 514 h 636"/>
                        <a:gd name="T58" fmla="*/ 556 w 734"/>
                        <a:gd name="T59" fmla="*/ 560 h 636"/>
                        <a:gd name="T60" fmla="*/ 484 w 734"/>
                        <a:gd name="T61" fmla="*/ 593 h 636"/>
                        <a:gd name="T62" fmla="*/ 402 w 734"/>
                        <a:gd name="T63" fmla="*/ 608 h 636"/>
                        <a:gd name="T64" fmla="*/ 316 w 734"/>
                        <a:gd name="T65" fmla="*/ 607 h 636"/>
                        <a:gd name="T66" fmla="*/ 236 w 734"/>
                        <a:gd name="T67" fmla="*/ 587 h 636"/>
                        <a:gd name="T68" fmla="*/ 165 w 734"/>
                        <a:gd name="T69" fmla="*/ 552 h 636"/>
                        <a:gd name="T70" fmla="*/ 107 w 734"/>
                        <a:gd name="T71" fmla="*/ 504 h 636"/>
                        <a:gd name="T72" fmla="*/ 63 w 734"/>
                        <a:gd name="T73" fmla="*/ 444 h 636"/>
                        <a:gd name="T74" fmla="*/ 36 w 734"/>
                        <a:gd name="T75" fmla="*/ 376 h 636"/>
                        <a:gd name="T76" fmla="*/ 30 w 734"/>
                        <a:gd name="T77" fmla="*/ 302 h 636"/>
                        <a:gd name="T78" fmla="*/ 44 w 734"/>
                        <a:gd name="T79" fmla="*/ 231 h 636"/>
                        <a:gd name="T80" fmla="*/ 79 w 734"/>
                        <a:gd name="T81" fmla="*/ 166 h 636"/>
                        <a:gd name="T82" fmla="*/ 128 w 734"/>
                        <a:gd name="T83" fmla="*/ 111 h 636"/>
                        <a:gd name="T84" fmla="*/ 192 w 734"/>
                        <a:gd name="T85" fmla="*/ 68 h 636"/>
                        <a:gd name="T86" fmla="*/ 267 w 734"/>
                        <a:gd name="T87" fmla="*/ 39 h 636"/>
                        <a:gd name="T88" fmla="*/ 350 w 734"/>
                        <a:gd name="T89" fmla="*/ 26 h 636"/>
                        <a:gd name="T90" fmla="*/ 435 w 734"/>
                        <a:gd name="T91" fmla="*/ 32 h 636"/>
                        <a:gd name="T92" fmla="*/ 514 w 734"/>
                        <a:gd name="T93" fmla="*/ 54 h 636"/>
                        <a:gd name="T94" fmla="*/ 582 w 734"/>
                        <a:gd name="T95" fmla="*/ 92 h 636"/>
                        <a:gd name="T96" fmla="*/ 638 w 734"/>
                        <a:gd name="T97" fmla="*/ 142 h 636"/>
                        <a:gd name="T98" fmla="*/ 678 w 734"/>
                        <a:gd name="T99" fmla="*/ 204 h 636"/>
                        <a:gd name="T100" fmla="*/ 701 w 734"/>
                        <a:gd name="T101" fmla="*/ 273 h 6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34" h="636">
                          <a:moveTo>
                            <a:pt x="734" y="318"/>
                          </a:moveTo>
                          <a:lnTo>
                            <a:pt x="734" y="301"/>
                          </a:lnTo>
                          <a:lnTo>
                            <a:pt x="733" y="285"/>
                          </a:lnTo>
                          <a:lnTo>
                            <a:pt x="730" y="270"/>
                          </a:lnTo>
                          <a:lnTo>
                            <a:pt x="727" y="253"/>
                          </a:lnTo>
                          <a:lnTo>
                            <a:pt x="723" y="238"/>
                          </a:lnTo>
                          <a:lnTo>
                            <a:pt x="719" y="224"/>
                          </a:lnTo>
                          <a:lnTo>
                            <a:pt x="713" y="208"/>
                          </a:lnTo>
                          <a:lnTo>
                            <a:pt x="706" y="194"/>
                          </a:lnTo>
                          <a:lnTo>
                            <a:pt x="698" y="180"/>
                          </a:lnTo>
                          <a:lnTo>
                            <a:pt x="690" y="166"/>
                          </a:lnTo>
                          <a:lnTo>
                            <a:pt x="682" y="153"/>
                          </a:lnTo>
                          <a:lnTo>
                            <a:pt x="672" y="140"/>
                          </a:lnTo>
                          <a:lnTo>
                            <a:pt x="662" y="127"/>
                          </a:lnTo>
                          <a:lnTo>
                            <a:pt x="651" y="116"/>
                          </a:lnTo>
                          <a:lnTo>
                            <a:pt x="639" y="105"/>
                          </a:lnTo>
                          <a:lnTo>
                            <a:pt x="627" y="93"/>
                          </a:lnTo>
                          <a:lnTo>
                            <a:pt x="614" y="82"/>
                          </a:lnTo>
                          <a:lnTo>
                            <a:pt x="601" y="73"/>
                          </a:lnTo>
                          <a:lnTo>
                            <a:pt x="587" y="64"/>
                          </a:lnTo>
                          <a:lnTo>
                            <a:pt x="573" y="54"/>
                          </a:lnTo>
                          <a:lnTo>
                            <a:pt x="557" y="46"/>
                          </a:lnTo>
                          <a:lnTo>
                            <a:pt x="542" y="38"/>
                          </a:lnTo>
                          <a:lnTo>
                            <a:pt x="527" y="32"/>
                          </a:lnTo>
                          <a:lnTo>
                            <a:pt x="510" y="25"/>
                          </a:lnTo>
                          <a:lnTo>
                            <a:pt x="493" y="19"/>
                          </a:lnTo>
                          <a:lnTo>
                            <a:pt x="477" y="14"/>
                          </a:lnTo>
                          <a:lnTo>
                            <a:pt x="459" y="10"/>
                          </a:lnTo>
                          <a:lnTo>
                            <a:pt x="441" y="6"/>
                          </a:lnTo>
                          <a:lnTo>
                            <a:pt x="424" y="4"/>
                          </a:lnTo>
                          <a:lnTo>
                            <a:pt x="405" y="2"/>
                          </a:lnTo>
                          <a:lnTo>
                            <a:pt x="387" y="0"/>
                          </a:lnTo>
                          <a:lnTo>
                            <a:pt x="368" y="0"/>
                          </a:lnTo>
                          <a:lnTo>
                            <a:pt x="349" y="0"/>
                          </a:lnTo>
                          <a:lnTo>
                            <a:pt x="330" y="2"/>
                          </a:lnTo>
                          <a:lnTo>
                            <a:pt x="311" y="4"/>
                          </a:lnTo>
                          <a:lnTo>
                            <a:pt x="293" y="6"/>
                          </a:lnTo>
                          <a:lnTo>
                            <a:pt x="275" y="10"/>
                          </a:lnTo>
                          <a:lnTo>
                            <a:pt x="259" y="14"/>
                          </a:lnTo>
                          <a:lnTo>
                            <a:pt x="241" y="19"/>
                          </a:lnTo>
                          <a:lnTo>
                            <a:pt x="224" y="25"/>
                          </a:lnTo>
                          <a:lnTo>
                            <a:pt x="208" y="32"/>
                          </a:lnTo>
                          <a:lnTo>
                            <a:pt x="192" y="38"/>
                          </a:lnTo>
                          <a:lnTo>
                            <a:pt x="177" y="46"/>
                          </a:lnTo>
                          <a:lnTo>
                            <a:pt x="162" y="54"/>
                          </a:lnTo>
                          <a:lnTo>
                            <a:pt x="147" y="64"/>
                          </a:lnTo>
                          <a:lnTo>
                            <a:pt x="134" y="73"/>
                          </a:lnTo>
                          <a:lnTo>
                            <a:pt x="120" y="82"/>
                          </a:lnTo>
                          <a:lnTo>
                            <a:pt x="108" y="93"/>
                          </a:lnTo>
                          <a:lnTo>
                            <a:pt x="95" y="105"/>
                          </a:lnTo>
                          <a:lnTo>
                            <a:pt x="85" y="116"/>
                          </a:lnTo>
                          <a:lnTo>
                            <a:pt x="73" y="127"/>
                          </a:lnTo>
                          <a:lnTo>
                            <a:pt x="63" y="140"/>
                          </a:lnTo>
                          <a:lnTo>
                            <a:pt x="54" y="153"/>
                          </a:lnTo>
                          <a:lnTo>
                            <a:pt x="44" y="166"/>
                          </a:lnTo>
                          <a:lnTo>
                            <a:pt x="36" y="180"/>
                          </a:lnTo>
                          <a:lnTo>
                            <a:pt x="29" y="194"/>
                          </a:lnTo>
                          <a:lnTo>
                            <a:pt x="23" y="208"/>
                          </a:lnTo>
                          <a:lnTo>
                            <a:pt x="17" y="224"/>
                          </a:lnTo>
                          <a:lnTo>
                            <a:pt x="12" y="238"/>
                          </a:lnTo>
                          <a:lnTo>
                            <a:pt x="8" y="253"/>
                          </a:lnTo>
                          <a:lnTo>
                            <a:pt x="4" y="270"/>
                          </a:lnTo>
                          <a:lnTo>
                            <a:pt x="2" y="285"/>
                          </a:lnTo>
                          <a:lnTo>
                            <a:pt x="0" y="301"/>
                          </a:lnTo>
                          <a:lnTo>
                            <a:pt x="0" y="318"/>
                          </a:lnTo>
                          <a:lnTo>
                            <a:pt x="0" y="334"/>
                          </a:lnTo>
                          <a:lnTo>
                            <a:pt x="2" y="350"/>
                          </a:lnTo>
                          <a:lnTo>
                            <a:pt x="4" y="366"/>
                          </a:lnTo>
                          <a:lnTo>
                            <a:pt x="8" y="381"/>
                          </a:lnTo>
                          <a:lnTo>
                            <a:pt x="12" y="397"/>
                          </a:lnTo>
                          <a:lnTo>
                            <a:pt x="17" y="412"/>
                          </a:lnTo>
                          <a:lnTo>
                            <a:pt x="23" y="427"/>
                          </a:lnTo>
                          <a:lnTo>
                            <a:pt x="29" y="441"/>
                          </a:lnTo>
                          <a:lnTo>
                            <a:pt x="36" y="455"/>
                          </a:lnTo>
                          <a:lnTo>
                            <a:pt x="44" y="469"/>
                          </a:lnTo>
                          <a:lnTo>
                            <a:pt x="54" y="482"/>
                          </a:lnTo>
                          <a:lnTo>
                            <a:pt x="63" y="495"/>
                          </a:lnTo>
                          <a:lnTo>
                            <a:pt x="73" y="508"/>
                          </a:lnTo>
                          <a:lnTo>
                            <a:pt x="85" y="520"/>
                          </a:lnTo>
                          <a:lnTo>
                            <a:pt x="95" y="531"/>
                          </a:lnTo>
                          <a:lnTo>
                            <a:pt x="108" y="542"/>
                          </a:lnTo>
                          <a:lnTo>
                            <a:pt x="120" y="553"/>
                          </a:lnTo>
                          <a:lnTo>
                            <a:pt x="134" y="563"/>
                          </a:lnTo>
                          <a:lnTo>
                            <a:pt x="147" y="572"/>
                          </a:lnTo>
                          <a:lnTo>
                            <a:pt x="162" y="581"/>
                          </a:lnTo>
                          <a:lnTo>
                            <a:pt x="177" y="590"/>
                          </a:lnTo>
                          <a:lnTo>
                            <a:pt x="192" y="597"/>
                          </a:lnTo>
                          <a:lnTo>
                            <a:pt x="208" y="604"/>
                          </a:lnTo>
                          <a:lnTo>
                            <a:pt x="224" y="610"/>
                          </a:lnTo>
                          <a:lnTo>
                            <a:pt x="241" y="616"/>
                          </a:lnTo>
                          <a:lnTo>
                            <a:pt x="259" y="621"/>
                          </a:lnTo>
                          <a:lnTo>
                            <a:pt x="275" y="626"/>
                          </a:lnTo>
                          <a:lnTo>
                            <a:pt x="293" y="629"/>
                          </a:lnTo>
                          <a:lnTo>
                            <a:pt x="311" y="632"/>
                          </a:lnTo>
                          <a:lnTo>
                            <a:pt x="330" y="634"/>
                          </a:lnTo>
                          <a:lnTo>
                            <a:pt x="349" y="635"/>
                          </a:lnTo>
                          <a:lnTo>
                            <a:pt x="368" y="636"/>
                          </a:lnTo>
                          <a:lnTo>
                            <a:pt x="387" y="635"/>
                          </a:lnTo>
                          <a:lnTo>
                            <a:pt x="405" y="634"/>
                          </a:lnTo>
                          <a:lnTo>
                            <a:pt x="424" y="632"/>
                          </a:lnTo>
                          <a:lnTo>
                            <a:pt x="441" y="629"/>
                          </a:lnTo>
                          <a:lnTo>
                            <a:pt x="459" y="626"/>
                          </a:lnTo>
                          <a:lnTo>
                            <a:pt x="477" y="621"/>
                          </a:lnTo>
                          <a:lnTo>
                            <a:pt x="493" y="616"/>
                          </a:lnTo>
                          <a:lnTo>
                            <a:pt x="510" y="610"/>
                          </a:lnTo>
                          <a:lnTo>
                            <a:pt x="527" y="604"/>
                          </a:lnTo>
                          <a:lnTo>
                            <a:pt x="542" y="597"/>
                          </a:lnTo>
                          <a:lnTo>
                            <a:pt x="557" y="590"/>
                          </a:lnTo>
                          <a:lnTo>
                            <a:pt x="573" y="581"/>
                          </a:lnTo>
                          <a:lnTo>
                            <a:pt x="587" y="572"/>
                          </a:lnTo>
                          <a:lnTo>
                            <a:pt x="601" y="563"/>
                          </a:lnTo>
                          <a:lnTo>
                            <a:pt x="614" y="553"/>
                          </a:lnTo>
                          <a:lnTo>
                            <a:pt x="627" y="542"/>
                          </a:lnTo>
                          <a:lnTo>
                            <a:pt x="639" y="531"/>
                          </a:lnTo>
                          <a:lnTo>
                            <a:pt x="651" y="520"/>
                          </a:lnTo>
                          <a:lnTo>
                            <a:pt x="662" y="508"/>
                          </a:lnTo>
                          <a:lnTo>
                            <a:pt x="672" y="495"/>
                          </a:lnTo>
                          <a:lnTo>
                            <a:pt x="682" y="482"/>
                          </a:lnTo>
                          <a:lnTo>
                            <a:pt x="690" y="469"/>
                          </a:lnTo>
                          <a:lnTo>
                            <a:pt x="698" y="455"/>
                          </a:lnTo>
                          <a:lnTo>
                            <a:pt x="706" y="441"/>
                          </a:lnTo>
                          <a:lnTo>
                            <a:pt x="713" y="427"/>
                          </a:lnTo>
                          <a:lnTo>
                            <a:pt x="719" y="412"/>
                          </a:lnTo>
                          <a:lnTo>
                            <a:pt x="723" y="397"/>
                          </a:lnTo>
                          <a:lnTo>
                            <a:pt x="727" y="381"/>
                          </a:lnTo>
                          <a:lnTo>
                            <a:pt x="730" y="366"/>
                          </a:lnTo>
                          <a:lnTo>
                            <a:pt x="733" y="350"/>
                          </a:lnTo>
                          <a:lnTo>
                            <a:pt x="734" y="334"/>
                          </a:lnTo>
                          <a:lnTo>
                            <a:pt x="734" y="318"/>
                          </a:lnTo>
                          <a:close/>
                          <a:moveTo>
                            <a:pt x="706" y="318"/>
                          </a:moveTo>
                          <a:lnTo>
                            <a:pt x="704" y="332"/>
                          </a:lnTo>
                          <a:lnTo>
                            <a:pt x="703" y="348"/>
                          </a:lnTo>
                          <a:lnTo>
                            <a:pt x="701" y="362"/>
                          </a:lnTo>
                          <a:lnTo>
                            <a:pt x="698" y="376"/>
                          </a:lnTo>
                          <a:lnTo>
                            <a:pt x="695" y="391"/>
                          </a:lnTo>
                          <a:lnTo>
                            <a:pt x="690" y="405"/>
                          </a:lnTo>
                          <a:lnTo>
                            <a:pt x="684" y="418"/>
                          </a:lnTo>
                          <a:lnTo>
                            <a:pt x="678" y="432"/>
                          </a:lnTo>
                          <a:lnTo>
                            <a:pt x="672" y="444"/>
                          </a:lnTo>
                          <a:lnTo>
                            <a:pt x="664" y="457"/>
                          </a:lnTo>
                          <a:lnTo>
                            <a:pt x="656" y="470"/>
                          </a:lnTo>
                          <a:lnTo>
                            <a:pt x="647" y="481"/>
                          </a:lnTo>
                          <a:lnTo>
                            <a:pt x="638" y="492"/>
                          </a:lnTo>
                          <a:lnTo>
                            <a:pt x="629" y="504"/>
                          </a:lnTo>
                          <a:lnTo>
                            <a:pt x="618" y="514"/>
                          </a:lnTo>
                          <a:lnTo>
                            <a:pt x="606" y="524"/>
                          </a:lnTo>
                          <a:lnTo>
                            <a:pt x="594" y="534"/>
                          </a:lnTo>
                          <a:lnTo>
                            <a:pt x="582" y="543"/>
                          </a:lnTo>
                          <a:lnTo>
                            <a:pt x="569" y="552"/>
                          </a:lnTo>
                          <a:lnTo>
                            <a:pt x="556" y="560"/>
                          </a:lnTo>
                          <a:lnTo>
                            <a:pt x="542" y="568"/>
                          </a:lnTo>
                          <a:lnTo>
                            <a:pt x="529" y="574"/>
                          </a:lnTo>
                          <a:lnTo>
                            <a:pt x="514" y="581"/>
                          </a:lnTo>
                          <a:lnTo>
                            <a:pt x="499" y="587"/>
                          </a:lnTo>
                          <a:lnTo>
                            <a:pt x="484" y="593"/>
                          </a:lnTo>
                          <a:lnTo>
                            <a:pt x="467" y="597"/>
                          </a:lnTo>
                          <a:lnTo>
                            <a:pt x="452" y="601"/>
                          </a:lnTo>
                          <a:lnTo>
                            <a:pt x="435" y="604"/>
                          </a:lnTo>
                          <a:lnTo>
                            <a:pt x="419" y="607"/>
                          </a:lnTo>
                          <a:lnTo>
                            <a:pt x="402" y="608"/>
                          </a:lnTo>
                          <a:lnTo>
                            <a:pt x="384" y="609"/>
                          </a:lnTo>
                          <a:lnTo>
                            <a:pt x="368" y="610"/>
                          </a:lnTo>
                          <a:lnTo>
                            <a:pt x="350" y="609"/>
                          </a:lnTo>
                          <a:lnTo>
                            <a:pt x="333" y="608"/>
                          </a:lnTo>
                          <a:lnTo>
                            <a:pt x="316" y="607"/>
                          </a:lnTo>
                          <a:lnTo>
                            <a:pt x="299" y="604"/>
                          </a:lnTo>
                          <a:lnTo>
                            <a:pt x="283" y="601"/>
                          </a:lnTo>
                          <a:lnTo>
                            <a:pt x="267" y="597"/>
                          </a:lnTo>
                          <a:lnTo>
                            <a:pt x="252" y="593"/>
                          </a:lnTo>
                          <a:lnTo>
                            <a:pt x="236" y="587"/>
                          </a:lnTo>
                          <a:lnTo>
                            <a:pt x="221" y="581"/>
                          </a:lnTo>
                          <a:lnTo>
                            <a:pt x="207" y="574"/>
                          </a:lnTo>
                          <a:lnTo>
                            <a:pt x="192" y="568"/>
                          </a:lnTo>
                          <a:lnTo>
                            <a:pt x="178" y="560"/>
                          </a:lnTo>
                          <a:lnTo>
                            <a:pt x="165" y="552"/>
                          </a:lnTo>
                          <a:lnTo>
                            <a:pt x="152" y="543"/>
                          </a:lnTo>
                          <a:lnTo>
                            <a:pt x="140" y="534"/>
                          </a:lnTo>
                          <a:lnTo>
                            <a:pt x="128" y="524"/>
                          </a:lnTo>
                          <a:lnTo>
                            <a:pt x="118" y="514"/>
                          </a:lnTo>
                          <a:lnTo>
                            <a:pt x="107" y="504"/>
                          </a:lnTo>
                          <a:lnTo>
                            <a:pt x="96" y="492"/>
                          </a:lnTo>
                          <a:lnTo>
                            <a:pt x="87" y="481"/>
                          </a:lnTo>
                          <a:lnTo>
                            <a:pt x="79" y="470"/>
                          </a:lnTo>
                          <a:lnTo>
                            <a:pt x="70" y="457"/>
                          </a:lnTo>
                          <a:lnTo>
                            <a:pt x="63" y="444"/>
                          </a:lnTo>
                          <a:lnTo>
                            <a:pt x="56" y="432"/>
                          </a:lnTo>
                          <a:lnTo>
                            <a:pt x="50" y="418"/>
                          </a:lnTo>
                          <a:lnTo>
                            <a:pt x="44" y="405"/>
                          </a:lnTo>
                          <a:lnTo>
                            <a:pt x="41" y="391"/>
                          </a:lnTo>
                          <a:lnTo>
                            <a:pt x="36" y="376"/>
                          </a:lnTo>
                          <a:lnTo>
                            <a:pt x="34" y="362"/>
                          </a:lnTo>
                          <a:lnTo>
                            <a:pt x="31" y="348"/>
                          </a:lnTo>
                          <a:lnTo>
                            <a:pt x="30" y="332"/>
                          </a:lnTo>
                          <a:lnTo>
                            <a:pt x="30" y="318"/>
                          </a:lnTo>
                          <a:lnTo>
                            <a:pt x="30" y="302"/>
                          </a:lnTo>
                          <a:lnTo>
                            <a:pt x="31" y="288"/>
                          </a:lnTo>
                          <a:lnTo>
                            <a:pt x="34" y="273"/>
                          </a:lnTo>
                          <a:lnTo>
                            <a:pt x="36" y="258"/>
                          </a:lnTo>
                          <a:lnTo>
                            <a:pt x="41" y="245"/>
                          </a:lnTo>
                          <a:lnTo>
                            <a:pt x="44" y="231"/>
                          </a:lnTo>
                          <a:lnTo>
                            <a:pt x="50" y="217"/>
                          </a:lnTo>
                          <a:lnTo>
                            <a:pt x="56" y="204"/>
                          </a:lnTo>
                          <a:lnTo>
                            <a:pt x="63" y="191"/>
                          </a:lnTo>
                          <a:lnTo>
                            <a:pt x="70" y="178"/>
                          </a:lnTo>
                          <a:lnTo>
                            <a:pt x="79" y="166"/>
                          </a:lnTo>
                          <a:lnTo>
                            <a:pt x="87" y="154"/>
                          </a:lnTo>
                          <a:lnTo>
                            <a:pt x="96" y="142"/>
                          </a:lnTo>
                          <a:lnTo>
                            <a:pt x="107" y="132"/>
                          </a:lnTo>
                          <a:lnTo>
                            <a:pt x="118" y="121"/>
                          </a:lnTo>
                          <a:lnTo>
                            <a:pt x="128" y="111"/>
                          </a:lnTo>
                          <a:lnTo>
                            <a:pt x="140" y="101"/>
                          </a:lnTo>
                          <a:lnTo>
                            <a:pt x="152" y="92"/>
                          </a:lnTo>
                          <a:lnTo>
                            <a:pt x="165" y="83"/>
                          </a:lnTo>
                          <a:lnTo>
                            <a:pt x="178" y="75"/>
                          </a:lnTo>
                          <a:lnTo>
                            <a:pt x="192" y="68"/>
                          </a:lnTo>
                          <a:lnTo>
                            <a:pt x="207" y="60"/>
                          </a:lnTo>
                          <a:lnTo>
                            <a:pt x="221" y="54"/>
                          </a:lnTo>
                          <a:lnTo>
                            <a:pt x="236" y="48"/>
                          </a:lnTo>
                          <a:lnTo>
                            <a:pt x="252" y="43"/>
                          </a:lnTo>
                          <a:lnTo>
                            <a:pt x="267" y="39"/>
                          </a:lnTo>
                          <a:lnTo>
                            <a:pt x="283" y="35"/>
                          </a:lnTo>
                          <a:lnTo>
                            <a:pt x="299" y="32"/>
                          </a:lnTo>
                          <a:lnTo>
                            <a:pt x="316" y="29"/>
                          </a:lnTo>
                          <a:lnTo>
                            <a:pt x="333" y="27"/>
                          </a:lnTo>
                          <a:lnTo>
                            <a:pt x="350" y="26"/>
                          </a:lnTo>
                          <a:lnTo>
                            <a:pt x="368" y="26"/>
                          </a:lnTo>
                          <a:lnTo>
                            <a:pt x="384" y="26"/>
                          </a:lnTo>
                          <a:lnTo>
                            <a:pt x="402" y="27"/>
                          </a:lnTo>
                          <a:lnTo>
                            <a:pt x="419" y="29"/>
                          </a:lnTo>
                          <a:lnTo>
                            <a:pt x="435" y="32"/>
                          </a:lnTo>
                          <a:lnTo>
                            <a:pt x="452" y="35"/>
                          </a:lnTo>
                          <a:lnTo>
                            <a:pt x="467" y="39"/>
                          </a:lnTo>
                          <a:lnTo>
                            <a:pt x="484" y="43"/>
                          </a:lnTo>
                          <a:lnTo>
                            <a:pt x="499" y="48"/>
                          </a:lnTo>
                          <a:lnTo>
                            <a:pt x="514" y="54"/>
                          </a:lnTo>
                          <a:lnTo>
                            <a:pt x="529" y="60"/>
                          </a:lnTo>
                          <a:lnTo>
                            <a:pt x="542" y="68"/>
                          </a:lnTo>
                          <a:lnTo>
                            <a:pt x="556" y="75"/>
                          </a:lnTo>
                          <a:lnTo>
                            <a:pt x="569" y="83"/>
                          </a:lnTo>
                          <a:lnTo>
                            <a:pt x="582" y="92"/>
                          </a:lnTo>
                          <a:lnTo>
                            <a:pt x="594" y="101"/>
                          </a:lnTo>
                          <a:lnTo>
                            <a:pt x="606" y="111"/>
                          </a:lnTo>
                          <a:lnTo>
                            <a:pt x="618" y="121"/>
                          </a:lnTo>
                          <a:lnTo>
                            <a:pt x="629" y="132"/>
                          </a:lnTo>
                          <a:lnTo>
                            <a:pt x="638" y="142"/>
                          </a:lnTo>
                          <a:lnTo>
                            <a:pt x="647" y="154"/>
                          </a:lnTo>
                          <a:lnTo>
                            <a:pt x="656" y="166"/>
                          </a:lnTo>
                          <a:lnTo>
                            <a:pt x="664" y="178"/>
                          </a:lnTo>
                          <a:lnTo>
                            <a:pt x="672" y="191"/>
                          </a:lnTo>
                          <a:lnTo>
                            <a:pt x="678" y="204"/>
                          </a:lnTo>
                          <a:lnTo>
                            <a:pt x="684" y="217"/>
                          </a:lnTo>
                          <a:lnTo>
                            <a:pt x="690" y="231"/>
                          </a:lnTo>
                          <a:lnTo>
                            <a:pt x="695" y="245"/>
                          </a:lnTo>
                          <a:lnTo>
                            <a:pt x="698" y="258"/>
                          </a:lnTo>
                          <a:lnTo>
                            <a:pt x="701" y="273"/>
                          </a:lnTo>
                          <a:lnTo>
                            <a:pt x="703" y="288"/>
                          </a:lnTo>
                          <a:lnTo>
                            <a:pt x="704" y="302"/>
                          </a:lnTo>
                          <a:lnTo>
                            <a:pt x="706" y="318"/>
                          </a:lnTo>
                          <a:close/>
                        </a:path>
                      </a:pathLst>
                    </a:custGeom>
                    <a:solidFill>
                      <a:srgbClr val="5ABC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7" name="Freeform 7033">
                      <a:extLst>
                        <a:ext uri="{FF2B5EF4-FFF2-40B4-BE49-F238E27FC236}">
                          <a16:creationId xmlns:a16="http://schemas.microsoft.com/office/drawing/2014/main" xmlns="" id="{36CF5E0A-7A76-412A-915A-954BE64E1D4D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58" y="1219"/>
                      <a:ext cx="117" cy="122"/>
                    </a:xfrm>
                    <a:custGeom>
                      <a:avLst/>
                      <a:gdLst>
                        <a:gd name="T0" fmla="*/ 698 w 705"/>
                        <a:gd name="T1" fmla="*/ 244 h 610"/>
                        <a:gd name="T2" fmla="*/ 670 w 705"/>
                        <a:gd name="T3" fmla="*/ 174 h 610"/>
                        <a:gd name="T4" fmla="*/ 624 w 705"/>
                        <a:gd name="T5" fmla="*/ 112 h 610"/>
                        <a:gd name="T6" fmla="*/ 564 w 705"/>
                        <a:gd name="T7" fmla="*/ 61 h 610"/>
                        <a:gd name="T8" fmla="*/ 489 w 705"/>
                        <a:gd name="T9" fmla="*/ 25 h 610"/>
                        <a:gd name="T10" fmla="*/ 406 w 705"/>
                        <a:gd name="T11" fmla="*/ 4 h 610"/>
                        <a:gd name="T12" fmla="*/ 316 w 705"/>
                        <a:gd name="T13" fmla="*/ 2 h 610"/>
                        <a:gd name="T14" fmla="*/ 231 w 705"/>
                        <a:gd name="T15" fmla="*/ 19 h 610"/>
                        <a:gd name="T16" fmla="*/ 155 w 705"/>
                        <a:gd name="T17" fmla="*/ 53 h 610"/>
                        <a:gd name="T18" fmla="*/ 92 w 705"/>
                        <a:gd name="T19" fmla="*/ 101 h 610"/>
                        <a:gd name="T20" fmla="*/ 42 w 705"/>
                        <a:gd name="T21" fmla="*/ 160 h 610"/>
                        <a:gd name="T22" fmla="*/ 12 w 705"/>
                        <a:gd name="T23" fmla="*/ 229 h 610"/>
                        <a:gd name="T24" fmla="*/ 0 w 705"/>
                        <a:gd name="T25" fmla="*/ 306 h 610"/>
                        <a:gd name="T26" fmla="*/ 12 w 705"/>
                        <a:gd name="T27" fmla="*/ 382 h 610"/>
                        <a:gd name="T28" fmla="*/ 42 w 705"/>
                        <a:gd name="T29" fmla="*/ 452 h 610"/>
                        <a:gd name="T30" fmla="*/ 92 w 705"/>
                        <a:gd name="T31" fmla="*/ 511 h 610"/>
                        <a:gd name="T32" fmla="*/ 155 w 705"/>
                        <a:gd name="T33" fmla="*/ 558 h 610"/>
                        <a:gd name="T34" fmla="*/ 231 w 705"/>
                        <a:gd name="T35" fmla="*/ 592 h 610"/>
                        <a:gd name="T36" fmla="*/ 316 w 705"/>
                        <a:gd name="T37" fmla="*/ 609 h 610"/>
                        <a:gd name="T38" fmla="*/ 406 w 705"/>
                        <a:gd name="T39" fmla="*/ 607 h 610"/>
                        <a:gd name="T40" fmla="*/ 489 w 705"/>
                        <a:gd name="T41" fmla="*/ 587 h 610"/>
                        <a:gd name="T42" fmla="*/ 564 w 705"/>
                        <a:gd name="T43" fmla="*/ 550 h 610"/>
                        <a:gd name="T44" fmla="*/ 624 w 705"/>
                        <a:gd name="T45" fmla="*/ 500 h 610"/>
                        <a:gd name="T46" fmla="*/ 670 w 705"/>
                        <a:gd name="T47" fmla="*/ 438 h 610"/>
                        <a:gd name="T48" fmla="*/ 698 w 705"/>
                        <a:gd name="T49" fmla="*/ 367 h 610"/>
                        <a:gd name="T50" fmla="*/ 675 w 705"/>
                        <a:gd name="T51" fmla="*/ 306 h 610"/>
                        <a:gd name="T52" fmla="*/ 666 w 705"/>
                        <a:gd name="T53" fmla="*/ 376 h 610"/>
                        <a:gd name="T54" fmla="*/ 636 w 705"/>
                        <a:gd name="T55" fmla="*/ 439 h 610"/>
                        <a:gd name="T56" fmla="*/ 591 w 705"/>
                        <a:gd name="T57" fmla="*/ 494 h 610"/>
                        <a:gd name="T58" fmla="*/ 533 w 705"/>
                        <a:gd name="T59" fmla="*/ 538 h 610"/>
                        <a:gd name="T60" fmla="*/ 463 w 705"/>
                        <a:gd name="T61" fmla="*/ 568 h 610"/>
                        <a:gd name="T62" fmla="*/ 386 w 705"/>
                        <a:gd name="T63" fmla="*/ 584 h 610"/>
                        <a:gd name="T64" fmla="*/ 303 w 705"/>
                        <a:gd name="T65" fmla="*/ 582 h 610"/>
                        <a:gd name="T66" fmla="*/ 227 w 705"/>
                        <a:gd name="T67" fmla="*/ 563 h 610"/>
                        <a:gd name="T68" fmla="*/ 160 w 705"/>
                        <a:gd name="T69" fmla="*/ 529 h 610"/>
                        <a:gd name="T70" fmla="*/ 103 w 705"/>
                        <a:gd name="T71" fmla="*/ 483 h 610"/>
                        <a:gd name="T72" fmla="*/ 61 w 705"/>
                        <a:gd name="T73" fmla="*/ 427 h 610"/>
                        <a:gd name="T74" fmla="*/ 36 w 705"/>
                        <a:gd name="T75" fmla="*/ 362 h 610"/>
                        <a:gd name="T76" fmla="*/ 29 w 705"/>
                        <a:gd name="T77" fmla="*/ 292 h 610"/>
                        <a:gd name="T78" fmla="*/ 44 w 705"/>
                        <a:gd name="T79" fmla="*/ 223 h 610"/>
                        <a:gd name="T80" fmla="*/ 77 w 705"/>
                        <a:gd name="T81" fmla="*/ 160 h 610"/>
                        <a:gd name="T82" fmla="*/ 124 w 705"/>
                        <a:gd name="T83" fmla="*/ 108 h 610"/>
                        <a:gd name="T84" fmla="*/ 185 w 705"/>
                        <a:gd name="T85" fmla="*/ 67 h 610"/>
                        <a:gd name="T86" fmla="*/ 257 w 705"/>
                        <a:gd name="T87" fmla="*/ 38 h 610"/>
                        <a:gd name="T88" fmla="*/ 336 w 705"/>
                        <a:gd name="T89" fmla="*/ 27 h 610"/>
                        <a:gd name="T90" fmla="*/ 418 w 705"/>
                        <a:gd name="T91" fmla="*/ 32 h 610"/>
                        <a:gd name="T92" fmla="*/ 493 w 705"/>
                        <a:gd name="T93" fmla="*/ 54 h 610"/>
                        <a:gd name="T94" fmla="*/ 558 w 705"/>
                        <a:gd name="T95" fmla="*/ 89 h 610"/>
                        <a:gd name="T96" fmla="*/ 611 w 705"/>
                        <a:gd name="T97" fmla="*/ 139 h 610"/>
                        <a:gd name="T98" fmla="*/ 650 w 705"/>
                        <a:gd name="T99" fmla="*/ 197 h 610"/>
                        <a:gd name="T100" fmla="*/ 672 w 705"/>
                        <a:gd name="T101" fmla="*/ 263 h 6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705" h="610">
                          <a:moveTo>
                            <a:pt x="705" y="306"/>
                          </a:moveTo>
                          <a:lnTo>
                            <a:pt x="705" y="289"/>
                          </a:lnTo>
                          <a:lnTo>
                            <a:pt x="704" y="274"/>
                          </a:lnTo>
                          <a:lnTo>
                            <a:pt x="701" y="260"/>
                          </a:lnTo>
                          <a:lnTo>
                            <a:pt x="698" y="244"/>
                          </a:lnTo>
                          <a:lnTo>
                            <a:pt x="694" y="229"/>
                          </a:lnTo>
                          <a:lnTo>
                            <a:pt x="689" y="215"/>
                          </a:lnTo>
                          <a:lnTo>
                            <a:pt x="683" y="201"/>
                          </a:lnTo>
                          <a:lnTo>
                            <a:pt x="678" y="187"/>
                          </a:lnTo>
                          <a:lnTo>
                            <a:pt x="670" y="174"/>
                          </a:lnTo>
                          <a:lnTo>
                            <a:pt x="662" y="160"/>
                          </a:lnTo>
                          <a:lnTo>
                            <a:pt x="654" y="148"/>
                          </a:lnTo>
                          <a:lnTo>
                            <a:pt x="644" y="136"/>
                          </a:lnTo>
                          <a:lnTo>
                            <a:pt x="635" y="123"/>
                          </a:lnTo>
                          <a:lnTo>
                            <a:pt x="624" y="112"/>
                          </a:lnTo>
                          <a:lnTo>
                            <a:pt x="614" y="101"/>
                          </a:lnTo>
                          <a:lnTo>
                            <a:pt x="602" y="91"/>
                          </a:lnTo>
                          <a:lnTo>
                            <a:pt x="590" y="80"/>
                          </a:lnTo>
                          <a:lnTo>
                            <a:pt x="577" y="70"/>
                          </a:lnTo>
                          <a:lnTo>
                            <a:pt x="564" y="61"/>
                          </a:lnTo>
                          <a:lnTo>
                            <a:pt x="550" y="53"/>
                          </a:lnTo>
                          <a:lnTo>
                            <a:pt x="535" y="44"/>
                          </a:lnTo>
                          <a:lnTo>
                            <a:pt x="520" y="37"/>
                          </a:lnTo>
                          <a:lnTo>
                            <a:pt x="506" y="31"/>
                          </a:lnTo>
                          <a:lnTo>
                            <a:pt x="489" y="25"/>
                          </a:lnTo>
                          <a:lnTo>
                            <a:pt x="474" y="19"/>
                          </a:lnTo>
                          <a:lnTo>
                            <a:pt x="457" y="15"/>
                          </a:lnTo>
                          <a:lnTo>
                            <a:pt x="441" y="11"/>
                          </a:lnTo>
                          <a:lnTo>
                            <a:pt x="424" y="6"/>
                          </a:lnTo>
                          <a:lnTo>
                            <a:pt x="406" y="4"/>
                          </a:lnTo>
                          <a:lnTo>
                            <a:pt x="388" y="2"/>
                          </a:lnTo>
                          <a:lnTo>
                            <a:pt x="371" y="1"/>
                          </a:lnTo>
                          <a:lnTo>
                            <a:pt x="353" y="0"/>
                          </a:lnTo>
                          <a:lnTo>
                            <a:pt x="334" y="1"/>
                          </a:lnTo>
                          <a:lnTo>
                            <a:pt x="316" y="2"/>
                          </a:lnTo>
                          <a:lnTo>
                            <a:pt x="298" y="4"/>
                          </a:lnTo>
                          <a:lnTo>
                            <a:pt x="282" y="6"/>
                          </a:lnTo>
                          <a:lnTo>
                            <a:pt x="264" y="11"/>
                          </a:lnTo>
                          <a:lnTo>
                            <a:pt x="247" y="15"/>
                          </a:lnTo>
                          <a:lnTo>
                            <a:pt x="231" y="19"/>
                          </a:lnTo>
                          <a:lnTo>
                            <a:pt x="215" y="25"/>
                          </a:lnTo>
                          <a:lnTo>
                            <a:pt x="200" y="31"/>
                          </a:lnTo>
                          <a:lnTo>
                            <a:pt x="185" y="37"/>
                          </a:lnTo>
                          <a:lnTo>
                            <a:pt x="169" y="44"/>
                          </a:lnTo>
                          <a:lnTo>
                            <a:pt x="155" y="53"/>
                          </a:lnTo>
                          <a:lnTo>
                            <a:pt x="142" y="61"/>
                          </a:lnTo>
                          <a:lnTo>
                            <a:pt x="129" y="70"/>
                          </a:lnTo>
                          <a:lnTo>
                            <a:pt x="116" y="80"/>
                          </a:lnTo>
                          <a:lnTo>
                            <a:pt x="103" y="91"/>
                          </a:lnTo>
                          <a:lnTo>
                            <a:pt x="92" y="101"/>
                          </a:lnTo>
                          <a:lnTo>
                            <a:pt x="80" y="112"/>
                          </a:lnTo>
                          <a:lnTo>
                            <a:pt x="70" y="123"/>
                          </a:lnTo>
                          <a:lnTo>
                            <a:pt x="60" y="136"/>
                          </a:lnTo>
                          <a:lnTo>
                            <a:pt x="51" y="148"/>
                          </a:lnTo>
                          <a:lnTo>
                            <a:pt x="42" y="160"/>
                          </a:lnTo>
                          <a:lnTo>
                            <a:pt x="35" y="174"/>
                          </a:lnTo>
                          <a:lnTo>
                            <a:pt x="28" y="187"/>
                          </a:lnTo>
                          <a:lnTo>
                            <a:pt x="21" y="201"/>
                          </a:lnTo>
                          <a:lnTo>
                            <a:pt x="16" y="215"/>
                          </a:lnTo>
                          <a:lnTo>
                            <a:pt x="12" y="229"/>
                          </a:lnTo>
                          <a:lnTo>
                            <a:pt x="7" y="244"/>
                          </a:lnTo>
                          <a:lnTo>
                            <a:pt x="4" y="260"/>
                          </a:lnTo>
                          <a:lnTo>
                            <a:pt x="2" y="274"/>
                          </a:lnTo>
                          <a:lnTo>
                            <a:pt x="1" y="289"/>
                          </a:lnTo>
                          <a:lnTo>
                            <a:pt x="0" y="306"/>
                          </a:lnTo>
                          <a:lnTo>
                            <a:pt x="1" y="321"/>
                          </a:lnTo>
                          <a:lnTo>
                            <a:pt x="2" y="337"/>
                          </a:lnTo>
                          <a:lnTo>
                            <a:pt x="4" y="352"/>
                          </a:lnTo>
                          <a:lnTo>
                            <a:pt x="7" y="367"/>
                          </a:lnTo>
                          <a:lnTo>
                            <a:pt x="12" y="382"/>
                          </a:lnTo>
                          <a:lnTo>
                            <a:pt x="16" y="396"/>
                          </a:lnTo>
                          <a:lnTo>
                            <a:pt x="21" y="410"/>
                          </a:lnTo>
                          <a:lnTo>
                            <a:pt x="28" y="425"/>
                          </a:lnTo>
                          <a:lnTo>
                            <a:pt x="35" y="438"/>
                          </a:lnTo>
                          <a:lnTo>
                            <a:pt x="42" y="452"/>
                          </a:lnTo>
                          <a:lnTo>
                            <a:pt x="51" y="464"/>
                          </a:lnTo>
                          <a:lnTo>
                            <a:pt x="60" y="476"/>
                          </a:lnTo>
                          <a:lnTo>
                            <a:pt x="70" y="488"/>
                          </a:lnTo>
                          <a:lnTo>
                            <a:pt x="80" y="500"/>
                          </a:lnTo>
                          <a:lnTo>
                            <a:pt x="92" y="511"/>
                          </a:lnTo>
                          <a:lnTo>
                            <a:pt x="103" y="521"/>
                          </a:lnTo>
                          <a:lnTo>
                            <a:pt x="116" y="531"/>
                          </a:lnTo>
                          <a:lnTo>
                            <a:pt x="129" y="541"/>
                          </a:lnTo>
                          <a:lnTo>
                            <a:pt x="142" y="550"/>
                          </a:lnTo>
                          <a:lnTo>
                            <a:pt x="155" y="558"/>
                          </a:lnTo>
                          <a:lnTo>
                            <a:pt x="169" y="566"/>
                          </a:lnTo>
                          <a:lnTo>
                            <a:pt x="185" y="574"/>
                          </a:lnTo>
                          <a:lnTo>
                            <a:pt x="200" y="581"/>
                          </a:lnTo>
                          <a:lnTo>
                            <a:pt x="215" y="587"/>
                          </a:lnTo>
                          <a:lnTo>
                            <a:pt x="231" y="592"/>
                          </a:lnTo>
                          <a:lnTo>
                            <a:pt x="247" y="597"/>
                          </a:lnTo>
                          <a:lnTo>
                            <a:pt x="264" y="601"/>
                          </a:lnTo>
                          <a:lnTo>
                            <a:pt x="282" y="604"/>
                          </a:lnTo>
                          <a:lnTo>
                            <a:pt x="298" y="607"/>
                          </a:lnTo>
                          <a:lnTo>
                            <a:pt x="316" y="609"/>
                          </a:lnTo>
                          <a:lnTo>
                            <a:pt x="334" y="610"/>
                          </a:lnTo>
                          <a:lnTo>
                            <a:pt x="353" y="610"/>
                          </a:lnTo>
                          <a:lnTo>
                            <a:pt x="371" y="610"/>
                          </a:lnTo>
                          <a:lnTo>
                            <a:pt x="388" y="609"/>
                          </a:lnTo>
                          <a:lnTo>
                            <a:pt x="406" y="607"/>
                          </a:lnTo>
                          <a:lnTo>
                            <a:pt x="424" y="604"/>
                          </a:lnTo>
                          <a:lnTo>
                            <a:pt x="441" y="601"/>
                          </a:lnTo>
                          <a:lnTo>
                            <a:pt x="457" y="597"/>
                          </a:lnTo>
                          <a:lnTo>
                            <a:pt x="474" y="592"/>
                          </a:lnTo>
                          <a:lnTo>
                            <a:pt x="489" y="587"/>
                          </a:lnTo>
                          <a:lnTo>
                            <a:pt x="506" y="581"/>
                          </a:lnTo>
                          <a:lnTo>
                            <a:pt x="520" y="574"/>
                          </a:lnTo>
                          <a:lnTo>
                            <a:pt x="535" y="566"/>
                          </a:lnTo>
                          <a:lnTo>
                            <a:pt x="550" y="558"/>
                          </a:lnTo>
                          <a:lnTo>
                            <a:pt x="564" y="550"/>
                          </a:lnTo>
                          <a:lnTo>
                            <a:pt x="577" y="541"/>
                          </a:lnTo>
                          <a:lnTo>
                            <a:pt x="590" y="531"/>
                          </a:lnTo>
                          <a:lnTo>
                            <a:pt x="602" y="521"/>
                          </a:lnTo>
                          <a:lnTo>
                            <a:pt x="614" y="511"/>
                          </a:lnTo>
                          <a:lnTo>
                            <a:pt x="624" y="500"/>
                          </a:lnTo>
                          <a:lnTo>
                            <a:pt x="635" y="488"/>
                          </a:lnTo>
                          <a:lnTo>
                            <a:pt x="644" y="476"/>
                          </a:lnTo>
                          <a:lnTo>
                            <a:pt x="654" y="464"/>
                          </a:lnTo>
                          <a:lnTo>
                            <a:pt x="662" y="452"/>
                          </a:lnTo>
                          <a:lnTo>
                            <a:pt x="670" y="438"/>
                          </a:lnTo>
                          <a:lnTo>
                            <a:pt x="678" y="425"/>
                          </a:lnTo>
                          <a:lnTo>
                            <a:pt x="683" y="410"/>
                          </a:lnTo>
                          <a:lnTo>
                            <a:pt x="689" y="396"/>
                          </a:lnTo>
                          <a:lnTo>
                            <a:pt x="694" y="382"/>
                          </a:lnTo>
                          <a:lnTo>
                            <a:pt x="698" y="367"/>
                          </a:lnTo>
                          <a:lnTo>
                            <a:pt x="701" y="352"/>
                          </a:lnTo>
                          <a:lnTo>
                            <a:pt x="704" y="337"/>
                          </a:lnTo>
                          <a:lnTo>
                            <a:pt x="705" y="321"/>
                          </a:lnTo>
                          <a:lnTo>
                            <a:pt x="705" y="306"/>
                          </a:lnTo>
                          <a:close/>
                          <a:moveTo>
                            <a:pt x="675" y="306"/>
                          </a:moveTo>
                          <a:lnTo>
                            <a:pt x="675" y="320"/>
                          </a:lnTo>
                          <a:lnTo>
                            <a:pt x="674" y="335"/>
                          </a:lnTo>
                          <a:lnTo>
                            <a:pt x="672" y="348"/>
                          </a:lnTo>
                          <a:lnTo>
                            <a:pt x="669" y="362"/>
                          </a:lnTo>
                          <a:lnTo>
                            <a:pt x="666" y="376"/>
                          </a:lnTo>
                          <a:lnTo>
                            <a:pt x="661" y="389"/>
                          </a:lnTo>
                          <a:lnTo>
                            <a:pt x="656" y="402"/>
                          </a:lnTo>
                          <a:lnTo>
                            <a:pt x="650" y="415"/>
                          </a:lnTo>
                          <a:lnTo>
                            <a:pt x="643" y="427"/>
                          </a:lnTo>
                          <a:lnTo>
                            <a:pt x="636" y="439"/>
                          </a:lnTo>
                          <a:lnTo>
                            <a:pt x="629" y="450"/>
                          </a:lnTo>
                          <a:lnTo>
                            <a:pt x="621" y="462"/>
                          </a:lnTo>
                          <a:lnTo>
                            <a:pt x="611" y="473"/>
                          </a:lnTo>
                          <a:lnTo>
                            <a:pt x="602" y="483"/>
                          </a:lnTo>
                          <a:lnTo>
                            <a:pt x="591" y="494"/>
                          </a:lnTo>
                          <a:lnTo>
                            <a:pt x="580" y="504"/>
                          </a:lnTo>
                          <a:lnTo>
                            <a:pt x="570" y="513"/>
                          </a:lnTo>
                          <a:lnTo>
                            <a:pt x="558" y="521"/>
                          </a:lnTo>
                          <a:lnTo>
                            <a:pt x="546" y="529"/>
                          </a:lnTo>
                          <a:lnTo>
                            <a:pt x="533" y="538"/>
                          </a:lnTo>
                          <a:lnTo>
                            <a:pt x="520" y="545"/>
                          </a:lnTo>
                          <a:lnTo>
                            <a:pt x="507" y="551"/>
                          </a:lnTo>
                          <a:lnTo>
                            <a:pt x="493" y="558"/>
                          </a:lnTo>
                          <a:lnTo>
                            <a:pt x="478" y="563"/>
                          </a:lnTo>
                          <a:lnTo>
                            <a:pt x="463" y="568"/>
                          </a:lnTo>
                          <a:lnTo>
                            <a:pt x="449" y="573"/>
                          </a:lnTo>
                          <a:lnTo>
                            <a:pt x="433" y="577"/>
                          </a:lnTo>
                          <a:lnTo>
                            <a:pt x="418" y="580"/>
                          </a:lnTo>
                          <a:lnTo>
                            <a:pt x="401" y="582"/>
                          </a:lnTo>
                          <a:lnTo>
                            <a:pt x="386" y="584"/>
                          </a:lnTo>
                          <a:lnTo>
                            <a:pt x="369" y="585"/>
                          </a:lnTo>
                          <a:lnTo>
                            <a:pt x="353" y="585"/>
                          </a:lnTo>
                          <a:lnTo>
                            <a:pt x="336" y="585"/>
                          </a:lnTo>
                          <a:lnTo>
                            <a:pt x="320" y="584"/>
                          </a:lnTo>
                          <a:lnTo>
                            <a:pt x="303" y="582"/>
                          </a:lnTo>
                          <a:lnTo>
                            <a:pt x="288" y="580"/>
                          </a:lnTo>
                          <a:lnTo>
                            <a:pt x="272" y="577"/>
                          </a:lnTo>
                          <a:lnTo>
                            <a:pt x="257" y="573"/>
                          </a:lnTo>
                          <a:lnTo>
                            <a:pt x="241" y="568"/>
                          </a:lnTo>
                          <a:lnTo>
                            <a:pt x="227" y="563"/>
                          </a:lnTo>
                          <a:lnTo>
                            <a:pt x="212" y="558"/>
                          </a:lnTo>
                          <a:lnTo>
                            <a:pt x="199" y="551"/>
                          </a:lnTo>
                          <a:lnTo>
                            <a:pt x="185" y="545"/>
                          </a:lnTo>
                          <a:lnTo>
                            <a:pt x="172" y="538"/>
                          </a:lnTo>
                          <a:lnTo>
                            <a:pt x="160" y="529"/>
                          </a:lnTo>
                          <a:lnTo>
                            <a:pt x="147" y="521"/>
                          </a:lnTo>
                          <a:lnTo>
                            <a:pt x="135" y="513"/>
                          </a:lnTo>
                          <a:lnTo>
                            <a:pt x="124" y="504"/>
                          </a:lnTo>
                          <a:lnTo>
                            <a:pt x="113" y="494"/>
                          </a:lnTo>
                          <a:lnTo>
                            <a:pt x="103" y="483"/>
                          </a:lnTo>
                          <a:lnTo>
                            <a:pt x="93" y="473"/>
                          </a:lnTo>
                          <a:lnTo>
                            <a:pt x="85" y="462"/>
                          </a:lnTo>
                          <a:lnTo>
                            <a:pt x="77" y="450"/>
                          </a:lnTo>
                          <a:lnTo>
                            <a:pt x="68" y="439"/>
                          </a:lnTo>
                          <a:lnTo>
                            <a:pt x="61" y="427"/>
                          </a:lnTo>
                          <a:lnTo>
                            <a:pt x="54" y="415"/>
                          </a:lnTo>
                          <a:lnTo>
                            <a:pt x="49" y="402"/>
                          </a:lnTo>
                          <a:lnTo>
                            <a:pt x="44" y="389"/>
                          </a:lnTo>
                          <a:lnTo>
                            <a:pt x="40" y="376"/>
                          </a:lnTo>
                          <a:lnTo>
                            <a:pt x="36" y="362"/>
                          </a:lnTo>
                          <a:lnTo>
                            <a:pt x="33" y="348"/>
                          </a:lnTo>
                          <a:lnTo>
                            <a:pt x="31" y="335"/>
                          </a:lnTo>
                          <a:lnTo>
                            <a:pt x="29" y="320"/>
                          </a:lnTo>
                          <a:lnTo>
                            <a:pt x="29" y="306"/>
                          </a:lnTo>
                          <a:lnTo>
                            <a:pt x="29" y="292"/>
                          </a:lnTo>
                          <a:lnTo>
                            <a:pt x="31" y="277"/>
                          </a:lnTo>
                          <a:lnTo>
                            <a:pt x="33" y="263"/>
                          </a:lnTo>
                          <a:lnTo>
                            <a:pt x="36" y="249"/>
                          </a:lnTo>
                          <a:lnTo>
                            <a:pt x="40" y="236"/>
                          </a:lnTo>
                          <a:lnTo>
                            <a:pt x="44" y="223"/>
                          </a:lnTo>
                          <a:lnTo>
                            <a:pt x="49" y="209"/>
                          </a:lnTo>
                          <a:lnTo>
                            <a:pt x="54" y="197"/>
                          </a:lnTo>
                          <a:lnTo>
                            <a:pt x="61" y="185"/>
                          </a:lnTo>
                          <a:lnTo>
                            <a:pt x="68" y="173"/>
                          </a:lnTo>
                          <a:lnTo>
                            <a:pt x="77" y="160"/>
                          </a:lnTo>
                          <a:lnTo>
                            <a:pt x="85" y="149"/>
                          </a:lnTo>
                          <a:lnTo>
                            <a:pt x="93" y="139"/>
                          </a:lnTo>
                          <a:lnTo>
                            <a:pt x="103" y="127"/>
                          </a:lnTo>
                          <a:lnTo>
                            <a:pt x="113" y="118"/>
                          </a:lnTo>
                          <a:lnTo>
                            <a:pt x="124" y="108"/>
                          </a:lnTo>
                          <a:lnTo>
                            <a:pt x="135" y="99"/>
                          </a:lnTo>
                          <a:lnTo>
                            <a:pt x="147" y="89"/>
                          </a:lnTo>
                          <a:lnTo>
                            <a:pt x="160" y="81"/>
                          </a:lnTo>
                          <a:lnTo>
                            <a:pt x="172" y="74"/>
                          </a:lnTo>
                          <a:lnTo>
                            <a:pt x="185" y="67"/>
                          </a:lnTo>
                          <a:lnTo>
                            <a:pt x="199" y="60"/>
                          </a:lnTo>
                          <a:lnTo>
                            <a:pt x="212" y="54"/>
                          </a:lnTo>
                          <a:lnTo>
                            <a:pt x="227" y="48"/>
                          </a:lnTo>
                          <a:lnTo>
                            <a:pt x="241" y="43"/>
                          </a:lnTo>
                          <a:lnTo>
                            <a:pt x="257" y="38"/>
                          </a:lnTo>
                          <a:lnTo>
                            <a:pt x="272" y="35"/>
                          </a:lnTo>
                          <a:lnTo>
                            <a:pt x="288" y="32"/>
                          </a:lnTo>
                          <a:lnTo>
                            <a:pt x="303" y="29"/>
                          </a:lnTo>
                          <a:lnTo>
                            <a:pt x="320" y="28"/>
                          </a:lnTo>
                          <a:lnTo>
                            <a:pt x="336" y="27"/>
                          </a:lnTo>
                          <a:lnTo>
                            <a:pt x="353" y="26"/>
                          </a:lnTo>
                          <a:lnTo>
                            <a:pt x="369" y="27"/>
                          </a:lnTo>
                          <a:lnTo>
                            <a:pt x="386" y="28"/>
                          </a:lnTo>
                          <a:lnTo>
                            <a:pt x="401" y="29"/>
                          </a:lnTo>
                          <a:lnTo>
                            <a:pt x="418" y="32"/>
                          </a:lnTo>
                          <a:lnTo>
                            <a:pt x="433" y="35"/>
                          </a:lnTo>
                          <a:lnTo>
                            <a:pt x="449" y="38"/>
                          </a:lnTo>
                          <a:lnTo>
                            <a:pt x="463" y="43"/>
                          </a:lnTo>
                          <a:lnTo>
                            <a:pt x="478" y="48"/>
                          </a:lnTo>
                          <a:lnTo>
                            <a:pt x="493" y="54"/>
                          </a:lnTo>
                          <a:lnTo>
                            <a:pt x="507" y="60"/>
                          </a:lnTo>
                          <a:lnTo>
                            <a:pt x="520" y="67"/>
                          </a:lnTo>
                          <a:lnTo>
                            <a:pt x="533" y="74"/>
                          </a:lnTo>
                          <a:lnTo>
                            <a:pt x="546" y="81"/>
                          </a:lnTo>
                          <a:lnTo>
                            <a:pt x="558" y="89"/>
                          </a:lnTo>
                          <a:lnTo>
                            <a:pt x="570" y="99"/>
                          </a:lnTo>
                          <a:lnTo>
                            <a:pt x="580" y="108"/>
                          </a:lnTo>
                          <a:lnTo>
                            <a:pt x="591" y="118"/>
                          </a:lnTo>
                          <a:lnTo>
                            <a:pt x="602" y="127"/>
                          </a:lnTo>
                          <a:lnTo>
                            <a:pt x="611" y="139"/>
                          </a:lnTo>
                          <a:lnTo>
                            <a:pt x="621" y="149"/>
                          </a:lnTo>
                          <a:lnTo>
                            <a:pt x="629" y="160"/>
                          </a:lnTo>
                          <a:lnTo>
                            <a:pt x="636" y="173"/>
                          </a:lnTo>
                          <a:lnTo>
                            <a:pt x="643" y="185"/>
                          </a:lnTo>
                          <a:lnTo>
                            <a:pt x="650" y="197"/>
                          </a:lnTo>
                          <a:lnTo>
                            <a:pt x="656" y="209"/>
                          </a:lnTo>
                          <a:lnTo>
                            <a:pt x="661" y="223"/>
                          </a:lnTo>
                          <a:lnTo>
                            <a:pt x="666" y="236"/>
                          </a:lnTo>
                          <a:lnTo>
                            <a:pt x="669" y="249"/>
                          </a:lnTo>
                          <a:lnTo>
                            <a:pt x="672" y="263"/>
                          </a:lnTo>
                          <a:lnTo>
                            <a:pt x="674" y="277"/>
                          </a:lnTo>
                          <a:lnTo>
                            <a:pt x="675" y="292"/>
                          </a:lnTo>
                          <a:lnTo>
                            <a:pt x="675" y="306"/>
                          </a:lnTo>
                          <a:close/>
                        </a:path>
                      </a:pathLst>
                    </a:custGeom>
                    <a:solidFill>
                      <a:srgbClr val="60BEE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8" name="Freeform 7034">
                      <a:extLst>
                        <a:ext uri="{FF2B5EF4-FFF2-40B4-BE49-F238E27FC236}">
                          <a16:creationId xmlns:a16="http://schemas.microsoft.com/office/drawing/2014/main" xmlns="" id="{0B687F58-6871-4C6D-B2AE-02A2DCA3176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60" y="1221"/>
                      <a:ext cx="113" cy="117"/>
                    </a:xfrm>
                    <a:custGeom>
                      <a:avLst/>
                      <a:gdLst>
                        <a:gd name="T0" fmla="*/ 668 w 676"/>
                        <a:gd name="T1" fmla="*/ 232 h 584"/>
                        <a:gd name="T2" fmla="*/ 642 w 676"/>
                        <a:gd name="T3" fmla="*/ 165 h 584"/>
                        <a:gd name="T4" fmla="*/ 599 w 676"/>
                        <a:gd name="T5" fmla="*/ 106 h 584"/>
                        <a:gd name="T6" fmla="*/ 539 w 676"/>
                        <a:gd name="T7" fmla="*/ 57 h 584"/>
                        <a:gd name="T8" fmla="*/ 469 w 676"/>
                        <a:gd name="T9" fmla="*/ 22 h 584"/>
                        <a:gd name="T10" fmla="*/ 389 w 676"/>
                        <a:gd name="T11" fmla="*/ 3 h 584"/>
                        <a:gd name="T12" fmla="*/ 303 w 676"/>
                        <a:gd name="T13" fmla="*/ 1 h 584"/>
                        <a:gd name="T14" fmla="*/ 222 w 676"/>
                        <a:gd name="T15" fmla="*/ 17 h 584"/>
                        <a:gd name="T16" fmla="*/ 148 w 676"/>
                        <a:gd name="T17" fmla="*/ 49 h 584"/>
                        <a:gd name="T18" fmla="*/ 88 w 676"/>
                        <a:gd name="T19" fmla="*/ 95 h 584"/>
                        <a:gd name="T20" fmla="*/ 40 w 676"/>
                        <a:gd name="T21" fmla="*/ 152 h 584"/>
                        <a:gd name="T22" fmla="*/ 11 w 676"/>
                        <a:gd name="T23" fmla="*/ 219 h 584"/>
                        <a:gd name="T24" fmla="*/ 0 w 676"/>
                        <a:gd name="T25" fmla="*/ 292 h 584"/>
                        <a:gd name="T26" fmla="*/ 11 w 676"/>
                        <a:gd name="T27" fmla="*/ 365 h 584"/>
                        <a:gd name="T28" fmla="*/ 40 w 676"/>
                        <a:gd name="T29" fmla="*/ 431 h 584"/>
                        <a:gd name="T30" fmla="*/ 88 w 676"/>
                        <a:gd name="T31" fmla="*/ 488 h 584"/>
                        <a:gd name="T32" fmla="*/ 148 w 676"/>
                        <a:gd name="T33" fmla="*/ 534 h 584"/>
                        <a:gd name="T34" fmla="*/ 222 w 676"/>
                        <a:gd name="T35" fmla="*/ 566 h 584"/>
                        <a:gd name="T36" fmla="*/ 303 w 676"/>
                        <a:gd name="T37" fmla="*/ 582 h 584"/>
                        <a:gd name="T38" fmla="*/ 389 w 676"/>
                        <a:gd name="T39" fmla="*/ 581 h 584"/>
                        <a:gd name="T40" fmla="*/ 469 w 676"/>
                        <a:gd name="T41" fmla="*/ 561 h 584"/>
                        <a:gd name="T42" fmla="*/ 539 w 676"/>
                        <a:gd name="T43" fmla="*/ 526 h 584"/>
                        <a:gd name="T44" fmla="*/ 599 w 676"/>
                        <a:gd name="T45" fmla="*/ 478 h 584"/>
                        <a:gd name="T46" fmla="*/ 642 w 676"/>
                        <a:gd name="T47" fmla="*/ 418 h 584"/>
                        <a:gd name="T48" fmla="*/ 668 w 676"/>
                        <a:gd name="T49" fmla="*/ 350 h 584"/>
                        <a:gd name="T50" fmla="*/ 646 w 676"/>
                        <a:gd name="T51" fmla="*/ 292 h 584"/>
                        <a:gd name="T52" fmla="*/ 636 w 676"/>
                        <a:gd name="T53" fmla="*/ 359 h 584"/>
                        <a:gd name="T54" fmla="*/ 608 w 676"/>
                        <a:gd name="T55" fmla="*/ 419 h 584"/>
                        <a:gd name="T56" fmla="*/ 565 w 676"/>
                        <a:gd name="T57" fmla="*/ 471 h 584"/>
                        <a:gd name="T58" fmla="*/ 510 w 676"/>
                        <a:gd name="T59" fmla="*/ 513 h 584"/>
                        <a:gd name="T60" fmla="*/ 443 w 676"/>
                        <a:gd name="T61" fmla="*/ 542 h 584"/>
                        <a:gd name="T62" fmla="*/ 369 w 676"/>
                        <a:gd name="T63" fmla="*/ 557 h 584"/>
                        <a:gd name="T64" fmla="*/ 290 w 676"/>
                        <a:gd name="T65" fmla="*/ 555 h 584"/>
                        <a:gd name="T66" fmla="*/ 217 w 676"/>
                        <a:gd name="T67" fmla="*/ 538 h 584"/>
                        <a:gd name="T68" fmla="*/ 153 w 676"/>
                        <a:gd name="T69" fmla="*/ 505 h 584"/>
                        <a:gd name="T70" fmla="*/ 100 w 676"/>
                        <a:gd name="T71" fmla="*/ 461 h 584"/>
                        <a:gd name="T72" fmla="*/ 59 w 676"/>
                        <a:gd name="T73" fmla="*/ 408 h 584"/>
                        <a:gd name="T74" fmla="*/ 36 w 676"/>
                        <a:gd name="T75" fmla="*/ 345 h 584"/>
                        <a:gd name="T76" fmla="*/ 30 w 676"/>
                        <a:gd name="T77" fmla="*/ 278 h 584"/>
                        <a:gd name="T78" fmla="*/ 43 w 676"/>
                        <a:gd name="T79" fmla="*/ 212 h 584"/>
                        <a:gd name="T80" fmla="*/ 74 w 676"/>
                        <a:gd name="T81" fmla="*/ 153 h 584"/>
                        <a:gd name="T82" fmla="*/ 120 w 676"/>
                        <a:gd name="T83" fmla="*/ 103 h 584"/>
                        <a:gd name="T84" fmla="*/ 178 w 676"/>
                        <a:gd name="T85" fmla="*/ 63 h 584"/>
                        <a:gd name="T86" fmla="*/ 245 w 676"/>
                        <a:gd name="T87" fmla="*/ 37 h 584"/>
                        <a:gd name="T88" fmla="*/ 321 w 676"/>
                        <a:gd name="T89" fmla="*/ 25 h 584"/>
                        <a:gd name="T90" fmla="*/ 399 w 676"/>
                        <a:gd name="T91" fmla="*/ 30 h 584"/>
                        <a:gd name="T92" fmla="*/ 471 w 676"/>
                        <a:gd name="T93" fmla="*/ 51 h 584"/>
                        <a:gd name="T94" fmla="*/ 533 w 676"/>
                        <a:gd name="T95" fmla="*/ 86 h 584"/>
                        <a:gd name="T96" fmla="*/ 584 w 676"/>
                        <a:gd name="T97" fmla="*/ 132 h 584"/>
                        <a:gd name="T98" fmla="*/ 621 w 676"/>
                        <a:gd name="T99" fmla="*/ 188 h 584"/>
                        <a:gd name="T100" fmla="*/ 642 w 676"/>
                        <a:gd name="T101" fmla="*/ 251 h 5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76" h="584">
                          <a:moveTo>
                            <a:pt x="676" y="292"/>
                          </a:moveTo>
                          <a:lnTo>
                            <a:pt x="674" y="276"/>
                          </a:lnTo>
                          <a:lnTo>
                            <a:pt x="673" y="262"/>
                          </a:lnTo>
                          <a:lnTo>
                            <a:pt x="671" y="247"/>
                          </a:lnTo>
                          <a:lnTo>
                            <a:pt x="668" y="232"/>
                          </a:lnTo>
                          <a:lnTo>
                            <a:pt x="665" y="219"/>
                          </a:lnTo>
                          <a:lnTo>
                            <a:pt x="660" y="205"/>
                          </a:lnTo>
                          <a:lnTo>
                            <a:pt x="654" y="191"/>
                          </a:lnTo>
                          <a:lnTo>
                            <a:pt x="648" y="178"/>
                          </a:lnTo>
                          <a:lnTo>
                            <a:pt x="642" y="165"/>
                          </a:lnTo>
                          <a:lnTo>
                            <a:pt x="634" y="152"/>
                          </a:lnTo>
                          <a:lnTo>
                            <a:pt x="626" y="140"/>
                          </a:lnTo>
                          <a:lnTo>
                            <a:pt x="617" y="128"/>
                          </a:lnTo>
                          <a:lnTo>
                            <a:pt x="608" y="116"/>
                          </a:lnTo>
                          <a:lnTo>
                            <a:pt x="599" y="106"/>
                          </a:lnTo>
                          <a:lnTo>
                            <a:pt x="588" y="95"/>
                          </a:lnTo>
                          <a:lnTo>
                            <a:pt x="576" y="85"/>
                          </a:lnTo>
                          <a:lnTo>
                            <a:pt x="564" y="75"/>
                          </a:lnTo>
                          <a:lnTo>
                            <a:pt x="552" y="66"/>
                          </a:lnTo>
                          <a:lnTo>
                            <a:pt x="539" y="57"/>
                          </a:lnTo>
                          <a:lnTo>
                            <a:pt x="526" y="49"/>
                          </a:lnTo>
                          <a:lnTo>
                            <a:pt x="512" y="42"/>
                          </a:lnTo>
                          <a:lnTo>
                            <a:pt x="499" y="34"/>
                          </a:lnTo>
                          <a:lnTo>
                            <a:pt x="484" y="28"/>
                          </a:lnTo>
                          <a:lnTo>
                            <a:pt x="469" y="22"/>
                          </a:lnTo>
                          <a:lnTo>
                            <a:pt x="454" y="17"/>
                          </a:lnTo>
                          <a:lnTo>
                            <a:pt x="437" y="13"/>
                          </a:lnTo>
                          <a:lnTo>
                            <a:pt x="422" y="9"/>
                          </a:lnTo>
                          <a:lnTo>
                            <a:pt x="405" y="6"/>
                          </a:lnTo>
                          <a:lnTo>
                            <a:pt x="389" y="3"/>
                          </a:lnTo>
                          <a:lnTo>
                            <a:pt x="372" y="1"/>
                          </a:lnTo>
                          <a:lnTo>
                            <a:pt x="354" y="0"/>
                          </a:lnTo>
                          <a:lnTo>
                            <a:pt x="338" y="0"/>
                          </a:lnTo>
                          <a:lnTo>
                            <a:pt x="320" y="0"/>
                          </a:lnTo>
                          <a:lnTo>
                            <a:pt x="303" y="1"/>
                          </a:lnTo>
                          <a:lnTo>
                            <a:pt x="286" y="3"/>
                          </a:lnTo>
                          <a:lnTo>
                            <a:pt x="269" y="6"/>
                          </a:lnTo>
                          <a:lnTo>
                            <a:pt x="253" y="9"/>
                          </a:lnTo>
                          <a:lnTo>
                            <a:pt x="237" y="13"/>
                          </a:lnTo>
                          <a:lnTo>
                            <a:pt x="222" y="17"/>
                          </a:lnTo>
                          <a:lnTo>
                            <a:pt x="206" y="22"/>
                          </a:lnTo>
                          <a:lnTo>
                            <a:pt x="191" y="28"/>
                          </a:lnTo>
                          <a:lnTo>
                            <a:pt x="177" y="34"/>
                          </a:lnTo>
                          <a:lnTo>
                            <a:pt x="162" y="42"/>
                          </a:lnTo>
                          <a:lnTo>
                            <a:pt x="148" y="49"/>
                          </a:lnTo>
                          <a:lnTo>
                            <a:pt x="135" y="57"/>
                          </a:lnTo>
                          <a:lnTo>
                            <a:pt x="122" y="66"/>
                          </a:lnTo>
                          <a:lnTo>
                            <a:pt x="110" y="75"/>
                          </a:lnTo>
                          <a:lnTo>
                            <a:pt x="98" y="85"/>
                          </a:lnTo>
                          <a:lnTo>
                            <a:pt x="88" y="95"/>
                          </a:lnTo>
                          <a:lnTo>
                            <a:pt x="77" y="106"/>
                          </a:lnTo>
                          <a:lnTo>
                            <a:pt x="66" y="116"/>
                          </a:lnTo>
                          <a:lnTo>
                            <a:pt x="57" y="128"/>
                          </a:lnTo>
                          <a:lnTo>
                            <a:pt x="49" y="140"/>
                          </a:lnTo>
                          <a:lnTo>
                            <a:pt x="40" y="152"/>
                          </a:lnTo>
                          <a:lnTo>
                            <a:pt x="33" y="165"/>
                          </a:lnTo>
                          <a:lnTo>
                            <a:pt x="26" y="178"/>
                          </a:lnTo>
                          <a:lnTo>
                            <a:pt x="20" y="191"/>
                          </a:lnTo>
                          <a:lnTo>
                            <a:pt x="14" y="205"/>
                          </a:lnTo>
                          <a:lnTo>
                            <a:pt x="11" y="219"/>
                          </a:lnTo>
                          <a:lnTo>
                            <a:pt x="6" y="232"/>
                          </a:lnTo>
                          <a:lnTo>
                            <a:pt x="4" y="247"/>
                          </a:lnTo>
                          <a:lnTo>
                            <a:pt x="1" y="262"/>
                          </a:lnTo>
                          <a:lnTo>
                            <a:pt x="0" y="276"/>
                          </a:lnTo>
                          <a:lnTo>
                            <a:pt x="0" y="292"/>
                          </a:lnTo>
                          <a:lnTo>
                            <a:pt x="0" y="306"/>
                          </a:lnTo>
                          <a:lnTo>
                            <a:pt x="1" y="322"/>
                          </a:lnTo>
                          <a:lnTo>
                            <a:pt x="4" y="336"/>
                          </a:lnTo>
                          <a:lnTo>
                            <a:pt x="6" y="350"/>
                          </a:lnTo>
                          <a:lnTo>
                            <a:pt x="11" y="365"/>
                          </a:lnTo>
                          <a:lnTo>
                            <a:pt x="14" y="379"/>
                          </a:lnTo>
                          <a:lnTo>
                            <a:pt x="20" y="392"/>
                          </a:lnTo>
                          <a:lnTo>
                            <a:pt x="26" y="406"/>
                          </a:lnTo>
                          <a:lnTo>
                            <a:pt x="33" y="418"/>
                          </a:lnTo>
                          <a:lnTo>
                            <a:pt x="40" y="431"/>
                          </a:lnTo>
                          <a:lnTo>
                            <a:pt x="49" y="444"/>
                          </a:lnTo>
                          <a:lnTo>
                            <a:pt x="57" y="455"/>
                          </a:lnTo>
                          <a:lnTo>
                            <a:pt x="66" y="466"/>
                          </a:lnTo>
                          <a:lnTo>
                            <a:pt x="77" y="478"/>
                          </a:lnTo>
                          <a:lnTo>
                            <a:pt x="88" y="488"/>
                          </a:lnTo>
                          <a:lnTo>
                            <a:pt x="98" y="498"/>
                          </a:lnTo>
                          <a:lnTo>
                            <a:pt x="110" y="508"/>
                          </a:lnTo>
                          <a:lnTo>
                            <a:pt x="122" y="517"/>
                          </a:lnTo>
                          <a:lnTo>
                            <a:pt x="135" y="526"/>
                          </a:lnTo>
                          <a:lnTo>
                            <a:pt x="148" y="534"/>
                          </a:lnTo>
                          <a:lnTo>
                            <a:pt x="162" y="542"/>
                          </a:lnTo>
                          <a:lnTo>
                            <a:pt x="177" y="548"/>
                          </a:lnTo>
                          <a:lnTo>
                            <a:pt x="191" y="555"/>
                          </a:lnTo>
                          <a:lnTo>
                            <a:pt x="206" y="561"/>
                          </a:lnTo>
                          <a:lnTo>
                            <a:pt x="222" y="566"/>
                          </a:lnTo>
                          <a:lnTo>
                            <a:pt x="237" y="571"/>
                          </a:lnTo>
                          <a:lnTo>
                            <a:pt x="253" y="575"/>
                          </a:lnTo>
                          <a:lnTo>
                            <a:pt x="269" y="578"/>
                          </a:lnTo>
                          <a:lnTo>
                            <a:pt x="286" y="581"/>
                          </a:lnTo>
                          <a:lnTo>
                            <a:pt x="303" y="582"/>
                          </a:lnTo>
                          <a:lnTo>
                            <a:pt x="320" y="583"/>
                          </a:lnTo>
                          <a:lnTo>
                            <a:pt x="338" y="584"/>
                          </a:lnTo>
                          <a:lnTo>
                            <a:pt x="354" y="583"/>
                          </a:lnTo>
                          <a:lnTo>
                            <a:pt x="372" y="582"/>
                          </a:lnTo>
                          <a:lnTo>
                            <a:pt x="389" y="581"/>
                          </a:lnTo>
                          <a:lnTo>
                            <a:pt x="405" y="578"/>
                          </a:lnTo>
                          <a:lnTo>
                            <a:pt x="422" y="575"/>
                          </a:lnTo>
                          <a:lnTo>
                            <a:pt x="437" y="571"/>
                          </a:lnTo>
                          <a:lnTo>
                            <a:pt x="454" y="566"/>
                          </a:lnTo>
                          <a:lnTo>
                            <a:pt x="469" y="561"/>
                          </a:lnTo>
                          <a:lnTo>
                            <a:pt x="484" y="555"/>
                          </a:lnTo>
                          <a:lnTo>
                            <a:pt x="499" y="548"/>
                          </a:lnTo>
                          <a:lnTo>
                            <a:pt x="512" y="542"/>
                          </a:lnTo>
                          <a:lnTo>
                            <a:pt x="526" y="534"/>
                          </a:lnTo>
                          <a:lnTo>
                            <a:pt x="539" y="526"/>
                          </a:lnTo>
                          <a:lnTo>
                            <a:pt x="552" y="517"/>
                          </a:lnTo>
                          <a:lnTo>
                            <a:pt x="564" y="508"/>
                          </a:lnTo>
                          <a:lnTo>
                            <a:pt x="576" y="498"/>
                          </a:lnTo>
                          <a:lnTo>
                            <a:pt x="588" y="488"/>
                          </a:lnTo>
                          <a:lnTo>
                            <a:pt x="599" y="478"/>
                          </a:lnTo>
                          <a:lnTo>
                            <a:pt x="608" y="466"/>
                          </a:lnTo>
                          <a:lnTo>
                            <a:pt x="617" y="455"/>
                          </a:lnTo>
                          <a:lnTo>
                            <a:pt x="626" y="444"/>
                          </a:lnTo>
                          <a:lnTo>
                            <a:pt x="634" y="431"/>
                          </a:lnTo>
                          <a:lnTo>
                            <a:pt x="642" y="418"/>
                          </a:lnTo>
                          <a:lnTo>
                            <a:pt x="648" y="406"/>
                          </a:lnTo>
                          <a:lnTo>
                            <a:pt x="654" y="392"/>
                          </a:lnTo>
                          <a:lnTo>
                            <a:pt x="660" y="379"/>
                          </a:lnTo>
                          <a:lnTo>
                            <a:pt x="665" y="365"/>
                          </a:lnTo>
                          <a:lnTo>
                            <a:pt x="668" y="350"/>
                          </a:lnTo>
                          <a:lnTo>
                            <a:pt x="671" y="336"/>
                          </a:lnTo>
                          <a:lnTo>
                            <a:pt x="673" y="322"/>
                          </a:lnTo>
                          <a:lnTo>
                            <a:pt x="674" y="306"/>
                          </a:lnTo>
                          <a:lnTo>
                            <a:pt x="676" y="292"/>
                          </a:lnTo>
                          <a:close/>
                          <a:moveTo>
                            <a:pt x="646" y="292"/>
                          </a:moveTo>
                          <a:lnTo>
                            <a:pt x="646" y="305"/>
                          </a:lnTo>
                          <a:lnTo>
                            <a:pt x="645" y="319"/>
                          </a:lnTo>
                          <a:lnTo>
                            <a:pt x="642" y="332"/>
                          </a:lnTo>
                          <a:lnTo>
                            <a:pt x="640" y="345"/>
                          </a:lnTo>
                          <a:lnTo>
                            <a:pt x="636" y="359"/>
                          </a:lnTo>
                          <a:lnTo>
                            <a:pt x="632" y="371"/>
                          </a:lnTo>
                          <a:lnTo>
                            <a:pt x="627" y="383"/>
                          </a:lnTo>
                          <a:lnTo>
                            <a:pt x="621" y="395"/>
                          </a:lnTo>
                          <a:lnTo>
                            <a:pt x="615" y="408"/>
                          </a:lnTo>
                          <a:lnTo>
                            <a:pt x="608" y="419"/>
                          </a:lnTo>
                          <a:lnTo>
                            <a:pt x="601" y="430"/>
                          </a:lnTo>
                          <a:lnTo>
                            <a:pt x="593" y="441"/>
                          </a:lnTo>
                          <a:lnTo>
                            <a:pt x="584" y="451"/>
                          </a:lnTo>
                          <a:lnTo>
                            <a:pt x="575" y="461"/>
                          </a:lnTo>
                          <a:lnTo>
                            <a:pt x="565" y="471"/>
                          </a:lnTo>
                          <a:lnTo>
                            <a:pt x="556" y="481"/>
                          </a:lnTo>
                          <a:lnTo>
                            <a:pt x="545" y="489"/>
                          </a:lnTo>
                          <a:lnTo>
                            <a:pt x="533" y="498"/>
                          </a:lnTo>
                          <a:lnTo>
                            <a:pt x="522" y="505"/>
                          </a:lnTo>
                          <a:lnTo>
                            <a:pt x="510" y="513"/>
                          </a:lnTo>
                          <a:lnTo>
                            <a:pt x="498" y="520"/>
                          </a:lnTo>
                          <a:lnTo>
                            <a:pt x="485" y="527"/>
                          </a:lnTo>
                          <a:lnTo>
                            <a:pt x="471" y="532"/>
                          </a:lnTo>
                          <a:lnTo>
                            <a:pt x="458" y="538"/>
                          </a:lnTo>
                          <a:lnTo>
                            <a:pt x="443" y="542"/>
                          </a:lnTo>
                          <a:lnTo>
                            <a:pt x="429" y="546"/>
                          </a:lnTo>
                          <a:lnTo>
                            <a:pt x="415" y="550"/>
                          </a:lnTo>
                          <a:lnTo>
                            <a:pt x="399" y="553"/>
                          </a:lnTo>
                          <a:lnTo>
                            <a:pt x="384" y="555"/>
                          </a:lnTo>
                          <a:lnTo>
                            <a:pt x="369" y="557"/>
                          </a:lnTo>
                          <a:lnTo>
                            <a:pt x="353" y="559"/>
                          </a:lnTo>
                          <a:lnTo>
                            <a:pt x="338" y="559"/>
                          </a:lnTo>
                          <a:lnTo>
                            <a:pt x="321" y="559"/>
                          </a:lnTo>
                          <a:lnTo>
                            <a:pt x="306" y="557"/>
                          </a:lnTo>
                          <a:lnTo>
                            <a:pt x="290" y="555"/>
                          </a:lnTo>
                          <a:lnTo>
                            <a:pt x="275" y="553"/>
                          </a:lnTo>
                          <a:lnTo>
                            <a:pt x="261" y="550"/>
                          </a:lnTo>
                          <a:lnTo>
                            <a:pt x="245" y="546"/>
                          </a:lnTo>
                          <a:lnTo>
                            <a:pt x="231" y="542"/>
                          </a:lnTo>
                          <a:lnTo>
                            <a:pt x="217" y="538"/>
                          </a:lnTo>
                          <a:lnTo>
                            <a:pt x="204" y="532"/>
                          </a:lnTo>
                          <a:lnTo>
                            <a:pt x="191" y="527"/>
                          </a:lnTo>
                          <a:lnTo>
                            <a:pt x="178" y="520"/>
                          </a:lnTo>
                          <a:lnTo>
                            <a:pt x="165" y="513"/>
                          </a:lnTo>
                          <a:lnTo>
                            <a:pt x="153" y="505"/>
                          </a:lnTo>
                          <a:lnTo>
                            <a:pt x="141" y="498"/>
                          </a:lnTo>
                          <a:lnTo>
                            <a:pt x="130" y="489"/>
                          </a:lnTo>
                          <a:lnTo>
                            <a:pt x="120" y="481"/>
                          </a:lnTo>
                          <a:lnTo>
                            <a:pt x="109" y="471"/>
                          </a:lnTo>
                          <a:lnTo>
                            <a:pt x="100" y="461"/>
                          </a:lnTo>
                          <a:lnTo>
                            <a:pt x="90" y="451"/>
                          </a:lnTo>
                          <a:lnTo>
                            <a:pt x="82" y="441"/>
                          </a:lnTo>
                          <a:lnTo>
                            <a:pt x="74" y="430"/>
                          </a:lnTo>
                          <a:lnTo>
                            <a:pt x="66" y="419"/>
                          </a:lnTo>
                          <a:lnTo>
                            <a:pt x="59" y="408"/>
                          </a:lnTo>
                          <a:lnTo>
                            <a:pt x="53" y="395"/>
                          </a:lnTo>
                          <a:lnTo>
                            <a:pt x="48" y="383"/>
                          </a:lnTo>
                          <a:lnTo>
                            <a:pt x="43" y="371"/>
                          </a:lnTo>
                          <a:lnTo>
                            <a:pt x="39" y="359"/>
                          </a:lnTo>
                          <a:lnTo>
                            <a:pt x="36" y="345"/>
                          </a:lnTo>
                          <a:lnTo>
                            <a:pt x="32" y="332"/>
                          </a:lnTo>
                          <a:lnTo>
                            <a:pt x="31" y="319"/>
                          </a:lnTo>
                          <a:lnTo>
                            <a:pt x="30" y="305"/>
                          </a:lnTo>
                          <a:lnTo>
                            <a:pt x="29" y="292"/>
                          </a:lnTo>
                          <a:lnTo>
                            <a:pt x="30" y="278"/>
                          </a:lnTo>
                          <a:lnTo>
                            <a:pt x="31" y="264"/>
                          </a:lnTo>
                          <a:lnTo>
                            <a:pt x="32" y="251"/>
                          </a:lnTo>
                          <a:lnTo>
                            <a:pt x="36" y="238"/>
                          </a:lnTo>
                          <a:lnTo>
                            <a:pt x="39" y="225"/>
                          </a:lnTo>
                          <a:lnTo>
                            <a:pt x="43" y="212"/>
                          </a:lnTo>
                          <a:lnTo>
                            <a:pt x="48" y="200"/>
                          </a:lnTo>
                          <a:lnTo>
                            <a:pt x="53" y="188"/>
                          </a:lnTo>
                          <a:lnTo>
                            <a:pt x="59" y="176"/>
                          </a:lnTo>
                          <a:lnTo>
                            <a:pt x="66" y="165"/>
                          </a:lnTo>
                          <a:lnTo>
                            <a:pt x="74" y="153"/>
                          </a:lnTo>
                          <a:lnTo>
                            <a:pt x="82" y="142"/>
                          </a:lnTo>
                          <a:lnTo>
                            <a:pt x="90" y="132"/>
                          </a:lnTo>
                          <a:lnTo>
                            <a:pt x="100" y="122"/>
                          </a:lnTo>
                          <a:lnTo>
                            <a:pt x="109" y="112"/>
                          </a:lnTo>
                          <a:lnTo>
                            <a:pt x="120" y="103"/>
                          </a:lnTo>
                          <a:lnTo>
                            <a:pt x="130" y="94"/>
                          </a:lnTo>
                          <a:lnTo>
                            <a:pt x="141" y="86"/>
                          </a:lnTo>
                          <a:lnTo>
                            <a:pt x="153" y="78"/>
                          </a:lnTo>
                          <a:lnTo>
                            <a:pt x="165" y="70"/>
                          </a:lnTo>
                          <a:lnTo>
                            <a:pt x="178" y="63"/>
                          </a:lnTo>
                          <a:lnTo>
                            <a:pt x="191" y="57"/>
                          </a:lnTo>
                          <a:lnTo>
                            <a:pt x="204" y="51"/>
                          </a:lnTo>
                          <a:lnTo>
                            <a:pt x="217" y="46"/>
                          </a:lnTo>
                          <a:lnTo>
                            <a:pt x="231" y="41"/>
                          </a:lnTo>
                          <a:lnTo>
                            <a:pt x="245" y="37"/>
                          </a:lnTo>
                          <a:lnTo>
                            <a:pt x="261" y="33"/>
                          </a:lnTo>
                          <a:lnTo>
                            <a:pt x="275" y="30"/>
                          </a:lnTo>
                          <a:lnTo>
                            <a:pt x="290" y="28"/>
                          </a:lnTo>
                          <a:lnTo>
                            <a:pt x="306" y="26"/>
                          </a:lnTo>
                          <a:lnTo>
                            <a:pt x="321" y="25"/>
                          </a:lnTo>
                          <a:lnTo>
                            <a:pt x="338" y="25"/>
                          </a:lnTo>
                          <a:lnTo>
                            <a:pt x="353" y="25"/>
                          </a:lnTo>
                          <a:lnTo>
                            <a:pt x="369" y="26"/>
                          </a:lnTo>
                          <a:lnTo>
                            <a:pt x="384" y="28"/>
                          </a:lnTo>
                          <a:lnTo>
                            <a:pt x="399" y="30"/>
                          </a:lnTo>
                          <a:lnTo>
                            <a:pt x="415" y="33"/>
                          </a:lnTo>
                          <a:lnTo>
                            <a:pt x="429" y="37"/>
                          </a:lnTo>
                          <a:lnTo>
                            <a:pt x="443" y="41"/>
                          </a:lnTo>
                          <a:lnTo>
                            <a:pt x="458" y="46"/>
                          </a:lnTo>
                          <a:lnTo>
                            <a:pt x="471" y="51"/>
                          </a:lnTo>
                          <a:lnTo>
                            <a:pt x="485" y="57"/>
                          </a:lnTo>
                          <a:lnTo>
                            <a:pt x="498" y="63"/>
                          </a:lnTo>
                          <a:lnTo>
                            <a:pt x="510" y="70"/>
                          </a:lnTo>
                          <a:lnTo>
                            <a:pt x="522" y="78"/>
                          </a:lnTo>
                          <a:lnTo>
                            <a:pt x="533" y="86"/>
                          </a:lnTo>
                          <a:lnTo>
                            <a:pt x="545" y="94"/>
                          </a:lnTo>
                          <a:lnTo>
                            <a:pt x="556" y="103"/>
                          </a:lnTo>
                          <a:lnTo>
                            <a:pt x="565" y="112"/>
                          </a:lnTo>
                          <a:lnTo>
                            <a:pt x="575" y="122"/>
                          </a:lnTo>
                          <a:lnTo>
                            <a:pt x="584" y="132"/>
                          </a:lnTo>
                          <a:lnTo>
                            <a:pt x="593" y="142"/>
                          </a:lnTo>
                          <a:lnTo>
                            <a:pt x="601" y="153"/>
                          </a:lnTo>
                          <a:lnTo>
                            <a:pt x="608" y="165"/>
                          </a:lnTo>
                          <a:lnTo>
                            <a:pt x="615" y="176"/>
                          </a:lnTo>
                          <a:lnTo>
                            <a:pt x="621" y="188"/>
                          </a:lnTo>
                          <a:lnTo>
                            <a:pt x="627" y="200"/>
                          </a:lnTo>
                          <a:lnTo>
                            <a:pt x="632" y="212"/>
                          </a:lnTo>
                          <a:lnTo>
                            <a:pt x="636" y="225"/>
                          </a:lnTo>
                          <a:lnTo>
                            <a:pt x="640" y="238"/>
                          </a:lnTo>
                          <a:lnTo>
                            <a:pt x="642" y="251"/>
                          </a:lnTo>
                          <a:lnTo>
                            <a:pt x="645" y="264"/>
                          </a:lnTo>
                          <a:lnTo>
                            <a:pt x="646" y="278"/>
                          </a:lnTo>
                          <a:lnTo>
                            <a:pt x="646" y="292"/>
                          </a:lnTo>
                          <a:close/>
                        </a:path>
                      </a:pathLst>
                    </a:custGeom>
                    <a:solidFill>
                      <a:srgbClr val="65C0E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19" name="Freeform 7035">
                      <a:extLst>
                        <a:ext uri="{FF2B5EF4-FFF2-40B4-BE49-F238E27FC236}">
                          <a16:creationId xmlns:a16="http://schemas.microsoft.com/office/drawing/2014/main" xmlns="" id="{6C978660-44CA-449B-A64F-158C4E561F5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63" y="1224"/>
                      <a:ext cx="107" cy="112"/>
                    </a:xfrm>
                    <a:custGeom>
                      <a:avLst/>
                      <a:gdLst>
                        <a:gd name="T0" fmla="*/ 640 w 646"/>
                        <a:gd name="T1" fmla="*/ 223 h 559"/>
                        <a:gd name="T2" fmla="*/ 614 w 646"/>
                        <a:gd name="T3" fmla="*/ 159 h 559"/>
                        <a:gd name="T4" fmla="*/ 573 w 646"/>
                        <a:gd name="T5" fmla="*/ 101 h 559"/>
                        <a:gd name="T6" fmla="*/ 517 w 646"/>
                        <a:gd name="T7" fmla="*/ 55 h 559"/>
                        <a:gd name="T8" fmla="*/ 449 w 646"/>
                        <a:gd name="T9" fmla="*/ 22 h 559"/>
                        <a:gd name="T10" fmla="*/ 372 w 646"/>
                        <a:gd name="T11" fmla="*/ 3 h 559"/>
                        <a:gd name="T12" fmla="*/ 291 w 646"/>
                        <a:gd name="T13" fmla="*/ 2 h 559"/>
                        <a:gd name="T14" fmla="*/ 212 w 646"/>
                        <a:gd name="T15" fmla="*/ 17 h 559"/>
                        <a:gd name="T16" fmla="*/ 143 w 646"/>
                        <a:gd name="T17" fmla="*/ 48 h 559"/>
                        <a:gd name="T18" fmla="*/ 84 w 646"/>
                        <a:gd name="T19" fmla="*/ 91 h 559"/>
                        <a:gd name="T20" fmla="*/ 39 w 646"/>
                        <a:gd name="T21" fmla="*/ 147 h 559"/>
                        <a:gd name="T22" fmla="*/ 11 w 646"/>
                        <a:gd name="T23" fmla="*/ 210 h 559"/>
                        <a:gd name="T24" fmla="*/ 0 w 646"/>
                        <a:gd name="T25" fmla="*/ 280 h 559"/>
                        <a:gd name="T26" fmla="*/ 11 w 646"/>
                        <a:gd name="T27" fmla="*/ 350 h 559"/>
                        <a:gd name="T28" fmla="*/ 39 w 646"/>
                        <a:gd name="T29" fmla="*/ 413 h 559"/>
                        <a:gd name="T30" fmla="*/ 84 w 646"/>
                        <a:gd name="T31" fmla="*/ 468 h 559"/>
                        <a:gd name="T32" fmla="*/ 143 w 646"/>
                        <a:gd name="T33" fmla="*/ 512 h 559"/>
                        <a:gd name="T34" fmla="*/ 212 w 646"/>
                        <a:gd name="T35" fmla="*/ 542 h 559"/>
                        <a:gd name="T36" fmla="*/ 291 w 646"/>
                        <a:gd name="T37" fmla="*/ 558 h 559"/>
                        <a:gd name="T38" fmla="*/ 372 w 646"/>
                        <a:gd name="T39" fmla="*/ 556 h 559"/>
                        <a:gd name="T40" fmla="*/ 449 w 646"/>
                        <a:gd name="T41" fmla="*/ 537 h 559"/>
                        <a:gd name="T42" fmla="*/ 517 w 646"/>
                        <a:gd name="T43" fmla="*/ 503 h 559"/>
                        <a:gd name="T44" fmla="*/ 573 w 646"/>
                        <a:gd name="T45" fmla="*/ 457 h 559"/>
                        <a:gd name="T46" fmla="*/ 614 w 646"/>
                        <a:gd name="T47" fmla="*/ 401 h 559"/>
                        <a:gd name="T48" fmla="*/ 640 w 646"/>
                        <a:gd name="T49" fmla="*/ 336 h 559"/>
                        <a:gd name="T50" fmla="*/ 618 w 646"/>
                        <a:gd name="T51" fmla="*/ 280 h 559"/>
                        <a:gd name="T52" fmla="*/ 608 w 646"/>
                        <a:gd name="T53" fmla="*/ 343 h 559"/>
                        <a:gd name="T54" fmla="*/ 582 w 646"/>
                        <a:gd name="T55" fmla="*/ 401 h 559"/>
                        <a:gd name="T56" fmla="*/ 541 w 646"/>
                        <a:gd name="T57" fmla="*/ 450 h 559"/>
                        <a:gd name="T58" fmla="*/ 487 w 646"/>
                        <a:gd name="T59" fmla="*/ 490 h 559"/>
                        <a:gd name="T60" fmla="*/ 425 w 646"/>
                        <a:gd name="T61" fmla="*/ 519 h 559"/>
                        <a:gd name="T62" fmla="*/ 353 w 646"/>
                        <a:gd name="T63" fmla="*/ 532 h 559"/>
                        <a:gd name="T64" fmla="*/ 279 w 646"/>
                        <a:gd name="T65" fmla="*/ 531 h 559"/>
                        <a:gd name="T66" fmla="*/ 209 w 646"/>
                        <a:gd name="T67" fmla="*/ 514 h 559"/>
                        <a:gd name="T68" fmla="*/ 147 w 646"/>
                        <a:gd name="T69" fmla="*/ 483 h 559"/>
                        <a:gd name="T70" fmla="*/ 96 w 646"/>
                        <a:gd name="T71" fmla="*/ 441 h 559"/>
                        <a:gd name="T72" fmla="*/ 58 w 646"/>
                        <a:gd name="T73" fmla="*/ 390 h 559"/>
                        <a:gd name="T74" fmla="*/ 36 w 646"/>
                        <a:gd name="T75" fmla="*/ 331 h 559"/>
                        <a:gd name="T76" fmla="*/ 30 w 646"/>
                        <a:gd name="T77" fmla="*/ 267 h 559"/>
                        <a:gd name="T78" fmla="*/ 43 w 646"/>
                        <a:gd name="T79" fmla="*/ 204 h 559"/>
                        <a:gd name="T80" fmla="*/ 73 w 646"/>
                        <a:gd name="T81" fmla="*/ 148 h 559"/>
                        <a:gd name="T82" fmla="*/ 115 w 646"/>
                        <a:gd name="T83" fmla="*/ 100 h 559"/>
                        <a:gd name="T84" fmla="*/ 171 w 646"/>
                        <a:gd name="T85" fmla="*/ 62 h 559"/>
                        <a:gd name="T86" fmla="*/ 236 w 646"/>
                        <a:gd name="T87" fmla="*/ 37 h 559"/>
                        <a:gd name="T88" fmla="*/ 308 w 646"/>
                        <a:gd name="T89" fmla="*/ 26 h 559"/>
                        <a:gd name="T90" fmla="*/ 383 w 646"/>
                        <a:gd name="T91" fmla="*/ 31 h 559"/>
                        <a:gd name="T92" fmla="*/ 451 w 646"/>
                        <a:gd name="T93" fmla="*/ 50 h 559"/>
                        <a:gd name="T94" fmla="*/ 510 w 646"/>
                        <a:gd name="T95" fmla="*/ 84 h 559"/>
                        <a:gd name="T96" fmla="*/ 558 w 646"/>
                        <a:gd name="T97" fmla="*/ 128 h 559"/>
                        <a:gd name="T98" fmla="*/ 594 w 646"/>
                        <a:gd name="T99" fmla="*/ 180 h 559"/>
                        <a:gd name="T100" fmla="*/ 614 w 646"/>
                        <a:gd name="T101" fmla="*/ 241 h 5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46" h="559">
                          <a:moveTo>
                            <a:pt x="646" y="280"/>
                          </a:moveTo>
                          <a:lnTo>
                            <a:pt x="646" y="266"/>
                          </a:lnTo>
                          <a:lnTo>
                            <a:pt x="645" y="251"/>
                          </a:lnTo>
                          <a:lnTo>
                            <a:pt x="643" y="237"/>
                          </a:lnTo>
                          <a:lnTo>
                            <a:pt x="640" y="223"/>
                          </a:lnTo>
                          <a:lnTo>
                            <a:pt x="637" y="210"/>
                          </a:lnTo>
                          <a:lnTo>
                            <a:pt x="632" y="197"/>
                          </a:lnTo>
                          <a:lnTo>
                            <a:pt x="627" y="183"/>
                          </a:lnTo>
                          <a:lnTo>
                            <a:pt x="621" y="171"/>
                          </a:lnTo>
                          <a:lnTo>
                            <a:pt x="614" y="159"/>
                          </a:lnTo>
                          <a:lnTo>
                            <a:pt x="607" y="147"/>
                          </a:lnTo>
                          <a:lnTo>
                            <a:pt x="600" y="134"/>
                          </a:lnTo>
                          <a:lnTo>
                            <a:pt x="592" y="123"/>
                          </a:lnTo>
                          <a:lnTo>
                            <a:pt x="582" y="113"/>
                          </a:lnTo>
                          <a:lnTo>
                            <a:pt x="573" y="101"/>
                          </a:lnTo>
                          <a:lnTo>
                            <a:pt x="562" y="91"/>
                          </a:lnTo>
                          <a:lnTo>
                            <a:pt x="551" y="82"/>
                          </a:lnTo>
                          <a:lnTo>
                            <a:pt x="541" y="73"/>
                          </a:lnTo>
                          <a:lnTo>
                            <a:pt x="529" y="63"/>
                          </a:lnTo>
                          <a:lnTo>
                            <a:pt x="517" y="55"/>
                          </a:lnTo>
                          <a:lnTo>
                            <a:pt x="504" y="48"/>
                          </a:lnTo>
                          <a:lnTo>
                            <a:pt x="491" y="41"/>
                          </a:lnTo>
                          <a:lnTo>
                            <a:pt x="478" y="34"/>
                          </a:lnTo>
                          <a:lnTo>
                            <a:pt x="464" y="28"/>
                          </a:lnTo>
                          <a:lnTo>
                            <a:pt x="449" y="22"/>
                          </a:lnTo>
                          <a:lnTo>
                            <a:pt x="434" y="17"/>
                          </a:lnTo>
                          <a:lnTo>
                            <a:pt x="420" y="12"/>
                          </a:lnTo>
                          <a:lnTo>
                            <a:pt x="404" y="9"/>
                          </a:lnTo>
                          <a:lnTo>
                            <a:pt x="389" y="6"/>
                          </a:lnTo>
                          <a:lnTo>
                            <a:pt x="372" y="3"/>
                          </a:lnTo>
                          <a:lnTo>
                            <a:pt x="357" y="2"/>
                          </a:lnTo>
                          <a:lnTo>
                            <a:pt x="340" y="1"/>
                          </a:lnTo>
                          <a:lnTo>
                            <a:pt x="324" y="0"/>
                          </a:lnTo>
                          <a:lnTo>
                            <a:pt x="307" y="1"/>
                          </a:lnTo>
                          <a:lnTo>
                            <a:pt x="291" y="2"/>
                          </a:lnTo>
                          <a:lnTo>
                            <a:pt x="274" y="3"/>
                          </a:lnTo>
                          <a:lnTo>
                            <a:pt x="259" y="6"/>
                          </a:lnTo>
                          <a:lnTo>
                            <a:pt x="243" y="9"/>
                          </a:lnTo>
                          <a:lnTo>
                            <a:pt x="228" y="12"/>
                          </a:lnTo>
                          <a:lnTo>
                            <a:pt x="212" y="17"/>
                          </a:lnTo>
                          <a:lnTo>
                            <a:pt x="198" y="22"/>
                          </a:lnTo>
                          <a:lnTo>
                            <a:pt x="183" y="28"/>
                          </a:lnTo>
                          <a:lnTo>
                            <a:pt x="170" y="34"/>
                          </a:lnTo>
                          <a:lnTo>
                            <a:pt x="156" y="41"/>
                          </a:lnTo>
                          <a:lnTo>
                            <a:pt x="143" y="48"/>
                          </a:lnTo>
                          <a:lnTo>
                            <a:pt x="131" y="55"/>
                          </a:lnTo>
                          <a:lnTo>
                            <a:pt x="118" y="63"/>
                          </a:lnTo>
                          <a:lnTo>
                            <a:pt x="106" y="73"/>
                          </a:lnTo>
                          <a:lnTo>
                            <a:pt x="95" y="82"/>
                          </a:lnTo>
                          <a:lnTo>
                            <a:pt x="84" y="91"/>
                          </a:lnTo>
                          <a:lnTo>
                            <a:pt x="74" y="101"/>
                          </a:lnTo>
                          <a:lnTo>
                            <a:pt x="64" y="113"/>
                          </a:lnTo>
                          <a:lnTo>
                            <a:pt x="56" y="123"/>
                          </a:lnTo>
                          <a:lnTo>
                            <a:pt x="48" y="134"/>
                          </a:lnTo>
                          <a:lnTo>
                            <a:pt x="39" y="147"/>
                          </a:lnTo>
                          <a:lnTo>
                            <a:pt x="32" y="159"/>
                          </a:lnTo>
                          <a:lnTo>
                            <a:pt x="25" y="171"/>
                          </a:lnTo>
                          <a:lnTo>
                            <a:pt x="20" y="183"/>
                          </a:lnTo>
                          <a:lnTo>
                            <a:pt x="15" y="197"/>
                          </a:lnTo>
                          <a:lnTo>
                            <a:pt x="11" y="210"/>
                          </a:lnTo>
                          <a:lnTo>
                            <a:pt x="7" y="223"/>
                          </a:lnTo>
                          <a:lnTo>
                            <a:pt x="4" y="237"/>
                          </a:lnTo>
                          <a:lnTo>
                            <a:pt x="2" y="251"/>
                          </a:lnTo>
                          <a:lnTo>
                            <a:pt x="0" y="266"/>
                          </a:lnTo>
                          <a:lnTo>
                            <a:pt x="0" y="280"/>
                          </a:lnTo>
                          <a:lnTo>
                            <a:pt x="0" y="294"/>
                          </a:lnTo>
                          <a:lnTo>
                            <a:pt x="2" y="309"/>
                          </a:lnTo>
                          <a:lnTo>
                            <a:pt x="4" y="322"/>
                          </a:lnTo>
                          <a:lnTo>
                            <a:pt x="7" y="336"/>
                          </a:lnTo>
                          <a:lnTo>
                            <a:pt x="11" y="350"/>
                          </a:lnTo>
                          <a:lnTo>
                            <a:pt x="15" y="363"/>
                          </a:lnTo>
                          <a:lnTo>
                            <a:pt x="20" y="376"/>
                          </a:lnTo>
                          <a:lnTo>
                            <a:pt x="25" y="389"/>
                          </a:lnTo>
                          <a:lnTo>
                            <a:pt x="32" y="401"/>
                          </a:lnTo>
                          <a:lnTo>
                            <a:pt x="39" y="413"/>
                          </a:lnTo>
                          <a:lnTo>
                            <a:pt x="48" y="424"/>
                          </a:lnTo>
                          <a:lnTo>
                            <a:pt x="56" y="436"/>
                          </a:lnTo>
                          <a:lnTo>
                            <a:pt x="64" y="447"/>
                          </a:lnTo>
                          <a:lnTo>
                            <a:pt x="74" y="457"/>
                          </a:lnTo>
                          <a:lnTo>
                            <a:pt x="84" y="468"/>
                          </a:lnTo>
                          <a:lnTo>
                            <a:pt x="95" y="478"/>
                          </a:lnTo>
                          <a:lnTo>
                            <a:pt x="106" y="487"/>
                          </a:lnTo>
                          <a:lnTo>
                            <a:pt x="118" y="495"/>
                          </a:lnTo>
                          <a:lnTo>
                            <a:pt x="131" y="503"/>
                          </a:lnTo>
                          <a:lnTo>
                            <a:pt x="143" y="512"/>
                          </a:lnTo>
                          <a:lnTo>
                            <a:pt x="156" y="519"/>
                          </a:lnTo>
                          <a:lnTo>
                            <a:pt x="170" y="526"/>
                          </a:lnTo>
                          <a:lnTo>
                            <a:pt x="183" y="532"/>
                          </a:lnTo>
                          <a:lnTo>
                            <a:pt x="198" y="537"/>
                          </a:lnTo>
                          <a:lnTo>
                            <a:pt x="212" y="542"/>
                          </a:lnTo>
                          <a:lnTo>
                            <a:pt x="228" y="547"/>
                          </a:lnTo>
                          <a:lnTo>
                            <a:pt x="243" y="551"/>
                          </a:lnTo>
                          <a:lnTo>
                            <a:pt x="259" y="554"/>
                          </a:lnTo>
                          <a:lnTo>
                            <a:pt x="274" y="556"/>
                          </a:lnTo>
                          <a:lnTo>
                            <a:pt x="291" y="558"/>
                          </a:lnTo>
                          <a:lnTo>
                            <a:pt x="307" y="559"/>
                          </a:lnTo>
                          <a:lnTo>
                            <a:pt x="324" y="559"/>
                          </a:lnTo>
                          <a:lnTo>
                            <a:pt x="340" y="559"/>
                          </a:lnTo>
                          <a:lnTo>
                            <a:pt x="357" y="558"/>
                          </a:lnTo>
                          <a:lnTo>
                            <a:pt x="372" y="556"/>
                          </a:lnTo>
                          <a:lnTo>
                            <a:pt x="389" y="554"/>
                          </a:lnTo>
                          <a:lnTo>
                            <a:pt x="404" y="551"/>
                          </a:lnTo>
                          <a:lnTo>
                            <a:pt x="420" y="547"/>
                          </a:lnTo>
                          <a:lnTo>
                            <a:pt x="434" y="542"/>
                          </a:lnTo>
                          <a:lnTo>
                            <a:pt x="449" y="537"/>
                          </a:lnTo>
                          <a:lnTo>
                            <a:pt x="464" y="532"/>
                          </a:lnTo>
                          <a:lnTo>
                            <a:pt x="478" y="526"/>
                          </a:lnTo>
                          <a:lnTo>
                            <a:pt x="491" y="519"/>
                          </a:lnTo>
                          <a:lnTo>
                            <a:pt x="504" y="512"/>
                          </a:lnTo>
                          <a:lnTo>
                            <a:pt x="517" y="503"/>
                          </a:lnTo>
                          <a:lnTo>
                            <a:pt x="529" y="495"/>
                          </a:lnTo>
                          <a:lnTo>
                            <a:pt x="541" y="487"/>
                          </a:lnTo>
                          <a:lnTo>
                            <a:pt x="551" y="478"/>
                          </a:lnTo>
                          <a:lnTo>
                            <a:pt x="562" y="468"/>
                          </a:lnTo>
                          <a:lnTo>
                            <a:pt x="573" y="457"/>
                          </a:lnTo>
                          <a:lnTo>
                            <a:pt x="582" y="447"/>
                          </a:lnTo>
                          <a:lnTo>
                            <a:pt x="592" y="436"/>
                          </a:lnTo>
                          <a:lnTo>
                            <a:pt x="600" y="424"/>
                          </a:lnTo>
                          <a:lnTo>
                            <a:pt x="607" y="413"/>
                          </a:lnTo>
                          <a:lnTo>
                            <a:pt x="614" y="401"/>
                          </a:lnTo>
                          <a:lnTo>
                            <a:pt x="621" y="389"/>
                          </a:lnTo>
                          <a:lnTo>
                            <a:pt x="627" y="376"/>
                          </a:lnTo>
                          <a:lnTo>
                            <a:pt x="632" y="363"/>
                          </a:lnTo>
                          <a:lnTo>
                            <a:pt x="637" y="350"/>
                          </a:lnTo>
                          <a:lnTo>
                            <a:pt x="640" y="336"/>
                          </a:lnTo>
                          <a:lnTo>
                            <a:pt x="643" y="322"/>
                          </a:lnTo>
                          <a:lnTo>
                            <a:pt x="645" y="309"/>
                          </a:lnTo>
                          <a:lnTo>
                            <a:pt x="646" y="294"/>
                          </a:lnTo>
                          <a:lnTo>
                            <a:pt x="646" y="280"/>
                          </a:lnTo>
                          <a:close/>
                          <a:moveTo>
                            <a:pt x="618" y="280"/>
                          </a:moveTo>
                          <a:lnTo>
                            <a:pt x="617" y="293"/>
                          </a:lnTo>
                          <a:lnTo>
                            <a:pt x="615" y="306"/>
                          </a:lnTo>
                          <a:lnTo>
                            <a:pt x="614" y="319"/>
                          </a:lnTo>
                          <a:lnTo>
                            <a:pt x="611" y="331"/>
                          </a:lnTo>
                          <a:lnTo>
                            <a:pt x="608" y="343"/>
                          </a:lnTo>
                          <a:lnTo>
                            <a:pt x="603" y="355"/>
                          </a:lnTo>
                          <a:lnTo>
                            <a:pt x="599" y="367"/>
                          </a:lnTo>
                          <a:lnTo>
                            <a:pt x="594" y="378"/>
                          </a:lnTo>
                          <a:lnTo>
                            <a:pt x="588" y="390"/>
                          </a:lnTo>
                          <a:lnTo>
                            <a:pt x="582" y="401"/>
                          </a:lnTo>
                          <a:lnTo>
                            <a:pt x="575" y="411"/>
                          </a:lnTo>
                          <a:lnTo>
                            <a:pt x="567" y="421"/>
                          </a:lnTo>
                          <a:lnTo>
                            <a:pt x="558" y="432"/>
                          </a:lnTo>
                          <a:lnTo>
                            <a:pt x="550" y="441"/>
                          </a:lnTo>
                          <a:lnTo>
                            <a:pt x="541" y="450"/>
                          </a:lnTo>
                          <a:lnTo>
                            <a:pt x="531" y="459"/>
                          </a:lnTo>
                          <a:lnTo>
                            <a:pt x="521" y="468"/>
                          </a:lnTo>
                          <a:lnTo>
                            <a:pt x="510" y="476"/>
                          </a:lnTo>
                          <a:lnTo>
                            <a:pt x="499" y="483"/>
                          </a:lnTo>
                          <a:lnTo>
                            <a:pt x="487" y="490"/>
                          </a:lnTo>
                          <a:lnTo>
                            <a:pt x="476" y="497"/>
                          </a:lnTo>
                          <a:lnTo>
                            <a:pt x="464" y="503"/>
                          </a:lnTo>
                          <a:lnTo>
                            <a:pt x="451" y="509"/>
                          </a:lnTo>
                          <a:lnTo>
                            <a:pt x="438" y="514"/>
                          </a:lnTo>
                          <a:lnTo>
                            <a:pt x="425" y="519"/>
                          </a:lnTo>
                          <a:lnTo>
                            <a:pt x="410" y="522"/>
                          </a:lnTo>
                          <a:lnTo>
                            <a:pt x="397" y="526"/>
                          </a:lnTo>
                          <a:lnTo>
                            <a:pt x="383" y="529"/>
                          </a:lnTo>
                          <a:lnTo>
                            <a:pt x="368" y="531"/>
                          </a:lnTo>
                          <a:lnTo>
                            <a:pt x="353" y="532"/>
                          </a:lnTo>
                          <a:lnTo>
                            <a:pt x="338" y="533"/>
                          </a:lnTo>
                          <a:lnTo>
                            <a:pt x="324" y="534"/>
                          </a:lnTo>
                          <a:lnTo>
                            <a:pt x="308" y="533"/>
                          </a:lnTo>
                          <a:lnTo>
                            <a:pt x="293" y="532"/>
                          </a:lnTo>
                          <a:lnTo>
                            <a:pt x="279" y="531"/>
                          </a:lnTo>
                          <a:lnTo>
                            <a:pt x="265" y="529"/>
                          </a:lnTo>
                          <a:lnTo>
                            <a:pt x="250" y="526"/>
                          </a:lnTo>
                          <a:lnTo>
                            <a:pt x="236" y="522"/>
                          </a:lnTo>
                          <a:lnTo>
                            <a:pt x="222" y="519"/>
                          </a:lnTo>
                          <a:lnTo>
                            <a:pt x="209" y="514"/>
                          </a:lnTo>
                          <a:lnTo>
                            <a:pt x="196" y="509"/>
                          </a:lnTo>
                          <a:lnTo>
                            <a:pt x="184" y="503"/>
                          </a:lnTo>
                          <a:lnTo>
                            <a:pt x="171" y="497"/>
                          </a:lnTo>
                          <a:lnTo>
                            <a:pt x="159" y="490"/>
                          </a:lnTo>
                          <a:lnTo>
                            <a:pt x="147" y="483"/>
                          </a:lnTo>
                          <a:lnTo>
                            <a:pt x="137" y="476"/>
                          </a:lnTo>
                          <a:lnTo>
                            <a:pt x="126" y="468"/>
                          </a:lnTo>
                          <a:lnTo>
                            <a:pt x="115" y="459"/>
                          </a:lnTo>
                          <a:lnTo>
                            <a:pt x="106" y="450"/>
                          </a:lnTo>
                          <a:lnTo>
                            <a:pt x="96" y="441"/>
                          </a:lnTo>
                          <a:lnTo>
                            <a:pt x="88" y="432"/>
                          </a:lnTo>
                          <a:lnTo>
                            <a:pt x="80" y="421"/>
                          </a:lnTo>
                          <a:lnTo>
                            <a:pt x="73" y="411"/>
                          </a:lnTo>
                          <a:lnTo>
                            <a:pt x="66" y="401"/>
                          </a:lnTo>
                          <a:lnTo>
                            <a:pt x="58" y="390"/>
                          </a:lnTo>
                          <a:lnTo>
                            <a:pt x="52" y="378"/>
                          </a:lnTo>
                          <a:lnTo>
                            <a:pt x="48" y="367"/>
                          </a:lnTo>
                          <a:lnTo>
                            <a:pt x="43" y="355"/>
                          </a:lnTo>
                          <a:lnTo>
                            <a:pt x="39" y="343"/>
                          </a:lnTo>
                          <a:lnTo>
                            <a:pt x="36" y="331"/>
                          </a:lnTo>
                          <a:lnTo>
                            <a:pt x="34" y="319"/>
                          </a:lnTo>
                          <a:lnTo>
                            <a:pt x="31" y="306"/>
                          </a:lnTo>
                          <a:lnTo>
                            <a:pt x="30" y="293"/>
                          </a:lnTo>
                          <a:lnTo>
                            <a:pt x="30" y="280"/>
                          </a:lnTo>
                          <a:lnTo>
                            <a:pt x="30" y="267"/>
                          </a:lnTo>
                          <a:lnTo>
                            <a:pt x="31" y="253"/>
                          </a:lnTo>
                          <a:lnTo>
                            <a:pt x="34" y="241"/>
                          </a:lnTo>
                          <a:lnTo>
                            <a:pt x="36" y="229"/>
                          </a:lnTo>
                          <a:lnTo>
                            <a:pt x="39" y="216"/>
                          </a:lnTo>
                          <a:lnTo>
                            <a:pt x="43" y="204"/>
                          </a:lnTo>
                          <a:lnTo>
                            <a:pt x="48" y="193"/>
                          </a:lnTo>
                          <a:lnTo>
                            <a:pt x="52" y="180"/>
                          </a:lnTo>
                          <a:lnTo>
                            <a:pt x="58" y="169"/>
                          </a:lnTo>
                          <a:lnTo>
                            <a:pt x="66" y="159"/>
                          </a:lnTo>
                          <a:lnTo>
                            <a:pt x="73" y="148"/>
                          </a:lnTo>
                          <a:lnTo>
                            <a:pt x="80" y="137"/>
                          </a:lnTo>
                          <a:lnTo>
                            <a:pt x="88" y="128"/>
                          </a:lnTo>
                          <a:lnTo>
                            <a:pt x="96" y="118"/>
                          </a:lnTo>
                          <a:lnTo>
                            <a:pt x="106" y="109"/>
                          </a:lnTo>
                          <a:lnTo>
                            <a:pt x="115" y="100"/>
                          </a:lnTo>
                          <a:lnTo>
                            <a:pt x="126" y="91"/>
                          </a:lnTo>
                          <a:lnTo>
                            <a:pt x="137" y="84"/>
                          </a:lnTo>
                          <a:lnTo>
                            <a:pt x="147" y="76"/>
                          </a:lnTo>
                          <a:lnTo>
                            <a:pt x="159" y="69"/>
                          </a:lnTo>
                          <a:lnTo>
                            <a:pt x="171" y="62"/>
                          </a:lnTo>
                          <a:lnTo>
                            <a:pt x="184" y="56"/>
                          </a:lnTo>
                          <a:lnTo>
                            <a:pt x="196" y="50"/>
                          </a:lnTo>
                          <a:lnTo>
                            <a:pt x="209" y="45"/>
                          </a:lnTo>
                          <a:lnTo>
                            <a:pt x="222" y="41"/>
                          </a:lnTo>
                          <a:lnTo>
                            <a:pt x="236" y="37"/>
                          </a:lnTo>
                          <a:lnTo>
                            <a:pt x="250" y="34"/>
                          </a:lnTo>
                          <a:lnTo>
                            <a:pt x="265" y="31"/>
                          </a:lnTo>
                          <a:lnTo>
                            <a:pt x="279" y="29"/>
                          </a:lnTo>
                          <a:lnTo>
                            <a:pt x="293" y="27"/>
                          </a:lnTo>
                          <a:lnTo>
                            <a:pt x="308" y="26"/>
                          </a:lnTo>
                          <a:lnTo>
                            <a:pt x="324" y="26"/>
                          </a:lnTo>
                          <a:lnTo>
                            <a:pt x="338" y="26"/>
                          </a:lnTo>
                          <a:lnTo>
                            <a:pt x="353" y="27"/>
                          </a:lnTo>
                          <a:lnTo>
                            <a:pt x="368" y="29"/>
                          </a:lnTo>
                          <a:lnTo>
                            <a:pt x="383" y="31"/>
                          </a:lnTo>
                          <a:lnTo>
                            <a:pt x="397" y="34"/>
                          </a:lnTo>
                          <a:lnTo>
                            <a:pt x="410" y="37"/>
                          </a:lnTo>
                          <a:lnTo>
                            <a:pt x="425" y="41"/>
                          </a:lnTo>
                          <a:lnTo>
                            <a:pt x="438" y="45"/>
                          </a:lnTo>
                          <a:lnTo>
                            <a:pt x="451" y="50"/>
                          </a:lnTo>
                          <a:lnTo>
                            <a:pt x="464" y="56"/>
                          </a:lnTo>
                          <a:lnTo>
                            <a:pt x="476" y="62"/>
                          </a:lnTo>
                          <a:lnTo>
                            <a:pt x="487" y="69"/>
                          </a:lnTo>
                          <a:lnTo>
                            <a:pt x="499" y="76"/>
                          </a:lnTo>
                          <a:lnTo>
                            <a:pt x="510" y="84"/>
                          </a:lnTo>
                          <a:lnTo>
                            <a:pt x="521" y="91"/>
                          </a:lnTo>
                          <a:lnTo>
                            <a:pt x="531" y="100"/>
                          </a:lnTo>
                          <a:lnTo>
                            <a:pt x="541" y="109"/>
                          </a:lnTo>
                          <a:lnTo>
                            <a:pt x="550" y="118"/>
                          </a:lnTo>
                          <a:lnTo>
                            <a:pt x="558" y="128"/>
                          </a:lnTo>
                          <a:lnTo>
                            <a:pt x="567" y="137"/>
                          </a:lnTo>
                          <a:lnTo>
                            <a:pt x="575" y="148"/>
                          </a:lnTo>
                          <a:lnTo>
                            <a:pt x="582" y="159"/>
                          </a:lnTo>
                          <a:lnTo>
                            <a:pt x="588" y="169"/>
                          </a:lnTo>
                          <a:lnTo>
                            <a:pt x="594" y="180"/>
                          </a:lnTo>
                          <a:lnTo>
                            <a:pt x="599" y="193"/>
                          </a:lnTo>
                          <a:lnTo>
                            <a:pt x="603" y="204"/>
                          </a:lnTo>
                          <a:lnTo>
                            <a:pt x="608" y="216"/>
                          </a:lnTo>
                          <a:lnTo>
                            <a:pt x="611" y="229"/>
                          </a:lnTo>
                          <a:lnTo>
                            <a:pt x="614" y="241"/>
                          </a:lnTo>
                          <a:lnTo>
                            <a:pt x="615" y="253"/>
                          </a:lnTo>
                          <a:lnTo>
                            <a:pt x="617" y="267"/>
                          </a:lnTo>
                          <a:lnTo>
                            <a:pt x="618" y="280"/>
                          </a:lnTo>
                          <a:close/>
                        </a:path>
                      </a:pathLst>
                    </a:custGeom>
                    <a:solidFill>
                      <a:srgbClr val="6AC1E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0" name="Freeform 7036">
                      <a:extLst>
                        <a:ext uri="{FF2B5EF4-FFF2-40B4-BE49-F238E27FC236}">
                          <a16:creationId xmlns:a16="http://schemas.microsoft.com/office/drawing/2014/main" xmlns="" id="{9F2D0D6E-9715-424F-A46D-0C91157B7F8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65" y="1226"/>
                      <a:ext cx="103" cy="107"/>
                    </a:xfrm>
                    <a:custGeom>
                      <a:avLst/>
                      <a:gdLst>
                        <a:gd name="T0" fmla="*/ 611 w 617"/>
                        <a:gd name="T1" fmla="*/ 213 h 534"/>
                        <a:gd name="T2" fmla="*/ 586 w 617"/>
                        <a:gd name="T3" fmla="*/ 151 h 534"/>
                        <a:gd name="T4" fmla="*/ 546 w 617"/>
                        <a:gd name="T5" fmla="*/ 97 h 534"/>
                        <a:gd name="T6" fmla="*/ 493 w 617"/>
                        <a:gd name="T7" fmla="*/ 53 h 534"/>
                        <a:gd name="T8" fmla="*/ 429 w 617"/>
                        <a:gd name="T9" fmla="*/ 21 h 534"/>
                        <a:gd name="T10" fmla="*/ 355 w 617"/>
                        <a:gd name="T11" fmla="*/ 3 h 534"/>
                        <a:gd name="T12" fmla="*/ 277 w 617"/>
                        <a:gd name="T13" fmla="*/ 1 h 534"/>
                        <a:gd name="T14" fmla="*/ 202 w 617"/>
                        <a:gd name="T15" fmla="*/ 16 h 534"/>
                        <a:gd name="T16" fmla="*/ 136 w 617"/>
                        <a:gd name="T17" fmla="*/ 45 h 534"/>
                        <a:gd name="T18" fmla="*/ 80 w 617"/>
                        <a:gd name="T19" fmla="*/ 87 h 534"/>
                        <a:gd name="T20" fmla="*/ 37 w 617"/>
                        <a:gd name="T21" fmla="*/ 140 h 534"/>
                        <a:gd name="T22" fmla="*/ 10 w 617"/>
                        <a:gd name="T23" fmla="*/ 200 h 534"/>
                        <a:gd name="T24" fmla="*/ 0 w 617"/>
                        <a:gd name="T25" fmla="*/ 267 h 534"/>
                        <a:gd name="T26" fmla="*/ 10 w 617"/>
                        <a:gd name="T27" fmla="*/ 334 h 534"/>
                        <a:gd name="T28" fmla="*/ 37 w 617"/>
                        <a:gd name="T29" fmla="*/ 394 h 534"/>
                        <a:gd name="T30" fmla="*/ 80 w 617"/>
                        <a:gd name="T31" fmla="*/ 446 h 534"/>
                        <a:gd name="T32" fmla="*/ 136 w 617"/>
                        <a:gd name="T33" fmla="*/ 488 h 534"/>
                        <a:gd name="T34" fmla="*/ 202 w 617"/>
                        <a:gd name="T35" fmla="*/ 517 h 534"/>
                        <a:gd name="T36" fmla="*/ 277 w 617"/>
                        <a:gd name="T37" fmla="*/ 532 h 534"/>
                        <a:gd name="T38" fmla="*/ 355 w 617"/>
                        <a:gd name="T39" fmla="*/ 530 h 534"/>
                        <a:gd name="T40" fmla="*/ 429 w 617"/>
                        <a:gd name="T41" fmla="*/ 513 h 534"/>
                        <a:gd name="T42" fmla="*/ 493 w 617"/>
                        <a:gd name="T43" fmla="*/ 480 h 534"/>
                        <a:gd name="T44" fmla="*/ 546 w 617"/>
                        <a:gd name="T45" fmla="*/ 436 h 534"/>
                        <a:gd name="T46" fmla="*/ 586 w 617"/>
                        <a:gd name="T47" fmla="*/ 383 h 534"/>
                        <a:gd name="T48" fmla="*/ 611 w 617"/>
                        <a:gd name="T49" fmla="*/ 320 h 534"/>
                        <a:gd name="T50" fmla="*/ 587 w 617"/>
                        <a:gd name="T51" fmla="*/ 267 h 534"/>
                        <a:gd name="T52" fmla="*/ 579 w 617"/>
                        <a:gd name="T53" fmla="*/ 327 h 534"/>
                        <a:gd name="T54" fmla="*/ 554 w 617"/>
                        <a:gd name="T55" fmla="*/ 382 h 534"/>
                        <a:gd name="T56" fmla="*/ 515 w 617"/>
                        <a:gd name="T57" fmla="*/ 429 h 534"/>
                        <a:gd name="T58" fmla="*/ 464 w 617"/>
                        <a:gd name="T59" fmla="*/ 467 h 534"/>
                        <a:gd name="T60" fmla="*/ 405 w 617"/>
                        <a:gd name="T61" fmla="*/ 494 h 534"/>
                        <a:gd name="T62" fmla="*/ 337 w 617"/>
                        <a:gd name="T63" fmla="*/ 507 h 534"/>
                        <a:gd name="T64" fmla="*/ 266 w 617"/>
                        <a:gd name="T65" fmla="*/ 506 h 534"/>
                        <a:gd name="T66" fmla="*/ 200 w 617"/>
                        <a:gd name="T67" fmla="*/ 489 h 534"/>
                        <a:gd name="T68" fmla="*/ 142 w 617"/>
                        <a:gd name="T69" fmla="*/ 460 h 534"/>
                        <a:gd name="T70" fmla="*/ 93 w 617"/>
                        <a:gd name="T71" fmla="*/ 421 h 534"/>
                        <a:gd name="T72" fmla="*/ 56 w 617"/>
                        <a:gd name="T73" fmla="*/ 371 h 534"/>
                        <a:gd name="T74" fmla="*/ 35 w 617"/>
                        <a:gd name="T75" fmla="*/ 315 h 534"/>
                        <a:gd name="T76" fmla="*/ 30 w 617"/>
                        <a:gd name="T77" fmla="*/ 255 h 534"/>
                        <a:gd name="T78" fmla="*/ 42 w 617"/>
                        <a:gd name="T79" fmla="*/ 195 h 534"/>
                        <a:gd name="T80" fmla="*/ 69 w 617"/>
                        <a:gd name="T81" fmla="*/ 142 h 534"/>
                        <a:gd name="T82" fmla="*/ 111 w 617"/>
                        <a:gd name="T83" fmla="*/ 96 h 534"/>
                        <a:gd name="T84" fmla="*/ 164 w 617"/>
                        <a:gd name="T85" fmla="*/ 60 h 534"/>
                        <a:gd name="T86" fmla="*/ 226 w 617"/>
                        <a:gd name="T87" fmla="*/ 36 h 534"/>
                        <a:gd name="T88" fmla="*/ 295 w 617"/>
                        <a:gd name="T89" fmla="*/ 26 h 534"/>
                        <a:gd name="T90" fmla="*/ 365 w 617"/>
                        <a:gd name="T91" fmla="*/ 30 h 534"/>
                        <a:gd name="T92" fmla="*/ 430 w 617"/>
                        <a:gd name="T93" fmla="*/ 49 h 534"/>
                        <a:gd name="T94" fmla="*/ 485 w 617"/>
                        <a:gd name="T95" fmla="*/ 80 h 534"/>
                        <a:gd name="T96" fmla="*/ 532 w 617"/>
                        <a:gd name="T97" fmla="*/ 122 h 534"/>
                        <a:gd name="T98" fmla="*/ 566 w 617"/>
                        <a:gd name="T99" fmla="*/ 173 h 534"/>
                        <a:gd name="T100" fmla="*/ 584 w 617"/>
                        <a:gd name="T101" fmla="*/ 230 h 5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17" h="534">
                          <a:moveTo>
                            <a:pt x="617" y="267"/>
                          </a:moveTo>
                          <a:lnTo>
                            <a:pt x="617" y="253"/>
                          </a:lnTo>
                          <a:lnTo>
                            <a:pt x="616" y="239"/>
                          </a:lnTo>
                          <a:lnTo>
                            <a:pt x="613" y="226"/>
                          </a:lnTo>
                          <a:lnTo>
                            <a:pt x="611" y="213"/>
                          </a:lnTo>
                          <a:lnTo>
                            <a:pt x="607" y="200"/>
                          </a:lnTo>
                          <a:lnTo>
                            <a:pt x="603" y="187"/>
                          </a:lnTo>
                          <a:lnTo>
                            <a:pt x="598" y="175"/>
                          </a:lnTo>
                          <a:lnTo>
                            <a:pt x="592" y="163"/>
                          </a:lnTo>
                          <a:lnTo>
                            <a:pt x="586" y="151"/>
                          </a:lnTo>
                          <a:lnTo>
                            <a:pt x="579" y="140"/>
                          </a:lnTo>
                          <a:lnTo>
                            <a:pt x="572" y="128"/>
                          </a:lnTo>
                          <a:lnTo>
                            <a:pt x="564" y="117"/>
                          </a:lnTo>
                          <a:lnTo>
                            <a:pt x="555" y="107"/>
                          </a:lnTo>
                          <a:lnTo>
                            <a:pt x="546" y="97"/>
                          </a:lnTo>
                          <a:lnTo>
                            <a:pt x="536" y="87"/>
                          </a:lnTo>
                          <a:lnTo>
                            <a:pt x="527" y="78"/>
                          </a:lnTo>
                          <a:lnTo>
                            <a:pt x="516" y="69"/>
                          </a:lnTo>
                          <a:lnTo>
                            <a:pt x="504" y="61"/>
                          </a:lnTo>
                          <a:lnTo>
                            <a:pt x="493" y="53"/>
                          </a:lnTo>
                          <a:lnTo>
                            <a:pt x="481" y="45"/>
                          </a:lnTo>
                          <a:lnTo>
                            <a:pt x="469" y="38"/>
                          </a:lnTo>
                          <a:lnTo>
                            <a:pt x="456" y="32"/>
                          </a:lnTo>
                          <a:lnTo>
                            <a:pt x="442" y="26"/>
                          </a:lnTo>
                          <a:lnTo>
                            <a:pt x="429" y="21"/>
                          </a:lnTo>
                          <a:lnTo>
                            <a:pt x="414" y="16"/>
                          </a:lnTo>
                          <a:lnTo>
                            <a:pt x="400" y="12"/>
                          </a:lnTo>
                          <a:lnTo>
                            <a:pt x="386" y="8"/>
                          </a:lnTo>
                          <a:lnTo>
                            <a:pt x="370" y="5"/>
                          </a:lnTo>
                          <a:lnTo>
                            <a:pt x="355" y="3"/>
                          </a:lnTo>
                          <a:lnTo>
                            <a:pt x="340" y="1"/>
                          </a:lnTo>
                          <a:lnTo>
                            <a:pt x="324" y="0"/>
                          </a:lnTo>
                          <a:lnTo>
                            <a:pt x="309" y="0"/>
                          </a:lnTo>
                          <a:lnTo>
                            <a:pt x="292" y="0"/>
                          </a:lnTo>
                          <a:lnTo>
                            <a:pt x="277" y="1"/>
                          </a:lnTo>
                          <a:lnTo>
                            <a:pt x="261" y="3"/>
                          </a:lnTo>
                          <a:lnTo>
                            <a:pt x="246" y="5"/>
                          </a:lnTo>
                          <a:lnTo>
                            <a:pt x="232" y="8"/>
                          </a:lnTo>
                          <a:lnTo>
                            <a:pt x="216" y="12"/>
                          </a:lnTo>
                          <a:lnTo>
                            <a:pt x="202" y="16"/>
                          </a:lnTo>
                          <a:lnTo>
                            <a:pt x="188" y="21"/>
                          </a:lnTo>
                          <a:lnTo>
                            <a:pt x="175" y="26"/>
                          </a:lnTo>
                          <a:lnTo>
                            <a:pt x="162" y="32"/>
                          </a:lnTo>
                          <a:lnTo>
                            <a:pt x="149" y="38"/>
                          </a:lnTo>
                          <a:lnTo>
                            <a:pt x="136" y="45"/>
                          </a:lnTo>
                          <a:lnTo>
                            <a:pt x="124" y="53"/>
                          </a:lnTo>
                          <a:lnTo>
                            <a:pt x="112" y="61"/>
                          </a:lnTo>
                          <a:lnTo>
                            <a:pt x="101" y="69"/>
                          </a:lnTo>
                          <a:lnTo>
                            <a:pt x="91" y="78"/>
                          </a:lnTo>
                          <a:lnTo>
                            <a:pt x="80" y="87"/>
                          </a:lnTo>
                          <a:lnTo>
                            <a:pt x="71" y="97"/>
                          </a:lnTo>
                          <a:lnTo>
                            <a:pt x="61" y="107"/>
                          </a:lnTo>
                          <a:lnTo>
                            <a:pt x="53" y="117"/>
                          </a:lnTo>
                          <a:lnTo>
                            <a:pt x="45" y="128"/>
                          </a:lnTo>
                          <a:lnTo>
                            <a:pt x="37" y="140"/>
                          </a:lnTo>
                          <a:lnTo>
                            <a:pt x="30" y="151"/>
                          </a:lnTo>
                          <a:lnTo>
                            <a:pt x="24" y="163"/>
                          </a:lnTo>
                          <a:lnTo>
                            <a:pt x="19" y="175"/>
                          </a:lnTo>
                          <a:lnTo>
                            <a:pt x="14" y="187"/>
                          </a:lnTo>
                          <a:lnTo>
                            <a:pt x="10" y="200"/>
                          </a:lnTo>
                          <a:lnTo>
                            <a:pt x="7" y="213"/>
                          </a:lnTo>
                          <a:lnTo>
                            <a:pt x="3" y="226"/>
                          </a:lnTo>
                          <a:lnTo>
                            <a:pt x="2" y="239"/>
                          </a:lnTo>
                          <a:lnTo>
                            <a:pt x="1" y="253"/>
                          </a:lnTo>
                          <a:lnTo>
                            <a:pt x="0" y="267"/>
                          </a:lnTo>
                          <a:lnTo>
                            <a:pt x="1" y="280"/>
                          </a:lnTo>
                          <a:lnTo>
                            <a:pt x="2" y="294"/>
                          </a:lnTo>
                          <a:lnTo>
                            <a:pt x="3" y="307"/>
                          </a:lnTo>
                          <a:lnTo>
                            <a:pt x="7" y="320"/>
                          </a:lnTo>
                          <a:lnTo>
                            <a:pt x="10" y="334"/>
                          </a:lnTo>
                          <a:lnTo>
                            <a:pt x="14" y="346"/>
                          </a:lnTo>
                          <a:lnTo>
                            <a:pt x="19" y="358"/>
                          </a:lnTo>
                          <a:lnTo>
                            <a:pt x="24" y="370"/>
                          </a:lnTo>
                          <a:lnTo>
                            <a:pt x="30" y="383"/>
                          </a:lnTo>
                          <a:lnTo>
                            <a:pt x="37" y="394"/>
                          </a:lnTo>
                          <a:lnTo>
                            <a:pt x="45" y="405"/>
                          </a:lnTo>
                          <a:lnTo>
                            <a:pt x="53" y="416"/>
                          </a:lnTo>
                          <a:lnTo>
                            <a:pt x="61" y="426"/>
                          </a:lnTo>
                          <a:lnTo>
                            <a:pt x="71" y="436"/>
                          </a:lnTo>
                          <a:lnTo>
                            <a:pt x="80" y="446"/>
                          </a:lnTo>
                          <a:lnTo>
                            <a:pt x="91" y="456"/>
                          </a:lnTo>
                          <a:lnTo>
                            <a:pt x="101" y="464"/>
                          </a:lnTo>
                          <a:lnTo>
                            <a:pt x="112" y="473"/>
                          </a:lnTo>
                          <a:lnTo>
                            <a:pt x="124" y="480"/>
                          </a:lnTo>
                          <a:lnTo>
                            <a:pt x="136" y="488"/>
                          </a:lnTo>
                          <a:lnTo>
                            <a:pt x="149" y="495"/>
                          </a:lnTo>
                          <a:lnTo>
                            <a:pt x="162" y="502"/>
                          </a:lnTo>
                          <a:lnTo>
                            <a:pt x="175" y="507"/>
                          </a:lnTo>
                          <a:lnTo>
                            <a:pt x="188" y="513"/>
                          </a:lnTo>
                          <a:lnTo>
                            <a:pt x="202" y="517"/>
                          </a:lnTo>
                          <a:lnTo>
                            <a:pt x="216" y="521"/>
                          </a:lnTo>
                          <a:lnTo>
                            <a:pt x="232" y="525"/>
                          </a:lnTo>
                          <a:lnTo>
                            <a:pt x="246" y="528"/>
                          </a:lnTo>
                          <a:lnTo>
                            <a:pt x="261" y="530"/>
                          </a:lnTo>
                          <a:lnTo>
                            <a:pt x="277" y="532"/>
                          </a:lnTo>
                          <a:lnTo>
                            <a:pt x="292" y="534"/>
                          </a:lnTo>
                          <a:lnTo>
                            <a:pt x="309" y="534"/>
                          </a:lnTo>
                          <a:lnTo>
                            <a:pt x="324" y="534"/>
                          </a:lnTo>
                          <a:lnTo>
                            <a:pt x="340" y="532"/>
                          </a:lnTo>
                          <a:lnTo>
                            <a:pt x="355" y="530"/>
                          </a:lnTo>
                          <a:lnTo>
                            <a:pt x="370" y="528"/>
                          </a:lnTo>
                          <a:lnTo>
                            <a:pt x="386" y="525"/>
                          </a:lnTo>
                          <a:lnTo>
                            <a:pt x="400" y="521"/>
                          </a:lnTo>
                          <a:lnTo>
                            <a:pt x="414" y="517"/>
                          </a:lnTo>
                          <a:lnTo>
                            <a:pt x="429" y="513"/>
                          </a:lnTo>
                          <a:lnTo>
                            <a:pt x="442" y="507"/>
                          </a:lnTo>
                          <a:lnTo>
                            <a:pt x="456" y="502"/>
                          </a:lnTo>
                          <a:lnTo>
                            <a:pt x="469" y="495"/>
                          </a:lnTo>
                          <a:lnTo>
                            <a:pt x="481" y="488"/>
                          </a:lnTo>
                          <a:lnTo>
                            <a:pt x="493" y="480"/>
                          </a:lnTo>
                          <a:lnTo>
                            <a:pt x="504" y="473"/>
                          </a:lnTo>
                          <a:lnTo>
                            <a:pt x="516" y="464"/>
                          </a:lnTo>
                          <a:lnTo>
                            <a:pt x="527" y="456"/>
                          </a:lnTo>
                          <a:lnTo>
                            <a:pt x="536" y="446"/>
                          </a:lnTo>
                          <a:lnTo>
                            <a:pt x="546" y="436"/>
                          </a:lnTo>
                          <a:lnTo>
                            <a:pt x="555" y="426"/>
                          </a:lnTo>
                          <a:lnTo>
                            <a:pt x="564" y="416"/>
                          </a:lnTo>
                          <a:lnTo>
                            <a:pt x="572" y="405"/>
                          </a:lnTo>
                          <a:lnTo>
                            <a:pt x="579" y="394"/>
                          </a:lnTo>
                          <a:lnTo>
                            <a:pt x="586" y="383"/>
                          </a:lnTo>
                          <a:lnTo>
                            <a:pt x="592" y="370"/>
                          </a:lnTo>
                          <a:lnTo>
                            <a:pt x="598" y="358"/>
                          </a:lnTo>
                          <a:lnTo>
                            <a:pt x="603" y="346"/>
                          </a:lnTo>
                          <a:lnTo>
                            <a:pt x="607" y="334"/>
                          </a:lnTo>
                          <a:lnTo>
                            <a:pt x="611" y="320"/>
                          </a:lnTo>
                          <a:lnTo>
                            <a:pt x="613" y="307"/>
                          </a:lnTo>
                          <a:lnTo>
                            <a:pt x="616" y="294"/>
                          </a:lnTo>
                          <a:lnTo>
                            <a:pt x="617" y="280"/>
                          </a:lnTo>
                          <a:lnTo>
                            <a:pt x="617" y="267"/>
                          </a:lnTo>
                          <a:close/>
                          <a:moveTo>
                            <a:pt x="587" y="267"/>
                          </a:moveTo>
                          <a:lnTo>
                            <a:pt x="587" y="279"/>
                          </a:lnTo>
                          <a:lnTo>
                            <a:pt x="586" y="291"/>
                          </a:lnTo>
                          <a:lnTo>
                            <a:pt x="584" y="304"/>
                          </a:lnTo>
                          <a:lnTo>
                            <a:pt x="581" y="315"/>
                          </a:lnTo>
                          <a:lnTo>
                            <a:pt x="579" y="327"/>
                          </a:lnTo>
                          <a:lnTo>
                            <a:pt x="575" y="339"/>
                          </a:lnTo>
                          <a:lnTo>
                            <a:pt x="571" y="350"/>
                          </a:lnTo>
                          <a:lnTo>
                            <a:pt x="566" y="360"/>
                          </a:lnTo>
                          <a:lnTo>
                            <a:pt x="560" y="371"/>
                          </a:lnTo>
                          <a:lnTo>
                            <a:pt x="554" y="382"/>
                          </a:lnTo>
                          <a:lnTo>
                            <a:pt x="547" y="392"/>
                          </a:lnTo>
                          <a:lnTo>
                            <a:pt x="540" y="401"/>
                          </a:lnTo>
                          <a:lnTo>
                            <a:pt x="532" y="411"/>
                          </a:lnTo>
                          <a:lnTo>
                            <a:pt x="523" y="421"/>
                          </a:lnTo>
                          <a:lnTo>
                            <a:pt x="515" y="429"/>
                          </a:lnTo>
                          <a:lnTo>
                            <a:pt x="506" y="437"/>
                          </a:lnTo>
                          <a:lnTo>
                            <a:pt x="496" y="445"/>
                          </a:lnTo>
                          <a:lnTo>
                            <a:pt x="485" y="453"/>
                          </a:lnTo>
                          <a:lnTo>
                            <a:pt x="476" y="460"/>
                          </a:lnTo>
                          <a:lnTo>
                            <a:pt x="464" y="467"/>
                          </a:lnTo>
                          <a:lnTo>
                            <a:pt x="453" y="473"/>
                          </a:lnTo>
                          <a:lnTo>
                            <a:pt x="442" y="479"/>
                          </a:lnTo>
                          <a:lnTo>
                            <a:pt x="430" y="484"/>
                          </a:lnTo>
                          <a:lnTo>
                            <a:pt x="417" y="489"/>
                          </a:lnTo>
                          <a:lnTo>
                            <a:pt x="405" y="494"/>
                          </a:lnTo>
                          <a:lnTo>
                            <a:pt x="392" y="498"/>
                          </a:lnTo>
                          <a:lnTo>
                            <a:pt x="379" y="501"/>
                          </a:lnTo>
                          <a:lnTo>
                            <a:pt x="365" y="503"/>
                          </a:lnTo>
                          <a:lnTo>
                            <a:pt x="351" y="506"/>
                          </a:lnTo>
                          <a:lnTo>
                            <a:pt x="337" y="507"/>
                          </a:lnTo>
                          <a:lnTo>
                            <a:pt x="323" y="508"/>
                          </a:lnTo>
                          <a:lnTo>
                            <a:pt x="309" y="508"/>
                          </a:lnTo>
                          <a:lnTo>
                            <a:pt x="295" y="508"/>
                          </a:lnTo>
                          <a:lnTo>
                            <a:pt x="280" y="507"/>
                          </a:lnTo>
                          <a:lnTo>
                            <a:pt x="266" y="506"/>
                          </a:lnTo>
                          <a:lnTo>
                            <a:pt x="252" y="503"/>
                          </a:lnTo>
                          <a:lnTo>
                            <a:pt x="239" y="501"/>
                          </a:lnTo>
                          <a:lnTo>
                            <a:pt x="226" y="498"/>
                          </a:lnTo>
                          <a:lnTo>
                            <a:pt x="213" y="494"/>
                          </a:lnTo>
                          <a:lnTo>
                            <a:pt x="200" y="489"/>
                          </a:lnTo>
                          <a:lnTo>
                            <a:pt x="188" y="484"/>
                          </a:lnTo>
                          <a:lnTo>
                            <a:pt x="175" y="479"/>
                          </a:lnTo>
                          <a:lnTo>
                            <a:pt x="164" y="473"/>
                          </a:lnTo>
                          <a:lnTo>
                            <a:pt x="152" y="467"/>
                          </a:lnTo>
                          <a:lnTo>
                            <a:pt x="142" y="460"/>
                          </a:lnTo>
                          <a:lnTo>
                            <a:pt x="131" y="453"/>
                          </a:lnTo>
                          <a:lnTo>
                            <a:pt x="120" y="445"/>
                          </a:lnTo>
                          <a:lnTo>
                            <a:pt x="111" y="437"/>
                          </a:lnTo>
                          <a:lnTo>
                            <a:pt x="101" y="429"/>
                          </a:lnTo>
                          <a:lnTo>
                            <a:pt x="93" y="421"/>
                          </a:lnTo>
                          <a:lnTo>
                            <a:pt x="85" y="411"/>
                          </a:lnTo>
                          <a:lnTo>
                            <a:pt x="77" y="401"/>
                          </a:lnTo>
                          <a:lnTo>
                            <a:pt x="69" y="392"/>
                          </a:lnTo>
                          <a:lnTo>
                            <a:pt x="64" y="382"/>
                          </a:lnTo>
                          <a:lnTo>
                            <a:pt x="56" y="371"/>
                          </a:lnTo>
                          <a:lnTo>
                            <a:pt x="52" y="360"/>
                          </a:lnTo>
                          <a:lnTo>
                            <a:pt x="47" y="350"/>
                          </a:lnTo>
                          <a:lnTo>
                            <a:pt x="42" y="339"/>
                          </a:lnTo>
                          <a:lnTo>
                            <a:pt x="39" y="327"/>
                          </a:lnTo>
                          <a:lnTo>
                            <a:pt x="35" y="315"/>
                          </a:lnTo>
                          <a:lnTo>
                            <a:pt x="33" y="304"/>
                          </a:lnTo>
                          <a:lnTo>
                            <a:pt x="30" y="291"/>
                          </a:lnTo>
                          <a:lnTo>
                            <a:pt x="30" y="279"/>
                          </a:lnTo>
                          <a:lnTo>
                            <a:pt x="29" y="267"/>
                          </a:lnTo>
                          <a:lnTo>
                            <a:pt x="30" y="255"/>
                          </a:lnTo>
                          <a:lnTo>
                            <a:pt x="30" y="242"/>
                          </a:lnTo>
                          <a:lnTo>
                            <a:pt x="33" y="230"/>
                          </a:lnTo>
                          <a:lnTo>
                            <a:pt x="35" y="218"/>
                          </a:lnTo>
                          <a:lnTo>
                            <a:pt x="39" y="206"/>
                          </a:lnTo>
                          <a:lnTo>
                            <a:pt x="42" y="195"/>
                          </a:lnTo>
                          <a:lnTo>
                            <a:pt x="47" y="184"/>
                          </a:lnTo>
                          <a:lnTo>
                            <a:pt x="52" y="173"/>
                          </a:lnTo>
                          <a:lnTo>
                            <a:pt x="56" y="162"/>
                          </a:lnTo>
                          <a:lnTo>
                            <a:pt x="64" y="152"/>
                          </a:lnTo>
                          <a:lnTo>
                            <a:pt x="69" y="142"/>
                          </a:lnTo>
                          <a:lnTo>
                            <a:pt x="77" y="131"/>
                          </a:lnTo>
                          <a:lnTo>
                            <a:pt x="85" y="122"/>
                          </a:lnTo>
                          <a:lnTo>
                            <a:pt x="93" y="113"/>
                          </a:lnTo>
                          <a:lnTo>
                            <a:pt x="101" y="104"/>
                          </a:lnTo>
                          <a:lnTo>
                            <a:pt x="111" y="96"/>
                          </a:lnTo>
                          <a:lnTo>
                            <a:pt x="120" y="88"/>
                          </a:lnTo>
                          <a:lnTo>
                            <a:pt x="131" y="80"/>
                          </a:lnTo>
                          <a:lnTo>
                            <a:pt x="142" y="73"/>
                          </a:lnTo>
                          <a:lnTo>
                            <a:pt x="152" y="67"/>
                          </a:lnTo>
                          <a:lnTo>
                            <a:pt x="164" y="60"/>
                          </a:lnTo>
                          <a:lnTo>
                            <a:pt x="175" y="55"/>
                          </a:lnTo>
                          <a:lnTo>
                            <a:pt x="188" y="49"/>
                          </a:lnTo>
                          <a:lnTo>
                            <a:pt x="200" y="44"/>
                          </a:lnTo>
                          <a:lnTo>
                            <a:pt x="213" y="40"/>
                          </a:lnTo>
                          <a:lnTo>
                            <a:pt x="226" y="36"/>
                          </a:lnTo>
                          <a:lnTo>
                            <a:pt x="239" y="33"/>
                          </a:lnTo>
                          <a:lnTo>
                            <a:pt x="252" y="30"/>
                          </a:lnTo>
                          <a:lnTo>
                            <a:pt x="266" y="28"/>
                          </a:lnTo>
                          <a:lnTo>
                            <a:pt x="280" y="27"/>
                          </a:lnTo>
                          <a:lnTo>
                            <a:pt x="295" y="26"/>
                          </a:lnTo>
                          <a:lnTo>
                            <a:pt x="309" y="25"/>
                          </a:lnTo>
                          <a:lnTo>
                            <a:pt x="323" y="26"/>
                          </a:lnTo>
                          <a:lnTo>
                            <a:pt x="337" y="27"/>
                          </a:lnTo>
                          <a:lnTo>
                            <a:pt x="351" y="28"/>
                          </a:lnTo>
                          <a:lnTo>
                            <a:pt x="365" y="30"/>
                          </a:lnTo>
                          <a:lnTo>
                            <a:pt x="379" y="33"/>
                          </a:lnTo>
                          <a:lnTo>
                            <a:pt x="392" y="36"/>
                          </a:lnTo>
                          <a:lnTo>
                            <a:pt x="405" y="40"/>
                          </a:lnTo>
                          <a:lnTo>
                            <a:pt x="417" y="44"/>
                          </a:lnTo>
                          <a:lnTo>
                            <a:pt x="430" y="49"/>
                          </a:lnTo>
                          <a:lnTo>
                            <a:pt x="442" y="55"/>
                          </a:lnTo>
                          <a:lnTo>
                            <a:pt x="453" y="60"/>
                          </a:lnTo>
                          <a:lnTo>
                            <a:pt x="464" y="67"/>
                          </a:lnTo>
                          <a:lnTo>
                            <a:pt x="476" y="73"/>
                          </a:lnTo>
                          <a:lnTo>
                            <a:pt x="485" y="80"/>
                          </a:lnTo>
                          <a:lnTo>
                            <a:pt x="496" y="88"/>
                          </a:lnTo>
                          <a:lnTo>
                            <a:pt x="506" y="96"/>
                          </a:lnTo>
                          <a:lnTo>
                            <a:pt x="515" y="104"/>
                          </a:lnTo>
                          <a:lnTo>
                            <a:pt x="523" y="113"/>
                          </a:lnTo>
                          <a:lnTo>
                            <a:pt x="532" y="122"/>
                          </a:lnTo>
                          <a:lnTo>
                            <a:pt x="540" y="131"/>
                          </a:lnTo>
                          <a:lnTo>
                            <a:pt x="547" y="142"/>
                          </a:lnTo>
                          <a:lnTo>
                            <a:pt x="554" y="152"/>
                          </a:lnTo>
                          <a:lnTo>
                            <a:pt x="560" y="162"/>
                          </a:lnTo>
                          <a:lnTo>
                            <a:pt x="566" y="173"/>
                          </a:lnTo>
                          <a:lnTo>
                            <a:pt x="571" y="184"/>
                          </a:lnTo>
                          <a:lnTo>
                            <a:pt x="575" y="195"/>
                          </a:lnTo>
                          <a:lnTo>
                            <a:pt x="579" y="206"/>
                          </a:lnTo>
                          <a:lnTo>
                            <a:pt x="581" y="218"/>
                          </a:lnTo>
                          <a:lnTo>
                            <a:pt x="584" y="230"/>
                          </a:lnTo>
                          <a:lnTo>
                            <a:pt x="586" y="242"/>
                          </a:lnTo>
                          <a:lnTo>
                            <a:pt x="587" y="255"/>
                          </a:lnTo>
                          <a:lnTo>
                            <a:pt x="587" y="267"/>
                          </a:lnTo>
                          <a:close/>
                        </a:path>
                      </a:pathLst>
                    </a:custGeom>
                    <a:solidFill>
                      <a:srgbClr val="71C3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1" name="Freeform 7037">
                      <a:extLst>
                        <a:ext uri="{FF2B5EF4-FFF2-40B4-BE49-F238E27FC236}">
                          <a16:creationId xmlns:a16="http://schemas.microsoft.com/office/drawing/2014/main" xmlns="" id="{F520DB23-15E5-4C82-9DC8-6DB10CD45D5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67" y="1229"/>
                      <a:ext cx="98" cy="102"/>
                    </a:xfrm>
                    <a:custGeom>
                      <a:avLst/>
                      <a:gdLst>
                        <a:gd name="T0" fmla="*/ 581 w 588"/>
                        <a:gd name="T1" fmla="*/ 203 h 508"/>
                        <a:gd name="T2" fmla="*/ 558 w 588"/>
                        <a:gd name="T3" fmla="*/ 143 h 508"/>
                        <a:gd name="T4" fmla="*/ 520 w 588"/>
                        <a:gd name="T5" fmla="*/ 92 h 508"/>
                        <a:gd name="T6" fmla="*/ 469 w 588"/>
                        <a:gd name="T7" fmla="*/ 50 h 508"/>
                        <a:gd name="T8" fmla="*/ 408 w 588"/>
                        <a:gd name="T9" fmla="*/ 19 h 508"/>
                        <a:gd name="T10" fmla="*/ 338 w 588"/>
                        <a:gd name="T11" fmla="*/ 3 h 508"/>
                        <a:gd name="T12" fmla="*/ 263 w 588"/>
                        <a:gd name="T13" fmla="*/ 1 h 508"/>
                        <a:gd name="T14" fmla="*/ 192 w 588"/>
                        <a:gd name="T15" fmla="*/ 15 h 508"/>
                        <a:gd name="T16" fmla="*/ 129 w 588"/>
                        <a:gd name="T17" fmla="*/ 43 h 508"/>
                        <a:gd name="T18" fmla="*/ 76 w 588"/>
                        <a:gd name="T19" fmla="*/ 83 h 508"/>
                        <a:gd name="T20" fmla="*/ 36 w 588"/>
                        <a:gd name="T21" fmla="*/ 133 h 508"/>
                        <a:gd name="T22" fmla="*/ 9 w 588"/>
                        <a:gd name="T23" fmla="*/ 190 h 508"/>
                        <a:gd name="T24" fmla="*/ 0 w 588"/>
                        <a:gd name="T25" fmla="*/ 254 h 508"/>
                        <a:gd name="T26" fmla="*/ 9 w 588"/>
                        <a:gd name="T27" fmla="*/ 317 h 508"/>
                        <a:gd name="T28" fmla="*/ 36 w 588"/>
                        <a:gd name="T29" fmla="*/ 375 h 508"/>
                        <a:gd name="T30" fmla="*/ 76 w 588"/>
                        <a:gd name="T31" fmla="*/ 424 h 508"/>
                        <a:gd name="T32" fmla="*/ 129 w 588"/>
                        <a:gd name="T33" fmla="*/ 464 h 508"/>
                        <a:gd name="T34" fmla="*/ 192 w 588"/>
                        <a:gd name="T35" fmla="*/ 493 h 508"/>
                        <a:gd name="T36" fmla="*/ 263 w 588"/>
                        <a:gd name="T37" fmla="*/ 506 h 508"/>
                        <a:gd name="T38" fmla="*/ 338 w 588"/>
                        <a:gd name="T39" fmla="*/ 505 h 508"/>
                        <a:gd name="T40" fmla="*/ 408 w 588"/>
                        <a:gd name="T41" fmla="*/ 488 h 508"/>
                        <a:gd name="T42" fmla="*/ 469 w 588"/>
                        <a:gd name="T43" fmla="*/ 457 h 508"/>
                        <a:gd name="T44" fmla="*/ 520 w 588"/>
                        <a:gd name="T45" fmla="*/ 415 h 508"/>
                        <a:gd name="T46" fmla="*/ 558 w 588"/>
                        <a:gd name="T47" fmla="*/ 364 h 508"/>
                        <a:gd name="T48" fmla="*/ 581 w 588"/>
                        <a:gd name="T49" fmla="*/ 305 h 508"/>
                        <a:gd name="T50" fmla="*/ 558 w 588"/>
                        <a:gd name="T51" fmla="*/ 254 h 508"/>
                        <a:gd name="T52" fmla="*/ 550 w 588"/>
                        <a:gd name="T53" fmla="*/ 311 h 508"/>
                        <a:gd name="T54" fmla="*/ 526 w 588"/>
                        <a:gd name="T55" fmla="*/ 363 h 508"/>
                        <a:gd name="T56" fmla="*/ 489 w 588"/>
                        <a:gd name="T57" fmla="*/ 408 h 508"/>
                        <a:gd name="T58" fmla="*/ 441 w 588"/>
                        <a:gd name="T59" fmla="*/ 444 h 508"/>
                        <a:gd name="T60" fmla="*/ 384 w 588"/>
                        <a:gd name="T61" fmla="*/ 468 h 508"/>
                        <a:gd name="T62" fmla="*/ 320 w 588"/>
                        <a:gd name="T63" fmla="*/ 482 h 508"/>
                        <a:gd name="T64" fmla="*/ 254 w 588"/>
                        <a:gd name="T65" fmla="*/ 479 h 508"/>
                        <a:gd name="T66" fmla="*/ 191 w 588"/>
                        <a:gd name="T67" fmla="*/ 464 h 508"/>
                        <a:gd name="T68" fmla="*/ 135 w 588"/>
                        <a:gd name="T69" fmla="*/ 437 h 508"/>
                        <a:gd name="T70" fmla="*/ 90 w 588"/>
                        <a:gd name="T71" fmla="*/ 400 h 508"/>
                        <a:gd name="T72" fmla="*/ 56 w 588"/>
                        <a:gd name="T73" fmla="*/ 352 h 508"/>
                        <a:gd name="T74" fmla="*/ 34 w 588"/>
                        <a:gd name="T75" fmla="*/ 300 h 508"/>
                        <a:gd name="T76" fmla="*/ 30 w 588"/>
                        <a:gd name="T77" fmla="*/ 242 h 508"/>
                        <a:gd name="T78" fmla="*/ 41 w 588"/>
                        <a:gd name="T79" fmla="*/ 185 h 508"/>
                        <a:gd name="T80" fmla="*/ 68 w 588"/>
                        <a:gd name="T81" fmla="*/ 135 h 508"/>
                        <a:gd name="T82" fmla="*/ 107 w 588"/>
                        <a:gd name="T83" fmla="*/ 92 h 508"/>
                        <a:gd name="T84" fmla="*/ 156 w 588"/>
                        <a:gd name="T85" fmla="*/ 58 h 508"/>
                        <a:gd name="T86" fmla="*/ 214 w 588"/>
                        <a:gd name="T87" fmla="*/ 35 h 508"/>
                        <a:gd name="T88" fmla="*/ 280 w 588"/>
                        <a:gd name="T89" fmla="*/ 25 h 508"/>
                        <a:gd name="T90" fmla="*/ 347 w 588"/>
                        <a:gd name="T91" fmla="*/ 29 h 508"/>
                        <a:gd name="T92" fmla="*/ 408 w 588"/>
                        <a:gd name="T93" fmla="*/ 48 h 508"/>
                        <a:gd name="T94" fmla="*/ 462 w 588"/>
                        <a:gd name="T95" fmla="*/ 77 h 508"/>
                        <a:gd name="T96" fmla="*/ 505 w 588"/>
                        <a:gd name="T97" fmla="*/ 116 h 508"/>
                        <a:gd name="T98" fmla="*/ 537 w 588"/>
                        <a:gd name="T99" fmla="*/ 165 h 508"/>
                        <a:gd name="T100" fmla="*/ 555 w 588"/>
                        <a:gd name="T101" fmla="*/ 219 h 5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88" h="508">
                          <a:moveTo>
                            <a:pt x="588" y="254"/>
                          </a:moveTo>
                          <a:lnTo>
                            <a:pt x="587" y="241"/>
                          </a:lnTo>
                          <a:lnTo>
                            <a:pt x="585" y="227"/>
                          </a:lnTo>
                          <a:lnTo>
                            <a:pt x="584" y="215"/>
                          </a:lnTo>
                          <a:lnTo>
                            <a:pt x="581" y="203"/>
                          </a:lnTo>
                          <a:lnTo>
                            <a:pt x="578" y="190"/>
                          </a:lnTo>
                          <a:lnTo>
                            <a:pt x="573" y="178"/>
                          </a:lnTo>
                          <a:lnTo>
                            <a:pt x="569" y="167"/>
                          </a:lnTo>
                          <a:lnTo>
                            <a:pt x="564" y="154"/>
                          </a:lnTo>
                          <a:lnTo>
                            <a:pt x="558" y="143"/>
                          </a:lnTo>
                          <a:lnTo>
                            <a:pt x="552" y="133"/>
                          </a:lnTo>
                          <a:lnTo>
                            <a:pt x="545" y="122"/>
                          </a:lnTo>
                          <a:lnTo>
                            <a:pt x="537" y="111"/>
                          </a:lnTo>
                          <a:lnTo>
                            <a:pt x="528" y="102"/>
                          </a:lnTo>
                          <a:lnTo>
                            <a:pt x="520" y="92"/>
                          </a:lnTo>
                          <a:lnTo>
                            <a:pt x="511" y="83"/>
                          </a:lnTo>
                          <a:lnTo>
                            <a:pt x="501" y="74"/>
                          </a:lnTo>
                          <a:lnTo>
                            <a:pt x="491" y="65"/>
                          </a:lnTo>
                          <a:lnTo>
                            <a:pt x="480" y="58"/>
                          </a:lnTo>
                          <a:lnTo>
                            <a:pt x="469" y="50"/>
                          </a:lnTo>
                          <a:lnTo>
                            <a:pt x="457" y="43"/>
                          </a:lnTo>
                          <a:lnTo>
                            <a:pt x="446" y="36"/>
                          </a:lnTo>
                          <a:lnTo>
                            <a:pt x="434" y="30"/>
                          </a:lnTo>
                          <a:lnTo>
                            <a:pt x="421" y="24"/>
                          </a:lnTo>
                          <a:lnTo>
                            <a:pt x="408" y="19"/>
                          </a:lnTo>
                          <a:lnTo>
                            <a:pt x="395" y="15"/>
                          </a:lnTo>
                          <a:lnTo>
                            <a:pt x="380" y="11"/>
                          </a:lnTo>
                          <a:lnTo>
                            <a:pt x="367" y="8"/>
                          </a:lnTo>
                          <a:lnTo>
                            <a:pt x="353" y="5"/>
                          </a:lnTo>
                          <a:lnTo>
                            <a:pt x="338" y="3"/>
                          </a:lnTo>
                          <a:lnTo>
                            <a:pt x="323" y="1"/>
                          </a:lnTo>
                          <a:lnTo>
                            <a:pt x="308" y="0"/>
                          </a:lnTo>
                          <a:lnTo>
                            <a:pt x="294" y="0"/>
                          </a:lnTo>
                          <a:lnTo>
                            <a:pt x="278" y="0"/>
                          </a:lnTo>
                          <a:lnTo>
                            <a:pt x="263" y="1"/>
                          </a:lnTo>
                          <a:lnTo>
                            <a:pt x="249" y="3"/>
                          </a:lnTo>
                          <a:lnTo>
                            <a:pt x="235" y="5"/>
                          </a:lnTo>
                          <a:lnTo>
                            <a:pt x="220" y="8"/>
                          </a:lnTo>
                          <a:lnTo>
                            <a:pt x="206" y="11"/>
                          </a:lnTo>
                          <a:lnTo>
                            <a:pt x="192" y="15"/>
                          </a:lnTo>
                          <a:lnTo>
                            <a:pt x="179" y="19"/>
                          </a:lnTo>
                          <a:lnTo>
                            <a:pt x="166" y="24"/>
                          </a:lnTo>
                          <a:lnTo>
                            <a:pt x="154" y="30"/>
                          </a:lnTo>
                          <a:lnTo>
                            <a:pt x="141" y="36"/>
                          </a:lnTo>
                          <a:lnTo>
                            <a:pt x="129" y="43"/>
                          </a:lnTo>
                          <a:lnTo>
                            <a:pt x="117" y="50"/>
                          </a:lnTo>
                          <a:lnTo>
                            <a:pt x="107" y="58"/>
                          </a:lnTo>
                          <a:lnTo>
                            <a:pt x="96" y="65"/>
                          </a:lnTo>
                          <a:lnTo>
                            <a:pt x="85" y="74"/>
                          </a:lnTo>
                          <a:lnTo>
                            <a:pt x="76" y="83"/>
                          </a:lnTo>
                          <a:lnTo>
                            <a:pt x="66" y="92"/>
                          </a:lnTo>
                          <a:lnTo>
                            <a:pt x="58" y="102"/>
                          </a:lnTo>
                          <a:lnTo>
                            <a:pt x="50" y="111"/>
                          </a:lnTo>
                          <a:lnTo>
                            <a:pt x="43" y="122"/>
                          </a:lnTo>
                          <a:lnTo>
                            <a:pt x="36" y="133"/>
                          </a:lnTo>
                          <a:lnTo>
                            <a:pt x="28" y="143"/>
                          </a:lnTo>
                          <a:lnTo>
                            <a:pt x="22" y="154"/>
                          </a:lnTo>
                          <a:lnTo>
                            <a:pt x="18" y="167"/>
                          </a:lnTo>
                          <a:lnTo>
                            <a:pt x="13" y="178"/>
                          </a:lnTo>
                          <a:lnTo>
                            <a:pt x="9" y="190"/>
                          </a:lnTo>
                          <a:lnTo>
                            <a:pt x="6" y="203"/>
                          </a:lnTo>
                          <a:lnTo>
                            <a:pt x="4" y="215"/>
                          </a:lnTo>
                          <a:lnTo>
                            <a:pt x="1" y="227"/>
                          </a:lnTo>
                          <a:lnTo>
                            <a:pt x="0" y="241"/>
                          </a:lnTo>
                          <a:lnTo>
                            <a:pt x="0" y="254"/>
                          </a:lnTo>
                          <a:lnTo>
                            <a:pt x="0" y="267"/>
                          </a:lnTo>
                          <a:lnTo>
                            <a:pt x="1" y="280"/>
                          </a:lnTo>
                          <a:lnTo>
                            <a:pt x="4" y="293"/>
                          </a:lnTo>
                          <a:lnTo>
                            <a:pt x="6" y="305"/>
                          </a:lnTo>
                          <a:lnTo>
                            <a:pt x="9" y="317"/>
                          </a:lnTo>
                          <a:lnTo>
                            <a:pt x="13" y="329"/>
                          </a:lnTo>
                          <a:lnTo>
                            <a:pt x="18" y="341"/>
                          </a:lnTo>
                          <a:lnTo>
                            <a:pt x="22" y="352"/>
                          </a:lnTo>
                          <a:lnTo>
                            <a:pt x="28" y="364"/>
                          </a:lnTo>
                          <a:lnTo>
                            <a:pt x="36" y="375"/>
                          </a:lnTo>
                          <a:lnTo>
                            <a:pt x="43" y="385"/>
                          </a:lnTo>
                          <a:lnTo>
                            <a:pt x="50" y="395"/>
                          </a:lnTo>
                          <a:lnTo>
                            <a:pt x="58" y="406"/>
                          </a:lnTo>
                          <a:lnTo>
                            <a:pt x="66" y="415"/>
                          </a:lnTo>
                          <a:lnTo>
                            <a:pt x="76" y="424"/>
                          </a:lnTo>
                          <a:lnTo>
                            <a:pt x="85" y="433"/>
                          </a:lnTo>
                          <a:lnTo>
                            <a:pt x="96" y="442"/>
                          </a:lnTo>
                          <a:lnTo>
                            <a:pt x="107" y="450"/>
                          </a:lnTo>
                          <a:lnTo>
                            <a:pt x="117" y="457"/>
                          </a:lnTo>
                          <a:lnTo>
                            <a:pt x="129" y="464"/>
                          </a:lnTo>
                          <a:lnTo>
                            <a:pt x="141" y="471"/>
                          </a:lnTo>
                          <a:lnTo>
                            <a:pt x="154" y="477"/>
                          </a:lnTo>
                          <a:lnTo>
                            <a:pt x="166" y="483"/>
                          </a:lnTo>
                          <a:lnTo>
                            <a:pt x="179" y="488"/>
                          </a:lnTo>
                          <a:lnTo>
                            <a:pt x="192" y="493"/>
                          </a:lnTo>
                          <a:lnTo>
                            <a:pt x="206" y="496"/>
                          </a:lnTo>
                          <a:lnTo>
                            <a:pt x="220" y="500"/>
                          </a:lnTo>
                          <a:lnTo>
                            <a:pt x="235" y="503"/>
                          </a:lnTo>
                          <a:lnTo>
                            <a:pt x="249" y="505"/>
                          </a:lnTo>
                          <a:lnTo>
                            <a:pt x="263" y="506"/>
                          </a:lnTo>
                          <a:lnTo>
                            <a:pt x="278" y="507"/>
                          </a:lnTo>
                          <a:lnTo>
                            <a:pt x="294" y="508"/>
                          </a:lnTo>
                          <a:lnTo>
                            <a:pt x="308" y="507"/>
                          </a:lnTo>
                          <a:lnTo>
                            <a:pt x="323" y="506"/>
                          </a:lnTo>
                          <a:lnTo>
                            <a:pt x="338" y="505"/>
                          </a:lnTo>
                          <a:lnTo>
                            <a:pt x="353" y="503"/>
                          </a:lnTo>
                          <a:lnTo>
                            <a:pt x="367" y="500"/>
                          </a:lnTo>
                          <a:lnTo>
                            <a:pt x="380" y="496"/>
                          </a:lnTo>
                          <a:lnTo>
                            <a:pt x="395" y="493"/>
                          </a:lnTo>
                          <a:lnTo>
                            <a:pt x="408" y="488"/>
                          </a:lnTo>
                          <a:lnTo>
                            <a:pt x="421" y="483"/>
                          </a:lnTo>
                          <a:lnTo>
                            <a:pt x="434" y="477"/>
                          </a:lnTo>
                          <a:lnTo>
                            <a:pt x="446" y="471"/>
                          </a:lnTo>
                          <a:lnTo>
                            <a:pt x="457" y="464"/>
                          </a:lnTo>
                          <a:lnTo>
                            <a:pt x="469" y="457"/>
                          </a:lnTo>
                          <a:lnTo>
                            <a:pt x="480" y="450"/>
                          </a:lnTo>
                          <a:lnTo>
                            <a:pt x="491" y="442"/>
                          </a:lnTo>
                          <a:lnTo>
                            <a:pt x="501" y="433"/>
                          </a:lnTo>
                          <a:lnTo>
                            <a:pt x="511" y="424"/>
                          </a:lnTo>
                          <a:lnTo>
                            <a:pt x="520" y="415"/>
                          </a:lnTo>
                          <a:lnTo>
                            <a:pt x="528" y="406"/>
                          </a:lnTo>
                          <a:lnTo>
                            <a:pt x="537" y="395"/>
                          </a:lnTo>
                          <a:lnTo>
                            <a:pt x="545" y="385"/>
                          </a:lnTo>
                          <a:lnTo>
                            <a:pt x="552" y="375"/>
                          </a:lnTo>
                          <a:lnTo>
                            <a:pt x="558" y="364"/>
                          </a:lnTo>
                          <a:lnTo>
                            <a:pt x="564" y="352"/>
                          </a:lnTo>
                          <a:lnTo>
                            <a:pt x="569" y="341"/>
                          </a:lnTo>
                          <a:lnTo>
                            <a:pt x="573" y="329"/>
                          </a:lnTo>
                          <a:lnTo>
                            <a:pt x="578" y="317"/>
                          </a:lnTo>
                          <a:lnTo>
                            <a:pt x="581" y="305"/>
                          </a:lnTo>
                          <a:lnTo>
                            <a:pt x="584" y="293"/>
                          </a:lnTo>
                          <a:lnTo>
                            <a:pt x="585" y="280"/>
                          </a:lnTo>
                          <a:lnTo>
                            <a:pt x="587" y="267"/>
                          </a:lnTo>
                          <a:lnTo>
                            <a:pt x="588" y="254"/>
                          </a:lnTo>
                          <a:close/>
                          <a:moveTo>
                            <a:pt x="558" y="254"/>
                          </a:moveTo>
                          <a:lnTo>
                            <a:pt x="557" y="265"/>
                          </a:lnTo>
                          <a:lnTo>
                            <a:pt x="557" y="277"/>
                          </a:lnTo>
                          <a:lnTo>
                            <a:pt x="555" y="289"/>
                          </a:lnTo>
                          <a:lnTo>
                            <a:pt x="552" y="300"/>
                          </a:lnTo>
                          <a:lnTo>
                            <a:pt x="550" y="311"/>
                          </a:lnTo>
                          <a:lnTo>
                            <a:pt x="546" y="322"/>
                          </a:lnTo>
                          <a:lnTo>
                            <a:pt x="542" y="332"/>
                          </a:lnTo>
                          <a:lnTo>
                            <a:pt x="537" y="343"/>
                          </a:lnTo>
                          <a:lnTo>
                            <a:pt x="532" y="352"/>
                          </a:lnTo>
                          <a:lnTo>
                            <a:pt x="526" y="363"/>
                          </a:lnTo>
                          <a:lnTo>
                            <a:pt x="519" y="372"/>
                          </a:lnTo>
                          <a:lnTo>
                            <a:pt x="513" y="381"/>
                          </a:lnTo>
                          <a:lnTo>
                            <a:pt x="505" y="390"/>
                          </a:lnTo>
                          <a:lnTo>
                            <a:pt x="498" y="400"/>
                          </a:lnTo>
                          <a:lnTo>
                            <a:pt x="489" y="408"/>
                          </a:lnTo>
                          <a:lnTo>
                            <a:pt x="480" y="415"/>
                          </a:lnTo>
                          <a:lnTo>
                            <a:pt x="472" y="423"/>
                          </a:lnTo>
                          <a:lnTo>
                            <a:pt x="462" y="430"/>
                          </a:lnTo>
                          <a:lnTo>
                            <a:pt x="451" y="437"/>
                          </a:lnTo>
                          <a:lnTo>
                            <a:pt x="441" y="444"/>
                          </a:lnTo>
                          <a:lnTo>
                            <a:pt x="430" y="450"/>
                          </a:lnTo>
                          <a:lnTo>
                            <a:pt x="419" y="455"/>
                          </a:lnTo>
                          <a:lnTo>
                            <a:pt x="408" y="460"/>
                          </a:lnTo>
                          <a:lnTo>
                            <a:pt x="396" y="464"/>
                          </a:lnTo>
                          <a:lnTo>
                            <a:pt x="384" y="468"/>
                          </a:lnTo>
                          <a:lnTo>
                            <a:pt x="372" y="472"/>
                          </a:lnTo>
                          <a:lnTo>
                            <a:pt x="359" y="475"/>
                          </a:lnTo>
                          <a:lnTo>
                            <a:pt x="347" y="477"/>
                          </a:lnTo>
                          <a:lnTo>
                            <a:pt x="334" y="479"/>
                          </a:lnTo>
                          <a:lnTo>
                            <a:pt x="320" y="482"/>
                          </a:lnTo>
                          <a:lnTo>
                            <a:pt x="307" y="483"/>
                          </a:lnTo>
                          <a:lnTo>
                            <a:pt x="294" y="483"/>
                          </a:lnTo>
                          <a:lnTo>
                            <a:pt x="280" y="483"/>
                          </a:lnTo>
                          <a:lnTo>
                            <a:pt x="267" y="482"/>
                          </a:lnTo>
                          <a:lnTo>
                            <a:pt x="254" y="479"/>
                          </a:lnTo>
                          <a:lnTo>
                            <a:pt x="241" y="477"/>
                          </a:lnTo>
                          <a:lnTo>
                            <a:pt x="227" y="475"/>
                          </a:lnTo>
                          <a:lnTo>
                            <a:pt x="214" y="472"/>
                          </a:lnTo>
                          <a:lnTo>
                            <a:pt x="203" y="468"/>
                          </a:lnTo>
                          <a:lnTo>
                            <a:pt x="191" y="464"/>
                          </a:lnTo>
                          <a:lnTo>
                            <a:pt x="179" y="460"/>
                          </a:lnTo>
                          <a:lnTo>
                            <a:pt x="167" y="455"/>
                          </a:lnTo>
                          <a:lnTo>
                            <a:pt x="156" y="450"/>
                          </a:lnTo>
                          <a:lnTo>
                            <a:pt x="146" y="444"/>
                          </a:lnTo>
                          <a:lnTo>
                            <a:pt x="135" y="437"/>
                          </a:lnTo>
                          <a:lnTo>
                            <a:pt x="126" y="430"/>
                          </a:lnTo>
                          <a:lnTo>
                            <a:pt x="116" y="423"/>
                          </a:lnTo>
                          <a:lnTo>
                            <a:pt x="107" y="415"/>
                          </a:lnTo>
                          <a:lnTo>
                            <a:pt x="98" y="408"/>
                          </a:lnTo>
                          <a:lnTo>
                            <a:pt x="90" y="400"/>
                          </a:lnTo>
                          <a:lnTo>
                            <a:pt x="82" y="390"/>
                          </a:lnTo>
                          <a:lnTo>
                            <a:pt x="75" y="381"/>
                          </a:lnTo>
                          <a:lnTo>
                            <a:pt x="68" y="372"/>
                          </a:lnTo>
                          <a:lnTo>
                            <a:pt x="62" y="363"/>
                          </a:lnTo>
                          <a:lnTo>
                            <a:pt x="56" y="352"/>
                          </a:lnTo>
                          <a:lnTo>
                            <a:pt x="50" y="343"/>
                          </a:lnTo>
                          <a:lnTo>
                            <a:pt x="45" y="332"/>
                          </a:lnTo>
                          <a:lnTo>
                            <a:pt x="41" y="322"/>
                          </a:lnTo>
                          <a:lnTo>
                            <a:pt x="38" y="311"/>
                          </a:lnTo>
                          <a:lnTo>
                            <a:pt x="34" y="300"/>
                          </a:lnTo>
                          <a:lnTo>
                            <a:pt x="32" y="289"/>
                          </a:lnTo>
                          <a:lnTo>
                            <a:pt x="31" y="277"/>
                          </a:lnTo>
                          <a:lnTo>
                            <a:pt x="30" y="265"/>
                          </a:lnTo>
                          <a:lnTo>
                            <a:pt x="30" y="254"/>
                          </a:lnTo>
                          <a:lnTo>
                            <a:pt x="30" y="242"/>
                          </a:lnTo>
                          <a:lnTo>
                            <a:pt x="31" y="230"/>
                          </a:lnTo>
                          <a:lnTo>
                            <a:pt x="32" y="219"/>
                          </a:lnTo>
                          <a:lnTo>
                            <a:pt x="34" y="208"/>
                          </a:lnTo>
                          <a:lnTo>
                            <a:pt x="38" y="196"/>
                          </a:lnTo>
                          <a:lnTo>
                            <a:pt x="41" y="185"/>
                          </a:lnTo>
                          <a:lnTo>
                            <a:pt x="45" y="175"/>
                          </a:lnTo>
                          <a:lnTo>
                            <a:pt x="50" y="165"/>
                          </a:lnTo>
                          <a:lnTo>
                            <a:pt x="56" y="154"/>
                          </a:lnTo>
                          <a:lnTo>
                            <a:pt x="62" y="144"/>
                          </a:lnTo>
                          <a:lnTo>
                            <a:pt x="68" y="135"/>
                          </a:lnTo>
                          <a:lnTo>
                            <a:pt x="75" y="126"/>
                          </a:lnTo>
                          <a:lnTo>
                            <a:pt x="82" y="116"/>
                          </a:lnTo>
                          <a:lnTo>
                            <a:pt x="90" y="108"/>
                          </a:lnTo>
                          <a:lnTo>
                            <a:pt x="98" y="100"/>
                          </a:lnTo>
                          <a:lnTo>
                            <a:pt x="107" y="92"/>
                          </a:lnTo>
                          <a:lnTo>
                            <a:pt x="116" y="85"/>
                          </a:lnTo>
                          <a:lnTo>
                            <a:pt x="126" y="77"/>
                          </a:lnTo>
                          <a:lnTo>
                            <a:pt x="135" y="70"/>
                          </a:lnTo>
                          <a:lnTo>
                            <a:pt x="146" y="64"/>
                          </a:lnTo>
                          <a:lnTo>
                            <a:pt x="156" y="58"/>
                          </a:lnTo>
                          <a:lnTo>
                            <a:pt x="167" y="53"/>
                          </a:lnTo>
                          <a:lnTo>
                            <a:pt x="179" y="48"/>
                          </a:lnTo>
                          <a:lnTo>
                            <a:pt x="191" y="43"/>
                          </a:lnTo>
                          <a:lnTo>
                            <a:pt x="203" y="39"/>
                          </a:lnTo>
                          <a:lnTo>
                            <a:pt x="214" y="35"/>
                          </a:lnTo>
                          <a:lnTo>
                            <a:pt x="227" y="32"/>
                          </a:lnTo>
                          <a:lnTo>
                            <a:pt x="241" y="29"/>
                          </a:lnTo>
                          <a:lnTo>
                            <a:pt x="254" y="27"/>
                          </a:lnTo>
                          <a:lnTo>
                            <a:pt x="267" y="26"/>
                          </a:lnTo>
                          <a:lnTo>
                            <a:pt x="280" y="25"/>
                          </a:lnTo>
                          <a:lnTo>
                            <a:pt x="294" y="25"/>
                          </a:lnTo>
                          <a:lnTo>
                            <a:pt x="307" y="25"/>
                          </a:lnTo>
                          <a:lnTo>
                            <a:pt x="320" y="26"/>
                          </a:lnTo>
                          <a:lnTo>
                            <a:pt x="334" y="27"/>
                          </a:lnTo>
                          <a:lnTo>
                            <a:pt x="347" y="29"/>
                          </a:lnTo>
                          <a:lnTo>
                            <a:pt x="359" y="32"/>
                          </a:lnTo>
                          <a:lnTo>
                            <a:pt x="372" y="35"/>
                          </a:lnTo>
                          <a:lnTo>
                            <a:pt x="384" y="39"/>
                          </a:lnTo>
                          <a:lnTo>
                            <a:pt x="396" y="43"/>
                          </a:lnTo>
                          <a:lnTo>
                            <a:pt x="408" y="48"/>
                          </a:lnTo>
                          <a:lnTo>
                            <a:pt x="419" y="53"/>
                          </a:lnTo>
                          <a:lnTo>
                            <a:pt x="430" y="58"/>
                          </a:lnTo>
                          <a:lnTo>
                            <a:pt x="441" y="64"/>
                          </a:lnTo>
                          <a:lnTo>
                            <a:pt x="451" y="70"/>
                          </a:lnTo>
                          <a:lnTo>
                            <a:pt x="462" y="77"/>
                          </a:lnTo>
                          <a:lnTo>
                            <a:pt x="472" y="85"/>
                          </a:lnTo>
                          <a:lnTo>
                            <a:pt x="480" y="92"/>
                          </a:lnTo>
                          <a:lnTo>
                            <a:pt x="489" y="100"/>
                          </a:lnTo>
                          <a:lnTo>
                            <a:pt x="498" y="108"/>
                          </a:lnTo>
                          <a:lnTo>
                            <a:pt x="505" y="116"/>
                          </a:lnTo>
                          <a:lnTo>
                            <a:pt x="513" y="126"/>
                          </a:lnTo>
                          <a:lnTo>
                            <a:pt x="519" y="135"/>
                          </a:lnTo>
                          <a:lnTo>
                            <a:pt x="526" y="144"/>
                          </a:lnTo>
                          <a:lnTo>
                            <a:pt x="532" y="154"/>
                          </a:lnTo>
                          <a:lnTo>
                            <a:pt x="537" y="165"/>
                          </a:lnTo>
                          <a:lnTo>
                            <a:pt x="542" y="175"/>
                          </a:lnTo>
                          <a:lnTo>
                            <a:pt x="546" y="185"/>
                          </a:lnTo>
                          <a:lnTo>
                            <a:pt x="550" y="196"/>
                          </a:lnTo>
                          <a:lnTo>
                            <a:pt x="552" y="208"/>
                          </a:lnTo>
                          <a:lnTo>
                            <a:pt x="555" y="219"/>
                          </a:lnTo>
                          <a:lnTo>
                            <a:pt x="557" y="230"/>
                          </a:lnTo>
                          <a:lnTo>
                            <a:pt x="557" y="242"/>
                          </a:lnTo>
                          <a:lnTo>
                            <a:pt x="558" y="254"/>
                          </a:lnTo>
                          <a:close/>
                        </a:path>
                      </a:pathLst>
                    </a:custGeom>
                    <a:solidFill>
                      <a:srgbClr val="79C6F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2" name="Freeform 7038">
                      <a:extLst>
                        <a:ext uri="{FF2B5EF4-FFF2-40B4-BE49-F238E27FC236}">
                          <a16:creationId xmlns:a16="http://schemas.microsoft.com/office/drawing/2014/main" xmlns="" id="{E1645AD4-231E-4DD5-B1CB-7D08D0A6706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70" y="1231"/>
                      <a:ext cx="93" cy="97"/>
                    </a:xfrm>
                    <a:custGeom>
                      <a:avLst/>
                      <a:gdLst>
                        <a:gd name="T0" fmla="*/ 555 w 558"/>
                        <a:gd name="T1" fmla="*/ 205 h 483"/>
                        <a:gd name="T2" fmla="*/ 542 w 558"/>
                        <a:gd name="T3" fmla="*/ 159 h 483"/>
                        <a:gd name="T4" fmla="*/ 518 w 558"/>
                        <a:gd name="T5" fmla="*/ 117 h 483"/>
                        <a:gd name="T6" fmla="*/ 486 w 558"/>
                        <a:gd name="T7" fmla="*/ 80 h 483"/>
                        <a:gd name="T8" fmla="*/ 447 w 558"/>
                        <a:gd name="T9" fmla="*/ 48 h 483"/>
                        <a:gd name="T10" fmla="*/ 401 w 558"/>
                        <a:gd name="T11" fmla="*/ 24 h 483"/>
                        <a:gd name="T12" fmla="*/ 350 w 558"/>
                        <a:gd name="T13" fmla="*/ 8 h 483"/>
                        <a:gd name="T14" fmla="*/ 294 w 558"/>
                        <a:gd name="T15" fmla="*/ 1 h 483"/>
                        <a:gd name="T16" fmla="*/ 237 w 558"/>
                        <a:gd name="T17" fmla="*/ 3 h 483"/>
                        <a:gd name="T18" fmla="*/ 184 w 558"/>
                        <a:gd name="T19" fmla="*/ 15 h 483"/>
                        <a:gd name="T20" fmla="*/ 135 w 558"/>
                        <a:gd name="T21" fmla="*/ 35 h 483"/>
                        <a:gd name="T22" fmla="*/ 91 w 558"/>
                        <a:gd name="T23" fmla="*/ 63 h 483"/>
                        <a:gd name="T24" fmla="*/ 56 w 558"/>
                        <a:gd name="T25" fmla="*/ 97 h 483"/>
                        <a:gd name="T26" fmla="*/ 27 w 558"/>
                        <a:gd name="T27" fmla="*/ 137 h 483"/>
                        <a:gd name="T28" fmla="*/ 10 w 558"/>
                        <a:gd name="T29" fmla="*/ 181 h 483"/>
                        <a:gd name="T30" fmla="*/ 1 w 558"/>
                        <a:gd name="T31" fmla="*/ 230 h 483"/>
                        <a:gd name="T32" fmla="*/ 4 w 558"/>
                        <a:gd name="T33" fmla="*/ 279 h 483"/>
                        <a:gd name="T34" fmla="*/ 18 w 558"/>
                        <a:gd name="T35" fmla="*/ 325 h 483"/>
                        <a:gd name="T36" fmla="*/ 40 w 558"/>
                        <a:gd name="T37" fmla="*/ 367 h 483"/>
                        <a:gd name="T38" fmla="*/ 72 w 558"/>
                        <a:gd name="T39" fmla="*/ 404 h 483"/>
                        <a:gd name="T40" fmla="*/ 113 w 558"/>
                        <a:gd name="T41" fmla="*/ 435 h 483"/>
                        <a:gd name="T42" fmla="*/ 159 w 558"/>
                        <a:gd name="T43" fmla="*/ 459 h 483"/>
                        <a:gd name="T44" fmla="*/ 210 w 558"/>
                        <a:gd name="T45" fmla="*/ 476 h 483"/>
                        <a:gd name="T46" fmla="*/ 266 w 558"/>
                        <a:gd name="T47" fmla="*/ 483 h 483"/>
                        <a:gd name="T48" fmla="*/ 322 w 558"/>
                        <a:gd name="T49" fmla="*/ 481 h 483"/>
                        <a:gd name="T50" fmla="*/ 376 w 558"/>
                        <a:gd name="T51" fmla="*/ 469 h 483"/>
                        <a:gd name="T52" fmla="*/ 424 w 558"/>
                        <a:gd name="T53" fmla="*/ 448 h 483"/>
                        <a:gd name="T54" fmla="*/ 467 w 558"/>
                        <a:gd name="T55" fmla="*/ 420 h 483"/>
                        <a:gd name="T56" fmla="*/ 503 w 558"/>
                        <a:gd name="T57" fmla="*/ 386 h 483"/>
                        <a:gd name="T58" fmla="*/ 531 w 558"/>
                        <a:gd name="T59" fmla="*/ 346 h 483"/>
                        <a:gd name="T60" fmla="*/ 550 w 558"/>
                        <a:gd name="T61" fmla="*/ 302 h 483"/>
                        <a:gd name="T62" fmla="*/ 558 w 558"/>
                        <a:gd name="T63" fmla="*/ 254 h 483"/>
                        <a:gd name="T64" fmla="*/ 528 w 558"/>
                        <a:gd name="T65" fmla="*/ 263 h 483"/>
                        <a:gd name="T66" fmla="*/ 518 w 558"/>
                        <a:gd name="T67" fmla="*/ 305 h 483"/>
                        <a:gd name="T68" fmla="*/ 486 w 558"/>
                        <a:gd name="T69" fmla="*/ 363 h 483"/>
                        <a:gd name="T70" fmla="*/ 418 w 558"/>
                        <a:gd name="T71" fmla="*/ 420 h 483"/>
                        <a:gd name="T72" fmla="*/ 353 w 558"/>
                        <a:gd name="T73" fmla="*/ 448 h 483"/>
                        <a:gd name="T74" fmla="*/ 305 w 558"/>
                        <a:gd name="T75" fmla="*/ 456 h 483"/>
                        <a:gd name="T76" fmla="*/ 254 w 558"/>
                        <a:gd name="T77" fmla="*/ 456 h 483"/>
                        <a:gd name="T78" fmla="*/ 205 w 558"/>
                        <a:gd name="T79" fmla="*/ 448 h 483"/>
                        <a:gd name="T80" fmla="*/ 140 w 558"/>
                        <a:gd name="T81" fmla="*/ 420 h 483"/>
                        <a:gd name="T82" fmla="*/ 72 w 558"/>
                        <a:gd name="T83" fmla="*/ 363 h 483"/>
                        <a:gd name="T84" fmla="*/ 40 w 558"/>
                        <a:gd name="T85" fmla="*/ 305 h 483"/>
                        <a:gd name="T86" fmla="*/ 31 w 558"/>
                        <a:gd name="T87" fmla="*/ 263 h 483"/>
                        <a:gd name="T88" fmla="*/ 31 w 558"/>
                        <a:gd name="T89" fmla="*/ 219 h 483"/>
                        <a:gd name="T90" fmla="*/ 40 w 558"/>
                        <a:gd name="T91" fmla="*/ 177 h 483"/>
                        <a:gd name="T92" fmla="*/ 72 w 558"/>
                        <a:gd name="T93" fmla="*/ 121 h 483"/>
                        <a:gd name="T94" fmla="*/ 140 w 558"/>
                        <a:gd name="T95" fmla="*/ 62 h 483"/>
                        <a:gd name="T96" fmla="*/ 205 w 558"/>
                        <a:gd name="T97" fmla="*/ 36 h 483"/>
                        <a:gd name="T98" fmla="*/ 254 w 558"/>
                        <a:gd name="T99" fmla="*/ 27 h 483"/>
                        <a:gd name="T100" fmla="*/ 305 w 558"/>
                        <a:gd name="T101" fmla="*/ 27 h 483"/>
                        <a:gd name="T102" fmla="*/ 353 w 558"/>
                        <a:gd name="T103" fmla="*/ 36 h 483"/>
                        <a:gd name="T104" fmla="*/ 418 w 558"/>
                        <a:gd name="T105" fmla="*/ 62 h 483"/>
                        <a:gd name="T106" fmla="*/ 486 w 558"/>
                        <a:gd name="T107" fmla="*/ 121 h 483"/>
                        <a:gd name="T108" fmla="*/ 518 w 558"/>
                        <a:gd name="T109" fmla="*/ 177 h 483"/>
                        <a:gd name="T110" fmla="*/ 528 w 558"/>
                        <a:gd name="T111" fmla="*/ 219 h 4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58" h="483">
                          <a:moveTo>
                            <a:pt x="558" y="242"/>
                          </a:moveTo>
                          <a:lnTo>
                            <a:pt x="558" y="230"/>
                          </a:lnTo>
                          <a:lnTo>
                            <a:pt x="557" y="217"/>
                          </a:lnTo>
                          <a:lnTo>
                            <a:pt x="555" y="205"/>
                          </a:lnTo>
                          <a:lnTo>
                            <a:pt x="552" y="193"/>
                          </a:lnTo>
                          <a:lnTo>
                            <a:pt x="550" y="181"/>
                          </a:lnTo>
                          <a:lnTo>
                            <a:pt x="546" y="170"/>
                          </a:lnTo>
                          <a:lnTo>
                            <a:pt x="542" y="159"/>
                          </a:lnTo>
                          <a:lnTo>
                            <a:pt x="537" y="148"/>
                          </a:lnTo>
                          <a:lnTo>
                            <a:pt x="531" y="137"/>
                          </a:lnTo>
                          <a:lnTo>
                            <a:pt x="525" y="127"/>
                          </a:lnTo>
                          <a:lnTo>
                            <a:pt x="518" y="117"/>
                          </a:lnTo>
                          <a:lnTo>
                            <a:pt x="511" y="106"/>
                          </a:lnTo>
                          <a:lnTo>
                            <a:pt x="503" y="97"/>
                          </a:lnTo>
                          <a:lnTo>
                            <a:pt x="494" y="88"/>
                          </a:lnTo>
                          <a:lnTo>
                            <a:pt x="486" y="80"/>
                          </a:lnTo>
                          <a:lnTo>
                            <a:pt x="477" y="71"/>
                          </a:lnTo>
                          <a:lnTo>
                            <a:pt x="467" y="63"/>
                          </a:lnTo>
                          <a:lnTo>
                            <a:pt x="456" y="55"/>
                          </a:lnTo>
                          <a:lnTo>
                            <a:pt x="447" y="48"/>
                          </a:lnTo>
                          <a:lnTo>
                            <a:pt x="435" y="42"/>
                          </a:lnTo>
                          <a:lnTo>
                            <a:pt x="424" y="35"/>
                          </a:lnTo>
                          <a:lnTo>
                            <a:pt x="413" y="30"/>
                          </a:lnTo>
                          <a:lnTo>
                            <a:pt x="401" y="24"/>
                          </a:lnTo>
                          <a:lnTo>
                            <a:pt x="388" y="19"/>
                          </a:lnTo>
                          <a:lnTo>
                            <a:pt x="376" y="15"/>
                          </a:lnTo>
                          <a:lnTo>
                            <a:pt x="363" y="11"/>
                          </a:lnTo>
                          <a:lnTo>
                            <a:pt x="350" y="8"/>
                          </a:lnTo>
                          <a:lnTo>
                            <a:pt x="336" y="5"/>
                          </a:lnTo>
                          <a:lnTo>
                            <a:pt x="322" y="3"/>
                          </a:lnTo>
                          <a:lnTo>
                            <a:pt x="308" y="2"/>
                          </a:lnTo>
                          <a:lnTo>
                            <a:pt x="294" y="1"/>
                          </a:lnTo>
                          <a:lnTo>
                            <a:pt x="280" y="0"/>
                          </a:lnTo>
                          <a:lnTo>
                            <a:pt x="266" y="1"/>
                          </a:lnTo>
                          <a:lnTo>
                            <a:pt x="251" y="2"/>
                          </a:lnTo>
                          <a:lnTo>
                            <a:pt x="237" y="3"/>
                          </a:lnTo>
                          <a:lnTo>
                            <a:pt x="223" y="5"/>
                          </a:lnTo>
                          <a:lnTo>
                            <a:pt x="210" y="8"/>
                          </a:lnTo>
                          <a:lnTo>
                            <a:pt x="197" y="11"/>
                          </a:lnTo>
                          <a:lnTo>
                            <a:pt x="184" y="15"/>
                          </a:lnTo>
                          <a:lnTo>
                            <a:pt x="171" y="19"/>
                          </a:lnTo>
                          <a:lnTo>
                            <a:pt x="159" y="24"/>
                          </a:lnTo>
                          <a:lnTo>
                            <a:pt x="146" y="30"/>
                          </a:lnTo>
                          <a:lnTo>
                            <a:pt x="135" y="35"/>
                          </a:lnTo>
                          <a:lnTo>
                            <a:pt x="123" y="42"/>
                          </a:lnTo>
                          <a:lnTo>
                            <a:pt x="113" y="48"/>
                          </a:lnTo>
                          <a:lnTo>
                            <a:pt x="102" y="55"/>
                          </a:lnTo>
                          <a:lnTo>
                            <a:pt x="91" y="63"/>
                          </a:lnTo>
                          <a:lnTo>
                            <a:pt x="82" y="71"/>
                          </a:lnTo>
                          <a:lnTo>
                            <a:pt x="72" y="80"/>
                          </a:lnTo>
                          <a:lnTo>
                            <a:pt x="64" y="88"/>
                          </a:lnTo>
                          <a:lnTo>
                            <a:pt x="56" y="97"/>
                          </a:lnTo>
                          <a:lnTo>
                            <a:pt x="48" y="106"/>
                          </a:lnTo>
                          <a:lnTo>
                            <a:pt x="40" y="117"/>
                          </a:lnTo>
                          <a:lnTo>
                            <a:pt x="35" y="127"/>
                          </a:lnTo>
                          <a:lnTo>
                            <a:pt x="27" y="137"/>
                          </a:lnTo>
                          <a:lnTo>
                            <a:pt x="23" y="148"/>
                          </a:lnTo>
                          <a:lnTo>
                            <a:pt x="18" y="159"/>
                          </a:lnTo>
                          <a:lnTo>
                            <a:pt x="13" y="170"/>
                          </a:lnTo>
                          <a:lnTo>
                            <a:pt x="10" y="181"/>
                          </a:lnTo>
                          <a:lnTo>
                            <a:pt x="6" y="193"/>
                          </a:lnTo>
                          <a:lnTo>
                            <a:pt x="4" y="205"/>
                          </a:lnTo>
                          <a:lnTo>
                            <a:pt x="1" y="217"/>
                          </a:lnTo>
                          <a:lnTo>
                            <a:pt x="1" y="230"/>
                          </a:lnTo>
                          <a:lnTo>
                            <a:pt x="0" y="242"/>
                          </a:lnTo>
                          <a:lnTo>
                            <a:pt x="1" y="254"/>
                          </a:lnTo>
                          <a:lnTo>
                            <a:pt x="1" y="266"/>
                          </a:lnTo>
                          <a:lnTo>
                            <a:pt x="4" y="279"/>
                          </a:lnTo>
                          <a:lnTo>
                            <a:pt x="6" y="290"/>
                          </a:lnTo>
                          <a:lnTo>
                            <a:pt x="10" y="302"/>
                          </a:lnTo>
                          <a:lnTo>
                            <a:pt x="13" y="314"/>
                          </a:lnTo>
                          <a:lnTo>
                            <a:pt x="18" y="325"/>
                          </a:lnTo>
                          <a:lnTo>
                            <a:pt x="23" y="335"/>
                          </a:lnTo>
                          <a:lnTo>
                            <a:pt x="27" y="346"/>
                          </a:lnTo>
                          <a:lnTo>
                            <a:pt x="35" y="357"/>
                          </a:lnTo>
                          <a:lnTo>
                            <a:pt x="40" y="367"/>
                          </a:lnTo>
                          <a:lnTo>
                            <a:pt x="48" y="376"/>
                          </a:lnTo>
                          <a:lnTo>
                            <a:pt x="56" y="386"/>
                          </a:lnTo>
                          <a:lnTo>
                            <a:pt x="64" y="396"/>
                          </a:lnTo>
                          <a:lnTo>
                            <a:pt x="72" y="404"/>
                          </a:lnTo>
                          <a:lnTo>
                            <a:pt x="82" y="412"/>
                          </a:lnTo>
                          <a:lnTo>
                            <a:pt x="91" y="420"/>
                          </a:lnTo>
                          <a:lnTo>
                            <a:pt x="102" y="428"/>
                          </a:lnTo>
                          <a:lnTo>
                            <a:pt x="113" y="435"/>
                          </a:lnTo>
                          <a:lnTo>
                            <a:pt x="123" y="442"/>
                          </a:lnTo>
                          <a:lnTo>
                            <a:pt x="135" y="448"/>
                          </a:lnTo>
                          <a:lnTo>
                            <a:pt x="146" y="454"/>
                          </a:lnTo>
                          <a:lnTo>
                            <a:pt x="159" y="459"/>
                          </a:lnTo>
                          <a:lnTo>
                            <a:pt x="171" y="464"/>
                          </a:lnTo>
                          <a:lnTo>
                            <a:pt x="184" y="469"/>
                          </a:lnTo>
                          <a:lnTo>
                            <a:pt x="197" y="473"/>
                          </a:lnTo>
                          <a:lnTo>
                            <a:pt x="210" y="476"/>
                          </a:lnTo>
                          <a:lnTo>
                            <a:pt x="223" y="478"/>
                          </a:lnTo>
                          <a:lnTo>
                            <a:pt x="237" y="481"/>
                          </a:lnTo>
                          <a:lnTo>
                            <a:pt x="251" y="482"/>
                          </a:lnTo>
                          <a:lnTo>
                            <a:pt x="266" y="483"/>
                          </a:lnTo>
                          <a:lnTo>
                            <a:pt x="280" y="483"/>
                          </a:lnTo>
                          <a:lnTo>
                            <a:pt x="294" y="483"/>
                          </a:lnTo>
                          <a:lnTo>
                            <a:pt x="308" y="482"/>
                          </a:lnTo>
                          <a:lnTo>
                            <a:pt x="322" y="481"/>
                          </a:lnTo>
                          <a:lnTo>
                            <a:pt x="336" y="478"/>
                          </a:lnTo>
                          <a:lnTo>
                            <a:pt x="350" y="476"/>
                          </a:lnTo>
                          <a:lnTo>
                            <a:pt x="363" y="473"/>
                          </a:lnTo>
                          <a:lnTo>
                            <a:pt x="376" y="469"/>
                          </a:lnTo>
                          <a:lnTo>
                            <a:pt x="388" y="464"/>
                          </a:lnTo>
                          <a:lnTo>
                            <a:pt x="401" y="459"/>
                          </a:lnTo>
                          <a:lnTo>
                            <a:pt x="413" y="454"/>
                          </a:lnTo>
                          <a:lnTo>
                            <a:pt x="424" y="448"/>
                          </a:lnTo>
                          <a:lnTo>
                            <a:pt x="435" y="442"/>
                          </a:lnTo>
                          <a:lnTo>
                            <a:pt x="447" y="435"/>
                          </a:lnTo>
                          <a:lnTo>
                            <a:pt x="456" y="428"/>
                          </a:lnTo>
                          <a:lnTo>
                            <a:pt x="467" y="420"/>
                          </a:lnTo>
                          <a:lnTo>
                            <a:pt x="477" y="412"/>
                          </a:lnTo>
                          <a:lnTo>
                            <a:pt x="486" y="404"/>
                          </a:lnTo>
                          <a:lnTo>
                            <a:pt x="494" y="396"/>
                          </a:lnTo>
                          <a:lnTo>
                            <a:pt x="503" y="386"/>
                          </a:lnTo>
                          <a:lnTo>
                            <a:pt x="511" y="376"/>
                          </a:lnTo>
                          <a:lnTo>
                            <a:pt x="518" y="367"/>
                          </a:lnTo>
                          <a:lnTo>
                            <a:pt x="525" y="357"/>
                          </a:lnTo>
                          <a:lnTo>
                            <a:pt x="531" y="346"/>
                          </a:lnTo>
                          <a:lnTo>
                            <a:pt x="537" y="335"/>
                          </a:lnTo>
                          <a:lnTo>
                            <a:pt x="542" y="325"/>
                          </a:lnTo>
                          <a:lnTo>
                            <a:pt x="546" y="314"/>
                          </a:lnTo>
                          <a:lnTo>
                            <a:pt x="550" y="302"/>
                          </a:lnTo>
                          <a:lnTo>
                            <a:pt x="552" y="290"/>
                          </a:lnTo>
                          <a:lnTo>
                            <a:pt x="555" y="279"/>
                          </a:lnTo>
                          <a:lnTo>
                            <a:pt x="557" y="266"/>
                          </a:lnTo>
                          <a:lnTo>
                            <a:pt x="558" y="254"/>
                          </a:lnTo>
                          <a:lnTo>
                            <a:pt x="558" y="242"/>
                          </a:lnTo>
                          <a:close/>
                          <a:moveTo>
                            <a:pt x="529" y="242"/>
                          </a:moveTo>
                          <a:lnTo>
                            <a:pt x="529" y="253"/>
                          </a:lnTo>
                          <a:lnTo>
                            <a:pt x="528" y="263"/>
                          </a:lnTo>
                          <a:lnTo>
                            <a:pt x="526" y="275"/>
                          </a:lnTo>
                          <a:lnTo>
                            <a:pt x="524" y="285"/>
                          </a:lnTo>
                          <a:lnTo>
                            <a:pt x="522" y="295"/>
                          </a:lnTo>
                          <a:lnTo>
                            <a:pt x="518" y="305"/>
                          </a:lnTo>
                          <a:lnTo>
                            <a:pt x="514" y="316"/>
                          </a:lnTo>
                          <a:lnTo>
                            <a:pt x="510" y="326"/>
                          </a:lnTo>
                          <a:lnTo>
                            <a:pt x="499" y="344"/>
                          </a:lnTo>
                          <a:lnTo>
                            <a:pt x="486" y="363"/>
                          </a:lnTo>
                          <a:lnTo>
                            <a:pt x="472" y="379"/>
                          </a:lnTo>
                          <a:lnTo>
                            <a:pt x="456" y="395"/>
                          </a:lnTo>
                          <a:lnTo>
                            <a:pt x="439" y="408"/>
                          </a:lnTo>
                          <a:lnTo>
                            <a:pt x="418" y="420"/>
                          </a:lnTo>
                          <a:lnTo>
                            <a:pt x="398" y="432"/>
                          </a:lnTo>
                          <a:lnTo>
                            <a:pt x="377" y="441"/>
                          </a:lnTo>
                          <a:lnTo>
                            <a:pt x="365" y="445"/>
                          </a:lnTo>
                          <a:lnTo>
                            <a:pt x="353" y="448"/>
                          </a:lnTo>
                          <a:lnTo>
                            <a:pt x="341" y="451"/>
                          </a:lnTo>
                          <a:lnTo>
                            <a:pt x="330" y="453"/>
                          </a:lnTo>
                          <a:lnTo>
                            <a:pt x="318" y="455"/>
                          </a:lnTo>
                          <a:lnTo>
                            <a:pt x="305" y="456"/>
                          </a:lnTo>
                          <a:lnTo>
                            <a:pt x="293" y="457"/>
                          </a:lnTo>
                          <a:lnTo>
                            <a:pt x="280" y="457"/>
                          </a:lnTo>
                          <a:lnTo>
                            <a:pt x="267" y="457"/>
                          </a:lnTo>
                          <a:lnTo>
                            <a:pt x="254" y="456"/>
                          </a:lnTo>
                          <a:lnTo>
                            <a:pt x="242" y="455"/>
                          </a:lnTo>
                          <a:lnTo>
                            <a:pt x="229" y="453"/>
                          </a:lnTo>
                          <a:lnTo>
                            <a:pt x="217" y="451"/>
                          </a:lnTo>
                          <a:lnTo>
                            <a:pt x="205" y="448"/>
                          </a:lnTo>
                          <a:lnTo>
                            <a:pt x="193" y="445"/>
                          </a:lnTo>
                          <a:lnTo>
                            <a:pt x="183" y="441"/>
                          </a:lnTo>
                          <a:lnTo>
                            <a:pt x="160" y="432"/>
                          </a:lnTo>
                          <a:lnTo>
                            <a:pt x="140" y="420"/>
                          </a:lnTo>
                          <a:lnTo>
                            <a:pt x="121" y="408"/>
                          </a:lnTo>
                          <a:lnTo>
                            <a:pt x="103" y="395"/>
                          </a:lnTo>
                          <a:lnTo>
                            <a:pt x="87" y="379"/>
                          </a:lnTo>
                          <a:lnTo>
                            <a:pt x="72" y="363"/>
                          </a:lnTo>
                          <a:lnTo>
                            <a:pt x="59" y="344"/>
                          </a:lnTo>
                          <a:lnTo>
                            <a:pt x="50" y="326"/>
                          </a:lnTo>
                          <a:lnTo>
                            <a:pt x="45" y="316"/>
                          </a:lnTo>
                          <a:lnTo>
                            <a:pt x="40" y="305"/>
                          </a:lnTo>
                          <a:lnTo>
                            <a:pt x="38" y="295"/>
                          </a:lnTo>
                          <a:lnTo>
                            <a:pt x="35" y="285"/>
                          </a:lnTo>
                          <a:lnTo>
                            <a:pt x="32" y="275"/>
                          </a:lnTo>
                          <a:lnTo>
                            <a:pt x="31" y="263"/>
                          </a:lnTo>
                          <a:lnTo>
                            <a:pt x="30" y="253"/>
                          </a:lnTo>
                          <a:lnTo>
                            <a:pt x="30" y="242"/>
                          </a:lnTo>
                          <a:lnTo>
                            <a:pt x="30" y="231"/>
                          </a:lnTo>
                          <a:lnTo>
                            <a:pt x="31" y="219"/>
                          </a:lnTo>
                          <a:lnTo>
                            <a:pt x="32" y="209"/>
                          </a:lnTo>
                          <a:lnTo>
                            <a:pt x="35" y="198"/>
                          </a:lnTo>
                          <a:lnTo>
                            <a:pt x="38" y="188"/>
                          </a:lnTo>
                          <a:lnTo>
                            <a:pt x="40" y="177"/>
                          </a:lnTo>
                          <a:lnTo>
                            <a:pt x="45" y="167"/>
                          </a:lnTo>
                          <a:lnTo>
                            <a:pt x="50" y="158"/>
                          </a:lnTo>
                          <a:lnTo>
                            <a:pt x="59" y="138"/>
                          </a:lnTo>
                          <a:lnTo>
                            <a:pt x="72" y="121"/>
                          </a:lnTo>
                          <a:lnTo>
                            <a:pt x="87" y="104"/>
                          </a:lnTo>
                          <a:lnTo>
                            <a:pt x="103" y="89"/>
                          </a:lnTo>
                          <a:lnTo>
                            <a:pt x="121" y="75"/>
                          </a:lnTo>
                          <a:lnTo>
                            <a:pt x="140" y="62"/>
                          </a:lnTo>
                          <a:lnTo>
                            <a:pt x="160" y="52"/>
                          </a:lnTo>
                          <a:lnTo>
                            <a:pt x="183" y="43"/>
                          </a:lnTo>
                          <a:lnTo>
                            <a:pt x="193" y="39"/>
                          </a:lnTo>
                          <a:lnTo>
                            <a:pt x="205" y="36"/>
                          </a:lnTo>
                          <a:lnTo>
                            <a:pt x="217" y="33"/>
                          </a:lnTo>
                          <a:lnTo>
                            <a:pt x="229" y="30"/>
                          </a:lnTo>
                          <a:lnTo>
                            <a:pt x="242" y="29"/>
                          </a:lnTo>
                          <a:lnTo>
                            <a:pt x="254" y="27"/>
                          </a:lnTo>
                          <a:lnTo>
                            <a:pt x="267" y="25"/>
                          </a:lnTo>
                          <a:lnTo>
                            <a:pt x="280" y="25"/>
                          </a:lnTo>
                          <a:lnTo>
                            <a:pt x="293" y="25"/>
                          </a:lnTo>
                          <a:lnTo>
                            <a:pt x="305" y="27"/>
                          </a:lnTo>
                          <a:lnTo>
                            <a:pt x="318" y="29"/>
                          </a:lnTo>
                          <a:lnTo>
                            <a:pt x="330" y="30"/>
                          </a:lnTo>
                          <a:lnTo>
                            <a:pt x="341" y="33"/>
                          </a:lnTo>
                          <a:lnTo>
                            <a:pt x="353" y="36"/>
                          </a:lnTo>
                          <a:lnTo>
                            <a:pt x="365" y="39"/>
                          </a:lnTo>
                          <a:lnTo>
                            <a:pt x="377" y="43"/>
                          </a:lnTo>
                          <a:lnTo>
                            <a:pt x="398" y="52"/>
                          </a:lnTo>
                          <a:lnTo>
                            <a:pt x="418" y="62"/>
                          </a:lnTo>
                          <a:lnTo>
                            <a:pt x="439" y="75"/>
                          </a:lnTo>
                          <a:lnTo>
                            <a:pt x="456" y="89"/>
                          </a:lnTo>
                          <a:lnTo>
                            <a:pt x="472" y="104"/>
                          </a:lnTo>
                          <a:lnTo>
                            <a:pt x="486" y="121"/>
                          </a:lnTo>
                          <a:lnTo>
                            <a:pt x="499" y="138"/>
                          </a:lnTo>
                          <a:lnTo>
                            <a:pt x="510" y="158"/>
                          </a:lnTo>
                          <a:lnTo>
                            <a:pt x="514" y="167"/>
                          </a:lnTo>
                          <a:lnTo>
                            <a:pt x="518" y="177"/>
                          </a:lnTo>
                          <a:lnTo>
                            <a:pt x="522" y="188"/>
                          </a:lnTo>
                          <a:lnTo>
                            <a:pt x="524" y="198"/>
                          </a:lnTo>
                          <a:lnTo>
                            <a:pt x="526" y="209"/>
                          </a:lnTo>
                          <a:lnTo>
                            <a:pt x="528" y="219"/>
                          </a:lnTo>
                          <a:lnTo>
                            <a:pt x="529" y="231"/>
                          </a:lnTo>
                          <a:lnTo>
                            <a:pt x="529" y="242"/>
                          </a:lnTo>
                          <a:close/>
                        </a:path>
                      </a:pathLst>
                    </a:custGeom>
                    <a:solidFill>
                      <a:srgbClr val="7FC8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3" name="Freeform 7039">
                      <a:extLst>
                        <a:ext uri="{FF2B5EF4-FFF2-40B4-BE49-F238E27FC236}">
                          <a16:creationId xmlns:a16="http://schemas.microsoft.com/office/drawing/2014/main" xmlns="" id="{41A4C769-914E-442F-B7C8-2893A8E743E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72" y="1234"/>
                      <a:ext cx="89" cy="92"/>
                    </a:xfrm>
                    <a:custGeom>
                      <a:avLst/>
                      <a:gdLst>
                        <a:gd name="T0" fmla="*/ 525 w 528"/>
                        <a:gd name="T1" fmla="*/ 194 h 458"/>
                        <a:gd name="T2" fmla="*/ 512 w 528"/>
                        <a:gd name="T3" fmla="*/ 150 h 458"/>
                        <a:gd name="T4" fmla="*/ 489 w 528"/>
                        <a:gd name="T5" fmla="*/ 110 h 458"/>
                        <a:gd name="T6" fmla="*/ 459 w 528"/>
                        <a:gd name="T7" fmla="*/ 75 h 458"/>
                        <a:gd name="T8" fmla="*/ 421 w 528"/>
                        <a:gd name="T9" fmla="*/ 45 h 458"/>
                        <a:gd name="T10" fmla="*/ 378 w 528"/>
                        <a:gd name="T11" fmla="*/ 23 h 458"/>
                        <a:gd name="T12" fmla="*/ 329 w 528"/>
                        <a:gd name="T13" fmla="*/ 7 h 458"/>
                        <a:gd name="T14" fmla="*/ 277 w 528"/>
                        <a:gd name="T15" fmla="*/ 0 h 458"/>
                        <a:gd name="T16" fmla="*/ 224 w 528"/>
                        <a:gd name="T17" fmla="*/ 2 h 458"/>
                        <a:gd name="T18" fmla="*/ 173 w 528"/>
                        <a:gd name="T19" fmla="*/ 14 h 458"/>
                        <a:gd name="T20" fmla="*/ 126 w 528"/>
                        <a:gd name="T21" fmla="*/ 33 h 458"/>
                        <a:gd name="T22" fmla="*/ 86 w 528"/>
                        <a:gd name="T23" fmla="*/ 60 h 458"/>
                        <a:gd name="T24" fmla="*/ 52 w 528"/>
                        <a:gd name="T25" fmla="*/ 91 h 458"/>
                        <a:gd name="T26" fmla="*/ 26 w 528"/>
                        <a:gd name="T27" fmla="*/ 129 h 458"/>
                        <a:gd name="T28" fmla="*/ 8 w 528"/>
                        <a:gd name="T29" fmla="*/ 171 h 458"/>
                        <a:gd name="T30" fmla="*/ 0 w 528"/>
                        <a:gd name="T31" fmla="*/ 217 h 458"/>
                        <a:gd name="T32" fmla="*/ 2 w 528"/>
                        <a:gd name="T33" fmla="*/ 264 h 458"/>
                        <a:gd name="T34" fmla="*/ 15 w 528"/>
                        <a:gd name="T35" fmla="*/ 307 h 458"/>
                        <a:gd name="T36" fmla="*/ 38 w 528"/>
                        <a:gd name="T37" fmla="*/ 347 h 458"/>
                        <a:gd name="T38" fmla="*/ 68 w 528"/>
                        <a:gd name="T39" fmla="*/ 383 h 458"/>
                        <a:gd name="T40" fmla="*/ 105 w 528"/>
                        <a:gd name="T41" fmla="*/ 412 h 458"/>
                        <a:gd name="T42" fmla="*/ 149 w 528"/>
                        <a:gd name="T43" fmla="*/ 435 h 458"/>
                        <a:gd name="T44" fmla="*/ 197 w 528"/>
                        <a:gd name="T45" fmla="*/ 450 h 458"/>
                        <a:gd name="T46" fmla="*/ 250 w 528"/>
                        <a:gd name="T47" fmla="*/ 458 h 458"/>
                        <a:gd name="T48" fmla="*/ 304 w 528"/>
                        <a:gd name="T49" fmla="*/ 454 h 458"/>
                        <a:gd name="T50" fmla="*/ 354 w 528"/>
                        <a:gd name="T51" fmla="*/ 443 h 458"/>
                        <a:gd name="T52" fmla="*/ 400 w 528"/>
                        <a:gd name="T53" fmla="*/ 425 h 458"/>
                        <a:gd name="T54" fmla="*/ 442 w 528"/>
                        <a:gd name="T55" fmla="*/ 398 h 458"/>
                        <a:gd name="T56" fmla="*/ 475 w 528"/>
                        <a:gd name="T57" fmla="*/ 365 h 458"/>
                        <a:gd name="T58" fmla="*/ 502 w 528"/>
                        <a:gd name="T59" fmla="*/ 327 h 458"/>
                        <a:gd name="T60" fmla="*/ 520 w 528"/>
                        <a:gd name="T61" fmla="*/ 286 h 458"/>
                        <a:gd name="T62" fmla="*/ 527 w 528"/>
                        <a:gd name="T63" fmla="*/ 240 h 458"/>
                        <a:gd name="T64" fmla="*/ 497 w 528"/>
                        <a:gd name="T65" fmla="*/ 249 h 458"/>
                        <a:gd name="T66" fmla="*/ 480 w 528"/>
                        <a:gd name="T67" fmla="*/ 308 h 458"/>
                        <a:gd name="T68" fmla="*/ 430 w 528"/>
                        <a:gd name="T69" fmla="*/ 372 h 458"/>
                        <a:gd name="T70" fmla="*/ 355 w 528"/>
                        <a:gd name="T71" fmla="*/ 416 h 458"/>
                        <a:gd name="T72" fmla="*/ 288 w 528"/>
                        <a:gd name="T73" fmla="*/ 431 h 458"/>
                        <a:gd name="T74" fmla="*/ 239 w 528"/>
                        <a:gd name="T75" fmla="*/ 431 h 458"/>
                        <a:gd name="T76" fmla="*/ 173 w 528"/>
                        <a:gd name="T77" fmla="*/ 416 h 458"/>
                        <a:gd name="T78" fmla="*/ 97 w 528"/>
                        <a:gd name="T79" fmla="*/ 372 h 458"/>
                        <a:gd name="T80" fmla="*/ 47 w 528"/>
                        <a:gd name="T81" fmla="*/ 308 h 458"/>
                        <a:gd name="T82" fmla="*/ 29 w 528"/>
                        <a:gd name="T83" fmla="*/ 249 h 458"/>
                        <a:gd name="T84" fmla="*/ 29 w 528"/>
                        <a:gd name="T85" fmla="*/ 208 h 458"/>
                        <a:gd name="T86" fmla="*/ 47 w 528"/>
                        <a:gd name="T87" fmla="*/ 150 h 458"/>
                        <a:gd name="T88" fmla="*/ 97 w 528"/>
                        <a:gd name="T89" fmla="*/ 85 h 458"/>
                        <a:gd name="T90" fmla="*/ 173 w 528"/>
                        <a:gd name="T91" fmla="*/ 41 h 458"/>
                        <a:gd name="T92" fmla="*/ 239 w 528"/>
                        <a:gd name="T93" fmla="*/ 27 h 458"/>
                        <a:gd name="T94" fmla="*/ 288 w 528"/>
                        <a:gd name="T95" fmla="*/ 27 h 458"/>
                        <a:gd name="T96" fmla="*/ 355 w 528"/>
                        <a:gd name="T97" fmla="*/ 41 h 458"/>
                        <a:gd name="T98" fmla="*/ 430 w 528"/>
                        <a:gd name="T99" fmla="*/ 85 h 458"/>
                        <a:gd name="T100" fmla="*/ 480 w 528"/>
                        <a:gd name="T101" fmla="*/ 150 h 458"/>
                        <a:gd name="T102" fmla="*/ 497 w 528"/>
                        <a:gd name="T103" fmla="*/ 208 h 4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528" h="458">
                          <a:moveTo>
                            <a:pt x="528" y="229"/>
                          </a:moveTo>
                          <a:lnTo>
                            <a:pt x="527" y="217"/>
                          </a:lnTo>
                          <a:lnTo>
                            <a:pt x="527" y="205"/>
                          </a:lnTo>
                          <a:lnTo>
                            <a:pt x="525" y="194"/>
                          </a:lnTo>
                          <a:lnTo>
                            <a:pt x="522" y="183"/>
                          </a:lnTo>
                          <a:lnTo>
                            <a:pt x="520" y="171"/>
                          </a:lnTo>
                          <a:lnTo>
                            <a:pt x="516" y="160"/>
                          </a:lnTo>
                          <a:lnTo>
                            <a:pt x="512" y="150"/>
                          </a:lnTo>
                          <a:lnTo>
                            <a:pt x="507" y="140"/>
                          </a:lnTo>
                          <a:lnTo>
                            <a:pt x="502" y="129"/>
                          </a:lnTo>
                          <a:lnTo>
                            <a:pt x="496" y="119"/>
                          </a:lnTo>
                          <a:lnTo>
                            <a:pt x="489" y="110"/>
                          </a:lnTo>
                          <a:lnTo>
                            <a:pt x="483" y="101"/>
                          </a:lnTo>
                          <a:lnTo>
                            <a:pt x="475" y="91"/>
                          </a:lnTo>
                          <a:lnTo>
                            <a:pt x="468" y="83"/>
                          </a:lnTo>
                          <a:lnTo>
                            <a:pt x="459" y="75"/>
                          </a:lnTo>
                          <a:lnTo>
                            <a:pt x="450" y="67"/>
                          </a:lnTo>
                          <a:lnTo>
                            <a:pt x="442" y="60"/>
                          </a:lnTo>
                          <a:lnTo>
                            <a:pt x="432" y="52"/>
                          </a:lnTo>
                          <a:lnTo>
                            <a:pt x="421" y="45"/>
                          </a:lnTo>
                          <a:lnTo>
                            <a:pt x="411" y="39"/>
                          </a:lnTo>
                          <a:lnTo>
                            <a:pt x="400" y="33"/>
                          </a:lnTo>
                          <a:lnTo>
                            <a:pt x="389" y="28"/>
                          </a:lnTo>
                          <a:lnTo>
                            <a:pt x="378" y="23"/>
                          </a:lnTo>
                          <a:lnTo>
                            <a:pt x="366" y="18"/>
                          </a:lnTo>
                          <a:lnTo>
                            <a:pt x="354" y="14"/>
                          </a:lnTo>
                          <a:lnTo>
                            <a:pt x="342" y="10"/>
                          </a:lnTo>
                          <a:lnTo>
                            <a:pt x="329" y="7"/>
                          </a:lnTo>
                          <a:lnTo>
                            <a:pt x="317" y="4"/>
                          </a:lnTo>
                          <a:lnTo>
                            <a:pt x="304" y="2"/>
                          </a:lnTo>
                          <a:lnTo>
                            <a:pt x="290" y="1"/>
                          </a:lnTo>
                          <a:lnTo>
                            <a:pt x="277" y="0"/>
                          </a:lnTo>
                          <a:lnTo>
                            <a:pt x="264" y="0"/>
                          </a:lnTo>
                          <a:lnTo>
                            <a:pt x="250" y="0"/>
                          </a:lnTo>
                          <a:lnTo>
                            <a:pt x="237" y="1"/>
                          </a:lnTo>
                          <a:lnTo>
                            <a:pt x="224" y="2"/>
                          </a:lnTo>
                          <a:lnTo>
                            <a:pt x="211" y="4"/>
                          </a:lnTo>
                          <a:lnTo>
                            <a:pt x="197" y="7"/>
                          </a:lnTo>
                          <a:lnTo>
                            <a:pt x="184" y="10"/>
                          </a:lnTo>
                          <a:lnTo>
                            <a:pt x="173" y="14"/>
                          </a:lnTo>
                          <a:lnTo>
                            <a:pt x="161" y="18"/>
                          </a:lnTo>
                          <a:lnTo>
                            <a:pt x="149" y="23"/>
                          </a:lnTo>
                          <a:lnTo>
                            <a:pt x="137" y="28"/>
                          </a:lnTo>
                          <a:lnTo>
                            <a:pt x="126" y="33"/>
                          </a:lnTo>
                          <a:lnTo>
                            <a:pt x="116" y="39"/>
                          </a:lnTo>
                          <a:lnTo>
                            <a:pt x="105" y="45"/>
                          </a:lnTo>
                          <a:lnTo>
                            <a:pt x="96" y="52"/>
                          </a:lnTo>
                          <a:lnTo>
                            <a:pt x="86" y="60"/>
                          </a:lnTo>
                          <a:lnTo>
                            <a:pt x="77" y="67"/>
                          </a:lnTo>
                          <a:lnTo>
                            <a:pt x="68" y="75"/>
                          </a:lnTo>
                          <a:lnTo>
                            <a:pt x="60" y="83"/>
                          </a:lnTo>
                          <a:lnTo>
                            <a:pt x="52" y="91"/>
                          </a:lnTo>
                          <a:lnTo>
                            <a:pt x="45" y="101"/>
                          </a:lnTo>
                          <a:lnTo>
                            <a:pt x="38" y="110"/>
                          </a:lnTo>
                          <a:lnTo>
                            <a:pt x="32" y="119"/>
                          </a:lnTo>
                          <a:lnTo>
                            <a:pt x="26" y="129"/>
                          </a:lnTo>
                          <a:lnTo>
                            <a:pt x="20" y="140"/>
                          </a:lnTo>
                          <a:lnTo>
                            <a:pt x="15" y="150"/>
                          </a:lnTo>
                          <a:lnTo>
                            <a:pt x="11" y="160"/>
                          </a:lnTo>
                          <a:lnTo>
                            <a:pt x="8" y="171"/>
                          </a:lnTo>
                          <a:lnTo>
                            <a:pt x="4" y="183"/>
                          </a:lnTo>
                          <a:lnTo>
                            <a:pt x="2" y="194"/>
                          </a:lnTo>
                          <a:lnTo>
                            <a:pt x="1" y="205"/>
                          </a:lnTo>
                          <a:lnTo>
                            <a:pt x="0" y="217"/>
                          </a:lnTo>
                          <a:lnTo>
                            <a:pt x="0" y="229"/>
                          </a:lnTo>
                          <a:lnTo>
                            <a:pt x="0" y="240"/>
                          </a:lnTo>
                          <a:lnTo>
                            <a:pt x="1" y="252"/>
                          </a:lnTo>
                          <a:lnTo>
                            <a:pt x="2" y="264"/>
                          </a:lnTo>
                          <a:lnTo>
                            <a:pt x="4" y="275"/>
                          </a:lnTo>
                          <a:lnTo>
                            <a:pt x="8" y="286"/>
                          </a:lnTo>
                          <a:lnTo>
                            <a:pt x="11" y="297"/>
                          </a:lnTo>
                          <a:lnTo>
                            <a:pt x="15" y="307"/>
                          </a:lnTo>
                          <a:lnTo>
                            <a:pt x="20" y="318"/>
                          </a:lnTo>
                          <a:lnTo>
                            <a:pt x="26" y="327"/>
                          </a:lnTo>
                          <a:lnTo>
                            <a:pt x="32" y="338"/>
                          </a:lnTo>
                          <a:lnTo>
                            <a:pt x="38" y="347"/>
                          </a:lnTo>
                          <a:lnTo>
                            <a:pt x="45" y="356"/>
                          </a:lnTo>
                          <a:lnTo>
                            <a:pt x="52" y="365"/>
                          </a:lnTo>
                          <a:lnTo>
                            <a:pt x="60" y="375"/>
                          </a:lnTo>
                          <a:lnTo>
                            <a:pt x="68" y="383"/>
                          </a:lnTo>
                          <a:lnTo>
                            <a:pt x="77" y="391"/>
                          </a:lnTo>
                          <a:lnTo>
                            <a:pt x="86" y="398"/>
                          </a:lnTo>
                          <a:lnTo>
                            <a:pt x="96" y="405"/>
                          </a:lnTo>
                          <a:lnTo>
                            <a:pt x="105" y="412"/>
                          </a:lnTo>
                          <a:lnTo>
                            <a:pt x="116" y="419"/>
                          </a:lnTo>
                          <a:lnTo>
                            <a:pt x="126" y="425"/>
                          </a:lnTo>
                          <a:lnTo>
                            <a:pt x="137" y="430"/>
                          </a:lnTo>
                          <a:lnTo>
                            <a:pt x="149" y="435"/>
                          </a:lnTo>
                          <a:lnTo>
                            <a:pt x="161" y="439"/>
                          </a:lnTo>
                          <a:lnTo>
                            <a:pt x="173" y="443"/>
                          </a:lnTo>
                          <a:lnTo>
                            <a:pt x="184" y="447"/>
                          </a:lnTo>
                          <a:lnTo>
                            <a:pt x="197" y="450"/>
                          </a:lnTo>
                          <a:lnTo>
                            <a:pt x="211" y="452"/>
                          </a:lnTo>
                          <a:lnTo>
                            <a:pt x="224" y="454"/>
                          </a:lnTo>
                          <a:lnTo>
                            <a:pt x="237" y="457"/>
                          </a:lnTo>
                          <a:lnTo>
                            <a:pt x="250" y="458"/>
                          </a:lnTo>
                          <a:lnTo>
                            <a:pt x="264" y="458"/>
                          </a:lnTo>
                          <a:lnTo>
                            <a:pt x="277" y="458"/>
                          </a:lnTo>
                          <a:lnTo>
                            <a:pt x="290" y="457"/>
                          </a:lnTo>
                          <a:lnTo>
                            <a:pt x="304" y="454"/>
                          </a:lnTo>
                          <a:lnTo>
                            <a:pt x="317" y="452"/>
                          </a:lnTo>
                          <a:lnTo>
                            <a:pt x="329" y="450"/>
                          </a:lnTo>
                          <a:lnTo>
                            <a:pt x="342" y="447"/>
                          </a:lnTo>
                          <a:lnTo>
                            <a:pt x="354" y="443"/>
                          </a:lnTo>
                          <a:lnTo>
                            <a:pt x="366" y="439"/>
                          </a:lnTo>
                          <a:lnTo>
                            <a:pt x="378" y="435"/>
                          </a:lnTo>
                          <a:lnTo>
                            <a:pt x="389" y="430"/>
                          </a:lnTo>
                          <a:lnTo>
                            <a:pt x="400" y="425"/>
                          </a:lnTo>
                          <a:lnTo>
                            <a:pt x="411" y="419"/>
                          </a:lnTo>
                          <a:lnTo>
                            <a:pt x="421" y="412"/>
                          </a:lnTo>
                          <a:lnTo>
                            <a:pt x="432" y="405"/>
                          </a:lnTo>
                          <a:lnTo>
                            <a:pt x="442" y="398"/>
                          </a:lnTo>
                          <a:lnTo>
                            <a:pt x="450" y="391"/>
                          </a:lnTo>
                          <a:lnTo>
                            <a:pt x="459" y="383"/>
                          </a:lnTo>
                          <a:lnTo>
                            <a:pt x="468" y="375"/>
                          </a:lnTo>
                          <a:lnTo>
                            <a:pt x="475" y="365"/>
                          </a:lnTo>
                          <a:lnTo>
                            <a:pt x="483" y="356"/>
                          </a:lnTo>
                          <a:lnTo>
                            <a:pt x="489" y="347"/>
                          </a:lnTo>
                          <a:lnTo>
                            <a:pt x="496" y="338"/>
                          </a:lnTo>
                          <a:lnTo>
                            <a:pt x="502" y="327"/>
                          </a:lnTo>
                          <a:lnTo>
                            <a:pt x="507" y="318"/>
                          </a:lnTo>
                          <a:lnTo>
                            <a:pt x="512" y="307"/>
                          </a:lnTo>
                          <a:lnTo>
                            <a:pt x="516" y="297"/>
                          </a:lnTo>
                          <a:lnTo>
                            <a:pt x="520" y="286"/>
                          </a:lnTo>
                          <a:lnTo>
                            <a:pt x="522" y="275"/>
                          </a:lnTo>
                          <a:lnTo>
                            <a:pt x="525" y="264"/>
                          </a:lnTo>
                          <a:lnTo>
                            <a:pt x="527" y="252"/>
                          </a:lnTo>
                          <a:lnTo>
                            <a:pt x="527" y="240"/>
                          </a:lnTo>
                          <a:lnTo>
                            <a:pt x="528" y="229"/>
                          </a:lnTo>
                          <a:close/>
                          <a:moveTo>
                            <a:pt x="498" y="229"/>
                          </a:moveTo>
                          <a:lnTo>
                            <a:pt x="498" y="239"/>
                          </a:lnTo>
                          <a:lnTo>
                            <a:pt x="497" y="249"/>
                          </a:lnTo>
                          <a:lnTo>
                            <a:pt x="496" y="260"/>
                          </a:lnTo>
                          <a:lnTo>
                            <a:pt x="494" y="270"/>
                          </a:lnTo>
                          <a:lnTo>
                            <a:pt x="488" y="289"/>
                          </a:lnTo>
                          <a:lnTo>
                            <a:pt x="480" y="308"/>
                          </a:lnTo>
                          <a:lnTo>
                            <a:pt x="470" y="325"/>
                          </a:lnTo>
                          <a:lnTo>
                            <a:pt x="458" y="343"/>
                          </a:lnTo>
                          <a:lnTo>
                            <a:pt x="445" y="358"/>
                          </a:lnTo>
                          <a:lnTo>
                            <a:pt x="430" y="372"/>
                          </a:lnTo>
                          <a:lnTo>
                            <a:pt x="413" y="386"/>
                          </a:lnTo>
                          <a:lnTo>
                            <a:pt x="395" y="397"/>
                          </a:lnTo>
                          <a:lnTo>
                            <a:pt x="375" y="407"/>
                          </a:lnTo>
                          <a:lnTo>
                            <a:pt x="355" y="416"/>
                          </a:lnTo>
                          <a:lnTo>
                            <a:pt x="334" y="423"/>
                          </a:lnTo>
                          <a:lnTo>
                            <a:pt x="311" y="428"/>
                          </a:lnTo>
                          <a:lnTo>
                            <a:pt x="299" y="430"/>
                          </a:lnTo>
                          <a:lnTo>
                            <a:pt x="288" y="431"/>
                          </a:lnTo>
                          <a:lnTo>
                            <a:pt x="276" y="432"/>
                          </a:lnTo>
                          <a:lnTo>
                            <a:pt x="264" y="432"/>
                          </a:lnTo>
                          <a:lnTo>
                            <a:pt x="251" y="432"/>
                          </a:lnTo>
                          <a:lnTo>
                            <a:pt x="239" y="431"/>
                          </a:lnTo>
                          <a:lnTo>
                            <a:pt x="227" y="430"/>
                          </a:lnTo>
                          <a:lnTo>
                            <a:pt x="216" y="428"/>
                          </a:lnTo>
                          <a:lnTo>
                            <a:pt x="194" y="423"/>
                          </a:lnTo>
                          <a:lnTo>
                            <a:pt x="173" y="416"/>
                          </a:lnTo>
                          <a:lnTo>
                            <a:pt x="151" y="407"/>
                          </a:lnTo>
                          <a:lnTo>
                            <a:pt x="132" y="397"/>
                          </a:lnTo>
                          <a:lnTo>
                            <a:pt x="115" y="386"/>
                          </a:lnTo>
                          <a:lnTo>
                            <a:pt x="97" y="372"/>
                          </a:lnTo>
                          <a:lnTo>
                            <a:pt x="83" y="358"/>
                          </a:lnTo>
                          <a:lnTo>
                            <a:pt x="68" y="343"/>
                          </a:lnTo>
                          <a:lnTo>
                            <a:pt x="56" y="325"/>
                          </a:lnTo>
                          <a:lnTo>
                            <a:pt x="47" y="308"/>
                          </a:lnTo>
                          <a:lnTo>
                            <a:pt x="39" y="289"/>
                          </a:lnTo>
                          <a:lnTo>
                            <a:pt x="33" y="270"/>
                          </a:lnTo>
                          <a:lnTo>
                            <a:pt x="32" y="260"/>
                          </a:lnTo>
                          <a:lnTo>
                            <a:pt x="29" y="249"/>
                          </a:lnTo>
                          <a:lnTo>
                            <a:pt x="29" y="239"/>
                          </a:lnTo>
                          <a:lnTo>
                            <a:pt x="28" y="229"/>
                          </a:lnTo>
                          <a:lnTo>
                            <a:pt x="29" y="219"/>
                          </a:lnTo>
                          <a:lnTo>
                            <a:pt x="29" y="208"/>
                          </a:lnTo>
                          <a:lnTo>
                            <a:pt x="32" y="198"/>
                          </a:lnTo>
                          <a:lnTo>
                            <a:pt x="33" y="188"/>
                          </a:lnTo>
                          <a:lnTo>
                            <a:pt x="39" y="168"/>
                          </a:lnTo>
                          <a:lnTo>
                            <a:pt x="47" y="150"/>
                          </a:lnTo>
                          <a:lnTo>
                            <a:pt x="56" y="131"/>
                          </a:lnTo>
                          <a:lnTo>
                            <a:pt x="68" y="115"/>
                          </a:lnTo>
                          <a:lnTo>
                            <a:pt x="83" y="100"/>
                          </a:lnTo>
                          <a:lnTo>
                            <a:pt x="97" y="85"/>
                          </a:lnTo>
                          <a:lnTo>
                            <a:pt x="115" y="72"/>
                          </a:lnTo>
                          <a:lnTo>
                            <a:pt x="132" y="60"/>
                          </a:lnTo>
                          <a:lnTo>
                            <a:pt x="151" y="49"/>
                          </a:lnTo>
                          <a:lnTo>
                            <a:pt x="173" y="41"/>
                          </a:lnTo>
                          <a:lnTo>
                            <a:pt x="194" y="34"/>
                          </a:lnTo>
                          <a:lnTo>
                            <a:pt x="216" y="30"/>
                          </a:lnTo>
                          <a:lnTo>
                            <a:pt x="227" y="28"/>
                          </a:lnTo>
                          <a:lnTo>
                            <a:pt x="239" y="27"/>
                          </a:lnTo>
                          <a:lnTo>
                            <a:pt x="251" y="26"/>
                          </a:lnTo>
                          <a:lnTo>
                            <a:pt x="264" y="26"/>
                          </a:lnTo>
                          <a:lnTo>
                            <a:pt x="276" y="26"/>
                          </a:lnTo>
                          <a:lnTo>
                            <a:pt x="288" y="27"/>
                          </a:lnTo>
                          <a:lnTo>
                            <a:pt x="299" y="28"/>
                          </a:lnTo>
                          <a:lnTo>
                            <a:pt x="311" y="30"/>
                          </a:lnTo>
                          <a:lnTo>
                            <a:pt x="334" y="34"/>
                          </a:lnTo>
                          <a:lnTo>
                            <a:pt x="355" y="41"/>
                          </a:lnTo>
                          <a:lnTo>
                            <a:pt x="375" y="49"/>
                          </a:lnTo>
                          <a:lnTo>
                            <a:pt x="395" y="60"/>
                          </a:lnTo>
                          <a:lnTo>
                            <a:pt x="413" y="72"/>
                          </a:lnTo>
                          <a:lnTo>
                            <a:pt x="430" y="85"/>
                          </a:lnTo>
                          <a:lnTo>
                            <a:pt x="445" y="100"/>
                          </a:lnTo>
                          <a:lnTo>
                            <a:pt x="458" y="115"/>
                          </a:lnTo>
                          <a:lnTo>
                            <a:pt x="470" y="131"/>
                          </a:lnTo>
                          <a:lnTo>
                            <a:pt x="480" y="150"/>
                          </a:lnTo>
                          <a:lnTo>
                            <a:pt x="488" y="168"/>
                          </a:lnTo>
                          <a:lnTo>
                            <a:pt x="494" y="188"/>
                          </a:lnTo>
                          <a:lnTo>
                            <a:pt x="496" y="198"/>
                          </a:lnTo>
                          <a:lnTo>
                            <a:pt x="497" y="208"/>
                          </a:lnTo>
                          <a:lnTo>
                            <a:pt x="498" y="219"/>
                          </a:lnTo>
                          <a:lnTo>
                            <a:pt x="498" y="229"/>
                          </a:lnTo>
                          <a:close/>
                        </a:path>
                      </a:pathLst>
                    </a:custGeom>
                    <a:solidFill>
                      <a:srgbClr val="85CB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4" name="Freeform 7040">
                      <a:extLst>
                        <a:ext uri="{FF2B5EF4-FFF2-40B4-BE49-F238E27FC236}">
                          <a16:creationId xmlns:a16="http://schemas.microsoft.com/office/drawing/2014/main" xmlns="" id="{02CD1AB7-DF07-480A-AA83-5EB23EE6BA7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75" y="1236"/>
                      <a:ext cx="83" cy="87"/>
                    </a:xfrm>
                    <a:custGeom>
                      <a:avLst/>
                      <a:gdLst>
                        <a:gd name="T0" fmla="*/ 498 w 499"/>
                        <a:gd name="T1" fmla="*/ 194 h 432"/>
                        <a:gd name="T2" fmla="*/ 492 w 499"/>
                        <a:gd name="T3" fmla="*/ 163 h 432"/>
                        <a:gd name="T4" fmla="*/ 480 w 499"/>
                        <a:gd name="T5" fmla="*/ 133 h 432"/>
                        <a:gd name="T6" fmla="*/ 442 w 499"/>
                        <a:gd name="T7" fmla="*/ 79 h 432"/>
                        <a:gd name="T8" fmla="*/ 388 w 499"/>
                        <a:gd name="T9" fmla="*/ 37 h 432"/>
                        <a:gd name="T10" fmla="*/ 335 w 499"/>
                        <a:gd name="T11" fmla="*/ 14 h 432"/>
                        <a:gd name="T12" fmla="*/ 300 w 499"/>
                        <a:gd name="T13" fmla="*/ 5 h 432"/>
                        <a:gd name="T14" fmla="*/ 263 w 499"/>
                        <a:gd name="T15" fmla="*/ 0 h 432"/>
                        <a:gd name="T16" fmla="*/ 224 w 499"/>
                        <a:gd name="T17" fmla="*/ 2 h 432"/>
                        <a:gd name="T18" fmla="*/ 187 w 499"/>
                        <a:gd name="T19" fmla="*/ 8 h 432"/>
                        <a:gd name="T20" fmla="*/ 153 w 499"/>
                        <a:gd name="T21" fmla="*/ 18 h 432"/>
                        <a:gd name="T22" fmla="*/ 91 w 499"/>
                        <a:gd name="T23" fmla="*/ 50 h 432"/>
                        <a:gd name="T24" fmla="*/ 42 w 499"/>
                        <a:gd name="T25" fmla="*/ 96 h 432"/>
                        <a:gd name="T26" fmla="*/ 15 w 499"/>
                        <a:gd name="T27" fmla="*/ 142 h 432"/>
                        <a:gd name="T28" fmla="*/ 5 w 499"/>
                        <a:gd name="T29" fmla="*/ 173 h 432"/>
                        <a:gd name="T30" fmla="*/ 0 w 499"/>
                        <a:gd name="T31" fmla="*/ 206 h 432"/>
                        <a:gd name="T32" fmla="*/ 1 w 499"/>
                        <a:gd name="T33" fmla="*/ 238 h 432"/>
                        <a:gd name="T34" fmla="*/ 8 w 499"/>
                        <a:gd name="T35" fmla="*/ 270 h 432"/>
                        <a:gd name="T36" fmla="*/ 20 w 499"/>
                        <a:gd name="T37" fmla="*/ 301 h 432"/>
                        <a:gd name="T38" fmla="*/ 57 w 499"/>
                        <a:gd name="T39" fmla="*/ 354 h 432"/>
                        <a:gd name="T40" fmla="*/ 110 w 499"/>
                        <a:gd name="T41" fmla="*/ 395 h 432"/>
                        <a:gd name="T42" fmla="*/ 163 w 499"/>
                        <a:gd name="T43" fmla="*/ 420 h 432"/>
                        <a:gd name="T44" fmla="*/ 199 w 499"/>
                        <a:gd name="T45" fmla="*/ 428 h 432"/>
                        <a:gd name="T46" fmla="*/ 237 w 499"/>
                        <a:gd name="T47" fmla="*/ 432 h 432"/>
                        <a:gd name="T48" fmla="*/ 275 w 499"/>
                        <a:gd name="T49" fmla="*/ 431 h 432"/>
                        <a:gd name="T50" fmla="*/ 311 w 499"/>
                        <a:gd name="T51" fmla="*/ 426 h 432"/>
                        <a:gd name="T52" fmla="*/ 347 w 499"/>
                        <a:gd name="T53" fmla="*/ 416 h 432"/>
                        <a:gd name="T54" fmla="*/ 409 w 499"/>
                        <a:gd name="T55" fmla="*/ 383 h 432"/>
                        <a:gd name="T56" fmla="*/ 456 w 499"/>
                        <a:gd name="T57" fmla="*/ 338 h 432"/>
                        <a:gd name="T58" fmla="*/ 484 w 499"/>
                        <a:gd name="T59" fmla="*/ 291 h 432"/>
                        <a:gd name="T60" fmla="*/ 494 w 499"/>
                        <a:gd name="T61" fmla="*/ 260 h 432"/>
                        <a:gd name="T62" fmla="*/ 499 w 499"/>
                        <a:gd name="T63" fmla="*/ 228 h 432"/>
                        <a:gd name="T64" fmla="*/ 469 w 499"/>
                        <a:gd name="T65" fmla="*/ 236 h 432"/>
                        <a:gd name="T66" fmla="*/ 452 w 499"/>
                        <a:gd name="T67" fmla="*/ 291 h 432"/>
                        <a:gd name="T68" fmla="*/ 419 w 499"/>
                        <a:gd name="T69" fmla="*/ 338 h 432"/>
                        <a:gd name="T70" fmla="*/ 373 w 499"/>
                        <a:gd name="T71" fmla="*/ 375 h 432"/>
                        <a:gd name="T72" fmla="*/ 315 w 499"/>
                        <a:gd name="T73" fmla="*/ 398 h 432"/>
                        <a:gd name="T74" fmla="*/ 250 w 499"/>
                        <a:gd name="T75" fmla="*/ 408 h 432"/>
                        <a:gd name="T76" fmla="*/ 183 w 499"/>
                        <a:gd name="T77" fmla="*/ 398 h 432"/>
                        <a:gd name="T78" fmla="*/ 127 w 499"/>
                        <a:gd name="T79" fmla="*/ 375 h 432"/>
                        <a:gd name="T80" fmla="*/ 79 w 499"/>
                        <a:gd name="T81" fmla="*/ 338 h 432"/>
                        <a:gd name="T82" fmla="*/ 46 w 499"/>
                        <a:gd name="T83" fmla="*/ 291 h 432"/>
                        <a:gd name="T84" fmla="*/ 31 w 499"/>
                        <a:gd name="T85" fmla="*/ 236 h 432"/>
                        <a:gd name="T86" fmla="*/ 34 w 499"/>
                        <a:gd name="T87" fmla="*/ 178 h 432"/>
                        <a:gd name="T88" fmla="*/ 55 w 499"/>
                        <a:gd name="T89" fmla="*/ 126 h 432"/>
                        <a:gd name="T90" fmla="*/ 93 w 499"/>
                        <a:gd name="T91" fmla="*/ 81 h 432"/>
                        <a:gd name="T92" fmla="*/ 144 w 499"/>
                        <a:gd name="T93" fmla="*/ 49 h 432"/>
                        <a:gd name="T94" fmla="*/ 205 w 499"/>
                        <a:gd name="T95" fmla="*/ 30 h 432"/>
                        <a:gd name="T96" fmla="*/ 272 w 499"/>
                        <a:gd name="T97" fmla="*/ 27 h 432"/>
                        <a:gd name="T98" fmla="*/ 335 w 499"/>
                        <a:gd name="T99" fmla="*/ 41 h 432"/>
                        <a:gd name="T100" fmla="*/ 390 w 499"/>
                        <a:gd name="T101" fmla="*/ 69 h 432"/>
                        <a:gd name="T102" fmla="*/ 432 w 499"/>
                        <a:gd name="T103" fmla="*/ 110 h 432"/>
                        <a:gd name="T104" fmla="*/ 460 w 499"/>
                        <a:gd name="T105" fmla="*/ 160 h 432"/>
                        <a:gd name="T106" fmla="*/ 470 w 499"/>
                        <a:gd name="T107" fmla="*/ 217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499" h="432">
                          <a:moveTo>
                            <a:pt x="499" y="217"/>
                          </a:moveTo>
                          <a:lnTo>
                            <a:pt x="499" y="206"/>
                          </a:lnTo>
                          <a:lnTo>
                            <a:pt x="498" y="194"/>
                          </a:lnTo>
                          <a:lnTo>
                            <a:pt x="496" y="184"/>
                          </a:lnTo>
                          <a:lnTo>
                            <a:pt x="494" y="173"/>
                          </a:lnTo>
                          <a:lnTo>
                            <a:pt x="492" y="163"/>
                          </a:lnTo>
                          <a:lnTo>
                            <a:pt x="488" y="152"/>
                          </a:lnTo>
                          <a:lnTo>
                            <a:pt x="484" y="142"/>
                          </a:lnTo>
                          <a:lnTo>
                            <a:pt x="480" y="133"/>
                          </a:lnTo>
                          <a:lnTo>
                            <a:pt x="469" y="113"/>
                          </a:lnTo>
                          <a:lnTo>
                            <a:pt x="456" y="96"/>
                          </a:lnTo>
                          <a:lnTo>
                            <a:pt x="442" y="79"/>
                          </a:lnTo>
                          <a:lnTo>
                            <a:pt x="426" y="64"/>
                          </a:lnTo>
                          <a:lnTo>
                            <a:pt x="409" y="50"/>
                          </a:lnTo>
                          <a:lnTo>
                            <a:pt x="388" y="37"/>
                          </a:lnTo>
                          <a:lnTo>
                            <a:pt x="368" y="27"/>
                          </a:lnTo>
                          <a:lnTo>
                            <a:pt x="347" y="18"/>
                          </a:lnTo>
                          <a:lnTo>
                            <a:pt x="335" y="14"/>
                          </a:lnTo>
                          <a:lnTo>
                            <a:pt x="323" y="11"/>
                          </a:lnTo>
                          <a:lnTo>
                            <a:pt x="311" y="8"/>
                          </a:lnTo>
                          <a:lnTo>
                            <a:pt x="300" y="5"/>
                          </a:lnTo>
                          <a:lnTo>
                            <a:pt x="288" y="4"/>
                          </a:lnTo>
                          <a:lnTo>
                            <a:pt x="275" y="2"/>
                          </a:lnTo>
                          <a:lnTo>
                            <a:pt x="263" y="0"/>
                          </a:lnTo>
                          <a:lnTo>
                            <a:pt x="250" y="0"/>
                          </a:lnTo>
                          <a:lnTo>
                            <a:pt x="237" y="0"/>
                          </a:lnTo>
                          <a:lnTo>
                            <a:pt x="224" y="2"/>
                          </a:lnTo>
                          <a:lnTo>
                            <a:pt x="212" y="4"/>
                          </a:lnTo>
                          <a:lnTo>
                            <a:pt x="199" y="5"/>
                          </a:lnTo>
                          <a:lnTo>
                            <a:pt x="187" y="8"/>
                          </a:lnTo>
                          <a:lnTo>
                            <a:pt x="175" y="11"/>
                          </a:lnTo>
                          <a:lnTo>
                            <a:pt x="163" y="14"/>
                          </a:lnTo>
                          <a:lnTo>
                            <a:pt x="153" y="18"/>
                          </a:lnTo>
                          <a:lnTo>
                            <a:pt x="130" y="27"/>
                          </a:lnTo>
                          <a:lnTo>
                            <a:pt x="110" y="37"/>
                          </a:lnTo>
                          <a:lnTo>
                            <a:pt x="91" y="50"/>
                          </a:lnTo>
                          <a:lnTo>
                            <a:pt x="73" y="64"/>
                          </a:lnTo>
                          <a:lnTo>
                            <a:pt x="57" y="79"/>
                          </a:lnTo>
                          <a:lnTo>
                            <a:pt x="42" y="96"/>
                          </a:lnTo>
                          <a:lnTo>
                            <a:pt x="29" y="113"/>
                          </a:lnTo>
                          <a:lnTo>
                            <a:pt x="20" y="133"/>
                          </a:lnTo>
                          <a:lnTo>
                            <a:pt x="15" y="142"/>
                          </a:lnTo>
                          <a:lnTo>
                            <a:pt x="10" y="152"/>
                          </a:lnTo>
                          <a:lnTo>
                            <a:pt x="8" y="163"/>
                          </a:lnTo>
                          <a:lnTo>
                            <a:pt x="5" y="173"/>
                          </a:lnTo>
                          <a:lnTo>
                            <a:pt x="2" y="184"/>
                          </a:lnTo>
                          <a:lnTo>
                            <a:pt x="1" y="194"/>
                          </a:lnTo>
                          <a:lnTo>
                            <a:pt x="0" y="206"/>
                          </a:lnTo>
                          <a:lnTo>
                            <a:pt x="0" y="217"/>
                          </a:lnTo>
                          <a:lnTo>
                            <a:pt x="0" y="228"/>
                          </a:lnTo>
                          <a:lnTo>
                            <a:pt x="1" y="238"/>
                          </a:lnTo>
                          <a:lnTo>
                            <a:pt x="2" y="250"/>
                          </a:lnTo>
                          <a:lnTo>
                            <a:pt x="5" y="260"/>
                          </a:lnTo>
                          <a:lnTo>
                            <a:pt x="8" y="270"/>
                          </a:lnTo>
                          <a:lnTo>
                            <a:pt x="10" y="280"/>
                          </a:lnTo>
                          <a:lnTo>
                            <a:pt x="15" y="291"/>
                          </a:lnTo>
                          <a:lnTo>
                            <a:pt x="20" y="301"/>
                          </a:lnTo>
                          <a:lnTo>
                            <a:pt x="29" y="319"/>
                          </a:lnTo>
                          <a:lnTo>
                            <a:pt x="42" y="338"/>
                          </a:lnTo>
                          <a:lnTo>
                            <a:pt x="57" y="354"/>
                          </a:lnTo>
                          <a:lnTo>
                            <a:pt x="73" y="370"/>
                          </a:lnTo>
                          <a:lnTo>
                            <a:pt x="91" y="383"/>
                          </a:lnTo>
                          <a:lnTo>
                            <a:pt x="110" y="395"/>
                          </a:lnTo>
                          <a:lnTo>
                            <a:pt x="130" y="407"/>
                          </a:lnTo>
                          <a:lnTo>
                            <a:pt x="153" y="416"/>
                          </a:lnTo>
                          <a:lnTo>
                            <a:pt x="163" y="420"/>
                          </a:lnTo>
                          <a:lnTo>
                            <a:pt x="175" y="423"/>
                          </a:lnTo>
                          <a:lnTo>
                            <a:pt x="187" y="426"/>
                          </a:lnTo>
                          <a:lnTo>
                            <a:pt x="199" y="428"/>
                          </a:lnTo>
                          <a:lnTo>
                            <a:pt x="212" y="430"/>
                          </a:lnTo>
                          <a:lnTo>
                            <a:pt x="224" y="431"/>
                          </a:lnTo>
                          <a:lnTo>
                            <a:pt x="237" y="432"/>
                          </a:lnTo>
                          <a:lnTo>
                            <a:pt x="250" y="432"/>
                          </a:lnTo>
                          <a:lnTo>
                            <a:pt x="263" y="432"/>
                          </a:lnTo>
                          <a:lnTo>
                            <a:pt x="275" y="431"/>
                          </a:lnTo>
                          <a:lnTo>
                            <a:pt x="288" y="430"/>
                          </a:lnTo>
                          <a:lnTo>
                            <a:pt x="300" y="428"/>
                          </a:lnTo>
                          <a:lnTo>
                            <a:pt x="311" y="426"/>
                          </a:lnTo>
                          <a:lnTo>
                            <a:pt x="323" y="423"/>
                          </a:lnTo>
                          <a:lnTo>
                            <a:pt x="335" y="420"/>
                          </a:lnTo>
                          <a:lnTo>
                            <a:pt x="347" y="416"/>
                          </a:lnTo>
                          <a:lnTo>
                            <a:pt x="368" y="407"/>
                          </a:lnTo>
                          <a:lnTo>
                            <a:pt x="388" y="395"/>
                          </a:lnTo>
                          <a:lnTo>
                            <a:pt x="409" y="383"/>
                          </a:lnTo>
                          <a:lnTo>
                            <a:pt x="426" y="370"/>
                          </a:lnTo>
                          <a:lnTo>
                            <a:pt x="442" y="354"/>
                          </a:lnTo>
                          <a:lnTo>
                            <a:pt x="456" y="338"/>
                          </a:lnTo>
                          <a:lnTo>
                            <a:pt x="469" y="319"/>
                          </a:lnTo>
                          <a:lnTo>
                            <a:pt x="480" y="301"/>
                          </a:lnTo>
                          <a:lnTo>
                            <a:pt x="484" y="291"/>
                          </a:lnTo>
                          <a:lnTo>
                            <a:pt x="488" y="280"/>
                          </a:lnTo>
                          <a:lnTo>
                            <a:pt x="492" y="270"/>
                          </a:lnTo>
                          <a:lnTo>
                            <a:pt x="494" y="260"/>
                          </a:lnTo>
                          <a:lnTo>
                            <a:pt x="496" y="250"/>
                          </a:lnTo>
                          <a:lnTo>
                            <a:pt x="498" y="238"/>
                          </a:lnTo>
                          <a:lnTo>
                            <a:pt x="499" y="228"/>
                          </a:lnTo>
                          <a:lnTo>
                            <a:pt x="499" y="217"/>
                          </a:lnTo>
                          <a:close/>
                          <a:moveTo>
                            <a:pt x="470" y="217"/>
                          </a:moveTo>
                          <a:lnTo>
                            <a:pt x="469" y="236"/>
                          </a:lnTo>
                          <a:lnTo>
                            <a:pt x="466" y="255"/>
                          </a:lnTo>
                          <a:lnTo>
                            <a:pt x="460" y="273"/>
                          </a:lnTo>
                          <a:lnTo>
                            <a:pt x="452" y="291"/>
                          </a:lnTo>
                          <a:lnTo>
                            <a:pt x="443" y="307"/>
                          </a:lnTo>
                          <a:lnTo>
                            <a:pt x="432" y="324"/>
                          </a:lnTo>
                          <a:lnTo>
                            <a:pt x="419" y="338"/>
                          </a:lnTo>
                          <a:lnTo>
                            <a:pt x="405" y="351"/>
                          </a:lnTo>
                          <a:lnTo>
                            <a:pt x="390" y="364"/>
                          </a:lnTo>
                          <a:lnTo>
                            <a:pt x="373" y="375"/>
                          </a:lnTo>
                          <a:lnTo>
                            <a:pt x="354" y="384"/>
                          </a:lnTo>
                          <a:lnTo>
                            <a:pt x="335" y="392"/>
                          </a:lnTo>
                          <a:lnTo>
                            <a:pt x="315" y="398"/>
                          </a:lnTo>
                          <a:lnTo>
                            <a:pt x="294" y="404"/>
                          </a:lnTo>
                          <a:lnTo>
                            <a:pt x="272" y="407"/>
                          </a:lnTo>
                          <a:lnTo>
                            <a:pt x="250" y="408"/>
                          </a:lnTo>
                          <a:lnTo>
                            <a:pt x="227" y="407"/>
                          </a:lnTo>
                          <a:lnTo>
                            <a:pt x="205" y="404"/>
                          </a:lnTo>
                          <a:lnTo>
                            <a:pt x="183" y="398"/>
                          </a:lnTo>
                          <a:lnTo>
                            <a:pt x="163" y="392"/>
                          </a:lnTo>
                          <a:lnTo>
                            <a:pt x="144" y="384"/>
                          </a:lnTo>
                          <a:lnTo>
                            <a:pt x="127" y="375"/>
                          </a:lnTo>
                          <a:lnTo>
                            <a:pt x="109" y="364"/>
                          </a:lnTo>
                          <a:lnTo>
                            <a:pt x="93" y="351"/>
                          </a:lnTo>
                          <a:lnTo>
                            <a:pt x="79" y="338"/>
                          </a:lnTo>
                          <a:lnTo>
                            <a:pt x="67" y="324"/>
                          </a:lnTo>
                          <a:lnTo>
                            <a:pt x="55" y="307"/>
                          </a:lnTo>
                          <a:lnTo>
                            <a:pt x="46" y="291"/>
                          </a:lnTo>
                          <a:lnTo>
                            <a:pt x="39" y="273"/>
                          </a:lnTo>
                          <a:lnTo>
                            <a:pt x="34" y="255"/>
                          </a:lnTo>
                          <a:lnTo>
                            <a:pt x="31" y="236"/>
                          </a:lnTo>
                          <a:lnTo>
                            <a:pt x="29" y="217"/>
                          </a:lnTo>
                          <a:lnTo>
                            <a:pt x="31" y="197"/>
                          </a:lnTo>
                          <a:lnTo>
                            <a:pt x="34" y="178"/>
                          </a:lnTo>
                          <a:lnTo>
                            <a:pt x="39" y="160"/>
                          </a:lnTo>
                          <a:lnTo>
                            <a:pt x="46" y="142"/>
                          </a:lnTo>
                          <a:lnTo>
                            <a:pt x="55" y="126"/>
                          </a:lnTo>
                          <a:lnTo>
                            <a:pt x="67" y="110"/>
                          </a:lnTo>
                          <a:lnTo>
                            <a:pt x="79" y="96"/>
                          </a:lnTo>
                          <a:lnTo>
                            <a:pt x="93" y="81"/>
                          </a:lnTo>
                          <a:lnTo>
                            <a:pt x="109" y="69"/>
                          </a:lnTo>
                          <a:lnTo>
                            <a:pt x="127" y="59"/>
                          </a:lnTo>
                          <a:lnTo>
                            <a:pt x="144" y="49"/>
                          </a:lnTo>
                          <a:lnTo>
                            <a:pt x="163" y="41"/>
                          </a:lnTo>
                          <a:lnTo>
                            <a:pt x="183" y="34"/>
                          </a:lnTo>
                          <a:lnTo>
                            <a:pt x="205" y="30"/>
                          </a:lnTo>
                          <a:lnTo>
                            <a:pt x="227" y="27"/>
                          </a:lnTo>
                          <a:lnTo>
                            <a:pt x="250" y="26"/>
                          </a:lnTo>
                          <a:lnTo>
                            <a:pt x="272" y="27"/>
                          </a:lnTo>
                          <a:lnTo>
                            <a:pt x="294" y="30"/>
                          </a:lnTo>
                          <a:lnTo>
                            <a:pt x="315" y="34"/>
                          </a:lnTo>
                          <a:lnTo>
                            <a:pt x="335" y="41"/>
                          </a:lnTo>
                          <a:lnTo>
                            <a:pt x="354" y="49"/>
                          </a:lnTo>
                          <a:lnTo>
                            <a:pt x="373" y="59"/>
                          </a:lnTo>
                          <a:lnTo>
                            <a:pt x="390" y="69"/>
                          </a:lnTo>
                          <a:lnTo>
                            <a:pt x="405" y="81"/>
                          </a:lnTo>
                          <a:lnTo>
                            <a:pt x="419" y="96"/>
                          </a:lnTo>
                          <a:lnTo>
                            <a:pt x="432" y="110"/>
                          </a:lnTo>
                          <a:lnTo>
                            <a:pt x="443" y="126"/>
                          </a:lnTo>
                          <a:lnTo>
                            <a:pt x="452" y="142"/>
                          </a:lnTo>
                          <a:lnTo>
                            <a:pt x="460" y="160"/>
                          </a:lnTo>
                          <a:lnTo>
                            <a:pt x="466" y="178"/>
                          </a:lnTo>
                          <a:lnTo>
                            <a:pt x="469" y="197"/>
                          </a:lnTo>
                          <a:lnTo>
                            <a:pt x="470" y="217"/>
                          </a:lnTo>
                          <a:close/>
                        </a:path>
                      </a:pathLst>
                    </a:custGeom>
                    <a:solidFill>
                      <a:srgbClr val="8BCD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5" name="Freeform 7041">
                      <a:extLst>
                        <a:ext uri="{FF2B5EF4-FFF2-40B4-BE49-F238E27FC236}">
                          <a16:creationId xmlns:a16="http://schemas.microsoft.com/office/drawing/2014/main" xmlns="" id="{57B47F15-2B89-4C1A-8E63-00A4AF4D38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77" y="1239"/>
                      <a:ext cx="79" cy="81"/>
                    </a:xfrm>
                    <a:custGeom>
                      <a:avLst/>
                      <a:gdLst>
                        <a:gd name="T0" fmla="*/ 469 w 470"/>
                        <a:gd name="T1" fmla="*/ 182 h 406"/>
                        <a:gd name="T2" fmla="*/ 460 w 470"/>
                        <a:gd name="T3" fmla="*/ 142 h 406"/>
                        <a:gd name="T4" fmla="*/ 430 w 470"/>
                        <a:gd name="T5" fmla="*/ 89 h 406"/>
                        <a:gd name="T6" fmla="*/ 385 w 470"/>
                        <a:gd name="T7" fmla="*/ 46 h 406"/>
                        <a:gd name="T8" fmla="*/ 327 w 470"/>
                        <a:gd name="T9" fmla="*/ 15 h 406"/>
                        <a:gd name="T10" fmla="*/ 271 w 470"/>
                        <a:gd name="T11" fmla="*/ 2 h 406"/>
                        <a:gd name="T12" fmla="*/ 236 w 470"/>
                        <a:gd name="T13" fmla="*/ 0 h 406"/>
                        <a:gd name="T14" fmla="*/ 199 w 470"/>
                        <a:gd name="T15" fmla="*/ 2 h 406"/>
                        <a:gd name="T16" fmla="*/ 145 w 470"/>
                        <a:gd name="T17" fmla="*/ 15 h 406"/>
                        <a:gd name="T18" fmla="*/ 87 w 470"/>
                        <a:gd name="T19" fmla="*/ 46 h 406"/>
                        <a:gd name="T20" fmla="*/ 40 w 470"/>
                        <a:gd name="T21" fmla="*/ 89 h 406"/>
                        <a:gd name="T22" fmla="*/ 11 w 470"/>
                        <a:gd name="T23" fmla="*/ 142 h 406"/>
                        <a:gd name="T24" fmla="*/ 1 w 470"/>
                        <a:gd name="T25" fmla="*/ 182 h 406"/>
                        <a:gd name="T26" fmla="*/ 1 w 470"/>
                        <a:gd name="T27" fmla="*/ 213 h 406"/>
                        <a:gd name="T28" fmla="*/ 5 w 470"/>
                        <a:gd name="T29" fmla="*/ 244 h 406"/>
                        <a:gd name="T30" fmla="*/ 28 w 470"/>
                        <a:gd name="T31" fmla="*/ 299 h 406"/>
                        <a:gd name="T32" fmla="*/ 69 w 470"/>
                        <a:gd name="T33" fmla="*/ 346 h 406"/>
                        <a:gd name="T34" fmla="*/ 123 w 470"/>
                        <a:gd name="T35" fmla="*/ 381 h 406"/>
                        <a:gd name="T36" fmla="*/ 188 w 470"/>
                        <a:gd name="T37" fmla="*/ 402 h 406"/>
                        <a:gd name="T38" fmla="*/ 223 w 470"/>
                        <a:gd name="T39" fmla="*/ 406 h 406"/>
                        <a:gd name="T40" fmla="*/ 260 w 470"/>
                        <a:gd name="T41" fmla="*/ 405 h 406"/>
                        <a:gd name="T42" fmla="*/ 306 w 470"/>
                        <a:gd name="T43" fmla="*/ 397 h 406"/>
                        <a:gd name="T44" fmla="*/ 367 w 470"/>
                        <a:gd name="T45" fmla="*/ 371 h 406"/>
                        <a:gd name="T46" fmla="*/ 417 w 470"/>
                        <a:gd name="T47" fmla="*/ 332 h 406"/>
                        <a:gd name="T48" fmla="*/ 452 w 470"/>
                        <a:gd name="T49" fmla="*/ 282 h 406"/>
                        <a:gd name="T50" fmla="*/ 468 w 470"/>
                        <a:gd name="T51" fmla="*/ 234 h 406"/>
                        <a:gd name="T52" fmla="*/ 470 w 470"/>
                        <a:gd name="T53" fmla="*/ 203 h 406"/>
                        <a:gd name="T54" fmla="*/ 437 w 470"/>
                        <a:gd name="T55" fmla="*/ 239 h 406"/>
                        <a:gd name="T56" fmla="*/ 416 w 470"/>
                        <a:gd name="T57" fmla="*/ 287 h 406"/>
                        <a:gd name="T58" fmla="*/ 380 w 470"/>
                        <a:gd name="T59" fmla="*/ 328 h 406"/>
                        <a:gd name="T60" fmla="*/ 333 w 470"/>
                        <a:gd name="T61" fmla="*/ 359 h 406"/>
                        <a:gd name="T62" fmla="*/ 277 w 470"/>
                        <a:gd name="T63" fmla="*/ 377 h 406"/>
                        <a:gd name="T64" fmla="*/ 215 w 470"/>
                        <a:gd name="T65" fmla="*/ 379 h 406"/>
                        <a:gd name="T66" fmla="*/ 155 w 470"/>
                        <a:gd name="T67" fmla="*/ 367 h 406"/>
                        <a:gd name="T68" fmla="*/ 104 w 470"/>
                        <a:gd name="T69" fmla="*/ 340 h 406"/>
                        <a:gd name="T70" fmla="*/ 65 w 470"/>
                        <a:gd name="T71" fmla="*/ 302 h 406"/>
                        <a:gd name="T72" fmla="*/ 39 w 470"/>
                        <a:gd name="T73" fmla="*/ 255 h 406"/>
                        <a:gd name="T74" fmla="*/ 30 w 470"/>
                        <a:gd name="T75" fmla="*/ 203 h 406"/>
                        <a:gd name="T76" fmla="*/ 39 w 470"/>
                        <a:gd name="T77" fmla="*/ 150 h 406"/>
                        <a:gd name="T78" fmla="*/ 65 w 470"/>
                        <a:gd name="T79" fmla="*/ 103 h 406"/>
                        <a:gd name="T80" fmla="*/ 104 w 470"/>
                        <a:gd name="T81" fmla="*/ 65 h 406"/>
                        <a:gd name="T82" fmla="*/ 155 w 470"/>
                        <a:gd name="T83" fmla="*/ 39 h 406"/>
                        <a:gd name="T84" fmla="*/ 215 w 470"/>
                        <a:gd name="T85" fmla="*/ 25 h 406"/>
                        <a:gd name="T86" fmla="*/ 277 w 470"/>
                        <a:gd name="T87" fmla="*/ 29 h 406"/>
                        <a:gd name="T88" fmla="*/ 333 w 470"/>
                        <a:gd name="T89" fmla="*/ 46 h 406"/>
                        <a:gd name="T90" fmla="*/ 380 w 470"/>
                        <a:gd name="T91" fmla="*/ 77 h 406"/>
                        <a:gd name="T92" fmla="*/ 416 w 470"/>
                        <a:gd name="T93" fmla="*/ 118 h 406"/>
                        <a:gd name="T94" fmla="*/ 437 w 470"/>
                        <a:gd name="T95" fmla="*/ 167 h 4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70" h="406">
                          <a:moveTo>
                            <a:pt x="470" y="203"/>
                          </a:moveTo>
                          <a:lnTo>
                            <a:pt x="470" y="193"/>
                          </a:lnTo>
                          <a:lnTo>
                            <a:pt x="469" y="182"/>
                          </a:lnTo>
                          <a:lnTo>
                            <a:pt x="468" y="172"/>
                          </a:lnTo>
                          <a:lnTo>
                            <a:pt x="466" y="162"/>
                          </a:lnTo>
                          <a:lnTo>
                            <a:pt x="460" y="142"/>
                          </a:lnTo>
                          <a:lnTo>
                            <a:pt x="452" y="124"/>
                          </a:lnTo>
                          <a:lnTo>
                            <a:pt x="442" y="105"/>
                          </a:lnTo>
                          <a:lnTo>
                            <a:pt x="430" y="89"/>
                          </a:lnTo>
                          <a:lnTo>
                            <a:pt x="417" y="74"/>
                          </a:lnTo>
                          <a:lnTo>
                            <a:pt x="402" y="59"/>
                          </a:lnTo>
                          <a:lnTo>
                            <a:pt x="385" y="46"/>
                          </a:lnTo>
                          <a:lnTo>
                            <a:pt x="367" y="34"/>
                          </a:lnTo>
                          <a:lnTo>
                            <a:pt x="347" y="23"/>
                          </a:lnTo>
                          <a:lnTo>
                            <a:pt x="327" y="15"/>
                          </a:lnTo>
                          <a:lnTo>
                            <a:pt x="306" y="8"/>
                          </a:lnTo>
                          <a:lnTo>
                            <a:pt x="283" y="4"/>
                          </a:lnTo>
                          <a:lnTo>
                            <a:pt x="271" y="2"/>
                          </a:lnTo>
                          <a:lnTo>
                            <a:pt x="260" y="1"/>
                          </a:lnTo>
                          <a:lnTo>
                            <a:pt x="248" y="0"/>
                          </a:lnTo>
                          <a:lnTo>
                            <a:pt x="236" y="0"/>
                          </a:lnTo>
                          <a:lnTo>
                            <a:pt x="223" y="0"/>
                          </a:lnTo>
                          <a:lnTo>
                            <a:pt x="211" y="1"/>
                          </a:lnTo>
                          <a:lnTo>
                            <a:pt x="199" y="2"/>
                          </a:lnTo>
                          <a:lnTo>
                            <a:pt x="188" y="4"/>
                          </a:lnTo>
                          <a:lnTo>
                            <a:pt x="166" y="8"/>
                          </a:lnTo>
                          <a:lnTo>
                            <a:pt x="145" y="15"/>
                          </a:lnTo>
                          <a:lnTo>
                            <a:pt x="123" y="23"/>
                          </a:lnTo>
                          <a:lnTo>
                            <a:pt x="104" y="34"/>
                          </a:lnTo>
                          <a:lnTo>
                            <a:pt x="87" y="46"/>
                          </a:lnTo>
                          <a:lnTo>
                            <a:pt x="69" y="59"/>
                          </a:lnTo>
                          <a:lnTo>
                            <a:pt x="55" y="74"/>
                          </a:lnTo>
                          <a:lnTo>
                            <a:pt x="40" y="89"/>
                          </a:lnTo>
                          <a:lnTo>
                            <a:pt x="28" y="105"/>
                          </a:lnTo>
                          <a:lnTo>
                            <a:pt x="19" y="124"/>
                          </a:lnTo>
                          <a:lnTo>
                            <a:pt x="11" y="142"/>
                          </a:lnTo>
                          <a:lnTo>
                            <a:pt x="5" y="162"/>
                          </a:lnTo>
                          <a:lnTo>
                            <a:pt x="4" y="172"/>
                          </a:lnTo>
                          <a:lnTo>
                            <a:pt x="1" y="182"/>
                          </a:lnTo>
                          <a:lnTo>
                            <a:pt x="1" y="193"/>
                          </a:lnTo>
                          <a:lnTo>
                            <a:pt x="0" y="203"/>
                          </a:lnTo>
                          <a:lnTo>
                            <a:pt x="1" y="213"/>
                          </a:lnTo>
                          <a:lnTo>
                            <a:pt x="1" y="223"/>
                          </a:lnTo>
                          <a:lnTo>
                            <a:pt x="4" y="234"/>
                          </a:lnTo>
                          <a:lnTo>
                            <a:pt x="5" y="244"/>
                          </a:lnTo>
                          <a:lnTo>
                            <a:pt x="11" y="263"/>
                          </a:lnTo>
                          <a:lnTo>
                            <a:pt x="19" y="282"/>
                          </a:lnTo>
                          <a:lnTo>
                            <a:pt x="28" y="299"/>
                          </a:lnTo>
                          <a:lnTo>
                            <a:pt x="40" y="317"/>
                          </a:lnTo>
                          <a:lnTo>
                            <a:pt x="55" y="332"/>
                          </a:lnTo>
                          <a:lnTo>
                            <a:pt x="69" y="346"/>
                          </a:lnTo>
                          <a:lnTo>
                            <a:pt x="87" y="360"/>
                          </a:lnTo>
                          <a:lnTo>
                            <a:pt x="104" y="371"/>
                          </a:lnTo>
                          <a:lnTo>
                            <a:pt x="123" y="381"/>
                          </a:lnTo>
                          <a:lnTo>
                            <a:pt x="145" y="390"/>
                          </a:lnTo>
                          <a:lnTo>
                            <a:pt x="166" y="397"/>
                          </a:lnTo>
                          <a:lnTo>
                            <a:pt x="188" y="402"/>
                          </a:lnTo>
                          <a:lnTo>
                            <a:pt x="199" y="404"/>
                          </a:lnTo>
                          <a:lnTo>
                            <a:pt x="211" y="405"/>
                          </a:lnTo>
                          <a:lnTo>
                            <a:pt x="223" y="406"/>
                          </a:lnTo>
                          <a:lnTo>
                            <a:pt x="236" y="406"/>
                          </a:lnTo>
                          <a:lnTo>
                            <a:pt x="248" y="406"/>
                          </a:lnTo>
                          <a:lnTo>
                            <a:pt x="260" y="405"/>
                          </a:lnTo>
                          <a:lnTo>
                            <a:pt x="271" y="404"/>
                          </a:lnTo>
                          <a:lnTo>
                            <a:pt x="283" y="402"/>
                          </a:lnTo>
                          <a:lnTo>
                            <a:pt x="306" y="397"/>
                          </a:lnTo>
                          <a:lnTo>
                            <a:pt x="327" y="390"/>
                          </a:lnTo>
                          <a:lnTo>
                            <a:pt x="347" y="381"/>
                          </a:lnTo>
                          <a:lnTo>
                            <a:pt x="367" y="371"/>
                          </a:lnTo>
                          <a:lnTo>
                            <a:pt x="385" y="360"/>
                          </a:lnTo>
                          <a:lnTo>
                            <a:pt x="402" y="346"/>
                          </a:lnTo>
                          <a:lnTo>
                            <a:pt x="417" y="332"/>
                          </a:lnTo>
                          <a:lnTo>
                            <a:pt x="430" y="317"/>
                          </a:lnTo>
                          <a:lnTo>
                            <a:pt x="442" y="299"/>
                          </a:lnTo>
                          <a:lnTo>
                            <a:pt x="452" y="282"/>
                          </a:lnTo>
                          <a:lnTo>
                            <a:pt x="460" y="263"/>
                          </a:lnTo>
                          <a:lnTo>
                            <a:pt x="466" y="244"/>
                          </a:lnTo>
                          <a:lnTo>
                            <a:pt x="468" y="234"/>
                          </a:lnTo>
                          <a:lnTo>
                            <a:pt x="469" y="223"/>
                          </a:lnTo>
                          <a:lnTo>
                            <a:pt x="470" y="213"/>
                          </a:lnTo>
                          <a:lnTo>
                            <a:pt x="470" y="203"/>
                          </a:lnTo>
                          <a:close/>
                          <a:moveTo>
                            <a:pt x="441" y="203"/>
                          </a:moveTo>
                          <a:lnTo>
                            <a:pt x="440" y="221"/>
                          </a:lnTo>
                          <a:lnTo>
                            <a:pt x="437" y="239"/>
                          </a:lnTo>
                          <a:lnTo>
                            <a:pt x="431" y="255"/>
                          </a:lnTo>
                          <a:lnTo>
                            <a:pt x="425" y="272"/>
                          </a:lnTo>
                          <a:lnTo>
                            <a:pt x="416" y="287"/>
                          </a:lnTo>
                          <a:lnTo>
                            <a:pt x="406" y="302"/>
                          </a:lnTo>
                          <a:lnTo>
                            <a:pt x="395" y="316"/>
                          </a:lnTo>
                          <a:lnTo>
                            <a:pt x="380" y="328"/>
                          </a:lnTo>
                          <a:lnTo>
                            <a:pt x="366" y="340"/>
                          </a:lnTo>
                          <a:lnTo>
                            <a:pt x="351" y="351"/>
                          </a:lnTo>
                          <a:lnTo>
                            <a:pt x="333" y="359"/>
                          </a:lnTo>
                          <a:lnTo>
                            <a:pt x="315" y="367"/>
                          </a:lnTo>
                          <a:lnTo>
                            <a:pt x="296" y="372"/>
                          </a:lnTo>
                          <a:lnTo>
                            <a:pt x="277" y="377"/>
                          </a:lnTo>
                          <a:lnTo>
                            <a:pt x="256" y="379"/>
                          </a:lnTo>
                          <a:lnTo>
                            <a:pt x="236" y="380"/>
                          </a:lnTo>
                          <a:lnTo>
                            <a:pt x="215" y="379"/>
                          </a:lnTo>
                          <a:lnTo>
                            <a:pt x="194" y="377"/>
                          </a:lnTo>
                          <a:lnTo>
                            <a:pt x="174" y="372"/>
                          </a:lnTo>
                          <a:lnTo>
                            <a:pt x="155" y="367"/>
                          </a:lnTo>
                          <a:lnTo>
                            <a:pt x="137" y="359"/>
                          </a:lnTo>
                          <a:lnTo>
                            <a:pt x="121" y="351"/>
                          </a:lnTo>
                          <a:lnTo>
                            <a:pt x="104" y="340"/>
                          </a:lnTo>
                          <a:lnTo>
                            <a:pt x="90" y="328"/>
                          </a:lnTo>
                          <a:lnTo>
                            <a:pt x="77" y="316"/>
                          </a:lnTo>
                          <a:lnTo>
                            <a:pt x="65" y="302"/>
                          </a:lnTo>
                          <a:lnTo>
                            <a:pt x="55" y="287"/>
                          </a:lnTo>
                          <a:lnTo>
                            <a:pt x="46" y="272"/>
                          </a:lnTo>
                          <a:lnTo>
                            <a:pt x="39" y="255"/>
                          </a:lnTo>
                          <a:lnTo>
                            <a:pt x="34" y="239"/>
                          </a:lnTo>
                          <a:lnTo>
                            <a:pt x="31" y="221"/>
                          </a:lnTo>
                          <a:lnTo>
                            <a:pt x="30" y="203"/>
                          </a:lnTo>
                          <a:lnTo>
                            <a:pt x="31" y="184"/>
                          </a:lnTo>
                          <a:lnTo>
                            <a:pt x="34" y="167"/>
                          </a:lnTo>
                          <a:lnTo>
                            <a:pt x="39" y="150"/>
                          </a:lnTo>
                          <a:lnTo>
                            <a:pt x="46" y="133"/>
                          </a:lnTo>
                          <a:lnTo>
                            <a:pt x="55" y="118"/>
                          </a:lnTo>
                          <a:lnTo>
                            <a:pt x="65" y="103"/>
                          </a:lnTo>
                          <a:lnTo>
                            <a:pt x="77" y="89"/>
                          </a:lnTo>
                          <a:lnTo>
                            <a:pt x="90" y="77"/>
                          </a:lnTo>
                          <a:lnTo>
                            <a:pt x="104" y="65"/>
                          </a:lnTo>
                          <a:lnTo>
                            <a:pt x="121" y="55"/>
                          </a:lnTo>
                          <a:lnTo>
                            <a:pt x="137" y="46"/>
                          </a:lnTo>
                          <a:lnTo>
                            <a:pt x="155" y="39"/>
                          </a:lnTo>
                          <a:lnTo>
                            <a:pt x="174" y="33"/>
                          </a:lnTo>
                          <a:lnTo>
                            <a:pt x="194" y="29"/>
                          </a:lnTo>
                          <a:lnTo>
                            <a:pt x="215" y="25"/>
                          </a:lnTo>
                          <a:lnTo>
                            <a:pt x="236" y="24"/>
                          </a:lnTo>
                          <a:lnTo>
                            <a:pt x="256" y="25"/>
                          </a:lnTo>
                          <a:lnTo>
                            <a:pt x="277" y="29"/>
                          </a:lnTo>
                          <a:lnTo>
                            <a:pt x="296" y="33"/>
                          </a:lnTo>
                          <a:lnTo>
                            <a:pt x="315" y="39"/>
                          </a:lnTo>
                          <a:lnTo>
                            <a:pt x="333" y="46"/>
                          </a:lnTo>
                          <a:lnTo>
                            <a:pt x="351" y="55"/>
                          </a:lnTo>
                          <a:lnTo>
                            <a:pt x="366" y="65"/>
                          </a:lnTo>
                          <a:lnTo>
                            <a:pt x="380" y="77"/>
                          </a:lnTo>
                          <a:lnTo>
                            <a:pt x="395" y="89"/>
                          </a:lnTo>
                          <a:lnTo>
                            <a:pt x="406" y="103"/>
                          </a:lnTo>
                          <a:lnTo>
                            <a:pt x="416" y="118"/>
                          </a:lnTo>
                          <a:lnTo>
                            <a:pt x="425" y="133"/>
                          </a:lnTo>
                          <a:lnTo>
                            <a:pt x="431" y="150"/>
                          </a:lnTo>
                          <a:lnTo>
                            <a:pt x="437" y="167"/>
                          </a:lnTo>
                          <a:lnTo>
                            <a:pt x="440" y="184"/>
                          </a:lnTo>
                          <a:lnTo>
                            <a:pt x="441" y="203"/>
                          </a:lnTo>
                          <a:close/>
                        </a:path>
                      </a:pathLst>
                    </a:custGeom>
                    <a:solidFill>
                      <a:srgbClr val="90CFF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6" name="Freeform 7042">
                      <a:extLst>
                        <a:ext uri="{FF2B5EF4-FFF2-40B4-BE49-F238E27FC236}">
                          <a16:creationId xmlns:a16="http://schemas.microsoft.com/office/drawing/2014/main" xmlns="" id="{56FBE2E6-B4C2-46DD-B8DE-F8759E46106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80" y="1242"/>
                      <a:ext cx="73" cy="76"/>
                    </a:xfrm>
                    <a:custGeom>
                      <a:avLst/>
                      <a:gdLst>
                        <a:gd name="T0" fmla="*/ 437 w 441"/>
                        <a:gd name="T1" fmla="*/ 152 h 382"/>
                        <a:gd name="T2" fmla="*/ 414 w 441"/>
                        <a:gd name="T3" fmla="*/ 100 h 382"/>
                        <a:gd name="T4" fmla="*/ 376 w 441"/>
                        <a:gd name="T5" fmla="*/ 55 h 382"/>
                        <a:gd name="T6" fmla="*/ 325 w 441"/>
                        <a:gd name="T7" fmla="*/ 23 h 382"/>
                        <a:gd name="T8" fmla="*/ 265 w 441"/>
                        <a:gd name="T9" fmla="*/ 4 h 382"/>
                        <a:gd name="T10" fmla="*/ 198 w 441"/>
                        <a:gd name="T11" fmla="*/ 1 h 382"/>
                        <a:gd name="T12" fmla="*/ 134 w 441"/>
                        <a:gd name="T13" fmla="*/ 15 h 382"/>
                        <a:gd name="T14" fmla="*/ 80 w 441"/>
                        <a:gd name="T15" fmla="*/ 43 h 382"/>
                        <a:gd name="T16" fmla="*/ 38 w 441"/>
                        <a:gd name="T17" fmla="*/ 84 h 382"/>
                        <a:gd name="T18" fmla="*/ 10 w 441"/>
                        <a:gd name="T19" fmla="*/ 134 h 382"/>
                        <a:gd name="T20" fmla="*/ 0 w 441"/>
                        <a:gd name="T21" fmla="*/ 191 h 382"/>
                        <a:gd name="T22" fmla="*/ 10 w 441"/>
                        <a:gd name="T23" fmla="*/ 247 h 382"/>
                        <a:gd name="T24" fmla="*/ 38 w 441"/>
                        <a:gd name="T25" fmla="*/ 298 h 382"/>
                        <a:gd name="T26" fmla="*/ 80 w 441"/>
                        <a:gd name="T27" fmla="*/ 338 h 382"/>
                        <a:gd name="T28" fmla="*/ 134 w 441"/>
                        <a:gd name="T29" fmla="*/ 366 h 382"/>
                        <a:gd name="T30" fmla="*/ 198 w 441"/>
                        <a:gd name="T31" fmla="*/ 381 h 382"/>
                        <a:gd name="T32" fmla="*/ 265 w 441"/>
                        <a:gd name="T33" fmla="*/ 378 h 382"/>
                        <a:gd name="T34" fmla="*/ 325 w 441"/>
                        <a:gd name="T35" fmla="*/ 358 h 382"/>
                        <a:gd name="T36" fmla="*/ 376 w 441"/>
                        <a:gd name="T37" fmla="*/ 325 h 382"/>
                        <a:gd name="T38" fmla="*/ 414 w 441"/>
                        <a:gd name="T39" fmla="*/ 281 h 382"/>
                        <a:gd name="T40" fmla="*/ 437 w 441"/>
                        <a:gd name="T41" fmla="*/ 229 h 382"/>
                        <a:gd name="T42" fmla="*/ 412 w 441"/>
                        <a:gd name="T43" fmla="*/ 191 h 382"/>
                        <a:gd name="T44" fmla="*/ 403 w 441"/>
                        <a:gd name="T45" fmla="*/ 240 h 382"/>
                        <a:gd name="T46" fmla="*/ 378 w 441"/>
                        <a:gd name="T47" fmla="*/ 283 h 382"/>
                        <a:gd name="T48" fmla="*/ 342 w 441"/>
                        <a:gd name="T49" fmla="*/ 318 h 382"/>
                        <a:gd name="T50" fmla="*/ 294 w 441"/>
                        <a:gd name="T51" fmla="*/ 343 h 382"/>
                        <a:gd name="T52" fmla="*/ 240 w 441"/>
                        <a:gd name="T53" fmla="*/ 355 h 382"/>
                        <a:gd name="T54" fmla="*/ 182 w 441"/>
                        <a:gd name="T55" fmla="*/ 353 h 382"/>
                        <a:gd name="T56" fmla="*/ 130 w 441"/>
                        <a:gd name="T57" fmla="*/ 335 h 382"/>
                        <a:gd name="T58" fmla="*/ 86 w 441"/>
                        <a:gd name="T59" fmla="*/ 308 h 382"/>
                        <a:gd name="T60" fmla="*/ 53 w 441"/>
                        <a:gd name="T61" fmla="*/ 270 h 382"/>
                        <a:gd name="T62" fmla="*/ 34 w 441"/>
                        <a:gd name="T63" fmla="*/ 224 h 382"/>
                        <a:gd name="T64" fmla="*/ 30 w 441"/>
                        <a:gd name="T65" fmla="*/ 173 h 382"/>
                        <a:gd name="T66" fmla="*/ 44 w 441"/>
                        <a:gd name="T67" fmla="*/ 126 h 382"/>
                        <a:gd name="T68" fmla="*/ 73 w 441"/>
                        <a:gd name="T69" fmla="*/ 85 h 382"/>
                        <a:gd name="T70" fmla="*/ 114 w 441"/>
                        <a:gd name="T71" fmla="*/ 53 h 382"/>
                        <a:gd name="T72" fmla="*/ 164 w 441"/>
                        <a:gd name="T73" fmla="*/ 33 h 382"/>
                        <a:gd name="T74" fmla="*/ 221 w 441"/>
                        <a:gd name="T75" fmla="*/ 26 h 382"/>
                        <a:gd name="T76" fmla="*/ 278 w 441"/>
                        <a:gd name="T77" fmla="*/ 33 h 382"/>
                        <a:gd name="T78" fmla="*/ 327 w 441"/>
                        <a:gd name="T79" fmla="*/ 53 h 382"/>
                        <a:gd name="T80" fmla="*/ 368 w 441"/>
                        <a:gd name="T81" fmla="*/ 85 h 382"/>
                        <a:gd name="T82" fmla="*/ 396 w 441"/>
                        <a:gd name="T83" fmla="*/ 126 h 382"/>
                        <a:gd name="T84" fmla="*/ 410 w 441"/>
                        <a:gd name="T85" fmla="*/ 173 h 3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441" h="382">
                          <a:moveTo>
                            <a:pt x="441" y="191"/>
                          </a:moveTo>
                          <a:lnTo>
                            <a:pt x="440" y="171"/>
                          </a:lnTo>
                          <a:lnTo>
                            <a:pt x="437" y="152"/>
                          </a:lnTo>
                          <a:lnTo>
                            <a:pt x="431" y="134"/>
                          </a:lnTo>
                          <a:lnTo>
                            <a:pt x="423" y="116"/>
                          </a:lnTo>
                          <a:lnTo>
                            <a:pt x="414" y="100"/>
                          </a:lnTo>
                          <a:lnTo>
                            <a:pt x="403" y="84"/>
                          </a:lnTo>
                          <a:lnTo>
                            <a:pt x="390" y="70"/>
                          </a:lnTo>
                          <a:lnTo>
                            <a:pt x="376" y="55"/>
                          </a:lnTo>
                          <a:lnTo>
                            <a:pt x="361" y="43"/>
                          </a:lnTo>
                          <a:lnTo>
                            <a:pt x="344" y="33"/>
                          </a:lnTo>
                          <a:lnTo>
                            <a:pt x="325" y="23"/>
                          </a:lnTo>
                          <a:lnTo>
                            <a:pt x="306" y="15"/>
                          </a:lnTo>
                          <a:lnTo>
                            <a:pt x="286" y="8"/>
                          </a:lnTo>
                          <a:lnTo>
                            <a:pt x="265" y="4"/>
                          </a:lnTo>
                          <a:lnTo>
                            <a:pt x="243" y="1"/>
                          </a:lnTo>
                          <a:lnTo>
                            <a:pt x="221" y="0"/>
                          </a:lnTo>
                          <a:lnTo>
                            <a:pt x="198" y="1"/>
                          </a:lnTo>
                          <a:lnTo>
                            <a:pt x="176" y="4"/>
                          </a:lnTo>
                          <a:lnTo>
                            <a:pt x="154" y="8"/>
                          </a:lnTo>
                          <a:lnTo>
                            <a:pt x="134" y="15"/>
                          </a:lnTo>
                          <a:lnTo>
                            <a:pt x="115" y="23"/>
                          </a:lnTo>
                          <a:lnTo>
                            <a:pt x="98" y="33"/>
                          </a:lnTo>
                          <a:lnTo>
                            <a:pt x="80" y="43"/>
                          </a:lnTo>
                          <a:lnTo>
                            <a:pt x="64" y="55"/>
                          </a:lnTo>
                          <a:lnTo>
                            <a:pt x="50" y="70"/>
                          </a:lnTo>
                          <a:lnTo>
                            <a:pt x="38" y="84"/>
                          </a:lnTo>
                          <a:lnTo>
                            <a:pt x="26" y="100"/>
                          </a:lnTo>
                          <a:lnTo>
                            <a:pt x="17" y="116"/>
                          </a:lnTo>
                          <a:lnTo>
                            <a:pt x="10" y="134"/>
                          </a:lnTo>
                          <a:lnTo>
                            <a:pt x="5" y="152"/>
                          </a:lnTo>
                          <a:lnTo>
                            <a:pt x="2" y="171"/>
                          </a:lnTo>
                          <a:lnTo>
                            <a:pt x="0" y="191"/>
                          </a:lnTo>
                          <a:lnTo>
                            <a:pt x="2" y="210"/>
                          </a:lnTo>
                          <a:lnTo>
                            <a:pt x="5" y="229"/>
                          </a:lnTo>
                          <a:lnTo>
                            <a:pt x="10" y="247"/>
                          </a:lnTo>
                          <a:lnTo>
                            <a:pt x="17" y="265"/>
                          </a:lnTo>
                          <a:lnTo>
                            <a:pt x="26" y="281"/>
                          </a:lnTo>
                          <a:lnTo>
                            <a:pt x="38" y="298"/>
                          </a:lnTo>
                          <a:lnTo>
                            <a:pt x="50" y="312"/>
                          </a:lnTo>
                          <a:lnTo>
                            <a:pt x="64" y="325"/>
                          </a:lnTo>
                          <a:lnTo>
                            <a:pt x="80" y="338"/>
                          </a:lnTo>
                          <a:lnTo>
                            <a:pt x="98" y="349"/>
                          </a:lnTo>
                          <a:lnTo>
                            <a:pt x="115" y="358"/>
                          </a:lnTo>
                          <a:lnTo>
                            <a:pt x="134" y="366"/>
                          </a:lnTo>
                          <a:lnTo>
                            <a:pt x="154" y="372"/>
                          </a:lnTo>
                          <a:lnTo>
                            <a:pt x="176" y="378"/>
                          </a:lnTo>
                          <a:lnTo>
                            <a:pt x="198" y="381"/>
                          </a:lnTo>
                          <a:lnTo>
                            <a:pt x="221" y="382"/>
                          </a:lnTo>
                          <a:lnTo>
                            <a:pt x="243" y="381"/>
                          </a:lnTo>
                          <a:lnTo>
                            <a:pt x="265" y="378"/>
                          </a:lnTo>
                          <a:lnTo>
                            <a:pt x="286" y="372"/>
                          </a:lnTo>
                          <a:lnTo>
                            <a:pt x="306" y="366"/>
                          </a:lnTo>
                          <a:lnTo>
                            <a:pt x="325" y="358"/>
                          </a:lnTo>
                          <a:lnTo>
                            <a:pt x="344" y="349"/>
                          </a:lnTo>
                          <a:lnTo>
                            <a:pt x="361" y="338"/>
                          </a:lnTo>
                          <a:lnTo>
                            <a:pt x="376" y="325"/>
                          </a:lnTo>
                          <a:lnTo>
                            <a:pt x="390" y="312"/>
                          </a:lnTo>
                          <a:lnTo>
                            <a:pt x="403" y="298"/>
                          </a:lnTo>
                          <a:lnTo>
                            <a:pt x="414" y="281"/>
                          </a:lnTo>
                          <a:lnTo>
                            <a:pt x="423" y="265"/>
                          </a:lnTo>
                          <a:lnTo>
                            <a:pt x="431" y="247"/>
                          </a:lnTo>
                          <a:lnTo>
                            <a:pt x="437" y="229"/>
                          </a:lnTo>
                          <a:lnTo>
                            <a:pt x="440" y="210"/>
                          </a:lnTo>
                          <a:lnTo>
                            <a:pt x="441" y="191"/>
                          </a:lnTo>
                          <a:close/>
                          <a:moveTo>
                            <a:pt x="412" y="191"/>
                          </a:moveTo>
                          <a:lnTo>
                            <a:pt x="410" y="207"/>
                          </a:lnTo>
                          <a:lnTo>
                            <a:pt x="407" y="224"/>
                          </a:lnTo>
                          <a:lnTo>
                            <a:pt x="403" y="240"/>
                          </a:lnTo>
                          <a:lnTo>
                            <a:pt x="396" y="254"/>
                          </a:lnTo>
                          <a:lnTo>
                            <a:pt x="388" y="270"/>
                          </a:lnTo>
                          <a:lnTo>
                            <a:pt x="378" y="283"/>
                          </a:lnTo>
                          <a:lnTo>
                            <a:pt x="368" y="295"/>
                          </a:lnTo>
                          <a:lnTo>
                            <a:pt x="356" y="308"/>
                          </a:lnTo>
                          <a:lnTo>
                            <a:pt x="342" y="318"/>
                          </a:lnTo>
                          <a:lnTo>
                            <a:pt x="327" y="327"/>
                          </a:lnTo>
                          <a:lnTo>
                            <a:pt x="311" y="335"/>
                          </a:lnTo>
                          <a:lnTo>
                            <a:pt x="294" y="343"/>
                          </a:lnTo>
                          <a:lnTo>
                            <a:pt x="278" y="349"/>
                          </a:lnTo>
                          <a:lnTo>
                            <a:pt x="259" y="353"/>
                          </a:lnTo>
                          <a:lnTo>
                            <a:pt x="240" y="355"/>
                          </a:lnTo>
                          <a:lnTo>
                            <a:pt x="221" y="356"/>
                          </a:lnTo>
                          <a:lnTo>
                            <a:pt x="201" y="355"/>
                          </a:lnTo>
                          <a:lnTo>
                            <a:pt x="182" y="353"/>
                          </a:lnTo>
                          <a:lnTo>
                            <a:pt x="164" y="349"/>
                          </a:lnTo>
                          <a:lnTo>
                            <a:pt x="146" y="343"/>
                          </a:lnTo>
                          <a:lnTo>
                            <a:pt x="130" y="335"/>
                          </a:lnTo>
                          <a:lnTo>
                            <a:pt x="114" y="327"/>
                          </a:lnTo>
                          <a:lnTo>
                            <a:pt x="99" y="318"/>
                          </a:lnTo>
                          <a:lnTo>
                            <a:pt x="86" y="308"/>
                          </a:lnTo>
                          <a:lnTo>
                            <a:pt x="73" y="295"/>
                          </a:lnTo>
                          <a:lnTo>
                            <a:pt x="62" y="283"/>
                          </a:lnTo>
                          <a:lnTo>
                            <a:pt x="53" y="270"/>
                          </a:lnTo>
                          <a:lnTo>
                            <a:pt x="44" y="254"/>
                          </a:lnTo>
                          <a:lnTo>
                            <a:pt x="38" y="240"/>
                          </a:lnTo>
                          <a:lnTo>
                            <a:pt x="34" y="224"/>
                          </a:lnTo>
                          <a:lnTo>
                            <a:pt x="30" y="207"/>
                          </a:lnTo>
                          <a:lnTo>
                            <a:pt x="30" y="191"/>
                          </a:lnTo>
                          <a:lnTo>
                            <a:pt x="30" y="173"/>
                          </a:lnTo>
                          <a:lnTo>
                            <a:pt x="34" y="157"/>
                          </a:lnTo>
                          <a:lnTo>
                            <a:pt x="38" y="142"/>
                          </a:lnTo>
                          <a:lnTo>
                            <a:pt x="44" y="126"/>
                          </a:lnTo>
                          <a:lnTo>
                            <a:pt x="53" y="112"/>
                          </a:lnTo>
                          <a:lnTo>
                            <a:pt x="62" y="99"/>
                          </a:lnTo>
                          <a:lnTo>
                            <a:pt x="73" y="85"/>
                          </a:lnTo>
                          <a:lnTo>
                            <a:pt x="86" y="74"/>
                          </a:lnTo>
                          <a:lnTo>
                            <a:pt x="99" y="63"/>
                          </a:lnTo>
                          <a:lnTo>
                            <a:pt x="114" y="53"/>
                          </a:lnTo>
                          <a:lnTo>
                            <a:pt x="130" y="45"/>
                          </a:lnTo>
                          <a:lnTo>
                            <a:pt x="146" y="38"/>
                          </a:lnTo>
                          <a:lnTo>
                            <a:pt x="164" y="33"/>
                          </a:lnTo>
                          <a:lnTo>
                            <a:pt x="182" y="29"/>
                          </a:lnTo>
                          <a:lnTo>
                            <a:pt x="201" y="27"/>
                          </a:lnTo>
                          <a:lnTo>
                            <a:pt x="221" y="26"/>
                          </a:lnTo>
                          <a:lnTo>
                            <a:pt x="240" y="27"/>
                          </a:lnTo>
                          <a:lnTo>
                            <a:pt x="259" y="29"/>
                          </a:lnTo>
                          <a:lnTo>
                            <a:pt x="278" y="33"/>
                          </a:lnTo>
                          <a:lnTo>
                            <a:pt x="294" y="38"/>
                          </a:lnTo>
                          <a:lnTo>
                            <a:pt x="311" y="45"/>
                          </a:lnTo>
                          <a:lnTo>
                            <a:pt x="327" y="53"/>
                          </a:lnTo>
                          <a:lnTo>
                            <a:pt x="342" y="63"/>
                          </a:lnTo>
                          <a:lnTo>
                            <a:pt x="356" y="74"/>
                          </a:lnTo>
                          <a:lnTo>
                            <a:pt x="368" y="85"/>
                          </a:lnTo>
                          <a:lnTo>
                            <a:pt x="378" y="99"/>
                          </a:lnTo>
                          <a:lnTo>
                            <a:pt x="388" y="112"/>
                          </a:lnTo>
                          <a:lnTo>
                            <a:pt x="396" y="126"/>
                          </a:lnTo>
                          <a:lnTo>
                            <a:pt x="403" y="142"/>
                          </a:lnTo>
                          <a:lnTo>
                            <a:pt x="407" y="157"/>
                          </a:lnTo>
                          <a:lnTo>
                            <a:pt x="410" y="173"/>
                          </a:lnTo>
                          <a:lnTo>
                            <a:pt x="412" y="191"/>
                          </a:lnTo>
                          <a:close/>
                        </a:path>
                      </a:pathLst>
                    </a:custGeom>
                    <a:solidFill>
                      <a:srgbClr val="96D1F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7" name="Freeform 7043">
                      <a:extLst>
                        <a:ext uri="{FF2B5EF4-FFF2-40B4-BE49-F238E27FC236}">
                          <a16:creationId xmlns:a16="http://schemas.microsoft.com/office/drawing/2014/main" xmlns="" id="{31945C0A-3CC0-4D4D-9197-3253F619165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82" y="1244"/>
                      <a:ext cx="69" cy="71"/>
                    </a:xfrm>
                    <a:custGeom>
                      <a:avLst/>
                      <a:gdLst>
                        <a:gd name="T0" fmla="*/ 407 w 411"/>
                        <a:gd name="T1" fmla="*/ 143 h 356"/>
                        <a:gd name="T2" fmla="*/ 386 w 411"/>
                        <a:gd name="T3" fmla="*/ 94 h 356"/>
                        <a:gd name="T4" fmla="*/ 350 w 411"/>
                        <a:gd name="T5" fmla="*/ 53 h 356"/>
                        <a:gd name="T6" fmla="*/ 303 w 411"/>
                        <a:gd name="T7" fmla="*/ 22 h 356"/>
                        <a:gd name="T8" fmla="*/ 247 w 411"/>
                        <a:gd name="T9" fmla="*/ 5 h 356"/>
                        <a:gd name="T10" fmla="*/ 185 w 411"/>
                        <a:gd name="T11" fmla="*/ 1 h 356"/>
                        <a:gd name="T12" fmla="*/ 125 w 411"/>
                        <a:gd name="T13" fmla="*/ 15 h 356"/>
                        <a:gd name="T14" fmla="*/ 74 w 411"/>
                        <a:gd name="T15" fmla="*/ 41 h 356"/>
                        <a:gd name="T16" fmla="*/ 35 w 411"/>
                        <a:gd name="T17" fmla="*/ 79 h 356"/>
                        <a:gd name="T18" fmla="*/ 9 w 411"/>
                        <a:gd name="T19" fmla="*/ 126 h 356"/>
                        <a:gd name="T20" fmla="*/ 0 w 411"/>
                        <a:gd name="T21" fmla="*/ 179 h 356"/>
                        <a:gd name="T22" fmla="*/ 9 w 411"/>
                        <a:gd name="T23" fmla="*/ 231 h 356"/>
                        <a:gd name="T24" fmla="*/ 35 w 411"/>
                        <a:gd name="T25" fmla="*/ 278 h 356"/>
                        <a:gd name="T26" fmla="*/ 74 w 411"/>
                        <a:gd name="T27" fmla="*/ 316 h 356"/>
                        <a:gd name="T28" fmla="*/ 125 w 411"/>
                        <a:gd name="T29" fmla="*/ 343 h 356"/>
                        <a:gd name="T30" fmla="*/ 185 w 411"/>
                        <a:gd name="T31" fmla="*/ 355 h 356"/>
                        <a:gd name="T32" fmla="*/ 247 w 411"/>
                        <a:gd name="T33" fmla="*/ 353 h 356"/>
                        <a:gd name="T34" fmla="*/ 303 w 411"/>
                        <a:gd name="T35" fmla="*/ 335 h 356"/>
                        <a:gd name="T36" fmla="*/ 350 w 411"/>
                        <a:gd name="T37" fmla="*/ 304 h 356"/>
                        <a:gd name="T38" fmla="*/ 386 w 411"/>
                        <a:gd name="T39" fmla="*/ 263 h 356"/>
                        <a:gd name="T40" fmla="*/ 407 w 411"/>
                        <a:gd name="T41" fmla="*/ 215 h 356"/>
                        <a:gd name="T42" fmla="*/ 381 w 411"/>
                        <a:gd name="T43" fmla="*/ 179 h 356"/>
                        <a:gd name="T44" fmla="*/ 374 w 411"/>
                        <a:gd name="T45" fmla="*/ 224 h 356"/>
                        <a:gd name="T46" fmla="*/ 352 w 411"/>
                        <a:gd name="T47" fmla="*/ 264 h 356"/>
                        <a:gd name="T48" fmla="*/ 317 w 411"/>
                        <a:gd name="T49" fmla="*/ 297 h 356"/>
                        <a:gd name="T50" fmla="*/ 275 w 411"/>
                        <a:gd name="T51" fmla="*/ 319 h 356"/>
                        <a:gd name="T52" fmla="*/ 224 w 411"/>
                        <a:gd name="T53" fmla="*/ 331 h 356"/>
                        <a:gd name="T54" fmla="*/ 170 w 411"/>
                        <a:gd name="T55" fmla="*/ 328 h 356"/>
                        <a:gd name="T56" fmla="*/ 122 w 411"/>
                        <a:gd name="T57" fmla="*/ 313 h 356"/>
                        <a:gd name="T58" fmla="*/ 81 w 411"/>
                        <a:gd name="T59" fmla="*/ 287 h 356"/>
                        <a:gd name="T60" fmla="*/ 51 w 411"/>
                        <a:gd name="T61" fmla="*/ 252 h 356"/>
                        <a:gd name="T62" fmla="*/ 33 w 411"/>
                        <a:gd name="T63" fmla="*/ 210 h 356"/>
                        <a:gd name="T64" fmla="*/ 30 w 411"/>
                        <a:gd name="T65" fmla="*/ 163 h 356"/>
                        <a:gd name="T66" fmla="*/ 43 w 411"/>
                        <a:gd name="T67" fmla="*/ 119 h 356"/>
                        <a:gd name="T68" fmla="*/ 70 w 411"/>
                        <a:gd name="T69" fmla="*/ 81 h 356"/>
                        <a:gd name="T70" fmla="*/ 107 w 411"/>
                        <a:gd name="T71" fmla="*/ 52 h 356"/>
                        <a:gd name="T72" fmla="*/ 153 w 411"/>
                        <a:gd name="T73" fmla="*/ 33 h 356"/>
                        <a:gd name="T74" fmla="*/ 206 w 411"/>
                        <a:gd name="T75" fmla="*/ 26 h 356"/>
                        <a:gd name="T76" fmla="*/ 258 w 411"/>
                        <a:gd name="T77" fmla="*/ 33 h 356"/>
                        <a:gd name="T78" fmla="*/ 304 w 411"/>
                        <a:gd name="T79" fmla="*/ 52 h 356"/>
                        <a:gd name="T80" fmla="*/ 341 w 411"/>
                        <a:gd name="T81" fmla="*/ 81 h 356"/>
                        <a:gd name="T82" fmla="*/ 368 w 411"/>
                        <a:gd name="T83" fmla="*/ 119 h 356"/>
                        <a:gd name="T84" fmla="*/ 381 w 411"/>
                        <a:gd name="T85" fmla="*/ 163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411" h="356">
                          <a:moveTo>
                            <a:pt x="411" y="179"/>
                          </a:moveTo>
                          <a:lnTo>
                            <a:pt x="410" y="160"/>
                          </a:lnTo>
                          <a:lnTo>
                            <a:pt x="407" y="143"/>
                          </a:lnTo>
                          <a:lnTo>
                            <a:pt x="401" y="126"/>
                          </a:lnTo>
                          <a:lnTo>
                            <a:pt x="395" y="109"/>
                          </a:lnTo>
                          <a:lnTo>
                            <a:pt x="386" y="94"/>
                          </a:lnTo>
                          <a:lnTo>
                            <a:pt x="376" y="79"/>
                          </a:lnTo>
                          <a:lnTo>
                            <a:pt x="365" y="65"/>
                          </a:lnTo>
                          <a:lnTo>
                            <a:pt x="350" y="53"/>
                          </a:lnTo>
                          <a:lnTo>
                            <a:pt x="336" y="41"/>
                          </a:lnTo>
                          <a:lnTo>
                            <a:pt x="321" y="31"/>
                          </a:lnTo>
                          <a:lnTo>
                            <a:pt x="303" y="22"/>
                          </a:lnTo>
                          <a:lnTo>
                            <a:pt x="285" y="15"/>
                          </a:lnTo>
                          <a:lnTo>
                            <a:pt x="266" y="9"/>
                          </a:lnTo>
                          <a:lnTo>
                            <a:pt x="247" y="5"/>
                          </a:lnTo>
                          <a:lnTo>
                            <a:pt x="226" y="1"/>
                          </a:lnTo>
                          <a:lnTo>
                            <a:pt x="206" y="0"/>
                          </a:lnTo>
                          <a:lnTo>
                            <a:pt x="185" y="1"/>
                          </a:lnTo>
                          <a:lnTo>
                            <a:pt x="164" y="5"/>
                          </a:lnTo>
                          <a:lnTo>
                            <a:pt x="144" y="9"/>
                          </a:lnTo>
                          <a:lnTo>
                            <a:pt x="125" y="15"/>
                          </a:lnTo>
                          <a:lnTo>
                            <a:pt x="107" y="22"/>
                          </a:lnTo>
                          <a:lnTo>
                            <a:pt x="91" y="31"/>
                          </a:lnTo>
                          <a:lnTo>
                            <a:pt x="74" y="41"/>
                          </a:lnTo>
                          <a:lnTo>
                            <a:pt x="60" y="53"/>
                          </a:lnTo>
                          <a:lnTo>
                            <a:pt x="47" y="65"/>
                          </a:lnTo>
                          <a:lnTo>
                            <a:pt x="35" y="79"/>
                          </a:lnTo>
                          <a:lnTo>
                            <a:pt x="25" y="94"/>
                          </a:lnTo>
                          <a:lnTo>
                            <a:pt x="16" y="109"/>
                          </a:lnTo>
                          <a:lnTo>
                            <a:pt x="9" y="126"/>
                          </a:lnTo>
                          <a:lnTo>
                            <a:pt x="4" y="143"/>
                          </a:lnTo>
                          <a:lnTo>
                            <a:pt x="1" y="160"/>
                          </a:lnTo>
                          <a:lnTo>
                            <a:pt x="0" y="179"/>
                          </a:lnTo>
                          <a:lnTo>
                            <a:pt x="1" y="197"/>
                          </a:lnTo>
                          <a:lnTo>
                            <a:pt x="4" y="215"/>
                          </a:lnTo>
                          <a:lnTo>
                            <a:pt x="9" y="231"/>
                          </a:lnTo>
                          <a:lnTo>
                            <a:pt x="16" y="248"/>
                          </a:lnTo>
                          <a:lnTo>
                            <a:pt x="25" y="263"/>
                          </a:lnTo>
                          <a:lnTo>
                            <a:pt x="35" y="278"/>
                          </a:lnTo>
                          <a:lnTo>
                            <a:pt x="47" y="292"/>
                          </a:lnTo>
                          <a:lnTo>
                            <a:pt x="60" y="304"/>
                          </a:lnTo>
                          <a:lnTo>
                            <a:pt x="74" y="316"/>
                          </a:lnTo>
                          <a:lnTo>
                            <a:pt x="91" y="327"/>
                          </a:lnTo>
                          <a:lnTo>
                            <a:pt x="107" y="335"/>
                          </a:lnTo>
                          <a:lnTo>
                            <a:pt x="125" y="343"/>
                          </a:lnTo>
                          <a:lnTo>
                            <a:pt x="144" y="348"/>
                          </a:lnTo>
                          <a:lnTo>
                            <a:pt x="164" y="353"/>
                          </a:lnTo>
                          <a:lnTo>
                            <a:pt x="185" y="355"/>
                          </a:lnTo>
                          <a:lnTo>
                            <a:pt x="206" y="356"/>
                          </a:lnTo>
                          <a:lnTo>
                            <a:pt x="226" y="355"/>
                          </a:lnTo>
                          <a:lnTo>
                            <a:pt x="247" y="353"/>
                          </a:lnTo>
                          <a:lnTo>
                            <a:pt x="266" y="348"/>
                          </a:lnTo>
                          <a:lnTo>
                            <a:pt x="285" y="343"/>
                          </a:lnTo>
                          <a:lnTo>
                            <a:pt x="303" y="335"/>
                          </a:lnTo>
                          <a:lnTo>
                            <a:pt x="321" y="327"/>
                          </a:lnTo>
                          <a:lnTo>
                            <a:pt x="336" y="316"/>
                          </a:lnTo>
                          <a:lnTo>
                            <a:pt x="350" y="304"/>
                          </a:lnTo>
                          <a:lnTo>
                            <a:pt x="365" y="292"/>
                          </a:lnTo>
                          <a:lnTo>
                            <a:pt x="376" y="278"/>
                          </a:lnTo>
                          <a:lnTo>
                            <a:pt x="386" y="263"/>
                          </a:lnTo>
                          <a:lnTo>
                            <a:pt x="395" y="248"/>
                          </a:lnTo>
                          <a:lnTo>
                            <a:pt x="401" y="231"/>
                          </a:lnTo>
                          <a:lnTo>
                            <a:pt x="407" y="215"/>
                          </a:lnTo>
                          <a:lnTo>
                            <a:pt x="410" y="197"/>
                          </a:lnTo>
                          <a:lnTo>
                            <a:pt x="411" y="179"/>
                          </a:lnTo>
                          <a:close/>
                          <a:moveTo>
                            <a:pt x="381" y="179"/>
                          </a:moveTo>
                          <a:lnTo>
                            <a:pt x="381" y="194"/>
                          </a:lnTo>
                          <a:lnTo>
                            <a:pt x="378" y="210"/>
                          </a:lnTo>
                          <a:lnTo>
                            <a:pt x="374" y="224"/>
                          </a:lnTo>
                          <a:lnTo>
                            <a:pt x="368" y="238"/>
                          </a:lnTo>
                          <a:lnTo>
                            <a:pt x="360" y="252"/>
                          </a:lnTo>
                          <a:lnTo>
                            <a:pt x="352" y="264"/>
                          </a:lnTo>
                          <a:lnTo>
                            <a:pt x="341" y="275"/>
                          </a:lnTo>
                          <a:lnTo>
                            <a:pt x="330" y="287"/>
                          </a:lnTo>
                          <a:lnTo>
                            <a:pt x="317" y="297"/>
                          </a:lnTo>
                          <a:lnTo>
                            <a:pt x="304" y="305"/>
                          </a:lnTo>
                          <a:lnTo>
                            <a:pt x="290" y="313"/>
                          </a:lnTo>
                          <a:lnTo>
                            <a:pt x="275" y="319"/>
                          </a:lnTo>
                          <a:lnTo>
                            <a:pt x="258" y="325"/>
                          </a:lnTo>
                          <a:lnTo>
                            <a:pt x="241" y="328"/>
                          </a:lnTo>
                          <a:lnTo>
                            <a:pt x="224" y="331"/>
                          </a:lnTo>
                          <a:lnTo>
                            <a:pt x="206" y="331"/>
                          </a:lnTo>
                          <a:lnTo>
                            <a:pt x="187" y="331"/>
                          </a:lnTo>
                          <a:lnTo>
                            <a:pt x="170" y="328"/>
                          </a:lnTo>
                          <a:lnTo>
                            <a:pt x="153" y="325"/>
                          </a:lnTo>
                          <a:lnTo>
                            <a:pt x="137" y="319"/>
                          </a:lnTo>
                          <a:lnTo>
                            <a:pt x="122" y="313"/>
                          </a:lnTo>
                          <a:lnTo>
                            <a:pt x="107" y="305"/>
                          </a:lnTo>
                          <a:lnTo>
                            <a:pt x="93" y="297"/>
                          </a:lnTo>
                          <a:lnTo>
                            <a:pt x="81" y="287"/>
                          </a:lnTo>
                          <a:lnTo>
                            <a:pt x="70" y="275"/>
                          </a:lnTo>
                          <a:lnTo>
                            <a:pt x="59" y="264"/>
                          </a:lnTo>
                          <a:lnTo>
                            <a:pt x="51" y="252"/>
                          </a:lnTo>
                          <a:lnTo>
                            <a:pt x="43" y="238"/>
                          </a:lnTo>
                          <a:lnTo>
                            <a:pt x="38" y="224"/>
                          </a:lnTo>
                          <a:lnTo>
                            <a:pt x="33" y="210"/>
                          </a:lnTo>
                          <a:lnTo>
                            <a:pt x="30" y="194"/>
                          </a:lnTo>
                          <a:lnTo>
                            <a:pt x="29" y="179"/>
                          </a:lnTo>
                          <a:lnTo>
                            <a:pt x="30" y="163"/>
                          </a:lnTo>
                          <a:lnTo>
                            <a:pt x="33" y="148"/>
                          </a:lnTo>
                          <a:lnTo>
                            <a:pt x="38" y="134"/>
                          </a:lnTo>
                          <a:lnTo>
                            <a:pt x="43" y="119"/>
                          </a:lnTo>
                          <a:lnTo>
                            <a:pt x="51" y="106"/>
                          </a:lnTo>
                          <a:lnTo>
                            <a:pt x="59" y="94"/>
                          </a:lnTo>
                          <a:lnTo>
                            <a:pt x="70" y="81"/>
                          </a:lnTo>
                          <a:lnTo>
                            <a:pt x="81" y="71"/>
                          </a:lnTo>
                          <a:lnTo>
                            <a:pt x="93" y="61"/>
                          </a:lnTo>
                          <a:lnTo>
                            <a:pt x="107" y="52"/>
                          </a:lnTo>
                          <a:lnTo>
                            <a:pt x="122" y="45"/>
                          </a:lnTo>
                          <a:lnTo>
                            <a:pt x="137" y="38"/>
                          </a:lnTo>
                          <a:lnTo>
                            <a:pt x="153" y="33"/>
                          </a:lnTo>
                          <a:lnTo>
                            <a:pt x="170" y="29"/>
                          </a:lnTo>
                          <a:lnTo>
                            <a:pt x="187" y="27"/>
                          </a:lnTo>
                          <a:lnTo>
                            <a:pt x="206" y="26"/>
                          </a:lnTo>
                          <a:lnTo>
                            <a:pt x="224" y="27"/>
                          </a:lnTo>
                          <a:lnTo>
                            <a:pt x="241" y="29"/>
                          </a:lnTo>
                          <a:lnTo>
                            <a:pt x="258" y="33"/>
                          </a:lnTo>
                          <a:lnTo>
                            <a:pt x="275" y="38"/>
                          </a:lnTo>
                          <a:lnTo>
                            <a:pt x="290" y="45"/>
                          </a:lnTo>
                          <a:lnTo>
                            <a:pt x="304" y="52"/>
                          </a:lnTo>
                          <a:lnTo>
                            <a:pt x="317" y="61"/>
                          </a:lnTo>
                          <a:lnTo>
                            <a:pt x="330" y="71"/>
                          </a:lnTo>
                          <a:lnTo>
                            <a:pt x="341" y="81"/>
                          </a:lnTo>
                          <a:lnTo>
                            <a:pt x="352" y="94"/>
                          </a:lnTo>
                          <a:lnTo>
                            <a:pt x="360" y="106"/>
                          </a:lnTo>
                          <a:lnTo>
                            <a:pt x="368" y="119"/>
                          </a:lnTo>
                          <a:lnTo>
                            <a:pt x="374" y="134"/>
                          </a:lnTo>
                          <a:lnTo>
                            <a:pt x="378" y="148"/>
                          </a:lnTo>
                          <a:lnTo>
                            <a:pt x="381" y="163"/>
                          </a:lnTo>
                          <a:lnTo>
                            <a:pt x="381" y="179"/>
                          </a:lnTo>
                          <a:close/>
                        </a:path>
                      </a:pathLst>
                    </a:custGeom>
                    <a:solidFill>
                      <a:srgbClr val="9ED4F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8" name="Freeform 7044">
                      <a:extLst>
                        <a:ext uri="{FF2B5EF4-FFF2-40B4-BE49-F238E27FC236}">
                          <a16:creationId xmlns:a16="http://schemas.microsoft.com/office/drawing/2014/main" xmlns="" id="{C364C07E-B728-4F25-8E70-71F395A8893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85" y="1247"/>
                      <a:ext cx="63" cy="66"/>
                    </a:xfrm>
                    <a:custGeom>
                      <a:avLst/>
                      <a:gdLst>
                        <a:gd name="T0" fmla="*/ 377 w 382"/>
                        <a:gd name="T1" fmla="*/ 131 h 330"/>
                        <a:gd name="T2" fmla="*/ 358 w 382"/>
                        <a:gd name="T3" fmla="*/ 86 h 330"/>
                        <a:gd name="T4" fmla="*/ 326 w 382"/>
                        <a:gd name="T5" fmla="*/ 48 h 330"/>
                        <a:gd name="T6" fmla="*/ 281 w 382"/>
                        <a:gd name="T7" fmla="*/ 19 h 330"/>
                        <a:gd name="T8" fmla="*/ 229 w 382"/>
                        <a:gd name="T9" fmla="*/ 3 h 330"/>
                        <a:gd name="T10" fmla="*/ 171 w 382"/>
                        <a:gd name="T11" fmla="*/ 1 h 330"/>
                        <a:gd name="T12" fmla="*/ 116 w 382"/>
                        <a:gd name="T13" fmla="*/ 12 h 330"/>
                        <a:gd name="T14" fmla="*/ 69 w 382"/>
                        <a:gd name="T15" fmla="*/ 37 h 330"/>
                        <a:gd name="T16" fmla="*/ 32 w 382"/>
                        <a:gd name="T17" fmla="*/ 73 h 330"/>
                        <a:gd name="T18" fmla="*/ 8 w 382"/>
                        <a:gd name="T19" fmla="*/ 116 h 330"/>
                        <a:gd name="T20" fmla="*/ 0 w 382"/>
                        <a:gd name="T21" fmla="*/ 165 h 330"/>
                        <a:gd name="T22" fmla="*/ 8 w 382"/>
                        <a:gd name="T23" fmla="*/ 214 h 330"/>
                        <a:gd name="T24" fmla="*/ 32 w 382"/>
                        <a:gd name="T25" fmla="*/ 257 h 330"/>
                        <a:gd name="T26" fmla="*/ 69 w 382"/>
                        <a:gd name="T27" fmla="*/ 292 h 330"/>
                        <a:gd name="T28" fmla="*/ 116 w 382"/>
                        <a:gd name="T29" fmla="*/ 317 h 330"/>
                        <a:gd name="T30" fmla="*/ 171 w 382"/>
                        <a:gd name="T31" fmla="*/ 329 h 330"/>
                        <a:gd name="T32" fmla="*/ 229 w 382"/>
                        <a:gd name="T33" fmla="*/ 327 h 330"/>
                        <a:gd name="T34" fmla="*/ 281 w 382"/>
                        <a:gd name="T35" fmla="*/ 309 h 330"/>
                        <a:gd name="T36" fmla="*/ 326 w 382"/>
                        <a:gd name="T37" fmla="*/ 282 h 330"/>
                        <a:gd name="T38" fmla="*/ 358 w 382"/>
                        <a:gd name="T39" fmla="*/ 244 h 330"/>
                        <a:gd name="T40" fmla="*/ 377 w 382"/>
                        <a:gd name="T41" fmla="*/ 198 h 330"/>
                        <a:gd name="T42" fmla="*/ 352 w 382"/>
                        <a:gd name="T43" fmla="*/ 165 h 330"/>
                        <a:gd name="T44" fmla="*/ 345 w 382"/>
                        <a:gd name="T45" fmla="*/ 206 h 330"/>
                        <a:gd name="T46" fmla="*/ 325 w 382"/>
                        <a:gd name="T47" fmla="*/ 243 h 330"/>
                        <a:gd name="T48" fmla="*/ 293 w 382"/>
                        <a:gd name="T49" fmla="*/ 273 h 330"/>
                        <a:gd name="T50" fmla="*/ 254 w 382"/>
                        <a:gd name="T51" fmla="*/ 293 h 330"/>
                        <a:gd name="T52" fmla="*/ 207 w 382"/>
                        <a:gd name="T53" fmla="*/ 303 h 330"/>
                        <a:gd name="T54" fmla="*/ 158 w 382"/>
                        <a:gd name="T55" fmla="*/ 301 h 330"/>
                        <a:gd name="T56" fmla="*/ 114 w 382"/>
                        <a:gd name="T57" fmla="*/ 288 h 330"/>
                        <a:gd name="T58" fmla="*/ 76 w 382"/>
                        <a:gd name="T59" fmla="*/ 263 h 330"/>
                        <a:gd name="T60" fmla="*/ 49 w 382"/>
                        <a:gd name="T61" fmla="*/ 232 h 330"/>
                        <a:gd name="T62" fmla="*/ 32 w 382"/>
                        <a:gd name="T63" fmla="*/ 193 h 330"/>
                        <a:gd name="T64" fmla="*/ 30 w 382"/>
                        <a:gd name="T65" fmla="*/ 151 h 330"/>
                        <a:gd name="T66" fmla="*/ 42 w 382"/>
                        <a:gd name="T67" fmla="*/ 111 h 330"/>
                        <a:gd name="T68" fmla="*/ 65 w 382"/>
                        <a:gd name="T69" fmla="*/ 76 h 330"/>
                        <a:gd name="T70" fmla="*/ 100 w 382"/>
                        <a:gd name="T71" fmla="*/ 49 h 330"/>
                        <a:gd name="T72" fmla="*/ 142 w 382"/>
                        <a:gd name="T73" fmla="*/ 32 h 330"/>
                        <a:gd name="T74" fmla="*/ 191 w 382"/>
                        <a:gd name="T75" fmla="*/ 24 h 330"/>
                        <a:gd name="T76" fmla="*/ 238 w 382"/>
                        <a:gd name="T77" fmla="*/ 32 h 330"/>
                        <a:gd name="T78" fmla="*/ 281 w 382"/>
                        <a:gd name="T79" fmla="*/ 49 h 330"/>
                        <a:gd name="T80" fmla="*/ 315 w 382"/>
                        <a:gd name="T81" fmla="*/ 76 h 330"/>
                        <a:gd name="T82" fmla="*/ 339 w 382"/>
                        <a:gd name="T83" fmla="*/ 111 h 330"/>
                        <a:gd name="T84" fmla="*/ 351 w 382"/>
                        <a:gd name="T85" fmla="*/ 151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82" h="330">
                          <a:moveTo>
                            <a:pt x="382" y="165"/>
                          </a:moveTo>
                          <a:lnTo>
                            <a:pt x="380" y="147"/>
                          </a:lnTo>
                          <a:lnTo>
                            <a:pt x="377" y="131"/>
                          </a:lnTo>
                          <a:lnTo>
                            <a:pt x="373" y="116"/>
                          </a:lnTo>
                          <a:lnTo>
                            <a:pt x="366" y="100"/>
                          </a:lnTo>
                          <a:lnTo>
                            <a:pt x="358" y="86"/>
                          </a:lnTo>
                          <a:lnTo>
                            <a:pt x="348" y="73"/>
                          </a:lnTo>
                          <a:lnTo>
                            <a:pt x="338" y="59"/>
                          </a:lnTo>
                          <a:lnTo>
                            <a:pt x="326" y="48"/>
                          </a:lnTo>
                          <a:lnTo>
                            <a:pt x="312" y="37"/>
                          </a:lnTo>
                          <a:lnTo>
                            <a:pt x="297" y="27"/>
                          </a:lnTo>
                          <a:lnTo>
                            <a:pt x="281" y="19"/>
                          </a:lnTo>
                          <a:lnTo>
                            <a:pt x="264" y="12"/>
                          </a:lnTo>
                          <a:lnTo>
                            <a:pt x="248" y="7"/>
                          </a:lnTo>
                          <a:lnTo>
                            <a:pt x="229" y="3"/>
                          </a:lnTo>
                          <a:lnTo>
                            <a:pt x="210" y="1"/>
                          </a:lnTo>
                          <a:lnTo>
                            <a:pt x="191" y="0"/>
                          </a:lnTo>
                          <a:lnTo>
                            <a:pt x="171" y="1"/>
                          </a:lnTo>
                          <a:lnTo>
                            <a:pt x="152" y="3"/>
                          </a:lnTo>
                          <a:lnTo>
                            <a:pt x="134" y="7"/>
                          </a:lnTo>
                          <a:lnTo>
                            <a:pt x="116" y="12"/>
                          </a:lnTo>
                          <a:lnTo>
                            <a:pt x="100" y="19"/>
                          </a:lnTo>
                          <a:lnTo>
                            <a:pt x="84" y="27"/>
                          </a:lnTo>
                          <a:lnTo>
                            <a:pt x="69" y="37"/>
                          </a:lnTo>
                          <a:lnTo>
                            <a:pt x="56" y="48"/>
                          </a:lnTo>
                          <a:lnTo>
                            <a:pt x="43" y="59"/>
                          </a:lnTo>
                          <a:lnTo>
                            <a:pt x="32" y="73"/>
                          </a:lnTo>
                          <a:lnTo>
                            <a:pt x="23" y="86"/>
                          </a:lnTo>
                          <a:lnTo>
                            <a:pt x="14" y="100"/>
                          </a:lnTo>
                          <a:lnTo>
                            <a:pt x="8" y="116"/>
                          </a:lnTo>
                          <a:lnTo>
                            <a:pt x="4" y="131"/>
                          </a:lnTo>
                          <a:lnTo>
                            <a:pt x="0" y="147"/>
                          </a:lnTo>
                          <a:lnTo>
                            <a:pt x="0" y="165"/>
                          </a:lnTo>
                          <a:lnTo>
                            <a:pt x="0" y="181"/>
                          </a:lnTo>
                          <a:lnTo>
                            <a:pt x="4" y="198"/>
                          </a:lnTo>
                          <a:lnTo>
                            <a:pt x="8" y="214"/>
                          </a:lnTo>
                          <a:lnTo>
                            <a:pt x="14" y="228"/>
                          </a:lnTo>
                          <a:lnTo>
                            <a:pt x="23" y="244"/>
                          </a:lnTo>
                          <a:lnTo>
                            <a:pt x="32" y="257"/>
                          </a:lnTo>
                          <a:lnTo>
                            <a:pt x="43" y="269"/>
                          </a:lnTo>
                          <a:lnTo>
                            <a:pt x="56" y="282"/>
                          </a:lnTo>
                          <a:lnTo>
                            <a:pt x="69" y="292"/>
                          </a:lnTo>
                          <a:lnTo>
                            <a:pt x="84" y="301"/>
                          </a:lnTo>
                          <a:lnTo>
                            <a:pt x="100" y="309"/>
                          </a:lnTo>
                          <a:lnTo>
                            <a:pt x="116" y="317"/>
                          </a:lnTo>
                          <a:lnTo>
                            <a:pt x="134" y="323"/>
                          </a:lnTo>
                          <a:lnTo>
                            <a:pt x="152" y="327"/>
                          </a:lnTo>
                          <a:lnTo>
                            <a:pt x="171" y="329"/>
                          </a:lnTo>
                          <a:lnTo>
                            <a:pt x="191" y="330"/>
                          </a:lnTo>
                          <a:lnTo>
                            <a:pt x="210" y="329"/>
                          </a:lnTo>
                          <a:lnTo>
                            <a:pt x="229" y="327"/>
                          </a:lnTo>
                          <a:lnTo>
                            <a:pt x="248" y="323"/>
                          </a:lnTo>
                          <a:lnTo>
                            <a:pt x="264" y="317"/>
                          </a:lnTo>
                          <a:lnTo>
                            <a:pt x="281" y="309"/>
                          </a:lnTo>
                          <a:lnTo>
                            <a:pt x="297" y="301"/>
                          </a:lnTo>
                          <a:lnTo>
                            <a:pt x="312" y="292"/>
                          </a:lnTo>
                          <a:lnTo>
                            <a:pt x="326" y="282"/>
                          </a:lnTo>
                          <a:lnTo>
                            <a:pt x="338" y="269"/>
                          </a:lnTo>
                          <a:lnTo>
                            <a:pt x="348" y="257"/>
                          </a:lnTo>
                          <a:lnTo>
                            <a:pt x="358" y="244"/>
                          </a:lnTo>
                          <a:lnTo>
                            <a:pt x="366" y="228"/>
                          </a:lnTo>
                          <a:lnTo>
                            <a:pt x="373" y="214"/>
                          </a:lnTo>
                          <a:lnTo>
                            <a:pt x="377" y="198"/>
                          </a:lnTo>
                          <a:lnTo>
                            <a:pt x="380" y="181"/>
                          </a:lnTo>
                          <a:lnTo>
                            <a:pt x="382" y="165"/>
                          </a:lnTo>
                          <a:close/>
                          <a:moveTo>
                            <a:pt x="352" y="165"/>
                          </a:moveTo>
                          <a:lnTo>
                            <a:pt x="351" y="179"/>
                          </a:lnTo>
                          <a:lnTo>
                            <a:pt x="348" y="193"/>
                          </a:lnTo>
                          <a:lnTo>
                            <a:pt x="345" y="206"/>
                          </a:lnTo>
                          <a:lnTo>
                            <a:pt x="339" y="219"/>
                          </a:lnTo>
                          <a:lnTo>
                            <a:pt x="333" y="232"/>
                          </a:lnTo>
                          <a:lnTo>
                            <a:pt x="325" y="243"/>
                          </a:lnTo>
                          <a:lnTo>
                            <a:pt x="315" y="253"/>
                          </a:lnTo>
                          <a:lnTo>
                            <a:pt x="305" y="263"/>
                          </a:lnTo>
                          <a:lnTo>
                            <a:pt x="293" y="273"/>
                          </a:lnTo>
                          <a:lnTo>
                            <a:pt x="281" y="281"/>
                          </a:lnTo>
                          <a:lnTo>
                            <a:pt x="268" y="288"/>
                          </a:lnTo>
                          <a:lnTo>
                            <a:pt x="254" y="293"/>
                          </a:lnTo>
                          <a:lnTo>
                            <a:pt x="238" y="298"/>
                          </a:lnTo>
                          <a:lnTo>
                            <a:pt x="223" y="301"/>
                          </a:lnTo>
                          <a:lnTo>
                            <a:pt x="207" y="303"/>
                          </a:lnTo>
                          <a:lnTo>
                            <a:pt x="191" y="304"/>
                          </a:lnTo>
                          <a:lnTo>
                            <a:pt x="174" y="303"/>
                          </a:lnTo>
                          <a:lnTo>
                            <a:pt x="158" y="301"/>
                          </a:lnTo>
                          <a:lnTo>
                            <a:pt x="142" y="298"/>
                          </a:lnTo>
                          <a:lnTo>
                            <a:pt x="128" y="293"/>
                          </a:lnTo>
                          <a:lnTo>
                            <a:pt x="114" y="288"/>
                          </a:lnTo>
                          <a:lnTo>
                            <a:pt x="100" y="281"/>
                          </a:lnTo>
                          <a:lnTo>
                            <a:pt x="88" y="273"/>
                          </a:lnTo>
                          <a:lnTo>
                            <a:pt x="76" y="263"/>
                          </a:lnTo>
                          <a:lnTo>
                            <a:pt x="65" y="253"/>
                          </a:lnTo>
                          <a:lnTo>
                            <a:pt x="57" y="243"/>
                          </a:lnTo>
                          <a:lnTo>
                            <a:pt x="49" y="232"/>
                          </a:lnTo>
                          <a:lnTo>
                            <a:pt x="42" y="219"/>
                          </a:lnTo>
                          <a:lnTo>
                            <a:pt x="36" y="206"/>
                          </a:lnTo>
                          <a:lnTo>
                            <a:pt x="32" y="193"/>
                          </a:lnTo>
                          <a:lnTo>
                            <a:pt x="30" y="179"/>
                          </a:lnTo>
                          <a:lnTo>
                            <a:pt x="28" y="165"/>
                          </a:lnTo>
                          <a:lnTo>
                            <a:pt x="30" y="151"/>
                          </a:lnTo>
                          <a:lnTo>
                            <a:pt x="32" y="136"/>
                          </a:lnTo>
                          <a:lnTo>
                            <a:pt x="36" y="123"/>
                          </a:lnTo>
                          <a:lnTo>
                            <a:pt x="42" y="111"/>
                          </a:lnTo>
                          <a:lnTo>
                            <a:pt x="49" y="98"/>
                          </a:lnTo>
                          <a:lnTo>
                            <a:pt x="57" y="87"/>
                          </a:lnTo>
                          <a:lnTo>
                            <a:pt x="65" y="76"/>
                          </a:lnTo>
                          <a:lnTo>
                            <a:pt x="76" y="65"/>
                          </a:lnTo>
                          <a:lnTo>
                            <a:pt x="88" y="57"/>
                          </a:lnTo>
                          <a:lnTo>
                            <a:pt x="100" y="49"/>
                          </a:lnTo>
                          <a:lnTo>
                            <a:pt x="114" y="42"/>
                          </a:lnTo>
                          <a:lnTo>
                            <a:pt x="128" y="36"/>
                          </a:lnTo>
                          <a:lnTo>
                            <a:pt x="142" y="32"/>
                          </a:lnTo>
                          <a:lnTo>
                            <a:pt x="158" y="27"/>
                          </a:lnTo>
                          <a:lnTo>
                            <a:pt x="174" y="25"/>
                          </a:lnTo>
                          <a:lnTo>
                            <a:pt x="191" y="24"/>
                          </a:lnTo>
                          <a:lnTo>
                            <a:pt x="207" y="25"/>
                          </a:lnTo>
                          <a:lnTo>
                            <a:pt x="223" y="27"/>
                          </a:lnTo>
                          <a:lnTo>
                            <a:pt x="238" y="32"/>
                          </a:lnTo>
                          <a:lnTo>
                            <a:pt x="254" y="36"/>
                          </a:lnTo>
                          <a:lnTo>
                            <a:pt x="268" y="42"/>
                          </a:lnTo>
                          <a:lnTo>
                            <a:pt x="281" y="49"/>
                          </a:lnTo>
                          <a:lnTo>
                            <a:pt x="293" y="57"/>
                          </a:lnTo>
                          <a:lnTo>
                            <a:pt x="305" y="65"/>
                          </a:lnTo>
                          <a:lnTo>
                            <a:pt x="315" y="76"/>
                          </a:lnTo>
                          <a:lnTo>
                            <a:pt x="325" y="87"/>
                          </a:lnTo>
                          <a:lnTo>
                            <a:pt x="333" y="98"/>
                          </a:lnTo>
                          <a:lnTo>
                            <a:pt x="339" y="111"/>
                          </a:lnTo>
                          <a:lnTo>
                            <a:pt x="345" y="123"/>
                          </a:lnTo>
                          <a:lnTo>
                            <a:pt x="348" y="136"/>
                          </a:lnTo>
                          <a:lnTo>
                            <a:pt x="351" y="151"/>
                          </a:lnTo>
                          <a:lnTo>
                            <a:pt x="352" y="165"/>
                          </a:lnTo>
                          <a:close/>
                        </a:path>
                      </a:pathLst>
                    </a:custGeom>
                    <a:solidFill>
                      <a:srgbClr val="A5D7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29" name="Freeform 7045">
                      <a:extLst>
                        <a:ext uri="{FF2B5EF4-FFF2-40B4-BE49-F238E27FC236}">
                          <a16:creationId xmlns:a16="http://schemas.microsoft.com/office/drawing/2014/main" xmlns="" id="{55193D38-B103-4381-BAD4-3264934AF49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87" y="1249"/>
                      <a:ext cx="59" cy="61"/>
                    </a:xfrm>
                    <a:custGeom>
                      <a:avLst/>
                      <a:gdLst>
                        <a:gd name="T0" fmla="*/ 349 w 352"/>
                        <a:gd name="T1" fmla="*/ 122 h 305"/>
                        <a:gd name="T2" fmla="*/ 331 w 352"/>
                        <a:gd name="T3" fmla="*/ 80 h 305"/>
                        <a:gd name="T4" fmla="*/ 301 w 352"/>
                        <a:gd name="T5" fmla="*/ 45 h 305"/>
                        <a:gd name="T6" fmla="*/ 261 w 352"/>
                        <a:gd name="T7" fmla="*/ 19 h 305"/>
                        <a:gd name="T8" fmla="*/ 212 w 352"/>
                        <a:gd name="T9" fmla="*/ 3 h 305"/>
                        <a:gd name="T10" fmla="*/ 158 w 352"/>
                        <a:gd name="T11" fmla="*/ 1 h 305"/>
                        <a:gd name="T12" fmla="*/ 108 w 352"/>
                        <a:gd name="T13" fmla="*/ 12 h 305"/>
                        <a:gd name="T14" fmla="*/ 64 w 352"/>
                        <a:gd name="T15" fmla="*/ 35 h 305"/>
                        <a:gd name="T16" fmla="*/ 30 w 352"/>
                        <a:gd name="T17" fmla="*/ 68 h 305"/>
                        <a:gd name="T18" fmla="*/ 9 w 352"/>
                        <a:gd name="T19" fmla="*/ 108 h 305"/>
                        <a:gd name="T20" fmla="*/ 0 w 352"/>
                        <a:gd name="T21" fmla="*/ 153 h 305"/>
                        <a:gd name="T22" fmla="*/ 9 w 352"/>
                        <a:gd name="T23" fmla="*/ 198 h 305"/>
                        <a:gd name="T24" fmla="*/ 30 w 352"/>
                        <a:gd name="T25" fmla="*/ 238 h 305"/>
                        <a:gd name="T26" fmla="*/ 64 w 352"/>
                        <a:gd name="T27" fmla="*/ 271 h 305"/>
                        <a:gd name="T28" fmla="*/ 108 w 352"/>
                        <a:gd name="T29" fmla="*/ 293 h 305"/>
                        <a:gd name="T30" fmla="*/ 158 w 352"/>
                        <a:gd name="T31" fmla="*/ 305 h 305"/>
                        <a:gd name="T32" fmla="*/ 212 w 352"/>
                        <a:gd name="T33" fmla="*/ 302 h 305"/>
                        <a:gd name="T34" fmla="*/ 261 w 352"/>
                        <a:gd name="T35" fmla="*/ 287 h 305"/>
                        <a:gd name="T36" fmla="*/ 301 w 352"/>
                        <a:gd name="T37" fmla="*/ 261 h 305"/>
                        <a:gd name="T38" fmla="*/ 331 w 352"/>
                        <a:gd name="T39" fmla="*/ 226 h 305"/>
                        <a:gd name="T40" fmla="*/ 349 w 352"/>
                        <a:gd name="T41" fmla="*/ 184 h 305"/>
                        <a:gd name="T42" fmla="*/ 324 w 352"/>
                        <a:gd name="T43" fmla="*/ 153 h 305"/>
                        <a:gd name="T44" fmla="*/ 317 w 352"/>
                        <a:gd name="T45" fmla="*/ 191 h 305"/>
                        <a:gd name="T46" fmla="*/ 298 w 352"/>
                        <a:gd name="T47" fmla="*/ 224 h 305"/>
                        <a:gd name="T48" fmla="*/ 269 w 352"/>
                        <a:gd name="T49" fmla="*/ 250 h 305"/>
                        <a:gd name="T50" fmla="*/ 234 w 352"/>
                        <a:gd name="T51" fmla="*/ 270 h 305"/>
                        <a:gd name="T52" fmla="*/ 191 w 352"/>
                        <a:gd name="T53" fmla="*/ 279 h 305"/>
                        <a:gd name="T54" fmla="*/ 147 w 352"/>
                        <a:gd name="T55" fmla="*/ 277 h 305"/>
                        <a:gd name="T56" fmla="*/ 107 w 352"/>
                        <a:gd name="T57" fmla="*/ 265 h 305"/>
                        <a:gd name="T58" fmla="*/ 73 w 352"/>
                        <a:gd name="T59" fmla="*/ 242 h 305"/>
                        <a:gd name="T60" fmla="*/ 48 w 352"/>
                        <a:gd name="T61" fmla="*/ 213 h 305"/>
                        <a:gd name="T62" fmla="*/ 32 w 352"/>
                        <a:gd name="T63" fmla="*/ 179 h 305"/>
                        <a:gd name="T64" fmla="*/ 30 w 352"/>
                        <a:gd name="T65" fmla="*/ 140 h 305"/>
                        <a:gd name="T66" fmla="*/ 41 w 352"/>
                        <a:gd name="T67" fmla="*/ 104 h 305"/>
                        <a:gd name="T68" fmla="*/ 63 w 352"/>
                        <a:gd name="T69" fmla="*/ 72 h 305"/>
                        <a:gd name="T70" fmla="*/ 94 w 352"/>
                        <a:gd name="T71" fmla="*/ 47 h 305"/>
                        <a:gd name="T72" fmla="*/ 133 w 352"/>
                        <a:gd name="T73" fmla="*/ 31 h 305"/>
                        <a:gd name="T74" fmla="*/ 177 w 352"/>
                        <a:gd name="T75" fmla="*/ 26 h 305"/>
                        <a:gd name="T76" fmla="*/ 221 w 352"/>
                        <a:gd name="T77" fmla="*/ 31 h 305"/>
                        <a:gd name="T78" fmla="*/ 259 w 352"/>
                        <a:gd name="T79" fmla="*/ 47 h 305"/>
                        <a:gd name="T80" fmla="*/ 289 w 352"/>
                        <a:gd name="T81" fmla="*/ 72 h 305"/>
                        <a:gd name="T82" fmla="*/ 312 w 352"/>
                        <a:gd name="T83" fmla="*/ 104 h 305"/>
                        <a:gd name="T84" fmla="*/ 323 w 352"/>
                        <a:gd name="T85" fmla="*/ 140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52" h="305">
                          <a:moveTo>
                            <a:pt x="352" y="153"/>
                          </a:moveTo>
                          <a:lnTo>
                            <a:pt x="352" y="137"/>
                          </a:lnTo>
                          <a:lnTo>
                            <a:pt x="349" y="122"/>
                          </a:lnTo>
                          <a:lnTo>
                            <a:pt x="345" y="108"/>
                          </a:lnTo>
                          <a:lnTo>
                            <a:pt x="339" y="93"/>
                          </a:lnTo>
                          <a:lnTo>
                            <a:pt x="331" y="80"/>
                          </a:lnTo>
                          <a:lnTo>
                            <a:pt x="323" y="68"/>
                          </a:lnTo>
                          <a:lnTo>
                            <a:pt x="312" y="55"/>
                          </a:lnTo>
                          <a:lnTo>
                            <a:pt x="301" y="45"/>
                          </a:lnTo>
                          <a:lnTo>
                            <a:pt x="288" y="35"/>
                          </a:lnTo>
                          <a:lnTo>
                            <a:pt x="275" y="26"/>
                          </a:lnTo>
                          <a:lnTo>
                            <a:pt x="261" y="19"/>
                          </a:lnTo>
                          <a:lnTo>
                            <a:pt x="246" y="12"/>
                          </a:lnTo>
                          <a:lnTo>
                            <a:pt x="229" y="7"/>
                          </a:lnTo>
                          <a:lnTo>
                            <a:pt x="212" y="3"/>
                          </a:lnTo>
                          <a:lnTo>
                            <a:pt x="195" y="1"/>
                          </a:lnTo>
                          <a:lnTo>
                            <a:pt x="177" y="0"/>
                          </a:lnTo>
                          <a:lnTo>
                            <a:pt x="158" y="1"/>
                          </a:lnTo>
                          <a:lnTo>
                            <a:pt x="141" y="3"/>
                          </a:lnTo>
                          <a:lnTo>
                            <a:pt x="124" y="7"/>
                          </a:lnTo>
                          <a:lnTo>
                            <a:pt x="108" y="12"/>
                          </a:lnTo>
                          <a:lnTo>
                            <a:pt x="93" y="19"/>
                          </a:lnTo>
                          <a:lnTo>
                            <a:pt x="78" y="26"/>
                          </a:lnTo>
                          <a:lnTo>
                            <a:pt x="64" y="35"/>
                          </a:lnTo>
                          <a:lnTo>
                            <a:pt x="52" y="45"/>
                          </a:lnTo>
                          <a:lnTo>
                            <a:pt x="41" y="55"/>
                          </a:lnTo>
                          <a:lnTo>
                            <a:pt x="30" y="68"/>
                          </a:lnTo>
                          <a:lnTo>
                            <a:pt x="22" y="80"/>
                          </a:lnTo>
                          <a:lnTo>
                            <a:pt x="14" y="93"/>
                          </a:lnTo>
                          <a:lnTo>
                            <a:pt x="9" y="108"/>
                          </a:lnTo>
                          <a:lnTo>
                            <a:pt x="4" y="122"/>
                          </a:lnTo>
                          <a:lnTo>
                            <a:pt x="1" y="137"/>
                          </a:lnTo>
                          <a:lnTo>
                            <a:pt x="0" y="153"/>
                          </a:lnTo>
                          <a:lnTo>
                            <a:pt x="1" y="168"/>
                          </a:lnTo>
                          <a:lnTo>
                            <a:pt x="4" y="184"/>
                          </a:lnTo>
                          <a:lnTo>
                            <a:pt x="9" y="198"/>
                          </a:lnTo>
                          <a:lnTo>
                            <a:pt x="14" y="212"/>
                          </a:lnTo>
                          <a:lnTo>
                            <a:pt x="22" y="226"/>
                          </a:lnTo>
                          <a:lnTo>
                            <a:pt x="30" y="238"/>
                          </a:lnTo>
                          <a:lnTo>
                            <a:pt x="41" y="249"/>
                          </a:lnTo>
                          <a:lnTo>
                            <a:pt x="52" y="261"/>
                          </a:lnTo>
                          <a:lnTo>
                            <a:pt x="64" y="271"/>
                          </a:lnTo>
                          <a:lnTo>
                            <a:pt x="78" y="279"/>
                          </a:lnTo>
                          <a:lnTo>
                            <a:pt x="93" y="287"/>
                          </a:lnTo>
                          <a:lnTo>
                            <a:pt x="108" y="293"/>
                          </a:lnTo>
                          <a:lnTo>
                            <a:pt x="124" y="299"/>
                          </a:lnTo>
                          <a:lnTo>
                            <a:pt x="141" y="302"/>
                          </a:lnTo>
                          <a:lnTo>
                            <a:pt x="158" y="305"/>
                          </a:lnTo>
                          <a:lnTo>
                            <a:pt x="177" y="305"/>
                          </a:lnTo>
                          <a:lnTo>
                            <a:pt x="195" y="305"/>
                          </a:lnTo>
                          <a:lnTo>
                            <a:pt x="212" y="302"/>
                          </a:lnTo>
                          <a:lnTo>
                            <a:pt x="229" y="299"/>
                          </a:lnTo>
                          <a:lnTo>
                            <a:pt x="246" y="293"/>
                          </a:lnTo>
                          <a:lnTo>
                            <a:pt x="261" y="287"/>
                          </a:lnTo>
                          <a:lnTo>
                            <a:pt x="275" y="279"/>
                          </a:lnTo>
                          <a:lnTo>
                            <a:pt x="288" y="271"/>
                          </a:lnTo>
                          <a:lnTo>
                            <a:pt x="301" y="261"/>
                          </a:lnTo>
                          <a:lnTo>
                            <a:pt x="312" y="249"/>
                          </a:lnTo>
                          <a:lnTo>
                            <a:pt x="323" y="238"/>
                          </a:lnTo>
                          <a:lnTo>
                            <a:pt x="331" y="226"/>
                          </a:lnTo>
                          <a:lnTo>
                            <a:pt x="339" y="212"/>
                          </a:lnTo>
                          <a:lnTo>
                            <a:pt x="345" y="198"/>
                          </a:lnTo>
                          <a:lnTo>
                            <a:pt x="349" y="184"/>
                          </a:lnTo>
                          <a:lnTo>
                            <a:pt x="352" y="168"/>
                          </a:lnTo>
                          <a:lnTo>
                            <a:pt x="352" y="153"/>
                          </a:lnTo>
                          <a:close/>
                          <a:moveTo>
                            <a:pt x="324" y="153"/>
                          </a:moveTo>
                          <a:lnTo>
                            <a:pt x="323" y="165"/>
                          </a:lnTo>
                          <a:lnTo>
                            <a:pt x="320" y="179"/>
                          </a:lnTo>
                          <a:lnTo>
                            <a:pt x="317" y="191"/>
                          </a:lnTo>
                          <a:lnTo>
                            <a:pt x="312" y="202"/>
                          </a:lnTo>
                          <a:lnTo>
                            <a:pt x="306" y="213"/>
                          </a:lnTo>
                          <a:lnTo>
                            <a:pt x="298" y="224"/>
                          </a:lnTo>
                          <a:lnTo>
                            <a:pt x="289" y="234"/>
                          </a:lnTo>
                          <a:lnTo>
                            <a:pt x="280" y="242"/>
                          </a:lnTo>
                          <a:lnTo>
                            <a:pt x="269" y="250"/>
                          </a:lnTo>
                          <a:lnTo>
                            <a:pt x="259" y="259"/>
                          </a:lnTo>
                          <a:lnTo>
                            <a:pt x="247" y="265"/>
                          </a:lnTo>
                          <a:lnTo>
                            <a:pt x="234" y="270"/>
                          </a:lnTo>
                          <a:lnTo>
                            <a:pt x="221" y="274"/>
                          </a:lnTo>
                          <a:lnTo>
                            <a:pt x="206" y="277"/>
                          </a:lnTo>
                          <a:lnTo>
                            <a:pt x="191" y="279"/>
                          </a:lnTo>
                          <a:lnTo>
                            <a:pt x="177" y="280"/>
                          </a:lnTo>
                          <a:lnTo>
                            <a:pt x="161" y="279"/>
                          </a:lnTo>
                          <a:lnTo>
                            <a:pt x="147" y="277"/>
                          </a:lnTo>
                          <a:lnTo>
                            <a:pt x="133" y="274"/>
                          </a:lnTo>
                          <a:lnTo>
                            <a:pt x="119" y="270"/>
                          </a:lnTo>
                          <a:lnTo>
                            <a:pt x="107" y="265"/>
                          </a:lnTo>
                          <a:lnTo>
                            <a:pt x="94" y="259"/>
                          </a:lnTo>
                          <a:lnTo>
                            <a:pt x="83" y="250"/>
                          </a:lnTo>
                          <a:lnTo>
                            <a:pt x="73" y="242"/>
                          </a:lnTo>
                          <a:lnTo>
                            <a:pt x="63" y="234"/>
                          </a:lnTo>
                          <a:lnTo>
                            <a:pt x="55" y="224"/>
                          </a:lnTo>
                          <a:lnTo>
                            <a:pt x="48" y="213"/>
                          </a:lnTo>
                          <a:lnTo>
                            <a:pt x="41" y="202"/>
                          </a:lnTo>
                          <a:lnTo>
                            <a:pt x="36" y="191"/>
                          </a:lnTo>
                          <a:lnTo>
                            <a:pt x="32" y="179"/>
                          </a:lnTo>
                          <a:lnTo>
                            <a:pt x="30" y="165"/>
                          </a:lnTo>
                          <a:lnTo>
                            <a:pt x="30" y="153"/>
                          </a:lnTo>
                          <a:lnTo>
                            <a:pt x="30" y="140"/>
                          </a:lnTo>
                          <a:lnTo>
                            <a:pt x="32" y="127"/>
                          </a:lnTo>
                          <a:lnTo>
                            <a:pt x="36" y="115"/>
                          </a:lnTo>
                          <a:lnTo>
                            <a:pt x="41" y="104"/>
                          </a:lnTo>
                          <a:lnTo>
                            <a:pt x="48" y="92"/>
                          </a:lnTo>
                          <a:lnTo>
                            <a:pt x="55" y="82"/>
                          </a:lnTo>
                          <a:lnTo>
                            <a:pt x="63" y="72"/>
                          </a:lnTo>
                          <a:lnTo>
                            <a:pt x="73" y="63"/>
                          </a:lnTo>
                          <a:lnTo>
                            <a:pt x="83" y="54"/>
                          </a:lnTo>
                          <a:lnTo>
                            <a:pt x="94" y="47"/>
                          </a:lnTo>
                          <a:lnTo>
                            <a:pt x="107" y="41"/>
                          </a:lnTo>
                          <a:lnTo>
                            <a:pt x="119" y="36"/>
                          </a:lnTo>
                          <a:lnTo>
                            <a:pt x="133" y="31"/>
                          </a:lnTo>
                          <a:lnTo>
                            <a:pt x="147" y="28"/>
                          </a:lnTo>
                          <a:lnTo>
                            <a:pt x="161" y="27"/>
                          </a:lnTo>
                          <a:lnTo>
                            <a:pt x="177" y="26"/>
                          </a:lnTo>
                          <a:lnTo>
                            <a:pt x="191" y="27"/>
                          </a:lnTo>
                          <a:lnTo>
                            <a:pt x="206" y="28"/>
                          </a:lnTo>
                          <a:lnTo>
                            <a:pt x="221" y="31"/>
                          </a:lnTo>
                          <a:lnTo>
                            <a:pt x="234" y="36"/>
                          </a:lnTo>
                          <a:lnTo>
                            <a:pt x="247" y="41"/>
                          </a:lnTo>
                          <a:lnTo>
                            <a:pt x="259" y="47"/>
                          </a:lnTo>
                          <a:lnTo>
                            <a:pt x="269" y="54"/>
                          </a:lnTo>
                          <a:lnTo>
                            <a:pt x="280" y="63"/>
                          </a:lnTo>
                          <a:lnTo>
                            <a:pt x="289" y="72"/>
                          </a:lnTo>
                          <a:lnTo>
                            <a:pt x="298" y="82"/>
                          </a:lnTo>
                          <a:lnTo>
                            <a:pt x="306" y="92"/>
                          </a:lnTo>
                          <a:lnTo>
                            <a:pt x="312" y="104"/>
                          </a:lnTo>
                          <a:lnTo>
                            <a:pt x="317" y="115"/>
                          </a:lnTo>
                          <a:lnTo>
                            <a:pt x="320" y="127"/>
                          </a:lnTo>
                          <a:lnTo>
                            <a:pt x="323" y="140"/>
                          </a:lnTo>
                          <a:lnTo>
                            <a:pt x="324" y="153"/>
                          </a:lnTo>
                          <a:close/>
                        </a:path>
                      </a:pathLst>
                    </a:custGeom>
                    <a:solidFill>
                      <a:srgbClr val="ACDAF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0" name="Freeform 7046">
                      <a:extLst>
                        <a:ext uri="{FF2B5EF4-FFF2-40B4-BE49-F238E27FC236}">
                          <a16:creationId xmlns:a16="http://schemas.microsoft.com/office/drawing/2014/main" xmlns="" id="{570E0FFF-A70B-4CAB-B63B-1EDF77E94FA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89" y="1252"/>
                      <a:ext cx="54" cy="56"/>
                    </a:xfrm>
                    <a:custGeom>
                      <a:avLst/>
                      <a:gdLst>
                        <a:gd name="T0" fmla="*/ 320 w 324"/>
                        <a:gd name="T1" fmla="*/ 112 h 280"/>
                        <a:gd name="T2" fmla="*/ 305 w 324"/>
                        <a:gd name="T3" fmla="*/ 74 h 280"/>
                        <a:gd name="T4" fmla="*/ 277 w 324"/>
                        <a:gd name="T5" fmla="*/ 41 h 280"/>
                        <a:gd name="T6" fmla="*/ 240 w 324"/>
                        <a:gd name="T7" fmla="*/ 18 h 280"/>
                        <a:gd name="T8" fmla="*/ 195 w 324"/>
                        <a:gd name="T9" fmla="*/ 3 h 280"/>
                        <a:gd name="T10" fmla="*/ 146 w 324"/>
                        <a:gd name="T11" fmla="*/ 1 h 280"/>
                        <a:gd name="T12" fmla="*/ 100 w 324"/>
                        <a:gd name="T13" fmla="*/ 12 h 280"/>
                        <a:gd name="T14" fmla="*/ 60 w 324"/>
                        <a:gd name="T15" fmla="*/ 33 h 280"/>
                        <a:gd name="T16" fmla="*/ 29 w 324"/>
                        <a:gd name="T17" fmla="*/ 63 h 280"/>
                        <a:gd name="T18" fmla="*/ 8 w 324"/>
                        <a:gd name="T19" fmla="*/ 99 h 280"/>
                        <a:gd name="T20" fmla="*/ 0 w 324"/>
                        <a:gd name="T21" fmla="*/ 141 h 280"/>
                        <a:gd name="T22" fmla="*/ 8 w 324"/>
                        <a:gd name="T23" fmla="*/ 182 h 280"/>
                        <a:gd name="T24" fmla="*/ 29 w 324"/>
                        <a:gd name="T25" fmla="*/ 219 h 280"/>
                        <a:gd name="T26" fmla="*/ 60 w 324"/>
                        <a:gd name="T27" fmla="*/ 249 h 280"/>
                        <a:gd name="T28" fmla="*/ 100 w 324"/>
                        <a:gd name="T29" fmla="*/ 269 h 280"/>
                        <a:gd name="T30" fmla="*/ 146 w 324"/>
                        <a:gd name="T31" fmla="*/ 279 h 280"/>
                        <a:gd name="T32" fmla="*/ 195 w 324"/>
                        <a:gd name="T33" fmla="*/ 277 h 280"/>
                        <a:gd name="T34" fmla="*/ 240 w 324"/>
                        <a:gd name="T35" fmla="*/ 264 h 280"/>
                        <a:gd name="T36" fmla="*/ 277 w 324"/>
                        <a:gd name="T37" fmla="*/ 239 h 280"/>
                        <a:gd name="T38" fmla="*/ 305 w 324"/>
                        <a:gd name="T39" fmla="*/ 208 h 280"/>
                        <a:gd name="T40" fmla="*/ 320 w 324"/>
                        <a:gd name="T41" fmla="*/ 169 h 280"/>
                        <a:gd name="T42" fmla="*/ 294 w 324"/>
                        <a:gd name="T43" fmla="*/ 141 h 280"/>
                        <a:gd name="T44" fmla="*/ 288 w 324"/>
                        <a:gd name="T45" fmla="*/ 175 h 280"/>
                        <a:gd name="T46" fmla="*/ 272 w 324"/>
                        <a:gd name="T47" fmla="*/ 204 h 280"/>
                        <a:gd name="T48" fmla="*/ 247 w 324"/>
                        <a:gd name="T49" fmla="*/ 229 h 280"/>
                        <a:gd name="T50" fmla="*/ 214 w 324"/>
                        <a:gd name="T51" fmla="*/ 247 h 280"/>
                        <a:gd name="T52" fmla="*/ 176 w 324"/>
                        <a:gd name="T53" fmla="*/ 255 h 280"/>
                        <a:gd name="T54" fmla="*/ 136 w 324"/>
                        <a:gd name="T55" fmla="*/ 253 h 280"/>
                        <a:gd name="T56" fmla="*/ 100 w 324"/>
                        <a:gd name="T57" fmla="*/ 241 h 280"/>
                        <a:gd name="T58" fmla="*/ 69 w 324"/>
                        <a:gd name="T59" fmla="*/ 222 h 280"/>
                        <a:gd name="T60" fmla="*/ 47 w 324"/>
                        <a:gd name="T61" fmla="*/ 195 h 280"/>
                        <a:gd name="T62" fmla="*/ 32 w 324"/>
                        <a:gd name="T63" fmla="*/ 163 h 280"/>
                        <a:gd name="T64" fmla="*/ 31 w 324"/>
                        <a:gd name="T65" fmla="*/ 129 h 280"/>
                        <a:gd name="T66" fmla="*/ 41 w 324"/>
                        <a:gd name="T67" fmla="*/ 96 h 280"/>
                        <a:gd name="T68" fmla="*/ 61 w 324"/>
                        <a:gd name="T69" fmla="*/ 68 h 280"/>
                        <a:gd name="T70" fmla="*/ 88 w 324"/>
                        <a:gd name="T71" fmla="*/ 45 h 280"/>
                        <a:gd name="T72" fmla="*/ 124 w 324"/>
                        <a:gd name="T73" fmla="*/ 31 h 280"/>
                        <a:gd name="T74" fmla="*/ 163 w 324"/>
                        <a:gd name="T75" fmla="*/ 26 h 280"/>
                        <a:gd name="T76" fmla="*/ 202 w 324"/>
                        <a:gd name="T77" fmla="*/ 31 h 280"/>
                        <a:gd name="T78" fmla="*/ 236 w 324"/>
                        <a:gd name="T79" fmla="*/ 45 h 280"/>
                        <a:gd name="T80" fmla="*/ 265 w 324"/>
                        <a:gd name="T81" fmla="*/ 68 h 280"/>
                        <a:gd name="T82" fmla="*/ 284 w 324"/>
                        <a:gd name="T83" fmla="*/ 96 h 280"/>
                        <a:gd name="T84" fmla="*/ 294 w 324"/>
                        <a:gd name="T85" fmla="*/ 129 h 2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24" h="280">
                          <a:moveTo>
                            <a:pt x="324" y="141"/>
                          </a:moveTo>
                          <a:lnTo>
                            <a:pt x="323" y="127"/>
                          </a:lnTo>
                          <a:lnTo>
                            <a:pt x="320" y="112"/>
                          </a:lnTo>
                          <a:lnTo>
                            <a:pt x="317" y="99"/>
                          </a:lnTo>
                          <a:lnTo>
                            <a:pt x="311" y="87"/>
                          </a:lnTo>
                          <a:lnTo>
                            <a:pt x="305" y="74"/>
                          </a:lnTo>
                          <a:lnTo>
                            <a:pt x="297" y="63"/>
                          </a:lnTo>
                          <a:lnTo>
                            <a:pt x="287" y="52"/>
                          </a:lnTo>
                          <a:lnTo>
                            <a:pt x="277" y="41"/>
                          </a:lnTo>
                          <a:lnTo>
                            <a:pt x="265" y="33"/>
                          </a:lnTo>
                          <a:lnTo>
                            <a:pt x="253" y="25"/>
                          </a:lnTo>
                          <a:lnTo>
                            <a:pt x="240" y="18"/>
                          </a:lnTo>
                          <a:lnTo>
                            <a:pt x="226" y="12"/>
                          </a:lnTo>
                          <a:lnTo>
                            <a:pt x="210" y="8"/>
                          </a:lnTo>
                          <a:lnTo>
                            <a:pt x="195" y="3"/>
                          </a:lnTo>
                          <a:lnTo>
                            <a:pt x="179" y="1"/>
                          </a:lnTo>
                          <a:lnTo>
                            <a:pt x="163" y="0"/>
                          </a:lnTo>
                          <a:lnTo>
                            <a:pt x="146" y="1"/>
                          </a:lnTo>
                          <a:lnTo>
                            <a:pt x="130" y="3"/>
                          </a:lnTo>
                          <a:lnTo>
                            <a:pt x="114" y="8"/>
                          </a:lnTo>
                          <a:lnTo>
                            <a:pt x="100" y="12"/>
                          </a:lnTo>
                          <a:lnTo>
                            <a:pt x="86" y="18"/>
                          </a:lnTo>
                          <a:lnTo>
                            <a:pt x="72" y="25"/>
                          </a:lnTo>
                          <a:lnTo>
                            <a:pt x="60" y="33"/>
                          </a:lnTo>
                          <a:lnTo>
                            <a:pt x="48" y="41"/>
                          </a:lnTo>
                          <a:lnTo>
                            <a:pt x="37" y="52"/>
                          </a:lnTo>
                          <a:lnTo>
                            <a:pt x="29" y="63"/>
                          </a:lnTo>
                          <a:lnTo>
                            <a:pt x="21" y="74"/>
                          </a:lnTo>
                          <a:lnTo>
                            <a:pt x="14" y="87"/>
                          </a:lnTo>
                          <a:lnTo>
                            <a:pt x="8" y="99"/>
                          </a:lnTo>
                          <a:lnTo>
                            <a:pt x="4" y="112"/>
                          </a:lnTo>
                          <a:lnTo>
                            <a:pt x="2" y="127"/>
                          </a:lnTo>
                          <a:lnTo>
                            <a:pt x="0" y="141"/>
                          </a:lnTo>
                          <a:lnTo>
                            <a:pt x="2" y="155"/>
                          </a:lnTo>
                          <a:lnTo>
                            <a:pt x="4" y="169"/>
                          </a:lnTo>
                          <a:lnTo>
                            <a:pt x="8" y="182"/>
                          </a:lnTo>
                          <a:lnTo>
                            <a:pt x="14" y="195"/>
                          </a:lnTo>
                          <a:lnTo>
                            <a:pt x="21" y="208"/>
                          </a:lnTo>
                          <a:lnTo>
                            <a:pt x="29" y="219"/>
                          </a:lnTo>
                          <a:lnTo>
                            <a:pt x="37" y="229"/>
                          </a:lnTo>
                          <a:lnTo>
                            <a:pt x="48" y="239"/>
                          </a:lnTo>
                          <a:lnTo>
                            <a:pt x="60" y="249"/>
                          </a:lnTo>
                          <a:lnTo>
                            <a:pt x="72" y="257"/>
                          </a:lnTo>
                          <a:lnTo>
                            <a:pt x="86" y="264"/>
                          </a:lnTo>
                          <a:lnTo>
                            <a:pt x="100" y="269"/>
                          </a:lnTo>
                          <a:lnTo>
                            <a:pt x="114" y="274"/>
                          </a:lnTo>
                          <a:lnTo>
                            <a:pt x="130" y="277"/>
                          </a:lnTo>
                          <a:lnTo>
                            <a:pt x="146" y="279"/>
                          </a:lnTo>
                          <a:lnTo>
                            <a:pt x="163" y="280"/>
                          </a:lnTo>
                          <a:lnTo>
                            <a:pt x="179" y="279"/>
                          </a:lnTo>
                          <a:lnTo>
                            <a:pt x="195" y="277"/>
                          </a:lnTo>
                          <a:lnTo>
                            <a:pt x="210" y="274"/>
                          </a:lnTo>
                          <a:lnTo>
                            <a:pt x="226" y="269"/>
                          </a:lnTo>
                          <a:lnTo>
                            <a:pt x="240" y="264"/>
                          </a:lnTo>
                          <a:lnTo>
                            <a:pt x="253" y="257"/>
                          </a:lnTo>
                          <a:lnTo>
                            <a:pt x="265" y="249"/>
                          </a:lnTo>
                          <a:lnTo>
                            <a:pt x="277" y="239"/>
                          </a:lnTo>
                          <a:lnTo>
                            <a:pt x="287" y="229"/>
                          </a:lnTo>
                          <a:lnTo>
                            <a:pt x="297" y="219"/>
                          </a:lnTo>
                          <a:lnTo>
                            <a:pt x="305" y="208"/>
                          </a:lnTo>
                          <a:lnTo>
                            <a:pt x="311" y="195"/>
                          </a:lnTo>
                          <a:lnTo>
                            <a:pt x="317" y="182"/>
                          </a:lnTo>
                          <a:lnTo>
                            <a:pt x="320" y="169"/>
                          </a:lnTo>
                          <a:lnTo>
                            <a:pt x="323" y="155"/>
                          </a:lnTo>
                          <a:lnTo>
                            <a:pt x="324" y="141"/>
                          </a:lnTo>
                          <a:close/>
                          <a:moveTo>
                            <a:pt x="294" y="141"/>
                          </a:moveTo>
                          <a:lnTo>
                            <a:pt x="294" y="152"/>
                          </a:lnTo>
                          <a:lnTo>
                            <a:pt x="292" y="163"/>
                          </a:lnTo>
                          <a:lnTo>
                            <a:pt x="288" y="175"/>
                          </a:lnTo>
                          <a:lnTo>
                            <a:pt x="284" y="185"/>
                          </a:lnTo>
                          <a:lnTo>
                            <a:pt x="279" y="195"/>
                          </a:lnTo>
                          <a:lnTo>
                            <a:pt x="272" y="204"/>
                          </a:lnTo>
                          <a:lnTo>
                            <a:pt x="265" y="214"/>
                          </a:lnTo>
                          <a:lnTo>
                            <a:pt x="256" y="222"/>
                          </a:lnTo>
                          <a:lnTo>
                            <a:pt x="247" y="229"/>
                          </a:lnTo>
                          <a:lnTo>
                            <a:pt x="236" y="235"/>
                          </a:lnTo>
                          <a:lnTo>
                            <a:pt x="226" y="241"/>
                          </a:lnTo>
                          <a:lnTo>
                            <a:pt x="214" y="247"/>
                          </a:lnTo>
                          <a:lnTo>
                            <a:pt x="202" y="250"/>
                          </a:lnTo>
                          <a:lnTo>
                            <a:pt x="189" y="253"/>
                          </a:lnTo>
                          <a:lnTo>
                            <a:pt x="176" y="255"/>
                          </a:lnTo>
                          <a:lnTo>
                            <a:pt x="163" y="255"/>
                          </a:lnTo>
                          <a:lnTo>
                            <a:pt x="149" y="255"/>
                          </a:lnTo>
                          <a:lnTo>
                            <a:pt x="136" y="253"/>
                          </a:lnTo>
                          <a:lnTo>
                            <a:pt x="124" y="250"/>
                          </a:lnTo>
                          <a:lnTo>
                            <a:pt x="111" y="247"/>
                          </a:lnTo>
                          <a:lnTo>
                            <a:pt x="100" y="241"/>
                          </a:lnTo>
                          <a:lnTo>
                            <a:pt x="88" y="235"/>
                          </a:lnTo>
                          <a:lnTo>
                            <a:pt x="79" y="229"/>
                          </a:lnTo>
                          <a:lnTo>
                            <a:pt x="69" y="222"/>
                          </a:lnTo>
                          <a:lnTo>
                            <a:pt x="61" y="214"/>
                          </a:lnTo>
                          <a:lnTo>
                            <a:pt x="53" y="204"/>
                          </a:lnTo>
                          <a:lnTo>
                            <a:pt x="47" y="195"/>
                          </a:lnTo>
                          <a:lnTo>
                            <a:pt x="41" y="185"/>
                          </a:lnTo>
                          <a:lnTo>
                            <a:pt x="36" y="175"/>
                          </a:lnTo>
                          <a:lnTo>
                            <a:pt x="32" y="163"/>
                          </a:lnTo>
                          <a:lnTo>
                            <a:pt x="31" y="152"/>
                          </a:lnTo>
                          <a:lnTo>
                            <a:pt x="30" y="141"/>
                          </a:lnTo>
                          <a:lnTo>
                            <a:pt x="31" y="129"/>
                          </a:lnTo>
                          <a:lnTo>
                            <a:pt x="32" y="117"/>
                          </a:lnTo>
                          <a:lnTo>
                            <a:pt x="36" y="107"/>
                          </a:lnTo>
                          <a:lnTo>
                            <a:pt x="41" y="96"/>
                          </a:lnTo>
                          <a:lnTo>
                            <a:pt x="47" y="87"/>
                          </a:lnTo>
                          <a:lnTo>
                            <a:pt x="53" y="76"/>
                          </a:lnTo>
                          <a:lnTo>
                            <a:pt x="61" y="68"/>
                          </a:lnTo>
                          <a:lnTo>
                            <a:pt x="69" y="60"/>
                          </a:lnTo>
                          <a:lnTo>
                            <a:pt x="79" y="53"/>
                          </a:lnTo>
                          <a:lnTo>
                            <a:pt x="88" y="45"/>
                          </a:lnTo>
                          <a:lnTo>
                            <a:pt x="100" y="40"/>
                          </a:lnTo>
                          <a:lnTo>
                            <a:pt x="111" y="35"/>
                          </a:lnTo>
                          <a:lnTo>
                            <a:pt x="124" y="31"/>
                          </a:lnTo>
                          <a:lnTo>
                            <a:pt x="136" y="29"/>
                          </a:lnTo>
                          <a:lnTo>
                            <a:pt x="149" y="27"/>
                          </a:lnTo>
                          <a:lnTo>
                            <a:pt x="163" y="26"/>
                          </a:lnTo>
                          <a:lnTo>
                            <a:pt x="176" y="27"/>
                          </a:lnTo>
                          <a:lnTo>
                            <a:pt x="189" y="29"/>
                          </a:lnTo>
                          <a:lnTo>
                            <a:pt x="202" y="31"/>
                          </a:lnTo>
                          <a:lnTo>
                            <a:pt x="214" y="35"/>
                          </a:lnTo>
                          <a:lnTo>
                            <a:pt x="226" y="40"/>
                          </a:lnTo>
                          <a:lnTo>
                            <a:pt x="236" y="45"/>
                          </a:lnTo>
                          <a:lnTo>
                            <a:pt x="247" y="53"/>
                          </a:lnTo>
                          <a:lnTo>
                            <a:pt x="256" y="60"/>
                          </a:lnTo>
                          <a:lnTo>
                            <a:pt x="265" y="68"/>
                          </a:lnTo>
                          <a:lnTo>
                            <a:pt x="272" y="76"/>
                          </a:lnTo>
                          <a:lnTo>
                            <a:pt x="279" y="87"/>
                          </a:lnTo>
                          <a:lnTo>
                            <a:pt x="284" y="96"/>
                          </a:lnTo>
                          <a:lnTo>
                            <a:pt x="288" y="107"/>
                          </a:lnTo>
                          <a:lnTo>
                            <a:pt x="292" y="117"/>
                          </a:lnTo>
                          <a:lnTo>
                            <a:pt x="294" y="129"/>
                          </a:lnTo>
                          <a:lnTo>
                            <a:pt x="294" y="141"/>
                          </a:lnTo>
                          <a:close/>
                        </a:path>
                      </a:pathLst>
                    </a:custGeom>
                    <a:solidFill>
                      <a:srgbClr val="B2DDF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1" name="Freeform 7047">
                      <a:extLst>
                        <a:ext uri="{FF2B5EF4-FFF2-40B4-BE49-F238E27FC236}">
                          <a16:creationId xmlns:a16="http://schemas.microsoft.com/office/drawing/2014/main" xmlns="" id="{0B2C652A-5568-49F0-B64A-098F736D376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92" y="1254"/>
                      <a:ext cx="49" cy="51"/>
                    </a:xfrm>
                    <a:custGeom>
                      <a:avLst/>
                      <a:gdLst>
                        <a:gd name="T0" fmla="*/ 290 w 294"/>
                        <a:gd name="T1" fmla="*/ 101 h 254"/>
                        <a:gd name="T2" fmla="*/ 276 w 294"/>
                        <a:gd name="T3" fmla="*/ 66 h 254"/>
                        <a:gd name="T4" fmla="*/ 250 w 294"/>
                        <a:gd name="T5" fmla="*/ 37 h 254"/>
                        <a:gd name="T6" fmla="*/ 217 w 294"/>
                        <a:gd name="T7" fmla="*/ 15 h 254"/>
                        <a:gd name="T8" fmla="*/ 176 w 294"/>
                        <a:gd name="T9" fmla="*/ 2 h 254"/>
                        <a:gd name="T10" fmla="*/ 131 w 294"/>
                        <a:gd name="T11" fmla="*/ 1 h 254"/>
                        <a:gd name="T12" fmla="*/ 89 w 294"/>
                        <a:gd name="T13" fmla="*/ 10 h 254"/>
                        <a:gd name="T14" fmla="*/ 53 w 294"/>
                        <a:gd name="T15" fmla="*/ 28 h 254"/>
                        <a:gd name="T16" fmla="*/ 25 w 294"/>
                        <a:gd name="T17" fmla="*/ 56 h 254"/>
                        <a:gd name="T18" fmla="*/ 6 w 294"/>
                        <a:gd name="T19" fmla="*/ 89 h 254"/>
                        <a:gd name="T20" fmla="*/ 0 w 294"/>
                        <a:gd name="T21" fmla="*/ 127 h 254"/>
                        <a:gd name="T22" fmla="*/ 6 w 294"/>
                        <a:gd name="T23" fmla="*/ 165 h 254"/>
                        <a:gd name="T24" fmla="*/ 25 w 294"/>
                        <a:gd name="T25" fmla="*/ 198 h 254"/>
                        <a:gd name="T26" fmla="*/ 53 w 294"/>
                        <a:gd name="T27" fmla="*/ 224 h 254"/>
                        <a:gd name="T28" fmla="*/ 89 w 294"/>
                        <a:gd name="T29" fmla="*/ 244 h 254"/>
                        <a:gd name="T30" fmla="*/ 131 w 294"/>
                        <a:gd name="T31" fmla="*/ 253 h 254"/>
                        <a:gd name="T32" fmla="*/ 176 w 294"/>
                        <a:gd name="T33" fmla="*/ 251 h 254"/>
                        <a:gd name="T34" fmla="*/ 217 w 294"/>
                        <a:gd name="T35" fmla="*/ 239 h 254"/>
                        <a:gd name="T36" fmla="*/ 250 w 294"/>
                        <a:gd name="T37" fmla="*/ 216 h 254"/>
                        <a:gd name="T38" fmla="*/ 276 w 294"/>
                        <a:gd name="T39" fmla="*/ 187 h 254"/>
                        <a:gd name="T40" fmla="*/ 290 w 294"/>
                        <a:gd name="T41" fmla="*/ 153 h 254"/>
                        <a:gd name="T42" fmla="*/ 264 w 294"/>
                        <a:gd name="T43" fmla="*/ 127 h 254"/>
                        <a:gd name="T44" fmla="*/ 258 w 294"/>
                        <a:gd name="T45" fmla="*/ 157 h 254"/>
                        <a:gd name="T46" fmla="*/ 244 w 294"/>
                        <a:gd name="T47" fmla="*/ 183 h 254"/>
                        <a:gd name="T48" fmla="*/ 221 w 294"/>
                        <a:gd name="T49" fmla="*/ 205 h 254"/>
                        <a:gd name="T50" fmla="*/ 192 w 294"/>
                        <a:gd name="T51" fmla="*/ 220 h 254"/>
                        <a:gd name="T52" fmla="*/ 159 w 294"/>
                        <a:gd name="T53" fmla="*/ 227 h 254"/>
                        <a:gd name="T54" fmla="*/ 123 w 294"/>
                        <a:gd name="T55" fmla="*/ 226 h 254"/>
                        <a:gd name="T56" fmla="*/ 90 w 294"/>
                        <a:gd name="T57" fmla="*/ 216 h 254"/>
                        <a:gd name="T58" fmla="*/ 64 w 294"/>
                        <a:gd name="T59" fmla="*/ 199 h 254"/>
                        <a:gd name="T60" fmla="*/ 44 w 294"/>
                        <a:gd name="T61" fmla="*/ 175 h 254"/>
                        <a:gd name="T62" fmla="*/ 32 w 294"/>
                        <a:gd name="T63" fmla="*/ 147 h 254"/>
                        <a:gd name="T64" fmla="*/ 30 w 294"/>
                        <a:gd name="T65" fmla="*/ 117 h 254"/>
                        <a:gd name="T66" fmla="*/ 38 w 294"/>
                        <a:gd name="T67" fmla="*/ 87 h 254"/>
                        <a:gd name="T68" fmla="*/ 56 w 294"/>
                        <a:gd name="T69" fmla="*/ 62 h 254"/>
                        <a:gd name="T70" fmla="*/ 80 w 294"/>
                        <a:gd name="T71" fmla="*/ 43 h 254"/>
                        <a:gd name="T72" fmla="*/ 111 w 294"/>
                        <a:gd name="T73" fmla="*/ 29 h 254"/>
                        <a:gd name="T74" fmla="*/ 147 w 294"/>
                        <a:gd name="T75" fmla="*/ 25 h 254"/>
                        <a:gd name="T76" fmla="*/ 181 w 294"/>
                        <a:gd name="T77" fmla="*/ 29 h 254"/>
                        <a:gd name="T78" fmla="*/ 212 w 294"/>
                        <a:gd name="T79" fmla="*/ 43 h 254"/>
                        <a:gd name="T80" fmla="*/ 237 w 294"/>
                        <a:gd name="T81" fmla="*/ 62 h 254"/>
                        <a:gd name="T82" fmla="*/ 255 w 294"/>
                        <a:gd name="T83" fmla="*/ 87 h 254"/>
                        <a:gd name="T84" fmla="*/ 263 w 294"/>
                        <a:gd name="T85" fmla="*/ 117 h 2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94" h="254">
                          <a:moveTo>
                            <a:pt x="294" y="127"/>
                          </a:moveTo>
                          <a:lnTo>
                            <a:pt x="293" y="114"/>
                          </a:lnTo>
                          <a:lnTo>
                            <a:pt x="290" y="101"/>
                          </a:lnTo>
                          <a:lnTo>
                            <a:pt x="287" y="89"/>
                          </a:lnTo>
                          <a:lnTo>
                            <a:pt x="282" y="78"/>
                          </a:lnTo>
                          <a:lnTo>
                            <a:pt x="276" y="66"/>
                          </a:lnTo>
                          <a:lnTo>
                            <a:pt x="268" y="56"/>
                          </a:lnTo>
                          <a:lnTo>
                            <a:pt x="259" y="46"/>
                          </a:lnTo>
                          <a:lnTo>
                            <a:pt x="250" y="37"/>
                          </a:lnTo>
                          <a:lnTo>
                            <a:pt x="239" y="28"/>
                          </a:lnTo>
                          <a:lnTo>
                            <a:pt x="229" y="21"/>
                          </a:lnTo>
                          <a:lnTo>
                            <a:pt x="217" y="15"/>
                          </a:lnTo>
                          <a:lnTo>
                            <a:pt x="204" y="10"/>
                          </a:lnTo>
                          <a:lnTo>
                            <a:pt x="191" y="5"/>
                          </a:lnTo>
                          <a:lnTo>
                            <a:pt x="176" y="2"/>
                          </a:lnTo>
                          <a:lnTo>
                            <a:pt x="161" y="1"/>
                          </a:lnTo>
                          <a:lnTo>
                            <a:pt x="147" y="0"/>
                          </a:lnTo>
                          <a:lnTo>
                            <a:pt x="131" y="1"/>
                          </a:lnTo>
                          <a:lnTo>
                            <a:pt x="117" y="2"/>
                          </a:lnTo>
                          <a:lnTo>
                            <a:pt x="103" y="5"/>
                          </a:lnTo>
                          <a:lnTo>
                            <a:pt x="89" y="10"/>
                          </a:lnTo>
                          <a:lnTo>
                            <a:pt x="77" y="15"/>
                          </a:lnTo>
                          <a:lnTo>
                            <a:pt x="64" y="21"/>
                          </a:lnTo>
                          <a:lnTo>
                            <a:pt x="53" y="28"/>
                          </a:lnTo>
                          <a:lnTo>
                            <a:pt x="43" y="37"/>
                          </a:lnTo>
                          <a:lnTo>
                            <a:pt x="33" y="46"/>
                          </a:lnTo>
                          <a:lnTo>
                            <a:pt x="25" y="56"/>
                          </a:lnTo>
                          <a:lnTo>
                            <a:pt x="18" y="66"/>
                          </a:lnTo>
                          <a:lnTo>
                            <a:pt x="12" y="78"/>
                          </a:lnTo>
                          <a:lnTo>
                            <a:pt x="6" y="89"/>
                          </a:lnTo>
                          <a:lnTo>
                            <a:pt x="2" y="101"/>
                          </a:lnTo>
                          <a:lnTo>
                            <a:pt x="0" y="114"/>
                          </a:lnTo>
                          <a:lnTo>
                            <a:pt x="0" y="127"/>
                          </a:lnTo>
                          <a:lnTo>
                            <a:pt x="0" y="139"/>
                          </a:lnTo>
                          <a:lnTo>
                            <a:pt x="2" y="153"/>
                          </a:lnTo>
                          <a:lnTo>
                            <a:pt x="6" y="165"/>
                          </a:lnTo>
                          <a:lnTo>
                            <a:pt x="12" y="176"/>
                          </a:lnTo>
                          <a:lnTo>
                            <a:pt x="18" y="187"/>
                          </a:lnTo>
                          <a:lnTo>
                            <a:pt x="25" y="198"/>
                          </a:lnTo>
                          <a:lnTo>
                            <a:pt x="33" y="208"/>
                          </a:lnTo>
                          <a:lnTo>
                            <a:pt x="43" y="216"/>
                          </a:lnTo>
                          <a:lnTo>
                            <a:pt x="53" y="224"/>
                          </a:lnTo>
                          <a:lnTo>
                            <a:pt x="64" y="233"/>
                          </a:lnTo>
                          <a:lnTo>
                            <a:pt x="77" y="239"/>
                          </a:lnTo>
                          <a:lnTo>
                            <a:pt x="89" y="244"/>
                          </a:lnTo>
                          <a:lnTo>
                            <a:pt x="103" y="248"/>
                          </a:lnTo>
                          <a:lnTo>
                            <a:pt x="117" y="251"/>
                          </a:lnTo>
                          <a:lnTo>
                            <a:pt x="131" y="253"/>
                          </a:lnTo>
                          <a:lnTo>
                            <a:pt x="147" y="254"/>
                          </a:lnTo>
                          <a:lnTo>
                            <a:pt x="161" y="253"/>
                          </a:lnTo>
                          <a:lnTo>
                            <a:pt x="176" y="251"/>
                          </a:lnTo>
                          <a:lnTo>
                            <a:pt x="191" y="248"/>
                          </a:lnTo>
                          <a:lnTo>
                            <a:pt x="204" y="244"/>
                          </a:lnTo>
                          <a:lnTo>
                            <a:pt x="217" y="239"/>
                          </a:lnTo>
                          <a:lnTo>
                            <a:pt x="229" y="233"/>
                          </a:lnTo>
                          <a:lnTo>
                            <a:pt x="239" y="224"/>
                          </a:lnTo>
                          <a:lnTo>
                            <a:pt x="250" y="216"/>
                          </a:lnTo>
                          <a:lnTo>
                            <a:pt x="259" y="208"/>
                          </a:lnTo>
                          <a:lnTo>
                            <a:pt x="268" y="198"/>
                          </a:lnTo>
                          <a:lnTo>
                            <a:pt x="276" y="187"/>
                          </a:lnTo>
                          <a:lnTo>
                            <a:pt x="282" y="176"/>
                          </a:lnTo>
                          <a:lnTo>
                            <a:pt x="287" y="165"/>
                          </a:lnTo>
                          <a:lnTo>
                            <a:pt x="290" y="153"/>
                          </a:lnTo>
                          <a:lnTo>
                            <a:pt x="293" y="139"/>
                          </a:lnTo>
                          <a:lnTo>
                            <a:pt x="294" y="127"/>
                          </a:lnTo>
                          <a:close/>
                          <a:moveTo>
                            <a:pt x="264" y="127"/>
                          </a:moveTo>
                          <a:lnTo>
                            <a:pt x="263" y="137"/>
                          </a:lnTo>
                          <a:lnTo>
                            <a:pt x="262" y="147"/>
                          </a:lnTo>
                          <a:lnTo>
                            <a:pt x="258" y="157"/>
                          </a:lnTo>
                          <a:lnTo>
                            <a:pt x="255" y="166"/>
                          </a:lnTo>
                          <a:lnTo>
                            <a:pt x="250" y="175"/>
                          </a:lnTo>
                          <a:lnTo>
                            <a:pt x="244" y="183"/>
                          </a:lnTo>
                          <a:lnTo>
                            <a:pt x="237" y="191"/>
                          </a:lnTo>
                          <a:lnTo>
                            <a:pt x="230" y="199"/>
                          </a:lnTo>
                          <a:lnTo>
                            <a:pt x="221" y="205"/>
                          </a:lnTo>
                          <a:lnTo>
                            <a:pt x="212" y="211"/>
                          </a:lnTo>
                          <a:lnTo>
                            <a:pt x="203" y="216"/>
                          </a:lnTo>
                          <a:lnTo>
                            <a:pt x="192" y="220"/>
                          </a:lnTo>
                          <a:lnTo>
                            <a:pt x="181" y="223"/>
                          </a:lnTo>
                          <a:lnTo>
                            <a:pt x="171" y="226"/>
                          </a:lnTo>
                          <a:lnTo>
                            <a:pt x="159" y="227"/>
                          </a:lnTo>
                          <a:lnTo>
                            <a:pt x="147" y="228"/>
                          </a:lnTo>
                          <a:lnTo>
                            <a:pt x="135" y="227"/>
                          </a:lnTo>
                          <a:lnTo>
                            <a:pt x="123" y="226"/>
                          </a:lnTo>
                          <a:lnTo>
                            <a:pt x="111" y="223"/>
                          </a:lnTo>
                          <a:lnTo>
                            <a:pt x="101" y="220"/>
                          </a:lnTo>
                          <a:lnTo>
                            <a:pt x="90" y="216"/>
                          </a:lnTo>
                          <a:lnTo>
                            <a:pt x="80" y="211"/>
                          </a:lnTo>
                          <a:lnTo>
                            <a:pt x="72" y="205"/>
                          </a:lnTo>
                          <a:lnTo>
                            <a:pt x="64" y="199"/>
                          </a:lnTo>
                          <a:lnTo>
                            <a:pt x="56" y="191"/>
                          </a:lnTo>
                          <a:lnTo>
                            <a:pt x="48" y="183"/>
                          </a:lnTo>
                          <a:lnTo>
                            <a:pt x="44" y="175"/>
                          </a:lnTo>
                          <a:lnTo>
                            <a:pt x="38" y="166"/>
                          </a:lnTo>
                          <a:lnTo>
                            <a:pt x="34" y="157"/>
                          </a:lnTo>
                          <a:lnTo>
                            <a:pt x="32" y="147"/>
                          </a:lnTo>
                          <a:lnTo>
                            <a:pt x="30" y="137"/>
                          </a:lnTo>
                          <a:lnTo>
                            <a:pt x="30" y="127"/>
                          </a:lnTo>
                          <a:lnTo>
                            <a:pt x="30" y="117"/>
                          </a:lnTo>
                          <a:lnTo>
                            <a:pt x="32" y="106"/>
                          </a:lnTo>
                          <a:lnTo>
                            <a:pt x="34" y="96"/>
                          </a:lnTo>
                          <a:lnTo>
                            <a:pt x="38" y="87"/>
                          </a:lnTo>
                          <a:lnTo>
                            <a:pt x="44" y="79"/>
                          </a:lnTo>
                          <a:lnTo>
                            <a:pt x="48" y="69"/>
                          </a:lnTo>
                          <a:lnTo>
                            <a:pt x="56" y="62"/>
                          </a:lnTo>
                          <a:lnTo>
                            <a:pt x="64" y="55"/>
                          </a:lnTo>
                          <a:lnTo>
                            <a:pt x="72" y="48"/>
                          </a:lnTo>
                          <a:lnTo>
                            <a:pt x="80" y="43"/>
                          </a:lnTo>
                          <a:lnTo>
                            <a:pt x="90" y="38"/>
                          </a:lnTo>
                          <a:lnTo>
                            <a:pt x="101" y="33"/>
                          </a:lnTo>
                          <a:lnTo>
                            <a:pt x="111" y="29"/>
                          </a:lnTo>
                          <a:lnTo>
                            <a:pt x="123" y="27"/>
                          </a:lnTo>
                          <a:lnTo>
                            <a:pt x="135" y="25"/>
                          </a:lnTo>
                          <a:lnTo>
                            <a:pt x="147" y="25"/>
                          </a:lnTo>
                          <a:lnTo>
                            <a:pt x="159" y="25"/>
                          </a:lnTo>
                          <a:lnTo>
                            <a:pt x="171" y="27"/>
                          </a:lnTo>
                          <a:lnTo>
                            <a:pt x="181" y="29"/>
                          </a:lnTo>
                          <a:lnTo>
                            <a:pt x="192" y="33"/>
                          </a:lnTo>
                          <a:lnTo>
                            <a:pt x="203" y="38"/>
                          </a:lnTo>
                          <a:lnTo>
                            <a:pt x="212" y="43"/>
                          </a:lnTo>
                          <a:lnTo>
                            <a:pt x="221" y="48"/>
                          </a:lnTo>
                          <a:lnTo>
                            <a:pt x="230" y="55"/>
                          </a:lnTo>
                          <a:lnTo>
                            <a:pt x="237" y="62"/>
                          </a:lnTo>
                          <a:lnTo>
                            <a:pt x="244" y="69"/>
                          </a:lnTo>
                          <a:lnTo>
                            <a:pt x="250" y="79"/>
                          </a:lnTo>
                          <a:lnTo>
                            <a:pt x="255" y="87"/>
                          </a:lnTo>
                          <a:lnTo>
                            <a:pt x="258" y="96"/>
                          </a:lnTo>
                          <a:lnTo>
                            <a:pt x="262" y="106"/>
                          </a:lnTo>
                          <a:lnTo>
                            <a:pt x="263" y="117"/>
                          </a:lnTo>
                          <a:lnTo>
                            <a:pt x="264" y="127"/>
                          </a:lnTo>
                          <a:close/>
                        </a:path>
                      </a:pathLst>
                    </a:custGeom>
                    <a:solidFill>
                      <a:srgbClr val="BAE0F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2" name="Freeform 7048">
                      <a:extLst>
                        <a:ext uri="{FF2B5EF4-FFF2-40B4-BE49-F238E27FC236}">
                          <a16:creationId xmlns:a16="http://schemas.microsoft.com/office/drawing/2014/main" xmlns="" id="{B44A67D6-1A1A-4FCA-87EC-1F6586BDD3E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94" y="1257"/>
                      <a:ext cx="44" cy="46"/>
                    </a:xfrm>
                    <a:custGeom>
                      <a:avLst/>
                      <a:gdLst>
                        <a:gd name="T0" fmla="*/ 262 w 264"/>
                        <a:gd name="T1" fmla="*/ 91 h 229"/>
                        <a:gd name="T2" fmla="*/ 249 w 264"/>
                        <a:gd name="T3" fmla="*/ 61 h 229"/>
                        <a:gd name="T4" fmla="*/ 226 w 264"/>
                        <a:gd name="T5" fmla="*/ 34 h 229"/>
                        <a:gd name="T6" fmla="*/ 196 w 264"/>
                        <a:gd name="T7" fmla="*/ 14 h 229"/>
                        <a:gd name="T8" fmla="*/ 159 w 264"/>
                        <a:gd name="T9" fmla="*/ 3 h 229"/>
                        <a:gd name="T10" fmla="*/ 119 w 264"/>
                        <a:gd name="T11" fmla="*/ 1 h 229"/>
                        <a:gd name="T12" fmla="*/ 81 w 264"/>
                        <a:gd name="T13" fmla="*/ 9 h 229"/>
                        <a:gd name="T14" fmla="*/ 49 w 264"/>
                        <a:gd name="T15" fmla="*/ 27 h 229"/>
                        <a:gd name="T16" fmla="*/ 23 w 264"/>
                        <a:gd name="T17" fmla="*/ 50 h 229"/>
                        <a:gd name="T18" fmla="*/ 6 w 264"/>
                        <a:gd name="T19" fmla="*/ 81 h 229"/>
                        <a:gd name="T20" fmla="*/ 0 w 264"/>
                        <a:gd name="T21" fmla="*/ 115 h 229"/>
                        <a:gd name="T22" fmla="*/ 6 w 264"/>
                        <a:gd name="T23" fmla="*/ 149 h 229"/>
                        <a:gd name="T24" fmla="*/ 23 w 264"/>
                        <a:gd name="T25" fmla="*/ 178 h 229"/>
                        <a:gd name="T26" fmla="*/ 49 w 264"/>
                        <a:gd name="T27" fmla="*/ 203 h 229"/>
                        <a:gd name="T28" fmla="*/ 81 w 264"/>
                        <a:gd name="T29" fmla="*/ 221 h 229"/>
                        <a:gd name="T30" fmla="*/ 119 w 264"/>
                        <a:gd name="T31" fmla="*/ 229 h 229"/>
                        <a:gd name="T32" fmla="*/ 159 w 264"/>
                        <a:gd name="T33" fmla="*/ 227 h 229"/>
                        <a:gd name="T34" fmla="*/ 196 w 264"/>
                        <a:gd name="T35" fmla="*/ 215 h 229"/>
                        <a:gd name="T36" fmla="*/ 226 w 264"/>
                        <a:gd name="T37" fmla="*/ 196 h 229"/>
                        <a:gd name="T38" fmla="*/ 249 w 264"/>
                        <a:gd name="T39" fmla="*/ 169 h 229"/>
                        <a:gd name="T40" fmla="*/ 262 w 264"/>
                        <a:gd name="T41" fmla="*/ 137 h 229"/>
                        <a:gd name="T42" fmla="*/ 235 w 264"/>
                        <a:gd name="T43" fmla="*/ 115 h 229"/>
                        <a:gd name="T44" fmla="*/ 231 w 264"/>
                        <a:gd name="T45" fmla="*/ 142 h 229"/>
                        <a:gd name="T46" fmla="*/ 218 w 264"/>
                        <a:gd name="T47" fmla="*/ 164 h 229"/>
                        <a:gd name="T48" fmla="*/ 198 w 264"/>
                        <a:gd name="T49" fmla="*/ 184 h 229"/>
                        <a:gd name="T50" fmla="*/ 172 w 264"/>
                        <a:gd name="T51" fmla="*/ 197 h 229"/>
                        <a:gd name="T52" fmla="*/ 144 w 264"/>
                        <a:gd name="T53" fmla="*/ 203 h 229"/>
                        <a:gd name="T54" fmla="*/ 112 w 264"/>
                        <a:gd name="T55" fmla="*/ 202 h 229"/>
                        <a:gd name="T56" fmla="*/ 83 w 264"/>
                        <a:gd name="T57" fmla="*/ 193 h 229"/>
                        <a:gd name="T58" fmla="*/ 59 w 264"/>
                        <a:gd name="T59" fmla="*/ 177 h 229"/>
                        <a:gd name="T60" fmla="*/ 42 w 264"/>
                        <a:gd name="T61" fmla="*/ 157 h 229"/>
                        <a:gd name="T62" fmla="*/ 32 w 264"/>
                        <a:gd name="T63" fmla="*/ 132 h 229"/>
                        <a:gd name="T64" fmla="*/ 30 w 264"/>
                        <a:gd name="T65" fmla="*/ 106 h 229"/>
                        <a:gd name="T66" fmla="*/ 38 w 264"/>
                        <a:gd name="T67" fmla="*/ 80 h 229"/>
                        <a:gd name="T68" fmla="*/ 53 w 264"/>
                        <a:gd name="T69" fmla="*/ 58 h 229"/>
                        <a:gd name="T70" fmla="*/ 75 w 264"/>
                        <a:gd name="T71" fmla="*/ 41 h 229"/>
                        <a:gd name="T72" fmla="*/ 102 w 264"/>
                        <a:gd name="T73" fmla="*/ 30 h 229"/>
                        <a:gd name="T74" fmla="*/ 133 w 264"/>
                        <a:gd name="T75" fmla="*/ 26 h 229"/>
                        <a:gd name="T76" fmla="*/ 162 w 264"/>
                        <a:gd name="T77" fmla="*/ 30 h 229"/>
                        <a:gd name="T78" fmla="*/ 190 w 264"/>
                        <a:gd name="T79" fmla="*/ 41 h 229"/>
                        <a:gd name="T80" fmla="*/ 212 w 264"/>
                        <a:gd name="T81" fmla="*/ 58 h 229"/>
                        <a:gd name="T82" fmla="*/ 228 w 264"/>
                        <a:gd name="T83" fmla="*/ 80 h 229"/>
                        <a:gd name="T84" fmla="*/ 235 w 264"/>
                        <a:gd name="T85" fmla="*/ 106 h 2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64" h="229">
                          <a:moveTo>
                            <a:pt x="264" y="115"/>
                          </a:moveTo>
                          <a:lnTo>
                            <a:pt x="264" y="103"/>
                          </a:lnTo>
                          <a:lnTo>
                            <a:pt x="262" y="91"/>
                          </a:lnTo>
                          <a:lnTo>
                            <a:pt x="258" y="81"/>
                          </a:lnTo>
                          <a:lnTo>
                            <a:pt x="254" y="70"/>
                          </a:lnTo>
                          <a:lnTo>
                            <a:pt x="249" y="61"/>
                          </a:lnTo>
                          <a:lnTo>
                            <a:pt x="242" y="50"/>
                          </a:lnTo>
                          <a:lnTo>
                            <a:pt x="235" y="42"/>
                          </a:lnTo>
                          <a:lnTo>
                            <a:pt x="226" y="34"/>
                          </a:lnTo>
                          <a:lnTo>
                            <a:pt x="217" y="27"/>
                          </a:lnTo>
                          <a:lnTo>
                            <a:pt x="206" y="19"/>
                          </a:lnTo>
                          <a:lnTo>
                            <a:pt x="196" y="14"/>
                          </a:lnTo>
                          <a:lnTo>
                            <a:pt x="184" y="9"/>
                          </a:lnTo>
                          <a:lnTo>
                            <a:pt x="172" y="5"/>
                          </a:lnTo>
                          <a:lnTo>
                            <a:pt x="159" y="3"/>
                          </a:lnTo>
                          <a:lnTo>
                            <a:pt x="146" y="1"/>
                          </a:lnTo>
                          <a:lnTo>
                            <a:pt x="133" y="0"/>
                          </a:lnTo>
                          <a:lnTo>
                            <a:pt x="119" y="1"/>
                          </a:lnTo>
                          <a:lnTo>
                            <a:pt x="106" y="3"/>
                          </a:lnTo>
                          <a:lnTo>
                            <a:pt x="94" y="5"/>
                          </a:lnTo>
                          <a:lnTo>
                            <a:pt x="81" y="9"/>
                          </a:lnTo>
                          <a:lnTo>
                            <a:pt x="70" y="14"/>
                          </a:lnTo>
                          <a:lnTo>
                            <a:pt x="58" y="19"/>
                          </a:lnTo>
                          <a:lnTo>
                            <a:pt x="49" y="27"/>
                          </a:lnTo>
                          <a:lnTo>
                            <a:pt x="39" y="34"/>
                          </a:lnTo>
                          <a:lnTo>
                            <a:pt x="31" y="42"/>
                          </a:lnTo>
                          <a:lnTo>
                            <a:pt x="23" y="50"/>
                          </a:lnTo>
                          <a:lnTo>
                            <a:pt x="17" y="61"/>
                          </a:lnTo>
                          <a:lnTo>
                            <a:pt x="11" y="70"/>
                          </a:lnTo>
                          <a:lnTo>
                            <a:pt x="6" y="81"/>
                          </a:lnTo>
                          <a:lnTo>
                            <a:pt x="2" y="91"/>
                          </a:lnTo>
                          <a:lnTo>
                            <a:pt x="1" y="103"/>
                          </a:lnTo>
                          <a:lnTo>
                            <a:pt x="0" y="115"/>
                          </a:lnTo>
                          <a:lnTo>
                            <a:pt x="1" y="126"/>
                          </a:lnTo>
                          <a:lnTo>
                            <a:pt x="2" y="137"/>
                          </a:lnTo>
                          <a:lnTo>
                            <a:pt x="6" y="149"/>
                          </a:lnTo>
                          <a:lnTo>
                            <a:pt x="11" y="159"/>
                          </a:lnTo>
                          <a:lnTo>
                            <a:pt x="17" y="169"/>
                          </a:lnTo>
                          <a:lnTo>
                            <a:pt x="23" y="178"/>
                          </a:lnTo>
                          <a:lnTo>
                            <a:pt x="31" y="188"/>
                          </a:lnTo>
                          <a:lnTo>
                            <a:pt x="39" y="196"/>
                          </a:lnTo>
                          <a:lnTo>
                            <a:pt x="49" y="203"/>
                          </a:lnTo>
                          <a:lnTo>
                            <a:pt x="58" y="209"/>
                          </a:lnTo>
                          <a:lnTo>
                            <a:pt x="70" y="215"/>
                          </a:lnTo>
                          <a:lnTo>
                            <a:pt x="81" y="221"/>
                          </a:lnTo>
                          <a:lnTo>
                            <a:pt x="94" y="224"/>
                          </a:lnTo>
                          <a:lnTo>
                            <a:pt x="106" y="227"/>
                          </a:lnTo>
                          <a:lnTo>
                            <a:pt x="119" y="229"/>
                          </a:lnTo>
                          <a:lnTo>
                            <a:pt x="133" y="229"/>
                          </a:lnTo>
                          <a:lnTo>
                            <a:pt x="146" y="229"/>
                          </a:lnTo>
                          <a:lnTo>
                            <a:pt x="159" y="227"/>
                          </a:lnTo>
                          <a:lnTo>
                            <a:pt x="172" y="224"/>
                          </a:lnTo>
                          <a:lnTo>
                            <a:pt x="184" y="221"/>
                          </a:lnTo>
                          <a:lnTo>
                            <a:pt x="196" y="215"/>
                          </a:lnTo>
                          <a:lnTo>
                            <a:pt x="206" y="209"/>
                          </a:lnTo>
                          <a:lnTo>
                            <a:pt x="217" y="203"/>
                          </a:lnTo>
                          <a:lnTo>
                            <a:pt x="226" y="196"/>
                          </a:lnTo>
                          <a:lnTo>
                            <a:pt x="235" y="188"/>
                          </a:lnTo>
                          <a:lnTo>
                            <a:pt x="242" y="178"/>
                          </a:lnTo>
                          <a:lnTo>
                            <a:pt x="249" y="169"/>
                          </a:lnTo>
                          <a:lnTo>
                            <a:pt x="254" y="159"/>
                          </a:lnTo>
                          <a:lnTo>
                            <a:pt x="258" y="149"/>
                          </a:lnTo>
                          <a:lnTo>
                            <a:pt x="262" y="137"/>
                          </a:lnTo>
                          <a:lnTo>
                            <a:pt x="264" y="126"/>
                          </a:lnTo>
                          <a:lnTo>
                            <a:pt x="264" y="115"/>
                          </a:lnTo>
                          <a:close/>
                          <a:moveTo>
                            <a:pt x="235" y="115"/>
                          </a:moveTo>
                          <a:lnTo>
                            <a:pt x="235" y="124"/>
                          </a:lnTo>
                          <a:lnTo>
                            <a:pt x="234" y="132"/>
                          </a:lnTo>
                          <a:lnTo>
                            <a:pt x="231" y="142"/>
                          </a:lnTo>
                          <a:lnTo>
                            <a:pt x="228" y="150"/>
                          </a:lnTo>
                          <a:lnTo>
                            <a:pt x="223" y="157"/>
                          </a:lnTo>
                          <a:lnTo>
                            <a:pt x="218" y="164"/>
                          </a:lnTo>
                          <a:lnTo>
                            <a:pt x="212" y="171"/>
                          </a:lnTo>
                          <a:lnTo>
                            <a:pt x="205" y="177"/>
                          </a:lnTo>
                          <a:lnTo>
                            <a:pt x="198" y="184"/>
                          </a:lnTo>
                          <a:lnTo>
                            <a:pt x="190" y="189"/>
                          </a:lnTo>
                          <a:lnTo>
                            <a:pt x="181" y="193"/>
                          </a:lnTo>
                          <a:lnTo>
                            <a:pt x="172" y="197"/>
                          </a:lnTo>
                          <a:lnTo>
                            <a:pt x="162" y="200"/>
                          </a:lnTo>
                          <a:lnTo>
                            <a:pt x="153" y="202"/>
                          </a:lnTo>
                          <a:lnTo>
                            <a:pt x="144" y="203"/>
                          </a:lnTo>
                          <a:lnTo>
                            <a:pt x="133" y="204"/>
                          </a:lnTo>
                          <a:lnTo>
                            <a:pt x="122" y="203"/>
                          </a:lnTo>
                          <a:lnTo>
                            <a:pt x="112" y="202"/>
                          </a:lnTo>
                          <a:lnTo>
                            <a:pt x="102" y="200"/>
                          </a:lnTo>
                          <a:lnTo>
                            <a:pt x="93" y="197"/>
                          </a:lnTo>
                          <a:lnTo>
                            <a:pt x="83" y="193"/>
                          </a:lnTo>
                          <a:lnTo>
                            <a:pt x="75" y="189"/>
                          </a:lnTo>
                          <a:lnTo>
                            <a:pt x="68" y="184"/>
                          </a:lnTo>
                          <a:lnTo>
                            <a:pt x="59" y="177"/>
                          </a:lnTo>
                          <a:lnTo>
                            <a:pt x="53" y="171"/>
                          </a:lnTo>
                          <a:lnTo>
                            <a:pt x="48" y="164"/>
                          </a:lnTo>
                          <a:lnTo>
                            <a:pt x="42" y="157"/>
                          </a:lnTo>
                          <a:lnTo>
                            <a:pt x="38" y="150"/>
                          </a:lnTo>
                          <a:lnTo>
                            <a:pt x="34" y="142"/>
                          </a:lnTo>
                          <a:lnTo>
                            <a:pt x="32" y="132"/>
                          </a:lnTo>
                          <a:lnTo>
                            <a:pt x="30" y="124"/>
                          </a:lnTo>
                          <a:lnTo>
                            <a:pt x="30" y="115"/>
                          </a:lnTo>
                          <a:lnTo>
                            <a:pt x="30" y="106"/>
                          </a:lnTo>
                          <a:lnTo>
                            <a:pt x="32" y="96"/>
                          </a:lnTo>
                          <a:lnTo>
                            <a:pt x="34" y="88"/>
                          </a:lnTo>
                          <a:lnTo>
                            <a:pt x="38" y="80"/>
                          </a:lnTo>
                          <a:lnTo>
                            <a:pt x="42" y="72"/>
                          </a:lnTo>
                          <a:lnTo>
                            <a:pt x="48" y="65"/>
                          </a:lnTo>
                          <a:lnTo>
                            <a:pt x="53" y="58"/>
                          </a:lnTo>
                          <a:lnTo>
                            <a:pt x="59" y="51"/>
                          </a:lnTo>
                          <a:lnTo>
                            <a:pt x="68" y="46"/>
                          </a:lnTo>
                          <a:lnTo>
                            <a:pt x="75" y="41"/>
                          </a:lnTo>
                          <a:lnTo>
                            <a:pt x="83" y="37"/>
                          </a:lnTo>
                          <a:lnTo>
                            <a:pt x="93" y="33"/>
                          </a:lnTo>
                          <a:lnTo>
                            <a:pt x="102" y="30"/>
                          </a:lnTo>
                          <a:lnTo>
                            <a:pt x="112" y="28"/>
                          </a:lnTo>
                          <a:lnTo>
                            <a:pt x="122" y="27"/>
                          </a:lnTo>
                          <a:lnTo>
                            <a:pt x="133" y="26"/>
                          </a:lnTo>
                          <a:lnTo>
                            <a:pt x="144" y="27"/>
                          </a:lnTo>
                          <a:lnTo>
                            <a:pt x="153" y="28"/>
                          </a:lnTo>
                          <a:lnTo>
                            <a:pt x="162" y="30"/>
                          </a:lnTo>
                          <a:lnTo>
                            <a:pt x="172" y="33"/>
                          </a:lnTo>
                          <a:lnTo>
                            <a:pt x="181" y="37"/>
                          </a:lnTo>
                          <a:lnTo>
                            <a:pt x="190" y="41"/>
                          </a:lnTo>
                          <a:lnTo>
                            <a:pt x="198" y="46"/>
                          </a:lnTo>
                          <a:lnTo>
                            <a:pt x="205" y="51"/>
                          </a:lnTo>
                          <a:lnTo>
                            <a:pt x="212" y="58"/>
                          </a:lnTo>
                          <a:lnTo>
                            <a:pt x="218" y="65"/>
                          </a:lnTo>
                          <a:lnTo>
                            <a:pt x="223" y="72"/>
                          </a:lnTo>
                          <a:lnTo>
                            <a:pt x="228" y="80"/>
                          </a:lnTo>
                          <a:lnTo>
                            <a:pt x="231" y="88"/>
                          </a:lnTo>
                          <a:lnTo>
                            <a:pt x="234" y="96"/>
                          </a:lnTo>
                          <a:lnTo>
                            <a:pt x="235" y="106"/>
                          </a:lnTo>
                          <a:lnTo>
                            <a:pt x="235" y="115"/>
                          </a:lnTo>
                          <a:close/>
                        </a:path>
                      </a:pathLst>
                    </a:custGeom>
                    <a:solidFill>
                      <a:srgbClr val="BFE3F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3" name="Freeform 7049">
                      <a:extLst>
                        <a:ext uri="{FF2B5EF4-FFF2-40B4-BE49-F238E27FC236}">
                          <a16:creationId xmlns:a16="http://schemas.microsoft.com/office/drawing/2014/main" xmlns="" id="{B8F3ECA5-64EE-4BC9-B60F-341E299F4E4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97" y="1259"/>
                      <a:ext cx="39" cy="41"/>
                    </a:xfrm>
                    <a:custGeom>
                      <a:avLst/>
                      <a:gdLst>
                        <a:gd name="T0" fmla="*/ 232 w 234"/>
                        <a:gd name="T1" fmla="*/ 81 h 203"/>
                        <a:gd name="T2" fmla="*/ 220 w 234"/>
                        <a:gd name="T3" fmla="*/ 54 h 203"/>
                        <a:gd name="T4" fmla="*/ 200 w 234"/>
                        <a:gd name="T5" fmla="*/ 30 h 203"/>
                        <a:gd name="T6" fmla="*/ 173 w 234"/>
                        <a:gd name="T7" fmla="*/ 13 h 203"/>
                        <a:gd name="T8" fmla="*/ 141 w 234"/>
                        <a:gd name="T9" fmla="*/ 2 h 203"/>
                        <a:gd name="T10" fmla="*/ 105 w 234"/>
                        <a:gd name="T11" fmla="*/ 0 h 203"/>
                        <a:gd name="T12" fmla="*/ 71 w 234"/>
                        <a:gd name="T13" fmla="*/ 8 h 203"/>
                        <a:gd name="T14" fmla="*/ 42 w 234"/>
                        <a:gd name="T15" fmla="*/ 23 h 203"/>
                        <a:gd name="T16" fmla="*/ 18 w 234"/>
                        <a:gd name="T17" fmla="*/ 44 h 203"/>
                        <a:gd name="T18" fmla="*/ 4 w 234"/>
                        <a:gd name="T19" fmla="*/ 71 h 203"/>
                        <a:gd name="T20" fmla="*/ 0 w 234"/>
                        <a:gd name="T21" fmla="*/ 102 h 203"/>
                        <a:gd name="T22" fmla="*/ 4 w 234"/>
                        <a:gd name="T23" fmla="*/ 132 h 203"/>
                        <a:gd name="T24" fmla="*/ 18 w 234"/>
                        <a:gd name="T25" fmla="*/ 158 h 203"/>
                        <a:gd name="T26" fmla="*/ 42 w 234"/>
                        <a:gd name="T27" fmla="*/ 180 h 203"/>
                        <a:gd name="T28" fmla="*/ 71 w 234"/>
                        <a:gd name="T29" fmla="*/ 195 h 203"/>
                        <a:gd name="T30" fmla="*/ 105 w 234"/>
                        <a:gd name="T31" fmla="*/ 202 h 203"/>
                        <a:gd name="T32" fmla="*/ 141 w 234"/>
                        <a:gd name="T33" fmla="*/ 201 h 203"/>
                        <a:gd name="T34" fmla="*/ 173 w 234"/>
                        <a:gd name="T35" fmla="*/ 191 h 203"/>
                        <a:gd name="T36" fmla="*/ 200 w 234"/>
                        <a:gd name="T37" fmla="*/ 174 h 203"/>
                        <a:gd name="T38" fmla="*/ 220 w 234"/>
                        <a:gd name="T39" fmla="*/ 150 h 203"/>
                        <a:gd name="T40" fmla="*/ 232 w 234"/>
                        <a:gd name="T41" fmla="*/ 122 h 203"/>
                        <a:gd name="T42" fmla="*/ 205 w 234"/>
                        <a:gd name="T43" fmla="*/ 102 h 203"/>
                        <a:gd name="T44" fmla="*/ 201 w 234"/>
                        <a:gd name="T45" fmla="*/ 124 h 203"/>
                        <a:gd name="T46" fmla="*/ 189 w 234"/>
                        <a:gd name="T47" fmla="*/ 144 h 203"/>
                        <a:gd name="T48" fmla="*/ 173 w 234"/>
                        <a:gd name="T49" fmla="*/ 160 h 203"/>
                        <a:gd name="T50" fmla="*/ 151 w 234"/>
                        <a:gd name="T51" fmla="*/ 172 h 203"/>
                        <a:gd name="T52" fmla="*/ 125 w 234"/>
                        <a:gd name="T53" fmla="*/ 178 h 203"/>
                        <a:gd name="T54" fmla="*/ 99 w 234"/>
                        <a:gd name="T55" fmla="*/ 177 h 203"/>
                        <a:gd name="T56" fmla="*/ 74 w 234"/>
                        <a:gd name="T57" fmla="*/ 169 h 203"/>
                        <a:gd name="T58" fmla="*/ 54 w 234"/>
                        <a:gd name="T59" fmla="*/ 155 h 203"/>
                        <a:gd name="T60" fmla="*/ 39 w 234"/>
                        <a:gd name="T61" fmla="*/ 138 h 203"/>
                        <a:gd name="T62" fmla="*/ 30 w 234"/>
                        <a:gd name="T63" fmla="*/ 117 h 203"/>
                        <a:gd name="T64" fmla="*/ 29 w 234"/>
                        <a:gd name="T65" fmla="*/ 94 h 203"/>
                        <a:gd name="T66" fmla="*/ 35 w 234"/>
                        <a:gd name="T67" fmla="*/ 72 h 203"/>
                        <a:gd name="T68" fmla="*/ 48 w 234"/>
                        <a:gd name="T69" fmla="*/ 54 h 203"/>
                        <a:gd name="T70" fmla="*/ 67 w 234"/>
                        <a:gd name="T71" fmla="*/ 38 h 203"/>
                        <a:gd name="T72" fmla="*/ 91 w 234"/>
                        <a:gd name="T73" fmla="*/ 29 h 203"/>
                        <a:gd name="T74" fmla="*/ 117 w 234"/>
                        <a:gd name="T75" fmla="*/ 25 h 203"/>
                        <a:gd name="T76" fmla="*/ 143 w 234"/>
                        <a:gd name="T77" fmla="*/ 29 h 203"/>
                        <a:gd name="T78" fmla="*/ 165 w 234"/>
                        <a:gd name="T79" fmla="*/ 38 h 203"/>
                        <a:gd name="T80" fmla="*/ 184 w 234"/>
                        <a:gd name="T81" fmla="*/ 54 h 203"/>
                        <a:gd name="T82" fmla="*/ 197 w 234"/>
                        <a:gd name="T83" fmla="*/ 72 h 203"/>
                        <a:gd name="T84" fmla="*/ 205 w 234"/>
                        <a:gd name="T85" fmla="*/ 94 h 2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34" h="203">
                          <a:moveTo>
                            <a:pt x="234" y="102"/>
                          </a:moveTo>
                          <a:lnTo>
                            <a:pt x="233" y="92"/>
                          </a:lnTo>
                          <a:lnTo>
                            <a:pt x="232" y="81"/>
                          </a:lnTo>
                          <a:lnTo>
                            <a:pt x="228" y="71"/>
                          </a:lnTo>
                          <a:lnTo>
                            <a:pt x="225" y="62"/>
                          </a:lnTo>
                          <a:lnTo>
                            <a:pt x="220" y="54"/>
                          </a:lnTo>
                          <a:lnTo>
                            <a:pt x="214" y="44"/>
                          </a:lnTo>
                          <a:lnTo>
                            <a:pt x="207" y="37"/>
                          </a:lnTo>
                          <a:lnTo>
                            <a:pt x="200" y="30"/>
                          </a:lnTo>
                          <a:lnTo>
                            <a:pt x="191" y="23"/>
                          </a:lnTo>
                          <a:lnTo>
                            <a:pt x="182" y="18"/>
                          </a:lnTo>
                          <a:lnTo>
                            <a:pt x="173" y="13"/>
                          </a:lnTo>
                          <a:lnTo>
                            <a:pt x="162" y="8"/>
                          </a:lnTo>
                          <a:lnTo>
                            <a:pt x="151" y="4"/>
                          </a:lnTo>
                          <a:lnTo>
                            <a:pt x="141" y="2"/>
                          </a:lnTo>
                          <a:lnTo>
                            <a:pt x="129" y="0"/>
                          </a:lnTo>
                          <a:lnTo>
                            <a:pt x="117" y="0"/>
                          </a:lnTo>
                          <a:lnTo>
                            <a:pt x="105" y="0"/>
                          </a:lnTo>
                          <a:lnTo>
                            <a:pt x="93" y="2"/>
                          </a:lnTo>
                          <a:lnTo>
                            <a:pt x="81" y="4"/>
                          </a:lnTo>
                          <a:lnTo>
                            <a:pt x="71" y="8"/>
                          </a:lnTo>
                          <a:lnTo>
                            <a:pt x="60" y="13"/>
                          </a:lnTo>
                          <a:lnTo>
                            <a:pt x="50" y="18"/>
                          </a:lnTo>
                          <a:lnTo>
                            <a:pt x="42" y="23"/>
                          </a:lnTo>
                          <a:lnTo>
                            <a:pt x="34" y="30"/>
                          </a:lnTo>
                          <a:lnTo>
                            <a:pt x="26" y="37"/>
                          </a:lnTo>
                          <a:lnTo>
                            <a:pt x="18" y="44"/>
                          </a:lnTo>
                          <a:lnTo>
                            <a:pt x="14" y="54"/>
                          </a:lnTo>
                          <a:lnTo>
                            <a:pt x="8" y="62"/>
                          </a:lnTo>
                          <a:lnTo>
                            <a:pt x="4" y="71"/>
                          </a:lnTo>
                          <a:lnTo>
                            <a:pt x="2" y="81"/>
                          </a:lnTo>
                          <a:lnTo>
                            <a:pt x="0" y="92"/>
                          </a:lnTo>
                          <a:lnTo>
                            <a:pt x="0" y="102"/>
                          </a:lnTo>
                          <a:lnTo>
                            <a:pt x="0" y="112"/>
                          </a:lnTo>
                          <a:lnTo>
                            <a:pt x="2" y="122"/>
                          </a:lnTo>
                          <a:lnTo>
                            <a:pt x="4" y="132"/>
                          </a:lnTo>
                          <a:lnTo>
                            <a:pt x="8" y="141"/>
                          </a:lnTo>
                          <a:lnTo>
                            <a:pt x="14" y="150"/>
                          </a:lnTo>
                          <a:lnTo>
                            <a:pt x="18" y="158"/>
                          </a:lnTo>
                          <a:lnTo>
                            <a:pt x="26" y="166"/>
                          </a:lnTo>
                          <a:lnTo>
                            <a:pt x="34" y="174"/>
                          </a:lnTo>
                          <a:lnTo>
                            <a:pt x="42" y="180"/>
                          </a:lnTo>
                          <a:lnTo>
                            <a:pt x="50" y="186"/>
                          </a:lnTo>
                          <a:lnTo>
                            <a:pt x="60" y="191"/>
                          </a:lnTo>
                          <a:lnTo>
                            <a:pt x="71" y="195"/>
                          </a:lnTo>
                          <a:lnTo>
                            <a:pt x="81" y="198"/>
                          </a:lnTo>
                          <a:lnTo>
                            <a:pt x="93" y="201"/>
                          </a:lnTo>
                          <a:lnTo>
                            <a:pt x="105" y="202"/>
                          </a:lnTo>
                          <a:lnTo>
                            <a:pt x="117" y="203"/>
                          </a:lnTo>
                          <a:lnTo>
                            <a:pt x="129" y="202"/>
                          </a:lnTo>
                          <a:lnTo>
                            <a:pt x="141" y="201"/>
                          </a:lnTo>
                          <a:lnTo>
                            <a:pt x="151" y="198"/>
                          </a:lnTo>
                          <a:lnTo>
                            <a:pt x="162" y="195"/>
                          </a:lnTo>
                          <a:lnTo>
                            <a:pt x="173" y="191"/>
                          </a:lnTo>
                          <a:lnTo>
                            <a:pt x="182" y="186"/>
                          </a:lnTo>
                          <a:lnTo>
                            <a:pt x="191" y="180"/>
                          </a:lnTo>
                          <a:lnTo>
                            <a:pt x="200" y="174"/>
                          </a:lnTo>
                          <a:lnTo>
                            <a:pt x="207" y="166"/>
                          </a:lnTo>
                          <a:lnTo>
                            <a:pt x="214" y="158"/>
                          </a:lnTo>
                          <a:lnTo>
                            <a:pt x="220" y="150"/>
                          </a:lnTo>
                          <a:lnTo>
                            <a:pt x="225" y="141"/>
                          </a:lnTo>
                          <a:lnTo>
                            <a:pt x="228" y="132"/>
                          </a:lnTo>
                          <a:lnTo>
                            <a:pt x="232" y="122"/>
                          </a:lnTo>
                          <a:lnTo>
                            <a:pt x="233" y="112"/>
                          </a:lnTo>
                          <a:lnTo>
                            <a:pt x="234" y="102"/>
                          </a:lnTo>
                          <a:close/>
                          <a:moveTo>
                            <a:pt x="205" y="102"/>
                          </a:moveTo>
                          <a:lnTo>
                            <a:pt x="205" y="109"/>
                          </a:lnTo>
                          <a:lnTo>
                            <a:pt x="203" y="117"/>
                          </a:lnTo>
                          <a:lnTo>
                            <a:pt x="201" y="124"/>
                          </a:lnTo>
                          <a:lnTo>
                            <a:pt x="197" y="132"/>
                          </a:lnTo>
                          <a:lnTo>
                            <a:pt x="194" y="138"/>
                          </a:lnTo>
                          <a:lnTo>
                            <a:pt x="189" y="144"/>
                          </a:lnTo>
                          <a:lnTo>
                            <a:pt x="184" y="150"/>
                          </a:lnTo>
                          <a:lnTo>
                            <a:pt x="178" y="155"/>
                          </a:lnTo>
                          <a:lnTo>
                            <a:pt x="173" y="160"/>
                          </a:lnTo>
                          <a:lnTo>
                            <a:pt x="165" y="164"/>
                          </a:lnTo>
                          <a:lnTo>
                            <a:pt x="158" y="169"/>
                          </a:lnTo>
                          <a:lnTo>
                            <a:pt x="151" y="172"/>
                          </a:lnTo>
                          <a:lnTo>
                            <a:pt x="143" y="175"/>
                          </a:lnTo>
                          <a:lnTo>
                            <a:pt x="135" y="177"/>
                          </a:lnTo>
                          <a:lnTo>
                            <a:pt x="125" y="178"/>
                          </a:lnTo>
                          <a:lnTo>
                            <a:pt x="117" y="178"/>
                          </a:lnTo>
                          <a:lnTo>
                            <a:pt x="107" y="178"/>
                          </a:lnTo>
                          <a:lnTo>
                            <a:pt x="99" y="177"/>
                          </a:lnTo>
                          <a:lnTo>
                            <a:pt x="91" y="175"/>
                          </a:lnTo>
                          <a:lnTo>
                            <a:pt x="82" y="172"/>
                          </a:lnTo>
                          <a:lnTo>
                            <a:pt x="74" y="169"/>
                          </a:lnTo>
                          <a:lnTo>
                            <a:pt x="67" y="164"/>
                          </a:lnTo>
                          <a:lnTo>
                            <a:pt x="60" y="160"/>
                          </a:lnTo>
                          <a:lnTo>
                            <a:pt x="54" y="155"/>
                          </a:lnTo>
                          <a:lnTo>
                            <a:pt x="48" y="150"/>
                          </a:lnTo>
                          <a:lnTo>
                            <a:pt x="43" y="144"/>
                          </a:lnTo>
                          <a:lnTo>
                            <a:pt x="39" y="138"/>
                          </a:lnTo>
                          <a:lnTo>
                            <a:pt x="35" y="132"/>
                          </a:lnTo>
                          <a:lnTo>
                            <a:pt x="33" y="124"/>
                          </a:lnTo>
                          <a:lnTo>
                            <a:pt x="30" y="117"/>
                          </a:lnTo>
                          <a:lnTo>
                            <a:pt x="29" y="109"/>
                          </a:lnTo>
                          <a:lnTo>
                            <a:pt x="28" y="102"/>
                          </a:lnTo>
                          <a:lnTo>
                            <a:pt x="29" y="94"/>
                          </a:lnTo>
                          <a:lnTo>
                            <a:pt x="30" y="86"/>
                          </a:lnTo>
                          <a:lnTo>
                            <a:pt x="33" y="79"/>
                          </a:lnTo>
                          <a:lnTo>
                            <a:pt x="35" y="72"/>
                          </a:lnTo>
                          <a:lnTo>
                            <a:pt x="39" y="65"/>
                          </a:lnTo>
                          <a:lnTo>
                            <a:pt x="43" y="59"/>
                          </a:lnTo>
                          <a:lnTo>
                            <a:pt x="48" y="54"/>
                          </a:lnTo>
                          <a:lnTo>
                            <a:pt x="54" y="48"/>
                          </a:lnTo>
                          <a:lnTo>
                            <a:pt x="60" y="42"/>
                          </a:lnTo>
                          <a:lnTo>
                            <a:pt x="67" y="38"/>
                          </a:lnTo>
                          <a:lnTo>
                            <a:pt x="74" y="34"/>
                          </a:lnTo>
                          <a:lnTo>
                            <a:pt x="82" y="31"/>
                          </a:lnTo>
                          <a:lnTo>
                            <a:pt x="91" y="29"/>
                          </a:lnTo>
                          <a:lnTo>
                            <a:pt x="99" y="27"/>
                          </a:lnTo>
                          <a:lnTo>
                            <a:pt x="107" y="26"/>
                          </a:lnTo>
                          <a:lnTo>
                            <a:pt x="117" y="25"/>
                          </a:lnTo>
                          <a:lnTo>
                            <a:pt x="125" y="26"/>
                          </a:lnTo>
                          <a:lnTo>
                            <a:pt x="135" y="27"/>
                          </a:lnTo>
                          <a:lnTo>
                            <a:pt x="143" y="29"/>
                          </a:lnTo>
                          <a:lnTo>
                            <a:pt x="151" y="31"/>
                          </a:lnTo>
                          <a:lnTo>
                            <a:pt x="158" y="34"/>
                          </a:lnTo>
                          <a:lnTo>
                            <a:pt x="165" y="38"/>
                          </a:lnTo>
                          <a:lnTo>
                            <a:pt x="173" y="42"/>
                          </a:lnTo>
                          <a:lnTo>
                            <a:pt x="178" y="48"/>
                          </a:lnTo>
                          <a:lnTo>
                            <a:pt x="184" y="54"/>
                          </a:lnTo>
                          <a:lnTo>
                            <a:pt x="189" y="59"/>
                          </a:lnTo>
                          <a:lnTo>
                            <a:pt x="194" y="65"/>
                          </a:lnTo>
                          <a:lnTo>
                            <a:pt x="197" y="72"/>
                          </a:lnTo>
                          <a:lnTo>
                            <a:pt x="201" y="79"/>
                          </a:lnTo>
                          <a:lnTo>
                            <a:pt x="203" y="86"/>
                          </a:lnTo>
                          <a:lnTo>
                            <a:pt x="205" y="94"/>
                          </a:lnTo>
                          <a:lnTo>
                            <a:pt x="205" y="102"/>
                          </a:lnTo>
                          <a:close/>
                        </a:path>
                      </a:pathLst>
                    </a:custGeom>
                    <a:solidFill>
                      <a:srgbClr val="C5E5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4" name="Freeform 7050">
                      <a:extLst>
                        <a:ext uri="{FF2B5EF4-FFF2-40B4-BE49-F238E27FC236}">
                          <a16:creationId xmlns:a16="http://schemas.microsoft.com/office/drawing/2014/main" xmlns="" id="{53D0804C-97FB-4888-B18D-BCD18122471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99" y="1262"/>
                      <a:ext cx="34" cy="36"/>
                    </a:xfrm>
                    <a:custGeom>
                      <a:avLst/>
                      <a:gdLst>
                        <a:gd name="T0" fmla="*/ 204 w 205"/>
                        <a:gd name="T1" fmla="*/ 70 h 178"/>
                        <a:gd name="T2" fmla="*/ 193 w 205"/>
                        <a:gd name="T3" fmla="*/ 46 h 178"/>
                        <a:gd name="T4" fmla="*/ 175 w 205"/>
                        <a:gd name="T5" fmla="*/ 25 h 178"/>
                        <a:gd name="T6" fmla="*/ 151 w 205"/>
                        <a:gd name="T7" fmla="*/ 11 h 178"/>
                        <a:gd name="T8" fmla="*/ 123 w 205"/>
                        <a:gd name="T9" fmla="*/ 2 h 178"/>
                        <a:gd name="T10" fmla="*/ 92 w 205"/>
                        <a:gd name="T11" fmla="*/ 0 h 178"/>
                        <a:gd name="T12" fmla="*/ 63 w 205"/>
                        <a:gd name="T13" fmla="*/ 7 h 178"/>
                        <a:gd name="T14" fmla="*/ 36 w 205"/>
                        <a:gd name="T15" fmla="*/ 20 h 178"/>
                        <a:gd name="T16" fmla="*/ 18 w 205"/>
                        <a:gd name="T17" fmla="*/ 39 h 178"/>
                        <a:gd name="T18" fmla="*/ 4 w 205"/>
                        <a:gd name="T19" fmla="*/ 62 h 178"/>
                        <a:gd name="T20" fmla="*/ 0 w 205"/>
                        <a:gd name="T21" fmla="*/ 89 h 178"/>
                        <a:gd name="T22" fmla="*/ 4 w 205"/>
                        <a:gd name="T23" fmla="*/ 116 h 178"/>
                        <a:gd name="T24" fmla="*/ 18 w 205"/>
                        <a:gd name="T25" fmla="*/ 138 h 178"/>
                        <a:gd name="T26" fmla="*/ 36 w 205"/>
                        <a:gd name="T27" fmla="*/ 158 h 178"/>
                        <a:gd name="T28" fmla="*/ 63 w 205"/>
                        <a:gd name="T29" fmla="*/ 171 h 178"/>
                        <a:gd name="T30" fmla="*/ 92 w 205"/>
                        <a:gd name="T31" fmla="*/ 177 h 178"/>
                        <a:gd name="T32" fmla="*/ 123 w 205"/>
                        <a:gd name="T33" fmla="*/ 176 h 178"/>
                        <a:gd name="T34" fmla="*/ 151 w 205"/>
                        <a:gd name="T35" fmla="*/ 167 h 178"/>
                        <a:gd name="T36" fmla="*/ 175 w 205"/>
                        <a:gd name="T37" fmla="*/ 151 h 178"/>
                        <a:gd name="T38" fmla="*/ 193 w 205"/>
                        <a:gd name="T39" fmla="*/ 131 h 178"/>
                        <a:gd name="T40" fmla="*/ 204 w 205"/>
                        <a:gd name="T41" fmla="*/ 106 h 178"/>
                        <a:gd name="T42" fmla="*/ 176 w 205"/>
                        <a:gd name="T43" fmla="*/ 89 h 178"/>
                        <a:gd name="T44" fmla="*/ 173 w 205"/>
                        <a:gd name="T45" fmla="*/ 107 h 178"/>
                        <a:gd name="T46" fmla="*/ 163 w 205"/>
                        <a:gd name="T47" fmla="*/ 124 h 178"/>
                        <a:gd name="T48" fmla="*/ 149 w 205"/>
                        <a:gd name="T49" fmla="*/ 138 h 178"/>
                        <a:gd name="T50" fmla="*/ 131 w 205"/>
                        <a:gd name="T51" fmla="*/ 147 h 178"/>
                        <a:gd name="T52" fmla="*/ 110 w 205"/>
                        <a:gd name="T53" fmla="*/ 151 h 178"/>
                        <a:gd name="T54" fmla="*/ 87 w 205"/>
                        <a:gd name="T55" fmla="*/ 150 h 178"/>
                        <a:gd name="T56" fmla="*/ 67 w 205"/>
                        <a:gd name="T57" fmla="*/ 144 h 178"/>
                        <a:gd name="T58" fmla="*/ 51 w 205"/>
                        <a:gd name="T59" fmla="*/ 134 h 178"/>
                        <a:gd name="T60" fmla="*/ 38 w 205"/>
                        <a:gd name="T61" fmla="*/ 119 h 178"/>
                        <a:gd name="T62" fmla="*/ 31 w 205"/>
                        <a:gd name="T63" fmla="*/ 101 h 178"/>
                        <a:gd name="T64" fmla="*/ 29 w 205"/>
                        <a:gd name="T65" fmla="*/ 82 h 178"/>
                        <a:gd name="T66" fmla="*/ 35 w 205"/>
                        <a:gd name="T67" fmla="*/ 64 h 178"/>
                        <a:gd name="T68" fmla="*/ 46 w 205"/>
                        <a:gd name="T69" fmla="*/ 48 h 178"/>
                        <a:gd name="T70" fmla="*/ 61 w 205"/>
                        <a:gd name="T71" fmla="*/ 36 h 178"/>
                        <a:gd name="T72" fmla="*/ 80 w 205"/>
                        <a:gd name="T73" fmla="*/ 28 h 178"/>
                        <a:gd name="T74" fmla="*/ 103 w 205"/>
                        <a:gd name="T75" fmla="*/ 25 h 178"/>
                        <a:gd name="T76" fmla="*/ 124 w 205"/>
                        <a:gd name="T77" fmla="*/ 28 h 178"/>
                        <a:gd name="T78" fmla="*/ 143 w 205"/>
                        <a:gd name="T79" fmla="*/ 36 h 178"/>
                        <a:gd name="T80" fmla="*/ 159 w 205"/>
                        <a:gd name="T81" fmla="*/ 48 h 178"/>
                        <a:gd name="T82" fmla="*/ 170 w 205"/>
                        <a:gd name="T83" fmla="*/ 64 h 178"/>
                        <a:gd name="T84" fmla="*/ 175 w 205"/>
                        <a:gd name="T85" fmla="*/ 82 h 1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05" h="178">
                          <a:moveTo>
                            <a:pt x="205" y="89"/>
                          </a:moveTo>
                          <a:lnTo>
                            <a:pt x="205" y="80"/>
                          </a:lnTo>
                          <a:lnTo>
                            <a:pt x="204" y="70"/>
                          </a:lnTo>
                          <a:lnTo>
                            <a:pt x="201" y="62"/>
                          </a:lnTo>
                          <a:lnTo>
                            <a:pt x="198" y="54"/>
                          </a:lnTo>
                          <a:lnTo>
                            <a:pt x="193" y="46"/>
                          </a:lnTo>
                          <a:lnTo>
                            <a:pt x="188" y="39"/>
                          </a:lnTo>
                          <a:lnTo>
                            <a:pt x="182" y="32"/>
                          </a:lnTo>
                          <a:lnTo>
                            <a:pt x="175" y="25"/>
                          </a:lnTo>
                          <a:lnTo>
                            <a:pt x="168" y="20"/>
                          </a:lnTo>
                          <a:lnTo>
                            <a:pt x="160" y="15"/>
                          </a:lnTo>
                          <a:lnTo>
                            <a:pt x="151" y="11"/>
                          </a:lnTo>
                          <a:lnTo>
                            <a:pt x="142" y="7"/>
                          </a:lnTo>
                          <a:lnTo>
                            <a:pt x="132" y="4"/>
                          </a:lnTo>
                          <a:lnTo>
                            <a:pt x="123" y="2"/>
                          </a:lnTo>
                          <a:lnTo>
                            <a:pt x="114" y="0"/>
                          </a:lnTo>
                          <a:lnTo>
                            <a:pt x="103" y="0"/>
                          </a:lnTo>
                          <a:lnTo>
                            <a:pt x="92" y="0"/>
                          </a:lnTo>
                          <a:lnTo>
                            <a:pt x="82" y="2"/>
                          </a:lnTo>
                          <a:lnTo>
                            <a:pt x="72" y="4"/>
                          </a:lnTo>
                          <a:lnTo>
                            <a:pt x="63" y="7"/>
                          </a:lnTo>
                          <a:lnTo>
                            <a:pt x="53" y="11"/>
                          </a:lnTo>
                          <a:lnTo>
                            <a:pt x="45" y="15"/>
                          </a:lnTo>
                          <a:lnTo>
                            <a:pt x="36" y="20"/>
                          </a:lnTo>
                          <a:lnTo>
                            <a:pt x="29" y="25"/>
                          </a:lnTo>
                          <a:lnTo>
                            <a:pt x="23" y="32"/>
                          </a:lnTo>
                          <a:lnTo>
                            <a:pt x="18" y="39"/>
                          </a:lnTo>
                          <a:lnTo>
                            <a:pt x="12" y="46"/>
                          </a:lnTo>
                          <a:lnTo>
                            <a:pt x="8" y="54"/>
                          </a:lnTo>
                          <a:lnTo>
                            <a:pt x="4" y="62"/>
                          </a:lnTo>
                          <a:lnTo>
                            <a:pt x="2" y="70"/>
                          </a:lnTo>
                          <a:lnTo>
                            <a:pt x="0" y="80"/>
                          </a:lnTo>
                          <a:lnTo>
                            <a:pt x="0" y="89"/>
                          </a:lnTo>
                          <a:lnTo>
                            <a:pt x="0" y="98"/>
                          </a:lnTo>
                          <a:lnTo>
                            <a:pt x="2" y="106"/>
                          </a:lnTo>
                          <a:lnTo>
                            <a:pt x="4" y="116"/>
                          </a:lnTo>
                          <a:lnTo>
                            <a:pt x="8" y="124"/>
                          </a:lnTo>
                          <a:lnTo>
                            <a:pt x="12" y="131"/>
                          </a:lnTo>
                          <a:lnTo>
                            <a:pt x="18" y="138"/>
                          </a:lnTo>
                          <a:lnTo>
                            <a:pt x="23" y="145"/>
                          </a:lnTo>
                          <a:lnTo>
                            <a:pt x="29" y="151"/>
                          </a:lnTo>
                          <a:lnTo>
                            <a:pt x="36" y="158"/>
                          </a:lnTo>
                          <a:lnTo>
                            <a:pt x="45" y="163"/>
                          </a:lnTo>
                          <a:lnTo>
                            <a:pt x="53" y="167"/>
                          </a:lnTo>
                          <a:lnTo>
                            <a:pt x="63" y="171"/>
                          </a:lnTo>
                          <a:lnTo>
                            <a:pt x="72" y="174"/>
                          </a:lnTo>
                          <a:lnTo>
                            <a:pt x="82" y="176"/>
                          </a:lnTo>
                          <a:lnTo>
                            <a:pt x="92" y="177"/>
                          </a:lnTo>
                          <a:lnTo>
                            <a:pt x="103" y="178"/>
                          </a:lnTo>
                          <a:lnTo>
                            <a:pt x="114" y="177"/>
                          </a:lnTo>
                          <a:lnTo>
                            <a:pt x="123" y="176"/>
                          </a:lnTo>
                          <a:lnTo>
                            <a:pt x="132" y="174"/>
                          </a:lnTo>
                          <a:lnTo>
                            <a:pt x="142" y="171"/>
                          </a:lnTo>
                          <a:lnTo>
                            <a:pt x="151" y="167"/>
                          </a:lnTo>
                          <a:lnTo>
                            <a:pt x="160" y="163"/>
                          </a:lnTo>
                          <a:lnTo>
                            <a:pt x="168" y="158"/>
                          </a:lnTo>
                          <a:lnTo>
                            <a:pt x="175" y="151"/>
                          </a:lnTo>
                          <a:lnTo>
                            <a:pt x="182" y="145"/>
                          </a:lnTo>
                          <a:lnTo>
                            <a:pt x="188" y="138"/>
                          </a:lnTo>
                          <a:lnTo>
                            <a:pt x="193" y="131"/>
                          </a:lnTo>
                          <a:lnTo>
                            <a:pt x="198" y="124"/>
                          </a:lnTo>
                          <a:lnTo>
                            <a:pt x="201" y="116"/>
                          </a:lnTo>
                          <a:lnTo>
                            <a:pt x="204" y="106"/>
                          </a:lnTo>
                          <a:lnTo>
                            <a:pt x="205" y="98"/>
                          </a:lnTo>
                          <a:lnTo>
                            <a:pt x="205" y="89"/>
                          </a:lnTo>
                          <a:close/>
                          <a:moveTo>
                            <a:pt x="176" y="89"/>
                          </a:moveTo>
                          <a:lnTo>
                            <a:pt x="175" y="95"/>
                          </a:lnTo>
                          <a:lnTo>
                            <a:pt x="174" y="101"/>
                          </a:lnTo>
                          <a:lnTo>
                            <a:pt x="173" y="107"/>
                          </a:lnTo>
                          <a:lnTo>
                            <a:pt x="170" y="113"/>
                          </a:lnTo>
                          <a:lnTo>
                            <a:pt x="167" y="119"/>
                          </a:lnTo>
                          <a:lnTo>
                            <a:pt x="163" y="124"/>
                          </a:lnTo>
                          <a:lnTo>
                            <a:pt x="159" y="129"/>
                          </a:lnTo>
                          <a:lnTo>
                            <a:pt x="154" y="134"/>
                          </a:lnTo>
                          <a:lnTo>
                            <a:pt x="149" y="138"/>
                          </a:lnTo>
                          <a:lnTo>
                            <a:pt x="143" y="141"/>
                          </a:lnTo>
                          <a:lnTo>
                            <a:pt x="137" y="144"/>
                          </a:lnTo>
                          <a:lnTo>
                            <a:pt x="131" y="147"/>
                          </a:lnTo>
                          <a:lnTo>
                            <a:pt x="124" y="149"/>
                          </a:lnTo>
                          <a:lnTo>
                            <a:pt x="117" y="150"/>
                          </a:lnTo>
                          <a:lnTo>
                            <a:pt x="110" y="151"/>
                          </a:lnTo>
                          <a:lnTo>
                            <a:pt x="103" y="152"/>
                          </a:lnTo>
                          <a:lnTo>
                            <a:pt x="95" y="151"/>
                          </a:lnTo>
                          <a:lnTo>
                            <a:pt x="87" y="150"/>
                          </a:lnTo>
                          <a:lnTo>
                            <a:pt x="80" y="149"/>
                          </a:lnTo>
                          <a:lnTo>
                            <a:pt x="74" y="147"/>
                          </a:lnTo>
                          <a:lnTo>
                            <a:pt x="67" y="144"/>
                          </a:lnTo>
                          <a:lnTo>
                            <a:pt x="61" y="141"/>
                          </a:lnTo>
                          <a:lnTo>
                            <a:pt x="55" y="138"/>
                          </a:lnTo>
                          <a:lnTo>
                            <a:pt x="51" y="134"/>
                          </a:lnTo>
                          <a:lnTo>
                            <a:pt x="46" y="129"/>
                          </a:lnTo>
                          <a:lnTo>
                            <a:pt x="41" y="124"/>
                          </a:lnTo>
                          <a:lnTo>
                            <a:pt x="38" y="119"/>
                          </a:lnTo>
                          <a:lnTo>
                            <a:pt x="35" y="113"/>
                          </a:lnTo>
                          <a:lnTo>
                            <a:pt x="33" y="107"/>
                          </a:lnTo>
                          <a:lnTo>
                            <a:pt x="31" y="101"/>
                          </a:lnTo>
                          <a:lnTo>
                            <a:pt x="29" y="95"/>
                          </a:lnTo>
                          <a:lnTo>
                            <a:pt x="29" y="89"/>
                          </a:lnTo>
                          <a:lnTo>
                            <a:pt x="29" y="82"/>
                          </a:lnTo>
                          <a:lnTo>
                            <a:pt x="31" y="76"/>
                          </a:lnTo>
                          <a:lnTo>
                            <a:pt x="33" y="69"/>
                          </a:lnTo>
                          <a:lnTo>
                            <a:pt x="35" y="64"/>
                          </a:lnTo>
                          <a:lnTo>
                            <a:pt x="38" y="58"/>
                          </a:lnTo>
                          <a:lnTo>
                            <a:pt x="41" y="53"/>
                          </a:lnTo>
                          <a:lnTo>
                            <a:pt x="46" y="48"/>
                          </a:lnTo>
                          <a:lnTo>
                            <a:pt x="51" y="44"/>
                          </a:lnTo>
                          <a:lnTo>
                            <a:pt x="55" y="40"/>
                          </a:lnTo>
                          <a:lnTo>
                            <a:pt x="61" y="36"/>
                          </a:lnTo>
                          <a:lnTo>
                            <a:pt x="67" y="32"/>
                          </a:lnTo>
                          <a:lnTo>
                            <a:pt x="74" y="30"/>
                          </a:lnTo>
                          <a:lnTo>
                            <a:pt x="80" y="28"/>
                          </a:lnTo>
                          <a:lnTo>
                            <a:pt x="87" y="26"/>
                          </a:lnTo>
                          <a:lnTo>
                            <a:pt x="95" y="25"/>
                          </a:lnTo>
                          <a:lnTo>
                            <a:pt x="103" y="25"/>
                          </a:lnTo>
                          <a:lnTo>
                            <a:pt x="110" y="25"/>
                          </a:lnTo>
                          <a:lnTo>
                            <a:pt x="117" y="26"/>
                          </a:lnTo>
                          <a:lnTo>
                            <a:pt x="124" y="28"/>
                          </a:lnTo>
                          <a:lnTo>
                            <a:pt x="131" y="30"/>
                          </a:lnTo>
                          <a:lnTo>
                            <a:pt x="137" y="32"/>
                          </a:lnTo>
                          <a:lnTo>
                            <a:pt x="143" y="36"/>
                          </a:lnTo>
                          <a:lnTo>
                            <a:pt x="149" y="40"/>
                          </a:lnTo>
                          <a:lnTo>
                            <a:pt x="154" y="44"/>
                          </a:lnTo>
                          <a:lnTo>
                            <a:pt x="159" y="48"/>
                          </a:lnTo>
                          <a:lnTo>
                            <a:pt x="163" y="53"/>
                          </a:lnTo>
                          <a:lnTo>
                            <a:pt x="167" y="58"/>
                          </a:lnTo>
                          <a:lnTo>
                            <a:pt x="170" y="64"/>
                          </a:lnTo>
                          <a:lnTo>
                            <a:pt x="173" y="69"/>
                          </a:lnTo>
                          <a:lnTo>
                            <a:pt x="174" y="76"/>
                          </a:lnTo>
                          <a:lnTo>
                            <a:pt x="175" y="82"/>
                          </a:lnTo>
                          <a:lnTo>
                            <a:pt x="176" y="89"/>
                          </a:lnTo>
                          <a:close/>
                        </a:path>
                      </a:pathLst>
                    </a:custGeom>
                    <a:solidFill>
                      <a:srgbClr val="CEE9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5" name="Freeform 7051">
                      <a:extLst>
                        <a:ext uri="{FF2B5EF4-FFF2-40B4-BE49-F238E27FC236}">
                          <a16:creationId xmlns:a16="http://schemas.microsoft.com/office/drawing/2014/main" xmlns="" id="{2CE78A32-F303-4551-9361-C44F6254BCB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802" y="1264"/>
                      <a:ext cx="29" cy="31"/>
                    </a:xfrm>
                    <a:custGeom>
                      <a:avLst/>
                      <a:gdLst>
                        <a:gd name="T0" fmla="*/ 177 w 177"/>
                        <a:gd name="T1" fmla="*/ 69 h 153"/>
                        <a:gd name="T2" fmla="*/ 173 w 177"/>
                        <a:gd name="T3" fmla="*/ 54 h 153"/>
                        <a:gd name="T4" fmla="*/ 166 w 177"/>
                        <a:gd name="T5" fmla="*/ 40 h 153"/>
                        <a:gd name="T6" fmla="*/ 156 w 177"/>
                        <a:gd name="T7" fmla="*/ 29 h 153"/>
                        <a:gd name="T8" fmla="*/ 145 w 177"/>
                        <a:gd name="T9" fmla="*/ 17 h 153"/>
                        <a:gd name="T10" fmla="*/ 130 w 177"/>
                        <a:gd name="T11" fmla="*/ 9 h 153"/>
                        <a:gd name="T12" fmla="*/ 115 w 177"/>
                        <a:gd name="T13" fmla="*/ 4 h 153"/>
                        <a:gd name="T14" fmla="*/ 97 w 177"/>
                        <a:gd name="T15" fmla="*/ 1 h 153"/>
                        <a:gd name="T16" fmla="*/ 79 w 177"/>
                        <a:gd name="T17" fmla="*/ 1 h 153"/>
                        <a:gd name="T18" fmla="*/ 63 w 177"/>
                        <a:gd name="T19" fmla="*/ 4 h 153"/>
                        <a:gd name="T20" fmla="*/ 46 w 177"/>
                        <a:gd name="T21" fmla="*/ 9 h 153"/>
                        <a:gd name="T22" fmla="*/ 32 w 177"/>
                        <a:gd name="T23" fmla="*/ 17 h 153"/>
                        <a:gd name="T24" fmla="*/ 20 w 177"/>
                        <a:gd name="T25" fmla="*/ 29 h 153"/>
                        <a:gd name="T26" fmla="*/ 11 w 177"/>
                        <a:gd name="T27" fmla="*/ 40 h 153"/>
                        <a:gd name="T28" fmla="*/ 5 w 177"/>
                        <a:gd name="T29" fmla="*/ 54 h 153"/>
                        <a:gd name="T30" fmla="*/ 1 w 177"/>
                        <a:gd name="T31" fmla="*/ 69 h 153"/>
                        <a:gd name="T32" fmla="*/ 1 w 177"/>
                        <a:gd name="T33" fmla="*/ 84 h 153"/>
                        <a:gd name="T34" fmla="*/ 5 w 177"/>
                        <a:gd name="T35" fmla="*/ 99 h 153"/>
                        <a:gd name="T36" fmla="*/ 11 w 177"/>
                        <a:gd name="T37" fmla="*/ 113 h 153"/>
                        <a:gd name="T38" fmla="*/ 20 w 177"/>
                        <a:gd name="T39" fmla="*/ 125 h 153"/>
                        <a:gd name="T40" fmla="*/ 32 w 177"/>
                        <a:gd name="T41" fmla="*/ 135 h 153"/>
                        <a:gd name="T42" fmla="*/ 46 w 177"/>
                        <a:gd name="T43" fmla="*/ 144 h 153"/>
                        <a:gd name="T44" fmla="*/ 63 w 177"/>
                        <a:gd name="T45" fmla="*/ 150 h 153"/>
                        <a:gd name="T46" fmla="*/ 79 w 177"/>
                        <a:gd name="T47" fmla="*/ 153 h 153"/>
                        <a:gd name="T48" fmla="*/ 97 w 177"/>
                        <a:gd name="T49" fmla="*/ 153 h 153"/>
                        <a:gd name="T50" fmla="*/ 115 w 177"/>
                        <a:gd name="T51" fmla="*/ 150 h 153"/>
                        <a:gd name="T52" fmla="*/ 130 w 177"/>
                        <a:gd name="T53" fmla="*/ 144 h 153"/>
                        <a:gd name="T54" fmla="*/ 145 w 177"/>
                        <a:gd name="T55" fmla="*/ 135 h 153"/>
                        <a:gd name="T56" fmla="*/ 156 w 177"/>
                        <a:gd name="T57" fmla="*/ 125 h 153"/>
                        <a:gd name="T58" fmla="*/ 166 w 177"/>
                        <a:gd name="T59" fmla="*/ 113 h 153"/>
                        <a:gd name="T60" fmla="*/ 173 w 177"/>
                        <a:gd name="T61" fmla="*/ 99 h 153"/>
                        <a:gd name="T62" fmla="*/ 177 w 177"/>
                        <a:gd name="T63" fmla="*/ 84 h 153"/>
                        <a:gd name="T64" fmla="*/ 147 w 177"/>
                        <a:gd name="T65" fmla="*/ 77 h 153"/>
                        <a:gd name="T66" fmla="*/ 142 w 177"/>
                        <a:gd name="T67" fmla="*/ 96 h 153"/>
                        <a:gd name="T68" fmla="*/ 130 w 177"/>
                        <a:gd name="T69" fmla="*/ 113 h 153"/>
                        <a:gd name="T70" fmla="*/ 111 w 177"/>
                        <a:gd name="T71" fmla="*/ 123 h 153"/>
                        <a:gd name="T72" fmla="*/ 89 w 177"/>
                        <a:gd name="T73" fmla="*/ 127 h 153"/>
                        <a:gd name="T74" fmla="*/ 65 w 177"/>
                        <a:gd name="T75" fmla="*/ 123 h 153"/>
                        <a:gd name="T76" fmla="*/ 47 w 177"/>
                        <a:gd name="T77" fmla="*/ 113 h 153"/>
                        <a:gd name="T78" fmla="*/ 34 w 177"/>
                        <a:gd name="T79" fmla="*/ 96 h 153"/>
                        <a:gd name="T80" fmla="*/ 30 w 177"/>
                        <a:gd name="T81" fmla="*/ 77 h 153"/>
                        <a:gd name="T82" fmla="*/ 34 w 177"/>
                        <a:gd name="T83" fmla="*/ 56 h 153"/>
                        <a:gd name="T84" fmla="*/ 47 w 177"/>
                        <a:gd name="T85" fmla="*/ 41 h 153"/>
                        <a:gd name="T86" fmla="*/ 65 w 177"/>
                        <a:gd name="T87" fmla="*/ 30 h 153"/>
                        <a:gd name="T88" fmla="*/ 89 w 177"/>
                        <a:gd name="T89" fmla="*/ 26 h 153"/>
                        <a:gd name="T90" fmla="*/ 111 w 177"/>
                        <a:gd name="T91" fmla="*/ 30 h 153"/>
                        <a:gd name="T92" fmla="*/ 130 w 177"/>
                        <a:gd name="T93" fmla="*/ 41 h 153"/>
                        <a:gd name="T94" fmla="*/ 142 w 177"/>
                        <a:gd name="T95" fmla="*/ 56 h 153"/>
                        <a:gd name="T96" fmla="*/ 147 w 177"/>
                        <a:gd name="T97" fmla="*/ 77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77" h="153">
                          <a:moveTo>
                            <a:pt x="177" y="77"/>
                          </a:moveTo>
                          <a:lnTo>
                            <a:pt x="177" y="69"/>
                          </a:lnTo>
                          <a:lnTo>
                            <a:pt x="175" y="61"/>
                          </a:lnTo>
                          <a:lnTo>
                            <a:pt x="173" y="54"/>
                          </a:lnTo>
                          <a:lnTo>
                            <a:pt x="169" y="47"/>
                          </a:lnTo>
                          <a:lnTo>
                            <a:pt x="166" y="40"/>
                          </a:lnTo>
                          <a:lnTo>
                            <a:pt x="161" y="34"/>
                          </a:lnTo>
                          <a:lnTo>
                            <a:pt x="156" y="29"/>
                          </a:lnTo>
                          <a:lnTo>
                            <a:pt x="150" y="23"/>
                          </a:lnTo>
                          <a:lnTo>
                            <a:pt x="145" y="17"/>
                          </a:lnTo>
                          <a:lnTo>
                            <a:pt x="137" y="13"/>
                          </a:lnTo>
                          <a:lnTo>
                            <a:pt x="130" y="9"/>
                          </a:lnTo>
                          <a:lnTo>
                            <a:pt x="123" y="6"/>
                          </a:lnTo>
                          <a:lnTo>
                            <a:pt x="115" y="4"/>
                          </a:lnTo>
                          <a:lnTo>
                            <a:pt x="107" y="2"/>
                          </a:lnTo>
                          <a:lnTo>
                            <a:pt x="97" y="1"/>
                          </a:lnTo>
                          <a:lnTo>
                            <a:pt x="89" y="0"/>
                          </a:lnTo>
                          <a:lnTo>
                            <a:pt x="79" y="1"/>
                          </a:lnTo>
                          <a:lnTo>
                            <a:pt x="71" y="2"/>
                          </a:lnTo>
                          <a:lnTo>
                            <a:pt x="63" y="4"/>
                          </a:lnTo>
                          <a:lnTo>
                            <a:pt x="54" y="6"/>
                          </a:lnTo>
                          <a:lnTo>
                            <a:pt x="46" y="9"/>
                          </a:lnTo>
                          <a:lnTo>
                            <a:pt x="39" y="13"/>
                          </a:lnTo>
                          <a:lnTo>
                            <a:pt x="32" y="17"/>
                          </a:lnTo>
                          <a:lnTo>
                            <a:pt x="26" y="23"/>
                          </a:lnTo>
                          <a:lnTo>
                            <a:pt x="20" y="29"/>
                          </a:lnTo>
                          <a:lnTo>
                            <a:pt x="15" y="34"/>
                          </a:lnTo>
                          <a:lnTo>
                            <a:pt x="11" y="40"/>
                          </a:lnTo>
                          <a:lnTo>
                            <a:pt x="7" y="47"/>
                          </a:lnTo>
                          <a:lnTo>
                            <a:pt x="5" y="54"/>
                          </a:lnTo>
                          <a:lnTo>
                            <a:pt x="2" y="61"/>
                          </a:lnTo>
                          <a:lnTo>
                            <a:pt x="1" y="69"/>
                          </a:lnTo>
                          <a:lnTo>
                            <a:pt x="0" y="77"/>
                          </a:lnTo>
                          <a:lnTo>
                            <a:pt x="1" y="84"/>
                          </a:lnTo>
                          <a:lnTo>
                            <a:pt x="2" y="92"/>
                          </a:lnTo>
                          <a:lnTo>
                            <a:pt x="5" y="99"/>
                          </a:lnTo>
                          <a:lnTo>
                            <a:pt x="7" y="107"/>
                          </a:lnTo>
                          <a:lnTo>
                            <a:pt x="11" y="113"/>
                          </a:lnTo>
                          <a:lnTo>
                            <a:pt x="15" y="119"/>
                          </a:lnTo>
                          <a:lnTo>
                            <a:pt x="20" y="125"/>
                          </a:lnTo>
                          <a:lnTo>
                            <a:pt x="26" y="130"/>
                          </a:lnTo>
                          <a:lnTo>
                            <a:pt x="32" y="135"/>
                          </a:lnTo>
                          <a:lnTo>
                            <a:pt x="39" y="139"/>
                          </a:lnTo>
                          <a:lnTo>
                            <a:pt x="46" y="144"/>
                          </a:lnTo>
                          <a:lnTo>
                            <a:pt x="54" y="147"/>
                          </a:lnTo>
                          <a:lnTo>
                            <a:pt x="63" y="150"/>
                          </a:lnTo>
                          <a:lnTo>
                            <a:pt x="71" y="152"/>
                          </a:lnTo>
                          <a:lnTo>
                            <a:pt x="79" y="153"/>
                          </a:lnTo>
                          <a:lnTo>
                            <a:pt x="89" y="153"/>
                          </a:lnTo>
                          <a:lnTo>
                            <a:pt x="97" y="153"/>
                          </a:lnTo>
                          <a:lnTo>
                            <a:pt x="107" y="152"/>
                          </a:lnTo>
                          <a:lnTo>
                            <a:pt x="115" y="150"/>
                          </a:lnTo>
                          <a:lnTo>
                            <a:pt x="123" y="147"/>
                          </a:lnTo>
                          <a:lnTo>
                            <a:pt x="130" y="144"/>
                          </a:lnTo>
                          <a:lnTo>
                            <a:pt x="137" y="139"/>
                          </a:lnTo>
                          <a:lnTo>
                            <a:pt x="145" y="135"/>
                          </a:lnTo>
                          <a:lnTo>
                            <a:pt x="150" y="130"/>
                          </a:lnTo>
                          <a:lnTo>
                            <a:pt x="156" y="125"/>
                          </a:lnTo>
                          <a:lnTo>
                            <a:pt x="161" y="119"/>
                          </a:lnTo>
                          <a:lnTo>
                            <a:pt x="166" y="113"/>
                          </a:lnTo>
                          <a:lnTo>
                            <a:pt x="169" y="107"/>
                          </a:lnTo>
                          <a:lnTo>
                            <a:pt x="173" y="99"/>
                          </a:lnTo>
                          <a:lnTo>
                            <a:pt x="175" y="92"/>
                          </a:lnTo>
                          <a:lnTo>
                            <a:pt x="177" y="84"/>
                          </a:lnTo>
                          <a:lnTo>
                            <a:pt x="177" y="77"/>
                          </a:lnTo>
                          <a:close/>
                          <a:moveTo>
                            <a:pt x="147" y="77"/>
                          </a:moveTo>
                          <a:lnTo>
                            <a:pt x="146" y="87"/>
                          </a:lnTo>
                          <a:lnTo>
                            <a:pt x="142" y="96"/>
                          </a:lnTo>
                          <a:lnTo>
                            <a:pt x="137" y="106"/>
                          </a:lnTo>
                          <a:lnTo>
                            <a:pt x="130" y="113"/>
                          </a:lnTo>
                          <a:lnTo>
                            <a:pt x="121" y="119"/>
                          </a:lnTo>
                          <a:lnTo>
                            <a:pt x="111" y="123"/>
                          </a:lnTo>
                          <a:lnTo>
                            <a:pt x="101" y="126"/>
                          </a:lnTo>
                          <a:lnTo>
                            <a:pt x="89" y="127"/>
                          </a:lnTo>
                          <a:lnTo>
                            <a:pt x="77" y="126"/>
                          </a:lnTo>
                          <a:lnTo>
                            <a:pt x="65" y="123"/>
                          </a:lnTo>
                          <a:lnTo>
                            <a:pt x="56" y="119"/>
                          </a:lnTo>
                          <a:lnTo>
                            <a:pt x="47" y="113"/>
                          </a:lnTo>
                          <a:lnTo>
                            <a:pt x="40" y="106"/>
                          </a:lnTo>
                          <a:lnTo>
                            <a:pt x="34" y="96"/>
                          </a:lnTo>
                          <a:lnTo>
                            <a:pt x="31" y="87"/>
                          </a:lnTo>
                          <a:lnTo>
                            <a:pt x="30" y="77"/>
                          </a:lnTo>
                          <a:lnTo>
                            <a:pt x="31" y="67"/>
                          </a:lnTo>
                          <a:lnTo>
                            <a:pt x="34" y="56"/>
                          </a:lnTo>
                          <a:lnTo>
                            <a:pt x="40" y="48"/>
                          </a:lnTo>
                          <a:lnTo>
                            <a:pt x="47" y="41"/>
                          </a:lnTo>
                          <a:lnTo>
                            <a:pt x="56" y="35"/>
                          </a:lnTo>
                          <a:lnTo>
                            <a:pt x="65" y="30"/>
                          </a:lnTo>
                          <a:lnTo>
                            <a:pt x="77" y="27"/>
                          </a:lnTo>
                          <a:lnTo>
                            <a:pt x="89" y="26"/>
                          </a:lnTo>
                          <a:lnTo>
                            <a:pt x="101" y="27"/>
                          </a:lnTo>
                          <a:lnTo>
                            <a:pt x="111" y="30"/>
                          </a:lnTo>
                          <a:lnTo>
                            <a:pt x="121" y="35"/>
                          </a:lnTo>
                          <a:lnTo>
                            <a:pt x="130" y="41"/>
                          </a:lnTo>
                          <a:lnTo>
                            <a:pt x="137" y="48"/>
                          </a:lnTo>
                          <a:lnTo>
                            <a:pt x="142" y="56"/>
                          </a:lnTo>
                          <a:lnTo>
                            <a:pt x="146" y="67"/>
                          </a:lnTo>
                          <a:lnTo>
                            <a:pt x="147" y="77"/>
                          </a:lnTo>
                          <a:close/>
                        </a:path>
                      </a:pathLst>
                    </a:custGeom>
                    <a:solidFill>
                      <a:srgbClr val="D6EDF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6" name="Freeform 7052">
                      <a:extLst>
                        <a:ext uri="{FF2B5EF4-FFF2-40B4-BE49-F238E27FC236}">
                          <a16:creationId xmlns:a16="http://schemas.microsoft.com/office/drawing/2014/main" xmlns="" id="{90DDF1C2-8BCF-4A46-A373-28C558FC744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804" y="1267"/>
                      <a:ext cx="25" cy="25"/>
                    </a:xfrm>
                    <a:custGeom>
                      <a:avLst/>
                      <a:gdLst>
                        <a:gd name="T0" fmla="*/ 146 w 147"/>
                        <a:gd name="T1" fmla="*/ 57 h 127"/>
                        <a:gd name="T2" fmla="*/ 144 w 147"/>
                        <a:gd name="T3" fmla="*/ 44 h 127"/>
                        <a:gd name="T4" fmla="*/ 138 w 147"/>
                        <a:gd name="T5" fmla="*/ 33 h 127"/>
                        <a:gd name="T6" fmla="*/ 130 w 147"/>
                        <a:gd name="T7" fmla="*/ 23 h 127"/>
                        <a:gd name="T8" fmla="*/ 120 w 147"/>
                        <a:gd name="T9" fmla="*/ 15 h 127"/>
                        <a:gd name="T10" fmla="*/ 108 w 147"/>
                        <a:gd name="T11" fmla="*/ 7 h 127"/>
                        <a:gd name="T12" fmla="*/ 95 w 147"/>
                        <a:gd name="T13" fmla="*/ 3 h 127"/>
                        <a:gd name="T14" fmla="*/ 81 w 147"/>
                        <a:gd name="T15" fmla="*/ 0 h 127"/>
                        <a:gd name="T16" fmla="*/ 66 w 147"/>
                        <a:gd name="T17" fmla="*/ 0 h 127"/>
                        <a:gd name="T18" fmla="*/ 51 w 147"/>
                        <a:gd name="T19" fmla="*/ 3 h 127"/>
                        <a:gd name="T20" fmla="*/ 38 w 147"/>
                        <a:gd name="T21" fmla="*/ 7 h 127"/>
                        <a:gd name="T22" fmla="*/ 26 w 147"/>
                        <a:gd name="T23" fmla="*/ 15 h 127"/>
                        <a:gd name="T24" fmla="*/ 17 w 147"/>
                        <a:gd name="T25" fmla="*/ 23 h 127"/>
                        <a:gd name="T26" fmla="*/ 9 w 147"/>
                        <a:gd name="T27" fmla="*/ 33 h 127"/>
                        <a:gd name="T28" fmla="*/ 3 w 147"/>
                        <a:gd name="T29" fmla="*/ 44 h 127"/>
                        <a:gd name="T30" fmla="*/ 0 w 147"/>
                        <a:gd name="T31" fmla="*/ 57 h 127"/>
                        <a:gd name="T32" fmla="*/ 0 w 147"/>
                        <a:gd name="T33" fmla="*/ 70 h 127"/>
                        <a:gd name="T34" fmla="*/ 3 w 147"/>
                        <a:gd name="T35" fmla="*/ 82 h 127"/>
                        <a:gd name="T36" fmla="*/ 9 w 147"/>
                        <a:gd name="T37" fmla="*/ 94 h 127"/>
                        <a:gd name="T38" fmla="*/ 17 w 147"/>
                        <a:gd name="T39" fmla="*/ 104 h 127"/>
                        <a:gd name="T40" fmla="*/ 26 w 147"/>
                        <a:gd name="T41" fmla="*/ 113 h 127"/>
                        <a:gd name="T42" fmla="*/ 38 w 147"/>
                        <a:gd name="T43" fmla="*/ 119 h 127"/>
                        <a:gd name="T44" fmla="*/ 51 w 147"/>
                        <a:gd name="T45" fmla="*/ 124 h 127"/>
                        <a:gd name="T46" fmla="*/ 66 w 147"/>
                        <a:gd name="T47" fmla="*/ 126 h 127"/>
                        <a:gd name="T48" fmla="*/ 81 w 147"/>
                        <a:gd name="T49" fmla="*/ 126 h 127"/>
                        <a:gd name="T50" fmla="*/ 95 w 147"/>
                        <a:gd name="T51" fmla="*/ 124 h 127"/>
                        <a:gd name="T52" fmla="*/ 108 w 147"/>
                        <a:gd name="T53" fmla="*/ 119 h 127"/>
                        <a:gd name="T54" fmla="*/ 120 w 147"/>
                        <a:gd name="T55" fmla="*/ 113 h 127"/>
                        <a:gd name="T56" fmla="*/ 130 w 147"/>
                        <a:gd name="T57" fmla="*/ 104 h 127"/>
                        <a:gd name="T58" fmla="*/ 138 w 147"/>
                        <a:gd name="T59" fmla="*/ 94 h 127"/>
                        <a:gd name="T60" fmla="*/ 144 w 147"/>
                        <a:gd name="T61" fmla="*/ 82 h 127"/>
                        <a:gd name="T62" fmla="*/ 146 w 147"/>
                        <a:gd name="T63" fmla="*/ 70 h 127"/>
                        <a:gd name="T64" fmla="*/ 118 w 147"/>
                        <a:gd name="T65" fmla="*/ 64 h 127"/>
                        <a:gd name="T66" fmla="*/ 114 w 147"/>
                        <a:gd name="T67" fmla="*/ 78 h 127"/>
                        <a:gd name="T68" fmla="*/ 105 w 147"/>
                        <a:gd name="T69" fmla="*/ 91 h 127"/>
                        <a:gd name="T70" fmla="*/ 90 w 147"/>
                        <a:gd name="T71" fmla="*/ 99 h 127"/>
                        <a:gd name="T72" fmla="*/ 74 w 147"/>
                        <a:gd name="T73" fmla="*/ 102 h 127"/>
                        <a:gd name="T74" fmla="*/ 56 w 147"/>
                        <a:gd name="T75" fmla="*/ 99 h 127"/>
                        <a:gd name="T76" fmla="*/ 42 w 147"/>
                        <a:gd name="T77" fmla="*/ 91 h 127"/>
                        <a:gd name="T78" fmla="*/ 32 w 147"/>
                        <a:gd name="T79" fmla="*/ 78 h 127"/>
                        <a:gd name="T80" fmla="*/ 30 w 147"/>
                        <a:gd name="T81" fmla="*/ 64 h 127"/>
                        <a:gd name="T82" fmla="*/ 32 w 147"/>
                        <a:gd name="T83" fmla="*/ 48 h 127"/>
                        <a:gd name="T84" fmla="*/ 42 w 147"/>
                        <a:gd name="T85" fmla="*/ 37 h 127"/>
                        <a:gd name="T86" fmla="*/ 56 w 147"/>
                        <a:gd name="T87" fmla="*/ 29 h 127"/>
                        <a:gd name="T88" fmla="*/ 74 w 147"/>
                        <a:gd name="T89" fmla="*/ 26 h 127"/>
                        <a:gd name="T90" fmla="*/ 90 w 147"/>
                        <a:gd name="T91" fmla="*/ 29 h 127"/>
                        <a:gd name="T92" fmla="*/ 105 w 147"/>
                        <a:gd name="T93" fmla="*/ 37 h 127"/>
                        <a:gd name="T94" fmla="*/ 114 w 147"/>
                        <a:gd name="T95" fmla="*/ 48 h 127"/>
                        <a:gd name="T96" fmla="*/ 118 w 147"/>
                        <a:gd name="T97" fmla="*/ 64 h 1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47" h="127">
                          <a:moveTo>
                            <a:pt x="147" y="64"/>
                          </a:moveTo>
                          <a:lnTo>
                            <a:pt x="146" y="57"/>
                          </a:lnTo>
                          <a:lnTo>
                            <a:pt x="145" y="51"/>
                          </a:lnTo>
                          <a:lnTo>
                            <a:pt x="144" y="44"/>
                          </a:lnTo>
                          <a:lnTo>
                            <a:pt x="141" y="39"/>
                          </a:lnTo>
                          <a:lnTo>
                            <a:pt x="138" y="33"/>
                          </a:lnTo>
                          <a:lnTo>
                            <a:pt x="134" y="28"/>
                          </a:lnTo>
                          <a:lnTo>
                            <a:pt x="130" y="23"/>
                          </a:lnTo>
                          <a:lnTo>
                            <a:pt x="125" y="19"/>
                          </a:lnTo>
                          <a:lnTo>
                            <a:pt x="120" y="15"/>
                          </a:lnTo>
                          <a:lnTo>
                            <a:pt x="114" y="11"/>
                          </a:lnTo>
                          <a:lnTo>
                            <a:pt x="108" y="7"/>
                          </a:lnTo>
                          <a:lnTo>
                            <a:pt x="102" y="5"/>
                          </a:lnTo>
                          <a:lnTo>
                            <a:pt x="95" y="3"/>
                          </a:lnTo>
                          <a:lnTo>
                            <a:pt x="88" y="1"/>
                          </a:lnTo>
                          <a:lnTo>
                            <a:pt x="81" y="0"/>
                          </a:lnTo>
                          <a:lnTo>
                            <a:pt x="74" y="0"/>
                          </a:lnTo>
                          <a:lnTo>
                            <a:pt x="66" y="0"/>
                          </a:lnTo>
                          <a:lnTo>
                            <a:pt x="58" y="1"/>
                          </a:lnTo>
                          <a:lnTo>
                            <a:pt x="51" y="3"/>
                          </a:lnTo>
                          <a:lnTo>
                            <a:pt x="45" y="5"/>
                          </a:lnTo>
                          <a:lnTo>
                            <a:pt x="38" y="7"/>
                          </a:lnTo>
                          <a:lnTo>
                            <a:pt x="32" y="11"/>
                          </a:lnTo>
                          <a:lnTo>
                            <a:pt x="26" y="15"/>
                          </a:lnTo>
                          <a:lnTo>
                            <a:pt x="22" y="19"/>
                          </a:lnTo>
                          <a:lnTo>
                            <a:pt x="17" y="23"/>
                          </a:lnTo>
                          <a:lnTo>
                            <a:pt x="12" y="28"/>
                          </a:lnTo>
                          <a:lnTo>
                            <a:pt x="9" y="33"/>
                          </a:lnTo>
                          <a:lnTo>
                            <a:pt x="6" y="39"/>
                          </a:lnTo>
                          <a:lnTo>
                            <a:pt x="3" y="44"/>
                          </a:lnTo>
                          <a:lnTo>
                            <a:pt x="2" y="51"/>
                          </a:lnTo>
                          <a:lnTo>
                            <a:pt x="0" y="57"/>
                          </a:lnTo>
                          <a:lnTo>
                            <a:pt x="0" y="64"/>
                          </a:lnTo>
                          <a:lnTo>
                            <a:pt x="0" y="70"/>
                          </a:lnTo>
                          <a:lnTo>
                            <a:pt x="2" y="76"/>
                          </a:lnTo>
                          <a:lnTo>
                            <a:pt x="3" y="82"/>
                          </a:lnTo>
                          <a:lnTo>
                            <a:pt x="6" y="88"/>
                          </a:lnTo>
                          <a:lnTo>
                            <a:pt x="9" y="94"/>
                          </a:lnTo>
                          <a:lnTo>
                            <a:pt x="12" y="99"/>
                          </a:lnTo>
                          <a:lnTo>
                            <a:pt x="17" y="104"/>
                          </a:lnTo>
                          <a:lnTo>
                            <a:pt x="22" y="109"/>
                          </a:lnTo>
                          <a:lnTo>
                            <a:pt x="26" y="113"/>
                          </a:lnTo>
                          <a:lnTo>
                            <a:pt x="32" y="116"/>
                          </a:lnTo>
                          <a:lnTo>
                            <a:pt x="38" y="119"/>
                          </a:lnTo>
                          <a:lnTo>
                            <a:pt x="45" y="122"/>
                          </a:lnTo>
                          <a:lnTo>
                            <a:pt x="51" y="124"/>
                          </a:lnTo>
                          <a:lnTo>
                            <a:pt x="58" y="125"/>
                          </a:lnTo>
                          <a:lnTo>
                            <a:pt x="66" y="126"/>
                          </a:lnTo>
                          <a:lnTo>
                            <a:pt x="74" y="127"/>
                          </a:lnTo>
                          <a:lnTo>
                            <a:pt x="81" y="126"/>
                          </a:lnTo>
                          <a:lnTo>
                            <a:pt x="88" y="125"/>
                          </a:lnTo>
                          <a:lnTo>
                            <a:pt x="95" y="124"/>
                          </a:lnTo>
                          <a:lnTo>
                            <a:pt x="102" y="122"/>
                          </a:lnTo>
                          <a:lnTo>
                            <a:pt x="108" y="119"/>
                          </a:lnTo>
                          <a:lnTo>
                            <a:pt x="114" y="116"/>
                          </a:lnTo>
                          <a:lnTo>
                            <a:pt x="120" y="113"/>
                          </a:lnTo>
                          <a:lnTo>
                            <a:pt x="125" y="109"/>
                          </a:lnTo>
                          <a:lnTo>
                            <a:pt x="130" y="104"/>
                          </a:lnTo>
                          <a:lnTo>
                            <a:pt x="134" y="99"/>
                          </a:lnTo>
                          <a:lnTo>
                            <a:pt x="138" y="94"/>
                          </a:lnTo>
                          <a:lnTo>
                            <a:pt x="141" y="88"/>
                          </a:lnTo>
                          <a:lnTo>
                            <a:pt x="144" y="82"/>
                          </a:lnTo>
                          <a:lnTo>
                            <a:pt x="145" y="76"/>
                          </a:lnTo>
                          <a:lnTo>
                            <a:pt x="146" y="70"/>
                          </a:lnTo>
                          <a:lnTo>
                            <a:pt x="147" y="64"/>
                          </a:lnTo>
                          <a:close/>
                          <a:moveTo>
                            <a:pt x="118" y="64"/>
                          </a:moveTo>
                          <a:lnTo>
                            <a:pt x="116" y="71"/>
                          </a:lnTo>
                          <a:lnTo>
                            <a:pt x="114" y="78"/>
                          </a:lnTo>
                          <a:lnTo>
                            <a:pt x="109" y="85"/>
                          </a:lnTo>
                          <a:lnTo>
                            <a:pt x="105" y="91"/>
                          </a:lnTo>
                          <a:lnTo>
                            <a:pt x="98" y="96"/>
                          </a:lnTo>
                          <a:lnTo>
                            <a:pt x="90" y="99"/>
                          </a:lnTo>
                          <a:lnTo>
                            <a:pt x="82" y="101"/>
                          </a:lnTo>
                          <a:lnTo>
                            <a:pt x="74" y="102"/>
                          </a:lnTo>
                          <a:lnTo>
                            <a:pt x="64" y="101"/>
                          </a:lnTo>
                          <a:lnTo>
                            <a:pt x="56" y="99"/>
                          </a:lnTo>
                          <a:lnTo>
                            <a:pt x="49" y="96"/>
                          </a:lnTo>
                          <a:lnTo>
                            <a:pt x="42" y="91"/>
                          </a:lnTo>
                          <a:lnTo>
                            <a:pt x="37" y="85"/>
                          </a:lnTo>
                          <a:lnTo>
                            <a:pt x="32" y="78"/>
                          </a:lnTo>
                          <a:lnTo>
                            <a:pt x="30" y="71"/>
                          </a:lnTo>
                          <a:lnTo>
                            <a:pt x="30" y="64"/>
                          </a:lnTo>
                          <a:lnTo>
                            <a:pt x="30" y="56"/>
                          </a:lnTo>
                          <a:lnTo>
                            <a:pt x="32" y="48"/>
                          </a:lnTo>
                          <a:lnTo>
                            <a:pt x="37" y="42"/>
                          </a:lnTo>
                          <a:lnTo>
                            <a:pt x="42" y="37"/>
                          </a:lnTo>
                          <a:lnTo>
                            <a:pt x="49" y="32"/>
                          </a:lnTo>
                          <a:lnTo>
                            <a:pt x="56" y="29"/>
                          </a:lnTo>
                          <a:lnTo>
                            <a:pt x="64" y="26"/>
                          </a:lnTo>
                          <a:lnTo>
                            <a:pt x="74" y="26"/>
                          </a:lnTo>
                          <a:lnTo>
                            <a:pt x="82" y="26"/>
                          </a:lnTo>
                          <a:lnTo>
                            <a:pt x="90" y="29"/>
                          </a:lnTo>
                          <a:lnTo>
                            <a:pt x="98" y="32"/>
                          </a:lnTo>
                          <a:lnTo>
                            <a:pt x="105" y="37"/>
                          </a:lnTo>
                          <a:lnTo>
                            <a:pt x="109" y="42"/>
                          </a:lnTo>
                          <a:lnTo>
                            <a:pt x="114" y="48"/>
                          </a:lnTo>
                          <a:lnTo>
                            <a:pt x="116" y="56"/>
                          </a:lnTo>
                          <a:lnTo>
                            <a:pt x="118" y="64"/>
                          </a:lnTo>
                          <a:close/>
                        </a:path>
                      </a:pathLst>
                    </a:custGeom>
                    <a:solidFill>
                      <a:srgbClr val="E0F1F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7" name="Freeform 7053">
                      <a:extLst>
                        <a:ext uri="{FF2B5EF4-FFF2-40B4-BE49-F238E27FC236}">
                          <a16:creationId xmlns:a16="http://schemas.microsoft.com/office/drawing/2014/main" xmlns="" id="{624F999B-C522-49EC-8DC9-F798C30571B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807" y="1270"/>
                      <a:ext cx="19" cy="20"/>
                    </a:xfrm>
                    <a:custGeom>
                      <a:avLst/>
                      <a:gdLst>
                        <a:gd name="T0" fmla="*/ 116 w 117"/>
                        <a:gd name="T1" fmla="*/ 41 h 101"/>
                        <a:gd name="T2" fmla="*/ 107 w 117"/>
                        <a:gd name="T3" fmla="*/ 22 h 101"/>
                        <a:gd name="T4" fmla="*/ 91 w 117"/>
                        <a:gd name="T5" fmla="*/ 9 h 101"/>
                        <a:gd name="T6" fmla="*/ 71 w 117"/>
                        <a:gd name="T7" fmla="*/ 1 h 101"/>
                        <a:gd name="T8" fmla="*/ 47 w 117"/>
                        <a:gd name="T9" fmla="*/ 1 h 101"/>
                        <a:gd name="T10" fmla="*/ 26 w 117"/>
                        <a:gd name="T11" fmla="*/ 9 h 101"/>
                        <a:gd name="T12" fmla="*/ 10 w 117"/>
                        <a:gd name="T13" fmla="*/ 22 h 101"/>
                        <a:gd name="T14" fmla="*/ 1 w 117"/>
                        <a:gd name="T15" fmla="*/ 41 h 101"/>
                        <a:gd name="T16" fmla="*/ 1 w 117"/>
                        <a:gd name="T17" fmla="*/ 61 h 101"/>
                        <a:gd name="T18" fmla="*/ 10 w 117"/>
                        <a:gd name="T19" fmla="*/ 80 h 101"/>
                        <a:gd name="T20" fmla="*/ 26 w 117"/>
                        <a:gd name="T21" fmla="*/ 93 h 101"/>
                        <a:gd name="T22" fmla="*/ 47 w 117"/>
                        <a:gd name="T23" fmla="*/ 100 h 101"/>
                        <a:gd name="T24" fmla="*/ 71 w 117"/>
                        <a:gd name="T25" fmla="*/ 100 h 101"/>
                        <a:gd name="T26" fmla="*/ 91 w 117"/>
                        <a:gd name="T27" fmla="*/ 93 h 101"/>
                        <a:gd name="T28" fmla="*/ 107 w 117"/>
                        <a:gd name="T29" fmla="*/ 80 h 101"/>
                        <a:gd name="T30" fmla="*/ 116 w 117"/>
                        <a:gd name="T31" fmla="*/ 61 h 101"/>
                        <a:gd name="T32" fmla="*/ 87 w 117"/>
                        <a:gd name="T33" fmla="*/ 51 h 101"/>
                        <a:gd name="T34" fmla="*/ 86 w 117"/>
                        <a:gd name="T35" fmla="*/ 60 h 101"/>
                        <a:gd name="T36" fmla="*/ 79 w 117"/>
                        <a:gd name="T37" fmla="*/ 68 h 101"/>
                        <a:gd name="T38" fmla="*/ 70 w 117"/>
                        <a:gd name="T39" fmla="*/ 74 h 101"/>
                        <a:gd name="T40" fmla="*/ 59 w 117"/>
                        <a:gd name="T41" fmla="*/ 77 h 101"/>
                        <a:gd name="T42" fmla="*/ 47 w 117"/>
                        <a:gd name="T43" fmla="*/ 74 h 101"/>
                        <a:gd name="T44" fmla="*/ 38 w 117"/>
                        <a:gd name="T45" fmla="*/ 68 h 101"/>
                        <a:gd name="T46" fmla="*/ 32 w 117"/>
                        <a:gd name="T47" fmla="*/ 60 h 101"/>
                        <a:gd name="T48" fmla="*/ 29 w 117"/>
                        <a:gd name="T49" fmla="*/ 51 h 101"/>
                        <a:gd name="T50" fmla="*/ 32 w 117"/>
                        <a:gd name="T51" fmla="*/ 41 h 101"/>
                        <a:gd name="T52" fmla="*/ 38 w 117"/>
                        <a:gd name="T53" fmla="*/ 32 h 101"/>
                        <a:gd name="T54" fmla="*/ 47 w 117"/>
                        <a:gd name="T55" fmla="*/ 27 h 101"/>
                        <a:gd name="T56" fmla="*/ 59 w 117"/>
                        <a:gd name="T57" fmla="*/ 25 h 101"/>
                        <a:gd name="T58" fmla="*/ 70 w 117"/>
                        <a:gd name="T59" fmla="*/ 27 h 101"/>
                        <a:gd name="T60" fmla="*/ 79 w 117"/>
                        <a:gd name="T61" fmla="*/ 32 h 101"/>
                        <a:gd name="T62" fmla="*/ 86 w 117"/>
                        <a:gd name="T63" fmla="*/ 41 h 101"/>
                        <a:gd name="T64" fmla="*/ 87 w 117"/>
                        <a:gd name="T65" fmla="*/ 51 h 1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17" h="101">
                          <a:moveTo>
                            <a:pt x="117" y="51"/>
                          </a:moveTo>
                          <a:lnTo>
                            <a:pt x="116" y="41"/>
                          </a:lnTo>
                          <a:lnTo>
                            <a:pt x="112" y="30"/>
                          </a:lnTo>
                          <a:lnTo>
                            <a:pt x="107" y="22"/>
                          </a:lnTo>
                          <a:lnTo>
                            <a:pt x="100" y="15"/>
                          </a:lnTo>
                          <a:lnTo>
                            <a:pt x="91" y="9"/>
                          </a:lnTo>
                          <a:lnTo>
                            <a:pt x="81" y="4"/>
                          </a:lnTo>
                          <a:lnTo>
                            <a:pt x="71" y="1"/>
                          </a:lnTo>
                          <a:lnTo>
                            <a:pt x="59" y="0"/>
                          </a:lnTo>
                          <a:lnTo>
                            <a:pt x="47" y="1"/>
                          </a:lnTo>
                          <a:lnTo>
                            <a:pt x="35" y="4"/>
                          </a:lnTo>
                          <a:lnTo>
                            <a:pt x="26" y="9"/>
                          </a:lnTo>
                          <a:lnTo>
                            <a:pt x="17" y="15"/>
                          </a:lnTo>
                          <a:lnTo>
                            <a:pt x="10" y="22"/>
                          </a:lnTo>
                          <a:lnTo>
                            <a:pt x="4" y="30"/>
                          </a:lnTo>
                          <a:lnTo>
                            <a:pt x="1" y="41"/>
                          </a:lnTo>
                          <a:lnTo>
                            <a:pt x="0" y="51"/>
                          </a:lnTo>
                          <a:lnTo>
                            <a:pt x="1" y="61"/>
                          </a:lnTo>
                          <a:lnTo>
                            <a:pt x="4" y="70"/>
                          </a:lnTo>
                          <a:lnTo>
                            <a:pt x="10" y="80"/>
                          </a:lnTo>
                          <a:lnTo>
                            <a:pt x="17" y="87"/>
                          </a:lnTo>
                          <a:lnTo>
                            <a:pt x="26" y="93"/>
                          </a:lnTo>
                          <a:lnTo>
                            <a:pt x="35" y="97"/>
                          </a:lnTo>
                          <a:lnTo>
                            <a:pt x="47" y="100"/>
                          </a:lnTo>
                          <a:lnTo>
                            <a:pt x="59" y="101"/>
                          </a:lnTo>
                          <a:lnTo>
                            <a:pt x="71" y="100"/>
                          </a:lnTo>
                          <a:lnTo>
                            <a:pt x="81" y="97"/>
                          </a:lnTo>
                          <a:lnTo>
                            <a:pt x="91" y="93"/>
                          </a:lnTo>
                          <a:lnTo>
                            <a:pt x="100" y="87"/>
                          </a:lnTo>
                          <a:lnTo>
                            <a:pt x="107" y="80"/>
                          </a:lnTo>
                          <a:lnTo>
                            <a:pt x="112" y="70"/>
                          </a:lnTo>
                          <a:lnTo>
                            <a:pt x="116" y="61"/>
                          </a:lnTo>
                          <a:lnTo>
                            <a:pt x="117" y="51"/>
                          </a:lnTo>
                          <a:close/>
                          <a:moveTo>
                            <a:pt x="87" y="51"/>
                          </a:moveTo>
                          <a:lnTo>
                            <a:pt x="87" y="56"/>
                          </a:lnTo>
                          <a:lnTo>
                            <a:pt x="86" y="60"/>
                          </a:lnTo>
                          <a:lnTo>
                            <a:pt x="83" y="65"/>
                          </a:lnTo>
                          <a:lnTo>
                            <a:pt x="79" y="68"/>
                          </a:lnTo>
                          <a:lnTo>
                            <a:pt x="75" y="71"/>
                          </a:lnTo>
                          <a:lnTo>
                            <a:pt x="70" y="74"/>
                          </a:lnTo>
                          <a:lnTo>
                            <a:pt x="65" y="75"/>
                          </a:lnTo>
                          <a:lnTo>
                            <a:pt x="59" y="77"/>
                          </a:lnTo>
                          <a:lnTo>
                            <a:pt x="53" y="75"/>
                          </a:lnTo>
                          <a:lnTo>
                            <a:pt x="47" y="74"/>
                          </a:lnTo>
                          <a:lnTo>
                            <a:pt x="42" y="71"/>
                          </a:lnTo>
                          <a:lnTo>
                            <a:pt x="38" y="68"/>
                          </a:lnTo>
                          <a:lnTo>
                            <a:pt x="34" y="65"/>
                          </a:lnTo>
                          <a:lnTo>
                            <a:pt x="32" y="60"/>
                          </a:lnTo>
                          <a:lnTo>
                            <a:pt x="29" y="56"/>
                          </a:lnTo>
                          <a:lnTo>
                            <a:pt x="29" y="51"/>
                          </a:lnTo>
                          <a:lnTo>
                            <a:pt x="29" y="46"/>
                          </a:lnTo>
                          <a:lnTo>
                            <a:pt x="32" y="41"/>
                          </a:lnTo>
                          <a:lnTo>
                            <a:pt x="34" y="37"/>
                          </a:lnTo>
                          <a:lnTo>
                            <a:pt x="38" y="32"/>
                          </a:lnTo>
                          <a:lnTo>
                            <a:pt x="42" y="29"/>
                          </a:lnTo>
                          <a:lnTo>
                            <a:pt x="47" y="27"/>
                          </a:lnTo>
                          <a:lnTo>
                            <a:pt x="53" y="26"/>
                          </a:lnTo>
                          <a:lnTo>
                            <a:pt x="59" y="25"/>
                          </a:lnTo>
                          <a:lnTo>
                            <a:pt x="65" y="26"/>
                          </a:lnTo>
                          <a:lnTo>
                            <a:pt x="70" y="27"/>
                          </a:lnTo>
                          <a:lnTo>
                            <a:pt x="75" y="29"/>
                          </a:lnTo>
                          <a:lnTo>
                            <a:pt x="79" y="32"/>
                          </a:lnTo>
                          <a:lnTo>
                            <a:pt x="83" y="37"/>
                          </a:lnTo>
                          <a:lnTo>
                            <a:pt x="86" y="41"/>
                          </a:lnTo>
                          <a:lnTo>
                            <a:pt x="87" y="46"/>
                          </a:lnTo>
                          <a:lnTo>
                            <a:pt x="87" y="51"/>
                          </a:lnTo>
                          <a:close/>
                        </a:path>
                      </a:pathLst>
                    </a:custGeom>
                    <a:solidFill>
                      <a:srgbClr val="E8F4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8" name="Freeform 7054">
                      <a:extLst>
                        <a:ext uri="{FF2B5EF4-FFF2-40B4-BE49-F238E27FC236}">
                          <a16:creationId xmlns:a16="http://schemas.microsoft.com/office/drawing/2014/main" xmlns="" id="{12C6385D-98DE-4AAE-9CE3-798498992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9" y="1272"/>
                      <a:ext cx="15" cy="15"/>
                    </a:xfrm>
                    <a:custGeom>
                      <a:avLst/>
                      <a:gdLst>
                        <a:gd name="T0" fmla="*/ 88 w 88"/>
                        <a:gd name="T1" fmla="*/ 38 h 76"/>
                        <a:gd name="T2" fmla="*/ 86 w 88"/>
                        <a:gd name="T3" fmla="*/ 30 h 76"/>
                        <a:gd name="T4" fmla="*/ 84 w 88"/>
                        <a:gd name="T5" fmla="*/ 22 h 76"/>
                        <a:gd name="T6" fmla="*/ 81 w 88"/>
                        <a:gd name="T7" fmla="*/ 16 h 76"/>
                        <a:gd name="T8" fmla="*/ 75 w 88"/>
                        <a:gd name="T9" fmla="*/ 11 h 76"/>
                        <a:gd name="T10" fmla="*/ 68 w 88"/>
                        <a:gd name="T11" fmla="*/ 6 h 76"/>
                        <a:gd name="T12" fmla="*/ 60 w 88"/>
                        <a:gd name="T13" fmla="*/ 3 h 76"/>
                        <a:gd name="T14" fmla="*/ 52 w 88"/>
                        <a:gd name="T15" fmla="*/ 0 h 76"/>
                        <a:gd name="T16" fmla="*/ 44 w 88"/>
                        <a:gd name="T17" fmla="*/ 0 h 76"/>
                        <a:gd name="T18" fmla="*/ 34 w 88"/>
                        <a:gd name="T19" fmla="*/ 0 h 76"/>
                        <a:gd name="T20" fmla="*/ 26 w 88"/>
                        <a:gd name="T21" fmla="*/ 3 h 76"/>
                        <a:gd name="T22" fmla="*/ 19 w 88"/>
                        <a:gd name="T23" fmla="*/ 6 h 76"/>
                        <a:gd name="T24" fmla="*/ 12 w 88"/>
                        <a:gd name="T25" fmla="*/ 11 h 76"/>
                        <a:gd name="T26" fmla="*/ 7 w 88"/>
                        <a:gd name="T27" fmla="*/ 16 h 76"/>
                        <a:gd name="T28" fmla="*/ 2 w 88"/>
                        <a:gd name="T29" fmla="*/ 22 h 76"/>
                        <a:gd name="T30" fmla="*/ 0 w 88"/>
                        <a:gd name="T31" fmla="*/ 30 h 76"/>
                        <a:gd name="T32" fmla="*/ 0 w 88"/>
                        <a:gd name="T33" fmla="*/ 38 h 76"/>
                        <a:gd name="T34" fmla="*/ 0 w 88"/>
                        <a:gd name="T35" fmla="*/ 45 h 76"/>
                        <a:gd name="T36" fmla="*/ 2 w 88"/>
                        <a:gd name="T37" fmla="*/ 52 h 76"/>
                        <a:gd name="T38" fmla="*/ 7 w 88"/>
                        <a:gd name="T39" fmla="*/ 59 h 76"/>
                        <a:gd name="T40" fmla="*/ 12 w 88"/>
                        <a:gd name="T41" fmla="*/ 65 h 76"/>
                        <a:gd name="T42" fmla="*/ 19 w 88"/>
                        <a:gd name="T43" fmla="*/ 70 h 76"/>
                        <a:gd name="T44" fmla="*/ 26 w 88"/>
                        <a:gd name="T45" fmla="*/ 73 h 76"/>
                        <a:gd name="T46" fmla="*/ 34 w 88"/>
                        <a:gd name="T47" fmla="*/ 75 h 76"/>
                        <a:gd name="T48" fmla="*/ 44 w 88"/>
                        <a:gd name="T49" fmla="*/ 76 h 76"/>
                        <a:gd name="T50" fmla="*/ 52 w 88"/>
                        <a:gd name="T51" fmla="*/ 75 h 76"/>
                        <a:gd name="T52" fmla="*/ 60 w 88"/>
                        <a:gd name="T53" fmla="*/ 73 h 76"/>
                        <a:gd name="T54" fmla="*/ 68 w 88"/>
                        <a:gd name="T55" fmla="*/ 70 h 76"/>
                        <a:gd name="T56" fmla="*/ 75 w 88"/>
                        <a:gd name="T57" fmla="*/ 65 h 76"/>
                        <a:gd name="T58" fmla="*/ 81 w 88"/>
                        <a:gd name="T59" fmla="*/ 59 h 76"/>
                        <a:gd name="T60" fmla="*/ 84 w 88"/>
                        <a:gd name="T61" fmla="*/ 52 h 76"/>
                        <a:gd name="T62" fmla="*/ 86 w 88"/>
                        <a:gd name="T63" fmla="*/ 45 h 76"/>
                        <a:gd name="T64" fmla="*/ 88 w 88"/>
                        <a:gd name="T65" fmla="*/ 38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88" h="76">
                          <a:moveTo>
                            <a:pt x="88" y="38"/>
                          </a:moveTo>
                          <a:lnTo>
                            <a:pt x="86" y="30"/>
                          </a:lnTo>
                          <a:lnTo>
                            <a:pt x="84" y="22"/>
                          </a:lnTo>
                          <a:lnTo>
                            <a:pt x="81" y="16"/>
                          </a:lnTo>
                          <a:lnTo>
                            <a:pt x="75" y="11"/>
                          </a:lnTo>
                          <a:lnTo>
                            <a:pt x="68" y="6"/>
                          </a:lnTo>
                          <a:lnTo>
                            <a:pt x="60" y="3"/>
                          </a:lnTo>
                          <a:lnTo>
                            <a:pt x="52" y="0"/>
                          </a:lnTo>
                          <a:lnTo>
                            <a:pt x="44" y="0"/>
                          </a:lnTo>
                          <a:lnTo>
                            <a:pt x="34" y="0"/>
                          </a:lnTo>
                          <a:lnTo>
                            <a:pt x="26" y="3"/>
                          </a:lnTo>
                          <a:lnTo>
                            <a:pt x="19" y="6"/>
                          </a:lnTo>
                          <a:lnTo>
                            <a:pt x="12" y="11"/>
                          </a:lnTo>
                          <a:lnTo>
                            <a:pt x="7" y="16"/>
                          </a:lnTo>
                          <a:lnTo>
                            <a:pt x="2" y="22"/>
                          </a:lnTo>
                          <a:lnTo>
                            <a:pt x="0" y="30"/>
                          </a:lnTo>
                          <a:lnTo>
                            <a:pt x="0" y="38"/>
                          </a:lnTo>
                          <a:lnTo>
                            <a:pt x="0" y="45"/>
                          </a:lnTo>
                          <a:lnTo>
                            <a:pt x="2" y="52"/>
                          </a:lnTo>
                          <a:lnTo>
                            <a:pt x="7" y="59"/>
                          </a:lnTo>
                          <a:lnTo>
                            <a:pt x="12" y="65"/>
                          </a:lnTo>
                          <a:lnTo>
                            <a:pt x="19" y="70"/>
                          </a:lnTo>
                          <a:lnTo>
                            <a:pt x="26" y="73"/>
                          </a:lnTo>
                          <a:lnTo>
                            <a:pt x="34" y="75"/>
                          </a:lnTo>
                          <a:lnTo>
                            <a:pt x="44" y="76"/>
                          </a:lnTo>
                          <a:lnTo>
                            <a:pt x="52" y="75"/>
                          </a:lnTo>
                          <a:lnTo>
                            <a:pt x="60" y="73"/>
                          </a:lnTo>
                          <a:lnTo>
                            <a:pt x="68" y="70"/>
                          </a:lnTo>
                          <a:lnTo>
                            <a:pt x="75" y="65"/>
                          </a:lnTo>
                          <a:lnTo>
                            <a:pt x="81" y="59"/>
                          </a:lnTo>
                          <a:lnTo>
                            <a:pt x="84" y="52"/>
                          </a:lnTo>
                          <a:lnTo>
                            <a:pt x="86" y="45"/>
                          </a:lnTo>
                          <a:lnTo>
                            <a:pt x="88" y="38"/>
                          </a:lnTo>
                          <a:close/>
                        </a:path>
                      </a:pathLst>
                    </a:custGeom>
                    <a:solidFill>
                      <a:srgbClr val="F0F8F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39" name="Freeform 7055">
                      <a:extLst>
                        <a:ext uri="{FF2B5EF4-FFF2-40B4-BE49-F238E27FC236}">
                          <a16:creationId xmlns:a16="http://schemas.microsoft.com/office/drawing/2014/main" xmlns="" id="{ECCCC478-1A2B-4446-9C4B-1E26D5BCC8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2" y="1275"/>
                      <a:ext cx="9" cy="10"/>
                    </a:xfrm>
                    <a:custGeom>
                      <a:avLst/>
                      <a:gdLst>
                        <a:gd name="T0" fmla="*/ 58 w 58"/>
                        <a:gd name="T1" fmla="*/ 26 h 52"/>
                        <a:gd name="T2" fmla="*/ 58 w 58"/>
                        <a:gd name="T3" fmla="*/ 21 h 52"/>
                        <a:gd name="T4" fmla="*/ 57 w 58"/>
                        <a:gd name="T5" fmla="*/ 16 h 52"/>
                        <a:gd name="T6" fmla="*/ 54 w 58"/>
                        <a:gd name="T7" fmla="*/ 12 h 52"/>
                        <a:gd name="T8" fmla="*/ 50 w 58"/>
                        <a:gd name="T9" fmla="*/ 7 h 52"/>
                        <a:gd name="T10" fmla="*/ 46 w 58"/>
                        <a:gd name="T11" fmla="*/ 4 h 52"/>
                        <a:gd name="T12" fmla="*/ 41 w 58"/>
                        <a:gd name="T13" fmla="*/ 2 h 52"/>
                        <a:gd name="T14" fmla="*/ 36 w 58"/>
                        <a:gd name="T15" fmla="*/ 1 h 52"/>
                        <a:gd name="T16" fmla="*/ 30 w 58"/>
                        <a:gd name="T17" fmla="*/ 0 h 52"/>
                        <a:gd name="T18" fmla="*/ 24 w 58"/>
                        <a:gd name="T19" fmla="*/ 1 h 52"/>
                        <a:gd name="T20" fmla="*/ 18 w 58"/>
                        <a:gd name="T21" fmla="*/ 2 h 52"/>
                        <a:gd name="T22" fmla="*/ 13 w 58"/>
                        <a:gd name="T23" fmla="*/ 4 h 52"/>
                        <a:gd name="T24" fmla="*/ 9 w 58"/>
                        <a:gd name="T25" fmla="*/ 7 h 52"/>
                        <a:gd name="T26" fmla="*/ 5 w 58"/>
                        <a:gd name="T27" fmla="*/ 12 h 52"/>
                        <a:gd name="T28" fmla="*/ 3 w 58"/>
                        <a:gd name="T29" fmla="*/ 16 h 52"/>
                        <a:gd name="T30" fmla="*/ 0 w 58"/>
                        <a:gd name="T31" fmla="*/ 21 h 52"/>
                        <a:gd name="T32" fmla="*/ 0 w 58"/>
                        <a:gd name="T33" fmla="*/ 26 h 52"/>
                        <a:gd name="T34" fmla="*/ 0 w 58"/>
                        <a:gd name="T35" fmla="*/ 31 h 52"/>
                        <a:gd name="T36" fmla="*/ 3 w 58"/>
                        <a:gd name="T37" fmla="*/ 35 h 52"/>
                        <a:gd name="T38" fmla="*/ 5 w 58"/>
                        <a:gd name="T39" fmla="*/ 40 h 52"/>
                        <a:gd name="T40" fmla="*/ 9 w 58"/>
                        <a:gd name="T41" fmla="*/ 43 h 52"/>
                        <a:gd name="T42" fmla="*/ 13 w 58"/>
                        <a:gd name="T43" fmla="*/ 46 h 52"/>
                        <a:gd name="T44" fmla="*/ 18 w 58"/>
                        <a:gd name="T45" fmla="*/ 49 h 52"/>
                        <a:gd name="T46" fmla="*/ 24 w 58"/>
                        <a:gd name="T47" fmla="*/ 50 h 52"/>
                        <a:gd name="T48" fmla="*/ 30 w 58"/>
                        <a:gd name="T49" fmla="*/ 52 h 52"/>
                        <a:gd name="T50" fmla="*/ 36 w 58"/>
                        <a:gd name="T51" fmla="*/ 50 h 52"/>
                        <a:gd name="T52" fmla="*/ 41 w 58"/>
                        <a:gd name="T53" fmla="*/ 49 h 52"/>
                        <a:gd name="T54" fmla="*/ 46 w 58"/>
                        <a:gd name="T55" fmla="*/ 46 h 52"/>
                        <a:gd name="T56" fmla="*/ 50 w 58"/>
                        <a:gd name="T57" fmla="*/ 43 h 52"/>
                        <a:gd name="T58" fmla="*/ 54 w 58"/>
                        <a:gd name="T59" fmla="*/ 40 h 52"/>
                        <a:gd name="T60" fmla="*/ 57 w 58"/>
                        <a:gd name="T61" fmla="*/ 35 h 52"/>
                        <a:gd name="T62" fmla="*/ 58 w 58"/>
                        <a:gd name="T63" fmla="*/ 31 h 52"/>
                        <a:gd name="T64" fmla="*/ 58 w 58"/>
                        <a:gd name="T65" fmla="*/ 26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8" h="52">
                          <a:moveTo>
                            <a:pt x="58" y="26"/>
                          </a:moveTo>
                          <a:lnTo>
                            <a:pt x="58" y="21"/>
                          </a:lnTo>
                          <a:lnTo>
                            <a:pt x="57" y="16"/>
                          </a:lnTo>
                          <a:lnTo>
                            <a:pt x="54" y="12"/>
                          </a:lnTo>
                          <a:lnTo>
                            <a:pt x="50" y="7"/>
                          </a:lnTo>
                          <a:lnTo>
                            <a:pt x="46" y="4"/>
                          </a:lnTo>
                          <a:lnTo>
                            <a:pt x="41" y="2"/>
                          </a:lnTo>
                          <a:lnTo>
                            <a:pt x="36" y="1"/>
                          </a:lnTo>
                          <a:lnTo>
                            <a:pt x="30" y="0"/>
                          </a:lnTo>
                          <a:lnTo>
                            <a:pt x="24" y="1"/>
                          </a:lnTo>
                          <a:lnTo>
                            <a:pt x="18" y="2"/>
                          </a:lnTo>
                          <a:lnTo>
                            <a:pt x="13" y="4"/>
                          </a:lnTo>
                          <a:lnTo>
                            <a:pt x="9" y="7"/>
                          </a:lnTo>
                          <a:lnTo>
                            <a:pt x="5" y="12"/>
                          </a:lnTo>
                          <a:lnTo>
                            <a:pt x="3" y="16"/>
                          </a:lnTo>
                          <a:lnTo>
                            <a:pt x="0" y="21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3" y="35"/>
                          </a:lnTo>
                          <a:lnTo>
                            <a:pt x="5" y="40"/>
                          </a:lnTo>
                          <a:lnTo>
                            <a:pt x="9" y="43"/>
                          </a:lnTo>
                          <a:lnTo>
                            <a:pt x="13" y="46"/>
                          </a:lnTo>
                          <a:lnTo>
                            <a:pt x="18" y="49"/>
                          </a:lnTo>
                          <a:lnTo>
                            <a:pt x="24" y="50"/>
                          </a:lnTo>
                          <a:lnTo>
                            <a:pt x="30" y="52"/>
                          </a:lnTo>
                          <a:lnTo>
                            <a:pt x="36" y="50"/>
                          </a:lnTo>
                          <a:lnTo>
                            <a:pt x="41" y="49"/>
                          </a:lnTo>
                          <a:lnTo>
                            <a:pt x="46" y="46"/>
                          </a:lnTo>
                          <a:lnTo>
                            <a:pt x="50" y="43"/>
                          </a:lnTo>
                          <a:lnTo>
                            <a:pt x="54" y="40"/>
                          </a:lnTo>
                          <a:lnTo>
                            <a:pt x="57" y="35"/>
                          </a:lnTo>
                          <a:lnTo>
                            <a:pt x="58" y="31"/>
                          </a:lnTo>
                          <a:lnTo>
                            <a:pt x="58" y="26"/>
                          </a:lnTo>
                          <a:close/>
                        </a:path>
                      </a:pathLst>
                    </a:custGeom>
                    <a:solidFill>
                      <a:srgbClr val="F7FBF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0" name="Freeform 7056">
                      <a:extLst>
                        <a:ext uri="{FF2B5EF4-FFF2-40B4-BE49-F238E27FC236}">
                          <a16:creationId xmlns:a16="http://schemas.microsoft.com/office/drawing/2014/main" xmlns="" id="{31249EFD-756A-490A-BC5D-563371110A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14" y="1277"/>
                      <a:ext cx="5" cy="5"/>
                    </a:xfrm>
                    <a:custGeom>
                      <a:avLst/>
                      <a:gdLst>
                        <a:gd name="T0" fmla="*/ 30 w 30"/>
                        <a:gd name="T1" fmla="*/ 13 h 25"/>
                        <a:gd name="T2" fmla="*/ 29 w 30"/>
                        <a:gd name="T3" fmla="*/ 8 h 25"/>
                        <a:gd name="T4" fmla="*/ 25 w 30"/>
                        <a:gd name="T5" fmla="*/ 4 h 25"/>
                        <a:gd name="T6" fmla="*/ 21 w 30"/>
                        <a:gd name="T7" fmla="*/ 1 h 25"/>
                        <a:gd name="T8" fmla="*/ 16 w 30"/>
                        <a:gd name="T9" fmla="*/ 0 h 25"/>
                        <a:gd name="T10" fmla="*/ 10 w 30"/>
                        <a:gd name="T11" fmla="*/ 1 h 25"/>
                        <a:gd name="T12" fmla="*/ 5 w 30"/>
                        <a:gd name="T13" fmla="*/ 4 h 25"/>
                        <a:gd name="T14" fmla="*/ 2 w 30"/>
                        <a:gd name="T15" fmla="*/ 8 h 25"/>
                        <a:gd name="T16" fmla="*/ 0 w 30"/>
                        <a:gd name="T17" fmla="*/ 13 h 25"/>
                        <a:gd name="T18" fmla="*/ 2 w 30"/>
                        <a:gd name="T19" fmla="*/ 18 h 25"/>
                        <a:gd name="T20" fmla="*/ 5 w 30"/>
                        <a:gd name="T21" fmla="*/ 22 h 25"/>
                        <a:gd name="T22" fmla="*/ 10 w 30"/>
                        <a:gd name="T23" fmla="*/ 24 h 25"/>
                        <a:gd name="T24" fmla="*/ 16 w 30"/>
                        <a:gd name="T25" fmla="*/ 25 h 25"/>
                        <a:gd name="T26" fmla="*/ 21 w 30"/>
                        <a:gd name="T27" fmla="*/ 24 h 25"/>
                        <a:gd name="T28" fmla="*/ 25 w 30"/>
                        <a:gd name="T29" fmla="*/ 22 h 25"/>
                        <a:gd name="T30" fmla="*/ 29 w 30"/>
                        <a:gd name="T31" fmla="*/ 18 h 25"/>
                        <a:gd name="T32" fmla="*/ 30 w 30"/>
                        <a:gd name="T33" fmla="*/ 13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0" h="25">
                          <a:moveTo>
                            <a:pt x="30" y="13"/>
                          </a:moveTo>
                          <a:lnTo>
                            <a:pt x="29" y="8"/>
                          </a:lnTo>
                          <a:lnTo>
                            <a:pt x="25" y="4"/>
                          </a:lnTo>
                          <a:lnTo>
                            <a:pt x="21" y="1"/>
                          </a:lnTo>
                          <a:lnTo>
                            <a:pt x="16" y="0"/>
                          </a:lnTo>
                          <a:lnTo>
                            <a:pt x="10" y="1"/>
                          </a:lnTo>
                          <a:lnTo>
                            <a:pt x="5" y="4"/>
                          </a:lnTo>
                          <a:lnTo>
                            <a:pt x="2" y="8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10" y="24"/>
                          </a:lnTo>
                          <a:lnTo>
                            <a:pt x="16" y="25"/>
                          </a:lnTo>
                          <a:lnTo>
                            <a:pt x="21" y="24"/>
                          </a:lnTo>
                          <a:lnTo>
                            <a:pt x="25" y="22"/>
                          </a:lnTo>
                          <a:lnTo>
                            <a:pt x="29" y="18"/>
                          </a:lnTo>
                          <a:lnTo>
                            <a:pt x="30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1" name="Freeform 7057">
                      <a:extLst>
                        <a:ext uri="{FF2B5EF4-FFF2-40B4-BE49-F238E27FC236}">
                          <a16:creationId xmlns:a16="http://schemas.microsoft.com/office/drawing/2014/main" xmlns="" id="{03D35BCC-036B-4125-A684-31E5F66783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18" y="1267"/>
                      <a:ext cx="464" cy="482"/>
                    </a:xfrm>
                    <a:custGeom>
                      <a:avLst/>
                      <a:gdLst>
                        <a:gd name="T0" fmla="*/ 2748 w 2784"/>
                        <a:gd name="T1" fmla="*/ 0 h 2410"/>
                        <a:gd name="T2" fmla="*/ 0 w 2784"/>
                        <a:gd name="T3" fmla="*/ 2379 h 2410"/>
                        <a:gd name="T4" fmla="*/ 36 w 2784"/>
                        <a:gd name="T5" fmla="*/ 2410 h 2410"/>
                        <a:gd name="T6" fmla="*/ 2784 w 2784"/>
                        <a:gd name="T7" fmla="*/ 32 h 2410"/>
                        <a:gd name="T8" fmla="*/ 2748 w 2784"/>
                        <a:gd name="T9" fmla="*/ 0 h 24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84" h="2410">
                          <a:moveTo>
                            <a:pt x="2748" y="0"/>
                          </a:moveTo>
                          <a:lnTo>
                            <a:pt x="0" y="2379"/>
                          </a:lnTo>
                          <a:lnTo>
                            <a:pt x="36" y="2410"/>
                          </a:lnTo>
                          <a:lnTo>
                            <a:pt x="2784" y="32"/>
                          </a:lnTo>
                          <a:lnTo>
                            <a:pt x="2748" y="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2" name="Freeform 7058">
                      <a:extLst>
                        <a:ext uri="{FF2B5EF4-FFF2-40B4-BE49-F238E27FC236}">
                          <a16:creationId xmlns:a16="http://schemas.microsoft.com/office/drawing/2014/main" xmlns="" id="{49DECC9F-89D3-4936-BD07-43DCC6E4E7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1" y="1243"/>
                      <a:ext cx="44" cy="46"/>
                    </a:xfrm>
                    <a:custGeom>
                      <a:avLst/>
                      <a:gdLst>
                        <a:gd name="T0" fmla="*/ 0 w 267"/>
                        <a:gd name="T1" fmla="*/ 67 h 231"/>
                        <a:gd name="T2" fmla="*/ 267 w 267"/>
                        <a:gd name="T3" fmla="*/ 0 h 231"/>
                        <a:gd name="T4" fmla="*/ 190 w 267"/>
                        <a:gd name="T5" fmla="*/ 231 h 231"/>
                        <a:gd name="T6" fmla="*/ 0 w 267"/>
                        <a:gd name="T7" fmla="*/ 67 h 231"/>
                        <a:gd name="T8" fmla="*/ 267 w 267"/>
                        <a:gd name="T9" fmla="*/ 0 h 231"/>
                        <a:gd name="T10" fmla="*/ 0 w 267"/>
                        <a:gd name="T11" fmla="*/ 67 h 2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67" h="231">
                          <a:moveTo>
                            <a:pt x="0" y="67"/>
                          </a:moveTo>
                          <a:lnTo>
                            <a:pt x="267" y="0"/>
                          </a:lnTo>
                          <a:lnTo>
                            <a:pt x="190" y="231"/>
                          </a:lnTo>
                          <a:lnTo>
                            <a:pt x="0" y="67"/>
                          </a:lnTo>
                          <a:lnTo>
                            <a:pt x="267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3" name="Freeform 7059">
                      <a:extLst>
                        <a:ext uri="{FF2B5EF4-FFF2-40B4-BE49-F238E27FC236}">
                          <a16:creationId xmlns:a16="http://schemas.microsoft.com/office/drawing/2014/main" xmlns="" id="{AFC07B2C-DA4C-4266-ACD5-BF06FCA317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6" y="1222"/>
                      <a:ext cx="506" cy="526"/>
                    </a:xfrm>
                    <a:custGeom>
                      <a:avLst/>
                      <a:gdLst>
                        <a:gd name="T0" fmla="*/ 3003 w 3040"/>
                        <a:gd name="T1" fmla="*/ 0 h 2630"/>
                        <a:gd name="T2" fmla="*/ 0 w 3040"/>
                        <a:gd name="T3" fmla="*/ 2598 h 2630"/>
                        <a:gd name="T4" fmla="*/ 36 w 3040"/>
                        <a:gd name="T5" fmla="*/ 2630 h 2630"/>
                        <a:gd name="T6" fmla="*/ 3040 w 3040"/>
                        <a:gd name="T7" fmla="*/ 31 h 2630"/>
                        <a:gd name="T8" fmla="*/ 3003 w 3040"/>
                        <a:gd name="T9" fmla="*/ 0 h 26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40" h="2630">
                          <a:moveTo>
                            <a:pt x="3003" y="0"/>
                          </a:moveTo>
                          <a:lnTo>
                            <a:pt x="0" y="2598"/>
                          </a:lnTo>
                          <a:lnTo>
                            <a:pt x="36" y="2630"/>
                          </a:lnTo>
                          <a:lnTo>
                            <a:pt x="3040" y="31"/>
                          </a:lnTo>
                          <a:lnTo>
                            <a:pt x="3003" y="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4" name="Freeform 7060">
                      <a:extLst>
                        <a:ext uri="{FF2B5EF4-FFF2-40B4-BE49-F238E27FC236}">
                          <a16:creationId xmlns:a16="http://schemas.microsoft.com/office/drawing/2014/main" xmlns="" id="{EE7D1BD1-4F18-470B-A448-CFB539C119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1" y="1198"/>
                      <a:ext cx="45" cy="46"/>
                    </a:xfrm>
                    <a:custGeom>
                      <a:avLst/>
                      <a:gdLst>
                        <a:gd name="T0" fmla="*/ 0 w 266"/>
                        <a:gd name="T1" fmla="*/ 66 h 230"/>
                        <a:gd name="T2" fmla="*/ 266 w 266"/>
                        <a:gd name="T3" fmla="*/ 0 h 230"/>
                        <a:gd name="T4" fmla="*/ 189 w 266"/>
                        <a:gd name="T5" fmla="*/ 230 h 230"/>
                        <a:gd name="T6" fmla="*/ 0 w 266"/>
                        <a:gd name="T7" fmla="*/ 66 h 230"/>
                        <a:gd name="T8" fmla="*/ 266 w 266"/>
                        <a:gd name="T9" fmla="*/ 0 h 230"/>
                        <a:gd name="T10" fmla="*/ 0 w 266"/>
                        <a:gd name="T11" fmla="*/ 66 h 2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66" h="230">
                          <a:moveTo>
                            <a:pt x="0" y="66"/>
                          </a:moveTo>
                          <a:lnTo>
                            <a:pt x="266" y="0"/>
                          </a:lnTo>
                          <a:lnTo>
                            <a:pt x="189" y="230"/>
                          </a:lnTo>
                          <a:lnTo>
                            <a:pt x="0" y="66"/>
                          </a:lnTo>
                          <a:lnTo>
                            <a:pt x="266" y="0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5" name="Freeform 7061">
                      <a:extLst>
                        <a:ext uri="{FF2B5EF4-FFF2-40B4-BE49-F238E27FC236}">
                          <a16:creationId xmlns:a16="http://schemas.microsoft.com/office/drawing/2014/main" xmlns="" id="{94F78AFC-A43E-4E76-A0FB-A44480679F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24" y="1325"/>
                      <a:ext cx="502" cy="522"/>
                    </a:xfrm>
                    <a:custGeom>
                      <a:avLst/>
                      <a:gdLst>
                        <a:gd name="T0" fmla="*/ 2977 w 3014"/>
                        <a:gd name="T1" fmla="*/ 0 h 2609"/>
                        <a:gd name="T2" fmla="*/ 0 w 3014"/>
                        <a:gd name="T3" fmla="*/ 2577 h 2609"/>
                        <a:gd name="T4" fmla="*/ 35 w 3014"/>
                        <a:gd name="T5" fmla="*/ 2609 h 2609"/>
                        <a:gd name="T6" fmla="*/ 3014 w 3014"/>
                        <a:gd name="T7" fmla="*/ 30 h 2609"/>
                        <a:gd name="T8" fmla="*/ 2977 w 3014"/>
                        <a:gd name="T9" fmla="*/ 0 h 26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14" h="2609">
                          <a:moveTo>
                            <a:pt x="2977" y="0"/>
                          </a:moveTo>
                          <a:lnTo>
                            <a:pt x="0" y="2577"/>
                          </a:lnTo>
                          <a:lnTo>
                            <a:pt x="35" y="2609"/>
                          </a:lnTo>
                          <a:lnTo>
                            <a:pt x="3014" y="30"/>
                          </a:lnTo>
                          <a:lnTo>
                            <a:pt x="2977" y="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6" name="Freeform 7062">
                      <a:extLst>
                        <a:ext uri="{FF2B5EF4-FFF2-40B4-BE49-F238E27FC236}">
                          <a16:creationId xmlns:a16="http://schemas.microsoft.com/office/drawing/2014/main" xmlns="" id="{C3D500A6-9A16-4537-84B6-26CFE7491D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05" y="1301"/>
                      <a:ext cx="44" cy="46"/>
                    </a:xfrm>
                    <a:custGeom>
                      <a:avLst/>
                      <a:gdLst>
                        <a:gd name="T0" fmla="*/ 0 w 267"/>
                        <a:gd name="T1" fmla="*/ 67 h 231"/>
                        <a:gd name="T2" fmla="*/ 267 w 267"/>
                        <a:gd name="T3" fmla="*/ 0 h 231"/>
                        <a:gd name="T4" fmla="*/ 190 w 267"/>
                        <a:gd name="T5" fmla="*/ 231 h 231"/>
                        <a:gd name="T6" fmla="*/ 0 w 267"/>
                        <a:gd name="T7" fmla="*/ 67 h 231"/>
                        <a:gd name="T8" fmla="*/ 267 w 267"/>
                        <a:gd name="T9" fmla="*/ 0 h 231"/>
                        <a:gd name="T10" fmla="*/ 0 w 267"/>
                        <a:gd name="T11" fmla="*/ 67 h 2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67" h="231">
                          <a:moveTo>
                            <a:pt x="0" y="67"/>
                          </a:moveTo>
                          <a:lnTo>
                            <a:pt x="267" y="0"/>
                          </a:lnTo>
                          <a:lnTo>
                            <a:pt x="190" y="231"/>
                          </a:lnTo>
                          <a:lnTo>
                            <a:pt x="0" y="67"/>
                          </a:lnTo>
                          <a:lnTo>
                            <a:pt x="267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7" name="Freeform 7063">
                      <a:extLst>
                        <a:ext uri="{FF2B5EF4-FFF2-40B4-BE49-F238E27FC236}">
                          <a16:creationId xmlns:a16="http://schemas.microsoft.com/office/drawing/2014/main" xmlns="" id="{A082F4A3-104A-4AA0-B85B-7FB52A993F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2" y="1286"/>
                      <a:ext cx="514" cy="535"/>
                    </a:xfrm>
                    <a:custGeom>
                      <a:avLst/>
                      <a:gdLst>
                        <a:gd name="T0" fmla="*/ 3052 w 3088"/>
                        <a:gd name="T1" fmla="*/ 0 h 2672"/>
                        <a:gd name="T2" fmla="*/ 0 w 3088"/>
                        <a:gd name="T3" fmla="*/ 2641 h 2672"/>
                        <a:gd name="T4" fmla="*/ 35 w 3088"/>
                        <a:gd name="T5" fmla="*/ 2672 h 2672"/>
                        <a:gd name="T6" fmla="*/ 3088 w 3088"/>
                        <a:gd name="T7" fmla="*/ 30 h 2672"/>
                        <a:gd name="T8" fmla="*/ 3052 w 3088"/>
                        <a:gd name="T9" fmla="*/ 0 h 26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88" h="2672">
                          <a:moveTo>
                            <a:pt x="3052" y="0"/>
                          </a:moveTo>
                          <a:lnTo>
                            <a:pt x="0" y="2641"/>
                          </a:lnTo>
                          <a:lnTo>
                            <a:pt x="35" y="2672"/>
                          </a:lnTo>
                          <a:lnTo>
                            <a:pt x="3088" y="30"/>
                          </a:lnTo>
                          <a:lnTo>
                            <a:pt x="3052" y="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8" name="Freeform 7064">
                      <a:extLst>
                        <a:ext uri="{FF2B5EF4-FFF2-40B4-BE49-F238E27FC236}">
                          <a16:creationId xmlns:a16="http://schemas.microsoft.com/office/drawing/2014/main" xmlns="" id="{4DEB914C-B9EF-499A-85FB-9EDC0F9F5D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5" y="1262"/>
                      <a:ext cx="45" cy="46"/>
                    </a:xfrm>
                    <a:custGeom>
                      <a:avLst/>
                      <a:gdLst>
                        <a:gd name="T0" fmla="*/ 0 w 267"/>
                        <a:gd name="T1" fmla="*/ 67 h 230"/>
                        <a:gd name="T2" fmla="*/ 267 w 267"/>
                        <a:gd name="T3" fmla="*/ 0 h 230"/>
                        <a:gd name="T4" fmla="*/ 188 w 267"/>
                        <a:gd name="T5" fmla="*/ 230 h 230"/>
                        <a:gd name="T6" fmla="*/ 0 w 267"/>
                        <a:gd name="T7" fmla="*/ 67 h 230"/>
                        <a:gd name="T8" fmla="*/ 267 w 267"/>
                        <a:gd name="T9" fmla="*/ 0 h 230"/>
                        <a:gd name="T10" fmla="*/ 0 w 267"/>
                        <a:gd name="T11" fmla="*/ 67 h 2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67" h="230">
                          <a:moveTo>
                            <a:pt x="0" y="67"/>
                          </a:moveTo>
                          <a:lnTo>
                            <a:pt x="267" y="0"/>
                          </a:lnTo>
                          <a:lnTo>
                            <a:pt x="188" y="230"/>
                          </a:lnTo>
                          <a:lnTo>
                            <a:pt x="0" y="67"/>
                          </a:lnTo>
                          <a:lnTo>
                            <a:pt x="267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49" name="Freeform 7065">
                      <a:extLst>
                        <a:ext uri="{FF2B5EF4-FFF2-40B4-BE49-F238E27FC236}">
                          <a16:creationId xmlns:a16="http://schemas.microsoft.com/office/drawing/2014/main" xmlns="" id="{59D9B45B-8C89-4AC5-BACE-C41C64C181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0" y="1211"/>
                      <a:ext cx="568" cy="590"/>
                    </a:xfrm>
                    <a:custGeom>
                      <a:avLst/>
                      <a:gdLst>
                        <a:gd name="T0" fmla="*/ 3372 w 3409"/>
                        <a:gd name="T1" fmla="*/ 0 h 2951"/>
                        <a:gd name="T2" fmla="*/ 0 w 3409"/>
                        <a:gd name="T3" fmla="*/ 2919 h 2951"/>
                        <a:gd name="T4" fmla="*/ 37 w 3409"/>
                        <a:gd name="T5" fmla="*/ 2951 h 2951"/>
                        <a:gd name="T6" fmla="*/ 3409 w 3409"/>
                        <a:gd name="T7" fmla="*/ 32 h 2951"/>
                        <a:gd name="T8" fmla="*/ 3372 w 3409"/>
                        <a:gd name="T9" fmla="*/ 0 h 29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09" h="2951">
                          <a:moveTo>
                            <a:pt x="3372" y="0"/>
                          </a:moveTo>
                          <a:lnTo>
                            <a:pt x="0" y="2919"/>
                          </a:lnTo>
                          <a:lnTo>
                            <a:pt x="37" y="2951"/>
                          </a:lnTo>
                          <a:lnTo>
                            <a:pt x="3409" y="32"/>
                          </a:lnTo>
                          <a:lnTo>
                            <a:pt x="3372" y="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50" name="Freeform 7066">
                      <a:extLst>
                        <a:ext uri="{FF2B5EF4-FFF2-40B4-BE49-F238E27FC236}">
                          <a16:creationId xmlns:a16="http://schemas.microsoft.com/office/drawing/2014/main" xmlns="" id="{FF1147C2-EE99-45E1-9D53-21FBA4D8B6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87" y="1187"/>
                      <a:ext cx="44" cy="46"/>
                    </a:xfrm>
                    <a:custGeom>
                      <a:avLst/>
                      <a:gdLst>
                        <a:gd name="T0" fmla="*/ 0 w 267"/>
                        <a:gd name="T1" fmla="*/ 67 h 231"/>
                        <a:gd name="T2" fmla="*/ 267 w 267"/>
                        <a:gd name="T3" fmla="*/ 0 h 231"/>
                        <a:gd name="T4" fmla="*/ 190 w 267"/>
                        <a:gd name="T5" fmla="*/ 231 h 231"/>
                        <a:gd name="T6" fmla="*/ 0 w 267"/>
                        <a:gd name="T7" fmla="*/ 67 h 231"/>
                        <a:gd name="T8" fmla="*/ 267 w 267"/>
                        <a:gd name="T9" fmla="*/ 0 h 231"/>
                        <a:gd name="T10" fmla="*/ 0 w 267"/>
                        <a:gd name="T11" fmla="*/ 67 h 2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67" h="231">
                          <a:moveTo>
                            <a:pt x="0" y="67"/>
                          </a:moveTo>
                          <a:lnTo>
                            <a:pt x="267" y="0"/>
                          </a:lnTo>
                          <a:lnTo>
                            <a:pt x="190" y="231"/>
                          </a:lnTo>
                          <a:lnTo>
                            <a:pt x="0" y="67"/>
                          </a:lnTo>
                          <a:lnTo>
                            <a:pt x="267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651" name="Freeform 7067">
                      <a:extLst>
                        <a:ext uri="{FF2B5EF4-FFF2-40B4-BE49-F238E27FC236}">
                          <a16:creationId xmlns:a16="http://schemas.microsoft.com/office/drawing/2014/main" xmlns="" id="{D49D3583-C288-4911-884F-04ACE116B3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6" y="1324"/>
                      <a:ext cx="397" cy="413"/>
                    </a:xfrm>
                    <a:custGeom>
                      <a:avLst/>
                      <a:gdLst>
                        <a:gd name="T0" fmla="*/ 2345 w 2382"/>
                        <a:gd name="T1" fmla="*/ 0 h 2062"/>
                        <a:gd name="T2" fmla="*/ 0 w 2382"/>
                        <a:gd name="T3" fmla="*/ 2030 h 2062"/>
                        <a:gd name="T4" fmla="*/ 37 w 2382"/>
                        <a:gd name="T5" fmla="*/ 2062 h 2062"/>
                        <a:gd name="T6" fmla="*/ 2382 w 2382"/>
                        <a:gd name="T7" fmla="*/ 31 h 2062"/>
                        <a:gd name="T8" fmla="*/ 2345 w 2382"/>
                        <a:gd name="T9" fmla="*/ 0 h 20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82" h="2062">
                          <a:moveTo>
                            <a:pt x="2345" y="0"/>
                          </a:moveTo>
                          <a:lnTo>
                            <a:pt x="0" y="2030"/>
                          </a:lnTo>
                          <a:lnTo>
                            <a:pt x="37" y="2062"/>
                          </a:lnTo>
                          <a:lnTo>
                            <a:pt x="2382" y="31"/>
                          </a:lnTo>
                          <a:lnTo>
                            <a:pt x="2345" y="0"/>
                          </a:lnTo>
                          <a:close/>
                        </a:path>
                      </a:pathLst>
                    </a:custGeom>
                    <a:solidFill>
                      <a:srgbClr val="DA25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30653" name="Freeform 7069">
                    <a:extLst>
                      <a:ext uri="{FF2B5EF4-FFF2-40B4-BE49-F238E27FC236}">
                        <a16:creationId xmlns:a16="http://schemas.microsoft.com/office/drawing/2014/main" xmlns="" id="{797B7C00-C417-4703-B8F5-E545B5F413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1" y="1300"/>
                    <a:ext cx="45" cy="47"/>
                  </a:xfrm>
                  <a:custGeom>
                    <a:avLst/>
                    <a:gdLst>
                      <a:gd name="T0" fmla="*/ 0 w 267"/>
                      <a:gd name="T1" fmla="*/ 68 h 232"/>
                      <a:gd name="T2" fmla="*/ 267 w 267"/>
                      <a:gd name="T3" fmla="*/ 0 h 232"/>
                      <a:gd name="T4" fmla="*/ 190 w 267"/>
                      <a:gd name="T5" fmla="*/ 232 h 232"/>
                      <a:gd name="T6" fmla="*/ 0 w 267"/>
                      <a:gd name="T7" fmla="*/ 68 h 232"/>
                      <a:gd name="T8" fmla="*/ 267 w 267"/>
                      <a:gd name="T9" fmla="*/ 0 h 232"/>
                      <a:gd name="T10" fmla="*/ 0 w 267"/>
                      <a:gd name="T11" fmla="*/ 6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2">
                        <a:moveTo>
                          <a:pt x="0" y="68"/>
                        </a:moveTo>
                        <a:lnTo>
                          <a:pt x="267" y="0"/>
                        </a:lnTo>
                        <a:lnTo>
                          <a:pt x="190" y="232"/>
                        </a:lnTo>
                        <a:lnTo>
                          <a:pt x="0" y="68"/>
                        </a:lnTo>
                        <a:lnTo>
                          <a:pt x="267" y="0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54" name="Freeform 7070">
                    <a:extLst>
                      <a:ext uri="{FF2B5EF4-FFF2-40B4-BE49-F238E27FC236}">
                        <a16:creationId xmlns:a16="http://schemas.microsoft.com/office/drawing/2014/main" xmlns="" id="{183C097C-9274-44CE-BA68-4D7F57AD1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2" y="1327"/>
                    <a:ext cx="464" cy="482"/>
                  </a:xfrm>
                  <a:custGeom>
                    <a:avLst/>
                    <a:gdLst>
                      <a:gd name="T0" fmla="*/ 2748 w 2784"/>
                      <a:gd name="T1" fmla="*/ 0 h 2410"/>
                      <a:gd name="T2" fmla="*/ 0 w 2784"/>
                      <a:gd name="T3" fmla="*/ 2378 h 2410"/>
                      <a:gd name="T4" fmla="*/ 36 w 2784"/>
                      <a:gd name="T5" fmla="*/ 2410 h 2410"/>
                      <a:gd name="T6" fmla="*/ 2784 w 2784"/>
                      <a:gd name="T7" fmla="*/ 32 h 2410"/>
                      <a:gd name="T8" fmla="*/ 2748 w 2784"/>
                      <a:gd name="T9" fmla="*/ 0 h 2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84" h="2410">
                        <a:moveTo>
                          <a:pt x="2748" y="0"/>
                        </a:moveTo>
                        <a:lnTo>
                          <a:pt x="0" y="2378"/>
                        </a:lnTo>
                        <a:lnTo>
                          <a:pt x="36" y="2410"/>
                        </a:lnTo>
                        <a:lnTo>
                          <a:pt x="2784" y="32"/>
                        </a:lnTo>
                        <a:lnTo>
                          <a:pt x="2748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55" name="Freeform 7071">
                    <a:extLst>
                      <a:ext uri="{FF2B5EF4-FFF2-40B4-BE49-F238E27FC236}">
                        <a16:creationId xmlns:a16="http://schemas.microsoft.com/office/drawing/2014/main" xmlns="" id="{4FA36930-0218-4E86-9696-B4407636F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" y="1303"/>
                    <a:ext cx="44" cy="46"/>
                  </a:xfrm>
                  <a:custGeom>
                    <a:avLst/>
                    <a:gdLst>
                      <a:gd name="T0" fmla="*/ 0 w 267"/>
                      <a:gd name="T1" fmla="*/ 66 h 231"/>
                      <a:gd name="T2" fmla="*/ 267 w 267"/>
                      <a:gd name="T3" fmla="*/ 0 h 231"/>
                      <a:gd name="T4" fmla="*/ 190 w 267"/>
                      <a:gd name="T5" fmla="*/ 231 h 231"/>
                      <a:gd name="T6" fmla="*/ 0 w 267"/>
                      <a:gd name="T7" fmla="*/ 66 h 231"/>
                      <a:gd name="T8" fmla="*/ 267 w 267"/>
                      <a:gd name="T9" fmla="*/ 0 h 231"/>
                      <a:gd name="T10" fmla="*/ 0 w 267"/>
                      <a:gd name="T11" fmla="*/ 66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1">
                        <a:moveTo>
                          <a:pt x="0" y="66"/>
                        </a:moveTo>
                        <a:lnTo>
                          <a:pt x="267" y="0"/>
                        </a:lnTo>
                        <a:lnTo>
                          <a:pt x="190" y="231"/>
                        </a:lnTo>
                        <a:lnTo>
                          <a:pt x="0" y="66"/>
                        </a:lnTo>
                        <a:lnTo>
                          <a:pt x="267" y="0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56" name="Freeform 7072">
                    <a:extLst>
                      <a:ext uri="{FF2B5EF4-FFF2-40B4-BE49-F238E27FC236}">
                        <a16:creationId xmlns:a16="http://schemas.microsoft.com/office/drawing/2014/main" xmlns="" id="{72A7168D-C9FC-44A6-BB44-B1E9147061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8" y="1295"/>
                    <a:ext cx="528" cy="548"/>
                  </a:xfrm>
                  <a:custGeom>
                    <a:avLst/>
                    <a:gdLst>
                      <a:gd name="T0" fmla="*/ 3134 w 3169"/>
                      <a:gd name="T1" fmla="*/ 0 h 2742"/>
                      <a:gd name="T2" fmla="*/ 0 w 3169"/>
                      <a:gd name="T3" fmla="*/ 2711 h 2742"/>
                      <a:gd name="T4" fmla="*/ 36 w 3169"/>
                      <a:gd name="T5" fmla="*/ 2742 h 2742"/>
                      <a:gd name="T6" fmla="*/ 3169 w 3169"/>
                      <a:gd name="T7" fmla="*/ 31 h 2742"/>
                      <a:gd name="T8" fmla="*/ 3134 w 3169"/>
                      <a:gd name="T9" fmla="*/ 0 h 27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69" h="2742">
                        <a:moveTo>
                          <a:pt x="3134" y="0"/>
                        </a:moveTo>
                        <a:lnTo>
                          <a:pt x="0" y="2711"/>
                        </a:lnTo>
                        <a:lnTo>
                          <a:pt x="36" y="2742"/>
                        </a:lnTo>
                        <a:lnTo>
                          <a:pt x="3169" y="31"/>
                        </a:lnTo>
                        <a:lnTo>
                          <a:pt x="3134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57" name="Freeform 7073">
                    <a:extLst>
                      <a:ext uri="{FF2B5EF4-FFF2-40B4-BE49-F238E27FC236}">
                        <a16:creationId xmlns:a16="http://schemas.microsoft.com/office/drawing/2014/main" xmlns="" id="{B3B2A09D-3E48-4F87-AB0C-323875AD4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4" y="1271"/>
                    <a:ext cx="45" cy="46"/>
                  </a:xfrm>
                  <a:custGeom>
                    <a:avLst/>
                    <a:gdLst>
                      <a:gd name="T0" fmla="*/ 0 w 268"/>
                      <a:gd name="T1" fmla="*/ 67 h 232"/>
                      <a:gd name="T2" fmla="*/ 268 w 268"/>
                      <a:gd name="T3" fmla="*/ 0 h 232"/>
                      <a:gd name="T4" fmla="*/ 190 w 268"/>
                      <a:gd name="T5" fmla="*/ 232 h 232"/>
                      <a:gd name="T6" fmla="*/ 0 w 268"/>
                      <a:gd name="T7" fmla="*/ 67 h 232"/>
                      <a:gd name="T8" fmla="*/ 268 w 268"/>
                      <a:gd name="T9" fmla="*/ 0 h 232"/>
                      <a:gd name="T10" fmla="*/ 0 w 268"/>
                      <a:gd name="T11" fmla="*/ 67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8" h="232">
                        <a:moveTo>
                          <a:pt x="0" y="67"/>
                        </a:moveTo>
                        <a:lnTo>
                          <a:pt x="268" y="0"/>
                        </a:lnTo>
                        <a:lnTo>
                          <a:pt x="190" y="232"/>
                        </a:lnTo>
                        <a:lnTo>
                          <a:pt x="0" y="67"/>
                        </a:lnTo>
                        <a:lnTo>
                          <a:pt x="268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58" name="Freeform 7074">
                    <a:extLst>
                      <a:ext uri="{FF2B5EF4-FFF2-40B4-BE49-F238E27FC236}">
                        <a16:creationId xmlns:a16="http://schemas.microsoft.com/office/drawing/2014/main" xmlns="" id="{64B3C7D2-644B-4F4B-B66B-5DA7C7FF14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0" y="1347"/>
                    <a:ext cx="396" cy="410"/>
                  </a:xfrm>
                  <a:custGeom>
                    <a:avLst/>
                    <a:gdLst>
                      <a:gd name="T0" fmla="*/ 2335 w 2372"/>
                      <a:gd name="T1" fmla="*/ 0 h 2053"/>
                      <a:gd name="T2" fmla="*/ 0 w 2372"/>
                      <a:gd name="T3" fmla="*/ 2023 h 2053"/>
                      <a:gd name="T4" fmla="*/ 35 w 2372"/>
                      <a:gd name="T5" fmla="*/ 2053 h 2053"/>
                      <a:gd name="T6" fmla="*/ 2372 w 2372"/>
                      <a:gd name="T7" fmla="*/ 32 h 2053"/>
                      <a:gd name="T8" fmla="*/ 2335 w 2372"/>
                      <a:gd name="T9" fmla="*/ 0 h 20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72" h="2053">
                        <a:moveTo>
                          <a:pt x="2335" y="0"/>
                        </a:moveTo>
                        <a:lnTo>
                          <a:pt x="0" y="2023"/>
                        </a:lnTo>
                        <a:lnTo>
                          <a:pt x="35" y="2053"/>
                        </a:lnTo>
                        <a:lnTo>
                          <a:pt x="2372" y="32"/>
                        </a:lnTo>
                        <a:lnTo>
                          <a:pt x="2335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59" name="Freeform 7075">
                    <a:extLst>
                      <a:ext uri="{FF2B5EF4-FFF2-40B4-BE49-F238E27FC236}">
                        <a16:creationId xmlns:a16="http://schemas.microsoft.com/office/drawing/2014/main" xmlns="" id="{4AD4AB1C-CDEA-44AD-A585-3461E4E35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5" y="1323"/>
                    <a:ext cx="44" cy="46"/>
                  </a:xfrm>
                  <a:custGeom>
                    <a:avLst/>
                    <a:gdLst>
                      <a:gd name="T0" fmla="*/ 0 w 267"/>
                      <a:gd name="T1" fmla="*/ 67 h 231"/>
                      <a:gd name="T2" fmla="*/ 267 w 267"/>
                      <a:gd name="T3" fmla="*/ 0 h 231"/>
                      <a:gd name="T4" fmla="*/ 190 w 267"/>
                      <a:gd name="T5" fmla="*/ 231 h 231"/>
                      <a:gd name="T6" fmla="*/ 0 w 267"/>
                      <a:gd name="T7" fmla="*/ 67 h 231"/>
                      <a:gd name="T8" fmla="*/ 267 w 267"/>
                      <a:gd name="T9" fmla="*/ 0 h 231"/>
                      <a:gd name="T10" fmla="*/ 0 w 267"/>
                      <a:gd name="T11" fmla="*/ 67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1">
                        <a:moveTo>
                          <a:pt x="0" y="67"/>
                        </a:moveTo>
                        <a:lnTo>
                          <a:pt x="267" y="0"/>
                        </a:lnTo>
                        <a:lnTo>
                          <a:pt x="190" y="231"/>
                        </a:lnTo>
                        <a:lnTo>
                          <a:pt x="0" y="67"/>
                        </a:lnTo>
                        <a:lnTo>
                          <a:pt x="267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0" name="Freeform 7076">
                    <a:extLst>
                      <a:ext uri="{FF2B5EF4-FFF2-40B4-BE49-F238E27FC236}">
                        <a16:creationId xmlns:a16="http://schemas.microsoft.com/office/drawing/2014/main" xmlns="" id="{84B170DE-236E-48E3-B1BC-D37D93A50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4" y="2064"/>
                    <a:ext cx="73" cy="118"/>
                  </a:xfrm>
                  <a:custGeom>
                    <a:avLst/>
                    <a:gdLst>
                      <a:gd name="T0" fmla="*/ 116 w 437"/>
                      <a:gd name="T1" fmla="*/ 0 h 588"/>
                      <a:gd name="T2" fmla="*/ 437 w 437"/>
                      <a:gd name="T3" fmla="*/ 536 h 588"/>
                      <a:gd name="T4" fmla="*/ 321 w 437"/>
                      <a:gd name="T5" fmla="*/ 588 h 588"/>
                      <a:gd name="T6" fmla="*/ 0 w 437"/>
                      <a:gd name="T7" fmla="*/ 52 h 588"/>
                      <a:gd name="T8" fmla="*/ 116 w 437"/>
                      <a:gd name="T9" fmla="*/ 0 h 5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7" h="588">
                        <a:moveTo>
                          <a:pt x="116" y="0"/>
                        </a:moveTo>
                        <a:lnTo>
                          <a:pt x="437" y="536"/>
                        </a:lnTo>
                        <a:lnTo>
                          <a:pt x="321" y="588"/>
                        </a:lnTo>
                        <a:lnTo>
                          <a:pt x="0" y="52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00A5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1" name="Freeform 7077">
                    <a:extLst>
                      <a:ext uri="{FF2B5EF4-FFF2-40B4-BE49-F238E27FC236}">
                        <a16:creationId xmlns:a16="http://schemas.microsoft.com/office/drawing/2014/main" xmlns="" id="{B78D14E2-58C6-46E9-826E-5DD714B8F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2" y="2058"/>
                    <a:ext cx="75" cy="119"/>
                  </a:xfrm>
                  <a:custGeom>
                    <a:avLst/>
                    <a:gdLst>
                      <a:gd name="T0" fmla="*/ 321 w 449"/>
                      <a:gd name="T1" fmla="*/ 595 h 595"/>
                      <a:gd name="T2" fmla="*/ 0 w 449"/>
                      <a:gd name="T3" fmla="*/ 58 h 595"/>
                      <a:gd name="T4" fmla="*/ 128 w 449"/>
                      <a:gd name="T5" fmla="*/ 0 h 595"/>
                      <a:gd name="T6" fmla="*/ 449 w 449"/>
                      <a:gd name="T7" fmla="*/ 537 h 595"/>
                      <a:gd name="T8" fmla="*/ 321 w 449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9" h="595">
                        <a:moveTo>
                          <a:pt x="321" y="595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449" y="537"/>
                        </a:lnTo>
                        <a:lnTo>
                          <a:pt x="321" y="595"/>
                        </a:lnTo>
                        <a:close/>
                      </a:path>
                    </a:pathLst>
                  </a:custGeom>
                  <a:solidFill>
                    <a:srgbClr val="16A7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2" name="Freeform 7078">
                    <a:extLst>
                      <a:ext uri="{FF2B5EF4-FFF2-40B4-BE49-F238E27FC236}">
                        <a16:creationId xmlns:a16="http://schemas.microsoft.com/office/drawing/2014/main" xmlns="" id="{9D35417D-A27C-487C-9602-1F5F9182A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3" y="2053"/>
                    <a:ext cx="75" cy="119"/>
                  </a:xfrm>
                  <a:custGeom>
                    <a:avLst/>
                    <a:gdLst>
                      <a:gd name="T0" fmla="*/ 321 w 449"/>
                      <a:gd name="T1" fmla="*/ 595 h 595"/>
                      <a:gd name="T2" fmla="*/ 0 w 449"/>
                      <a:gd name="T3" fmla="*/ 59 h 595"/>
                      <a:gd name="T4" fmla="*/ 127 w 449"/>
                      <a:gd name="T5" fmla="*/ 0 h 595"/>
                      <a:gd name="T6" fmla="*/ 449 w 449"/>
                      <a:gd name="T7" fmla="*/ 538 h 595"/>
                      <a:gd name="T8" fmla="*/ 321 w 449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9" h="595">
                        <a:moveTo>
                          <a:pt x="321" y="595"/>
                        </a:moveTo>
                        <a:lnTo>
                          <a:pt x="0" y="59"/>
                        </a:lnTo>
                        <a:lnTo>
                          <a:pt x="127" y="0"/>
                        </a:lnTo>
                        <a:lnTo>
                          <a:pt x="449" y="538"/>
                        </a:lnTo>
                        <a:lnTo>
                          <a:pt x="321" y="595"/>
                        </a:lnTo>
                        <a:close/>
                      </a:path>
                    </a:pathLst>
                  </a:custGeom>
                  <a:solidFill>
                    <a:srgbClr val="40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3" name="Freeform 7079">
                    <a:extLst>
                      <a:ext uri="{FF2B5EF4-FFF2-40B4-BE49-F238E27FC236}">
                        <a16:creationId xmlns:a16="http://schemas.microsoft.com/office/drawing/2014/main" xmlns="" id="{1C91F549-0376-4C6A-8C55-3C6F088CE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4" y="2047"/>
                    <a:ext cx="75" cy="119"/>
                  </a:xfrm>
                  <a:custGeom>
                    <a:avLst/>
                    <a:gdLst>
                      <a:gd name="T0" fmla="*/ 321 w 449"/>
                      <a:gd name="T1" fmla="*/ 594 h 594"/>
                      <a:gd name="T2" fmla="*/ 0 w 449"/>
                      <a:gd name="T3" fmla="*/ 57 h 594"/>
                      <a:gd name="T4" fmla="*/ 127 w 449"/>
                      <a:gd name="T5" fmla="*/ 0 h 594"/>
                      <a:gd name="T6" fmla="*/ 449 w 449"/>
                      <a:gd name="T7" fmla="*/ 537 h 594"/>
                      <a:gd name="T8" fmla="*/ 321 w 449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9" h="594">
                        <a:moveTo>
                          <a:pt x="321" y="594"/>
                        </a:moveTo>
                        <a:lnTo>
                          <a:pt x="0" y="57"/>
                        </a:lnTo>
                        <a:lnTo>
                          <a:pt x="127" y="0"/>
                        </a:lnTo>
                        <a:lnTo>
                          <a:pt x="449" y="537"/>
                        </a:lnTo>
                        <a:lnTo>
                          <a:pt x="321" y="594"/>
                        </a:lnTo>
                        <a:close/>
                      </a:path>
                    </a:pathLst>
                  </a:custGeom>
                  <a:solidFill>
                    <a:srgbClr val="59B4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4" name="Freeform 7080">
                    <a:extLst>
                      <a:ext uri="{FF2B5EF4-FFF2-40B4-BE49-F238E27FC236}">
                        <a16:creationId xmlns:a16="http://schemas.microsoft.com/office/drawing/2014/main" xmlns="" id="{535D0793-469A-412A-B71E-EDCCB306F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4" y="2041"/>
                    <a:ext cx="75" cy="119"/>
                  </a:xfrm>
                  <a:custGeom>
                    <a:avLst/>
                    <a:gdLst>
                      <a:gd name="T0" fmla="*/ 322 w 450"/>
                      <a:gd name="T1" fmla="*/ 595 h 595"/>
                      <a:gd name="T2" fmla="*/ 0 w 450"/>
                      <a:gd name="T3" fmla="*/ 57 h 595"/>
                      <a:gd name="T4" fmla="*/ 128 w 450"/>
                      <a:gd name="T5" fmla="*/ 0 h 595"/>
                      <a:gd name="T6" fmla="*/ 450 w 450"/>
                      <a:gd name="T7" fmla="*/ 537 h 595"/>
                      <a:gd name="T8" fmla="*/ 322 w 450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5">
                        <a:moveTo>
                          <a:pt x="322" y="595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0" y="537"/>
                        </a:lnTo>
                        <a:lnTo>
                          <a:pt x="322" y="595"/>
                        </a:lnTo>
                        <a:close/>
                      </a:path>
                    </a:pathLst>
                  </a:custGeom>
                  <a:solidFill>
                    <a:srgbClr val="63B7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5" name="Freeform 7081">
                    <a:extLst>
                      <a:ext uri="{FF2B5EF4-FFF2-40B4-BE49-F238E27FC236}">
                        <a16:creationId xmlns:a16="http://schemas.microsoft.com/office/drawing/2014/main" xmlns="" id="{60490E28-E817-4270-AA01-35E6CCCD6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5" y="2035"/>
                    <a:ext cx="75" cy="119"/>
                  </a:xfrm>
                  <a:custGeom>
                    <a:avLst/>
                    <a:gdLst>
                      <a:gd name="T0" fmla="*/ 322 w 450"/>
                      <a:gd name="T1" fmla="*/ 596 h 596"/>
                      <a:gd name="T2" fmla="*/ 0 w 450"/>
                      <a:gd name="T3" fmla="*/ 59 h 596"/>
                      <a:gd name="T4" fmla="*/ 128 w 450"/>
                      <a:gd name="T5" fmla="*/ 0 h 596"/>
                      <a:gd name="T6" fmla="*/ 450 w 450"/>
                      <a:gd name="T7" fmla="*/ 538 h 596"/>
                      <a:gd name="T8" fmla="*/ 322 w 450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6">
                        <a:moveTo>
                          <a:pt x="322" y="596"/>
                        </a:moveTo>
                        <a:lnTo>
                          <a:pt x="0" y="59"/>
                        </a:lnTo>
                        <a:lnTo>
                          <a:pt x="128" y="0"/>
                        </a:lnTo>
                        <a:lnTo>
                          <a:pt x="450" y="538"/>
                        </a:lnTo>
                        <a:lnTo>
                          <a:pt x="322" y="596"/>
                        </a:lnTo>
                        <a:close/>
                      </a:path>
                    </a:pathLst>
                  </a:custGeom>
                  <a:solidFill>
                    <a:srgbClr val="6EBB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6" name="Freeform 7082">
                    <a:extLst>
                      <a:ext uri="{FF2B5EF4-FFF2-40B4-BE49-F238E27FC236}">
                        <a16:creationId xmlns:a16="http://schemas.microsoft.com/office/drawing/2014/main" xmlns="" id="{9E7F435A-AED8-4C21-90AB-36C6C6D00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6" y="2029"/>
                    <a:ext cx="75" cy="120"/>
                  </a:xfrm>
                  <a:custGeom>
                    <a:avLst/>
                    <a:gdLst>
                      <a:gd name="T0" fmla="*/ 322 w 450"/>
                      <a:gd name="T1" fmla="*/ 596 h 596"/>
                      <a:gd name="T2" fmla="*/ 0 w 450"/>
                      <a:gd name="T3" fmla="*/ 59 h 596"/>
                      <a:gd name="T4" fmla="*/ 128 w 450"/>
                      <a:gd name="T5" fmla="*/ 0 h 596"/>
                      <a:gd name="T6" fmla="*/ 450 w 450"/>
                      <a:gd name="T7" fmla="*/ 539 h 596"/>
                      <a:gd name="T8" fmla="*/ 322 w 450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6">
                        <a:moveTo>
                          <a:pt x="322" y="596"/>
                        </a:moveTo>
                        <a:lnTo>
                          <a:pt x="0" y="59"/>
                        </a:lnTo>
                        <a:lnTo>
                          <a:pt x="128" y="0"/>
                        </a:lnTo>
                        <a:lnTo>
                          <a:pt x="450" y="539"/>
                        </a:lnTo>
                        <a:lnTo>
                          <a:pt x="322" y="596"/>
                        </a:lnTo>
                        <a:close/>
                      </a:path>
                    </a:pathLst>
                  </a:custGeom>
                  <a:solidFill>
                    <a:srgbClr val="7ABF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7" name="Freeform 7083">
                    <a:extLst>
                      <a:ext uri="{FF2B5EF4-FFF2-40B4-BE49-F238E27FC236}">
                        <a16:creationId xmlns:a16="http://schemas.microsoft.com/office/drawing/2014/main" xmlns="" id="{839D219D-0EF9-48ED-8937-C381086D7E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6" y="2024"/>
                    <a:ext cx="75" cy="119"/>
                  </a:xfrm>
                  <a:custGeom>
                    <a:avLst/>
                    <a:gdLst>
                      <a:gd name="T0" fmla="*/ 322 w 450"/>
                      <a:gd name="T1" fmla="*/ 595 h 595"/>
                      <a:gd name="T2" fmla="*/ 0 w 450"/>
                      <a:gd name="T3" fmla="*/ 57 h 595"/>
                      <a:gd name="T4" fmla="*/ 128 w 450"/>
                      <a:gd name="T5" fmla="*/ 0 h 595"/>
                      <a:gd name="T6" fmla="*/ 450 w 450"/>
                      <a:gd name="T7" fmla="*/ 538 h 595"/>
                      <a:gd name="T8" fmla="*/ 322 w 450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5">
                        <a:moveTo>
                          <a:pt x="322" y="595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0" y="538"/>
                        </a:lnTo>
                        <a:lnTo>
                          <a:pt x="322" y="595"/>
                        </a:lnTo>
                        <a:close/>
                      </a:path>
                    </a:pathLst>
                  </a:custGeom>
                  <a:solidFill>
                    <a:srgbClr val="86C4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8" name="Freeform 7084">
                    <a:extLst>
                      <a:ext uri="{FF2B5EF4-FFF2-40B4-BE49-F238E27FC236}">
                        <a16:creationId xmlns:a16="http://schemas.microsoft.com/office/drawing/2014/main" xmlns="" id="{CA866596-F4E2-4650-8E57-78D3B1165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7" y="2018"/>
                    <a:ext cx="75" cy="119"/>
                  </a:xfrm>
                  <a:custGeom>
                    <a:avLst/>
                    <a:gdLst>
                      <a:gd name="T0" fmla="*/ 322 w 450"/>
                      <a:gd name="T1" fmla="*/ 596 h 596"/>
                      <a:gd name="T2" fmla="*/ 0 w 450"/>
                      <a:gd name="T3" fmla="*/ 57 h 596"/>
                      <a:gd name="T4" fmla="*/ 128 w 450"/>
                      <a:gd name="T5" fmla="*/ 0 h 596"/>
                      <a:gd name="T6" fmla="*/ 450 w 450"/>
                      <a:gd name="T7" fmla="*/ 538 h 596"/>
                      <a:gd name="T8" fmla="*/ 322 w 450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6">
                        <a:moveTo>
                          <a:pt x="322" y="596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0" y="538"/>
                        </a:lnTo>
                        <a:lnTo>
                          <a:pt x="322" y="596"/>
                        </a:lnTo>
                        <a:close/>
                      </a:path>
                    </a:pathLst>
                  </a:custGeom>
                  <a:solidFill>
                    <a:srgbClr val="94CA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69" name="Freeform 7085">
                    <a:extLst>
                      <a:ext uri="{FF2B5EF4-FFF2-40B4-BE49-F238E27FC236}">
                        <a16:creationId xmlns:a16="http://schemas.microsoft.com/office/drawing/2014/main" xmlns="" id="{9D9D8CF3-BEBF-4E3D-9DEC-4C70BEB21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6" y="1947"/>
                    <a:ext cx="97" cy="184"/>
                  </a:xfrm>
                  <a:custGeom>
                    <a:avLst/>
                    <a:gdLst>
                      <a:gd name="T0" fmla="*/ 450 w 578"/>
                      <a:gd name="T1" fmla="*/ 921 h 921"/>
                      <a:gd name="T2" fmla="*/ 128 w 578"/>
                      <a:gd name="T3" fmla="*/ 383 h 921"/>
                      <a:gd name="T4" fmla="*/ 198 w 578"/>
                      <a:gd name="T5" fmla="*/ 351 h 921"/>
                      <a:gd name="T6" fmla="*/ 0 w 578"/>
                      <a:gd name="T7" fmla="*/ 27 h 921"/>
                      <a:gd name="T8" fmla="*/ 60 w 578"/>
                      <a:gd name="T9" fmla="*/ 0 h 921"/>
                      <a:gd name="T10" fmla="*/ 578 w 578"/>
                      <a:gd name="T11" fmla="*/ 864 h 921"/>
                      <a:gd name="T12" fmla="*/ 450 w 578"/>
                      <a:gd name="T13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8" h="921">
                        <a:moveTo>
                          <a:pt x="450" y="921"/>
                        </a:moveTo>
                        <a:lnTo>
                          <a:pt x="128" y="383"/>
                        </a:lnTo>
                        <a:lnTo>
                          <a:pt x="198" y="351"/>
                        </a:lnTo>
                        <a:lnTo>
                          <a:pt x="0" y="27"/>
                        </a:lnTo>
                        <a:lnTo>
                          <a:pt x="60" y="0"/>
                        </a:lnTo>
                        <a:lnTo>
                          <a:pt x="578" y="864"/>
                        </a:lnTo>
                        <a:lnTo>
                          <a:pt x="450" y="921"/>
                        </a:lnTo>
                        <a:close/>
                      </a:path>
                    </a:pathLst>
                  </a:custGeom>
                  <a:solidFill>
                    <a:srgbClr val="A0CF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0" name="Freeform 7086">
                    <a:extLst>
                      <a:ext uri="{FF2B5EF4-FFF2-40B4-BE49-F238E27FC236}">
                        <a16:creationId xmlns:a16="http://schemas.microsoft.com/office/drawing/2014/main" xmlns="" id="{294C44AF-4AA4-48FC-B5AD-FD2E6CC0D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6" y="1941"/>
                    <a:ext cx="107" cy="185"/>
                  </a:xfrm>
                  <a:custGeom>
                    <a:avLst/>
                    <a:gdLst>
                      <a:gd name="T0" fmla="*/ 514 w 642"/>
                      <a:gd name="T1" fmla="*/ 922 h 922"/>
                      <a:gd name="T2" fmla="*/ 192 w 642"/>
                      <a:gd name="T3" fmla="*/ 384 h 922"/>
                      <a:gd name="T4" fmla="*/ 198 w 642"/>
                      <a:gd name="T5" fmla="*/ 381 h 922"/>
                      <a:gd name="T6" fmla="*/ 0 w 642"/>
                      <a:gd name="T7" fmla="*/ 57 h 922"/>
                      <a:gd name="T8" fmla="*/ 124 w 642"/>
                      <a:gd name="T9" fmla="*/ 0 h 922"/>
                      <a:gd name="T10" fmla="*/ 642 w 642"/>
                      <a:gd name="T11" fmla="*/ 865 h 922"/>
                      <a:gd name="T12" fmla="*/ 514 w 642"/>
                      <a:gd name="T13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2" h="922">
                        <a:moveTo>
                          <a:pt x="514" y="922"/>
                        </a:moveTo>
                        <a:lnTo>
                          <a:pt x="192" y="384"/>
                        </a:lnTo>
                        <a:lnTo>
                          <a:pt x="198" y="381"/>
                        </a:lnTo>
                        <a:lnTo>
                          <a:pt x="0" y="57"/>
                        </a:lnTo>
                        <a:lnTo>
                          <a:pt x="124" y="0"/>
                        </a:lnTo>
                        <a:lnTo>
                          <a:pt x="642" y="865"/>
                        </a:lnTo>
                        <a:lnTo>
                          <a:pt x="514" y="922"/>
                        </a:lnTo>
                        <a:close/>
                      </a:path>
                    </a:pathLst>
                  </a:custGeom>
                  <a:solidFill>
                    <a:srgbClr val="A9D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1" name="Freeform 7087">
                    <a:extLst>
                      <a:ext uri="{FF2B5EF4-FFF2-40B4-BE49-F238E27FC236}">
                        <a16:creationId xmlns:a16="http://schemas.microsoft.com/office/drawing/2014/main" xmlns="" id="{A1119669-90D7-4015-A0F1-6A4C20C22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6" y="1936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2 h 922"/>
                      <a:gd name="T2" fmla="*/ 0 w 646"/>
                      <a:gd name="T3" fmla="*/ 58 h 922"/>
                      <a:gd name="T4" fmla="*/ 128 w 646"/>
                      <a:gd name="T5" fmla="*/ 0 h 922"/>
                      <a:gd name="T6" fmla="*/ 646 w 646"/>
                      <a:gd name="T7" fmla="*/ 864 h 922"/>
                      <a:gd name="T8" fmla="*/ 518 w 646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2">
                        <a:moveTo>
                          <a:pt x="518" y="922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2"/>
                        </a:lnTo>
                        <a:close/>
                      </a:path>
                    </a:pathLst>
                  </a:custGeom>
                  <a:solidFill>
                    <a:srgbClr val="B3D8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2" name="Freeform 7088">
                    <a:extLst>
                      <a:ext uri="{FF2B5EF4-FFF2-40B4-BE49-F238E27FC236}">
                        <a16:creationId xmlns:a16="http://schemas.microsoft.com/office/drawing/2014/main" xmlns="" id="{7BB1B89E-5391-44C8-9ECC-D6CB58B07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7" y="1930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2 h 922"/>
                      <a:gd name="T2" fmla="*/ 0 w 646"/>
                      <a:gd name="T3" fmla="*/ 57 h 922"/>
                      <a:gd name="T4" fmla="*/ 128 w 646"/>
                      <a:gd name="T5" fmla="*/ 0 h 922"/>
                      <a:gd name="T6" fmla="*/ 646 w 646"/>
                      <a:gd name="T7" fmla="*/ 864 h 922"/>
                      <a:gd name="T8" fmla="*/ 518 w 646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2">
                        <a:moveTo>
                          <a:pt x="518" y="922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2"/>
                        </a:lnTo>
                        <a:close/>
                      </a:path>
                    </a:pathLst>
                  </a:custGeom>
                  <a:solidFill>
                    <a:srgbClr val="BDDD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3" name="Freeform 7089">
                    <a:extLst>
                      <a:ext uri="{FF2B5EF4-FFF2-40B4-BE49-F238E27FC236}">
                        <a16:creationId xmlns:a16="http://schemas.microsoft.com/office/drawing/2014/main" xmlns="" id="{79595272-48B0-4736-966B-B9A454610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8" y="1924"/>
                    <a:ext cx="107" cy="184"/>
                  </a:xfrm>
                  <a:custGeom>
                    <a:avLst/>
                    <a:gdLst>
                      <a:gd name="T0" fmla="*/ 518 w 646"/>
                      <a:gd name="T1" fmla="*/ 922 h 922"/>
                      <a:gd name="T2" fmla="*/ 0 w 646"/>
                      <a:gd name="T3" fmla="*/ 58 h 922"/>
                      <a:gd name="T4" fmla="*/ 128 w 646"/>
                      <a:gd name="T5" fmla="*/ 0 h 922"/>
                      <a:gd name="T6" fmla="*/ 646 w 646"/>
                      <a:gd name="T7" fmla="*/ 865 h 922"/>
                      <a:gd name="T8" fmla="*/ 518 w 646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2">
                        <a:moveTo>
                          <a:pt x="518" y="922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5"/>
                        </a:lnTo>
                        <a:lnTo>
                          <a:pt x="518" y="922"/>
                        </a:lnTo>
                        <a:close/>
                      </a:path>
                    </a:pathLst>
                  </a:custGeom>
                  <a:solidFill>
                    <a:srgbClr val="C7E1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4" name="Freeform 7090">
                    <a:extLst>
                      <a:ext uri="{FF2B5EF4-FFF2-40B4-BE49-F238E27FC236}">
                        <a16:creationId xmlns:a16="http://schemas.microsoft.com/office/drawing/2014/main" xmlns="" id="{DBB78643-9A30-4AF2-B50D-3CE747D3BA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8" y="1918"/>
                    <a:ext cx="108" cy="185"/>
                  </a:xfrm>
                  <a:custGeom>
                    <a:avLst/>
                    <a:gdLst>
                      <a:gd name="T0" fmla="*/ 518 w 646"/>
                      <a:gd name="T1" fmla="*/ 922 h 922"/>
                      <a:gd name="T2" fmla="*/ 0 w 646"/>
                      <a:gd name="T3" fmla="*/ 58 h 922"/>
                      <a:gd name="T4" fmla="*/ 128 w 646"/>
                      <a:gd name="T5" fmla="*/ 0 h 922"/>
                      <a:gd name="T6" fmla="*/ 646 w 646"/>
                      <a:gd name="T7" fmla="*/ 864 h 922"/>
                      <a:gd name="T8" fmla="*/ 518 w 646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2">
                        <a:moveTo>
                          <a:pt x="518" y="922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2"/>
                        </a:lnTo>
                        <a:close/>
                      </a:path>
                    </a:pathLst>
                  </a:custGeom>
                  <a:solidFill>
                    <a:srgbClr val="D2E6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5" name="Freeform 7091">
                    <a:extLst>
                      <a:ext uri="{FF2B5EF4-FFF2-40B4-BE49-F238E27FC236}">
                        <a16:creationId xmlns:a16="http://schemas.microsoft.com/office/drawing/2014/main" xmlns="" id="{62C0F2A4-C21F-4DC9-9713-F3576180D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9" y="1913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2 h 922"/>
                      <a:gd name="T2" fmla="*/ 0 w 646"/>
                      <a:gd name="T3" fmla="*/ 57 h 922"/>
                      <a:gd name="T4" fmla="*/ 128 w 646"/>
                      <a:gd name="T5" fmla="*/ 0 h 922"/>
                      <a:gd name="T6" fmla="*/ 646 w 646"/>
                      <a:gd name="T7" fmla="*/ 863 h 922"/>
                      <a:gd name="T8" fmla="*/ 518 w 646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2">
                        <a:moveTo>
                          <a:pt x="518" y="922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518" y="922"/>
                        </a:lnTo>
                        <a:close/>
                      </a:path>
                    </a:pathLst>
                  </a:custGeom>
                  <a:solidFill>
                    <a:srgbClr val="DCEB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6" name="Freeform 7092">
                    <a:extLst>
                      <a:ext uri="{FF2B5EF4-FFF2-40B4-BE49-F238E27FC236}">
                        <a16:creationId xmlns:a16="http://schemas.microsoft.com/office/drawing/2014/main" xmlns="" id="{A9038DD2-CC5B-42A3-B7F5-67D0CBEAB2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0" y="1907"/>
                    <a:ext cx="107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E5EF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7" name="Freeform 7093">
                    <a:extLst>
                      <a:ext uri="{FF2B5EF4-FFF2-40B4-BE49-F238E27FC236}">
                        <a16:creationId xmlns:a16="http://schemas.microsoft.com/office/drawing/2014/main" xmlns="" id="{FB96BB6B-6C74-477C-B98A-09C68BFA12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0" y="1901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8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F0F4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8" name="Freeform 7094">
                    <a:extLst>
                      <a:ext uri="{FF2B5EF4-FFF2-40B4-BE49-F238E27FC236}">
                        <a16:creationId xmlns:a16="http://schemas.microsoft.com/office/drawing/2014/main" xmlns="" id="{47FB1E60-C85E-41B5-A69D-E2EA512A9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1" y="1895"/>
                    <a:ext cx="108" cy="185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3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79" name="Freeform 7095">
                    <a:extLst>
                      <a:ext uri="{FF2B5EF4-FFF2-40B4-BE49-F238E27FC236}">
                        <a16:creationId xmlns:a16="http://schemas.microsoft.com/office/drawing/2014/main" xmlns="" id="{32FE57BB-6137-41FB-9BAC-8AAF041247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2" y="1890"/>
                    <a:ext cx="107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3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EDF2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0" name="Freeform 7096">
                    <a:extLst>
                      <a:ext uri="{FF2B5EF4-FFF2-40B4-BE49-F238E27FC236}">
                        <a16:creationId xmlns:a16="http://schemas.microsoft.com/office/drawing/2014/main" xmlns="" id="{0C3F684D-E813-4E4D-87FB-51D1D139A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2" y="1884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8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E1EE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1" name="Freeform 7097">
                    <a:extLst>
                      <a:ext uri="{FF2B5EF4-FFF2-40B4-BE49-F238E27FC236}">
                        <a16:creationId xmlns:a16="http://schemas.microsoft.com/office/drawing/2014/main" xmlns="" id="{FC5B10D2-EDC5-48FA-9789-2BAA851D5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3" y="1878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8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D4E8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2" name="Freeform 7098">
                    <a:extLst>
                      <a:ext uri="{FF2B5EF4-FFF2-40B4-BE49-F238E27FC236}">
                        <a16:creationId xmlns:a16="http://schemas.microsoft.com/office/drawing/2014/main" xmlns="" id="{DABE5C21-46C9-4C6A-B3E1-987175F4A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4" y="1872"/>
                    <a:ext cx="107" cy="185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3 h 921"/>
                      <a:gd name="T8" fmla="*/ 604 w 646"/>
                      <a:gd name="T9" fmla="*/ 882 h 921"/>
                      <a:gd name="T10" fmla="*/ 518 w 646"/>
                      <a:gd name="T11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604" y="882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C6E1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3" name="Freeform 7099">
                    <a:extLst>
                      <a:ext uri="{FF2B5EF4-FFF2-40B4-BE49-F238E27FC236}">
                        <a16:creationId xmlns:a16="http://schemas.microsoft.com/office/drawing/2014/main" xmlns="" id="{5F8433F3-8F83-4829-9435-D0270C25B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4" y="1867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40 w 646"/>
                      <a:gd name="T9" fmla="*/ 911 h 921"/>
                      <a:gd name="T10" fmla="*/ 518 w 646"/>
                      <a:gd name="T11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40" y="911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B9DB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4" name="Freeform 7100">
                    <a:extLst>
                      <a:ext uri="{FF2B5EF4-FFF2-40B4-BE49-F238E27FC236}">
                        <a16:creationId xmlns:a16="http://schemas.microsoft.com/office/drawing/2014/main" xmlns="" id="{E1481F5A-0693-465C-B612-163B97C71D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5" y="1861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8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ABD46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5" name="Freeform 7101">
                    <a:extLst>
                      <a:ext uri="{FF2B5EF4-FFF2-40B4-BE49-F238E27FC236}">
                        <a16:creationId xmlns:a16="http://schemas.microsoft.com/office/drawing/2014/main" xmlns="" id="{CF46077B-2F40-4AB1-ACAE-2CD135393B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6" y="1855"/>
                    <a:ext cx="107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3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9FCF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6" name="Freeform 7102">
                    <a:extLst>
                      <a:ext uri="{FF2B5EF4-FFF2-40B4-BE49-F238E27FC236}">
                        <a16:creationId xmlns:a16="http://schemas.microsoft.com/office/drawing/2014/main" xmlns="" id="{1685E86B-6F5F-4ACE-A936-EA00C55595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6" y="1849"/>
                    <a:ext cx="108" cy="185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3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8FC8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7" name="Freeform 7103">
                    <a:extLst>
                      <a:ext uri="{FF2B5EF4-FFF2-40B4-BE49-F238E27FC236}">
                        <a16:creationId xmlns:a16="http://schemas.microsoft.com/office/drawing/2014/main" xmlns="" id="{D2088AC3-3512-4359-992E-9C6A702046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7" y="1844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8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80C1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8" name="Freeform 7104">
                    <a:extLst>
                      <a:ext uri="{FF2B5EF4-FFF2-40B4-BE49-F238E27FC236}">
                        <a16:creationId xmlns:a16="http://schemas.microsoft.com/office/drawing/2014/main" xmlns="" id="{9467371D-8256-42F2-90C0-6B0602456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838"/>
                    <a:ext cx="107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8 h 921"/>
                      <a:gd name="T4" fmla="*/ 128 w 646"/>
                      <a:gd name="T5" fmla="*/ 0 h 921"/>
                      <a:gd name="T6" fmla="*/ 646 w 646"/>
                      <a:gd name="T7" fmla="*/ 864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6" y="864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70BB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89" name="Freeform 7105">
                    <a:extLst>
                      <a:ext uri="{FF2B5EF4-FFF2-40B4-BE49-F238E27FC236}">
                        <a16:creationId xmlns:a16="http://schemas.microsoft.com/office/drawing/2014/main" xmlns="" id="{A040F2B7-069C-40BA-9768-EB9934A26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8" y="1832"/>
                    <a:ext cx="108" cy="184"/>
                  </a:xfrm>
                  <a:custGeom>
                    <a:avLst/>
                    <a:gdLst>
                      <a:gd name="T0" fmla="*/ 518 w 646"/>
                      <a:gd name="T1" fmla="*/ 921 h 921"/>
                      <a:gd name="T2" fmla="*/ 0 w 646"/>
                      <a:gd name="T3" fmla="*/ 57 h 921"/>
                      <a:gd name="T4" fmla="*/ 128 w 646"/>
                      <a:gd name="T5" fmla="*/ 0 h 921"/>
                      <a:gd name="T6" fmla="*/ 646 w 646"/>
                      <a:gd name="T7" fmla="*/ 863 h 921"/>
                      <a:gd name="T8" fmla="*/ 518 w 646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6" h="921">
                        <a:moveTo>
                          <a:pt x="518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6" y="863"/>
                        </a:lnTo>
                        <a:lnTo>
                          <a:pt x="518" y="921"/>
                        </a:lnTo>
                        <a:close/>
                      </a:path>
                    </a:pathLst>
                  </a:custGeom>
                  <a:solidFill>
                    <a:srgbClr val="62B7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0" name="Freeform 7106">
                    <a:extLst>
                      <a:ext uri="{FF2B5EF4-FFF2-40B4-BE49-F238E27FC236}">
                        <a16:creationId xmlns:a16="http://schemas.microsoft.com/office/drawing/2014/main" xmlns="" id="{46A90B3A-F0B2-454B-BC83-1A79C34885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9" y="1828"/>
                    <a:ext cx="108" cy="183"/>
                  </a:xfrm>
                  <a:custGeom>
                    <a:avLst/>
                    <a:gdLst>
                      <a:gd name="T0" fmla="*/ 518 w 646"/>
                      <a:gd name="T1" fmla="*/ 911 h 911"/>
                      <a:gd name="T2" fmla="*/ 0 w 646"/>
                      <a:gd name="T3" fmla="*/ 47 h 911"/>
                      <a:gd name="T4" fmla="*/ 103 w 646"/>
                      <a:gd name="T5" fmla="*/ 0 h 911"/>
                      <a:gd name="T6" fmla="*/ 299 w 646"/>
                      <a:gd name="T7" fmla="*/ 325 h 911"/>
                      <a:gd name="T8" fmla="*/ 323 w 646"/>
                      <a:gd name="T9" fmla="*/ 315 h 911"/>
                      <a:gd name="T10" fmla="*/ 646 w 646"/>
                      <a:gd name="T11" fmla="*/ 854 h 911"/>
                      <a:gd name="T12" fmla="*/ 518 w 646"/>
                      <a:gd name="T13" fmla="*/ 911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6" h="911">
                        <a:moveTo>
                          <a:pt x="518" y="911"/>
                        </a:moveTo>
                        <a:lnTo>
                          <a:pt x="0" y="47"/>
                        </a:lnTo>
                        <a:lnTo>
                          <a:pt x="103" y="0"/>
                        </a:lnTo>
                        <a:lnTo>
                          <a:pt x="299" y="325"/>
                        </a:lnTo>
                        <a:lnTo>
                          <a:pt x="323" y="315"/>
                        </a:lnTo>
                        <a:lnTo>
                          <a:pt x="646" y="854"/>
                        </a:lnTo>
                        <a:lnTo>
                          <a:pt x="518" y="911"/>
                        </a:lnTo>
                        <a:close/>
                      </a:path>
                    </a:pathLst>
                  </a:custGeom>
                  <a:solidFill>
                    <a:srgbClr val="54B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1" name="Freeform 7107">
                    <a:extLst>
                      <a:ext uri="{FF2B5EF4-FFF2-40B4-BE49-F238E27FC236}">
                        <a16:creationId xmlns:a16="http://schemas.microsoft.com/office/drawing/2014/main" xmlns="" id="{D8A47A6F-D858-4715-B82E-8CAF1235F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0" y="1828"/>
                    <a:ext cx="107" cy="177"/>
                  </a:xfrm>
                  <a:custGeom>
                    <a:avLst/>
                    <a:gdLst>
                      <a:gd name="T0" fmla="*/ 518 w 646"/>
                      <a:gd name="T1" fmla="*/ 882 h 882"/>
                      <a:gd name="T2" fmla="*/ 0 w 646"/>
                      <a:gd name="T3" fmla="*/ 19 h 882"/>
                      <a:gd name="T4" fmla="*/ 39 w 646"/>
                      <a:gd name="T5" fmla="*/ 0 h 882"/>
                      <a:gd name="T6" fmla="*/ 235 w 646"/>
                      <a:gd name="T7" fmla="*/ 325 h 882"/>
                      <a:gd name="T8" fmla="*/ 323 w 646"/>
                      <a:gd name="T9" fmla="*/ 286 h 882"/>
                      <a:gd name="T10" fmla="*/ 646 w 646"/>
                      <a:gd name="T11" fmla="*/ 825 h 882"/>
                      <a:gd name="T12" fmla="*/ 518 w 646"/>
                      <a:gd name="T13" fmla="*/ 882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6" h="882">
                        <a:moveTo>
                          <a:pt x="518" y="882"/>
                        </a:moveTo>
                        <a:lnTo>
                          <a:pt x="0" y="19"/>
                        </a:lnTo>
                        <a:lnTo>
                          <a:pt x="39" y="0"/>
                        </a:lnTo>
                        <a:lnTo>
                          <a:pt x="235" y="325"/>
                        </a:lnTo>
                        <a:lnTo>
                          <a:pt x="323" y="286"/>
                        </a:lnTo>
                        <a:lnTo>
                          <a:pt x="646" y="825"/>
                        </a:lnTo>
                        <a:lnTo>
                          <a:pt x="518" y="882"/>
                        </a:lnTo>
                        <a:close/>
                      </a:path>
                    </a:pathLst>
                  </a:custGeom>
                  <a:solidFill>
                    <a:srgbClr val="4EB1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2" name="Freeform 7108">
                    <a:extLst>
                      <a:ext uri="{FF2B5EF4-FFF2-40B4-BE49-F238E27FC236}">
                        <a16:creationId xmlns:a16="http://schemas.microsoft.com/office/drawing/2014/main" xmlns="" id="{42B2074B-E8FD-4391-95F0-62C55804FC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3" y="1880"/>
                    <a:ext cx="75" cy="119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7 h 596"/>
                      <a:gd name="T4" fmla="*/ 128 w 451"/>
                      <a:gd name="T5" fmla="*/ 0 h 596"/>
                      <a:gd name="T6" fmla="*/ 451 w 451"/>
                      <a:gd name="T7" fmla="*/ 538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1" y="538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48B0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3" name="Freeform 7109">
                    <a:extLst>
                      <a:ext uri="{FF2B5EF4-FFF2-40B4-BE49-F238E27FC236}">
                        <a16:creationId xmlns:a16="http://schemas.microsoft.com/office/drawing/2014/main" xmlns="" id="{55CF7D50-2447-467A-B2F6-848E78C6F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4" y="1874"/>
                    <a:ext cx="75" cy="119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7 h 596"/>
                      <a:gd name="T4" fmla="*/ 128 w 451"/>
                      <a:gd name="T5" fmla="*/ 0 h 596"/>
                      <a:gd name="T6" fmla="*/ 451 w 451"/>
                      <a:gd name="T7" fmla="*/ 538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1" y="538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44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4" name="Freeform 7110">
                    <a:extLst>
                      <a:ext uri="{FF2B5EF4-FFF2-40B4-BE49-F238E27FC236}">
                        <a16:creationId xmlns:a16="http://schemas.microsoft.com/office/drawing/2014/main" xmlns="" id="{2EE4A208-EDD5-4A86-940C-1CC478C88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4" y="1868"/>
                    <a:ext cx="75" cy="120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8 h 596"/>
                      <a:gd name="T4" fmla="*/ 128 w 451"/>
                      <a:gd name="T5" fmla="*/ 0 h 596"/>
                      <a:gd name="T6" fmla="*/ 451 w 451"/>
                      <a:gd name="T7" fmla="*/ 539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451" y="539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40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5" name="Freeform 7111">
                    <a:extLst>
                      <a:ext uri="{FF2B5EF4-FFF2-40B4-BE49-F238E27FC236}">
                        <a16:creationId xmlns:a16="http://schemas.microsoft.com/office/drawing/2014/main" xmlns="" id="{FFA3A559-A8A9-4106-A247-F2A91011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5" y="1863"/>
                    <a:ext cx="75" cy="119"/>
                  </a:xfrm>
                  <a:custGeom>
                    <a:avLst/>
                    <a:gdLst>
                      <a:gd name="T0" fmla="*/ 323 w 451"/>
                      <a:gd name="T1" fmla="*/ 594 h 594"/>
                      <a:gd name="T2" fmla="*/ 0 w 451"/>
                      <a:gd name="T3" fmla="*/ 56 h 594"/>
                      <a:gd name="T4" fmla="*/ 128 w 451"/>
                      <a:gd name="T5" fmla="*/ 0 h 594"/>
                      <a:gd name="T6" fmla="*/ 451 w 451"/>
                      <a:gd name="T7" fmla="*/ 537 h 594"/>
                      <a:gd name="T8" fmla="*/ 323 w 451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4">
                        <a:moveTo>
                          <a:pt x="323" y="594"/>
                        </a:moveTo>
                        <a:lnTo>
                          <a:pt x="0" y="56"/>
                        </a:lnTo>
                        <a:lnTo>
                          <a:pt x="128" y="0"/>
                        </a:lnTo>
                        <a:lnTo>
                          <a:pt x="451" y="537"/>
                        </a:lnTo>
                        <a:lnTo>
                          <a:pt x="323" y="594"/>
                        </a:lnTo>
                        <a:close/>
                      </a:path>
                    </a:pathLst>
                  </a:custGeom>
                  <a:solidFill>
                    <a:srgbClr val="3DAD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6" name="Freeform 7112">
                    <a:extLst>
                      <a:ext uri="{FF2B5EF4-FFF2-40B4-BE49-F238E27FC236}">
                        <a16:creationId xmlns:a16="http://schemas.microsoft.com/office/drawing/2014/main" xmlns="" id="{AEF2DBA1-B5A2-41E5-8055-D50C93939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06" y="1857"/>
                    <a:ext cx="75" cy="119"/>
                  </a:xfrm>
                  <a:custGeom>
                    <a:avLst/>
                    <a:gdLst>
                      <a:gd name="T0" fmla="*/ 323 w 451"/>
                      <a:gd name="T1" fmla="*/ 595 h 595"/>
                      <a:gd name="T2" fmla="*/ 0 w 451"/>
                      <a:gd name="T3" fmla="*/ 56 h 595"/>
                      <a:gd name="T4" fmla="*/ 128 w 451"/>
                      <a:gd name="T5" fmla="*/ 0 h 595"/>
                      <a:gd name="T6" fmla="*/ 451 w 451"/>
                      <a:gd name="T7" fmla="*/ 536 h 595"/>
                      <a:gd name="T8" fmla="*/ 323 w 451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5">
                        <a:moveTo>
                          <a:pt x="323" y="595"/>
                        </a:moveTo>
                        <a:lnTo>
                          <a:pt x="0" y="56"/>
                        </a:lnTo>
                        <a:lnTo>
                          <a:pt x="128" y="0"/>
                        </a:lnTo>
                        <a:lnTo>
                          <a:pt x="451" y="536"/>
                        </a:lnTo>
                        <a:lnTo>
                          <a:pt x="323" y="595"/>
                        </a:lnTo>
                        <a:close/>
                      </a:path>
                    </a:pathLst>
                  </a:custGeom>
                  <a:solidFill>
                    <a:srgbClr val="3BAD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7" name="Freeform 7113">
                    <a:extLst>
                      <a:ext uri="{FF2B5EF4-FFF2-40B4-BE49-F238E27FC236}">
                        <a16:creationId xmlns:a16="http://schemas.microsoft.com/office/drawing/2014/main" xmlns="" id="{859BAB15-6AED-4D5E-BC3F-BDC6523A3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16" y="1851"/>
                    <a:ext cx="75" cy="119"/>
                  </a:xfrm>
                  <a:custGeom>
                    <a:avLst/>
                    <a:gdLst>
                      <a:gd name="T0" fmla="*/ 323 w 451"/>
                      <a:gd name="T1" fmla="*/ 595 h 595"/>
                      <a:gd name="T2" fmla="*/ 0 w 451"/>
                      <a:gd name="T3" fmla="*/ 58 h 595"/>
                      <a:gd name="T4" fmla="*/ 128 w 451"/>
                      <a:gd name="T5" fmla="*/ 0 h 595"/>
                      <a:gd name="T6" fmla="*/ 451 w 451"/>
                      <a:gd name="T7" fmla="*/ 537 h 595"/>
                      <a:gd name="T8" fmla="*/ 323 w 451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5">
                        <a:moveTo>
                          <a:pt x="323" y="595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451" y="537"/>
                        </a:lnTo>
                        <a:lnTo>
                          <a:pt x="323" y="595"/>
                        </a:lnTo>
                        <a:close/>
                      </a:path>
                    </a:pathLst>
                  </a:custGeom>
                  <a:solidFill>
                    <a:srgbClr val="37AC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8" name="Freeform 7114">
                    <a:extLst>
                      <a:ext uri="{FF2B5EF4-FFF2-40B4-BE49-F238E27FC236}">
                        <a16:creationId xmlns:a16="http://schemas.microsoft.com/office/drawing/2014/main" xmlns="" id="{7470D5DB-652F-45CE-BB51-3D6676AC4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7" y="1846"/>
                    <a:ext cx="75" cy="118"/>
                  </a:xfrm>
                  <a:custGeom>
                    <a:avLst/>
                    <a:gdLst>
                      <a:gd name="T0" fmla="*/ 323 w 451"/>
                      <a:gd name="T1" fmla="*/ 594 h 594"/>
                      <a:gd name="T2" fmla="*/ 0 w 451"/>
                      <a:gd name="T3" fmla="*/ 58 h 594"/>
                      <a:gd name="T4" fmla="*/ 128 w 451"/>
                      <a:gd name="T5" fmla="*/ 0 h 594"/>
                      <a:gd name="T6" fmla="*/ 451 w 451"/>
                      <a:gd name="T7" fmla="*/ 537 h 594"/>
                      <a:gd name="T8" fmla="*/ 323 w 451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4">
                        <a:moveTo>
                          <a:pt x="323" y="594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451" y="537"/>
                        </a:lnTo>
                        <a:lnTo>
                          <a:pt x="323" y="594"/>
                        </a:lnTo>
                        <a:close/>
                      </a:path>
                    </a:pathLst>
                  </a:custGeom>
                  <a:solidFill>
                    <a:srgbClr val="33AB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699" name="Freeform 7115">
                    <a:extLst>
                      <a:ext uri="{FF2B5EF4-FFF2-40B4-BE49-F238E27FC236}">
                        <a16:creationId xmlns:a16="http://schemas.microsoft.com/office/drawing/2014/main" xmlns="" id="{7DDB4032-3599-47AB-8FDC-E0723F9C2E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8" y="1840"/>
                    <a:ext cx="75" cy="119"/>
                  </a:xfrm>
                  <a:custGeom>
                    <a:avLst/>
                    <a:gdLst>
                      <a:gd name="T0" fmla="*/ 323 w 451"/>
                      <a:gd name="T1" fmla="*/ 594 h 594"/>
                      <a:gd name="T2" fmla="*/ 0 w 451"/>
                      <a:gd name="T3" fmla="*/ 57 h 594"/>
                      <a:gd name="T4" fmla="*/ 129 w 451"/>
                      <a:gd name="T5" fmla="*/ 0 h 594"/>
                      <a:gd name="T6" fmla="*/ 451 w 451"/>
                      <a:gd name="T7" fmla="*/ 536 h 594"/>
                      <a:gd name="T8" fmla="*/ 323 w 451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4">
                        <a:moveTo>
                          <a:pt x="323" y="594"/>
                        </a:moveTo>
                        <a:lnTo>
                          <a:pt x="0" y="57"/>
                        </a:lnTo>
                        <a:lnTo>
                          <a:pt x="129" y="0"/>
                        </a:lnTo>
                        <a:lnTo>
                          <a:pt x="451" y="536"/>
                        </a:lnTo>
                        <a:lnTo>
                          <a:pt x="323" y="594"/>
                        </a:lnTo>
                        <a:close/>
                      </a:path>
                    </a:pathLst>
                  </a:custGeom>
                  <a:solidFill>
                    <a:srgbClr val="2EAA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700" name="Freeform 7116">
                    <a:extLst>
                      <a:ext uri="{FF2B5EF4-FFF2-40B4-BE49-F238E27FC236}">
                        <a16:creationId xmlns:a16="http://schemas.microsoft.com/office/drawing/2014/main" xmlns="" id="{2F4F5F1F-0DD9-4B6C-918E-BDC1F8009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8" y="1837"/>
                    <a:ext cx="70" cy="116"/>
                  </a:xfrm>
                  <a:custGeom>
                    <a:avLst/>
                    <a:gdLst>
                      <a:gd name="T0" fmla="*/ 323 w 419"/>
                      <a:gd name="T1" fmla="*/ 579 h 579"/>
                      <a:gd name="T2" fmla="*/ 0 w 419"/>
                      <a:gd name="T3" fmla="*/ 42 h 579"/>
                      <a:gd name="T4" fmla="*/ 96 w 419"/>
                      <a:gd name="T5" fmla="*/ 0 h 579"/>
                      <a:gd name="T6" fmla="*/ 419 w 419"/>
                      <a:gd name="T7" fmla="*/ 536 h 579"/>
                      <a:gd name="T8" fmla="*/ 323 w 419"/>
                      <a:gd name="T9" fmla="*/ 579 h 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9" h="579">
                        <a:moveTo>
                          <a:pt x="323" y="579"/>
                        </a:moveTo>
                        <a:lnTo>
                          <a:pt x="0" y="42"/>
                        </a:lnTo>
                        <a:lnTo>
                          <a:pt x="96" y="0"/>
                        </a:lnTo>
                        <a:lnTo>
                          <a:pt x="419" y="536"/>
                        </a:lnTo>
                        <a:lnTo>
                          <a:pt x="323" y="579"/>
                        </a:lnTo>
                        <a:close/>
                      </a:path>
                    </a:pathLst>
                  </a:custGeom>
                  <a:solidFill>
                    <a:srgbClr val="2CAA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0701" name="Freeform 7117">
                    <a:extLst>
                      <a:ext uri="{FF2B5EF4-FFF2-40B4-BE49-F238E27FC236}">
                        <a16:creationId xmlns:a16="http://schemas.microsoft.com/office/drawing/2014/main" xmlns="" id="{2FBEFA32-4D84-40A7-BD94-9ED560940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9" y="1837"/>
                    <a:ext cx="59" cy="110"/>
                  </a:xfrm>
                  <a:custGeom>
                    <a:avLst/>
                    <a:gdLst>
                      <a:gd name="T0" fmla="*/ 322 w 354"/>
                      <a:gd name="T1" fmla="*/ 550 h 550"/>
                      <a:gd name="T2" fmla="*/ 0 w 354"/>
                      <a:gd name="T3" fmla="*/ 14 h 550"/>
                      <a:gd name="T4" fmla="*/ 31 w 354"/>
                      <a:gd name="T5" fmla="*/ 0 h 550"/>
                      <a:gd name="T6" fmla="*/ 354 w 354"/>
                      <a:gd name="T7" fmla="*/ 536 h 550"/>
                      <a:gd name="T8" fmla="*/ 322 w 354"/>
                      <a:gd name="T9" fmla="*/ 550 h 5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4" h="550">
                        <a:moveTo>
                          <a:pt x="322" y="550"/>
                        </a:moveTo>
                        <a:lnTo>
                          <a:pt x="0" y="14"/>
                        </a:lnTo>
                        <a:lnTo>
                          <a:pt x="31" y="0"/>
                        </a:lnTo>
                        <a:lnTo>
                          <a:pt x="354" y="536"/>
                        </a:lnTo>
                        <a:lnTo>
                          <a:pt x="322" y="550"/>
                        </a:lnTo>
                        <a:close/>
                      </a:path>
                    </a:pathLst>
                  </a:custGeom>
                  <a:solidFill>
                    <a:srgbClr val="2BA9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30709" name="Group 7125">
                  <a:extLst>
                    <a:ext uri="{FF2B5EF4-FFF2-40B4-BE49-F238E27FC236}">
                      <a16:creationId xmlns:a16="http://schemas.microsoft.com/office/drawing/2014/main" xmlns="" id="{58E96A38-0163-4CB8-BA18-8AB5CB4F8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9" y="1718"/>
                  <a:ext cx="857" cy="197"/>
                  <a:chOff x="3919" y="1718"/>
                  <a:chExt cx="857" cy="197"/>
                </a:xfrm>
              </p:grpSpPr>
              <p:grpSp>
                <p:nvGrpSpPr>
                  <p:cNvPr id="330707" name="Group 7123">
                    <a:extLst>
                      <a:ext uri="{FF2B5EF4-FFF2-40B4-BE49-F238E27FC236}">
                        <a16:creationId xmlns:a16="http://schemas.microsoft.com/office/drawing/2014/main" xmlns="" id="{2B78F101-5123-43CE-9574-430368AB01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19" y="1718"/>
                    <a:ext cx="857" cy="197"/>
                    <a:chOff x="3919" y="1718"/>
                    <a:chExt cx="857" cy="197"/>
                  </a:xfrm>
                </p:grpSpPr>
                <p:sp>
                  <p:nvSpPr>
                    <p:cNvPr id="330703" name="Rectangle 7119">
                      <a:extLst>
                        <a:ext uri="{FF2B5EF4-FFF2-40B4-BE49-F238E27FC236}">
                          <a16:creationId xmlns:a16="http://schemas.microsoft.com/office/drawing/2014/main" xmlns="" id="{DB38BBCF-CF98-43F3-83D3-28F4776495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9" y="1718"/>
                      <a:ext cx="857" cy="19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704" name="Freeform 7120">
                      <a:extLst>
                        <a:ext uri="{FF2B5EF4-FFF2-40B4-BE49-F238E27FC236}">
                          <a16:creationId xmlns:a16="http://schemas.microsoft.com/office/drawing/2014/main" xmlns="" id="{2D7E5887-3DA9-411E-BB6D-064CBEEA52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19" y="1718"/>
                      <a:ext cx="855" cy="195"/>
                    </a:xfrm>
                    <a:custGeom>
                      <a:avLst/>
                      <a:gdLst>
                        <a:gd name="T0" fmla="*/ 32 w 855"/>
                        <a:gd name="T1" fmla="*/ 0 h 195"/>
                        <a:gd name="T2" fmla="*/ 26 w 855"/>
                        <a:gd name="T3" fmla="*/ 1 h 195"/>
                        <a:gd name="T4" fmla="*/ 20 w 855"/>
                        <a:gd name="T5" fmla="*/ 3 h 195"/>
                        <a:gd name="T6" fmla="*/ 14 w 855"/>
                        <a:gd name="T7" fmla="*/ 6 h 195"/>
                        <a:gd name="T8" fmla="*/ 10 w 855"/>
                        <a:gd name="T9" fmla="*/ 10 h 195"/>
                        <a:gd name="T10" fmla="*/ 6 w 855"/>
                        <a:gd name="T11" fmla="*/ 14 h 195"/>
                        <a:gd name="T12" fmla="*/ 3 w 855"/>
                        <a:gd name="T13" fmla="*/ 20 h 195"/>
                        <a:gd name="T14" fmla="*/ 1 w 855"/>
                        <a:gd name="T15" fmla="*/ 26 h 195"/>
                        <a:gd name="T16" fmla="*/ 0 w 855"/>
                        <a:gd name="T17" fmla="*/ 32 h 195"/>
                        <a:gd name="T18" fmla="*/ 0 w 855"/>
                        <a:gd name="T19" fmla="*/ 162 h 195"/>
                        <a:gd name="T20" fmla="*/ 1 w 855"/>
                        <a:gd name="T21" fmla="*/ 169 h 195"/>
                        <a:gd name="T22" fmla="*/ 3 w 855"/>
                        <a:gd name="T23" fmla="*/ 175 h 195"/>
                        <a:gd name="T24" fmla="*/ 6 w 855"/>
                        <a:gd name="T25" fmla="*/ 180 h 195"/>
                        <a:gd name="T26" fmla="*/ 10 w 855"/>
                        <a:gd name="T27" fmla="*/ 185 h 195"/>
                        <a:gd name="T28" fmla="*/ 14 w 855"/>
                        <a:gd name="T29" fmla="*/ 189 h 195"/>
                        <a:gd name="T30" fmla="*/ 20 w 855"/>
                        <a:gd name="T31" fmla="*/ 192 h 195"/>
                        <a:gd name="T32" fmla="*/ 26 w 855"/>
                        <a:gd name="T33" fmla="*/ 194 h 195"/>
                        <a:gd name="T34" fmla="*/ 32 w 855"/>
                        <a:gd name="T35" fmla="*/ 195 h 195"/>
                        <a:gd name="T36" fmla="*/ 823 w 855"/>
                        <a:gd name="T37" fmla="*/ 195 h 195"/>
                        <a:gd name="T38" fmla="*/ 829 w 855"/>
                        <a:gd name="T39" fmla="*/ 194 h 195"/>
                        <a:gd name="T40" fmla="*/ 835 w 855"/>
                        <a:gd name="T41" fmla="*/ 192 h 195"/>
                        <a:gd name="T42" fmla="*/ 841 w 855"/>
                        <a:gd name="T43" fmla="*/ 189 h 195"/>
                        <a:gd name="T44" fmla="*/ 845 w 855"/>
                        <a:gd name="T45" fmla="*/ 185 h 195"/>
                        <a:gd name="T46" fmla="*/ 849 w 855"/>
                        <a:gd name="T47" fmla="*/ 180 h 195"/>
                        <a:gd name="T48" fmla="*/ 852 w 855"/>
                        <a:gd name="T49" fmla="*/ 175 h 195"/>
                        <a:gd name="T50" fmla="*/ 854 w 855"/>
                        <a:gd name="T51" fmla="*/ 169 h 195"/>
                        <a:gd name="T52" fmla="*/ 855 w 855"/>
                        <a:gd name="T53" fmla="*/ 162 h 195"/>
                        <a:gd name="T54" fmla="*/ 855 w 855"/>
                        <a:gd name="T55" fmla="*/ 32 h 195"/>
                        <a:gd name="T56" fmla="*/ 854 w 855"/>
                        <a:gd name="T57" fmla="*/ 26 h 195"/>
                        <a:gd name="T58" fmla="*/ 852 w 855"/>
                        <a:gd name="T59" fmla="*/ 20 h 195"/>
                        <a:gd name="T60" fmla="*/ 849 w 855"/>
                        <a:gd name="T61" fmla="*/ 14 h 195"/>
                        <a:gd name="T62" fmla="*/ 845 w 855"/>
                        <a:gd name="T63" fmla="*/ 10 h 195"/>
                        <a:gd name="T64" fmla="*/ 841 w 855"/>
                        <a:gd name="T65" fmla="*/ 6 h 195"/>
                        <a:gd name="T66" fmla="*/ 835 w 855"/>
                        <a:gd name="T67" fmla="*/ 3 h 195"/>
                        <a:gd name="T68" fmla="*/ 829 w 855"/>
                        <a:gd name="T69" fmla="*/ 1 h 195"/>
                        <a:gd name="T70" fmla="*/ 823 w 855"/>
                        <a:gd name="T71" fmla="*/ 0 h 195"/>
                        <a:gd name="T72" fmla="*/ 32 w 855"/>
                        <a:gd name="T73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855" h="195">
                          <a:moveTo>
                            <a:pt x="32" y="0"/>
                          </a:moveTo>
                          <a:lnTo>
                            <a:pt x="26" y="1"/>
                          </a:lnTo>
                          <a:lnTo>
                            <a:pt x="20" y="3"/>
                          </a:lnTo>
                          <a:lnTo>
                            <a:pt x="14" y="6"/>
                          </a:lnTo>
                          <a:lnTo>
                            <a:pt x="10" y="10"/>
                          </a:lnTo>
                          <a:lnTo>
                            <a:pt x="6" y="14"/>
                          </a:lnTo>
                          <a:lnTo>
                            <a:pt x="3" y="20"/>
                          </a:lnTo>
                          <a:lnTo>
                            <a:pt x="1" y="26"/>
                          </a:lnTo>
                          <a:lnTo>
                            <a:pt x="0" y="32"/>
                          </a:lnTo>
                          <a:lnTo>
                            <a:pt x="0" y="162"/>
                          </a:lnTo>
                          <a:lnTo>
                            <a:pt x="1" y="169"/>
                          </a:lnTo>
                          <a:lnTo>
                            <a:pt x="3" y="175"/>
                          </a:lnTo>
                          <a:lnTo>
                            <a:pt x="6" y="180"/>
                          </a:lnTo>
                          <a:lnTo>
                            <a:pt x="10" y="185"/>
                          </a:lnTo>
                          <a:lnTo>
                            <a:pt x="14" y="189"/>
                          </a:lnTo>
                          <a:lnTo>
                            <a:pt x="20" y="192"/>
                          </a:lnTo>
                          <a:lnTo>
                            <a:pt x="26" y="194"/>
                          </a:lnTo>
                          <a:lnTo>
                            <a:pt x="32" y="195"/>
                          </a:lnTo>
                          <a:lnTo>
                            <a:pt x="823" y="195"/>
                          </a:lnTo>
                          <a:lnTo>
                            <a:pt x="829" y="194"/>
                          </a:lnTo>
                          <a:lnTo>
                            <a:pt x="835" y="192"/>
                          </a:lnTo>
                          <a:lnTo>
                            <a:pt x="841" y="189"/>
                          </a:lnTo>
                          <a:lnTo>
                            <a:pt x="845" y="185"/>
                          </a:lnTo>
                          <a:lnTo>
                            <a:pt x="849" y="180"/>
                          </a:lnTo>
                          <a:lnTo>
                            <a:pt x="852" y="175"/>
                          </a:lnTo>
                          <a:lnTo>
                            <a:pt x="854" y="169"/>
                          </a:lnTo>
                          <a:lnTo>
                            <a:pt x="855" y="162"/>
                          </a:lnTo>
                          <a:lnTo>
                            <a:pt x="855" y="32"/>
                          </a:lnTo>
                          <a:lnTo>
                            <a:pt x="854" y="26"/>
                          </a:lnTo>
                          <a:lnTo>
                            <a:pt x="852" y="20"/>
                          </a:lnTo>
                          <a:lnTo>
                            <a:pt x="849" y="14"/>
                          </a:lnTo>
                          <a:lnTo>
                            <a:pt x="845" y="10"/>
                          </a:lnTo>
                          <a:lnTo>
                            <a:pt x="841" y="6"/>
                          </a:lnTo>
                          <a:lnTo>
                            <a:pt x="835" y="3"/>
                          </a:lnTo>
                          <a:lnTo>
                            <a:pt x="829" y="1"/>
                          </a:lnTo>
                          <a:lnTo>
                            <a:pt x="823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705" name="Freeform 7121">
                      <a:extLst>
                        <a:ext uri="{FF2B5EF4-FFF2-40B4-BE49-F238E27FC236}">
                          <a16:creationId xmlns:a16="http://schemas.microsoft.com/office/drawing/2014/main" xmlns="" id="{758C0E76-D9D2-4A27-9F97-6CF002B36D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19" y="1718"/>
                      <a:ext cx="855" cy="195"/>
                    </a:xfrm>
                    <a:custGeom>
                      <a:avLst/>
                      <a:gdLst>
                        <a:gd name="T0" fmla="*/ 32 w 855"/>
                        <a:gd name="T1" fmla="*/ 0 h 195"/>
                        <a:gd name="T2" fmla="*/ 26 w 855"/>
                        <a:gd name="T3" fmla="*/ 1 h 195"/>
                        <a:gd name="T4" fmla="*/ 20 w 855"/>
                        <a:gd name="T5" fmla="*/ 3 h 195"/>
                        <a:gd name="T6" fmla="*/ 14 w 855"/>
                        <a:gd name="T7" fmla="*/ 6 h 195"/>
                        <a:gd name="T8" fmla="*/ 10 w 855"/>
                        <a:gd name="T9" fmla="*/ 10 h 195"/>
                        <a:gd name="T10" fmla="*/ 6 w 855"/>
                        <a:gd name="T11" fmla="*/ 14 h 195"/>
                        <a:gd name="T12" fmla="*/ 3 w 855"/>
                        <a:gd name="T13" fmla="*/ 20 h 195"/>
                        <a:gd name="T14" fmla="*/ 1 w 855"/>
                        <a:gd name="T15" fmla="*/ 26 h 195"/>
                        <a:gd name="T16" fmla="*/ 0 w 855"/>
                        <a:gd name="T17" fmla="*/ 32 h 195"/>
                        <a:gd name="T18" fmla="*/ 0 w 855"/>
                        <a:gd name="T19" fmla="*/ 162 h 195"/>
                        <a:gd name="T20" fmla="*/ 1 w 855"/>
                        <a:gd name="T21" fmla="*/ 169 h 195"/>
                        <a:gd name="T22" fmla="*/ 3 w 855"/>
                        <a:gd name="T23" fmla="*/ 175 h 195"/>
                        <a:gd name="T24" fmla="*/ 6 w 855"/>
                        <a:gd name="T25" fmla="*/ 180 h 195"/>
                        <a:gd name="T26" fmla="*/ 10 w 855"/>
                        <a:gd name="T27" fmla="*/ 185 h 195"/>
                        <a:gd name="T28" fmla="*/ 14 w 855"/>
                        <a:gd name="T29" fmla="*/ 189 h 195"/>
                        <a:gd name="T30" fmla="*/ 20 w 855"/>
                        <a:gd name="T31" fmla="*/ 192 h 195"/>
                        <a:gd name="T32" fmla="*/ 26 w 855"/>
                        <a:gd name="T33" fmla="*/ 194 h 195"/>
                        <a:gd name="T34" fmla="*/ 32 w 855"/>
                        <a:gd name="T35" fmla="*/ 195 h 195"/>
                        <a:gd name="T36" fmla="*/ 823 w 855"/>
                        <a:gd name="T37" fmla="*/ 195 h 195"/>
                        <a:gd name="T38" fmla="*/ 829 w 855"/>
                        <a:gd name="T39" fmla="*/ 194 h 195"/>
                        <a:gd name="T40" fmla="*/ 835 w 855"/>
                        <a:gd name="T41" fmla="*/ 192 h 195"/>
                        <a:gd name="T42" fmla="*/ 841 w 855"/>
                        <a:gd name="T43" fmla="*/ 189 h 195"/>
                        <a:gd name="T44" fmla="*/ 845 w 855"/>
                        <a:gd name="T45" fmla="*/ 185 h 195"/>
                        <a:gd name="T46" fmla="*/ 849 w 855"/>
                        <a:gd name="T47" fmla="*/ 180 h 195"/>
                        <a:gd name="T48" fmla="*/ 852 w 855"/>
                        <a:gd name="T49" fmla="*/ 175 h 195"/>
                        <a:gd name="T50" fmla="*/ 854 w 855"/>
                        <a:gd name="T51" fmla="*/ 169 h 195"/>
                        <a:gd name="T52" fmla="*/ 855 w 855"/>
                        <a:gd name="T53" fmla="*/ 162 h 195"/>
                        <a:gd name="T54" fmla="*/ 855 w 855"/>
                        <a:gd name="T55" fmla="*/ 32 h 195"/>
                        <a:gd name="T56" fmla="*/ 854 w 855"/>
                        <a:gd name="T57" fmla="*/ 26 h 195"/>
                        <a:gd name="T58" fmla="*/ 852 w 855"/>
                        <a:gd name="T59" fmla="*/ 20 h 195"/>
                        <a:gd name="T60" fmla="*/ 849 w 855"/>
                        <a:gd name="T61" fmla="*/ 14 h 195"/>
                        <a:gd name="T62" fmla="*/ 845 w 855"/>
                        <a:gd name="T63" fmla="*/ 10 h 195"/>
                        <a:gd name="T64" fmla="*/ 841 w 855"/>
                        <a:gd name="T65" fmla="*/ 6 h 195"/>
                        <a:gd name="T66" fmla="*/ 835 w 855"/>
                        <a:gd name="T67" fmla="*/ 3 h 195"/>
                        <a:gd name="T68" fmla="*/ 829 w 855"/>
                        <a:gd name="T69" fmla="*/ 1 h 195"/>
                        <a:gd name="T70" fmla="*/ 823 w 855"/>
                        <a:gd name="T71" fmla="*/ 0 h 195"/>
                        <a:gd name="T72" fmla="*/ 32 w 855"/>
                        <a:gd name="T73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855" h="195">
                          <a:moveTo>
                            <a:pt x="32" y="0"/>
                          </a:moveTo>
                          <a:lnTo>
                            <a:pt x="26" y="1"/>
                          </a:lnTo>
                          <a:lnTo>
                            <a:pt x="20" y="3"/>
                          </a:lnTo>
                          <a:lnTo>
                            <a:pt x="14" y="6"/>
                          </a:lnTo>
                          <a:lnTo>
                            <a:pt x="10" y="10"/>
                          </a:lnTo>
                          <a:lnTo>
                            <a:pt x="6" y="14"/>
                          </a:lnTo>
                          <a:lnTo>
                            <a:pt x="3" y="20"/>
                          </a:lnTo>
                          <a:lnTo>
                            <a:pt x="1" y="26"/>
                          </a:lnTo>
                          <a:lnTo>
                            <a:pt x="0" y="32"/>
                          </a:lnTo>
                          <a:lnTo>
                            <a:pt x="0" y="162"/>
                          </a:lnTo>
                          <a:lnTo>
                            <a:pt x="1" y="169"/>
                          </a:lnTo>
                          <a:lnTo>
                            <a:pt x="3" y="175"/>
                          </a:lnTo>
                          <a:lnTo>
                            <a:pt x="6" y="180"/>
                          </a:lnTo>
                          <a:lnTo>
                            <a:pt x="10" y="185"/>
                          </a:lnTo>
                          <a:lnTo>
                            <a:pt x="14" y="189"/>
                          </a:lnTo>
                          <a:lnTo>
                            <a:pt x="20" y="192"/>
                          </a:lnTo>
                          <a:lnTo>
                            <a:pt x="26" y="194"/>
                          </a:lnTo>
                          <a:lnTo>
                            <a:pt x="32" y="195"/>
                          </a:lnTo>
                          <a:lnTo>
                            <a:pt x="823" y="195"/>
                          </a:lnTo>
                          <a:lnTo>
                            <a:pt x="829" y="194"/>
                          </a:lnTo>
                          <a:lnTo>
                            <a:pt x="835" y="192"/>
                          </a:lnTo>
                          <a:lnTo>
                            <a:pt x="841" y="189"/>
                          </a:lnTo>
                          <a:lnTo>
                            <a:pt x="845" y="185"/>
                          </a:lnTo>
                          <a:lnTo>
                            <a:pt x="849" y="180"/>
                          </a:lnTo>
                          <a:lnTo>
                            <a:pt x="852" y="175"/>
                          </a:lnTo>
                          <a:lnTo>
                            <a:pt x="854" y="169"/>
                          </a:lnTo>
                          <a:lnTo>
                            <a:pt x="855" y="162"/>
                          </a:lnTo>
                          <a:lnTo>
                            <a:pt x="855" y="32"/>
                          </a:lnTo>
                          <a:lnTo>
                            <a:pt x="854" y="26"/>
                          </a:lnTo>
                          <a:lnTo>
                            <a:pt x="852" y="20"/>
                          </a:lnTo>
                          <a:lnTo>
                            <a:pt x="849" y="14"/>
                          </a:lnTo>
                          <a:lnTo>
                            <a:pt x="845" y="10"/>
                          </a:lnTo>
                          <a:lnTo>
                            <a:pt x="841" y="6"/>
                          </a:lnTo>
                          <a:lnTo>
                            <a:pt x="835" y="3"/>
                          </a:lnTo>
                          <a:lnTo>
                            <a:pt x="829" y="1"/>
                          </a:lnTo>
                          <a:lnTo>
                            <a:pt x="823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30706" name="Rectangle 7122">
                      <a:extLst>
                        <a:ext uri="{FF2B5EF4-FFF2-40B4-BE49-F238E27FC236}">
                          <a16:creationId xmlns:a16="http://schemas.microsoft.com/office/drawing/2014/main" xmlns="" id="{6C7658FC-93B9-46C8-B22E-4CC2A5B29E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9" y="1718"/>
                      <a:ext cx="857" cy="19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30708" name="Freeform 7124">
                    <a:extLst>
                      <a:ext uri="{FF2B5EF4-FFF2-40B4-BE49-F238E27FC236}">
                        <a16:creationId xmlns:a16="http://schemas.microsoft.com/office/drawing/2014/main" xmlns="" id="{8694B9AC-5EF5-4633-8897-92B6F29D9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19" y="1718"/>
                    <a:ext cx="855" cy="195"/>
                  </a:xfrm>
                  <a:custGeom>
                    <a:avLst/>
                    <a:gdLst>
                      <a:gd name="T0" fmla="*/ 32 w 855"/>
                      <a:gd name="T1" fmla="*/ 0 h 195"/>
                      <a:gd name="T2" fmla="*/ 26 w 855"/>
                      <a:gd name="T3" fmla="*/ 1 h 195"/>
                      <a:gd name="T4" fmla="*/ 20 w 855"/>
                      <a:gd name="T5" fmla="*/ 3 h 195"/>
                      <a:gd name="T6" fmla="*/ 14 w 855"/>
                      <a:gd name="T7" fmla="*/ 6 h 195"/>
                      <a:gd name="T8" fmla="*/ 10 w 855"/>
                      <a:gd name="T9" fmla="*/ 10 h 195"/>
                      <a:gd name="T10" fmla="*/ 6 w 855"/>
                      <a:gd name="T11" fmla="*/ 14 h 195"/>
                      <a:gd name="T12" fmla="*/ 3 w 855"/>
                      <a:gd name="T13" fmla="*/ 20 h 195"/>
                      <a:gd name="T14" fmla="*/ 1 w 855"/>
                      <a:gd name="T15" fmla="*/ 26 h 195"/>
                      <a:gd name="T16" fmla="*/ 0 w 855"/>
                      <a:gd name="T17" fmla="*/ 32 h 195"/>
                      <a:gd name="T18" fmla="*/ 0 w 855"/>
                      <a:gd name="T19" fmla="*/ 162 h 195"/>
                      <a:gd name="T20" fmla="*/ 1 w 855"/>
                      <a:gd name="T21" fmla="*/ 169 h 195"/>
                      <a:gd name="T22" fmla="*/ 3 w 855"/>
                      <a:gd name="T23" fmla="*/ 175 h 195"/>
                      <a:gd name="T24" fmla="*/ 6 w 855"/>
                      <a:gd name="T25" fmla="*/ 180 h 195"/>
                      <a:gd name="T26" fmla="*/ 10 w 855"/>
                      <a:gd name="T27" fmla="*/ 185 h 195"/>
                      <a:gd name="T28" fmla="*/ 14 w 855"/>
                      <a:gd name="T29" fmla="*/ 189 h 195"/>
                      <a:gd name="T30" fmla="*/ 20 w 855"/>
                      <a:gd name="T31" fmla="*/ 192 h 195"/>
                      <a:gd name="T32" fmla="*/ 26 w 855"/>
                      <a:gd name="T33" fmla="*/ 194 h 195"/>
                      <a:gd name="T34" fmla="*/ 32 w 855"/>
                      <a:gd name="T35" fmla="*/ 195 h 195"/>
                      <a:gd name="T36" fmla="*/ 823 w 855"/>
                      <a:gd name="T37" fmla="*/ 195 h 195"/>
                      <a:gd name="T38" fmla="*/ 829 w 855"/>
                      <a:gd name="T39" fmla="*/ 194 h 195"/>
                      <a:gd name="T40" fmla="*/ 835 w 855"/>
                      <a:gd name="T41" fmla="*/ 192 h 195"/>
                      <a:gd name="T42" fmla="*/ 841 w 855"/>
                      <a:gd name="T43" fmla="*/ 189 h 195"/>
                      <a:gd name="T44" fmla="*/ 845 w 855"/>
                      <a:gd name="T45" fmla="*/ 185 h 195"/>
                      <a:gd name="T46" fmla="*/ 849 w 855"/>
                      <a:gd name="T47" fmla="*/ 180 h 195"/>
                      <a:gd name="T48" fmla="*/ 852 w 855"/>
                      <a:gd name="T49" fmla="*/ 175 h 195"/>
                      <a:gd name="T50" fmla="*/ 854 w 855"/>
                      <a:gd name="T51" fmla="*/ 169 h 195"/>
                      <a:gd name="T52" fmla="*/ 855 w 855"/>
                      <a:gd name="T53" fmla="*/ 162 h 195"/>
                      <a:gd name="T54" fmla="*/ 855 w 855"/>
                      <a:gd name="T55" fmla="*/ 32 h 195"/>
                      <a:gd name="T56" fmla="*/ 854 w 855"/>
                      <a:gd name="T57" fmla="*/ 26 h 195"/>
                      <a:gd name="T58" fmla="*/ 852 w 855"/>
                      <a:gd name="T59" fmla="*/ 20 h 195"/>
                      <a:gd name="T60" fmla="*/ 849 w 855"/>
                      <a:gd name="T61" fmla="*/ 14 h 195"/>
                      <a:gd name="T62" fmla="*/ 845 w 855"/>
                      <a:gd name="T63" fmla="*/ 10 h 195"/>
                      <a:gd name="T64" fmla="*/ 841 w 855"/>
                      <a:gd name="T65" fmla="*/ 6 h 195"/>
                      <a:gd name="T66" fmla="*/ 835 w 855"/>
                      <a:gd name="T67" fmla="*/ 3 h 195"/>
                      <a:gd name="T68" fmla="*/ 829 w 855"/>
                      <a:gd name="T69" fmla="*/ 1 h 195"/>
                      <a:gd name="T70" fmla="*/ 823 w 855"/>
                      <a:gd name="T71" fmla="*/ 0 h 195"/>
                      <a:gd name="T72" fmla="*/ 32 w 855"/>
                      <a:gd name="T73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55" h="195">
                        <a:moveTo>
                          <a:pt x="32" y="0"/>
                        </a:moveTo>
                        <a:lnTo>
                          <a:pt x="26" y="1"/>
                        </a:lnTo>
                        <a:lnTo>
                          <a:pt x="20" y="3"/>
                        </a:lnTo>
                        <a:lnTo>
                          <a:pt x="14" y="6"/>
                        </a:lnTo>
                        <a:lnTo>
                          <a:pt x="10" y="10"/>
                        </a:lnTo>
                        <a:lnTo>
                          <a:pt x="6" y="14"/>
                        </a:lnTo>
                        <a:lnTo>
                          <a:pt x="3" y="20"/>
                        </a:lnTo>
                        <a:lnTo>
                          <a:pt x="1" y="26"/>
                        </a:lnTo>
                        <a:lnTo>
                          <a:pt x="0" y="32"/>
                        </a:lnTo>
                        <a:lnTo>
                          <a:pt x="0" y="162"/>
                        </a:lnTo>
                        <a:lnTo>
                          <a:pt x="1" y="169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10" y="185"/>
                        </a:lnTo>
                        <a:lnTo>
                          <a:pt x="14" y="189"/>
                        </a:lnTo>
                        <a:lnTo>
                          <a:pt x="20" y="192"/>
                        </a:lnTo>
                        <a:lnTo>
                          <a:pt x="26" y="194"/>
                        </a:lnTo>
                        <a:lnTo>
                          <a:pt x="32" y="195"/>
                        </a:lnTo>
                        <a:lnTo>
                          <a:pt x="823" y="195"/>
                        </a:lnTo>
                        <a:lnTo>
                          <a:pt x="829" y="194"/>
                        </a:lnTo>
                        <a:lnTo>
                          <a:pt x="835" y="192"/>
                        </a:lnTo>
                        <a:lnTo>
                          <a:pt x="841" y="189"/>
                        </a:lnTo>
                        <a:lnTo>
                          <a:pt x="845" y="185"/>
                        </a:lnTo>
                        <a:lnTo>
                          <a:pt x="849" y="180"/>
                        </a:lnTo>
                        <a:lnTo>
                          <a:pt x="852" y="175"/>
                        </a:lnTo>
                        <a:lnTo>
                          <a:pt x="854" y="169"/>
                        </a:lnTo>
                        <a:lnTo>
                          <a:pt x="855" y="162"/>
                        </a:lnTo>
                        <a:lnTo>
                          <a:pt x="855" y="32"/>
                        </a:lnTo>
                        <a:lnTo>
                          <a:pt x="854" y="26"/>
                        </a:lnTo>
                        <a:lnTo>
                          <a:pt x="852" y="20"/>
                        </a:lnTo>
                        <a:lnTo>
                          <a:pt x="849" y="14"/>
                        </a:lnTo>
                        <a:lnTo>
                          <a:pt x="845" y="10"/>
                        </a:lnTo>
                        <a:lnTo>
                          <a:pt x="841" y="6"/>
                        </a:lnTo>
                        <a:lnTo>
                          <a:pt x="835" y="3"/>
                        </a:lnTo>
                        <a:lnTo>
                          <a:pt x="829" y="1"/>
                        </a:lnTo>
                        <a:lnTo>
                          <a:pt x="823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330713" name="Group 7129">
                <a:extLst>
                  <a:ext uri="{FF2B5EF4-FFF2-40B4-BE49-F238E27FC236}">
                    <a16:creationId xmlns:a16="http://schemas.microsoft.com/office/drawing/2014/main" xmlns="" id="{1FE10839-DF83-4AD5-8306-0FFDCBD72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6" y="2705"/>
                <a:ext cx="1506" cy="917"/>
                <a:chOff x="2106" y="2705"/>
                <a:chExt cx="1506" cy="917"/>
              </a:xfrm>
            </p:grpSpPr>
            <p:sp>
              <p:nvSpPr>
                <p:cNvPr id="330711" name="Freeform 7127">
                  <a:extLst>
                    <a:ext uri="{FF2B5EF4-FFF2-40B4-BE49-F238E27FC236}">
                      <a16:creationId xmlns:a16="http://schemas.microsoft.com/office/drawing/2014/main" xmlns="" id="{F952DCC5-5C18-4021-BCF7-F5CB26A3C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2705"/>
                  <a:ext cx="1506" cy="917"/>
                </a:xfrm>
                <a:custGeom>
                  <a:avLst/>
                  <a:gdLst>
                    <a:gd name="T0" fmla="*/ 1502 w 1506"/>
                    <a:gd name="T1" fmla="*/ 907 h 917"/>
                    <a:gd name="T2" fmla="*/ 1468 w 1506"/>
                    <a:gd name="T3" fmla="*/ 856 h 917"/>
                    <a:gd name="T4" fmla="*/ 1402 w 1506"/>
                    <a:gd name="T5" fmla="*/ 760 h 917"/>
                    <a:gd name="T6" fmla="*/ 1287 w 1506"/>
                    <a:gd name="T7" fmla="*/ 588 h 917"/>
                    <a:gd name="T8" fmla="*/ 1206 w 1506"/>
                    <a:gd name="T9" fmla="*/ 426 h 917"/>
                    <a:gd name="T10" fmla="*/ 1192 w 1506"/>
                    <a:gd name="T11" fmla="*/ 365 h 917"/>
                    <a:gd name="T12" fmla="*/ 1177 w 1506"/>
                    <a:gd name="T13" fmla="*/ 335 h 917"/>
                    <a:gd name="T14" fmla="*/ 1120 w 1506"/>
                    <a:gd name="T15" fmla="*/ 152 h 917"/>
                    <a:gd name="T16" fmla="*/ 1101 w 1506"/>
                    <a:gd name="T17" fmla="*/ 71 h 917"/>
                    <a:gd name="T18" fmla="*/ 1082 w 1506"/>
                    <a:gd name="T19" fmla="*/ 26 h 917"/>
                    <a:gd name="T20" fmla="*/ 1063 w 1506"/>
                    <a:gd name="T21" fmla="*/ 0 h 917"/>
                    <a:gd name="T22" fmla="*/ 1044 w 1506"/>
                    <a:gd name="T23" fmla="*/ 26 h 917"/>
                    <a:gd name="T24" fmla="*/ 1020 w 1506"/>
                    <a:gd name="T25" fmla="*/ 86 h 917"/>
                    <a:gd name="T26" fmla="*/ 992 w 1506"/>
                    <a:gd name="T27" fmla="*/ 198 h 917"/>
                    <a:gd name="T28" fmla="*/ 968 w 1506"/>
                    <a:gd name="T29" fmla="*/ 279 h 917"/>
                    <a:gd name="T30" fmla="*/ 934 w 1506"/>
                    <a:gd name="T31" fmla="*/ 380 h 917"/>
                    <a:gd name="T32" fmla="*/ 906 w 1506"/>
                    <a:gd name="T33" fmla="*/ 416 h 917"/>
                    <a:gd name="T34" fmla="*/ 891 w 1506"/>
                    <a:gd name="T35" fmla="*/ 421 h 917"/>
                    <a:gd name="T36" fmla="*/ 868 w 1506"/>
                    <a:gd name="T37" fmla="*/ 390 h 917"/>
                    <a:gd name="T38" fmla="*/ 853 w 1506"/>
                    <a:gd name="T39" fmla="*/ 335 h 917"/>
                    <a:gd name="T40" fmla="*/ 844 w 1506"/>
                    <a:gd name="T41" fmla="*/ 254 h 917"/>
                    <a:gd name="T42" fmla="*/ 820 w 1506"/>
                    <a:gd name="T43" fmla="*/ 218 h 917"/>
                    <a:gd name="T44" fmla="*/ 801 w 1506"/>
                    <a:gd name="T45" fmla="*/ 238 h 917"/>
                    <a:gd name="T46" fmla="*/ 777 w 1506"/>
                    <a:gd name="T47" fmla="*/ 304 h 917"/>
                    <a:gd name="T48" fmla="*/ 705 w 1506"/>
                    <a:gd name="T49" fmla="*/ 492 h 917"/>
                    <a:gd name="T50" fmla="*/ 648 w 1506"/>
                    <a:gd name="T51" fmla="*/ 568 h 917"/>
                    <a:gd name="T52" fmla="*/ 581 w 1506"/>
                    <a:gd name="T53" fmla="*/ 613 h 917"/>
                    <a:gd name="T54" fmla="*/ 534 w 1506"/>
                    <a:gd name="T55" fmla="*/ 588 h 917"/>
                    <a:gd name="T56" fmla="*/ 505 w 1506"/>
                    <a:gd name="T57" fmla="*/ 517 h 917"/>
                    <a:gd name="T58" fmla="*/ 481 w 1506"/>
                    <a:gd name="T59" fmla="*/ 426 h 917"/>
                    <a:gd name="T60" fmla="*/ 472 w 1506"/>
                    <a:gd name="T61" fmla="*/ 365 h 917"/>
                    <a:gd name="T62" fmla="*/ 453 w 1506"/>
                    <a:gd name="T63" fmla="*/ 294 h 917"/>
                    <a:gd name="T64" fmla="*/ 434 w 1506"/>
                    <a:gd name="T65" fmla="*/ 188 h 917"/>
                    <a:gd name="T66" fmla="*/ 396 w 1506"/>
                    <a:gd name="T67" fmla="*/ 86 h 917"/>
                    <a:gd name="T68" fmla="*/ 367 w 1506"/>
                    <a:gd name="T69" fmla="*/ 41 h 917"/>
                    <a:gd name="T70" fmla="*/ 343 w 1506"/>
                    <a:gd name="T71" fmla="*/ 41 h 917"/>
                    <a:gd name="T72" fmla="*/ 314 w 1506"/>
                    <a:gd name="T73" fmla="*/ 71 h 917"/>
                    <a:gd name="T74" fmla="*/ 281 w 1506"/>
                    <a:gd name="T75" fmla="*/ 162 h 917"/>
                    <a:gd name="T76" fmla="*/ 248 w 1506"/>
                    <a:gd name="T77" fmla="*/ 319 h 917"/>
                    <a:gd name="T78" fmla="*/ 224 w 1506"/>
                    <a:gd name="T79" fmla="*/ 461 h 917"/>
                    <a:gd name="T80" fmla="*/ 210 w 1506"/>
                    <a:gd name="T81" fmla="*/ 512 h 917"/>
                    <a:gd name="T82" fmla="*/ 143 w 1506"/>
                    <a:gd name="T83" fmla="*/ 745 h 917"/>
                    <a:gd name="T84" fmla="*/ 90 w 1506"/>
                    <a:gd name="T85" fmla="*/ 846 h 917"/>
                    <a:gd name="T86" fmla="*/ 0 w 1506"/>
                    <a:gd name="T87" fmla="*/ 917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06" h="917">
                      <a:moveTo>
                        <a:pt x="1506" y="907"/>
                      </a:moveTo>
                      <a:lnTo>
                        <a:pt x="1502" y="907"/>
                      </a:lnTo>
                      <a:lnTo>
                        <a:pt x="1492" y="887"/>
                      </a:lnTo>
                      <a:lnTo>
                        <a:pt x="1468" y="856"/>
                      </a:lnTo>
                      <a:lnTo>
                        <a:pt x="1435" y="816"/>
                      </a:lnTo>
                      <a:lnTo>
                        <a:pt x="1402" y="760"/>
                      </a:lnTo>
                      <a:lnTo>
                        <a:pt x="1363" y="709"/>
                      </a:lnTo>
                      <a:lnTo>
                        <a:pt x="1287" y="588"/>
                      </a:lnTo>
                      <a:lnTo>
                        <a:pt x="1244" y="502"/>
                      </a:lnTo>
                      <a:lnTo>
                        <a:pt x="1206" y="426"/>
                      </a:lnTo>
                      <a:lnTo>
                        <a:pt x="1197" y="395"/>
                      </a:lnTo>
                      <a:lnTo>
                        <a:pt x="1192" y="365"/>
                      </a:lnTo>
                      <a:lnTo>
                        <a:pt x="1182" y="350"/>
                      </a:lnTo>
                      <a:lnTo>
                        <a:pt x="1177" y="335"/>
                      </a:lnTo>
                      <a:lnTo>
                        <a:pt x="1125" y="167"/>
                      </a:lnTo>
                      <a:lnTo>
                        <a:pt x="1120" y="152"/>
                      </a:lnTo>
                      <a:lnTo>
                        <a:pt x="1111" y="127"/>
                      </a:lnTo>
                      <a:lnTo>
                        <a:pt x="1101" y="71"/>
                      </a:lnTo>
                      <a:lnTo>
                        <a:pt x="1087" y="51"/>
                      </a:lnTo>
                      <a:lnTo>
                        <a:pt x="1082" y="26"/>
                      </a:lnTo>
                      <a:lnTo>
                        <a:pt x="1077" y="5"/>
                      </a:lnTo>
                      <a:lnTo>
                        <a:pt x="1063" y="0"/>
                      </a:lnTo>
                      <a:lnTo>
                        <a:pt x="1054" y="5"/>
                      </a:lnTo>
                      <a:lnTo>
                        <a:pt x="1044" y="26"/>
                      </a:lnTo>
                      <a:lnTo>
                        <a:pt x="1034" y="51"/>
                      </a:lnTo>
                      <a:lnTo>
                        <a:pt x="1020" y="86"/>
                      </a:lnTo>
                      <a:lnTo>
                        <a:pt x="996" y="157"/>
                      </a:lnTo>
                      <a:lnTo>
                        <a:pt x="992" y="198"/>
                      </a:lnTo>
                      <a:lnTo>
                        <a:pt x="982" y="228"/>
                      </a:lnTo>
                      <a:lnTo>
                        <a:pt x="968" y="279"/>
                      </a:lnTo>
                      <a:lnTo>
                        <a:pt x="949" y="330"/>
                      </a:lnTo>
                      <a:lnTo>
                        <a:pt x="934" y="380"/>
                      </a:lnTo>
                      <a:lnTo>
                        <a:pt x="920" y="400"/>
                      </a:lnTo>
                      <a:lnTo>
                        <a:pt x="906" y="416"/>
                      </a:lnTo>
                      <a:lnTo>
                        <a:pt x="896" y="421"/>
                      </a:lnTo>
                      <a:lnTo>
                        <a:pt x="891" y="421"/>
                      </a:lnTo>
                      <a:lnTo>
                        <a:pt x="872" y="411"/>
                      </a:lnTo>
                      <a:lnTo>
                        <a:pt x="868" y="390"/>
                      </a:lnTo>
                      <a:lnTo>
                        <a:pt x="858" y="370"/>
                      </a:lnTo>
                      <a:lnTo>
                        <a:pt x="853" y="335"/>
                      </a:lnTo>
                      <a:lnTo>
                        <a:pt x="848" y="299"/>
                      </a:lnTo>
                      <a:lnTo>
                        <a:pt x="844" y="254"/>
                      </a:lnTo>
                      <a:lnTo>
                        <a:pt x="829" y="223"/>
                      </a:lnTo>
                      <a:lnTo>
                        <a:pt x="820" y="218"/>
                      </a:lnTo>
                      <a:lnTo>
                        <a:pt x="810" y="223"/>
                      </a:lnTo>
                      <a:lnTo>
                        <a:pt x="801" y="238"/>
                      </a:lnTo>
                      <a:lnTo>
                        <a:pt x="787" y="269"/>
                      </a:lnTo>
                      <a:lnTo>
                        <a:pt x="777" y="304"/>
                      </a:lnTo>
                      <a:lnTo>
                        <a:pt x="739" y="395"/>
                      </a:lnTo>
                      <a:lnTo>
                        <a:pt x="705" y="492"/>
                      </a:lnTo>
                      <a:lnTo>
                        <a:pt x="682" y="532"/>
                      </a:lnTo>
                      <a:lnTo>
                        <a:pt x="648" y="568"/>
                      </a:lnTo>
                      <a:lnTo>
                        <a:pt x="620" y="593"/>
                      </a:lnTo>
                      <a:lnTo>
                        <a:pt x="581" y="613"/>
                      </a:lnTo>
                      <a:lnTo>
                        <a:pt x="558" y="613"/>
                      </a:lnTo>
                      <a:lnTo>
                        <a:pt x="534" y="588"/>
                      </a:lnTo>
                      <a:lnTo>
                        <a:pt x="520" y="558"/>
                      </a:lnTo>
                      <a:lnTo>
                        <a:pt x="505" y="517"/>
                      </a:lnTo>
                      <a:lnTo>
                        <a:pt x="496" y="476"/>
                      </a:lnTo>
                      <a:lnTo>
                        <a:pt x="481" y="426"/>
                      </a:lnTo>
                      <a:lnTo>
                        <a:pt x="477" y="390"/>
                      </a:lnTo>
                      <a:lnTo>
                        <a:pt x="472" y="365"/>
                      </a:lnTo>
                      <a:lnTo>
                        <a:pt x="462" y="335"/>
                      </a:lnTo>
                      <a:lnTo>
                        <a:pt x="453" y="294"/>
                      </a:lnTo>
                      <a:lnTo>
                        <a:pt x="443" y="238"/>
                      </a:lnTo>
                      <a:lnTo>
                        <a:pt x="434" y="188"/>
                      </a:lnTo>
                      <a:lnTo>
                        <a:pt x="415" y="132"/>
                      </a:lnTo>
                      <a:lnTo>
                        <a:pt x="396" y="86"/>
                      </a:lnTo>
                      <a:lnTo>
                        <a:pt x="381" y="51"/>
                      </a:lnTo>
                      <a:lnTo>
                        <a:pt x="367" y="41"/>
                      </a:lnTo>
                      <a:lnTo>
                        <a:pt x="357" y="36"/>
                      </a:lnTo>
                      <a:lnTo>
                        <a:pt x="343" y="41"/>
                      </a:lnTo>
                      <a:lnTo>
                        <a:pt x="324" y="56"/>
                      </a:lnTo>
                      <a:lnTo>
                        <a:pt x="314" y="71"/>
                      </a:lnTo>
                      <a:lnTo>
                        <a:pt x="300" y="97"/>
                      </a:lnTo>
                      <a:lnTo>
                        <a:pt x="281" y="162"/>
                      </a:lnTo>
                      <a:lnTo>
                        <a:pt x="267" y="238"/>
                      </a:lnTo>
                      <a:lnTo>
                        <a:pt x="248" y="319"/>
                      </a:lnTo>
                      <a:lnTo>
                        <a:pt x="233" y="395"/>
                      </a:lnTo>
                      <a:lnTo>
                        <a:pt x="224" y="461"/>
                      </a:lnTo>
                      <a:lnTo>
                        <a:pt x="219" y="492"/>
                      </a:lnTo>
                      <a:lnTo>
                        <a:pt x="210" y="512"/>
                      </a:lnTo>
                      <a:lnTo>
                        <a:pt x="181" y="628"/>
                      </a:lnTo>
                      <a:lnTo>
                        <a:pt x="143" y="745"/>
                      </a:lnTo>
                      <a:lnTo>
                        <a:pt x="119" y="796"/>
                      </a:lnTo>
                      <a:lnTo>
                        <a:pt x="90" y="846"/>
                      </a:lnTo>
                      <a:lnTo>
                        <a:pt x="47" y="887"/>
                      </a:lnTo>
                      <a:lnTo>
                        <a:pt x="0" y="917"/>
                      </a:lnTo>
                      <a:lnTo>
                        <a:pt x="1506" y="907"/>
                      </a:lnTo>
                      <a:close/>
                    </a:path>
                  </a:pathLst>
                </a:custGeom>
                <a:solidFill>
                  <a:srgbClr val="FDFA0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12" name="Freeform 7128">
                  <a:extLst>
                    <a:ext uri="{FF2B5EF4-FFF2-40B4-BE49-F238E27FC236}">
                      <a16:creationId xmlns:a16="http://schemas.microsoft.com/office/drawing/2014/main" xmlns="" id="{2901BAA2-3C34-46D0-AB61-B40439376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3121"/>
                  <a:ext cx="1502" cy="501"/>
                </a:xfrm>
                <a:custGeom>
                  <a:avLst/>
                  <a:gdLst>
                    <a:gd name="T0" fmla="*/ 1421 w 1502"/>
                    <a:gd name="T1" fmla="*/ 491 h 501"/>
                    <a:gd name="T2" fmla="*/ 1502 w 1502"/>
                    <a:gd name="T3" fmla="*/ 491 h 501"/>
                    <a:gd name="T4" fmla="*/ 1497 w 1502"/>
                    <a:gd name="T5" fmla="*/ 486 h 501"/>
                    <a:gd name="T6" fmla="*/ 1492 w 1502"/>
                    <a:gd name="T7" fmla="*/ 471 h 501"/>
                    <a:gd name="T8" fmla="*/ 1459 w 1502"/>
                    <a:gd name="T9" fmla="*/ 440 h 501"/>
                    <a:gd name="T10" fmla="*/ 1430 w 1502"/>
                    <a:gd name="T11" fmla="*/ 400 h 501"/>
                    <a:gd name="T12" fmla="*/ 1421 w 1502"/>
                    <a:gd name="T13" fmla="*/ 390 h 501"/>
                    <a:gd name="T14" fmla="*/ 1411 w 1502"/>
                    <a:gd name="T15" fmla="*/ 375 h 501"/>
                    <a:gd name="T16" fmla="*/ 1397 w 1502"/>
                    <a:gd name="T17" fmla="*/ 339 h 501"/>
                    <a:gd name="T18" fmla="*/ 1373 w 1502"/>
                    <a:gd name="T19" fmla="*/ 304 h 501"/>
                    <a:gd name="T20" fmla="*/ 1344 w 1502"/>
                    <a:gd name="T21" fmla="*/ 268 h 501"/>
                    <a:gd name="T22" fmla="*/ 1321 w 1502"/>
                    <a:gd name="T23" fmla="*/ 238 h 501"/>
                    <a:gd name="T24" fmla="*/ 1287 w 1502"/>
                    <a:gd name="T25" fmla="*/ 192 h 501"/>
                    <a:gd name="T26" fmla="*/ 1249 w 1502"/>
                    <a:gd name="T27" fmla="*/ 152 h 501"/>
                    <a:gd name="T28" fmla="*/ 1216 w 1502"/>
                    <a:gd name="T29" fmla="*/ 126 h 501"/>
                    <a:gd name="T30" fmla="*/ 1177 w 1502"/>
                    <a:gd name="T31" fmla="*/ 96 h 501"/>
                    <a:gd name="T32" fmla="*/ 1168 w 1502"/>
                    <a:gd name="T33" fmla="*/ 86 h 501"/>
                    <a:gd name="T34" fmla="*/ 1154 w 1502"/>
                    <a:gd name="T35" fmla="*/ 76 h 501"/>
                    <a:gd name="T36" fmla="*/ 1144 w 1502"/>
                    <a:gd name="T37" fmla="*/ 66 h 501"/>
                    <a:gd name="T38" fmla="*/ 1125 w 1502"/>
                    <a:gd name="T39" fmla="*/ 50 h 501"/>
                    <a:gd name="T40" fmla="*/ 1073 w 1502"/>
                    <a:gd name="T41" fmla="*/ 15 h 501"/>
                    <a:gd name="T42" fmla="*/ 1034 w 1502"/>
                    <a:gd name="T43" fmla="*/ 5 h 501"/>
                    <a:gd name="T44" fmla="*/ 996 w 1502"/>
                    <a:gd name="T45" fmla="*/ 0 h 501"/>
                    <a:gd name="T46" fmla="*/ 934 w 1502"/>
                    <a:gd name="T47" fmla="*/ 0 h 501"/>
                    <a:gd name="T48" fmla="*/ 882 w 1502"/>
                    <a:gd name="T49" fmla="*/ 10 h 501"/>
                    <a:gd name="T50" fmla="*/ 844 w 1502"/>
                    <a:gd name="T51" fmla="*/ 20 h 501"/>
                    <a:gd name="T52" fmla="*/ 801 w 1502"/>
                    <a:gd name="T53" fmla="*/ 40 h 501"/>
                    <a:gd name="T54" fmla="*/ 763 w 1502"/>
                    <a:gd name="T55" fmla="*/ 66 h 501"/>
                    <a:gd name="T56" fmla="*/ 720 w 1502"/>
                    <a:gd name="T57" fmla="*/ 101 h 501"/>
                    <a:gd name="T58" fmla="*/ 667 w 1502"/>
                    <a:gd name="T59" fmla="*/ 142 h 501"/>
                    <a:gd name="T60" fmla="*/ 601 w 1502"/>
                    <a:gd name="T61" fmla="*/ 192 h 501"/>
                    <a:gd name="T62" fmla="*/ 591 w 1502"/>
                    <a:gd name="T63" fmla="*/ 197 h 501"/>
                    <a:gd name="T64" fmla="*/ 577 w 1502"/>
                    <a:gd name="T65" fmla="*/ 197 h 501"/>
                    <a:gd name="T66" fmla="*/ 558 w 1502"/>
                    <a:gd name="T67" fmla="*/ 202 h 501"/>
                    <a:gd name="T68" fmla="*/ 548 w 1502"/>
                    <a:gd name="T69" fmla="*/ 202 h 501"/>
                    <a:gd name="T70" fmla="*/ 534 w 1502"/>
                    <a:gd name="T71" fmla="*/ 202 h 501"/>
                    <a:gd name="T72" fmla="*/ 520 w 1502"/>
                    <a:gd name="T73" fmla="*/ 207 h 501"/>
                    <a:gd name="T74" fmla="*/ 486 w 1502"/>
                    <a:gd name="T75" fmla="*/ 207 h 501"/>
                    <a:gd name="T76" fmla="*/ 472 w 1502"/>
                    <a:gd name="T77" fmla="*/ 207 h 501"/>
                    <a:gd name="T78" fmla="*/ 438 w 1502"/>
                    <a:gd name="T79" fmla="*/ 212 h 501"/>
                    <a:gd name="T80" fmla="*/ 362 w 1502"/>
                    <a:gd name="T81" fmla="*/ 238 h 501"/>
                    <a:gd name="T82" fmla="*/ 324 w 1502"/>
                    <a:gd name="T83" fmla="*/ 248 h 501"/>
                    <a:gd name="T84" fmla="*/ 295 w 1502"/>
                    <a:gd name="T85" fmla="*/ 258 h 501"/>
                    <a:gd name="T86" fmla="*/ 272 w 1502"/>
                    <a:gd name="T87" fmla="*/ 268 h 501"/>
                    <a:gd name="T88" fmla="*/ 252 w 1502"/>
                    <a:gd name="T89" fmla="*/ 273 h 501"/>
                    <a:gd name="T90" fmla="*/ 219 w 1502"/>
                    <a:gd name="T91" fmla="*/ 293 h 501"/>
                    <a:gd name="T92" fmla="*/ 195 w 1502"/>
                    <a:gd name="T93" fmla="*/ 309 h 501"/>
                    <a:gd name="T94" fmla="*/ 143 w 1502"/>
                    <a:gd name="T95" fmla="*/ 354 h 501"/>
                    <a:gd name="T96" fmla="*/ 95 w 1502"/>
                    <a:gd name="T97" fmla="*/ 410 h 501"/>
                    <a:gd name="T98" fmla="*/ 57 w 1502"/>
                    <a:gd name="T99" fmla="*/ 466 h 501"/>
                    <a:gd name="T100" fmla="*/ 33 w 1502"/>
                    <a:gd name="T101" fmla="*/ 486 h 501"/>
                    <a:gd name="T102" fmla="*/ 0 w 1502"/>
                    <a:gd name="T103" fmla="*/ 501 h 501"/>
                    <a:gd name="T104" fmla="*/ 1421 w 1502"/>
                    <a:gd name="T105" fmla="*/ 491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02" h="501">
                      <a:moveTo>
                        <a:pt x="1421" y="491"/>
                      </a:moveTo>
                      <a:lnTo>
                        <a:pt x="1502" y="491"/>
                      </a:lnTo>
                      <a:lnTo>
                        <a:pt x="1497" y="486"/>
                      </a:lnTo>
                      <a:lnTo>
                        <a:pt x="1492" y="471"/>
                      </a:lnTo>
                      <a:lnTo>
                        <a:pt x="1459" y="440"/>
                      </a:lnTo>
                      <a:lnTo>
                        <a:pt x="1430" y="400"/>
                      </a:lnTo>
                      <a:lnTo>
                        <a:pt x="1421" y="390"/>
                      </a:lnTo>
                      <a:lnTo>
                        <a:pt x="1411" y="375"/>
                      </a:lnTo>
                      <a:lnTo>
                        <a:pt x="1397" y="339"/>
                      </a:lnTo>
                      <a:lnTo>
                        <a:pt x="1373" y="304"/>
                      </a:lnTo>
                      <a:lnTo>
                        <a:pt x="1344" y="268"/>
                      </a:lnTo>
                      <a:lnTo>
                        <a:pt x="1321" y="238"/>
                      </a:lnTo>
                      <a:lnTo>
                        <a:pt x="1287" y="192"/>
                      </a:lnTo>
                      <a:lnTo>
                        <a:pt x="1249" y="152"/>
                      </a:lnTo>
                      <a:lnTo>
                        <a:pt x="1216" y="126"/>
                      </a:lnTo>
                      <a:lnTo>
                        <a:pt x="1177" y="96"/>
                      </a:lnTo>
                      <a:lnTo>
                        <a:pt x="1168" y="86"/>
                      </a:lnTo>
                      <a:lnTo>
                        <a:pt x="1154" y="76"/>
                      </a:lnTo>
                      <a:lnTo>
                        <a:pt x="1144" y="66"/>
                      </a:lnTo>
                      <a:lnTo>
                        <a:pt x="1125" y="50"/>
                      </a:lnTo>
                      <a:lnTo>
                        <a:pt x="1073" y="15"/>
                      </a:lnTo>
                      <a:lnTo>
                        <a:pt x="1034" y="5"/>
                      </a:lnTo>
                      <a:lnTo>
                        <a:pt x="996" y="0"/>
                      </a:lnTo>
                      <a:lnTo>
                        <a:pt x="934" y="0"/>
                      </a:lnTo>
                      <a:lnTo>
                        <a:pt x="882" y="10"/>
                      </a:lnTo>
                      <a:lnTo>
                        <a:pt x="844" y="20"/>
                      </a:lnTo>
                      <a:lnTo>
                        <a:pt x="801" y="40"/>
                      </a:lnTo>
                      <a:lnTo>
                        <a:pt x="763" y="66"/>
                      </a:lnTo>
                      <a:lnTo>
                        <a:pt x="720" y="101"/>
                      </a:lnTo>
                      <a:lnTo>
                        <a:pt x="667" y="142"/>
                      </a:lnTo>
                      <a:lnTo>
                        <a:pt x="601" y="192"/>
                      </a:lnTo>
                      <a:lnTo>
                        <a:pt x="591" y="197"/>
                      </a:lnTo>
                      <a:lnTo>
                        <a:pt x="577" y="197"/>
                      </a:lnTo>
                      <a:lnTo>
                        <a:pt x="558" y="202"/>
                      </a:lnTo>
                      <a:lnTo>
                        <a:pt x="548" y="202"/>
                      </a:lnTo>
                      <a:lnTo>
                        <a:pt x="534" y="202"/>
                      </a:lnTo>
                      <a:lnTo>
                        <a:pt x="520" y="207"/>
                      </a:lnTo>
                      <a:lnTo>
                        <a:pt x="486" y="207"/>
                      </a:lnTo>
                      <a:lnTo>
                        <a:pt x="472" y="207"/>
                      </a:lnTo>
                      <a:lnTo>
                        <a:pt x="438" y="212"/>
                      </a:lnTo>
                      <a:lnTo>
                        <a:pt x="362" y="238"/>
                      </a:lnTo>
                      <a:lnTo>
                        <a:pt x="324" y="248"/>
                      </a:lnTo>
                      <a:lnTo>
                        <a:pt x="295" y="258"/>
                      </a:lnTo>
                      <a:lnTo>
                        <a:pt x="272" y="268"/>
                      </a:lnTo>
                      <a:lnTo>
                        <a:pt x="252" y="273"/>
                      </a:lnTo>
                      <a:lnTo>
                        <a:pt x="219" y="293"/>
                      </a:lnTo>
                      <a:lnTo>
                        <a:pt x="195" y="309"/>
                      </a:lnTo>
                      <a:lnTo>
                        <a:pt x="143" y="354"/>
                      </a:lnTo>
                      <a:lnTo>
                        <a:pt x="95" y="410"/>
                      </a:lnTo>
                      <a:lnTo>
                        <a:pt x="57" y="466"/>
                      </a:lnTo>
                      <a:lnTo>
                        <a:pt x="33" y="486"/>
                      </a:lnTo>
                      <a:lnTo>
                        <a:pt x="0" y="501"/>
                      </a:lnTo>
                      <a:lnTo>
                        <a:pt x="1421" y="491"/>
                      </a:lnTo>
                      <a:close/>
                    </a:path>
                  </a:pathLst>
                </a:custGeom>
                <a:solidFill>
                  <a:srgbClr val="EB3D0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16" name="Group 7132">
                <a:extLst>
                  <a:ext uri="{FF2B5EF4-FFF2-40B4-BE49-F238E27FC236}">
                    <a16:creationId xmlns:a16="http://schemas.microsoft.com/office/drawing/2014/main" xmlns="" id="{8A42BCB5-0F5D-4C6D-A248-707093081F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7" y="2609"/>
                <a:ext cx="1465" cy="1024"/>
                <a:chOff x="4027" y="2609"/>
                <a:chExt cx="1465" cy="1024"/>
              </a:xfrm>
            </p:grpSpPr>
            <p:sp>
              <p:nvSpPr>
                <p:cNvPr id="330714" name="Freeform 7130">
                  <a:extLst>
                    <a:ext uri="{FF2B5EF4-FFF2-40B4-BE49-F238E27FC236}">
                      <a16:creationId xmlns:a16="http://schemas.microsoft.com/office/drawing/2014/main" xmlns="" id="{CCC2F060-272B-4AD2-8E76-F88D8FF7A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" y="2609"/>
                  <a:ext cx="1465" cy="1024"/>
                </a:xfrm>
                <a:custGeom>
                  <a:avLst/>
                  <a:gdLst>
                    <a:gd name="T0" fmla="*/ 1465 w 1465"/>
                    <a:gd name="T1" fmla="*/ 1007 h 1024"/>
                    <a:gd name="T2" fmla="*/ 1456 w 1465"/>
                    <a:gd name="T3" fmla="*/ 1013 h 1024"/>
                    <a:gd name="T4" fmla="*/ 1424 w 1465"/>
                    <a:gd name="T5" fmla="*/ 1002 h 1024"/>
                    <a:gd name="T6" fmla="*/ 1364 w 1465"/>
                    <a:gd name="T7" fmla="*/ 929 h 1024"/>
                    <a:gd name="T8" fmla="*/ 1318 w 1465"/>
                    <a:gd name="T9" fmla="*/ 873 h 1024"/>
                    <a:gd name="T10" fmla="*/ 1285 w 1465"/>
                    <a:gd name="T11" fmla="*/ 856 h 1024"/>
                    <a:gd name="T12" fmla="*/ 1253 w 1465"/>
                    <a:gd name="T13" fmla="*/ 856 h 1024"/>
                    <a:gd name="T14" fmla="*/ 1179 w 1465"/>
                    <a:gd name="T15" fmla="*/ 979 h 1024"/>
                    <a:gd name="T16" fmla="*/ 1166 w 1465"/>
                    <a:gd name="T17" fmla="*/ 946 h 1024"/>
                    <a:gd name="T18" fmla="*/ 1152 w 1465"/>
                    <a:gd name="T19" fmla="*/ 840 h 1024"/>
                    <a:gd name="T20" fmla="*/ 1129 w 1465"/>
                    <a:gd name="T21" fmla="*/ 688 h 1024"/>
                    <a:gd name="T22" fmla="*/ 1083 w 1465"/>
                    <a:gd name="T23" fmla="*/ 319 h 1024"/>
                    <a:gd name="T24" fmla="*/ 1064 w 1465"/>
                    <a:gd name="T25" fmla="*/ 162 h 1024"/>
                    <a:gd name="T26" fmla="*/ 1046 w 1465"/>
                    <a:gd name="T27" fmla="*/ 45 h 1024"/>
                    <a:gd name="T28" fmla="*/ 1037 w 1465"/>
                    <a:gd name="T29" fmla="*/ 0 h 1024"/>
                    <a:gd name="T30" fmla="*/ 1023 w 1465"/>
                    <a:gd name="T31" fmla="*/ 6 h 1024"/>
                    <a:gd name="T32" fmla="*/ 1009 w 1465"/>
                    <a:gd name="T33" fmla="*/ 39 h 1024"/>
                    <a:gd name="T34" fmla="*/ 1000 w 1465"/>
                    <a:gd name="T35" fmla="*/ 90 h 1024"/>
                    <a:gd name="T36" fmla="*/ 995 w 1465"/>
                    <a:gd name="T37" fmla="*/ 179 h 1024"/>
                    <a:gd name="T38" fmla="*/ 977 w 1465"/>
                    <a:gd name="T39" fmla="*/ 308 h 1024"/>
                    <a:gd name="T40" fmla="*/ 954 w 1465"/>
                    <a:gd name="T41" fmla="*/ 537 h 1024"/>
                    <a:gd name="T42" fmla="*/ 931 w 1465"/>
                    <a:gd name="T43" fmla="*/ 761 h 1024"/>
                    <a:gd name="T44" fmla="*/ 912 w 1465"/>
                    <a:gd name="T45" fmla="*/ 879 h 1024"/>
                    <a:gd name="T46" fmla="*/ 903 w 1465"/>
                    <a:gd name="T47" fmla="*/ 951 h 1024"/>
                    <a:gd name="T48" fmla="*/ 889 w 1465"/>
                    <a:gd name="T49" fmla="*/ 968 h 1024"/>
                    <a:gd name="T50" fmla="*/ 875 w 1465"/>
                    <a:gd name="T51" fmla="*/ 935 h 1024"/>
                    <a:gd name="T52" fmla="*/ 866 w 1465"/>
                    <a:gd name="T53" fmla="*/ 862 h 1024"/>
                    <a:gd name="T54" fmla="*/ 852 w 1465"/>
                    <a:gd name="T55" fmla="*/ 716 h 1024"/>
                    <a:gd name="T56" fmla="*/ 838 w 1465"/>
                    <a:gd name="T57" fmla="*/ 526 h 1024"/>
                    <a:gd name="T58" fmla="*/ 829 w 1465"/>
                    <a:gd name="T59" fmla="*/ 453 h 1024"/>
                    <a:gd name="T60" fmla="*/ 829 w 1465"/>
                    <a:gd name="T61" fmla="*/ 425 h 1024"/>
                    <a:gd name="T62" fmla="*/ 820 w 1465"/>
                    <a:gd name="T63" fmla="*/ 353 h 1024"/>
                    <a:gd name="T64" fmla="*/ 815 w 1465"/>
                    <a:gd name="T65" fmla="*/ 308 h 1024"/>
                    <a:gd name="T66" fmla="*/ 802 w 1465"/>
                    <a:gd name="T67" fmla="*/ 291 h 1024"/>
                    <a:gd name="T68" fmla="*/ 783 w 1465"/>
                    <a:gd name="T69" fmla="*/ 325 h 1024"/>
                    <a:gd name="T70" fmla="*/ 760 w 1465"/>
                    <a:gd name="T71" fmla="*/ 431 h 1024"/>
                    <a:gd name="T72" fmla="*/ 719 w 1465"/>
                    <a:gd name="T73" fmla="*/ 655 h 1024"/>
                    <a:gd name="T74" fmla="*/ 682 w 1465"/>
                    <a:gd name="T75" fmla="*/ 806 h 1024"/>
                    <a:gd name="T76" fmla="*/ 626 w 1465"/>
                    <a:gd name="T77" fmla="*/ 929 h 1024"/>
                    <a:gd name="T78" fmla="*/ 562 w 1465"/>
                    <a:gd name="T79" fmla="*/ 985 h 1024"/>
                    <a:gd name="T80" fmla="*/ 539 w 1465"/>
                    <a:gd name="T81" fmla="*/ 979 h 1024"/>
                    <a:gd name="T82" fmla="*/ 516 w 1465"/>
                    <a:gd name="T83" fmla="*/ 935 h 1024"/>
                    <a:gd name="T84" fmla="*/ 484 w 1465"/>
                    <a:gd name="T85" fmla="*/ 795 h 1024"/>
                    <a:gd name="T86" fmla="*/ 461 w 1465"/>
                    <a:gd name="T87" fmla="*/ 638 h 1024"/>
                    <a:gd name="T88" fmla="*/ 447 w 1465"/>
                    <a:gd name="T89" fmla="*/ 549 h 1024"/>
                    <a:gd name="T90" fmla="*/ 442 w 1465"/>
                    <a:gd name="T91" fmla="*/ 526 h 1024"/>
                    <a:gd name="T92" fmla="*/ 428 w 1465"/>
                    <a:gd name="T93" fmla="*/ 437 h 1024"/>
                    <a:gd name="T94" fmla="*/ 415 w 1465"/>
                    <a:gd name="T95" fmla="*/ 280 h 1024"/>
                    <a:gd name="T96" fmla="*/ 382 w 1465"/>
                    <a:gd name="T97" fmla="*/ 129 h 1024"/>
                    <a:gd name="T98" fmla="*/ 368 w 1465"/>
                    <a:gd name="T99" fmla="*/ 73 h 1024"/>
                    <a:gd name="T100" fmla="*/ 345 w 1465"/>
                    <a:gd name="T101" fmla="*/ 56 h 1024"/>
                    <a:gd name="T102" fmla="*/ 322 w 1465"/>
                    <a:gd name="T103" fmla="*/ 73 h 1024"/>
                    <a:gd name="T104" fmla="*/ 299 w 1465"/>
                    <a:gd name="T105" fmla="*/ 129 h 1024"/>
                    <a:gd name="T106" fmla="*/ 267 w 1465"/>
                    <a:gd name="T107" fmla="*/ 313 h 1024"/>
                    <a:gd name="T108" fmla="*/ 249 w 1465"/>
                    <a:gd name="T109" fmla="*/ 509 h 1024"/>
                    <a:gd name="T110" fmla="*/ 239 w 1465"/>
                    <a:gd name="T111" fmla="*/ 588 h 1024"/>
                    <a:gd name="T112" fmla="*/ 235 w 1465"/>
                    <a:gd name="T113" fmla="*/ 644 h 1024"/>
                    <a:gd name="T114" fmla="*/ 212 w 1465"/>
                    <a:gd name="T115" fmla="*/ 761 h 1024"/>
                    <a:gd name="T116" fmla="*/ 180 w 1465"/>
                    <a:gd name="T117" fmla="*/ 862 h 1024"/>
                    <a:gd name="T118" fmla="*/ 124 w 1465"/>
                    <a:gd name="T119" fmla="*/ 946 h 1024"/>
                    <a:gd name="T120" fmla="*/ 41 w 1465"/>
                    <a:gd name="T121" fmla="*/ 1007 h 1024"/>
                    <a:gd name="T122" fmla="*/ 1456 w 1465"/>
                    <a:gd name="T123" fmla="*/ 1013 h 10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65" h="1024">
                      <a:moveTo>
                        <a:pt x="1456" y="1013"/>
                      </a:moveTo>
                      <a:lnTo>
                        <a:pt x="1465" y="1007"/>
                      </a:lnTo>
                      <a:lnTo>
                        <a:pt x="1465" y="1013"/>
                      </a:lnTo>
                      <a:lnTo>
                        <a:pt x="1456" y="1013"/>
                      </a:lnTo>
                      <a:lnTo>
                        <a:pt x="1447" y="1013"/>
                      </a:lnTo>
                      <a:lnTo>
                        <a:pt x="1424" y="1002"/>
                      </a:lnTo>
                      <a:lnTo>
                        <a:pt x="1401" y="968"/>
                      </a:lnTo>
                      <a:lnTo>
                        <a:pt x="1364" y="929"/>
                      </a:lnTo>
                      <a:lnTo>
                        <a:pt x="1341" y="901"/>
                      </a:lnTo>
                      <a:lnTo>
                        <a:pt x="1318" y="873"/>
                      </a:lnTo>
                      <a:lnTo>
                        <a:pt x="1299" y="862"/>
                      </a:lnTo>
                      <a:lnTo>
                        <a:pt x="1285" y="856"/>
                      </a:lnTo>
                      <a:lnTo>
                        <a:pt x="1267" y="856"/>
                      </a:lnTo>
                      <a:lnTo>
                        <a:pt x="1253" y="856"/>
                      </a:lnTo>
                      <a:lnTo>
                        <a:pt x="1239" y="873"/>
                      </a:lnTo>
                      <a:lnTo>
                        <a:pt x="1179" y="979"/>
                      </a:lnTo>
                      <a:lnTo>
                        <a:pt x="1175" y="974"/>
                      </a:lnTo>
                      <a:lnTo>
                        <a:pt x="1166" y="946"/>
                      </a:lnTo>
                      <a:lnTo>
                        <a:pt x="1156" y="907"/>
                      </a:lnTo>
                      <a:lnTo>
                        <a:pt x="1152" y="840"/>
                      </a:lnTo>
                      <a:lnTo>
                        <a:pt x="1138" y="767"/>
                      </a:lnTo>
                      <a:lnTo>
                        <a:pt x="1129" y="688"/>
                      </a:lnTo>
                      <a:lnTo>
                        <a:pt x="1106" y="504"/>
                      </a:lnTo>
                      <a:lnTo>
                        <a:pt x="1083" y="319"/>
                      </a:lnTo>
                      <a:lnTo>
                        <a:pt x="1069" y="241"/>
                      </a:lnTo>
                      <a:lnTo>
                        <a:pt x="1064" y="162"/>
                      </a:lnTo>
                      <a:lnTo>
                        <a:pt x="1050" y="95"/>
                      </a:lnTo>
                      <a:lnTo>
                        <a:pt x="1046" y="45"/>
                      </a:lnTo>
                      <a:lnTo>
                        <a:pt x="1041" y="17"/>
                      </a:lnTo>
                      <a:lnTo>
                        <a:pt x="1037" y="0"/>
                      </a:lnTo>
                      <a:lnTo>
                        <a:pt x="1027" y="0"/>
                      </a:lnTo>
                      <a:lnTo>
                        <a:pt x="1023" y="6"/>
                      </a:lnTo>
                      <a:lnTo>
                        <a:pt x="1018" y="28"/>
                      </a:lnTo>
                      <a:lnTo>
                        <a:pt x="1009" y="39"/>
                      </a:lnTo>
                      <a:lnTo>
                        <a:pt x="1004" y="67"/>
                      </a:lnTo>
                      <a:lnTo>
                        <a:pt x="1000" y="90"/>
                      </a:lnTo>
                      <a:lnTo>
                        <a:pt x="1000" y="129"/>
                      </a:lnTo>
                      <a:lnTo>
                        <a:pt x="995" y="179"/>
                      </a:lnTo>
                      <a:lnTo>
                        <a:pt x="986" y="241"/>
                      </a:lnTo>
                      <a:lnTo>
                        <a:pt x="977" y="308"/>
                      </a:lnTo>
                      <a:lnTo>
                        <a:pt x="972" y="381"/>
                      </a:lnTo>
                      <a:lnTo>
                        <a:pt x="954" y="537"/>
                      </a:lnTo>
                      <a:lnTo>
                        <a:pt x="935" y="688"/>
                      </a:lnTo>
                      <a:lnTo>
                        <a:pt x="931" y="761"/>
                      </a:lnTo>
                      <a:lnTo>
                        <a:pt x="926" y="823"/>
                      </a:lnTo>
                      <a:lnTo>
                        <a:pt x="912" y="879"/>
                      </a:lnTo>
                      <a:lnTo>
                        <a:pt x="908" y="924"/>
                      </a:lnTo>
                      <a:lnTo>
                        <a:pt x="903" y="951"/>
                      </a:lnTo>
                      <a:lnTo>
                        <a:pt x="894" y="968"/>
                      </a:lnTo>
                      <a:lnTo>
                        <a:pt x="889" y="968"/>
                      </a:lnTo>
                      <a:lnTo>
                        <a:pt x="884" y="951"/>
                      </a:lnTo>
                      <a:lnTo>
                        <a:pt x="875" y="935"/>
                      </a:lnTo>
                      <a:lnTo>
                        <a:pt x="871" y="901"/>
                      </a:lnTo>
                      <a:lnTo>
                        <a:pt x="866" y="862"/>
                      </a:lnTo>
                      <a:lnTo>
                        <a:pt x="861" y="817"/>
                      </a:lnTo>
                      <a:lnTo>
                        <a:pt x="852" y="716"/>
                      </a:lnTo>
                      <a:lnTo>
                        <a:pt x="843" y="610"/>
                      </a:lnTo>
                      <a:lnTo>
                        <a:pt x="838" y="526"/>
                      </a:lnTo>
                      <a:lnTo>
                        <a:pt x="838" y="481"/>
                      </a:lnTo>
                      <a:lnTo>
                        <a:pt x="829" y="453"/>
                      </a:lnTo>
                      <a:lnTo>
                        <a:pt x="829" y="431"/>
                      </a:lnTo>
                      <a:lnTo>
                        <a:pt x="829" y="425"/>
                      </a:lnTo>
                      <a:lnTo>
                        <a:pt x="825" y="386"/>
                      </a:lnTo>
                      <a:lnTo>
                        <a:pt x="820" y="353"/>
                      </a:lnTo>
                      <a:lnTo>
                        <a:pt x="815" y="325"/>
                      </a:lnTo>
                      <a:lnTo>
                        <a:pt x="815" y="308"/>
                      </a:lnTo>
                      <a:lnTo>
                        <a:pt x="806" y="291"/>
                      </a:lnTo>
                      <a:lnTo>
                        <a:pt x="802" y="291"/>
                      </a:lnTo>
                      <a:lnTo>
                        <a:pt x="792" y="297"/>
                      </a:lnTo>
                      <a:lnTo>
                        <a:pt x="783" y="325"/>
                      </a:lnTo>
                      <a:lnTo>
                        <a:pt x="774" y="369"/>
                      </a:lnTo>
                      <a:lnTo>
                        <a:pt x="760" y="431"/>
                      </a:lnTo>
                      <a:lnTo>
                        <a:pt x="751" y="498"/>
                      </a:lnTo>
                      <a:lnTo>
                        <a:pt x="719" y="655"/>
                      </a:lnTo>
                      <a:lnTo>
                        <a:pt x="705" y="728"/>
                      </a:lnTo>
                      <a:lnTo>
                        <a:pt x="682" y="806"/>
                      </a:lnTo>
                      <a:lnTo>
                        <a:pt x="659" y="873"/>
                      </a:lnTo>
                      <a:lnTo>
                        <a:pt x="626" y="929"/>
                      </a:lnTo>
                      <a:lnTo>
                        <a:pt x="599" y="968"/>
                      </a:lnTo>
                      <a:lnTo>
                        <a:pt x="562" y="985"/>
                      </a:lnTo>
                      <a:lnTo>
                        <a:pt x="553" y="985"/>
                      </a:lnTo>
                      <a:lnTo>
                        <a:pt x="539" y="979"/>
                      </a:lnTo>
                      <a:lnTo>
                        <a:pt x="530" y="963"/>
                      </a:lnTo>
                      <a:lnTo>
                        <a:pt x="516" y="935"/>
                      </a:lnTo>
                      <a:lnTo>
                        <a:pt x="502" y="868"/>
                      </a:lnTo>
                      <a:lnTo>
                        <a:pt x="484" y="795"/>
                      </a:lnTo>
                      <a:lnTo>
                        <a:pt x="470" y="711"/>
                      </a:lnTo>
                      <a:lnTo>
                        <a:pt x="461" y="638"/>
                      </a:lnTo>
                      <a:lnTo>
                        <a:pt x="447" y="571"/>
                      </a:lnTo>
                      <a:lnTo>
                        <a:pt x="447" y="549"/>
                      </a:lnTo>
                      <a:lnTo>
                        <a:pt x="442" y="537"/>
                      </a:lnTo>
                      <a:lnTo>
                        <a:pt x="442" y="526"/>
                      </a:lnTo>
                      <a:lnTo>
                        <a:pt x="438" y="504"/>
                      </a:lnTo>
                      <a:lnTo>
                        <a:pt x="428" y="437"/>
                      </a:lnTo>
                      <a:lnTo>
                        <a:pt x="424" y="364"/>
                      </a:lnTo>
                      <a:lnTo>
                        <a:pt x="415" y="280"/>
                      </a:lnTo>
                      <a:lnTo>
                        <a:pt x="401" y="190"/>
                      </a:lnTo>
                      <a:lnTo>
                        <a:pt x="382" y="129"/>
                      </a:lnTo>
                      <a:lnTo>
                        <a:pt x="378" y="95"/>
                      </a:lnTo>
                      <a:lnTo>
                        <a:pt x="368" y="73"/>
                      </a:lnTo>
                      <a:lnTo>
                        <a:pt x="355" y="62"/>
                      </a:lnTo>
                      <a:lnTo>
                        <a:pt x="345" y="56"/>
                      </a:lnTo>
                      <a:lnTo>
                        <a:pt x="332" y="62"/>
                      </a:lnTo>
                      <a:lnTo>
                        <a:pt x="322" y="73"/>
                      </a:lnTo>
                      <a:lnTo>
                        <a:pt x="309" y="101"/>
                      </a:lnTo>
                      <a:lnTo>
                        <a:pt x="299" y="129"/>
                      </a:lnTo>
                      <a:lnTo>
                        <a:pt x="281" y="213"/>
                      </a:lnTo>
                      <a:lnTo>
                        <a:pt x="267" y="313"/>
                      </a:lnTo>
                      <a:lnTo>
                        <a:pt x="258" y="409"/>
                      </a:lnTo>
                      <a:lnTo>
                        <a:pt x="249" y="509"/>
                      </a:lnTo>
                      <a:lnTo>
                        <a:pt x="244" y="549"/>
                      </a:lnTo>
                      <a:lnTo>
                        <a:pt x="239" y="588"/>
                      </a:lnTo>
                      <a:lnTo>
                        <a:pt x="239" y="621"/>
                      </a:lnTo>
                      <a:lnTo>
                        <a:pt x="235" y="644"/>
                      </a:lnTo>
                      <a:lnTo>
                        <a:pt x="221" y="705"/>
                      </a:lnTo>
                      <a:lnTo>
                        <a:pt x="212" y="761"/>
                      </a:lnTo>
                      <a:lnTo>
                        <a:pt x="198" y="817"/>
                      </a:lnTo>
                      <a:lnTo>
                        <a:pt x="180" y="862"/>
                      </a:lnTo>
                      <a:lnTo>
                        <a:pt x="157" y="907"/>
                      </a:lnTo>
                      <a:lnTo>
                        <a:pt x="124" y="946"/>
                      </a:lnTo>
                      <a:lnTo>
                        <a:pt x="69" y="985"/>
                      </a:lnTo>
                      <a:lnTo>
                        <a:pt x="41" y="1007"/>
                      </a:lnTo>
                      <a:lnTo>
                        <a:pt x="0" y="1024"/>
                      </a:lnTo>
                      <a:lnTo>
                        <a:pt x="1456" y="1013"/>
                      </a:lnTo>
                      <a:close/>
                    </a:path>
                  </a:pathLst>
                </a:custGeom>
                <a:solidFill>
                  <a:srgbClr val="FDFA0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15" name="Freeform 7131">
                  <a:extLst>
                    <a:ext uri="{FF2B5EF4-FFF2-40B4-BE49-F238E27FC236}">
                      <a16:creationId xmlns:a16="http://schemas.microsoft.com/office/drawing/2014/main" xmlns="" id="{DAD51867-36F1-48B8-9C15-ACEFEAFED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" y="3583"/>
                  <a:ext cx="1451" cy="50"/>
                </a:xfrm>
                <a:custGeom>
                  <a:avLst/>
                  <a:gdLst>
                    <a:gd name="T0" fmla="*/ 1373 w 1451"/>
                    <a:gd name="T1" fmla="*/ 39 h 50"/>
                    <a:gd name="T2" fmla="*/ 1451 w 1451"/>
                    <a:gd name="T3" fmla="*/ 39 h 50"/>
                    <a:gd name="T4" fmla="*/ 1433 w 1451"/>
                    <a:gd name="T5" fmla="*/ 39 h 50"/>
                    <a:gd name="T6" fmla="*/ 1405 w 1451"/>
                    <a:gd name="T7" fmla="*/ 39 h 50"/>
                    <a:gd name="T8" fmla="*/ 1382 w 1451"/>
                    <a:gd name="T9" fmla="*/ 33 h 50"/>
                    <a:gd name="T10" fmla="*/ 1373 w 1451"/>
                    <a:gd name="T11" fmla="*/ 33 h 50"/>
                    <a:gd name="T12" fmla="*/ 1364 w 1451"/>
                    <a:gd name="T13" fmla="*/ 33 h 50"/>
                    <a:gd name="T14" fmla="*/ 1350 w 1451"/>
                    <a:gd name="T15" fmla="*/ 28 h 50"/>
                    <a:gd name="T16" fmla="*/ 1318 w 1451"/>
                    <a:gd name="T17" fmla="*/ 28 h 50"/>
                    <a:gd name="T18" fmla="*/ 1295 w 1451"/>
                    <a:gd name="T19" fmla="*/ 28 h 50"/>
                    <a:gd name="T20" fmla="*/ 1272 w 1451"/>
                    <a:gd name="T21" fmla="*/ 22 h 50"/>
                    <a:gd name="T22" fmla="*/ 1202 w 1451"/>
                    <a:gd name="T23" fmla="*/ 11 h 50"/>
                    <a:gd name="T24" fmla="*/ 1138 w 1451"/>
                    <a:gd name="T25" fmla="*/ 5 h 50"/>
                    <a:gd name="T26" fmla="*/ 1129 w 1451"/>
                    <a:gd name="T27" fmla="*/ 5 h 50"/>
                    <a:gd name="T28" fmla="*/ 1115 w 1451"/>
                    <a:gd name="T29" fmla="*/ 5 h 50"/>
                    <a:gd name="T30" fmla="*/ 1106 w 1451"/>
                    <a:gd name="T31" fmla="*/ 5 h 50"/>
                    <a:gd name="T32" fmla="*/ 1087 w 1451"/>
                    <a:gd name="T33" fmla="*/ 0 h 50"/>
                    <a:gd name="T34" fmla="*/ 1037 w 1451"/>
                    <a:gd name="T35" fmla="*/ 0 h 50"/>
                    <a:gd name="T36" fmla="*/ 1000 w 1451"/>
                    <a:gd name="T37" fmla="*/ 0 h 50"/>
                    <a:gd name="T38" fmla="*/ 963 w 1451"/>
                    <a:gd name="T39" fmla="*/ 0 h 50"/>
                    <a:gd name="T40" fmla="*/ 903 w 1451"/>
                    <a:gd name="T41" fmla="*/ 0 h 50"/>
                    <a:gd name="T42" fmla="*/ 848 w 1451"/>
                    <a:gd name="T43" fmla="*/ 0 h 50"/>
                    <a:gd name="T44" fmla="*/ 802 w 1451"/>
                    <a:gd name="T45" fmla="*/ 0 h 50"/>
                    <a:gd name="T46" fmla="*/ 769 w 1451"/>
                    <a:gd name="T47" fmla="*/ 5 h 50"/>
                    <a:gd name="T48" fmla="*/ 728 w 1451"/>
                    <a:gd name="T49" fmla="*/ 5 h 50"/>
                    <a:gd name="T50" fmla="*/ 682 w 1451"/>
                    <a:gd name="T51" fmla="*/ 11 h 50"/>
                    <a:gd name="T52" fmla="*/ 626 w 1451"/>
                    <a:gd name="T53" fmla="*/ 11 h 50"/>
                    <a:gd name="T54" fmla="*/ 562 w 1451"/>
                    <a:gd name="T55" fmla="*/ 22 h 50"/>
                    <a:gd name="T56" fmla="*/ 557 w 1451"/>
                    <a:gd name="T57" fmla="*/ 22 h 50"/>
                    <a:gd name="T58" fmla="*/ 539 w 1451"/>
                    <a:gd name="T59" fmla="*/ 22 h 50"/>
                    <a:gd name="T60" fmla="*/ 530 w 1451"/>
                    <a:gd name="T61" fmla="*/ 22 h 50"/>
                    <a:gd name="T62" fmla="*/ 516 w 1451"/>
                    <a:gd name="T63" fmla="*/ 22 h 50"/>
                    <a:gd name="T64" fmla="*/ 493 w 1451"/>
                    <a:gd name="T65" fmla="*/ 22 h 50"/>
                    <a:gd name="T66" fmla="*/ 470 w 1451"/>
                    <a:gd name="T67" fmla="*/ 22 h 50"/>
                    <a:gd name="T68" fmla="*/ 456 w 1451"/>
                    <a:gd name="T69" fmla="*/ 22 h 50"/>
                    <a:gd name="T70" fmla="*/ 424 w 1451"/>
                    <a:gd name="T71" fmla="*/ 22 h 50"/>
                    <a:gd name="T72" fmla="*/ 368 w 1451"/>
                    <a:gd name="T73" fmla="*/ 28 h 50"/>
                    <a:gd name="T74" fmla="*/ 309 w 1451"/>
                    <a:gd name="T75" fmla="*/ 28 h 50"/>
                    <a:gd name="T76" fmla="*/ 286 w 1451"/>
                    <a:gd name="T77" fmla="*/ 28 h 50"/>
                    <a:gd name="T78" fmla="*/ 272 w 1451"/>
                    <a:gd name="T79" fmla="*/ 28 h 50"/>
                    <a:gd name="T80" fmla="*/ 244 w 1451"/>
                    <a:gd name="T81" fmla="*/ 28 h 50"/>
                    <a:gd name="T82" fmla="*/ 216 w 1451"/>
                    <a:gd name="T83" fmla="*/ 28 h 50"/>
                    <a:gd name="T84" fmla="*/ 175 w 1451"/>
                    <a:gd name="T85" fmla="*/ 33 h 50"/>
                    <a:gd name="T86" fmla="*/ 147 w 1451"/>
                    <a:gd name="T87" fmla="*/ 33 h 50"/>
                    <a:gd name="T88" fmla="*/ 115 w 1451"/>
                    <a:gd name="T89" fmla="*/ 39 h 50"/>
                    <a:gd name="T90" fmla="*/ 83 w 1451"/>
                    <a:gd name="T91" fmla="*/ 39 h 50"/>
                    <a:gd name="T92" fmla="*/ 55 w 1451"/>
                    <a:gd name="T93" fmla="*/ 39 h 50"/>
                    <a:gd name="T94" fmla="*/ 32 w 1451"/>
                    <a:gd name="T95" fmla="*/ 45 h 50"/>
                    <a:gd name="T96" fmla="*/ 0 w 1451"/>
                    <a:gd name="T97" fmla="*/ 50 h 50"/>
                    <a:gd name="T98" fmla="*/ 1373 w 1451"/>
                    <a:gd name="T99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451" h="50">
                      <a:moveTo>
                        <a:pt x="1373" y="39"/>
                      </a:moveTo>
                      <a:lnTo>
                        <a:pt x="1451" y="39"/>
                      </a:lnTo>
                      <a:lnTo>
                        <a:pt x="1433" y="39"/>
                      </a:lnTo>
                      <a:lnTo>
                        <a:pt x="1405" y="39"/>
                      </a:lnTo>
                      <a:lnTo>
                        <a:pt x="1382" y="33"/>
                      </a:lnTo>
                      <a:lnTo>
                        <a:pt x="1373" y="33"/>
                      </a:lnTo>
                      <a:lnTo>
                        <a:pt x="1364" y="33"/>
                      </a:lnTo>
                      <a:lnTo>
                        <a:pt x="1350" y="28"/>
                      </a:lnTo>
                      <a:lnTo>
                        <a:pt x="1318" y="28"/>
                      </a:lnTo>
                      <a:lnTo>
                        <a:pt x="1295" y="28"/>
                      </a:lnTo>
                      <a:lnTo>
                        <a:pt x="1272" y="22"/>
                      </a:lnTo>
                      <a:lnTo>
                        <a:pt x="1202" y="11"/>
                      </a:lnTo>
                      <a:lnTo>
                        <a:pt x="1138" y="5"/>
                      </a:lnTo>
                      <a:lnTo>
                        <a:pt x="1129" y="5"/>
                      </a:lnTo>
                      <a:lnTo>
                        <a:pt x="1115" y="5"/>
                      </a:lnTo>
                      <a:lnTo>
                        <a:pt x="1106" y="5"/>
                      </a:lnTo>
                      <a:lnTo>
                        <a:pt x="1087" y="0"/>
                      </a:lnTo>
                      <a:lnTo>
                        <a:pt x="1037" y="0"/>
                      </a:lnTo>
                      <a:lnTo>
                        <a:pt x="1000" y="0"/>
                      </a:lnTo>
                      <a:lnTo>
                        <a:pt x="963" y="0"/>
                      </a:lnTo>
                      <a:lnTo>
                        <a:pt x="903" y="0"/>
                      </a:lnTo>
                      <a:lnTo>
                        <a:pt x="848" y="0"/>
                      </a:lnTo>
                      <a:lnTo>
                        <a:pt x="802" y="0"/>
                      </a:lnTo>
                      <a:lnTo>
                        <a:pt x="769" y="5"/>
                      </a:lnTo>
                      <a:lnTo>
                        <a:pt x="728" y="5"/>
                      </a:lnTo>
                      <a:lnTo>
                        <a:pt x="682" y="11"/>
                      </a:lnTo>
                      <a:lnTo>
                        <a:pt x="626" y="11"/>
                      </a:lnTo>
                      <a:lnTo>
                        <a:pt x="562" y="22"/>
                      </a:lnTo>
                      <a:lnTo>
                        <a:pt x="557" y="22"/>
                      </a:lnTo>
                      <a:lnTo>
                        <a:pt x="539" y="22"/>
                      </a:lnTo>
                      <a:lnTo>
                        <a:pt x="530" y="22"/>
                      </a:lnTo>
                      <a:lnTo>
                        <a:pt x="516" y="22"/>
                      </a:lnTo>
                      <a:lnTo>
                        <a:pt x="493" y="22"/>
                      </a:lnTo>
                      <a:lnTo>
                        <a:pt x="470" y="22"/>
                      </a:lnTo>
                      <a:lnTo>
                        <a:pt x="456" y="22"/>
                      </a:lnTo>
                      <a:lnTo>
                        <a:pt x="424" y="22"/>
                      </a:lnTo>
                      <a:lnTo>
                        <a:pt x="368" y="28"/>
                      </a:lnTo>
                      <a:lnTo>
                        <a:pt x="309" y="28"/>
                      </a:lnTo>
                      <a:lnTo>
                        <a:pt x="286" y="28"/>
                      </a:lnTo>
                      <a:lnTo>
                        <a:pt x="272" y="28"/>
                      </a:lnTo>
                      <a:lnTo>
                        <a:pt x="244" y="28"/>
                      </a:lnTo>
                      <a:lnTo>
                        <a:pt x="216" y="28"/>
                      </a:lnTo>
                      <a:lnTo>
                        <a:pt x="175" y="33"/>
                      </a:lnTo>
                      <a:lnTo>
                        <a:pt x="147" y="33"/>
                      </a:lnTo>
                      <a:lnTo>
                        <a:pt x="115" y="39"/>
                      </a:lnTo>
                      <a:lnTo>
                        <a:pt x="83" y="39"/>
                      </a:lnTo>
                      <a:lnTo>
                        <a:pt x="55" y="39"/>
                      </a:lnTo>
                      <a:lnTo>
                        <a:pt x="32" y="45"/>
                      </a:lnTo>
                      <a:lnTo>
                        <a:pt x="0" y="50"/>
                      </a:lnTo>
                      <a:lnTo>
                        <a:pt x="1373" y="39"/>
                      </a:lnTo>
                      <a:close/>
                    </a:path>
                  </a:pathLst>
                </a:custGeom>
                <a:solidFill>
                  <a:srgbClr val="EB3D0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19" name="Group 7135">
                <a:extLst>
                  <a:ext uri="{FF2B5EF4-FFF2-40B4-BE49-F238E27FC236}">
                    <a16:creationId xmlns:a16="http://schemas.microsoft.com/office/drawing/2014/main" xmlns="" id="{BE46ECA8-D442-42B5-BA0A-31223B634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" y="2382"/>
                <a:ext cx="81" cy="1249"/>
                <a:chOff x="494" y="2382"/>
                <a:chExt cx="81" cy="1249"/>
              </a:xfrm>
            </p:grpSpPr>
            <p:sp>
              <p:nvSpPr>
                <p:cNvPr id="330717" name="Freeform 7133">
                  <a:extLst>
                    <a:ext uri="{FF2B5EF4-FFF2-40B4-BE49-F238E27FC236}">
                      <a16:creationId xmlns:a16="http://schemas.microsoft.com/office/drawing/2014/main" xmlns="" id="{0FA38A88-83DE-44EB-8938-625B8B361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" y="2382"/>
                  <a:ext cx="80" cy="1248"/>
                </a:xfrm>
                <a:custGeom>
                  <a:avLst/>
                  <a:gdLst>
                    <a:gd name="T0" fmla="*/ 40 w 80"/>
                    <a:gd name="T1" fmla="*/ 0 h 1248"/>
                    <a:gd name="T2" fmla="*/ 0 w 80"/>
                    <a:gd name="T3" fmla="*/ 1248 h 1248"/>
                    <a:gd name="T4" fmla="*/ 80 w 80"/>
                    <a:gd name="T5" fmla="*/ 1248 h 1248"/>
                    <a:gd name="T6" fmla="*/ 40 w 80"/>
                    <a:gd name="T7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1248">
                      <a:moveTo>
                        <a:pt x="40" y="0"/>
                      </a:moveTo>
                      <a:lnTo>
                        <a:pt x="0" y="1248"/>
                      </a:lnTo>
                      <a:lnTo>
                        <a:pt x="80" y="1248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18" name="Rectangle 7134">
                  <a:extLst>
                    <a:ext uri="{FF2B5EF4-FFF2-40B4-BE49-F238E27FC236}">
                      <a16:creationId xmlns:a16="http://schemas.microsoft.com/office/drawing/2014/main" xmlns="" id="{EF4501A8-DD50-4D21-B995-092EF8E5A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" y="3294"/>
                  <a:ext cx="81" cy="337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22" name="Group 7138">
                <a:extLst>
                  <a:ext uri="{FF2B5EF4-FFF2-40B4-BE49-F238E27FC236}">
                    <a16:creationId xmlns:a16="http://schemas.microsoft.com/office/drawing/2014/main" xmlns="" id="{2077F4A7-60F8-4269-9C8F-DA7D522C5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2" y="2862"/>
                <a:ext cx="49" cy="769"/>
                <a:chOff x="1102" y="2862"/>
                <a:chExt cx="49" cy="769"/>
              </a:xfrm>
            </p:grpSpPr>
            <p:sp>
              <p:nvSpPr>
                <p:cNvPr id="330720" name="Freeform 7136">
                  <a:extLst>
                    <a:ext uri="{FF2B5EF4-FFF2-40B4-BE49-F238E27FC236}">
                      <a16:creationId xmlns:a16="http://schemas.microsoft.com/office/drawing/2014/main" xmlns="" id="{256C10EF-C6E7-4372-A10E-D1727D986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" y="2862"/>
                  <a:ext cx="48" cy="768"/>
                </a:xfrm>
                <a:custGeom>
                  <a:avLst/>
                  <a:gdLst>
                    <a:gd name="T0" fmla="*/ 32 w 48"/>
                    <a:gd name="T1" fmla="*/ 0 h 768"/>
                    <a:gd name="T2" fmla="*/ 0 w 48"/>
                    <a:gd name="T3" fmla="*/ 768 h 768"/>
                    <a:gd name="T4" fmla="*/ 48 w 48"/>
                    <a:gd name="T5" fmla="*/ 768 h 768"/>
                    <a:gd name="T6" fmla="*/ 32 w 48"/>
                    <a:gd name="T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768">
                      <a:moveTo>
                        <a:pt x="32" y="0"/>
                      </a:moveTo>
                      <a:lnTo>
                        <a:pt x="0" y="768"/>
                      </a:lnTo>
                      <a:lnTo>
                        <a:pt x="48" y="76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21" name="Rectangle 7137">
                  <a:extLst>
                    <a:ext uri="{FF2B5EF4-FFF2-40B4-BE49-F238E27FC236}">
                      <a16:creationId xmlns:a16="http://schemas.microsoft.com/office/drawing/2014/main" xmlns="" id="{534B23CE-FBDC-4990-9E8A-ED0893FD6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2" y="3342"/>
                  <a:ext cx="49" cy="289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25" name="Group 7141">
                <a:extLst>
                  <a:ext uri="{FF2B5EF4-FFF2-40B4-BE49-F238E27FC236}">
                    <a16:creationId xmlns:a16="http://schemas.microsoft.com/office/drawing/2014/main" xmlns="" id="{E456D4DD-072E-41E6-AA60-324672F34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0" y="2286"/>
                <a:ext cx="49" cy="1345"/>
                <a:chOff x="1390" y="2286"/>
                <a:chExt cx="49" cy="1345"/>
              </a:xfrm>
            </p:grpSpPr>
            <p:sp>
              <p:nvSpPr>
                <p:cNvPr id="330723" name="Freeform 7139">
                  <a:extLst>
                    <a:ext uri="{FF2B5EF4-FFF2-40B4-BE49-F238E27FC236}">
                      <a16:creationId xmlns:a16="http://schemas.microsoft.com/office/drawing/2014/main" xmlns="" id="{D446D71E-753B-48C4-9B92-0B6026DA2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0" y="2286"/>
                  <a:ext cx="48" cy="1344"/>
                </a:xfrm>
                <a:custGeom>
                  <a:avLst/>
                  <a:gdLst>
                    <a:gd name="T0" fmla="*/ 24 w 48"/>
                    <a:gd name="T1" fmla="*/ 0 h 1344"/>
                    <a:gd name="T2" fmla="*/ 0 w 48"/>
                    <a:gd name="T3" fmla="*/ 1344 h 1344"/>
                    <a:gd name="T4" fmla="*/ 48 w 48"/>
                    <a:gd name="T5" fmla="*/ 1344 h 1344"/>
                    <a:gd name="T6" fmla="*/ 24 w 48"/>
                    <a:gd name="T7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1344">
                      <a:moveTo>
                        <a:pt x="24" y="0"/>
                      </a:moveTo>
                      <a:lnTo>
                        <a:pt x="0" y="1344"/>
                      </a:lnTo>
                      <a:lnTo>
                        <a:pt x="48" y="134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24" name="Rectangle 7140">
                  <a:extLst>
                    <a:ext uri="{FF2B5EF4-FFF2-40B4-BE49-F238E27FC236}">
                      <a16:creationId xmlns:a16="http://schemas.microsoft.com/office/drawing/2014/main" xmlns="" id="{3D09393E-06C7-4A1A-AAA6-EE8774AAA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0" y="3246"/>
                  <a:ext cx="49" cy="38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28" name="Group 7144">
                <a:extLst>
                  <a:ext uri="{FF2B5EF4-FFF2-40B4-BE49-F238E27FC236}">
                    <a16:creationId xmlns:a16="http://schemas.microsoft.com/office/drawing/2014/main" xmlns="" id="{22726192-046A-4404-914F-7B730E35B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4" y="3102"/>
                <a:ext cx="49" cy="529"/>
                <a:chOff x="1534" y="3102"/>
                <a:chExt cx="49" cy="529"/>
              </a:xfrm>
            </p:grpSpPr>
            <p:sp>
              <p:nvSpPr>
                <p:cNvPr id="330726" name="Freeform 7142">
                  <a:extLst>
                    <a:ext uri="{FF2B5EF4-FFF2-40B4-BE49-F238E27FC236}">
                      <a16:creationId xmlns:a16="http://schemas.microsoft.com/office/drawing/2014/main" xmlns="" id="{8D51222B-9185-4B47-A439-9D3D00430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3102"/>
                  <a:ext cx="48" cy="528"/>
                </a:xfrm>
                <a:custGeom>
                  <a:avLst/>
                  <a:gdLst>
                    <a:gd name="T0" fmla="*/ 32 w 48"/>
                    <a:gd name="T1" fmla="*/ 0 h 528"/>
                    <a:gd name="T2" fmla="*/ 0 w 48"/>
                    <a:gd name="T3" fmla="*/ 528 h 528"/>
                    <a:gd name="T4" fmla="*/ 48 w 48"/>
                    <a:gd name="T5" fmla="*/ 528 h 528"/>
                    <a:gd name="T6" fmla="*/ 32 w 48"/>
                    <a:gd name="T7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528">
                      <a:moveTo>
                        <a:pt x="32" y="0"/>
                      </a:moveTo>
                      <a:lnTo>
                        <a:pt x="0" y="528"/>
                      </a:lnTo>
                      <a:lnTo>
                        <a:pt x="48" y="52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27" name="Rectangle 7143">
                  <a:extLst>
                    <a:ext uri="{FF2B5EF4-FFF2-40B4-BE49-F238E27FC236}">
                      <a16:creationId xmlns:a16="http://schemas.microsoft.com/office/drawing/2014/main" xmlns="" id="{24E7C6FF-373A-4688-90DD-10D97D58F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4" y="3342"/>
                  <a:ext cx="49" cy="289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31" name="Group 7147">
                <a:extLst>
                  <a:ext uri="{FF2B5EF4-FFF2-40B4-BE49-F238E27FC236}">
                    <a16:creationId xmlns:a16="http://schemas.microsoft.com/office/drawing/2014/main" xmlns="" id="{EF08C927-8F9F-4AC0-B06D-BEB17351A4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94"/>
                <a:ext cx="93" cy="1344"/>
                <a:chOff x="240" y="2294"/>
                <a:chExt cx="93" cy="1344"/>
              </a:xfrm>
            </p:grpSpPr>
            <p:sp>
              <p:nvSpPr>
                <p:cNvPr id="330729" name="Rectangle 7145">
                  <a:extLst>
                    <a:ext uri="{FF2B5EF4-FFF2-40B4-BE49-F238E27FC236}">
                      <a16:creationId xmlns:a16="http://schemas.microsoft.com/office/drawing/2014/main" xmlns="" id="{D136E199-4024-4BC4-954A-CD800164A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" y="2384"/>
                  <a:ext cx="18" cy="12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30" name="Freeform 7146">
                  <a:extLst>
                    <a:ext uri="{FF2B5EF4-FFF2-40B4-BE49-F238E27FC236}">
                      <a16:creationId xmlns:a16="http://schemas.microsoft.com/office/drawing/2014/main" xmlns="" id="{D332AB90-5EDB-4797-9469-7C9648FE4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" y="2294"/>
                  <a:ext cx="93" cy="93"/>
                </a:xfrm>
                <a:custGeom>
                  <a:avLst/>
                  <a:gdLst>
                    <a:gd name="T0" fmla="*/ 93 w 93"/>
                    <a:gd name="T1" fmla="*/ 93 h 93"/>
                    <a:gd name="T2" fmla="*/ 46 w 93"/>
                    <a:gd name="T3" fmla="*/ 0 h 93"/>
                    <a:gd name="T4" fmla="*/ 0 w 93"/>
                    <a:gd name="T5" fmla="*/ 93 h 93"/>
                    <a:gd name="T6" fmla="*/ 93 w 93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93">
                      <a:moveTo>
                        <a:pt x="93" y="93"/>
                      </a:moveTo>
                      <a:lnTo>
                        <a:pt x="46" y="0"/>
                      </a:lnTo>
                      <a:lnTo>
                        <a:pt x="0" y="93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34" name="Group 7150">
                <a:extLst>
                  <a:ext uri="{FF2B5EF4-FFF2-40B4-BE49-F238E27FC236}">
                    <a16:creationId xmlns:a16="http://schemas.microsoft.com/office/drawing/2014/main" xmlns="" id="{AF4F589B-9CA8-4B67-9DDC-FAA847948C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8" y="2294"/>
                <a:ext cx="93" cy="1344"/>
                <a:chOff x="2088" y="2294"/>
                <a:chExt cx="93" cy="1344"/>
              </a:xfrm>
            </p:grpSpPr>
            <p:sp>
              <p:nvSpPr>
                <p:cNvPr id="330732" name="Rectangle 7148">
                  <a:extLst>
                    <a:ext uri="{FF2B5EF4-FFF2-40B4-BE49-F238E27FC236}">
                      <a16:creationId xmlns:a16="http://schemas.microsoft.com/office/drawing/2014/main" xmlns="" id="{D93610F9-7610-4941-8AF9-EA92AC42F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2384"/>
                  <a:ext cx="18" cy="12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33" name="Freeform 7149">
                  <a:extLst>
                    <a:ext uri="{FF2B5EF4-FFF2-40B4-BE49-F238E27FC236}">
                      <a16:creationId xmlns:a16="http://schemas.microsoft.com/office/drawing/2014/main" xmlns="" id="{F2A31F75-EE72-47B7-95FC-341498B1E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2294"/>
                  <a:ext cx="93" cy="93"/>
                </a:xfrm>
                <a:custGeom>
                  <a:avLst/>
                  <a:gdLst>
                    <a:gd name="T0" fmla="*/ 93 w 93"/>
                    <a:gd name="T1" fmla="*/ 93 h 93"/>
                    <a:gd name="T2" fmla="*/ 46 w 93"/>
                    <a:gd name="T3" fmla="*/ 0 h 93"/>
                    <a:gd name="T4" fmla="*/ 0 w 93"/>
                    <a:gd name="T5" fmla="*/ 93 h 93"/>
                    <a:gd name="T6" fmla="*/ 93 w 93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93">
                      <a:moveTo>
                        <a:pt x="93" y="93"/>
                      </a:moveTo>
                      <a:lnTo>
                        <a:pt x="46" y="0"/>
                      </a:lnTo>
                      <a:lnTo>
                        <a:pt x="0" y="93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37" name="Group 7153">
                <a:extLst>
                  <a:ext uri="{FF2B5EF4-FFF2-40B4-BE49-F238E27FC236}">
                    <a16:creationId xmlns:a16="http://schemas.microsoft.com/office/drawing/2014/main" xmlns="" id="{0A26B75D-4DCE-4BD0-A3CB-95F5E5DEA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584"/>
                <a:ext cx="1536" cy="93"/>
                <a:chOff x="2142" y="3584"/>
                <a:chExt cx="1536" cy="93"/>
              </a:xfrm>
            </p:grpSpPr>
            <p:sp>
              <p:nvSpPr>
                <p:cNvPr id="330735" name="Rectangle 7151">
                  <a:extLst>
                    <a:ext uri="{FF2B5EF4-FFF2-40B4-BE49-F238E27FC236}">
                      <a16:creationId xmlns:a16="http://schemas.microsoft.com/office/drawing/2014/main" xmlns="" id="{D20A97AE-BD25-4B55-A0B1-AAACA1BFB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2" y="3621"/>
                  <a:ext cx="144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36" name="Freeform 7152">
                  <a:extLst>
                    <a:ext uri="{FF2B5EF4-FFF2-40B4-BE49-F238E27FC236}">
                      <a16:creationId xmlns:a16="http://schemas.microsoft.com/office/drawing/2014/main" xmlns="" id="{EF69AC22-F0AD-4262-A65E-345DFD7F8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6" y="3584"/>
                  <a:ext cx="92" cy="93"/>
                </a:xfrm>
                <a:custGeom>
                  <a:avLst/>
                  <a:gdLst>
                    <a:gd name="T0" fmla="*/ 0 w 92"/>
                    <a:gd name="T1" fmla="*/ 93 h 93"/>
                    <a:gd name="T2" fmla="*/ 92 w 92"/>
                    <a:gd name="T3" fmla="*/ 46 h 93"/>
                    <a:gd name="T4" fmla="*/ 0 w 92"/>
                    <a:gd name="T5" fmla="*/ 0 h 93"/>
                    <a:gd name="T6" fmla="*/ 0 w 92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93">
                      <a:moveTo>
                        <a:pt x="0" y="93"/>
                      </a:moveTo>
                      <a:lnTo>
                        <a:pt x="92" y="46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40" name="Group 7156">
                <a:extLst>
                  <a:ext uri="{FF2B5EF4-FFF2-40B4-BE49-F238E27FC236}">
                    <a16:creationId xmlns:a16="http://schemas.microsoft.com/office/drawing/2014/main" xmlns="" id="{BDBA5FDE-717D-4F62-BE87-39E2FCD7B5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2302"/>
                <a:ext cx="93" cy="1344"/>
                <a:chOff x="3984" y="2302"/>
                <a:chExt cx="93" cy="1344"/>
              </a:xfrm>
            </p:grpSpPr>
            <p:sp>
              <p:nvSpPr>
                <p:cNvPr id="330738" name="Rectangle 7154">
                  <a:extLst>
                    <a:ext uri="{FF2B5EF4-FFF2-40B4-BE49-F238E27FC236}">
                      <a16:creationId xmlns:a16="http://schemas.microsoft.com/office/drawing/2014/main" xmlns="" id="{D0953A1F-02C6-424F-9784-F7D92115B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1" y="2392"/>
                  <a:ext cx="18" cy="12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39" name="Freeform 7155">
                  <a:extLst>
                    <a:ext uri="{FF2B5EF4-FFF2-40B4-BE49-F238E27FC236}">
                      <a16:creationId xmlns:a16="http://schemas.microsoft.com/office/drawing/2014/main" xmlns="" id="{696F03CE-8E48-4A7F-A9E1-074CCF04A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2302"/>
                  <a:ext cx="93" cy="93"/>
                </a:xfrm>
                <a:custGeom>
                  <a:avLst/>
                  <a:gdLst>
                    <a:gd name="T0" fmla="*/ 93 w 93"/>
                    <a:gd name="T1" fmla="*/ 93 h 93"/>
                    <a:gd name="T2" fmla="*/ 46 w 93"/>
                    <a:gd name="T3" fmla="*/ 0 h 93"/>
                    <a:gd name="T4" fmla="*/ 0 w 93"/>
                    <a:gd name="T5" fmla="*/ 93 h 93"/>
                    <a:gd name="T6" fmla="*/ 93 w 93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93">
                      <a:moveTo>
                        <a:pt x="93" y="93"/>
                      </a:moveTo>
                      <a:lnTo>
                        <a:pt x="46" y="0"/>
                      </a:lnTo>
                      <a:lnTo>
                        <a:pt x="0" y="93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43" name="Group 7159">
                <a:extLst>
                  <a:ext uri="{FF2B5EF4-FFF2-40B4-BE49-F238E27FC236}">
                    <a16:creationId xmlns:a16="http://schemas.microsoft.com/office/drawing/2014/main" xmlns="" id="{DE5A411D-58A5-4F96-999A-6C1135961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2" y="3592"/>
                <a:ext cx="1640" cy="93"/>
                <a:chOff x="4022" y="3592"/>
                <a:chExt cx="1640" cy="93"/>
              </a:xfrm>
            </p:grpSpPr>
            <p:sp>
              <p:nvSpPr>
                <p:cNvPr id="330741" name="Rectangle 7157">
                  <a:extLst>
                    <a:ext uri="{FF2B5EF4-FFF2-40B4-BE49-F238E27FC236}">
                      <a16:creationId xmlns:a16="http://schemas.microsoft.com/office/drawing/2014/main" xmlns="" id="{F48B4989-D201-4EEF-803A-31AFB76A1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2" y="3629"/>
                  <a:ext cx="1550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42" name="Freeform 7158">
                  <a:extLst>
                    <a:ext uri="{FF2B5EF4-FFF2-40B4-BE49-F238E27FC236}">
                      <a16:creationId xmlns:a16="http://schemas.microsoft.com/office/drawing/2014/main" xmlns="" id="{F0B901DA-8517-4413-ABC8-05EB076BF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0" y="3592"/>
                  <a:ext cx="92" cy="93"/>
                </a:xfrm>
                <a:custGeom>
                  <a:avLst/>
                  <a:gdLst>
                    <a:gd name="T0" fmla="*/ 0 w 92"/>
                    <a:gd name="T1" fmla="*/ 93 h 93"/>
                    <a:gd name="T2" fmla="*/ 92 w 92"/>
                    <a:gd name="T3" fmla="*/ 46 h 93"/>
                    <a:gd name="T4" fmla="*/ 0 w 92"/>
                    <a:gd name="T5" fmla="*/ 0 h 93"/>
                    <a:gd name="T6" fmla="*/ 0 w 92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93">
                      <a:moveTo>
                        <a:pt x="0" y="93"/>
                      </a:moveTo>
                      <a:lnTo>
                        <a:pt x="92" y="46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0746" name="Group 7162">
                <a:extLst>
                  <a:ext uri="{FF2B5EF4-FFF2-40B4-BE49-F238E27FC236}">
                    <a16:creationId xmlns:a16="http://schemas.microsoft.com/office/drawing/2014/main" xmlns="" id="{6A7CEDE8-7922-41AA-B440-F2BA952A0A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" y="3584"/>
                <a:ext cx="1640" cy="93"/>
                <a:chOff x="286" y="3584"/>
                <a:chExt cx="1640" cy="93"/>
              </a:xfrm>
            </p:grpSpPr>
            <p:sp>
              <p:nvSpPr>
                <p:cNvPr id="330744" name="Rectangle 7160">
                  <a:extLst>
                    <a:ext uri="{FF2B5EF4-FFF2-40B4-BE49-F238E27FC236}">
                      <a16:creationId xmlns:a16="http://schemas.microsoft.com/office/drawing/2014/main" xmlns="" id="{4A13783A-9588-4E00-B936-6B45183E5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" y="3621"/>
                  <a:ext cx="1550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745" name="Freeform 7161">
                  <a:extLst>
                    <a:ext uri="{FF2B5EF4-FFF2-40B4-BE49-F238E27FC236}">
                      <a16:creationId xmlns:a16="http://schemas.microsoft.com/office/drawing/2014/main" xmlns="" id="{2C148D60-A481-41EE-897C-77F6A0F24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3584"/>
                  <a:ext cx="92" cy="93"/>
                </a:xfrm>
                <a:custGeom>
                  <a:avLst/>
                  <a:gdLst>
                    <a:gd name="T0" fmla="*/ 0 w 92"/>
                    <a:gd name="T1" fmla="*/ 93 h 93"/>
                    <a:gd name="T2" fmla="*/ 92 w 92"/>
                    <a:gd name="T3" fmla="*/ 46 h 93"/>
                    <a:gd name="T4" fmla="*/ 0 w 92"/>
                    <a:gd name="T5" fmla="*/ 0 h 93"/>
                    <a:gd name="T6" fmla="*/ 0 w 92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93">
                      <a:moveTo>
                        <a:pt x="0" y="93"/>
                      </a:moveTo>
                      <a:lnTo>
                        <a:pt x="92" y="46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0747" name="Rectangle 7163">
                <a:extLst>
                  <a:ext uri="{FF2B5EF4-FFF2-40B4-BE49-F238E27FC236}">
                    <a16:creationId xmlns:a16="http://schemas.microsoft.com/office/drawing/2014/main" xmlns="" id="{8C227647-BC09-4FE2-8DE5-977174658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" y="849"/>
                <a:ext cx="72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748" name="Rectangle 7164">
                <a:extLst>
                  <a:ext uri="{FF2B5EF4-FFF2-40B4-BE49-F238E27FC236}">
                    <a16:creationId xmlns:a16="http://schemas.microsoft.com/office/drawing/2014/main" xmlns="" id="{6742398B-60A4-41FF-9D50-1A536D892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" y="886"/>
                <a:ext cx="6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0000"/>
                    </a:solidFill>
                  </a:rPr>
                  <a:t>WDXRF</a:t>
                </a:r>
                <a:endParaRPr lang="en-US" altLang="hu-HU"/>
              </a:p>
            </p:txBody>
          </p:sp>
          <p:sp>
            <p:nvSpPr>
              <p:cNvPr id="330749" name="Rectangle 7165">
                <a:extLst>
                  <a:ext uri="{FF2B5EF4-FFF2-40B4-BE49-F238E27FC236}">
                    <a16:creationId xmlns:a16="http://schemas.microsoft.com/office/drawing/2014/main" xmlns="" id="{0DEEE2F2-CEFB-4CEE-A454-B1020E5C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870"/>
                <a:ext cx="86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750" name="Rectangle 7166">
                <a:extLst>
                  <a:ext uri="{FF2B5EF4-FFF2-40B4-BE49-F238E27FC236}">
                    <a16:creationId xmlns:a16="http://schemas.microsoft.com/office/drawing/2014/main" xmlns="" id="{6CE69C83-3455-42B2-BCA2-B4E4C76FA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07"/>
                <a:ext cx="5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0000"/>
                    </a:solidFill>
                  </a:rPr>
                  <a:t>EDXRF</a:t>
                </a:r>
                <a:endParaRPr lang="en-US" altLang="hu-HU"/>
              </a:p>
            </p:txBody>
          </p:sp>
          <p:sp>
            <p:nvSpPr>
              <p:cNvPr id="330751" name="Rectangle 7167">
                <a:extLst>
                  <a:ext uri="{FF2B5EF4-FFF2-40B4-BE49-F238E27FC236}">
                    <a16:creationId xmlns:a16="http://schemas.microsoft.com/office/drawing/2014/main" xmlns="" id="{60C3D65A-CC9B-4E2F-8612-81383D044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862"/>
                <a:ext cx="170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752" name="Rectangle 7168">
                <a:extLst>
                  <a:ext uri="{FF2B5EF4-FFF2-40B4-BE49-F238E27FC236}">
                    <a16:creationId xmlns:a16="http://schemas.microsoft.com/office/drawing/2014/main" xmlns="" id="{1D103104-1608-4C7E-A421-56584F593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" y="899"/>
                <a:ext cx="1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0000"/>
                    </a:solidFill>
                  </a:rPr>
                  <a:t>Polarized EDXRF</a:t>
                </a:r>
                <a:endParaRPr lang="en-US" altLang="hu-HU"/>
              </a:p>
            </p:txBody>
          </p:sp>
          <p:sp>
            <p:nvSpPr>
              <p:cNvPr id="330753" name="Line 7169">
                <a:extLst>
                  <a:ext uri="{FF2B5EF4-FFF2-40B4-BE49-F238E27FC236}">
                    <a16:creationId xmlns:a16="http://schemas.microsoft.com/office/drawing/2014/main" xmlns="" id="{D53409B7-32F3-49BD-A52B-896B085E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" y="1526"/>
                <a:ext cx="1" cy="2256"/>
              </a:xfrm>
              <a:prstGeom prst="line">
                <a:avLst/>
              </a:prstGeom>
              <a:noFill/>
              <a:ln w="9525">
                <a:solidFill>
                  <a:srgbClr val="005D4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754" name="Rectangle 7170">
                <a:extLst>
                  <a:ext uri="{FF2B5EF4-FFF2-40B4-BE49-F238E27FC236}">
                    <a16:creationId xmlns:a16="http://schemas.microsoft.com/office/drawing/2014/main" xmlns="" id="{EF0539B4-5160-440A-A39A-81018227F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" y="583"/>
                <a:ext cx="15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755" name="Rectangle 7171">
                <a:extLst>
                  <a:ext uri="{FF2B5EF4-FFF2-40B4-BE49-F238E27FC236}">
                    <a16:creationId xmlns:a16="http://schemas.microsoft.com/office/drawing/2014/main" xmlns="" id="{E3862766-AF99-490F-8F47-B466C45CA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" y="622"/>
                <a:ext cx="141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500" b="1" baseline="0">
                    <a:solidFill>
                      <a:srgbClr val="003399"/>
                    </a:solidFill>
                  </a:rPr>
                  <a:t>Direct excitation</a:t>
                </a:r>
                <a:endParaRPr lang="en-US" altLang="hu-HU"/>
              </a:p>
            </p:txBody>
          </p:sp>
          <p:sp>
            <p:nvSpPr>
              <p:cNvPr id="330756" name="Rectangle 7172">
                <a:extLst>
                  <a:ext uri="{FF2B5EF4-FFF2-40B4-BE49-F238E27FC236}">
                    <a16:creationId xmlns:a16="http://schemas.microsoft.com/office/drawing/2014/main" xmlns="" id="{A4E5724C-3256-4332-8C52-AF50FE6B3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590"/>
                <a:ext cx="1902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757" name="Rectangle 7173">
                <a:extLst>
                  <a:ext uri="{FF2B5EF4-FFF2-40B4-BE49-F238E27FC236}">
                    <a16:creationId xmlns:a16="http://schemas.microsoft.com/office/drawing/2014/main" xmlns="" id="{6EFE6D35-D2D6-496C-B7B9-E15828BDE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" y="629"/>
                <a:ext cx="178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500" b="1" baseline="0">
                    <a:solidFill>
                      <a:srgbClr val="800080"/>
                    </a:solidFill>
                  </a:rPr>
                  <a:t>Secondary excitation</a:t>
                </a:r>
                <a:endParaRPr lang="en-US" altLang="hu-HU"/>
              </a:p>
            </p:txBody>
          </p:sp>
        </p:grpSp>
        <p:sp>
          <p:nvSpPr>
            <p:cNvPr id="330759" name="Rectangle 7175">
              <a:extLst>
                <a:ext uri="{FF2B5EF4-FFF2-40B4-BE49-F238E27FC236}">
                  <a16:creationId xmlns:a16="http://schemas.microsoft.com/office/drawing/2014/main" xmlns="" id="{4BE8824A-9664-4718-BFF9-CF0842771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2334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60" name="Rectangle 7176">
              <a:extLst>
                <a:ext uri="{FF2B5EF4-FFF2-40B4-BE49-F238E27FC236}">
                  <a16:creationId xmlns:a16="http://schemas.microsoft.com/office/drawing/2014/main" xmlns="" id="{60168DEF-4CB1-43F2-B32A-D74512527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2371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61" name="Rectangle 7177">
              <a:extLst>
                <a:ext uri="{FF2B5EF4-FFF2-40B4-BE49-F238E27FC236}">
                  <a16:creationId xmlns:a16="http://schemas.microsoft.com/office/drawing/2014/main" xmlns="" id="{F7AAB8FC-225E-418C-B5D8-96CC2E01D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245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1</a:t>
              </a:r>
              <a:endParaRPr lang="en-US" altLang="hu-HU"/>
            </a:p>
          </p:txBody>
        </p:sp>
        <p:sp>
          <p:nvSpPr>
            <p:cNvPr id="330762" name="Rectangle 7178">
              <a:extLst>
                <a:ext uri="{FF2B5EF4-FFF2-40B4-BE49-F238E27FC236}">
                  <a16:creationId xmlns:a16="http://schemas.microsoft.com/office/drawing/2014/main" xmlns="" id="{8F3D522F-201D-4BD6-A10B-9A5215D18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2622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63" name="Rectangle 7179">
              <a:extLst>
                <a:ext uri="{FF2B5EF4-FFF2-40B4-BE49-F238E27FC236}">
                  <a16:creationId xmlns:a16="http://schemas.microsoft.com/office/drawing/2014/main" xmlns="" id="{A83293E4-3AA1-4AEF-BA21-F3422D21D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2659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64" name="Rectangle 7180">
              <a:extLst>
                <a:ext uri="{FF2B5EF4-FFF2-40B4-BE49-F238E27FC236}">
                  <a16:creationId xmlns:a16="http://schemas.microsoft.com/office/drawing/2014/main" xmlns="" id="{F3606898-343B-4312-AC32-A0D4C36E4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74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2</a:t>
              </a:r>
              <a:endParaRPr lang="en-US" altLang="hu-HU"/>
            </a:p>
          </p:txBody>
        </p:sp>
        <p:sp>
          <p:nvSpPr>
            <p:cNvPr id="330765" name="Rectangle 7181">
              <a:extLst>
                <a:ext uri="{FF2B5EF4-FFF2-40B4-BE49-F238E27FC236}">
                  <a16:creationId xmlns:a16="http://schemas.microsoft.com/office/drawing/2014/main" xmlns="" id="{F07C4B36-519C-4692-AAF6-29691E1BD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2334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66" name="Rectangle 7182">
              <a:extLst>
                <a:ext uri="{FF2B5EF4-FFF2-40B4-BE49-F238E27FC236}">
                  <a16:creationId xmlns:a16="http://schemas.microsoft.com/office/drawing/2014/main" xmlns="" id="{4F1CE146-220E-4389-B1DB-A982CB868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2371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67" name="Rectangle 7183">
              <a:extLst>
                <a:ext uri="{FF2B5EF4-FFF2-40B4-BE49-F238E27FC236}">
                  <a16:creationId xmlns:a16="http://schemas.microsoft.com/office/drawing/2014/main" xmlns="" id="{8F020B86-D494-4413-95A1-BB9A39EFC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45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3</a:t>
              </a:r>
              <a:endParaRPr lang="en-US" altLang="hu-HU"/>
            </a:p>
          </p:txBody>
        </p:sp>
        <p:sp>
          <p:nvSpPr>
            <p:cNvPr id="330768" name="Rectangle 7184">
              <a:extLst>
                <a:ext uri="{FF2B5EF4-FFF2-40B4-BE49-F238E27FC236}">
                  <a16:creationId xmlns:a16="http://schemas.microsoft.com/office/drawing/2014/main" xmlns="" id="{BEA69790-9B80-42EF-9C05-600D9CE19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900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69" name="Rectangle 7185">
              <a:extLst>
                <a:ext uri="{FF2B5EF4-FFF2-40B4-BE49-F238E27FC236}">
                  <a16:creationId xmlns:a16="http://schemas.microsoft.com/office/drawing/2014/main" xmlns="" id="{11788C78-C169-4D29-8DDC-F4CB5083B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2937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70" name="Rectangle 7186">
              <a:extLst>
                <a:ext uri="{FF2B5EF4-FFF2-40B4-BE49-F238E27FC236}">
                  <a16:creationId xmlns:a16="http://schemas.microsoft.com/office/drawing/2014/main" xmlns="" id="{139EBDA4-7117-46E1-A8FA-6E339DCB2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302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4</a:t>
              </a:r>
              <a:endParaRPr lang="en-US" altLang="hu-HU"/>
            </a:p>
          </p:txBody>
        </p:sp>
        <p:sp>
          <p:nvSpPr>
            <p:cNvPr id="330771" name="Rectangle 7187">
              <a:extLst>
                <a:ext uri="{FF2B5EF4-FFF2-40B4-BE49-F238E27FC236}">
                  <a16:creationId xmlns:a16="http://schemas.microsoft.com/office/drawing/2014/main" xmlns="" id="{16C0C540-E004-4C19-B5CB-C16981A9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2502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72" name="Rectangle 7188">
              <a:extLst>
                <a:ext uri="{FF2B5EF4-FFF2-40B4-BE49-F238E27FC236}">
                  <a16:creationId xmlns:a16="http://schemas.microsoft.com/office/drawing/2014/main" xmlns="" id="{1BEEDDB9-15E6-4FA8-84B9-4F0A8ED3A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2539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73" name="Rectangle 7189">
              <a:extLst>
                <a:ext uri="{FF2B5EF4-FFF2-40B4-BE49-F238E27FC236}">
                  <a16:creationId xmlns:a16="http://schemas.microsoft.com/office/drawing/2014/main" xmlns="" id="{748DD857-C1DB-46DF-B3AD-707AE63C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62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1</a:t>
              </a:r>
              <a:endParaRPr lang="en-US" altLang="hu-HU"/>
            </a:p>
          </p:txBody>
        </p:sp>
        <p:sp>
          <p:nvSpPr>
            <p:cNvPr id="330774" name="Rectangle 7190">
              <a:extLst>
                <a:ext uri="{FF2B5EF4-FFF2-40B4-BE49-F238E27FC236}">
                  <a16:creationId xmlns:a16="http://schemas.microsoft.com/office/drawing/2014/main" xmlns="" id="{79FCAAA3-F310-4438-BDBE-1061DC3F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678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75" name="Rectangle 7191">
              <a:extLst>
                <a:ext uri="{FF2B5EF4-FFF2-40B4-BE49-F238E27FC236}">
                  <a16:creationId xmlns:a16="http://schemas.microsoft.com/office/drawing/2014/main" xmlns="" id="{5F033249-ADC6-49BB-94E6-25DBA60D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715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76" name="Rectangle 7192">
              <a:extLst>
                <a:ext uri="{FF2B5EF4-FFF2-40B4-BE49-F238E27FC236}">
                  <a16:creationId xmlns:a16="http://schemas.microsoft.com/office/drawing/2014/main" xmlns="" id="{32EF012E-3660-4173-B24E-C72C65F4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79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2</a:t>
              </a:r>
              <a:endParaRPr lang="en-US" altLang="hu-HU"/>
            </a:p>
          </p:txBody>
        </p:sp>
        <p:sp>
          <p:nvSpPr>
            <p:cNvPr id="330777" name="Rectangle 7193">
              <a:extLst>
                <a:ext uri="{FF2B5EF4-FFF2-40B4-BE49-F238E27FC236}">
                  <a16:creationId xmlns:a16="http://schemas.microsoft.com/office/drawing/2014/main" xmlns="" id="{BF99F2F3-623D-4CAF-9C6A-350FD2BBD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478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78" name="Rectangle 7194">
              <a:extLst>
                <a:ext uri="{FF2B5EF4-FFF2-40B4-BE49-F238E27FC236}">
                  <a16:creationId xmlns:a16="http://schemas.microsoft.com/office/drawing/2014/main" xmlns="" id="{23A54573-CD4B-4EBF-A13E-15824C762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2515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79" name="Rectangle 7195">
              <a:extLst>
                <a:ext uri="{FF2B5EF4-FFF2-40B4-BE49-F238E27FC236}">
                  <a16:creationId xmlns:a16="http://schemas.microsoft.com/office/drawing/2014/main" xmlns="" id="{13ECC002-6A8B-44EA-846F-B9A388660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59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3</a:t>
              </a:r>
              <a:endParaRPr lang="en-US" altLang="hu-HU"/>
            </a:p>
          </p:txBody>
        </p:sp>
        <p:sp>
          <p:nvSpPr>
            <p:cNvPr id="330780" name="Rectangle 7196">
              <a:extLst>
                <a:ext uri="{FF2B5EF4-FFF2-40B4-BE49-F238E27FC236}">
                  <a16:creationId xmlns:a16="http://schemas.microsoft.com/office/drawing/2014/main" xmlns="" id="{DCF1DDFA-069F-4598-89B1-D1DD49027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468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81" name="Rectangle 7197">
              <a:extLst>
                <a:ext uri="{FF2B5EF4-FFF2-40B4-BE49-F238E27FC236}">
                  <a16:creationId xmlns:a16="http://schemas.microsoft.com/office/drawing/2014/main" xmlns="" id="{1F9D413C-0A88-44E0-B180-F35767E8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2505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82" name="Rectangle 7198">
              <a:extLst>
                <a:ext uri="{FF2B5EF4-FFF2-40B4-BE49-F238E27FC236}">
                  <a16:creationId xmlns:a16="http://schemas.microsoft.com/office/drawing/2014/main" xmlns="" id="{A6215729-B1DB-4C87-AA93-2BC6E6E95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58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1</a:t>
              </a:r>
              <a:endParaRPr lang="en-US" altLang="hu-HU"/>
            </a:p>
          </p:txBody>
        </p:sp>
        <p:sp>
          <p:nvSpPr>
            <p:cNvPr id="330783" name="Rectangle 7199">
              <a:extLst>
                <a:ext uri="{FF2B5EF4-FFF2-40B4-BE49-F238E27FC236}">
                  <a16:creationId xmlns:a16="http://schemas.microsoft.com/office/drawing/2014/main" xmlns="" id="{1C8BFB4B-B53F-4FE7-8780-3A73A1B97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2686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84" name="Rectangle 7200">
              <a:extLst>
                <a:ext uri="{FF2B5EF4-FFF2-40B4-BE49-F238E27FC236}">
                  <a16:creationId xmlns:a16="http://schemas.microsoft.com/office/drawing/2014/main" xmlns="" id="{FD9B7B08-08BB-4AA9-95CD-83B1553D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" y="2723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85" name="Rectangle 7201">
              <a:extLst>
                <a:ext uri="{FF2B5EF4-FFF2-40B4-BE49-F238E27FC236}">
                  <a16:creationId xmlns:a16="http://schemas.microsoft.com/office/drawing/2014/main" xmlns="" id="{C863D9B9-4541-476A-9766-9CF9B8C81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280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2</a:t>
              </a:r>
              <a:endParaRPr lang="en-US" altLang="hu-HU"/>
            </a:p>
          </p:txBody>
        </p:sp>
        <p:sp>
          <p:nvSpPr>
            <p:cNvPr id="330786" name="Rectangle 7202">
              <a:extLst>
                <a:ext uri="{FF2B5EF4-FFF2-40B4-BE49-F238E27FC236}">
                  <a16:creationId xmlns:a16="http://schemas.microsoft.com/office/drawing/2014/main" xmlns="" id="{CD7ED3AA-1F07-464F-8911-4C3E3690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2406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87" name="Rectangle 7203">
              <a:extLst>
                <a:ext uri="{FF2B5EF4-FFF2-40B4-BE49-F238E27FC236}">
                  <a16:creationId xmlns:a16="http://schemas.microsoft.com/office/drawing/2014/main" xmlns="" id="{BF006CE8-1607-4279-B442-7591C97DB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2443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88" name="Rectangle 7204">
              <a:extLst>
                <a:ext uri="{FF2B5EF4-FFF2-40B4-BE49-F238E27FC236}">
                  <a16:creationId xmlns:a16="http://schemas.microsoft.com/office/drawing/2014/main" xmlns="" id="{84D42BB3-9ED6-4E09-AA8D-E27348648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" y="252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3</a:t>
              </a:r>
              <a:endParaRPr lang="en-US" altLang="hu-HU"/>
            </a:p>
          </p:txBody>
        </p:sp>
        <p:sp>
          <p:nvSpPr>
            <p:cNvPr id="330789" name="Rectangle 7205">
              <a:extLst>
                <a:ext uri="{FF2B5EF4-FFF2-40B4-BE49-F238E27FC236}">
                  <a16:creationId xmlns:a16="http://schemas.microsoft.com/office/drawing/2014/main" xmlns="" id="{3D52BA52-9830-4DBC-B3A6-8535A42C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3350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90" name="Rectangle 7206">
              <a:extLst>
                <a:ext uri="{FF2B5EF4-FFF2-40B4-BE49-F238E27FC236}">
                  <a16:creationId xmlns:a16="http://schemas.microsoft.com/office/drawing/2014/main" xmlns="" id="{A0C6B77E-8600-4BDA-BD8F-B4DB1B965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" y="3387"/>
              <a:ext cx="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5D47"/>
                  </a:solidFill>
                </a:rPr>
                <a:t>P</a:t>
              </a:r>
              <a:endParaRPr lang="en-US" altLang="hu-HU"/>
            </a:p>
          </p:txBody>
        </p:sp>
        <p:sp>
          <p:nvSpPr>
            <p:cNvPr id="330791" name="Rectangle 7207">
              <a:extLst>
                <a:ext uri="{FF2B5EF4-FFF2-40B4-BE49-F238E27FC236}">
                  <a16:creationId xmlns:a16="http://schemas.microsoft.com/office/drawing/2014/main" xmlns="" id="{23BB25EC-4F87-4DFB-85B3-13CE53759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" y="347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005D47"/>
                  </a:solidFill>
                </a:rPr>
                <a:t>4</a:t>
              </a:r>
              <a:endParaRPr lang="en-US" altLang="hu-HU"/>
            </a:p>
          </p:txBody>
        </p:sp>
        <p:sp>
          <p:nvSpPr>
            <p:cNvPr id="330792" name="Rectangle 7208">
              <a:extLst>
                <a:ext uri="{FF2B5EF4-FFF2-40B4-BE49-F238E27FC236}">
                  <a16:creationId xmlns:a16="http://schemas.microsoft.com/office/drawing/2014/main" xmlns="" id="{5A50C126-BB34-4644-86DE-E7B62082A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3142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93" name="Rectangle 7209">
              <a:extLst>
                <a:ext uri="{FF2B5EF4-FFF2-40B4-BE49-F238E27FC236}">
                  <a16:creationId xmlns:a16="http://schemas.microsoft.com/office/drawing/2014/main" xmlns="" id="{A36B9826-42A1-4547-A6E2-7D74B9393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" y="3179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CC3300"/>
                  </a:solidFill>
                </a:rPr>
                <a:t>B</a:t>
              </a:r>
              <a:endParaRPr lang="en-US" altLang="hu-HU"/>
            </a:p>
          </p:txBody>
        </p:sp>
        <p:sp>
          <p:nvSpPr>
            <p:cNvPr id="330794" name="Rectangle 7210">
              <a:extLst>
                <a:ext uri="{FF2B5EF4-FFF2-40B4-BE49-F238E27FC236}">
                  <a16:creationId xmlns:a16="http://schemas.microsoft.com/office/drawing/2014/main" xmlns="" id="{5658EB39-6945-41A2-8FA6-22E4AFB2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326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CC3300"/>
                  </a:solidFill>
                </a:rPr>
                <a:t>1</a:t>
              </a:r>
              <a:endParaRPr lang="en-US" altLang="hu-HU"/>
            </a:p>
          </p:txBody>
        </p:sp>
        <p:sp>
          <p:nvSpPr>
            <p:cNvPr id="330795" name="Rectangle 7211">
              <a:extLst>
                <a:ext uri="{FF2B5EF4-FFF2-40B4-BE49-F238E27FC236}">
                  <a16:creationId xmlns:a16="http://schemas.microsoft.com/office/drawing/2014/main" xmlns="" id="{31D55108-C060-4E2D-B881-FC15A2814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3230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96" name="Rectangle 7212">
              <a:extLst>
                <a:ext uri="{FF2B5EF4-FFF2-40B4-BE49-F238E27FC236}">
                  <a16:creationId xmlns:a16="http://schemas.microsoft.com/office/drawing/2014/main" xmlns="" id="{93F315B0-113A-4C93-B4B4-C1844E599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" y="3267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CC3300"/>
                  </a:solidFill>
                </a:rPr>
                <a:t>B</a:t>
              </a:r>
              <a:endParaRPr lang="en-US" altLang="hu-HU"/>
            </a:p>
          </p:txBody>
        </p:sp>
        <p:sp>
          <p:nvSpPr>
            <p:cNvPr id="330797" name="Rectangle 7213">
              <a:extLst>
                <a:ext uri="{FF2B5EF4-FFF2-40B4-BE49-F238E27FC236}">
                  <a16:creationId xmlns:a16="http://schemas.microsoft.com/office/drawing/2014/main" xmlns="" id="{BC7FFFCF-F73D-4206-99B6-F2B2B2BB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335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CC3300"/>
                  </a:solidFill>
                </a:rPr>
                <a:t>2</a:t>
              </a:r>
              <a:endParaRPr lang="en-US" altLang="hu-HU"/>
            </a:p>
          </p:txBody>
        </p:sp>
        <p:sp>
          <p:nvSpPr>
            <p:cNvPr id="330798" name="Rectangle 7214">
              <a:extLst>
                <a:ext uri="{FF2B5EF4-FFF2-40B4-BE49-F238E27FC236}">
                  <a16:creationId xmlns:a16="http://schemas.microsoft.com/office/drawing/2014/main" xmlns="" id="{A9D451A4-B42A-48C2-AC01-579D494D4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3054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799" name="Rectangle 7215">
              <a:extLst>
                <a:ext uri="{FF2B5EF4-FFF2-40B4-BE49-F238E27FC236}">
                  <a16:creationId xmlns:a16="http://schemas.microsoft.com/office/drawing/2014/main" xmlns="" id="{FCF4BC08-59A5-4507-BC75-146A85125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091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CC3300"/>
                  </a:solidFill>
                </a:rPr>
                <a:t>B</a:t>
              </a:r>
              <a:endParaRPr lang="en-US" altLang="hu-HU"/>
            </a:p>
          </p:txBody>
        </p:sp>
        <p:sp>
          <p:nvSpPr>
            <p:cNvPr id="330800" name="Rectangle 7216">
              <a:extLst>
                <a:ext uri="{FF2B5EF4-FFF2-40B4-BE49-F238E27FC236}">
                  <a16:creationId xmlns:a16="http://schemas.microsoft.com/office/drawing/2014/main" xmlns="" id="{6BD04D70-E2C5-48C2-844B-C9B91FCE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7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CC3300"/>
                  </a:solidFill>
                </a:rPr>
                <a:t>3</a:t>
              </a:r>
              <a:endParaRPr lang="en-US" altLang="hu-HU"/>
            </a:p>
          </p:txBody>
        </p:sp>
        <p:sp>
          <p:nvSpPr>
            <p:cNvPr id="330801" name="Rectangle 7217">
              <a:extLst>
                <a:ext uri="{FF2B5EF4-FFF2-40B4-BE49-F238E27FC236}">
                  <a16:creationId xmlns:a16="http://schemas.microsoft.com/office/drawing/2014/main" xmlns="" id="{C0F5B133-B47F-49D5-AE8A-DC729C53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3206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02" name="Rectangle 7218">
              <a:extLst>
                <a:ext uri="{FF2B5EF4-FFF2-40B4-BE49-F238E27FC236}">
                  <a16:creationId xmlns:a16="http://schemas.microsoft.com/office/drawing/2014/main" xmlns="" id="{053612EE-B71E-4C9A-980F-48B531726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324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CC3300"/>
                  </a:solidFill>
                </a:rPr>
                <a:t>B</a:t>
              </a:r>
              <a:endParaRPr lang="en-US" altLang="hu-HU"/>
            </a:p>
          </p:txBody>
        </p:sp>
        <p:sp>
          <p:nvSpPr>
            <p:cNvPr id="330803" name="Rectangle 7219">
              <a:extLst>
                <a:ext uri="{FF2B5EF4-FFF2-40B4-BE49-F238E27FC236}">
                  <a16:creationId xmlns:a16="http://schemas.microsoft.com/office/drawing/2014/main" xmlns="" id="{727BCE5E-E283-4082-A6C4-2B65B84AC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332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300" b="1" baseline="0">
                  <a:solidFill>
                    <a:srgbClr val="CC3300"/>
                  </a:solidFill>
                </a:rPr>
                <a:t>4</a:t>
              </a:r>
              <a:endParaRPr lang="en-US" altLang="hu-HU"/>
            </a:p>
          </p:txBody>
        </p:sp>
        <p:sp>
          <p:nvSpPr>
            <p:cNvPr id="330804" name="Rectangle 7220">
              <a:extLst>
                <a:ext uri="{FF2B5EF4-FFF2-40B4-BE49-F238E27FC236}">
                  <a16:creationId xmlns:a16="http://schemas.microsoft.com/office/drawing/2014/main" xmlns="" id="{059D5553-9F73-4C9E-B95E-3F47940A2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3166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05" name="Rectangle 7221">
              <a:extLst>
                <a:ext uri="{FF2B5EF4-FFF2-40B4-BE49-F238E27FC236}">
                  <a16:creationId xmlns:a16="http://schemas.microsoft.com/office/drawing/2014/main" xmlns="" id="{8D85E587-9D65-46F9-AD53-3475B0363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320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CC3300"/>
                  </a:solidFill>
                </a:rPr>
                <a:t>B</a:t>
              </a:r>
              <a:endParaRPr lang="en-US" altLang="hu-HU"/>
            </a:p>
          </p:txBody>
        </p:sp>
        <p:sp>
          <p:nvSpPr>
            <p:cNvPr id="330806" name="Rectangle 7222">
              <a:extLst>
                <a:ext uri="{FF2B5EF4-FFF2-40B4-BE49-F238E27FC236}">
                  <a16:creationId xmlns:a16="http://schemas.microsoft.com/office/drawing/2014/main" xmlns="" id="{669030D4-B2EE-4A65-A2D5-A6A92861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" y="3190"/>
              <a:ext cx="3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07" name="Rectangle 7223">
              <a:extLst>
                <a:ext uri="{FF2B5EF4-FFF2-40B4-BE49-F238E27FC236}">
                  <a16:creationId xmlns:a16="http://schemas.microsoft.com/office/drawing/2014/main" xmlns="" id="{198D0508-9145-427C-A3D8-E51C29C3A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" y="3227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CC3300"/>
                  </a:solidFill>
                </a:rPr>
                <a:t>B</a:t>
              </a:r>
              <a:endParaRPr lang="en-US" altLang="hu-HU"/>
            </a:p>
          </p:txBody>
        </p:sp>
        <p:grpSp>
          <p:nvGrpSpPr>
            <p:cNvPr id="330810" name="Group 7226">
              <a:extLst>
                <a:ext uri="{FF2B5EF4-FFF2-40B4-BE49-F238E27FC236}">
                  <a16:creationId xmlns:a16="http://schemas.microsoft.com/office/drawing/2014/main" xmlns="" id="{CD0B770F-7045-4719-88E8-015840DC5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" y="3386"/>
              <a:ext cx="196" cy="196"/>
              <a:chOff x="5126" y="3386"/>
              <a:chExt cx="196" cy="196"/>
            </a:xfrm>
          </p:grpSpPr>
          <p:sp>
            <p:nvSpPr>
              <p:cNvPr id="330808" name="Freeform 7224">
                <a:extLst>
                  <a:ext uri="{FF2B5EF4-FFF2-40B4-BE49-F238E27FC236}">
                    <a16:creationId xmlns:a16="http://schemas.microsoft.com/office/drawing/2014/main" xmlns="" id="{2D16EAD1-0009-453D-941A-E71216C22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3386"/>
                <a:ext cx="118" cy="120"/>
              </a:xfrm>
              <a:custGeom>
                <a:avLst/>
                <a:gdLst>
                  <a:gd name="T0" fmla="*/ 0 w 118"/>
                  <a:gd name="T1" fmla="*/ 111 h 120"/>
                  <a:gd name="T2" fmla="*/ 7 w 118"/>
                  <a:gd name="T3" fmla="*/ 120 h 120"/>
                  <a:gd name="T4" fmla="*/ 118 w 118"/>
                  <a:gd name="T5" fmla="*/ 9 h 120"/>
                  <a:gd name="T6" fmla="*/ 111 w 118"/>
                  <a:gd name="T7" fmla="*/ 0 h 120"/>
                  <a:gd name="T8" fmla="*/ 0 w 118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0">
                    <a:moveTo>
                      <a:pt x="0" y="111"/>
                    </a:moveTo>
                    <a:lnTo>
                      <a:pt x="7" y="120"/>
                    </a:lnTo>
                    <a:lnTo>
                      <a:pt x="118" y="9"/>
                    </a:lnTo>
                    <a:lnTo>
                      <a:pt x="11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0809" name="Freeform 7225">
                <a:extLst>
                  <a:ext uri="{FF2B5EF4-FFF2-40B4-BE49-F238E27FC236}">
                    <a16:creationId xmlns:a16="http://schemas.microsoft.com/office/drawing/2014/main" xmlns="" id="{803FA786-AAAD-49DA-9526-415D3C601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3481"/>
                <a:ext cx="102" cy="101"/>
              </a:xfrm>
              <a:custGeom>
                <a:avLst/>
                <a:gdLst>
                  <a:gd name="T0" fmla="*/ 66 w 102"/>
                  <a:gd name="T1" fmla="*/ 0 h 101"/>
                  <a:gd name="T2" fmla="*/ 0 w 102"/>
                  <a:gd name="T3" fmla="*/ 101 h 101"/>
                  <a:gd name="T4" fmla="*/ 102 w 102"/>
                  <a:gd name="T5" fmla="*/ 36 h 101"/>
                  <a:gd name="T6" fmla="*/ 66 w 102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01">
                    <a:moveTo>
                      <a:pt x="66" y="0"/>
                    </a:moveTo>
                    <a:lnTo>
                      <a:pt x="0" y="101"/>
                    </a:lnTo>
                    <a:lnTo>
                      <a:pt x="102" y="3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30811" name="Rectangle 7227">
              <a:extLst>
                <a:ext uri="{FF2B5EF4-FFF2-40B4-BE49-F238E27FC236}">
                  <a16:creationId xmlns:a16="http://schemas.microsoft.com/office/drawing/2014/main" xmlns="" id="{F095433E-4E12-4D9B-BF7E-53392F9F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" y="2206"/>
              <a:ext cx="19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12" name="Rectangle 7228">
              <a:extLst>
                <a:ext uri="{FF2B5EF4-FFF2-40B4-BE49-F238E27FC236}">
                  <a16:creationId xmlns:a16="http://schemas.microsoft.com/office/drawing/2014/main" xmlns="" id="{B21D7D25-427E-4D47-88FF-1365787DE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2247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i="1" baseline="0">
                  <a:solidFill>
                    <a:srgbClr val="000000"/>
                  </a:solidFill>
                </a:rPr>
                <a:t>I</a:t>
              </a:r>
              <a:endParaRPr lang="en-US" altLang="hu-HU"/>
            </a:p>
          </p:txBody>
        </p:sp>
        <p:sp>
          <p:nvSpPr>
            <p:cNvPr id="330813" name="Rectangle 7229">
              <a:extLst>
                <a:ext uri="{FF2B5EF4-FFF2-40B4-BE49-F238E27FC236}">
                  <a16:creationId xmlns:a16="http://schemas.microsoft.com/office/drawing/2014/main" xmlns="" id="{693FA8CF-F40D-4143-8312-1CCA4059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8" y="3599"/>
              <a:ext cx="24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14" name="Rectangle 7230">
              <a:extLst>
                <a:ext uri="{FF2B5EF4-FFF2-40B4-BE49-F238E27FC236}">
                  <a16:creationId xmlns:a16="http://schemas.microsoft.com/office/drawing/2014/main" xmlns="" id="{0F1B81A9-67CF-42A3-886B-5694363F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3638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800" i="1" baseline="0">
                  <a:solidFill>
                    <a:srgbClr val="000000"/>
                  </a:solidFill>
                </a:rPr>
                <a:t>E</a:t>
              </a:r>
              <a:endParaRPr lang="en-US" altLang="hu-HU"/>
            </a:p>
          </p:txBody>
        </p:sp>
        <p:sp>
          <p:nvSpPr>
            <p:cNvPr id="330815" name="Rectangle 7231">
              <a:extLst>
                <a:ext uri="{FF2B5EF4-FFF2-40B4-BE49-F238E27FC236}">
                  <a16:creationId xmlns:a16="http://schemas.microsoft.com/office/drawing/2014/main" xmlns="" id="{000B5AF2-1044-4ED6-96AA-8B42AC60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3582"/>
              <a:ext cx="24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16" name="Rectangle 7232">
              <a:extLst>
                <a:ext uri="{FF2B5EF4-FFF2-40B4-BE49-F238E27FC236}">
                  <a16:creationId xmlns:a16="http://schemas.microsoft.com/office/drawing/2014/main" xmlns="" id="{F3D2C6BE-DD8D-4EBD-9559-6DF5A6312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3608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800" i="1" baseline="0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endParaRPr lang="en-US" altLang="hu-HU"/>
            </a:p>
          </p:txBody>
        </p:sp>
        <p:sp>
          <p:nvSpPr>
            <p:cNvPr id="330817" name="Rectangle 7233">
              <a:extLst>
                <a:ext uri="{FF2B5EF4-FFF2-40B4-BE49-F238E27FC236}">
                  <a16:creationId xmlns:a16="http://schemas.microsoft.com/office/drawing/2014/main" xmlns="" id="{5EE041AB-EA41-4BFB-9148-FBF61A07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3582"/>
              <a:ext cx="24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18" name="Rectangle 7234">
              <a:extLst>
                <a:ext uri="{FF2B5EF4-FFF2-40B4-BE49-F238E27FC236}">
                  <a16:creationId xmlns:a16="http://schemas.microsoft.com/office/drawing/2014/main" xmlns="" id="{64685509-47DF-4E8B-A344-895DD40F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362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1800" i="1" baseline="0">
                  <a:solidFill>
                    <a:srgbClr val="000000"/>
                  </a:solidFill>
                </a:rPr>
                <a:t>E</a:t>
              </a:r>
              <a:endParaRPr lang="en-US" altLang="hu-HU"/>
            </a:p>
          </p:txBody>
        </p:sp>
        <p:sp>
          <p:nvSpPr>
            <p:cNvPr id="330819" name="Rectangle 7235">
              <a:extLst>
                <a:ext uri="{FF2B5EF4-FFF2-40B4-BE49-F238E27FC236}">
                  <a16:creationId xmlns:a16="http://schemas.microsoft.com/office/drawing/2014/main" xmlns="" id="{E23EA7F9-93F1-43A0-87F3-75B9509E8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278"/>
              <a:ext cx="19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0820" name="Rectangle 7236">
              <a:extLst>
                <a:ext uri="{FF2B5EF4-FFF2-40B4-BE49-F238E27FC236}">
                  <a16:creationId xmlns:a16="http://schemas.microsoft.com/office/drawing/2014/main" xmlns="" id="{579E6230-0EBC-4253-99A6-06B6A6523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1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i="1" baseline="0">
                  <a:solidFill>
                    <a:srgbClr val="000000"/>
                  </a:solidFill>
                </a:rPr>
                <a:t>I</a:t>
              </a:r>
              <a:endParaRPr lang="en-US" altLang="hu-HU"/>
            </a:p>
          </p:txBody>
        </p:sp>
        <p:grpSp>
          <p:nvGrpSpPr>
            <p:cNvPr id="330827" name="Group 7243">
              <a:extLst>
                <a:ext uri="{FF2B5EF4-FFF2-40B4-BE49-F238E27FC236}">
                  <a16:creationId xmlns:a16="http://schemas.microsoft.com/office/drawing/2014/main" xmlns="" id="{2539833D-147F-4BAC-A31C-63E6107EF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614"/>
              <a:ext cx="2017" cy="3169"/>
              <a:chOff x="3686" y="614"/>
              <a:chExt cx="2017" cy="3169"/>
            </a:xfrm>
          </p:grpSpPr>
          <p:grpSp>
            <p:nvGrpSpPr>
              <p:cNvPr id="330825" name="Group 7241">
                <a:extLst>
                  <a:ext uri="{FF2B5EF4-FFF2-40B4-BE49-F238E27FC236}">
                    <a16:creationId xmlns:a16="http://schemas.microsoft.com/office/drawing/2014/main" xmlns="" id="{ABB78B87-CDD0-418D-8452-FADF280749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614"/>
                <a:ext cx="2017" cy="3169"/>
                <a:chOff x="3686" y="614"/>
                <a:chExt cx="2017" cy="3169"/>
              </a:xfrm>
            </p:grpSpPr>
            <p:sp>
              <p:nvSpPr>
                <p:cNvPr id="330821" name="Rectangle 7237">
                  <a:extLst>
                    <a:ext uri="{FF2B5EF4-FFF2-40B4-BE49-F238E27FC236}">
                      <a16:creationId xmlns:a16="http://schemas.microsoft.com/office/drawing/2014/main" xmlns="" id="{99B8E349-E659-4072-ADC2-F769E4DFA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6" cy="316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22" name="Rectangle 7238">
                  <a:extLst>
                    <a:ext uri="{FF2B5EF4-FFF2-40B4-BE49-F238E27FC236}">
                      <a16:creationId xmlns:a16="http://schemas.microsoft.com/office/drawing/2014/main" xmlns="" id="{56B200CF-9A97-4A79-8ED2-0DB4E0867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6" cy="3168"/>
                </a:xfrm>
                <a:prstGeom prst="rect">
                  <a:avLst/>
                </a:prstGeom>
                <a:solidFill>
                  <a:srgbClr val="FFCC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23" name="Rectangle 7239">
                  <a:extLst>
                    <a:ext uri="{FF2B5EF4-FFF2-40B4-BE49-F238E27FC236}">
                      <a16:creationId xmlns:a16="http://schemas.microsoft.com/office/drawing/2014/main" xmlns="" id="{C63763A9-37AE-42BD-A95A-E52FCCD2B8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7" cy="3169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24" name="Rectangle 7240">
                  <a:extLst>
                    <a:ext uri="{FF2B5EF4-FFF2-40B4-BE49-F238E27FC236}">
                      <a16:creationId xmlns:a16="http://schemas.microsoft.com/office/drawing/2014/main" xmlns="" id="{790BA516-8C97-408E-827F-5180650A8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6" cy="316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0826" name="Rectangle 7242">
                <a:extLst>
                  <a:ext uri="{FF2B5EF4-FFF2-40B4-BE49-F238E27FC236}">
                    <a16:creationId xmlns:a16="http://schemas.microsoft.com/office/drawing/2014/main" xmlns="" id="{51BD43DF-B96E-4622-A340-40C522D44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614"/>
                <a:ext cx="2017" cy="3169"/>
              </a:xfrm>
              <a:prstGeom prst="rect">
                <a:avLst/>
              </a:prstGeom>
              <a:noFill/>
              <a:ln w="9525">
                <a:solidFill>
                  <a:srgbClr val="99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0834" name="Group 7250">
              <a:extLst>
                <a:ext uri="{FF2B5EF4-FFF2-40B4-BE49-F238E27FC236}">
                  <a16:creationId xmlns:a16="http://schemas.microsoft.com/office/drawing/2014/main" xmlns="" id="{359D7C7A-CC0E-446B-91AD-E9AC0D703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" y="614"/>
              <a:ext cx="3633" cy="3169"/>
              <a:chOff x="62" y="614"/>
              <a:chExt cx="3633" cy="3169"/>
            </a:xfrm>
          </p:grpSpPr>
          <p:grpSp>
            <p:nvGrpSpPr>
              <p:cNvPr id="330832" name="Group 7248">
                <a:extLst>
                  <a:ext uri="{FF2B5EF4-FFF2-40B4-BE49-F238E27FC236}">
                    <a16:creationId xmlns:a16="http://schemas.microsoft.com/office/drawing/2014/main" xmlns="" id="{B1D28B1C-1794-4159-859E-C6C9794E6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" y="614"/>
                <a:ext cx="3633" cy="3169"/>
                <a:chOff x="62" y="614"/>
                <a:chExt cx="3633" cy="3169"/>
              </a:xfrm>
            </p:grpSpPr>
            <p:sp>
              <p:nvSpPr>
                <p:cNvPr id="330828" name="Rectangle 7244">
                  <a:extLst>
                    <a:ext uri="{FF2B5EF4-FFF2-40B4-BE49-F238E27FC236}">
                      <a16:creationId xmlns:a16="http://schemas.microsoft.com/office/drawing/2014/main" xmlns="" id="{B30A0FE0-D408-49BA-8897-8B6C424AF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2" cy="3168"/>
                </a:xfrm>
                <a:prstGeom prst="rect">
                  <a:avLst/>
                </a:prstGeom>
                <a:solidFill>
                  <a:srgbClr val="BCFF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29" name="Rectangle 7245">
                  <a:extLst>
                    <a:ext uri="{FF2B5EF4-FFF2-40B4-BE49-F238E27FC236}">
                      <a16:creationId xmlns:a16="http://schemas.microsoft.com/office/drawing/2014/main" xmlns="" id="{84504B72-40D4-489A-BF4B-268A541A6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2" cy="3168"/>
                </a:xfrm>
                <a:prstGeom prst="rect">
                  <a:avLst/>
                </a:prstGeom>
                <a:solidFill>
                  <a:srgbClr val="BCFF79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30" name="Rectangle 7246">
                  <a:extLst>
                    <a:ext uri="{FF2B5EF4-FFF2-40B4-BE49-F238E27FC236}">
                      <a16:creationId xmlns:a16="http://schemas.microsoft.com/office/drawing/2014/main" xmlns="" id="{52745AE5-3DAE-4D20-9FB1-1086A57C3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3" cy="3169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31" name="Rectangle 7247">
                  <a:extLst>
                    <a:ext uri="{FF2B5EF4-FFF2-40B4-BE49-F238E27FC236}">
                      <a16:creationId xmlns:a16="http://schemas.microsoft.com/office/drawing/2014/main" xmlns="" id="{555E7A48-0D73-4DBD-8ADD-67CEA969E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2" cy="3168"/>
                </a:xfrm>
                <a:prstGeom prst="rect">
                  <a:avLst/>
                </a:prstGeom>
                <a:solidFill>
                  <a:srgbClr val="BCFF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0833" name="Rectangle 7249">
                <a:extLst>
                  <a:ext uri="{FF2B5EF4-FFF2-40B4-BE49-F238E27FC236}">
                    <a16:creationId xmlns:a16="http://schemas.microsoft.com/office/drawing/2014/main" xmlns="" id="{B4D8403F-AEBA-4E75-B57E-C48538BEA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" y="614"/>
                <a:ext cx="3633" cy="3169"/>
              </a:xfrm>
              <a:prstGeom prst="rect">
                <a:avLst/>
              </a:prstGeom>
              <a:noFill/>
              <a:ln w="9525">
                <a:solidFill>
                  <a:srgbClr val="00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168" name="Group 7584">
              <a:extLst>
                <a:ext uri="{FF2B5EF4-FFF2-40B4-BE49-F238E27FC236}">
                  <a16:creationId xmlns:a16="http://schemas.microsoft.com/office/drawing/2014/main" xmlns="" id="{5409FF68-CFE1-4518-9089-2A54F7E2F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" y="1023"/>
              <a:ext cx="1717" cy="1255"/>
              <a:chOff x="282" y="1023"/>
              <a:chExt cx="1717" cy="1255"/>
            </a:xfrm>
          </p:grpSpPr>
          <p:grpSp>
            <p:nvGrpSpPr>
              <p:cNvPr id="331035" name="Group 7451">
                <a:extLst>
                  <a:ext uri="{FF2B5EF4-FFF2-40B4-BE49-F238E27FC236}">
                    <a16:creationId xmlns:a16="http://schemas.microsoft.com/office/drawing/2014/main" xmlns="" id="{59164BD1-50B9-4DA2-9940-4EAF44EAD8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" y="1100"/>
                <a:ext cx="1585" cy="998"/>
                <a:chOff x="337" y="1100"/>
                <a:chExt cx="1585" cy="998"/>
              </a:xfrm>
            </p:grpSpPr>
            <p:pic>
              <p:nvPicPr>
                <p:cNvPr id="330835" name="Picture 7251">
                  <a:extLst>
                    <a:ext uri="{FF2B5EF4-FFF2-40B4-BE49-F238E27FC236}">
                      <a16:creationId xmlns:a16="http://schemas.microsoft.com/office/drawing/2014/main" xmlns="" id="{6E50BC6E-2FE8-463B-BC51-348BCC5551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" y="1100"/>
                  <a:ext cx="668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0836" name="Rectangle 7252">
                  <a:extLst>
                    <a:ext uri="{FF2B5EF4-FFF2-40B4-BE49-F238E27FC236}">
                      <a16:creationId xmlns:a16="http://schemas.microsoft.com/office/drawing/2014/main" xmlns="" id="{0C6C5FD7-19DA-4AC6-9A42-F86C3DD80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89"/>
                  <a:ext cx="90" cy="9"/>
                </a:xfrm>
                <a:prstGeom prst="rect">
                  <a:avLst/>
                </a:prstGeom>
                <a:solidFill>
                  <a:srgbClr val="00A5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37" name="Rectangle 7253">
                  <a:extLst>
                    <a:ext uri="{FF2B5EF4-FFF2-40B4-BE49-F238E27FC236}">
                      <a16:creationId xmlns:a16="http://schemas.microsoft.com/office/drawing/2014/main" xmlns="" id="{D98480C1-0E39-417E-99E6-96AF7FD79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81"/>
                  <a:ext cx="90" cy="17"/>
                </a:xfrm>
                <a:prstGeom prst="rect">
                  <a:avLst/>
                </a:prstGeom>
                <a:solidFill>
                  <a:srgbClr val="00A5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38" name="Rectangle 7254">
                  <a:extLst>
                    <a:ext uri="{FF2B5EF4-FFF2-40B4-BE49-F238E27FC236}">
                      <a16:creationId xmlns:a16="http://schemas.microsoft.com/office/drawing/2014/main" xmlns="" id="{D769B9EE-4852-4024-A575-C9C5DF16B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72"/>
                  <a:ext cx="90" cy="17"/>
                </a:xfrm>
                <a:prstGeom prst="rect">
                  <a:avLst/>
                </a:prstGeom>
                <a:solidFill>
                  <a:srgbClr val="16A7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39" name="Rectangle 7255">
                  <a:extLst>
                    <a:ext uri="{FF2B5EF4-FFF2-40B4-BE49-F238E27FC236}">
                      <a16:creationId xmlns:a16="http://schemas.microsoft.com/office/drawing/2014/main" xmlns="" id="{A8E28EFE-0F5B-4673-866E-1218AA2E0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64"/>
                  <a:ext cx="90" cy="17"/>
                </a:xfrm>
                <a:prstGeom prst="rect">
                  <a:avLst/>
                </a:pr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0" name="Rectangle 7256">
                  <a:extLst>
                    <a:ext uri="{FF2B5EF4-FFF2-40B4-BE49-F238E27FC236}">
                      <a16:creationId xmlns:a16="http://schemas.microsoft.com/office/drawing/2014/main" xmlns="" id="{363B03F9-E5BD-4C67-AB0C-3E6ACDBD1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55"/>
                  <a:ext cx="90" cy="17"/>
                </a:xfrm>
                <a:prstGeom prst="rect">
                  <a:avLst/>
                </a:prstGeom>
                <a:solidFill>
                  <a:srgbClr val="59B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1" name="Rectangle 7257">
                  <a:extLst>
                    <a:ext uri="{FF2B5EF4-FFF2-40B4-BE49-F238E27FC236}">
                      <a16:creationId xmlns:a16="http://schemas.microsoft.com/office/drawing/2014/main" xmlns="" id="{6F02F265-5CA7-41DB-8051-D41B2E429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47"/>
                  <a:ext cx="90" cy="17"/>
                </a:xfrm>
                <a:prstGeom prst="rect">
                  <a:avLst/>
                </a:prstGeom>
                <a:solidFill>
                  <a:srgbClr val="63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2" name="Rectangle 7258">
                  <a:extLst>
                    <a:ext uri="{FF2B5EF4-FFF2-40B4-BE49-F238E27FC236}">
                      <a16:creationId xmlns:a16="http://schemas.microsoft.com/office/drawing/2014/main" xmlns="" id="{A3701242-C17B-4DDA-988F-E0E0276BB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38"/>
                  <a:ext cx="90" cy="17"/>
                </a:xfrm>
                <a:prstGeom prst="rect">
                  <a:avLst/>
                </a:prstGeom>
                <a:solidFill>
                  <a:srgbClr val="6EBB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3" name="Rectangle 7259">
                  <a:extLst>
                    <a:ext uri="{FF2B5EF4-FFF2-40B4-BE49-F238E27FC236}">
                      <a16:creationId xmlns:a16="http://schemas.microsoft.com/office/drawing/2014/main" xmlns="" id="{0690D04F-4B0E-40A3-B4E6-2E74C7B8B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29"/>
                  <a:ext cx="90" cy="18"/>
                </a:xfrm>
                <a:prstGeom prst="rect">
                  <a:avLst/>
                </a:prstGeom>
                <a:solidFill>
                  <a:srgbClr val="7ABF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4" name="Rectangle 7260">
                  <a:extLst>
                    <a:ext uri="{FF2B5EF4-FFF2-40B4-BE49-F238E27FC236}">
                      <a16:creationId xmlns:a16="http://schemas.microsoft.com/office/drawing/2014/main" xmlns="" id="{854D1451-0976-4C6D-860E-82ED6099A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21"/>
                  <a:ext cx="90" cy="17"/>
                </a:xfrm>
                <a:prstGeom prst="rect">
                  <a:avLst/>
                </a:prstGeom>
                <a:solidFill>
                  <a:srgbClr val="86C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5" name="Rectangle 7261">
                  <a:extLst>
                    <a:ext uri="{FF2B5EF4-FFF2-40B4-BE49-F238E27FC236}">
                      <a16:creationId xmlns:a16="http://schemas.microsoft.com/office/drawing/2014/main" xmlns="" id="{A48BAA8C-CA77-4631-A7F6-1544A5F69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12"/>
                  <a:ext cx="90" cy="17"/>
                </a:xfrm>
                <a:prstGeom prst="rect">
                  <a:avLst/>
                </a:prstGeom>
                <a:solidFill>
                  <a:srgbClr val="94CA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6" name="Rectangle 7262">
                  <a:extLst>
                    <a:ext uri="{FF2B5EF4-FFF2-40B4-BE49-F238E27FC236}">
                      <a16:creationId xmlns:a16="http://schemas.microsoft.com/office/drawing/2014/main" xmlns="" id="{FC3DE4FE-EAC2-4175-A369-F72CD4E5E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04"/>
                  <a:ext cx="90" cy="17"/>
                </a:xfrm>
                <a:prstGeom prst="rect">
                  <a:avLst/>
                </a:prstGeom>
                <a:solidFill>
                  <a:srgbClr val="A0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7" name="Rectangle 7263">
                  <a:extLst>
                    <a:ext uri="{FF2B5EF4-FFF2-40B4-BE49-F238E27FC236}">
                      <a16:creationId xmlns:a16="http://schemas.microsoft.com/office/drawing/2014/main" xmlns="" id="{621B753F-9FAC-475C-A252-1ACB7CEC0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95"/>
                  <a:ext cx="90" cy="17"/>
                </a:xfrm>
                <a:prstGeom prst="rect">
                  <a:avLst/>
                </a:prstGeom>
                <a:solidFill>
                  <a:srgbClr val="A9D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8" name="Rectangle 7264">
                  <a:extLst>
                    <a:ext uri="{FF2B5EF4-FFF2-40B4-BE49-F238E27FC236}">
                      <a16:creationId xmlns:a16="http://schemas.microsoft.com/office/drawing/2014/main" xmlns="" id="{5DB5A40A-6B2B-4C01-A325-AEEEDAB25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87"/>
                  <a:ext cx="90" cy="17"/>
                </a:xfrm>
                <a:prstGeom prst="rect">
                  <a:avLst/>
                </a:prstGeom>
                <a:solidFill>
                  <a:srgbClr val="B3D8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49" name="Rectangle 7265">
                  <a:extLst>
                    <a:ext uri="{FF2B5EF4-FFF2-40B4-BE49-F238E27FC236}">
                      <a16:creationId xmlns:a16="http://schemas.microsoft.com/office/drawing/2014/main" xmlns="" id="{56A9C7F7-E150-4F6C-98EB-808E92798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78"/>
                  <a:ext cx="90" cy="17"/>
                </a:xfrm>
                <a:prstGeom prst="rect">
                  <a:avLst/>
                </a:prstGeom>
                <a:solidFill>
                  <a:srgbClr val="BDD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0" name="Rectangle 7266">
                  <a:extLst>
                    <a:ext uri="{FF2B5EF4-FFF2-40B4-BE49-F238E27FC236}">
                      <a16:creationId xmlns:a16="http://schemas.microsoft.com/office/drawing/2014/main" xmlns="" id="{D13FED7F-8B1F-4832-80E6-13A289A7B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69"/>
                  <a:ext cx="90" cy="18"/>
                </a:xfrm>
                <a:prstGeom prst="rect">
                  <a:avLst/>
                </a:prstGeom>
                <a:solidFill>
                  <a:srgbClr val="C7E1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1" name="Rectangle 7267">
                  <a:extLst>
                    <a:ext uri="{FF2B5EF4-FFF2-40B4-BE49-F238E27FC236}">
                      <a16:creationId xmlns:a16="http://schemas.microsoft.com/office/drawing/2014/main" xmlns="" id="{A783A563-F2CC-4D82-9289-AFEF96842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61"/>
                  <a:ext cx="90" cy="17"/>
                </a:xfrm>
                <a:prstGeom prst="rect">
                  <a:avLst/>
                </a:prstGeom>
                <a:solidFill>
                  <a:srgbClr val="D2E6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2" name="Rectangle 7268">
                  <a:extLst>
                    <a:ext uri="{FF2B5EF4-FFF2-40B4-BE49-F238E27FC236}">
                      <a16:creationId xmlns:a16="http://schemas.microsoft.com/office/drawing/2014/main" xmlns="" id="{50D2573E-C6A1-41F3-A282-E165F0D79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52"/>
                  <a:ext cx="90" cy="17"/>
                </a:xfrm>
                <a:prstGeom prst="rect">
                  <a:avLst/>
                </a:prstGeom>
                <a:solidFill>
                  <a:srgbClr val="DCEB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3" name="Rectangle 7269">
                  <a:extLst>
                    <a:ext uri="{FF2B5EF4-FFF2-40B4-BE49-F238E27FC236}">
                      <a16:creationId xmlns:a16="http://schemas.microsoft.com/office/drawing/2014/main" xmlns="" id="{1B594BAE-52ED-43FE-870D-17A2C7010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44"/>
                  <a:ext cx="90" cy="17"/>
                </a:xfrm>
                <a:prstGeom prst="rect">
                  <a:avLst/>
                </a:prstGeom>
                <a:solidFill>
                  <a:srgbClr val="E5E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4" name="Rectangle 7270">
                  <a:extLst>
                    <a:ext uri="{FF2B5EF4-FFF2-40B4-BE49-F238E27FC236}">
                      <a16:creationId xmlns:a16="http://schemas.microsoft.com/office/drawing/2014/main" xmlns="" id="{9ADA2274-4C1D-443F-9816-FBBB313D9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35"/>
                  <a:ext cx="90" cy="17"/>
                </a:xfrm>
                <a:prstGeom prst="rect">
                  <a:avLst/>
                </a:prstGeom>
                <a:solidFill>
                  <a:srgbClr val="F0F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5" name="Rectangle 7271">
                  <a:extLst>
                    <a:ext uri="{FF2B5EF4-FFF2-40B4-BE49-F238E27FC236}">
                      <a16:creationId xmlns:a16="http://schemas.microsoft.com/office/drawing/2014/main" xmlns="" id="{C521FD8F-D89F-44B8-9A32-8A9A333E4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27"/>
                  <a:ext cx="9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6" name="Rectangle 7272">
                  <a:extLst>
                    <a:ext uri="{FF2B5EF4-FFF2-40B4-BE49-F238E27FC236}">
                      <a16:creationId xmlns:a16="http://schemas.microsoft.com/office/drawing/2014/main" xmlns="" id="{F6F760BB-FA3D-4676-A358-D772419ED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18"/>
                  <a:ext cx="90" cy="17"/>
                </a:xfrm>
                <a:prstGeom prst="rect">
                  <a:avLst/>
                </a:prstGeom>
                <a:solidFill>
                  <a:srgbClr val="ED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7" name="Rectangle 7273">
                  <a:extLst>
                    <a:ext uri="{FF2B5EF4-FFF2-40B4-BE49-F238E27FC236}">
                      <a16:creationId xmlns:a16="http://schemas.microsoft.com/office/drawing/2014/main" xmlns="" id="{EB9A7CDC-8EF1-45AD-9D33-478E0EBAE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09"/>
                  <a:ext cx="90" cy="18"/>
                </a:xfrm>
                <a:prstGeom prst="rect">
                  <a:avLst/>
                </a:prstGeom>
                <a:solidFill>
                  <a:srgbClr val="E1E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8" name="Rectangle 7274">
                  <a:extLst>
                    <a:ext uri="{FF2B5EF4-FFF2-40B4-BE49-F238E27FC236}">
                      <a16:creationId xmlns:a16="http://schemas.microsoft.com/office/drawing/2014/main" xmlns="" id="{C645C872-3B73-42A3-9EA5-E1B0C904E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01"/>
                  <a:ext cx="90" cy="17"/>
                </a:xfrm>
                <a:prstGeom prst="rect">
                  <a:avLst/>
                </a:prstGeom>
                <a:solidFill>
                  <a:srgbClr val="D4E8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59" name="Rectangle 7275">
                  <a:extLst>
                    <a:ext uri="{FF2B5EF4-FFF2-40B4-BE49-F238E27FC236}">
                      <a16:creationId xmlns:a16="http://schemas.microsoft.com/office/drawing/2014/main" xmlns="" id="{FD192A50-9999-457B-BD7B-1B5ACBF6F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92"/>
                  <a:ext cx="90" cy="17"/>
                </a:xfrm>
                <a:prstGeom prst="rect">
                  <a:avLst/>
                </a:prstGeom>
                <a:solidFill>
                  <a:srgbClr val="C6E1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0" name="Rectangle 7276">
                  <a:extLst>
                    <a:ext uri="{FF2B5EF4-FFF2-40B4-BE49-F238E27FC236}">
                      <a16:creationId xmlns:a16="http://schemas.microsoft.com/office/drawing/2014/main" xmlns="" id="{2953F71B-3134-4629-86B0-D5BD0B503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84"/>
                  <a:ext cx="90" cy="17"/>
                </a:xfrm>
                <a:prstGeom prst="rect">
                  <a:avLst/>
                </a:prstGeom>
                <a:solidFill>
                  <a:srgbClr val="B9D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1" name="Rectangle 7277">
                  <a:extLst>
                    <a:ext uri="{FF2B5EF4-FFF2-40B4-BE49-F238E27FC236}">
                      <a16:creationId xmlns:a16="http://schemas.microsoft.com/office/drawing/2014/main" xmlns="" id="{31F1EB9C-4ABF-4920-8615-CF8C9723C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75"/>
                  <a:ext cx="90" cy="17"/>
                </a:xfrm>
                <a:prstGeom prst="rect">
                  <a:avLst/>
                </a:prstGeom>
                <a:solidFill>
                  <a:srgbClr val="ABD4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2" name="Rectangle 7278">
                  <a:extLst>
                    <a:ext uri="{FF2B5EF4-FFF2-40B4-BE49-F238E27FC236}">
                      <a16:creationId xmlns:a16="http://schemas.microsoft.com/office/drawing/2014/main" xmlns="" id="{19553974-F338-4FAB-A823-56EC2F633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67"/>
                  <a:ext cx="90" cy="17"/>
                </a:xfrm>
                <a:prstGeom prst="rect">
                  <a:avLst/>
                </a:prstGeom>
                <a:solidFill>
                  <a:srgbClr val="9FCF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3" name="Rectangle 7279">
                  <a:extLst>
                    <a:ext uri="{FF2B5EF4-FFF2-40B4-BE49-F238E27FC236}">
                      <a16:creationId xmlns:a16="http://schemas.microsoft.com/office/drawing/2014/main" xmlns="" id="{F3A68992-9575-4657-A3C2-495B55723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58"/>
                  <a:ext cx="90" cy="17"/>
                </a:xfrm>
                <a:prstGeom prst="rect">
                  <a:avLst/>
                </a:prstGeom>
                <a:solidFill>
                  <a:srgbClr val="8FC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4" name="Rectangle 7280">
                  <a:extLst>
                    <a:ext uri="{FF2B5EF4-FFF2-40B4-BE49-F238E27FC236}">
                      <a16:creationId xmlns:a16="http://schemas.microsoft.com/office/drawing/2014/main" xmlns="" id="{07B8EE53-6766-4DE0-BD63-1A235FF23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50"/>
                  <a:ext cx="90" cy="17"/>
                </a:xfrm>
                <a:prstGeom prst="rect">
                  <a:avLst/>
                </a:prstGeom>
                <a:solidFill>
                  <a:srgbClr val="80C1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5" name="Rectangle 7281">
                  <a:extLst>
                    <a:ext uri="{FF2B5EF4-FFF2-40B4-BE49-F238E27FC236}">
                      <a16:creationId xmlns:a16="http://schemas.microsoft.com/office/drawing/2014/main" xmlns="" id="{94418F71-36BD-41D0-9682-3364EDD2C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41"/>
                  <a:ext cx="90" cy="17"/>
                </a:xfrm>
                <a:prstGeom prst="rect">
                  <a:avLst/>
                </a:prstGeom>
                <a:solidFill>
                  <a:srgbClr val="70BB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6" name="Rectangle 7282">
                  <a:extLst>
                    <a:ext uri="{FF2B5EF4-FFF2-40B4-BE49-F238E27FC236}">
                      <a16:creationId xmlns:a16="http://schemas.microsoft.com/office/drawing/2014/main" xmlns="" id="{C552EFD7-8728-4708-924C-AC4F14CCB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32"/>
                  <a:ext cx="90" cy="18"/>
                </a:xfrm>
                <a:prstGeom prst="rect">
                  <a:avLst/>
                </a:prstGeom>
                <a:solidFill>
                  <a:srgbClr val="62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7" name="Rectangle 7283">
                  <a:extLst>
                    <a:ext uri="{FF2B5EF4-FFF2-40B4-BE49-F238E27FC236}">
                      <a16:creationId xmlns:a16="http://schemas.microsoft.com/office/drawing/2014/main" xmlns="" id="{072CAAA2-EFD7-4CDD-BDBA-3757E5BDF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24"/>
                  <a:ext cx="90" cy="17"/>
                </a:xfrm>
                <a:prstGeom prst="rect">
                  <a:avLst/>
                </a:prstGeom>
                <a:solidFill>
                  <a:srgbClr val="54B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8" name="Rectangle 7284">
                  <a:extLst>
                    <a:ext uri="{FF2B5EF4-FFF2-40B4-BE49-F238E27FC236}">
                      <a16:creationId xmlns:a16="http://schemas.microsoft.com/office/drawing/2014/main" xmlns="" id="{998D852E-BEA4-4C3F-961B-F4F97CDFC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15"/>
                  <a:ext cx="90" cy="17"/>
                </a:xfrm>
                <a:prstGeom prst="rect">
                  <a:avLst/>
                </a:prstGeom>
                <a:solidFill>
                  <a:srgbClr val="4EB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69" name="Rectangle 7285">
                  <a:extLst>
                    <a:ext uri="{FF2B5EF4-FFF2-40B4-BE49-F238E27FC236}">
                      <a16:creationId xmlns:a16="http://schemas.microsoft.com/office/drawing/2014/main" xmlns="" id="{F25E4FC0-A43A-4FC0-9E6A-25E77B608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07"/>
                  <a:ext cx="90" cy="17"/>
                </a:xfrm>
                <a:prstGeom prst="rect">
                  <a:avLst/>
                </a:prstGeom>
                <a:solidFill>
                  <a:srgbClr val="48B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0" name="Rectangle 7286">
                  <a:extLst>
                    <a:ext uri="{FF2B5EF4-FFF2-40B4-BE49-F238E27FC236}">
                      <a16:creationId xmlns:a16="http://schemas.microsoft.com/office/drawing/2014/main" xmlns="" id="{4966BE9D-35D3-4837-AC40-7A3998CF6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98"/>
                  <a:ext cx="90" cy="17"/>
                </a:xfrm>
                <a:prstGeom prst="rect">
                  <a:avLst/>
                </a:prstGeom>
                <a:solidFill>
                  <a:srgbClr val="44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1" name="Rectangle 7287">
                  <a:extLst>
                    <a:ext uri="{FF2B5EF4-FFF2-40B4-BE49-F238E27FC236}">
                      <a16:creationId xmlns:a16="http://schemas.microsoft.com/office/drawing/2014/main" xmlns="" id="{FADBFB11-4E4E-46E8-8DE9-3FA181DE4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90"/>
                  <a:ext cx="90" cy="17"/>
                </a:xfrm>
                <a:prstGeom prst="rect">
                  <a:avLst/>
                </a:pr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2" name="Rectangle 7288">
                  <a:extLst>
                    <a:ext uri="{FF2B5EF4-FFF2-40B4-BE49-F238E27FC236}">
                      <a16:creationId xmlns:a16="http://schemas.microsoft.com/office/drawing/2014/main" xmlns="" id="{D185BD92-0691-4C49-B976-7C95D486E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81"/>
                  <a:ext cx="90" cy="17"/>
                </a:xfrm>
                <a:prstGeom prst="rect">
                  <a:avLst/>
                </a:prstGeom>
                <a:solidFill>
                  <a:srgbClr val="3DA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3" name="Rectangle 7289">
                  <a:extLst>
                    <a:ext uri="{FF2B5EF4-FFF2-40B4-BE49-F238E27FC236}">
                      <a16:creationId xmlns:a16="http://schemas.microsoft.com/office/drawing/2014/main" xmlns="" id="{029280B4-C86F-4B45-8295-F1D69CC96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72"/>
                  <a:ext cx="90" cy="18"/>
                </a:xfrm>
                <a:prstGeom prst="rect">
                  <a:avLst/>
                </a:prstGeom>
                <a:solidFill>
                  <a:srgbClr val="3BA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4" name="Rectangle 7290">
                  <a:extLst>
                    <a:ext uri="{FF2B5EF4-FFF2-40B4-BE49-F238E27FC236}">
                      <a16:creationId xmlns:a16="http://schemas.microsoft.com/office/drawing/2014/main" xmlns="" id="{B9438725-F363-4115-B900-98BFE7480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64"/>
                  <a:ext cx="90" cy="17"/>
                </a:xfrm>
                <a:prstGeom prst="rect">
                  <a:avLst/>
                </a:prstGeom>
                <a:solidFill>
                  <a:srgbClr val="37AC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5" name="Rectangle 7291">
                  <a:extLst>
                    <a:ext uri="{FF2B5EF4-FFF2-40B4-BE49-F238E27FC236}">
                      <a16:creationId xmlns:a16="http://schemas.microsoft.com/office/drawing/2014/main" xmlns="" id="{F07198B2-F15A-475F-9959-103330D14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55"/>
                  <a:ext cx="90" cy="17"/>
                </a:xfrm>
                <a:prstGeom prst="rect">
                  <a:avLst/>
                </a:prstGeom>
                <a:solidFill>
                  <a:srgbClr val="33A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6" name="Rectangle 7292">
                  <a:extLst>
                    <a:ext uri="{FF2B5EF4-FFF2-40B4-BE49-F238E27FC236}">
                      <a16:creationId xmlns:a16="http://schemas.microsoft.com/office/drawing/2014/main" xmlns="" id="{14812E32-A53D-4B41-AFF0-183FABDB3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47"/>
                  <a:ext cx="90" cy="17"/>
                </a:xfrm>
                <a:prstGeom prst="rect">
                  <a:avLst/>
                </a:prstGeom>
                <a:solidFill>
                  <a:srgbClr val="2EAA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7" name="Rectangle 7293">
                  <a:extLst>
                    <a:ext uri="{FF2B5EF4-FFF2-40B4-BE49-F238E27FC236}">
                      <a16:creationId xmlns:a16="http://schemas.microsoft.com/office/drawing/2014/main" xmlns="" id="{1F1FA4A3-E9D5-498E-99CC-2C271F1DB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41"/>
                  <a:ext cx="90" cy="14"/>
                </a:xfrm>
                <a:prstGeom prst="rect">
                  <a:avLst/>
                </a:prstGeom>
                <a:solidFill>
                  <a:srgbClr val="2CA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8" name="Rectangle 7294">
                  <a:extLst>
                    <a:ext uri="{FF2B5EF4-FFF2-40B4-BE49-F238E27FC236}">
                      <a16:creationId xmlns:a16="http://schemas.microsoft.com/office/drawing/2014/main" xmlns="" id="{B8828529-6CD9-44A2-B480-10E8988A0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41"/>
                  <a:ext cx="90" cy="6"/>
                </a:xfrm>
                <a:prstGeom prst="rect">
                  <a:avLst/>
                </a:prstGeom>
                <a:solidFill>
                  <a:srgbClr val="2BA9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79" name="Freeform 7295">
                  <a:extLst>
                    <a:ext uri="{FF2B5EF4-FFF2-40B4-BE49-F238E27FC236}">
                      <a16:creationId xmlns:a16="http://schemas.microsoft.com/office/drawing/2014/main" xmlns="" id="{1F0B7FD3-B364-47DA-BB30-482C4D478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1154"/>
                  <a:ext cx="92" cy="142"/>
                </a:xfrm>
                <a:custGeom>
                  <a:avLst/>
                  <a:gdLst>
                    <a:gd name="T0" fmla="*/ 0 w 926"/>
                    <a:gd name="T1" fmla="*/ 1387 h 1422"/>
                    <a:gd name="T2" fmla="*/ 870 w 926"/>
                    <a:gd name="T3" fmla="*/ 0 h 1422"/>
                    <a:gd name="T4" fmla="*/ 926 w 926"/>
                    <a:gd name="T5" fmla="*/ 35 h 1422"/>
                    <a:gd name="T6" fmla="*/ 56 w 926"/>
                    <a:gd name="T7" fmla="*/ 1422 h 1422"/>
                    <a:gd name="T8" fmla="*/ 0 w 926"/>
                    <a:gd name="T9" fmla="*/ 1387 h 1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1422">
                      <a:moveTo>
                        <a:pt x="0" y="1387"/>
                      </a:moveTo>
                      <a:lnTo>
                        <a:pt x="870" y="0"/>
                      </a:lnTo>
                      <a:lnTo>
                        <a:pt x="926" y="35"/>
                      </a:lnTo>
                      <a:lnTo>
                        <a:pt x="56" y="1422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0" name="Freeform 7296">
                  <a:extLst>
                    <a:ext uri="{FF2B5EF4-FFF2-40B4-BE49-F238E27FC236}">
                      <a16:creationId xmlns:a16="http://schemas.microsoft.com/office/drawing/2014/main" xmlns="" id="{F60E4E8C-C650-4A94-BCF6-C57A428DA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" y="1297"/>
                  <a:ext cx="81" cy="123"/>
                </a:xfrm>
                <a:custGeom>
                  <a:avLst/>
                  <a:gdLst>
                    <a:gd name="T0" fmla="*/ 756 w 812"/>
                    <a:gd name="T1" fmla="*/ 0 h 1237"/>
                    <a:gd name="T2" fmla="*/ 0 w 812"/>
                    <a:gd name="T3" fmla="*/ 1202 h 1237"/>
                    <a:gd name="T4" fmla="*/ 55 w 812"/>
                    <a:gd name="T5" fmla="*/ 1237 h 1237"/>
                    <a:gd name="T6" fmla="*/ 812 w 812"/>
                    <a:gd name="T7" fmla="*/ 36 h 1237"/>
                    <a:gd name="T8" fmla="*/ 756 w 812"/>
                    <a:gd name="T9" fmla="*/ 0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2" h="1237">
                      <a:moveTo>
                        <a:pt x="756" y="0"/>
                      </a:moveTo>
                      <a:lnTo>
                        <a:pt x="0" y="1202"/>
                      </a:lnTo>
                      <a:lnTo>
                        <a:pt x="55" y="1237"/>
                      </a:lnTo>
                      <a:lnTo>
                        <a:pt x="812" y="36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1" name="Freeform 7297">
                  <a:extLst>
                    <a:ext uri="{FF2B5EF4-FFF2-40B4-BE49-F238E27FC236}">
                      <a16:creationId xmlns:a16="http://schemas.microsoft.com/office/drawing/2014/main" xmlns="" id="{A06C5B55-D2C2-4B00-A9F1-A5939C873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" y="1239"/>
                  <a:ext cx="52" cy="68"/>
                </a:xfrm>
                <a:custGeom>
                  <a:avLst/>
                  <a:gdLst>
                    <a:gd name="T0" fmla="*/ 512 w 512"/>
                    <a:gd name="T1" fmla="*/ 0 h 681"/>
                    <a:gd name="T2" fmla="*/ 0 w 512"/>
                    <a:gd name="T3" fmla="*/ 505 h 681"/>
                    <a:gd name="T4" fmla="*/ 279 w 512"/>
                    <a:gd name="T5" fmla="*/ 681 h 681"/>
                    <a:gd name="T6" fmla="*/ 512 w 512"/>
                    <a:gd name="T7" fmla="*/ 0 h 681"/>
                    <a:gd name="T8" fmla="*/ 236 w 512"/>
                    <a:gd name="T9" fmla="*/ 451 h 681"/>
                    <a:gd name="T10" fmla="*/ 512 w 512"/>
                    <a:gd name="T11" fmla="*/ 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2" h="681">
                      <a:moveTo>
                        <a:pt x="512" y="0"/>
                      </a:moveTo>
                      <a:lnTo>
                        <a:pt x="0" y="505"/>
                      </a:lnTo>
                      <a:lnTo>
                        <a:pt x="279" y="681"/>
                      </a:lnTo>
                      <a:lnTo>
                        <a:pt x="512" y="0"/>
                      </a:lnTo>
                      <a:lnTo>
                        <a:pt x="236" y="451"/>
                      </a:lnTo>
                      <a:lnTo>
                        <a:pt x="51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2" name="Freeform 7298">
                  <a:extLst>
                    <a:ext uri="{FF2B5EF4-FFF2-40B4-BE49-F238E27FC236}">
                      <a16:creationId xmlns:a16="http://schemas.microsoft.com/office/drawing/2014/main" xmlns="" id="{90D9F063-BF30-4161-8DB0-1DC9506F2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209"/>
                  <a:ext cx="165" cy="215"/>
                </a:xfrm>
                <a:custGeom>
                  <a:avLst/>
                  <a:gdLst>
                    <a:gd name="T0" fmla="*/ 0 w 1651"/>
                    <a:gd name="T1" fmla="*/ 2107 h 2147"/>
                    <a:gd name="T2" fmla="*/ 1598 w 1651"/>
                    <a:gd name="T3" fmla="*/ 0 h 2147"/>
                    <a:gd name="T4" fmla="*/ 1651 w 1651"/>
                    <a:gd name="T5" fmla="*/ 41 h 2147"/>
                    <a:gd name="T6" fmla="*/ 53 w 1651"/>
                    <a:gd name="T7" fmla="*/ 2147 h 2147"/>
                    <a:gd name="T8" fmla="*/ 0 w 1651"/>
                    <a:gd name="T9" fmla="*/ 2107 h 2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1" h="2147">
                      <a:moveTo>
                        <a:pt x="0" y="2107"/>
                      </a:moveTo>
                      <a:lnTo>
                        <a:pt x="1598" y="0"/>
                      </a:lnTo>
                      <a:lnTo>
                        <a:pt x="1651" y="41"/>
                      </a:lnTo>
                      <a:lnTo>
                        <a:pt x="53" y="2147"/>
                      </a:lnTo>
                      <a:lnTo>
                        <a:pt x="0" y="210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3" name="Freeform 7299">
                  <a:extLst>
                    <a:ext uri="{FF2B5EF4-FFF2-40B4-BE49-F238E27FC236}">
                      <a16:creationId xmlns:a16="http://schemas.microsoft.com/office/drawing/2014/main" xmlns="" id="{35E4B365-CDA6-4E1E-BB82-8EB0D22E2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" y="1207"/>
                  <a:ext cx="247" cy="225"/>
                </a:xfrm>
                <a:custGeom>
                  <a:avLst/>
                  <a:gdLst>
                    <a:gd name="T0" fmla="*/ 0 w 2467"/>
                    <a:gd name="T1" fmla="*/ 2203 h 2252"/>
                    <a:gd name="T2" fmla="*/ 2422 w 2467"/>
                    <a:gd name="T3" fmla="*/ 0 h 2252"/>
                    <a:gd name="T4" fmla="*/ 2467 w 2467"/>
                    <a:gd name="T5" fmla="*/ 49 h 2252"/>
                    <a:gd name="T6" fmla="*/ 45 w 2467"/>
                    <a:gd name="T7" fmla="*/ 2252 h 2252"/>
                    <a:gd name="T8" fmla="*/ 0 w 2467"/>
                    <a:gd name="T9" fmla="*/ 2203 h 2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7" h="2252">
                      <a:moveTo>
                        <a:pt x="0" y="2203"/>
                      </a:moveTo>
                      <a:lnTo>
                        <a:pt x="2422" y="0"/>
                      </a:lnTo>
                      <a:lnTo>
                        <a:pt x="2467" y="49"/>
                      </a:lnTo>
                      <a:lnTo>
                        <a:pt x="45" y="2252"/>
                      </a:lnTo>
                      <a:lnTo>
                        <a:pt x="0" y="22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4" name="Freeform 7300">
                  <a:extLst>
                    <a:ext uri="{FF2B5EF4-FFF2-40B4-BE49-F238E27FC236}">
                      <a16:creationId xmlns:a16="http://schemas.microsoft.com/office/drawing/2014/main" xmlns="" id="{7E84957D-8C98-40C1-9706-3A771B771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" y="1116"/>
                  <a:ext cx="274" cy="312"/>
                </a:xfrm>
                <a:custGeom>
                  <a:avLst/>
                  <a:gdLst>
                    <a:gd name="T0" fmla="*/ 2744 w 2744"/>
                    <a:gd name="T1" fmla="*/ 43 h 3115"/>
                    <a:gd name="T2" fmla="*/ 50 w 2744"/>
                    <a:gd name="T3" fmla="*/ 3115 h 3115"/>
                    <a:gd name="T4" fmla="*/ 0 w 2744"/>
                    <a:gd name="T5" fmla="*/ 3071 h 3115"/>
                    <a:gd name="T6" fmla="*/ 2695 w 2744"/>
                    <a:gd name="T7" fmla="*/ 0 h 3115"/>
                    <a:gd name="T8" fmla="*/ 2744 w 2744"/>
                    <a:gd name="T9" fmla="*/ 43 h 3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4" h="3115">
                      <a:moveTo>
                        <a:pt x="2744" y="43"/>
                      </a:moveTo>
                      <a:lnTo>
                        <a:pt x="50" y="3115"/>
                      </a:lnTo>
                      <a:lnTo>
                        <a:pt x="0" y="3071"/>
                      </a:lnTo>
                      <a:lnTo>
                        <a:pt x="2695" y="0"/>
                      </a:lnTo>
                      <a:lnTo>
                        <a:pt x="2744" y="4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5" name="Freeform 7301">
                  <a:extLst>
                    <a:ext uri="{FF2B5EF4-FFF2-40B4-BE49-F238E27FC236}">
                      <a16:creationId xmlns:a16="http://schemas.microsoft.com/office/drawing/2014/main" xmlns="" id="{506CD99A-9DF4-4B6F-9242-C2AD7BB00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" y="1122"/>
                  <a:ext cx="496" cy="318"/>
                </a:xfrm>
                <a:custGeom>
                  <a:avLst/>
                  <a:gdLst>
                    <a:gd name="T0" fmla="*/ 0 w 4961"/>
                    <a:gd name="T1" fmla="*/ 3120 h 3175"/>
                    <a:gd name="T2" fmla="*/ 4925 w 4961"/>
                    <a:gd name="T3" fmla="*/ 0 h 3175"/>
                    <a:gd name="T4" fmla="*/ 4961 w 4961"/>
                    <a:gd name="T5" fmla="*/ 55 h 3175"/>
                    <a:gd name="T6" fmla="*/ 37 w 4961"/>
                    <a:gd name="T7" fmla="*/ 3175 h 3175"/>
                    <a:gd name="T8" fmla="*/ 0 w 4961"/>
                    <a:gd name="T9" fmla="*/ 3120 h 3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61" h="3175">
                      <a:moveTo>
                        <a:pt x="0" y="3120"/>
                      </a:moveTo>
                      <a:lnTo>
                        <a:pt x="4925" y="0"/>
                      </a:lnTo>
                      <a:lnTo>
                        <a:pt x="4961" y="55"/>
                      </a:lnTo>
                      <a:lnTo>
                        <a:pt x="37" y="3175"/>
                      </a:lnTo>
                      <a:lnTo>
                        <a:pt x="0" y="312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6" name="Freeform 7302">
                  <a:extLst>
                    <a:ext uri="{FF2B5EF4-FFF2-40B4-BE49-F238E27FC236}">
                      <a16:creationId xmlns:a16="http://schemas.microsoft.com/office/drawing/2014/main" xmlns="" id="{67E61AEF-7B68-4EDF-BB95-CED492F6A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152"/>
                  <a:ext cx="369" cy="285"/>
                </a:xfrm>
                <a:custGeom>
                  <a:avLst/>
                  <a:gdLst>
                    <a:gd name="T0" fmla="*/ 3690 w 3690"/>
                    <a:gd name="T1" fmla="*/ 52 h 2849"/>
                    <a:gd name="T2" fmla="*/ 39 w 3690"/>
                    <a:gd name="T3" fmla="*/ 2849 h 2849"/>
                    <a:gd name="T4" fmla="*/ 0 w 3690"/>
                    <a:gd name="T5" fmla="*/ 2796 h 2849"/>
                    <a:gd name="T6" fmla="*/ 3650 w 3690"/>
                    <a:gd name="T7" fmla="*/ 0 h 2849"/>
                    <a:gd name="T8" fmla="*/ 3690 w 3690"/>
                    <a:gd name="T9" fmla="*/ 52 h 2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0" h="2849">
                      <a:moveTo>
                        <a:pt x="3690" y="52"/>
                      </a:moveTo>
                      <a:lnTo>
                        <a:pt x="39" y="2849"/>
                      </a:lnTo>
                      <a:lnTo>
                        <a:pt x="0" y="2796"/>
                      </a:lnTo>
                      <a:lnTo>
                        <a:pt x="3650" y="0"/>
                      </a:lnTo>
                      <a:lnTo>
                        <a:pt x="3690" y="5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7" name="Freeform 7303">
                  <a:extLst>
                    <a:ext uri="{FF2B5EF4-FFF2-40B4-BE49-F238E27FC236}">
                      <a16:creationId xmlns:a16="http://schemas.microsoft.com/office/drawing/2014/main" xmlns="" id="{21164BD9-D160-4D5A-BAE6-46C4FDC49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" y="1195"/>
                  <a:ext cx="474" cy="258"/>
                </a:xfrm>
                <a:custGeom>
                  <a:avLst/>
                  <a:gdLst>
                    <a:gd name="T0" fmla="*/ 0 w 4743"/>
                    <a:gd name="T1" fmla="*/ 2514 h 2573"/>
                    <a:gd name="T2" fmla="*/ 4712 w 4743"/>
                    <a:gd name="T3" fmla="*/ 0 h 2573"/>
                    <a:gd name="T4" fmla="*/ 4743 w 4743"/>
                    <a:gd name="T5" fmla="*/ 59 h 2573"/>
                    <a:gd name="T6" fmla="*/ 32 w 4743"/>
                    <a:gd name="T7" fmla="*/ 2573 h 2573"/>
                    <a:gd name="T8" fmla="*/ 0 w 4743"/>
                    <a:gd name="T9" fmla="*/ 2514 h 2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43" h="2573">
                      <a:moveTo>
                        <a:pt x="0" y="2514"/>
                      </a:moveTo>
                      <a:lnTo>
                        <a:pt x="4712" y="0"/>
                      </a:lnTo>
                      <a:lnTo>
                        <a:pt x="4743" y="59"/>
                      </a:lnTo>
                      <a:lnTo>
                        <a:pt x="32" y="2573"/>
                      </a:lnTo>
                      <a:lnTo>
                        <a:pt x="0" y="25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8" name="Freeform 7304">
                  <a:extLst>
                    <a:ext uri="{FF2B5EF4-FFF2-40B4-BE49-F238E27FC236}">
                      <a16:creationId xmlns:a16="http://schemas.microsoft.com/office/drawing/2014/main" xmlns="" id="{FA2403F2-7C69-4947-AD32-A40C953DC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180"/>
                  <a:ext cx="448" cy="266"/>
                </a:xfrm>
                <a:custGeom>
                  <a:avLst/>
                  <a:gdLst>
                    <a:gd name="T0" fmla="*/ 4477 w 4477"/>
                    <a:gd name="T1" fmla="*/ 56 h 2661"/>
                    <a:gd name="T2" fmla="*/ 33 w 4477"/>
                    <a:gd name="T3" fmla="*/ 2661 h 2661"/>
                    <a:gd name="T4" fmla="*/ 0 w 4477"/>
                    <a:gd name="T5" fmla="*/ 2604 h 2661"/>
                    <a:gd name="T6" fmla="*/ 4443 w 4477"/>
                    <a:gd name="T7" fmla="*/ 0 h 2661"/>
                    <a:gd name="T8" fmla="*/ 4477 w 4477"/>
                    <a:gd name="T9" fmla="*/ 56 h 2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7" h="2661">
                      <a:moveTo>
                        <a:pt x="4477" y="56"/>
                      </a:moveTo>
                      <a:lnTo>
                        <a:pt x="33" y="2661"/>
                      </a:lnTo>
                      <a:lnTo>
                        <a:pt x="0" y="2604"/>
                      </a:lnTo>
                      <a:lnTo>
                        <a:pt x="4443" y="0"/>
                      </a:lnTo>
                      <a:lnTo>
                        <a:pt x="4477" y="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89" name="Freeform 7305">
                  <a:extLst>
                    <a:ext uri="{FF2B5EF4-FFF2-40B4-BE49-F238E27FC236}">
                      <a16:creationId xmlns:a16="http://schemas.microsoft.com/office/drawing/2014/main" xmlns="" id="{C446A60F-63E3-4247-AECF-A92189E39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" y="1202"/>
                  <a:ext cx="397" cy="184"/>
                </a:xfrm>
                <a:custGeom>
                  <a:avLst/>
                  <a:gdLst>
                    <a:gd name="T0" fmla="*/ 0 w 3963"/>
                    <a:gd name="T1" fmla="*/ 1774 h 1834"/>
                    <a:gd name="T2" fmla="*/ 3936 w 3963"/>
                    <a:gd name="T3" fmla="*/ 0 h 1834"/>
                    <a:gd name="T4" fmla="*/ 3963 w 3963"/>
                    <a:gd name="T5" fmla="*/ 61 h 1834"/>
                    <a:gd name="T6" fmla="*/ 27 w 3963"/>
                    <a:gd name="T7" fmla="*/ 1834 h 1834"/>
                    <a:gd name="T8" fmla="*/ 0 w 3963"/>
                    <a:gd name="T9" fmla="*/ 1774 h 1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63" h="1834">
                      <a:moveTo>
                        <a:pt x="0" y="1774"/>
                      </a:moveTo>
                      <a:lnTo>
                        <a:pt x="3936" y="0"/>
                      </a:lnTo>
                      <a:lnTo>
                        <a:pt x="3963" y="61"/>
                      </a:lnTo>
                      <a:lnTo>
                        <a:pt x="27" y="1834"/>
                      </a:lnTo>
                      <a:lnTo>
                        <a:pt x="0" y="17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0" name="Freeform 7306">
                  <a:extLst>
                    <a:ext uri="{FF2B5EF4-FFF2-40B4-BE49-F238E27FC236}">
                      <a16:creationId xmlns:a16="http://schemas.microsoft.com/office/drawing/2014/main" xmlns="" id="{84B61D9A-90FE-4E36-9D41-BCDEA8059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387"/>
                  <a:ext cx="149" cy="71"/>
                </a:xfrm>
                <a:custGeom>
                  <a:avLst/>
                  <a:gdLst>
                    <a:gd name="T0" fmla="*/ 1455 w 1482"/>
                    <a:gd name="T1" fmla="*/ 0 h 716"/>
                    <a:gd name="T2" fmla="*/ 0 w 1482"/>
                    <a:gd name="T3" fmla="*/ 656 h 716"/>
                    <a:gd name="T4" fmla="*/ 26 w 1482"/>
                    <a:gd name="T5" fmla="*/ 716 h 716"/>
                    <a:gd name="T6" fmla="*/ 1482 w 1482"/>
                    <a:gd name="T7" fmla="*/ 60 h 716"/>
                    <a:gd name="T8" fmla="*/ 1455 w 1482"/>
                    <a:gd name="T9" fmla="*/ 0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2" h="716">
                      <a:moveTo>
                        <a:pt x="1455" y="0"/>
                      </a:moveTo>
                      <a:lnTo>
                        <a:pt x="0" y="656"/>
                      </a:lnTo>
                      <a:lnTo>
                        <a:pt x="26" y="716"/>
                      </a:lnTo>
                      <a:lnTo>
                        <a:pt x="1482" y="60"/>
                      </a:lnTo>
                      <a:lnTo>
                        <a:pt x="145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1" name="Freeform 7307">
                  <a:extLst>
                    <a:ext uri="{FF2B5EF4-FFF2-40B4-BE49-F238E27FC236}">
                      <a16:creationId xmlns:a16="http://schemas.microsoft.com/office/drawing/2014/main" xmlns="" id="{C037D6D5-3157-4B26-AD21-0445487EA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" y="1360"/>
                  <a:ext cx="71" cy="44"/>
                </a:xfrm>
                <a:custGeom>
                  <a:avLst/>
                  <a:gdLst>
                    <a:gd name="T0" fmla="*/ 708 w 708"/>
                    <a:gd name="T1" fmla="*/ 0 h 439"/>
                    <a:gd name="T2" fmla="*/ 0 w 708"/>
                    <a:gd name="T3" fmla="*/ 138 h 439"/>
                    <a:gd name="T4" fmla="*/ 136 w 708"/>
                    <a:gd name="T5" fmla="*/ 439 h 439"/>
                    <a:gd name="T6" fmla="*/ 708 w 708"/>
                    <a:gd name="T7" fmla="*/ 0 h 439"/>
                    <a:gd name="T8" fmla="*/ 228 w 708"/>
                    <a:gd name="T9" fmla="*/ 224 h 439"/>
                    <a:gd name="T10" fmla="*/ 708 w 708"/>
                    <a:gd name="T11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439">
                      <a:moveTo>
                        <a:pt x="708" y="0"/>
                      </a:moveTo>
                      <a:lnTo>
                        <a:pt x="0" y="138"/>
                      </a:lnTo>
                      <a:lnTo>
                        <a:pt x="136" y="439"/>
                      </a:lnTo>
                      <a:lnTo>
                        <a:pt x="708" y="0"/>
                      </a:lnTo>
                      <a:lnTo>
                        <a:pt x="228" y="224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2" name="Freeform 7308">
                  <a:extLst>
                    <a:ext uri="{FF2B5EF4-FFF2-40B4-BE49-F238E27FC236}">
                      <a16:creationId xmlns:a16="http://schemas.microsoft.com/office/drawing/2014/main" xmlns="" id="{A6ACA187-C2A8-45ED-98AD-AEEE4BE4D7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" y="1410"/>
                  <a:ext cx="135" cy="135"/>
                </a:xfrm>
                <a:custGeom>
                  <a:avLst/>
                  <a:gdLst>
                    <a:gd name="T0" fmla="*/ 807 w 1343"/>
                    <a:gd name="T1" fmla="*/ 1330 h 1344"/>
                    <a:gd name="T2" fmla="*/ 963 w 1343"/>
                    <a:gd name="T3" fmla="*/ 1277 h 1344"/>
                    <a:gd name="T4" fmla="*/ 1099 w 1343"/>
                    <a:gd name="T5" fmla="*/ 1189 h 1344"/>
                    <a:gd name="T6" fmla="*/ 1210 w 1343"/>
                    <a:gd name="T7" fmla="*/ 1073 h 1344"/>
                    <a:gd name="T8" fmla="*/ 1291 w 1343"/>
                    <a:gd name="T9" fmla="*/ 933 h 1344"/>
                    <a:gd name="T10" fmla="*/ 1335 w 1343"/>
                    <a:gd name="T11" fmla="*/ 774 h 1344"/>
                    <a:gd name="T12" fmla="*/ 1340 w 1343"/>
                    <a:gd name="T13" fmla="*/ 604 h 1344"/>
                    <a:gd name="T14" fmla="*/ 1302 w 1343"/>
                    <a:gd name="T15" fmla="*/ 441 h 1344"/>
                    <a:gd name="T16" fmla="*/ 1228 w 1343"/>
                    <a:gd name="T17" fmla="*/ 297 h 1344"/>
                    <a:gd name="T18" fmla="*/ 1122 w 1343"/>
                    <a:gd name="T19" fmla="*/ 175 h 1344"/>
                    <a:gd name="T20" fmla="*/ 991 w 1343"/>
                    <a:gd name="T21" fmla="*/ 82 h 1344"/>
                    <a:gd name="T22" fmla="*/ 839 w 1343"/>
                    <a:gd name="T23" fmla="*/ 22 h 1344"/>
                    <a:gd name="T24" fmla="*/ 672 w 1343"/>
                    <a:gd name="T25" fmla="*/ 0 h 1344"/>
                    <a:gd name="T26" fmla="*/ 504 w 1343"/>
                    <a:gd name="T27" fmla="*/ 22 h 1344"/>
                    <a:gd name="T28" fmla="*/ 352 w 1343"/>
                    <a:gd name="T29" fmla="*/ 82 h 1344"/>
                    <a:gd name="T30" fmla="*/ 220 w 1343"/>
                    <a:gd name="T31" fmla="*/ 175 h 1344"/>
                    <a:gd name="T32" fmla="*/ 115 w 1343"/>
                    <a:gd name="T33" fmla="*/ 297 h 1344"/>
                    <a:gd name="T34" fmla="*/ 40 w 1343"/>
                    <a:gd name="T35" fmla="*/ 441 h 1344"/>
                    <a:gd name="T36" fmla="*/ 3 w 1343"/>
                    <a:gd name="T37" fmla="*/ 604 h 1344"/>
                    <a:gd name="T38" fmla="*/ 7 w 1343"/>
                    <a:gd name="T39" fmla="*/ 774 h 1344"/>
                    <a:gd name="T40" fmla="*/ 53 w 1343"/>
                    <a:gd name="T41" fmla="*/ 933 h 1344"/>
                    <a:gd name="T42" fmla="*/ 134 w 1343"/>
                    <a:gd name="T43" fmla="*/ 1073 h 1344"/>
                    <a:gd name="T44" fmla="*/ 245 w 1343"/>
                    <a:gd name="T45" fmla="*/ 1189 h 1344"/>
                    <a:gd name="T46" fmla="*/ 381 w 1343"/>
                    <a:gd name="T47" fmla="*/ 1277 h 1344"/>
                    <a:gd name="T48" fmla="*/ 537 w 1343"/>
                    <a:gd name="T49" fmla="*/ 1330 h 1344"/>
                    <a:gd name="T50" fmla="*/ 1336 w 1343"/>
                    <a:gd name="T51" fmla="*/ 672 h 1344"/>
                    <a:gd name="T52" fmla="*/ 1315 w 1343"/>
                    <a:gd name="T53" fmla="*/ 838 h 1344"/>
                    <a:gd name="T54" fmla="*/ 1257 w 1343"/>
                    <a:gd name="T55" fmla="*/ 988 h 1344"/>
                    <a:gd name="T56" fmla="*/ 1164 w 1343"/>
                    <a:gd name="T57" fmla="*/ 1119 h 1344"/>
                    <a:gd name="T58" fmla="*/ 1044 w 1343"/>
                    <a:gd name="T59" fmla="*/ 1223 h 1344"/>
                    <a:gd name="T60" fmla="*/ 900 w 1343"/>
                    <a:gd name="T61" fmla="*/ 1296 h 1344"/>
                    <a:gd name="T62" fmla="*/ 740 w 1343"/>
                    <a:gd name="T63" fmla="*/ 1333 h 1344"/>
                    <a:gd name="T64" fmla="*/ 571 w 1343"/>
                    <a:gd name="T65" fmla="*/ 1329 h 1344"/>
                    <a:gd name="T66" fmla="*/ 413 w 1343"/>
                    <a:gd name="T67" fmla="*/ 1284 h 1344"/>
                    <a:gd name="T68" fmla="*/ 274 w 1343"/>
                    <a:gd name="T69" fmla="*/ 1204 h 1344"/>
                    <a:gd name="T70" fmla="*/ 159 w 1343"/>
                    <a:gd name="T71" fmla="*/ 1095 h 1344"/>
                    <a:gd name="T72" fmla="*/ 72 w 1343"/>
                    <a:gd name="T73" fmla="*/ 961 h 1344"/>
                    <a:gd name="T74" fmla="*/ 20 w 1343"/>
                    <a:gd name="T75" fmla="*/ 806 h 1344"/>
                    <a:gd name="T76" fmla="*/ 7 w 1343"/>
                    <a:gd name="T77" fmla="*/ 638 h 1344"/>
                    <a:gd name="T78" fmla="*/ 37 w 1343"/>
                    <a:gd name="T79" fmla="*/ 474 h 1344"/>
                    <a:gd name="T80" fmla="*/ 103 w 1343"/>
                    <a:gd name="T81" fmla="*/ 327 h 1344"/>
                    <a:gd name="T82" fmla="*/ 201 w 1343"/>
                    <a:gd name="T83" fmla="*/ 202 h 1344"/>
                    <a:gd name="T84" fmla="*/ 327 w 1343"/>
                    <a:gd name="T85" fmla="*/ 104 h 1344"/>
                    <a:gd name="T86" fmla="*/ 474 w 1343"/>
                    <a:gd name="T87" fmla="*/ 38 h 1344"/>
                    <a:gd name="T88" fmla="*/ 638 w 1343"/>
                    <a:gd name="T89" fmla="*/ 8 h 1344"/>
                    <a:gd name="T90" fmla="*/ 806 w 1343"/>
                    <a:gd name="T91" fmla="*/ 21 h 1344"/>
                    <a:gd name="T92" fmla="*/ 959 w 1343"/>
                    <a:gd name="T93" fmla="*/ 73 h 1344"/>
                    <a:gd name="T94" fmla="*/ 1095 w 1343"/>
                    <a:gd name="T95" fmla="*/ 159 h 1344"/>
                    <a:gd name="T96" fmla="*/ 1204 w 1343"/>
                    <a:gd name="T97" fmla="*/ 274 h 1344"/>
                    <a:gd name="T98" fmla="*/ 1284 w 1343"/>
                    <a:gd name="T99" fmla="*/ 413 h 1344"/>
                    <a:gd name="T100" fmla="*/ 1329 w 1343"/>
                    <a:gd name="T101" fmla="*/ 571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344">
                      <a:moveTo>
                        <a:pt x="672" y="1344"/>
                      </a:moveTo>
                      <a:lnTo>
                        <a:pt x="706" y="1343"/>
                      </a:lnTo>
                      <a:lnTo>
                        <a:pt x="740" y="1340"/>
                      </a:lnTo>
                      <a:lnTo>
                        <a:pt x="774" y="1335"/>
                      </a:lnTo>
                      <a:lnTo>
                        <a:pt x="807" y="1330"/>
                      </a:lnTo>
                      <a:lnTo>
                        <a:pt x="839" y="1322"/>
                      </a:lnTo>
                      <a:lnTo>
                        <a:pt x="871" y="1313"/>
                      </a:lnTo>
                      <a:lnTo>
                        <a:pt x="902" y="1302"/>
                      </a:lnTo>
                      <a:lnTo>
                        <a:pt x="933" y="1291"/>
                      </a:lnTo>
                      <a:lnTo>
                        <a:pt x="963" y="1277"/>
                      </a:lnTo>
                      <a:lnTo>
                        <a:pt x="991" y="1262"/>
                      </a:lnTo>
                      <a:lnTo>
                        <a:pt x="1019" y="1246"/>
                      </a:lnTo>
                      <a:lnTo>
                        <a:pt x="1047" y="1229"/>
                      </a:lnTo>
                      <a:lnTo>
                        <a:pt x="1073" y="1210"/>
                      </a:lnTo>
                      <a:lnTo>
                        <a:pt x="1099" y="1189"/>
                      </a:lnTo>
                      <a:lnTo>
                        <a:pt x="1122" y="1168"/>
                      </a:lnTo>
                      <a:lnTo>
                        <a:pt x="1146" y="1146"/>
                      </a:lnTo>
                      <a:lnTo>
                        <a:pt x="1168" y="1123"/>
                      </a:lnTo>
                      <a:lnTo>
                        <a:pt x="1190" y="1099"/>
                      </a:lnTo>
                      <a:lnTo>
                        <a:pt x="1210" y="1073"/>
                      </a:lnTo>
                      <a:lnTo>
                        <a:pt x="1228" y="1047"/>
                      </a:lnTo>
                      <a:lnTo>
                        <a:pt x="1246" y="1020"/>
                      </a:lnTo>
                      <a:lnTo>
                        <a:pt x="1262" y="991"/>
                      </a:lnTo>
                      <a:lnTo>
                        <a:pt x="1277" y="963"/>
                      </a:lnTo>
                      <a:lnTo>
                        <a:pt x="1291" y="933"/>
                      </a:lnTo>
                      <a:lnTo>
                        <a:pt x="1302" y="902"/>
                      </a:lnTo>
                      <a:lnTo>
                        <a:pt x="1313" y="871"/>
                      </a:lnTo>
                      <a:lnTo>
                        <a:pt x="1323" y="839"/>
                      </a:lnTo>
                      <a:lnTo>
                        <a:pt x="1330" y="807"/>
                      </a:lnTo>
                      <a:lnTo>
                        <a:pt x="1335" y="774"/>
                      </a:lnTo>
                      <a:lnTo>
                        <a:pt x="1340" y="740"/>
                      </a:lnTo>
                      <a:lnTo>
                        <a:pt x="1343" y="706"/>
                      </a:lnTo>
                      <a:lnTo>
                        <a:pt x="1343" y="672"/>
                      </a:lnTo>
                      <a:lnTo>
                        <a:pt x="1343" y="638"/>
                      </a:lnTo>
                      <a:lnTo>
                        <a:pt x="1340" y="604"/>
                      </a:lnTo>
                      <a:lnTo>
                        <a:pt x="1335" y="570"/>
                      </a:lnTo>
                      <a:lnTo>
                        <a:pt x="1330" y="537"/>
                      </a:lnTo>
                      <a:lnTo>
                        <a:pt x="1323" y="505"/>
                      </a:lnTo>
                      <a:lnTo>
                        <a:pt x="1313" y="473"/>
                      </a:lnTo>
                      <a:lnTo>
                        <a:pt x="1302" y="441"/>
                      </a:lnTo>
                      <a:lnTo>
                        <a:pt x="1291" y="411"/>
                      </a:lnTo>
                      <a:lnTo>
                        <a:pt x="1277" y="381"/>
                      </a:lnTo>
                      <a:lnTo>
                        <a:pt x="1262" y="353"/>
                      </a:lnTo>
                      <a:lnTo>
                        <a:pt x="1246" y="324"/>
                      </a:lnTo>
                      <a:lnTo>
                        <a:pt x="1228" y="297"/>
                      </a:lnTo>
                      <a:lnTo>
                        <a:pt x="1210" y="271"/>
                      </a:lnTo>
                      <a:lnTo>
                        <a:pt x="1190" y="245"/>
                      </a:lnTo>
                      <a:lnTo>
                        <a:pt x="1168" y="221"/>
                      </a:lnTo>
                      <a:lnTo>
                        <a:pt x="1146" y="197"/>
                      </a:lnTo>
                      <a:lnTo>
                        <a:pt x="1122" y="175"/>
                      </a:lnTo>
                      <a:lnTo>
                        <a:pt x="1099" y="155"/>
                      </a:lnTo>
                      <a:lnTo>
                        <a:pt x="1073" y="135"/>
                      </a:lnTo>
                      <a:lnTo>
                        <a:pt x="1047" y="115"/>
                      </a:lnTo>
                      <a:lnTo>
                        <a:pt x="1019" y="98"/>
                      </a:lnTo>
                      <a:lnTo>
                        <a:pt x="991" y="82"/>
                      </a:lnTo>
                      <a:lnTo>
                        <a:pt x="963" y="67"/>
                      </a:lnTo>
                      <a:lnTo>
                        <a:pt x="933" y="54"/>
                      </a:lnTo>
                      <a:lnTo>
                        <a:pt x="902" y="42"/>
                      </a:lnTo>
                      <a:lnTo>
                        <a:pt x="871" y="31"/>
                      </a:lnTo>
                      <a:lnTo>
                        <a:pt x="839" y="22"/>
                      </a:lnTo>
                      <a:lnTo>
                        <a:pt x="807" y="14"/>
                      </a:lnTo>
                      <a:lnTo>
                        <a:pt x="774" y="8"/>
                      </a:lnTo>
                      <a:lnTo>
                        <a:pt x="740" y="4"/>
                      </a:lnTo>
                      <a:lnTo>
                        <a:pt x="706" y="1"/>
                      </a:lnTo>
                      <a:lnTo>
                        <a:pt x="672" y="0"/>
                      </a:lnTo>
                      <a:lnTo>
                        <a:pt x="637" y="1"/>
                      </a:lnTo>
                      <a:lnTo>
                        <a:pt x="603" y="4"/>
                      </a:lnTo>
                      <a:lnTo>
                        <a:pt x="570" y="8"/>
                      </a:lnTo>
                      <a:lnTo>
                        <a:pt x="537" y="14"/>
                      </a:lnTo>
                      <a:lnTo>
                        <a:pt x="504" y="22"/>
                      </a:lnTo>
                      <a:lnTo>
                        <a:pt x="473" y="31"/>
                      </a:lnTo>
                      <a:lnTo>
                        <a:pt x="441" y="42"/>
                      </a:lnTo>
                      <a:lnTo>
                        <a:pt x="411" y="54"/>
                      </a:lnTo>
                      <a:lnTo>
                        <a:pt x="381" y="67"/>
                      </a:lnTo>
                      <a:lnTo>
                        <a:pt x="352" y="82"/>
                      </a:lnTo>
                      <a:lnTo>
                        <a:pt x="324" y="98"/>
                      </a:lnTo>
                      <a:lnTo>
                        <a:pt x="297" y="115"/>
                      </a:lnTo>
                      <a:lnTo>
                        <a:pt x="270" y="135"/>
                      </a:lnTo>
                      <a:lnTo>
                        <a:pt x="245" y="155"/>
                      </a:lnTo>
                      <a:lnTo>
                        <a:pt x="220" y="175"/>
                      </a:lnTo>
                      <a:lnTo>
                        <a:pt x="197" y="197"/>
                      </a:lnTo>
                      <a:lnTo>
                        <a:pt x="175" y="221"/>
                      </a:lnTo>
                      <a:lnTo>
                        <a:pt x="153" y="245"/>
                      </a:lnTo>
                      <a:lnTo>
                        <a:pt x="134" y="271"/>
                      </a:lnTo>
                      <a:lnTo>
                        <a:pt x="115" y="297"/>
                      </a:lnTo>
                      <a:lnTo>
                        <a:pt x="98" y="324"/>
                      </a:lnTo>
                      <a:lnTo>
                        <a:pt x="81" y="353"/>
                      </a:lnTo>
                      <a:lnTo>
                        <a:pt x="66" y="381"/>
                      </a:lnTo>
                      <a:lnTo>
                        <a:pt x="53" y="411"/>
                      </a:lnTo>
                      <a:lnTo>
                        <a:pt x="40" y="441"/>
                      </a:lnTo>
                      <a:lnTo>
                        <a:pt x="31" y="473"/>
                      </a:lnTo>
                      <a:lnTo>
                        <a:pt x="21" y="505"/>
                      </a:lnTo>
                      <a:lnTo>
                        <a:pt x="14" y="537"/>
                      </a:lnTo>
                      <a:lnTo>
                        <a:pt x="7" y="570"/>
                      </a:lnTo>
                      <a:lnTo>
                        <a:pt x="3" y="604"/>
                      </a:lnTo>
                      <a:lnTo>
                        <a:pt x="1" y="638"/>
                      </a:lnTo>
                      <a:lnTo>
                        <a:pt x="0" y="672"/>
                      </a:lnTo>
                      <a:lnTo>
                        <a:pt x="1" y="706"/>
                      </a:lnTo>
                      <a:lnTo>
                        <a:pt x="3" y="740"/>
                      </a:lnTo>
                      <a:lnTo>
                        <a:pt x="7" y="774"/>
                      </a:lnTo>
                      <a:lnTo>
                        <a:pt x="14" y="807"/>
                      </a:lnTo>
                      <a:lnTo>
                        <a:pt x="21" y="839"/>
                      </a:lnTo>
                      <a:lnTo>
                        <a:pt x="31" y="871"/>
                      </a:lnTo>
                      <a:lnTo>
                        <a:pt x="40" y="902"/>
                      </a:lnTo>
                      <a:lnTo>
                        <a:pt x="53" y="933"/>
                      </a:lnTo>
                      <a:lnTo>
                        <a:pt x="66" y="963"/>
                      </a:lnTo>
                      <a:lnTo>
                        <a:pt x="81" y="991"/>
                      </a:lnTo>
                      <a:lnTo>
                        <a:pt x="98" y="1020"/>
                      </a:lnTo>
                      <a:lnTo>
                        <a:pt x="115" y="1047"/>
                      </a:lnTo>
                      <a:lnTo>
                        <a:pt x="134" y="1073"/>
                      </a:lnTo>
                      <a:lnTo>
                        <a:pt x="153" y="1099"/>
                      </a:lnTo>
                      <a:lnTo>
                        <a:pt x="175" y="1123"/>
                      </a:lnTo>
                      <a:lnTo>
                        <a:pt x="197" y="1146"/>
                      </a:lnTo>
                      <a:lnTo>
                        <a:pt x="220" y="1168"/>
                      </a:lnTo>
                      <a:lnTo>
                        <a:pt x="245" y="1189"/>
                      </a:lnTo>
                      <a:lnTo>
                        <a:pt x="270" y="1210"/>
                      </a:lnTo>
                      <a:lnTo>
                        <a:pt x="297" y="1229"/>
                      </a:lnTo>
                      <a:lnTo>
                        <a:pt x="324" y="1246"/>
                      </a:lnTo>
                      <a:lnTo>
                        <a:pt x="352" y="1262"/>
                      </a:lnTo>
                      <a:lnTo>
                        <a:pt x="381" y="1277"/>
                      </a:lnTo>
                      <a:lnTo>
                        <a:pt x="411" y="1291"/>
                      </a:lnTo>
                      <a:lnTo>
                        <a:pt x="441" y="1302"/>
                      </a:lnTo>
                      <a:lnTo>
                        <a:pt x="473" y="1313"/>
                      </a:lnTo>
                      <a:lnTo>
                        <a:pt x="504" y="1322"/>
                      </a:lnTo>
                      <a:lnTo>
                        <a:pt x="537" y="1330"/>
                      </a:lnTo>
                      <a:lnTo>
                        <a:pt x="570" y="1335"/>
                      </a:lnTo>
                      <a:lnTo>
                        <a:pt x="603" y="1340"/>
                      </a:lnTo>
                      <a:lnTo>
                        <a:pt x="637" y="1343"/>
                      </a:lnTo>
                      <a:lnTo>
                        <a:pt x="672" y="1344"/>
                      </a:lnTo>
                      <a:close/>
                      <a:moveTo>
                        <a:pt x="1336" y="672"/>
                      </a:moveTo>
                      <a:lnTo>
                        <a:pt x="1335" y="706"/>
                      </a:lnTo>
                      <a:lnTo>
                        <a:pt x="1333" y="740"/>
                      </a:lnTo>
                      <a:lnTo>
                        <a:pt x="1329" y="773"/>
                      </a:lnTo>
                      <a:lnTo>
                        <a:pt x="1323" y="806"/>
                      </a:lnTo>
                      <a:lnTo>
                        <a:pt x="1315" y="838"/>
                      </a:lnTo>
                      <a:lnTo>
                        <a:pt x="1307" y="870"/>
                      </a:lnTo>
                      <a:lnTo>
                        <a:pt x="1296" y="901"/>
                      </a:lnTo>
                      <a:lnTo>
                        <a:pt x="1284" y="931"/>
                      </a:lnTo>
                      <a:lnTo>
                        <a:pt x="1272" y="961"/>
                      </a:lnTo>
                      <a:lnTo>
                        <a:pt x="1257" y="988"/>
                      </a:lnTo>
                      <a:lnTo>
                        <a:pt x="1241" y="1017"/>
                      </a:lnTo>
                      <a:lnTo>
                        <a:pt x="1223" y="1044"/>
                      </a:lnTo>
                      <a:lnTo>
                        <a:pt x="1204" y="1069"/>
                      </a:lnTo>
                      <a:lnTo>
                        <a:pt x="1185" y="1095"/>
                      </a:lnTo>
                      <a:lnTo>
                        <a:pt x="1164" y="1119"/>
                      </a:lnTo>
                      <a:lnTo>
                        <a:pt x="1142" y="1142"/>
                      </a:lnTo>
                      <a:lnTo>
                        <a:pt x="1119" y="1164"/>
                      </a:lnTo>
                      <a:lnTo>
                        <a:pt x="1095" y="1185"/>
                      </a:lnTo>
                      <a:lnTo>
                        <a:pt x="1069" y="1204"/>
                      </a:lnTo>
                      <a:lnTo>
                        <a:pt x="1044" y="1223"/>
                      </a:lnTo>
                      <a:lnTo>
                        <a:pt x="1016" y="1241"/>
                      </a:lnTo>
                      <a:lnTo>
                        <a:pt x="988" y="1256"/>
                      </a:lnTo>
                      <a:lnTo>
                        <a:pt x="959" y="1271"/>
                      </a:lnTo>
                      <a:lnTo>
                        <a:pt x="931" y="1284"/>
                      </a:lnTo>
                      <a:lnTo>
                        <a:pt x="900" y="1296"/>
                      </a:lnTo>
                      <a:lnTo>
                        <a:pt x="869" y="1307"/>
                      </a:lnTo>
                      <a:lnTo>
                        <a:pt x="838" y="1316"/>
                      </a:lnTo>
                      <a:lnTo>
                        <a:pt x="806" y="1324"/>
                      </a:lnTo>
                      <a:lnTo>
                        <a:pt x="773" y="1329"/>
                      </a:lnTo>
                      <a:lnTo>
                        <a:pt x="740" y="1333"/>
                      </a:lnTo>
                      <a:lnTo>
                        <a:pt x="706" y="1335"/>
                      </a:lnTo>
                      <a:lnTo>
                        <a:pt x="672" y="1336"/>
                      </a:lnTo>
                      <a:lnTo>
                        <a:pt x="638" y="1335"/>
                      </a:lnTo>
                      <a:lnTo>
                        <a:pt x="604" y="1333"/>
                      </a:lnTo>
                      <a:lnTo>
                        <a:pt x="571" y="1329"/>
                      </a:lnTo>
                      <a:lnTo>
                        <a:pt x="538" y="1324"/>
                      </a:lnTo>
                      <a:lnTo>
                        <a:pt x="506" y="1316"/>
                      </a:lnTo>
                      <a:lnTo>
                        <a:pt x="474" y="1307"/>
                      </a:lnTo>
                      <a:lnTo>
                        <a:pt x="443" y="1296"/>
                      </a:lnTo>
                      <a:lnTo>
                        <a:pt x="413" y="1284"/>
                      </a:lnTo>
                      <a:lnTo>
                        <a:pt x="383" y="1271"/>
                      </a:lnTo>
                      <a:lnTo>
                        <a:pt x="355" y="1256"/>
                      </a:lnTo>
                      <a:lnTo>
                        <a:pt x="327" y="1241"/>
                      </a:lnTo>
                      <a:lnTo>
                        <a:pt x="300" y="1223"/>
                      </a:lnTo>
                      <a:lnTo>
                        <a:pt x="274" y="1204"/>
                      </a:lnTo>
                      <a:lnTo>
                        <a:pt x="249" y="1185"/>
                      </a:lnTo>
                      <a:lnTo>
                        <a:pt x="225" y="1164"/>
                      </a:lnTo>
                      <a:lnTo>
                        <a:pt x="201" y="1142"/>
                      </a:lnTo>
                      <a:lnTo>
                        <a:pt x="180" y="1119"/>
                      </a:lnTo>
                      <a:lnTo>
                        <a:pt x="159" y="1095"/>
                      </a:lnTo>
                      <a:lnTo>
                        <a:pt x="139" y="1069"/>
                      </a:lnTo>
                      <a:lnTo>
                        <a:pt x="120" y="1044"/>
                      </a:lnTo>
                      <a:lnTo>
                        <a:pt x="103" y="1017"/>
                      </a:lnTo>
                      <a:lnTo>
                        <a:pt x="87" y="988"/>
                      </a:lnTo>
                      <a:lnTo>
                        <a:pt x="72" y="961"/>
                      </a:lnTo>
                      <a:lnTo>
                        <a:pt x="60" y="931"/>
                      </a:lnTo>
                      <a:lnTo>
                        <a:pt x="47" y="901"/>
                      </a:lnTo>
                      <a:lnTo>
                        <a:pt x="37" y="870"/>
                      </a:lnTo>
                      <a:lnTo>
                        <a:pt x="28" y="838"/>
                      </a:lnTo>
                      <a:lnTo>
                        <a:pt x="20" y="806"/>
                      </a:lnTo>
                      <a:lnTo>
                        <a:pt x="15" y="773"/>
                      </a:lnTo>
                      <a:lnTo>
                        <a:pt x="11" y="740"/>
                      </a:lnTo>
                      <a:lnTo>
                        <a:pt x="7" y="706"/>
                      </a:lnTo>
                      <a:lnTo>
                        <a:pt x="6" y="672"/>
                      </a:lnTo>
                      <a:lnTo>
                        <a:pt x="7" y="638"/>
                      </a:lnTo>
                      <a:lnTo>
                        <a:pt x="11" y="604"/>
                      </a:lnTo>
                      <a:lnTo>
                        <a:pt x="15" y="571"/>
                      </a:lnTo>
                      <a:lnTo>
                        <a:pt x="20" y="538"/>
                      </a:lnTo>
                      <a:lnTo>
                        <a:pt x="28" y="506"/>
                      </a:lnTo>
                      <a:lnTo>
                        <a:pt x="37" y="474"/>
                      </a:lnTo>
                      <a:lnTo>
                        <a:pt x="47" y="443"/>
                      </a:lnTo>
                      <a:lnTo>
                        <a:pt x="60" y="413"/>
                      </a:lnTo>
                      <a:lnTo>
                        <a:pt x="72" y="384"/>
                      </a:lnTo>
                      <a:lnTo>
                        <a:pt x="87" y="355"/>
                      </a:lnTo>
                      <a:lnTo>
                        <a:pt x="103" y="327"/>
                      </a:lnTo>
                      <a:lnTo>
                        <a:pt x="120" y="301"/>
                      </a:lnTo>
                      <a:lnTo>
                        <a:pt x="139" y="274"/>
                      </a:lnTo>
                      <a:lnTo>
                        <a:pt x="159" y="249"/>
                      </a:lnTo>
                      <a:lnTo>
                        <a:pt x="180" y="225"/>
                      </a:lnTo>
                      <a:lnTo>
                        <a:pt x="201" y="202"/>
                      </a:lnTo>
                      <a:lnTo>
                        <a:pt x="225" y="180"/>
                      </a:lnTo>
                      <a:lnTo>
                        <a:pt x="249" y="159"/>
                      </a:lnTo>
                      <a:lnTo>
                        <a:pt x="274" y="140"/>
                      </a:lnTo>
                      <a:lnTo>
                        <a:pt x="300" y="121"/>
                      </a:lnTo>
                      <a:lnTo>
                        <a:pt x="327" y="104"/>
                      </a:lnTo>
                      <a:lnTo>
                        <a:pt x="355" y="88"/>
                      </a:lnTo>
                      <a:lnTo>
                        <a:pt x="383" y="73"/>
                      </a:lnTo>
                      <a:lnTo>
                        <a:pt x="413" y="60"/>
                      </a:lnTo>
                      <a:lnTo>
                        <a:pt x="443" y="47"/>
                      </a:lnTo>
                      <a:lnTo>
                        <a:pt x="474" y="38"/>
                      </a:lnTo>
                      <a:lnTo>
                        <a:pt x="506" y="28"/>
                      </a:lnTo>
                      <a:lnTo>
                        <a:pt x="538" y="21"/>
                      </a:lnTo>
                      <a:lnTo>
                        <a:pt x="571" y="15"/>
                      </a:lnTo>
                      <a:lnTo>
                        <a:pt x="604" y="11"/>
                      </a:lnTo>
                      <a:lnTo>
                        <a:pt x="638" y="8"/>
                      </a:lnTo>
                      <a:lnTo>
                        <a:pt x="672" y="8"/>
                      </a:lnTo>
                      <a:lnTo>
                        <a:pt x="706" y="8"/>
                      </a:lnTo>
                      <a:lnTo>
                        <a:pt x="740" y="11"/>
                      </a:lnTo>
                      <a:lnTo>
                        <a:pt x="773" y="15"/>
                      </a:lnTo>
                      <a:lnTo>
                        <a:pt x="806" y="21"/>
                      </a:lnTo>
                      <a:lnTo>
                        <a:pt x="838" y="28"/>
                      </a:lnTo>
                      <a:lnTo>
                        <a:pt x="869" y="38"/>
                      </a:lnTo>
                      <a:lnTo>
                        <a:pt x="900" y="47"/>
                      </a:lnTo>
                      <a:lnTo>
                        <a:pt x="931" y="60"/>
                      </a:lnTo>
                      <a:lnTo>
                        <a:pt x="959" y="73"/>
                      </a:lnTo>
                      <a:lnTo>
                        <a:pt x="988" y="88"/>
                      </a:lnTo>
                      <a:lnTo>
                        <a:pt x="1016" y="104"/>
                      </a:lnTo>
                      <a:lnTo>
                        <a:pt x="1044" y="121"/>
                      </a:lnTo>
                      <a:lnTo>
                        <a:pt x="1069" y="140"/>
                      </a:lnTo>
                      <a:lnTo>
                        <a:pt x="1095" y="159"/>
                      </a:lnTo>
                      <a:lnTo>
                        <a:pt x="1119" y="180"/>
                      </a:lnTo>
                      <a:lnTo>
                        <a:pt x="1142" y="202"/>
                      </a:lnTo>
                      <a:lnTo>
                        <a:pt x="1164" y="225"/>
                      </a:lnTo>
                      <a:lnTo>
                        <a:pt x="1185" y="249"/>
                      </a:lnTo>
                      <a:lnTo>
                        <a:pt x="1204" y="274"/>
                      </a:lnTo>
                      <a:lnTo>
                        <a:pt x="1223" y="301"/>
                      </a:lnTo>
                      <a:lnTo>
                        <a:pt x="1241" y="327"/>
                      </a:lnTo>
                      <a:lnTo>
                        <a:pt x="1257" y="355"/>
                      </a:lnTo>
                      <a:lnTo>
                        <a:pt x="1272" y="384"/>
                      </a:lnTo>
                      <a:lnTo>
                        <a:pt x="1284" y="413"/>
                      </a:lnTo>
                      <a:lnTo>
                        <a:pt x="1296" y="443"/>
                      </a:lnTo>
                      <a:lnTo>
                        <a:pt x="1307" y="474"/>
                      </a:lnTo>
                      <a:lnTo>
                        <a:pt x="1315" y="506"/>
                      </a:lnTo>
                      <a:lnTo>
                        <a:pt x="1323" y="538"/>
                      </a:lnTo>
                      <a:lnTo>
                        <a:pt x="1329" y="571"/>
                      </a:lnTo>
                      <a:lnTo>
                        <a:pt x="1333" y="604"/>
                      </a:lnTo>
                      <a:lnTo>
                        <a:pt x="1335" y="638"/>
                      </a:lnTo>
                      <a:lnTo>
                        <a:pt x="1336" y="672"/>
                      </a:lnTo>
                      <a:close/>
                    </a:path>
                  </a:pathLst>
                </a:custGeom>
                <a:solidFill>
                  <a:srgbClr val="00A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3" name="Freeform 7309">
                  <a:extLst>
                    <a:ext uri="{FF2B5EF4-FFF2-40B4-BE49-F238E27FC236}">
                      <a16:creationId xmlns:a16="http://schemas.microsoft.com/office/drawing/2014/main" xmlns="" id="{8E5D8F1D-C774-4D88-86A0-49465EE957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" y="1410"/>
                  <a:ext cx="135" cy="135"/>
                </a:xfrm>
                <a:custGeom>
                  <a:avLst/>
                  <a:gdLst>
                    <a:gd name="T0" fmla="*/ 807 w 1343"/>
                    <a:gd name="T1" fmla="*/ 1330 h 1344"/>
                    <a:gd name="T2" fmla="*/ 963 w 1343"/>
                    <a:gd name="T3" fmla="*/ 1277 h 1344"/>
                    <a:gd name="T4" fmla="*/ 1099 w 1343"/>
                    <a:gd name="T5" fmla="*/ 1189 h 1344"/>
                    <a:gd name="T6" fmla="*/ 1210 w 1343"/>
                    <a:gd name="T7" fmla="*/ 1073 h 1344"/>
                    <a:gd name="T8" fmla="*/ 1291 w 1343"/>
                    <a:gd name="T9" fmla="*/ 933 h 1344"/>
                    <a:gd name="T10" fmla="*/ 1335 w 1343"/>
                    <a:gd name="T11" fmla="*/ 774 h 1344"/>
                    <a:gd name="T12" fmla="*/ 1340 w 1343"/>
                    <a:gd name="T13" fmla="*/ 604 h 1344"/>
                    <a:gd name="T14" fmla="*/ 1302 w 1343"/>
                    <a:gd name="T15" fmla="*/ 441 h 1344"/>
                    <a:gd name="T16" fmla="*/ 1228 w 1343"/>
                    <a:gd name="T17" fmla="*/ 297 h 1344"/>
                    <a:gd name="T18" fmla="*/ 1122 w 1343"/>
                    <a:gd name="T19" fmla="*/ 175 h 1344"/>
                    <a:gd name="T20" fmla="*/ 991 w 1343"/>
                    <a:gd name="T21" fmla="*/ 82 h 1344"/>
                    <a:gd name="T22" fmla="*/ 839 w 1343"/>
                    <a:gd name="T23" fmla="*/ 22 h 1344"/>
                    <a:gd name="T24" fmla="*/ 672 w 1343"/>
                    <a:gd name="T25" fmla="*/ 0 h 1344"/>
                    <a:gd name="T26" fmla="*/ 504 w 1343"/>
                    <a:gd name="T27" fmla="*/ 22 h 1344"/>
                    <a:gd name="T28" fmla="*/ 352 w 1343"/>
                    <a:gd name="T29" fmla="*/ 82 h 1344"/>
                    <a:gd name="T30" fmla="*/ 220 w 1343"/>
                    <a:gd name="T31" fmla="*/ 175 h 1344"/>
                    <a:gd name="T32" fmla="*/ 115 w 1343"/>
                    <a:gd name="T33" fmla="*/ 297 h 1344"/>
                    <a:gd name="T34" fmla="*/ 40 w 1343"/>
                    <a:gd name="T35" fmla="*/ 441 h 1344"/>
                    <a:gd name="T36" fmla="*/ 3 w 1343"/>
                    <a:gd name="T37" fmla="*/ 604 h 1344"/>
                    <a:gd name="T38" fmla="*/ 7 w 1343"/>
                    <a:gd name="T39" fmla="*/ 774 h 1344"/>
                    <a:gd name="T40" fmla="*/ 53 w 1343"/>
                    <a:gd name="T41" fmla="*/ 933 h 1344"/>
                    <a:gd name="T42" fmla="*/ 134 w 1343"/>
                    <a:gd name="T43" fmla="*/ 1073 h 1344"/>
                    <a:gd name="T44" fmla="*/ 245 w 1343"/>
                    <a:gd name="T45" fmla="*/ 1189 h 1344"/>
                    <a:gd name="T46" fmla="*/ 381 w 1343"/>
                    <a:gd name="T47" fmla="*/ 1277 h 1344"/>
                    <a:gd name="T48" fmla="*/ 537 w 1343"/>
                    <a:gd name="T49" fmla="*/ 1330 h 1344"/>
                    <a:gd name="T50" fmla="*/ 1317 w 1343"/>
                    <a:gd name="T51" fmla="*/ 672 h 1344"/>
                    <a:gd name="T52" fmla="*/ 1297 w 1343"/>
                    <a:gd name="T53" fmla="*/ 833 h 1344"/>
                    <a:gd name="T54" fmla="*/ 1240 w 1343"/>
                    <a:gd name="T55" fmla="*/ 980 h 1344"/>
                    <a:gd name="T56" fmla="*/ 1150 w 1343"/>
                    <a:gd name="T57" fmla="*/ 1106 h 1344"/>
                    <a:gd name="T58" fmla="*/ 1033 w 1343"/>
                    <a:gd name="T59" fmla="*/ 1208 h 1344"/>
                    <a:gd name="T60" fmla="*/ 893 w 1343"/>
                    <a:gd name="T61" fmla="*/ 1279 h 1344"/>
                    <a:gd name="T62" fmla="*/ 738 w 1343"/>
                    <a:gd name="T63" fmla="*/ 1314 h 1344"/>
                    <a:gd name="T64" fmla="*/ 573 w 1343"/>
                    <a:gd name="T65" fmla="*/ 1310 h 1344"/>
                    <a:gd name="T66" fmla="*/ 421 w 1343"/>
                    <a:gd name="T67" fmla="*/ 1267 h 1344"/>
                    <a:gd name="T68" fmla="*/ 285 w 1343"/>
                    <a:gd name="T69" fmla="*/ 1189 h 1344"/>
                    <a:gd name="T70" fmla="*/ 174 w 1343"/>
                    <a:gd name="T71" fmla="*/ 1083 h 1344"/>
                    <a:gd name="T72" fmla="*/ 89 w 1343"/>
                    <a:gd name="T73" fmla="*/ 952 h 1344"/>
                    <a:gd name="T74" fmla="*/ 39 w 1343"/>
                    <a:gd name="T75" fmla="*/ 802 h 1344"/>
                    <a:gd name="T76" fmla="*/ 27 w 1343"/>
                    <a:gd name="T77" fmla="*/ 639 h 1344"/>
                    <a:gd name="T78" fmla="*/ 55 w 1343"/>
                    <a:gd name="T79" fmla="*/ 480 h 1344"/>
                    <a:gd name="T80" fmla="*/ 119 w 1343"/>
                    <a:gd name="T81" fmla="*/ 337 h 1344"/>
                    <a:gd name="T82" fmla="*/ 215 w 1343"/>
                    <a:gd name="T83" fmla="*/ 215 h 1344"/>
                    <a:gd name="T84" fmla="*/ 336 w 1343"/>
                    <a:gd name="T85" fmla="*/ 120 h 1344"/>
                    <a:gd name="T86" fmla="*/ 479 w 1343"/>
                    <a:gd name="T87" fmla="*/ 56 h 1344"/>
                    <a:gd name="T88" fmla="*/ 639 w 1343"/>
                    <a:gd name="T89" fmla="*/ 27 h 1344"/>
                    <a:gd name="T90" fmla="*/ 802 w 1343"/>
                    <a:gd name="T91" fmla="*/ 40 h 1344"/>
                    <a:gd name="T92" fmla="*/ 952 w 1343"/>
                    <a:gd name="T93" fmla="*/ 90 h 1344"/>
                    <a:gd name="T94" fmla="*/ 1083 w 1343"/>
                    <a:gd name="T95" fmla="*/ 174 h 1344"/>
                    <a:gd name="T96" fmla="*/ 1190 w 1343"/>
                    <a:gd name="T97" fmla="*/ 286 h 1344"/>
                    <a:gd name="T98" fmla="*/ 1267 w 1343"/>
                    <a:gd name="T99" fmla="*/ 421 h 1344"/>
                    <a:gd name="T100" fmla="*/ 1310 w 1343"/>
                    <a:gd name="T101" fmla="*/ 574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344">
                      <a:moveTo>
                        <a:pt x="672" y="1344"/>
                      </a:moveTo>
                      <a:lnTo>
                        <a:pt x="706" y="1343"/>
                      </a:lnTo>
                      <a:lnTo>
                        <a:pt x="740" y="1340"/>
                      </a:lnTo>
                      <a:lnTo>
                        <a:pt x="774" y="1335"/>
                      </a:lnTo>
                      <a:lnTo>
                        <a:pt x="807" y="1330"/>
                      </a:lnTo>
                      <a:lnTo>
                        <a:pt x="839" y="1322"/>
                      </a:lnTo>
                      <a:lnTo>
                        <a:pt x="871" y="1313"/>
                      </a:lnTo>
                      <a:lnTo>
                        <a:pt x="902" y="1302"/>
                      </a:lnTo>
                      <a:lnTo>
                        <a:pt x="933" y="1291"/>
                      </a:lnTo>
                      <a:lnTo>
                        <a:pt x="963" y="1277"/>
                      </a:lnTo>
                      <a:lnTo>
                        <a:pt x="991" y="1262"/>
                      </a:lnTo>
                      <a:lnTo>
                        <a:pt x="1019" y="1246"/>
                      </a:lnTo>
                      <a:lnTo>
                        <a:pt x="1047" y="1229"/>
                      </a:lnTo>
                      <a:lnTo>
                        <a:pt x="1073" y="1210"/>
                      </a:lnTo>
                      <a:lnTo>
                        <a:pt x="1099" y="1189"/>
                      </a:lnTo>
                      <a:lnTo>
                        <a:pt x="1122" y="1168"/>
                      </a:lnTo>
                      <a:lnTo>
                        <a:pt x="1146" y="1146"/>
                      </a:lnTo>
                      <a:lnTo>
                        <a:pt x="1168" y="1123"/>
                      </a:lnTo>
                      <a:lnTo>
                        <a:pt x="1190" y="1099"/>
                      </a:lnTo>
                      <a:lnTo>
                        <a:pt x="1210" y="1073"/>
                      </a:lnTo>
                      <a:lnTo>
                        <a:pt x="1228" y="1047"/>
                      </a:lnTo>
                      <a:lnTo>
                        <a:pt x="1246" y="1020"/>
                      </a:lnTo>
                      <a:lnTo>
                        <a:pt x="1262" y="991"/>
                      </a:lnTo>
                      <a:lnTo>
                        <a:pt x="1277" y="963"/>
                      </a:lnTo>
                      <a:lnTo>
                        <a:pt x="1291" y="933"/>
                      </a:lnTo>
                      <a:lnTo>
                        <a:pt x="1302" y="902"/>
                      </a:lnTo>
                      <a:lnTo>
                        <a:pt x="1313" y="871"/>
                      </a:lnTo>
                      <a:lnTo>
                        <a:pt x="1323" y="839"/>
                      </a:lnTo>
                      <a:lnTo>
                        <a:pt x="1330" y="807"/>
                      </a:lnTo>
                      <a:lnTo>
                        <a:pt x="1335" y="774"/>
                      </a:lnTo>
                      <a:lnTo>
                        <a:pt x="1340" y="740"/>
                      </a:lnTo>
                      <a:lnTo>
                        <a:pt x="1343" y="706"/>
                      </a:lnTo>
                      <a:lnTo>
                        <a:pt x="1343" y="672"/>
                      </a:lnTo>
                      <a:lnTo>
                        <a:pt x="1343" y="638"/>
                      </a:lnTo>
                      <a:lnTo>
                        <a:pt x="1340" y="604"/>
                      </a:lnTo>
                      <a:lnTo>
                        <a:pt x="1335" y="570"/>
                      </a:lnTo>
                      <a:lnTo>
                        <a:pt x="1330" y="537"/>
                      </a:lnTo>
                      <a:lnTo>
                        <a:pt x="1323" y="505"/>
                      </a:lnTo>
                      <a:lnTo>
                        <a:pt x="1313" y="473"/>
                      </a:lnTo>
                      <a:lnTo>
                        <a:pt x="1302" y="441"/>
                      </a:lnTo>
                      <a:lnTo>
                        <a:pt x="1291" y="411"/>
                      </a:lnTo>
                      <a:lnTo>
                        <a:pt x="1277" y="381"/>
                      </a:lnTo>
                      <a:lnTo>
                        <a:pt x="1262" y="353"/>
                      </a:lnTo>
                      <a:lnTo>
                        <a:pt x="1246" y="324"/>
                      </a:lnTo>
                      <a:lnTo>
                        <a:pt x="1228" y="297"/>
                      </a:lnTo>
                      <a:lnTo>
                        <a:pt x="1210" y="271"/>
                      </a:lnTo>
                      <a:lnTo>
                        <a:pt x="1190" y="245"/>
                      </a:lnTo>
                      <a:lnTo>
                        <a:pt x="1168" y="221"/>
                      </a:lnTo>
                      <a:lnTo>
                        <a:pt x="1146" y="197"/>
                      </a:lnTo>
                      <a:lnTo>
                        <a:pt x="1122" y="175"/>
                      </a:lnTo>
                      <a:lnTo>
                        <a:pt x="1099" y="155"/>
                      </a:lnTo>
                      <a:lnTo>
                        <a:pt x="1073" y="135"/>
                      </a:lnTo>
                      <a:lnTo>
                        <a:pt x="1047" y="115"/>
                      </a:lnTo>
                      <a:lnTo>
                        <a:pt x="1019" y="98"/>
                      </a:lnTo>
                      <a:lnTo>
                        <a:pt x="991" y="82"/>
                      </a:lnTo>
                      <a:lnTo>
                        <a:pt x="963" y="67"/>
                      </a:lnTo>
                      <a:lnTo>
                        <a:pt x="933" y="54"/>
                      </a:lnTo>
                      <a:lnTo>
                        <a:pt x="902" y="42"/>
                      </a:lnTo>
                      <a:lnTo>
                        <a:pt x="871" y="31"/>
                      </a:lnTo>
                      <a:lnTo>
                        <a:pt x="839" y="22"/>
                      </a:lnTo>
                      <a:lnTo>
                        <a:pt x="807" y="14"/>
                      </a:lnTo>
                      <a:lnTo>
                        <a:pt x="774" y="8"/>
                      </a:lnTo>
                      <a:lnTo>
                        <a:pt x="740" y="4"/>
                      </a:lnTo>
                      <a:lnTo>
                        <a:pt x="706" y="1"/>
                      </a:lnTo>
                      <a:lnTo>
                        <a:pt x="672" y="0"/>
                      </a:lnTo>
                      <a:lnTo>
                        <a:pt x="637" y="1"/>
                      </a:lnTo>
                      <a:lnTo>
                        <a:pt x="603" y="4"/>
                      </a:lnTo>
                      <a:lnTo>
                        <a:pt x="570" y="8"/>
                      </a:lnTo>
                      <a:lnTo>
                        <a:pt x="537" y="14"/>
                      </a:lnTo>
                      <a:lnTo>
                        <a:pt x="504" y="22"/>
                      </a:lnTo>
                      <a:lnTo>
                        <a:pt x="473" y="31"/>
                      </a:lnTo>
                      <a:lnTo>
                        <a:pt x="441" y="42"/>
                      </a:lnTo>
                      <a:lnTo>
                        <a:pt x="411" y="54"/>
                      </a:lnTo>
                      <a:lnTo>
                        <a:pt x="381" y="67"/>
                      </a:lnTo>
                      <a:lnTo>
                        <a:pt x="352" y="82"/>
                      </a:lnTo>
                      <a:lnTo>
                        <a:pt x="324" y="98"/>
                      </a:lnTo>
                      <a:lnTo>
                        <a:pt x="297" y="115"/>
                      </a:lnTo>
                      <a:lnTo>
                        <a:pt x="270" y="135"/>
                      </a:lnTo>
                      <a:lnTo>
                        <a:pt x="245" y="155"/>
                      </a:lnTo>
                      <a:lnTo>
                        <a:pt x="220" y="175"/>
                      </a:lnTo>
                      <a:lnTo>
                        <a:pt x="197" y="197"/>
                      </a:lnTo>
                      <a:lnTo>
                        <a:pt x="175" y="221"/>
                      </a:lnTo>
                      <a:lnTo>
                        <a:pt x="153" y="245"/>
                      </a:lnTo>
                      <a:lnTo>
                        <a:pt x="134" y="271"/>
                      </a:lnTo>
                      <a:lnTo>
                        <a:pt x="115" y="297"/>
                      </a:lnTo>
                      <a:lnTo>
                        <a:pt x="98" y="324"/>
                      </a:lnTo>
                      <a:lnTo>
                        <a:pt x="81" y="353"/>
                      </a:lnTo>
                      <a:lnTo>
                        <a:pt x="66" y="381"/>
                      </a:lnTo>
                      <a:lnTo>
                        <a:pt x="53" y="411"/>
                      </a:lnTo>
                      <a:lnTo>
                        <a:pt x="40" y="441"/>
                      </a:lnTo>
                      <a:lnTo>
                        <a:pt x="31" y="473"/>
                      </a:lnTo>
                      <a:lnTo>
                        <a:pt x="21" y="505"/>
                      </a:lnTo>
                      <a:lnTo>
                        <a:pt x="14" y="537"/>
                      </a:lnTo>
                      <a:lnTo>
                        <a:pt x="7" y="570"/>
                      </a:lnTo>
                      <a:lnTo>
                        <a:pt x="3" y="604"/>
                      </a:lnTo>
                      <a:lnTo>
                        <a:pt x="1" y="638"/>
                      </a:lnTo>
                      <a:lnTo>
                        <a:pt x="0" y="672"/>
                      </a:lnTo>
                      <a:lnTo>
                        <a:pt x="1" y="706"/>
                      </a:lnTo>
                      <a:lnTo>
                        <a:pt x="3" y="740"/>
                      </a:lnTo>
                      <a:lnTo>
                        <a:pt x="7" y="774"/>
                      </a:lnTo>
                      <a:lnTo>
                        <a:pt x="14" y="807"/>
                      </a:lnTo>
                      <a:lnTo>
                        <a:pt x="21" y="839"/>
                      </a:lnTo>
                      <a:lnTo>
                        <a:pt x="31" y="871"/>
                      </a:lnTo>
                      <a:lnTo>
                        <a:pt x="40" y="902"/>
                      </a:lnTo>
                      <a:lnTo>
                        <a:pt x="53" y="933"/>
                      </a:lnTo>
                      <a:lnTo>
                        <a:pt x="66" y="963"/>
                      </a:lnTo>
                      <a:lnTo>
                        <a:pt x="81" y="991"/>
                      </a:lnTo>
                      <a:lnTo>
                        <a:pt x="98" y="1020"/>
                      </a:lnTo>
                      <a:lnTo>
                        <a:pt x="115" y="1047"/>
                      </a:lnTo>
                      <a:lnTo>
                        <a:pt x="134" y="1073"/>
                      </a:lnTo>
                      <a:lnTo>
                        <a:pt x="153" y="1099"/>
                      </a:lnTo>
                      <a:lnTo>
                        <a:pt x="175" y="1123"/>
                      </a:lnTo>
                      <a:lnTo>
                        <a:pt x="197" y="1146"/>
                      </a:lnTo>
                      <a:lnTo>
                        <a:pt x="220" y="1168"/>
                      </a:lnTo>
                      <a:lnTo>
                        <a:pt x="245" y="1189"/>
                      </a:lnTo>
                      <a:lnTo>
                        <a:pt x="270" y="1210"/>
                      </a:lnTo>
                      <a:lnTo>
                        <a:pt x="297" y="1229"/>
                      </a:lnTo>
                      <a:lnTo>
                        <a:pt x="324" y="1246"/>
                      </a:lnTo>
                      <a:lnTo>
                        <a:pt x="352" y="1262"/>
                      </a:lnTo>
                      <a:lnTo>
                        <a:pt x="381" y="1277"/>
                      </a:lnTo>
                      <a:lnTo>
                        <a:pt x="411" y="1291"/>
                      </a:lnTo>
                      <a:lnTo>
                        <a:pt x="441" y="1302"/>
                      </a:lnTo>
                      <a:lnTo>
                        <a:pt x="473" y="1313"/>
                      </a:lnTo>
                      <a:lnTo>
                        <a:pt x="504" y="1322"/>
                      </a:lnTo>
                      <a:lnTo>
                        <a:pt x="537" y="1330"/>
                      </a:lnTo>
                      <a:lnTo>
                        <a:pt x="570" y="1335"/>
                      </a:lnTo>
                      <a:lnTo>
                        <a:pt x="603" y="1340"/>
                      </a:lnTo>
                      <a:lnTo>
                        <a:pt x="637" y="1343"/>
                      </a:lnTo>
                      <a:lnTo>
                        <a:pt x="672" y="1344"/>
                      </a:lnTo>
                      <a:close/>
                      <a:moveTo>
                        <a:pt x="1317" y="672"/>
                      </a:moveTo>
                      <a:lnTo>
                        <a:pt x="1316" y="705"/>
                      </a:lnTo>
                      <a:lnTo>
                        <a:pt x="1314" y="738"/>
                      </a:lnTo>
                      <a:lnTo>
                        <a:pt x="1310" y="770"/>
                      </a:lnTo>
                      <a:lnTo>
                        <a:pt x="1305" y="802"/>
                      </a:lnTo>
                      <a:lnTo>
                        <a:pt x="1297" y="833"/>
                      </a:lnTo>
                      <a:lnTo>
                        <a:pt x="1289" y="864"/>
                      </a:lnTo>
                      <a:lnTo>
                        <a:pt x="1278" y="893"/>
                      </a:lnTo>
                      <a:lnTo>
                        <a:pt x="1267" y="923"/>
                      </a:lnTo>
                      <a:lnTo>
                        <a:pt x="1253" y="952"/>
                      </a:lnTo>
                      <a:lnTo>
                        <a:pt x="1240" y="980"/>
                      </a:lnTo>
                      <a:lnTo>
                        <a:pt x="1224" y="1006"/>
                      </a:lnTo>
                      <a:lnTo>
                        <a:pt x="1208" y="1033"/>
                      </a:lnTo>
                      <a:lnTo>
                        <a:pt x="1190" y="1058"/>
                      </a:lnTo>
                      <a:lnTo>
                        <a:pt x="1170" y="1083"/>
                      </a:lnTo>
                      <a:lnTo>
                        <a:pt x="1150" y="1106"/>
                      </a:lnTo>
                      <a:lnTo>
                        <a:pt x="1129" y="1129"/>
                      </a:lnTo>
                      <a:lnTo>
                        <a:pt x="1106" y="1150"/>
                      </a:lnTo>
                      <a:lnTo>
                        <a:pt x="1083" y="1170"/>
                      </a:lnTo>
                      <a:lnTo>
                        <a:pt x="1059" y="1189"/>
                      </a:lnTo>
                      <a:lnTo>
                        <a:pt x="1033" y="1208"/>
                      </a:lnTo>
                      <a:lnTo>
                        <a:pt x="1006" y="1225"/>
                      </a:lnTo>
                      <a:lnTo>
                        <a:pt x="980" y="1239"/>
                      </a:lnTo>
                      <a:lnTo>
                        <a:pt x="952" y="1254"/>
                      </a:lnTo>
                      <a:lnTo>
                        <a:pt x="923" y="1267"/>
                      </a:lnTo>
                      <a:lnTo>
                        <a:pt x="893" y="1279"/>
                      </a:lnTo>
                      <a:lnTo>
                        <a:pt x="864" y="1288"/>
                      </a:lnTo>
                      <a:lnTo>
                        <a:pt x="833" y="1297"/>
                      </a:lnTo>
                      <a:lnTo>
                        <a:pt x="802" y="1304"/>
                      </a:lnTo>
                      <a:lnTo>
                        <a:pt x="770" y="1310"/>
                      </a:lnTo>
                      <a:lnTo>
                        <a:pt x="738" y="1314"/>
                      </a:lnTo>
                      <a:lnTo>
                        <a:pt x="705" y="1317"/>
                      </a:lnTo>
                      <a:lnTo>
                        <a:pt x="672" y="1317"/>
                      </a:lnTo>
                      <a:lnTo>
                        <a:pt x="639" y="1317"/>
                      </a:lnTo>
                      <a:lnTo>
                        <a:pt x="606" y="1314"/>
                      </a:lnTo>
                      <a:lnTo>
                        <a:pt x="573" y="1310"/>
                      </a:lnTo>
                      <a:lnTo>
                        <a:pt x="542" y="1304"/>
                      </a:lnTo>
                      <a:lnTo>
                        <a:pt x="510" y="1297"/>
                      </a:lnTo>
                      <a:lnTo>
                        <a:pt x="479" y="1288"/>
                      </a:lnTo>
                      <a:lnTo>
                        <a:pt x="449" y="1279"/>
                      </a:lnTo>
                      <a:lnTo>
                        <a:pt x="421" y="1267"/>
                      </a:lnTo>
                      <a:lnTo>
                        <a:pt x="392" y="1254"/>
                      </a:lnTo>
                      <a:lnTo>
                        <a:pt x="364" y="1239"/>
                      </a:lnTo>
                      <a:lnTo>
                        <a:pt x="336" y="1225"/>
                      </a:lnTo>
                      <a:lnTo>
                        <a:pt x="311" y="1208"/>
                      </a:lnTo>
                      <a:lnTo>
                        <a:pt x="285" y="1189"/>
                      </a:lnTo>
                      <a:lnTo>
                        <a:pt x="261" y="1170"/>
                      </a:lnTo>
                      <a:lnTo>
                        <a:pt x="237" y="1150"/>
                      </a:lnTo>
                      <a:lnTo>
                        <a:pt x="215" y="1129"/>
                      </a:lnTo>
                      <a:lnTo>
                        <a:pt x="194" y="1106"/>
                      </a:lnTo>
                      <a:lnTo>
                        <a:pt x="174" y="1083"/>
                      </a:lnTo>
                      <a:lnTo>
                        <a:pt x="154" y="1058"/>
                      </a:lnTo>
                      <a:lnTo>
                        <a:pt x="136" y="1033"/>
                      </a:lnTo>
                      <a:lnTo>
                        <a:pt x="119" y="1006"/>
                      </a:lnTo>
                      <a:lnTo>
                        <a:pt x="103" y="980"/>
                      </a:lnTo>
                      <a:lnTo>
                        <a:pt x="89" y="952"/>
                      </a:lnTo>
                      <a:lnTo>
                        <a:pt x="77" y="923"/>
                      </a:lnTo>
                      <a:lnTo>
                        <a:pt x="65" y="893"/>
                      </a:lnTo>
                      <a:lnTo>
                        <a:pt x="55" y="864"/>
                      </a:lnTo>
                      <a:lnTo>
                        <a:pt x="46" y="833"/>
                      </a:lnTo>
                      <a:lnTo>
                        <a:pt x="39" y="802"/>
                      </a:lnTo>
                      <a:lnTo>
                        <a:pt x="33" y="770"/>
                      </a:lnTo>
                      <a:lnTo>
                        <a:pt x="29" y="738"/>
                      </a:lnTo>
                      <a:lnTo>
                        <a:pt x="27" y="705"/>
                      </a:lnTo>
                      <a:lnTo>
                        <a:pt x="25" y="672"/>
                      </a:lnTo>
                      <a:lnTo>
                        <a:pt x="27" y="639"/>
                      </a:lnTo>
                      <a:lnTo>
                        <a:pt x="29" y="606"/>
                      </a:lnTo>
                      <a:lnTo>
                        <a:pt x="33" y="574"/>
                      </a:lnTo>
                      <a:lnTo>
                        <a:pt x="39" y="542"/>
                      </a:lnTo>
                      <a:lnTo>
                        <a:pt x="46" y="510"/>
                      </a:lnTo>
                      <a:lnTo>
                        <a:pt x="55" y="480"/>
                      </a:lnTo>
                      <a:lnTo>
                        <a:pt x="65" y="450"/>
                      </a:lnTo>
                      <a:lnTo>
                        <a:pt x="77" y="421"/>
                      </a:lnTo>
                      <a:lnTo>
                        <a:pt x="89" y="392"/>
                      </a:lnTo>
                      <a:lnTo>
                        <a:pt x="103" y="364"/>
                      </a:lnTo>
                      <a:lnTo>
                        <a:pt x="119" y="337"/>
                      </a:lnTo>
                      <a:lnTo>
                        <a:pt x="136" y="311"/>
                      </a:lnTo>
                      <a:lnTo>
                        <a:pt x="154" y="286"/>
                      </a:lnTo>
                      <a:lnTo>
                        <a:pt x="174" y="261"/>
                      </a:lnTo>
                      <a:lnTo>
                        <a:pt x="194" y="238"/>
                      </a:lnTo>
                      <a:lnTo>
                        <a:pt x="215" y="215"/>
                      </a:lnTo>
                      <a:lnTo>
                        <a:pt x="237" y="194"/>
                      </a:lnTo>
                      <a:lnTo>
                        <a:pt x="261" y="174"/>
                      </a:lnTo>
                      <a:lnTo>
                        <a:pt x="285" y="155"/>
                      </a:lnTo>
                      <a:lnTo>
                        <a:pt x="311" y="137"/>
                      </a:lnTo>
                      <a:lnTo>
                        <a:pt x="336" y="120"/>
                      </a:lnTo>
                      <a:lnTo>
                        <a:pt x="364" y="105"/>
                      </a:lnTo>
                      <a:lnTo>
                        <a:pt x="392" y="90"/>
                      </a:lnTo>
                      <a:lnTo>
                        <a:pt x="421" y="77"/>
                      </a:lnTo>
                      <a:lnTo>
                        <a:pt x="449" y="65"/>
                      </a:lnTo>
                      <a:lnTo>
                        <a:pt x="479" y="56"/>
                      </a:lnTo>
                      <a:lnTo>
                        <a:pt x="510" y="46"/>
                      </a:lnTo>
                      <a:lnTo>
                        <a:pt x="542" y="40"/>
                      </a:lnTo>
                      <a:lnTo>
                        <a:pt x="573" y="33"/>
                      </a:lnTo>
                      <a:lnTo>
                        <a:pt x="606" y="30"/>
                      </a:lnTo>
                      <a:lnTo>
                        <a:pt x="639" y="27"/>
                      </a:lnTo>
                      <a:lnTo>
                        <a:pt x="672" y="26"/>
                      </a:lnTo>
                      <a:lnTo>
                        <a:pt x="705" y="27"/>
                      </a:lnTo>
                      <a:lnTo>
                        <a:pt x="738" y="30"/>
                      </a:lnTo>
                      <a:lnTo>
                        <a:pt x="770" y="33"/>
                      </a:lnTo>
                      <a:lnTo>
                        <a:pt x="802" y="40"/>
                      </a:lnTo>
                      <a:lnTo>
                        <a:pt x="833" y="46"/>
                      </a:lnTo>
                      <a:lnTo>
                        <a:pt x="864" y="56"/>
                      </a:lnTo>
                      <a:lnTo>
                        <a:pt x="893" y="65"/>
                      </a:lnTo>
                      <a:lnTo>
                        <a:pt x="923" y="77"/>
                      </a:lnTo>
                      <a:lnTo>
                        <a:pt x="952" y="90"/>
                      </a:lnTo>
                      <a:lnTo>
                        <a:pt x="980" y="105"/>
                      </a:lnTo>
                      <a:lnTo>
                        <a:pt x="1006" y="120"/>
                      </a:lnTo>
                      <a:lnTo>
                        <a:pt x="1033" y="137"/>
                      </a:lnTo>
                      <a:lnTo>
                        <a:pt x="1059" y="155"/>
                      </a:lnTo>
                      <a:lnTo>
                        <a:pt x="1083" y="174"/>
                      </a:lnTo>
                      <a:lnTo>
                        <a:pt x="1106" y="194"/>
                      </a:lnTo>
                      <a:lnTo>
                        <a:pt x="1129" y="215"/>
                      </a:lnTo>
                      <a:lnTo>
                        <a:pt x="1150" y="238"/>
                      </a:lnTo>
                      <a:lnTo>
                        <a:pt x="1170" y="261"/>
                      </a:lnTo>
                      <a:lnTo>
                        <a:pt x="1190" y="286"/>
                      </a:lnTo>
                      <a:lnTo>
                        <a:pt x="1208" y="311"/>
                      </a:lnTo>
                      <a:lnTo>
                        <a:pt x="1224" y="337"/>
                      </a:lnTo>
                      <a:lnTo>
                        <a:pt x="1240" y="364"/>
                      </a:lnTo>
                      <a:lnTo>
                        <a:pt x="1253" y="392"/>
                      </a:lnTo>
                      <a:lnTo>
                        <a:pt x="1267" y="421"/>
                      </a:lnTo>
                      <a:lnTo>
                        <a:pt x="1278" y="450"/>
                      </a:lnTo>
                      <a:lnTo>
                        <a:pt x="1289" y="480"/>
                      </a:lnTo>
                      <a:lnTo>
                        <a:pt x="1297" y="510"/>
                      </a:lnTo>
                      <a:lnTo>
                        <a:pt x="1305" y="542"/>
                      </a:lnTo>
                      <a:lnTo>
                        <a:pt x="1310" y="574"/>
                      </a:lnTo>
                      <a:lnTo>
                        <a:pt x="1314" y="606"/>
                      </a:lnTo>
                      <a:lnTo>
                        <a:pt x="1316" y="639"/>
                      </a:lnTo>
                      <a:lnTo>
                        <a:pt x="1317" y="672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4" name="Freeform 7310">
                  <a:extLst>
                    <a:ext uri="{FF2B5EF4-FFF2-40B4-BE49-F238E27FC236}">
                      <a16:creationId xmlns:a16="http://schemas.microsoft.com/office/drawing/2014/main" xmlns="" id="{64E67DD3-9B62-4C87-88DE-4C1BB2A46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8" y="1411"/>
                  <a:ext cx="133" cy="133"/>
                </a:xfrm>
                <a:custGeom>
                  <a:avLst/>
                  <a:gdLst>
                    <a:gd name="T0" fmla="*/ 1317 w 1330"/>
                    <a:gd name="T1" fmla="*/ 530 h 1328"/>
                    <a:gd name="T2" fmla="*/ 1266 w 1330"/>
                    <a:gd name="T3" fmla="*/ 376 h 1328"/>
                    <a:gd name="T4" fmla="*/ 1179 w 1330"/>
                    <a:gd name="T5" fmla="*/ 241 h 1328"/>
                    <a:gd name="T6" fmla="*/ 1063 w 1330"/>
                    <a:gd name="T7" fmla="*/ 132 h 1328"/>
                    <a:gd name="T8" fmla="*/ 925 w 1330"/>
                    <a:gd name="T9" fmla="*/ 52 h 1328"/>
                    <a:gd name="T10" fmla="*/ 767 w 1330"/>
                    <a:gd name="T11" fmla="*/ 7 h 1328"/>
                    <a:gd name="T12" fmla="*/ 598 w 1330"/>
                    <a:gd name="T13" fmla="*/ 3 h 1328"/>
                    <a:gd name="T14" fmla="*/ 437 w 1330"/>
                    <a:gd name="T15" fmla="*/ 39 h 1328"/>
                    <a:gd name="T16" fmla="*/ 294 w 1330"/>
                    <a:gd name="T17" fmla="*/ 113 h 1328"/>
                    <a:gd name="T18" fmla="*/ 174 w 1330"/>
                    <a:gd name="T19" fmla="*/ 217 h 1328"/>
                    <a:gd name="T20" fmla="*/ 81 w 1330"/>
                    <a:gd name="T21" fmla="*/ 347 h 1328"/>
                    <a:gd name="T22" fmla="*/ 22 w 1330"/>
                    <a:gd name="T23" fmla="*/ 498 h 1328"/>
                    <a:gd name="T24" fmla="*/ 0 w 1330"/>
                    <a:gd name="T25" fmla="*/ 664 h 1328"/>
                    <a:gd name="T26" fmla="*/ 22 w 1330"/>
                    <a:gd name="T27" fmla="*/ 830 h 1328"/>
                    <a:gd name="T28" fmla="*/ 81 w 1330"/>
                    <a:gd name="T29" fmla="*/ 980 h 1328"/>
                    <a:gd name="T30" fmla="*/ 174 w 1330"/>
                    <a:gd name="T31" fmla="*/ 1111 h 1328"/>
                    <a:gd name="T32" fmla="*/ 294 w 1330"/>
                    <a:gd name="T33" fmla="*/ 1215 h 1328"/>
                    <a:gd name="T34" fmla="*/ 437 w 1330"/>
                    <a:gd name="T35" fmla="*/ 1288 h 1328"/>
                    <a:gd name="T36" fmla="*/ 598 w 1330"/>
                    <a:gd name="T37" fmla="*/ 1325 h 1328"/>
                    <a:gd name="T38" fmla="*/ 767 w 1330"/>
                    <a:gd name="T39" fmla="*/ 1321 h 1328"/>
                    <a:gd name="T40" fmla="*/ 925 w 1330"/>
                    <a:gd name="T41" fmla="*/ 1276 h 1328"/>
                    <a:gd name="T42" fmla="*/ 1063 w 1330"/>
                    <a:gd name="T43" fmla="*/ 1196 h 1328"/>
                    <a:gd name="T44" fmla="*/ 1179 w 1330"/>
                    <a:gd name="T45" fmla="*/ 1087 h 1328"/>
                    <a:gd name="T46" fmla="*/ 1266 w 1330"/>
                    <a:gd name="T47" fmla="*/ 953 h 1328"/>
                    <a:gd name="T48" fmla="*/ 1317 w 1330"/>
                    <a:gd name="T49" fmla="*/ 798 h 1328"/>
                    <a:gd name="T50" fmla="*/ 1292 w 1330"/>
                    <a:gd name="T51" fmla="*/ 664 h 1328"/>
                    <a:gd name="T52" fmla="*/ 1273 w 1330"/>
                    <a:gd name="T53" fmla="*/ 821 h 1328"/>
                    <a:gd name="T54" fmla="*/ 1217 w 1330"/>
                    <a:gd name="T55" fmla="*/ 962 h 1328"/>
                    <a:gd name="T56" fmla="*/ 1130 w 1330"/>
                    <a:gd name="T57" fmla="*/ 1086 h 1328"/>
                    <a:gd name="T58" fmla="*/ 1016 w 1330"/>
                    <a:gd name="T59" fmla="*/ 1184 h 1328"/>
                    <a:gd name="T60" fmla="*/ 881 w 1330"/>
                    <a:gd name="T61" fmla="*/ 1253 h 1328"/>
                    <a:gd name="T62" fmla="*/ 730 w 1330"/>
                    <a:gd name="T63" fmla="*/ 1288 h 1328"/>
                    <a:gd name="T64" fmla="*/ 570 w 1330"/>
                    <a:gd name="T65" fmla="*/ 1284 h 1328"/>
                    <a:gd name="T66" fmla="*/ 422 w 1330"/>
                    <a:gd name="T67" fmla="*/ 1241 h 1328"/>
                    <a:gd name="T68" fmla="*/ 291 w 1330"/>
                    <a:gd name="T69" fmla="*/ 1167 h 1328"/>
                    <a:gd name="T70" fmla="*/ 182 w 1330"/>
                    <a:gd name="T71" fmla="*/ 1062 h 1328"/>
                    <a:gd name="T72" fmla="*/ 100 w 1330"/>
                    <a:gd name="T73" fmla="*/ 936 h 1328"/>
                    <a:gd name="T74" fmla="*/ 51 w 1330"/>
                    <a:gd name="T75" fmla="*/ 791 h 1328"/>
                    <a:gd name="T76" fmla="*/ 40 w 1330"/>
                    <a:gd name="T77" fmla="*/ 632 h 1328"/>
                    <a:gd name="T78" fmla="*/ 67 w 1330"/>
                    <a:gd name="T79" fmla="*/ 478 h 1328"/>
                    <a:gd name="T80" fmla="*/ 129 w 1330"/>
                    <a:gd name="T81" fmla="*/ 339 h 1328"/>
                    <a:gd name="T82" fmla="*/ 223 w 1330"/>
                    <a:gd name="T83" fmla="*/ 221 h 1328"/>
                    <a:gd name="T84" fmla="*/ 341 w 1330"/>
                    <a:gd name="T85" fmla="*/ 128 h 1328"/>
                    <a:gd name="T86" fmla="*/ 480 w 1330"/>
                    <a:gd name="T87" fmla="*/ 66 h 1328"/>
                    <a:gd name="T88" fmla="*/ 633 w 1330"/>
                    <a:gd name="T89" fmla="*/ 38 h 1328"/>
                    <a:gd name="T90" fmla="*/ 792 w 1330"/>
                    <a:gd name="T91" fmla="*/ 50 h 1328"/>
                    <a:gd name="T92" fmla="*/ 937 w 1330"/>
                    <a:gd name="T93" fmla="*/ 99 h 1328"/>
                    <a:gd name="T94" fmla="*/ 1064 w 1330"/>
                    <a:gd name="T95" fmla="*/ 181 h 1328"/>
                    <a:gd name="T96" fmla="*/ 1168 w 1330"/>
                    <a:gd name="T97" fmla="*/ 289 h 1328"/>
                    <a:gd name="T98" fmla="*/ 1243 w 1330"/>
                    <a:gd name="T99" fmla="*/ 420 h 1328"/>
                    <a:gd name="T100" fmla="*/ 1286 w 1330"/>
                    <a:gd name="T101" fmla="*/ 568 h 1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30" h="1328">
                      <a:moveTo>
                        <a:pt x="1330" y="664"/>
                      </a:moveTo>
                      <a:lnTo>
                        <a:pt x="1329" y="630"/>
                      </a:lnTo>
                      <a:lnTo>
                        <a:pt x="1327" y="596"/>
                      </a:lnTo>
                      <a:lnTo>
                        <a:pt x="1323" y="563"/>
                      </a:lnTo>
                      <a:lnTo>
                        <a:pt x="1317" y="530"/>
                      </a:lnTo>
                      <a:lnTo>
                        <a:pt x="1309" y="498"/>
                      </a:lnTo>
                      <a:lnTo>
                        <a:pt x="1301" y="466"/>
                      </a:lnTo>
                      <a:lnTo>
                        <a:pt x="1290" y="435"/>
                      </a:lnTo>
                      <a:lnTo>
                        <a:pt x="1278" y="405"/>
                      </a:lnTo>
                      <a:lnTo>
                        <a:pt x="1266" y="376"/>
                      </a:lnTo>
                      <a:lnTo>
                        <a:pt x="1251" y="347"/>
                      </a:lnTo>
                      <a:lnTo>
                        <a:pt x="1235" y="319"/>
                      </a:lnTo>
                      <a:lnTo>
                        <a:pt x="1217" y="293"/>
                      </a:lnTo>
                      <a:lnTo>
                        <a:pt x="1198" y="266"/>
                      </a:lnTo>
                      <a:lnTo>
                        <a:pt x="1179" y="241"/>
                      </a:lnTo>
                      <a:lnTo>
                        <a:pt x="1158" y="217"/>
                      </a:lnTo>
                      <a:lnTo>
                        <a:pt x="1136" y="194"/>
                      </a:lnTo>
                      <a:lnTo>
                        <a:pt x="1113" y="172"/>
                      </a:lnTo>
                      <a:lnTo>
                        <a:pt x="1089" y="151"/>
                      </a:lnTo>
                      <a:lnTo>
                        <a:pt x="1063" y="132"/>
                      </a:lnTo>
                      <a:lnTo>
                        <a:pt x="1038" y="113"/>
                      </a:lnTo>
                      <a:lnTo>
                        <a:pt x="1011" y="96"/>
                      </a:lnTo>
                      <a:lnTo>
                        <a:pt x="982" y="80"/>
                      </a:lnTo>
                      <a:lnTo>
                        <a:pt x="953" y="65"/>
                      </a:lnTo>
                      <a:lnTo>
                        <a:pt x="925" y="52"/>
                      </a:lnTo>
                      <a:lnTo>
                        <a:pt x="894" y="39"/>
                      </a:lnTo>
                      <a:lnTo>
                        <a:pt x="863" y="30"/>
                      </a:lnTo>
                      <a:lnTo>
                        <a:pt x="832" y="20"/>
                      </a:lnTo>
                      <a:lnTo>
                        <a:pt x="800" y="13"/>
                      </a:lnTo>
                      <a:lnTo>
                        <a:pt x="767" y="7"/>
                      </a:lnTo>
                      <a:lnTo>
                        <a:pt x="734" y="3"/>
                      </a:lnTo>
                      <a:lnTo>
                        <a:pt x="700" y="0"/>
                      </a:lnTo>
                      <a:lnTo>
                        <a:pt x="666" y="0"/>
                      </a:lnTo>
                      <a:lnTo>
                        <a:pt x="632" y="0"/>
                      </a:lnTo>
                      <a:lnTo>
                        <a:pt x="598" y="3"/>
                      </a:lnTo>
                      <a:lnTo>
                        <a:pt x="565" y="7"/>
                      </a:lnTo>
                      <a:lnTo>
                        <a:pt x="532" y="13"/>
                      </a:lnTo>
                      <a:lnTo>
                        <a:pt x="500" y="20"/>
                      </a:lnTo>
                      <a:lnTo>
                        <a:pt x="468" y="30"/>
                      </a:lnTo>
                      <a:lnTo>
                        <a:pt x="437" y="39"/>
                      </a:lnTo>
                      <a:lnTo>
                        <a:pt x="407" y="52"/>
                      </a:lnTo>
                      <a:lnTo>
                        <a:pt x="377" y="65"/>
                      </a:lnTo>
                      <a:lnTo>
                        <a:pt x="349" y="80"/>
                      </a:lnTo>
                      <a:lnTo>
                        <a:pt x="321" y="96"/>
                      </a:lnTo>
                      <a:lnTo>
                        <a:pt x="294" y="113"/>
                      </a:lnTo>
                      <a:lnTo>
                        <a:pt x="268" y="132"/>
                      </a:lnTo>
                      <a:lnTo>
                        <a:pt x="243" y="151"/>
                      </a:lnTo>
                      <a:lnTo>
                        <a:pt x="219" y="172"/>
                      </a:lnTo>
                      <a:lnTo>
                        <a:pt x="195" y="194"/>
                      </a:lnTo>
                      <a:lnTo>
                        <a:pt x="174" y="217"/>
                      </a:lnTo>
                      <a:lnTo>
                        <a:pt x="153" y="241"/>
                      </a:lnTo>
                      <a:lnTo>
                        <a:pt x="132" y="266"/>
                      </a:lnTo>
                      <a:lnTo>
                        <a:pt x="114" y="293"/>
                      </a:lnTo>
                      <a:lnTo>
                        <a:pt x="97" y="319"/>
                      </a:lnTo>
                      <a:lnTo>
                        <a:pt x="81" y="347"/>
                      </a:lnTo>
                      <a:lnTo>
                        <a:pt x="66" y="376"/>
                      </a:lnTo>
                      <a:lnTo>
                        <a:pt x="54" y="405"/>
                      </a:lnTo>
                      <a:lnTo>
                        <a:pt x="41" y="435"/>
                      </a:lnTo>
                      <a:lnTo>
                        <a:pt x="31" y="466"/>
                      </a:lnTo>
                      <a:lnTo>
                        <a:pt x="22" y="498"/>
                      </a:lnTo>
                      <a:lnTo>
                        <a:pt x="14" y="530"/>
                      </a:lnTo>
                      <a:lnTo>
                        <a:pt x="9" y="563"/>
                      </a:lnTo>
                      <a:lnTo>
                        <a:pt x="5" y="596"/>
                      </a:lnTo>
                      <a:lnTo>
                        <a:pt x="1" y="630"/>
                      </a:lnTo>
                      <a:lnTo>
                        <a:pt x="0" y="664"/>
                      </a:lnTo>
                      <a:lnTo>
                        <a:pt x="1" y="698"/>
                      </a:lnTo>
                      <a:lnTo>
                        <a:pt x="5" y="732"/>
                      </a:lnTo>
                      <a:lnTo>
                        <a:pt x="9" y="765"/>
                      </a:lnTo>
                      <a:lnTo>
                        <a:pt x="14" y="798"/>
                      </a:lnTo>
                      <a:lnTo>
                        <a:pt x="22" y="830"/>
                      </a:lnTo>
                      <a:lnTo>
                        <a:pt x="31" y="862"/>
                      </a:lnTo>
                      <a:lnTo>
                        <a:pt x="41" y="893"/>
                      </a:lnTo>
                      <a:lnTo>
                        <a:pt x="54" y="923"/>
                      </a:lnTo>
                      <a:lnTo>
                        <a:pt x="66" y="953"/>
                      </a:lnTo>
                      <a:lnTo>
                        <a:pt x="81" y="980"/>
                      </a:lnTo>
                      <a:lnTo>
                        <a:pt x="97" y="1009"/>
                      </a:lnTo>
                      <a:lnTo>
                        <a:pt x="114" y="1036"/>
                      </a:lnTo>
                      <a:lnTo>
                        <a:pt x="132" y="1061"/>
                      </a:lnTo>
                      <a:lnTo>
                        <a:pt x="153" y="1087"/>
                      </a:lnTo>
                      <a:lnTo>
                        <a:pt x="174" y="1111"/>
                      </a:lnTo>
                      <a:lnTo>
                        <a:pt x="195" y="1134"/>
                      </a:lnTo>
                      <a:lnTo>
                        <a:pt x="219" y="1156"/>
                      </a:lnTo>
                      <a:lnTo>
                        <a:pt x="243" y="1177"/>
                      </a:lnTo>
                      <a:lnTo>
                        <a:pt x="268" y="1196"/>
                      </a:lnTo>
                      <a:lnTo>
                        <a:pt x="294" y="1215"/>
                      </a:lnTo>
                      <a:lnTo>
                        <a:pt x="321" y="1233"/>
                      </a:lnTo>
                      <a:lnTo>
                        <a:pt x="349" y="1248"/>
                      </a:lnTo>
                      <a:lnTo>
                        <a:pt x="377" y="1263"/>
                      </a:lnTo>
                      <a:lnTo>
                        <a:pt x="407" y="1276"/>
                      </a:lnTo>
                      <a:lnTo>
                        <a:pt x="437" y="1288"/>
                      </a:lnTo>
                      <a:lnTo>
                        <a:pt x="468" y="1299"/>
                      </a:lnTo>
                      <a:lnTo>
                        <a:pt x="500" y="1308"/>
                      </a:lnTo>
                      <a:lnTo>
                        <a:pt x="532" y="1316"/>
                      </a:lnTo>
                      <a:lnTo>
                        <a:pt x="565" y="1321"/>
                      </a:lnTo>
                      <a:lnTo>
                        <a:pt x="598" y="1325"/>
                      </a:lnTo>
                      <a:lnTo>
                        <a:pt x="632" y="1327"/>
                      </a:lnTo>
                      <a:lnTo>
                        <a:pt x="666" y="1328"/>
                      </a:lnTo>
                      <a:lnTo>
                        <a:pt x="700" y="1327"/>
                      </a:lnTo>
                      <a:lnTo>
                        <a:pt x="734" y="1325"/>
                      </a:lnTo>
                      <a:lnTo>
                        <a:pt x="767" y="1321"/>
                      </a:lnTo>
                      <a:lnTo>
                        <a:pt x="800" y="1316"/>
                      </a:lnTo>
                      <a:lnTo>
                        <a:pt x="832" y="1308"/>
                      </a:lnTo>
                      <a:lnTo>
                        <a:pt x="863" y="1299"/>
                      </a:lnTo>
                      <a:lnTo>
                        <a:pt x="894" y="1288"/>
                      </a:lnTo>
                      <a:lnTo>
                        <a:pt x="925" y="1276"/>
                      </a:lnTo>
                      <a:lnTo>
                        <a:pt x="953" y="1263"/>
                      </a:lnTo>
                      <a:lnTo>
                        <a:pt x="982" y="1248"/>
                      </a:lnTo>
                      <a:lnTo>
                        <a:pt x="1011" y="1233"/>
                      </a:lnTo>
                      <a:lnTo>
                        <a:pt x="1038" y="1215"/>
                      </a:lnTo>
                      <a:lnTo>
                        <a:pt x="1063" y="1196"/>
                      </a:lnTo>
                      <a:lnTo>
                        <a:pt x="1089" y="1177"/>
                      </a:lnTo>
                      <a:lnTo>
                        <a:pt x="1113" y="1156"/>
                      </a:lnTo>
                      <a:lnTo>
                        <a:pt x="1136" y="1134"/>
                      </a:lnTo>
                      <a:lnTo>
                        <a:pt x="1158" y="1111"/>
                      </a:lnTo>
                      <a:lnTo>
                        <a:pt x="1179" y="1087"/>
                      </a:lnTo>
                      <a:lnTo>
                        <a:pt x="1198" y="1061"/>
                      </a:lnTo>
                      <a:lnTo>
                        <a:pt x="1217" y="1036"/>
                      </a:lnTo>
                      <a:lnTo>
                        <a:pt x="1235" y="1009"/>
                      </a:lnTo>
                      <a:lnTo>
                        <a:pt x="1251" y="980"/>
                      </a:lnTo>
                      <a:lnTo>
                        <a:pt x="1266" y="953"/>
                      </a:lnTo>
                      <a:lnTo>
                        <a:pt x="1278" y="923"/>
                      </a:lnTo>
                      <a:lnTo>
                        <a:pt x="1290" y="893"/>
                      </a:lnTo>
                      <a:lnTo>
                        <a:pt x="1301" y="862"/>
                      </a:lnTo>
                      <a:lnTo>
                        <a:pt x="1309" y="830"/>
                      </a:lnTo>
                      <a:lnTo>
                        <a:pt x="1317" y="798"/>
                      </a:lnTo>
                      <a:lnTo>
                        <a:pt x="1323" y="765"/>
                      </a:lnTo>
                      <a:lnTo>
                        <a:pt x="1327" y="732"/>
                      </a:lnTo>
                      <a:lnTo>
                        <a:pt x="1329" y="698"/>
                      </a:lnTo>
                      <a:lnTo>
                        <a:pt x="1330" y="664"/>
                      </a:lnTo>
                      <a:close/>
                      <a:moveTo>
                        <a:pt x="1292" y="664"/>
                      </a:moveTo>
                      <a:lnTo>
                        <a:pt x="1292" y="696"/>
                      </a:lnTo>
                      <a:lnTo>
                        <a:pt x="1289" y="728"/>
                      </a:lnTo>
                      <a:lnTo>
                        <a:pt x="1286" y="760"/>
                      </a:lnTo>
                      <a:lnTo>
                        <a:pt x="1279" y="791"/>
                      </a:lnTo>
                      <a:lnTo>
                        <a:pt x="1273" y="821"/>
                      </a:lnTo>
                      <a:lnTo>
                        <a:pt x="1264" y="850"/>
                      </a:lnTo>
                      <a:lnTo>
                        <a:pt x="1255" y="879"/>
                      </a:lnTo>
                      <a:lnTo>
                        <a:pt x="1243" y="908"/>
                      </a:lnTo>
                      <a:lnTo>
                        <a:pt x="1230" y="936"/>
                      </a:lnTo>
                      <a:lnTo>
                        <a:pt x="1217" y="962"/>
                      </a:lnTo>
                      <a:lnTo>
                        <a:pt x="1202" y="989"/>
                      </a:lnTo>
                      <a:lnTo>
                        <a:pt x="1186" y="1014"/>
                      </a:lnTo>
                      <a:lnTo>
                        <a:pt x="1168" y="1039"/>
                      </a:lnTo>
                      <a:lnTo>
                        <a:pt x="1149" y="1062"/>
                      </a:lnTo>
                      <a:lnTo>
                        <a:pt x="1130" y="1086"/>
                      </a:lnTo>
                      <a:lnTo>
                        <a:pt x="1109" y="1107"/>
                      </a:lnTo>
                      <a:lnTo>
                        <a:pt x="1088" y="1128"/>
                      </a:lnTo>
                      <a:lnTo>
                        <a:pt x="1064" y="1147"/>
                      </a:lnTo>
                      <a:lnTo>
                        <a:pt x="1041" y="1167"/>
                      </a:lnTo>
                      <a:lnTo>
                        <a:pt x="1016" y="1184"/>
                      </a:lnTo>
                      <a:lnTo>
                        <a:pt x="991" y="1200"/>
                      </a:lnTo>
                      <a:lnTo>
                        <a:pt x="964" y="1215"/>
                      </a:lnTo>
                      <a:lnTo>
                        <a:pt x="937" y="1229"/>
                      </a:lnTo>
                      <a:lnTo>
                        <a:pt x="910" y="1241"/>
                      </a:lnTo>
                      <a:lnTo>
                        <a:pt x="881" y="1253"/>
                      </a:lnTo>
                      <a:lnTo>
                        <a:pt x="852" y="1262"/>
                      </a:lnTo>
                      <a:lnTo>
                        <a:pt x="822" y="1271"/>
                      </a:lnTo>
                      <a:lnTo>
                        <a:pt x="792" y="1278"/>
                      </a:lnTo>
                      <a:lnTo>
                        <a:pt x="761" y="1284"/>
                      </a:lnTo>
                      <a:lnTo>
                        <a:pt x="730" y="1288"/>
                      </a:lnTo>
                      <a:lnTo>
                        <a:pt x="698" y="1290"/>
                      </a:lnTo>
                      <a:lnTo>
                        <a:pt x="666" y="1291"/>
                      </a:lnTo>
                      <a:lnTo>
                        <a:pt x="633" y="1290"/>
                      </a:lnTo>
                      <a:lnTo>
                        <a:pt x="602" y="1288"/>
                      </a:lnTo>
                      <a:lnTo>
                        <a:pt x="570" y="1284"/>
                      </a:lnTo>
                      <a:lnTo>
                        <a:pt x="539" y="1278"/>
                      </a:lnTo>
                      <a:lnTo>
                        <a:pt x="509" y="1271"/>
                      </a:lnTo>
                      <a:lnTo>
                        <a:pt x="480" y="1262"/>
                      </a:lnTo>
                      <a:lnTo>
                        <a:pt x="450" y="1253"/>
                      </a:lnTo>
                      <a:lnTo>
                        <a:pt x="422" y="1241"/>
                      </a:lnTo>
                      <a:lnTo>
                        <a:pt x="394" y="1229"/>
                      </a:lnTo>
                      <a:lnTo>
                        <a:pt x="367" y="1215"/>
                      </a:lnTo>
                      <a:lnTo>
                        <a:pt x="341" y="1200"/>
                      </a:lnTo>
                      <a:lnTo>
                        <a:pt x="316" y="1184"/>
                      </a:lnTo>
                      <a:lnTo>
                        <a:pt x="291" y="1167"/>
                      </a:lnTo>
                      <a:lnTo>
                        <a:pt x="267" y="1147"/>
                      </a:lnTo>
                      <a:lnTo>
                        <a:pt x="244" y="1128"/>
                      </a:lnTo>
                      <a:lnTo>
                        <a:pt x="223" y="1107"/>
                      </a:lnTo>
                      <a:lnTo>
                        <a:pt x="202" y="1086"/>
                      </a:lnTo>
                      <a:lnTo>
                        <a:pt x="182" y="1062"/>
                      </a:lnTo>
                      <a:lnTo>
                        <a:pt x="163" y="1039"/>
                      </a:lnTo>
                      <a:lnTo>
                        <a:pt x="146" y="1014"/>
                      </a:lnTo>
                      <a:lnTo>
                        <a:pt x="129" y="989"/>
                      </a:lnTo>
                      <a:lnTo>
                        <a:pt x="114" y="962"/>
                      </a:lnTo>
                      <a:lnTo>
                        <a:pt x="100" y="936"/>
                      </a:lnTo>
                      <a:lnTo>
                        <a:pt x="88" y="908"/>
                      </a:lnTo>
                      <a:lnTo>
                        <a:pt x="77" y="879"/>
                      </a:lnTo>
                      <a:lnTo>
                        <a:pt x="67" y="850"/>
                      </a:lnTo>
                      <a:lnTo>
                        <a:pt x="59" y="821"/>
                      </a:lnTo>
                      <a:lnTo>
                        <a:pt x="51" y="791"/>
                      </a:lnTo>
                      <a:lnTo>
                        <a:pt x="46" y="760"/>
                      </a:lnTo>
                      <a:lnTo>
                        <a:pt x="42" y="728"/>
                      </a:lnTo>
                      <a:lnTo>
                        <a:pt x="40" y="696"/>
                      </a:lnTo>
                      <a:lnTo>
                        <a:pt x="39" y="664"/>
                      </a:lnTo>
                      <a:lnTo>
                        <a:pt x="40" y="632"/>
                      </a:lnTo>
                      <a:lnTo>
                        <a:pt x="42" y="600"/>
                      </a:lnTo>
                      <a:lnTo>
                        <a:pt x="46" y="568"/>
                      </a:lnTo>
                      <a:lnTo>
                        <a:pt x="51" y="537"/>
                      </a:lnTo>
                      <a:lnTo>
                        <a:pt x="59" y="508"/>
                      </a:lnTo>
                      <a:lnTo>
                        <a:pt x="67" y="478"/>
                      </a:lnTo>
                      <a:lnTo>
                        <a:pt x="77" y="449"/>
                      </a:lnTo>
                      <a:lnTo>
                        <a:pt x="88" y="420"/>
                      </a:lnTo>
                      <a:lnTo>
                        <a:pt x="100" y="393"/>
                      </a:lnTo>
                      <a:lnTo>
                        <a:pt x="114" y="365"/>
                      </a:lnTo>
                      <a:lnTo>
                        <a:pt x="129" y="339"/>
                      </a:lnTo>
                      <a:lnTo>
                        <a:pt x="146" y="314"/>
                      </a:lnTo>
                      <a:lnTo>
                        <a:pt x="163" y="289"/>
                      </a:lnTo>
                      <a:lnTo>
                        <a:pt x="182" y="265"/>
                      </a:lnTo>
                      <a:lnTo>
                        <a:pt x="202" y="243"/>
                      </a:lnTo>
                      <a:lnTo>
                        <a:pt x="223" y="221"/>
                      </a:lnTo>
                      <a:lnTo>
                        <a:pt x="244" y="200"/>
                      </a:lnTo>
                      <a:lnTo>
                        <a:pt x="267" y="181"/>
                      </a:lnTo>
                      <a:lnTo>
                        <a:pt x="291" y="162"/>
                      </a:lnTo>
                      <a:lnTo>
                        <a:pt x="316" y="145"/>
                      </a:lnTo>
                      <a:lnTo>
                        <a:pt x="341" y="128"/>
                      </a:lnTo>
                      <a:lnTo>
                        <a:pt x="367" y="113"/>
                      </a:lnTo>
                      <a:lnTo>
                        <a:pt x="394" y="99"/>
                      </a:lnTo>
                      <a:lnTo>
                        <a:pt x="422" y="86"/>
                      </a:lnTo>
                      <a:lnTo>
                        <a:pt x="450" y="75"/>
                      </a:lnTo>
                      <a:lnTo>
                        <a:pt x="480" y="66"/>
                      </a:lnTo>
                      <a:lnTo>
                        <a:pt x="509" y="57"/>
                      </a:lnTo>
                      <a:lnTo>
                        <a:pt x="539" y="50"/>
                      </a:lnTo>
                      <a:lnTo>
                        <a:pt x="570" y="45"/>
                      </a:lnTo>
                      <a:lnTo>
                        <a:pt x="602" y="40"/>
                      </a:lnTo>
                      <a:lnTo>
                        <a:pt x="633" y="38"/>
                      </a:lnTo>
                      <a:lnTo>
                        <a:pt x="666" y="37"/>
                      </a:lnTo>
                      <a:lnTo>
                        <a:pt x="698" y="38"/>
                      </a:lnTo>
                      <a:lnTo>
                        <a:pt x="730" y="40"/>
                      </a:lnTo>
                      <a:lnTo>
                        <a:pt x="761" y="45"/>
                      </a:lnTo>
                      <a:lnTo>
                        <a:pt x="792" y="50"/>
                      </a:lnTo>
                      <a:lnTo>
                        <a:pt x="822" y="57"/>
                      </a:lnTo>
                      <a:lnTo>
                        <a:pt x="852" y="66"/>
                      </a:lnTo>
                      <a:lnTo>
                        <a:pt x="881" y="75"/>
                      </a:lnTo>
                      <a:lnTo>
                        <a:pt x="910" y="86"/>
                      </a:lnTo>
                      <a:lnTo>
                        <a:pt x="937" y="99"/>
                      </a:lnTo>
                      <a:lnTo>
                        <a:pt x="964" y="113"/>
                      </a:lnTo>
                      <a:lnTo>
                        <a:pt x="991" y="128"/>
                      </a:lnTo>
                      <a:lnTo>
                        <a:pt x="1016" y="145"/>
                      </a:lnTo>
                      <a:lnTo>
                        <a:pt x="1041" y="162"/>
                      </a:lnTo>
                      <a:lnTo>
                        <a:pt x="1064" y="181"/>
                      </a:lnTo>
                      <a:lnTo>
                        <a:pt x="1088" y="200"/>
                      </a:lnTo>
                      <a:lnTo>
                        <a:pt x="1109" y="221"/>
                      </a:lnTo>
                      <a:lnTo>
                        <a:pt x="1130" y="243"/>
                      </a:lnTo>
                      <a:lnTo>
                        <a:pt x="1149" y="265"/>
                      </a:lnTo>
                      <a:lnTo>
                        <a:pt x="1168" y="289"/>
                      </a:lnTo>
                      <a:lnTo>
                        <a:pt x="1186" y="314"/>
                      </a:lnTo>
                      <a:lnTo>
                        <a:pt x="1202" y="339"/>
                      </a:lnTo>
                      <a:lnTo>
                        <a:pt x="1217" y="365"/>
                      </a:lnTo>
                      <a:lnTo>
                        <a:pt x="1230" y="393"/>
                      </a:lnTo>
                      <a:lnTo>
                        <a:pt x="1243" y="420"/>
                      </a:lnTo>
                      <a:lnTo>
                        <a:pt x="1255" y="449"/>
                      </a:lnTo>
                      <a:lnTo>
                        <a:pt x="1264" y="478"/>
                      </a:lnTo>
                      <a:lnTo>
                        <a:pt x="1273" y="508"/>
                      </a:lnTo>
                      <a:lnTo>
                        <a:pt x="1279" y="537"/>
                      </a:lnTo>
                      <a:lnTo>
                        <a:pt x="1286" y="568"/>
                      </a:lnTo>
                      <a:lnTo>
                        <a:pt x="1289" y="600"/>
                      </a:lnTo>
                      <a:lnTo>
                        <a:pt x="1292" y="632"/>
                      </a:lnTo>
                      <a:lnTo>
                        <a:pt x="1292" y="664"/>
                      </a:lnTo>
                      <a:close/>
                    </a:path>
                  </a:pathLst>
                </a:custGeom>
                <a:solidFill>
                  <a:srgbClr val="00AB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5" name="Freeform 7311">
                  <a:extLst>
                    <a:ext uri="{FF2B5EF4-FFF2-40B4-BE49-F238E27FC236}">
                      <a16:creationId xmlns:a16="http://schemas.microsoft.com/office/drawing/2014/main" xmlns="" id="{C84D8DA6-FDCA-42DE-8E80-3A75C9334E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0" y="1413"/>
                  <a:ext cx="129" cy="129"/>
                </a:xfrm>
                <a:custGeom>
                  <a:avLst/>
                  <a:gdLst>
                    <a:gd name="T0" fmla="*/ 1280 w 1292"/>
                    <a:gd name="T1" fmla="*/ 516 h 1291"/>
                    <a:gd name="T2" fmla="*/ 1228 w 1292"/>
                    <a:gd name="T3" fmla="*/ 366 h 1291"/>
                    <a:gd name="T4" fmla="*/ 1145 w 1292"/>
                    <a:gd name="T5" fmla="*/ 235 h 1291"/>
                    <a:gd name="T6" fmla="*/ 1034 w 1292"/>
                    <a:gd name="T7" fmla="*/ 129 h 1291"/>
                    <a:gd name="T8" fmla="*/ 898 w 1292"/>
                    <a:gd name="T9" fmla="*/ 51 h 1291"/>
                    <a:gd name="T10" fmla="*/ 745 w 1292"/>
                    <a:gd name="T11" fmla="*/ 7 h 1291"/>
                    <a:gd name="T12" fmla="*/ 581 w 1292"/>
                    <a:gd name="T13" fmla="*/ 4 h 1291"/>
                    <a:gd name="T14" fmla="*/ 424 w 1292"/>
                    <a:gd name="T15" fmla="*/ 39 h 1291"/>
                    <a:gd name="T16" fmla="*/ 286 w 1292"/>
                    <a:gd name="T17" fmla="*/ 111 h 1291"/>
                    <a:gd name="T18" fmla="*/ 169 w 1292"/>
                    <a:gd name="T19" fmla="*/ 212 h 1291"/>
                    <a:gd name="T20" fmla="*/ 79 w 1292"/>
                    <a:gd name="T21" fmla="*/ 338 h 1291"/>
                    <a:gd name="T22" fmla="*/ 21 w 1292"/>
                    <a:gd name="T23" fmla="*/ 484 h 1291"/>
                    <a:gd name="T24" fmla="*/ 0 w 1292"/>
                    <a:gd name="T25" fmla="*/ 646 h 1291"/>
                    <a:gd name="T26" fmla="*/ 21 w 1292"/>
                    <a:gd name="T27" fmla="*/ 807 h 1291"/>
                    <a:gd name="T28" fmla="*/ 79 w 1292"/>
                    <a:gd name="T29" fmla="*/ 954 h 1291"/>
                    <a:gd name="T30" fmla="*/ 169 w 1292"/>
                    <a:gd name="T31" fmla="*/ 1080 h 1291"/>
                    <a:gd name="T32" fmla="*/ 286 w 1292"/>
                    <a:gd name="T33" fmla="*/ 1182 h 1291"/>
                    <a:gd name="T34" fmla="*/ 424 w 1292"/>
                    <a:gd name="T35" fmla="*/ 1253 h 1291"/>
                    <a:gd name="T36" fmla="*/ 581 w 1292"/>
                    <a:gd name="T37" fmla="*/ 1288 h 1291"/>
                    <a:gd name="T38" fmla="*/ 745 w 1292"/>
                    <a:gd name="T39" fmla="*/ 1284 h 1291"/>
                    <a:gd name="T40" fmla="*/ 898 w 1292"/>
                    <a:gd name="T41" fmla="*/ 1241 h 1291"/>
                    <a:gd name="T42" fmla="*/ 1034 w 1292"/>
                    <a:gd name="T43" fmla="*/ 1163 h 1291"/>
                    <a:gd name="T44" fmla="*/ 1145 w 1292"/>
                    <a:gd name="T45" fmla="*/ 1057 h 1291"/>
                    <a:gd name="T46" fmla="*/ 1228 w 1292"/>
                    <a:gd name="T47" fmla="*/ 926 h 1291"/>
                    <a:gd name="T48" fmla="*/ 1280 w 1292"/>
                    <a:gd name="T49" fmla="*/ 776 h 1291"/>
                    <a:gd name="T50" fmla="*/ 1255 w 1292"/>
                    <a:gd name="T51" fmla="*/ 646 h 1291"/>
                    <a:gd name="T52" fmla="*/ 1236 w 1292"/>
                    <a:gd name="T53" fmla="*/ 798 h 1291"/>
                    <a:gd name="T54" fmla="*/ 1182 w 1292"/>
                    <a:gd name="T55" fmla="*/ 936 h 1291"/>
                    <a:gd name="T56" fmla="*/ 1096 w 1292"/>
                    <a:gd name="T57" fmla="*/ 1055 h 1291"/>
                    <a:gd name="T58" fmla="*/ 987 w 1292"/>
                    <a:gd name="T59" fmla="*/ 1150 h 1291"/>
                    <a:gd name="T60" fmla="*/ 856 w 1292"/>
                    <a:gd name="T61" fmla="*/ 1217 h 1291"/>
                    <a:gd name="T62" fmla="*/ 709 w 1292"/>
                    <a:gd name="T63" fmla="*/ 1251 h 1291"/>
                    <a:gd name="T64" fmla="*/ 554 w 1292"/>
                    <a:gd name="T65" fmla="*/ 1246 h 1291"/>
                    <a:gd name="T66" fmla="*/ 410 w 1292"/>
                    <a:gd name="T67" fmla="*/ 1206 h 1291"/>
                    <a:gd name="T68" fmla="*/ 283 w 1292"/>
                    <a:gd name="T69" fmla="*/ 1133 h 1291"/>
                    <a:gd name="T70" fmla="*/ 177 w 1292"/>
                    <a:gd name="T71" fmla="*/ 1032 h 1291"/>
                    <a:gd name="T72" fmla="*/ 98 w 1292"/>
                    <a:gd name="T73" fmla="*/ 909 h 1291"/>
                    <a:gd name="T74" fmla="*/ 52 w 1292"/>
                    <a:gd name="T75" fmla="*/ 768 h 1291"/>
                    <a:gd name="T76" fmla="*/ 40 w 1292"/>
                    <a:gd name="T77" fmla="*/ 615 h 1291"/>
                    <a:gd name="T78" fmla="*/ 66 w 1292"/>
                    <a:gd name="T79" fmla="*/ 465 h 1291"/>
                    <a:gd name="T80" fmla="*/ 127 w 1292"/>
                    <a:gd name="T81" fmla="*/ 331 h 1291"/>
                    <a:gd name="T82" fmla="*/ 217 w 1292"/>
                    <a:gd name="T83" fmla="*/ 216 h 1291"/>
                    <a:gd name="T84" fmla="*/ 332 w 1292"/>
                    <a:gd name="T85" fmla="*/ 127 h 1291"/>
                    <a:gd name="T86" fmla="*/ 466 w 1292"/>
                    <a:gd name="T87" fmla="*/ 66 h 1291"/>
                    <a:gd name="T88" fmla="*/ 615 w 1292"/>
                    <a:gd name="T89" fmla="*/ 39 h 1291"/>
                    <a:gd name="T90" fmla="*/ 769 w 1292"/>
                    <a:gd name="T91" fmla="*/ 51 h 1291"/>
                    <a:gd name="T92" fmla="*/ 910 w 1292"/>
                    <a:gd name="T93" fmla="*/ 98 h 1291"/>
                    <a:gd name="T94" fmla="*/ 1034 w 1292"/>
                    <a:gd name="T95" fmla="*/ 177 h 1291"/>
                    <a:gd name="T96" fmla="*/ 1134 w 1292"/>
                    <a:gd name="T97" fmla="*/ 282 h 1291"/>
                    <a:gd name="T98" fmla="*/ 1207 w 1292"/>
                    <a:gd name="T99" fmla="*/ 410 h 1291"/>
                    <a:gd name="T100" fmla="*/ 1248 w 1292"/>
                    <a:gd name="T101" fmla="*/ 553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92" h="1291">
                      <a:moveTo>
                        <a:pt x="1292" y="646"/>
                      </a:moveTo>
                      <a:lnTo>
                        <a:pt x="1291" y="613"/>
                      </a:lnTo>
                      <a:lnTo>
                        <a:pt x="1289" y="580"/>
                      </a:lnTo>
                      <a:lnTo>
                        <a:pt x="1285" y="548"/>
                      </a:lnTo>
                      <a:lnTo>
                        <a:pt x="1280" y="516"/>
                      </a:lnTo>
                      <a:lnTo>
                        <a:pt x="1272" y="484"/>
                      </a:lnTo>
                      <a:lnTo>
                        <a:pt x="1264" y="454"/>
                      </a:lnTo>
                      <a:lnTo>
                        <a:pt x="1253" y="424"/>
                      </a:lnTo>
                      <a:lnTo>
                        <a:pt x="1242" y="395"/>
                      </a:lnTo>
                      <a:lnTo>
                        <a:pt x="1228" y="366"/>
                      </a:lnTo>
                      <a:lnTo>
                        <a:pt x="1215" y="338"/>
                      </a:lnTo>
                      <a:lnTo>
                        <a:pt x="1199" y="311"/>
                      </a:lnTo>
                      <a:lnTo>
                        <a:pt x="1183" y="285"/>
                      </a:lnTo>
                      <a:lnTo>
                        <a:pt x="1165" y="260"/>
                      </a:lnTo>
                      <a:lnTo>
                        <a:pt x="1145" y="235"/>
                      </a:lnTo>
                      <a:lnTo>
                        <a:pt x="1125" y="212"/>
                      </a:lnTo>
                      <a:lnTo>
                        <a:pt x="1104" y="189"/>
                      </a:lnTo>
                      <a:lnTo>
                        <a:pt x="1081" y="168"/>
                      </a:lnTo>
                      <a:lnTo>
                        <a:pt x="1058" y="148"/>
                      </a:lnTo>
                      <a:lnTo>
                        <a:pt x="1034" y="129"/>
                      </a:lnTo>
                      <a:lnTo>
                        <a:pt x="1008" y="111"/>
                      </a:lnTo>
                      <a:lnTo>
                        <a:pt x="981" y="94"/>
                      </a:lnTo>
                      <a:lnTo>
                        <a:pt x="955" y="79"/>
                      </a:lnTo>
                      <a:lnTo>
                        <a:pt x="927" y="64"/>
                      </a:lnTo>
                      <a:lnTo>
                        <a:pt x="898" y="51"/>
                      </a:lnTo>
                      <a:lnTo>
                        <a:pt x="868" y="39"/>
                      </a:lnTo>
                      <a:lnTo>
                        <a:pt x="839" y="30"/>
                      </a:lnTo>
                      <a:lnTo>
                        <a:pt x="808" y="20"/>
                      </a:lnTo>
                      <a:lnTo>
                        <a:pt x="777" y="14"/>
                      </a:lnTo>
                      <a:lnTo>
                        <a:pt x="745" y="7"/>
                      </a:lnTo>
                      <a:lnTo>
                        <a:pt x="713" y="4"/>
                      </a:lnTo>
                      <a:lnTo>
                        <a:pt x="680" y="1"/>
                      </a:lnTo>
                      <a:lnTo>
                        <a:pt x="647" y="0"/>
                      </a:lnTo>
                      <a:lnTo>
                        <a:pt x="614" y="1"/>
                      </a:lnTo>
                      <a:lnTo>
                        <a:pt x="581" y="4"/>
                      </a:lnTo>
                      <a:lnTo>
                        <a:pt x="548" y="7"/>
                      </a:lnTo>
                      <a:lnTo>
                        <a:pt x="517" y="14"/>
                      </a:lnTo>
                      <a:lnTo>
                        <a:pt x="485" y="20"/>
                      </a:lnTo>
                      <a:lnTo>
                        <a:pt x="454" y="30"/>
                      </a:lnTo>
                      <a:lnTo>
                        <a:pt x="424" y="39"/>
                      </a:lnTo>
                      <a:lnTo>
                        <a:pt x="396" y="51"/>
                      </a:lnTo>
                      <a:lnTo>
                        <a:pt x="367" y="64"/>
                      </a:lnTo>
                      <a:lnTo>
                        <a:pt x="339" y="79"/>
                      </a:lnTo>
                      <a:lnTo>
                        <a:pt x="311" y="94"/>
                      </a:lnTo>
                      <a:lnTo>
                        <a:pt x="286" y="111"/>
                      </a:lnTo>
                      <a:lnTo>
                        <a:pt x="260" y="129"/>
                      </a:lnTo>
                      <a:lnTo>
                        <a:pt x="236" y="148"/>
                      </a:lnTo>
                      <a:lnTo>
                        <a:pt x="212" y="168"/>
                      </a:lnTo>
                      <a:lnTo>
                        <a:pt x="190" y="189"/>
                      </a:lnTo>
                      <a:lnTo>
                        <a:pt x="169" y="212"/>
                      </a:lnTo>
                      <a:lnTo>
                        <a:pt x="149" y="235"/>
                      </a:lnTo>
                      <a:lnTo>
                        <a:pt x="129" y="260"/>
                      </a:lnTo>
                      <a:lnTo>
                        <a:pt x="111" y="285"/>
                      </a:lnTo>
                      <a:lnTo>
                        <a:pt x="94" y="311"/>
                      </a:lnTo>
                      <a:lnTo>
                        <a:pt x="79" y="338"/>
                      </a:lnTo>
                      <a:lnTo>
                        <a:pt x="64" y="366"/>
                      </a:lnTo>
                      <a:lnTo>
                        <a:pt x="52" y="395"/>
                      </a:lnTo>
                      <a:lnTo>
                        <a:pt x="40" y="424"/>
                      </a:lnTo>
                      <a:lnTo>
                        <a:pt x="30" y="454"/>
                      </a:lnTo>
                      <a:lnTo>
                        <a:pt x="21" y="484"/>
                      </a:lnTo>
                      <a:lnTo>
                        <a:pt x="14" y="516"/>
                      </a:lnTo>
                      <a:lnTo>
                        <a:pt x="8" y="548"/>
                      </a:lnTo>
                      <a:lnTo>
                        <a:pt x="4" y="580"/>
                      </a:lnTo>
                      <a:lnTo>
                        <a:pt x="2" y="613"/>
                      </a:lnTo>
                      <a:lnTo>
                        <a:pt x="0" y="646"/>
                      </a:lnTo>
                      <a:lnTo>
                        <a:pt x="2" y="679"/>
                      </a:lnTo>
                      <a:lnTo>
                        <a:pt x="4" y="712"/>
                      </a:lnTo>
                      <a:lnTo>
                        <a:pt x="8" y="744"/>
                      </a:lnTo>
                      <a:lnTo>
                        <a:pt x="14" y="776"/>
                      </a:lnTo>
                      <a:lnTo>
                        <a:pt x="21" y="807"/>
                      </a:lnTo>
                      <a:lnTo>
                        <a:pt x="30" y="838"/>
                      </a:lnTo>
                      <a:lnTo>
                        <a:pt x="40" y="867"/>
                      </a:lnTo>
                      <a:lnTo>
                        <a:pt x="52" y="897"/>
                      </a:lnTo>
                      <a:lnTo>
                        <a:pt x="64" y="926"/>
                      </a:lnTo>
                      <a:lnTo>
                        <a:pt x="79" y="954"/>
                      </a:lnTo>
                      <a:lnTo>
                        <a:pt x="94" y="980"/>
                      </a:lnTo>
                      <a:lnTo>
                        <a:pt x="111" y="1007"/>
                      </a:lnTo>
                      <a:lnTo>
                        <a:pt x="129" y="1032"/>
                      </a:lnTo>
                      <a:lnTo>
                        <a:pt x="149" y="1057"/>
                      </a:lnTo>
                      <a:lnTo>
                        <a:pt x="169" y="1080"/>
                      </a:lnTo>
                      <a:lnTo>
                        <a:pt x="190" y="1103"/>
                      </a:lnTo>
                      <a:lnTo>
                        <a:pt x="212" y="1124"/>
                      </a:lnTo>
                      <a:lnTo>
                        <a:pt x="236" y="1144"/>
                      </a:lnTo>
                      <a:lnTo>
                        <a:pt x="260" y="1163"/>
                      </a:lnTo>
                      <a:lnTo>
                        <a:pt x="286" y="1182"/>
                      </a:lnTo>
                      <a:lnTo>
                        <a:pt x="311" y="1199"/>
                      </a:lnTo>
                      <a:lnTo>
                        <a:pt x="339" y="1213"/>
                      </a:lnTo>
                      <a:lnTo>
                        <a:pt x="367" y="1228"/>
                      </a:lnTo>
                      <a:lnTo>
                        <a:pt x="396" y="1241"/>
                      </a:lnTo>
                      <a:lnTo>
                        <a:pt x="424" y="1253"/>
                      </a:lnTo>
                      <a:lnTo>
                        <a:pt x="454" y="1262"/>
                      </a:lnTo>
                      <a:lnTo>
                        <a:pt x="485" y="1271"/>
                      </a:lnTo>
                      <a:lnTo>
                        <a:pt x="517" y="1278"/>
                      </a:lnTo>
                      <a:lnTo>
                        <a:pt x="548" y="1284"/>
                      </a:lnTo>
                      <a:lnTo>
                        <a:pt x="581" y="1288"/>
                      </a:lnTo>
                      <a:lnTo>
                        <a:pt x="614" y="1291"/>
                      </a:lnTo>
                      <a:lnTo>
                        <a:pt x="647" y="1291"/>
                      </a:lnTo>
                      <a:lnTo>
                        <a:pt x="680" y="1291"/>
                      </a:lnTo>
                      <a:lnTo>
                        <a:pt x="713" y="1288"/>
                      </a:lnTo>
                      <a:lnTo>
                        <a:pt x="745" y="1284"/>
                      </a:lnTo>
                      <a:lnTo>
                        <a:pt x="777" y="1278"/>
                      </a:lnTo>
                      <a:lnTo>
                        <a:pt x="808" y="1271"/>
                      </a:lnTo>
                      <a:lnTo>
                        <a:pt x="839" y="1262"/>
                      </a:lnTo>
                      <a:lnTo>
                        <a:pt x="868" y="1253"/>
                      </a:lnTo>
                      <a:lnTo>
                        <a:pt x="898" y="1241"/>
                      </a:lnTo>
                      <a:lnTo>
                        <a:pt x="927" y="1228"/>
                      </a:lnTo>
                      <a:lnTo>
                        <a:pt x="955" y="1213"/>
                      </a:lnTo>
                      <a:lnTo>
                        <a:pt x="981" y="1199"/>
                      </a:lnTo>
                      <a:lnTo>
                        <a:pt x="1008" y="1182"/>
                      </a:lnTo>
                      <a:lnTo>
                        <a:pt x="1034" y="1163"/>
                      </a:lnTo>
                      <a:lnTo>
                        <a:pt x="1058" y="1144"/>
                      </a:lnTo>
                      <a:lnTo>
                        <a:pt x="1081" y="1124"/>
                      </a:lnTo>
                      <a:lnTo>
                        <a:pt x="1104" y="1103"/>
                      </a:lnTo>
                      <a:lnTo>
                        <a:pt x="1125" y="1080"/>
                      </a:lnTo>
                      <a:lnTo>
                        <a:pt x="1145" y="1057"/>
                      </a:lnTo>
                      <a:lnTo>
                        <a:pt x="1165" y="1032"/>
                      </a:lnTo>
                      <a:lnTo>
                        <a:pt x="1183" y="1007"/>
                      </a:lnTo>
                      <a:lnTo>
                        <a:pt x="1199" y="980"/>
                      </a:lnTo>
                      <a:lnTo>
                        <a:pt x="1215" y="954"/>
                      </a:lnTo>
                      <a:lnTo>
                        <a:pt x="1228" y="926"/>
                      </a:lnTo>
                      <a:lnTo>
                        <a:pt x="1242" y="897"/>
                      </a:lnTo>
                      <a:lnTo>
                        <a:pt x="1253" y="867"/>
                      </a:lnTo>
                      <a:lnTo>
                        <a:pt x="1264" y="838"/>
                      </a:lnTo>
                      <a:lnTo>
                        <a:pt x="1272" y="807"/>
                      </a:lnTo>
                      <a:lnTo>
                        <a:pt x="1280" y="776"/>
                      </a:lnTo>
                      <a:lnTo>
                        <a:pt x="1285" y="744"/>
                      </a:lnTo>
                      <a:lnTo>
                        <a:pt x="1289" y="712"/>
                      </a:lnTo>
                      <a:lnTo>
                        <a:pt x="1291" y="679"/>
                      </a:lnTo>
                      <a:lnTo>
                        <a:pt x="1292" y="646"/>
                      </a:lnTo>
                      <a:close/>
                      <a:moveTo>
                        <a:pt x="1255" y="646"/>
                      </a:moveTo>
                      <a:lnTo>
                        <a:pt x="1254" y="677"/>
                      </a:lnTo>
                      <a:lnTo>
                        <a:pt x="1252" y="708"/>
                      </a:lnTo>
                      <a:lnTo>
                        <a:pt x="1248" y="739"/>
                      </a:lnTo>
                      <a:lnTo>
                        <a:pt x="1242" y="768"/>
                      </a:lnTo>
                      <a:lnTo>
                        <a:pt x="1236" y="798"/>
                      </a:lnTo>
                      <a:lnTo>
                        <a:pt x="1227" y="827"/>
                      </a:lnTo>
                      <a:lnTo>
                        <a:pt x="1218" y="855"/>
                      </a:lnTo>
                      <a:lnTo>
                        <a:pt x="1207" y="882"/>
                      </a:lnTo>
                      <a:lnTo>
                        <a:pt x="1194" y="909"/>
                      </a:lnTo>
                      <a:lnTo>
                        <a:pt x="1182" y="936"/>
                      </a:lnTo>
                      <a:lnTo>
                        <a:pt x="1167" y="961"/>
                      </a:lnTo>
                      <a:lnTo>
                        <a:pt x="1151" y="986"/>
                      </a:lnTo>
                      <a:lnTo>
                        <a:pt x="1134" y="1009"/>
                      </a:lnTo>
                      <a:lnTo>
                        <a:pt x="1116" y="1032"/>
                      </a:lnTo>
                      <a:lnTo>
                        <a:pt x="1096" y="1055"/>
                      </a:lnTo>
                      <a:lnTo>
                        <a:pt x="1076" y="1076"/>
                      </a:lnTo>
                      <a:lnTo>
                        <a:pt x="1056" y="1095"/>
                      </a:lnTo>
                      <a:lnTo>
                        <a:pt x="1034" y="1114"/>
                      </a:lnTo>
                      <a:lnTo>
                        <a:pt x="1010" y="1133"/>
                      </a:lnTo>
                      <a:lnTo>
                        <a:pt x="987" y="1150"/>
                      </a:lnTo>
                      <a:lnTo>
                        <a:pt x="962" y="1166"/>
                      </a:lnTo>
                      <a:lnTo>
                        <a:pt x="937" y="1180"/>
                      </a:lnTo>
                      <a:lnTo>
                        <a:pt x="910" y="1193"/>
                      </a:lnTo>
                      <a:lnTo>
                        <a:pt x="883" y="1206"/>
                      </a:lnTo>
                      <a:lnTo>
                        <a:pt x="856" y="1217"/>
                      </a:lnTo>
                      <a:lnTo>
                        <a:pt x="828" y="1226"/>
                      </a:lnTo>
                      <a:lnTo>
                        <a:pt x="798" y="1235"/>
                      </a:lnTo>
                      <a:lnTo>
                        <a:pt x="769" y="1241"/>
                      </a:lnTo>
                      <a:lnTo>
                        <a:pt x="740" y="1246"/>
                      </a:lnTo>
                      <a:lnTo>
                        <a:pt x="709" y="1251"/>
                      </a:lnTo>
                      <a:lnTo>
                        <a:pt x="678" y="1253"/>
                      </a:lnTo>
                      <a:lnTo>
                        <a:pt x="647" y="1254"/>
                      </a:lnTo>
                      <a:lnTo>
                        <a:pt x="615" y="1253"/>
                      </a:lnTo>
                      <a:lnTo>
                        <a:pt x="584" y="1251"/>
                      </a:lnTo>
                      <a:lnTo>
                        <a:pt x="554" y="1246"/>
                      </a:lnTo>
                      <a:lnTo>
                        <a:pt x="524" y="1241"/>
                      </a:lnTo>
                      <a:lnTo>
                        <a:pt x="495" y="1235"/>
                      </a:lnTo>
                      <a:lnTo>
                        <a:pt x="466" y="1226"/>
                      </a:lnTo>
                      <a:lnTo>
                        <a:pt x="438" y="1217"/>
                      </a:lnTo>
                      <a:lnTo>
                        <a:pt x="410" y="1206"/>
                      </a:lnTo>
                      <a:lnTo>
                        <a:pt x="383" y="1193"/>
                      </a:lnTo>
                      <a:lnTo>
                        <a:pt x="357" y="1180"/>
                      </a:lnTo>
                      <a:lnTo>
                        <a:pt x="332" y="1166"/>
                      </a:lnTo>
                      <a:lnTo>
                        <a:pt x="307" y="1150"/>
                      </a:lnTo>
                      <a:lnTo>
                        <a:pt x="283" y="1133"/>
                      </a:lnTo>
                      <a:lnTo>
                        <a:pt x="260" y="1114"/>
                      </a:lnTo>
                      <a:lnTo>
                        <a:pt x="238" y="1095"/>
                      </a:lnTo>
                      <a:lnTo>
                        <a:pt x="217" y="1076"/>
                      </a:lnTo>
                      <a:lnTo>
                        <a:pt x="196" y="1055"/>
                      </a:lnTo>
                      <a:lnTo>
                        <a:pt x="177" y="1032"/>
                      </a:lnTo>
                      <a:lnTo>
                        <a:pt x="159" y="1009"/>
                      </a:lnTo>
                      <a:lnTo>
                        <a:pt x="142" y="986"/>
                      </a:lnTo>
                      <a:lnTo>
                        <a:pt x="127" y="961"/>
                      </a:lnTo>
                      <a:lnTo>
                        <a:pt x="112" y="936"/>
                      </a:lnTo>
                      <a:lnTo>
                        <a:pt x="98" y="909"/>
                      </a:lnTo>
                      <a:lnTo>
                        <a:pt x="87" y="882"/>
                      </a:lnTo>
                      <a:lnTo>
                        <a:pt x="76" y="855"/>
                      </a:lnTo>
                      <a:lnTo>
                        <a:pt x="66" y="827"/>
                      </a:lnTo>
                      <a:lnTo>
                        <a:pt x="58" y="798"/>
                      </a:lnTo>
                      <a:lnTo>
                        <a:pt x="52" y="768"/>
                      </a:lnTo>
                      <a:lnTo>
                        <a:pt x="46" y="739"/>
                      </a:lnTo>
                      <a:lnTo>
                        <a:pt x="42" y="708"/>
                      </a:lnTo>
                      <a:lnTo>
                        <a:pt x="40" y="677"/>
                      </a:lnTo>
                      <a:lnTo>
                        <a:pt x="39" y="646"/>
                      </a:lnTo>
                      <a:lnTo>
                        <a:pt x="40" y="615"/>
                      </a:lnTo>
                      <a:lnTo>
                        <a:pt x="42" y="584"/>
                      </a:lnTo>
                      <a:lnTo>
                        <a:pt x="46" y="553"/>
                      </a:lnTo>
                      <a:lnTo>
                        <a:pt x="52" y="524"/>
                      </a:lnTo>
                      <a:lnTo>
                        <a:pt x="58" y="494"/>
                      </a:lnTo>
                      <a:lnTo>
                        <a:pt x="66" y="465"/>
                      </a:lnTo>
                      <a:lnTo>
                        <a:pt x="76" y="437"/>
                      </a:lnTo>
                      <a:lnTo>
                        <a:pt x="87" y="410"/>
                      </a:lnTo>
                      <a:lnTo>
                        <a:pt x="98" y="382"/>
                      </a:lnTo>
                      <a:lnTo>
                        <a:pt x="112" y="357"/>
                      </a:lnTo>
                      <a:lnTo>
                        <a:pt x="127" y="331"/>
                      </a:lnTo>
                      <a:lnTo>
                        <a:pt x="142" y="307"/>
                      </a:lnTo>
                      <a:lnTo>
                        <a:pt x="159" y="282"/>
                      </a:lnTo>
                      <a:lnTo>
                        <a:pt x="177" y="260"/>
                      </a:lnTo>
                      <a:lnTo>
                        <a:pt x="196" y="237"/>
                      </a:lnTo>
                      <a:lnTo>
                        <a:pt x="217" y="216"/>
                      </a:lnTo>
                      <a:lnTo>
                        <a:pt x="238" y="196"/>
                      </a:lnTo>
                      <a:lnTo>
                        <a:pt x="260" y="177"/>
                      </a:lnTo>
                      <a:lnTo>
                        <a:pt x="283" y="159"/>
                      </a:lnTo>
                      <a:lnTo>
                        <a:pt x="307" y="143"/>
                      </a:lnTo>
                      <a:lnTo>
                        <a:pt x="332" y="127"/>
                      </a:lnTo>
                      <a:lnTo>
                        <a:pt x="357" y="112"/>
                      </a:lnTo>
                      <a:lnTo>
                        <a:pt x="383" y="98"/>
                      </a:lnTo>
                      <a:lnTo>
                        <a:pt x="410" y="86"/>
                      </a:lnTo>
                      <a:lnTo>
                        <a:pt x="438" y="76"/>
                      </a:lnTo>
                      <a:lnTo>
                        <a:pt x="466" y="66"/>
                      </a:lnTo>
                      <a:lnTo>
                        <a:pt x="495" y="57"/>
                      </a:lnTo>
                      <a:lnTo>
                        <a:pt x="524" y="51"/>
                      </a:lnTo>
                      <a:lnTo>
                        <a:pt x="554" y="46"/>
                      </a:lnTo>
                      <a:lnTo>
                        <a:pt x="584" y="41"/>
                      </a:lnTo>
                      <a:lnTo>
                        <a:pt x="615" y="39"/>
                      </a:lnTo>
                      <a:lnTo>
                        <a:pt x="647" y="38"/>
                      </a:lnTo>
                      <a:lnTo>
                        <a:pt x="678" y="39"/>
                      </a:lnTo>
                      <a:lnTo>
                        <a:pt x="709" y="41"/>
                      </a:lnTo>
                      <a:lnTo>
                        <a:pt x="740" y="46"/>
                      </a:lnTo>
                      <a:lnTo>
                        <a:pt x="769" y="51"/>
                      </a:lnTo>
                      <a:lnTo>
                        <a:pt x="798" y="57"/>
                      </a:lnTo>
                      <a:lnTo>
                        <a:pt x="828" y="66"/>
                      </a:lnTo>
                      <a:lnTo>
                        <a:pt x="856" y="76"/>
                      </a:lnTo>
                      <a:lnTo>
                        <a:pt x="883" y="86"/>
                      </a:lnTo>
                      <a:lnTo>
                        <a:pt x="910" y="98"/>
                      </a:lnTo>
                      <a:lnTo>
                        <a:pt x="937" y="112"/>
                      </a:lnTo>
                      <a:lnTo>
                        <a:pt x="962" y="127"/>
                      </a:lnTo>
                      <a:lnTo>
                        <a:pt x="987" y="143"/>
                      </a:lnTo>
                      <a:lnTo>
                        <a:pt x="1010" y="159"/>
                      </a:lnTo>
                      <a:lnTo>
                        <a:pt x="1034" y="177"/>
                      </a:lnTo>
                      <a:lnTo>
                        <a:pt x="1056" y="196"/>
                      </a:lnTo>
                      <a:lnTo>
                        <a:pt x="1076" y="216"/>
                      </a:lnTo>
                      <a:lnTo>
                        <a:pt x="1096" y="237"/>
                      </a:lnTo>
                      <a:lnTo>
                        <a:pt x="1116" y="260"/>
                      </a:lnTo>
                      <a:lnTo>
                        <a:pt x="1134" y="282"/>
                      </a:lnTo>
                      <a:lnTo>
                        <a:pt x="1151" y="307"/>
                      </a:lnTo>
                      <a:lnTo>
                        <a:pt x="1167" y="331"/>
                      </a:lnTo>
                      <a:lnTo>
                        <a:pt x="1182" y="357"/>
                      </a:lnTo>
                      <a:lnTo>
                        <a:pt x="1194" y="382"/>
                      </a:lnTo>
                      <a:lnTo>
                        <a:pt x="1207" y="410"/>
                      </a:lnTo>
                      <a:lnTo>
                        <a:pt x="1218" y="437"/>
                      </a:lnTo>
                      <a:lnTo>
                        <a:pt x="1227" y="465"/>
                      </a:lnTo>
                      <a:lnTo>
                        <a:pt x="1236" y="494"/>
                      </a:lnTo>
                      <a:lnTo>
                        <a:pt x="1242" y="524"/>
                      </a:lnTo>
                      <a:lnTo>
                        <a:pt x="1248" y="553"/>
                      </a:lnTo>
                      <a:lnTo>
                        <a:pt x="1252" y="584"/>
                      </a:lnTo>
                      <a:lnTo>
                        <a:pt x="1254" y="615"/>
                      </a:lnTo>
                      <a:lnTo>
                        <a:pt x="1255" y="646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6" name="Freeform 7312">
                  <a:extLst>
                    <a:ext uri="{FF2B5EF4-FFF2-40B4-BE49-F238E27FC236}">
                      <a16:creationId xmlns:a16="http://schemas.microsoft.com/office/drawing/2014/main" xmlns="" id="{50575442-E630-4223-9F00-DA00D1A237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2" y="1415"/>
                  <a:ext cx="125" cy="125"/>
                </a:xfrm>
                <a:custGeom>
                  <a:avLst/>
                  <a:gdLst>
                    <a:gd name="T0" fmla="*/ 1240 w 1253"/>
                    <a:gd name="T1" fmla="*/ 500 h 1254"/>
                    <a:gd name="T2" fmla="*/ 1191 w 1253"/>
                    <a:gd name="T3" fmla="*/ 356 h 1254"/>
                    <a:gd name="T4" fmla="*/ 1110 w 1253"/>
                    <a:gd name="T5" fmla="*/ 228 h 1254"/>
                    <a:gd name="T6" fmla="*/ 1002 w 1253"/>
                    <a:gd name="T7" fmla="*/ 125 h 1254"/>
                    <a:gd name="T8" fmla="*/ 871 w 1253"/>
                    <a:gd name="T9" fmla="*/ 49 h 1254"/>
                    <a:gd name="T10" fmla="*/ 722 w 1253"/>
                    <a:gd name="T11" fmla="*/ 8 h 1254"/>
                    <a:gd name="T12" fmla="*/ 563 w 1253"/>
                    <a:gd name="T13" fmla="*/ 3 h 1254"/>
                    <a:gd name="T14" fmla="*/ 411 w 1253"/>
                    <a:gd name="T15" fmla="*/ 38 h 1254"/>
                    <a:gd name="T16" fmla="*/ 277 w 1253"/>
                    <a:gd name="T17" fmla="*/ 108 h 1254"/>
                    <a:gd name="T18" fmla="*/ 163 w 1253"/>
                    <a:gd name="T19" fmla="*/ 206 h 1254"/>
                    <a:gd name="T20" fmla="*/ 75 w 1253"/>
                    <a:gd name="T21" fmla="*/ 328 h 1254"/>
                    <a:gd name="T22" fmla="*/ 20 w 1253"/>
                    <a:gd name="T23" fmla="*/ 471 h 1254"/>
                    <a:gd name="T24" fmla="*/ 0 w 1253"/>
                    <a:gd name="T25" fmla="*/ 627 h 1254"/>
                    <a:gd name="T26" fmla="*/ 20 w 1253"/>
                    <a:gd name="T27" fmla="*/ 784 h 1254"/>
                    <a:gd name="T28" fmla="*/ 75 w 1253"/>
                    <a:gd name="T29" fmla="*/ 925 h 1254"/>
                    <a:gd name="T30" fmla="*/ 163 w 1253"/>
                    <a:gd name="T31" fmla="*/ 1049 h 1254"/>
                    <a:gd name="T32" fmla="*/ 277 w 1253"/>
                    <a:gd name="T33" fmla="*/ 1147 h 1254"/>
                    <a:gd name="T34" fmla="*/ 411 w 1253"/>
                    <a:gd name="T35" fmla="*/ 1216 h 1254"/>
                    <a:gd name="T36" fmla="*/ 563 w 1253"/>
                    <a:gd name="T37" fmla="*/ 1251 h 1254"/>
                    <a:gd name="T38" fmla="*/ 722 w 1253"/>
                    <a:gd name="T39" fmla="*/ 1247 h 1254"/>
                    <a:gd name="T40" fmla="*/ 871 w 1253"/>
                    <a:gd name="T41" fmla="*/ 1204 h 1254"/>
                    <a:gd name="T42" fmla="*/ 1002 w 1253"/>
                    <a:gd name="T43" fmla="*/ 1130 h 1254"/>
                    <a:gd name="T44" fmla="*/ 1110 w 1253"/>
                    <a:gd name="T45" fmla="*/ 1025 h 1254"/>
                    <a:gd name="T46" fmla="*/ 1191 w 1253"/>
                    <a:gd name="T47" fmla="*/ 899 h 1254"/>
                    <a:gd name="T48" fmla="*/ 1240 w 1253"/>
                    <a:gd name="T49" fmla="*/ 754 h 1254"/>
                    <a:gd name="T50" fmla="*/ 1216 w 1253"/>
                    <a:gd name="T51" fmla="*/ 627 h 1254"/>
                    <a:gd name="T52" fmla="*/ 1197 w 1253"/>
                    <a:gd name="T53" fmla="*/ 774 h 1254"/>
                    <a:gd name="T54" fmla="*/ 1145 w 1253"/>
                    <a:gd name="T55" fmla="*/ 907 h 1254"/>
                    <a:gd name="T56" fmla="*/ 1063 w 1253"/>
                    <a:gd name="T57" fmla="*/ 1023 h 1254"/>
                    <a:gd name="T58" fmla="*/ 956 w 1253"/>
                    <a:gd name="T59" fmla="*/ 1115 h 1254"/>
                    <a:gd name="T60" fmla="*/ 829 w 1253"/>
                    <a:gd name="T61" fmla="*/ 1180 h 1254"/>
                    <a:gd name="T62" fmla="*/ 687 w 1253"/>
                    <a:gd name="T63" fmla="*/ 1213 h 1254"/>
                    <a:gd name="T64" fmla="*/ 537 w 1253"/>
                    <a:gd name="T65" fmla="*/ 1209 h 1254"/>
                    <a:gd name="T66" fmla="*/ 398 w 1253"/>
                    <a:gd name="T67" fmla="*/ 1169 h 1254"/>
                    <a:gd name="T68" fmla="*/ 274 w 1253"/>
                    <a:gd name="T69" fmla="*/ 1099 h 1254"/>
                    <a:gd name="T70" fmla="*/ 172 w 1253"/>
                    <a:gd name="T71" fmla="*/ 1002 h 1254"/>
                    <a:gd name="T72" fmla="*/ 95 w 1253"/>
                    <a:gd name="T73" fmla="*/ 883 h 1254"/>
                    <a:gd name="T74" fmla="*/ 50 w 1253"/>
                    <a:gd name="T75" fmla="*/ 745 h 1254"/>
                    <a:gd name="T76" fmla="*/ 39 w 1253"/>
                    <a:gd name="T77" fmla="*/ 596 h 1254"/>
                    <a:gd name="T78" fmla="*/ 65 w 1253"/>
                    <a:gd name="T79" fmla="*/ 451 h 1254"/>
                    <a:gd name="T80" fmla="*/ 123 w 1253"/>
                    <a:gd name="T81" fmla="*/ 322 h 1254"/>
                    <a:gd name="T82" fmla="*/ 211 w 1253"/>
                    <a:gd name="T83" fmla="*/ 211 h 1254"/>
                    <a:gd name="T84" fmla="*/ 321 w 1253"/>
                    <a:gd name="T85" fmla="*/ 124 h 1254"/>
                    <a:gd name="T86" fmla="*/ 451 w 1253"/>
                    <a:gd name="T87" fmla="*/ 65 h 1254"/>
                    <a:gd name="T88" fmla="*/ 596 w 1253"/>
                    <a:gd name="T89" fmla="*/ 39 h 1254"/>
                    <a:gd name="T90" fmla="*/ 745 w 1253"/>
                    <a:gd name="T91" fmla="*/ 50 h 1254"/>
                    <a:gd name="T92" fmla="*/ 883 w 1253"/>
                    <a:gd name="T93" fmla="*/ 96 h 1254"/>
                    <a:gd name="T94" fmla="*/ 1002 w 1253"/>
                    <a:gd name="T95" fmla="*/ 173 h 1254"/>
                    <a:gd name="T96" fmla="*/ 1099 w 1253"/>
                    <a:gd name="T97" fmla="*/ 275 h 1254"/>
                    <a:gd name="T98" fmla="*/ 1169 w 1253"/>
                    <a:gd name="T99" fmla="*/ 398 h 1254"/>
                    <a:gd name="T100" fmla="*/ 1208 w 1253"/>
                    <a:gd name="T101" fmla="*/ 538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53" h="1254">
                      <a:moveTo>
                        <a:pt x="1253" y="627"/>
                      </a:moveTo>
                      <a:lnTo>
                        <a:pt x="1253" y="595"/>
                      </a:lnTo>
                      <a:lnTo>
                        <a:pt x="1250" y="563"/>
                      </a:lnTo>
                      <a:lnTo>
                        <a:pt x="1247" y="531"/>
                      </a:lnTo>
                      <a:lnTo>
                        <a:pt x="1240" y="500"/>
                      </a:lnTo>
                      <a:lnTo>
                        <a:pt x="1234" y="471"/>
                      </a:lnTo>
                      <a:lnTo>
                        <a:pt x="1225" y="441"/>
                      </a:lnTo>
                      <a:lnTo>
                        <a:pt x="1216" y="412"/>
                      </a:lnTo>
                      <a:lnTo>
                        <a:pt x="1204" y="383"/>
                      </a:lnTo>
                      <a:lnTo>
                        <a:pt x="1191" y="356"/>
                      </a:lnTo>
                      <a:lnTo>
                        <a:pt x="1178" y="328"/>
                      </a:lnTo>
                      <a:lnTo>
                        <a:pt x="1163" y="302"/>
                      </a:lnTo>
                      <a:lnTo>
                        <a:pt x="1147" y="277"/>
                      </a:lnTo>
                      <a:lnTo>
                        <a:pt x="1129" y="252"/>
                      </a:lnTo>
                      <a:lnTo>
                        <a:pt x="1110" y="228"/>
                      </a:lnTo>
                      <a:lnTo>
                        <a:pt x="1091" y="206"/>
                      </a:lnTo>
                      <a:lnTo>
                        <a:pt x="1070" y="184"/>
                      </a:lnTo>
                      <a:lnTo>
                        <a:pt x="1049" y="163"/>
                      </a:lnTo>
                      <a:lnTo>
                        <a:pt x="1025" y="144"/>
                      </a:lnTo>
                      <a:lnTo>
                        <a:pt x="1002" y="125"/>
                      </a:lnTo>
                      <a:lnTo>
                        <a:pt x="977" y="108"/>
                      </a:lnTo>
                      <a:lnTo>
                        <a:pt x="952" y="91"/>
                      </a:lnTo>
                      <a:lnTo>
                        <a:pt x="925" y="76"/>
                      </a:lnTo>
                      <a:lnTo>
                        <a:pt x="898" y="62"/>
                      </a:lnTo>
                      <a:lnTo>
                        <a:pt x="871" y="49"/>
                      </a:lnTo>
                      <a:lnTo>
                        <a:pt x="842" y="38"/>
                      </a:lnTo>
                      <a:lnTo>
                        <a:pt x="813" y="29"/>
                      </a:lnTo>
                      <a:lnTo>
                        <a:pt x="783" y="20"/>
                      </a:lnTo>
                      <a:lnTo>
                        <a:pt x="753" y="13"/>
                      </a:lnTo>
                      <a:lnTo>
                        <a:pt x="722" y="8"/>
                      </a:lnTo>
                      <a:lnTo>
                        <a:pt x="691" y="3"/>
                      </a:lnTo>
                      <a:lnTo>
                        <a:pt x="659" y="1"/>
                      </a:lnTo>
                      <a:lnTo>
                        <a:pt x="627" y="0"/>
                      </a:lnTo>
                      <a:lnTo>
                        <a:pt x="594" y="1"/>
                      </a:lnTo>
                      <a:lnTo>
                        <a:pt x="563" y="3"/>
                      </a:lnTo>
                      <a:lnTo>
                        <a:pt x="531" y="8"/>
                      </a:lnTo>
                      <a:lnTo>
                        <a:pt x="500" y="13"/>
                      </a:lnTo>
                      <a:lnTo>
                        <a:pt x="470" y="20"/>
                      </a:lnTo>
                      <a:lnTo>
                        <a:pt x="441" y="29"/>
                      </a:lnTo>
                      <a:lnTo>
                        <a:pt x="411" y="38"/>
                      </a:lnTo>
                      <a:lnTo>
                        <a:pt x="383" y="49"/>
                      </a:lnTo>
                      <a:lnTo>
                        <a:pt x="355" y="62"/>
                      </a:lnTo>
                      <a:lnTo>
                        <a:pt x="328" y="76"/>
                      </a:lnTo>
                      <a:lnTo>
                        <a:pt x="302" y="91"/>
                      </a:lnTo>
                      <a:lnTo>
                        <a:pt x="277" y="108"/>
                      </a:lnTo>
                      <a:lnTo>
                        <a:pt x="252" y="125"/>
                      </a:lnTo>
                      <a:lnTo>
                        <a:pt x="228" y="144"/>
                      </a:lnTo>
                      <a:lnTo>
                        <a:pt x="205" y="163"/>
                      </a:lnTo>
                      <a:lnTo>
                        <a:pt x="184" y="184"/>
                      </a:lnTo>
                      <a:lnTo>
                        <a:pt x="163" y="206"/>
                      </a:lnTo>
                      <a:lnTo>
                        <a:pt x="143" y="228"/>
                      </a:lnTo>
                      <a:lnTo>
                        <a:pt x="124" y="252"/>
                      </a:lnTo>
                      <a:lnTo>
                        <a:pt x="107" y="277"/>
                      </a:lnTo>
                      <a:lnTo>
                        <a:pt x="90" y="302"/>
                      </a:lnTo>
                      <a:lnTo>
                        <a:pt x="75" y="328"/>
                      </a:lnTo>
                      <a:lnTo>
                        <a:pt x="61" y="356"/>
                      </a:lnTo>
                      <a:lnTo>
                        <a:pt x="49" y="383"/>
                      </a:lnTo>
                      <a:lnTo>
                        <a:pt x="38" y="412"/>
                      </a:lnTo>
                      <a:lnTo>
                        <a:pt x="28" y="441"/>
                      </a:lnTo>
                      <a:lnTo>
                        <a:pt x="20" y="471"/>
                      </a:lnTo>
                      <a:lnTo>
                        <a:pt x="12" y="500"/>
                      </a:lnTo>
                      <a:lnTo>
                        <a:pt x="7" y="531"/>
                      </a:lnTo>
                      <a:lnTo>
                        <a:pt x="3" y="563"/>
                      </a:lnTo>
                      <a:lnTo>
                        <a:pt x="1" y="595"/>
                      </a:lnTo>
                      <a:lnTo>
                        <a:pt x="0" y="627"/>
                      </a:lnTo>
                      <a:lnTo>
                        <a:pt x="1" y="659"/>
                      </a:lnTo>
                      <a:lnTo>
                        <a:pt x="3" y="691"/>
                      </a:lnTo>
                      <a:lnTo>
                        <a:pt x="7" y="723"/>
                      </a:lnTo>
                      <a:lnTo>
                        <a:pt x="12" y="754"/>
                      </a:lnTo>
                      <a:lnTo>
                        <a:pt x="20" y="784"/>
                      </a:lnTo>
                      <a:lnTo>
                        <a:pt x="28" y="813"/>
                      </a:lnTo>
                      <a:lnTo>
                        <a:pt x="38" y="842"/>
                      </a:lnTo>
                      <a:lnTo>
                        <a:pt x="49" y="871"/>
                      </a:lnTo>
                      <a:lnTo>
                        <a:pt x="61" y="899"/>
                      </a:lnTo>
                      <a:lnTo>
                        <a:pt x="75" y="925"/>
                      </a:lnTo>
                      <a:lnTo>
                        <a:pt x="90" y="952"/>
                      </a:lnTo>
                      <a:lnTo>
                        <a:pt x="107" y="977"/>
                      </a:lnTo>
                      <a:lnTo>
                        <a:pt x="124" y="1002"/>
                      </a:lnTo>
                      <a:lnTo>
                        <a:pt x="143" y="1025"/>
                      </a:lnTo>
                      <a:lnTo>
                        <a:pt x="163" y="1049"/>
                      </a:lnTo>
                      <a:lnTo>
                        <a:pt x="184" y="1070"/>
                      </a:lnTo>
                      <a:lnTo>
                        <a:pt x="205" y="1091"/>
                      </a:lnTo>
                      <a:lnTo>
                        <a:pt x="228" y="1110"/>
                      </a:lnTo>
                      <a:lnTo>
                        <a:pt x="252" y="1130"/>
                      </a:lnTo>
                      <a:lnTo>
                        <a:pt x="277" y="1147"/>
                      </a:lnTo>
                      <a:lnTo>
                        <a:pt x="302" y="1163"/>
                      </a:lnTo>
                      <a:lnTo>
                        <a:pt x="328" y="1178"/>
                      </a:lnTo>
                      <a:lnTo>
                        <a:pt x="355" y="1192"/>
                      </a:lnTo>
                      <a:lnTo>
                        <a:pt x="383" y="1204"/>
                      </a:lnTo>
                      <a:lnTo>
                        <a:pt x="411" y="1216"/>
                      </a:lnTo>
                      <a:lnTo>
                        <a:pt x="441" y="1225"/>
                      </a:lnTo>
                      <a:lnTo>
                        <a:pt x="470" y="1234"/>
                      </a:lnTo>
                      <a:lnTo>
                        <a:pt x="500" y="1241"/>
                      </a:lnTo>
                      <a:lnTo>
                        <a:pt x="531" y="1247"/>
                      </a:lnTo>
                      <a:lnTo>
                        <a:pt x="563" y="1251"/>
                      </a:lnTo>
                      <a:lnTo>
                        <a:pt x="594" y="1253"/>
                      </a:lnTo>
                      <a:lnTo>
                        <a:pt x="627" y="1254"/>
                      </a:lnTo>
                      <a:lnTo>
                        <a:pt x="659" y="1253"/>
                      </a:lnTo>
                      <a:lnTo>
                        <a:pt x="691" y="1251"/>
                      </a:lnTo>
                      <a:lnTo>
                        <a:pt x="722" y="1247"/>
                      </a:lnTo>
                      <a:lnTo>
                        <a:pt x="753" y="1241"/>
                      </a:lnTo>
                      <a:lnTo>
                        <a:pt x="783" y="1234"/>
                      </a:lnTo>
                      <a:lnTo>
                        <a:pt x="813" y="1225"/>
                      </a:lnTo>
                      <a:lnTo>
                        <a:pt x="842" y="1216"/>
                      </a:lnTo>
                      <a:lnTo>
                        <a:pt x="871" y="1204"/>
                      </a:lnTo>
                      <a:lnTo>
                        <a:pt x="898" y="1192"/>
                      </a:lnTo>
                      <a:lnTo>
                        <a:pt x="925" y="1178"/>
                      </a:lnTo>
                      <a:lnTo>
                        <a:pt x="952" y="1163"/>
                      </a:lnTo>
                      <a:lnTo>
                        <a:pt x="977" y="1147"/>
                      </a:lnTo>
                      <a:lnTo>
                        <a:pt x="1002" y="1130"/>
                      </a:lnTo>
                      <a:lnTo>
                        <a:pt x="1025" y="1110"/>
                      </a:lnTo>
                      <a:lnTo>
                        <a:pt x="1049" y="1091"/>
                      </a:lnTo>
                      <a:lnTo>
                        <a:pt x="1070" y="1070"/>
                      </a:lnTo>
                      <a:lnTo>
                        <a:pt x="1091" y="1049"/>
                      </a:lnTo>
                      <a:lnTo>
                        <a:pt x="1110" y="1025"/>
                      </a:lnTo>
                      <a:lnTo>
                        <a:pt x="1129" y="1002"/>
                      </a:lnTo>
                      <a:lnTo>
                        <a:pt x="1147" y="977"/>
                      </a:lnTo>
                      <a:lnTo>
                        <a:pt x="1163" y="952"/>
                      </a:lnTo>
                      <a:lnTo>
                        <a:pt x="1178" y="925"/>
                      </a:lnTo>
                      <a:lnTo>
                        <a:pt x="1191" y="899"/>
                      </a:lnTo>
                      <a:lnTo>
                        <a:pt x="1204" y="871"/>
                      </a:lnTo>
                      <a:lnTo>
                        <a:pt x="1216" y="842"/>
                      </a:lnTo>
                      <a:lnTo>
                        <a:pt x="1225" y="813"/>
                      </a:lnTo>
                      <a:lnTo>
                        <a:pt x="1234" y="784"/>
                      </a:lnTo>
                      <a:lnTo>
                        <a:pt x="1240" y="754"/>
                      </a:lnTo>
                      <a:lnTo>
                        <a:pt x="1247" y="723"/>
                      </a:lnTo>
                      <a:lnTo>
                        <a:pt x="1250" y="691"/>
                      </a:lnTo>
                      <a:lnTo>
                        <a:pt x="1253" y="659"/>
                      </a:lnTo>
                      <a:lnTo>
                        <a:pt x="1253" y="627"/>
                      </a:lnTo>
                      <a:close/>
                      <a:moveTo>
                        <a:pt x="1216" y="627"/>
                      </a:moveTo>
                      <a:lnTo>
                        <a:pt x="1215" y="657"/>
                      </a:lnTo>
                      <a:lnTo>
                        <a:pt x="1213" y="687"/>
                      </a:lnTo>
                      <a:lnTo>
                        <a:pt x="1208" y="716"/>
                      </a:lnTo>
                      <a:lnTo>
                        <a:pt x="1204" y="745"/>
                      </a:lnTo>
                      <a:lnTo>
                        <a:pt x="1197" y="774"/>
                      </a:lnTo>
                      <a:lnTo>
                        <a:pt x="1189" y="802"/>
                      </a:lnTo>
                      <a:lnTo>
                        <a:pt x="1180" y="829"/>
                      </a:lnTo>
                      <a:lnTo>
                        <a:pt x="1169" y="856"/>
                      </a:lnTo>
                      <a:lnTo>
                        <a:pt x="1157" y="883"/>
                      </a:lnTo>
                      <a:lnTo>
                        <a:pt x="1145" y="907"/>
                      </a:lnTo>
                      <a:lnTo>
                        <a:pt x="1131" y="933"/>
                      </a:lnTo>
                      <a:lnTo>
                        <a:pt x="1115" y="956"/>
                      </a:lnTo>
                      <a:lnTo>
                        <a:pt x="1099" y="979"/>
                      </a:lnTo>
                      <a:lnTo>
                        <a:pt x="1081" y="1002"/>
                      </a:lnTo>
                      <a:lnTo>
                        <a:pt x="1063" y="1023"/>
                      </a:lnTo>
                      <a:lnTo>
                        <a:pt x="1043" y="1043"/>
                      </a:lnTo>
                      <a:lnTo>
                        <a:pt x="1023" y="1062"/>
                      </a:lnTo>
                      <a:lnTo>
                        <a:pt x="1002" y="1082"/>
                      </a:lnTo>
                      <a:lnTo>
                        <a:pt x="979" y="1099"/>
                      </a:lnTo>
                      <a:lnTo>
                        <a:pt x="956" y="1115"/>
                      </a:lnTo>
                      <a:lnTo>
                        <a:pt x="933" y="1131"/>
                      </a:lnTo>
                      <a:lnTo>
                        <a:pt x="907" y="1144"/>
                      </a:lnTo>
                      <a:lnTo>
                        <a:pt x="883" y="1157"/>
                      </a:lnTo>
                      <a:lnTo>
                        <a:pt x="856" y="1169"/>
                      </a:lnTo>
                      <a:lnTo>
                        <a:pt x="829" y="1180"/>
                      </a:lnTo>
                      <a:lnTo>
                        <a:pt x="802" y="1189"/>
                      </a:lnTo>
                      <a:lnTo>
                        <a:pt x="774" y="1197"/>
                      </a:lnTo>
                      <a:lnTo>
                        <a:pt x="745" y="1204"/>
                      </a:lnTo>
                      <a:lnTo>
                        <a:pt x="716" y="1209"/>
                      </a:lnTo>
                      <a:lnTo>
                        <a:pt x="687" y="1213"/>
                      </a:lnTo>
                      <a:lnTo>
                        <a:pt x="657" y="1215"/>
                      </a:lnTo>
                      <a:lnTo>
                        <a:pt x="627" y="1216"/>
                      </a:lnTo>
                      <a:lnTo>
                        <a:pt x="596" y="1215"/>
                      </a:lnTo>
                      <a:lnTo>
                        <a:pt x="566" y="1213"/>
                      </a:lnTo>
                      <a:lnTo>
                        <a:pt x="537" y="1209"/>
                      </a:lnTo>
                      <a:lnTo>
                        <a:pt x="508" y="1204"/>
                      </a:lnTo>
                      <a:lnTo>
                        <a:pt x="480" y="1197"/>
                      </a:lnTo>
                      <a:lnTo>
                        <a:pt x="451" y="1189"/>
                      </a:lnTo>
                      <a:lnTo>
                        <a:pt x="425" y="1180"/>
                      </a:lnTo>
                      <a:lnTo>
                        <a:pt x="398" y="1169"/>
                      </a:lnTo>
                      <a:lnTo>
                        <a:pt x="371" y="1157"/>
                      </a:lnTo>
                      <a:lnTo>
                        <a:pt x="346" y="1144"/>
                      </a:lnTo>
                      <a:lnTo>
                        <a:pt x="321" y="1131"/>
                      </a:lnTo>
                      <a:lnTo>
                        <a:pt x="298" y="1115"/>
                      </a:lnTo>
                      <a:lnTo>
                        <a:pt x="274" y="1099"/>
                      </a:lnTo>
                      <a:lnTo>
                        <a:pt x="252" y="1082"/>
                      </a:lnTo>
                      <a:lnTo>
                        <a:pt x="231" y="1062"/>
                      </a:lnTo>
                      <a:lnTo>
                        <a:pt x="211" y="1043"/>
                      </a:lnTo>
                      <a:lnTo>
                        <a:pt x="190" y="1023"/>
                      </a:lnTo>
                      <a:lnTo>
                        <a:pt x="172" y="1002"/>
                      </a:lnTo>
                      <a:lnTo>
                        <a:pt x="155" y="979"/>
                      </a:lnTo>
                      <a:lnTo>
                        <a:pt x="138" y="956"/>
                      </a:lnTo>
                      <a:lnTo>
                        <a:pt x="123" y="933"/>
                      </a:lnTo>
                      <a:lnTo>
                        <a:pt x="109" y="907"/>
                      </a:lnTo>
                      <a:lnTo>
                        <a:pt x="95" y="883"/>
                      </a:lnTo>
                      <a:lnTo>
                        <a:pt x="84" y="856"/>
                      </a:lnTo>
                      <a:lnTo>
                        <a:pt x="73" y="829"/>
                      </a:lnTo>
                      <a:lnTo>
                        <a:pt x="65" y="802"/>
                      </a:lnTo>
                      <a:lnTo>
                        <a:pt x="56" y="774"/>
                      </a:lnTo>
                      <a:lnTo>
                        <a:pt x="50" y="745"/>
                      </a:lnTo>
                      <a:lnTo>
                        <a:pt x="44" y="716"/>
                      </a:lnTo>
                      <a:lnTo>
                        <a:pt x="41" y="687"/>
                      </a:lnTo>
                      <a:lnTo>
                        <a:pt x="39" y="657"/>
                      </a:lnTo>
                      <a:lnTo>
                        <a:pt x="38" y="627"/>
                      </a:lnTo>
                      <a:lnTo>
                        <a:pt x="39" y="596"/>
                      </a:lnTo>
                      <a:lnTo>
                        <a:pt x="41" y="566"/>
                      </a:lnTo>
                      <a:lnTo>
                        <a:pt x="44" y="538"/>
                      </a:lnTo>
                      <a:lnTo>
                        <a:pt x="50" y="508"/>
                      </a:lnTo>
                      <a:lnTo>
                        <a:pt x="56" y="480"/>
                      </a:lnTo>
                      <a:lnTo>
                        <a:pt x="65" y="451"/>
                      </a:lnTo>
                      <a:lnTo>
                        <a:pt x="73" y="425"/>
                      </a:lnTo>
                      <a:lnTo>
                        <a:pt x="84" y="398"/>
                      </a:lnTo>
                      <a:lnTo>
                        <a:pt x="95" y="372"/>
                      </a:lnTo>
                      <a:lnTo>
                        <a:pt x="109" y="346"/>
                      </a:lnTo>
                      <a:lnTo>
                        <a:pt x="123" y="322"/>
                      </a:lnTo>
                      <a:lnTo>
                        <a:pt x="138" y="298"/>
                      </a:lnTo>
                      <a:lnTo>
                        <a:pt x="155" y="275"/>
                      </a:lnTo>
                      <a:lnTo>
                        <a:pt x="172" y="252"/>
                      </a:lnTo>
                      <a:lnTo>
                        <a:pt x="190" y="231"/>
                      </a:lnTo>
                      <a:lnTo>
                        <a:pt x="211" y="211"/>
                      </a:lnTo>
                      <a:lnTo>
                        <a:pt x="231" y="192"/>
                      </a:lnTo>
                      <a:lnTo>
                        <a:pt x="252" y="173"/>
                      </a:lnTo>
                      <a:lnTo>
                        <a:pt x="274" y="156"/>
                      </a:lnTo>
                      <a:lnTo>
                        <a:pt x="298" y="138"/>
                      </a:lnTo>
                      <a:lnTo>
                        <a:pt x="321" y="124"/>
                      </a:lnTo>
                      <a:lnTo>
                        <a:pt x="346" y="110"/>
                      </a:lnTo>
                      <a:lnTo>
                        <a:pt x="371" y="96"/>
                      </a:lnTo>
                      <a:lnTo>
                        <a:pt x="398" y="84"/>
                      </a:lnTo>
                      <a:lnTo>
                        <a:pt x="425" y="74"/>
                      </a:lnTo>
                      <a:lnTo>
                        <a:pt x="451" y="65"/>
                      </a:lnTo>
                      <a:lnTo>
                        <a:pt x="480" y="57"/>
                      </a:lnTo>
                      <a:lnTo>
                        <a:pt x="508" y="50"/>
                      </a:lnTo>
                      <a:lnTo>
                        <a:pt x="537" y="45"/>
                      </a:lnTo>
                      <a:lnTo>
                        <a:pt x="566" y="42"/>
                      </a:lnTo>
                      <a:lnTo>
                        <a:pt x="596" y="39"/>
                      </a:lnTo>
                      <a:lnTo>
                        <a:pt x="627" y="38"/>
                      </a:lnTo>
                      <a:lnTo>
                        <a:pt x="657" y="39"/>
                      </a:lnTo>
                      <a:lnTo>
                        <a:pt x="687" y="42"/>
                      </a:lnTo>
                      <a:lnTo>
                        <a:pt x="716" y="45"/>
                      </a:lnTo>
                      <a:lnTo>
                        <a:pt x="745" y="50"/>
                      </a:lnTo>
                      <a:lnTo>
                        <a:pt x="774" y="57"/>
                      </a:lnTo>
                      <a:lnTo>
                        <a:pt x="802" y="65"/>
                      </a:lnTo>
                      <a:lnTo>
                        <a:pt x="829" y="74"/>
                      </a:lnTo>
                      <a:lnTo>
                        <a:pt x="856" y="84"/>
                      </a:lnTo>
                      <a:lnTo>
                        <a:pt x="883" y="96"/>
                      </a:lnTo>
                      <a:lnTo>
                        <a:pt x="907" y="110"/>
                      </a:lnTo>
                      <a:lnTo>
                        <a:pt x="933" y="124"/>
                      </a:lnTo>
                      <a:lnTo>
                        <a:pt x="956" y="138"/>
                      </a:lnTo>
                      <a:lnTo>
                        <a:pt x="979" y="156"/>
                      </a:lnTo>
                      <a:lnTo>
                        <a:pt x="1002" y="173"/>
                      </a:lnTo>
                      <a:lnTo>
                        <a:pt x="1023" y="192"/>
                      </a:lnTo>
                      <a:lnTo>
                        <a:pt x="1043" y="211"/>
                      </a:lnTo>
                      <a:lnTo>
                        <a:pt x="1063" y="231"/>
                      </a:lnTo>
                      <a:lnTo>
                        <a:pt x="1081" y="252"/>
                      </a:lnTo>
                      <a:lnTo>
                        <a:pt x="1099" y="275"/>
                      </a:lnTo>
                      <a:lnTo>
                        <a:pt x="1115" y="298"/>
                      </a:lnTo>
                      <a:lnTo>
                        <a:pt x="1131" y="322"/>
                      </a:lnTo>
                      <a:lnTo>
                        <a:pt x="1145" y="346"/>
                      </a:lnTo>
                      <a:lnTo>
                        <a:pt x="1157" y="372"/>
                      </a:lnTo>
                      <a:lnTo>
                        <a:pt x="1169" y="398"/>
                      </a:lnTo>
                      <a:lnTo>
                        <a:pt x="1180" y="425"/>
                      </a:lnTo>
                      <a:lnTo>
                        <a:pt x="1189" y="451"/>
                      </a:lnTo>
                      <a:lnTo>
                        <a:pt x="1197" y="480"/>
                      </a:lnTo>
                      <a:lnTo>
                        <a:pt x="1204" y="508"/>
                      </a:lnTo>
                      <a:lnTo>
                        <a:pt x="1208" y="538"/>
                      </a:lnTo>
                      <a:lnTo>
                        <a:pt x="1213" y="566"/>
                      </a:lnTo>
                      <a:lnTo>
                        <a:pt x="1215" y="596"/>
                      </a:lnTo>
                      <a:lnTo>
                        <a:pt x="1216" y="627"/>
                      </a:lnTo>
                      <a:close/>
                    </a:path>
                  </a:pathLst>
                </a:custGeom>
                <a:solidFill>
                  <a:srgbClr val="10A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7" name="Freeform 7313">
                  <a:extLst>
                    <a:ext uri="{FF2B5EF4-FFF2-40B4-BE49-F238E27FC236}">
                      <a16:creationId xmlns:a16="http://schemas.microsoft.com/office/drawing/2014/main" xmlns="" id="{C6DE1EA2-558C-410E-9866-FE1D04630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" y="1417"/>
                  <a:ext cx="122" cy="121"/>
                </a:xfrm>
                <a:custGeom>
                  <a:avLst/>
                  <a:gdLst>
                    <a:gd name="T0" fmla="*/ 1203 w 1216"/>
                    <a:gd name="T1" fmla="*/ 486 h 1216"/>
                    <a:gd name="T2" fmla="*/ 1155 w 1216"/>
                    <a:gd name="T3" fmla="*/ 344 h 1216"/>
                    <a:gd name="T4" fmla="*/ 1077 w 1216"/>
                    <a:gd name="T5" fmla="*/ 222 h 1216"/>
                    <a:gd name="T6" fmla="*/ 971 w 1216"/>
                    <a:gd name="T7" fmla="*/ 121 h 1216"/>
                    <a:gd name="T8" fmla="*/ 844 w 1216"/>
                    <a:gd name="T9" fmla="*/ 48 h 1216"/>
                    <a:gd name="T10" fmla="*/ 701 w 1216"/>
                    <a:gd name="T11" fmla="*/ 8 h 1216"/>
                    <a:gd name="T12" fmla="*/ 545 w 1216"/>
                    <a:gd name="T13" fmla="*/ 3 h 1216"/>
                    <a:gd name="T14" fmla="*/ 399 w 1216"/>
                    <a:gd name="T15" fmla="*/ 38 h 1216"/>
                    <a:gd name="T16" fmla="*/ 268 w 1216"/>
                    <a:gd name="T17" fmla="*/ 105 h 1216"/>
                    <a:gd name="T18" fmla="*/ 157 w 1216"/>
                    <a:gd name="T19" fmla="*/ 199 h 1216"/>
                    <a:gd name="T20" fmla="*/ 73 w 1216"/>
                    <a:gd name="T21" fmla="*/ 319 h 1216"/>
                    <a:gd name="T22" fmla="*/ 19 w 1216"/>
                    <a:gd name="T23" fmla="*/ 456 h 1216"/>
                    <a:gd name="T24" fmla="*/ 0 w 1216"/>
                    <a:gd name="T25" fmla="*/ 608 h 1216"/>
                    <a:gd name="T26" fmla="*/ 19 w 1216"/>
                    <a:gd name="T27" fmla="*/ 760 h 1216"/>
                    <a:gd name="T28" fmla="*/ 73 w 1216"/>
                    <a:gd name="T29" fmla="*/ 898 h 1216"/>
                    <a:gd name="T30" fmla="*/ 157 w 1216"/>
                    <a:gd name="T31" fmla="*/ 1017 h 1216"/>
                    <a:gd name="T32" fmla="*/ 268 w 1216"/>
                    <a:gd name="T33" fmla="*/ 1112 h 1216"/>
                    <a:gd name="T34" fmla="*/ 399 w 1216"/>
                    <a:gd name="T35" fmla="*/ 1179 h 1216"/>
                    <a:gd name="T36" fmla="*/ 545 w 1216"/>
                    <a:gd name="T37" fmla="*/ 1213 h 1216"/>
                    <a:gd name="T38" fmla="*/ 701 w 1216"/>
                    <a:gd name="T39" fmla="*/ 1208 h 1216"/>
                    <a:gd name="T40" fmla="*/ 844 w 1216"/>
                    <a:gd name="T41" fmla="*/ 1168 h 1216"/>
                    <a:gd name="T42" fmla="*/ 971 w 1216"/>
                    <a:gd name="T43" fmla="*/ 1095 h 1216"/>
                    <a:gd name="T44" fmla="*/ 1077 w 1216"/>
                    <a:gd name="T45" fmla="*/ 994 h 1216"/>
                    <a:gd name="T46" fmla="*/ 1155 w 1216"/>
                    <a:gd name="T47" fmla="*/ 871 h 1216"/>
                    <a:gd name="T48" fmla="*/ 1203 w 1216"/>
                    <a:gd name="T49" fmla="*/ 730 h 1216"/>
                    <a:gd name="T50" fmla="*/ 1178 w 1216"/>
                    <a:gd name="T51" fmla="*/ 608 h 1216"/>
                    <a:gd name="T52" fmla="*/ 1160 w 1216"/>
                    <a:gd name="T53" fmla="*/ 751 h 1216"/>
                    <a:gd name="T54" fmla="*/ 1108 w 1216"/>
                    <a:gd name="T55" fmla="*/ 880 h 1216"/>
                    <a:gd name="T56" fmla="*/ 1030 w 1216"/>
                    <a:gd name="T57" fmla="*/ 991 h 1216"/>
                    <a:gd name="T58" fmla="*/ 926 w 1216"/>
                    <a:gd name="T59" fmla="*/ 1081 h 1216"/>
                    <a:gd name="T60" fmla="*/ 804 w 1216"/>
                    <a:gd name="T61" fmla="*/ 1144 h 1216"/>
                    <a:gd name="T62" fmla="*/ 666 w 1216"/>
                    <a:gd name="T63" fmla="*/ 1174 h 1216"/>
                    <a:gd name="T64" fmla="*/ 521 w 1216"/>
                    <a:gd name="T65" fmla="*/ 1171 h 1216"/>
                    <a:gd name="T66" fmla="*/ 386 w 1216"/>
                    <a:gd name="T67" fmla="*/ 1133 h 1216"/>
                    <a:gd name="T68" fmla="*/ 267 w 1216"/>
                    <a:gd name="T69" fmla="*/ 1065 h 1216"/>
                    <a:gd name="T70" fmla="*/ 168 w 1216"/>
                    <a:gd name="T71" fmla="*/ 970 h 1216"/>
                    <a:gd name="T72" fmla="*/ 94 w 1216"/>
                    <a:gd name="T73" fmla="*/ 855 h 1216"/>
                    <a:gd name="T74" fmla="*/ 50 w 1216"/>
                    <a:gd name="T75" fmla="*/ 723 h 1216"/>
                    <a:gd name="T76" fmla="*/ 38 w 1216"/>
                    <a:gd name="T77" fmla="*/ 578 h 1216"/>
                    <a:gd name="T78" fmla="*/ 64 w 1216"/>
                    <a:gd name="T79" fmla="*/ 439 h 1216"/>
                    <a:gd name="T80" fmla="*/ 120 w 1216"/>
                    <a:gd name="T81" fmla="*/ 312 h 1216"/>
                    <a:gd name="T82" fmla="*/ 204 w 1216"/>
                    <a:gd name="T83" fmla="*/ 205 h 1216"/>
                    <a:gd name="T84" fmla="*/ 312 w 1216"/>
                    <a:gd name="T85" fmla="*/ 121 h 1216"/>
                    <a:gd name="T86" fmla="*/ 439 w 1216"/>
                    <a:gd name="T87" fmla="*/ 64 h 1216"/>
                    <a:gd name="T88" fmla="*/ 578 w 1216"/>
                    <a:gd name="T89" fmla="*/ 39 h 1216"/>
                    <a:gd name="T90" fmla="*/ 723 w 1216"/>
                    <a:gd name="T91" fmla="*/ 50 h 1216"/>
                    <a:gd name="T92" fmla="*/ 855 w 1216"/>
                    <a:gd name="T93" fmla="*/ 95 h 1216"/>
                    <a:gd name="T94" fmla="*/ 970 w 1216"/>
                    <a:gd name="T95" fmla="*/ 168 h 1216"/>
                    <a:gd name="T96" fmla="*/ 1065 w 1216"/>
                    <a:gd name="T97" fmla="*/ 267 h 1216"/>
                    <a:gd name="T98" fmla="*/ 1133 w 1216"/>
                    <a:gd name="T99" fmla="*/ 387 h 1216"/>
                    <a:gd name="T100" fmla="*/ 1171 w 1216"/>
                    <a:gd name="T101" fmla="*/ 521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16" h="1216">
                      <a:moveTo>
                        <a:pt x="1216" y="608"/>
                      </a:moveTo>
                      <a:lnTo>
                        <a:pt x="1215" y="577"/>
                      </a:lnTo>
                      <a:lnTo>
                        <a:pt x="1213" y="546"/>
                      </a:lnTo>
                      <a:lnTo>
                        <a:pt x="1209" y="515"/>
                      </a:lnTo>
                      <a:lnTo>
                        <a:pt x="1203" y="486"/>
                      </a:lnTo>
                      <a:lnTo>
                        <a:pt x="1197" y="456"/>
                      </a:lnTo>
                      <a:lnTo>
                        <a:pt x="1188" y="427"/>
                      </a:lnTo>
                      <a:lnTo>
                        <a:pt x="1179" y="399"/>
                      </a:lnTo>
                      <a:lnTo>
                        <a:pt x="1168" y="372"/>
                      </a:lnTo>
                      <a:lnTo>
                        <a:pt x="1155" y="344"/>
                      </a:lnTo>
                      <a:lnTo>
                        <a:pt x="1143" y="319"/>
                      </a:lnTo>
                      <a:lnTo>
                        <a:pt x="1128" y="293"/>
                      </a:lnTo>
                      <a:lnTo>
                        <a:pt x="1112" y="269"/>
                      </a:lnTo>
                      <a:lnTo>
                        <a:pt x="1095" y="244"/>
                      </a:lnTo>
                      <a:lnTo>
                        <a:pt x="1077" y="222"/>
                      </a:lnTo>
                      <a:lnTo>
                        <a:pt x="1057" y="199"/>
                      </a:lnTo>
                      <a:lnTo>
                        <a:pt x="1037" y="178"/>
                      </a:lnTo>
                      <a:lnTo>
                        <a:pt x="1017" y="158"/>
                      </a:lnTo>
                      <a:lnTo>
                        <a:pt x="995" y="139"/>
                      </a:lnTo>
                      <a:lnTo>
                        <a:pt x="971" y="121"/>
                      </a:lnTo>
                      <a:lnTo>
                        <a:pt x="948" y="105"/>
                      </a:lnTo>
                      <a:lnTo>
                        <a:pt x="923" y="89"/>
                      </a:lnTo>
                      <a:lnTo>
                        <a:pt x="898" y="74"/>
                      </a:lnTo>
                      <a:lnTo>
                        <a:pt x="871" y="60"/>
                      </a:lnTo>
                      <a:lnTo>
                        <a:pt x="844" y="48"/>
                      </a:lnTo>
                      <a:lnTo>
                        <a:pt x="817" y="38"/>
                      </a:lnTo>
                      <a:lnTo>
                        <a:pt x="789" y="28"/>
                      </a:lnTo>
                      <a:lnTo>
                        <a:pt x="759" y="19"/>
                      </a:lnTo>
                      <a:lnTo>
                        <a:pt x="730" y="13"/>
                      </a:lnTo>
                      <a:lnTo>
                        <a:pt x="701" y="8"/>
                      </a:lnTo>
                      <a:lnTo>
                        <a:pt x="670" y="3"/>
                      </a:lnTo>
                      <a:lnTo>
                        <a:pt x="639" y="1"/>
                      </a:lnTo>
                      <a:lnTo>
                        <a:pt x="608" y="0"/>
                      </a:lnTo>
                      <a:lnTo>
                        <a:pt x="576" y="1"/>
                      </a:lnTo>
                      <a:lnTo>
                        <a:pt x="545" y="3"/>
                      </a:lnTo>
                      <a:lnTo>
                        <a:pt x="515" y="8"/>
                      </a:lnTo>
                      <a:lnTo>
                        <a:pt x="485" y="13"/>
                      </a:lnTo>
                      <a:lnTo>
                        <a:pt x="456" y="19"/>
                      </a:lnTo>
                      <a:lnTo>
                        <a:pt x="427" y="28"/>
                      </a:lnTo>
                      <a:lnTo>
                        <a:pt x="399" y="38"/>
                      </a:lnTo>
                      <a:lnTo>
                        <a:pt x="371" y="48"/>
                      </a:lnTo>
                      <a:lnTo>
                        <a:pt x="344" y="60"/>
                      </a:lnTo>
                      <a:lnTo>
                        <a:pt x="318" y="74"/>
                      </a:lnTo>
                      <a:lnTo>
                        <a:pt x="293" y="89"/>
                      </a:lnTo>
                      <a:lnTo>
                        <a:pt x="268" y="105"/>
                      </a:lnTo>
                      <a:lnTo>
                        <a:pt x="244" y="121"/>
                      </a:lnTo>
                      <a:lnTo>
                        <a:pt x="221" y="139"/>
                      </a:lnTo>
                      <a:lnTo>
                        <a:pt x="199" y="158"/>
                      </a:lnTo>
                      <a:lnTo>
                        <a:pt x="178" y="178"/>
                      </a:lnTo>
                      <a:lnTo>
                        <a:pt x="157" y="199"/>
                      </a:lnTo>
                      <a:lnTo>
                        <a:pt x="138" y="222"/>
                      </a:lnTo>
                      <a:lnTo>
                        <a:pt x="120" y="244"/>
                      </a:lnTo>
                      <a:lnTo>
                        <a:pt x="103" y="269"/>
                      </a:lnTo>
                      <a:lnTo>
                        <a:pt x="88" y="293"/>
                      </a:lnTo>
                      <a:lnTo>
                        <a:pt x="73" y="319"/>
                      </a:lnTo>
                      <a:lnTo>
                        <a:pt x="59" y="344"/>
                      </a:lnTo>
                      <a:lnTo>
                        <a:pt x="48" y="372"/>
                      </a:lnTo>
                      <a:lnTo>
                        <a:pt x="37" y="399"/>
                      </a:lnTo>
                      <a:lnTo>
                        <a:pt x="27" y="427"/>
                      </a:lnTo>
                      <a:lnTo>
                        <a:pt x="19" y="456"/>
                      </a:lnTo>
                      <a:lnTo>
                        <a:pt x="13" y="486"/>
                      </a:lnTo>
                      <a:lnTo>
                        <a:pt x="7" y="515"/>
                      </a:lnTo>
                      <a:lnTo>
                        <a:pt x="3" y="546"/>
                      </a:lnTo>
                      <a:lnTo>
                        <a:pt x="1" y="577"/>
                      </a:lnTo>
                      <a:lnTo>
                        <a:pt x="0" y="608"/>
                      </a:lnTo>
                      <a:lnTo>
                        <a:pt x="1" y="639"/>
                      </a:lnTo>
                      <a:lnTo>
                        <a:pt x="3" y="670"/>
                      </a:lnTo>
                      <a:lnTo>
                        <a:pt x="7" y="701"/>
                      </a:lnTo>
                      <a:lnTo>
                        <a:pt x="13" y="730"/>
                      </a:lnTo>
                      <a:lnTo>
                        <a:pt x="19" y="760"/>
                      </a:lnTo>
                      <a:lnTo>
                        <a:pt x="27" y="789"/>
                      </a:lnTo>
                      <a:lnTo>
                        <a:pt x="37" y="817"/>
                      </a:lnTo>
                      <a:lnTo>
                        <a:pt x="48" y="844"/>
                      </a:lnTo>
                      <a:lnTo>
                        <a:pt x="59" y="871"/>
                      </a:lnTo>
                      <a:lnTo>
                        <a:pt x="73" y="898"/>
                      </a:lnTo>
                      <a:lnTo>
                        <a:pt x="88" y="923"/>
                      </a:lnTo>
                      <a:lnTo>
                        <a:pt x="103" y="948"/>
                      </a:lnTo>
                      <a:lnTo>
                        <a:pt x="120" y="971"/>
                      </a:lnTo>
                      <a:lnTo>
                        <a:pt x="138" y="994"/>
                      </a:lnTo>
                      <a:lnTo>
                        <a:pt x="157" y="1017"/>
                      </a:lnTo>
                      <a:lnTo>
                        <a:pt x="178" y="1038"/>
                      </a:lnTo>
                      <a:lnTo>
                        <a:pt x="199" y="1057"/>
                      </a:lnTo>
                      <a:lnTo>
                        <a:pt x="221" y="1076"/>
                      </a:lnTo>
                      <a:lnTo>
                        <a:pt x="244" y="1095"/>
                      </a:lnTo>
                      <a:lnTo>
                        <a:pt x="268" y="1112"/>
                      </a:lnTo>
                      <a:lnTo>
                        <a:pt x="293" y="1128"/>
                      </a:lnTo>
                      <a:lnTo>
                        <a:pt x="318" y="1142"/>
                      </a:lnTo>
                      <a:lnTo>
                        <a:pt x="344" y="1155"/>
                      </a:lnTo>
                      <a:lnTo>
                        <a:pt x="371" y="1168"/>
                      </a:lnTo>
                      <a:lnTo>
                        <a:pt x="399" y="1179"/>
                      </a:lnTo>
                      <a:lnTo>
                        <a:pt x="427" y="1188"/>
                      </a:lnTo>
                      <a:lnTo>
                        <a:pt x="456" y="1197"/>
                      </a:lnTo>
                      <a:lnTo>
                        <a:pt x="485" y="1203"/>
                      </a:lnTo>
                      <a:lnTo>
                        <a:pt x="515" y="1208"/>
                      </a:lnTo>
                      <a:lnTo>
                        <a:pt x="545" y="1213"/>
                      </a:lnTo>
                      <a:lnTo>
                        <a:pt x="576" y="1215"/>
                      </a:lnTo>
                      <a:lnTo>
                        <a:pt x="608" y="1216"/>
                      </a:lnTo>
                      <a:lnTo>
                        <a:pt x="639" y="1215"/>
                      </a:lnTo>
                      <a:lnTo>
                        <a:pt x="670" y="1213"/>
                      </a:lnTo>
                      <a:lnTo>
                        <a:pt x="701" y="1208"/>
                      </a:lnTo>
                      <a:lnTo>
                        <a:pt x="730" y="1203"/>
                      </a:lnTo>
                      <a:lnTo>
                        <a:pt x="759" y="1197"/>
                      </a:lnTo>
                      <a:lnTo>
                        <a:pt x="789" y="1188"/>
                      </a:lnTo>
                      <a:lnTo>
                        <a:pt x="817" y="1179"/>
                      </a:lnTo>
                      <a:lnTo>
                        <a:pt x="844" y="1168"/>
                      </a:lnTo>
                      <a:lnTo>
                        <a:pt x="871" y="1155"/>
                      </a:lnTo>
                      <a:lnTo>
                        <a:pt x="898" y="1142"/>
                      </a:lnTo>
                      <a:lnTo>
                        <a:pt x="923" y="1128"/>
                      </a:lnTo>
                      <a:lnTo>
                        <a:pt x="948" y="1112"/>
                      </a:lnTo>
                      <a:lnTo>
                        <a:pt x="971" y="1095"/>
                      </a:lnTo>
                      <a:lnTo>
                        <a:pt x="995" y="1076"/>
                      </a:lnTo>
                      <a:lnTo>
                        <a:pt x="1017" y="1057"/>
                      </a:lnTo>
                      <a:lnTo>
                        <a:pt x="1037" y="1038"/>
                      </a:lnTo>
                      <a:lnTo>
                        <a:pt x="1057" y="1017"/>
                      </a:lnTo>
                      <a:lnTo>
                        <a:pt x="1077" y="994"/>
                      </a:lnTo>
                      <a:lnTo>
                        <a:pt x="1095" y="971"/>
                      </a:lnTo>
                      <a:lnTo>
                        <a:pt x="1112" y="948"/>
                      </a:lnTo>
                      <a:lnTo>
                        <a:pt x="1128" y="923"/>
                      </a:lnTo>
                      <a:lnTo>
                        <a:pt x="1143" y="898"/>
                      </a:lnTo>
                      <a:lnTo>
                        <a:pt x="1155" y="871"/>
                      </a:lnTo>
                      <a:lnTo>
                        <a:pt x="1168" y="844"/>
                      </a:lnTo>
                      <a:lnTo>
                        <a:pt x="1179" y="817"/>
                      </a:lnTo>
                      <a:lnTo>
                        <a:pt x="1188" y="789"/>
                      </a:lnTo>
                      <a:lnTo>
                        <a:pt x="1197" y="760"/>
                      </a:lnTo>
                      <a:lnTo>
                        <a:pt x="1203" y="730"/>
                      </a:lnTo>
                      <a:lnTo>
                        <a:pt x="1209" y="701"/>
                      </a:lnTo>
                      <a:lnTo>
                        <a:pt x="1213" y="670"/>
                      </a:lnTo>
                      <a:lnTo>
                        <a:pt x="1215" y="639"/>
                      </a:lnTo>
                      <a:lnTo>
                        <a:pt x="1216" y="608"/>
                      </a:lnTo>
                      <a:close/>
                      <a:moveTo>
                        <a:pt x="1178" y="608"/>
                      </a:moveTo>
                      <a:lnTo>
                        <a:pt x="1177" y="637"/>
                      </a:lnTo>
                      <a:lnTo>
                        <a:pt x="1175" y="667"/>
                      </a:lnTo>
                      <a:lnTo>
                        <a:pt x="1171" y="694"/>
                      </a:lnTo>
                      <a:lnTo>
                        <a:pt x="1166" y="723"/>
                      </a:lnTo>
                      <a:lnTo>
                        <a:pt x="1160" y="751"/>
                      </a:lnTo>
                      <a:lnTo>
                        <a:pt x="1152" y="777"/>
                      </a:lnTo>
                      <a:lnTo>
                        <a:pt x="1143" y="804"/>
                      </a:lnTo>
                      <a:lnTo>
                        <a:pt x="1133" y="829"/>
                      </a:lnTo>
                      <a:lnTo>
                        <a:pt x="1121" y="855"/>
                      </a:lnTo>
                      <a:lnTo>
                        <a:pt x="1108" y="880"/>
                      </a:lnTo>
                      <a:lnTo>
                        <a:pt x="1095" y="903"/>
                      </a:lnTo>
                      <a:lnTo>
                        <a:pt x="1081" y="926"/>
                      </a:lnTo>
                      <a:lnTo>
                        <a:pt x="1065" y="949"/>
                      </a:lnTo>
                      <a:lnTo>
                        <a:pt x="1048" y="970"/>
                      </a:lnTo>
                      <a:lnTo>
                        <a:pt x="1030" y="991"/>
                      </a:lnTo>
                      <a:lnTo>
                        <a:pt x="1010" y="1010"/>
                      </a:lnTo>
                      <a:lnTo>
                        <a:pt x="991" y="1030"/>
                      </a:lnTo>
                      <a:lnTo>
                        <a:pt x="970" y="1048"/>
                      </a:lnTo>
                      <a:lnTo>
                        <a:pt x="949" y="1065"/>
                      </a:lnTo>
                      <a:lnTo>
                        <a:pt x="926" y="1081"/>
                      </a:lnTo>
                      <a:lnTo>
                        <a:pt x="903" y="1096"/>
                      </a:lnTo>
                      <a:lnTo>
                        <a:pt x="879" y="1108"/>
                      </a:lnTo>
                      <a:lnTo>
                        <a:pt x="855" y="1121"/>
                      </a:lnTo>
                      <a:lnTo>
                        <a:pt x="829" y="1133"/>
                      </a:lnTo>
                      <a:lnTo>
                        <a:pt x="804" y="1144"/>
                      </a:lnTo>
                      <a:lnTo>
                        <a:pt x="777" y="1152"/>
                      </a:lnTo>
                      <a:lnTo>
                        <a:pt x="751" y="1159"/>
                      </a:lnTo>
                      <a:lnTo>
                        <a:pt x="723" y="1166"/>
                      </a:lnTo>
                      <a:lnTo>
                        <a:pt x="694" y="1171"/>
                      </a:lnTo>
                      <a:lnTo>
                        <a:pt x="666" y="1174"/>
                      </a:lnTo>
                      <a:lnTo>
                        <a:pt x="637" y="1177"/>
                      </a:lnTo>
                      <a:lnTo>
                        <a:pt x="608" y="1178"/>
                      </a:lnTo>
                      <a:lnTo>
                        <a:pt x="578" y="1177"/>
                      </a:lnTo>
                      <a:lnTo>
                        <a:pt x="549" y="1174"/>
                      </a:lnTo>
                      <a:lnTo>
                        <a:pt x="521" y="1171"/>
                      </a:lnTo>
                      <a:lnTo>
                        <a:pt x="493" y="1166"/>
                      </a:lnTo>
                      <a:lnTo>
                        <a:pt x="465" y="1159"/>
                      </a:lnTo>
                      <a:lnTo>
                        <a:pt x="439" y="1152"/>
                      </a:lnTo>
                      <a:lnTo>
                        <a:pt x="412" y="1144"/>
                      </a:lnTo>
                      <a:lnTo>
                        <a:pt x="386" y="1133"/>
                      </a:lnTo>
                      <a:lnTo>
                        <a:pt x="361" y="1121"/>
                      </a:lnTo>
                      <a:lnTo>
                        <a:pt x="336" y="1108"/>
                      </a:lnTo>
                      <a:lnTo>
                        <a:pt x="312" y="1096"/>
                      </a:lnTo>
                      <a:lnTo>
                        <a:pt x="289" y="1081"/>
                      </a:lnTo>
                      <a:lnTo>
                        <a:pt x="267" y="1065"/>
                      </a:lnTo>
                      <a:lnTo>
                        <a:pt x="245" y="1048"/>
                      </a:lnTo>
                      <a:lnTo>
                        <a:pt x="225" y="1030"/>
                      </a:lnTo>
                      <a:lnTo>
                        <a:pt x="204" y="1010"/>
                      </a:lnTo>
                      <a:lnTo>
                        <a:pt x="186" y="991"/>
                      </a:lnTo>
                      <a:lnTo>
                        <a:pt x="168" y="970"/>
                      </a:lnTo>
                      <a:lnTo>
                        <a:pt x="151" y="949"/>
                      </a:lnTo>
                      <a:lnTo>
                        <a:pt x="135" y="926"/>
                      </a:lnTo>
                      <a:lnTo>
                        <a:pt x="120" y="903"/>
                      </a:lnTo>
                      <a:lnTo>
                        <a:pt x="106" y="880"/>
                      </a:lnTo>
                      <a:lnTo>
                        <a:pt x="94" y="855"/>
                      </a:lnTo>
                      <a:lnTo>
                        <a:pt x="83" y="829"/>
                      </a:lnTo>
                      <a:lnTo>
                        <a:pt x="72" y="804"/>
                      </a:lnTo>
                      <a:lnTo>
                        <a:pt x="64" y="777"/>
                      </a:lnTo>
                      <a:lnTo>
                        <a:pt x="55" y="751"/>
                      </a:lnTo>
                      <a:lnTo>
                        <a:pt x="50" y="723"/>
                      </a:lnTo>
                      <a:lnTo>
                        <a:pt x="45" y="694"/>
                      </a:lnTo>
                      <a:lnTo>
                        <a:pt x="40" y="667"/>
                      </a:lnTo>
                      <a:lnTo>
                        <a:pt x="38" y="637"/>
                      </a:lnTo>
                      <a:lnTo>
                        <a:pt x="38" y="608"/>
                      </a:lnTo>
                      <a:lnTo>
                        <a:pt x="38" y="578"/>
                      </a:lnTo>
                      <a:lnTo>
                        <a:pt x="40" y="550"/>
                      </a:lnTo>
                      <a:lnTo>
                        <a:pt x="45" y="521"/>
                      </a:lnTo>
                      <a:lnTo>
                        <a:pt x="50" y="493"/>
                      </a:lnTo>
                      <a:lnTo>
                        <a:pt x="55" y="465"/>
                      </a:lnTo>
                      <a:lnTo>
                        <a:pt x="64" y="439"/>
                      </a:lnTo>
                      <a:lnTo>
                        <a:pt x="72" y="412"/>
                      </a:lnTo>
                      <a:lnTo>
                        <a:pt x="83" y="387"/>
                      </a:lnTo>
                      <a:lnTo>
                        <a:pt x="94" y="361"/>
                      </a:lnTo>
                      <a:lnTo>
                        <a:pt x="106" y="337"/>
                      </a:lnTo>
                      <a:lnTo>
                        <a:pt x="120" y="312"/>
                      </a:lnTo>
                      <a:lnTo>
                        <a:pt x="135" y="290"/>
                      </a:lnTo>
                      <a:lnTo>
                        <a:pt x="151" y="267"/>
                      </a:lnTo>
                      <a:lnTo>
                        <a:pt x="168" y="245"/>
                      </a:lnTo>
                      <a:lnTo>
                        <a:pt x="186" y="225"/>
                      </a:lnTo>
                      <a:lnTo>
                        <a:pt x="204" y="205"/>
                      </a:lnTo>
                      <a:lnTo>
                        <a:pt x="225" y="187"/>
                      </a:lnTo>
                      <a:lnTo>
                        <a:pt x="245" y="168"/>
                      </a:lnTo>
                      <a:lnTo>
                        <a:pt x="267" y="151"/>
                      </a:lnTo>
                      <a:lnTo>
                        <a:pt x="289" y="135"/>
                      </a:lnTo>
                      <a:lnTo>
                        <a:pt x="312" y="121"/>
                      </a:lnTo>
                      <a:lnTo>
                        <a:pt x="336" y="107"/>
                      </a:lnTo>
                      <a:lnTo>
                        <a:pt x="361" y="95"/>
                      </a:lnTo>
                      <a:lnTo>
                        <a:pt x="386" y="83"/>
                      </a:lnTo>
                      <a:lnTo>
                        <a:pt x="412" y="73"/>
                      </a:lnTo>
                      <a:lnTo>
                        <a:pt x="439" y="64"/>
                      </a:lnTo>
                      <a:lnTo>
                        <a:pt x="465" y="57"/>
                      </a:lnTo>
                      <a:lnTo>
                        <a:pt x="493" y="50"/>
                      </a:lnTo>
                      <a:lnTo>
                        <a:pt x="521" y="45"/>
                      </a:lnTo>
                      <a:lnTo>
                        <a:pt x="549" y="41"/>
                      </a:lnTo>
                      <a:lnTo>
                        <a:pt x="578" y="39"/>
                      </a:lnTo>
                      <a:lnTo>
                        <a:pt x="608" y="39"/>
                      </a:lnTo>
                      <a:lnTo>
                        <a:pt x="637" y="39"/>
                      </a:lnTo>
                      <a:lnTo>
                        <a:pt x="666" y="41"/>
                      </a:lnTo>
                      <a:lnTo>
                        <a:pt x="694" y="45"/>
                      </a:lnTo>
                      <a:lnTo>
                        <a:pt x="723" y="50"/>
                      </a:lnTo>
                      <a:lnTo>
                        <a:pt x="751" y="57"/>
                      </a:lnTo>
                      <a:lnTo>
                        <a:pt x="777" y="64"/>
                      </a:lnTo>
                      <a:lnTo>
                        <a:pt x="804" y="73"/>
                      </a:lnTo>
                      <a:lnTo>
                        <a:pt x="829" y="83"/>
                      </a:lnTo>
                      <a:lnTo>
                        <a:pt x="855" y="95"/>
                      </a:lnTo>
                      <a:lnTo>
                        <a:pt x="879" y="107"/>
                      </a:lnTo>
                      <a:lnTo>
                        <a:pt x="903" y="121"/>
                      </a:lnTo>
                      <a:lnTo>
                        <a:pt x="926" y="135"/>
                      </a:lnTo>
                      <a:lnTo>
                        <a:pt x="949" y="151"/>
                      </a:lnTo>
                      <a:lnTo>
                        <a:pt x="970" y="168"/>
                      </a:lnTo>
                      <a:lnTo>
                        <a:pt x="991" y="187"/>
                      </a:lnTo>
                      <a:lnTo>
                        <a:pt x="1010" y="205"/>
                      </a:lnTo>
                      <a:lnTo>
                        <a:pt x="1030" y="225"/>
                      </a:lnTo>
                      <a:lnTo>
                        <a:pt x="1048" y="245"/>
                      </a:lnTo>
                      <a:lnTo>
                        <a:pt x="1065" y="267"/>
                      </a:lnTo>
                      <a:lnTo>
                        <a:pt x="1081" y="290"/>
                      </a:lnTo>
                      <a:lnTo>
                        <a:pt x="1095" y="312"/>
                      </a:lnTo>
                      <a:lnTo>
                        <a:pt x="1108" y="337"/>
                      </a:lnTo>
                      <a:lnTo>
                        <a:pt x="1121" y="361"/>
                      </a:lnTo>
                      <a:lnTo>
                        <a:pt x="1133" y="387"/>
                      </a:lnTo>
                      <a:lnTo>
                        <a:pt x="1143" y="412"/>
                      </a:lnTo>
                      <a:lnTo>
                        <a:pt x="1152" y="439"/>
                      </a:lnTo>
                      <a:lnTo>
                        <a:pt x="1160" y="465"/>
                      </a:lnTo>
                      <a:lnTo>
                        <a:pt x="1166" y="493"/>
                      </a:lnTo>
                      <a:lnTo>
                        <a:pt x="1171" y="521"/>
                      </a:lnTo>
                      <a:lnTo>
                        <a:pt x="1175" y="550"/>
                      </a:lnTo>
                      <a:lnTo>
                        <a:pt x="1177" y="578"/>
                      </a:lnTo>
                      <a:lnTo>
                        <a:pt x="1178" y="608"/>
                      </a:lnTo>
                      <a:close/>
                    </a:path>
                  </a:pathLst>
                </a:custGeom>
                <a:solidFill>
                  <a:srgbClr val="1F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8" name="Freeform 7314">
                  <a:extLst>
                    <a:ext uri="{FF2B5EF4-FFF2-40B4-BE49-F238E27FC236}">
                      <a16:creationId xmlns:a16="http://schemas.microsoft.com/office/drawing/2014/main" xmlns="" id="{22A6BF8F-E47D-4FA4-8F83-F2291E2C51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6" y="1419"/>
                  <a:ext cx="118" cy="117"/>
                </a:xfrm>
                <a:custGeom>
                  <a:avLst/>
                  <a:gdLst>
                    <a:gd name="T0" fmla="*/ 1166 w 1178"/>
                    <a:gd name="T1" fmla="*/ 470 h 1178"/>
                    <a:gd name="T2" fmla="*/ 1119 w 1178"/>
                    <a:gd name="T3" fmla="*/ 334 h 1178"/>
                    <a:gd name="T4" fmla="*/ 1043 w 1178"/>
                    <a:gd name="T5" fmla="*/ 214 h 1178"/>
                    <a:gd name="T6" fmla="*/ 941 w 1178"/>
                    <a:gd name="T7" fmla="*/ 118 h 1178"/>
                    <a:gd name="T8" fmla="*/ 818 w 1178"/>
                    <a:gd name="T9" fmla="*/ 46 h 1178"/>
                    <a:gd name="T10" fmla="*/ 678 w 1178"/>
                    <a:gd name="T11" fmla="*/ 7 h 1178"/>
                    <a:gd name="T12" fmla="*/ 528 w 1178"/>
                    <a:gd name="T13" fmla="*/ 4 h 1178"/>
                    <a:gd name="T14" fmla="*/ 387 w 1178"/>
                    <a:gd name="T15" fmla="*/ 36 h 1178"/>
                    <a:gd name="T16" fmla="*/ 260 w 1178"/>
                    <a:gd name="T17" fmla="*/ 100 h 1178"/>
                    <a:gd name="T18" fmla="*/ 152 w 1178"/>
                    <a:gd name="T19" fmla="*/ 193 h 1178"/>
                    <a:gd name="T20" fmla="*/ 71 w 1178"/>
                    <a:gd name="T21" fmla="*/ 308 h 1178"/>
                    <a:gd name="T22" fmla="*/ 18 w 1178"/>
                    <a:gd name="T23" fmla="*/ 442 h 1178"/>
                    <a:gd name="T24" fmla="*/ 0 w 1178"/>
                    <a:gd name="T25" fmla="*/ 589 h 1178"/>
                    <a:gd name="T26" fmla="*/ 18 w 1178"/>
                    <a:gd name="T27" fmla="*/ 736 h 1178"/>
                    <a:gd name="T28" fmla="*/ 71 w 1178"/>
                    <a:gd name="T29" fmla="*/ 869 h 1178"/>
                    <a:gd name="T30" fmla="*/ 152 w 1178"/>
                    <a:gd name="T31" fmla="*/ 985 h 1178"/>
                    <a:gd name="T32" fmla="*/ 260 w 1178"/>
                    <a:gd name="T33" fmla="*/ 1077 h 1178"/>
                    <a:gd name="T34" fmla="*/ 387 w 1178"/>
                    <a:gd name="T35" fmla="*/ 1142 h 1178"/>
                    <a:gd name="T36" fmla="*/ 528 w 1178"/>
                    <a:gd name="T37" fmla="*/ 1175 h 1178"/>
                    <a:gd name="T38" fmla="*/ 678 w 1178"/>
                    <a:gd name="T39" fmla="*/ 1171 h 1178"/>
                    <a:gd name="T40" fmla="*/ 818 w 1178"/>
                    <a:gd name="T41" fmla="*/ 1131 h 1178"/>
                    <a:gd name="T42" fmla="*/ 941 w 1178"/>
                    <a:gd name="T43" fmla="*/ 1061 h 1178"/>
                    <a:gd name="T44" fmla="*/ 1043 w 1178"/>
                    <a:gd name="T45" fmla="*/ 964 h 1178"/>
                    <a:gd name="T46" fmla="*/ 1119 w 1178"/>
                    <a:gd name="T47" fmla="*/ 845 h 1178"/>
                    <a:gd name="T48" fmla="*/ 1166 w 1178"/>
                    <a:gd name="T49" fmla="*/ 707 h 1178"/>
                    <a:gd name="T50" fmla="*/ 1140 w 1178"/>
                    <a:gd name="T51" fmla="*/ 589 h 1178"/>
                    <a:gd name="T52" fmla="*/ 1122 w 1178"/>
                    <a:gd name="T53" fmla="*/ 726 h 1178"/>
                    <a:gd name="T54" fmla="*/ 1073 w 1178"/>
                    <a:gd name="T55" fmla="*/ 851 h 1178"/>
                    <a:gd name="T56" fmla="*/ 997 w 1178"/>
                    <a:gd name="T57" fmla="*/ 960 h 1178"/>
                    <a:gd name="T58" fmla="*/ 897 w 1178"/>
                    <a:gd name="T59" fmla="*/ 1046 h 1178"/>
                    <a:gd name="T60" fmla="*/ 778 w 1178"/>
                    <a:gd name="T61" fmla="*/ 1106 h 1178"/>
                    <a:gd name="T62" fmla="*/ 645 w 1178"/>
                    <a:gd name="T63" fmla="*/ 1137 h 1178"/>
                    <a:gd name="T64" fmla="*/ 505 w 1178"/>
                    <a:gd name="T65" fmla="*/ 1133 h 1178"/>
                    <a:gd name="T66" fmla="*/ 374 w 1178"/>
                    <a:gd name="T67" fmla="*/ 1097 h 1178"/>
                    <a:gd name="T68" fmla="*/ 259 w 1178"/>
                    <a:gd name="T69" fmla="*/ 1030 h 1178"/>
                    <a:gd name="T70" fmla="*/ 164 w 1178"/>
                    <a:gd name="T71" fmla="*/ 939 h 1178"/>
                    <a:gd name="T72" fmla="*/ 92 w 1178"/>
                    <a:gd name="T73" fmla="*/ 828 h 1178"/>
                    <a:gd name="T74" fmla="*/ 49 w 1178"/>
                    <a:gd name="T75" fmla="*/ 700 h 1178"/>
                    <a:gd name="T76" fmla="*/ 38 w 1178"/>
                    <a:gd name="T77" fmla="*/ 560 h 1178"/>
                    <a:gd name="T78" fmla="*/ 63 w 1178"/>
                    <a:gd name="T79" fmla="*/ 425 h 1178"/>
                    <a:gd name="T80" fmla="*/ 117 w 1178"/>
                    <a:gd name="T81" fmla="*/ 304 h 1178"/>
                    <a:gd name="T82" fmla="*/ 199 w 1178"/>
                    <a:gd name="T83" fmla="*/ 199 h 1178"/>
                    <a:gd name="T84" fmla="*/ 304 w 1178"/>
                    <a:gd name="T85" fmla="*/ 119 h 1178"/>
                    <a:gd name="T86" fmla="*/ 425 w 1178"/>
                    <a:gd name="T87" fmla="*/ 63 h 1178"/>
                    <a:gd name="T88" fmla="*/ 560 w 1178"/>
                    <a:gd name="T89" fmla="*/ 39 h 1178"/>
                    <a:gd name="T90" fmla="*/ 700 w 1178"/>
                    <a:gd name="T91" fmla="*/ 49 h 1178"/>
                    <a:gd name="T92" fmla="*/ 827 w 1178"/>
                    <a:gd name="T93" fmla="*/ 93 h 1178"/>
                    <a:gd name="T94" fmla="*/ 939 w 1178"/>
                    <a:gd name="T95" fmla="*/ 164 h 1178"/>
                    <a:gd name="T96" fmla="*/ 1030 w 1178"/>
                    <a:gd name="T97" fmla="*/ 259 h 1178"/>
                    <a:gd name="T98" fmla="*/ 1096 w 1178"/>
                    <a:gd name="T99" fmla="*/ 375 h 1178"/>
                    <a:gd name="T100" fmla="*/ 1133 w 1178"/>
                    <a:gd name="T101" fmla="*/ 505 h 1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78" h="1178">
                      <a:moveTo>
                        <a:pt x="1178" y="589"/>
                      </a:moveTo>
                      <a:lnTo>
                        <a:pt x="1177" y="558"/>
                      </a:lnTo>
                      <a:lnTo>
                        <a:pt x="1175" y="528"/>
                      </a:lnTo>
                      <a:lnTo>
                        <a:pt x="1170" y="500"/>
                      </a:lnTo>
                      <a:lnTo>
                        <a:pt x="1166" y="470"/>
                      </a:lnTo>
                      <a:lnTo>
                        <a:pt x="1159" y="442"/>
                      </a:lnTo>
                      <a:lnTo>
                        <a:pt x="1151" y="413"/>
                      </a:lnTo>
                      <a:lnTo>
                        <a:pt x="1142" y="387"/>
                      </a:lnTo>
                      <a:lnTo>
                        <a:pt x="1131" y="360"/>
                      </a:lnTo>
                      <a:lnTo>
                        <a:pt x="1119" y="334"/>
                      </a:lnTo>
                      <a:lnTo>
                        <a:pt x="1107" y="308"/>
                      </a:lnTo>
                      <a:lnTo>
                        <a:pt x="1093" y="284"/>
                      </a:lnTo>
                      <a:lnTo>
                        <a:pt x="1077" y="260"/>
                      </a:lnTo>
                      <a:lnTo>
                        <a:pt x="1061" y="237"/>
                      </a:lnTo>
                      <a:lnTo>
                        <a:pt x="1043" y="214"/>
                      </a:lnTo>
                      <a:lnTo>
                        <a:pt x="1025" y="193"/>
                      </a:lnTo>
                      <a:lnTo>
                        <a:pt x="1005" y="173"/>
                      </a:lnTo>
                      <a:lnTo>
                        <a:pt x="985" y="154"/>
                      </a:lnTo>
                      <a:lnTo>
                        <a:pt x="964" y="135"/>
                      </a:lnTo>
                      <a:lnTo>
                        <a:pt x="941" y="118"/>
                      </a:lnTo>
                      <a:lnTo>
                        <a:pt x="918" y="100"/>
                      </a:lnTo>
                      <a:lnTo>
                        <a:pt x="895" y="86"/>
                      </a:lnTo>
                      <a:lnTo>
                        <a:pt x="869" y="72"/>
                      </a:lnTo>
                      <a:lnTo>
                        <a:pt x="845" y="58"/>
                      </a:lnTo>
                      <a:lnTo>
                        <a:pt x="818" y="46"/>
                      </a:lnTo>
                      <a:lnTo>
                        <a:pt x="791" y="36"/>
                      </a:lnTo>
                      <a:lnTo>
                        <a:pt x="764" y="27"/>
                      </a:lnTo>
                      <a:lnTo>
                        <a:pt x="736" y="19"/>
                      </a:lnTo>
                      <a:lnTo>
                        <a:pt x="707" y="12"/>
                      </a:lnTo>
                      <a:lnTo>
                        <a:pt x="678" y="7"/>
                      </a:lnTo>
                      <a:lnTo>
                        <a:pt x="649" y="4"/>
                      </a:lnTo>
                      <a:lnTo>
                        <a:pt x="619" y="1"/>
                      </a:lnTo>
                      <a:lnTo>
                        <a:pt x="589" y="0"/>
                      </a:lnTo>
                      <a:lnTo>
                        <a:pt x="558" y="1"/>
                      </a:lnTo>
                      <a:lnTo>
                        <a:pt x="528" y="4"/>
                      </a:lnTo>
                      <a:lnTo>
                        <a:pt x="499" y="7"/>
                      </a:lnTo>
                      <a:lnTo>
                        <a:pt x="470" y="12"/>
                      </a:lnTo>
                      <a:lnTo>
                        <a:pt x="442" y="19"/>
                      </a:lnTo>
                      <a:lnTo>
                        <a:pt x="413" y="27"/>
                      </a:lnTo>
                      <a:lnTo>
                        <a:pt x="387" y="36"/>
                      </a:lnTo>
                      <a:lnTo>
                        <a:pt x="360" y="46"/>
                      </a:lnTo>
                      <a:lnTo>
                        <a:pt x="333" y="58"/>
                      </a:lnTo>
                      <a:lnTo>
                        <a:pt x="308" y="72"/>
                      </a:lnTo>
                      <a:lnTo>
                        <a:pt x="283" y="86"/>
                      </a:lnTo>
                      <a:lnTo>
                        <a:pt x="260" y="100"/>
                      </a:lnTo>
                      <a:lnTo>
                        <a:pt x="236" y="118"/>
                      </a:lnTo>
                      <a:lnTo>
                        <a:pt x="214" y="135"/>
                      </a:lnTo>
                      <a:lnTo>
                        <a:pt x="193" y="154"/>
                      </a:lnTo>
                      <a:lnTo>
                        <a:pt x="173" y="173"/>
                      </a:lnTo>
                      <a:lnTo>
                        <a:pt x="152" y="193"/>
                      </a:lnTo>
                      <a:lnTo>
                        <a:pt x="134" y="214"/>
                      </a:lnTo>
                      <a:lnTo>
                        <a:pt x="117" y="237"/>
                      </a:lnTo>
                      <a:lnTo>
                        <a:pt x="100" y="260"/>
                      </a:lnTo>
                      <a:lnTo>
                        <a:pt x="85" y="284"/>
                      </a:lnTo>
                      <a:lnTo>
                        <a:pt x="71" y="308"/>
                      </a:lnTo>
                      <a:lnTo>
                        <a:pt x="57" y="334"/>
                      </a:lnTo>
                      <a:lnTo>
                        <a:pt x="46" y="360"/>
                      </a:lnTo>
                      <a:lnTo>
                        <a:pt x="35" y="387"/>
                      </a:lnTo>
                      <a:lnTo>
                        <a:pt x="27" y="413"/>
                      </a:lnTo>
                      <a:lnTo>
                        <a:pt x="18" y="442"/>
                      </a:lnTo>
                      <a:lnTo>
                        <a:pt x="12" y="470"/>
                      </a:lnTo>
                      <a:lnTo>
                        <a:pt x="6" y="500"/>
                      </a:lnTo>
                      <a:lnTo>
                        <a:pt x="3" y="528"/>
                      </a:lnTo>
                      <a:lnTo>
                        <a:pt x="1" y="558"/>
                      </a:lnTo>
                      <a:lnTo>
                        <a:pt x="0" y="589"/>
                      </a:lnTo>
                      <a:lnTo>
                        <a:pt x="1" y="619"/>
                      </a:lnTo>
                      <a:lnTo>
                        <a:pt x="3" y="649"/>
                      </a:lnTo>
                      <a:lnTo>
                        <a:pt x="6" y="678"/>
                      </a:lnTo>
                      <a:lnTo>
                        <a:pt x="12" y="707"/>
                      </a:lnTo>
                      <a:lnTo>
                        <a:pt x="18" y="736"/>
                      </a:lnTo>
                      <a:lnTo>
                        <a:pt x="27" y="764"/>
                      </a:lnTo>
                      <a:lnTo>
                        <a:pt x="35" y="791"/>
                      </a:lnTo>
                      <a:lnTo>
                        <a:pt x="46" y="818"/>
                      </a:lnTo>
                      <a:lnTo>
                        <a:pt x="57" y="845"/>
                      </a:lnTo>
                      <a:lnTo>
                        <a:pt x="71" y="869"/>
                      </a:lnTo>
                      <a:lnTo>
                        <a:pt x="85" y="895"/>
                      </a:lnTo>
                      <a:lnTo>
                        <a:pt x="100" y="918"/>
                      </a:lnTo>
                      <a:lnTo>
                        <a:pt x="117" y="941"/>
                      </a:lnTo>
                      <a:lnTo>
                        <a:pt x="134" y="964"/>
                      </a:lnTo>
                      <a:lnTo>
                        <a:pt x="152" y="985"/>
                      </a:lnTo>
                      <a:lnTo>
                        <a:pt x="173" y="1005"/>
                      </a:lnTo>
                      <a:lnTo>
                        <a:pt x="193" y="1024"/>
                      </a:lnTo>
                      <a:lnTo>
                        <a:pt x="214" y="1044"/>
                      </a:lnTo>
                      <a:lnTo>
                        <a:pt x="236" y="1061"/>
                      </a:lnTo>
                      <a:lnTo>
                        <a:pt x="260" y="1077"/>
                      </a:lnTo>
                      <a:lnTo>
                        <a:pt x="283" y="1093"/>
                      </a:lnTo>
                      <a:lnTo>
                        <a:pt x="308" y="1106"/>
                      </a:lnTo>
                      <a:lnTo>
                        <a:pt x="333" y="1119"/>
                      </a:lnTo>
                      <a:lnTo>
                        <a:pt x="360" y="1131"/>
                      </a:lnTo>
                      <a:lnTo>
                        <a:pt x="387" y="1142"/>
                      </a:lnTo>
                      <a:lnTo>
                        <a:pt x="413" y="1151"/>
                      </a:lnTo>
                      <a:lnTo>
                        <a:pt x="442" y="1159"/>
                      </a:lnTo>
                      <a:lnTo>
                        <a:pt x="470" y="1166"/>
                      </a:lnTo>
                      <a:lnTo>
                        <a:pt x="499" y="1171"/>
                      </a:lnTo>
                      <a:lnTo>
                        <a:pt x="528" y="1175"/>
                      </a:lnTo>
                      <a:lnTo>
                        <a:pt x="558" y="1177"/>
                      </a:lnTo>
                      <a:lnTo>
                        <a:pt x="589" y="1178"/>
                      </a:lnTo>
                      <a:lnTo>
                        <a:pt x="619" y="1177"/>
                      </a:lnTo>
                      <a:lnTo>
                        <a:pt x="649" y="1175"/>
                      </a:lnTo>
                      <a:lnTo>
                        <a:pt x="678" y="1171"/>
                      </a:lnTo>
                      <a:lnTo>
                        <a:pt x="707" y="1166"/>
                      </a:lnTo>
                      <a:lnTo>
                        <a:pt x="736" y="1159"/>
                      </a:lnTo>
                      <a:lnTo>
                        <a:pt x="764" y="1151"/>
                      </a:lnTo>
                      <a:lnTo>
                        <a:pt x="791" y="1142"/>
                      </a:lnTo>
                      <a:lnTo>
                        <a:pt x="818" y="1131"/>
                      </a:lnTo>
                      <a:lnTo>
                        <a:pt x="845" y="1119"/>
                      </a:lnTo>
                      <a:lnTo>
                        <a:pt x="869" y="1106"/>
                      </a:lnTo>
                      <a:lnTo>
                        <a:pt x="895" y="1093"/>
                      </a:lnTo>
                      <a:lnTo>
                        <a:pt x="918" y="1077"/>
                      </a:lnTo>
                      <a:lnTo>
                        <a:pt x="941" y="1061"/>
                      </a:lnTo>
                      <a:lnTo>
                        <a:pt x="964" y="1044"/>
                      </a:lnTo>
                      <a:lnTo>
                        <a:pt x="985" y="1024"/>
                      </a:lnTo>
                      <a:lnTo>
                        <a:pt x="1005" y="1005"/>
                      </a:lnTo>
                      <a:lnTo>
                        <a:pt x="1025" y="985"/>
                      </a:lnTo>
                      <a:lnTo>
                        <a:pt x="1043" y="964"/>
                      </a:lnTo>
                      <a:lnTo>
                        <a:pt x="1061" y="941"/>
                      </a:lnTo>
                      <a:lnTo>
                        <a:pt x="1077" y="918"/>
                      </a:lnTo>
                      <a:lnTo>
                        <a:pt x="1093" y="895"/>
                      </a:lnTo>
                      <a:lnTo>
                        <a:pt x="1107" y="869"/>
                      </a:lnTo>
                      <a:lnTo>
                        <a:pt x="1119" y="845"/>
                      </a:lnTo>
                      <a:lnTo>
                        <a:pt x="1131" y="818"/>
                      </a:lnTo>
                      <a:lnTo>
                        <a:pt x="1142" y="791"/>
                      </a:lnTo>
                      <a:lnTo>
                        <a:pt x="1151" y="764"/>
                      </a:lnTo>
                      <a:lnTo>
                        <a:pt x="1159" y="736"/>
                      </a:lnTo>
                      <a:lnTo>
                        <a:pt x="1166" y="707"/>
                      </a:lnTo>
                      <a:lnTo>
                        <a:pt x="1170" y="678"/>
                      </a:lnTo>
                      <a:lnTo>
                        <a:pt x="1175" y="649"/>
                      </a:lnTo>
                      <a:lnTo>
                        <a:pt x="1177" y="619"/>
                      </a:lnTo>
                      <a:lnTo>
                        <a:pt x="1178" y="589"/>
                      </a:lnTo>
                      <a:close/>
                      <a:moveTo>
                        <a:pt x="1140" y="589"/>
                      </a:moveTo>
                      <a:lnTo>
                        <a:pt x="1138" y="618"/>
                      </a:lnTo>
                      <a:lnTo>
                        <a:pt x="1136" y="645"/>
                      </a:lnTo>
                      <a:lnTo>
                        <a:pt x="1133" y="673"/>
                      </a:lnTo>
                      <a:lnTo>
                        <a:pt x="1129" y="700"/>
                      </a:lnTo>
                      <a:lnTo>
                        <a:pt x="1122" y="726"/>
                      </a:lnTo>
                      <a:lnTo>
                        <a:pt x="1115" y="753"/>
                      </a:lnTo>
                      <a:lnTo>
                        <a:pt x="1107" y="779"/>
                      </a:lnTo>
                      <a:lnTo>
                        <a:pt x="1096" y="803"/>
                      </a:lnTo>
                      <a:lnTo>
                        <a:pt x="1085" y="828"/>
                      </a:lnTo>
                      <a:lnTo>
                        <a:pt x="1073" y="851"/>
                      </a:lnTo>
                      <a:lnTo>
                        <a:pt x="1060" y="874"/>
                      </a:lnTo>
                      <a:lnTo>
                        <a:pt x="1046" y="897"/>
                      </a:lnTo>
                      <a:lnTo>
                        <a:pt x="1030" y="918"/>
                      </a:lnTo>
                      <a:lnTo>
                        <a:pt x="1014" y="939"/>
                      </a:lnTo>
                      <a:lnTo>
                        <a:pt x="997" y="960"/>
                      </a:lnTo>
                      <a:lnTo>
                        <a:pt x="979" y="979"/>
                      </a:lnTo>
                      <a:lnTo>
                        <a:pt x="960" y="997"/>
                      </a:lnTo>
                      <a:lnTo>
                        <a:pt x="939" y="1014"/>
                      </a:lnTo>
                      <a:lnTo>
                        <a:pt x="918" y="1030"/>
                      </a:lnTo>
                      <a:lnTo>
                        <a:pt x="897" y="1046"/>
                      </a:lnTo>
                      <a:lnTo>
                        <a:pt x="874" y="1060"/>
                      </a:lnTo>
                      <a:lnTo>
                        <a:pt x="851" y="1073"/>
                      </a:lnTo>
                      <a:lnTo>
                        <a:pt x="827" y="1085"/>
                      </a:lnTo>
                      <a:lnTo>
                        <a:pt x="803" y="1097"/>
                      </a:lnTo>
                      <a:lnTo>
                        <a:pt x="778" y="1106"/>
                      </a:lnTo>
                      <a:lnTo>
                        <a:pt x="753" y="1115"/>
                      </a:lnTo>
                      <a:lnTo>
                        <a:pt x="726" y="1122"/>
                      </a:lnTo>
                      <a:lnTo>
                        <a:pt x="700" y="1129"/>
                      </a:lnTo>
                      <a:lnTo>
                        <a:pt x="673" y="1133"/>
                      </a:lnTo>
                      <a:lnTo>
                        <a:pt x="645" y="1137"/>
                      </a:lnTo>
                      <a:lnTo>
                        <a:pt x="617" y="1139"/>
                      </a:lnTo>
                      <a:lnTo>
                        <a:pt x="589" y="1139"/>
                      </a:lnTo>
                      <a:lnTo>
                        <a:pt x="560" y="1139"/>
                      </a:lnTo>
                      <a:lnTo>
                        <a:pt x="532" y="1137"/>
                      </a:lnTo>
                      <a:lnTo>
                        <a:pt x="505" y="1133"/>
                      </a:lnTo>
                      <a:lnTo>
                        <a:pt x="478" y="1129"/>
                      </a:lnTo>
                      <a:lnTo>
                        <a:pt x="452" y="1122"/>
                      </a:lnTo>
                      <a:lnTo>
                        <a:pt x="425" y="1115"/>
                      </a:lnTo>
                      <a:lnTo>
                        <a:pt x="399" y="1106"/>
                      </a:lnTo>
                      <a:lnTo>
                        <a:pt x="374" y="1097"/>
                      </a:lnTo>
                      <a:lnTo>
                        <a:pt x="350" y="1085"/>
                      </a:lnTo>
                      <a:lnTo>
                        <a:pt x="326" y="1073"/>
                      </a:lnTo>
                      <a:lnTo>
                        <a:pt x="304" y="1060"/>
                      </a:lnTo>
                      <a:lnTo>
                        <a:pt x="281" y="1046"/>
                      </a:lnTo>
                      <a:lnTo>
                        <a:pt x="259" y="1030"/>
                      </a:lnTo>
                      <a:lnTo>
                        <a:pt x="239" y="1014"/>
                      </a:lnTo>
                      <a:lnTo>
                        <a:pt x="218" y="997"/>
                      </a:lnTo>
                      <a:lnTo>
                        <a:pt x="199" y="979"/>
                      </a:lnTo>
                      <a:lnTo>
                        <a:pt x="181" y="960"/>
                      </a:lnTo>
                      <a:lnTo>
                        <a:pt x="164" y="939"/>
                      </a:lnTo>
                      <a:lnTo>
                        <a:pt x="147" y="918"/>
                      </a:lnTo>
                      <a:lnTo>
                        <a:pt x="132" y="897"/>
                      </a:lnTo>
                      <a:lnTo>
                        <a:pt x="117" y="874"/>
                      </a:lnTo>
                      <a:lnTo>
                        <a:pt x="104" y="851"/>
                      </a:lnTo>
                      <a:lnTo>
                        <a:pt x="92" y="828"/>
                      </a:lnTo>
                      <a:lnTo>
                        <a:pt x="81" y="803"/>
                      </a:lnTo>
                      <a:lnTo>
                        <a:pt x="71" y="779"/>
                      </a:lnTo>
                      <a:lnTo>
                        <a:pt x="63" y="753"/>
                      </a:lnTo>
                      <a:lnTo>
                        <a:pt x="55" y="726"/>
                      </a:lnTo>
                      <a:lnTo>
                        <a:pt x="49" y="700"/>
                      </a:lnTo>
                      <a:lnTo>
                        <a:pt x="44" y="673"/>
                      </a:lnTo>
                      <a:lnTo>
                        <a:pt x="40" y="645"/>
                      </a:lnTo>
                      <a:lnTo>
                        <a:pt x="38" y="618"/>
                      </a:lnTo>
                      <a:lnTo>
                        <a:pt x="38" y="589"/>
                      </a:lnTo>
                      <a:lnTo>
                        <a:pt x="38" y="560"/>
                      </a:lnTo>
                      <a:lnTo>
                        <a:pt x="40" y="533"/>
                      </a:lnTo>
                      <a:lnTo>
                        <a:pt x="44" y="505"/>
                      </a:lnTo>
                      <a:lnTo>
                        <a:pt x="49" y="478"/>
                      </a:lnTo>
                      <a:lnTo>
                        <a:pt x="55" y="452"/>
                      </a:lnTo>
                      <a:lnTo>
                        <a:pt x="63" y="425"/>
                      </a:lnTo>
                      <a:lnTo>
                        <a:pt x="71" y="400"/>
                      </a:lnTo>
                      <a:lnTo>
                        <a:pt x="81" y="375"/>
                      </a:lnTo>
                      <a:lnTo>
                        <a:pt x="92" y="351"/>
                      </a:lnTo>
                      <a:lnTo>
                        <a:pt x="104" y="326"/>
                      </a:lnTo>
                      <a:lnTo>
                        <a:pt x="117" y="304"/>
                      </a:lnTo>
                      <a:lnTo>
                        <a:pt x="132" y="281"/>
                      </a:lnTo>
                      <a:lnTo>
                        <a:pt x="147" y="259"/>
                      </a:lnTo>
                      <a:lnTo>
                        <a:pt x="164" y="239"/>
                      </a:lnTo>
                      <a:lnTo>
                        <a:pt x="181" y="219"/>
                      </a:lnTo>
                      <a:lnTo>
                        <a:pt x="199" y="199"/>
                      </a:lnTo>
                      <a:lnTo>
                        <a:pt x="218" y="181"/>
                      </a:lnTo>
                      <a:lnTo>
                        <a:pt x="239" y="164"/>
                      </a:lnTo>
                      <a:lnTo>
                        <a:pt x="259" y="147"/>
                      </a:lnTo>
                      <a:lnTo>
                        <a:pt x="281" y="132"/>
                      </a:lnTo>
                      <a:lnTo>
                        <a:pt x="304" y="119"/>
                      </a:lnTo>
                      <a:lnTo>
                        <a:pt x="326" y="105"/>
                      </a:lnTo>
                      <a:lnTo>
                        <a:pt x="350" y="93"/>
                      </a:lnTo>
                      <a:lnTo>
                        <a:pt x="374" y="81"/>
                      </a:lnTo>
                      <a:lnTo>
                        <a:pt x="399" y="72"/>
                      </a:lnTo>
                      <a:lnTo>
                        <a:pt x="425" y="63"/>
                      </a:lnTo>
                      <a:lnTo>
                        <a:pt x="452" y="56"/>
                      </a:lnTo>
                      <a:lnTo>
                        <a:pt x="478" y="49"/>
                      </a:lnTo>
                      <a:lnTo>
                        <a:pt x="505" y="45"/>
                      </a:lnTo>
                      <a:lnTo>
                        <a:pt x="532" y="41"/>
                      </a:lnTo>
                      <a:lnTo>
                        <a:pt x="560" y="39"/>
                      </a:lnTo>
                      <a:lnTo>
                        <a:pt x="589" y="39"/>
                      </a:lnTo>
                      <a:lnTo>
                        <a:pt x="617" y="39"/>
                      </a:lnTo>
                      <a:lnTo>
                        <a:pt x="645" y="41"/>
                      </a:lnTo>
                      <a:lnTo>
                        <a:pt x="673" y="45"/>
                      </a:lnTo>
                      <a:lnTo>
                        <a:pt x="700" y="49"/>
                      </a:lnTo>
                      <a:lnTo>
                        <a:pt x="726" y="56"/>
                      </a:lnTo>
                      <a:lnTo>
                        <a:pt x="753" y="63"/>
                      </a:lnTo>
                      <a:lnTo>
                        <a:pt x="778" y="72"/>
                      </a:lnTo>
                      <a:lnTo>
                        <a:pt x="803" y="81"/>
                      </a:lnTo>
                      <a:lnTo>
                        <a:pt x="827" y="93"/>
                      </a:lnTo>
                      <a:lnTo>
                        <a:pt x="851" y="105"/>
                      </a:lnTo>
                      <a:lnTo>
                        <a:pt x="874" y="119"/>
                      </a:lnTo>
                      <a:lnTo>
                        <a:pt x="897" y="132"/>
                      </a:lnTo>
                      <a:lnTo>
                        <a:pt x="918" y="147"/>
                      </a:lnTo>
                      <a:lnTo>
                        <a:pt x="939" y="164"/>
                      </a:lnTo>
                      <a:lnTo>
                        <a:pt x="960" y="181"/>
                      </a:lnTo>
                      <a:lnTo>
                        <a:pt x="979" y="199"/>
                      </a:lnTo>
                      <a:lnTo>
                        <a:pt x="997" y="219"/>
                      </a:lnTo>
                      <a:lnTo>
                        <a:pt x="1014" y="239"/>
                      </a:lnTo>
                      <a:lnTo>
                        <a:pt x="1030" y="259"/>
                      </a:lnTo>
                      <a:lnTo>
                        <a:pt x="1046" y="281"/>
                      </a:lnTo>
                      <a:lnTo>
                        <a:pt x="1060" y="304"/>
                      </a:lnTo>
                      <a:lnTo>
                        <a:pt x="1073" y="326"/>
                      </a:lnTo>
                      <a:lnTo>
                        <a:pt x="1085" y="351"/>
                      </a:lnTo>
                      <a:lnTo>
                        <a:pt x="1096" y="375"/>
                      </a:lnTo>
                      <a:lnTo>
                        <a:pt x="1107" y="400"/>
                      </a:lnTo>
                      <a:lnTo>
                        <a:pt x="1115" y="425"/>
                      </a:lnTo>
                      <a:lnTo>
                        <a:pt x="1122" y="452"/>
                      </a:lnTo>
                      <a:lnTo>
                        <a:pt x="1129" y="478"/>
                      </a:lnTo>
                      <a:lnTo>
                        <a:pt x="1133" y="505"/>
                      </a:lnTo>
                      <a:lnTo>
                        <a:pt x="1136" y="533"/>
                      </a:lnTo>
                      <a:lnTo>
                        <a:pt x="1138" y="560"/>
                      </a:lnTo>
                      <a:lnTo>
                        <a:pt x="1140" y="589"/>
                      </a:lnTo>
                      <a:close/>
                    </a:path>
                  </a:pathLst>
                </a:custGeom>
                <a:solidFill>
                  <a:srgbClr val="2AB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899" name="Freeform 7315">
                  <a:extLst>
                    <a:ext uri="{FF2B5EF4-FFF2-40B4-BE49-F238E27FC236}">
                      <a16:creationId xmlns:a16="http://schemas.microsoft.com/office/drawing/2014/main" xmlns="" id="{EB23D8ED-2E1A-4491-8115-70A4BF7A58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8" y="1421"/>
                  <a:ext cx="114" cy="114"/>
                </a:xfrm>
                <a:custGeom>
                  <a:avLst/>
                  <a:gdLst>
                    <a:gd name="T0" fmla="*/ 1128 w 1140"/>
                    <a:gd name="T1" fmla="*/ 454 h 1139"/>
                    <a:gd name="T2" fmla="*/ 1083 w 1140"/>
                    <a:gd name="T3" fmla="*/ 322 h 1139"/>
                    <a:gd name="T4" fmla="*/ 1010 w 1140"/>
                    <a:gd name="T5" fmla="*/ 207 h 1139"/>
                    <a:gd name="T6" fmla="*/ 911 w 1140"/>
                    <a:gd name="T7" fmla="*/ 112 h 1139"/>
                    <a:gd name="T8" fmla="*/ 791 w 1140"/>
                    <a:gd name="T9" fmla="*/ 44 h 1139"/>
                    <a:gd name="T10" fmla="*/ 656 w 1140"/>
                    <a:gd name="T11" fmla="*/ 6 h 1139"/>
                    <a:gd name="T12" fmla="*/ 511 w 1140"/>
                    <a:gd name="T13" fmla="*/ 2 h 1139"/>
                    <a:gd name="T14" fmla="*/ 374 w 1140"/>
                    <a:gd name="T15" fmla="*/ 34 h 1139"/>
                    <a:gd name="T16" fmla="*/ 251 w 1140"/>
                    <a:gd name="T17" fmla="*/ 96 h 1139"/>
                    <a:gd name="T18" fmla="*/ 148 w 1140"/>
                    <a:gd name="T19" fmla="*/ 186 h 1139"/>
                    <a:gd name="T20" fmla="*/ 68 w 1140"/>
                    <a:gd name="T21" fmla="*/ 298 h 1139"/>
                    <a:gd name="T22" fmla="*/ 18 w 1140"/>
                    <a:gd name="T23" fmla="*/ 426 h 1139"/>
                    <a:gd name="T24" fmla="*/ 0 w 1140"/>
                    <a:gd name="T25" fmla="*/ 569 h 1139"/>
                    <a:gd name="T26" fmla="*/ 18 w 1140"/>
                    <a:gd name="T27" fmla="*/ 712 h 1139"/>
                    <a:gd name="T28" fmla="*/ 68 w 1140"/>
                    <a:gd name="T29" fmla="*/ 841 h 1139"/>
                    <a:gd name="T30" fmla="*/ 148 w 1140"/>
                    <a:gd name="T31" fmla="*/ 952 h 1139"/>
                    <a:gd name="T32" fmla="*/ 251 w 1140"/>
                    <a:gd name="T33" fmla="*/ 1042 h 1139"/>
                    <a:gd name="T34" fmla="*/ 374 w 1140"/>
                    <a:gd name="T35" fmla="*/ 1105 h 1139"/>
                    <a:gd name="T36" fmla="*/ 511 w 1140"/>
                    <a:gd name="T37" fmla="*/ 1135 h 1139"/>
                    <a:gd name="T38" fmla="*/ 656 w 1140"/>
                    <a:gd name="T39" fmla="*/ 1132 h 1139"/>
                    <a:gd name="T40" fmla="*/ 791 w 1140"/>
                    <a:gd name="T41" fmla="*/ 1094 h 1139"/>
                    <a:gd name="T42" fmla="*/ 911 w 1140"/>
                    <a:gd name="T43" fmla="*/ 1026 h 1139"/>
                    <a:gd name="T44" fmla="*/ 1010 w 1140"/>
                    <a:gd name="T45" fmla="*/ 931 h 1139"/>
                    <a:gd name="T46" fmla="*/ 1083 w 1140"/>
                    <a:gd name="T47" fmla="*/ 816 h 1139"/>
                    <a:gd name="T48" fmla="*/ 1128 w 1140"/>
                    <a:gd name="T49" fmla="*/ 684 h 1139"/>
                    <a:gd name="T50" fmla="*/ 1101 w 1140"/>
                    <a:gd name="T51" fmla="*/ 569 h 1139"/>
                    <a:gd name="T52" fmla="*/ 1085 w 1140"/>
                    <a:gd name="T53" fmla="*/ 702 h 1139"/>
                    <a:gd name="T54" fmla="*/ 1037 w 1140"/>
                    <a:gd name="T55" fmla="*/ 822 h 1139"/>
                    <a:gd name="T56" fmla="*/ 963 w 1140"/>
                    <a:gd name="T57" fmla="*/ 927 h 1139"/>
                    <a:gd name="T58" fmla="*/ 867 w 1140"/>
                    <a:gd name="T59" fmla="*/ 1010 h 1139"/>
                    <a:gd name="T60" fmla="*/ 753 w 1140"/>
                    <a:gd name="T61" fmla="*/ 1068 h 1139"/>
                    <a:gd name="T62" fmla="*/ 624 w 1140"/>
                    <a:gd name="T63" fmla="*/ 1098 h 1139"/>
                    <a:gd name="T64" fmla="*/ 489 w 1140"/>
                    <a:gd name="T65" fmla="*/ 1095 h 1139"/>
                    <a:gd name="T66" fmla="*/ 362 w 1140"/>
                    <a:gd name="T67" fmla="*/ 1059 h 1139"/>
                    <a:gd name="T68" fmla="*/ 251 w 1140"/>
                    <a:gd name="T69" fmla="*/ 995 h 1139"/>
                    <a:gd name="T70" fmla="*/ 159 w 1140"/>
                    <a:gd name="T71" fmla="*/ 908 h 1139"/>
                    <a:gd name="T72" fmla="*/ 91 w 1140"/>
                    <a:gd name="T73" fmla="*/ 799 h 1139"/>
                    <a:gd name="T74" fmla="*/ 48 w 1140"/>
                    <a:gd name="T75" fmla="*/ 677 h 1139"/>
                    <a:gd name="T76" fmla="*/ 38 w 1140"/>
                    <a:gd name="T77" fmla="*/ 541 h 1139"/>
                    <a:gd name="T78" fmla="*/ 62 w 1140"/>
                    <a:gd name="T79" fmla="*/ 410 h 1139"/>
                    <a:gd name="T80" fmla="*/ 115 w 1140"/>
                    <a:gd name="T81" fmla="*/ 293 h 1139"/>
                    <a:gd name="T82" fmla="*/ 194 w 1140"/>
                    <a:gd name="T83" fmla="*/ 193 h 1139"/>
                    <a:gd name="T84" fmla="*/ 294 w 1140"/>
                    <a:gd name="T85" fmla="*/ 115 h 1139"/>
                    <a:gd name="T86" fmla="*/ 411 w 1140"/>
                    <a:gd name="T87" fmla="*/ 61 h 1139"/>
                    <a:gd name="T88" fmla="*/ 542 w 1140"/>
                    <a:gd name="T89" fmla="*/ 38 h 1139"/>
                    <a:gd name="T90" fmla="*/ 676 w 1140"/>
                    <a:gd name="T91" fmla="*/ 49 h 1139"/>
                    <a:gd name="T92" fmla="*/ 800 w 1140"/>
                    <a:gd name="T93" fmla="*/ 90 h 1139"/>
                    <a:gd name="T94" fmla="*/ 908 w 1140"/>
                    <a:gd name="T95" fmla="*/ 158 h 1139"/>
                    <a:gd name="T96" fmla="*/ 996 w 1140"/>
                    <a:gd name="T97" fmla="*/ 251 h 1139"/>
                    <a:gd name="T98" fmla="*/ 1060 w 1140"/>
                    <a:gd name="T99" fmla="*/ 361 h 1139"/>
                    <a:gd name="T100" fmla="*/ 1095 w 1140"/>
                    <a:gd name="T101" fmla="*/ 48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40" h="1139">
                      <a:moveTo>
                        <a:pt x="1140" y="569"/>
                      </a:moveTo>
                      <a:lnTo>
                        <a:pt x="1139" y="539"/>
                      </a:lnTo>
                      <a:lnTo>
                        <a:pt x="1137" y="511"/>
                      </a:lnTo>
                      <a:lnTo>
                        <a:pt x="1133" y="482"/>
                      </a:lnTo>
                      <a:lnTo>
                        <a:pt x="1128" y="454"/>
                      </a:lnTo>
                      <a:lnTo>
                        <a:pt x="1122" y="426"/>
                      </a:lnTo>
                      <a:lnTo>
                        <a:pt x="1114" y="400"/>
                      </a:lnTo>
                      <a:lnTo>
                        <a:pt x="1105" y="373"/>
                      </a:lnTo>
                      <a:lnTo>
                        <a:pt x="1095" y="348"/>
                      </a:lnTo>
                      <a:lnTo>
                        <a:pt x="1083" y="322"/>
                      </a:lnTo>
                      <a:lnTo>
                        <a:pt x="1070" y="298"/>
                      </a:lnTo>
                      <a:lnTo>
                        <a:pt x="1057" y="273"/>
                      </a:lnTo>
                      <a:lnTo>
                        <a:pt x="1043" y="251"/>
                      </a:lnTo>
                      <a:lnTo>
                        <a:pt x="1027" y="228"/>
                      </a:lnTo>
                      <a:lnTo>
                        <a:pt x="1010" y="207"/>
                      </a:lnTo>
                      <a:lnTo>
                        <a:pt x="992" y="186"/>
                      </a:lnTo>
                      <a:lnTo>
                        <a:pt x="972" y="166"/>
                      </a:lnTo>
                      <a:lnTo>
                        <a:pt x="953" y="148"/>
                      </a:lnTo>
                      <a:lnTo>
                        <a:pt x="932" y="129"/>
                      </a:lnTo>
                      <a:lnTo>
                        <a:pt x="911" y="112"/>
                      </a:lnTo>
                      <a:lnTo>
                        <a:pt x="888" y="96"/>
                      </a:lnTo>
                      <a:lnTo>
                        <a:pt x="865" y="82"/>
                      </a:lnTo>
                      <a:lnTo>
                        <a:pt x="841" y="68"/>
                      </a:lnTo>
                      <a:lnTo>
                        <a:pt x="817" y="56"/>
                      </a:lnTo>
                      <a:lnTo>
                        <a:pt x="791" y="44"/>
                      </a:lnTo>
                      <a:lnTo>
                        <a:pt x="766" y="34"/>
                      </a:lnTo>
                      <a:lnTo>
                        <a:pt x="739" y="25"/>
                      </a:lnTo>
                      <a:lnTo>
                        <a:pt x="713" y="18"/>
                      </a:lnTo>
                      <a:lnTo>
                        <a:pt x="685" y="11"/>
                      </a:lnTo>
                      <a:lnTo>
                        <a:pt x="656" y="6"/>
                      </a:lnTo>
                      <a:lnTo>
                        <a:pt x="628" y="2"/>
                      </a:lnTo>
                      <a:lnTo>
                        <a:pt x="599" y="0"/>
                      </a:lnTo>
                      <a:lnTo>
                        <a:pt x="570" y="0"/>
                      </a:lnTo>
                      <a:lnTo>
                        <a:pt x="540" y="0"/>
                      </a:lnTo>
                      <a:lnTo>
                        <a:pt x="511" y="2"/>
                      </a:lnTo>
                      <a:lnTo>
                        <a:pt x="483" y="6"/>
                      </a:lnTo>
                      <a:lnTo>
                        <a:pt x="455" y="11"/>
                      </a:lnTo>
                      <a:lnTo>
                        <a:pt x="427" y="18"/>
                      </a:lnTo>
                      <a:lnTo>
                        <a:pt x="401" y="25"/>
                      </a:lnTo>
                      <a:lnTo>
                        <a:pt x="374" y="34"/>
                      </a:lnTo>
                      <a:lnTo>
                        <a:pt x="348" y="44"/>
                      </a:lnTo>
                      <a:lnTo>
                        <a:pt x="323" y="56"/>
                      </a:lnTo>
                      <a:lnTo>
                        <a:pt x="298" y="68"/>
                      </a:lnTo>
                      <a:lnTo>
                        <a:pt x="274" y="82"/>
                      </a:lnTo>
                      <a:lnTo>
                        <a:pt x="251" y="96"/>
                      </a:lnTo>
                      <a:lnTo>
                        <a:pt x="229" y="112"/>
                      </a:lnTo>
                      <a:lnTo>
                        <a:pt x="207" y="129"/>
                      </a:lnTo>
                      <a:lnTo>
                        <a:pt x="187" y="148"/>
                      </a:lnTo>
                      <a:lnTo>
                        <a:pt x="166" y="166"/>
                      </a:lnTo>
                      <a:lnTo>
                        <a:pt x="148" y="186"/>
                      </a:lnTo>
                      <a:lnTo>
                        <a:pt x="130" y="207"/>
                      </a:lnTo>
                      <a:lnTo>
                        <a:pt x="113" y="228"/>
                      </a:lnTo>
                      <a:lnTo>
                        <a:pt x="97" y="251"/>
                      </a:lnTo>
                      <a:lnTo>
                        <a:pt x="82" y="273"/>
                      </a:lnTo>
                      <a:lnTo>
                        <a:pt x="68" y="298"/>
                      </a:lnTo>
                      <a:lnTo>
                        <a:pt x="56" y="322"/>
                      </a:lnTo>
                      <a:lnTo>
                        <a:pt x="45" y="348"/>
                      </a:lnTo>
                      <a:lnTo>
                        <a:pt x="34" y="373"/>
                      </a:lnTo>
                      <a:lnTo>
                        <a:pt x="26" y="400"/>
                      </a:lnTo>
                      <a:lnTo>
                        <a:pt x="18" y="426"/>
                      </a:lnTo>
                      <a:lnTo>
                        <a:pt x="12" y="454"/>
                      </a:lnTo>
                      <a:lnTo>
                        <a:pt x="7" y="482"/>
                      </a:lnTo>
                      <a:lnTo>
                        <a:pt x="2" y="511"/>
                      </a:lnTo>
                      <a:lnTo>
                        <a:pt x="0" y="539"/>
                      </a:lnTo>
                      <a:lnTo>
                        <a:pt x="0" y="569"/>
                      </a:lnTo>
                      <a:lnTo>
                        <a:pt x="0" y="598"/>
                      </a:lnTo>
                      <a:lnTo>
                        <a:pt x="2" y="628"/>
                      </a:lnTo>
                      <a:lnTo>
                        <a:pt x="7" y="655"/>
                      </a:lnTo>
                      <a:lnTo>
                        <a:pt x="12" y="684"/>
                      </a:lnTo>
                      <a:lnTo>
                        <a:pt x="18" y="712"/>
                      </a:lnTo>
                      <a:lnTo>
                        <a:pt x="26" y="738"/>
                      </a:lnTo>
                      <a:lnTo>
                        <a:pt x="34" y="765"/>
                      </a:lnTo>
                      <a:lnTo>
                        <a:pt x="45" y="790"/>
                      </a:lnTo>
                      <a:lnTo>
                        <a:pt x="56" y="816"/>
                      </a:lnTo>
                      <a:lnTo>
                        <a:pt x="68" y="841"/>
                      </a:lnTo>
                      <a:lnTo>
                        <a:pt x="82" y="864"/>
                      </a:lnTo>
                      <a:lnTo>
                        <a:pt x="97" y="887"/>
                      </a:lnTo>
                      <a:lnTo>
                        <a:pt x="113" y="910"/>
                      </a:lnTo>
                      <a:lnTo>
                        <a:pt x="130" y="931"/>
                      </a:lnTo>
                      <a:lnTo>
                        <a:pt x="148" y="952"/>
                      </a:lnTo>
                      <a:lnTo>
                        <a:pt x="166" y="971"/>
                      </a:lnTo>
                      <a:lnTo>
                        <a:pt x="187" y="991"/>
                      </a:lnTo>
                      <a:lnTo>
                        <a:pt x="207" y="1009"/>
                      </a:lnTo>
                      <a:lnTo>
                        <a:pt x="229" y="1026"/>
                      </a:lnTo>
                      <a:lnTo>
                        <a:pt x="251" y="1042"/>
                      </a:lnTo>
                      <a:lnTo>
                        <a:pt x="274" y="1057"/>
                      </a:lnTo>
                      <a:lnTo>
                        <a:pt x="298" y="1069"/>
                      </a:lnTo>
                      <a:lnTo>
                        <a:pt x="323" y="1082"/>
                      </a:lnTo>
                      <a:lnTo>
                        <a:pt x="348" y="1094"/>
                      </a:lnTo>
                      <a:lnTo>
                        <a:pt x="374" y="1105"/>
                      </a:lnTo>
                      <a:lnTo>
                        <a:pt x="401" y="1113"/>
                      </a:lnTo>
                      <a:lnTo>
                        <a:pt x="427" y="1120"/>
                      </a:lnTo>
                      <a:lnTo>
                        <a:pt x="455" y="1127"/>
                      </a:lnTo>
                      <a:lnTo>
                        <a:pt x="483" y="1132"/>
                      </a:lnTo>
                      <a:lnTo>
                        <a:pt x="511" y="1135"/>
                      </a:lnTo>
                      <a:lnTo>
                        <a:pt x="540" y="1138"/>
                      </a:lnTo>
                      <a:lnTo>
                        <a:pt x="570" y="1139"/>
                      </a:lnTo>
                      <a:lnTo>
                        <a:pt x="599" y="1138"/>
                      </a:lnTo>
                      <a:lnTo>
                        <a:pt x="628" y="1135"/>
                      </a:lnTo>
                      <a:lnTo>
                        <a:pt x="656" y="1132"/>
                      </a:lnTo>
                      <a:lnTo>
                        <a:pt x="685" y="1127"/>
                      </a:lnTo>
                      <a:lnTo>
                        <a:pt x="713" y="1120"/>
                      </a:lnTo>
                      <a:lnTo>
                        <a:pt x="739" y="1113"/>
                      </a:lnTo>
                      <a:lnTo>
                        <a:pt x="766" y="1105"/>
                      </a:lnTo>
                      <a:lnTo>
                        <a:pt x="791" y="1094"/>
                      </a:lnTo>
                      <a:lnTo>
                        <a:pt x="817" y="1082"/>
                      </a:lnTo>
                      <a:lnTo>
                        <a:pt x="841" y="1069"/>
                      </a:lnTo>
                      <a:lnTo>
                        <a:pt x="865" y="1057"/>
                      </a:lnTo>
                      <a:lnTo>
                        <a:pt x="888" y="1042"/>
                      </a:lnTo>
                      <a:lnTo>
                        <a:pt x="911" y="1026"/>
                      </a:lnTo>
                      <a:lnTo>
                        <a:pt x="932" y="1009"/>
                      </a:lnTo>
                      <a:lnTo>
                        <a:pt x="953" y="991"/>
                      </a:lnTo>
                      <a:lnTo>
                        <a:pt x="972" y="971"/>
                      </a:lnTo>
                      <a:lnTo>
                        <a:pt x="992" y="952"/>
                      </a:lnTo>
                      <a:lnTo>
                        <a:pt x="1010" y="931"/>
                      </a:lnTo>
                      <a:lnTo>
                        <a:pt x="1027" y="910"/>
                      </a:lnTo>
                      <a:lnTo>
                        <a:pt x="1043" y="887"/>
                      </a:lnTo>
                      <a:lnTo>
                        <a:pt x="1057" y="864"/>
                      </a:lnTo>
                      <a:lnTo>
                        <a:pt x="1070" y="841"/>
                      </a:lnTo>
                      <a:lnTo>
                        <a:pt x="1083" y="816"/>
                      </a:lnTo>
                      <a:lnTo>
                        <a:pt x="1095" y="790"/>
                      </a:lnTo>
                      <a:lnTo>
                        <a:pt x="1105" y="765"/>
                      </a:lnTo>
                      <a:lnTo>
                        <a:pt x="1114" y="738"/>
                      </a:lnTo>
                      <a:lnTo>
                        <a:pt x="1122" y="712"/>
                      </a:lnTo>
                      <a:lnTo>
                        <a:pt x="1128" y="684"/>
                      </a:lnTo>
                      <a:lnTo>
                        <a:pt x="1133" y="655"/>
                      </a:lnTo>
                      <a:lnTo>
                        <a:pt x="1137" y="628"/>
                      </a:lnTo>
                      <a:lnTo>
                        <a:pt x="1139" y="598"/>
                      </a:lnTo>
                      <a:lnTo>
                        <a:pt x="1140" y="569"/>
                      </a:lnTo>
                      <a:close/>
                      <a:moveTo>
                        <a:pt x="1101" y="569"/>
                      </a:moveTo>
                      <a:lnTo>
                        <a:pt x="1101" y="597"/>
                      </a:lnTo>
                      <a:lnTo>
                        <a:pt x="1099" y="623"/>
                      </a:lnTo>
                      <a:lnTo>
                        <a:pt x="1095" y="650"/>
                      </a:lnTo>
                      <a:lnTo>
                        <a:pt x="1091" y="677"/>
                      </a:lnTo>
                      <a:lnTo>
                        <a:pt x="1085" y="702"/>
                      </a:lnTo>
                      <a:lnTo>
                        <a:pt x="1078" y="727"/>
                      </a:lnTo>
                      <a:lnTo>
                        <a:pt x="1069" y="752"/>
                      </a:lnTo>
                      <a:lnTo>
                        <a:pt x="1060" y="776"/>
                      </a:lnTo>
                      <a:lnTo>
                        <a:pt x="1049" y="799"/>
                      </a:lnTo>
                      <a:lnTo>
                        <a:pt x="1037" y="822"/>
                      </a:lnTo>
                      <a:lnTo>
                        <a:pt x="1025" y="845"/>
                      </a:lnTo>
                      <a:lnTo>
                        <a:pt x="1011" y="866"/>
                      </a:lnTo>
                      <a:lnTo>
                        <a:pt x="996" y="887"/>
                      </a:lnTo>
                      <a:lnTo>
                        <a:pt x="980" y="908"/>
                      </a:lnTo>
                      <a:lnTo>
                        <a:pt x="963" y="927"/>
                      </a:lnTo>
                      <a:lnTo>
                        <a:pt x="946" y="945"/>
                      </a:lnTo>
                      <a:lnTo>
                        <a:pt x="928" y="963"/>
                      </a:lnTo>
                      <a:lnTo>
                        <a:pt x="908" y="979"/>
                      </a:lnTo>
                      <a:lnTo>
                        <a:pt x="888" y="995"/>
                      </a:lnTo>
                      <a:lnTo>
                        <a:pt x="867" y="1010"/>
                      </a:lnTo>
                      <a:lnTo>
                        <a:pt x="846" y="1024"/>
                      </a:lnTo>
                      <a:lnTo>
                        <a:pt x="823" y="1036"/>
                      </a:lnTo>
                      <a:lnTo>
                        <a:pt x="800" y="1048"/>
                      </a:lnTo>
                      <a:lnTo>
                        <a:pt x="777" y="1059"/>
                      </a:lnTo>
                      <a:lnTo>
                        <a:pt x="753" y="1068"/>
                      </a:lnTo>
                      <a:lnTo>
                        <a:pt x="728" y="1077"/>
                      </a:lnTo>
                      <a:lnTo>
                        <a:pt x="703" y="1084"/>
                      </a:lnTo>
                      <a:lnTo>
                        <a:pt x="676" y="1090"/>
                      </a:lnTo>
                      <a:lnTo>
                        <a:pt x="651" y="1095"/>
                      </a:lnTo>
                      <a:lnTo>
                        <a:pt x="624" y="1098"/>
                      </a:lnTo>
                      <a:lnTo>
                        <a:pt x="597" y="1100"/>
                      </a:lnTo>
                      <a:lnTo>
                        <a:pt x="570" y="1100"/>
                      </a:lnTo>
                      <a:lnTo>
                        <a:pt x="542" y="1100"/>
                      </a:lnTo>
                      <a:lnTo>
                        <a:pt x="516" y="1098"/>
                      </a:lnTo>
                      <a:lnTo>
                        <a:pt x="489" y="1095"/>
                      </a:lnTo>
                      <a:lnTo>
                        <a:pt x="462" y="1090"/>
                      </a:lnTo>
                      <a:lnTo>
                        <a:pt x="437" y="1084"/>
                      </a:lnTo>
                      <a:lnTo>
                        <a:pt x="411" y="1077"/>
                      </a:lnTo>
                      <a:lnTo>
                        <a:pt x="387" y="1068"/>
                      </a:lnTo>
                      <a:lnTo>
                        <a:pt x="362" y="1059"/>
                      </a:lnTo>
                      <a:lnTo>
                        <a:pt x="339" y="1048"/>
                      </a:lnTo>
                      <a:lnTo>
                        <a:pt x="316" y="1036"/>
                      </a:lnTo>
                      <a:lnTo>
                        <a:pt x="294" y="1024"/>
                      </a:lnTo>
                      <a:lnTo>
                        <a:pt x="273" y="1010"/>
                      </a:lnTo>
                      <a:lnTo>
                        <a:pt x="251" y="995"/>
                      </a:lnTo>
                      <a:lnTo>
                        <a:pt x="231" y="979"/>
                      </a:lnTo>
                      <a:lnTo>
                        <a:pt x="212" y="963"/>
                      </a:lnTo>
                      <a:lnTo>
                        <a:pt x="194" y="945"/>
                      </a:lnTo>
                      <a:lnTo>
                        <a:pt x="176" y="927"/>
                      </a:lnTo>
                      <a:lnTo>
                        <a:pt x="159" y="908"/>
                      </a:lnTo>
                      <a:lnTo>
                        <a:pt x="144" y="887"/>
                      </a:lnTo>
                      <a:lnTo>
                        <a:pt x="129" y="866"/>
                      </a:lnTo>
                      <a:lnTo>
                        <a:pt x="115" y="845"/>
                      </a:lnTo>
                      <a:lnTo>
                        <a:pt x="102" y="822"/>
                      </a:lnTo>
                      <a:lnTo>
                        <a:pt x="91" y="799"/>
                      </a:lnTo>
                      <a:lnTo>
                        <a:pt x="80" y="776"/>
                      </a:lnTo>
                      <a:lnTo>
                        <a:pt x="70" y="752"/>
                      </a:lnTo>
                      <a:lnTo>
                        <a:pt x="62" y="727"/>
                      </a:lnTo>
                      <a:lnTo>
                        <a:pt x="54" y="702"/>
                      </a:lnTo>
                      <a:lnTo>
                        <a:pt x="48" y="677"/>
                      </a:lnTo>
                      <a:lnTo>
                        <a:pt x="44" y="650"/>
                      </a:lnTo>
                      <a:lnTo>
                        <a:pt x="41" y="623"/>
                      </a:lnTo>
                      <a:lnTo>
                        <a:pt x="38" y="597"/>
                      </a:lnTo>
                      <a:lnTo>
                        <a:pt x="37" y="569"/>
                      </a:lnTo>
                      <a:lnTo>
                        <a:pt x="38" y="541"/>
                      </a:lnTo>
                      <a:lnTo>
                        <a:pt x="41" y="515"/>
                      </a:lnTo>
                      <a:lnTo>
                        <a:pt x="44" y="488"/>
                      </a:lnTo>
                      <a:lnTo>
                        <a:pt x="48" y="462"/>
                      </a:lnTo>
                      <a:lnTo>
                        <a:pt x="54" y="436"/>
                      </a:lnTo>
                      <a:lnTo>
                        <a:pt x="62" y="410"/>
                      </a:lnTo>
                      <a:lnTo>
                        <a:pt x="70" y="386"/>
                      </a:lnTo>
                      <a:lnTo>
                        <a:pt x="80" y="361"/>
                      </a:lnTo>
                      <a:lnTo>
                        <a:pt x="91" y="338"/>
                      </a:lnTo>
                      <a:lnTo>
                        <a:pt x="102" y="316"/>
                      </a:lnTo>
                      <a:lnTo>
                        <a:pt x="115" y="293"/>
                      </a:lnTo>
                      <a:lnTo>
                        <a:pt x="129" y="272"/>
                      </a:lnTo>
                      <a:lnTo>
                        <a:pt x="144" y="251"/>
                      </a:lnTo>
                      <a:lnTo>
                        <a:pt x="159" y="231"/>
                      </a:lnTo>
                      <a:lnTo>
                        <a:pt x="176" y="211"/>
                      </a:lnTo>
                      <a:lnTo>
                        <a:pt x="194" y="193"/>
                      </a:lnTo>
                      <a:lnTo>
                        <a:pt x="212" y="175"/>
                      </a:lnTo>
                      <a:lnTo>
                        <a:pt x="231" y="158"/>
                      </a:lnTo>
                      <a:lnTo>
                        <a:pt x="251" y="143"/>
                      </a:lnTo>
                      <a:lnTo>
                        <a:pt x="273" y="128"/>
                      </a:lnTo>
                      <a:lnTo>
                        <a:pt x="294" y="115"/>
                      </a:lnTo>
                      <a:lnTo>
                        <a:pt x="316" y="102"/>
                      </a:lnTo>
                      <a:lnTo>
                        <a:pt x="339" y="90"/>
                      </a:lnTo>
                      <a:lnTo>
                        <a:pt x="362" y="79"/>
                      </a:lnTo>
                      <a:lnTo>
                        <a:pt x="387" y="70"/>
                      </a:lnTo>
                      <a:lnTo>
                        <a:pt x="411" y="61"/>
                      </a:lnTo>
                      <a:lnTo>
                        <a:pt x="437" y="54"/>
                      </a:lnTo>
                      <a:lnTo>
                        <a:pt x="462" y="49"/>
                      </a:lnTo>
                      <a:lnTo>
                        <a:pt x="489" y="43"/>
                      </a:lnTo>
                      <a:lnTo>
                        <a:pt x="516" y="40"/>
                      </a:lnTo>
                      <a:lnTo>
                        <a:pt x="542" y="38"/>
                      </a:lnTo>
                      <a:lnTo>
                        <a:pt x="570" y="37"/>
                      </a:lnTo>
                      <a:lnTo>
                        <a:pt x="597" y="38"/>
                      </a:lnTo>
                      <a:lnTo>
                        <a:pt x="624" y="40"/>
                      </a:lnTo>
                      <a:lnTo>
                        <a:pt x="651" y="43"/>
                      </a:lnTo>
                      <a:lnTo>
                        <a:pt x="676" y="49"/>
                      </a:lnTo>
                      <a:lnTo>
                        <a:pt x="703" y="54"/>
                      </a:lnTo>
                      <a:lnTo>
                        <a:pt x="728" y="61"/>
                      </a:lnTo>
                      <a:lnTo>
                        <a:pt x="753" y="70"/>
                      </a:lnTo>
                      <a:lnTo>
                        <a:pt x="777" y="79"/>
                      </a:lnTo>
                      <a:lnTo>
                        <a:pt x="800" y="90"/>
                      </a:lnTo>
                      <a:lnTo>
                        <a:pt x="823" y="102"/>
                      </a:lnTo>
                      <a:lnTo>
                        <a:pt x="846" y="115"/>
                      </a:lnTo>
                      <a:lnTo>
                        <a:pt x="867" y="128"/>
                      </a:lnTo>
                      <a:lnTo>
                        <a:pt x="888" y="143"/>
                      </a:lnTo>
                      <a:lnTo>
                        <a:pt x="908" y="158"/>
                      </a:lnTo>
                      <a:lnTo>
                        <a:pt x="928" y="175"/>
                      </a:lnTo>
                      <a:lnTo>
                        <a:pt x="946" y="193"/>
                      </a:lnTo>
                      <a:lnTo>
                        <a:pt x="963" y="211"/>
                      </a:lnTo>
                      <a:lnTo>
                        <a:pt x="980" y="231"/>
                      </a:lnTo>
                      <a:lnTo>
                        <a:pt x="996" y="251"/>
                      </a:lnTo>
                      <a:lnTo>
                        <a:pt x="1011" y="272"/>
                      </a:lnTo>
                      <a:lnTo>
                        <a:pt x="1025" y="293"/>
                      </a:lnTo>
                      <a:lnTo>
                        <a:pt x="1037" y="316"/>
                      </a:lnTo>
                      <a:lnTo>
                        <a:pt x="1049" y="338"/>
                      </a:lnTo>
                      <a:lnTo>
                        <a:pt x="1060" y="361"/>
                      </a:lnTo>
                      <a:lnTo>
                        <a:pt x="1069" y="386"/>
                      </a:lnTo>
                      <a:lnTo>
                        <a:pt x="1078" y="410"/>
                      </a:lnTo>
                      <a:lnTo>
                        <a:pt x="1085" y="436"/>
                      </a:lnTo>
                      <a:lnTo>
                        <a:pt x="1091" y="462"/>
                      </a:lnTo>
                      <a:lnTo>
                        <a:pt x="1095" y="488"/>
                      </a:lnTo>
                      <a:lnTo>
                        <a:pt x="1099" y="515"/>
                      </a:lnTo>
                      <a:lnTo>
                        <a:pt x="1101" y="541"/>
                      </a:lnTo>
                      <a:lnTo>
                        <a:pt x="1101" y="569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0" name="Freeform 7316">
                  <a:extLst>
                    <a:ext uri="{FF2B5EF4-FFF2-40B4-BE49-F238E27FC236}">
                      <a16:creationId xmlns:a16="http://schemas.microsoft.com/office/drawing/2014/main" xmlns="" id="{AC4277C9-8DC3-47B9-976A-2B97EE0390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" y="1423"/>
                  <a:ext cx="110" cy="110"/>
                </a:xfrm>
                <a:custGeom>
                  <a:avLst/>
                  <a:gdLst>
                    <a:gd name="T0" fmla="*/ 1091 w 1102"/>
                    <a:gd name="T1" fmla="*/ 439 h 1100"/>
                    <a:gd name="T2" fmla="*/ 1047 w 1102"/>
                    <a:gd name="T3" fmla="*/ 312 h 1100"/>
                    <a:gd name="T4" fmla="*/ 976 w 1102"/>
                    <a:gd name="T5" fmla="*/ 200 h 1100"/>
                    <a:gd name="T6" fmla="*/ 880 w 1102"/>
                    <a:gd name="T7" fmla="*/ 108 h 1100"/>
                    <a:gd name="T8" fmla="*/ 765 w 1102"/>
                    <a:gd name="T9" fmla="*/ 42 h 1100"/>
                    <a:gd name="T10" fmla="*/ 635 w 1102"/>
                    <a:gd name="T11" fmla="*/ 6 h 1100"/>
                    <a:gd name="T12" fmla="*/ 494 w 1102"/>
                    <a:gd name="T13" fmla="*/ 2 h 1100"/>
                    <a:gd name="T14" fmla="*/ 361 w 1102"/>
                    <a:gd name="T15" fmla="*/ 33 h 1100"/>
                    <a:gd name="T16" fmla="*/ 243 w 1102"/>
                    <a:gd name="T17" fmla="*/ 93 h 1100"/>
                    <a:gd name="T18" fmla="*/ 143 w 1102"/>
                    <a:gd name="T19" fmla="*/ 180 h 1100"/>
                    <a:gd name="T20" fmla="*/ 66 w 1102"/>
                    <a:gd name="T21" fmla="*/ 287 h 1100"/>
                    <a:gd name="T22" fmla="*/ 17 w 1102"/>
                    <a:gd name="T23" fmla="*/ 413 h 1100"/>
                    <a:gd name="T24" fmla="*/ 0 w 1102"/>
                    <a:gd name="T25" fmla="*/ 550 h 1100"/>
                    <a:gd name="T26" fmla="*/ 17 w 1102"/>
                    <a:gd name="T27" fmla="*/ 687 h 1100"/>
                    <a:gd name="T28" fmla="*/ 66 w 1102"/>
                    <a:gd name="T29" fmla="*/ 812 h 1100"/>
                    <a:gd name="T30" fmla="*/ 143 w 1102"/>
                    <a:gd name="T31" fmla="*/ 921 h 1100"/>
                    <a:gd name="T32" fmla="*/ 243 w 1102"/>
                    <a:gd name="T33" fmla="*/ 1007 h 1100"/>
                    <a:gd name="T34" fmla="*/ 361 w 1102"/>
                    <a:gd name="T35" fmla="*/ 1067 h 1100"/>
                    <a:gd name="T36" fmla="*/ 494 w 1102"/>
                    <a:gd name="T37" fmla="*/ 1098 h 1100"/>
                    <a:gd name="T38" fmla="*/ 635 w 1102"/>
                    <a:gd name="T39" fmla="*/ 1094 h 1100"/>
                    <a:gd name="T40" fmla="*/ 765 w 1102"/>
                    <a:gd name="T41" fmla="*/ 1058 h 1100"/>
                    <a:gd name="T42" fmla="*/ 880 w 1102"/>
                    <a:gd name="T43" fmla="*/ 991 h 1100"/>
                    <a:gd name="T44" fmla="*/ 976 w 1102"/>
                    <a:gd name="T45" fmla="*/ 900 h 1100"/>
                    <a:gd name="T46" fmla="*/ 1047 w 1102"/>
                    <a:gd name="T47" fmla="*/ 789 h 1100"/>
                    <a:gd name="T48" fmla="*/ 1091 w 1102"/>
                    <a:gd name="T49" fmla="*/ 661 h 1100"/>
                    <a:gd name="T50" fmla="*/ 1063 w 1102"/>
                    <a:gd name="T51" fmla="*/ 550 h 1100"/>
                    <a:gd name="T52" fmla="*/ 1047 w 1102"/>
                    <a:gd name="T53" fmla="*/ 678 h 1100"/>
                    <a:gd name="T54" fmla="*/ 1001 w 1102"/>
                    <a:gd name="T55" fmla="*/ 794 h 1100"/>
                    <a:gd name="T56" fmla="*/ 930 w 1102"/>
                    <a:gd name="T57" fmla="*/ 895 h 1100"/>
                    <a:gd name="T58" fmla="*/ 837 w 1102"/>
                    <a:gd name="T59" fmla="*/ 975 h 1100"/>
                    <a:gd name="T60" fmla="*/ 727 w 1102"/>
                    <a:gd name="T61" fmla="*/ 1031 h 1100"/>
                    <a:gd name="T62" fmla="*/ 603 w 1102"/>
                    <a:gd name="T63" fmla="*/ 1060 h 1100"/>
                    <a:gd name="T64" fmla="*/ 472 w 1102"/>
                    <a:gd name="T65" fmla="*/ 1057 h 1100"/>
                    <a:gd name="T66" fmla="*/ 351 w 1102"/>
                    <a:gd name="T67" fmla="*/ 1023 h 1100"/>
                    <a:gd name="T68" fmla="*/ 244 w 1102"/>
                    <a:gd name="T69" fmla="*/ 961 h 1100"/>
                    <a:gd name="T70" fmla="*/ 155 w 1102"/>
                    <a:gd name="T71" fmla="*/ 876 h 1100"/>
                    <a:gd name="T72" fmla="*/ 89 w 1102"/>
                    <a:gd name="T73" fmla="*/ 773 h 1100"/>
                    <a:gd name="T74" fmla="*/ 48 w 1102"/>
                    <a:gd name="T75" fmla="*/ 653 h 1100"/>
                    <a:gd name="T76" fmla="*/ 39 w 1102"/>
                    <a:gd name="T77" fmla="*/ 523 h 1100"/>
                    <a:gd name="T78" fmla="*/ 61 w 1102"/>
                    <a:gd name="T79" fmla="*/ 398 h 1100"/>
                    <a:gd name="T80" fmla="*/ 112 w 1102"/>
                    <a:gd name="T81" fmla="*/ 284 h 1100"/>
                    <a:gd name="T82" fmla="*/ 188 w 1102"/>
                    <a:gd name="T83" fmla="*/ 187 h 1100"/>
                    <a:gd name="T84" fmla="*/ 285 w 1102"/>
                    <a:gd name="T85" fmla="*/ 112 h 1100"/>
                    <a:gd name="T86" fmla="*/ 399 w 1102"/>
                    <a:gd name="T87" fmla="*/ 60 h 1100"/>
                    <a:gd name="T88" fmla="*/ 524 w 1102"/>
                    <a:gd name="T89" fmla="*/ 38 h 1100"/>
                    <a:gd name="T90" fmla="*/ 654 w 1102"/>
                    <a:gd name="T91" fmla="*/ 48 h 1100"/>
                    <a:gd name="T92" fmla="*/ 774 w 1102"/>
                    <a:gd name="T93" fmla="*/ 88 h 1100"/>
                    <a:gd name="T94" fmla="*/ 877 w 1102"/>
                    <a:gd name="T95" fmla="*/ 154 h 1100"/>
                    <a:gd name="T96" fmla="*/ 962 w 1102"/>
                    <a:gd name="T97" fmla="*/ 244 h 1100"/>
                    <a:gd name="T98" fmla="*/ 1024 w 1102"/>
                    <a:gd name="T99" fmla="*/ 350 h 1100"/>
                    <a:gd name="T100" fmla="*/ 1058 w 1102"/>
                    <a:gd name="T101" fmla="*/ 472 h 1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02" h="1100">
                      <a:moveTo>
                        <a:pt x="1102" y="550"/>
                      </a:moveTo>
                      <a:lnTo>
                        <a:pt x="1100" y="521"/>
                      </a:lnTo>
                      <a:lnTo>
                        <a:pt x="1098" y="494"/>
                      </a:lnTo>
                      <a:lnTo>
                        <a:pt x="1095" y="466"/>
                      </a:lnTo>
                      <a:lnTo>
                        <a:pt x="1091" y="439"/>
                      </a:lnTo>
                      <a:lnTo>
                        <a:pt x="1084" y="413"/>
                      </a:lnTo>
                      <a:lnTo>
                        <a:pt x="1077" y="386"/>
                      </a:lnTo>
                      <a:lnTo>
                        <a:pt x="1069" y="361"/>
                      </a:lnTo>
                      <a:lnTo>
                        <a:pt x="1058" y="336"/>
                      </a:lnTo>
                      <a:lnTo>
                        <a:pt x="1047" y="312"/>
                      </a:lnTo>
                      <a:lnTo>
                        <a:pt x="1035" y="287"/>
                      </a:lnTo>
                      <a:lnTo>
                        <a:pt x="1022" y="265"/>
                      </a:lnTo>
                      <a:lnTo>
                        <a:pt x="1008" y="242"/>
                      </a:lnTo>
                      <a:lnTo>
                        <a:pt x="992" y="220"/>
                      </a:lnTo>
                      <a:lnTo>
                        <a:pt x="976" y="200"/>
                      </a:lnTo>
                      <a:lnTo>
                        <a:pt x="959" y="180"/>
                      </a:lnTo>
                      <a:lnTo>
                        <a:pt x="941" y="160"/>
                      </a:lnTo>
                      <a:lnTo>
                        <a:pt x="922" y="142"/>
                      </a:lnTo>
                      <a:lnTo>
                        <a:pt x="901" y="125"/>
                      </a:lnTo>
                      <a:lnTo>
                        <a:pt x="880" y="108"/>
                      </a:lnTo>
                      <a:lnTo>
                        <a:pt x="859" y="93"/>
                      </a:lnTo>
                      <a:lnTo>
                        <a:pt x="836" y="79"/>
                      </a:lnTo>
                      <a:lnTo>
                        <a:pt x="813" y="66"/>
                      </a:lnTo>
                      <a:lnTo>
                        <a:pt x="789" y="54"/>
                      </a:lnTo>
                      <a:lnTo>
                        <a:pt x="765" y="42"/>
                      </a:lnTo>
                      <a:lnTo>
                        <a:pt x="740" y="33"/>
                      </a:lnTo>
                      <a:lnTo>
                        <a:pt x="715" y="24"/>
                      </a:lnTo>
                      <a:lnTo>
                        <a:pt x="688" y="17"/>
                      </a:lnTo>
                      <a:lnTo>
                        <a:pt x="662" y="10"/>
                      </a:lnTo>
                      <a:lnTo>
                        <a:pt x="635" y="6"/>
                      </a:lnTo>
                      <a:lnTo>
                        <a:pt x="607" y="2"/>
                      </a:lnTo>
                      <a:lnTo>
                        <a:pt x="579" y="0"/>
                      </a:lnTo>
                      <a:lnTo>
                        <a:pt x="551" y="0"/>
                      </a:lnTo>
                      <a:lnTo>
                        <a:pt x="522" y="0"/>
                      </a:lnTo>
                      <a:lnTo>
                        <a:pt x="494" y="2"/>
                      </a:lnTo>
                      <a:lnTo>
                        <a:pt x="467" y="6"/>
                      </a:lnTo>
                      <a:lnTo>
                        <a:pt x="440" y="10"/>
                      </a:lnTo>
                      <a:lnTo>
                        <a:pt x="414" y="17"/>
                      </a:lnTo>
                      <a:lnTo>
                        <a:pt x="387" y="24"/>
                      </a:lnTo>
                      <a:lnTo>
                        <a:pt x="361" y="33"/>
                      </a:lnTo>
                      <a:lnTo>
                        <a:pt x="336" y="42"/>
                      </a:lnTo>
                      <a:lnTo>
                        <a:pt x="312" y="54"/>
                      </a:lnTo>
                      <a:lnTo>
                        <a:pt x="288" y="66"/>
                      </a:lnTo>
                      <a:lnTo>
                        <a:pt x="266" y="79"/>
                      </a:lnTo>
                      <a:lnTo>
                        <a:pt x="243" y="93"/>
                      </a:lnTo>
                      <a:lnTo>
                        <a:pt x="221" y="108"/>
                      </a:lnTo>
                      <a:lnTo>
                        <a:pt x="201" y="125"/>
                      </a:lnTo>
                      <a:lnTo>
                        <a:pt x="180" y="142"/>
                      </a:lnTo>
                      <a:lnTo>
                        <a:pt x="161" y="160"/>
                      </a:lnTo>
                      <a:lnTo>
                        <a:pt x="143" y="180"/>
                      </a:lnTo>
                      <a:lnTo>
                        <a:pt x="126" y="200"/>
                      </a:lnTo>
                      <a:lnTo>
                        <a:pt x="109" y="220"/>
                      </a:lnTo>
                      <a:lnTo>
                        <a:pt x="94" y="242"/>
                      </a:lnTo>
                      <a:lnTo>
                        <a:pt x="79" y="265"/>
                      </a:lnTo>
                      <a:lnTo>
                        <a:pt x="66" y="287"/>
                      </a:lnTo>
                      <a:lnTo>
                        <a:pt x="54" y="312"/>
                      </a:lnTo>
                      <a:lnTo>
                        <a:pt x="43" y="336"/>
                      </a:lnTo>
                      <a:lnTo>
                        <a:pt x="33" y="361"/>
                      </a:lnTo>
                      <a:lnTo>
                        <a:pt x="25" y="386"/>
                      </a:lnTo>
                      <a:lnTo>
                        <a:pt x="17" y="413"/>
                      </a:lnTo>
                      <a:lnTo>
                        <a:pt x="11" y="439"/>
                      </a:lnTo>
                      <a:lnTo>
                        <a:pt x="6" y="466"/>
                      </a:lnTo>
                      <a:lnTo>
                        <a:pt x="2" y="494"/>
                      </a:lnTo>
                      <a:lnTo>
                        <a:pt x="0" y="521"/>
                      </a:lnTo>
                      <a:lnTo>
                        <a:pt x="0" y="550"/>
                      </a:lnTo>
                      <a:lnTo>
                        <a:pt x="0" y="579"/>
                      </a:lnTo>
                      <a:lnTo>
                        <a:pt x="2" y="606"/>
                      </a:lnTo>
                      <a:lnTo>
                        <a:pt x="6" y="634"/>
                      </a:lnTo>
                      <a:lnTo>
                        <a:pt x="11" y="661"/>
                      </a:lnTo>
                      <a:lnTo>
                        <a:pt x="17" y="687"/>
                      </a:lnTo>
                      <a:lnTo>
                        <a:pt x="25" y="714"/>
                      </a:lnTo>
                      <a:lnTo>
                        <a:pt x="33" y="740"/>
                      </a:lnTo>
                      <a:lnTo>
                        <a:pt x="43" y="764"/>
                      </a:lnTo>
                      <a:lnTo>
                        <a:pt x="54" y="789"/>
                      </a:lnTo>
                      <a:lnTo>
                        <a:pt x="66" y="812"/>
                      </a:lnTo>
                      <a:lnTo>
                        <a:pt x="79" y="835"/>
                      </a:lnTo>
                      <a:lnTo>
                        <a:pt x="94" y="858"/>
                      </a:lnTo>
                      <a:lnTo>
                        <a:pt x="109" y="879"/>
                      </a:lnTo>
                      <a:lnTo>
                        <a:pt x="126" y="900"/>
                      </a:lnTo>
                      <a:lnTo>
                        <a:pt x="143" y="921"/>
                      </a:lnTo>
                      <a:lnTo>
                        <a:pt x="161" y="940"/>
                      </a:lnTo>
                      <a:lnTo>
                        <a:pt x="180" y="958"/>
                      </a:lnTo>
                      <a:lnTo>
                        <a:pt x="201" y="975"/>
                      </a:lnTo>
                      <a:lnTo>
                        <a:pt x="221" y="991"/>
                      </a:lnTo>
                      <a:lnTo>
                        <a:pt x="243" y="1007"/>
                      </a:lnTo>
                      <a:lnTo>
                        <a:pt x="266" y="1021"/>
                      </a:lnTo>
                      <a:lnTo>
                        <a:pt x="288" y="1034"/>
                      </a:lnTo>
                      <a:lnTo>
                        <a:pt x="312" y="1046"/>
                      </a:lnTo>
                      <a:lnTo>
                        <a:pt x="336" y="1058"/>
                      </a:lnTo>
                      <a:lnTo>
                        <a:pt x="361" y="1067"/>
                      </a:lnTo>
                      <a:lnTo>
                        <a:pt x="387" y="1076"/>
                      </a:lnTo>
                      <a:lnTo>
                        <a:pt x="414" y="1083"/>
                      </a:lnTo>
                      <a:lnTo>
                        <a:pt x="440" y="1090"/>
                      </a:lnTo>
                      <a:lnTo>
                        <a:pt x="467" y="1094"/>
                      </a:lnTo>
                      <a:lnTo>
                        <a:pt x="494" y="1098"/>
                      </a:lnTo>
                      <a:lnTo>
                        <a:pt x="522" y="1100"/>
                      </a:lnTo>
                      <a:lnTo>
                        <a:pt x="551" y="1100"/>
                      </a:lnTo>
                      <a:lnTo>
                        <a:pt x="579" y="1100"/>
                      </a:lnTo>
                      <a:lnTo>
                        <a:pt x="607" y="1098"/>
                      </a:lnTo>
                      <a:lnTo>
                        <a:pt x="635" y="1094"/>
                      </a:lnTo>
                      <a:lnTo>
                        <a:pt x="662" y="1090"/>
                      </a:lnTo>
                      <a:lnTo>
                        <a:pt x="688" y="1083"/>
                      </a:lnTo>
                      <a:lnTo>
                        <a:pt x="715" y="1076"/>
                      </a:lnTo>
                      <a:lnTo>
                        <a:pt x="740" y="1067"/>
                      </a:lnTo>
                      <a:lnTo>
                        <a:pt x="765" y="1058"/>
                      </a:lnTo>
                      <a:lnTo>
                        <a:pt x="789" y="1046"/>
                      </a:lnTo>
                      <a:lnTo>
                        <a:pt x="813" y="1034"/>
                      </a:lnTo>
                      <a:lnTo>
                        <a:pt x="836" y="1021"/>
                      </a:lnTo>
                      <a:lnTo>
                        <a:pt x="859" y="1007"/>
                      </a:lnTo>
                      <a:lnTo>
                        <a:pt x="880" y="991"/>
                      </a:lnTo>
                      <a:lnTo>
                        <a:pt x="901" y="975"/>
                      </a:lnTo>
                      <a:lnTo>
                        <a:pt x="922" y="958"/>
                      </a:lnTo>
                      <a:lnTo>
                        <a:pt x="941" y="940"/>
                      </a:lnTo>
                      <a:lnTo>
                        <a:pt x="959" y="921"/>
                      </a:lnTo>
                      <a:lnTo>
                        <a:pt x="976" y="900"/>
                      </a:lnTo>
                      <a:lnTo>
                        <a:pt x="992" y="879"/>
                      </a:lnTo>
                      <a:lnTo>
                        <a:pt x="1008" y="858"/>
                      </a:lnTo>
                      <a:lnTo>
                        <a:pt x="1022" y="835"/>
                      </a:lnTo>
                      <a:lnTo>
                        <a:pt x="1035" y="812"/>
                      </a:lnTo>
                      <a:lnTo>
                        <a:pt x="1047" y="789"/>
                      </a:lnTo>
                      <a:lnTo>
                        <a:pt x="1058" y="764"/>
                      </a:lnTo>
                      <a:lnTo>
                        <a:pt x="1069" y="740"/>
                      </a:lnTo>
                      <a:lnTo>
                        <a:pt x="1077" y="714"/>
                      </a:lnTo>
                      <a:lnTo>
                        <a:pt x="1084" y="687"/>
                      </a:lnTo>
                      <a:lnTo>
                        <a:pt x="1091" y="661"/>
                      </a:lnTo>
                      <a:lnTo>
                        <a:pt x="1095" y="634"/>
                      </a:lnTo>
                      <a:lnTo>
                        <a:pt x="1098" y="606"/>
                      </a:lnTo>
                      <a:lnTo>
                        <a:pt x="1100" y="579"/>
                      </a:lnTo>
                      <a:lnTo>
                        <a:pt x="1102" y="550"/>
                      </a:lnTo>
                      <a:close/>
                      <a:moveTo>
                        <a:pt x="1063" y="550"/>
                      </a:moveTo>
                      <a:lnTo>
                        <a:pt x="1063" y="577"/>
                      </a:lnTo>
                      <a:lnTo>
                        <a:pt x="1061" y="602"/>
                      </a:lnTo>
                      <a:lnTo>
                        <a:pt x="1058" y="628"/>
                      </a:lnTo>
                      <a:lnTo>
                        <a:pt x="1054" y="653"/>
                      </a:lnTo>
                      <a:lnTo>
                        <a:pt x="1047" y="678"/>
                      </a:lnTo>
                      <a:lnTo>
                        <a:pt x="1041" y="702"/>
                      </a:lnTo>
                      <a:lnTo>
                        <a:pt x="1032" y="726"/>
                      </a:lnTo>
                      <a:lnTo>
                        <a:pt x="1024" y="749"/>
                      </a:lnTo>
                      <a:lnTo>
                        <a:pt x="1013" y="773"/>
                      </a:lnTo>
                      <a:lnTo>
                        <a:pt x="1001" y="794"/>
                      </a:lnTo>
                      <a:lnTo>
                        <a:pt x="990" y="816"/>
                      </a:lnTo>
                      <a:lnTo>
                        <a:pt x="976" y="836"/>
                      </a:lnTo>
                      <a:lnTo>
                        <a:pt x="962" y="857"/>
                      </a:lnTo>
                      <a:lnTo>
                        <a:pt x="946" y="876"/>
                      </a:lnTo>
                      <a:lnTo>
                        <a:pt x="930" y="895"/>
                      </a:lnTo>
                      <a:lnTo>
                        <a:pt x="913" y="912"/>
                      </a:lnTo>
                      <a:lnTo>
                        <a:pt x="896" y="929"/>
                      </a:lnTo>
                      <a:lnTo>
                        <a:pt x="877" y="946"/>
                      </a:lnTo>
                      <a:lnTo>
                        <a:pt x="858" y="961"/>
                      </a:lnTo>
                      <a:lnTo>
                        <a:pt x="837" y="975"/>
                      </a:lnTo>
                      <a:lnTo>
                        <a:pt x="817" y="989"/>
                      </a:lnTo>
                      <a:lnTo>
                        <a:pt x="795" y="1000"/>
                      </a:lnTo>
                      <a:lnTo>
                        <a:pt x="774" y="1012"/>
                      </a:lnTo>
                      <a:lnTo>
                        <a:pt x="750" y="1023"/>
                      </a:lnTo>
                      <a:lnTo>
                        <a:pt x="727" y="1031"/>
                      </a:lnTo>
                      <a:lnTo>
                        <a:pt x="703" y="1040"/>
                      </a:lnTo>
                      <a:lnTo>
                        <a:pt x="679" y="1046"/>
                      </a:lnTo>
                      <a:lnTo>
                        <a:pt x="654" y="1053"/>
                      </a:lnTo>
                      <a:lnTo>
                        <a:pt x="629" y="1057"/>
                      </a:lnTo>
                      <a:lnTo>
                        <a:pt x="603" y="1060"/>
                      </a:lnTo>
                      <a:lnTo>
                        <a:pt x="578" y="1062"/>
                      </a:lnTo>
                      <a:lnTo>
                        <a:pt x="551" y="1063"/>
                      </a:lnTo>
                      <a:lnTo>
                        <a:pt x="524" y="1062"/>
                      </a:lnTo>
                      <a:lnTo>
                        <a:pt x="499" y="1060"/>
                      </a:lnTo>
                      <a:lnTo>
                        <a:pt x="472" y="1057"/>
                      </a:lnTo>
                      <a:lnTo>
                        <a:pt x="448" y="1053"/>
                      </a:lnTo>
                      <a:lnTo>
                        <a:pt x="422" y="1046"/>
                      </a:lnTo>
                      <a:lnTo>
                        <a:pt x="399" y="1040"/>
                      </a:lnTo>
                      <a:lnTo>
                        <a:pt x="374" y="1031"/>
                      </a:lnTo>
                      <a:lnTo>
                        <a:pt x="351" y="1023"/>
                      </a:lnTo>
                      <a:lnTo>
                        <a:pt x="328" y="1012"/>
                      </a:lnTo>
                      <a:lnTo>
                        <a:pt x="306" y="1000"/>
                      </a:lnTo>
                      <a:lnTo>
                        <a:pt x="285" y="989"/>
                      </a:lnTo>
                      <a:lnTo>
                        <a:pt x="264" y="975"/>
                      </a:lnTo>
                      <a:lnTo>
                        <a:pt x="244" y="961"/>
                      </a:lnTo>
                      <a:lnTo>
                        <a:pt x="224" y="946"/>
                      </a:lnTo>
                      <a:lnTo>
                        <a:pt x="206" y="929"/>
                      </a:lnTo>
                      <a:lnTo>
                        <a:pt x="188" y="912"/>
                      </a:lnTo>
                      <a:lnTo>
                        <a:pt x="171" y="895"/>
                      </a:lnTo>
                      <a:lnTo>
                        <a:pt x="155" y="876"/>
                      </a:lnTo>
                      <a:lnTo>
                        <a:pt x="140" y="857"/>
                      </a:lnTo>
                      <a:lnTo>
                        <a:pt x="125" y="836"/>
                      </a:lnTo>
                      <a:lnTo>
                        <a:pt x="112" y="816"/>
                      </a:lnTo>
                      <a:lnTo>
                        <a:pt x="99" y="794"/>
                      </a:lnTo>
                      <a:lnTo>
                        <a:pt x="89" y="773"/>
                      </a:lnTo>
                      <a:lnTo>
                        <a:pt x="78" y="749"/>
                      </a:lnTo>
                      <a:lnTo>
                        <a:pt x="68" y="726"/>
                      </a:lnTo>
                      <a:lnTo>
                        <a:pt x="61" y="702"/>
                      </a:lnTo>
                      <a:lnTo>
                        <a:pt x="54" y="678"/>
                      </a:lnTo>
                      <a:lnTo>
                        <a:pt x="48" y="653"/>
                      </a:lnTo>
                      <a:lnTo>
                        <a:pt x="44" y="628"/>
                      </a:lnTo>
                      <a:lnTo>
                        <a:pt x="41" y="602"/>
                      </a:lnTo>
                      <a:lnTo>
                        <a:pt x="39" y="577"/>
                      </a:lnTo>
                      <a:lnTo>
                        <a:pt x="38" y="550"/>
                      </a:lnTo>
                      <a:lnTo>
                        <a:pt x="39" y="523"/>
                      </a:lnTo>
                      <a:lnTo>
                        <a:pt x="41" y="498"/>
                      </a:lnTo>
                      <a:lnTo>
                        <a:pt x="44" y="472"/>
                      </a:lnTo>
                      <a:lnTo>
                        <a:pt x="48" y="447"/>
                      </a:lnTo>
                      <a:lnTo>
                        <a:pt x="54" y="422"/>
                      </a:lnTo>
                      <a:lnTo>
                        <a:pt x="61" y="398"/>
                      </a:lnTo>
                      <a:lnTo>
                        <a:pt x="68" y="373"/>
                      </a:lnTo>
                      <a:lnTo>
                        <a:pt x="78" y="350"/>
                      </a:lnTo>
                      <a:lnTo>
                        <a:pt x="89" y="328"/>
                      </a:lnTo>
                      <a:lnTo>
                        <a:pt x="99" y="305"/>
                      </a:lnTo>
                      <a:lnTo>
                        <a:pt x="112" y="284"/>
                      </a:lnTo>
                      <a:lnTo>
                        <a:pt x="125" y="264"/>
                      </a:lnTo>
                      <a:lnTo>
                        <a:pt x="140" y="244"/>
                      </a:lnTo>
                      <a:lnTo>
                        <a:pt x="155" y="224"/>
                      </a:lnTo>
                      <a:lnTo>
                        <a:pt x="171" y="205"/>
                      </a:lnTo>
                      <a:lnTo>
                        <a:pt x="188" y="187"/>
                      </a:lnTo>
                      <a:lnTo>
                        <a:pt x="206" y="170"/>
                      </a:lnTo>
                      <a:lnTo>
                        <a:pt x="224" y="154"/>
                      </a:lnTo>
                      <a:lnTo>
                        <a:pt x="244" y="139"/>
                      </a:lnTo>
                      <a:lnTo>
                        <a:pt x="264" y="125"/>
                      </a:lnTo>
                      <a:lnTo>
                        <a:pt x="285" y="112"/>
                      </a:lnTo>
                      <a:lnTo>
                        <a:pt x="306" y="99"/>
                      </a:lnTo>
                      <a:lnTo>
                        <a:pt x="328" y="88"/>
                      </a:lnTo>
                      <a:lnTo>
                        <a:pt x="351" y="77"/>
                      </a:lnTo>
                      <a:lnTo>
                        <a:pt x="374" y="68"/>
                      </a:lnTo>
                      <a:lnTo>
                        <a:pt x="399" y="60"/>
                      </a:lnTo>
                      <a:lnTo>
                        <a:pt x="422" y="53"/>
                      </a:lnTo>
                      <a:lnTo>
                        <a:pt x="448" y="48"/>
                      </a:lnTo>
                      <a:lnTo>
                        <a:pt x="472" y="43"/>
                      </a:lnTo>
                      <a:lnTo>
                        <a:pt x="499" y="40"/>
                      </a:lnTo>
                      <a:lnTo>
                        <a:pt x="524" y="38"/>
                      </a:lnTo>
                      <a:lnTo>
                        <a:pt x="551" y="37"/>
                      </a:lnTo>
                      <a:lnTo>
                        <a:pt x="578" y="38"/>
                      </a:lnTo>
                      <a:lnTo>
                        <a:pt x="603" y="40"/>
                      </a:lnTo>
                      <a:lnTo>
                        <a:pt x="629" y="43"/>
                      </a:lnTo>
                      <a:lnTo>
                        <a:pt x="654" y="48"/>
                      </a:lnTo>
                      <a:lnTo>
                        <a:pt x="679" y="53"/>
                      </a:lnTo>
                      <a:lnTo>
                        <a:pt x="703" y="60"/>
                      </a:lnTo>
                      <a:lnTo>
                        <a:pt x="727" y="68"/>
                      </a:lnTo>
                      <a:lnTo>
                        <a:pt x="750" y="77"/>
                      </a:lnTo>
                      <a:lnTo>
                        <a:pt x="774" y="88"/>
                      </a:lnTo>
                      <a:lnTo>
                        <a:pt x="795" y="99"/>
                      </a:lnTo>
                      <a:lnTo>
                        <a:pt x="817" y="112"/>
                      </a:lnTo>
                      <a:lnTo>
                        <a:pt x="837" y="125"/>
                      </a:lnTo>
                      <a:lnTo>
                        <a:pt x="858" y="139"/>
                      </a:lnTo>
                      <a:lnTo>
                        <a:pt x="877" y="154"/>
                      </a:lnTo>
                      <a:lnTo>
                        <a:pt x="896" y="170"/>
                      </a:lnTo>
                      <a:lnTo>
                        <a:pt x="913" y="187"/>
                      </a:lnTo>
                      <a:lnTo>
                        <a:pt x="930" y="205"/>
                      </a:lnTo>
                      <a:lnTo>
                        <a:pt x="946" y="224"/>
                      </a:lnTo>
                      <a:lnTo>
                        <a:pt x="962" y="244"/>
                      </a:lnTo>
                      <a:lnTo>
                        <a:pt x="976" y="264"/>
                      </a:lnTo>
                      <a:lnTo>
                        <a:pt x="990" y="284"/>
                      </a:lnTo>
                      <a:lnTo>
                        <a:pt x="1001" y="305"/>
                      </a:lnTo>
                      <a:lnTo>
                        <a:pt x="1013" y="328"/>
                      </a:lnTo>
                      <a:lnTo>
                        <a:pt x="1024" y="350"/>
                      </a:lnTo>
                      <a:lnTo>
                        <a:pt x="1032" y="373"/>
                      </a:lnTo>
                      <a:lnTo>
                        <a:pt x="1041" y="398"/>
                      </a:lnTo>
                      <a:lnTo>
                        <a:pt x="1047" y="422"/>
                      </a:lnTo>
                      <a:lnTo>
                        <a:pt x="1054" y="447"/>
                      </a:lnTo>
                      <a:lnTo>
                        <a:pt x="1058" y="472"/>
                      </a:lnTo>
                      <a:lnTo>
                        <a:pt x="1061" y="498"/>
                      </a:lnTo>
                      <a:lnTo>
                        <a:pt x="1063" y="523"/>
                      </a:lnTo>
                      <a:lnTo>
                        <a:pt x="1063" y="550"/>
                      </a:lnTo>
                      <a:close/>
                    </a:path>
                  </a:pathLst>
                </a:custGeom>
                <a:solidFill>
                  <a:srgbClr val="3B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1" name="Freeform 7317">
                  <a:extLst>
                    <a:ext uri="{FF2B5EF4-FFF2-40B4-BE49-F238E27FC236}">
                      <a16:creationId xmlns:a16="http://schemas.microsoft.com/office/drawing/2014/main" xmlns="" id="{BB824259-E58B-4D12-8767-FE63E0C1E2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1" y="1424"/>
                  <a:ext cx="107" cy="107"/>
                </a:xfrm>
                <a:custGeom>
                  <a:avLst/>
                  <a:gdLst>
                    <a:gd name="T0" fmla="*/ 1054 w 1064"/>
                    <a:gd name="T1" fmla="*/ 425 h 1063"/>
                    <a:gd name="T2" fmla="*/ 1012 w 1064"/>
                    <a:gd name="T3" fmla="*/ 301 h 1063"/>
                    <a:gd name="T4" fmla="*/ 943 w 1064"/>
                    <a:gd name="T5" fmla="*/ 194 h 1063"/>
                    <a:gd name="T6" fmla="*/ 851 w 1064"/>
                    <a:gd name="T7" fmla="*/ 106 h 1063"/>
                    <a:gd name="T8" fmla="*/ 740 w 1064"/>
                    <a:gd name="T9" fmla="*/ 42 h 1063"/>
                    <a:gd name="T10" fmla="*/ 614 w 1064"/>
                    <a:gd name="T11" fmla="*/ 6 h 1063"/>
                    <a:gd name="T12" fmla="*/ 479 w 1064"/>
                    <a:gd name="T13" fmla="*/ 3 h 1063"/>
                    <a:gd name="T14" fmla="*/ 350 w 1064"/>
                    <a:gd name="T15" fmla="*/ 33 h 1063"/>
                    <a:gd name="T16" fmla="*/ 236 w 1064"/>
                    <a:gd name="T17" fmla="*/ 91 h 1063"/>
                    <a:gd name="T18" fmla="*/ 139 w 1064"/>
                    <a:gd name="T19" fmla="*/ 174 h 1063"/>
                    <a:gd name="T20" fmla="*/ 65 w 1064"/>
                    <a:gd name="T21" fmla="*/ 279 h 1063"/>
                    <a:gd name="T22" fmla="*/ 17 w 1064"/>
                    <a:gd name="T23" fmla="*/ 399 h 1063"/>
                    <a:gd name="T24" fmla="*/ 0 w 1064"/>
                    <a:gd name="T25" fmla="*/ 532 h 1063"/>
                    <a:gd name="T26" fmla="*/ 17 w 1064"/>
                    <a:gd name="T27" fmla="*/ 665 h 1063"/>
                    <a:gd name="T28" fmla="*/ 65 w 1064"/>
                    <a:gd name="T29" fmla="*/ 785 h 1063"/>
                    <a:gd name="T30" fmla="*/ 139 w 1064"/>
                    <a:gd name="T31" fmla="*/ 890 h 1063"/>
                    <a:gd name="T32" fmla="*/ 236 w 1064"/>
                    <a:gd name="T33" fmla="*/ 973 h 1063"/>
                    <a:gd name="T34" fmla="*/ 350 w 1064"/>
                    <a:gd name="T35" fmla="*/ 1031 h 1063"/>
                    <a:gd name="T36" fmla="*/ 479 w 1064"/>
                    <a:gd name="T37" fmla="*/ 1061 h 1063"/>
                    <a:gd name="T38" fmla="*/ 614 w 1064"/>
                    <a:gd name="T39" fmla="*/ 1058 h 1063"/>
                    <a:gd name="T40" fmla="*/ 740 w 1064"/>
                    <a:gd name="T41" fmla="*/ 1022 h 1063"/>
                    <a:gd name="T42" fmla="*/ 851 w 1064"/>
                    <a:gd name="T43" fmla="*/ 958 h 1063"/>
                    <a:gd name="T44" fmla="*/ 943 w 1064"/>
                    <a:gd name="T45" fmla="*/ 871 h 1063"/>
                    <a:gd name="T46" fmla="*/ 1012 w 1064"/>
                    <a:gd name="T47" fmla="*/ 762 h 1063"/>
                    <a:gd name="T48" fmla="*/ 1054 w 1064"/>
                    <a:gd name="T49" fmla="*/ 640 h 1063"/>
                    <a:gd name="T50" fmla="*/ 1027 w 1064"/>
                    <a:gd name="T51" fmla="*/ 532 h 1063"/>
                    <a:gd name="T52" fmla="*/ 1011 w 1064"/>
                    <a:gd name="T53" fmla="*/ 656 h 1063"/>
                    <a:gd name="T54" fmla="*/ 967 w 1064"/>
                    <a:gd name="T55" fmla="*/ 767 h 1063"/>
                    <a:gd name="T56" fmla="*/ 898 w 1064"/>
                    <a:gd name="T57" fmla="*/ 864 h 1063"/>
                    <a:gd name="T58" fmla="*/ 809 w 1064"/>
                    <a:gd name="T59" fmla="*/ 941 h 1063"/>
                    <a:gd name="T60" fmla="*/ 702 w 1064"/>
                    <a:gd name="T61" fmla="*/ 996 h 1063"/>
                    <a:gd name="T62" fmla="*/ 583 w 1064"/>
                    <a:gd name="T63" fmla="*/ 1023 h 1063"/>
                    <a:gd name="T64" fmla="*/ 457 w 1064"/>
                    <a:gd name="T65" fmla="*/ 1020 h 1063"/>
                    <a:gd name="T66" fmla="*/ 340 w 1064"/>
                    <a:gd name="T67" fmla="*/ 987 h 1063"/>
                    <a:gd name="T68" fmla="*/ 237 w 1064"/>
                    <a:gd name="T69" fmla="*/ 928 h 1063"/>
                    <a:gd name="T70" fmla="*/ 152 w 1064"/>
                    <a:gd name="T71" fmla="*/ 846 h 1063"/>
                    <a:gd name="T72" fmla="*/ 88 w 1064"/>
                    <a:gd name="T73" fmla="*/ 746 h 1063"/>
                    <a:gd name="T74" fmla="*/ 48 w 1064"/>
                    <a:gd name="T75" fmla="*/ 631 h 1063"/>
                    <a:gd name="T76" fmla="*/ 40 w 1064"/>
                    <a:gd name="T77" fmla="*/ 507 h 1063"/>
                    <a:gd name="T78" fmla="*/ 61 w 1064"/>
                    <a:gd name="T79" fmla="*/ 385 h 1063"/>
                    <a:gd name="T80" fmla="*/ 110 w 1064"/>
                    <a:gd name="T81" fmla="*/ 276 h 1063"/>
                    <a:gd name="T82" fmla="*/ 184 w 1064"/>
                    <a:gd name="T83" fmla="*/ 183 h 1063"/>
                    <a:gd name="T84" fmla="*/ 276 w 1064"/>
                    <a:gd name="T85" fmla="*/ 109 h 1063"/>
                    <a:gd name="T86" fmla="*/ 386 w 1064"/>
                    <a:gd name="T87" fmla="*/ 61 h 1063"/>
                    <a:gd name="T88" fmla="*/ 507 w 1064"/>
                    <a:gd name="T89" fmla="*/ 39 h 1063"/>
                    <a:gd name="T90" fmla="*/ 632 w 1064"/>
                    <a:gd name="T91" fmla="*/ 49 h 1063"/>
                    <a:gd name="T92" fmla="*/ 747 w 1064"/>
                    <a:gd name="T93" fmla="*/ 87 h 1063"/>
                    <a:gd name="T94" fmla="*/ 847 w 1064"/>
                    <a:gd name="T95" fmla="*/ 151 h 1063"/>
                    <a:gd name="T96" fmla="*/ 928 w 1064"/>
                    <a:gd name="T97" fmla="*/ 236 h 1063"/>
                    <a:gd name="T98" fmla="*/ 988 w 1064"/>
                    <a:gd name="T99" fmla="*/ 339 h 1063"/>
                    <a:gd name="T100" fmla="*/ 1021 w 1064"/>
                    <a:gd name="T101" fmla="*/ 456 h 1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64" h="1063">
                      <a:moveTo>
                        <a:pt x="1064" y="532"/>
                      </a:moveTo>
                      <a:lnTo>
                        <a:pt x="1064" y="504"/>
                      </a:lnTo>
                      <a:lnTo>
                        <a:pt x="1062" y="478"/>
                      </a:lnTo>
                      <a:lnTo>
                        <a:pt x="1058" y="451"/>
                      </a:lnTo>
                      <a:lnTo>
                        <a:pt x="1054" y="425"/>
                      </a:lnTo>
                      <a:lnTo>
                        <a:pt x="1048" y="399"/>
                      </a:lnTo>
                      <a:lnTo>
                        <a:pt x="1041" y="373"/>
                      </a:lnTo>
                      <a:lnTo>
                        <a:pt x="1032" y="349"/>
                      </a:lnTo>
                      <a:lnTo>
                        <a:pt x="1023" y="324"/>
                      </a:lnTo>
                      <a:lnTo>
                        <a:pt x="1012" y="301"/>
                      </a:lnTo>
                      <a:lnTo>
                        <a:pt x="1000" y="279"/>
                      </a:lnTo>
                      <a:lnTo>
                        <a:pt x="988" y="256"/>
                      </a:lnTo>
                      <a:lnTo>
                        <a:pt x="974" y="235"/>
                      </a:lnTo>
                      <a:lnTo>
                        <a:pt x="959" y="214"/>
                      </a:lnTo>
                      <a:lnTo>
                        <a:pt x="943" y="194"/>
                      </a:lnTo>
                      <a:lnTo>
                        <a:pt x="926" y="174"/>
                      </a:lnTo>
                      <a:lnTo>
                        <a:pt x="909" y="156"/>
                      </a:lnTo>
                      <a:lnTo>
                        <a:pt x="891" y="138"/>
                      </a:lnTo>
                      <a:lnTo>
                        <a:pt x="871" y="121"/>
                      </a:lnTo>
                      <a:lnTo>
                        <a:pt x="851" y="106"/>
                      </a:lnTo>
                      <a:lnTo>
                        <a:pt x="830" y="91"/>
                      </a:lnTo>
                      <a:lnTo>
                        <a:pt x="809" y="78"/>
                      </a:lnTo>
                      <a:lnTo>
                        <a:pt x="786" y="65"/>
                      </a:lnTo>
                      <a:lnTo>
                        <a:pt x="763" y="53"/>
                      </a:lnTo>
                      <a:lnTo>
                        <a:pt x="740" y="42"/>
                      </a:lnTo>
                      <a:lnTo>
                        <a:pt x="716" y="33"/>
                      </a:lnTo>
                      <a:lnTo>
                        <a:pt x="691" y="24"/>
                      </a:lnTo>
                      <a:lnTo>
                        <a:pt x="666" y="17"/>
                      </a:lnTo>
                      <a:lnTo>
                        <a:pt x="639" y="12"/>
                      </a:lnTo>
                      <a:lnTo>
                        <a:pt x="614" y="6"/>
                      </a:lnTo>
                      <a:lnTo>
                        <a:pt x="587" y="3"/>
                      </a:lnTo>
                      <a:lnTo>
                        <a:pt x="560" y="1"/>
                      </a:lnTo>
                      <a:lnTo>
                        <a:pt x="533" y="0"/>
                      </a:lnTo>
                      <a:lnTo>
                        <a:pt x="505" y="1"/>
                      </a:lnTo>
                      <a:lnTo>
                        <a:pt x="479" y="3"/>
                      </a:lnTo>
                      <a:lnTo>
                        <a:pt x="452" y="6"/>
                      </a:lnTo>
                      <a:lnTo>
                        <a:pt x="425" y="12"/>
                      </a:lnTo>
                      <a:lnTo>
                        <a:pt x="400" y="17"/>
                      </a:lnTo>
                      <a:lnTo>
                        <a:pt x="374" y="24"/>
                      </a:lnTo>
                      <a:lnTo>
                        <a:pt x="350" y="33"/>
                      </a:lnTo>
                      <a:lnTo>
                        <a:pt x="325" y="42"/>
                      </a:lnTo>
                      <a:lnTo>
                        <a:pt x="302" y="53"/>
                      </a:lnTo>
                      <a:lnTo>
                        <a:pt x="279" y="65"/>
                      </a:lnTo>
                      <a:lnTo>
                        <a:pt x="257" y="78"/>
                      </a:lnTo>
                      <a:lnTo>
                        <a:pt x="236" y="91"/>
                      </a:lnTo>
                      <a:lnTo>
                        <a:pt x="214" y="106"/>
                      </a:lnTo>
                      <a:lnTo>
                        <a:pt x="194" y="121"/>
                      </a:lnTo>
                      <a:lnTo>
                        <a:pt x="175" y="138"/>
                      </a:lnTo>
                      <a:lnTo>
                        <a:pt x="157" y="156"/>
                      </a:lnTo>
                      <a:lnTo>
                        <a:pt x="139" y="174"/>
                      </a:lnTo>
                      <a:lnTo>
                        <a:pt x="122" y="194"/>
                      </a:lnTo>
                      <a:lnTo>
                        <a:pt x="107" y="214"/>
                      </a:lnTo>
                      <a:lnTo>
                        <a:pt x="92" y="235"/>
                      </a:lnTo>
                      <a:lnTo>
                        <a:pt x="78" y="256"/>
                      </a:lnTo>
                      <a:lnTo>
                        <a:pt x="65" y="279"/>
                      </a:lnTo>
                      <a:lnTo>
                        <a:pt x="54" y="301"/>
                      </a:lnTo>
                      <a:lnTo>
                        <a:pt x="43" y="324"/>
                      </a:lnTo>
                      <a:lnTo>
                        <a:pt x="33" y="349"/>
                      </a:lnTo>
                      <a:lnTo>
                        <a:pt x="25" y="373"/>
                      </a:lnTo>
                      <a:lnTo>
                        <a:pt x="17" y="399"/>
                      </a:lnTo>
                      <a:lnTo>
                        <a:pt x="11" y="425"/>
                      </a:lnTo>
                      <a:lnTo>
                        <a:pt x="7" y="451"/>
                      </a:lnTo>
                      <a:lnTo>
                        <a:pt x="4" y="478"/>
                      </a:lnTo>
                      <a:lnTo>
                        <a:pt x="1" y="504"/>
                      </a:lnTo>
                      <a:lnTo>
                        <a:pt x="0" y="532"/>
                      </a:lnTo>
                      <a:lnTo>
                        <a:pt x="1" y="560"/>
                      </a:lnTo>
                      <a:lnTo>
                        <a:pt x="4" y="586"/>
                      </a:lnTo>
                      <a:lnTo>
                        <a:pt x="7" y="613"/>
                      </a:lnTo>
                      <a:lnTo>
                        <a:pt x="11" y="640"/>
                      </a:lnTo>
                      <a:lnTo>
                        <a:pt x="17" y="665"/>
                      </a:lnTo>
                      <a:lnTo>
                        <a:pt x="25" y="690"/>
                      </a:lnTo>
                      <a:lnTo>
                        <a:pt x="33" y="715"/>
                      </a:lnTo>
                      <a:lnTo>
                        <a:pt x="43" y="739"/>
                      </a:lnTo>
                      <a:lnTo>
                        <a:pt x="54" y="762"/>
                      </a:lnTo>
                      <a:lnTo>
                        <a:pt x="65" y="785"/>
                      </a:lnTo>
                      <a:lnTo>
                        <a:pt x="78" y="808"/>
                      </a:lnTo>
                      <a:lnTo>
                        <a:pt x="92" y="829"/>
                      </a:lnTo>
                      <a:lnTo>
                        <a:pt x="107" y="850"/>
                      </a:lnTo>
                      <a:lnTo>
                        <a:pt x="122" y="871"/>
                      </a:lnTo>
                      <a:lnTo>
                        <a:pt x="139" y="890"/>
                      </a:lnTo>
                      <a:lnTo>
                        <a:pt x="157" y="908"/>
                      </a:lnTo>
                      <a:lnTo>
                        <a:pt x="175" y="926"/>
                      </a:lnTo>
                      <a:lnTo>
                        <a:pt x="194" y="942"/>
                      </a:lnTo>
                      <a:lnTo>
                        <a:pt x="214" y="958"/>
                      </a:lnTo>
                      <a:lnTo>
                        <a:pt x="236" y="973"/>
                      </a:lnTo>
                      <a:lnTo>
                        <a:pt x="257" y="987"/>
                      </a:lnTo>
                      <a:lnTo>
                        <a:pt x="279" y="999"/>
                      </a:lnTo>
                      <a:lnTo>
                        <a:pt x="302" y="1011"/>
                      </a:lnTo>
                      <a:lnTo>
                        <a:pt x="325" y="1022"/>
                      </a:lnTo>
                      <a:lnTo>
                        <a:pt x="350" y="1031"/>
                      </a:lnTo>
                      <a:lnTo>
                        <a:pt x="374" y="1040"/>
                      </a:lnTo>
                      <a:lnTo>
                        <a:pt x="400" y="1047"/>
                      </a:lnTo>
                      <a:lnTo>
                        <a:pt x="425" y="1053"/>
                      </a:lnTo>
                      <a:lnTo>
                        <a:pt x="452" y="1058"/>
                      </a:lnTo>
                      <a:lnTo>
                        <a:pt x="479" y="1061"/>
                      </a:lnTo>
                      <a:lnTo>
                        <a:pt x="505" y="1063"/>
                      </a:lnTo>
                      <a:lnTo>
                        <a:pt x="533" y="1063"/>
                      </a:lnTo>
                      <a:lnTo>
                        <a:pt x="560" y="1063"/>
                      </a:lnTo>
                      <a:lnTo>
                        <a:pt x="587" y="1061"/>
                      </a:lnTo>
                      <a:lnTo>
                        <a:pt x="614" y="1058"/>
                      </a:lnTo>
                      <a:lnTo>
                        <a:pt x="639" y="1053"/>
                      </a:lnTo>
                      <a:lnTo>
                        <a:pt x="666" y="1047"/>
                      </a:lnTo>
                      <a:lnTo>
                        <a:pt x="691" y="1040"/>
                      </a:lnTo>
                      <a:lnTo>
                        <a:pt x="716" y="1031"/>
                      </a:lnTo>
                      <a:lnTo>
                        <a:pt x="740" y="1022"/>
                      </a:lnTo>
                      <a:lnTo>
                        <a:pt x="763" y="1011"/>
                      </a:lnTo>
                      <a:lnTo>
                        <a:pt x="786" y="999"/>
                      </a:lnTo>
                      <a:lnTo>
                        <a:pt x="809" y="987"/>
                      </a:lnTo>
                      <a:lnTo>
                        <a:pt x="830" y="973"/>
                      </a:lnTo>
                      <a:lnTo>
                        <a:pt x="851" y="958"/>
                      </a:lnTo>
                      <a:lnTo>
                        <a:pt x="871" y="942"/>
                      </a:lnTo>
                      <a:lnTo>
                        <a:pt x="891" y="926"/>
                      </a:lnTo>
                      <a:lnTo>
                        <a:pt x="909" y="908"/>
                      </a:lnTo>
                      <a:lnTo>
                        <a:pt x="926" y="890"/>
                      </a:lnTo>
                      <a:lnTo>
                        <a:pt x="943" y="871"/>
                      </a:lnTo>
                      <a:lnTo>
                        <a:pt x="959" y="850"/>
                      </a:lnTo>
                      <a:lnTo>
                        <a:pt x="974" y="829"/>
                      </a:lnTo>
                      <a:lnTo>
                        <a:pt x="988" y="808"/>
                      </a:lnTo>
                      <a:lnTo>
                        <a:pt x="1000" y="785"/>
                      </a:lnTo>
                      <a:lnTo>
                        <a:pt x="1012" y="762"/>
                      </a:lnTo>
                      <a:lnTo>
                        <a:pt x="1023" y="739"/>
                      </a:lnTo>
                      <a:lnTo>
                        <a:pt x="1032" y="715"/>
                      </a:lnTo>
                      <a:lnTo>
                        <a:pt x="1041" y="690"/>
                      </a:lnTo>
                      <a:lnTo>
                        <a:pt x="1048" y="665"/>
                      </a:lnTo>
                      <a:lnTo>
                        <a:pt x="1054" y="640"/>
                      </a:lnTo>
                      <a:lnTo>
                        <a:pt x="1058" y="613"/>
                      </a:lnTo>
                      <a:lnTo>
                        <a:pt x="1062" y="586"/>
                      </a:lnTo>
                      <a:lnTo>
                        <a:pt x="1064" y="560"/>
                      </a:lnTo>
                      <a:lnTo>
                        <a:pt x="1064" y="532"/>
                      </a:lnTo>
                      <a:close/>
                      <a:moveTo>
                        <a:pt x="1027" y="532"/>
                      </a:moveTo>
                      <a:lnTo>
                        <a:pt x="1026" y="558"/>
                      </a:lnTo>
                      <a:lnTo>
                        <a:pt x="1024" y="582"/>
                      </a:lnTo>
                      <a:lnTo>
                        <a:pt x="1021" y="608"/>
                      </a:lnTo>
                      <a:lnTo>
                        <a:pt x="1016" y="631"/>
                      </a:lnTo>
                      <a:lnTo>
                        <a:pt x="1011" y="656"/>
                      </a:lnTo>
                      <a:lnTo>
                        <a:pt x="1005" y="679"/>
                      </a:lnTo>
                      <a:lnTo>
                        <a:pt x="996" y="701"/>
                      </a:lnTo>
                      <a:lnTo>
                        <a:pt x="988" y="724"/>
                      </a:lnTo>
                      <a:lnTo>
                        <a:pt x="978" y="746"/>
                      </a:lnTo>
                      <a:lnTo>
                        <a:pt x="967" y="767"/>
                      </a:lnTo>
                      <a:lnTo>
                        <a:pt x="955" y="788"/>
                      </a:lnTo>
                      <a:lnTo>
                        <a:pt x="942" y="808"/>
                      </a:lnTo>
                      <a:lnTo>
                        <a:pt x="928" y="827"/>
                      </a:lnTo>
                      <a:lnTo>
                        <a:pt x="914" y="846"/>
                      </a:lnTo>
                      <a:lnTo>
                        <a:pt x="898" y="864"/>
                      </a:lnTo>
                      <a:lnTo>
                        <a:pt x="882" y="881"/>
                      </a:lnTo>
                      <a:lnTo>
                        <a:pt x="865" y="897"/>
                      </a:lnTo>
                      <a:lnTo>
                        <a:pt x="847" y="913"/>
                      </a:lnTo>
                      <a:lnTo>
                        <a:pt x="828" y="928"/>
                      </a:lnTo>
                      <a:lnTo>
                        <a:pt x="809" y="941"/>
                      </a:lnTo>
                      <a:lnTo>
                        <a:pt x="789" y="955"/>
                      </a:lnTo>
                      <a:lnTo>
                        <a:pt x="768" y="966"/>
                      </a:lnTo>
                      <a:lnTo>
                        <a:pt x="747" y="977"/>
                      </a:lnTo>
                      <a:lnTo>
                        <a:pt x="725" y="987"/>
                      </a:lnTo>
                      <a:lnTo>
                        <a:pt x="702" y="996"/>
                      </a:lnTo>
                      <a:lnTo>
                        <a:pt x="680" y="1004"/>
                      </a:lnTo>
                      <a:lnTo>
                        <a:pt x="656" y="1010"/>
                      </a:lnTo>
                      <a:lnTo>
                        <a:pt x="632" y="1015"/>
                      </a:lnTo>
                      <a:lnTo>
                        <a:pt x="607" y="1020"/>
                      </a:lnTo>
                      <a:lnTo>
                        <a:pt x="583" y="1023"/>
                      </a:lnTo>
                      <a:lnTo>
                        <a:pt x="558" y="1025"/>
                      </a:lnTo>
                      <a:lnTo>
                        <a:pt x="533" y="1026"/>
                      </a:lnTo>
                      <a:lnTo>
                        <a:pt x="507" y="1025"/>
                      </a:lnTo>
                      <a:lnTo>
                        <a:pt x="482" y="1023"/>
                      </a:lnTo>
                      <a:lnTo>
                        <a:pt x="457" y="1020"/>
                      </a:lnTo>
                      <a:lnTo>
                        <a:pt x="433" y="1015"/>
                      </a:lnTo>
                      <a:lnTo>
                        <a:pt x="409" y="1010"/>
                      </a:lnTo>
                      <a:lnTo>
                        <a:pt x="386" y="1004"/>
                      </a:lnTo>
                      <a:lnTo>
                        <a:pt x="363" y="996"/>
                      </a:lnTo>
                      <a:lnTo>
                        <a:pt x="340" y="987"/>
                      </a:lnTo>
                      <a:lnTo>
                        <a:pt x="319" y="977"/>
                      </a:lnTo>
                      <a:lnTo>
                        <a:pt x="298" y="966"/>
                      </a:lnTo>
                      <a:lnTo>
                        <a:pt x="276" y="955"/>
                      </a:lnTo>
                      <a:lnTo>
                        <a:pt x="256" y="941"/>
                      </a:lnTo>
                      <a:lnTo>
                        <a:pt x="237" y="928"/>
                      </a:lnTo>
                      <a:lnTo>
                        <a:pt x="219" y="913"/>
                      </a:lnTo>
                      <a:lnTo>
                        <a:pt x="201" y="897"/>
                      </a:lnTo>
                      <a:lnTo>
                        <a:pt x="184" y="881"/>
                      </a:lnTo>
                      <a:lnTo>
                        <a:pt x="167" y="864"/>
                      </a:lnTo>
                      <a:lnTo>
                        <a:pt x="152" y="846"/>
                      </a:lnTo>
                      <a:lnTo>
                        <a:pt x="137" y="827"/>
                      </a:lnTo>
                      <a:lnTo>
                        <a:pt x="123" y="808"/>
                      </a:lnTo>
                      <a:lnTo>
                        <a:pt x="110" y="788"/>
                      </a:lnTo>
                      <a:lnTo>
                        <a:pt x="98" y="767"/>
                      </a:lnTo>
                      <a:lnTo>
                        <a:pt x="88" y="746"/>
                      </a:lnTo>
                      <a:lnTo>
                        <a:pt x="77" y="724"/>
                      </a:lnTo>
                      <a:lnTo>
                        <a:pt x="69" y="701"/>
                      </a:lnTo>
                      <a:lnTo>
                        <a:pt x="61" y="679"/>
                      </a:lnTo>
                      <a:lnTo>
                        <a:pt x="55" y="656"/>
                      </a:lnTo>
                      <a:lnTo>
                        <a:pt x="48" y="631"/>
                      </a:lnTo>
                      <a:lnTo>
                        <a:pt x="44" y="608"/>
                      </a:lnTo>
                      <a:lnTo>
                        <a:pt x="41" y="582"/>
                      </a:lnTo>
                      <a:lnTo>
                        <a:pt x="40" y="558"/>
                      </a:lnTo>
                      <a:lnTo>
                        <a:pt x="39" y="532"/>
                      </a:lnTo>
                      <a:lnTo>
                        <a:pt x="40" y="507"/>
                      </a:lnTo>
                      <a:lnTo>
                        <a:pt x="41" y="481"/>
                      </a:lnTo>
                      <a:lnTo>
                        <a:pt x="44" y="456"/>
                      </a:lnTo>
                      <a:lnTo>
                        <a:pt x="48" y="432"/>
                      </a:lnTo>
                      <a:lnTo>
                        <a:pt x="55" y="409"/>
                      </a:lnTo>
                      <a:lnTo>
                        <a:pt x="61" y="385"/>
                      </a:lnTo>
                      <a:lnTo>
                        <a:pt x="69" y="362"/>
                      </a:lnTo>
                      <a:lnTo>
                        <a:pt x="77" y="339"/>
                      </a:lnTo>
                      <a:lnTo>
                        <a:pt x="88" y="318"/>
                      </a:lnTo>
                      <a:lnTo>
                        <a:pt x="98" y="297"/>
                      </a:lnTo>
                      <a:lnTo>
                        <a:pt x="110" y="276"/>
                      </a:lnTo>
                      <a:lnTo>
                        <a:pt x="123" y="256"/>
                      </a:lnTo>
                      <a:lnTo>
                        <a:pt x="137" y="236"/>
                      </a:lnTo>
                      <a:lnTo>
                        <a:pt x="152" y="218"/>
                      </a:lnTo>
                      <a:lnTo>
                        <a:pt x="167" y="200"/>
                      </a:lnTo>
                      <a:lnTo>
                        <a:pt x="184" y="183"/>
                      </a:lnTo>
                      <a:lnTo>
                        <a:pt x="201" y="167"/>
                      </a:lnTo>
                      <a:lnTo>
                        <a:pt x="219" y="151"/>
                      </a:lnTo>
                      <a:lnTo>
                        <a:pt x="237" y="136"/>
                      </a:lnTo>
                      <a:lnTo>
                        <a:pt x="256" y="122"/>
                      </a:lnTo>
                      <a:lnTo>
                        <a:pt x="276" y="109"/>
                      </a:lnTo>
                      <a:lnTo>
                        <a:pt x="298" y="98"/>
                      </a:lnTo>
                      <a:lnTo>
                        <a:pt x="319" y="87"/>
                      </a:lnTo>
                      <a:lnTo>
                        <a:pt x="340" y="78"/>
                      </a:lnTo>
                      <a:lnTo>
                        <a:pt x="363" y="68"/>
                      </a:lnTo>
                      <a:lnTo>
                        <a:pt x="386" y="61"/>
                      </a:lnTo>
                      <a:lnTo>
                        <a:pt x="409" y="54"/>
                      </a:lnTo>
                      <a:lnTo>
                        <a:pt x="433" y="49"/>
                      </a:lnTo>
                      <a:lnTo>
                        <a:pt x="457" y="43"/>
                      </a:lnTo>
                      <a:lnTo>
                        <a:pt x="482" y="40"/>
                      </a:lnTo>
                      <a:lnTo>
                        <a:pt x="507" y="39"/>
                      </a:lnTo>
                      <a:lnTo>
                        <a:pt x="533" y="38"/>
                      </a:lnTo>
                      <a:lnTo>
                        <a:pt x="558" y="39"/>
                      </a:lnTo>
                      <a:lnTo>
                        <a:pt x="583" y="40"/>
                      </a:lnTo>
                      <a:lnTo>
                        <a:pt x="607" y="43"/>
                      </a:lnTo>
                      <a:lnTo>
                        <a:pt x="632" y="49"/>
                      </a:lnTo>
                      <a:lnTo>
                        <a:pt x="656" y="54"/>
                      </a:lnTo>
                      <a:lnTo>
                        <a:pt x="680" y="61"/>
                      </a:lnTo>
                      <a:lnTo>
                        <a:pt x="702" y="68"/>
                      </a:lnTo>
                      <a:lnTo>
                        <a:pt x="725" y="78"/>
                      </a:lnTo>
                      <a:lnTo>
                        <a:pt x="747" y="87"/>
                      </a:lnTo>
                      <a:lnTo>
                        <a:pt x="768" y="98"/>
                      </a:lnTo>
                      <a:lnTo>
                        <a:pt x="789" y="109"/>
                      </a:lnTo>
                      <a:lnTo>
                        <a:pt x="809" y="122"/>
                      </a:lnTo>
                      <a:lnTo>
                        <a:pt x="828" y="136"/>
                      </a:lnTo>
                      <a:lnTo>
                        <a:pt x="847" y="151"/>
                      </a:lnTo>
                      <a:lnTo>
                        <a:pt x="865" y="167"/>
                      </a:lnTo>
                      <a:lnTo>
                        <a:pt x="882" y="183"/>
                      </a:lnTo>
                      <a:lnTo>
                        <a:pt x="898" y="200"/>
                      </a:lnTo>
                      <a:lnTo>
                        <a:pt x="914" y="218"/>
                      </a:lnTo>
                      <a:lnTo>
                        <a:pt x="928" y="236"/>
                      </a:lnTo>
                      <a:lnTo>
                        <a:pt x="942" y="256"/>
                      </a:lnTo>
                      <a:lnTo>
                        <a:pt x="955" y="276"/>
                      </a:lnTo>
                      <a:lnTo>
                        <a:pt x="967" y="297"/>
                      </a:lnTo>
                      <a:lnTo>
                        <a:pt x="978" y="318"/>
                      </a:lnTo>
                      <a:lnTo>
                        <a:pt x="988" y="339"/>
                      </a:lnTo>
                      <a:lnTo>
                        <a:pt x="996" y="362"/>
                      </a:lnTo>
                      <a:lnTo>
                        <a:pt x="1005" y="385"/>
                      </a:lnTo>
                      <a:lnTo>
                        <a:pt x="1011" y="409"/>
                      </a:lnTo>
                      <a:lnTo>
                        <a:pt x="1016" y="432"/>
                      </a:lnTo>
                      <a:lnTo>
                        <a:pt x="1021" y="456"/>
                      </a:lnTo>
                      <a:lnTo>
                        <a:pt x="1024" y="481"/>
                      </a:lnTo>
                      <a:lnTo>
                        <a:pt x="1026" y="507"/>
                      </a:lnTo>
                      <a:lnTo>
                        <a:pt x="1027" y="532"/>
                      </a:lnTo>
                      <a:close/>
                    </a:path>
                  </a:pathLst>
                </a:custGeom>
                <a:solidFill>
                  <a:srgbClr val="44B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2" name="Freeform 7318">
                  <a:extLst>
                    <a:ext uri="{FF2B5EF4-FFF2-40B4-BE49-F238E27FC236}">
                      <a16:creationId xmlns:a16="http://schemas.microsoft.com/office/drawing/2014/main" xmlns="" id="{B7A53BDC-0B35-4E76-92B1-389CF10F6A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3" y="1426"/>
                  <a:ext cx="103" cy="103"/>
                </a:xfrm>
                <a:custGeom>
                  <a:avLst/>
                  <a:gdLst>
                    <a:gd name="T0" fmla="*/ 1016 w 1025"/>
                    <a:gd name="T1" fmla="*/ 410 h 1026"/>
                    <a:gd name="T2" fmla="*/ 975 w 1025"/>
                    <a:gd name="T3" fmla="*/ 291 h 1026"/>
                    <a:gd name="T4" fmla="*/ 908 w 1025"/>
                    <a:gd name="T5" fmla="*/ 187 h 1026"/>
                    <a:gd name="T6" fmla="*/ 820 w 1025"/>
                    <a:gd name="T7" fmla="*/ 102 h 1026"/>
                    <a:gd name="T8" fmla="*/ 712 w 1025"/>
                    <a:gd name="T9" fmla="*/ 40 h 1026"/>
                    <a:gd name="T10" fmla="*/ 591 w 1025"/>
                    <a:gd name="T11" fmla="*/ 6 h 1026"/>
                    <a:gd name="T12" fmla="*/ 461 w 1025"/>
                    <a:gd name="T13" fmla="*/ 3 h 1026"/>
                    <a:gd name="T14" fmla="*/ 336 w 1025"/>
                    <a:gd name="T15" fmla="*/ 31 h 1026"/>
                    <a:gd name="T16" fmla="*/ 226 w 1025"/>
                    <a:gd name="T17" fmla="*/ 88 h 1026"/>
                    <a:gd name="T18" fmla="*/ 133 w 1025"/>
                    <a:gd name="T19" fmla="*/ 168 h 1026"/>
                    <a:gd name="T20" fmla="*/ 61 w 1025"/>
                    <a:gd name="T21" fmla="*/ 268 h 1026"/>
                    <a:gd name="T22" fmla="*/ 16 w 1025"/>
                    <a:gd name="T23" fmla="*/ 385 h 1026"/>
                    <a:gd name="T24" fmla="*/ 0 w 1025"/>
                    <a:gd name="T25" fmla="*/ 513 h 1026"/>
                    <a:gd name="T26" fmla="*/ 16 w 1025"/>
                    <a:gd name="T27" fmla="*/ 641 h 1026"/>
                    <a:gd name="T28" fmla="*/ 61 w 1025"/>
                    <a:gd name="T29" fmla="*/ 757 h 1026"/>
                    <a:gd name="T30" fmla="*/ 133 w 1025"/>
                    <a:gd name="T31" fmla="*/ 858 h 1026"/>
                    <a:gd name="T32" fmla="*/ 226 w 1025"/>
                    <a:gd name="T33" fmla="*/ 938 h 1026"/>
                    <a:gd name="T34" fmla="*/ 336 w 1025"/>
                    <a:gd name="T35" fmla="*/ 994 h 1026"/>
                    <a:gd name="T36" fmla="*/ 461 w 1025"/>
                    <a:gd name="T37" fmla="*/ 1023 h 1026"/>
                    <a:gd name="T38" fmla="*/ 591 w 1025"/>
                    <a:gd name="T39" fmla="*/ 1020 h 1026"/>
                    <a:gd name="T40" fmla="*/ 712 w 1025"/>
                    <a:gd name="T41" fmla="*/ 986 h 1026"/>
                    <a:gd name="T42" fmla="*/ 820 w 1025"/>
                    <a:gd name="T43" fmla="*/ 924 h 1026"/>
                    <a:gd name="T44" fmla="*/ 908 w 1025"/>
                    <a:gd name="T45" fmla="*/ 839 h 1026"/>
                    <a:gd name="T46" fmla="*/ 975 w 1025"/>
                    <a:gd name="T47" fmla="*/ 736 h 1026"/>
                    <a:gd name="T48" fmla="*/ 1016 w 1025"/>
                    <a:gd name="T49" fmla="*/ 616 h 1026"/>
                    <a:gd name="T50" fmla="*/ 988 w 1025"/>
                    <a:gd name="T51" fmla="*/ 513 h 1026"/>
                    <a:gd name="T52" fmla="*/ 973 w 1025"/>
                    <a:gd name="T53" fmla="*/ 631 h 1026"/>
                    <a:gd name="T54" fmla="*/ 930 w 1025"/>
                    <a:gd name="T55" fmla="*/ 739 h 1026"/>
                    <a:gd name="T56" fmla="*/ 864 w 1025"/>
                    <a:gd name="T57" fmla="*/ 832 h 1026"/>
                    <a:gd name="T58" fmla="*/ 778 w 1025"/>
                    <a:gd name="T59" fmla="*/ 907 h 1026"/>
                    <a:gd name="T60" fmla="*/ 676 w 1025"/>
                    <a:gd name="T61" fmla="*/ 959 h 1026"/>
                    <a:gd name="T62" fmla="*/ 561 w 1025"/>
                    <a:gd name="T63" fmla="*/ 986 h 1026"/>
                    <a:gd name="T64" fmla="*/ 441 w 1025"/>
                    <a:gd name="T65" fmla="*/ 983 h 1026"/>
                    <a:gd name="T66" fmla="*/ 328 w 1025"/>
                    <a:gd name="T67" fmla="*/ 951 h 1026"/>
                    <a:gd name="T68" fmla="*/ 229 w 1025"/>
                    <a:gd name="T69" fmla="*/ 893 h 1026"/>
                    <a:gd name="T70" fmla="*/ 147 w 1025"/>
                    <a:gd name="T71" fmla="*/ 815 h 1026"/>
                    <a:gd name="T72" fmla="*/ 85 w 1025"/>
                    <a:gd name="T73" fmla="*/ 719 h 1026"/>
                    <a:gd name="T74" fmla="*/ 48 w 1025"/>
                    <a:gd name="T75" fmla="*/ 609 h 1026"/>
                    <a:gd name="T76" fmla="*/ 38 w 1025"/>
                    <a:gd name="T77" fmla="*/ 489 h 1026"/>
                    <a:gd name="T78" fmla="*/ 59 w 1025"/>
                    <a:gd name="T79" fmla="*/ 371 h 1026"/>
                    <a:gd name="T80" fmla="*/ 106 w 1025"/>
                    <a:gd name="T81" fmla="*/ 267 h 1026"/>
                    <a:gd name="T82" fmla="*/ 176 w 1025"/>
                    <a:gd name="T83" fmla="*/ 178 h 1026"/>
                    <a:gd name="T84" fmla="*/ 267 w 1025"/>
                    <a:gd name="T85" fmla="*/ 108 h 1026"/>
                    <a:gd name="T86" fmla="*/ 371 w 1025"/>
                    <a:gd name="T87" fmla="*/ 60 h 1026"/>
                    <a:gd name="T88" fmla="*/ 488 w 1025"/>
                    <a:gd name="T89" fmla="*/ 39 h 1026"/>
                    <a:gd name="T90" fmla="*/ 609 w 1025"/>
                    <a:gd name="T91" fmla="*/ 48 h 1026"/>
                    <a:gd name="T92" fmla="*/ 718 w 1025"/>
                    <a:gd name="T93" fmla="*/ 85 h 1026"/>
                    <a:gd name="T94" fmla="*/ 814 w 1025"/>
                    <a:gd name="T95" fmla="*/ 147 h 1026"/>
                    <a:gd name="T96" fmla="*/ 893 w 1025"/>
                    <a:gd name="T97" fmla="*/ 229 h 1026"/>
                    <a:gd name="T98" fmla="*/ 951 w 1025"/>
                    <a:gd name="T99" fmla="*/ 328 h 1026"/>
                    <a:gd name="T100" fmla="*/ 983 w 1025"/>
                    <a:gd name="T101" fmla="*/ 441 h 10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5" h="1026">
                      <a:moveTo>
                        <a:pt x="1025" y="513"/>
                      </a:moveTo>
                      <a:lnTo>
                        <a:pt x="1025" y="486"/>
                      </a:lnTo>
                      <a:lnTo>
                        <a:pt x="1023" y="461"/>
                      </a:lnTo>
                      <a:lnTo>
                        <a:pt x="1020" y="435"/>
                      </a:lnTo>
                      <a:lnTo>
                        <a:pt x="1016" y="410"/>
                      </a:lnTo>
                      <a:lnTo>
                        <a:pt x="1009" y="385"/>
                      </a:lnTo>
                      <a:lnTo>
                        <a:pt x="1003" y="361"/>
                      </a:lnTo>
                      <a:lnTo>
                        <a:pt x="994" y="336"/>
                      </a:lnTo>
                      <a:lnTo>
                        <a:pt x="986" y="313"/>
                      </a:lnTo>
                      <a:lnTo>
                        <a:pt x="975" y="291"/>
                      </a:lnTo>
                      <a:lnTo>
                        <a:pt x="963" y="268"/>
                      </a:lnTo>
                      <a:lnTo>
                        <a:pt x="952" y="247"/>
                      </a:lnTo>
                      <a:lnTo>
                        <a:pt x="938" y="227"/>
                      </a:lnTo>
                      <a:lnTo>
                        <a:pt x="924" y="207"/>
                      </a:lnTo>
                      <a:lnTo>
                        <a:pt x="908" y="187"/>
                      </a:lnTo>
                      <a:lnTo>
                        <a:pt x="892" y="168"/>
                      </a:lnTo>
                      <a:lnTo>
                        <a:pt x="875" y="150"/>
                      </a:lnTo>
                      <a:lnTo>
                        <a:pt x="858" y="133"/>
                      </a:lnTo>
                      <a:lnTo>
                        <a:pt x="839" y="117"/>
                      </a:lnTo>
                      <a:lnTo>
                        <a:pt x="820" y="102"/>
                      </a:lnTo>
                      <a:lnTo>
                        <a:pt x="799" y="88"/>
                      </a:lnTo>
                      <a:lnTo>
                        <a:pt x="779" y="75"/>
                      </a:lnTo>
                      <a:lnTo>
                        <a:pt x="757" y="62"/>
                      </a:lnTo>
                      <a:lnTo>
                        <a:pt x="736" y="51"/>
                      </a:lnTo>
                      <a:lnTo>
                        <a:pt x="712" y="40"/>
                      </a:lnTo>
                      <a:lnTo>
                        <a:pt x="689" y="31"/>
                      </a:lnTo>
                      <a:lnTo>
                        <a:pt x="665" y="23"/>
                      </a:lnTo>
                      <a:lnTo>
                        <a:pt x="641" y="16"/>
                      </a:lnTo>
                      <a:lnTo>
                        <a:pt x="616" y="11"/>
                      </a:lnTo>
                      <a:lnTo>
                        <a:pt x="591" y="6"/>
                      </a:lnTo>
                      <a:lnTo>
                        <a:pt x="565" y="3"/>
                      </a:lnTo>
                      <a:lnTo>
                        <a:pt x="540" y="1"/>
                      </a:lnTo>
                      <a:lnTo>
                        <a:pt x="513" y="0"/>
                      </a:lnTo>
                      <a:lnTo>
                        <a:pt x="486" y="1"/>
                      </a:lnTo>
                      <a:lnTo>
                        <a:pt x="461" y="3"/>
                      </a:lnTo>
                      <a:lnTo>
                        <a:pt x="434" y="6"/>
                      </a:lnTo>
                      <a:lnTo>
                        <a:pt x="410" y="11"/>
                      </a:lnTo>
                      <a:lnTo>
                        <a:pt x="384" y="16"/>
                      </a:lnTo>
                      <a:lnTo>
                        <a:pt x="361" y="23"/>
                      </a:lnTo>
                      <a:lnTo>
                        <a:pt x="336" y="31"/>
                      </a:lnTo>
                      <a:lnTo>
                        <a:pt x="313" y="40"/>
                      </a:lnTo>
                      <a:lnTo>
                        <a:pt x="290" y="51"/>
                      </a:lnTo>
                      <a:lnTo>
                        <a:pt x="268" y="62"/>
                      </a:lnTo>
                      <a:lnTo>
                        <a:pt x="247" y="75"/>
                      </a:lnTo>
                      <a:lnTo>
                        <a:pt x="226" y="88"/>
                      </a:lnTo>
                      <a:lnTo>
                        <a:pt x="206" y="102"/>
                      </a:lnTo>
                      <a:lnTo>
                        <a:pt x="186" y="117"/>
                      </a:lnTo>
                      <a:lnTo>
                        <a:pt x="168" y="133"/>
                      </a:lnTo>
                      <a:lnTo>
                        <a:pt x="150" y="150"/>
                      </a:lnTo>
                      <a:lnTo>
                        <a:pt x="133" y="168"/>
                      </a:lnTo>
                      <a:lnTo>
                        <a:pt x="117" y="187"/>
                      </a:lnTo>
                      <a:lnTo>
                        <a:pt x="102" y="207"/>
                      </a:lnTo>
                      <a:lnTo>
                        <a:pt x="87" y="227"/>
                      </a:lnTo>
                      <a:lnTo>
                        <a:pt x="74" y="247"/>
                      </a:lnTo>
                      <a:lnTo>
                        <a:pt x="61" y="268"/>
                      </a:lnTo>
                      <a:lnTo>
                        <a:pt x="51" y="291"/>
                      </a:lnTo>
                      <a:lnTo>
                        <a:pt x="40" y="313"/>
                      </a:lnTo>
                      <a:lnTo>
                        <a:pt x="30" y="336"/>
                      </a:lnTo>
                      <a:lnTo>
                        <a:pt x="23" y="361"/>
                      </a:lnTo>
                      <a:lnTo>
                        <a:pt x="16" y="385"/>
                      </a:lnTo>
                      <a:lnTo>
                        <a:pt x="10" y="410"/>
                      </a:lnTo>
                      <a:lnTo>
                        <a:pt x="6" y="435"/>
                      </a:lnTo>
                      <a:lnTo>
                        <a:pt x="3" y="461"/>
                      </a:lnTo>
                      <a:lnTo>
                        <a:pt x="1" y="486"/>
                      </a:lnTo>
                      <a:lnTo>
                        <a:pt x="0" y="513"/>
                      </a:lnTo>
                      <a:lnTo>
                        <a:pt x="1" y="540"/>
                      </a:lnTo>
                      <a:lnTo>
                        <a:pt x="3" y="565"/>
                      </a:lnTo>
                      <a:lnTo>
                        <a:pt x="6" y="591"/>
                      </a:lnTo>
                      <a:lnTo>
                        <a:pt x="10" y="616"/>
                      </a:lnTo>
                      <a:lnTo>
                        <a:pt x="16" y="641"/>
                      </a:lnTo>
                      <a:lnTo>
                        <a:pt x="23" y="665"/>
                      </a:lnTo>
                      <a:lnTo>
                        <a:pt x="30" y="689"/>
                      </a:lnTo>
                      <a:lnTo>
                        <a:pt x="40" y="712"/>
                      </a:lnTo>
                      <a:lnTo>
                        <a:pt x="51" y="736"/>
                      </a:lnTo>
                      <a:lnTo>
                        <a:pt x="61" y="757"/>
                      </a:lnTo>
                      <a:lnTo>
                        <a:pt x="74" y="779"/>
                      </a:lnTo>
                      <a:lnTo>
                        <a:pt x="87" y="799"/>
                      </a:lnTo>
                      <a:lnTo>
                        <a:pt x="102" y="820"/>
                      </a:lnTo>
                      <a:lnTo>
                        <a:pt x="117" y="839"/>
                      </a:lnTo>
                      <a:lnTo>
                        <a:pt x="133" y="858"/>
                      </a:lnTo>
                      <a:lnTo>
                        <a:pt x="150" y="875"/>
                      </a:lnTo>
                      <a:lnTo>
                        <a:pt x="168" y="892"/>
                      </a:lnTo>
                      <a:lnTo>
                        <a:pt x="186" y="909"/>
                      </a:lnTo>
                      <a:lnTo>
                        <a:pt x="206" y="924"/>
                      </a:lnTo>
                      <a:lnTo>
                        <a:pt x="226" y="938"/>
                      </a:lnTo>
                      <a:lnTo>
                        <a:pt x="247" y="952"/>
                      </a:lnTo>
                      <a:lnTo>
                        <a:pt x="268" y="963"/>
                      </a:lnTo>
                      <a:lnTo>
                        <a:pt x="290" y="975"/>
                      </a:lnTo>
                      <a:lnTo>
                        <a:pt x="313" y="986"/>
                      </a:lnTo>
                      <a:lnTo>
                        <a:pt x="336" y="994"/>
                      </a:lnTo>
                      <a:lnTo>
                        <a:pt x="361" y="1003"/>
                      </a:lnTo>
                      <a:lnTo>
                        <a:pt x="384" y="1009"/>
                      </a:lnTo>
                      <a:lnTo>
                        <a:pt x="410" y="1016"/>
                      </a:lnTo>
                      <a:lnTo>
                        <a:pt x="434" y="1020"/>
                      </a:lnTo>
                      <a:lnTo>
                        <a:pt x="461" y="1023"/>
                      </a:lnTo>
                      <a:lnTo>
                        <a:pt x="486" y="1025"/>
                      </a:lnTo>
                      <a:lnTo>
                        <a:pt x="513" y="1026"/>
                      </a:lnTo>
                      <a:lnTo>
                        <a:pt x="540" y="1025"/>
                      </a:lnTo>
                      <a:lnTo>
                        <a:pt x="565" y="1023"/>
                      </a:lnTo>
                      <a:lnTo>
                        <a:pt x="591" y="1020"/>
                      </a:lnTo>
                      <a:lnTo>
                        <a:pt x="616" y="1016"/>
                      </a:lnTo>
                      <a:lnTo>
                        <a:pt x="641" y="1009"/>
                      </a:lnTo>
                      <a:lnTo>
                        <a:pt x="665" y="1003"/>
                      </a:lnTo>
                      <a:lnTo>
                        <a:pt x="689" y="994"/>
                      </a:lnTo>
                      <a:lnTo>
                        <a:pt x="712" y="986"/>
                      </a:lnTo>
                      <a:lnTo>
                        <a:pt x="736" y="975"/>
                      </a:lnTo>
                      <a:lnTo>
                        <a:pt x="757" y="963"/>
                      </a:lnTo>
                      <a:lnTo>
                        <a:pt x="779" y="952"/>
                      </a:lnTo>
                      <a:lnTo>
                        <a:pt x="799" y="938"/>
                      </a:lnTo>
                      <a:lnTo>
                        <a:pt x="820" y="924"/>
                      </a:lnTo>
                      <a:lnTo>
                        <a:pt x="839" y="909"/>
                      </a:lnTo>
                      <a:lnTo>
                        <a:pt x="858" y="892"/>
                      </a:lnTo>
                      <a:lnTo>
                        <a:pt x="875" y="875"/>
                      </a:lnTo>
                      <a:lnTo>
                        <a:pt x="892" y="858"/>
                      </a:lnTo>
                      <a:lnTo>
                        <a:pt x="908" y="839"/>
                      </a:lnTo>
                      <a:lnTo>
                        <a:pt x="924" y="820"/>
                      </a:lnTo>
                      <a:lnTo>
                        <a:pt x="938" y="799"/>
                      </a:lnTo>
                      <a:lnTo>
                        <a:pt x="952" y="779"/>
                      </a:lnTo>
                      <a:lnTo>
                        <a:pt x="963" y="757"/>
                      </a:lnTo>
                      <a:lnTo>
                        <a:pt x="975" y="736"/>
                      </a:lnTo>
                      <a:lnTo>
                        <a:pt x="986" y="712"/>
                      </a:lnTo>
                      <a:lnTo>
                        <a:pt x="994" y="689"/>
                      </a:lnTo>
                      <a:lnTo>
                        <a:pt x="1003" y="665"/>
                      </a:lnTo>
                      <a:lnTo>
                        <a:pt x="1009" y="641"/>
                      </a:lnTo>
                      <a:lnTo>
                        <a:pt x="1016" y="616"/>
                      </a:lnTo>
                      <a:lnTo>
                        <a:pt x="1020" y="591"/>
                      </a:lnTo>
                      <a:lnTo>
                        <a:pt x="1023" y="565"/>
                      </a:lnTo>
                      <a:lnTo>
                        <a:pt x="1025" y="540"/>
                      </a:lnTo>
                      <a:lnTo>
                        <a:pt x="1025" y="513"/>
                      </a:lnTo>
                      <a:close/>
                      <a:moveTo>
                        <a:pt x="988" y="513"/>
                      </a:moveTo>
                      <a:lnTo>
                        <a:pt x="987" y="538"/>
                      </a:lnTo>
                      <a:lnTo>
                        <a:pt x="985" y="561"/>
                      </a:lnTo>
                      <a:lnTo>
                        <a:pt x="983" y="585"/>
                      </a:lnTo>
                      <a:lnTo>
                        <a:pt x="978" y="609"/>
                      </a:lnTo>
                      <a:lnTo>
                        <a:pt x="973" y="631"/>
                      </a:lnTo>
                      <a:lnTo>
                        <a:pt x="967" y="654"/>
                      </a:lnTo>
                      <a:lnTo>
                        <a:pt x="959" y="676"/>
                      </a:lnTo>
                      <a:lnTo>
                        <a:pt x="951" y="697"/>
                      </a:lnTo>
                      <a:lnTo>
                        <a:pt x="941" y="719"/>
                      </a:lnTo>
                      <a:lnTo>
                        <a:pt x="930" y="739"/>
                      </a:lnTo>
                      <a:lnTo>
                        <a:pt x="919" y="759"/>
                      </a:lnTo>
                      <a:lnTo>
                        <a:pt x="907" y="778"/>
                      </a:lnTo>
                      <a:lnTo>
                        <a:pt x="893" y="797"/>
                      </a:lnTo>
                      <a:lnTo>
                        <a:pt x="879" y="815"/>
                      </a:lnTo>
                      <a:lnTo>
                        <a:pt x="864" y="832"/>
                      </a:lnTo>
                      <a:lnTo>
                        <a:pt x="848" y="848"/>
                      </a:lnTo>
                      <a:lnTo>
                        <a:pt x="832" y="864"/>
                      </a:lnTo>
                      <a:lnTo>
                        <a:pt x="814" y="879"/>
                      </a:lnTo>
                      <a:lnTo>
                        <a:pt x="797" y="893"/>
                      </a:lnTo>
                      <a:lnTo>
                        <a:pt x="778" y="907"/>
                      </a:lnTo>
                      <a:lnTo>
                        <a:pt x="759" y="919"/>
                      </a:lnTo>
                      <a:lnTo>
                        <a:pt x="739" y="930"/>
                      </a:lnTo>
                      <a:lnTo>
                        <a:pt x="718" y="941"/>
                      </a:lnTo>
                      <a:lnTo>
                        <a:pt x="697" y="951"/>
                      </a:lnTo>
                      <a:lnTo>
                        <a:pt x="676" y="959"/>
                      </a:lnTo>
                      <a:lnTo>
                        <a:pt x="654" y="967"/>
                      </a:lnTo>
                      <a:lnTo>
                        <a:pt x="631" y="973"/>
                      </a:lnTo>
                      <a:lnTo>
                        <a:pt x="609" y="978"/>
                      </a:lnTo>
                      <a:lnTo>
                        <a:pt x="585" y="983"/>
                      </a:lnTo>
                      <a:lnTo>
                        <a:pt x="561" y="986"/>
                      </a:lnTo>
                      <a:lnTo>
                        <a:pt x="537" y="987"/>
                      </a:lnTo>
                      <a:lnTo>
                        <a:pt x="513" y="988"/>
                      </a:lnTo>
                      <a:lnTo>
                        <a:pt x="488" y="987"/>
                      </a:lnTo>
                      <a:lnTo>
                        <a:pt x="464" y="986"/>
                      </a:lnTo>
                      <a:lnTo>
                        <a:pt x="441" y="983"/>
                      </a:lnTo>
                      <a:lnTo>
                        <a:pt x="417" y="978"/>
                      </a:lnTo>
                      <a:lnTo>
                        <a:pt x="394" y="973"/>
                      </a:lnTo>
                      <a:lnTo>
                        <a:pt x="371" y="967"/>
                      </a:lnTo>
                      <a:lnTo>
                        <a:pt x="349" y="959"/>
                      </a:lnTo>
                      <a:lnTo>
                        <a:pt x="328" y="951"/>
                      </a:lnTo>
                      <a:lnTo>
                        <a:pt x="306" y="941"/>
                      </a:lnTo>
                      <a:lnTo>
                        <a:pt x="286" y="930"/>
                      </a:lnTo>
                      <a:lnTo>
                        <a:pt x="267" y="919"/>
                      </a:lnTo>
                      <a:lnTo>
                        <a:pt x="247" y="907"/>
                      </a:lnTo>
                      <a:lnTo>
                        <a:pt x="229" y="893"/>
                      </a:lnTo>
                      <a:lnTo>
                        <a:pt x="210" y="879"/>
                      </a:lnTo>
                      <a:lnTo>
                        <a:pt x="193" y="864"/>
                      </a:lnTo>
                      <a:lnTo>
                        <a:pt x="176" y="848"/>
                      </a:lnTo>
                      <a:lnTo>
                        <a:pt x="161" y="832"/>
                      </a:lnTo>
                      <a:lnTo>
                        <a:pt x="147" y="815"/>
                      </a:lnTo>
                      <a:lnTo>
                        <a:pt x="132" y="797"/>
                      </a:lnTo>
                      <a:lnTo>
                        <a:pt x="119" y="778"/>
                      </a:lnTo>
                      <a:lnTo>
                        <a:pt x="106" y="759"/>
                      </a:lnTo>
                      <a:lnTo>
                        <a:pt x="95" y="739"/>
                      </a:lnTo>
                      <a:lnTo>
                        <a:pt x="85" y="719"/>
                      </a:lnTo>
                      <a:lnTo>
                        <a:pt x="75" y="697"/>
                      </a:lnTo>
                      <a:lnTo>
                        <a:pt x="67" y="676"/>
                      </a:lnTo>
                      <a:lnTo>
                        <a:pt x="59" y="654"/>
                      </a:lnTo>
                      <a:lnTo>
                        <a:pt x="53" y="631"/>
                      </a:lnTo>
                      <a:lnTo>
                        <a:pt x="48" y="609"/>
                      </a:lnTo>
                      <a:lnTo>
                        <a:pt x="43" y="585"/>
                      </a:lnTo>
                      <a:lnTo>
                        <a:pt x="40" y="561"/>
                      </a:lnTo>
                      <a:lnTo>
                        <a:pt x="38" y="538"/>
                      </a:lnTo>
                      <a:lnTo>
                        <a:pt x="38" y="513"/>
                      </a:lnTo>
                      <a:lnTo>
                        <a:pt x="38" y="489"/>
                      </a:lnTo>
                      <a:lnTo>
                        <a:pt x="40" y="464"/>
                      </a:lnTo>
                      <a:lnTo>
                        <a:pt x="43" y="441"/>
                      </a:lnTo>
                      <a:lnTo>
                        <a:pt x="48" y="417"/>
                      </a:lnTo>
                      <a:lnTo>
                        <a:pt x="53" y="394"/>
                      </a:lnTo>
                      <a:lnTo>
                        <a:pt x="59" y="371"/>
                      </a:lnTo>
                      <a:lnTo>
                        <a:pt x="67" y="350"/>
                      </a:lnTo>
                      <a:lnTo>
                        <a:pt x="75" y="328"/>
                      </a:lnTo>
                      <a:lnTo>
                        <a:pt x="85" y="308"/>
                      </a:lnTo>
                      <a:lnTo>
                        <a:pt x="95" y="286"/>
                      </a:lnTo>
                      <a:lnTo>
                        <a:pt x="106" y="267"/>
                      </a:lnTo>
                      <a:lnTo>
                        <a:pt x="119" y="248"/>
                      </a:lnTo>
                      <a:lnTo>
                        <a:pt x="132" y="229"/>
                      </a:lnTo>
                      <a:lnTo>
                        <a:pt x="147" y="211"/>
                      </a:lnTo>
                      <a:lnTo>
                        <a:pt x="161" y="194"/>
                      </a:lnTo>
                      <a:lnTo>
                        <a:pt x="176" y="178"/>
                      </a:lnTo>
                      <a:lnTo>
                        <a:pt x="193" y="162"/>
                      </a:lnTo>
                      <a:lnTo>
                        <a:pt x="210" y="147"/>
                      </a:lnTo>
                      <a:lnTo>
                        <a:pt x="229" y="133"/>
                      </a:lnTo>
                      <a:lnTo>
                        <a:pt x="247" y="119"/>
                      </a:lnTo>
                      <a:lnTo>
                        <a:pt x="267" y="108"/>
                      </a:lnTo>
                      <a:lnTo>
                        <a:pt x="286" y="96"/>
                      </a:lnTo>
                      <a:lnTo>
                        <a:pt x="306" y="85"/>
                      </a:lnTo>
                      <a:lnTo>
                        <a:pt x="328" y="76"/>
                      </a:lnTo>
                      <a:lnTo>
                        <a:pt x="349" y="67"/>
                      </a:lnTo>
                      <a:lnTo>
                        <a:pt x="371" y="60"/>
                      </a:lnTo>
                      <a:lnTo>
                        <a:pt x="394" y="53"/>
                      </a:lnTo>
                      <a:lnTo>
                        <a:pt x="417" y="48"/>
                      </a:lnTo>
                      <a:lnTo>
                        <a:pt x="441" y="44"/>
                      </a:lnTo>
                      <a:lnTo>
                        <a:pt x="464" y="40"/>
                      </a:lnTo>
                      <a:lnTo>
                        <a:pt x="488" y="39"/>
                      </a:lnTo>
                      <a:lnTo>
                        <a:pt x="513" y="38"/>
                      </a:lnTo>
                      <a:lnTo>
                        <a:pt x="537" y="39"/>
                      </a:lnTo>
                      <a:lnTo>
                        <a:pt x="561" y="40"/>
                      </a:lnTo>
                      <a:lnTo>
                        <a:pt x="585" y="44"/>
                      </a:lnTo>
                      <a:lnTo>
                        <a:pt x="609" y="48"/>
                      </a:lnTo>
                      <a:lnTo>
                        <a:pt x="631" y="53"/>
                      </a:lnTo>
                      <a:lnTo>
                        <a:pt x="654" y="60"/>
                      </a:lnTo>
                      <a:lnTo>
                        <a:pt x="676" y="67"/>
                      </a:lnTo>
                      <a:lnTo>
                        <a:pt x="697" y="76"/>
                      </a:lnTo>
                      <a:lnTo>
                        <a:pt x="718" y="85"/>
                      </a:lnTo>
                      <a:lnTo>
                        <a:pt x="739" y="96"/>
                      </a:lnTo>
                      <a:lnTo>
                        <a:pt x="759" y="108"/>
                      </a:lnTo>
                      <a:lnTo>
                        <a:pt x="778" y="119"/>
                      </a:lnTo>
                      <a:lnTo>
                        <a:pt x="797" y="133"/>
                      </a:lnTo>
                      <a:lnTo>
                        <a:pt x="814" y="147"/>
                      </a:lnTo>
                      <a:lnTo>
                        <a:pt x="832" y="162"/>
                      </a:lnTo>
                      <a:lnTo>
                        <a:pt x="848" y="178"/>
                      </a:lnTo>
                      <a:lnTo>
                        <a:pt x="864" y="194"/>
                      </a:lnTo>
                      <a:lnTo>
                        <a:pt x="879" y="211"/>
                      </a:lnTo>
                      <a:lnTo>
                        <a:pt x="893" y="229"/>
                      </a:lnTo>
                      <a:lnTo>
                        <a:pt x="907" y="248"/>
                      </a:lnTo>
                      <a:lnTo>
                        <a:pt x="919" y="267"/>
                      </a:lnTo>
                      <a:lnTo>
                        <a:pt x="930" y="286"/>
                      </a:lnTo>
                      <a:lnTo>
                        <a:pt x="941" y="308"/>
                      </a:lnTo>
                      <a:lnTo>
                        <a:pt x="951" y="328"/>
                      </a:lnTo>
                      <a:lnTo>
                        <a:pt x="959" y="350"/>
                      </a:lnTo>
                      <a:lnTo>
                        <a:pt x="967" y="371"/>
                      </a:lnTo>
                      <a:lnTo>
                        <a:pt x="973" y="394"/>
                      </a:lnTo>
                      <a:lnTo>
                        <a:pt x="978" y="417"/>
                      </a:lnTo>
                      <a:lnTo>
                        <a:pt x="983" y="441"/>
                      </a:lnTo>
                      <a:lnTo>
                        <a:pt x="985" y="464"/>
                      </a:lnTo>
                      <a:lnTo>
                        <a:pt x="987" y="489"/>
                      </a:lnTo>
                      <a:lnTo>
                        <a:pt x="988" y="513"/>
                      </a:lnTo>
                      <a:close/>
                    </a:path>
                  </a:pathLst>
                </a:custGeom>
                <a:solidFill>
                  <a:srgbClr val="4C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3" name="Freeform 7319">
                  <a:extLst>
                    <a:ext uri="{FF2B5EF4-FFF2-40B4-BE49-F238E27FC236}">
                      <a16:creationId xmlns:a16="http://schemas.microsoft.com/office/drawing/2014/main" xmlns="" id="{7D990E32-420C-4B21-BA0A-928CA174B5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5" y="1428"/>
                  <a:ext cx="99" cy="99"/>
                </a:xfrm>
                <a:custGeom>
                  <a:avLst/>
                  <a:gdLst>
                    <a:gd name="T0" fmla="*/ 977 w 988"/>
                    <a:gd name="T1" fmla="*/ 394 h 988"/>
                    <a:gd name="T2" fmla="*/ 939 w 988"/>
                    <a:gd name="T3" fmla="*/ 280 h 988"/>
                    <a:gd name="T4" fmla="*/ 875 w 988"/>
                    <a:gd name="T5" fmla="*/ 180 h 988"/>
                    <a:gd name="T6" fmla="*/ 789 w 988"/>
                    <a:gd name="T7" fmla="*/ 98 h 988"/>
                    <a:gd name="T8" fmla="*/ 686 w 988"/>
                    <a:gd name="T9" fmla="*/ 40 h 988"/>
                    <a:gd name="T10" fmla="*/ 568 w 988"/>
                    <a:gd name="T11" fmla="*/ 5 h 988"/>
                    <a:gd name="T12" fmla="*/ 443 w 988"/>
                    <a:gd name="T13" fmla="*/ 2 h 988"/>
                    <a:gd name="T14" fmla="*/ 324 w 988"/>
                    <a:gd name="T15" fmla="*/ 30 h 988"/>
                    <a:gd name="T16" fmla="*/ 217 w 988"/>
                    <a:gd name="T17" fmla="*/ 84 h 988"/>
                    <a:gd name="T18" fmla="*/ 128 w 988"/>
                    <a:gd name="T19" fmla="*/ 162 h 988"/>
                    <a:gd name="T20" fmla="*/ 59 w 988"/>
                    <a:gd name="T21" fmla="*/ 259 h 988"/>
                    <a:gd name="T22" fmla="*/ 16 w 988"/>
                    <a:gd name="T23" fmla="*/ 371 h 988"/>
                    <a:gd name="T24" fmla="*/ 0 w 988"/>
                    <a:gd name="T25" fmla="*/ 494 h 988"/>
                    <a:gd name="T26" fmla="*/ 16 w 988"/>
                    <a:gd name="T27" fmla="*/ 618 h 988"/>
                    <a:gd name="T28" fmla="*/ 59 w 988"/>
                    <a:gd name="T29" fmla="*/ 729 h 988"/>
                    <a:gd name="T30" fmla="*/ 128 w 988"/>
                    <a:gd name="T31" fmla="*/ 826 h 988"/>
                    <a:gd name="T32" fmla="*/ 217 w 988"/>
                    <a:gd name="T33" fmla="*/ 903 h 988"/>
                    <a:gd name="T34" fmla="*/ 324 w 988"/>
                    <a:gd name="T35" fmla="*/ 958 h 988"/>
                    <a:gd name="T36" fmla="*/ 443 w 988"/>
                    <a:gd name="T37" fmla="*/ 985 h 988"/>
                    <a:gd name="T38" fmla="*/ 568 w 988"/>
                    <a:gd name="T39" fmla="*/ 982 h 988"/>
                    <a:gd name="T40" fmla="*/ 686 w 988"/>
                    <a:gd name="T41" fmla="*/ 949 h 988"/>
                    <a:gd name="T42" fmla="*/ 789 w 988"/>
                    <a:gd name="T43" fmla="*/ 890 h 988"/>
                    <a:gd name="T44" fmla="*/ 875 w 988"/>
                    <a:gd name="T45" fmla="*/ 808 h 988"/>
                    <a:gd name="T46" fmla="*/ 939 w 988"/>
                    <a:gd name="T47" fmla="*/ 708 h 988"/>
                    <a:gd name="T48" fmla="*/ 977 w 988"/>
                    <a:gd name="T49" fmla="*/ 593 h 988"/>
                    <a:gd name="T50" fmla="*/ 950 w 988"/>
                    <a:gd name="T51" fmla="*/ 494 h 988"/>
                    <a:gd name="T52" fmla="*/ 935 w 988"/>
                    <a:gd name="T53" fmla="*/ 608 h 988"/>
                    <a:gd name="T54" fmla="*/ 894 w 988"/>
                    <a:gd name="T55" fmla="*/ 711 h 988"/>
                    <a:gd name="T56" fmla="*/ 832 w 988"/>
                    <a:gd name="T57" fmla="*/ 801 h 988"/>
                    <a:gd name="T58" fmla="*/ 748 w 988"/>
                    <a:gd name="T59" fmla="*/ 872 h 988"/>
                    <a:gd name="T60" fmla="*/ 650 w 988"/>
                    <a:gd name="T61" fmla="*/ 922 h 988"/>
                    <a:gd name="T62" fmla="*/ 541 w 988"/>
                    <a:gd name="T63" fmla="*/ 948 h 988"/>
                    <a:gd name="T64" fmla="*/ 425 w 988"/>
                    <a:gd name="T65" fmla="*/ 944 h 988"/>
                    <a:gd name="T66" fmla="*/ 316 w 988"/>
                    <a:gd name="T67" fmla="*/ 913 h 988"/>
                    <a:gd name="T68" fmla="*/ 221 w 988"/>
                    <a:gd name="T69" fmla="*/ 859 h 988"/>
                    <a:gd name="T70" fmla="*/ 141 w 988"/>
                    <a:gd name="T71" fmla="*/ 784 h 988"/>
                    <a:gd name="T72" fmla="*/ 83 w 988"/>
                    <a:gd name="T73" fmla="*/ 692 h 988"/>
                    <a:gd name="T74" fmla="*/ 47 w 988"/>
                    <a:gd name="T75" fmla="*/ 586 h 988"/>
                    <a:gd name="T76" fmla="*/ 38 w 988"/>
                    <a:gd name="T77" fmla="*/ 471 h 988"/>
                    <a:gd name="T78" fmla="*/ 58 w 988"/>
                    <a:gd name="T79" fmla="*/ 359 h 988"/>
                    <a:gd name="T80" fmla="*/ 104 w 988"/>
                    <a:gd name="T81" fmla="*/ 258 h 988"/>
                    <a:gd name="T82" fmla="*/ 171 w 988"/>
                    <a:gd name="T83" fmla="*/ 172 h 988"/>
                    <a:gd name="T84" fmla="*/ 257 w 988"/>
                    <a:gd name="T85" fmla="*/ 104 h 988"/>
                    <a:gd name="T86" fmla="*/ 358 w 988"/>
                    <a:gd name="T87" fmla="*/ 59 h 988"/>
                    <a:gd name="T88" fmla="*/ 470 w 988"/>
                    <a:gd name="T89" fmla="*/ 38 h 988"/>
                    <a:gd name="T90" fmla="*/ 586 w 988"/>
                    <a:gd name="T91" fmla="*/ 47 h 988"/>
                    <a:gd name="T92" fmla="*/ 691 w 988"/>
                    <a:gd name="T93" fmla="*/ 83 h 988"/>
                    <a:gd name="T94" fmla="*/ 784 w 988"/>
                    <a:gd name="T95" fmla="*/ 143 h 988"/>
                    <a:gd name="T96" fmla="*/ 859 w 988"/>
                    <a:gd name="T97" fmla="*/ 222 h 988"/>
                    <a:gd name="T98" fmla="*/ 914 w 988"/>
                    <a:gd name="T99" fmla="*/ 316 h 988"/>
                    <a:gd name="T100" fmla="*/ 944 w 988"/>
                    <a:gd name="T101" fmla="*/ 425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88" h="988">
                      <a:moveTo>
                        <a:pt x="988" y="494"/>
                      </a:moveTo>
                      <a:lnTo>
                        <a:pt x="987" y="469"/>
                      </a:lnTo>
                      <a:lnTo>
                        <a:pt x="985" y="443"/>
                      </a:lnTo>
                      <a:lnTo>
                        <a:pt x="982" y="418"/>
                      </a:lnTo>
                      <a:lnTo>
                        <a:pt x="977" y="394"/>
                      </a:lnTo>
                      <a:lnTo>
                        <a:pt x="972" y="371"/>
                      </a:lnTo>
                      <a:lnTo>
                        <a:pt x="966" y="347"/>
                      </a:lnTo>
                      <a:lnTo>
                        <a:pt x="957" y="324"/>
                      </a:lnTo>
                      <a:lnTo>
                        <a:pt x="949" y="301"/>
                      </a:lnTo>
                      <a:lnTo>
                        <a:pt x="939" y="280"/>
                      </a:lnTo>
                      <a:lnTo>
                        <a:pt x="928" y="259"/>
                      </a:lnTo>
                      <a:lnTo>
                        <a:pt x="916" y="238"/>
                      </a:lnTo>
                      <a:lnTo>
                        <a:pt x="903" y="218"/>
                      </a:lnTo>
                      <a:lnTo>
                        <a:pt x="889" y="198"/>
                      </a:lnTo>
                      <a:lnTo>
                        <a:pt x="875" y="180"/>
                      </a:lnTo>
                      <a:lnTo>
                        <a:pt x="859" y="162"/>
                      </a:lnTo>
                      <a:lnTo>
                        <a:pt x="843" y="145"/>
                      </a:lnTo>
                      <a:lnTo>
                        <a:pt x="826" y="129"/>
                      </a:lnTo>
                      <a:lnTo>
                        <a:pt x="808" y="113"/>
                      </a:lnTo>
                      <a:lnTo>
                        <a:pt x="789" y="98"/>
                      </a:lnTo>
                      <a:lnTo>
                        <a:pt x="770" y="84"/>
                      </a:lnTo>
                      <a:lnTo>
                        <a:pt x="750" y="71"/>
                      </a:lnTo>
                      <a:lnTo>
                        <a:pt x="729" y="60"/>
                      </a:lnTo>
                      <a:lnTo>
                        <a:pt x="708" y="49"/>
                      </a:lnTo>
                      <a:lnTo>
                        <a:pt x="686" y="40"/>
                      </a:lnTo>
                      <a:lnTo>
                        <a:pt x="663" y="30"/>
                      </a:lnTo>
                      <a:lnTo>
                        <a:pt x="641" y="23"/>
                      </a:lnTo>
                      <a:lnTo>
                        <a:pt x="617" y="16"/>
                      </a:lnTo>
                      <a:lnTo>
                        <a:pt x="593" y="11"/>
                      </a:lnTo>
                      <a:lnTo>
                        <a:pt x="568" y="5"/>
                      </a:lnTo>
                      <a:lnTo>
                        <a:pt x="544" y="2"/>
                      </a:lnTo>
                      <a:lnTo>
                        <a:pt x="519" y="1"/>
                      </a:lnTo>
                      <a:lnTo>
                        <a:pt x="494" y="0"/>
                      </a:lnTo>
                      <a:lnTo>
                        <a:pt x="468" y="1"/>
                      </a:lnTo>
                      <a:lnTo>
                        <a:pt x="443" y="2"/>
                      </a:lnTo>
                      <a:lnTo>
                        <a:pt x="418" y="5"/>
                      </a:lnTo>
                      <a:lnTo>
                        <a:pt x="394" y="11"/>
                      </a:lnTo>
                      <a:lnTo>
                        <a:pt x="370" y="16"/>
                      </a:lnTo>
                      <a:lnTo>
                        <a:pt x="347" y="23"/>
                      </a:lnTo>
                      <a:lnTo>
                        <a:pt x="324" y="30"/>
                      </a:lnTo>
                      <a:lnTo>
                        <a:pt x="301" y="40"/>
                      </a:lnTo>
                      <a:lnTo>
                        <a:pt x="280" y="49"/>
                      </a:lnTo>
                      <a:lnTo>
                        <a:pt x="259" y="60"/>
                      </a:lnTo>
                      <a:lnTo>
                        <a:pt x="237" y="71"/>
                      </a:lnTo>
                      <a:lnTo>
                        <a:pt x="217" y="84"/>
                      </a:lnTo>
                      <a:lnTo>
                        <a:pt x="198" y="98"/>
                      </a:lnTo>
                      <a:lnTo>
                        <a:pt x="180" y="113"/>
                      </a:lnTo>
                      <a:lnTo>
                        <a:pt x="162" y="129"/>
                      </a:lnTo>
                      <a:lnTo>
                        <a:pt x="145" y="145"/>
                      </a:lnTo>
                      <a:lnTo>
                        <a:pt x="128" y="162"/>
                      </a:lnTo>
                      <a:lnTo>
                        <a:pt x="113" y="180"/>
                      </a:lnTo>
                      <a:lnTo>
                        <a:pt x="98" y="198"/>
                      </a:lnTo>
                      <a:lnTo>
                        <a:pt x="84" y="218"/>
                      </a:lnTo>
                      <a:lnTo>
                        <a:pt x="71" y="238"/>
                      </a:lnTo>
                      <a:lnTo>
                        <a:pt x="59" y="259"/>
                      </a:lnTo>
                      <a:lnTo>
                        <a:pt x="49" y="280"/>
                      </a:lnTo>
                      <a:lnTo>
                        <a:pt x="38" y="301"/>
                      </a:lnTo>
                      <a:lnTo>
                        <a:pt x="30" y="324"/>
                      </a:lnTo>
                      <a:lnTo>
                        <a:pt x="22" y="347"/>
                      </a:lnTo>
                      <a:lnTo>
                        <a:pt x="16" y="371"/>
                      </a:lnTo>
                      <a:lnTo>
                        <a:pt x="9" y="394"/>
                      </a:lnTo>
                      <a:lnTo>
                        <a:pt x="5" y="418"/>
                      </a:lnTo>
                      <a:lnTo>
                        <a:pt x="2" y="443"/>
                      </a:lnTo>
                      <a:lnTo>
                        <a:pt x="1" y="469"/>
                      </a:lnTo>
                      <a:lnTo>
                        <a:pt x="0" y="494"/>
                      </a:lnTo>
                      <a:lnTo>
                        <a:pt x="1" y="520"/>
                      </a:lnTo>
                      <a:lnTo>
                        <a:pt x="2" y="544"/>
                      </a:lnTo>
                      <a:lnTo>
                        <a:pt x="5" y="570"/>
                      </a:lnTo>
                      <a:lnTo>
                        <a:pt x="9" y="593"/>
                      </a:lnTo>
                      <a:lnTo>
                        <a:pt x="16" y="618"/>
                      </a:lnTo>
                      <a:lnTo>
                        <a:pt x="22" y="641"/>
                      </a:lnTo>
                      <a:lnTo>
                        <a:pt x="30" y="663"/>
                      </a:lnTo>
                      <a:lnTo>
                        <a:pt x="38" y="686"/>
                      </a:lnTo>
                      <a:lnTo>
                        <a:pt x="49" y="708"/>
                      </a:lnTo>
                      <a:lnTo>
                        <a:pt x="59" y="729"/>
                      </a:lnTo>
                      <a:lnTo>
                        <a:pt x="71" y="750"/>
                      </a:lnTo>
                      <a:lnTo>
                        <a:pt x="84" y="770"/>
                      </a:lnTo>
                      <a:lnTo>
                        <a:pt x="98" y="789"/>
                      </a:lnTo>
                      <a:lnTo>
                        <a:pt x="113" y="808"/>
                      </a:lnTo>
                      <a:lnTo>
                        <a:pt x="128" y="826"/>
                      </a:lnTo>
                      <a:lnTo>
                        <a:pt x="145" y="843"/>
                      </a:lnTo>
                      <a:lnTo>
                        <a:pt x="162" y="859"/>
                      </a:lnTo>
                      <a:lnTo>
                        <a:pt x="180" y="875"/>
                      </a:lnTo>
                      <a:lnTo>
                        <a:pt x="198" y="890"/>
                      </a:lnTo>
                      <a:lnTo>
                        <a:pt x="217" y="903"/>
                      </a:lnTo>
                      <a:lnTo>
                        <a:pt x="237" y="917"/>
                      </a:lnTo>
                      <a:lnTo>
                        <a:pt x="259" y="928"/>
                      </a:lnTo>
                      <a:lnTo>
                        <a:pt x="280" y="939"/>
                      </a:lnTo>
                      <a:lnTo>
                        <a:pt x="301" y="949"/>
                      </a:lnTo>
                      <a:lnTo>
                        <a:pt x="324" y="958"/>
                      </a:lnTo>
                      <a:lnTo>
                        <a:pt x="347" y="966"/>
                      </a:lnTo>
                      <a:lnTo>
                        <a:pt x="370" y="972"/>
                      </a:lnTo>
                      <a:lnTo>
                        <a:pt x="394" y="977"/>
                      </a:lnTo>
                      <a:lnTo>
                        <a:pt x="418" y="982"/>
                      </a:lnTo>
                      <a:lnTo>
                        <a:pt x="443" y="985"/>
                      </a:lnTo>
                      <a:lnTo>
                        <a:pt x="468" y="987"/>
                      </a:lnTo>
                      <a:lnTo>
                        <a:pt x="494" y="988"/>
                      </a:lnTo>
                      <a:lnTo>
                        <a:pt x="519" y="987"/>
                      </a:lnTo>
                      <a:lnTo>
                        <a:pt x="544" y="985"/>
                      </a:lnTo>
                      <a:lnTo>
                        <a:pt x="568" y="982"/>
                      </a:lnTo>
                      <a:lnTo>
                        <a:pt x="593" y="977"/>
                      </a:lnTo>
                      <a:lnTo>
                        <a:pt x="617" y="972"/>
                      </a:lnTo>
                      <a:lnTo>
                        <a:pt x="641" y="966"/>
                      </a:lnTo>
                      <a:lnTo>
                        <a:pt x="663" y="958"/>
                      </a:lnTo>
                      <a:lnTo>
                        <a:pt x="686" y="949"/>
                      </a:lnTo>
                      <a:lnTo>
                        <a:pt x="708" y="939"/>
                      </a:lnTo>
                      <a:lnTo>
                        <a:pt x="729" y="928"/>
                      </a:lnTo>
                      <a:lnTo>
                        <a:pt x="750" y="917"/>
                      </a:lnTo>
                      <a:lnTo>
                        <a:pt x="770" y="903"/>
                      </a:lnTo>
                      <a:lnTo>
                        <a:pt x="789" y="890"/>
                      </a:lnTo>
                      <a:lnTo>
                        <a:pt x="808" y="875"/>
                      </a:lnTo>
                      <a:lnTo>
                        <a:pt x="826" y="859"/>
                      </a:lnTo>
                      <a:lnTo>
                        <a:pt x="843" y="843"/>
                      </a:lnTo>
                      <a:lnTo>
                        <a:pt x="859" y="826"/>
                      </a:lnTo>
                      <a:lnTo>
                        <a:pt x="875" y="808"/>
                      </a:lnTo>
                      <a:lnTo>
                        <a:pt x="889" y="789"/>
                      </a:lnTo>
                      <a:lnTo>
                        <a:pt x="903" y="770"/>
                      </a:lnTo>
                      <a:lnTo>
                        <a:pt x="916" y="750"/>
                      </a:lnTo>
                      <a:lnTo>
                        <a:pt x="928" y="729"/>
                      </a:lnTo>
                      <a:lnTo>
                        <a:pt x="939" y="708"/>
                      </a:lnTo>
                      <a:lnTo>
                        <a:pt x="949" y="686"/>
                      </a:lnTo>
                      <a:lnTo>
                        <a:pt x="957" y="663"/>
                      </a:lnTo>
                      <a:lnTo>
                        <a:pt x="966" y="641"/>
                      </a:lnTo>
                      <a:lnTo>
                        <a:pt x="972" y="618"/>
                      </a:lnTo>
                      <a:lnTo>
                        <a:pt x="977" y="593"/>
                      </a:lnTo>
                      <a:lnTo>
                        <a:pt x="982" y="570"/>
                      </a:lnTo>
                      <a:lnTo>
                        <a:pt x="985" y="544"/>
                      </a:lnTo>
                      <a:lnTo>
                        <a:pt x="987" y="520"/>
                      </a:lnTo>
                      <a:lnTo>
                        <a:pt x="988" y="494"/>
                      </a:lnTo>
                      <a:close/>
                      <a:moveTo>
                        <a:pt x="950" y="494"/>
                      </a:moveTo>
                      <a:lnTo>
                        <a:pt x="949" y="517"/>
                      </a:lnTo>
                      <a:lnTo>
                        <a:pt x="948" y="541"/>
                      </a:lnTo>
                      <a:lnTo>
                        <a:pt x="944" y="563"/>
                      </a:lnTo>
                      <a:lnTo>
                        <a:pt x="940" y="586"/>
                      </a:lnTo>
                      <a:lnTo>
                        <a:pt x="935" y="608"/>
                      </a:lnTo>
                      <a:lnTo>
                        <a:pt x="930" y="629"/>
                      </a:lnTo>
                      <a:lnTo>
                        <a:pt x="922" y="651"/>
                      </a:lnTo>
                      <a:lnTo>
                        <a:pt x="914" y="672"/>
                      </a:lnTo>
                      <a:lnTo>
                        <a:pt x="905" y="692"/>
                      </a:lnTo>
                      <a:lnTo>
                        <a:pt x="894" y="711"/>
                      </a:lnTo>
                      <a:lnTo>
                        <a:pt x="884" y="730"/>
                      </a:lnTo>
                      <a:lnTo>
                        <a:pt x="872" y="748"/>
                      </a:lnTo>
                      <a:lnTo>
                        <a:pt x="859" y="767"/>
                      </a:lnTo>
                      <a:lnTo>
                        <a:pt x="845" y="784"/>
                      </a:lnTo>
                      <a:lnTo>
                        <a:pt x="832" y="801"/>
                      </a:lnTo>
                      <a:lnTo>
                        <a:pt x="817" y="817"/>
                      </a:lnTo>
                      <a:lnTo>
                        <a:pt x="801" y="832"/>
                      </a:lnTo>
                      <a:lnTo>
                        <a:pt x="784" y="845"/>
                      </a:lnTo>
                      <a:lnTo>
                        <a:pt x="767" y="859"/>
                      </a:lnTo>
                      <a:lnTo>
                        <a:pt x="748" y="872"/>
                      </a:lnTo>
                      <a:lnTo>
                        <a:pt x="730" y="884"/>
                      </a:lnTo>
                      <a:lnTo>
                        <a:pt x="711" y="894"/>
                      </a:lnTo>
                      <a:lnTo>
                        <a:pt x="691" y="905"/>
                      </a:lnTo>
                      <a:lnTo>
                        <a:pt x="671" y="913"/>
                      </a:lnTo>
                      <a:lnTo>
                        <a:pt x="650" y="922"/>
                      </a:lnTo>
                      <a:lnTo>
                        <a:pt x="629" y="929"/>
                      </a:lnTo>
                      <a:lnTo>
                        <a:pt x="608" y="936"/>
                      </a:lnTo>
                      <a:lnTo>
                        <a:pt x="586" y="940"/>
                      </a:lnTo>
                      <a:lnTo>
                        <a:pt x="563" y="944"/>
                      </a:lnTo>
                      <a:lnTo>
                        <a:pt x="541" y="948"/>
                      </a:lnTo>
                      <a:lnTo>
                        <a:pt x="517" y="949"/>
                      </a:lnTo>
                      <a:lnTo>
                        <a:pt x="494" y="950"/>
                      </a:lnTo>
                      <a:lnTo>
                        <a:pt x="470" y="949"/>
                      </a:lnTo>
                      <a:lnTo>
                        <a:pt x="447" y="948"/>
                      </a:lnTo>
                      <a:lnTo>
                        <a:pt x="425" y="944"/>
                      </a:lnTo>
                      <a:lnTo>
                        <a:pt x="402" y="940"/>
                      </a:lnTo>
                      <a:lnTo>
                        <a:pt x="380" y="936"/>
                      </a:lnTo>
                      <a:lnTo>
                        <a:pt x="358" y="929"/>
                      </a:lnTo>
                      <a:lnTo>
                        <a:pt x="337" y="922"/>
                      </a:lnTo>
                      <a:lnTo>
                        <a:pt x="316" y="913"/>
                      </a:lnTo>
                      <a:lnTo>
                        <a:pt x="296" y="905"/>
                      </a:lnTo>
                      <a:lnTo>
                        <a:pt x="277" y="894"/>
                      </a:lnTo>
                      <a:lnTo>
                        <a:pt x="257" y="884"/>
                      </a:lnTo>
                      <a:lnTo>
                        <a:pt x="238" y="872"/>
                      </a:lnTo>
                      <a:lnTo>
                        <a:pt x="221" y="859"/>
                      </a:lnTo>
                      <a:lnTo>
                        <a:pt x="203" y="845"/>
                      </a:lnTo>
                      <a:lnTo>
                        <a:pt x="187" y="832"/>
                      </a:lnTo>
                      <a:lnTo>
                        <a:pt x="171" y="817"/>
                      </a:lnTo>
                      <a:lnTo>
                        <a:pt x="156" y="801"/>
                      </a:lnTo>
                      <a:lnTo>
                        <a:pt x="141" y="784"/>
                      </a:lnTo>
                      <a:lnTo>
                        <a:pt x="129" y="767"/>
                      </a:lnTo>
                      <a:lnTo>
                        <a:pt x="116" y="748"/>
                      </a:lnTo>
                      <a:lnTo>
                        <a:pt x="104" y="730"/>
                      </a:lnTo>
                      <a:lnTo>
                        <a:pt x="92" y="711"/>
                      </a:lnTo>
                      <a:lnTo>
                        <a:pt x="83" y="692"/>
                      </a:lnTo>
                      <a:lnTo>
                        <a:pt x="73" y="672"/>
                      </a:lnTo>
                      <a:lnTo>
                        <a:pt x="66" y="651"/>
                      </a:lnTo>
                      <a:lnTo>
                        <a:pt x="58" y="629"/>
                      </a:lnTo>
                      <a:lnTo>
                        <a:pt x="52" y="608"/>
                      </a:lnTo>
                      <a:lnTo>
                        <a:pt x="47" y="586"/>
                      </a:lnTo>
                      <a:lnTo>
                        <a:pt x="43" y="563"/>
                      </a:lnTo>
                      <a:lnTo>
                        <a:pt x="40" y="541"/>
                      </a:lnTo>
                      <a:lnTo>
                        <a:pt x="38" y="517"/>
                      </a:lnTo>
                      <a:lnTo>
                        <a:pt x="38" y="494"/>
                      </a:lnTo>
                      <a:lnTo>
                        <a:pt x="38" y="471"/>
                      </a:lnTo>
                      <a:lnTo>
                        <a:pt x="40" y="447"/>
                      </a:lnTo>
                      <a:lnTo>
                        <a:pt x="43" y="425"/>
                      </a:lnTo>
                      <a:lnTo>
                        <a:pt x="47" y="403"/>
                      </a:lnTo>
                      <a:lnTo>
                        <a:pt x="52" y="380"/>
                      </a:lnTo>
                      <a:lnTo>
                        <a:pt x="58" y="359"/>
                      </a:lnTo>
                      <a:lnTo>
                        <a:pt x="66" y="338"/>
                      </a:lnTo>
                      <a:lnTo>
                        <a:pt x="73" y="316"/>
                      </a:lnTo>
                      <a:lnTo>
                        <a:pt x="83" y="296"/>
                      </a:lnTo>
                      <a:lnTo>
                        <a:pt x="92" y="277"/>
                      </a:lnTo>
                      <a:lnTo>
                        <a:pt x="104" y="258"/>
                      </a:lnTo>
                      <a:lnTo>
                        <a:pt x="116" y="240"/>
                      </a:lnTo>
                      <a:lnTo>
                        <a:pt x="129" y="222"/>
                      </a:lnTo>
                      <a:lnTo>
                        <a:pt x="141" y="205"/>
                      </a:lnTo>
                      <a:lnTo>
                        <a:pt x="156" y="188"/>
                      </a:lnTo>
                      <a:lnTo>
                        <a:pt x="171" y="172"/>
                      </a:lnTo>
                      <a:lnTo>
                        <a:pt x="187" y="157"/>
                      </a:lnTo>
                      <a:lnTo>
                        <a:pt x="203" y="143"/>
                      </a:lnTo>
                      <a:lnTo>
                        <a:pt x="221" y="129"/>
                      </a:lnTo>
                      <a:lnTo>
                        <a:pt x="238" y="116"/>
                      </a:lnTo>
                      <a:lnTo>
                        <a:pt x="257" y="104"/>
                      </a:lnTo>
                      <a:lnTo>
                        <a:pt x="277" y="93"/>
                      </a:lnTo>
                      <a:lnTo>
                        <a:pt x="296" y="83"/>
                      </a:lnTo>
                      <a:lnTo>
                        <a:pt x="316" y="74"/>
                      </a:lnTo>
                      <a:lnTo>
                        <a:pt x="337" y="66"/>
                      </a:lnTo>
                      <a:lnTo>
                        <a:pt x="358" y="59"/>
                      </a:lnTo>
                      <a:lnTo>
                        <a:pt x="380" y="52"/>
                      </a:lnTo>
                      <a:lnTo>
                        <a:pt x="402" y="47"/>
                      </a:lnTo>
                      <a:lnTo>
                        <a:pt x="425" y="44"/>
                      </a:lnTo>
                      <a:lnTo>
                        <a:pt x="447" y="41"/>
                      </a:lnTo>
                      <a:lnTo>
                        <a:pt x="470" y="38"/>
                      </a:lnTo>
                      <a:lnTo>
                        <a:pt x="494" y="38"/>
                      </a:lnTo>
                      <a:lnTo>
                        <a:pt x="517" y="38"/>
                      </a:lnTo>
                      <a:lnTo>
                        <a:pt x="541" y="41"/>
                      </a:lnTo>
                      <a:lnTo>
                        <a:pt x="563" y="44"/>
                      </a:lnTo>
                      <a:lnTo>
                        <a:pt x="586" y="47"/>
                      </a:lnTo>
                      <a:lnTo>
                        <a:pt x="608" y="52"/>
                      </a:lnTo>
                      <a:lnTo>
                        <a:pt x="629" y="59"/>
                      </a:lnTo>
                      <a:lnTo>
                        <a:pt x="650" y="66"/>
                      </a:lnTo>
                      <a:lnTo>
                        <a:pt x="671" y="74"/>
                      </a:lnTo>
                      <a:lnTo>
                        <a:pt x="691" y="83"/>
                      </a:lnTo>
                      <a:lnTo>
                        <a:pt x="711" y="93"/>
                      </a:lnTo>
                      <a:lnTo>
                        <a:pt x="730" y="104"/>
                      </a:lnTo>
                      <a:lnTo>
                        <a:pt x="748" y="116"/>
                      </a:lnTo>
                      <a:lnTo>
                        <a:pt x="767" y="129"/>
                      </a:lnTo>
                      <a:lnTo>
                        <a:pt x="784" y="143"/>
                      </a:lnTo>
                      <a:lnTo>
                        <a:pt x="801" y="157"/>
                      </a:lnTo>
                      <a:lnTo>
                        <a:pt x="817" y="172"/>
                      </a:lnTo>
                      <a:lnTo>
                        <a:pt x="832" y="188"/>
                      </a:lnTo>
                      <a:lnTo>
                        <a:pt x="845" y="205"/>
                      </a:lnTo>
                      <a:lnTo>
                        <a:pt x="859" y="222"/>
                      </a:lnTo>
                      <a:lnTo>
                        <a:pt x="872" y="240"/>
                      </a:lnTo>
                      <a:lnTo>
                        <a:pt x="884" y="258"/>
                      </a:lnTo>
                      <a:lnTo>
                        <a:pt x="894" y="277"/>
                      </a:lnTo>
                      <a:lnTo>
                        <a:pt x="905" y="296"/>
                      </a:lnTo>
                      <a:lnTo>
                        <a:pt x="914" y="316"/>
                      </a:lnTo>
                      <a:lnTo>
                        <a:pt x="922" y="338"/>
                      </a:lnTo>
                      <a:lnTo>
                        <a:pt x="930" y="359"/>
                      </a:lnTo>
                      <a:lnTo>
                        <a:pt x="935" y="380"/>
                      </a:lnTo>
                      <a:lnTo>
                        <a:pt x="940" y="403"/>
                      </a:lnTo>
                      <a:lnTo>
                        <a:pt x="944" y="425"/>
                      </a:lnTo>
                      <a:lnTo>
                        <a:pt x="948" y="447"/>
                      </a:lnTo>
                      <a:lnTo>
                        <a:pt x="949" y="471"/>
                      </a:lnTo>
                      <a:lnTo>
                        <a:pt x="950" y="494"/>
                      </a:lnTo>
                      <a:close/>
                    </a:path>
                  </a:pathLst>
                </a:cu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4" name="Freeform 7320">
                  <a:extLst>
                    <a:ext uri="{FF2B5EF4-FFF2-40B4-BE49-F238E27FC236}">
                      <a16:creationId xmlns:a16="http://schemas.microsoft.com/office/drawing/2014/main" xmlns="" id="{7A3F646A-8F72-4F69-9B1B-35BDD70758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7" y="1430"/>
                  <a:ext cx="95" cy="95"/>
                </a:xfrm>
                <a:custGeom>
                  <a:avLst/>
                  <a:gdLst>
                    <a:gd name="T0" fmla="*/ 940 w 950"/>
                    <a:gd name="T1" fmla="*/ 379 h 950"/>
                    <a:gd name="T2" fmla="*/ 903 w 950"/>
                    <a:gd name="T3" fmla="*/ 270 h 950"/>
                    <a:gd name="T4" fmla="*/ 841 w 950"/>
                    <a:gd name="T5" fmla="*/ 173 h 950"/>
                    <a:gd name="T6" fmla="*/ 759 w 950"/>
                    <a:gd name="T7" fmla="*/ 95 h 950"/>
                    <a:gd name="T8" fmla="*/ 659 w 950"/>
                    <a:gd name="T9" fmla="*/ 38 h 950"/>
                    <a:gd name="T10" fmla="*/ 547 w 950"/>
                    <a:gd name="T11" fmla="*/ 6 h 950"/>
                    <a:gd name="T12" fmla="*/ 426 w 950"/>
                    <a:gd name="T13" fmla="*/ 2 h 950"/>
                    <a:gd name="T14" fmla="*/ 311 w 950"/>
                    <a:gd name="T15" fmla="*/ 29 h 950"/>
                    <a:gd name="T16" fmla="*/ 209 w 950"/>
                    <a:gd name="T17" fmla="*/ 81 h 950"/>
                    <a:gd name="T18" fmla="*/ 123 w 950"/>
                    <a:gd name="T19" fmla="*/ 156 h 950"/>
                    <a:gd name="T20" fmla="*/ 57 w 950"/>
                    <a:gd name="T21" fmla="*/ 248 h 950"/>
                    <a:gd name="T22" fmla="*/ 15 w 950"/>
                    <a:gd name="T23" fmla="*/ 356 h 950"/>
                    <a:gd name="T24" fmla="*/ 0 w 950"/>
                    <a:gd name="T25" fmla="*/ 475 h 950"/>
                    <a:gd name="T26" fmla="*/ 15 w 950"/>
                    <a:gd name="T27" fmla="*/ 593 h 950"/>
                    <a:gd name="T28" fmla="*/ 57 w 950"/>
                    <a:gd name="T29" fmla="*/ 701 h 950"/>
                    <a:gd name="T30" fmla="*/ 123 w 950"/>
                    <a:gd name="T31" fmla="*/ 794 h 950"/>
                    <a:gd name="T32" fmla="*/ 209 w 950"/>
                    <a:gd name="T33" fmla="*/ 869 h 950"/>
                    <a:gd name="T34" fmla="*/ 311 w 950"/>
                    <a:gd name="T35" fmla="*/ 921 h 950"/>
                    <a:gd name="T36" fmla="*/ 426 w 950"/>
                    <a:gd name="T37" fmla="*/ 948 h 950"/>
                    <a:gd name="T38" fmla="*/ 547 w 950"/>
                    <a:gd name="T39" fmla="*/ 945 h 950"/>
                    <a:gd name="T40" fmla="*/ 659 w 950"/>
                    <a:gd name="T41" fmla="*/ 913 h 950"/>
                    <a:gd name="T42" fmla="*/ 759 w 950"/>
                    <a:gd name="T43" fmla="*/ 855 h 950"/>
                    <a:gd name="T44" fmla="*/ 841 w 950"/>
                    <a:gd name="T45" fmla="*/ 777 h 950"/>
                    <a:gd name="T46" fmla="*/ 903 w 950"/>
                    <a:gd name="T47" fmla="*/ 681 h 950"/>
                    <a:gd name="T48" fmla="*/ 940 w 950"/>
                    <a:gd name="T49" fmla="*/ 571 h 950"/>
                    <a:gd name="T50" fmla="*/ 912 w 950"/>
                    <a:gd name="T51" fmla="*/ 475 h 950"/>
                    <a:gd name="T52" fmla="*/ 898 w 950"/>
                    <a:gd name="T53" fmla="*/ 584 h 950"/>
                    <a:gd name="T54" fmla="*/ 859 w 950"/>
                    <a:gd name="T55" fmla="*/ 683 h 950"/>
                    <a:gd name="T56" fmla="*/ 798 w 950"/>
                    <a:gd name="T57" fmla="*/ 769 h 950"/>
                    <a:gd name="T58" fmla="*/ 719 w 950"/>
                    <a:gd name="T59" fmla="*/ 837 h 950"/>
                    <a:gd name="T60" fmla="*/ 625 w 950"/>
                    <a:gd name="T61" fmla="*/ 885 h 950"/>
                    <a:gd name="T62" fmla="*/ 520 w 950"/>
                    <a:gd name="T63" fmla="*/ 909 h 950"/>
                    <a:gd name="T64" fmla="*/ 408 w 950"/>
                    <a:gd name="T65" fmla="*/ 906 h 950"/>
                    <a:gd name="T66" fmla="*/ 305 w 950"/>
                    <a:gd name="T67" fmla="*/ 877 h 950"/>
                    <a:gd name="T68" fmla="*/ 213 w 950"/>
                    <a:gd name="T69" fmla="*/ 825 h 950"/>
                    <a:gd name="T70" fmla="*/ 137 w 950"/>
                    <a:gd name="T71" fmla="*/ 753 h 950"/>
                    <a:gd name="T72" fmla="*/ 81 w 950"/>
                    <a:gd name="T73" fmla="*/ 665 h 950"/>
                    <a:gd name="T74" fmla="*/ 47 w 950"/>
                    <a:gd name="T75" fmla="*/ 563 h 950"/>
                    <a:gd name="T76" fmla="*/ 38 w 950"/>
                    <a:gd name="T77" fmla="*/ 453 h 950"/>
                    <a:gd name="T78" fmla="*/ 57 w 950"/>
                    <a:gd name="T79" fmla="*/ 345 h 950"/>
                    <a:gd name="T80" fmla="*/ 101 w 950"/>
                    <a:gd name="T81" fmla="*/ 248 h 950"/>
                    <a:gd name="T82" fmla="*/ 166 w 950"/>
                    <a:gd name="T83" fmla="*/ 166 h 950"/>
                    <a:gd name="T84" fmla="*/ 248 w 950"/>
                    <a:gd name="T85" fmla="*/ 101 h 950"/>
                    <a:gd name="T86" fmla="*/ 345 w 950"/>
                    <a:gd name="T87" fmla="*/ 58 h 950"/>
                    <a:gd name="T88" fmla="*/ 453 w 950"/>
                    <a:gd name="T89" fmla="*/ 39 h 950"/>
                    <a:gd name="T90" fmla="*/ 562 w 950"/>
                    <a:gd name="T91" fmla="*/ 47 h 950"/>
                    <a:gd name="T92" fmla="*/ 664 w 950"/>
                    <a:gd name="T93" fmla="*/ 81 h 950"/>
                    <a:gd name="T94" fmla="*/ 753 w 950"/>
                    <a:gd name="T95" fmla="*/ 138 h 950"/>
                    <a:gd name="T96" fmla="*/ 825 w 950"/>
                    <a:gd name="T97" fmla="*/ 213 h 950"/>
                    <a:gd name="T98" fmla="*/ 877 w 950"/>
                    <a:gd name="T99" fmla="*/ 305 h 950"/>
                    <a:gd name="T100" fmla="*/ 906 w 950"/>
                    <a:gd name="T101" fmla="*/ 408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50" h="950">
                      <a:moveTo>
                        <a:pt x="950" y="475"/>
                      </a:moveTo>
                      <a:lnTo>
                        <a:pt x="949" y="451"/>
                      </a:lnTo>
                      <a:lnTo>
                        <a:pt x="947" y="426"/>
                      </a:lnTo>
                      <a:lnTo>
                        <a:pt x="945" y="403"/>
                      </a:lnTo>
                      <a:lnTo>
                        <a:pt x="940" y="379"/>
                      </a:lnTo>
                      <a:lnTo>
                        <a:pt x="935" y="356"/>
                      </a:lnTo>
                      <a:lnTo>
                        <a:pt x="929" y="333"/>
                      </a:lnTo>
                      <a:lnTo>
                        <a:pt x="921" y="312"/>
                      </a:lnTo>
                      <a:lnTo>
                        <a:pt x="913" y="290"/>
                      </a:lnTo>
                      <a:lnTo>
                        <a:pt x="903" y="270"/>
                      </a:lnTo>
                      <a:lnTo>
                        <a:pt x="892" y="248"/>
                      </a:lnTo>
                      <a:lnTo>
                        <a:pt x="881" y="229"/>
                      </a:lnTo>
                      <a:lnTo>
                        <a:pt x="869" y="210"/>
                      </a:lnTo>
                      <a:lnTo>
                        <a:pt x="855" y="191"/>
                      </a:lnTo>
                      <a:lnTo>
                        <a:pt x="841" y="173"/>
                      </a:lnTo>
                      <a:lnTo>
                        <a:pt x="826" y="156"/>
                      </a:lnTo>
                      <a:lnTo>
                        <a:pt x="810" y="140"/>
                      </a:lnTo>
                      <a:lnTo>
                        <a:pt x="794" y="124"/>
                      </a:lnTo>
                      <a:lnTo>
                        <a:pt x="776" y="109"/>
                      </a:lnTo>
                      <a:lnTo>
                        <a:pt x="759" y="95"/>
                      </a:lnTo>
                      <a:lnTo>
                        <a:pt x="740" y="81"/>
                      </a:lnTo>
                      <a:lnTo>
                        <a:pt x="721" y="70"/>
                      </a:lnTo>
                      <a:lnTo>
                        <a:pt x="701" y="58"/>
                      </a:lnTo>
                      <a:lnTo>
                        <a:pt x="680" y="47"/>
                      </a:lnTo>
                      <a:lnTo>
                        <a:pt x="659" y="38"/>
                      </a:lnTo>
                      <a:lnTo>
                        <a:pt x="638" y="29"/>
                      </a:lnTo>
                      <a:lnTo>
                        <a:pt x="616" y="22"/>
                      </a:lnTo>
                      <a:lnTo>
                        <a:pt x="593" y="15"/>
                      </a:lnTo>
                      <a:lnTo>
                        <a:pt x="571" y="10"/>
                      </a:lnTo>
                      <a:lnTo>
                        <a:pt x="547" y="6"/>
                      </a:lnTo>
                      <a:lnTo>
                        <a:pt x="523" y="2"/>
                      </a:lnTo>
                      <a:lnTo>
                        <a:pt x="499" y="1"/>
                      </a:lnTo>
                      <a:lnTo>
                        <a:pt x="475" y="0"/>
                      </a:lnTo>
                      <a:lnTo>
                        <a:pt x="450" y="1"/>
                      </a:lnTo>
                      <a:lnTo>
                        <a:pt x="426" y="2"/>
                      </a:lnTo>
                      <a:lnTo>
                        <a:pt x="403" y="6"/>
                      </a:lnTo>
                      <a:lnTo>
                        <a:pt x="379" y="10"/>
                      </a:lnTo>
                      <a:lnTo>
                        <a:pt x="356" y="15"/>
                      </a:lnTo>
                      <a:lnTo>
                        <a:pt x="333" y="22"/>
                      </a:lnTo>
                      <a:lnTo>
                        <a:pt x="311" y="29"/>
                      </a:lnTo>
                      <a:lnTo>
                        <a:pt x="290" y="38"/>
                      </a:lnTo>
                      <a:lnTo>
                        <a:pt x="268" y="47"/>
                      </a:lnTo>
                      <a:lnTo>
                        <a:pt x="248" y="58"/>
                      </a:lnTo>
                      <a:lnTo>
                        <a:pt x="229" y="70"/>
                      </a:lnTo>
                      <a:lnTo>
                        <a:pt x="209" y="81"/>
                      </a:lnTo>
                      <a:lnTo>
                        <a:pt x="191" y="95"/>
                      </a:lnTo>
                      <a:lnTo>
                        <a:pt x="172" y="109"/>
                      </a:lnTo>
                      <a:lnTo>
                        <a:pt x="155" y="124"/>
                      </a:lnTo>
                      <a:lnTo>
                        <a:pt x="138" y="140"/>
                      </a:lnTo>
                      <a:lnTo>
                        <a:pt x="123" y="156"/>
                      </a:lnTo>
                      <a:lnTo>
                        <a:pt x="109" y="173"/>
                      </a:lnTo>
                      <a:lnTo>
                        <a:pt x="94" y="191"/>
                      </a:lnTo>
                      <a:lnTo>
                        <a:pt x="81" y="210"/>
                      </a:lnTo>
                      <a:lnTo>
                        <a:pt x="68" y="229"/>
                      </a:lnTo>
                      <a:lnTo>
                        <a:pt x="57" y="248"/>
                      </a:lnTo>
                      <a:lnTo>
                        <a:pt x="47" y="270"/>
                      </a:lnTo>
                      <a:lnTo>
                        <a:pt x="37" y="290"/>
                      </a:lnTo>
                      <a:lnTo>
                        <a:pt x="29" y="312"/>
                      </a:lnTo>
                      <a:lnTo>
                        <a:pt x="21" y="333"/>
                      </a:lnTo>
                      <a:lnTo>
                        <a:pt x="15" y="356"/>
                      </a:lnTo>
                      <a:lnTo>
                        <a:pt x="10" y="379"/>
                      </a:lnTo>
                      <a:lnTo>
                        <a:pt x="5" y="403"/>
                      </a:lnTo>
                      <a:lnTo>
                        <a:pt x="2" y="426"/>
                      </a:lnTo>
                      <a:lnTo>
                        <a:pt x="0" y="451"/>
                      </a:lnTo>
                      <a:lnTo>
                        <a:pt x="0" y="475"/>
                      </a:lnTo>
                      <a:lnTo>
                        <a:pt x="0" y="500"/>
                      </a:lnTo>
                      <a:lnTo>
                        <a:pt x="2" y="523"/>
                      </a:lnTo>
                      <a:lnTo>
                        <a:pt x="5" y="547"/>
                      </a:lnTo>
                      <a:lnTo>
                        <a:pt x="10" y="571"/>
                      </a:lnTo>
                      <a:lnTo>
                        <a:pt x="15" y="593"/>
                      </a:lnTo>
                      <a:lnTo>
                        <a:pt x="21" y="616"/>
                      </a:lnTo>
                      <a:lnTo>
                        <a:pt x="29" y="638"/>
                      </a:lnTo>
                      <a:lnTo>
                        <a:pt x="37" y="659"/>
                      </a:lnTo>
                      <a:lnTo>
                        <a:pt x="47" y="681"/>
                      </a:lnTo>
                      <a:lnTo>
                        <a:pt x="57" y="701"/>
                      </a:lnTo>
                      <a:lnTo>
                        <a:pt x="68" y="721"/>
                      </a:lnTo>
                      <a:lnTo>
                        <a:pt x="81" y="740"/>
                      </a:lnTo>
                      <a:lnTo>
                        <a:pt x="94" y="759"/>
                      </a:lnTo>
                      <a:lnTo>
                        <a:pt x="109" y="777"/>
                      </a:lnTo>
                      <a:lnTo>
                        <a:pt x="123" y="794"/>
                      </a:lnTo>
                      <a:lnTo>
                        <a:pt x="138" y="810"/>
                      </a:lnTo>
                      <a:lnTo>
                        <a:pt x="155" y="826"/>
                      </a:lnTo>
                      <a:lnTo>
                        <a:pt x="172" y="841"/>
                      </a:lnTo>
                      <a:lnTo>
                        <a:pt x="191" y="855"/>
                      </a:lnTo>
                      <a:lnTo>
                        <a:pt x="209" y="869"/>
                      </a:lnTo>
                      <a:lnTo>
                        <a:pt x="229" y="881"/>
                      </a:lnTo>
                      <a:lnTo>
                        <a:pt x="248" y="892"/>
                      </a:lnTo>
                      <a:lnTo>
                        <a:pt x="268" y="903"/>
                      </a:lnTo>
                      <a:lnTo>
                        <a:pt x="290" y="913"/>
                      </a:lnTo>
                      <a:lnTo>
                        <a:pt x="311" y="921"/>
                      </a:lnTo>
                      <a:lnTo>
                        <a:pt x="333" y="929"/>
                      </a:lnTo>
                      <a:lnTo>
                        <a:pt x="356" y="935"/>
                      </a:lnTo>
                      <a:lnTo>
                        <a:pt x="379" y="940"/>
                      </a:lnTo>
                      <a:lnTo>
                        <a:pt x="403" y="945"/>
                      </a:lnTo>
                      <a:lnTo>
                        <a:pt x="426" y="948"/>
                      </a:lnTo>
                      <a:lnTo>
                        <a:pt x="450" y="949"/>
                      </a:lnTo>
                      <a:lnTo>
                        <a:pt x="475" y="950"/>
                      </a:lnTo>
                      <a:lnTo>
                        <a:pt x="499" y="949"/>
                      </a:lnTo>
                      <a:lnTo>
                        <a:pt x="523" y="948"/>
                      </a:lnTo>
                      <a:lnTo>
                        <a:pt x="547" y="945"/>
                      </a:lnTo>
                      <a:lnTo>
                        <a:pt x="571" y="940"/>
                      </a:lnTo>
                      <a:lnTo>
                        <a:pt x="593" y="935"/>
                      </a:lnTo>
                      <a:lnTo>
                        <a:pt x="616" y="929"/>
                      </a:lnTo>
                      <a:lnTo>
                        <a:pt x="638" y="921"/>
                      </a:lnTo>
                      <a:lnTo>
                        <a:pt x="659" y="913"/>
                      </a:lnTo>
                      <a:lnTo>
                        <a:pt x="680" y="903"/>
                      </a:lnTo>
                      <a:lnTo>
                        <a:pt x="701" y="892"/>
                      </a:lnTo>
                      <a:lnTo>
                        <a:pt x="721" y="881"/>
                      </a:lnTo>
                      <a:lnTo>
                        <a:pt x="740" y="869"/>
                      </a:lnTo>
                      <a:lnTo>
                        <a:pt x="759" y="855"/>
                      </a:lnTo>
                      <a:lnTo>
                        <a:pt x="776" y="841"/>
                      </a:lnTo>
                      <a:lnTo>
                        <a:pt x="794" y="826"/>
                      </a:lnTo>
                      <a:lnTo>
                        <a:pt x="810" y="810"/>
                      </a:lnTo>
                      <a:lnTo>
                        <a:pt x="826" y="794"/>
                      </a:lnTo>
                      <a:lnTo>
                        <a:pt x="841" y="777"/>
                      </a:lnTo>
                      <a:lnTo>
                        <a:pt x="855" y="759"/>
                      </a:lnTo>
                      <a:lnTo>
                        <a:pt x="869" y="740"/>
                      </a:lnTo>
                      <a:lnTo>
                        <a:pt x="881" y="721"/>
                      </a:lnTo>
                      <a:lnTo>
                        <a:pt x="892" y="701"/>
                      </a:lnTo>
                      <a:lnTo>
                        <a:pt x="903" y="681"/>
                      </a:lnTo>
                      <a:lnTo>
                        <a:pt x="913" y="659"/>
                      </a:lnTo>
                      <a:lnTo>
                        <a:pt x="921" y="638"/>
                      </a:lnTo>
                      <a:lnTo>
                        <a:pt x="929" y="616"/>
                      </a:lnTo>
                      <a:lnTo>
                        <a:pt x="935" y="593"/>
                      </a:lnTo>
                      <a:lnTo>
                        <a:pt x="940" y="571"/>
                      </a:lnTo>
                      <a:lnTo>
                        <a:pt x="945" y="547"/>
                      </a:lnTo>
                      <a:lnTo>
                        <a:pt x="947" y="523"/>
                      </a:lnTo>
                      <a:lnTo>
                        <a:pt x="949" y="500"/>
                      </a:lnTo>
                      <a:lnTo>
                        <a:pt x="950" y="475"/>
                      </a:lnTo>
                      <a:close/>
                      <a:moveTo>
                        <a:pt x="912" y="475"/>
                      </a:moveTo>
                      <a:lnTo>
                        <a:pt x="912" y="497"/>
                      </a:lnTo>
                      <a:lnTo>
                        <a:pt x="909" y="520"/>
                      </a:lnTo>
                      <a:lnTo>
                        <a:pt x="906" y="541"/>
                      </a:lnTo>
                      <a:lnTo>
                        <a:pt x="903" y="563"/>
                      </a:lnTo>
                      <a:lnTo>
                        <a:pt x="898" y="584"/>
                      </a:lnTo>
                      <a:lnTo>
                        <a:pt x="892" y="605"/>
                      </a:lnTo>
                      <a:lnTo>
                        <a:pt x="885" y="625"/>
                      </a:lnTo>
                      <a:lnTo>
                        <a:pt x="877" y="645"/>
                      </a:lnTo>
                      <a:lnTo>
                        <a:pt x="869" y="665"/>
                      </a:lnTo>
                      <a:lnTo>
                        <a:pt x="859" y="683"/>
                      </a:lnTo>
                      <a:lnTo>
                        <a:pt x="849" y="702"/>
                      </a:lnTo>
                      <a:lnTo>
                        <a:pt x="837" y="719"/>
                      </a:lnTo>
                      <a:lnTo>
                        <a:pt x="825" y="736"/>
                      </a:lnTo>
                      <a:lnTo>
                        <a:pt x="811" y="753"/>
                      </a:lnTo>
                      <a:lnTo>
                        <a:pt x="798" y="769"/>
                      </a:lnTo>
                      <a:lnTo>
                        <a:pt x="784" y="784"/>
                      </a:lnTo>
                      <a:lnTo>
                        <a:pt x="769" y="799"/>
                      </a:lnTo>
                      <a:lnTo>
                        <a:pt x="753" y="811"/>
                      </a:lnTo>
                      <a:lnTo>
                        <a:pt x="736" y="825"/>
                      </a:lnTo>
                      <a:lnTo>
                        <a:pt x="719" y="837"/>
                      </a:lnTo>
                      <a:lnTo>
                        <a:pt x="702" y="849"/>
                      </a:lnTo>
                      <a:lnTo>
                        <a:pt x="683" y="859"/>
                      </a:lnTo>
                      <a:lnTo>
                        <a:pt x="664" y="869"/>
                      </a:lnTo>
                      <a:lnTo>
                        <a:pt x="644" y="877"/>
                      </a:lnTo>
                      <a:lnTo>
                        <a:pt x="625" y="885"/>
                      </a:lnTo>
                      <a:lnTo>
                        <a:pt x="605" y="892"/>
                      </a:lnTo>
                      <a:lnTo>
                        <a:pt x="584" y="898"/>
                      </a:lnTo>
                      <a:lnTo>
                        <a:pt x="562" y="903"/>
                      </a:lnTo>
                      <a:lnTo>
                        <a:pt x="541" y="906"/>
                      </a:lnTo>
                      <a:lnTo>
                        <a:pt x="520" y="909"/>
                      </a:lnTo>
                      <a:lnTo>
                        <a:pt x="497" y="912"/>
                      </a:lnTo>
                      <a:lnTo>
                        <a:pt x="475" y="912"/>
                      </a:lnTo>
                      <a:lnTo>
                        <a:pt x="453" y="912"/>
                      </a:lnTo>
                      <a:lnTo>
                        <a:pt x="430" y="909"/>
                      </a:lnTo>
                      <a:lnTo>
                        <a:pt x="408" y="906"/>
                      </a:lnTo>
                      <a:lnTo>
                        <a:pt x="387" y="903"/>
                      </a:lnTo>
                      <a:lnTo>
                        <a:pt x="365" y="898"/>
                      </a:lnTo>
                      <a:lnTo>
                        <a:pt x="345" y="892"/>
                      </a:lnTo>
                      <a:lnTo>
                        <a:pt x="325" y="885"/>
                      </a:lnTo>
                      <a:lnTo>
                        <a:pt x="305" y="877"/>
                      </a:lnTo>
                      <a:lnTo>
                        <a:pt x="285" y="869"/>
                      </a:lnTo>
                      <a:lnTo>
                        <a:pt x="266" y="859"/>
                      </a:lnTo>
                      <a:lnTo>
                        <a:pt x="248" y="849"/>
                      </a:lnTo>
                      <a:lnTo>
                        <a:pt x="230" y="837"/>
                      </a:lnTo>
                      <a:lnTo>
                        <a:pt x="213" y="825"/>
                      </a:lnTo>
                      <a:lnTo>
                        <a:pt x="197" y="811"/>
                      </a:lnTo>
                      <a:lnTo>
                        <a:pt x="181" y="799"/>
                      </a:lnTo>
                      <a:lnTo>
                        <a:pt x="166" y="784"/>
                      </a:lnTo>
                      <a:lnTo>
                        <a:pt x="151" y="769"/>
                      </a:lnTo>
                      <a:lnTo>
                        <a:pt x="137" y="753"/>
                      </a:lnTo>
                      <a:lnTo>
                        <a:pt x="125" y="736"/>
                      </a:lnTo>
                      <a:lnTo>
                        <a:pt x="113" y="719"/>
                      </a:lnTo>
                      <a:lnTo>
                        <a:pt x="101" y="702"/>
                      </a:lnTo>
                      <a:lnTo>
                        <a:pt x="90" y="683"/>
                      </a:lnTo>
                      <a:lnTo>
                        <a:pt x="81" y="665"/>
                      </a:lnTo>
                      <a:lnTo>
                        <a:pt x="72" y="645"/>
                      </a:lnTo>
                      <a:lnTo>
                        <a:pt x="64" y="625"/>
                      </a:lnTo>
                      <a:lnTo>
                        <a:pt x="57" y="605"/>
                      </a:lnTo>
                      <a:lnTo>
                        <a:pt x="51" y="584"/>
                      </a:lnTo>
                      <a:lnTo>
                        <a:pt x="47" y="563"/>
                      </a:lnTo>
                      <a:lnTo>
                        <a:pt x="43" y="541"/>
                      </a:lnTo>
                      <a:lnTo>
                        <a:pt x="40" y="520"/>
                      </a:lnTo>
                      <a:lnTo>
                        <a:pt x="38" y="497"/>
                      </a:lnTo>
                      <a:lnTo>
                        <a:pt x="38" y="475"/>
                      </a:lnTo>
                      <a:lnTo>
                        <a:pt x="38" y="453"/>
                      </a:lnTo>
                      <a:lnTo>
                        <a:pt x="40" y="430"/>
                      </a:lnTo>
                      <a:lnTo>
                        <a:pt x="43" y="408"/>
                      </a:lnTo>
                      <a:lnTo>
                        <a:pt x="47" y="387"/>
                      </a:lnTo>
                      <a:lnTo>
                        <a:pt x="51" y="365"/>
                      </a:lnTo>
                      <a:lnTo>
                        <a:pt x="57" y="345"/>
                      </a:lnTo>
                      <a:lnTo>
                        <a:pt x="64" y="325"/>
                      </a:lnTo>
                      <a:lnTo>
                        <a:pt x="72" y="305"/>
                      </a:lnTo>
                      <a:lnTo>
                        <a:pt x="81" y="286"/>
                      </a:lnTo>
                      <a:lnTo>
                        <a:pt x="90" y="266"/>
                      </a:lnTo>
                      <a:lnTo>
                        <a:pt x="101" y="248"/>
                      </a:lnTo>
                      <a:lnTo>
                        <a:pt x="113" y="231"/>
                      </a:lnTo>
                      <a:lnTo>
                        <a:pt x="125" y="213"/>
                      </a:lnTo>
                      <a:lnTo>
                        <a:pt x="137" y="197"/>
                      </a:lnTo>
                      <a:lnTo>
                        <a:pt x="151" y="181"/>
                      </a:lnTo>
                      <a:lnTo>
                        <a:pt x="166" y="166"/>
                      </a:lnTo>
                      <a:lnTo>
                        <a:pt x="181" y="151"/>
                      </a:lnTo>
                      <a:lnTo>
                        <a:pt x="197" y="138"/>
                      </a:lnTo>
                      <a:lnTo>
                        <a:pt x="213" y="125"/>
                      </a:lnTo>
                      <a:lnTo>
                        <a:pt x="230" y="113"/>
                      </a:lnTo>
                      <a:lnTo>
                        <a:pt x="248" y="101"/>
                      </a:lnTo>
                      <a:lnTo>
                        <a:pt x="266" y="91"/>
                      </a:lnTo>
                      <a:lnTo>
                        <a:pt x="285" y="81"/>
                      </a:lnTo>
                      <a:lnTo>
                        <a:pt x="305" y="73"/>
                      </a:lnTo>
                      <a:lnTo>
                        <a:pt x="325" y="65"/>
                      </a:lnTo>
                      <a:lnTo>
                        <a:pt x="345" y="58"/>
                      </a:lnTo>
                      <a:lnTo>
                        <a:pt x="365" y="52"/>
                      </a:lnTo>
                      <a:lnTo>
                        <a:pt x="387" y="47"/>
                      </a:lnTo>
                      <a:lnTo>
                        <a:pt x="408" y="43"/>
                      </a:lnTo>
                      <a:lnTo>
                        <a:pt x="430" y="41"/>
                      </a:lnTo>
                      <a:lnTo>
                        <a:pt x="453" y="39"/>
                      </a:lnTo>
                      <a:lnTo>
                        <a:pt x="475" y="39"/>
                      </a:lnTo>
                      <a:lnTo>
                        <a:pt x="497" y="39"/>
                      </a:lnTo>
                      <a:lnTo>
                        <a:pt x="520" y="41"/>
                      </a:lnTo>
                      <a:lnTo>
                        <a:pt x="541" y="43"/>
                      </a:lnTo>
                      <a:lnTo>
                        <a:pt x="562" y="47"/>
                      </a:lnTo>
                      <a:lnTo>
                        <a:pt x="584" y="52"/>
                      </a:lnTo>
                      <a:lnTo>
                        <a:pt x="605" y="58"/>
                      </a:lnTo>
                      <a:lnTo>
                        <a:pt x="625" y="65"/>
                      </a:lnTo>
                      <a:lnTo>
                        <a:pt x="644" y="73"/>
                      </a:lnTo>
                      <a:lnTo>
                        <a:pt x="664" y="81"/>
                      </a:lnTo>
                      <a:lnTo>
                        <a:pt x="683" y="91"/>
                      </a:lnTo>
                      <a:lnTo>
                        <a:pt x="702" y="101"/>
                      </a:lnTo>
                      <a:lnTo>
                        <a:pt x="719" y="113"/>
                      </a:lnTo>
                      <a:lnTo>
                        <a:pt x="736" y="125"/>
                      </a:lnTo>
                      <a:lnTo>
                        <a:pt x="753" y="138"/>
                      </a:lnTo>
                      <a:lnTo>
                        <a:pt x="769" y="151"/>
                      </a:lnTo>
                      <a:lnTo>
                        <a:pt x="784" y="166"/>
                      </a:lnTo>
                      <a:lnTo>
                        <a:pt x="798" y="181"/>
                      </a:lnTo>
                      <a:lnTo>
                        <a:pt x="811" y="197"/>
                      </a:lnTo>
                      <a:lnTo>
                        <a:pt x="825" y="213"/>
                      </a:lnTo>
                      <a:lnTo>
                        <a:pt x="837" y="231"/>
                      </a:lnTo>
                      <a:lnTo>
                        <a:pt x="849" y="248"/>
                      </a:lnTo>
                      <a:lnTo>
                        <a:pt x="859" y="266"/>
                      </a:lnTo>
                      <a:lnTo>
                        <a:pt x="869" y="286"/>
                      </a:lnTo>
                      <a:lnTo>
                        <a:pt x="877" y="305"/>
                      </a:lnTo>
                      <a:lnTo>
                        <a:pt x="885" y="325"/>
                      </a:lnTo>
                      <a:lnTo>
                        <a:pt x="892" y="345"/>
                      </a:lnTo>
                      <a:lnTo>
                        <a:pt x="898" y="365"/>
                      </a:lnTo>
                      <a:lnTo>
                        <a:pt x="903" y="387"/>
                      </a:lnTo>
                      <a:lnTo>
                        <a:pt x="906" y="408"/>
                      </a:lnTo>
                      <a:lnTo>
                        <a:pt x="909" y="430"/>
                      </a:lnTo>
                      <a:lnTo>
                        <a:pt x="912" y="453"/>
                      </a:lnTo>
                      <a:lnTo>
                        <a:pt x="912" y="475"/>
                      </a:lnTo>
                      <a:close/>
                    </a:path>
                  </a:pathLst>
                </a:custGeom>
                <a:solidFill>
                  <a:srgbClr val="5A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5" name="Freeform 7321">
                  <a:extLst>
                    <a:ext uri="{FF2B5EF4-FFF2-40B4-BE49-F238E27FC236}">
                      <a16:creationId xmlns:a16="http://schemas.microsoft.com/office/drawing/2014/main" xmlns="" id="{9A43F873-76B8-4D61-AD7D-75241E20F3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32"/>
                  <a:ext cx="91" cy="91"/>
                </a:xfrm>
                <a:custGeom>
                  <a:avLst/>
                  <a:gdLst>
                    <a:gd name="T0" fmla="*/ 902 w 912"/>
                    <a:gd name="T1" fmla="*/ 365 h 912"/>
                    <a:gd name="T2" fmla="*/ 867 w 912"/>
                    <a:gd name="T3" fmla="*/ 258 h 912"/>
                    <a:gd name="T4" fmla="*/ 807 w 912"/>
                    <a:gd name="T5" fmla="*/ 167 h 912"/>
                    <a:gd name="T6" fmla="*/ 729 w 912"/>
                    <a:gd name="T7" fmla="*/ 91 h 912"/>
                    <a:gd name="T8" fmla="*/ 633 w 912"/>
                    <a:gd name="T9" fmla="*/ 36 h 912"/>
                    <a:gd name="T10" fmla="*/ 525 w 912"/>
                    <a:gd name="T11" fmla="*/ 6 h 912"/>
                    <a:gd name="T12" fmla="*/ 409 w 912"/>
                    <a:gd name="T13" fmla="*/ 3 h 912"/>
                    <a:gd name="T14" fmla="*/ 299 w 912"/>
                    <a:gd name="T15" fmla="*/ 28 h 912"/>
                    <a:gd name="T16" fmla="*/ 200 w 912"/>
                    <a:gd name="T17" fmla="*/ 78 h 912"/>
                    <a:gd name="T18" fmla="*/ 118 w 912"/>
                    <a:gd name="T19" fmla="*/ 150 h 912"/>
                    <a:gd name="T20" fmla="*/ 54 w 912"/>
                    <a:gd name="T21" fmla="*/ 239 h 912"/>
                    <a:gd name="T22" fmla="*/ 14 w 912"/>
                    <a:gd name="T23" fmla="*/ 342 h 912"/>
                    <a:gd name="T24" fmla="*/ 0 w 912"/>
                    <a:gd name="T25" fmla="*/ 456 h 912"/>
                    <a:gd name="T26" fmla="*/ 14 w 912"/>
                    <a:gd name="T27" fmla="*/ 570 h 912"/>
                    <a:gd name="T28" fmla="*/ 54 w 912"/>
                    <a:gd name="T29" fmla="*/ 673 h 912"/>
                    <a:gd name="T30" fmla="*/ 118 w 912"/>
                    <a:gd name="T31" fmla="*/ 763 h 912"/>
                    <a:gd name="T32" fmla="*/ 200 w 912"/>
                    <a:gd name="T33" fmla="*/ 834 h 912"/>
                    <a:gd name="T34" fmla="*/ 299 w 912"/>
                    <a:gd name="T35" fmla="*/ 884 h 912"/>
                    <a:gd name="T36" fmla="*/ 409 w 912"/>
                    <a:gd name="T37" fmla="*/ 910 h 912"/>
                    <a:gd name="T38" fmla="*/ 525 w 912"/>
                    <a:gd name="T39" fmla="*/ 906 h 912"/>
                    <a:gd name="T40" fmla="*/ 633 w 912"/>
                    <a:gd name="T41" fmla="*/ 875 h 912"/>
                    <a:gd name="T42" fmla="*/ 729 w 912"/>
                    <a:gd name="T43" fmla="*/ 821 h 912"/>
                    <a:gd name="T44" fmla="*/ 807 w 912"/>
                    <a:gd name="T45" fmla="*/ 746 h 912"/>
                    <a:gd name="T46" fmla="*/ 867 w 912"/>
                    <a:gd name="T47" fmla="*/ 654 h 912"/>
                    <a:gd name="T48" fmla="*/ 902 w 912"/>
                    <a:gd name="T49" fmla="*/ 548 h 912"/>
                    <a:gd name="T50" fmla="*/ 873 w 912"/>
                    <a:gd name="T51" fmla="*/ 456 h 912"/>
                    <a:gd name="T52" fmla="*/ 861 w 912"/>
                    <a:gd name="T53" fmla="*/ 560 h 912"/>
                    <a:gd name="T54" fmla="*/ 823 w 912"/>
                    <a:gd name="T55" fmla="*/ 655 h 912"/>
                    <a:gd name="T56" fmla="*/ 765 w 912"/>
                    <a:gd name="T57" fmla="*/ 737 h 912"/>
                    <a:gd name="T58" fmla="*/ 689 w 912"/>
                    <a:gd name="T59" fmla="*/ 802 h 912"/>
                    <a:gd name="T60" fmla="*/ 600 w 912"/>
                    <a:gd name="T61" fmla="*/ 849 h 912"/>
                    <a:gd name="T62" fmla="*/ 499 w 912"/>
                    <a:gd name="T63" fmla="*/ 871 h 912"/>
                    <a:gd name="T64" fmla="*/ 392 w 912"/>
                    <a:gd name="T65" fmla="*/ 869 h 912"/>
                    <a:gd name="T66" fmla="*/ 293 w 912"/>
                    <a:gd name="T67" fmla="*/ 840 h 912"/>
                    <a:gd name="T68" fmla="*/ 206 w 912"/>
                    <a:gd name="T69" fmla="*/ 790 h 912"/>
                    <a:gd name="T70" fmla="*/ 133 w 912"/>
                    <a:gd name="T71" fmla="*/ 722 h 912"/>
                    <a:gd name="T72" fmla="*/ 79 w 912"/>
                    <a:gd name="T73" fmla="*/ 637 h 912"/>
                    <a:gd name="T74" fmla="*/ 46 w 912"/>
                    <a:gd name="T75" fmla="*/ 540 h 912"/>
                    <a:gd name="T76" fmla="*/ 38 w 912"/>
                    <a:gd name="T77" fmla="*/ 435 h 912"/>
                    <a:gd name="T78" fmla="*/ 57 w 912"/>
                    <a:gd name="T79" fmla="*/ 332 h 912"/>
                    <a:gd name="T80" fmla="*/ 98 w 912"/>
                    <a:gd name="T81" fmla="*/ 239 h 912"/>
                    <a:gd name="T82" fmla="*/ 160 w 912"/>
                    <a:gd name="T83" fmla="*/ 160 h 912"/>
                    <a:gd name="T84" fmla="*/ 239 w 912"/>
                    <a:gd name="T85" fmla="*/ 98 h 912"/>
                    <a:gd name="T86" fmla="*/ 331 w 912"/>
                    <a:gd name="T87" fmla="*/ 57 h 912"/>
                    <a:gd name="T88" fmla="*/ 435 w 912"/>
                    <a:gd name="T89" fmla="*/ 39 h 912"/>
                    <a:gd name="T90" fmla="*/ 540 w 912"/>
                    <a:gd name="T91" fmla="*/ 46 h 912"/>
                    <a:gd name="T92" fmla="*/ 637 w 912"/>
                    <a:gd name="T93" fmla="*/ 79 h 912"/>
                    <a:gd name="T94" fmla="*/ 721 w 912"/>
                    <a:gd name="T95" fmla="*/ 134 h 912"/>
                    <a:gd name="T96" fmla="*/ 790 w 912"/>
                    <a:gd name="T97" fmla="*/ 206 h 912"/>
                    <a:gd name="T98" fmla="*/ 840 w 912"/>
                    <a:gd name="T99" fmla="*/ 293 h 912"/>
                    <a:gd name="T100" fmla="*/ 869 w 912"/>
                    <a:gd name="T101" fmla="*/ 39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12" h="912">
                      <a:moveTo>
                        <a:pt x="912" y="456"/>
                      </a:moveTo>
                      <a:lnTo>
                        <a:pt x="911" y="433"/>
                      </a:lnTo>
                      <a:lnTo>
                        <a:pt x="910" y="409"/>
                      </a:lnTo>
                      <a:lnTo>
                        <a:pt x="906" y="387"/>
                      </a:lnTo>
                      <a:lnTo>
                        <a:pt x="902" y="365"/>
                      </a:lnTo>
                      <a:lnTo>
                        <a:pt x="897" y="342"/>
                      </a:lnTo>
                      <a:lnTo>
                        <a:pt x="892" y="321"/>
                      </a:lnTo>
                      <a:lnTo>
                        <a:pt x="884" y="300"/>
                      </a:lnTo>
                      <a:lnTo>
                        <a:pt x="876" y="278"/>
                      </a:lnTo>
                      <a:lnTo>
                        <a:pt x="867" y="258"/>
                      </a:lnTo>
                      <a:lnTo>
                        <a:pt x="856" y="239"/>
                      </a:lnTo>
                      <a:lnTo>
                        <a:pt x="846" y="220"/>
                      </a:lnTo>
                      <a:lnTo>
                        <a:pt x="834" y="202"/>
                      </a:lnTo>
                      <a:lnTo>
                        <a:pt x="821" y="184"/>
                      </a:lnTo>
                      <a:lnTo>
                        <a:pt x="807" y="167"/>
                      </a:lnTo>
                      <a:lnTo>
                        <a:pt x="794" y="150"/>
                      </a:lnTo>
                      <a:lnTo>
                        <a:pt x="779" y="134"/>
                      </a:lnTo>
                      <a:lnTo>
                        <a:pt x="763" y="119"/>
                      </a:lnTo>
                      <a:lnTo>
                        <a:pt x="746" y="105"/>
                      </a:lnTo>
                      <a:lnTo>
                        <a:pt x="729" y="91"/>
                      </a:lnTo>
                      <a:lnTo>
                        <a:pt x="710" y="78"/>
                      </a:lnTo>
                      <a:lnTo>
                        <a:pt x="692" y="66"/>
                      </a:lnTo>
                      <a:lnTo>
                        <a:pt x="673" y="55"/>
                      </a:lnTo>
                      <a:lnTo>
                        <a:pt x="653" y="45"/>
                      </a:lnTo>
                      <a:lnTo>
                        <a:pt x="633" y="36"/>
                      </a:lnTo>
                      <a:lnTo>
                        <a:pt x="612" y="28"/>
                      </a:lnTo>
                      <a:lnTo>
                        <a:pt x="591" y="21"/>
                      </a:lnTo>
                      <a:lnTo>
                        <a:pt x="570" y="14"/>
                      </a:lnTo>
                      <a:lnTo>
                        <a:pt x="548" y="9"/>
                      </a:lnTo>
                      <a:lnTo>
                        <a:pt x="525" y="6"/>
                      </a:lnTo>
                      <a:lnTo>
                        <a:pt x="503" y="3"/>
                      </a:lnTo>
                      <a:lnTo>
                        <a:pt x="479" y="0"/>
                      </a:lnTo>
                      <a:lnTo>
                        <a:pt x="456" y="0"/>
                      </a:lnTo>
                      <a:lnTo>
                        <a:pt x="432" y="0"/>
                      </a:lnTo>
                      <a:lnTo>
                        <a:pt x="409" y="3"/>
                      </a:lnTo>
                      <a:lnTo>
                        <a:pt x="387" y="6"/>
                      </a:lnTo>
                      <a:lnTo>
                        <a:pt x="364" y="9"/>
                      </a:lnTo>
                      <a:lnTo>
                        <a:pt x="342" y="14"/>
                      </a:lnTo>
                      <a:lnTo>
                        <a:pt x="320" y="21"/>
                      </a:lnTo>
                      <a:lnTo>
                        <a:pt x="299" y="28"/>
                      </a:lnTo>
                      <a:lnTo>
                        <a:pt x="278" y="36"/>
                      </a:lnTo>
                      <a:lnTo>
                        <a:pt x="258" y="45"/>
                      </a:lnTo>
                      <a:lnTo>
                        <a:pt x="239" y="55"/>
                      </a:lnTo>
                      <a:lnTo>
                        <a:pt x="219" y="66"/>
                      </a:lnTo>
                      <a:lnTo>
                        <a:pt x="200" y="78"/>
                      </a:lnTo>
                      <a:lnTo>
                        <a:pt x="183" y="91"/>
                      </a:lnTo>
                      <a:lnTo>
                        <a:pt x="165" y="105"/>
                      </a:lnTo>
                      <a:lnTo>
                        <a:pt x="149" y="119"/>
                      </a:lnTo>
                      <a:lnTo>
                        <a:pt x="133" y="134"/>
                      </a:lnTo>
                      <a:lnTo>
                        <a:pt x="118" y="150"/>
                      </a:lnTo>
                      <a:lnTo>
                        <a:pt x="103" y="167"/>
                      </a:lnTo>
                      <a:lnTo>
                        <a:pt x="91" y="184"/>
                      </a:lnTo>
                      <a:lnTo>
                        <a:pt x="78" y="202"/>
                      </a:lnTo>
                      <a:lnTo>
                        <a:pt x="66" y="220"/>
                      </a:lnTo>
                      <a:lnTo>
                        <a:pt x="54" y="239"/>
                      </a:lnTo>
                      <a:lnTo>
                        <a:pt x="45" y="258"/>
                      </a:lnTo>
                      <a:lnTo>
                        <a:pt x="35" y="278"/>
                      </a:lnTo>
                      <a:lnTo>
                        <a:pt x="28" y="300"/>
                      </a:lnTo>
                      <a:lnTo>
                        <a:pt x="20" y="321"/>
                      </a:lnTo>
                      <a:lnTo>
                        <a:pt x="14" y="342"/>
                      </a:lnTo>
                      <a:lnTo>
                        <a:pt x="9" y="365"/>
                      </a:lnTo>
                      <a:lnTo>
                        <a:pt x="5" y="387"/>
                      </a:lnTo>
                      <a:lnTo>
                        <a:pt x="2" y="409"/>
                      </a:lnTo>
                      <a:lnTo>
                        <a:pt x="0" y="433"/>
                      </a:lnTo>
                      <a:lnTo>
                        <a:pt x="0" y="456"/>
                      </a:lnTo>
                      <a:lnTo>
                        <a:pt x="0" y="479"/>
                      </a:lnTo>
                      <a:lnTo>
                        <a:pt x="2" y="503"/>
                      </a:lnTo>
                      <a:lnTo>
                        <a:pt x="5" y="525"/>
                      </a:lnTo>
                      <a:lnTo>
                        <a:pt x="9" y="548"/>
                      </a:lnTo>
                      <a:lnTo>
                        <a:pt x="14" y="570"/>
                      </a:lnTo>
                      <a:lnTo>
                        <a:pt x="20" y="591"/>
                      </a:lnTo>
                      <a:lnTo>
                        <a:pt x="28" y="613"/>
                      </a:lnTo>
                      <a:lnTo>
                        <a:pt x="35" y="634"/>
                      </a:lnTo>
                      <a:lnTo>
                        <a:pt x="45" y="654"/>
                      </a:lnTo>
                      <a:lnTo>
                        <a:pt x="54" y="673"/>
                      </a:lnTo>
                      <a:lnTo>
                        <a:pt x="66" y="692"/>
                      </a:lnTo>
                      <a:lnTo>
                        <a:pt x="78" y="710"/>
                      </a:lnTo>
                      <a:lnTo>
                        <a:pt x="91" y="729"/>
                      </a:lnTo>
                      <a:lnTo>
                        <a:pt x="103" y="746"/>
                      </a:lnTo>
                      <a:lnTo>
                        <a:pt x="118" y="763"/>
                      </a:lnTo>
                      <a:lnTo>
                        <a:pt x="133" y="779"/>
                      </a:lnTo>
                      <a:lnTo>
                        <a:pt x="149" y="794"/>
                      </a:lnTo>
                      <a:lnTo>
                        <a:pt x="165" y="807"/>
                      </a:lnTo>
                      <a:lnTo>
                        <a:pt x="183" y="821"/>
                      </a:lnTo>
                      <a:lnTo>
                        <a:pt x="200" y="834"/>
                      </a:lnTo>
                      <a:lnTo>
                        <a:pt x="219" y="846"/>
                      </a:lnTo>
                      <a:lnTo>
                        <a:pt x="239" y="856"/>
                      </a:lnTo>
                      <a:lnTo>
                        <a:pt x="258" y="867"/>
                      </a:lnTo>
                      <a:lnTo>
                        <a:pt x="278" y="875"/>
                      </a:lnTo>
                      <a:lnTo>
                        <a:pt x="299" y="884"/>
                      </a:lnTo>
                      <a:lnTo>
                        <a:pt x="320" y="891"/>
                      </a:lnTo>
                      <a:lnTo>
                        <a:pt x="342" y="898"/>
                      </a:lnTo>
                      <a:lnTo>
                        <a:pt x="364" y="902"/>
                      </a:lnTo>
                      <a:lnTo>
                        <a:pt x="387" y="906"/>
                      </a:lnTo>
                      <a:lnTo>
                        <a:pt x="409" y="910"/>
                      </a:lnTo>
                      <a:lnTo>
                        <a:pt x="432" y="911"/>
                      </a:lnTo>
                      <a:lnTo>
                        <a:pt x="456" y="912"/>
                      </a:lnTo>
                      <a:lnTo>
                        <a:pt x="479" y="911"/>
                      </a:lnTo>
                      <a:lnTo>
                        <a:pt x="503" y="910"/>
                      </a:lnTo>
                      <a:lnTo>
                        <a:pt x="525" y="906"/>
                      </a:lnTo>
                      <a:lnTo>
                        <a:pt x="548" y="902"/>
                      </a:lnTo>
                      <a:lnTo>
                        <a:pt x="570" y="898"/>
                      </a:lnTo>
                      <a:lnTo>
                        <a:pt x="591" y="891"/>
                      </a:lnTo>
                      <a:lnTo>
                        <a:pt x="612" y="884"/>
                      </a:lnTo>
                      <a:lnTo>
                        <a:pt x="633" y="875"/>
                      </a:lnTo>
                      <a:lnTo>
                        <a:pt x="653" y="867"/>
                      </a:lnTo>
                      <a:lnTo>
                        <a:pt x="673" y="856"/>
                      </a:lnTo>
                      <a:lnTo>
                        <a:pt x="692" y="846"/>
                      </a:lnTo>
                      <a:lnTo>
                        <a:pt x="710" y="834"/>
                      </a:lnTo>
                      <a:lnTo>
                        <a:pt x="729" y="821"/>
                      </a:lnTo>
                      <a:lnTo>
                        <a:pt x="746" y="807"/>
                      </a:lnTo>
                      <a:lnTo>
                        <a:pt x="763" y="794"/>
                      </a:lnTo>
                      <a:lnTo>
                        <a:pt x="779" y="779"/>
                      </a:lnTo>
                      <a:lnTo>
                        <a:pt x="794" y="763"/>
                      </a:lnTo>
                      <a:lnTo>
                        <a:pt x="807" y="746"/>
                      </a:lnTo>
                      <a:lnTo>
                        <a:pt x="821" y="729"/>
                      </a:lnTo>
                      <a:lnTo>
                        <a:pt x="834" y="710"/>
                      </a:lnTo>
                      <a:lnTo>
                        <a:pt x="846" y="692"/>
                      </a:lnTo>
                      <a:lnTo>
                        <a:pt x="856" y="673"/>
                      </a:lnTo>
                      <a:lnTo>
                        <a:pt x="867" y="654"/>
                      </a:lnTo>
                      <a:lnTo>
                        <a:pt x="876" y="634"/>
                      </a:lnTo>
                      <a:lnTo>
                        <a:pt x="884" y="613"/>
                      </a:lnTo>
                      <a:lnTo>
                        <a:pt x="892" y="591"/>
                      </a:lnTo>
                      <a:lnTo>
                        <a:pt x="897" y="570"/>
                      </a:lnTo>
                      <a:lnTo>
                        <a:pt x="902" y="548"/>
                      </a:lnTo>
                      <a:lnTo>
                        <a:pt x="906" y="525"/>
                      </a:lnTo>
                      <a:lnTo>
                        <a:pt x="910" y="503"/>
                      </a:lnTo>
                      <a:lnTo>
                        <a:pt x="911" y="479"/>
                      </a:lnTo>
                      <a:lnTo>
                        <a:pt x="912" y="456"/>
                      </a:lnTo>
                      <a:close/>
                      <a:moveTo>
                        <a:pt x="873" y="456"/>
                      </a:moveTo>
                      <a:lnTo>
                        <a:pt x="873" y="477"/>
                      </a:lnTo>
                      <a:lnTo>
                        <a:pt x="871" y="499"/>
                      </a:lnTo>
                      <a:lnTo>
                        <a:pt x="869" y="520"/>
                      </a:lnTo>
                      <a:lnTo>
                        <a:pt x="865" y="540"/>
                      </a:lnTo>
                      <a:lnTo>
                        <a:pt x="861" y="560"/>
                      </a:lnTo>
                      <a:lnTo>
                        <a:pt x="855" y="581"/>
                      </a:lnTo>
                      <a:lnTo>
                        <a:pt x="848" y="600"/>
                      </a:lnTo>
                      <a:lnTo>
                        <a:pt x="840" y="619"/>
                      </a:lnTo>
                      <a:lnTo>
                        <a:pt x="833" y="637"/>
                      </a:lnTo>
                      <a:lnTo>
                        <a:pt x="823" y="655"/>
                      </a:lnTo>
                      <a:lnTo>
                        <a:pt x="813" y="672"/>
                      </a:lnTo>
                      <a:lnTo>
                        <a:pt x="802" y="689"/>
                      </a:lnTo>
                      <a:lnTo>
                        <a:pt x="790" y="706"/>
                      </a:lnTo>
                      <a:lnTo>
                        <a:pt x="779" y="722"/>
                      </a:lnTo>
                      <a:lnTo>
                        <a:pt x="765" y="737"/>
                      </a:lnTo>
                      <a:lnTo>
                        <a:pt x="751" y="751"/>
                      </a:lnTo>
                      <a:lnTo>
                        <a:pt x="737" y="765"/>
                      </a:lnTo>
                      <a:lnTo>
                        <a:pt x="721" y="779"/>
                      </a:lnTo>
                      <a:lnTo>
                        <a:pt x="706" y="790"/>
                      </a:lnTo>
                      <a:lnTo>
                        <a:pt x="689" y="802"/>
                      </a:lnTo>
                      <a:lnTo>
                        <a:pt x="672" y="814"/>
                      </a:lnTo>
                      <a:lnTo>
                        <a:pt x="655" y="823"/>
                      </a:lnTo>
                      <a:lnTo>
                        <a:pt x="637" y="833"/>
                      </a:lnTo>
                      <a:lnTo>
                        <a:pt x="619" y="840"/>
                      </a:lnTo>
                      <a:lnTo>
                        <a:pt x="600" y="849"/>
                      </a:lnTo>
                      <a:lnTo>
                        <a:pt x="579" y="855"/>
                      </a:lnTo>
                      <a:lnTo>
                        <a:pt x="560" y="861"/>
                      </a:lnTo>
                      <a:lnTo>
                        <a:pt x="540" y="865"/>
                      </a:lnTo>
                      <a:lnTo>
                        <a:pt x="520" y="869"/>
                      </a:lnTo>
                      <a:lnTo>
                        <a:pt x="499" y="871"/>
                      </a:lnTo>
                      <a:lnTo>
                        <a:pt x="477" y="873"/>
                      </a:lnTo>
                      <a:lnTo>
                        <a:pt x="456" y="873"/>
                      </a:lnTo>
                      <a:lnTo>
                        <a:pt x="435" y="873"/>
                      </a:lnTo>
                      <a:lnTo>
                        <a:pt x="413" y="871"/>
                      </a:lnTo>
                      <a:lnTo>
                        <a:pt x="392" y="869"/>
                      </a:lnTo>
                      <a:lnTo>
                        <a:pt x="372" y="865"/>
                      </a:lnTo>
                      <a:lnTo>
                        <a:pt x="352" y="861"/>
                      </a:lnTo>
                      <a:lnTo>
                        <a:pt x="331" y="855"/>
                      </a:lnTo>
                      <a:lnTo>
                        <a:pt x="312" y="849"/>
                      </a:lnTo>
                      <a:lnTo>
                        <a:pt x="293" y="840"/>
                      </a:lnTo>
                      <a:lnTo>
                        <a:pt x="275" y="833"/>
                      </a:lnTo>
                      <a:lnTo>
                        <a:pt x="257" y="823"/>
                      </a:lnTo>
                      <a:lnTo>
                        <a:pt x="239" y="814"/>
                      </a:lnTo>
                      <a:lnTo>
                        <a:pt x="222" y="802"/>
                      </a:lnTo>
                      <a:lnTo>
                        <a:pt x="206" y="790"/>
                      </a:lnTo>
                      <a:lnTo>
                        <a:pt x="190" y="779"/>
                      </a:lnTo>
                      <a:lnTo>
                        <a:pt x="175" y="765"/>
                      </a:lnTo>
                      <a:lnTo>
                        <a:pt x="160" y="751"/>
                      </a:lnTo>
                      <a:lnTo>
                        <a:pt x="146" y="737"/>
                      </a:lnTo>
                      <a:lnTo>
                        <a:pt x="133" y="722"/>
                      </a:lnTo>
                      <a:lnTo>
                        <a:pt x="120" y="706"/>
                      </a:lnTo>
                      <a:lnTo>
                        <a:pt x="109" y="689"/>
                      </a:lnTo>
                      <a:lnTo>
                        <a:pt x="98" y="672"/>
                      </a:lnTo>
                      <a:lnTo>
                        <a:pt x="88" y="655"/>
                      </a:lnTo>
                      <a:lnTo>
                        <a:pt x="79" y="637"/>
                      </a:lnTo>
                      <a:lnTo>
                        <a:pt x="70" y="619"/>
                      </a:lnTo>
                      <a:lnTo>
                        <a:pt x="63" y="600"/>
                      </a:lnTo>
                      <a:lnTo>
                        <a:pt x="57" y="581"/>
                      </a:lnTo>
                      <a:lnTo>
                        <a:pt x="51" y="560"/>
                      </a:lnTo>
                      <a:lnTo>
                        <a:pt x="46" y="540"/>
                      </a:lnTo>
                      <a:lnTo>
                        <a:pt x="43" y="520"/>
                      </a:lnTo>
                      <a:lnTo>
                        <a:pt x="40" y="499"/>
                      </a:lnTo>
                      <a:lnTo>
                        <a:pt x="38" y="477"/>
                      </a:lnTo>
                      <a:lnTo>
                        <a:pt x="37" y="456"/>
                      </a:lnTo>
                      <a:lnTo>
                        <a:pt x="38" y="435"/>
                      </a:lnTo>
                      <a:lnTo>
                        <a:pt x="40" y="413"/>
                      </a:lnTo>
                      <a:lnTo>
                        <a:pt x="43" y="392"/>
                      </a:lnTo>
                      <a:lnTo>
                        <a:pt x="46" y="372"/>
                      </a:lnTo>
                      <a:lnTo>
                        <a:pt x="51" y="352"/>
                      </a:lnTo>
                      <a:lnTo>
                        <a:pt x="57" y="332"/>
                      </a:lnTo>
                      <a:lnTo>
                        <a:pt x="63" y="312"/>
                      </a:lnTo>
                      <a:lnTo>
                        <a:pt x="70" y="293"/>
                      </a:lnTo>
                      <a:lnTo>
                        <a:pt x="79" y="275"/>
                      </a:lnTo>
                      <a:lnTo>
                        <a:pt x="88" y="257"/>
                      </a:lnTo>
                      <a:lnTo>
                        <a:pt x="98" y="239"/>
                      </a:lnTo>
                      <a:lnTo>
                        <a:pt x="109" y="222"/>
                      </a:lnTo>
                      <a:lnTo>
                        <a:pt x="120" y="206"/>
                      </a:lnTo>
                      <a:lnTo>
                        <a:pt x="133" y="190"/>
                      </a:lnTo>
                      <a:lnTo>
                        <a:pt x="146" y="175"/>
                      </a:lnTo>
                      <a:lnTo>
                        <a:pt x="160" y="160"/>
                      </a:lnTo>
                      <a:lnTo>
                        <a:pt x="175" y="146"/>
                      </a:lnTo>
                      <a:lnTo>
                        <a:pt x="190" y="134"/>
                      </a:lnTo>
                      <a:lnTo>
                        <a:pt x="206" y="121"/>
                      </a:lnTo>
                      <a:lnTo>
                        <a:pt x="222" y="109"/>
                      </a:lnTo>
                      <a:lnTo>
                        <a:pt x="239" y="98"/>
                      </a:lnTo>
                      <a:lnTo>
                        <a:pt x="257" y="89"/>
                      </a:lnTo>
                      <a:lnTo>
                        <a:pt x="275" y="79"/>
                      </a:lnTo>
                      <a:lnTo>
                        <a:pt x="293" y="71"/>
                      </a:lnTo>
                      <a:lnTo>
                        <a:pt x="312" y="63"/>
                      </a:lnTo>
                      <a:lnTo>
                        <a:pt x="331" y="57"/>
                      </a:lnTo>
                      <a:lnTo>
                        <a:pt x="352" y="52"/>
                      </a:lnTo>
                      <a:lnTo>
                        <a:pt x="372" y="46"/>
                      </a:lnTo>
                      <a:lnTo>
                        <a:pt x="392" y="43"/>
                      </a:lnTo>
                      <a:lnTo>
                        <a:pt x="413" y="40"/>
                      </a:lnTo>
                      <a:lnTo>
                        <a:pt x="435" y="39"/>
                      </a:lnTo>
                      <a:lnTo>
                        <a:pt x="456" y="38"/>
                      </a:lnTo>
                      <a:lnTo>
                        <a:pt x="477" y="39"/>
                      </a:lnTo>
                      <a:lnTo>
                        <a:pt x="499" y="40"/>
                      </a:lnTo>
                      <a:lnTo>
                        <a:pt x="520" y="43"/>
                      </a:lnTo>
                      <a:lnTo>
                        <a:pt x="540" y="46"/>
                      </a:lnTo>
                      <a:lnTo>
                        <a:pt x="560" y="52"/>
                      </a:lnTo>
                      <a:lnTo>
                        <a:pt x="579" y="57"/>
                      </a:lnTo>
                      <a:lnTo>
                        <a:pt x="600" y="63"/>
                      </a:lnTo>
                      <a:lnTo>
                        <a:pt x="619" y="71"/>
                      </a:lnTo>
                      <a:lnTo>
                        <a:pt x="637" y="79"/>
                      </a:lnTo>
                      <a:lnTo>
                        <a:pt x="655" y="89"/>
                      </a:lnTo>
                      <a:lnTo>
                        <a:pt x="672" y="98"/>
                      </a:lnTo>
                      <a:lnTo>
                        <a:pt x="689" y="109"/>
                      </a:lnTo>
                      <a:lnTo>
                        <a:pt x="706" y="121"/>
                      </a:lnTo>
                      <a:lnTo>
                        <a:pt x="721" y="134"/>
                      </a:lnTo>
                      <a:lnTo>
                        <a:pt x="737" y="146"/>
                      </a:lnTo>
                      <a:lnTo>
                        <a:pt x="751" y="160"/>
                      </a:lnTo>
                      <a:lnTo>
                        <a:pt x="765" y="175"/>
                      </a:lnTo>
                      <a:lnTo>
                        <a:pt x="779" y="190"/>
                      </a:lnTo>
                      <a:lnTo>
                        <a:pt x="790" y="206"/>
                      </a:lnTo>
                      <a:lnTo>
                        <a:pt x="802" y="222"/>
                      </a:lnTo>
                      <a:lnTo>
                        <a:pt x="813" y="239"/>
                      </a:lnTo>
                      <a:lnTo>
                        <a:pt x="823" y="257"/>
                      </a:lnTo>
                      <a:lnTo>
                        <a:pt x="833" y="275"/>
                      </a:lnTo>
                      <a:lnTo>
                        <a:pt x="840" y="293"/>
                      </a:lnTo>
                      <a:lnTo>
                        <a:pt x="848" y="312"/>
                      </a:lnTo>
                      <a:lnTo>
                        <a:pt x="855" y="332"/>
                      </a:lnTo>
                      <a:lnTo>
                        <a:pt x="861" y="352"/>
                      </a:lnTo>
                      <a:lnTo>
                        <a:pt x="865" y="372"/>
                      </a:lnTo>
                      <a:lnTo>
                        <a:pt x="869" y="392"/>
                      </a:lnTo>
                      <a:lnTo>
                        <a:pt x="871" y="413"/>
                      </a:lnTo>
                      <a:lnTo>
                        <a:pt x="873" y="435"/>
                      </a:lnTo>
                      <a:lnTo>
                        <a:pt x="873" y="456"/>
                      </a:lnTo>
                      <a:close/>
                    </a:path>
                  </a:pathLst>
                </a:custGeom>
                <a:solidFill>
                  <a:srgbClr val="60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6" name="Freeform 7322">
                  <a:extLst>
                    <a:ext uri="{FF2B5EF4-FFF2-40B4-BE49-F238E27FC236}">
                      <a16:creationId xmlns:a16="http://schemas.microsoft.com/office/drawing/2014/main" xmlns="" id="{6B783240-EBD9-44EB-A30A-9F36983678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1" y="1434"/>
                  <a:ext cx="87" cy="87"/>
                </a:xfrm>
                <a:custGeom>
                  <a:avLst/>
                  <a:gdLst>
                    <a:gd name="T0" fmla="*/ 865 w 874"/>
                    <a:gd name="T1" fmla="*/ 348 h 873"/>
                    <a:gd name="T2" fmla="*/ 831 w 874"/>
                    <a:gd name="T3" fmla="*/ 247 h 873"/>
                    <a:gd name="T4" fmla="*/ 773 w 874"/>
                    <a:gd name="T5" fmla="*/ 158 h 873"/>
                    <a:gd name="T6" fmla="*/ 698 w 874"/>
                    <a:gd name="T7" fmla="*/ 86 h 873"/>
                    <a:gd name="T8" fmla="*/ 606 w 874"/>
                    <a:gd name="T9" fmla="*/ 34 h 873"/>
                    <a:gd name="T10" fmla="*/ 503 w 874"/>
                    <a:gd name="T11" fmla="*/ 4 h 873"/>
                    <a:gd name="T12" fmla="*/ 392 w 874"/>
                    <a:gd name="T13" fmla="*/ 2 h 873"/>
                    <a:gd name="T14" fmla="*/ 287 w 874"/>
                    <a:gd name="T15" fmla="*/ 26 h 873"/>
                    <a:gd name="T16" fmla="*/ 192 w 874"/>
                    <a:gd name="T17" fmla="*/ 74 h 873"/>
                    <a:gd name="T18" fmla="*/ 113 w 874"/>
                    <a:gd name="T19" fmla="*/ 142 h 873"/>
                    <a:gd name="T20" fmla="*/ 52 w 874"/>
                    <a:gd name="T21" fmla="*/ 227 h 873"/>
                    <a:gd name="T22" fmla="*/ 13 w 874"/>
                    <a:gd name="T23" fmla="*/ 326 h 873"/>
                    <a:gd name="T24" fmla="*/ 0 w 874"/>
                    <a:gd name="T25" fmla="*/ 436 h 873"/>
                    <a:gd name="T26" fmla="*/ 13 w 874"/>
                    <a:gd name="T27" fmla="*/ 545 h 873"/>
                    <a:gd name="T28" fmla="*/ 52 w 874"/>
                    <a:gd name="T29" fmla="*/ 644 h 873"/>
                    <a:gd name="T30" fmla="*/ 113 w 874"/>
                    <a:gd name="T31" fmla="*/ 730 h 873"/>
                    <a:gd name="T32" fmla="*/ 192 w 874"/>
                    <a:gd name="T33" fmla="*/ 798 h 873"/>
                    <a:gd name="T34" fmla="*/ 287 w 874"/>
                    <a:gd name="T35" fmla="*/ 846 h 873"/>
                    <a:gd name="T36" fmla="*/ 392 w 874"/>
                    <a:gd name="T37" fmla="*/ 870 h 873"/>
                    <a:gd name="T38" fmla="*/ 503 w 874"/>
                    <a:gd name="T39" fmla="*/ 867 h 873"/>
                    <a:gd name="T40" fmla="*/ 606 w 874"/>
                    <a:gd name="T41" fmla="*/ 838 h 873"/>
                    <a:gd name="T42" fmla="*/ 698 w 874"/>
                    <a:gd name="T43" fmla="*/ 786 h 873"/>
                    <a:gd name="T44" fmla="*/ 773 w 874"/>
                    <a:gd name="T45" fmla="*/ 714 h 873"/>
                    <a:gd name="T46" fmla="*/ 831 w 874"/>
                    <a:gd name="T47" fmla="*/ 626 h 873"/>
                    <a:gd name="T48" fmla="*/ 865 w 874"/>
                    <a:gd name="T49" fmla="*/ 524 h 873"/>
                    <a:gd name="T50" fmla="*/ 835 w 874"/>
                    <a:gd name="T51" fmla="*/ 436 h 873"/>
                    <a:gd name="T52" fmla="*/ 824 w 874"/>
                    <a:gd name="T53" fmla="*/ 536 h 873"/>
                    <a:gd name="T54" fmla="*/ 787 w 874"/>
                    <a:gd name="T55" fmla="*/ 626 h 873"/>
                    <a:gd name="T56" fmla="*/ 732 w 874"/>
                    <a:gd name="T57" fmla="*/ 704 h 873"/>
                    <a:gd name="T58" fmla="*/ 660 w 874"/>
                    <a:gd name="T59" fmla="*/ 767 h 873"/>
                    <a:gd name="T60" fmla="*/ 574 w 874"/>
                    <a:gd name="T61" fmla="*/ 811 h 873"/>
                    <a:gd name="T62" fmla="*/ 477 w 874"/>
                    <a:gd name="T63" fmla="*/ 833 h 873"/>
                    <a:gd name="T64" fmla="*/ 376 w 874"/>
                    <a:gd name="T65" fmla="*/ 830 h 873"/>
                    <a:gd name="T66" fmla="*/ 281 w 874"/>
                    <a:gd name="T67" fmla="*/ 803 h 873"/>
                    <a:gd name="T68" fmla="*/ 198 w 874"/>
                    <a:gd name="T69" fmla="*/ 755 h 873"/>
                    <a:gd name="T70" fmla="*/ 129 w 874"/>
                    <a:gd name="T71" fmla="*/ 689 h 873"/>
                    <a:gd name="T72" fmla="*/ 77 w 874"/>
                    <a:gd name="T73" fmla="*/ 609 h 873"/>
                    <a:gd name="T74" fmla="*/ 46 w 874"/>
                    <a:gd name="T75" fmla="*/ 516 h 873"/>
                    <a:gd name="T76" fmla="*/ 39 w 874"/>
                    <a:gd name="T77" fmla="*/ 416 h 873"/>
                    <a:gd name="T78" fmla="*/ 56 w 874"/>
                    <a:gd name="T79" fmla="*/ 318 h 873"/>
                    <a:gd name="T80" fmla="*/ 95 w 874"/>
                    <a:gd name="T81" fmla="*/ 230 h 873"/>
                    <a:gd name="T82" fmla="*/ 155 w 874"/>
                    <a:gd name="T83" fmla="*/ 154 h 873"/>
                    <a:gd name="T84" fmla="*/ 230 w 874"/>
                    <a:gd name="T85" fmla="*/ 95 h 873"/>
                    <a:gd name="T86" fmla="*/ 318 w 874"/>
                    <a:gd name="T87" fmla="*/ 55 h 873"/>
                    <a:gd name="T88" fmla="*/ 417 w 874"/>
                    <a:gd name="T89" fmla="*/ 38 h 873"/>
                    <a:gd name="T90" fmla="*/ 517 w 874"/>
                    <a:gd name="T91" fmla="*/ 45 h 873"/>
                    <a:gd name="T92" fmla="*/ 609 w 874"/>
                    <a:gd name="T93" fmla="*/ 76 h 873"/>
                    <a:gd name="T94" fmla="*/ 690 w 874"/>
                    <a:gd name="T95" fmla="*/ 128 h 873"/>
                    <a:gd name="T96" fmla="*/ 756 w 874"/>
                    <a:gd name="T97" fmla="*/ 198 h 873"/>
                    <a:gd name="T98" fmla="*/ 804 w 874"/>
                    <a:gd name="T99" fmla="*/ 281 h 873"/>
                    <a:gd name="T100" fmla="*/ 831 w 874"/>
                    <a:gd name="T101" fmla="*/ 375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4" h="873">
                      <a:moveTo>
                        <a:pt x="874" y="436"/>
                      </a:moveTo>
                      <a:lnTo>
                        <a:pt x="874" y="414"/>
                      </a:lnTo>
                      <a:lnTo>
                        <a:pt x="871" y="391"/>
                      </a:lnTo>
                      <a:lnTo>
                        <a:pt x="868" y="369"/>
                      </a:lnTo>
                      <a:lnTo>
                        <a:pt x="865" y="348"/>
                      </a:lnTo>
                      <a:lnTo>
                        <a:pt x="860" y="326"/>
                      </a:lnTo>
                      <a:lnTo>
                        <a:pt x="854" y="306"/>
                      </a:lnTo>
                      <a:lnTo>
                        <a:pt x="847" y="286"/>
                      </a:lnTo>
                      <a:lnTo>
                        <a:pt x="839" y="266"/>
                      </a:lnTo>
                      <a:lnTo>
                        <a:pt x="831" y="247"/>
                      </a:lnTo>
                      <a:lnTo>
                        <a:pt x="821" y="227"/>
                      </a:lnTo>
                      <a:lnTo>
                        <a:pt x="811" y="209"/>
                      </a:lnTo>
                      <a:lnTo>
                        <a:pt x="799" y="192"/>
                      </a:lnTo>
                      <a:lnTo>
                        <a:pt x="787" y="174"/>
                      </a:lnTo>
                      <a:lnTo>
                        <a:pt x="773" y="158"/>
                      </a:lnTo>
                      <a:lnTo>
                        <a:pt x="760" y="142"/>
                      </a:lnTo>
                      <a:lnTo>
                        <a:pt x="746" y="127"/>
                      </a:lnTo>
                      <a:lnTo>
                        <a:pt x="731" y="112"/>
                      </a:lnTo>
                      <a:lnTo>
                        <a:pt x="715" y="99"/>
                      </a:lnTo>
                      <a:lnTo>
                        <a:pt x="698" y="86"/>
                      </a:lnTo>
                      <a:lnTo>
                        <a:pt x="681" y="74"/>
                      </a:lnTo>
                      <a:lnTo>
                        <a:pt x="664" y="62"/>
                      </a:lnTo>
                      <a:lnTo>
                        <a:pt x="645" y="52"/>
                      </a:lnTo>
                      <a:lnTo>
                        <a:pt x="626" y="42"/>
                      </a:lnTo>
                      <a:lnTo>
                        <a:pt x="606" y="34"/>
                      </a:lnTo>
                      <a:lnTo>
                        <a:pt x="587" y="26"/>
                      </a:lnTo>
                      <a:lnTo>
                        <a:pt x="567" y="19"/>
                      </a:lnTo>
                      <a:lnTo>
                        <a:pt x="546" y="13"/>
                      </a:lnTo>
                      <a:lnTo>
                        <a:pt x="524" y="8"/>
                      </a:lnTo>
                      <a:lnTo>
                        <a:pt x="503" y="4"/>
                      </a:lnTo>
                      <a:lnTo>
                        <a:pt x="482" y="2"/>
                      </a:lnTo>
                      <a:lnTo>
                        <a:pt x="459" y="0"/>
                      </a:lnTo>
                      <a:lnTo>
                        <a:pt x="437" y="0"/>
                      </a:lnTo>
                      <a:lnTo>
                        <a:pt x="415" y="0"/>
                      </a:lnTo>
                      <a:lnTo>
                        <a:pt x="392" y="2"/>
                      </a:lnTo>
                      <a:lnTo>
                        <a:pt x="370" y="4"/>
                      </a:lnTo>
                      <a:lnTo>
                        <a:pt x="349" y="8"/>
                      </a:lnTo>
                      <a:lnTo>
                        <a:pt x="327" y="13"/>
                      </a:lnTo>
                      <a:lnTo>
                        <a:pt x="307" y="19"/>
                      </a:lnTo>
                      <a:lnTo>
                        <a:pt x="287" y="26"/>
                      </a:lnTo>
                      <a:lnTo>
                        <a:pt x="267" y="34"/>
                      </a:lnTo>
                      <a:lnTo>
                        <a:pt x="247" y="42"/>
                      </a:lnTo>
                      <a:lnTo>
                        <a:pt x="228" y="52"/>
                      </a:lnTo>
                      <a:lnTo>
                        <a:pt x="210" y="62"/>
                      </a:lnTo>
                      <a:lnTo>
                        <a:pt x="192" y="74"/>
                      </a:lnTo>
                      <a:lnTo>
                        <a:pt x="175" y="86"/>
                      </a:lnTo>
                      <a:lnTo>
                        <a:pt x="159" y="99"/>
                      </a:lnTo>
                      <a:lnTo>
                        <a:pt x="143" y="112"/>
                      </a:lnTo>
                      <a:lnTo>
                        <a:pt x="128" y="127"/>
                      </a:lnTo>
                      <a:lnTo>
                        <a:pt x="113" y="142"/>
                      </a:lnTo>
                      <a:lnTo>
                        <a:pt x="99" y="158"/>
                      </a:lnTo>
                      <a:lnTo>
                        <a:pt x="87" y="174"/>
                      </a:lnTo>
                      <a:lnTo>
                        <a:pt x="75" y="192"/>
                      </a:lnTo>
                      <a:lnTo>
                        <a:pt x="63" y="209"/>
                      </a:lnTo>
                      <a:lnTo>
                        <a:pt x="52" y="227"/>
                      </a:lnTo>
                      <a:lnTo>
                        <a:pt x="43" y="247"/>
                      </a:lnTo>
                      <a:lnTo>
                        <a:pt x="34" y="266"/>
                      </a:lnTo>
                      <a:lnTo>
                        <a:pt x="26" y="286"/>
                      </a:lnTo>
                      <a:lnTo>
                        <a:pt x="19" y="306"/>
                      </a:lnTo>
                      <a:lnTo>
                        <a:pt x="13" y="326"/>
                      </a:lnTo>
                      <a:lnTo>
                        <a:pt x="9" y="348"/>
                      </a:lnTo>
                      <a:lnTo>
                        <a:pt x="5" y="369"/>
                      </a:lnTo>
                      <a:lnTo>
                        <a:pt x="2" y="391"/>
                      </a:lnTo>
                      <a:lnTo>
                        <a:pt x="0" y="414"/>
                      </a:lnTo>
                      <a:lnTo>
                        <a:pt x="0" y="436"/>
                      </a:lnTo>
                      <a:lnTo>
                        <a:pt x="0" y="458"/>
                      </a:lnTo>
                      <a:lnTo>
                        <a:pt x="2" y="481"/>
                      </a:lnTo>
                      <a:lnTo>
                        <a:pt x="5" y="502"/>
                      </a:lnTo>
                      <a:lnTo>
                        <a:pt x="9" y="524"/>
                      </a:lnTo>
                      <a:lnTo>
                        <a:pt x="13" y="545"/>
                      </a:lnTo>
                      <a:lnTo>
                        <a:pt x="19" y="566"/>
                      </a:lnTo>
                      <a:lnTo>
                        <a:pt x="26" y="586"/>
                      </a:lnTo>
                      <a:lnTo>
                        <a:pt x="34" y="606"/>
                      </a:lnTo>
                      <a:lnTo>
                        <a:pt x="43" y="626"/>
                      </a:lnTo>
                      <a:lnTo>
                        <a:pt x="52" y="644"/>
                      </a:lnTo>
                      <a:lnTo>
                        <a:pt x="63" y="663"/>
                      </a:lnTo>
                      <a:lnTo>
                        <a:pt x="75" y="680"/>
                      </a:lnTo>
                      <a:lnTo>
                        <a:pt x="87" y="697"/>
                      </a:lnTo>
                      <a:lnTo>
                        <a:pt x="99" y="714"/>
                      </a:lnTo>
                      <a:lnTo>
                        <a:pt x="113" y="730"/>
                      </a:lnTo>
                      <a:lnTo>
                        <a:pt x="128" y="745"/>
                      </a:lnTo>
                      <a:lnTo>
                        <a:pt x="143" y="760"/>
                      </a:lnTo>
                      <a:lnTo>
                        <a:pt x="159" y="772"/>
                      </a:lnTo>
                      <a:lnTo>
                        <a:pt x="175" y="786"/>
                      </a:lnTo>
                      <a:lnTo>
                        <a:pt x="192" y="798"/>
                      </a:lnTo>
                      <a:lnTo>
                        <a:pt x="210" y="810"/>
                      </a:lnTo>
                      <a:lnTo>
                        <a:pt x="228" y="820"/>
                      </a:lnTo>
                      <a:lnTo>
                        <a:pt x="247" y="830"/>
                      </a:lnTo>
                      <a:lnTo>
                        <a:pt x="267" y="838"/>
                      </a:lnTo>
                      <a:lnTo>
                        <a:pt x="287" y="846"/>
                      </a:lnTo>
                      <a:lnTo>
                        <a:pt x="307" y="853"/>
                      </a:lnTo>
                      <a:lnTo>
                        <a:pt x="327" y="859"/>
                      </a:lnTo>
                      <a:lnTo>
                        <a:pt x="349" y="864"/>
                      </a:lnTo>
                      <a:lnTo>
                        <a:pt x="370" y="867"/>
                      </a:lnTo>
                      <a:lnTo>
                        <a:pt x="392" y="870"/>
                      </a:lnTo>
                      <a:lnTo>
                        <a:pt x="415" y="873"/>
                      </a:lnTo>
                      <a:lnTo>
                        <a:pt x="437" y="873"/>
                      </a:lnTo>
                      <a:lnTo>
                        <a:pt x="459" y="873"/>
                      </a:lnTo>
                      <a:lnTo>
                        <a:pt x="482" y="870"/>
                      </a:lnTo>
                      <a:lnTo>
                        <a:pt x="503" y="867"/>
                      </a:lnTo>
                      <a:lnTo>
                        <a:pt x="524" y="864"/>
                      </a:lnTo>
                      <a:lnTo>
                        <a:pt x="546" y="859"/>
                      </a:lnTo>
                      <a:lnTo>
                        <a:pt x="567" y="853"/>
                      </a:lnTo>
                      <a:lnTo>
                        <a:pt x="587" y="846"/>
                      </a:lnTo>
                      <a:lnTo>
                        <a:pt x="606" y="838"/>
                      </a:lnTo>
                      <a:lnTo>
                        <a:pt x="626" y="830"/>
                      </a:lnTo>
                      <a:lnTo>
                        <a:pt x="645" y="820"/>
                      </a:lnTo>
                      <a:lnTo>
                        <a:pt x="664" y="810"/>
                      </a:lnTo>
                      <a:lnTo>
                        <a:pt x="681" y="798"/>
                      </a:lnTo>
                      <a:lnTo>
                        <a:pt x="698" y="786"/>
                      </a:lnTo>
                      <a:lnTo>
                        <a:pt x="715" y="772"/>
                      </a:lnTo>
                      <a:lnTo>
                        <a:pt x="731" y="760"/>
                      </a:lnTo>
                      <a:lnTo>
                        <a:pt x="746" y="745"/>
                      </a:lnTo>
                      <a:lnTo>
                        <a:pt x="760" y="730"/>
                      </a:lnTo>
                      <a:lnTo>
                        <a:pt x="773" y="714"/>
                      </a:lnTo>
                      <a:lnTo>
                        <a:pt x="787" y="697"/>
                      </a:lnTo>
                      <a:lnTo>
                        <a:pt x="799" y="680"/>
                      </a:lnTo>
                      <a:lnTo>
                        <a:pt x="811" y="663"/>
                      </a:lnTo>
                      <a:lnTo>
                        <a:pt x="821" y="644"/>
                      </a:lnTo>
                      <a:lnTo>
                        <a:pt x="831" y="626"/>
                      </a:lnTo>
                      <a:lnTo>
                        <a:pt x="839" y="606"/>
                      </a:lnTo>
                      <a:lnTo>
                        <a:pt x="847" y="586"/>
                      </a:lnTo>
                      <a:lnTo>
                        <a:pt x="854" y="566"/>
                      </a:lnTo>
                      <a:lnTo>
                        <a:pt x="860" y="545"/>
                      </a:lnTo>
                      <a:lnTo>
                        <a:pt x="865" y="524"/>
                      </a:lnTo>
                      <a:lnTo>
                        <a:pt x="868" y="502"/>
                      </a:lnTo>
                      <a:lnTo>
                        <a:pt x="871" y="481"/>
                      </a:lnTo>
                      <a:lnTo>
                        <a:pt x="874" y="458"/>
                      </a:lnTo>
                      <a:lnTo>
                        <a:pt x="874" y="436"/>
                      </a:lnTo>
                      <a:close/>
                      <a:moveTo>
                        <a:pt x="835" y="436"/>
                      </a:moveTo>
                      <a:lnTo>
                        <a:pt x="835" y="456"/>
                      </a:lnTo>
                      <a:lnTo>
                        <a:pt x="833" y="477"/>
                      </a:lnTo>
                      <a:lnTo>
                        <a:pt x="831" y="497"/>
                      </a:lnTo>
                      <a:lnTo>
                        <a:pt x="828" y="516"/>
                      </a:lnTo>
                      <a:lnTo>
                        <a:pt x="824" y="536"/>
                      </a:lnTo>
                      <a:lnTo>
                        <a:pt x="818" y="554"/>
                      </a:lnTo>
                      <a:lnTo>
                        <a:pt x="812" y="573"/>
                      </a:lnTo>
                      <a:lnTo>
                        <a:pt x="804" y="591"/>
                      </a:lnTo>
                      <a:lnTo>
                        <a:pt x="796" y="609"/>
                      </a:lnTo>
                      <a:lnTo>
                        <a:pt x="787" y="626"/>
                      </a:lnTo>
                      <a:lnTo>
                        <a:pt x="778" y="643"/>
                      </a:lnTo>
                      <a:lnTo>
                        <a:pt x="767" y="659"/>
                      </a:lnTo>
                      <a:lnTo>
                        <a:pt x="756" y="675"/>
                      </a:lnTo>
                      <a:lnTo>
                        <a:pt x="745" y="689"/>
                      </a:lnTo>
                      <a:lnTo>
                        <a:pt x="732" y="704"/>
                      </a:lnTo>
                      <a:lnTo>
                        <a:pt x="719" y="718"/>
                      </a:lnTo>
                      <a:lnTo>
                        <a:pt x="705" y="731"/>
                      </a:lnTo>
                      <a:lnTo>
                        <a:pt x="690" y="744"/>
                      </a:lnTo>
                      <a:lnTo>
                        <a:pt x="675" y="755"/>
                      </a:lnTo>
                      <a:lnTo>
                        <a:pt x="660" y="767"/>
                      </a:lnTo>
                      <a:lnTo>
                        <a:pt x="644" y="777"/>
                      </a:lnTo>
                      <a:lnTo>
                        <a:pt x="626" y="786"/>
                      </a:lnTo>
                      <a:lnTo>
                        <a:pt x="609" y="796"/>
                      </a:lnTo>
                      <a:lnTo>
                        <a:pt x="592" y="803"/>
                      </a:lnTo>
                      <a:lnTo>
                        <a:pt x="574" y="811"/>
                      </a:lnTo>
                      <a:lnTo>
                        <a:pt x="555" y="817"/>
                      </a:lnTo>
                      <a:lnTo>
                        <a:pt x="536" y="822"/>
                      </a:lnTo>
                      <a:lnTo>
                        <a:pt x="517" y="827"/>
                      </a:lnTo>
                      <a:lnTo>
                        <a:pt x="498" y="830"/>
                      </a:lnTo>
                      <a:lnTo>
                        <a:pt x="477" y="833"/>
                      </a:lnTo>
                      <a:lnTo>
                        <a:pt x="457" y="834"/>
                      </a:lnTo>
                      <a:lnTo>
                        <a:pt x="437" y="834"/>
                      </a:lnTo>
                      <a:lnTo>
                        <a:pt x="417" y="834"/>
                      </a:lnTo>
                      <a:lnTo>
                        <a:pt x="395" y="833"/>
                      </a:lnTo>
                      <a:lnTo>
                        <a:pt x="376" y="830"/>
                      </a:lnTo>
                      <a:lnTo>
                        <a:pt x="356" y="827"/>
                      </a:lnTo>
                      <a:lnTo>
                        <a:pt x="337" y="822"/>
                      </a:lnTo>
                      <a:lnTo>
                        <a:pt x="318" y="817"/>
                      </a:lnTo>
                      <a:lnTo>
                        <a:pt x="300" y="811"/>
                      </a:lnTo>
                      <a:lnTo>
                        <a:pt x="281" y="803"/>
                      </a:lnTo>
                      <a:lnTo>
                        <a:pt x="263" y="796"/>
                      </a:lnTo>
                      <a:lnTo>
                        <a:pt x="246" y="786"/>
                      </a:lnTo>
                      <a:lnTo>
                        <a:pt x="230" y="777"/>
                      </a:lnTo>
                      <a:lnTo>
                        <a:pt x="213" y="767"/>
                      </a:lnTo>
                      <a:lnTo>
                        <a:pt x="198" y="755"/>
                      </a:lnTo>
                      <a:lnTo>
                        <a:pt x="183" y="744"/>
                      </a:lnTo>
                      <a:lnTo>
                        <a:pt x="169" y="731"/>
                      </a:lnTo>
                      <a:lnTo>
                        <a:pt x="155" y="718"/>
                      </a:lnTo>
                      <a:lnTo>
                        <a:pt x="142" y="704"/>
                      </a:lnTo>
                      <a:lnTo>
                        <a:pt x="129" y="689"/>
                      </a:lnTo>
                      <a:lnTo>
                        <a:pt x="117" y="675"/>
                      </a:lnTo>
                      <a:lnTo>
                        <a:pt x="106" y="659"/>
                      </a:lnTo>
                      <a:lnTo>
                        <a:pt x="95" y="643"/>
                      </a:lnTo>
                      <a:lnTo>
                        <a:pt x="85" y="626"/>
                      </a:lnTo>
                      <a:lnTo>
                        <a:pt x="77" y="609"/>
                      </a:lnTo>
                      <a:lnTo>
                        <a:pt x="69" y="591"/>
                      </a:lnTo>
                      <a:lnTo>
                        <a:pt x="62" y="573"/>
                      </a:lnTo>
                      <a:lnTo>
                        <a:pt x="56" y="554"/>
                      </a:lnTo>
                      <a:lnTo>
                        <a:pt x="50" y="536"/>
                      </a:lnTo>
                      <a:lnTo>
                        <a:pt x="46" y="516"/>
                      </a:lnTo>
                      <a:lnTo>
                        <a:pt x="42" y="497"/>
                      </a:lnTo>
                      <a:lnTo>
                        <a:pt x="40" y="477"/>
                      </a:lnTo>
                      <a:lnTo>
                        <a:pt x="39" y="456"/>
                      </a:lnTo>
                      <a:lnTo>
                        <a:pt x="38" y="436"/>
                      </a:lnTo>
                      <a:lnTo>
                        <a:pt x="39" y="416"/>
                      </a:lnTo>
                      <a:lnTo>
                        <a:pt x="40" y="396"/>
                      </a:lnTo>
                      <a:lnTo>
                        <a:pt x="42" y="375"/>
                      </a:lnTo>
                      <a:lnTo>
                        <a:pt x="46" y="355"/>
                      </a:lnTo>
                      <a:lnTo>
                        <a:pt x="50" y="336"/>
                      </a:lnTo>
                      <a:lnTo>
                        <a:pt x="56" y="318"/>
                      </a:lnTo>
                      <a:lnTo>
                        <a:pt x="62" y="299"/>
                      </a:lnTo>
                      <a:lnTo>
                        <a:pt x="69" y="281"/>
                      </a:lnTo>
                      <a:lnTo>
                        <a:pt x="77" y="263"/>
                      </a:lnTo>
                      <a:lnTo>
                        <a:pt x="85" y="246"/>
                      </a:lnTo>
                      <a:lnTo>
                        <a:pt x="95" y="230"/>
                      </a:lnTo>
                      <a:lnTo>
                        <a:pt x="106" y="213"/>
                      </a:lnTo>
                      <a:lnTo>
                        <a:pt x="117" y="198"/>
                      </a:lnTo>
                      <a:lnTo>
                        <a:pt x="129" y="183"/>
                      </a:lnTo>
                      <a:lnTo>
                        <a:pt x="142" y="168"/>
                      </a:lnTo>
                      <a:lnTo>
                        <a:pt x="155" y="154"/>
                      </a:lnTo>
                      <a:lnTo>
                        <a:pt x="169" y="141"/>
                      </a:lnTo>
                      <a:lnTo>
                        <a:pt x="183" y="128"/>
                      </a:lnTo>
                      <a:lnTo>
                        <a:pt x="198" y="117"/>
                      </a:lnTo>
                      <a:lnTo>
                        <a:pt x="213" y="105"/>
                      </a:lnTo>
                      <a:lnTo>
                        <a:pt x="230" y="95"/>
                      </a:lnTo>
                      <a:lnTo>
                        <a:pt x="246" y="86"/>
                      </a:lnTo>
                      <a:lnTo>
                        <a:pt x="263" y="76"/>
                      </a:lnTo>
                      <a:lnTo>
                        <a:pt x="281" y="69"/>
                      </a:lnTo>
                      <a:lnTo>
                        <a:pt x="300" y="61"/>
                      </a:lnTo>
                      <a:lnTo>
                        <a:pt x="318" y="55"/>
                      </a:lnTo>
                      <a:lnTo>
                        <a:pt x="337" y="50"/>
                      </a:lnTo>
                      <a:lnTo>
                        <a:pt x="356" y="45"/>
                      </a:lnTo>
                      <a:lnTo>
                        <a:pt x="376" y="42"/>
                      </a:lnTo>
                      <a:lnTo>
                        <a:pt x="395" y="39"/>
                      </a:lnTo>
                      <a:lnTo>
                        <a:pt x="417" y="38"/>
                      </a:lnTo>
                      <a:lnTo>
                        <a:pt x="437" y="37"/>
                      </a:lnTo>
                      <a:lnTo>
                        <a:pt x="457" y="38"/>
                      </a:lnTo>
                      <a:lnTo>
                        <a:pt x="477" y="39"/>
                      </a:lnTo>
                      <a:lnTo>
                        <a:pt x="498" y="42"/>
                      </a:lnTo>
                      <a:lnTo>
                        <a:pt x="517" y="45"/>
                      </a:lnTo>
                      <a:lnTo>
                        <a:pt x="536" y="50"/>
                      </a:lnTo>
                      <a:lnTo>
                        <a:pt x="555" y="55"/>
                      </a:lnTo>
                      <a:lnTo>
                        <a:pt x="574" y="61"/>
                      </a:lnTo>
                      <a:lnTo>
                        <a:pt x="592" y="69"/>
                      </a:lnTo>
                      <a:lnTo>
                        <a:pt x="609" y="76"/>
                      </a:lnTo>
                      <a:lnTo>
                        <a:pt x="626" y="86"/>
                      </a:lnTo>
                      <a:lnTo>
                        <a:pt x="644" y="95"/>
                      </a:lnTo>
                      <a:lnTo>
                        <a:pt x="660" y="105"/>
                      </a:lnTo>
                      <a:lnTo>
                        <a:pt x="675" y="117"/>
                      </a:lnTo>
                      <a:lnTo>
                        <a:pt x="690" y="128"/>
                      </a:lnTo>
                      <a:lnTo>
                        <a:pt x="705" y="141"/>
                      </a:lnTo>
                      <a:lnTo>
                        <a:pt x="719" y="154"/>
                      </a:lnTo>
                      <a:lnTo>
                        <a:pt x="732" y="168"/>
                      </a:lnTo>
                      <a:lnTo>
                        <a:pt x="745" y="183"/>
                      </a:lnTo>
                      <a:lnTo>
                        <a:pt x="756" y="198"/>
                      </a:lnTo>
                      <a:lnTo>
                        <a:pt x="767" y="213"/>
                      </a:lnTo>
                      <a:lnTo>
                        <a:pt x="778" y="230"/>
                      </a:lnTo>
                      <a:lnTo>
                        <a:pt x="787" y="246"/>
                      </a:lnTo>
                      <a:lnTo>
                        <a:pt x="796" y="263"/>
                      </a:lnTo>
                      <a:lnTo>
                        <a:pt x="804" y="281"/>
                      </a:lnTo>
                      <a:lnTo>
                        <a:pt x="812" y="299"/>
                      </a:lnTo>
                      <a:lnTo>
                        <a:pt x="818" y="318"/>
                      </a:lnTo>
                      <a:lnTo>
                        <a:pt x="824" y="336"/>
                      </a:lnTo>
                      <a:lnTo>
                        <a:pt x="828" y="355"/>
                      </a:lnTo>
                      <a:lnTo>
                        <a:pt x="831" y="375"/>
                      </a:lnTo>
                      <a:lnTo>
                        <a:pt x="833" y="396"/>
                      </a:lnTo>
                      <a:lnTo>
                        <a:pt x="835" y="416"/>
                      </a:lnTo>
                      <a:lnTo>
                        <a:pt x="835" y="436"/>
                      </a:lnTo>
                      <a:close/>
                    </a:path>
                  </a:pathLst>
                </a:custGeom>
                <a:solidFill>
                  <a:srgbClr val="65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7" name="Freeform 7323">
                  <a:extLst>
                    <a:ext uri="{FF2B5EF4-FFF2-40B4-BE49-F238E27FC236}">
                      <a16:creationId xmlns:a16="http://schemas.microsoft.com/office/drawing/2014/main" xmlns="" id="{C0820834-43EC-4510-9E68-A484FF0274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36"/>
                  <a:ext cx="83" cy="83"/>
                </a:xfrm>
                <a:custGeom>
                  <a:avLst/>
                  <a:gdLst>
                    <a:gd name="T0" fmla="*/ 828 w 836"/>
                    <a:gd name="T1" fmla="*/ 334 h 835"/>
                    <a:gd name="T2" fmla="*/ 796 w 836"/>
                    <a:gd name="T3" fmla="*/ 237 h 835"/>
                    <a:gd name="T4" fmla="*/ 742 w 836"/>
                    <a:gd name="T5" fmla="*/ 152 h 835"/>
                    <a:gd name="T6" fmla="*/ 669 w 836"/>
                    <a:gd name="T7" fmla="*/ 83 h 835"/>
                    <a:gd name="T8" fmla="*/ 582 w 836"/>
                    <a:gd name="T9" fmla="*/ 33 h 835"/>
                    <a:gd name="T10" fmla="*/ 483 w 836"/>
                    <a:gd name="T11" fmla="*/ 5 h 835"/>
                    <a:gd name="T12" fmla="*/ 376 w 836"/>
                    <a:gd name="T13" fmla="*/ 2 h 835"/>
                    <a:gd name="T14" fmla="*/ 275 w 836"/>
                    <a:gd name="T15" fmla="*/ 25 h 835"/>
                    <a:gd name="T16" fmla="*/ 185 w 836"/>
                    <a:gd name="T17" fmla="*/ 71 h 835"/>
                    <a:gd name="T18" fmla="*/ 109 w 836"/>
                    <a:gd name="T19" fmla="*/ 137 h 835"/>
                    <a:gd name="T20" fmla="*/ 51 w 836"/>
                    <a:gd name="T21" fmla="*/ 219 h 835"/>
                    <a:gd name="T22" fmla="*/ 14 w 836"/>
                    <a:gd name="T23" fmla="*/ 314 h 835"/>
                    <a:gd name="T24" fmla="*/ 0 w 836"/>
                    <a:gd name="T25" fmla="*/ 418 h 835"/>
                    <a:gd name="T26" fmla="*/ 14 w 836"/>
                    <a:gd name="T27" fmla="*/ 522 h 835"/>
                    <a:gd name="T28" fmla="*/ 51 w 836"/>
                    <a:gd name="T29" fmla="*/ 617 h 835"/>
                    <a:gd name="T30" fmla="*/ 109 w 836"/>
                    <a:gd name="T31" fmla="*/ 699 h 835"/>
                    <a:gd name="T32" fmla="*/ 185 w 836"/>
                    <a:gd name="T33" fmla="*/ 764 h 835"/>
                    <a:gd name="T34" fmla="*/ 275 w 836"/>
                    <a:gd name="T35" fmla="*/ 811 h 835"/>
                    <a:gd name="T36" fmla="*/ 376 w 836"/>
                    <a:gd name="T37" fmla="*/ 833 h 835"/>
                    <a:gd name="T38" fmla="*/ 483 w 836"/>
                    <a:gd name="T39" fmla="*/ 831 h 835"/>
                    <a:gd name="T40" fmla="*/ 582 w 836"/>
                    <a:gd name="T41" fmla="*/ 802 h 835"/>
                    <a:gd name="T42" fmla="*/ 669 w 836"/>
                    <a:gd name="T43" fmla="*/ 752 h 835"/>
                    <a:gd name="T44" fmla="*/ 742 w 836"/>
                    <a:gd name="T45" fmla="*/ 684 h 835"/>
                    <a:gd name="T46" fmla="*/ 796 w 836"/>
                    <a:gd name="T47" fmla="*/ 599 h 835"/>
                    <a:gd name="T48" fmla="*/ 828 w 836"/>
                    <a:gd name="T49" fmla="*/ 502 h 835"/>
                    <a:gd name="T50" fmla="*/ 799 w 836"/>
                    <a:gd name="T51" fmla="*/ 418 h 835"/>
                    <a:gd name="T52" fmla="*/ 786 w 836"/>
                    <a:gd name="T53" fmla="*/ 513 h 835"/>
                    <a:gd name="T54" fmla="*/ 752 w 836"/>
                    <a:gd name="T55" fmla="*/ 599 h 835"/>
                    <a:gd name="T56" fmla="*/ 700 w 836"/>
                    <a:gd name="T57" fmla="*/ 674 h 835"/>
                    <a:gd name="T58" fmla="*/ 631 w 836"/>
                    <a:gd name="T59" fmla="*/ 733 h 835"/>
                    <a:gd name="T60" fmla="*/ 549 w 836"/>
                    <a:gd name="T61" fmla="*/ 775 h 835"/>
                    <a:gd name="T62" fmla="*/ 457 w 836"/>
                    <a:gd name="T63" fmla="*/ 796 h 835"/>
                    <a:gd name="T64" fmla="*/ 360 w 836"/>
                    <a:gd name="T65" fmla="*/ 794 h 835"/>
                    <a:gd name="T66" fmla="*/ 271 w 836"/>
                    <a:gd name="T67" fmla="*/ 768 h 835"/>
                    <a:gd name="T68" fmla="*/ 191 w 836"/>
                    <a:gd name="T69" fmla="*/ 723 h 835"/>
                    <a:gd name="T70" fmla="*/ 126 w 836"/>
                    <a:gd name="T71" fmla="*/ 660 h 835"/>
                    <a:gd name="T72" fmla="*/ 76 w 836"/>
                    <a:gd name="T73" fmla="*/ 583 h 835"/>
                    <a:gd name="T74" fmla="*/ 46 w 836"/>
                    <a:gd name="T75" fmla="*/ 495 h 835"/>
                    <a:gd name="T76" fmla="*/ 40 w 836"/>
                    <a:gd name="T77" fmla="*/ 399 h 835"/>
                    <a:gd name="T78" fmla="*/ 56 w 836"/>
                    <a:gd name="T79" fmla="*/ 305 h 835"/>
                    <a:gd name="T80" fmla="*/ 94 w 836"/>
                    <a:gd name="T81" fmla="*/ 221 h 835"/>
                    <a:gd name="T82" fmla="*/ 151 w 836"/>
                    <a:gd name="T83" fmla="*/ 150 h 835"/>
                    <a:gd name="T84" fmla="*/ 222 w 836"/>
                    <a:gd name="T85" fmla="*/ 93 h 835"/>
                    <a:gd name="T86" fmla="*/ 306 w 836"/>
                    <a:gd name="T87" fmla="*/ 55 h 835"/>
                    <a:gd name="T88" fmla="*/ 399 w 836"/>
                    <a:gd name="T89" fmla="*/ 39 h 835"/>
                    <a:gd name="T90" fmla="*/ 496 w 836"/>
                    <a:gd name="T91" fmla="*/ 46 h 835"/>
                    <a:gd name="T92" fmla="*/ 583 w 836"/>
                    <a:gd name="T93" fmla="*/ 75 h 835"/>
                    <a:gd name="T94" fmla="*/ 661 w 836"/>
                    <a:gd name="T95" fmla="*/ 125 h 835"/>
                    <a:gd name="T96" fmla="*/ 724 w 836"/>
                    <a:gd name="T97" fmla="*/ 190 h 835"/>
                    <a:gd name="T98" fmla="*/ 769 w 836"/>
                    <a:gd name="T99" fmla="*/ 270 h 835"/>
                    <a:gd name="T100" fmla="*/ 794 w 836"/>
                    <a:gd name="T101" fmla="*/ 361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36" h="835">
                      <a:moveTo>
                        <a:pt x="836" y="418"/>
                      </a:moveTo>
                      <a:lnTo>
                        <a:pt x="836" y="397"/>
                      </a:lnTo>
                      <a:lnTo>
                        <a:pt x="834" y="375"/>
                      </a:lnTo>
                      <a:lnTo>
                        <a:pt x="832" y="354"/>
                      </a:lnTo>
                      <a:lnTo>
                        <a:pt x="828" y="334"/>
                      </a:lnTo>
                      <a:lnTo>
                        <a:pt x="824" y="314"/>
                      </a:lnTo>
                      <a:lnTo>
                        <a:pt x="818" y="294"/>
                      </a:lnTo>
                      <a:lnTo>
                        <a:pt x="811" y="274"/>
                      </a:lnTo>
                      <a:lnTo>
                        <a:pt x="803" y="255"/>
                      </a:lnTo>
                      <a:lnTo>
                        <a:pt x="796" y="237"/>
                      </a:lnTo>
                      <a:lnTo>
                        <a:pt x="786" y="219"/>
                      </a:lnTo>
                      <a:lnTo>
                        <a:pt x="776" y="201"/>
                      </a:lnTo>
                      <a:lnTo>
                        <a:pt x="765" y="184"/>
                      </a:lnTo>
                      <a:lnTo>
                        <a:pt x="753" y="168"/>
                      </a:lnTo>
                      <a:lnTo>
                        <a:pt x="742" y="152"/>
                      </a:lnTo>
                      <a:lnTo>
                        <a:pt x="728" y="137"/>
                      </a:lnTo>
                      <a:lnTo>
                        <a:pt x="714" y="122"/>
                      </a:lnTo>
                      <a:lnTo>
                        <a:pt x="700" y="108"/>
                      </a:lnTo>
                      <a:lnTo>
                        <a:pt x="684" y="96"/>
                      </a:lnTo>
                      <a:lnTo>
                        <a:pt x="669" y="83"/>
                      </a:lnTo>
                      <a:lnTo>
                        <a:pt x="652" y="71"/>
                      </a:lnTo>
                      <a:lnTo>
                        <a:pt x="635" y="60"/>
                      </a:lnTo>
                      <a:lnTo>
                        <a:pt x="618" y="51"/>
                      </a:lnTo>
                      <a:lnTo>
                        <a:pt x="600" y="41"/>
                      </a:lnTo>
                      <a:lnTo>
                        <a:pt x="582" y="33"/>
                      </a:lnTo>
                      <a:lnTo>
                        <a:pt x="563" y="25"/>
                      </a:lnTo>
                      <a:lnTo>
                        <a:pt x="542" y="19"/>
                      </a:lnTo>
                      <a:lnTo>
                        <a:pt x="523" y="14"/>
                      </a:lnTo>
                      <a:lnTo>
                        <a:pt x="503" y="8"/>
                      </a:lnTo>
                      <a:lnTo>
                        <a:pt x="483" y="5"/>
                      </a:lnTo>
                      <a:lnTo>
                        <a:pt x="462" y="2"/>
                      </a:lnTo>
                      <a:lnTo>
                        <a:pt x="440" y="1"/>
                      </a:lnTo>
                      <a:lnTo>
                        <a:pt x="419" y="0"/>
                      </a:lnTo>
                      <a:lnTo>
                        <a:pt x="398" y="1"/>
                      </a:lnTo>
                      <a:lnTo>
                        <a:pt x="376" y="2"/>
                      </a:lnTo>
                      <a:lnTo>
                        <a:pt x="355" y="5"/>
                      </a:lnTo>
                      <a:lnTo>
                        <a:pt x="335" y="8"/>
                      </a:lnTo>
                      <a:lnTo>
                        <a:pt x="315" y="14"/>
                      </a:lnTo>
                      <a:lnTo>
                        <a:pt x="294" y="19"/>
                      </a:lnTo>
                      <a:lnTo>
                        <a:pt x="275" y="25"/>
                      </a:lnTo>
                      <a:lnTo>
                        <a:pt x="256" y="33"/>
                      </a:lnTo>
                      <a:lnTo>
                        <a:pt x="238" y="41"/>
                      </a:lnTo>
                      <a:lnTo>
                        <a:pt x="220" y="51"/>
                      </a:lnTo>
                      <a:lnTo>
                        <a:pt x="202" y="60"/>
                      </a:lnTo>
                      <a:lnTo>
                        <a:pt x="185" y="71"/>
                      </a:lnTo>
                      <a:lnTo>
                        <a:pt x="169" y="83"/>
                      </a:lnTo>
                      <a:lnTo>
                        <a:pt x="153" y="96"/>
                      </a:lnTo>
                      <a:lnTo>
                        <a:pt x="138" y="108"/>
                      </a:lnTo>
                      <a:lnTo>
                        <a:pt x="123" y="122"/>
                      </a:lnTo>
                      <a:lnTo>
                        <a:pt x="109" y="137"/>
                      </a:lnTo>
                      <a:lnTo>
                        <a:pt x="96" y="152"/>
                      </a:lnTo>
                      <a:lnTo>
                        <a:pt x="83" y="168"/>
                      </a:lnTo>
                      <a:lnTo>
                        <a:pt x="72" y="184"/>
                      </a:lnTo>
                      <a:lnTo>
                        <a:pt x="61" y="201"/>
                      </a:lnTo>
                      <a:lnTo>
                        <a:pt x="51" y="219"/>
                      </a:lnTo>
                      <a:lnTo>
                        <a:pt x="42" y="237"/>
                      </a:lnTo>
                      <a:lnTo>
                        <a:pt x="33" y="255"/>
                      </a:lnTo>
                      <a:lnTo>
                        <a:pt x="26" y="274"/>
                      </a:lnTo>
                      <a:lnTo>
                        <a:pt x="20" y="294"/>
                      </a:lnTo>
                      <a:lnTo>
                        <a:pt x="14" y="314"/>
                      </a:lnTo>
                      <a:lnTo>
                        <a:pt x="9" y="334"/>
                      </a:lnTo>
                      <a:lnTo>
                        <a:pt x="6" y="354"/>
                      </a:lnTo>
                      <a:lnTo>
                        <a:pt x="3" y="375"/>
                      </a:lnTo>
                      <a:lnTo>
                        <a:pt x="1" y="397"/>
                      </a:lnTo>
                      <a:lnTo>
                        <a:pt x="0" y="418"/>
                      </a:lnTo>
                      <a:lnTo>
                        <a:pt x="1" y="439"/>
                      </a:lnTo>
                      <a:lnTo>
                        <a:pt x="3" y="461"/>
                      </a:lnTo>
                      <a:lnTo>
                        <a:pt x="6" y="482"/>
                      </a:lnTo>
                      <a:lnTo>
                        <a:pt x="9" y="502"/>
                      </a:lnTo>
                      <a:lnTo>
                        <a:pt x="14" y="522"/>
                      </a:lnTo>
                      <a:lnTo>
                        <a:pt x="20" y="543"/>
                      </a:lnTo>
                      <a:lnTo>
                        <a:pt x="26" y="562"/>
                      </a:lnTo>
                      <a:lnTo>
                        <a:pt x="33" y="581"/>
                      </a:lnTo>
                      <a:lnTo>
                        <a:pt x="42" y="599"/>
                      </a:lnTo>
                      <a:lnTo>
                        <a:pt x="51" y="617"/>
                      </a:lnTo>
                      <a:lnTo>
                        <a:pt x="61" y="634"/>
                      </a:lnTo>
                      <a:lnTo>
                        <a:pt x="72" y="651"/>
                      </a:lnTo>
                      <a:lnTo>
                        <a:pt x="83" y="668"/>
                      </a:lnTo>
                      <a:lnTo>
                        <a:pt x="96" y="684"/>
                      </a:lnTo>
                      <a:lnTo>
                        <a:pt x="109" y="699"/>
                      </a:lnTo>
                      <a:lnTo>
                        <a:pt x="123" y="713"/>
                      </a:lnTo>
                      <a:lnTo>
                        <a:pt x="138" y="727"/>
                      </a:lnTo>
                      <a:lnTo>
                        <a:pt x="153" y="741"/>
                      </a:lnTo>
                      <a:lnTo>
                        <a:pt x="169" y="752"/>
                      </a:lnTo>
                      <a:lnTo>
                        <a:pt x="185" y="764"/>
                      </a:lnTo>
                      <a:lnTo>
                        <a:pt x="202" y="776"/>
                      </a:lnTo>
                      <a:lnTo>
                        <a:pt x="220" y="785"/>
                      </a:lnTo>
                      <a:lnTo>
                        <a:pt x="238" y="795"/>
                      </a:lnTo>
                      <a:lnTo>
                        <a:pt x="256" y="802"/>
                      </a:lnTo>
                      <a:lnTo>
                        <a:pt x="275" y="811"/>
                      </a:lnTo>
                      <a:lnTo>
                        <a:pt x="294" y="817"/>
                      </a:lnTo>
                      <a:lnTo>
                        <a:pt x="315" y="823"/>
                      </a:lnTo>
                      <a:lnTo>
                        <a:pt x="335" y="827"/>
                      </a:lnTo>
                      <a:lnTo>
                        <a:pt x="355" y="831"/>
                      </a:lnTo>
                      <a:lnTo>
                        <a:pt x="376" y="833"/>
                      </a:lnTo>
                      <a:lnTo>
                        <a:pt x="398" y="835"/>
                      </a:lnTo>
                      <a:lnTo>
                        <a:pt x="419" y="835"/>
                      </a:lnTo>
                      <a:lnTo>
                        <a:pt x="440" y="835"/>
                      </a:lnTo>
                      <a:lnTo>
                        <a:pt x="462" y="833"/>
                      </a:lnTo>
                      <a:lnTo>
                        <a:pt x="483" y="831"/>
                      </a:lnTo>
                      <a:lnTo>
                        <a:pt x="503" y="827"/>
                      </a:lnTo>
                      <a:lnTo>
                        <a:pt x="523" y="823"/>
                      </a:lnTo>
                      <a:lnTo>
                        <a:pt x="542" y="817"/>
                      </a:lnTo>
                      <a:lnTo>
                        <a:pt x="563" y="811"/>
                      </a:lnTo>
                      <a:lnTo>
                        <a:pt x="582" y="802"/>
                      </a:lnTo>
                      <a:lnTo>
                        <a:pt x="600" y="795"/>
                      </a:lnTo>
                      <a:lnTo>
                        <a:pt x="618" y="785"/>
                      </a:lnTo>
                      <a:lnTo>
                        <a:pt x="635" y="776"/>
                      </a:lnTo>
                      <a:lnTo>
                        <a:pt x="652" y="764"/>
                      </a:lnTo>
                      <a:lnTo>
                        <a:pt x="669" y="752"/>
                      </a:lnTo>
                      <a:lnTo>
                        <a:pt x="684" y="741"/>
                      </a:lnTo>
                      <a:lnTo>
                        <a:pt x="700" y="727"/>
                      </a:lnTo>
                      <a:lnTo>
                        <a:pt x="714" y="713"/>
                      </a:lnTo>
                      <a:lnTo>
                        <a:pt x="728" y="699"/>
                      </a:lnTo>
                      <a:lnTo>
                        <a:pt x="742" y="684"/>
                      </a:lnTo>
                      <a:lnTo>
                        <a:pt x="753" y="668"/>
                      </a:lnTo>
                      <a:lnTo>
                        <a:pt x="765" y="651"/>
                      </a:lnTo>
                      <a:lnTo>
                        <a:pt x="776" y="634"/>
                      </a:lnTo>
                      <a:lnTo>
                        <a:pt x="786" y="617"/>
                      </a:lnTo>
                      <a:lnTo>
                        <a:pt x="796" y="599"/>
                      </a:lnTo>
                      <a:lnTo>
                        <a:pt x="803" y="581"/>
                      </a:lnTo>
                      <a:lnTo>
                        <a:pt x="811" y="562"/>
                      </a:lnTo>
                      <a:lnTo>
                        <a:pt x="818" y="543"/>
                      </a:lnTo>
                      <a:lnTo>
                        <a:pt x="824" y="522"/>
                      </a:lnTo>
                      <a:lnTo>
                        <a:pt x="828" y="502"/>
                      </a:lnTo>
                      <a:lnTo>
                        <a:pt x="832" y="482"/>
                      </a:lnTo>
                      <a:lnTo>
                        <a:pt x="834" y="461"/>
                      </a:lnTo>
                      <a:lnTo>
                        <a:pt x="836" y="439"/>
                      </a:lnTo>
                      <a:lnTo>
                        <a:pt x="836" y="418"/>
                      </a:lnTo>
                      <a:close/>
                      <a:moveTo>
                        <a:pt x="799" y="418"/>
                      </a:moveTo>
                      <a:lnTo>
                        <a:pt x="798" y="437"/>
                      </a:lnTo>
                      <a:lnTo>
                        <a:pt x="797" y="456"/>
                      </a:lnTo>
                      <a:lnTo>
                        <a:pt x="794" y="476"/>
                      </a:lnTo>
                      <a:lnTo>
                        <a:pt x="791" y="495"/>
                      </a:lnTo>
                      <a:lnTo>
                        <a:pt x="786" y="513"/>
                      </a:lnTo>
                      <a:lnTo>
                        <a:pt x="782" y="531"/>
                      </a:lnTo>
                      <a:lnTo>
                        <a:pt x="776" y="549"/>
                      </a:lnTo>
                      <a:lnTo>
                        <a:pt x="769" y="566"/>
                      </a:lnTo>
                      <a:lnTo>
                        <a:pt x="761" y="583"/>
                      </a:lnTo>
                      <a:lnTo>
                        <a:pt x="752" y="599"/>
                      </a:lnTo>
                      <a:lnTo>
                        <a:pt x="744" y="615"/>
                      </a:lnTo>
                      <a:lnTo>
                        <a:pt x="734" y="630"/>
                      </a:lnTo>
                      <a:lnTo>
                        <a:pt x="724" y="645"/>
                      </a:lnTo>
                      <a:lnTo>
                        <a:pt x="712" y="660"/>
                      </a:lnTo>
                      <a:lnTo>
                        <a:pt x="700" y="674"/>
                      </a:lnTo>
                      <a:lnTo>
                        <a:pt x="687" y="686"/>
                      </a:lnTo>
                      <a:lnTo>
                        <a:pt x="675" y="699"/>
                      </a:lnTo>
                      <a:lnTo>
                        <a:pt x="661" y="711"/>
                      </a:lnTo>
                      <a:lnTo>
                        <a:pt x="646" y="723"/>
                      </a:lnTo>
                      <a:lnTo>
                        <a:pt x="631" y="733"/>
                      </a:lnTo>
                      <a:lnTo>
                        <a:pt x="616" y="743"/>
                      </a:lnTo>
                      <a:lnTo>
                        <a:pt x="600" y="752"/>
                      </a:lnTo>
                      <a:lnTo>
                        <a:pt x="583" y="760"/>
                      </a:lnTo>
                      <a:lnTo>
                        <a:pt x="567" y="768"/>
                      </a:lnTo>
                      <a:lnTo>
                        <a:pt x="549" y="775"/>
                      </a:lnTo>
                      <a:lnTo>
                        <a:pt x="532" y="781"/>
                      </a:lnTo>
                      <a:lnTo>
                        <a:pt x="514" y="785"/>
                      </a:lnTo>
                      <a:lnTo>
                        <a:pt x="496" y="790"/>
                      </a:lnTo>
                      <a:lnTo>
                        <a:pt x="476" y="794"/>
                      </a:lnTo>
                      <a:lnTo>
                        <a:pt x="457" y="796"/>
                      </a:lnTo>
                      <a:lnTo>
                        <a:pt x="438" y="797"/>
                      </a:lnTo>
                      <a:lnTo>
                        <a:pt x="419" y="798"/>
                      </a:lnTo>
                      <a:lnTo>
                        <a:pt x="399" y="797"/>
                      </a:lnTo>
                      <a:lnTo>
                        <a:pt x="380" y="796"/>
                      </a:lnTo>
                      <a:lnTo>
                        <a:pt x="360" y="794"/>
                      </a:lnTo>
                      <a:lnTo>
                        <a:pt x="342" y="790"/>
                      </a:lnTo>
                      <a:lnTo>
                        <a:pt x="324" y="785"/>
                      </a:lnTo>
                      <a:lnTo>
                        <a:pt x="306" y="781"/>
                      </a:lnTo>
                      <a:lnTo>
                        <a:pt x="288" y="775"/>
                      </a:lnTo>
                      <a:lnTo>
                        <a:pt x="271" y="768"/>
                      </a:lnTo>
                      <a:lnTo>
                        <a:pt x="254" y="760"/>
                      </a:lnTo>
                      <a:lnTo>
                        <a:pt x="238" y="752"/>
                      </a:lnTo>
                      <a:lnTo>
                        <a:pt x="222" y="743"/>
                      </a:lnTo>
                      <a:lnTo>
                        <a:pt x="206" y="733"/>
                      </a:lnTo>
                      <a:lnTo>
                        <a:pt x="191" y="723"/>
                      </a:lnTo>
                      <a:lnTo>
                        <a:pt x="177" y="711"/>
                      </a:lnTo>
                      <a:lnTo>
                        <a:pt x="163" y="699"/>
                      </a:lnTo>
                      <a:lnTo>
                        <a:pt x="151" y="686"/>
                      </a:lnTo>
                      <a:lnTo>
                        <a:pt x="138" y="674"/>
                      </a:lnTo>
                      <a:lnTo>
                        <a:pt x="126" y="660"/>
                      </a:lnTo>
                      <a:lnTo>
                        <a:pt x="114" y="645"/>
                      </a:lnTo>
                      <a:lnTo>
                        <a:pt x="104" y="630"/>
                      </a:lnTo>
                      <a:lnTo>
                        <a:pt x="94" y="615"/>
                      </a:lnTo>
                      <a:lnTo>
                        <a:pt x="85" y="599"/>
                      </a:lnTo>
                      <a:lnTo>
                        <a:pt x="76" y="583"/>
                      </a:lnTo>
                      <a:lnTo>
                        <a:pt x="69" y="566"/>
                      </a:lnTo>
                      <a:lnTo>
                        <a:pt x="62" y="549"/>
                      </a:lnTo>
                      <a:lnTo>
                        <a:pt x="56" y="531"/>
                      </a:lnTo>
                      <a:lnTo>
                        <a:pt x="50" y="513"/>
                      </a:lnTo>
                      <a:lnTo>
                        <a:pt x="46" y="495"/>
                      </a:lnTo>
                      <a:lnTo>
                        <a:pt x="43" y="476"/>
                      </a:lnTo>
                      <a:lnTo>
                        <a:pt x="41" y="456"/>
                      </a:lnTo>
                      <a:lnTo>
                        <a:pt x="40" y="437"/>
                      </a:lnTo>
                      <a:lnTo>
                        <a:pt x="39" y="418"/>
                      </a:lnTo>
                      <a:lnTo>
                        <a:pt x="40" y="399"/>
                      </a:lnTo>
                      <a:lnTo>
                        <a:pt x="41" y="379"/>
                      </a:lnTo>
                      <a:lnTo>
                        <a:pt x="43" y="361"/>
                      </a:lnTo>
                      <a:lnTo>
                        <a:pt x="46" y="341"/>
                      </a:lnTo>
                      <a:lnTo>
                        <a:pt x="50" y="323"/>
                      </a:lnTo>
                      <a:lnTo>
                        <a:pt x="56" y="305"/>
                      </a:lnTo>
                      <a:lnTo>
                        <a:pt x="62" y="287"/>
                      </a:lnTo>
                      <a:lnTo>
                        <a:pt x="69" y="270"/>
                      </a:lnTo>
                      <a:lnTo>
                        <a:pt x="76" y="253"/>
                      </a:lnTo>
                      <a:lnTo>
                        <a:pt x="85" y="237"/>
                      </a:lnTo>
                      <a:lnTo>
                        <a:pt x="94" y="221"/>
                      </a:lnTo>
                      <a:lnTo>
                        <a:pt x="104" y="205"/>
                      </a:lnTo>
                      <a:lnTo>
                        <a:pt x="114" y="190"/>
                      </a:lnTo>
                      <a:lnTo>
                        <a:pt x="126" y="176"/>
                      </a:lnTo>
                      <a:lnTo>
                        <a:pt x="138" y="163"/>
                      </a:lnTo>
                      <a:lnTo>
                        <a:pt x="151" y="150"/>
                      </a:lnTo>
                      <a:lnTo>
                        <a:pt x="163" y="137"/>
                      </a:lnTo>
                      <a:lnTo>
                        <a:pt x="177" y="125"/>
                      </a:lnTo>
                      <a:lnTo>
                        <a:pt x="191" y="114"/>
                      </a:lnTo>
                      <a:lnTo>
                        <a:pt x="206" y="103"/>
                      </a:lnTo>
                      <a:lnTo>
                        <a:pt x="222" y="93"/>
                      </a:lnTo>
                      <a:lnTo>
                        <a:pt x="238" y="84"/>
                      </a:lnTo>
                      <a:lnTo>
                        <a:pt x="254" y="75"/>
                      </a:lnTo>
                      <a:lnTo>
                        <a:pt x="271" y="68"/>
                      </a:lnTo>
                      <a:lnTo>
                        <a:pt x="288" y="61"/>
                      </a:lnTo>
                      <a:lnTo>
                        <a:pt x="306" y="55"/>
                      </a:lnTo>
                      <a:lnTo>
                        <a:pt x="324" y="50"/>
                      </a:lnTo>
                      <a:lnTo>
                        <a:pt x="342" y="46"/>
                      </a:lnTo>
                      <a:lnTo>
                        <a:pt x="360" y="42"/>
                      </a:lnTo>
                      <a:lnTo>
                        <a:pt x="380" y="40"/>
                      </a:lnTo>
                      <a:lnTo>
                        <a:pt x="399" y="39"/>
                      </a:lnTo>
                      <a:lnTo>
                        <a:pt x="419" y="38"/>
                      </a:lnTo>
                      <a:lnTo>
                        <a:pt x="438" y="39"/>
                      </a:lnTo>
                      <a:lnTo>
                        <a:pt x="457" y="40"/>
                      </a:lnTo>
                      <a:lnTo>
                        <a:pt x="476" y="42"/>
                      </a:lnTo>
                      <a:lnTo>
                        <a:pt x="496" y="46"/>
                      </a:lnTo>
                      <a:lnTo>
                        <a:pt x="514" y="50"/>
                      </a:lnTo>
                      <a:lnTo>
                        <a:pt x="532" y="55"/>
                      </a:lnTo>
                      <a:lnTo>
                        <a:pt x="549" y="61"/>
                      </a:lnTo>
                      <a:lnTo>
                        <a:pt x="567" y="68"/>
                      </a:lnTo>
                      <a:lnTo>
                        <a:pt x="583" y="75"/>
                      </a:lnTo>
                      <a:lnTo>
                        <a:pt x="600" y="84"/>
                      </a:lnTo>
                      <a:lnTo>
                        <a:pt x="616" y="93"/>
                      </a:lnTo>
                      <a:lnTo>
                        <a:pt x="631" y="103"/>
                      </a:lnTo>
                      <a:lnTo>
                        <a:pt x="646" y="114"/>
                      </a:lnTo>
                      <a:lnTo>
                        <a:pt x="661" y="125"/>
                      </a:lnTo>
                      <a:lnTo>
                        <a:pt x="675" y="137"/>
                      </a:lnTo>
                      <a:lnTo>
                        <a:pt x="687" y="150"/>
                      </a:lnTo>
                      <a:lnTo>
                        <a:pt x="700" y="163"/>
                      </a:lnTo>
                      <a:lnTo>
                        <a:pt x="712" y="176"/>
                      </a:lnTo>
                      <a:lnTo>
                        <a:pt x="724" y="190"/>
                      </a:lnTo>
                      <a:lnTo>
                        <a:pt x="734" y="205"/>
                      </a:lnTo>
                      <a:lnTo>
                        <a:pt x="744" y="221"/>
                      </a:lnTo>
                      <a:lnTo>
                        <a:pt x="752" y="237"/>
                      </a:lnTo>
                      <a:lnTo>
                        <a:pt x="761" y="253"/>
                      </a:lnTo>
                      <a:lnTo>
                        <a:pt x="769" y="270"/>
                      </a:lnTo>
                      <a:lnTo>
                        <a:pt x="776" y="287"/>
                      </a:lnTo>
                      <a:lnTo>
                        <a:pt x="782" y="305"/>
                      </a:lnTo>
                      <a:lnTo>
                        <a:pt x="786" y="323"/>
                      </a:lnTo>
                      <a:lnTo>
                        <a:pt x="791" y="341"/>
                      </a:lnTo>
                      <a:lnTo>
                        <a:pt x="794" y="361"/>
                      </a:lnTo>
                      <a:lnTo>
                        <a:pt x="797" y="379"/>
                      </a:lnTo>
                      <a:lnTo>
                        <a:pt x="798" y="399"/>
                      </a:lnTo>
                      <a:lnTo>
                        <a:pt x="799" y="418"/>
                      </a:lnTo>
                      <a:close/>
                    </a:path>
                  </a:pathLst>
                </a:custGeom>
                <a:solidFill>
                  <a:srgbClr val="6A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8" name="Freeform 7324">
                  <a:extLst>
                    <a:ext uri="{FF2B5EF4-FFF2-40B4-BE49-F238E27FC236}">
                      <a16:creationId xmlns:a16="http://schemas.microsoft.com/office/drawing/2014/main" xmlns="" id="{604665EC-749F-466E-92E2-38784B8BC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38"/>
                  <a:ext cx="80" cy="79"/>
                </a:xfrm>
                <a:custGeom>
                  <a:avLst/>
                  <a:gdLst>
                    <a:gd name="T0" fmla="*/ 790 w 797"/>
                    <a:gd name="T1" fmla="*/ 318 h 797"/>
                    <a:gd name="T2" fmla="*/ 758 w 797"/>
                    <a:gd name="T3" fmla="*/ 227 h 797"/>
                    <a:gd name="T4" fmla="*/ 707 w 797"/>
                    <a:gd name="T5" fmla="*/ 146 h 797"/>
                    <a:gd name="T6" fmla="*/ 637 w 797"/>
                    <a:gd name="T7" fmla="*/ 80 h 797"/>
                    <a:gd name="T8" fmla="*/ 554 w 797"/>
                    <a:gd name="T9" fmla="*/ 32 h 797"/>
                    <a:gd name="T10" fmla="*/ 460 w 797"/>
                    <a:gd name="T11" fmla="*/ 5 h 797"/>
                    <a:gd name="T12" fmla="*/ 357 w 797"/>
                    <a:gd name="T13" fmla="*/ 2 h 797"/>
                    <a:gd name="T14" fmla="*/ 262 w 797"/>
                    <a:gd name="T15" fmla="*/ 24 h 797"/>
                    <a:gd name="T16" fmla="*/ 175 w 797"/>
                    <a:gd name="T17" fmla="*/ 68 h 797"/>
                    <a:gd name="T18" fmla="*/ 104 w 797"/>
                    <a:gd name="T19" fmla="*/ 131 h 797"/>
                    <a:gd name="T20" fmla="*/ 47 w 797"/>
                    <a:gd name="T21" fmla="*/ 209 h 797"/>
                    <a:gd name="T22" fmla="*/ 12 w 797"/>
                    <a:gd name="T23" fmla="*/ 299 h 797"/>
                    <a:gd name="T24" fmla="*/ 0 w 797"/>
                    <a:gd name="T25" fmla="*/ 399 h 797"/>
                    <a:gd name="T26" fmla="*/ 12 w 797"/>
                    <a:gd name="T27" fmla="*/ 499 h 797"/>
                    <a:gd name="T28" fmla="*/ 47 w 797"/>
                    <a:gd name="T29" fmla="*/ 589 h 797"/>
                    <a:gd name="T30" fmla="*/ 104 w 797"/>
                    <a:gd name="T31" fmla="*/ 667 h 797"/>
                    <a:gd name="T32" fmla="*/ 175 w 797"/>
                    <a:gd name="T33" fmla="*/ 730 h 797"/>
                    <a:gd name="T34" fmla="*/ 262 w 797"/>
                    <a:gd name="T35" fmla="*/ 774 h 797"/>
                    <a:gd name="T36" fmla="*/ 357 w 797"/>
                    <a:gd name="T37" fmla="*/ 796 h 797"/>
                    <a:gd name="T38" fmla="*/ 460 w 797"/>
                    <a:gd name="T39" fmla="*/ 793 h 797"/>
                    <a:gd name="T40" fmla="*/ 554 w 797"/>
                    <a:gd name="T41" fmla="*/ 766 h 797"/>
                    <a:gd name="T42" fmla="*/ 637 w 797"/>
                    <a:gd name="T43" fmla="*/ 718 h 797"/>
                    <a:gd name="T44" fmla="*/ 707 w 797"/>
                    <a:gd name="T45" fmla="*/ 652 h 797"/>
                    <a:gd name="T46" fmla="*/ 758 w 797"/>
                    <a:gd name="T47" fmla="*/ 572 h 797"/>
                    <a:gd name="T48" fmla="*/ 790 w 797"/>
                    <a:gd name="T49" fmla="*/ 479 h 797"/>
                    <a:gd name="T50" fmla="*/ 760 w 797"/>
                    <a:gd name="T51" fmla="*/ 399 h 797"/>
                    <a:gd name="T52" fmla="*/ 748 w 797"/>
                    <a:gd name="T53" fmla="*/ 490 h 797"/>
                    <a:gd name="T54" fmla="*/ 716 w 797"/>
                    <a:gd name="T55" fmla="*/ 570 h 797"/>
                    <a:gd name="T56" fmla="*/ 666 w 797"/>
                    <a:gd name="T57" fmla="*/ 642 h 797"/>
                    <a:gd name="T58" fmla="*/ 600 w 797"/>
                    <a:gd name="T59" fmla="*/ 698 h 797"/>
                    <a:gd name="T60" fmla="*/ 522 w 797"/>
                    <a:gd name="T61" fmla="*/ 738 h 797"/>
                    <a:gd name="T62" fmla="*/ 435 w 797"/>
                    <a:gd name="T63" fmla="*/ 758 h 797"/>
                    <a:gd name="T64" fmla="*/ 344 w 797"/>
                    <a:gd name="T65" fmla="*/ 756 h 797"/>
                    <a:gd name="T66" fmla="*/ 258 w 797"/>
                    <a:gd name="T67" fmla="*/ 731 h 797"/>
                    <a:gd name="T68" fmla="*/ 183 w 797"/>
                    <a:gd name="T69" fmla="*/ 689 h 797"/>
                    <a:gd name="T70" fmla="*/ 120 w 797"/>
                    <a:gd name="T71" fmla="*/ 628 h 797"/>
                    <a:gd name="T72" fmla="*/ 73 w 797"/>
                    <a:gd name="T73" fmla="*/ 556 h 797"/>
                    <a:gd name="T74" fmla="*/ 45 w 797"/>
                    <a:gd name="T75" fmla="*/ 471 h 797"/>
                    <a:gd name="T76" fmla="*/ 38 w 797"/>
                    <a:gd name="T77" fmla="*/ 380 h 797"/>
                    <a:gd name="T78" fmla="*/ 54 w 797"/>
                    <a:gd name="T79" fmla="*/ 292 h 797"/>
                    <a:gd name="T80" fmla="*/ 90 w 797"/>
                    <a:gd name="T81" fmla="*/ 212 h 797"/>
                    <a:gd name="T82" fmla="*/ 143 w 797"/>
                    <a:gd name="T83" fmla="*/ 144 h 797"/>
                    <a:gd name="T84" fmla="*/ 211 w 797"/>
                    <a:gd name="T85" fmla="*/ 90 h 797"/>
                    <a:gd name="T86" fmla="*/ 291 w 797"/>
                    <a:gd name="T87" fmla="*/ 54 h 797"/>
                    <a:gd name="T88" fmla="*/ 380 w 797"/>
                    <a:gd name="T89" fmla="*/ 38 h 797"/>
                    <a:gd name="T90" fmla="*/ 471 w 797"/>
                    <a:gd name="T91" fmla="*/ 46 h 797"/>
                    <a:gd name="T92" fmla="*/ 555 w 797"/>
                    <a:gd name="T93" fmla="*/ 73 h 797"/>
                    <a:gd name="T94" fmla="*/ 628 w 797"/>
                    <a:gd name="T95" fmla="*/ 120 h 797"/>
                    <a:gd name="T96" fmla="*/ 688 w 797"/>
                    <a:gd name="T97" fmla="*/ 183 h 797"/>
                    <a:gd name="T98" fmla="*/ 731 w 797"/>
                    <a:gd name="T99" fmla="*/ 259 h 797"/>
                    <a:gd name="T100" fmla="*/ 756 w 797"/>
                    <a:gd name="T101" fmla="*/ 344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7" h="797">
                      <a:moveTo>
                        <a:pt x="797" y="399"/>
                      </a:moveTo>
                      <a:lnTo>
                        <a:pt x="797" y="379"/>
                      </a:lnTo>
                      <a:lnTo>
                        <a:pt x="795" y="359"/>
                      </a:lnTo>
                      <a:lnTo>
                        <a:pt x="793" y="338"/>
                      </a:lnTo>
                      <a:lnTo>
                        <a:pt x="790" y="318"/>
                      </a:lnTo>
                      <a:lnTo>
                        <a:pt x="786" y="299"/>
                      </a:lnTo>
                      <a:lnTo>
                        <a:pt x="780" y="281"/>
                      </a:lnTo>
                      <a:lnTo>
                        <a:pt x="774" y="262"/>
                      </a:lnTo>
                      <a:lnTo>
                        <a:pt x="766" y="244"/>
                      </a:lnTo>
                      <a:lnTo>
                        <a:pt x="758" y="227"/>
                      </a:lnTo>
                      <a:lnTo>
                        <a:pt x="749" y="209"/>
                      </a:lnTo>
                      <a:lnTo>
                        <a:pt x="740" y="193"/>
                      </a:lnTo>
                      <a:lnTo>
                        <a:pt x="729" y="176"/>
                      </a:lnTo>
                      <a:lnTo>
                        <a:pt x="718" y="161"/>
                      </a:lnTo>
                      <a:lnTo>
                        <a:pt x="707" y="146"/>
                      </a:lnTo>
                      <a:lnTo>
                        <a:pt x="694" y="131"/>
                      </a:lnTo>
                      <a:lnTo>
                        <a:pt x="681" y="117"/>
                      </a:lnTo>
                      <a:lnTo>
                        <a:pt x="667" y="104"/>
                      </a:lnTo>
                      <a:lnTo>
                        <a:pt x="652" y="91"/>
                      </a:lnTo>
                      <a:lnTo>
                        <a:pt x="637" y="80"/>
                      </a:lnTo>
                      <a:lnTo>
                        <a:pt x="622" y="68"/>
                      </a:lnTo>
                      <a:lnTo>
                        <a:pt x="606" y="58"/>
                      </a:lnTo>
                      <a:lnTo>
                        <a:pt x="588" y="49"/>
                      </a:lnTo>
                      <a:lnTo>
                        <a:pt x="571" y="39"/>
                      </a:lnTo>
                      <a:lnTo>
                        <a:pt x="554" y="32"/>
                      </a:lnTo>
                      <a:lnTo>
                        <a:pt x="536" y="24"/>
                      </a:lnTo>
                      <a:lnTo>
                        <a:pt x="517" y="18"/>
                      </a:lnTo>
                      <a:lnTo>
                        <a:pt x="498" y="13"/>
                      </a:lnTo>
                      <a:lnTo>
                        <a:pt x="479" y="8"/>
                      </a:lnTo>
                      <a:lnTo>
                        <a:pt x="460" y="5"/>
                      </a:lnTo>
                      <a:lnTo>
                        <a:pt x="439" y="2"/>
                      </a:lnTo>
                      <a:lnTo>
                        <a:pt x="419" y="1"/>
                      </a:lnTo>
                      <a:lnTo>
                        <a:pt x="399" y="0"/>
                      </a:lnTo>
                      <a:lnTo>
                        <a:pt x="379" y="1"/>
                      </a:lnTo>
                      <a:lnTo>
                        <a:pt x="357" y="2"/>
                      </a:lnTo>
                      <a:lnTo>
                        <a:pt x="338" y="5"/>
                      </a:lnTo>
                      <a:lnTo>
                        <a:pt x="318" y="8"/>
                      </a:lnTo>
                      <a:lnTo>
                        <a:pt x="299" y="13"/>
                      </a:lnTo>
                      <a:lnTo>
                        <a:pt x="280" y="18"/>
                      </a:lnTo>
                      <a:lnTo>
                        <a:pt x="262" y="24"/>
                      </a:lnTo>
                      <a:lnTo>
                        <a:pt x="243" y="32"/>
                      </a:lnTo>
                      <a:lnTo>
                        <a:pt x="225" y="39"/>
                      </a:lnTo>
                      <a:lnTo>
                        <a:pt x="208" y="49"/>
                      </a:lnTo>
                      <a:lnTo>
                        <a:pt x="192" y="58"/>
                      </a:lnTo>
                      <a:lnTo>
                        <a:pt x="175" y="68"/>
                      </a:lnTo>
                      <a:lnTo>
                        <a:pt x="160" y="80"/>
                      </a:lnTo>
                      <a:lnTo>
                        <a:pt x="145" y="91"/>
                      </a:lnTo>
                      <a:lnTo>
                        <a:pt x="131" y="104"/>
                      </a:lnTo>
                      <a:lnTo>
                        <a:pt x="117" y="117"/>
                      </a:lnTo>
                      <a:lnTo>
                        <a:pt x="104" y="131"/>
                      </a:lnTo>
                      <a:lnTo>
                        <a:pt x="91" y="146"/>
                      </a:lnTo>
                      <a:lnTo>
                        <a:pt x="79" y="161"/>
                      </a:lnTo>
                      <a:lnTo>
                        <a:pt x="68" y="176"/>
                      </a:lnTo>
                      <a:lnTo>
                        <a:pt x="57" y="193"/>
                      </a:lnTo>
                      <a:lnTo>
                        <a:pt x="47" y="209"/>
                      </a:lnTo>
                      <a:lnTo>
                        <a:pt x="39" y="227"/>
                      </a:lnTo>
                      <a:lnTo>
                        <a:pt x="31" y="244"/>
                      </a:lnTo>
                      <a:lnTo>
                        <a:pt x="24" y="262"/>
                      </a:lnTo>
                      <a:lnTo>
                        <a:pt x="18" y="281"/>
                      </a:lnTo>
                      <a:lnTo>
                        <a:pt x="12" y="299"/>
                      </a:lnTo>
                      <a:lnTo>
                        <a:pt x="8" y="318"/>
                      </a:lnTo>
                      <a:lnTo>
                        <a:pt x="5" y="338"/>
                      </a:lnTo>
                      <a:lnTo>
                        <a:pt x="2" y="359"/>
                      </a:lnTo>
                      <a:lnTo>
                        <a:pt x="1" y="379"/>
                      </a:lnTo>
                      <a:lnTo>
                        <a:pt x="0" y="399"/>
                      </a:lnTo>
                      <a:lnTo>
                        <a:pt x="1" y="419"/>
                      </a:lnTo>
                      <a:lnTo>
                        <a:pt x="2" y="440"/>
                      </a:lnTo>
                      <a:lnTo>
                        <a:pt x="5" y="460"/>
                      </a:lnTo>
                      <a:lnTo>
                        <a:pt x="8" y="479"/>
                      </a:lnTo>
                      <a:lnTo>
                        <a:pt x="12" y="499"/>
                      </a:lnTo>
                      <a:lnTo>
                        <a:pt x="18" y="517"/>
                      </a:lnTo>
                      <a:lnTo>
                        <a:pt x="24" y="536"/>
                      </a:lnTo>
                      <a:lnTo>
                        <a:pt x="31" y="554"/>
                      </a:lnTo>
                      <a:lnTo>
                        <a:pt x="39" y="572"/>
                      </a:lnTo>
                      <a:lnTo>
                        <a:pt x="47" y="589"/>
                      </a:lnTo>
                      <a:lnTo>
                        <a:pt x="57" y="606"/>
                      </a:lnTo>
                      <a:lnTo>
                        <a:pt x="68" y="622"/>
                      </a:lnTo>
                      <a:lnTo>
                        <a:pt x="79" y="638"/>
                      </a:lnTo>
                      <a:lnTo>
                        <a:pt x="91" y="652"/>
                      </a:lnTo>
                      <a:lnTo>
                        <a:pt x="104" y="667"/>
                      </a:lnTo>
                      <a:lnTo>
                        <a:pt x="117" y="681"/>
                      </a:lnTo>
                      <a:lnTo>
                        <a:pt x="131" y="694"/>
                      </a:lnTo>
                      <a:lnTo>
                        <a:pt x="145" y="707"/>
                      </a:lnTo>
                      <a:lnTo>
                        <a:pt x="160" y="718"/>
                      </a:lnTo>
                      <a:lnTo>
                        <a:pt x="175" y="730"/>
                      </a:lnTo>
                      <a:lnTo>
                        <a:pt x="192" y="740"/>
                      </a:lnTo>
                      <a:lnTo>
                        <a:pt x="208" y="749"/>
                      </a:lnTo>
                      <a:lnTo>
                        <a:pt x="225" y="759"/>
                      </a:lnTo>
                      <a:lnTo>
                        <a:pt x="243" y="766"/>
                      </a:lnTo>
                      <a:lnTo>
                        <a:pt x="262" y="774"/>
                      </a:lnTo>
                      <a:lnTo>
                        <a:pt x="280" y="780"/>
                      </a:lnTo>
                      <a:lnTo>
                        <a:pt x="299" y="785"/>
                      </a:lnTo>
                      <a:lnTo>
                        <a:pt x="318" y="790"/>
                      </a:lnTo>
                      <a:lnTo>
                        <a:pt x="338" y="793"/>
                      </a:lnTo>
                      <a:lnTo>
                        <a:pt x="357" y="796"/>
                      </a:lnTo>
                      <a:lnTo>
                        <a:pt x="379" y="797"/>
                      </a:lnTo>
                      <a:lnTo>
                        <a:pt x="399" y="797"/>
                      </a:lnTo>
                      <a:lnTo>
                        <a:pt x="419" y="797"/>
                      </a:lnTo>
                      <a:lnTo>
                        <a:pt x="439" y="796"/>
                      </a:lnTo>
                      <a:lnTo>
                        <a:pt x="460" y="793"/>
                      </a:lnTo>
                      <a:lnTo>
                        <a:pt x="479" y="790"/>
                      </a:lnTo>
                      <a:lnTo>
                        <a:pt x="498" y="785"/>
                      </a:lnTo>
                      <a:lnTo>
                        <a:pt x="517" y="780"/>
                      </a:lnTo>
                      <a:lnTo>
                        <a:pt x="536" y="774"/>
                      </a:lnTo>
                      <a:lnTo>
                        <a:pt x="554" y="766"/>
                      </a:lnTo>
                      <a:lnTo>
                        <a:pt x="571" y="759"/>
                      </a:lnTo>
                      <a:lnTo>
                        <a:pt x="588" y="749"/>
                      </a:lnTo>
                      <a:lnTo>
                        <a:pt x="606" y="740"/>
                      </a:lnTo>
                      <a:lnTo>
                        <a:pt x="622" y="730"/>
                      </a:lnTo>
                      <a:lnTo>
                        <a:pt x="637" y="718"/>
                      </a:lnTo>
                      <a:lnTo>
                        <a:pt x="652" y="707"/>
                      </a:lnTo>
                      <a:lnTo>
                        <a:pt x="667" y="694"/>
                      </a:lnTo>
                      <a:lnTo>
                        <a:pt x="681" y="681"/>
                      </a:lnTo>
                      <a:lnTo>
                        <a:pt x="694" y="667"/>
                      </a:lnTo>
                      <a:lnTo>
                        <a:pt x="707" y="652"/>
                      </a:lnTo>
                      <a:lnTo>
                        <a:pt x="718" y="638"/>
                      </a:lnTo>
                      <a:lnTo>
                        <a:pt x="729" y="622"/>
                      </a:lnTo>
                      <a:lnTo>
                        <a:pt x="740" y="606"/>
                      </a:lnTo>
                      <a:lnTo>
                        <a:pt x="749" y="589"/>
                      </a:lnTo>
                      <a:lnTo>
                        <a:pt x="758" y="572"/>
                      </a:lnTo>
                      <a:lnTo>
                        <a:pt x="766" y="554"/>
                      </a:lnTo>
                      <a:lnTo>
                        <a:pt x="774" y="536"/>
                      </a:lnTo>
                      <a:lnTo>
                        <a:pt x="780" y="517"/>
                      </a:lnTo>
                      <a:lnTo>
                        <a:pt x="786" y="499"/>
                      </a:lnTo>
                      <a:lnTo>
                        <a:pt x="790" y="479"/>
                      </a:lnTo>
                      <a:lnTo>
                        <a:pt x="793" y="460"/>
                      </a:lnTo>
                      <a:lnTo>
                        <a:pt x="795" y="440"/>
                      </a:lnTo>
                      <a:lnTo>
                        <a:pt x="797" y="419"/>
                      </a:lnTo>
                      <a:lnTo>
                        <a:pt x="797" y="399"/>
                      </a:lnTo>
                      <a:close/>
                      <a:moveTo>
                        <a:pt x="760" y="399"/>
                      </a:moveTo>
                      <a:lnTo>
                        <a:pt x="759" y="417"/>
                      </a:lnTo>
                      <a:lnTo>
                        <a:pt x="758" y="436"/>
                      </a:lnTo>
                      <a:lnTo>
                        <a:pt x="756" y="454"/>
                      </a:lnTo>
                      <a:lnTo>
                        <a:pt x="753" y="471"/>
                      </a:lnTo>
                      <a:lnTo>
                        <a:pt x="748" y="490"/>
                      </a:lnTo>
                      <a:lnTo>
                        <a:pt x="743" y="507"/>
                      </a:lnTo>
                      <a:lnTo>
                        <a:pt x="738" y="523"/>
                      </a:lnTo>
                      <a:lnTo>
                        <a:pt x="731" y="540"/>
                      </a:lnTo>
                      <a:lnTo>
                        <a:pt x="724" y="556"/>
                      </a:lnTo>
                      <a:lnTo>
                        <a:pt x="716" y="570"/>
                      </a:lnTo>
                      <a:lnTo>
                        <a:pt x="708" y="586"/>
                      </a:lnTo>
                      <a:lnTo>
                        <a:pt x="698" y="600"/>
                      </a:lnTo>
                      <a:lnTo>
                        <a:pt x="688" y="615"/>
                      </a:lnTo>
                      <a:lnTo>
                        <a:pt x="677" y="628"/>
                      </a:lnTo>
                      <a:lnTo>
                        <a:pt x="666" y="642"/>
                      </a:lnTo>
                      <a:lnTo>
                        <a:pt x="653" y="655"/>
                      </a:lnTo>
                      <a:lnTo>
                        <a:pt x="642" y="666"/>
                      </a:lnTo>
                      <a:lnTo>
                        <a:pt x="628" y="677"/>
                      </a:lnTo>
                      <a:lnTo>
                        <a:pt x="615" y="689"/>
                      </a:lnTo>
                      <a:lnTo>
                        <a:pt x="600" y="698"/>
                      </a:lnTo>
                      <a:lnTo>
                        <a:pt x="586" y="708"/>
                      </a:lnTo>
                      <a:lnTo>
                        <a:pt x="570" y="716"/>
                      </a:lnTo>
                      <a:lnTo>
                        <a:pt x="555" y="724"/>
                      </a:lnTo>
                      <a:lnTo>
                        <a:pt x="540" y="731"/>
                      </a:lnTo>
                      <a:lnTo>
                        <a:pt x="522" y="738"/>
                      </a:lnTo>
                      <a:lnTo>
                        <a:pt x="506" y="744"/>
                      </a:lnTo>
                      <a:lnTo>
                        <a:pt x="488" y="748"/>
                      </a:lnTo>
                      <a:lnTo>
                        <a:pt x="471" y="752"/>
                      </a:lnTo>
                      <a:lnTo>
                        <a:pt x="453" y="756"/>
                      </a:lnTo>
                      <a:lnTo>
                        <a:pt x="435" y="758"/>
                      </a:lnTo>
                      <a:lnTo>
                        <a:pt x="417" y="759"/>
                      </a:lnTo>
                      <a:lnTo>
                        <a:pt x="399" y="760"/>
                      </a:lnTo>
                      <a:lnTo>
                        <a:pt x="380" y="759"/>
                      </a:lnTo>
                      <a:lnTo>
                        <a:pt x="362" y="758"/>
                      </a:lnTo>
                      <a:lnTo>
                        <a:pt x="344" y="756"/>
                      </a:lnTo>
                      <a:lnTo>
                        <a:pt x="325" y="752"/>
                      </a:lnTo>
                      <a:lnTo>
                        <a:pt x="308" y="748"/>
                      </a:lnTo>
                      <a:lnTo>
                        <a:pt x="291" y="744"/>
                      </a:lnTo>
                      <a:lnTo>
                        <a:pt x="274" y="738"/>
                      </a:lnTo>
                      <a:lnTo>
                        <a:pt x="258" y="731"/>
                      </a:lnTo>
                      <a:lnTo>
                        <a:pt x="242" y="724"/>
                      </a:lnTo>
                      <a:lnTo>
                        <a:pt x="226" y="716"/>
                      </a:lnTo>
                      <a:lnTo>
                        <a:pt x="211" y="708"/>
                      </a:lnTo>
                      <a:lnTo>
                        <a:pt x="197" y="698"/>
                      </a:lnTo>
                      <a:lnTo>
                        <a:pt x="183" y="689"/>
                      </a:lnTo>
                      <a:lnTo>
                        <a:pt x="169" y="677"/>
                      </a:lnTo>
                      <a:lnTo>
                        <a:pt x="156" y="666"/>
                      </a:lnTo>
                      <a:lnTo>
                        <a:pt x="143" y="655"/>
                      </a:lnTo>
                      <a:lnTo>
                        <a:pt x="132" y="642"/>
                      </a:lnTo>
                      <a:lnTo>
                        <a:pt x="120" y="628"/>
                      </a:lnTo>
                      <a:lnTo>
                        <a:pt x="109" y="615"/>
                      </a:lnTo>
                      <a:lnTo>
                        <a:pt x="100" y="600"/>
                      </a:lnTo>
                      <a:lnTo>
                        <a:pt x="90" y="586"/>
                      </a:lnTo>
                      <a:lnTo>
                        <a:pt x="82" y="570"/>
                      </a:lnTo>
                      <a:lnTo>
                        <a:pt x="73" y="556"/>
                      </a:lnTo>
                      <a:lnTo>
                        <a:pt x="67" y="540"/>
                      </a:lnTo>
                      <a:lnTo>
                        <a:pt x="59" y="523"/>
                      </a:lnTo>
                      <a:lnTo>
                        <a:pt x="54" y="507"/>
                      </a:lnTo>
                      <a:lnTo>
                        <a:pt x="50" y="490"/>
                      </a:lnTo>
                      <a:lnTo>
                        <a:pt x="45" y="471"/>
                      </a:lnTo>
                      <a:lnTo>
                        <a:pt x="42" y="454"/>
                      </a:lnTo>
                      <a:lnTo>
                        <a:pt x="40" y="436"/>
                      </a:lnTo>
                      <a:lnTo>
                        <a:pt x="38" y="417"/>
                      </a:lnTo>
                      <a:lnTo>
                        <a:pt x="38" y="399"/>
                      </a:lnTo>
                      <a:lnTo>
                        <a:pt x="38" y="380"/>
                      </a:lnTo>
                      <a:lnTo>
                        <a:pt x="40" y="362"/>
                      </a:lnTo>
                      <a:lnTo>
                        <a:pt x="42" y="344"/>
                      </a:lnTo>
                      <a:lnTo>
                        <a:pt x="45" y="327"/>
                      </a:lnTo>
                      <a:lnTo>
                        <a:pt x="50" y="309"/>
                      </a:lnTo>
                      <a:lnTo>
                        <a:pt x="54" y="292"/>
                      </a:lnTo>
                      <a:lnTo>
                        <a:pt x="59" y="275"/>
                      </a:lnTo>
                      <a:lnTo>
                        <a:pt x="67" y="259"/>
                      </a:lnTo>
                      <a:lnTo>
                        <a:pt x="73" y="243"/>
                      </a:lnTo>
                      <a:lnTo>
                        <a:pt x="82" y="227"/>
                      </a:lnTo>
                      <a:lnTo>
                        <a:pt x="90" y="212"/>
                      </a:lnTo>
                      <a:lnTo>
                        <a:pt x="100" y="197"/>
                      </a:lnTo>
                      <a:lnTo>
                        <a:pt x="109" y="183"/>
                      </a:lnTo>
                      <a:lnTo>
                        <a:pt x="120" y="169"/>
                      </a:lnTo>
                      <a:lnTo>
                        <a:pt x="132" y="156"/>
                      </a:lnTo>
                      <a:lnTo>
                        <a:pt x="143" y="144"/>
                      </a:lnTo>
                      <a:lnTo>
                        <a:pt x="156" y="132"/>
                      </a:lnTo>
                      <a:lnTo>
                        <a:pt x="169" y="120"/>
                      </a:lnTo>
                      <a:lnTo>
                        <a:pt x="183" y="110"/>
                      </a:lnTo>
                      <a:lnTo>
                        <a:pt x="197" y="100"/>
                      </a:lnTo>
                      <a:lnTo>
                        <a:pt x="211" y="90"/>
                      </a:lnTo>
                      <a:lnTo>
                        <a:pt x="226" y="82"/>
                      </a:lnTo>
                      <a:lnTo>
                        <a:pt x="242" y="73"/>
                      </a:lnTo>
                      <a:lnTo>
                        <a:pt x="258" y="67"/>
                      </a:lnTo>
                      <a:lnTo>
                        <a:pt x="274" y="61"/>
                      </a:lnTo>
                      <a:lnTo>
                        <a:pt x="291" y="54"/>
                      </a:lnTo>
                      <a:lnTo>
                        <a:pt x="308" y="50"/>
                      </a:lnTo>
                      <a:lnTo>
                        <a:pt x="325" y="46"/>
                      </a:lnTo>
                      <a:lnTo>
                        <a:pt x="344" y="42"/>
                      </a:lnTo>
                      <a:lnTo>
                        <a:pt x="362" y="40"/>
                      </a:lnTo>
                      <a:lnTo>
                        <a:pt x="380" y="38"/>
                      </a:lnTo>
                      <a:lnTo>
                        <a:pt x="399" y="38"/>
                      </a:lnTo>
                      <a:lnTo>
                        <a:pt x="417" y="38"/>
                      </a:lnTo>
                      <a:lnTo>
                        <a:pt x="435" y="40"/>
                      </a:lnTo>
                      <a:lnTo>
                        <a:pt x="453" y="42"/>
                      </a:lnTo>
                      <a:lnTo>
                        <a:pt x="471" y="46"/>
                      </a:lnTo>
                      <a:lnTo>
                        <a:pt x="488" y="50"/>
                      </a:lnTo>
                      <a:lnTo>
                        <a:pt x="506" y="54"/>
                      </a:lnTo>
                      <a:lnTo>
                        <a:pt x="522" y="61"/>
                      </a:lnTo>
                      <a:lnTo>
                        <a:pt x="540" y="67"/>
                      </a:lnTo>
                      <a:lnTo>
                        <a:pt x="555" y="73"/>
                      </a:lnTo>
                      <a:lnTo>
                        <a:pt x="570" y="82"/>
                      </a:lnTo>
                      <a:lnTo>
                        <a:pt x="586" y="90"/>
                      </a:lnTo>
                      <a:lnTo>
                        <a:pt x="600" y="100"/>
                      </a:lnTo>
                      <a:lnTo>
                        <a:pt x="615" y="110"/>
                      </a:lnTo>
                      <a:lnTo>
                        <a:pt x="628" y="120"/>
                      </a:lnTo>
                      <a:lnTo>
                        <a:pt x="642" y="132"/>
                      </a:lnTo>
                      <a:lnTo>
                        <a:pt x="653" y="144"/>
                      </a:lnTo>
                      <a:lnTo>
                        <a:pt x="666" y="156"/>
                      </a:lnTo>
                      <a:lnTo>
                        <a:pt x="677" y="169"/>
                      </a:lnTo>
                      <a:lnTo>
                        <a:pt x="688" y="183"/>
                      </a:lnTo>
                      <a:lnTo>
                        <a:pt x="698" y="197"/>
                      </a:lnTo>
                      <a:lnTo>
                        <a:pt x="708" y="212"/>
                      </a:lnTo>
                      <a:lnTo>
                        <a:pt x="716" y="227"/>
                      </a:lnTo>
                      <a:lnTo>
                        <a:pt x="724" y="243"/>
                      </a:lnTo>
                      <a:lnTo>
                        <a:pt x="731" y="259"/>
                      </a:lnTo>
                      <a:lnTo>
                        <a:pt x="738" y="275"/>
                      </a:lnTo>
                      <a:lnTo>
                        <a:pt x="743" y="292"/>
                      </a:lnTo>
                      <a:lnTo>
                        <a:pt x="748" y="309"/>
                      </a:lnTo>
                      <a:lnTo>
                        <a:pt x="753" y="327"/>
                      </a:lnTo>
                      <a:lnTo>
                        <a:pt x="756" y="344"/>
                      </a:lnTo>
                      <a:lnTo>
                        <a:pt x="758" y="362"/>
                      </a:lnTo>
                      <a:lnTo>
                        <a:pt x="759" y="380"/>
                      </a:lnTo>
                      <a:lnTo>
                        <a:pt x="760" y="399"/>
                      </a:lnTo>
                      <a:close/>
                    </a:path>
                  </a:pathLst>
                </a:custGeom>
                <a:solidFill>
                  <a:srgbClr val="71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09" name="Freeform 7325">
                  <a:extLst>
                    <a:ext uri="{FF2B5EF4-FFF2-40B4-BE49-F238E27FC236}">
                      <a16:creationId xmlns:a16="http://schemas.microsoft.com/office/drawing/2014/main" xmlns="" id="{D0256846-9C39-4EA4-81CE-0954FCC0C5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7" y="1440"/>
                  <a:ext cx="76" cy="76"/>
                </a:xfrm>
                <a:custGeom>
                  <a:avLst/>
                  <a:gdLst>
                    <a:gd name="T0" fmla="*/ 752 w 760"/>
                    <a:gd name="T1" fmla="*/ 303 h 760"/>
                    <a:gd name="T2" fmla="*/ 722 w 760"/>
                    <a:gd name="T3" fmla="*/ 215 h 760"/>
                    <a:gd name="T4" fmla="*/ 673 w 760"/>
                    <a:gd name="T5" fmla="*/ 138 h 760"/>
                    <a:gd name="T6" fmla="*/ 607 w 760"/>
                    <a:gd name="T7" fmla="*/ 76 h 760"/>
                    <a:gd name="T8" fmla="*/ 528 w 760"/>
                    <a:gd name="T9" fmla="*/ 30 h 760"/>
                    <a:gd name="T10" fmla="*/ 437 w 760"/>
                    <a:gd name="T11" fmla="*/ 4 h 760"/>
                    <a:gd name="T12" fmla="*/ 341 w 760"/>
                    <a:gd name="T13" fmla="*/ 2 h 760"/>
                    <a:gd name="T14" fmla="*/ 249 w 760"/>
                    <a:gd name="T15" fmla="*/ 23 h 760"/>
                    <a:gd name="T16" fmla="*/ 167 w 760"/>
                    <a:gd name="T17" fmla="*/ 65 h 760"/>
                    <a:gd name="T18" fmla="*/ 99 w 760"/>
                    <a:gd name="T19" fmla="*/ 125 h 760"/>
                    <a:gd name="T20" fmla="*/ 46 w 760"/>
                    <a:gd name="T21" fmla="*/ 199 h 760"/>
                    <a:gd name="T22" fmla="*/ 11 w 760"/>
                    <a:gd name="T23" fmla="*/ 285 h 760"/>
                    <a:gd name="T24" fmla="*/ 0 w 760"/>
                    <a:gd name="T25" fmla="*/ 380 h 760"/>
                    <a:gd name="T26" fmla="*/ 11 w 760"/>
                    <a:gd name="T27" fmla="*/ 475 h 760"/>
                    <a:gd name="T28" fmla="*/ 46 w 760"/>
                    <a:gd name="T29" fmla="*/ 561 h 760"/>
                    <a:gd name="T30" fmla="*/ 99 w 760"/>
                    <a:gd name="T31" fmla="*/ 636 h 760"/>
                    <a:gd name="T32" fmla="*/ 167 w 760"/>
                    <a:gd name="T33" fmla="*/ 695 h 760"/>
                    <a:gd name="T34" fmla="*/ 249 w 760"/>
                    <a:gd name="T35" fmla="*/ 737 h 760"/>
                    <a:gd name="T36" fmla="*/ 341 w 760"/>
                    <a:gd name="T37" fmla="*/ 758 h 760"/>
                    <a:gd name="T38" fmla="*/ 437 w 760"/>
                    <a:gd name="T39" fmla="*/ 756 h 760"/>
                    <a:gd name="T40" fmla="*/ 528 w 760"/>
                    <a:gd name="T41" fmla="*/ 730 h 760"/>
                    <a:gd name="T42" fmla="*/ 607 w 760"/>
                    <a:gd name="T43" fmla="*/ 685 h 760"/>
                    <a:gd name="T44" fmla="*/ 673 w 760"/>
                    <a:gd name="T45" fmla="*/ 622 h 760"/>
                    <a:gd name="T46" fmla="*/ 722 w 760"/>
                    <a:gd name="T47" fmla="*/ 545 h 760"/>
                    <a:gd name="T48" fmla="*/ 752 w 760"/>
                    <a:gd name="T49" fmla="*/ 457 h 760"/>
                    <a:gd name="T50" fmla="*/ 722 w 760"/>
                    <a:gd name="T51" fmla="*/ 380 h 760"/>
                    <a:gd name="T52" fmla="*/ 711 w 760"/>
                    <a:gd name="T53" fmla="*/ 465 h 760"/>
                    <a:gd name="T54" fmla="*/ 680 w 760"/>
                    <a:gd name="T55" fmla="*/ 543 h 760"/>
                    <a:gd name="T56" fmla="*/ 632 w 760"/>
                    <a:gd name="T57" fmla="*/ 610 h 760"/>
                    <a:gd name="T58" fmla="*/ 571 w 760"/>
                    <a:gd name="T59" fmla="*/ 663 h 760"/>
                    <a:gd name="T60" fmla="*/ 497 w 760"/>
                    <a:gd name="T61" fmla="*/ 702 h 760"/>
                    <a:gd name="T62" fmla="*/ 415 w 760"/>
                    <a:gd name="T63" fmla="*/ 720 h 760"/>
                    <a:gd name="T64" fmla="*/ 328 w 760"/>
                    <a:gd name="T65" fmla="*/ 718 h 760"/>
                    <a:gd name="T66" fmla="*/ 247 w 760"/>
                    <a:gd name="T67" fmla="*/ 695 h 760"/>
                    <a:gd name="T68" fmla="*/ 175 w 760"/>
                    <a:gd name="T69" fmla="*/ 654 h 760"/>
                    <a:gd name="T70" fmla="*/ 116 w 760"/>
                    <a:gd name="T71" fmla="*/ 597 h 760"/>
                    <a:gd name="T72" fmla="*/ 71 w 760"/>
                    <a:gd name="T73" fmla="*/ 528 h 760"/>
                    <a:gd name="T74" fmla="*/ 44 w 760"/>
                    <a:gd name="T75" fmla="*/ 449 h 760"/>
                    <a:gd name="T76" fmla="*/ 38 w 760"/>
                    <a:gd name="T77" fmla="*/ 362 h 760"/>
                    <a:gd name="T78" fmla="*/ 53 w 760"/>
                    <a:gd name="T79" fmla="*/ 278 h 760"/>
                    <a:gd name="T80" fmla="*/ 87 w 760"/>
                    <a:gd name="T81" fmla="*/ 202 h 760"/>
                    <a:gd name="T82" fmla="*/ 138 w 760"/>
                    <a:gd name="T83" fmla="*/ 138 h 760"/>
                    <a:gd name="T84" fmla="*/ 202 w 760"/>
                    <a:gd name="T85" fmla="*/ 87 h 760"/>
                    <a:gd name="T86" fmla="*/ 278 w 760"/>
                    <a:gd name="T87" fmla="*/ 53 h 760"/>
                    <a:gd name="T88" fmla="*/ 362 w 760"/>
                    <a:gd name="T89" fmla="*/ 38 h 760"/>
                    <a:gd name="T90" fmla="*/ 448 w 760"/>
                    <a:gd name="T91" fmla="*/ 45 h 760"/>
                    <a:gd name="T92" fmla="*/ 528 w 760"/>
                    <a:gd name="T93" fmla="*/ 71 h 760"/>
                    <a:gd name="T94" fmla="*/ 597 w 760"/>
                    <a:gd name="T95" fmla="*/ 116 h 760"/>
                    <a:gd name="T96" fmla="*/ 654 w 760"/>
                    <a:gd name="T97" fmla="*/ 176 h 760"/>
                    <a:gd name="T98" fmla="*/ 695 w 760"/>
                    <a:gd name="T99" fmla="*/ 247 h 760"/>
                    <a:gd name="T100" fmla="*/ 718 w 760"/>
                    <a:gd name="T101" fmla="*/ 328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0" h="760">
                      <a:moveTo>
                        <a:pt x="760" y="380"/>
                      </a:moveTo>
                      <a:lnTo>
                        <a:pt x="759" y="361"/>
                      </a:lnTo>
                      <a:lnTo>
                        <a:pt x="758" y="341"/>
                      </a:lnTo>
                      <a:lnTo>
                        <a:pt x="755" y="323"/>
                      </a:lnTo>
                      <a:lnTo>
                        <a:pt x="752" y="303"/>
                      </a:lnTo>
                      <a:lnTo>
                        <a:pt x="747" y="285"/>
                      </a:lnTo>
                      <a:lnTo>
                        <a:pt x="743" y="267"/>
                      </a:lnTo>
                      <a:lnTo>
                        <a:pt x="737" y="249"/>
                      </a:lnTo>
                      <a:lnTo>
                        <a:pt x="730" y="232"/>
                      </a:lnTo>
                      <a:lnTo>
                        <a:pt x="722" y="215"/>
                      </a:lnTo>
                      <a:lnTo>
                        <a:pt x="713" y="199"/>
                      </a:lnTo>
                      <a:lnTo>
                        <a:pt x="705" y="183"/>
                      </a:lnTo>
                      <a:lnTo>
                        <a:pt x="695" y="167"/>
                      </a:lnTo>
                      <a:lnTo>
                        <a:pt x="685" y="152"/>
                      </a:lnTo>
                      <a:lnTo>
                        <a:pt x="673" y="138"/>
                      </a:lnTo>
                      <a:lnTo>
                        <a:pt x="661" y="125"/>
                      </a:lnTo>
                      <a:lnTo>
                        <a:pt x="648" y="112"/>
                      </a:lnTo>
                      <a:lnTo>
                        <a:pt x="636" y="99"/>
                      </a:lnTo>
                      <a:lnTo>
                        <a:pt x="622" y="87"/>
                      </a:lnTo>
                      <a:lnTo>
                        <a:pt x="607" y="76"/>
                      </a:lnTo>
                      <a:lnTo>
                        <a:pt x="592" y="65"/>
                      </a:lnTo>
                      <a:lnTo>
                        <a:pt x="577" y="55"/>
                      </a:lnTo>
                      <a:lnTo>
                        <a:pt x="561" y="46"/>
                      </a:lnTo>
                      <a:lnTo>
                        <a:pt x="544" y="37"/>
                      </a:lnTo>
                      <a:lnTo>
                        <a:pt x="528" y="30"/>
                      </a:lnTo>
                      <a:lnTo>
                        <a:pt x="510" y="23"/>
                      </a:lnTo>
                      <a:lnTo>
                        <a:pt x="493" y="17"/>
                      </a:lnTo>
                      <a:lnTo>
                        <a:pt x="475" y="12"/>
                      </a:lnTo>
                      <a:lnTo>
                        <a:pt x="457" y="8"/>
                      </a:lnTo>
                      <a:lnTo>
                        <a:pt x="437" y="4"/>
                      </a:lnTo>
                      <a:lnTo>
                        <a:pt x="418" y="2"/>
                      </a:lnTo>
                      <a:lnTo>
                        <a:pt x="399" y="1"/>
                      </a:lnTo>
                      <a:lnTo>
                        <a:pt x="380" y="0"/>
                      </a:lnTo>
                      <a:lnTo>
                        <a:pt x="360" y="1"/>
                      </a:lnTo>
                      <a:lnTo>
                        <a:pt x="341" y="2"/>
                      </a:lnTo>
                      <a:lnTo>
                        <a:pt x="321" y="4"/>
                      </a:lnTo>
                      <a:lnTo>
                        <a:pt x="303" y="8"/>
                      </a:lnTo>
                      <a:lnTo>
                        <a:pt x="285" y="12"/>
                      </a:lnTo>
                      <a:lnTo>
                        <a:pt x="267" y="17"/>
                      </a:lnTo>
                      <a:lnTo>
                        <a:pt x="249" y="23"/>
                      </a:lnTo>
                      <a:lnTo>
                        <a:pt x="232" y="30"/>
                      </a:lnTo>
                      <a:lnTo>
                        <a:pt x="215" y="37"/>
                      </a:lnTo>
                      <a:lnTo>
                        <a:pt x="199" y="46"/>
                      </a:lnTo>
                      <a:lnTo>
                        <a:pt x="183" y="55"/>
                      </a:lnTo>
                      <a:lnTo>
                        <a:pt x="167" y="65"/>
                      </a:lnTo>
                      <a:lnTo>
                        <a:pt x="152" y="76"/>
                      </a:lnTo>
                      <a:lnTo>
                        <a:pt x="138" y="87"/>
                      </a:lnTo>
                      <a:lnTo>
                        <a:pt x="124" y="99"/>
                      </a:lnTo>
                      <a:lnTo>
                        <a:pt x="112" y="112"/>
                      </a:lnTo>
                      <a:lnTo>
                        <a:pt x="99" y="125"/>
                      </a:lnTo>
                      <a:lnTo>
                        <a:pt x="87" y="138"/>
                      </a:lnTo>
                      <a:lnTo>
                        <a:pt x="75" y="152"/>
                      </a:lnTo>
                      <a:lnTo>
                        <a:pt x="65" y="167"/>
                      </a:lnTo>
                      <a:lnTo>
                        <a:pt x="55" y="183"/>
                      </a:lnTo>
                      <a:lnTo>
                        <a:pt x="46" y="199"/>
                      </a:lnTo>
                      <a:lnTo>
                        <a:pt x="37" y="215"/>
                      </a:lnTo>
                      <a:lnTo>
                        <a:pt x="30" y="232"/>
                      </a:lnTo>
                      <a:lnTo>
                        <a:pt x="23" y="249"/>
                      </a:lnTo>
                      <a:lnTo>
                        <a:pt x="17" y="267"/>
                      </a:lnTo>
                      <a:lnTo>
                        <a:pt x="11" y="285"/>
                      </a:lnTo>
                      <a:lnTo>
                        <a:pt x="7" y="303"/>
                      </a:lnTo>
                      <a:lnTo>
                        <a:pt x="4" y="323"/>
                      </a:lnTo>
                      <a:lnTo>
                        <a:pt x="2" y="341"/>
                      </a:lnTo>
                      <a:lnTo>
                        <a:pt x="1" y="361"/>
                      </a:lnTo>
                      <a:lnTo>
                        <a:pt x="0" y="380"/>
                      </a:lnTo>
                      <a:lnTo>
                        <a:pt x="1" y="399"/>
                      </a:lnTo>
                      <a:lnTo>
                        <a:pt x="2" y="418"/>
                      </a:lnTo>
                      <a:lnTo>
                        <a:pt x="4" y="438"/>
                      </a:lnTo>
                      <a:lnTo>
                        <a:pt x="7" y="457"/>
                      </a:lnTo>
                      <a:lnTo>
                        <a:pt x="11" y="475"/>
                      </a:lnTo>
                      <a:lnTo>
                        <a:pt x="17" y="493"/>
                      </a:lnTo>
                      <a:lnTo>
                        <a:pt x="23" y="511"/>
                      </a:lnTo>
                      <a:lnTo>
                        <a:pt x="30" y="528"/>
                      </a:lnTo>
                      <a:lnTo>
                        <a:pt x="37" y="545"/>
                      </a:lnTo>
                      <a:lnTo>
                        <a:pt x="46" y="561"/>
                      </a:lnTo>
                      <a:lnTo>
                        <a:pt x="55" y="577"/>
                      </a:lnTo>
                      <a:lnTo>
                        <a:pt x="65" y="592"/>
                      </a:lnTo>
                      <a:lnTo>
                        <a:pt x="75" y="607"/>
                      </a:lnTo>
                      <a:lnTo>
                        <a:pt x="87" y="622"/>
                      </a:lnTo>
                      <a:lnTo>
                        <a:pt x="99" y="636"/>
                      </a:lnTo>
                      <a:lnTo>
                        <a:pt x="112" y="648"/>
                      </a:lnTo>
                      <a:lnTo>
                        <a:pt x="124" y="661"/>
                      </a:lnTo>
                      <a:lnTo>
                        <a:pt x="138" y="673"/>
                      </a:lnTo>
                      <a:lnTo>
                        <a:pt x="152" y="685"/>
                      </a:lnTo>
                      <a:lnTo>
                        <a:pt x="167" y="695"/>
                      </a:lnTo>
                      <a:lnTo>
                        <a:pt x="183" y="705"/>
                      </a:lnTo>
                      <a:lnTo>
                        <a:pt x="199" y="714"/>
                      </a:lnTo>
                      <a:lnTo>
                        <a:pt x="215" y="722"/>
                      </a:lnTo>
                      <a:lnTo>
                        <a:pt x="232" y="730"/>
                      </a:lnTo>
                      <a:lnTo>
                        <a:pt x="249" y="737"/>
                      </a:lnTo>
                      <a:lnTo>
                        <a:pt x="267" y="743"/>
                      </a:lnTo>
                      <a:lnTo>
                        <a:pt x="285" y="747"/>
                      </a:lnTo>
                      <a:lnTo>
                        <a:pt x="303" y="752"/>
                      </a:lnTo>
                      <a:lnTo>
                        <a:pt x="321" y="756"/>
                      </a:lnTo>
                      <a:lnTo>
                        <a:pt x="341" y="758"/>
                      </a:lnTo>
                      <a:lnTo>
                        <a:pt x="360" y="759"/>
                      </a:lnTo>
                      <a:lnTo>
                        <a:pt x="380" y="760"/>
                      </a:lnTo>
                      <a:lnTo>
                        <a:pt x="399" y="759"/>
                      </a:lnTo>
                      <a:lnTo>
                        <a:pt x="418" y="758"/>
                      </a:lnTo>
                      <a:lnTo>
                        <a:pt x="437" y="756"/>
                      </a:lnTo>
                      <a:lnTo>
                        <a:pt x="457" y="752"/>
                      </a:lnTo>
                      <a:lnTo>
                        <a:pt x="475" y="747"/>
                      </a:lnTo>
                      <a:lnTo>
                        <a:pt x="493" y="743"/>
                      </a:lnTo>
                      <a:lnTo>
                        <a:pt x="510" y="737"/>
                      </a:lnTo>
                      <a:lnTo>
                        <a:pt x="528" y="730"/>
                      </a:lnTo>
                      <a:lnTo>
                        <a:pt x="544" y="722"/>
                      </a:lnTo>
                      <a:lnTo>
                        <a:pt x="561" y="714"/>
                      </a:lnTo>
                      <a:lnTo>
                        <a:pt x="577" y="705"/>
                      </a:lnTo>
                      <a:lnTo>
                        <a:pt x="592" y="695"/>
                      </a:lnTo>
                      <a:lnTo>
                        <a:pt x="607" y="685"/>
                      </a:lnTo>
                      <a:lnTo>
                        <a:pt x="622" y="673"/>
                      </a:lnTo>
                      <a:lnTo>
                        <a:pt x="636" y="661"/>
                      </a:lnTo>
                      <a:lnTo>
                        <a:pt x="648" y="648"/>
                      </a:lnTo>
                      <a:lnTo>
                        <a:pt x="661" y="636"/>
                      </a:lnTo>
                      <a:lnTo>
                        <a:pt x="673" y="622"/>
                      </a:lnTo>
                      <a:lnTo>
                        <a:pt x="685" y="607"/>
                      </a:lnTo>
                      <a:lnTo>
                        <a:pt x="695" y="592"/>
                      </a:lnTo>
                      <a:lnTo>
                        <a:pt x="705" y="577"/>
                      </a:lnTo>
                      <a:lnTo>
                        <a:pt x="713" y="561"/>
                      </a:lnTo>
                      <a:lnTo>
                        <a:pt x="722" y="545"/>
                      </a:lnTo>
                      <a:lnTo>
                        <a:pt x="730" y="528"/>
                      </a:lnTo>
                      <a:lnTo>
                        <a:pt x="737" y="511"/>
                      </a:lnTo>
                      <a:lnTo>
                        <a:pt x="743" y="493"/>
                      </a:lnTo>
                      <a:lnTo>
                        <a:pt x="747" y="475"/>
                      </a:lnTo>
                      <a:lnTo>
                        <a:pt x="752" y="457"/>
                      </a:lnTo>
                      <a:lnTo>
                        <a:pt x="755" y="438"/>
                      </a:lnTo>
                      <a:lnTo>
                        <a:pt x="758" y="418"/>
                      </a:lnTo>
                      <a:lnTo>
                        <a:pt x="759" y="399"/>
                      </a:lnTo>
                      <a:lnTo>
                        <a:pt x="760" y="380"/>
                      </a:lnTo>
                      <a:close/>
                      <a:moveTo>
                        <a:pt x="722" y="380"/>
                      </a:moveTo>
                      <a:lnTo>
                        <a:pt x="721" y="397"/>
                      </a:lnTo>
                      <a:lnTo>
                        <a:pt x="720" y="415"/>
                      </a:lnTo>
                      <a:lnTo>
                        <a:pt x="718" y="432"/>
                      </a:lnTo>
                      <a:lnTo>
                        <a:pt x="714" y="449"/>
                      </a:lnTo>
                      <a:lnTo>
                        <a:pt x="711" y="465"/>
                      </a:lnTo>
                      <a:lnTo>
                        <a:pt x="706" y="481"/>
                      </a:lnTo>
                      <a:lnTo>
                        <a:pt x="700" y="497"/>
                      </a:lnTo>
                      <a:lnTo>
                        <a:pt x="695" y="513"/>
                      </a:lnTo>
                      <a:lnTo>
                        <a:pt x="688" y="528"/>
                      </a:lnTo>
                      <a:lnTo>
                        <a:pt x="680" y="543"/>
                      </a:lnTo>
                      <a:lnTo>
                        <a:pt x="672" y="557"/>
                      </a:lnTo>
                      <a:lnTo>
                        <a:pt x="663" y="571"/>
                      </a:lnTo>
                      <a:lnTo>
                        <a:pt x="654" y="584"/>
                      </a:lnTo>
                      <a:lnTo>
                        <a:pt x="644" y="597"/>
                      </a:lnTo>
                      <a:lnTo>
                        <a:pt x="632" y="610"/>
                      </a:lnTo>
                      <a:lnTo>
                        <a:pt x="622" y="622"/>
                      </a:lnTo>
                      <a:lnTo>
                        <a:pt x="610" y="633"/>
                      </a:lnTo>
                      <a:lnTo>
                        <a:pt x="597" y="644"/>
                      </a:lnTo>
                      <a:lnTo>
                        <a:pt x="584" y="654"/>
                      </a:lnTo>
                      <a:lnTo>
                        <a:pt x="571" y="663"/>
                      </a:lnTo>
                      <a:lnTo>
                        <a:pt x="557" y="672"/>
                      </a:lnTo>
                      <a:lnTo>
                        <a:pt x="543" y="680"/>
                      </a:lnTo>
                      <a:lnTo>
                        <a:pt x="528" y="688"/>
                      </a:lnTo>
                      <a:lnTo>
                        <a:pt x="513" y="695"/>
                      </a:lnTo>
                      <a:lnTo>
                        <a:pt x="497" y="702"/>
                      </a:lnTo>
                      <a:lnTo>
                        <a:pt x="481" y="707"/>
                      </a:lnTo>
                      <a:lnTo>
                        <a:pt x="465" y="711"/>
                      </a:lnTo>
                      <a:lnTo>
                        <a:pt x="448" y="714"/>
                      </a:lnTo>
                      <a:lnTo>
                        <a:pt x="432" y="718"/>
                      </a:lnTo>
                      <a:lnTo>
                        <a:pt x="415" y="720"/>
                      </a:lnTo>
                      <a:lnTo>
                        <a:pt x="397" y="722"/>
                      </a:lnTo>
                      <a:lnTo>
                        <a:pt x="380" y="722"/>
                      </a:lnTo>
                      <a:lnTo>
                        <a:pt x="362" y="722"/>
                      </a:lnTo>
                      <a:lnTo>
                        <a:pt x="345" y="720"/>
                      </a:lnTo>
                      <a:lnTo>
                        <a:pt x="328" y="718"/>
                      </a:lnTo>
                      <a:lnTo>
                        <a:pt x="311" y="714"/>
                      </a:lnTo>
                      <a:lnTo>
                        <a:pt x="295" y="711"/>
                      </a:lnTo>
                      <a:lnTo>
                        <a:pt x="278" y="707"/>
                      </a:lnTo>
                      <a:lnTo>
                        <a:pt x="262" y="702"/>
                      </a:lnTo>
                      <a:lnTo>
                        <a:pt x="247" y="695"/>
                      </a:lnTo>
                      <a:lnTo>
                        <a:pt x="232" y="688"/>
                      </a:lnTo>
                      <a:lnTo>
                        <a:pt x="217" y="680"/>
                      </a:lnTo>
                      <a:lnTo>
                        <a:pt x="202" y="672"/>
                      </a:lnTo>
                      <a:lnTo>
                        <a:pt x="188" y="663"/>
                      </a:lnTo>
                      <a:lnTo>
                        <a:pt x="175" y="654"/>
                      </a:lnTo>
                      <a:lnTo>
                        <a:pt x="163" y="644"/>
                      </a:lnTo>
                      <a:lnTo>
                        <a:pt x="150" y="633"/>
                      </a:lnTo>
                      <a:lnTo>
                        <a:pt x="138" y="622"/>
                      </a:lnTo>
                      <a:lnTo>
                        <a:pt x="126" y="610"/>
                      </a:lnTo>
                      <a:lnTo>
                        <a:pt x="116" y="597"/>
                      </a:lnTo>
                      <a:lnTo>
                        <a:pt x="106" y="584"/>
                      </a:lnTo>
                      <a:lnTo>
                        <a:pt x="97" y="571"/>
                      </a:lnTo>
                      <a:lnTo>
                        <a:pt x="87" y="557"/>
                      </a:lnTo>
                      <a:lnTo>
                        <a:pt x="79" y="543"/>
                      </a:lnTo>
                      <a:lnTo>
                        <a:pt x="71" y="528"/>
                      </a:lnTo>
                      <a:lnTo>
                        <a:pt x="65" y="513"/>
                      </a:lnTo>
                      <a:lnTo>
                        <a:pt x="58" y="497"/>
                      </a:lnTo>
                      <a:lnTo>
                        <a:pt x="53" y="481"/>
                      </a:lnTo>
                      <a:lnTo>
                        <a:pt x="49" y="465"/>
                      </a:lnTo>
                      <a:lnTo>
                        <a:pt x="44" y="449"/>
                      </a:lnTo>
                      <a:lnTo>
                        <a:pt x="41" y="432"/>
                      </a:lnTo>
                      <a:lnTo>
                        <a:pt x="39" y="415"/>
                      </a:lnTo>
                      <a:lnTo>
                        <a:pt x="38" y="397"/>
                      </a:lnTo>
                      <a:lnTo>
                        <a:pt x="38" y="380"/>
                      </a:lnTo>
                      <a:lnTo>
                        <a:pt x="38" y="362"/>
                      </a:lnTo>
                      <a:lnTo>
                        <a:pt x="39" y="345"/>
                      </a:lnTo>
                      <a:lnTo>
                        <a:pt x="41" y="328"/>
                      </a:lnTo>
                      <a:lnTo>
                        <a:pt x="44" y="311"/>
                      </a:lnTo>
                      <a:lnTo>
                        <a:pt x="49" y="295"/>
                      </a:lnTo>
                      <a:lnTo>
                        <a:pt x="53" y="278"/>
                      </a:lnTo>
                      <a:lnTo>
                        <a:pt x="58" y="263"/>
                      </a:lnTo>
                      <a:lnTo>
                        <a:pt x="65" y="247"/>
                      </a:lnTo>
                      <a:lnTo>
                        <a:pt x="71" y="232"/>
                      </a:lnTo>
                      <a:lnTo>
                        <a:pt x="79" y="217"/>
                      </a:lnTo>
                      <a:lnTo>
                        <a:pt x="87" y="202"/>
                      </a:lnTo>
                      <a:lnTo>
                        <a:pt x="97" y="188"/>
                      </a:lnTo>
                      <a:lnTo>
                        <a:pt x="106" y="176"/>
                      </a:lnTo>
                      <a:lnTo>
                        <a:pt x="116" y="163"/>
                      </a:lnTo>
                      <a:lnTo>
                        <a:pt x="126" y="150"/>
                      </a:lnTo>
                      <a:lnTo>
                        <a:pt x="138" y="138"/>
                      </a:lnTo>
                      <a:lnTo>
                        <a:pt x="150" y="127"/>
                      </a:lnTo>
                      <a:lnTo>
                        <a:pt x="163" y="116"/>
                      </a:lnTo>
                      <a:lnTo>
                        <a:pt x="175" y="107"/>
                      </a:lnTo>
                      <a:lnTo>
                        <a:pt x="188" y="97"/>
                      </a:lnTo>
                      <a:lnTo>
                        <a:pt x="202" y="87"/>
                      </a:lnTo>
                      <a:lnTo>
                        <a:pt x="217" y="80"/>
                      </a:lnTo>
                      <a:lnTo>
                        <a:pt x="232" y="71"/>
                      </a:lnTo>
                      <a:lnTo>
                        <a:pt x="247" y="65"/>
                      </a:lnTo>
                      <a:lnTo>
                        <a:pt x="262" y="59"/>
                      </a:lnTo>
                      <a:lnTo>
                        <a:pt x="278" y="53"/>
                      </a:lnTo>
                      <a:lnTo>
                        <a:pt x="295" y="49"/>
                      </a:lnTo>
                      <a:lnTo>
                        <a:pt x="311" y="45"/>
                      </a:lnTo>
                      <a:lnTo>
                        <a:pt x="328" y="43"/>
                      </a:lnTo>
                      <a:lnTo>
                        <a:pt x="345" y="39"/>
                      </a:lnTo>
                      <a:lnTo>
                        <a:pt x="362" y="38"/>
                      </a:lnTo>
                      <a:lnTo>
                        <a:pt x="380" y="38"/>
                      </a:lnTo>
                      <a:lnTo>
                        <a:pt x="397" y="38"/>
                      </a:lnTo>
                      <a:lnTo>
                        <a:pt x="415" y="39"/>
                      </a:lnTo>
                      <a:lnTo>
                        <a:pt x="432" y="43"/>
                      </a:lnTo>
                      <a:lnTo>
                        <a:pt x="448" y="45"/>
                      </a:lnTo>
                      <a:lnTo>
                        <a:pt x="465" y="49"/>
                      </a:lnTo>
                      <a:lnTo>
                        <a:pt x="481" y="53"/>
                      </a:lnTo>
                      <a:lnTo>
                        <a:pt x="497" y="59"/>
                      </a:lnTo>
                      <a:lnTo>
                        <a:pt x="513" y="65"/>
                      </a:lnTo>
                      <a:lnTo>
                        <a:pt x="528" y="71"/>
                      </a:lnTo>
                      <a:lnTo>
                        <a:pt x="543" y="80"/>
                      </a:lnTo>
                      <a:lnTo>
                        <a:pt x="557" y="87"/>
                      </a:lnTo>
                      <a:lnTo>
                        <a:pt x="571" y="97"/>
                      </a:lnTo>
                      <a:lnTo>
                        <a:pt x="584" y="107"/>
                      </a:lnTo>
                      <a:lnTo>
                        <a:pt x="597" y="116"/>
                      </a:lnTo>
                      <a:lnTo>
                        <a:pt x="610" y="127"/>
                      </a:lnTo>
                      <a:lnTo>
                        <a:pt x="622" y="138"/>
                      </a:lnTo>
                      <a:lnTo>
                        <a:pt x="632" y="150"/>
                      </a:lnTo>
                      <a:lnTo>
                        <a:pt x="644" y="163"/>
                      </a:lnTo>
                      <a:lnTo>
                        <a:pt x="654" y="176"/>
                      </a:lnTo>
                      <a:lnTo>
                        <a:pt x="663" y="188"/>
                      </a:lnTo>
                      <a:lnTo>
                        <a:pt x="672" y="202"/>
                      </a:lnTo>
                      <a:lnTo>
                        <a:pt x="680" y="217"/>
                      </a:lnTo>
                      <a:lnTo>
                        <a:pt x="688" y="232"/>
                      </a:lnTo>
                      <a:lnTo>
                        <a:pt x="695" y="247"/>
                      </a:lnTo>
                      <a:lnTo>
                        <a:pt x="700" y="263"/>
                      </a:lnTo>
                      <a:lnTo>
                        <a:pt x="706" y="278"/>
                      </a:lnTo>
                      <a:lnTo>
                        <a:pt x="711" y="295"/>
                      </a:lnTo>
                      <a:lnTo>
                        <a:pt x="714" y="311"/>
                      </a:lnTo>
                      <a:lnTo>
                        <a:pt x="718" y="328"/>
                      </a:lnTo>
                      <a:lnTo>
                        <a:pt x="720" y="345"/>
                      </a:lnTo>
                      <a:lnTo>
                        <a:pt x="721" y="362"/>
                      </a:lnTo>
                      <a:lnTo>
                        <a:pt x="722" y="380"/>
                      </a:lnTo>
                      <a:close/>
                    </a:path>
                  </a:pathLst>
                </a:custGeom>
                <a:solidFill>
                  <a:srgbClr val="79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0" name="Freeform 7326">
                  <a:extLst>
                    <a:ext uri="{FF2B5EF4-FFF2-40B4-BE49-F238E27FC236}">
                      <a16:creationId xmlns:a16="http://schemas.microsoft.com/office/drawing/2014/main" xmlns="" id="{67FCD7E7-AA8C-496F-91D2-C4BD60BD7D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" y="1442"/>
                  <a:ext cx="72" cy="72"/>
                </a:xfrm>
                <a:custGeom>
                  <a:avLst/>
                  <a:gdLst>
                    <a:gd name="T0" fmla="*/ 715 w 722"/>
                    <a:gd name="T1" fmla="*/ 289 h 722"/>
                    <a:gd name="T2" fmla="*/ 686 w 722"/>
                    <a:gd name="T3" fmla="*/ 205 h 722"/>
                    <a:gd name="T4" fmla="*/ 639 w 722"/>
                    <a:gd name="T5" fmla="*/ 131 h 722"/>
                    <a:gd name="T6" fmla="*/ 577 w 722"/>
                    <a:gd name="T7" fmla="*/ 72 h 722"/>
                    <a:gd name="T8" fmla="*/ 502 w 722"/>
                    <a:gd name="T9" fmla="*/ 29 h 722"/>
                    <a:gd name="T10" fmla="*/ 415 w 722"/>
                    <a:gd name="T11" fmla="*/ 4 h 722"/>
                    <a:gd name="T12" fmla="*/ 324 w 722"/>
                    <a:gd name="T13" fmla="*/ 2 h 722"/>
                    <a:gd name="T14" fmla="*/ 236 w 722"/>
                    <a:gd name="T15" fmla="*/ 23 h 722"/>
                    <a:gd name="T16" fmla="*/ 159 w 722"/>
                    <a:gd name="T17" fmla="*/ 62 h 722"/>
                    <a:gd name="T18" fmla="*/ 94 w 722"/>
                    <a:gd name="T19" fmla="*/ 118 h 722"/>
                    <a:gd name="T20" fmla="*/ 44 w 722"/>
                    <a:gd name="T21" fmla="*/ 189 h 722"/>
                    <a:gd name="T22" fmla="*/ 12 w 722"/>
                    <a:gd name="T23" fmla="*/ 271 h 722"/>
                    <a:gd name="T24" fmla="*/ 0 w 722"/>
                    <a:gd name="T25" fmla="*/ 361 h 722"/>
                    <a:gd name="T26" fmla="*/ 12 w 722"/>
                    <a:gd name="T27" fmla="*/ 452 h 722"/>
                    <a:gd name="T28" fmla="*/ 44 w 722"/>
                    <a:gd name="T29" fmla="*/ 532 h 722"/>
                    <a:gd name="T30" fmla="*/ 94 w 722"/>
                    <a:gd name="T31" fmla="*/ 604 h 722"/>
                    <a:gd name="T32" fmla="*/ 159 w 722"/>
                    <a:gd name="T33" fmla="*/ 660 h 722"/>
                    <a:gd name="T34" fmla="*/ 236 w 722"/>
                    <a:gd name="T35" fmla="*/ 700 h 722"/>
                    <a:gd name="T36" fmla="*/ 324 w 722"/>
                    <a:gd name="T37" fmla="*/ 720 h 722"/>
                    <a:gd name="T38" fmla="*/ 415 w 722"/>
                    <a:gd name="T39" fmla="*/ 718 h 722"/>
                    <a:gd name="T40" fmla="*/ 502 w 722"/>
                    <a:gd name="T41" fmla="*/ 693 h 722"/>
                    <a:gd name="T42" fmla="*/ 577 w 722"/>
                    <a:gd name="T43" fmla="*/ 650 h 722"/>
                    <a:gd name="T44" fmla="*/ 639 w 722"/>
                    <a:gd name="T45" fmla="*/ 590 h 722"/>
                    <a:gd name="T46" fmla="*/ 686 w 722"/>
                    <a:gd name="T47" fmla="*/ 518 h 722"/>
                    <a:gd name="T48" fmla="*/ 715 w 722"/>
                    <a:gd name="T49" fmla="*/ 433 h 722"/>
                    <a:gd name="T50" fmla="*/ 684 w 722"/>
                    <a:gd name="T51" fmla="*/ 361 h 722"/>
                    <a:gd name="T52" fmla="*/ 673 w 722"/>
                    <a:gd name="T53" fmla="*/ 442 h 722"/>
                    <a:gd name="T54" fmla="*/ 644 w 722"/>
                    <a:gd name="T55" fmla="*/ 514 h 722"/>
                    <a:gd name="T56" fmla="*/ 599 w 722"/>
                    <a:gd name="T57" fmla="*/ 578 h 722"/>
                    <a:gd name="T58" fmla="*/ 541 w 722"/>
                    <a:gd name="T59" fmla="*/ 628 h 722"/>
                    <a:gd name="T60" fmla="*/ 472 w 722"/>
                    <a:gd name="T61" fmla="*/ 664 h 722"/>
                    <a:gd name="T62" fmla="*/ 394 w 722"/>
                    <a:gd name="T63" fmla="*/ 683 h 722"/>
                    <a:gd name="T64" fmla="*/ 312 w 722"/>
                    <a:gd name="T65" fmla="*/ 680 h 722"/>
                    <a:gd name="T66" fmla="*/ 235 w 722"/>
                    <a:gd name="T67" fmla="*/ 658 h 722"/>
                    <a:gd name="T68" fmla="*/ 167 w 722"/>
                    <a:gd name="T69" fmla="*/ 620 h 722"/>
                    <a:gd name="T70" fmla="*/ 112 w 722"/>
                    <a:gd name="T71" fmla="*/ 567 h 722"/>
                    <a:gd name="T72" fmla="*/ 69 w 722"/>
                    <a:gd name="T73" fmla="*/ 501 h 722"/>
                    <a:gd name="T74" fmla="*/ 45 w 722"/>
                    <a:gd name="T75" fmla="*/ 426 h 722"/>
                    <a:gd name="T76" fmla="*/ 38 w 722"/>
                    <a:gd name="T77" fmla="*/ 344 h 722"/>
                    <a:gd name="T78" fmla="*/ 52 w 722"/>
                    <a:gd name="T79" fmla="*/ 265 h 722"/>
                    <a:gd name="T80" fmla="*/ 84 w 722"/>
                    <a:gd name="T81" fmla="*/ 194 h 722"/>
                    <a:gd name="T82" fmla="*/ 132 w 722"/>
                    <a:gd name="T83" fmla="*/ 132 h 722"/>
                    <a:gd name="T84" fmla="*/ 194 w 722"/>
                    <a:gd name="T85" fmla="*/ 85 h 722"/>
                    <a:gd name="T86" fmla="*/ 265 w 722"/>
                    <a:gd name="T87" fmla="*/ 52 h 722"/>
                    <a:gd name="T88" fmla="*/ 344 w 722"/>
                    <a:gd name="T89" fmla="*/ 39 h 722"/>
                    <a:gd name="T90" fmla="*/ 426 w 722"/>
                    <a:gd name="T91" fmla="*/ 45 h 722"/>
                    <a:gd name="T92" fmla="*/ 500 w 722"/>
                    <a:gd name="T93" fmla="*/ 70 h 722"/>
                    <a:gd name="T94" fmla="*/ 566 w 722"/>
                    <a:gd name="T95" fmla="*/ 112 h 722"/>
                    <a:gd name="T96" fmla="*/ 620 w 722"/>
                    <a:gd name="T97" fmla="*/ 167 h 722"/>
                    <a:gd name="T98" fmla="*/ 658 w 722"/>
                    <a:gd name="T99" fmla="*/ 235 h 722"/>
                    <a:gd name="T100" fmla="*/ 680 w 722"/>
                    <a:gd name="T101" fmla="*/ 312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2" h="722">
                      <a:moveTo>
                        <a:pt x="722" y="361"/>
                      </a:moveTo>
                      <a:lnTo>
                        <a:pt x="721" y="342"/>
                      </a:lnTo>
                      <a:lnTo>
                        <a:pt x="720" y="324"/>
                      </a:lnTo>
                      <a:lnTo>
                        <a:pt x="718" y="306"/>
                      </a:lnTo>
                      <a:lnTo>
                        <a:pt x="715" y="289"/>
                      </a:lnTo>
                      <a:lnTo>
                        <a:pt x="710" y="271"/>
                      </a:lnTo>
                      <a:lnTo>
                        <a:pt x="705" y="254"/>
                      </a:lnTo>
                      <a:lnTo>
                        <a:pt x="700" y="237"/>
                      </a:lnTo>
                      <a:lnTo>
                        <a:pt x="693" y="221"/>
                      </a:lnTo>
                      <a:lnTo>
                        <a:pt x="686" y="205"/>
                      </a:lnTo>
                      <a:lnTo>
                        <a:pt x="678" y="189"/>
                      </a:lnTo>
                      <a:lnTo>
                        <a:pt x="670" y="174"/>
                      </a:lnTo>
                      <a:lnTo>
                        <a:pt x="660" y="159"/>
                      </a:lnTo>
                      <a:lnTo>
                        <a:pt x="650" y="145"/>
                      </a:lnTo>
                      <a:lnTo>
                        <a:pt x="639" y="131"/>
                      </a:lnTo>
                      <a:lnTo>
                        <a:pt x="628" y="118"/>
                      </a:lnTo>
                      <a:lnTo>
                        <a:pt x="615" y="106"/>
                      </a:lnTo>
                      <a:lnTo>
                        <a:pt x="604" y="94"/>
                      </a:lnTo>
                      <a:lnTo>
                        <a:pt x="590" y="82"/>
                      </a:lnTo>
                      <a:lnTo>
                        <a:pt x="577" y="72"/>
                      </a:lnTo>
                      <a:lnTo>
                        <a:pt x="562" y="62"/>
                      </a:lnTo>
                      <a:lnTo>
                        <a:pt x="548" y="52"/>
                      </a:lnTo>
                      <a:lnTo>
                        <a:pt x="532" y="44"/>
                      </a:lnTo>
                      <a:lnTo>
                        <a:pt x="517" y="35"/>
                      </a:lnTo>
                      <a:lnTo>
                        <a:pt x="502" y="29"/>
                      </a:lnTo>
                      <a:lnTo>
                        <a:pt x="484" y="23"/>
                      </a:lnTo>
                      <a:lnTo>
                        <a:pt x="468" y="16"/>
                      </a:lnTo>
                      <a:lnTo>
                        <a:pt x="450" y="12"/>
                      </a:lnTo>
                      <a:lnTo>
                        <a:pt x="433" y="8"/>
                      </a:lnTo>
                      <a:lnTo>
                        <a:pt x="415" y="4"/>
                      </a:lnTo>
                      <a:lnTo>
                        <a:pt x="397" y="2"/>
                      </a:lnTo>
                      <a:lnTo>
                        <a:pt x="379" y="0"/>
                      </a:lnTo>
                      <a:lnTo>
                        <a:pt x="361" y="0"/>
                      </a:lnTo>
                      <a:lnTo>
                        <a:pt x="342" y="0"/>
                      </a:lnTo>
                      <a:lnTo>
                        <a:pt x="324" y="2"/>
                      </a:lnTo>
                      <a:lnTo>
                        <a:pt x="306" y="4"/>
                      </a:lnTo>
                      <a:lnTo>
                        <a:pt x="287" y="8"/>
                      </a:lnTo>
                      <a:lnTo>
                        <a:pt x="270" y="12"/>
                      </a:lnTo>
                      <a:lnTo>
                        <a:pt x="253" y="16"/>
                      </a:lnTo>
                      <a:lnTo>
                        <a:pt x="236" y="23"/>
                      </a:lnTo>
                      <a:lnTo>
                        <a:pt x="220" y="29"/>
                      </a:lnTo>
                      <a:lnTo>
                        <a:pt x="204" y="35"/>
                      </a:lnTo>
                      <a:lnTo>
                        <a:pt x="188" y="44"/>
                      </a:lnTo>
                      <a:lnTo>
                        <a:pt x="173" y="52"/>
                      </a:lnTo>
                      <a:lnTo>
                        <a:pt x="159" y="62"/>
                      </a:lnTo>
                      <a:lnTo>
                        <a:pt x="145" y="72"/>
                      </a:lnTo>
                      <a:lnTo>
                        <a:pt x="131" y="82"/>
                      </a:lnTo>
                      <a:lnTo>
                        <a:pt x="118" y="94"/>
                      </a:lnTo>
                      <a:lnTo>
                        <a:pt x="105" y="106"/>
                      </a:lnTo>
                      <a:lnTo>
                        <a:pt x="94" y="118"/>
                      </a:lnTo>
                      <a:lnTo>
                        <a:pt x="82" y="131"/>
                      </a:lnTo>
                      <a:lnTo>
                        <a:pt x="71" y="145"/>
                      </a:lnTo>
                      <a:lnTo>
                        <a:pt x="62" y="159"/>
                      </a:lnTo>
                      <a:lnTo>
                        <a:pt x="52" y="174"/>
                      </a:lnTo>
                      <a:lnTo>
                        <a:pt x="44" y="189"/>
                      </a:lnTo>
                      <a:lnTo>
                        <a:pt x="35" y="205"/>
                      </a:lnTo>
                      <a:lnTo>
                        <a:pt x="29" y="221"/>
                      </a:lnTo>
                      <a:lnTo>
                        <a:pt x="21" y="237"/>
                      </a:lnTo>
                      <a:lnTo>
                        <a:pt x="16" y="254"/>
                      </a:lnTo>
                      <a:lnTo>
                        <a:pt x="12" y="271"/>
                      </a:lnTo>
                      <a:lnTo>
                        <a:pt x="7" y="289"/>
                      </a:lnTo>
                      <a:lnTo>
                        <a:pt x="4" y="306"/>
                      </a:lnTo>
                      <a:lnTo>
                        <a:pt x="2" y="324"/>
                      </a:lnTo>
                      <a:lnTo>
                        <a:pt x="0" y="342"/>
                      </a:lnTo>
                      <a:lnTo>
                        <a:pt x="0" y="361"/>
                      </a:lnTo>
                      <a:lnTo>
                        <a:pt x="0" y="379"/>
                      </a:lnTo>
                      <a:lnTo>
                        <a:pt x="2" y="398"/>
                      </a:lnTo>
                      <a:lnTo>
                        <a:pt x="4" y="416"/>
                      </a:lnTo>
                      <a:lnTo>
                        <a:pt x="7" y="433"/>
                      </a:lnTo>
                      <a:lnTo>
                        <a:pt x="12" y="452"/>
                      </a:lnTo>
                      <a:lnTo>
                        <a:pt x="16" y="469"/>
                      </a:lnTo>
                      <a:lnTo>
                        <a:pt x="21" y="485"/>
                      </a:lnTo>
                      <a:lnTo>
                        <a:pt x="29" y="502"/>
                      </a:lnTo>
                      <a:lnTo>
                        <a:pt x="35" y="518"/>
                      </a:lnTo>
                      <a:lnTo>
                        <a:pt x="44" y="532"/>
                      </a:lnTo>
                      <a:lnTo>
                        <a:pt x="52" y="548"/>
                      </a:lnTo>
                      <a:lnTo>
                        <a:pt x="62" y="562"/>
                      </a:lnTo>
                      <a:lnTo>
                        <a:pt x="71" y="577"/>
                      </a:lnTo>
                      <a:lnTo>
                        <a:pt x="82" y="590"/>
                      </a:lnTo>
                      <a:lnTo>
                        <a:pt x="94" y="604"/>
                      </a:lnTo>
                      <a:lnTo>
                        <a:pt x="105" y="617"/>
                      </a:lnTo>
                      <a:lnTo>
                        <a:pt x="118" y="628"/>
                      </a:lnTo>
                      <a:lnTo>
                        <a:pt x="131" y="639"/>
                      </a:lnTo>
                      <a:lnTo>
                        <a:pt x="145" y="650"/>
                      </a:lnTo>
                      <a:lnTo>
                        <a:pt x="159" y="660"/>
                      </a:lnTo>
                      <a:lnTo>
                        <a:pt x="173" y="670"/>
                      </a:lnTo>
                      <a:lnTo>
                        <a:pt x="188" y="678"/>
                      </a:lnTo>
                      <a:lnTo>
                        <a:pt x="204" y="686"/>
                      </a:lnTo>
                      <a:lnTo>
                        <a:pt x="220" y="693"/>
                      </a:lnTo>
                      <a:lnTo>
                        <a:pt x="236" y="700"/>
                      </a:lnTo>
                      <a:lnTo>
                        <a:pt x="253" y="706"/>
                      </a:lnTo>
                      <a:lnTo>
                        <a:pt x="270" y="710"/>
                      </a:lnTo>
                      <a:lnTo>
                        <a:pt x="287" y="714"/>
                      </a:lnTo>
                      <a:lnTo>
                        <a:pt x="306" y="718"/>
                      </a:lnTo>
                      <a:lnTo>
                        <a:pt x="324" y="720"/>
                      </a:lnTo>
                      <a:lnTo>
                        <a:pt x="342" y="721"/>
                      </a:lnTo>
                      <a:lnTo>
                        <a:pt x="361" y="722"/>
                      </a:lnTo>
                      <a:lnTo>
                        <a:pt x="379" y="721"/>
                      </a:lnTo>
                      <a:lnTo>
                        <a:pt x="397" y="720"/>
                      </a:lnTo>
                      <a:lnTo>
                        <a:pt x="415" y="718"/>
                      </a:lnTo>
                      <a:lnTo>
                        <a:pt x="433" y="714"/>
                      </a:lnTo>
                      <a:lnTo>
                        <a:pt x="450" y="710"/>
                      </a:lnTo>
                      <a:lnTo>
                        <a:pt x="468" y="706"/>
                      </a:lnTo>
                      <a:lnTo>
                        <a:pt x="484" y="700"/>
                      </a:lnTo>
                      <a:lnTo>
                        <a:pt x="502" y="693"/>
                      </a:lnTo>
                      <a:lnTo>
                        <a:pt x="517" y="686"/>
                      </a:lnTo>
                      <a:lnTo>
                        <a:pt x="532" y="678"/>
                      </a:lnTo>
                      <a:lnTo>
                        <a:pt x="548" y="670"/>
                      </a:lnTo>
                      <a:lnTo>
                        <a:pt x="562" y="660"/>
                      </a:lnTo>
                      <a:lnTo>
                        <a:pt x="577" y="650"/>
                      </a:lnTo>
                      <a:lnTo>
                        <a:pt x="590" y="639"/>
                      </a:lnTo>
                      <a:lnTo>
                        <a:pt x="604" y="628"/>
                      </a:lnTo>
                      <a:lnTo>
                        <a:pt x="615" y="617"/>
                      </a:lnTo>
                      <a:lnTo>
                        <a:pt x="628" y="604"/>
                      </a:lnTo>
                      <a:lnTo>
                        <a:pt x="639" y="590"/>
                      </a:lnTo>
                      <a:lnTo>
                        <a:pt x="650" y="577"/>
                      </a:lnTo>
                      <a:lnTo>
                        <a:pt x="660" y="562"/>
                      </a:lnTo>
                      <a:lnTo>
                        <a:pt x="670" y="548"/>
                      </a:lnTo>
                      <a:lnTo>
                        <a:pt x="678" y="532"/>
                      </a:lnTo>
                      <a:lnTo>
                        <a:pt x="686" y="518"/>
                      </a:lnTo>
                      <a:lnTo>
                        <a:pt x="693" y="502"/>
                      </a:lnTo>
                      <a:lnTo>
                        <a:pt x="700" y="485"/>
                      </a:lnTo>
                      <a:lnTo>
                        <a:pt x="705" y="469"/>
                      </a:lnTo>
                      <a:lnTo>
                        <a:pt x="710" y="452"/>
                      </a:lnTo>
                      <a:lnTo>
                        <a:pt x="715" y="433"/>
                      </a:lnTo>
                      <a:lnTo>
                        <a:pt x="718" y="416"/>
                      </a:lnTo>
                      <a:lnTo>
                        <a:pt x="720" y="398"/>
                      </a:lnTo>
                      <a:lnTo>
                        <a:pt x="721" y="379"/>
                      </a:lnTo>
                      <a:lnTo>
                        <a:pt x="722" y="361"/>
                      </a:lnTo>
                      <a:close/>
                      <a:moveTo>
                        <a:pt x="684" y="361"/>
                      </a:moveTo>
                      <a:lnTo>
                        <a:pt x="684" y="378"/>
                      </a:lnTo>
                      <a:lnTo>
                        <a:pt x="681" y="394"/>
                      </a:lnTo>
                      <a:lnTo>
                        <a:pt x="680" y="410"/>
                      </a:lnTo>
                      <a:lnTo>
                        <a:pt x="677" y="426"/>
                      </a:lnTo>
                      <a:lnTo>
                        <a:pt x="673" y="442"/>
                      </a:lnTo>
                      <a:lnTo>
                        <a:pt x="669" y="457"/>
                      </a:lnTo>
                      <a:lnTo>
                        <a:pt x="664" y="472"/>
                      </a:lnTo>
                      <a:lnTo>
                        <a:pt x="658" y="487"/>
                      </a:lnTo>
                      <a:lnTo>
                        <a:pt x="652" y="501"/>
                      </a:lnTo>
                      <a:lnTo>
                        <a:pt x="644" y="514"/>
                      </a:lnTo>
                      <a:lnTo>
                        <a:pt x="637" y="528"/>
                      </a:lnTo>
                      <a:lnTo>
                        <a:pt x="628" y="541"/>
                      </a:lnTo>
                      <a:lnTo>
                        <a:pt x="620" y="554"/>
                      </a:lnTo>
                      <a:lnTo>
                        <a:pt x="610" y="567"/>
                      </a:lnTo>
                      <a:lnTo>
                        <a:pt x="599" y="578"/>
                      </a:lnTo>
                      <a:lnTo>
                        <a:pt x="589" y="589"/>
                      </a:lnTo>
                      <a:lnTo>
                        <a:pt x="578" y="600"/>
                      </a:lnTo>
                      <a:lnTo>
                        <a:pt x="566" y="610"/>
                      </a:lnTo>
                      <a:lnTo>
                        <a:pt x="554" y="620"/>
                      </a:lnTo>
                      <a:lnTo>
                        <a:pt x="541" y="628"/>
                      </a:lnTo>
                      <a:lnTo>
                        <a:pt x="528" y="637"/>
                      </a:lnTo>
                      <a:lnTo>
                        <a:pt x="514" y="645"/>
                      </a:lnTo>
                      <a:lnTo>
                        <a:pt x="500" y="652"/>
                      </a:lnTo>
                      <a:lnTo>
                        <a:pt x="487" y="658"/>
                      </a:lnTo>
                      <a:lnTo>
                        <a:pt x="472" y="664"/>
                      </a:lnTo>
                      <a:lnTo>
                        <a:pt x="457" y="670"/>
                      </a:lnTo>
                      <a:lnTo>
                        <a:pt x="442" y="674"/>
                      </a:lnTo>
                      <a:lnTo>
                        <a:pt x="426" y="677"/>
                      </a:lnTo>
                      <a:lnTo>
                        <a:pt x="410" y="680"/>
                      </a:lnTo>
                      <a:lnTo>
                        <a:pt x="394" y="683"/>
                      </a:lnTo>
                      <a:lnTo>
                        <a:pt x="377" y="684"/>
                      </a:lnTo>
                      <a:lnTo>
                        <a:pt x="361" y="684"/>
                      </a:lnTo>
                      <a:lnTo>
                        <a:pt x="344" y="684"/>
                      </a:lnTo>
                      <a:lnTo>
                        <a:pt x="328" y="683"/>
                      </a:lnTo>
                      <a:lnTo>
                        <a:pt x="312" y="680"/>
                      </a:lnTo>
                      <a:lnTo>
                        <a:pt x="296" y="677"/>
                      </a:lnTo>
                      <a:lnTo>
                        <a:pt x="280" y="674"/>
                      </a:lnTo>
                      <a:lnTo>
                        <a:pt x="265" y="670"/>
                      </a:lnTo>
                      <a:lnTo>
                        <a:pt x="250" y="664"/>
                      </a:lnTo>
                      <a:lnTo>
                        <a:pt x="235" y="658"/>
                      </a:lnTo>
                      <a:lnTo>
                        <a:pt x="220" y="652"/>
                      </a:lnTo>
                      <a:lnTo>
                        <a:pt x="206" y="645"/>
                      </a:lnTo>
                      <a:lnTo>
                        <a:pt x="194" y="637"/>
                      </a:lnTo>
                      <a:lnTo>
                        <a:pt x="180" y="628"/>
                      </a:lnTo>
                      <a:lnTo>
                        <a:pt x="167" y="620"/>
                      </a:lnTo>
                      <a:lnTo>
                        <a:pt x="155" y="610"/>
                      </a:lnTo>
                      <a:lnTo>
                        <a:pt x="144" y="600"/>
                      </a:lnTo>
                      <a:lnTo>
                        <a:pt x="132" y="589"/>
                      </a:lnTo>
                      <a:lnTo>
                        <a:pt x="121" y="578"/>
                      </a:lnTo>
                      <a:lnTo>
                        <a:pt x="112" y="567"/>
                      </a:lnTo>
                      <a:lnTo>
                        <a:pt x="102" y="554"/>
                      </a:lnTo>
                      <a:lnTo>
                        <a:pt x="93" y="541"/>
                      </a:lnTo>
                      <a:lnTo>
                        <a:pt x="84" y="528"/>
                      </a:lnTo>
                      <a:lnTo>
                        <a:pt x="77" y="514"/>
                      </a:lnTo>
                      <a:lnTo>
                        <a:pt x="69" y="501"/>
                      </a:lnTo>
                      <a:lnTo>
                        <a:pt x="63" y="487"/>
                      </a:lnTo>
                      <a:lnTo>
                        <a:pt x="57" y="472"/>
                      </a:lnTo>
                      <a:lnTo>
                        <a:pt x="52" y="457"/>
                      </a:lnTo>
                      <a:lnTo>
                        <a:pt x="48" y="442"/>
                      </a:lnTo>
                      <a:lnTo>
                        <a:pt x="45" y="426"/>
                      </a:lnTo>
                      <a:lnTo>
                        <a:pt x="41" y="410"/>
                      </a:lnTo>
                      <a:lnTo>
                        <a:pt x="39" y="394"/>
                      </a:lnTo>
                      <a:lnTo>
                        <a:pt x="38" y="378"/>
                      </a:lnTo>
                      <a:lnTo>
                        <a:pt x="38" y="361"/>
                      </a:lnTo>
                      <a:lnTo>
                        <a:pt x="38" y="344"/>
                      </a:lnTo>
                      <a:lnTo>
                        <a:pt x="39" y="328"/>
                      </a:lnTo>
                      <a:lnTo>
                        <a:pt x="41" y="312"/>
                      </a:lnTo>
                      <a:lnTo>
                        <a:pt x="45" y="296"/>
                      </a:lnTo>
                      <a:lnTo>
                        <a:pt x="48" y="280"/>
                      </a:lnTo>
                      <a:lnTo>
                        <a:pt x="52" y="265"/>
                      </a:lnTo>
                      <a:lnTo>
                        <a:pt x="57" y="250"/>
                      </a:lnTo>
                      <a:lnTo>
                        <a:pt x="63" y="235"/>
                      </a:lnTo>
                      <a:lnTo>
                        <a:pt x="69" y="221"/>
                      </a:lnTo>
                      <a:lnTo>
                        <a:pt x="77" y="207"/>
                      </a:lnTo>
                      <a:lnTo>
                        <a:pt x="84" y="194"/>
                      </a:lnTo>
                      <a:lnTo>
                        <a:pt x="93" y="180"/>
                      </a:lnTo>
                      <a:lnTo>
                        <a:pt x="102" y="167"/>
                      </a:lnTo>
                      <a:lnTo>
                        <a:pt x="112" y="156"/>
                      </a:lnTo>
                      <a:lnTo>
                        <a:pt x="121" y="144"/>
                      </a:lnTo>
                      <a:lnTo>
                        <a:pt x="132" y="132"/>
                      </a:lnTo>
                      <a:lnTo>
                        <a:pt x="144" y="122"/>
                      </a:lnTo>
                      <a:lnTo>
                        <a:pt x="155" y="112"/>
                      </a:lnTo>
                      <a:lnTo>
                        <a:pt x="167" y="102"/>
                      </a:lnTo>
                      <a:lnTo>
                        <a:pt x="180" y="93"/>
                      </a:lnTo>
                      <a:lnTo>
                        <a:pt x="194" y="85"/>
                      </a:lnTo>
                      <a:lnTo>
                        <a:pt x="206" y="77"/>
                      </a:lnTo>
                      <a:lnTo>
                        <a:pt x="220" y="70"/>
                      </a:lnTo>
                      <a:lnTo>
                        <a:pt x="235" y="63"/>
                      </a:lnTo>
                      <a:lnTo>
                        <a:pt x="250" y="58"/>
                      </a:lnTo>
                      <a:lnTo>
                        <a:pt x="265" y="52"/>
                      </a:lnTo>
                      <a:lnTo>
                        <a:pt x="280" y="48"/>
                      </a:lnTo>
                      <a:lnTo>
                        <a:pt x="296" y="45"/>
                      </a:lnTo>
                      <a:lnTo>
                        <a:pt x="312" y="42"/>
                      </a:lnTo>
                      <a:lnTo>
                        <a:pt x="328" y="40"/>
                      </a:lnTo>
                      <a:lnTo>
                        <a:pt x="344" y="39"/>
                      </a:lnTo>
                      <a:lnTo>
                        <a:pt x="361" y="39"/>
                      </a:lnTo>
                      <a:lnTo>
                        <a:pt x="377" y="39"/>
                      </a:lnTo>
                      <a:lnTo>
                        <a:pt x="394" y="40"/>
                      </a:lnTo>
                      <a:lnTo>
                        <a:pt x="410" y="42"/>
                      </a:lnTo>
                      <a:lnTo>
                        <a:pt x="426" y="45"/>
                      </a:lnTo>
                      <a:lnTo>
                        <a:pt x="442" y="48"/>
                      </a:lnTo>
                      <a:lnTo>
                        <a:pt x="457" y="52"/>
                      </a:lnTo>
                      <a:lnTo>
                        <a:pt x="472" y="58"/>
                      </a:lnTo>
                      <a:lnTo>
                        <a:pt x="487" y="63"/>
                      </a:lnTo>
                      <a:lnTo>
                        <a:pt x="500" y="70"/>
                      </a:lnTo>
                      <a:lnTo>
                        <a:pt x="514" y="77"/>
                      </a:lnTo>
                      <a:lnTo>
                        <a:pt x="528" y="85"/>
                      </a:lnTo>
                      <a:lnTo>
                        <a:pt x="541" y="93"/>
                      </a:lnTo>
                      <a:lnTo>
                        <a:pt x="554" y="102"/>
                      </a:lnTo>
                      <a:lnTo>
                        <a:pt x="566" y="112"/>
                      </a:lnTo>
                      <a:lnTo>
                        <a:pt x="578" y="122"/>
                      </a:lnTo>
                      <a:lnTo>
                        <a:pt x="589" y="132"/>
                      </a:lnTo>
                      <a:lnTo>
                        <a:pt x="599" y="144"/>
                      </a:lnTo>
                      <a:lnTo>
                        <a:pt x="610" y="156"/>
                      </a:lnTo>
                      <a:lnTo>
                        <a:pt x="620" y="167"/>
                      </a:lnTo>
                      <a:lnTo>
                        <a:pt x="628" y="180"/>
                      </a:lnTo>
                      <a:lnTo>
                        <a:pt x="637" y="194"/>
                      </a:lnTo>
                      <a:lnTo>
                        <a:pt x="644" y="207"/>
                      </a:lnTo>
                      <a:lnTo>
                        <a:pt x="652" y="221"/>
                      </a:lnTo>
                      <a:lnTo>
                        <a:pt x="658" y="235"/>
                      </a:lnTo>
                      <a:lnTo>
                        <a:pt x="664" y="250"/>
                      </a:lnTo>
                      <a:lnTo>
                        <a:pt x="669" y="265"/>
                      </a:lnTo>
                      <a:lnTo>
                        <a:pt x="673" y="280"/>
                      </a:lnTo>
                      <a:lnTo>
                        <a:pt x="677" y="296"/>
                      </a:lnTo>
                      <a:lnTo>
                        <a:pt x="680" y="312"/>
                      </a:lnTo>
                      <a:lnTo>
                        <a:pt x="681" y="328"/>
                      </a:lnTo>
                      <a:lnTo>
                        <a:pt x="684" y="344"/>
                      </a:lnTo>
                      <a:lnTo>
                        <a:pt x="684" y="361"/>
                      </a:lnTo>
                      <a:close/>
                    </a:path>
                  </a:pathLst>
                </a:cu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1" name="Freeform 7327">
                  <a:extLst>
                    <a:ext uri="{FF2B5EF4-FFF2-40B4-BE49-F238E27FC236}">
                      <a16:creationId xmlns:a16="http://schemas.microsoft.com/office/drawing/2014/main" xmlns="" id="{A3A6F76E-269B-4C00-842F-FA5C197E82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43"/>
                  <a:ext cx="68" cy="69"/>
                </a:xfrm>
                <a:custGeom>
                  <a:avLst/>
                  <a:gdLst>
                    <a:gd name="T0" fmla="*/ 676 w 684"/>
                    <a:gd name="T1" fmla="*/ 273 h 684"/>
                    <a:gd name="T2" fmla="*/ 650 w 684"/>
                    <a:gd name="T3" fmla="*/ 194 h 684"/>
                    <a:gd name="T4" fmla="*/ 606 w 684"/>
                    <a:gd name="T5" fmla="*/ 125 h 684"/>
                    <a:gd name="T6" fmla="*/ 546 w 684"/>
                    <a:gd name="T7" fmla="*/ 69 h 684"/>
                    <a:gd name="T8" fmla="*/ 475 w 684"/>
                    <a:gd name="T9" fmla="*/ 27 h 684"/>
                    <a:gd name="T10" fmla="*/ 394 w 684"/>
                    <a:gd name="T11" fmla="*/ 5 h 684"/>
                    <a:gd name="T12" fmla="*/ 307 w 684"/>
                    <a:gd name="T13" fmla="*/ 1 h 684"/>
                    <a:gd name="T14" fmla="*/ 224 w 684"/>
                    <a:gd name="T15" fmla="*/ 21 h 684"/>
                    <a:gd name="T16" fmla="*/ 150 w 684"/>
                    <a:gd name="T17" fmla="*/ 59 h 684"/>
                    <a:gd name="T18" fmla="*/ 88 w 684"/>
                    <a:gd name="T19" fmla="*/ 112 h 684"/>
                    <a:gd name="T20" fmla="*/ 41 w 684"/>
                    <a:gd name="T21" fmla="*/ 179 h 684"/>
                    <a:gd name="T22" fmla="*/ 11 w 684"/>
                    <a:gd name="T23" fmla="*/ 257 h 684"/>
                    <a:gd name="T24" fmla="*/ 0 w 684"/>
                    <a:gd name="T25" fmla="*/ 342 h 684"/>
                    <a:gd name="T26" fmla="*/ 11 w 684"/>
                    <a:gd name="T27" fmla="*/ 427 h 684"/>
                    <a:gd name="T28" fmla="*/ 41 w 684"/>
                    <a:gd name="T29" fmla="*/ 505 h 684"/>
                    <a:gd name="T30" fmla="*/ 88 w 684"/>
                    <a:gd name="T31" fmla="*/ 572 h 684"/>
                    <a:gd name="T32" fmla="*/ 150 w 684"/>
                    <a:gd name="T33" fmla="*/ 625 h 684"/>
                    <a:gd name="T34" fmla="*/ 224 w 684"/>
                    <a:gd name="T35" fmla="*/ 664 h 684"/>
                    <a:gd name="T36" fmla="*/ 307 w 684"/>
                    <a:gd name="T37" fmla="*/ 682 h 684"/>
                    <a:gd name="T38" fmla="*/ 394 w 684"/>
                    <a:gd name="T39" fmla="*/ 680 h 684"/>
                    <a:gd name="T40" fmla="*/ 475 w 684"/>
                    <a:gd name="T41" fmla="*/ 657 h 684"/>
                    <a:gd name="T42" fmla="*/ 546 w 684"/>
                    <a:gd name="T43" fmla="*/ 616 h 684"/>
                    <a:gd name="T44" fmla="*/ 606 w 684"/>
                    <a:gd name="T45" fmla="*/ 559 h 684"/>
                    <a:gd name="T46" fmla="*/ 650 w 684"/>
                    <a:gd name="T47" fmla="*/ 490 h 684"/>
                    <a:gd name="T48" fmla="*/ 676 w 684"/>
                    <a:gd name="T49" fmla="*/ 411 h 684"/>
                    <a:gd name="T50" fmla="*/ 645 w 684"/>
                    <a:gd name="T51" fmla="*/ 342 h 684"/>
                    <a:gd name="T52" fmla="*/ 636 w 684"/>
                    <a:gd name="T53" fmla="*/ 418 h 684"/>
                    <a:gd name="T54" fmla="*/ 609 w 684"/>
                    <a:gd name="T55" fmla="*/ 487 h 684"/>
                    <a:gd name="T56" fmla="*/ 567 w 684"/>
                    <a:gd name="T57" fmla="*/ 546 h 684"/>
                    <a:gd name="T58" fmla="*/ 511 w 684"/>
                    <a:gd name="T59" fmla="*/ 594 h 684"/>
                    <a:gd name="T60" fmla="*/ 446 w 684"/>
                    <a:gd name="T61" fmla="*/ 627 h 684"/>
                    <a:gd name="T62" fmla="*/ 373 w 684"/>
                    <a:gd name="T63" fmla="*/ 644 h 684"/>
                    <a:gd name="T64" fmla="*/ 295 w 684"/>
                    <a:gd name="T65" fmla="*/ 642 h 684"/>
                    <a:gd name="T66" fmla="*/ 224 w 684"/>
                    <a:gd name="T67" fmla="*/ 622 h 684"/>
                    <a:gd name="T68" fmla="*/ 160 w 684"/>
                    <a:gd name="T69" fmla="*/ 586 h 684"/>
                    <a:gd name="T70" fmla="*/ 108 w 684"/>
                    <a:gd name="T71" fmla="*/ 535 h 684"/>
                    <a:gd name="T72" fmla="*/ 68 w 684"/>
                    <a:gd name="T73" fmla="*/ 474 h 684"/>
                    <a:gd name="T74" fmla="*/ 44 w 684"/>
                    <a:gd name="T75" fmla="*/ 403 h 684"/>
                    <a:gd name="T76" fmla="*/ 38 w 684"/>
                    <a:gd name="T77" fmla="*/ 326 h 684"/>
                    <a:gd name="T78" fmla="*/ 51 w 684"/>
                    <a:gd name="T79" fmla="*/ 252 h 684"/>
                    <a:gd name="T80" fmla="*/ 82 w 684"/>
                    <a:gd name="T81" fmla="*/ 185 h 684"/>
                    <a:gd name="T82" fmla="*/ 127 w 684"/>
                    <a:gd name="T83" fmla="*/ 127 h 684"/>
                    <a:gd name="T84" fmla="*/ 184 w 684"/>
                    <a:gd name="T85" fmla="*/ 82 h 684"/>
                    <a:gd name="T86" fmla="*/ 251 w 684"/>
                    <a:gd name="T87" fmla="*/ 51 h 684"/>
                    <a:gd name="T88" fmla="*/ 326 w 684"/>
                    <a:gd name="T89" fmla="*/ 39 h 684"/>
                    <a:gd name="T90" fmla="*/ 403 w 684"/>
                    <a:gd name="T91" fmla="*/ 44 h 684"/>
                    <a:gd name="T92" fmla="*/ 474 w 684"/>
                    <a:gd name="T93" fmla="*/ 69 h 684"/>
                    <a:gd name="T94" fmla="*/ 535 w 684"/>
                    <a:gd name="T95" fmla="*/ 108 h 684"/>
                    <a:gd name="T96" fmla="*/ 585 w 684"/>
                    <a:gd name="T97" fmla="*/ 160 h 684"/>
                    <a:gd name="T98" fmla="*/ 622 w 684"/>
                    <a:gd name="T99" fmla="*/ 224 h 684"/>
                    <a:gd name="T100" fmla="*/ 642 w 684"/>
                    <a:gd name="T101" fmla="*/ 295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84" h="684">
                      <a:moveTo>
                        <a:pt x="684" y="342"/>
                      </a:moveTo>
                      <a:lnTo>
                        <a:pt x="683" y="324"/>
                      </a:lnTo>
                      <a:lnTo>
                        <a:pt x="682" y="307"/>
                      </a:lnTo>
                      <a:lnTo>
                        <a:pt x="680" y="290"/>
                      </a:lnTo>
                      <a:lnTo>
                        <a:pt x="676" y="273"/>
                      </a:lnTo>
                      <a:lnTo>
                        <a:pt x="673" y="257"/>
                      </a:lnTo>
                      <a:lnTo>
                        <a:pt x="668" y="240"/>
                      </a:lnTo>
                      <a:lnTo>
                        <a:pt x="662" y="225"/>
                      </a:lnTo>
                      <a:lnTo>
                        <a:pt x="657" y="209"/>
                      </a:lnTo>
                      <a:lnTo>
                        <a:pt x="650" y="194"/>
                      </a:lnTo>
                      <a:lnTo>
                        <a:pt x="642" y="179"/>
                      </a:lnTo>
                      <a:lnTo>
                        <a:pt x="634" y="164"/>
                      </a:lnTo>
                      <a:lnTo>
                        <a:pt x="625" y="150"/>
                      </a:lnTo>
                      <a:lnTo>
                        <a:pt x="616" y="138"/>
                      </a:lnTo>
                      <a:lnTo>
                        <a:pt x="606" y="125"/>
                      </a:lnTo>
                      <a:lnTo>
                        <a:pt x="594" y="112"/>
                      </a:lnTo>
                      <a:lnTo>
                        <a:pt x="584" y="100"/>
                      </a:lnTo>
                      <a:lnTo>
                        <a:pt x="572" y="89"/>
                      </a:lnTo>
                      <a:lnTo>
                        <a:pt x="559" y="78"/>
                      </a:lnTo>
                      <a:lnTo>
                        <a:pt x="546" y="69"/>
                      </a:lnTo>
                      <a:lnTo>
                        <a:pt x="533" y="59"/>
                      </a:lnTo>
                      <a:lnTo>
                        <a:pt x="519" y="49"/>
                      </a:lnTo>
                      <a:lnTo>
                        <a:pt x="505" y="42"/>
                      </a:lnTo>
                      <a:lnTo>
                        <a:pt x="490" y="33"/>
                      </a:lnTo>
                      <a:lnTo>
                        <a:pt x="475" y="27"/>
                      </a:lnTo>
                      <a:lnTo>
                        <a:pt x="459" y="21"/>
                      </a:lnTo>
                      <a:lnTo>
                        <a:pt x="443" y="15"/>
                      </a:lnTo>
                      <a:lnTo>
                        <a:pt x="427" y="11"/>
                      </a:lnTo>
                      <a:lnTo>
                        <a:pt x="410" y="7"/>
                      </a:lnTo>
                      <a:lnTo>
                        <a:pt x="394" y="5"/>
                      </a:lnTo>
                      <a:lnTo>
                        <a:pt x="377" y="1"/>
                      </a:lnTo>
                      <a:lnTo>
                        <a:pt x="359" y="0"/>
                      </a:lnTo>
                      <a:lnTo>
                        <a:pt x="342" y="0"/>
                      </a:lnTo>
                      <a:lnTo>
                        <a:pt x="324" y="0"/>
                      </a:lnTo>
                      <a:lnTo>
                        <a:pt x="307" y="1"/>
                      </a:lnTo>
                      <a:lnTo>
                        <a:pt x="290" y="5"/>
                      </a:lnTo>
                      <a:lnTo>
                        <a:pt x="273" y="7"/>
                      </a:lnTo>
                      <a:lnTo>
                        <a:pt x="257" y="11"/>
                      </a:lnTo>
                      <a:lnTo>
                        <a:pt x="240" y="15"/>
                      </a:lnTo>
                      <a:lnTo>
                        <a:pt x="224" y="21"/>
                      </a:lnTo>
                      <a:lnTo>
                        <a:pt x="209" y="27"/>
                      </a:lnTo>
                      <a:lnTo>
                        <a:pt x="194" y="33"/>
                      </a:lnTo>
                      <a:lnTo>
                        <a:pt x="179" y="42"/>
                      </a:lnTo>
                      <a:lnTo>
                        <a:pt x="164" y="49"/>
                      </a:lnTo>
                      <a:lnTo>
                        <a:pt x="150" y="59"/>
                      </a:lnTo>
                      <a:lnTo>
                        <a:pt x="137" y="69"/>
                      </a:lnTo>
                      <a:lnTo>
                        <a:pt x="125" y="78"/>
                      </a:lnTo>
                      <a:lnTo>
                        <a:pt x="112" y="89"/>
                      </a:lnTo>
                      <a:lnTo>
                        <a:pt x="100" y="100"/>
                      </a:lnTo>
                      <a:lnTo>
                        <a:pt x="88" y="112"/>
                      </a:lnTo>
                      <a:lnTo>
                        <a:pt x="78" y="125"/>
                      </a:lnTo>
                      <a:lnTo>
                        <a:pt x="67" y="138"/>
                      </a:lnTo>
                      <a:lnTo>
                        <a:pt x="59" y="150"/>
                      </a:lnTo>
                      <a:lnTo>
                        <a:pt x="49" y="164"/>
                      </a:lnTo>
                      <a:lnTo>
                        <a:pt x="41" y="179"/>
                      </a:lnTo>
                      <a:lnTo>
                        <a:pt x="33" y="194"/>
                      </a:lnTo>
                      <a:lnTo>
                        <a:pt x="27" y="209"/>
                      </a:lnTo>
                      <a:lnTo>
                        <a:pt x="20" y="225"/>
                      </a:lnTo>
                      <a:lnTo>
                        <a:pt x="15" y="240"/>
                      </a:lnTo>
                      <a:lnTo>
                        <a:pt x="11" y="257"/>
                      </a:lnTo>
                      <a:lnTo>
                        <a:pt x="6" y="273"/>
                      </a:lnTo>
                      <a:lnTo>
                        <a:pt x="3" y="290"/>
                      </a:lnTo>
                      <a:lnTo>
                        <a:pt x="1" y="307"/>
                      </a:lnTo>
                      <a:lnTo>
                        <a:pt x="0" y="324"/>
                      </a:lnTo>
                      <a:lnTo>
                        <a:pt x="0" y="342"/>
                      </a:lnTo>
                      <a:lnTo>
                        <a:pt x="0" y="359"/>
                      </a:lnTo>
                      <a:lnTo>
                        <a:pt x="1" y="377"/>
                      </a:lnTo>
                      <a:lnTo>
                        <a:pt x="3" y="394"/>
                      </a:lnTo>
                      <a:lnTo>
                        <a:pt x="6" y="411"/>
                      </a:lnTo>
                      <a:lnTo>
                        <a:pt x="11" y="427"/>
                      </a:lnTo>
                      <a:lnTo>
                        <a:pt x="15" y="443"/>
                      </a:lnTo>
                      <a:lnTo>
                        <a:pt x="20" y="459"/>
                      </a:lnTo>
                      <a:lnTo>
                        <a:pt x="27" y="475"/>
                      </a:lnTo>
                      <a:lnTo>
                        <a:pt x="33" y="490"/>
                      </a:lnTo>
                      <a:lnTo>
                        <a:pt x="41" y="505"/>
                      </a:lnTo>
                      <a:lnTo>
                        <a:pt x="49" y="519"/>
                      </a:lnTo>
                      <a:lnTo>
                        <a:pt x="59" y="533"/>
                      </a:lnTo>
                      <a:lnTo>
                        <a:pt x="67" y="546"/>
                      </a:lnTo>
                      <a:lnTo>
                        <a:pt x="78" y="559"/>
                      </a:lnTo>
                      <a:lnTo>
                        <a:pt x="88" y="572"/>
                      </a:lnTo>
                      <a:lnTo>
                        <a:pt x="100" y="584"/>
                      </a:lnTo>
                      <a:lnTo>
                        <a:pt x="112" y="595"/>
                      </a:lnTo>
                      <a:lnTo>
                        <a:pt x="125" y="606"/>
                      </a:lnTo>
                      <a:lnTo>
                        <a:pt x="137" y="616"/>
                      </a:lnTo>
                      <a:lnTo>
                        <a:pt x="150" y="625"/>
                      </a:lnTo>
                      <a:lnTo>
                        <a:pt x="164" y="635"/>
                      </a:lnTo>
                      <a:lnTo>
                        <a:pt x="179" y="642"/>
                      </a:lnTo>
                      <a:lnTo>
                        <a:pt x="194" y="650"/>
                      </a:lnTo>
                      <a:lnTo>
                        <a:pt x="209" y="657"/>
                      </a:lnTo>
                      <a:lnTo>
                        <a:pt x="224" y="664"/>
                      </a:lnTo>
                      <a:lnTo>
                        <a:pt x="240" y="669"/>
                      </a:lnTo>
                      <a:lnTo>
                        <a:pt x="257" y="673"/>
                      </a:lnTo>
                      <a:lnTo>
                        <a:pt x="273" y="676"/>
                      </a:lnTo>
                      <a:lnTo>
                        <a:pt x="290" y="680"/>
                      </a:lnTo>
                      <a:lnTo>
                        <a:pt x="307" y="682"/>
                      </a:lnTo>
                      <a:lnTo>
                        <a:pt x="324" y="684"/>
                      </a:lnTo>
                      <a:lnTo>
                        <a:pt x="342" y="684"/>
                      </a:lnTo>
                      <a:lnTo>
                        <a:pt x="359" y="684"/>
                      </a:lnTo>
                      <a:lnTo>
                        <a:pt x="377" y="682"/>
                      </a:lnTo>
                      <a:lnTo>
                        <a:pt x="394" y="680"/>
                      </a:lnTo>
                      <a:lnTo>
                        <a:pt x="410" y="676"/>
                      </a:lnTo>
                      <a:lnTo>
                        <a:pt x="427" y="673"/>
                      </a:lnTo>
                      <a:lnTo>
                        <a:pt x="443" y="669"/>
                      </a:lnTo>
                      <a:lnTo>
                        <a:pt x="459" y="664"/>
                      </a:lnTo>
                      <a:lnTo>
                        <a:pt x="475" y="657"/>
                      </a:lnTo>
                      <a:lnTo>
                        <a:pt x="490" y="650"/>
                      </a:lnTo>
                      <a:lnTo>
                        <a:pt x="505" y="642"/>
                      </a:lnTo>
                      <a:lnTo>
                        <a:pt x="519" y="635"/>
                      </a:lnTo>
                      <a:lnTo>
                        <a:pt x="533" y="625"/>
                      </a:lnTo>
                      <a:lnTo>
                        <a:pt x="546" y="616"/>
                      </a:lnTo>
                      <a:lnTo>
                        <a:pt x="559" y="606"/>
                      </a:lnTo>
                      <a:lnTo>
                        <a:pt x="572" y="595"/>
                      </a:lnTo>
                      <a:lnTo>
                        <a:pt x="584" y="584"/>
                      </a:lnTo>
                      <a:lnTo>
                        <a:pt x="594" y="572"/>
                      </a:lnTo>
                      <a:lnTo>
                        <a:pt x="606" y="559"/>
                      </a:lnTo>
                      <a:lnTo>
                        <a:pt x="616" y="546"/>
                      </a:lnTo>
                      <a:lnTo>
                        <a:pt x="625" y="533"/>
                      </a:lnTo>
                      <a:lnTo>
                        <a:pt x="634" y="519"/>
                      </a:lnTo>
                      <a:lnTo>
                        <a:pt x="642" y="505"/>
                      </a:lnTo>
                      <a:lnTo>
                        <a:pt x="650" y="490"/>
                      </a:lnTo>
                      <a:lnTo>
                        <a:pt x="657" y="475"/>
                      </a:lnTo>
                      <a:lnTo>
                        <a:pt x="662" y="459"/>
                      </a:lnTo>
                      <a:lnTo>
                        <a:pt x="668" y="443"/>
                      </a:lnTo>
                      <a:lnTo>
                        <a:pt x="673" y="427"/>
                      </a:lnTo>
                      <a:lnTo>
                        <a:pt x="676" y="411"/>
                      </a:lnTo>
                      <a:lnTo>
                        <a:pt x="680" y="394"/>
                      </a:lnTo>
                      <a:lnTo>
                        <a:pt x="682" y="377"/>
                      </a:lnTo>
                      <a:lnTo>
                        <a:pt x="683" y="359"/>
                      </a:lnTo>
                      <a:lnTo>
                        <a:pt x="684" y="342"/>
                      </a:lnTo>
                      <a:close/>
                      <a:moveTo>
                        <a:pt x="645" y="342"/>
                      </a:moveTo>
                      <a:lnTo>
                        <a:pt x="645" y="358"/>
                      </a:lnTo>
                      <a:lnTo>
                        <a:pt x="644" y="373"/>
                      </a:lnTo>
                      <a:lnTo>
                        <a:pt x="642" y="388"/>
                      </a:lnTo>
                      <a:lnTo>
                        <a:pt x="639" y="403"/>
                      </a:lnTo>
                      <a:lnTo>
                        <a:pt x="636" y="418"/>
                      </a:lnTo>
                      <a:lnTo>
                        <a:pt x="632" y="433"/>
                      </a:lnTo>
                      <a:lnTo>
                        <a:pt x="627" y="446"/>
                      </a:lnTo>
                      <a:lnTo>
                        <a:pt x="622" y="460"/>
                      </a:lnTo>
                      <a:lnTo>
                        <a:pt x="616" y="474"/>
                      </a:lnTo>
                      <a:lnTo>
                        <a:pt x="609" y="487"/>
                      </a:lnTo>
                      <a:lnTo>
                        <a:pt x="602" y="500"/>
                      </a:lnTo>
                      <a:lnTo>
                        <a:pt x="593" y="511"/>
                      </a:lnTo>
                      <a:lnTo>
                        <a:pt x="585" y="524"/>
                      </a:lnTo>
                      <a:lnTo>
                        <a:pt x="576" y="535"/>
                      </a:lnTo>
                      <a:lnTo>
                        <a:pt x="567" y="546"/>
                      </a:lnTo>
                      <a:lnTo>
                        <a:pt x="557" y="557"/>
                      </a:lnTo>
                      <a:lnTo>
                        <a:pt x="546" y="567"/>
                      </a:lnTo>
                      <a:lnTo>
                        <a:pt x="535" y="576"/>
                      </a:lnTo>
                      <a:lnTo>
                        <a:pt x="524" y="586"/>
                      </a:lnTo>
                      <a:lnTo>
                        <a:pt x="511" y="594"/>
                      </a:lnTo>
                      <a:lnTo>
                        <a:pt x="500" y="602"/>
                      </a:lnTo>
                      <a:lnTo>
                        <a:pt x="487" y="609"/>
                      </a:lnTo>
                      <a:lnTo>
                        <a:pt x="474" y="616"/>
                      </a:lnTo>
                      <a:lnTo>
                        <a:pt x="460" y="622"/>
                      </a:lnTo>
                      <a:lnTo>
                        <a:pt x="446" y="627"/>
                      </a:lnTo>
                      <a:lnTo>
                        <a:pt x="432" y="632"/>
                      </a:lnTo>
                      <a:lnTo>
                        <a:pt x="418" y="636"/>
                      </a:lnTo>
                      <a:lnTo>
                        <a:pt x="403" y="640"/>
                      </a:lnTo>
                      <a:lnTo>
                        <a:pt x="388" y="642"/>
                      </a:lnTo>
                      <a:lnTo>
                        <a:pt x="373" y="644"/>
                      </a:lnTo>
                      <a:lnTo>
                        <a:pt x="357" y="645"/>
                      </a:lnTo>
                      <a:lnTo>
                        <a:pt x="342" y="645"/>
                      </a:lnTo>
                      <a:lnTo>
                        <a:pt x="326" y="645"/>
                      </a:lnTo>
                      <a:lnTo>
                        <a:pt x="311" y="644"/>
                      </a:lnTo>
                      <a:lnTo>
                        <a:pt x="295" y="642"/>
                      </a:lnTo>
                      <a:lnTo>
                        <a:pt x="280" y="640"/>
                      </a:lnTo>
                      <a:lnTo>
                        <a:pt x="265" y="636"/>
                      </a:lnTo>
                      <a:lnTo>
                        <a:pt x="251" y="632"/>
                      </a:lnTo>
                      <a:lnTo>
                        <a:pt x="238" y="627"/>
                      </a:lnTo>
                      <a:lnTo>
                        <a:pt x="224" y="622"/>
                      </a:lnTo>
                      <a:lnTo>
                        <a:pt x="210" y="616"/>
                      </a:lnTo>
                      <a:lnTo>
                        <a:pt x="197" y="609"/>
                      </a:lnTo>
                      <a:lnTo>
                        <a:pt x="184" y="602"/>
                      </a:lnTo>
                      <a:lnTo>
                        <a:pt x="172" y="594"/>
                      </a:lnTo>
                      <a:lnTo>
                        <a:pt x="160" y="586"/>
                      </a:lnTo>
                      <a:lnTo>
                        <a:pt x="148" y="576"/>
                      </a:lnTo>
                      <a:lnTo>
                        <a:pt x="137" y="567"/>
                      </a:lnTo>
                      <a:lnTo>
                        <a:pt x="127" y="557"/>
                      </a:lnTo>
                      <a:lnTo>
                        <a:pt x="117" y="546"/>
                      </a:lnTo>
                      <a:lnTo>
                        <a:pt x="108" y="535"/>
                      </a:lnTo>
                      <a:lnTo>
                        <a:pt x="98" y="524"/>
                      </a:lnTo>
                      <a:lnTo>
                        <a:pt x="90" y="511"/>
                      </a:lnTo>
                      <a:lnTo>
                        <a:pt x="82" y="500"/>
                      </a:lnTo>
                      <a:lnTo>
                        <a:pt x="75" y="487"/>
                      </a:lnTo>
                      <a:lnTo>
                        <a:pt x="68" y="474"/>
                      </a:lnTo>
                      <a:lnTo>
                        <a:pt x="62" y="460"/>
                      </a:lnTo>
                      <a:lnTo>
                        <a:pt x="57" y="446"/>
                      </a:lnTo>
                      <a:lnTo>
                        <a:pt x="51" y="433"/>
                      </a:lnTo>
                      <a:lnTo>
                        <a:pt x="47" y="418"/>
                      </a:lnTo>
                      <a:lnTo>
                        <a:pt x="44" y="403"/>
                      </a:lnTo>
                      <a:lnTo>
                        <a:pt x="42" y="388"/>
                      </a:lnTo>
                      <a:lnTo>
                        <a:pt x="39" y="373"/>
                      </a:lnTo>
                      <a:lnTo>
                        <a:pt x="38" y="358"/>
                      </a:lnTo>
                      <a:lnTo>
                        <a:pt x="37" y="342"/>
                      </a:lnTo>
                      <a:lnTo>
                        <a:pt x="38" y="326"/>
                      </a:lnTo>
                      <a:lnTo>
                        <a:pt x="39" y="311"/>
                      </a:lnTo>
                      <a:lnTo>
                        <a:pt x="42" y="295"/>
                      </a:lnTo>
                      <a:lnTo>
                        <a:pt x="44" y="280"/>
                      </a:lnTo>
                      <a:lnTo>
                        <a:pt x="47" y="266"/>
                      </a:lnTo>
                      <a:lnTo>
                        <a:pt x="51" y="252"/>
                      </a:lnTo>
                      <a:lnTo>
                        <a:pt x="57" y="238"/>
                      </a:lnTo>
                      <a:lnTo>
                        <a:pt x="62" y="224"/>
                      </a:lnTo>
                      <a:lnTo>
                        <a:pt x="68" y="210"/>
                      </a:lnTo>
                      <a:lnTo>
                        <a:pt x="75" y="197"/>
                      </a:lnTo>
                      <a:lnTo>
                        <a:pt x="82" y="185"/>
                      </a:lnTo>
                      <a:lnTo>
                        <a:pt x="90" y="172"/>
                      </a:lnTo>
                      <a:lnTo>
                        <a:pt x="98" y="160"/>
                      </a:lnTo>
                      <a:lnTo>
                        <a:pt x="108" y="148"/>
                      </a:lnTo>
                      <a:lnTo>
                        <a:pt x="117" y="138"/>
                      </a:lnTo>
                      <a:lnTo>
                        <a:pt x="127" y="127"/>
                      </a:lnTo>
                      <a:lnTo>
                        <a:pt x="137" y="117"/>
                      </a:lnTo>
                      <a:lnTo>
                        <a:pt x="148" y="108"/>
                      </a:lnTo>
                      <a:lnTo>
                        <a:pt x="160" y="98"/>
                      </a:lnTo>
                      <a:lnTo>
                        <a:pt x="172" y="90"/>
                      </a:lnTo>
                      <a:lnTo>
                        <a:pt x="184" y="82"/>
                      </a:lnTo>
                      <a:lnTo>
                        <a:pt x="197" y="75"/>
                      </a:lnTo>
                      <a:lnTo>
                        <a:pt x="210" y="69"/>
                      </a:lnTo>
                      <a:lnTo>
                        <a:pt x="224" y="62"/>
                      </a:lnTo>
                      <a:lnTo>
                        <a:pt x="238" y="57"/>
                      </a:lnTo>
                      <a:lnTo>
                        <a:pt x="251" y="51"/>
                      </a:lnTo>
                      <a:lnTo>
                        <a:pt x="265" y="47"/>
                      </a:lnTo>
                      <a:lnTo>
                        <a:pt x="280" y="44"/>
                      </a:lnTo>
                      <a:lnTo>
                        <a:pt x="295" y="42"/>
                      </a:lnTo>
                      <a:lnTo>
                        <a:pt x="311" y="40"/>
                      </a:lnTo>
                      <a:lnTo>
                        <a:pt x="326" y="39"/>
                      </a:lnTo>
                      <a:lnTo>
                        <a:pt x="342" y="38"/>
                      </a:lnTo>
                      <a:lnTo>
                        <a:pt x="357" y="39"/>
                      </a:lnTo>
                      <a:lnTo>
                        <a:pt x="373" y="40"/>
                      </a:lnTo>
                      <a:lnTo>
                        <a:pt x="388" y="42"/>
                      </a:lnTo>
                      <a:lnTo>
                        <a:pt x="403" y="44"/>
                      </a:lnTo>
                      <a:lnTo>
                        <a:pt x="418" y="47"/>
                      </a:lnTo>
                      <a:lnTo>
                        <a:pt x="432" y="51"/>
                      </a:lnTo>
                      <a:lnTo>
                        <a:pt x="446" y="57"/>
                      </a:lnTo>
                      <a:lnTo>
                        <a:pt x="460" y="62"/>
                      </a:lnTo>
                      <a:lnTo>
                        <a:pt x="474" y="69"/>
                      </a:lnTo>
                      <a:lnTo>
                        <a:pt x="487" y="75"/>
                      </a:lnTo>
                      <a:lnTo>
                        <a:pt x="500" y="82"/>
                      </a:lnTo>
                      <a:lnTo>
                        <a:pt x="511" y="90"/>
                      </a:lnTo>
                      <a:lnTo>
                        <a:pt x="524" y="98"/>
                      </a:lnTo>
                      <a:lnTo>
                        <a:pt x="535" y="108"/>
                      </a:lnTo>
                      <a:lnTo>
                        <a:pt x="546" y="117"/>
                      </a:lnTo>
                      <a:lnTo>
                        <a:pt x="557" y="127"/>
                      </a:lnTo>
                      <a:lnTo>
                        <a:pt x="567" y="138"/>
                      </a:lnTo>
                      <a:lnTo>
                        <a:pt x="576" y="148"/>
                      </a:lnTo>
                      <a:lnTo>
                        <a:pt x="585" y="160"/>
                      </a:lnTo>
                      <a:lnTo>
                        <a:pt x="593" y="172"/>
                      </a:lnTo>
                      <a:lnTo>
                        <a:pt x="602" y="185"/>
                      </a:lnTo>
                      <a:lnTo>
                        <a:pt x="609" y="197"/>
                      </a:lnTo>
                      <a:lnTo>
                        <a:pt x="616" y="210"/>
                      </a:lnTo>
                      <a:lnTo>
                        <a:pt x="622" y="224"/>
                      </a:lnTo>
                      <a:lnTo>
                        <a:pt x="627" y="238"/>
                      </a:lnTo>
                      <a:lnTo>
                        <a:pt x="632" y="252"/>
                      </a:lnTo>
                      <a:lnTo>
                        <a:pt x="636" y="266"/>
                      </a:lnTo>
                      <a:lnTo>
                        <a:pt x="639" y="280"/>
                      </a:lnTo>
                      <a:lnTo>
                        <a:pt x="642" y="295"/>
                      </a:lnTo>
                      <a:lnTo>
                        <a:pt x="644" y="311"/>
                      </a:lnTo>
                      <a:lnTo>
                        <a:pt x="645" y="326"/>
                      </a:lnTo>
                      <a:lnTo>
                        <a:pt x="645" y="342"/>
                      </a:lnTo>
                      <a:close/>
                    </a:path>
                  </a:pathLst>
                </a:custGeom>
                <a:solidFill>
                  <a:srgbClr val="85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2" name="Freeform 7328">
                  <a:extLst>
                    <a:ext uri="{FF2B5EF4-FFF2-40B4-BE49-F238E27FC236}">
                      <a16:creationId xmlns:a16="http://schemas.microsoft.com/office/drawing/2014/main" xmlns="" id="{530C565D-F96D-4C55-92A6-12F17CCD5C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" y="1445"/>
                  <a:ext cx="65" cy="65"/>
                </a:xfrm>
                <a:custGeom>
                  <a:avLst/>
                  <a:gdLst>
                    <a:gd name="T0" fmla="*/ 639 w 646"/>
                    <a:gd name="T1" fmla="*/ 257 h 645"/>
                    <a:gd name="T2" fmla="*/ 614 w 646"/>
                    <a:gd name="T3" fmla="*/ 182 h 645"/>
                    <a:gd name="T4" fmla="*/ 572 w 646"/>
                    <a:gd name="T5" fmla="*/ 117 h 645"/>
                    <a:gd name="T6" fmla="*/ 516 w 646"/>
                    <a:gd name="T7" fmla="*/ 63 h 645"/>
                    <a:gd name="T8" fmla="*/ 449 w 646"/>
                    <a:gd name="T9" fmla="*/ 24 h 645"/>
                    <a:gd name="T10" fmla="*/ 372 w 646"/>
                    <a:gd name="T11" fmla="*/ 3 h 645"/>
                    <a:gd name="T12" fmla="*/ 290 w 646"/>
                    <a:gd name="T13" fmla="*/ 1 h 645"/>
                    <a:gd name="T14" fmla="*/ 212 w 646"/>
                    <a:gd name="T15" fmla="*/ 19 h 645"/>
                    <a:gd name="T16" fmla="*/ 142 w 646"/>
                    <a:gd name="T17" fmla="*/ 54 h 645"/>
                    <a:gd name="T18" fmla="*/ 83 w 646"/>
                    <a:gd name="T19" fmla="*/ 105 h 645"/>
                    <a:gd name="T20" fmla="*/ 39 w 646"/>
                    <a:gd name="T21" fmla="*/ 168 h 645"/>
                    <a:gd name="T22" fmla="*/ 10 w 646"/>
                    <a:gd name="T23" fmla="*/ 241 h 645"/>
                    <a:gd name="T24" fmla="*/ 0 w 646"/>
                    <a:gd name="T25" fmla="*/ 322 h 645"/>
                    <a:gd name="T26" fmla="*/ 10 w 646"/>
                    <a:gd name="T27" fmla="*/ 403 h 645"/>
                    <a:gd name="T28" fmla="*/ 39 w 646"/>
                    <a:gd name="T29" fmla="*/ 475 h 645"/>
                    <a:gd name="T30" fmla="*/ 83 w 646"/>
                    <a:gd name="T31" fmla="*/ 539 h 645"/>
                    <a:gd name="T32" fmla="*/ 142 w 646"/>
                    <a:gd name="T33" fmla="*/ 589 h 645"/>
                    <a:gd name="T34" fmla="*/ 212 w 646"/>
                    <a:gd name="T35" fmla="*/ 625 h 645"/>
                    <a:gd name="T36" fmla="*/ 290 w 646"/>
                    <a:gd name="T37" fmla="*/ 644 h 645"/>
                    <a:gd name="T38" fmla="*/ 372 w 646"/>
                    <a:gd name="T39" fmla="*/ 641 h 645"/>
                    <a:gd name="T40" fmla="*/ 449 w 646"/>
                    <a:gd name="T41" fmla="*/ 619 h 645"/>
                    <a:gd name="T42" fmla="*/ 516 w 646"/>
                    <a:gd name="T43" fmla="*/ 581 h 645"/>
                    <a:gd name="T44" fmla="*/ 572 w 646"/>
                    <a:gd name="T45" fmla="*/ 528 h 645"/>
                    <a:gd name="T46" fmla="*/ 614 w 646"/>
                    <a:gd name="T47" fmla="*/ 462 h 645"/>
                    <a:gd name="T48" fmla="*/ 639 w 646"/>
                    <a:gd name="T49" fmla="*/ 387 h 645"/>
                    <a:gd name="T50" fmla="*/ 607 w 646"/>
                    <a:gd name="T51" fmla="*/ 322 h 645"/>
                    <a:gd name="T52" fmla="*/ 599 w 646"/>
                    <a:gd name="T53" fmla="*/ 393 h 645"/>
                    <a:gd name="T54" fmla="*/ 573 w 646"/>
                    <a:gd name="T55" fmla="*/ 457 h 645"/>
                    <a:gd name="T56" fmla="*/ 534 w 646"/>
                    <a:gd name="T57" fmla="*/ 514 h 645"/>
                    <a:gd name="T58" fmla="*/ 482 w 646"/>
                    <a:gd name="T59" fmla="*/ 558 h 645"/>
                    <a:gd name="T60" fmla="*/ 421 w 646"/>
                    <a:gd name="T61" fmla="*/ 589 h 645"/>
                    <a:gd name="T62" fmla="*/ 352 w 646"/>
                    <a:gd name="T63" fmla="*/ 605 h 645"/>
                    <a:gd name="T64" fmla="*/ 279 w 646"/>
                    <a:gd name="T65" fmla="*/ 603 h 645"/>
                    <a:gd name="T66" fmla="*/ 212 w 646"/>
                    <a:gd name="T67" fmla="*/ 584 h 645"/>
                    <a:gd name="T68" fmla="*/ 153 w 646"/>
                    <a:gd name="T69" fmla="*/ 550 h 645"/>
                    <a:gd name="T70" fmla="*/ 102 w 646"/>
                    <a:gd name="T71" fmla="*/ 503 h 645"/>
                    <a:gd name="T72" fmla="*/ 66 w 646"/>
                    <a:gd name="T73" fmla="*/ 446 h 645"/>
                    <a:gd name="T74" fmla="*/ 44 w 646"/>
                    <a:gd name="T75" fmla="*/ 380 h 645"/>
                    <a:gd name="T76" fmla="*/ 39 w 646"/>
                    <a:gd name="T77" fmla="*/ 307 h 645"/>
                    <a:gd name="T78" fmla="*/ 50 w 646"/>
                    <a:gd name="T79" fmla="*/ 237 h 645"/>
                    <a:gd name="T80" fmla="*/ 79 w 646"/>
                    <a:gd name="T81" fmla="*/ 174 h 645"/>
                    <a:gd name="T82" fmla="*/ 122 w 646"/>
                    <a:gd name="T83" fmla="*/ 121 h 645"/>
                    <a:gd name="T84" fmla="*/ 175 w 646"/>
                    <a:gd name="T85" fmla="*/ 78 h 645"/>
                    <a:gd name="T86" fmla="*/ 238 w 646"/>
                    <a:gd name="T87" fmla="*/ 50 h 645"/>
                    <a:gd name="T88" fmla="*/ 308 w 646"/>
                    <a:gd name="T89" fmla="*/ 38 h 645"/>
                    <a:gd name="T90" fmla="*/ 380 w 646"/>
                    <a:gd name="T91" fmla="*/ 43 h 645"/>
                    <a:gd name="T92" fmla="*/ 446 w 646"/>
                    <a:gd name="T93" fmla="*/ 66 h 645"/>
                    <a:gd name="T94" fmla="*/ 504 w 646"/>
                    <a:gd name="T95" fmla="*/ 102 h 645"/>
                    <a:gd name="T96" fmla="*/ 551 w 646"/>
                    <a:gd name="T97" fmla="*/ 152 h 645"/>
                    <a:gd name="T98" fmla="*/ 585 w 646"/>
                    <a:gd name="T99" fmla="*/ 211 h 645"/>
                    <a:gd name="T100" fmla="*/ 604 w 646"/>
                    <a:gd name="T101" fmla="*/ 278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6" h="645">
                      <a:moveTo>
                        <a:pt x="646" y="322"/>
                      </a:moveTo>
                      <a:lnTo>
                        <a:pt x="646" y="305"/>
                      </a:lnTo>
                      <a:lnTo>
                        <a:pt x="643" y="289"/>
                      </a:lnTo>
                      <a:lnTo>
                        <a:pt x="642" y="273"/>
                      </a:lnTo>
                      <a:lnTo>
                        <a:pt x="639" y="257"/>
                      </a:lnTo>
                      <a:lnTo>
                        <a:pt x="635" y="241"/>
                      </a:lnTo>
                      <a:lnTo>
                        <a:pt x="631" y="226"/>
                      </a:lnTo>
                      <a:lnTo>
                        <a:pt x="626" y="211"/>
                      </a:lnTo>
                      <a:lnTo>
                        <a:pt x="620" y="196"/>
                      </a:lnTo>
                      <a:lnTo>
                        <a:pt x="614" y="182"/>
                      </a:lnTo>
                      <a:lnTo>
                        <a:pt x="606" y="168"/>
                      </a:lnTo>
                      <a:lnTo>
                        <a:pt x="599" y="155"/>
                      </a:lnTo>
                      <a:lnTo>
                        <a:pt x="590" y="141"/>
                      </a:lnTo>
                      <a:lnTo>
                        <a:pt x="582" y="128"/>
                      </a:lnTo>
                      <a:lnTo>
                        <a:pt x="572" y="117"/>
                      </a:lnTo>
                      <a:lnTo>
                        <a:pt x="561" y="105"/>
                      </a:lnTo>
                      <a:lnTo>
                        <a:pt x="551" y="93"/>
                      </a:lnTo>
                      <a:lnTo>
                        <a:pt x="540" y="83"/>
                      </a:lnTo>
                      <a:lnTo>
                        <a:pt x="528" y="73"/>
                      </a:lnTo>
                      <a:lnTo>
                        <a:pt x="516" y="63"/>
                      </a:lnTo>
                      <a:lnTo>
                        <a:pt x="503" y="54"/>
                      </a:lnTo>
                      <a:lnTo>
                        <a:pt x="490" y="46"/>
                      </a:lnTo>
                      <a:lnTo>
                        <a:pt x="476" y="38"/>
                      </a:lnTo>
                      <a:lnTo>
                        <a:pt x="462" y="31"/>
                      </a:lnTo>
                      <a:lnTo>
                        <a:pt x="449" y="24"/>
                      </a:lnTo>
                      <a:lnTo>
                        <a:pt x="434" y="19"/>
                      </a:lnTo>
                      <a:lnTo>
                        <a:pt x="419" y="13"/>
                      </a:lnTo>
                      <a:lnTo>
                        <a:pt x="404" y="9"/>
                      </a:lnTo>
                      <a:lnTo>
                        <a:pt x="388" y="6"/>
                      </a:lnTo>
                      <a:lnTo>
                        <a:pt x="372" y="3"/>
                      </a:lnTo>
                      <a:lnTo>
                        <a:pt x="356" y="1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6" y="0"/>
                      </a:lnTo>
                      <a:lnTo>
                        <a:pt x="290" y="1"/>
                      </a:lnTo>
                      <a:lnTo>
                        <a:pt x="274" y="3"/>
                      </a:lnTo>
                      <a:lnTo>
                        <a:pt x="258" y="6"/>
                      </a:lnTo>
                      <a:lnTo>
                        <a:pt x="242" y="9"/>
                      </a:lnTo>
                      <a:lnTo>
                        <a:pt x="227" y="13"/>
                      </a:lnTo>
                      <a:lnTo>
                        <a:pt x="212" y="19"/>
                      </a:lnTo>
                      <a:lnTo>
                        <a:pt x="197" y="24"/>
                      </a:lnTo>
                      <a:lnTo>
                        <a:pt x="182" y="31"/>
                      </a:lnTo>
                      <a:lnTo>
                        <a:pt x="168" y="38"/>
                      </a:lnTo>
                      <a:lnTo>
                        <a:pt x="156" y="46"/>
                      </a:lnTo>
                      <a:lnTo>
                        <a:pt x="142" y="54"/>
                      </a:lnTo>
                      <a:lnTo>
                        <a:pt x="129" y="63"/>
                      </a:lnTo>
                      <a:lnTo>
                        <a:pt x="117" y="73"/>
                      </a:lnTo>
                      <a:lnTo>
                        <a:pt x="106" y="83"/>
                      </a:lnTo>
                      <a:lnTo>
                        <a:pt x="94" y="93"/>
                      </a:lnTo>
                      <a:lnTo>
                        <a:pt x="83" y="105"/>
                      </a:lnTo>
                      <a:lnTo>
                        <a:pt x="74" y="117"/>
                      </a:lnTo>
                      <a:lnTo>
                        <a:pt x="64" y="128"/>
                      </a:lnTo>
                      <a:lnTo>
                        <a:pt x="55" y="141"/>
                      </a:lnTo>
                      <a:lnTo>
                        <a:pt x="46" y="155"/>
                      </a:lnTo>
                      <a:lnTo>
                        <a:pt x="39" y="168"/>
                      </a:lnTo>
                      <a:lnTo>
                        <a:pt x="31" y="182"/>
                      </a:lnTo>
                      <a:lnTo>
                        <a:pt x="25" y="196"/>
                      </a:lnTo>
                      <a:lnTo>
                        <a:pt x="19" y="211"/>
                      </a:lnTo>
                      <a:lnTo>
                        <a:pt x="14" y="226"/>
                      </a:lnTo>
                      <a:lnTo>
                        <a:pt x="10" y="241"/>
                      </a:lnTo>
                      <a:lnTo>
                        <a:pt x="7" y="257"/>
                      </a:lnTo>
                      <a:lnTo>
                        <a:pt x="3" y="273"/>
                      </a:lnTo>
                      <a:lnTo>
                        <a:pt x="1" y="289"/>
                      </a:lnTo>
                      <a:lnTo>
                        <a:pt x="0" y="305"/>
                      </a:lnTo>
                      <a:lnTo>
                        <a:pt x="0" y="322"/>
                      </a:lnTo>
                      <a:lnTo>
                        <a:pt x="0" y="339"/>
                      </a:lnTo>
                      <a:lnTo>
                        <a:pt x="1" y="355"/>
                      </a:lnTo>
                      <a:lnTo>
                        <a:pt x="3" y="371"/>
                      </a:lnTo>
                      <a:lnTo>
                        <a:pt x="7" y="387"/>
                      </a:lnTo>
                      <a:lnTo>
                        <a:pt x="10" y="403"/>
                      </a:lnTo>
                      <a:lnTo>
                        <a:pt x="14" y="418"/>
                      </a:lnTo>
                      <a:lnTo>
                        <a:pt x="19" y="433"/>
                      </a:lnTo>
                      <a:lnTo>
                        <a:pt x="25" y="448"/>
                      </a:lnTo>
                      <a:lnTo>
                        <a:pt x="31" y="462"/>
                      </a:lnTo>
                      <a:lnTo>
                        <a:pt x="39" y="475"/>
                      </a:lnTo>
                      <a:lnTo>
                        <a:pt x="46" y="489"/>
                      </a:lnTo>
                      <a:lnTo>
                        <a:pt x="55" y="502"/>
                      </a:lnTo>
                      <a:lnTo>
                        <a:pt x="64" y="515"/>
                      </a:lnTo>
                      <a:lnTo>
                        <a:pt x="74" y="528"/>
                      </a:lnTo>
                      <a:lnTo>
                        <a:pt x="83" y="539"/>
                      </a:lnTo>
                      <a:lnTo>
                        <a:pt x="94" y="550"/>
                      </a:lnTo>
                      <a:lnTo>
                        <a:pt x="106" y="561"/>
                      </a:lnTo>
                      <a:lnTo>
                        <a:pt x="117" y="571"/>
                      </a:lnTo>
                      <a:lnTo>
                        <a:pt x="129" y="581"/>
                      </a:lnTo>
                      <a:lnTo>
                        <a:pt x="142" y="589"/>
                      </a:lnTo>
                      <a:lnTo>
                        <a:pt x="156" y="598"/>
                      </a:lnTo>
                      <a:lnTo>
                        <a:pt x="168" y="606"/>
                      </a:lnTo>
                      <a:lnTo>
                        <a:pt x="182" y="613"/>
                      </a:lnTo>
                      <a:lnTo>
                        <a:pt x="197" y="619"/>
                      </a:lnTo>
                      <a:lnTo>
                        <a:pt x="212" y="625"/>
                      </a:lnTo>
                      <a:lnTo>
                        <a:pt x="227" y="631"/>
                      </a:lnTo>
                      <a:lnTo>
                        <a:pt x="242" y="635"/>
                      </a:lnTo>
                      <a:lnTo>
                        <a:pt x="258" y="638"/>
                      </a:lnTo>
                      <a:lnTo>
                        <a:pt x="274" y="641"/>
                      </a:lnTo>
                      <a:lnTo>
                        <a:pt x="290" y="644"/>
                      </a:lnTo>
                      <a:lnTo>
                        <a:pt x="306" y="645"/>
                      </a:lnTo>
                      <a:lnTo>
                        <a:pt x="323" y="645"/>
                      </a:lnTo>
                      <a:lnTo>
                        <a:pt x="339" y="645"/>
                      </a:lnTo>
                      <a:lnTo>
                        <a:pt x="356" y="644"/>
                      </a:lnTo>
                      <a:lnTo>
                        <a:pt x="372" y="641"/>
                      </a:lnTo>
                      <a:lnTo>
                        <a:pt x="388" y="638"/>
                      </a:lnTo>
                      <a:lnTo>
                        <a:pt x="404" y="635"/>
                      </a:lnTo>
                      <a:lnTo>
                        <a:pt x="419" y="631"/>
                      </a:lnTo>
                      <a:lnTo>
                        <a:pt x="434" y="625"/>
                      </a:lnTo>
                      <a:lnTo>
                        <a:pt x="449" y="619"/>
                      </a:lnTo>
                      <a:lnTo>
                        <a:pt x="462" y="613"/>
                      </a:lnTo>
                      <a:lnTo>
                        <a:pt x="476" y="606"/>
                      </a:lnTo>
                      <a:lnTo>
                        <a:pt x="490" y="598"/>
                      </a:lnTo>
                      <a:lnTo>
                        <a:pt x="503" y="589"/>
                      </a:lnTo>
                      <a:lnTo>
                        <a:pt x="516" y="581"/>
                      </a:lnTo>
                      <a:lnTo>
                        <a:pt x="528" y="571"/>
                      </a:lnTo>
                      <a:lnTo>
                        <a:pt x="540" y="561"/>
                      </a:lnTo>
                      <a:lnTo>
                        <a:pt x="551" y="550"/>
                      </a:lnTo>
                      <a:lnTo>
                        <a:pt x="561" y="539"/>
                      </a:lnTo>
                      <a:lnTo>
                        <a:pt x="572" y="528"/>
                      </a:lnTo>
                      <a:lnTo>
                        <a:pt x="582" y="515"/>
                      </a:lnTo>
                      <a:lnTo>
                        <a:pt x="590" y="502"/>
                      </a:lnTo>
                      <a:lnTo>
                        <a:pt x="599" y="489"/>
                      </a:lnTo>
                      <a:lnTo>
                        <a:pt x="606" y="475"/>
                      </a:lnTo>
                      <a:lnTo>
                        <a:pt x="614" y="462"/>
                      </a:lnTo>
                      <a:lnTo>
                        <a:pt x="620" y="448"/>
                      </a:lnTo>
                      <a:lnTo>
                        <a:pt x="626" y="433"/>
                      </a:lnTo>
                      <a:lnTo>
                        <a:pt x="631" y="418"/>
                      </a:lnTo>
                      <a:lnTo>
                        <a:pt x="635" y="403"/>
                      </a:lnTo>
                      <a:lnTo>
                        <a:pt x="639" y="387"/>
                      </a:lnTo>
                      <a:lnTo>
                        <a:pt x="642" y="371"/>
                      </a:lnTo>
                      <a:lnTo>
                        <a:pt x="643" y="355"/>
                      </a:lnTo>
                      <a:lnTo>
                        <a:pt x="646" y="339"/>
                      </a:lnTo>
                      <a:lnTo>
                        <a:pt x="646" y="322"/>
                      </a:lnTo>
                      <a:close/>
                      <a:moveTo>
                        <a:pt x="607" y="322"/>
                      </a:moveTo>
                      <a:lnTo>
                        <a:pt x="607" y="337"/>
                      </a:lnTo>
                      <a:lnTo>
                        <a:pt x="606" y="351"/>
                      </a:lnTo>
                      <a:lnTo>
                        <a:pt x="604" y="366"/>
                      </a:lnTo>
                      <a:lnTo>
                        <a:pt x="602" y="380"/>
                      </a:lnTo>
                      <a:lnTo>
                        <a:pt x="599" y="393"/>
                      </a:lnTo>
                      <a:lnTo>
                        <a:pt x="594" y="406"/>
                      </a:lnTo>
                      <a:lnTo>
                        <a:pt x="590" y="420"/>
                      </a:lnTo>
                      <a:lnTo>
                        <a:pt x="585" y="433"/>
                      </a:lnTo>
                      <a:lnTo>
                        <a:pt x="580" y="446"/>
                      </a:lnTo>
                      <a:lnTo>
                        <a:pt x="573" y="457"/>
                      </a:lnTo>
                      <a:lnTo>
                        <a:pt x="567" y="470"/>
                      </a:lnTo>
                      <a:lnTo>
                        <a:pt x="559" y="481"/>
                      </a:lnTo>
                      <a:lnTo>
                        <a:pt x="551" y="492"/>
                      </a:lnTo>
                      <a:lnTo>
                        <a:pt x="542" y="503"/>
                      </a:lnTo>
                      <a:lnTo>
                        <a:pt x="534" y="514"/>
                      </a:lnTo>
                      <a:lnTo>
                        <a:pt x="524" y="523"/>
                      </a:lnTo>
                      <a:lnTo>
                        <a:pt x="515" y="533"/>
                      </a:lnTo>
                      <a:lnTo>
                        <a:pt x="504" y="541"/>
                      </a:lnTo>
                      <a:lnTo>
                        <a:pt x="493" y="550"/>
                      </a:lnTo>
                      <a:lnTo>
                        <a:pt x="482" y="558"/>
                      </a:lnTo>
                      <a:lnTo>
                        <a:pt x="471" y="566"/>
                      </a:lnTo>
                      <a:lnTo>
                        <a:pt x="458" y="572"/>
                      </a:lnTo>
                      <a:lnTo>
                        <a:pt x="446" y="579"/>
                      </a:lnTo>
                      <a:lnTo>
                        <a:pt x="434" y="584"/>
                      </a:lnTo>
                      <a:lnTo>
                        <a:pt x="421" y="589"/>
                      </a:lnTo>
                      <a:lnTo>
                        <a:pt x="407" y="594"/>
                      </a:lnTo>
                      <a:lnTo>
                        <a:pt x="394" y="598"/>
                      </a:lnTo>
                      <a:lnTo>
                        <a:pt x="380" y="601"/>
                      </a:lnTo>
                      <a:lnTo>
                        <a:pt x="367" y="603"/>
                      </a:lnTo>
                      <a:lnTo>
                        <a:pt x="352" y="605"/>
                      </a:lnTo>
                      <a:lnTo>
                        <a:pt x="338" y="606"/>
                      </a:lnTo>
                      <a:lnTo>
                        <a:pt x="323" y="606"/>
                      </a:lnTo>
                      <a:lnTo>
                        <a:pt x="308" y="606"/>
                      </a:lnTo>
                      <a:lnTo>
                        <a:pt x="293" y="605"/>
                      </a:lnTo>
                      <a:lnTo>
                        <a:pt x="279" y="603"/>
                      </a:lnTo>
                      <a:lnTo>
                        <a:pt x="265" y="601"/>
                      </a:lnTo>
                      <a:lnTo>
                        <a:pt x="252" y="598"/>
                      </a:lnTo>
                      <a:lnTo>
                        <a:pt x="238" y="594"/>
                      </a:lnTo>
                      <a:lnTo>
                        <a:pt x="225" y="589"/>
                      </a:lnTo>
                      <a:lnTo>
                        <a:pt x="212" y="584"/>
                      </a:lnTo>
                      <a:lnTo>
                        <a:pt x="199" y="579"/>
                      </a:lnTo>
                      <a:lnTo>
                        <a:pt x="187" y="572"/>
                      </a:lnTo>
                      <a:lnTo>
                        <a:pt x="175" y="566"/>
                      </a:lnTo>
                      <a:lnTo>
                        <a:pt x="163" y="558"/>
                      </a:lnTo>
                      <a:lnTo>
                        <a:pt x="153" y="550"/>
                      </a:lnTo>
                      <a:lnTo>
                        <a:pt x="142" y="541"/>
                      </a:lnTo>
                      <a:lnTo>
                        <a:pt x="131" y="533"/>
                      </a:lnTo>
                      <a:lnTo>
                        <a:pt x="122" y="523"/>
                      </a:lnTo>
                      <a:lnTo>
                        <a:pt x="112" y="514"/>
                      </a:lnTo>
                      <a:lnTo>
                        <a:pt x="102" y="503"/>
                      </a:lnTo>
                      <a:lnTo>
                        <a:pt x="94" y="492"/>
                      </a:lnTo>
                      <a:lnTo>
                        <a:pt x="86" y="481"/>
                      </a:lnTo>
                      <a:lnTo>
                        <a:pt x="79" y="470"/>
                      </a:lnTo>
                      <a:lnTo>
                        <a:pt x="73" y="457"/>
                      </a:lnTo>
                      <a:lnTo>
                        <a:pt x="66" y="446"/>
                      </a:lnTo>
                      <a:lnTo>
                        <a:pt x="60" y="433"/>
                      </a:lnTo>
                      <a:lnTo>
                        <a:pt x="55" y="420"/>
                      </a:lnTo>
                      <a:lnTo>
                        <a:pt x="50" y="406"/>
                      </a:lnTo>
                      <a:lnTo>
                        <a:pt x="47" y="393"/>
                      </a:lnTo>
                      <a:lnTo>
                        <a:pt x="44" y="380"/>
                      </a:lnTo>
                      <a:lnTo>
                        <a:pt x="41" y="366"/>
                      </a:lnTo>
                      <a:lnTo>
                        <a:pt x="40" y="351"/>
                      </a:lnTo>
                      <a:lnTo>
                        <a:pt x="39" y="337"/>
                      </a:lnTo>
                      <a:lnTo>
                        <a:pt x="38" y="322"/>
                      </a:lnTo>
                      <a:lnTo>
                        <a:pt x="39" y="307"/>
                      </a:lnTo>
                      <a:lnTo>
                        <a:pt x="40" y="293"/>
                      </a:lnTo>
                      <a:lnTo>
                        <a:pt x="41" y="278"/>
                      </a:lnTo>
                      <a:lnTo>
                        <a:pt x="44" y="265"/>
                      </a:lnTo>
                      <a:lnTo>
                        <a:pt x="47" y="251"/>
                      </a:lnTo>
                      <a:lnTo>
                        <a:pt x="50" y="237"/>
                      </a:lnTo>
                      <a:lnTo>
                        <a:pt x="55" y="224"/>
                      </a:lnTo>
                      <a:lnTo>
                        <a:pt x="60" y="211"/>
                      </a:lnTo>
                      <a:lnTo>
                        <a:pt x="66" y="199"/>
                      </a:lnTo>
                      <a:lnTo>
                        <a:pt x="73" y="186"/>
                      </a:lnTo>
                      <a:lnTo>
                        <a:pt x="79" y="174"/>
                      </a:lnTo>
                      <a:lnTo>
                        <a:pt x="86" y="162"/>
                      </a:lnTo>
                      <a:lnTo>
                        <a:pt x="94" y="152"/>
                      </a:lnTo>
                      <a:lnTo>
                        <a:pt x="102" y="141"/>
                      </a:lnTo>
                      <a:lnTo>
                        <a:pt x="112" y="130"/>
                      </a:lnTo>
                      <a:lnTo>
                        <a:pt x="122" y="121"/>
                      </a:lnTo>
                      <a:lnTo>
                        <a:pt x="131" y="111"/>
                      </a:lnTo>
                      <a:lnTo>
                        <a:pt x="142" y="102"/>
                      </a:lnTo>
                      <a:lnTo>
                        <a:pt x="153" y="93"/>
                      </a:lnTo>
                      <a:lnTo>
                        <a:pt x="163" y="86"/>
                      </a:lnTo>
                      <a:lnTo>
                        <a:pt x="175" y="78"/>
                      </a:lnTo>
                      <a:lnTo>
                        <a:pt x="187" y="72"/>
                      </a:lnTo>
                      <a:lnTo>
                        <a:pt x="199" y="66"/>
                      </a:lnTo>
                      <a:lnTo>
                        <a:pt x="212" y="59"/>
                      </a:lnTo>
                      <a:lnTo>
                        <a:pt x="225" y="55"/>
                      </a:lnTo>
                      <a:lnTo>
                        <a:pt x="238" y="50"/>
                      </a:lnTo>
                      <a:lnTo>
                        <a:pt x="252" y="46"/>
                      </a:lnTo>
                      <a:lnTo>
                        <a:pt x="265" y="43"/>
                      </a:lnTo>
                      <a:lnTo>
                        <a:pt x="279" y="40"/>
                      </a:lnTo>
                      <a:lnTo>
                        <a:pt x="293" y="39"/>
                      </a:lnTo>
                      <a:lnTo>
                        <a:pt x="308" y="38"/>
                      </a:lnTo>
                      <a:lnTo>
                        <a:pt x="323" y="37"/>
                      </a:lnTo>
                      <a:lnTo>
                        <a:pt x="338" y="38"/>
                      </a:lnTo>
                      <a:lnTo>
                        <a:pt x="352" y="39"/>
                      </a:lnTo>
                      <a:lnTo>
                        <a:pt x="367" y="40"/>
                      </a:lnTo>
                      <a:lnTo>
                        <a:pt x="380" y="43"/>
                      </a:lnTo>
                      <a:lnTo>
                        <a:pt x="394" y="46"/>
                      </a:lnTo>
                      <a:lnTo>
                        <a:pt x="407" y="50"/>
                      </a:lnTo>
                      <a:lnTo>
                        <a:pt x="421" y="55"/>
                      </a:lnTo>
                      <a:lnTo>
                        <a:pt x="434" y="59"/>
                      </a:lnTo>
                      <a:lnTo>
                        <a:pt x="446" y="66"/>
                      </a:lnTo>
                      <a:lnTo>
                        <a:pt x="458" y="72"/>
                      </a:lnTo>
                      <a:lnTo>
                        <a:pt x="471" y="78"/>
                      </a:lnTo>
                      <a:lnTo>
                        <a:pt x="482" y="86"/>
                      </a:lnTo>
                      <a:lnTo>
                        <a:pt x="493" y="93"/>
                      </a:lnTo>
                      <a:lnTo>
                        <a:pt x="504" y="102"/>
                      </a:lnTo>
                      <a:lnTo>
                        <a:pt x="515" y="111"/>
                      </a:lnTo>
                      <a:lnTo>
                        <a:pt x="524" y="121"/>
                      </a:lnTo>
                      <a:lnTo>
                        <a:pt x="534" y="130"/>
                      </a:lnTo>
                      <a:lnTo>
                        <a:pt x="542" y="141"/>
                      </a:lnTo>
                      <a:lnTo>
                        <a:pt x="551" y="152"/>
                      </a:lnTo>
                      <a:lnTo>
                        <a:pt x="559" y="162"/>
                      </a:lnTo>
                      <a:lnTo>
                        <a:pt x="567" y="174"/>
                      </a:lnTo>
                      <a:lnTo>
                        <a:pt x="573" y="186"/>
                      </a:lnTo>
                      <a:lnTo>
                        <a:pt x="580" y="199"/>
                      </a:lnTo>
                      <a:lnTo>
                        <a:pt x="585" y="211"/>
                      </a:lnTo>
                      <a:lnTo>
                        <a:pt x="590" y="224"/>
                      </a:lnTo>
                      <a:lnTo>
                        <a:pt x="594" y="237"/>
                      </a:lnTo>
                      <a:lnTo>
                        <a:pt x="599" y="251"/>
                      </a:lnTo>
                      <a:lnTo>
                        <a:pt x="602" y="265"/>
                      </a:lnTo>
                      <a:lnTo>
                        <a:pt x="604" y="278"/>
                      </a:lnTo>
                      <a:lnTo>
                        <a:pt x="606" y="293"/>
                      </a:lnTo>
                      <a:lnTo>
                        <a:pt x="607" y="307"/>
                      </a:lnTo>
                      <a:lnTo>
                        <a:pt x="607" y="322"/>
                      </a:lnTo>
                      <a:close/>
                    </a:path>
                  </a:pathLst>
                </a:cu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3" name="Freeform 7329">
                  <a:extLst>
                    <a:ext uri="{FF2B5EF4-FFF2-40B4-BE49-F238E27FC236}">
                      <a16:creationId xmlns:a16="http://schemas.microsoft.com/office/drawing/2014/main" xmlns="" id="{10827CC1-F82B-4B08-8844-8CAACB434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7"/>
                  <a:ext cx="61" cy="61"/>
                </a:xfrm>
                <a:custGeom>
                  <a:avLst/>
                  <a:gdLst>
                    <a:gd name="T0" fmla="*/ 602 w 608"/>
                    <a:gd name="T1" fmla="*/ 242 h 607"/>
                    <a:gd name="T2" fmla="*/ 579 w 608"/>
                    <a:gd name="T3" fmla="*/ 172 h 607"/>
                    <a:gd name="T4" fmla="*/ 539 w 608"/>
                    <a:gd name="T5" fmla="*/ 110 h 607"/>
                    <a:gd name="T6" fmla="*/ 487 w 608"/>
                    <a:gd name="T7" fmla="*/ 60 h 607"/>
                    <a:gd name="T8" fmla="*/ 423 w 608"/>
                    <a:gd name="T9" fmla="*/ 24 h 607"/>
                    <a:gd name="T10" fmla="*/ 351 w 608"/>
                    <a:gd name="T11" fmla="*/ 4 h 607"/>
                    <a:gd name="T12" fmla="*/ 274 w 608"/>
                    <a:gd name="T13" fmla="*/ 2 h 607"/>
                    <a:gd name="T14" fmla="*/ 201 w 608"/>
                    <a:gd name="T15" fmla="*/ 19 h 607"/>
                    <a:gd name="T16" fmla="*/ 135 w 608"/>
                    <a:gd name="T17" fmla="*/ 52 h 607"/>
                    <a:gd name="T18" fmla="*/ 80 w 608"/>
                    <a:gd name="T19" fmla="*/ 100 h 607"/>
                    <a:gd name="T20" fmla="*/ 38 w 608"/>
                    <a:gd name="T21" fmla="*/ 159 h 607"/>
                    <a:gd name="T22" fmla="*/ 10 w 608"/>
                    <a:gd name="T23" fmla="*/ 228 h 607"/>
                    <a:gd name="T24" fmla="*/ 0 w 608"/>
                    <a:gd name="T25" fmla="*/ 304 h 607"/>
                    <a:gd name="T26" fmla="*/ 10 w 608"/>
                    <a:gd name="T27" fmla="*/ 380 h 607"/>
                    <a:gd name="T28" fmla="*/ 38 w 608"/>
                    <a:gd name="T29" fmla="*/ 449 h 607"/>
                    <a:gd name="T30" fmla="*/ 80 w 608"/>
                    <a:gd name="T31" fmla="*/ 508 h 607"/>
                    <a:gd name="T32" fmla="*/ 135 w 608"/>
                    <a:gd name="T33" fmla="*/ 556 h 607"/>
                    <a:gd name="T34" fmla="*/ 201 w 608"/>
                    <a:gd name="T35" fmla="*/ 589 h 607"/>
                    <a:gd name="T36" fmla="*/ 274 w 608"/>
                    <a:gd name="T37" fmla="*/ 606 h 607"/>
                    <a:gd name="T38" fmla="*/ 351 w 608"/>
                    <a:gd name="T39" fmla="*/ 604 h 607"/>
                    <a:gd name="T40" fmla="*/ 423 w 608"/>
                    <a:gd name="T41" fmla="*/ 584 h 607"/>
                    <a:gd name="T42" fmla="*/ 487 w 608"/>
                    <a:gd name="T43" fmla="*/ 548 h 607"/>
                    <a:gd name="T44" fmla="*/ 539 w 608"/>
                    <a:gd name="T45" fmla="*/ 497 h 607"/>
                    <a:gd name="T46" fmla="*/ 579 w 608"/>
                    <a:gd name="T47" fmla="*/ 436 h 607"/>
                    <a:gd name="T48" fmla="*/ 602 w 608"/>
                    <a:gd name="T49" fmla="*/ 365 h 607"/>
                    <a:gd name="T50" fmla="*/ 571 w 608"/>
                    <a:gd name="T51" fmla="*/ 304 h 607"/>
                    <a:gd name="T52" fmla="*/ 563 w 608"/>
                    <a:gd name="T53" fmla="*/ 370 h 607"/>
                    <a:gd name="T54" fmla="*/ 538 w 608"/>
                    <a:gd name="T55" fmla="*/ 431 h 607"/>
                    <a:gd name="T56" fmla="*/ 502 w 608"/>
                    <a:gd name="T57" fmla="*/ 483 h 607"/>
                    <a:gd name="T58" fmla="*/ 453 w 608"/>
                    <a:gd name="T59" fmla="*/ 524 h 607"/>
                    <a:gd name="T60" fmla="*/ 397 w 608"/>
                    <a:gd name="T61" fmla="*/ 553 h 607"/>
                    <a:gd name="T62" fmla="*/ 332 w 608"/>
                    <a:gd name="T63" fmla="*/ 568 h 607"/>
                    <a:gd name="T64" fmla="*/ 264 w 608"/>
                    <a:gd name="T65" fmla="*/ 567 h 607"/>
                    <a:gd name="T66" fmla="*/ 202 w 608"/>
                    <a:gd name="T67" fmla="*/ 549 h 607"/>
                    <a:gd name="T68" fmla="*/ 145 w 608"/>
                    <a:gd name="T69" fmla="*/ 517 h 607"/>
                    <a:gd name="T70" fmla="*/ 99 w 608"/>
                    <a:gd name="T71" fmla="*/ 473 h 607"/>
                    <a:gd name="T72" fmla="*/ 65 w 608"/>
                    <a:gd name="T73" fmla="*/ 419 h 607"/>
                    <a:gd name="T74" fmla="*/ 44 w 608"/>
                    <a:gd name="T75" fmla="*/ 357 h 607"/>
                    <a:gd name="T76" fmla="*/ 39 w 608"/>
                    <a:gd name="T77" fmla="*/ 290 h 607"/>
                    <a:gd name="T78" fmla="*/ 50 w 608"/>
                    <a:gd name="T79" fmla="*/ 225 h 607"/>
                    <a:gd name="T80" fmla="*/ 77 w 608"/>
                    <a:gd name="T81" fmla="*/ 166 h 607"/>
                    <a:gd name="T82" fmla="*/ 116 w 608"/>
                    <a:gd name="T83" fmla="*/ 116 h 607"/>
                    <a:gd name="T84" fmla="*/ 166 w 608"/>
                    <a:gd name="T85" fmla="*/ 76 h 607"/>
                    <a:gd name="T86" fmla="*/ 226 w 608"/>
                    <a:gd name="T87" fmla="*/ 50 h 607"/>
                    <a:gd name="T88" fmla="*/ 291 w 608"/>
                    <a:gd name="T89" fmla="*/ 38 h 607"/>
                    <a:gd name="T90" fmla="*/ 358 w 608"/>
                    <a:gd name="T91" fmla="*/ 43 h 607"/>
                    <a:gd name="T92" fmla="*/ 420 w 608"/>
                    <a:gd name="T93" fmla="*/ 65 h 607"/>
                    <a:gd name="T94" fmla="*/ 474 w 608"/>
                    <a:gd name="T95" fmla="*/ 99 h 607"/>
                    <a:gd name="T96" fmla="*/ 518 w 608"/>
                    <a:gd name="T97" fmla="*/ 144 h 607"/>
                    <a:gd name="T98" fmla="*/ 550 w 608"/>
                    <a:gd name="T99" fmla="*/ 201 h 607"/>
                    <a:gd name="T100" fmla="*/ 568 w 608"/>
                    <a:gd name="T101" fmla="*/ 264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08" h="607">
                      <a:moveTo>
                        <a:pt x="608" y="304"/>
                      </a:moveTo>
                      <a:lnTo>
                        <a:pt x="608" y="288"/>
                      </a:lnTo>
                      <a:lnTo>
                        <a:pt x="607" y="273"/>
                      </a:lnTo>
                      <a:lnTo>
                        <a:pt x="605" y="257"/>
                      </a:lnTo>
                      <a:lnTo>
                        <a:pt x="602" y="242"/>
                      </a:lnTo>
                      <a:lnTo>
                        <a:pt x="599" y="228"/>
                      </a:lnTo>
                      <a:lnTo>
                        <a:pt x="595" y="214"/>
                      </a:lnTo>
                      <a:lnTo>
                        <a:pt x="590" y="200"/>
                      </a:lnTo>
                      <a:lnTo>
                        <a:pt x="585" y="186"/>
                      </a:lnTo>
                      <a:lnTo>
                        <a:pt x="579" y="172"/>
                      </a:lnTo>
                      <a:lnTo>
                        <a:pt x="572" y="159"/>
                      </a:lnTo>
                      <a:lnTo>
                        <a:pt x="565" y="147"/>
                      </a:lnTo>
                      <a:lnTo>
                        <a:pt x="556" y="134"/>
                      </a:lnTo>
                      <a:lnTo>
                        <a:pt x="548" y="122"/>
                      </a:lnTo>
                      <a:lnTo>
                        <a:pt x="539" y="110"/>
                      </a:lnTo>
                      <a:lnTo>
                        <a:pt x="530" y="100"/>
                      </a:lnTo>
                      <a:lnTo>
                        <a:pt x="520" y="89"/>
                      </a:lnTo>
                      <a:lnTo>
                        <a:pt x="509" y="79"/>
                      </a:lnTo>
                      <a:lnTo>
                        <a:pt x="498" y="70"/>
                      </a:lnTo>
                      <a:lnTo>
                        <a:pt x="487" y="60"/>
                      </a:lnTo>
                      <a:lnTo>
                        <a:pt x="474" y="52"/>
                      </a:lnTo>
                      <a:lnTo>
                        <a:pt x="463" y="44"/>
                      </a:lnTo>
                      <a:lnTo>
                        <a:pt x="450" y="37"/>
                      </a:lnTo>
                      <a:lnTo>
                        <a:pt x="437" y="31"/>
                      </a:lnTo>
                      <a:lnTo>
                        <a:pt x="423" y="24"/>
                      </a:lnTo>
                      <a:lnTo>
                        <a:pt x="409" y="19"/>
                      </a:lnTo>
                      <a:lnTo>
                        <a:pt x="395" y="13"/>
                      </a:lnTo>
                      <a:lnTo>
                        <a:pt x="381" y="9"/>
                      </a:lnTo>
                      <a:lnTo>
                        <a:pt x="366" y="6"/>
                      </a:lnTo>
                      <a:lnTo>
                        <a:pt x="351" y="4"/>
                      </a:lnTo>
                      <a:lnTo>
                        <a:pt x="336" y="2"/>
                      </a:lnTo>
                      <a:lnTo>
                        <a:pt x="320" y="1"/>
                      </a:lnTo>
                      <a:lnTo>
                        <a:pt x="305" y="0"/>
                      </a:lnTo>
                      <a:lnTo>
                        <a:pt x="289" y="1"/>
                      </a:lnTo>
                      <a:lnTo>
                        <a:pt x="274" y="2"/>
                      </a:lnTo>
                      <a:lnTo>
                        <a:pt x="258" y="4"/>
                      </a:lnTo>
                      <a:lnTo>
                        <a:pt x="243" y="6"/>
                      </a:lnTo>
                      <a:lnTo>
                        <a:pt x="228" y="9"/>
                      </a:lnTo>
                      <a:lnTo>
                        <a:pt x="214" y="13"/>
                      </a:lnTo>
                      <a:lnTo>
                        <a:pt x="201" y="19"/>
                      </a:lnTo>
                      <a:lnTo>
                        <a:pt x="187" y="24"/>
                      </a:lnTo>
                      <a:lnTo>
                        <a:pt x="173" y="31"/>
                      </a:lnTo>
                      <a:lnTo>
                        <a:pt x="160" y="37"/>
                      </a:lnTo>
                      <a:lnTo>
                        <a:pt x="147" y="44"/>
                      </a:lnTo>
                      <a:lnTo>
                        <a:pt x="135" y="52"/>
                      </a:lnTo>
                      <a:lnTo>
                        <a:pt x="123" y="60"/>
                      </a:lnTo>
                      <a:lnTo>
                        <a:pt x="111" y="70"/>
                      </a:lnTo>
                      <a:lnTo>
                        <a:pt x="100" y="79"/>
                      </a:lnTo>
                      <a:lnTo>
                        <a:pt x="90" y="89"/>
                      </a:lnTo>
                      <a:lnTo>
                        <a:pt x="80" y="100"/>
                      </a:lnTo>
                      <a:lnTo>
                        <a:pt x="71" y="110"/>
                      </a:lnTo>
                      <a:lnTo>
                        <a:pt x="61" y="122"/>
                      </a:lnTo>
                      <a:lnTo>
                        <a:pt x="53" y="134"/>
                      </a:lnTo>
                      <a:lnTo>
                        <a:pt x="45" y="147"/>
                      </a:lnTo>
                      <a:lnTo>
                        <a:pt x="38" y="159"/>
                      </a:lnTo>
                      <a:lnTo>
                        <a:pt x="31" y="172"/>
                      </a:lnTo>
                      <a:lnTo>
                        <a:pt x="25" y="186"/>
                      </a:lnTo>
                      <a:lnTo>
                        <a:pt x="20" y="200"/>
                      </a:lnTo>
                      <a:lnTo>
                        <a:pt x="14" y="214"/>
                      </a:lnTo>
                      <a:lnTo>
                        <a:pt x="10" y="228"/>
                      </a:lnTo>
                      <a:lnTo>
                        <a:pt x="7" y="242"/>
                      </a:lnTo>
                      <a:lnTo>
                        <a:pt x="5" y="257"/>
                      </a:lnTo>
                      <a:lnTo>
                        <a:pt x="2" y="273"/>
                      </a:lnTo>
                      <a:lnTo>
                        <a:pt x="1" y="288"/>
                      </a:lnTo>
                      <a:lnTo>
                        <a:pt x="0" y="304"/>
                      </a:lnTo>
                      <a:lnTo>
                        <a:pt x="1" y="320"/>
                      </a:lnTo>
                      <a:lnTo>
                        <a:pt x="2" y="335"/>
                      </a:lnTo>
                      <a:lnTo>
                        <a:pt x="5" y="350"/>
                      </a:lnTo>
                      <a:lnTo>
                        <a:pt x="7" y="365"/>
                      </a:lnTo>
                      <a:lnTo>
                        <a:pt x="10" y="380"/>
                      </a:lnTo>
                      <a:lnTo>
                        <a:pt x="14" y="395"/>
                      </a:lnTo>
                      <a:lnTo>
                        <a:pt x="20" y="408"/>
                      </a:lnTo>
                      <a:lnTo>
                        <a:pt x="25" y="422"/>
                      </a:lnTo>
                      <a:lnTo>
                        <a:pt x="31" y="436"/>
                      </a:lnTo>
                      <a:lnTo>
                        <a:pt x="38" y="449"/>
                      </a:lnTo>
                      <a:lnTo>
                        <a:pt x="45" y="462"/>
                      </a:lnTo>
                      <a:lnTo>
                        <a:pt x="53" y="473"/>
                      </a:lnTo>
                      <a:lnTo>
                        <a:pt x="61" y="486"/>
                      </a:lnTo>
                      <a:lnTo>
                        <a:pt x="71" y="497"/>
                      </a:lnTo>
                      <a:lnTo>
                        <a:pt x="80" y="508"/>
                      </a:lnTo>
                      <a:lnTo>
                        <a:pt x="90" y="519"/>
                      </a:lnTo>
                      <a:lnTo>
                        <a:pt x="100" y="529"/>
                      </a:lnTo>
                      <a:lnTo>
                        <a:pt x="111" y="538"/>
                      </a:lnTo>
                      <a:lnTo>
                        <a:pt x="123" y="548"/>
                      </a:lnTo>
                      <a:lnTo>
                        <a:pt x="135" y="556"/>
                      </a:lnTo>
                      <a:lnTo>
                        <a:pt x="147" y="564"/>
                      </a:lnTo>
                      <a:lnTo>
                        <a:pt x="160" y="571"/>
                      </a:lnTo>
                      <a:lnTo>
                        <a:pt x="173" y="578"/>
                      </a:lnTo>
                      <a:lnTo>
                        <a:pt x="187" y="584"/>
                      </a:lnTo>
                      <a:lnTo>
                        <a:pt x="201" y="589"/>
                      </a:lnTo>
                      <a:lnTo>
                        <a:pt x="214" y="594"/>
                      </a:lnTo>
                      <a:lnTo>
                        <a:pt x="228" y="598"/>
                      </a:lnTo>
                      <a:lnTo>
                        <a:pt x="243" y="602"/>
                      </a:lnTo>
                      <a:lnTo>
                        <a:pt x="258" y="604"/>
                      </a:lnTo>
                      <a:lnTo>
                        <a:pt x="274" y="606"/>
                      </a:lnTo>
                      <a:lnTo>
                        <a:pt x="289" y="607"/>
                      </a:lnTo>
                      <a:lnTo>
                        <a:pt x="305" y="607"/>
                      </a:lnTo>
                      <a:lnTo>
                        <a:pt x="320" y="607"/>
                      </a:lnTo>
                      <a:lnTo>
                        <a:pt x="336" y="606"/>
                      </a:lnTo>
                      <a:lnTo>
                        <a:pt x="351" y="604"/>
                      </a:lnTo>
                      <a:lnTo>
                        <a:pt x="366" y="602"/>
                      </a:lnTo>
                      <a:lnTo>
                        <a:pt x="381" y="598"/>
                      </a:lnTo>
                      <a:lnTo>
                        <a:pt x="395" y="594"/>
                      </a:lnTo>
                      <a:lnTo>
                        <a:pt x="409" y="589"/>
                      </a:lnTo>
                      <a:lnTo>
                        <a:pt x="423" y="584"/>
                      </a:lnTo>
                      <a:lnTo>
                        <a:pt x="437" y="578"/>
                      </a:lnTo>
                      <a:lnTo>
                        <a:pt x="450" y="571"/>
                      </a:lnTo>
                      <a:lnTo>
                        <a:pt x="463" y="564"/>
                      </a:lnTo>
                      <a:lnTo>
                        <a:pt x="474" y="556"/>
                      </a:lnTo>
                      <a:lnTo>
                        <a:pt x="487" y="548"/>
                      </a:lnTo>
                      <a:lnTo>
                        <a:pt x="498" y="538"/>
                      </a:lnTo>
                      <a:lnTo>
                        <a:pt x="509" y="529"/>
                      </a:lnTo>
                      <a:lnTo>
                        <a:pt x="520" y="519"/>
                      </a:lnTo>
                      <a:lnTo>
                        <a:pt x="530" y="508"/>
                      </a:lnTo>
                      <a:lnTo>
                        <a:pt x="539" y="497"/>
                      </a:lnTo>
                      <a:lnTo>
                        <a:pt x="548" y="486"/>
                      </a:lnTo>
                      <a:lnTo>
                        <a:pt x="556" y="473"/>
                      </a:lnTo>
                      <a:lnTo>
                        <a:pt x="565" y="462"/>
                      </a:lnTo>
                      <a:lnTo>
                        <a:pt x="572" y="449"/>
                      </a:lnTo>
                      <a:lnTo>
                        <a:pt x="579" y="436"/>
                      </a:lnTo>
                      <a:lnTo>
                        <a:pt x="585" y="422"/>
                      </a:lnTo>
                      <a:lnTo>
                        <a:pt x="590" y="408"/>
                      </a:lnTo>
                      <a:lnTo>
                        <a:pt x="595" y="395"/>
                      </a:lnTo>
                      <a:lnTo>
                        <a:pt x="599" y="380"/>
                      </a:lnTo>
                      <a:lnTo>
                        <a:pt x="602" y="365"/>
                      </a:lnTo>
                      <a:lnTo>
                        <a:pt x="605" y="350"/>
                      </a:lnTo>
                      <a:lnTo>
                        <a:pt x="607" y="335"/>
                      </a:lnTo>
                      <a:lnTo>
                        <a:pt x="608" y="320"/>
                      </a:lnTo>
                      <a:lnTo>
                        <a:pt x="608" y="304"/>
                      </a:lnTo>
                      <a:close/>
                      <a:moveTo>
                        <a:pt x="571" y="304"/>
                      </a:moveTo>
                      <a:lnTo>
                        <a:pt x="570" y="318"/>
                      </a:lnTo>
                      <a:lnTo>
                        <a:pt x="569" y="331"/>
                      </a:lnTo>
                      <a:lnTo>
                        <a:pt x="568" y="345"/>
                      </a:lnTo>
                      <a:lnTo>
                        <a:pt x="565" y="357"/>
                      </a:lnTo>
                      <a:lnTo>
                        <a:pt x="563" y="370"/>
                      </a:lnTo>
                      <a:lnTo>
                        <a:pt x="558" y="383"/>
                      </a:lnTo>
                      <a:lnTo>
                        <a:pt x="554" y="396"/>
                      </a:lnTo>
                      <a:lnTo>
                        <a:pt x="550" y="407"/>
                      </a:lnTo>
                      <a:lnTo>
                        <a:pt x="545" y="419"/>
                      </a:lnTo>
                      <a:lnTo>
                        <a:pt x="538" y="431"/>
                      </a:lnTo>
                      <a:lnTo>
                        <a:pt x="532" y="441"/>
                      </a:lnTo>
                      <a:lnTo>
                        <a:pt x="525" y="453"/>
                      </a:lnTo>
                      <a:lnTo>
                        <a:pt x="518" y="463"/>
                      </a:lnTo>
                      <a:lnTo>
                        <a:pt x="509" y="473"/>
                      </a:lnTo>
                      <a:lnTo>
                        <a:pt x="502" y="483"/>
                      </a:lnTo>
                      <a:lnTo>
                        <a:pt x="492" y="491"/>
                      </a:lnTo>
                      <a:lnTo>
                        <a:pt x="484" y="501"/>
                      </a:lnTo>
                      <a:lnTo>
                        <a:pt x="474" y="510"/>
                      </a:lnTo>
                      <a:lnTo>
                        <a:pt x="464" y="517"/>
                      </a:lnTo>
                      <a:lnTo>
                        <a:pt x="453" y="524"/>
                      </a:lnTo>
                      <a:lnTo>
                        <a:pt x="442" y="531"/>
                      </a:lnTo>
                      <a:lnTo>
                        <a:pt x="432" y="537"/>
                      </a:lnTo>
                      <a:lnTo>
                        <a:pt x="420" y="544"/>
                      </a:lnTo>
                      <a:lnTo>
                        <a:pt x="408" y="549"/>
                      </a:lnTo>
                      <a:lnTo>
                        <a:pt x="397" y="553"/>
                      </a:lnTo>
                      <a:lnTo>
                        <a:pt x="384" y="557"/>
                      </a:lnTo>
                      <a:lnTo>
                        <a:pt x="371" y="562"/>
                      </a:lnTo>
                      <a:lnTo>
                        <a:pt x="358" y="565"/>
                      </a:lnTo>
                      <a:lnTo>
                        <a:pt x="345" y="567"/>
                      </a:lnTo>
                      <a:lnTo>
                        <a:pt x="332" y="568"/>
                      </a:lnTo>
                      <a:lnTo>
                        <a:pt x="319" y="569"/>
                      </a:lnTo>
                      <a:lnTo>
                        <a:pt x="305" y="570"/>
                      </a:lnTo>
                      <a:lnTo>
                        <a:pt x="291" y="569"/>
                      </a:lnTo>
                      <a:lnTo>
                        <a:pt x="277" y="568"/>
                      </a:lnTo>
                      <a:lnTo>
                        <a:pt x="264" y="567"/>
                      </a:lnTo>
                      <a:lnTo>
                        <a:pt x="251" y="565"/>
                      </a:lnTo>
                      <a:lnTo>
                        <a:pt x="238" y="562"/>
                      </a:lnTo>
                      <a:lnTo>
                        <a:pt x="226" y="557"/>
                      </a:lnTo>
                      <a:lnTo>
                        <a:pt x="213" y="553"/>
                      </a:lnTo>
                      <a:lnTo>
                        <a:pt x="202" y="549"/>
                      </a:lnTo>
                      <a:lnTo>
                        <a:pt x="190" y="544"/>
                      </a:lnTo>
                      <a:lnTo>
                        <a:pt x="178" y="537"/>
                      </a:lnTo>
                      <a:lnTo>
                        <a:pt x="166" y="531"/>
                      </a:lnTo>
                      <a:lnTo>
                        <a:pt x="156" y="524"/>
                      </a:lnTo>
                      <a:lnTo>
                        <a:pt x="145" y="517"/>
                      </a:lnTo>
                      <a:lnTo>
                        <a:pt x="136" y="510"/>
                      </a:lnTo>
                      <a:lnTo>
                        <a:pt x="126" y="501"/>
                      </a:lnTo>
                      <a:lnTo>
                        <a:pt x="116" y="491"/>
                      </a:lnTo>
                      <a:lnTo>
                        <a:pt x="108" y="483"/>
                      </a:lnTo>
                      <a:lnTo>
                        <a:pt x="99" y="473"/>
                      </a:lnTo>
                      <a:lnTo>
                        <a:pt x="92" y="463"/>
                      </a:lnTo>
                      <a:lnTo>
                        <a:pt x="84" y="453"/>
                      </a:lnTo>
                      <a:lnTo>
                        <a:pt x="77" y="441"/>
                      </a:lnTo>
                      <a:lnTo>
                        <a:pt x="71" y="431"/>
                      </a:lnTo>
                      <a:lnTo>
                        <a:pt x="65" y="419"/>
                      </a:lnTo>
                      <a:lnTo>
                        <a:pt x="60" y="407"/>
                      </a:lnTo>
                      <a:lnTo>
                        <a:pt x="55" y="396"/>
                      </a:lnTo>
                      <a:lnTo>
                        <a:pt x="50" y="383"/>
                      </a:lnTo>
                      <a:lnTo>
                        <a:pt x="47" y="370"/>
                      </a:lnTo>
                      <a:lnTo>
                        <a:pt x="44" y="357"/>
                      </a:lnTo>
                      <a:lnTo>
                        <a:pt x="42" y="345"/>
                      </a:lnTo>
                      <a:lnTo>
                        <a:pt x="40" y="331"/>
                      </a:lnTo>
                      <a:lnTo>
                        <a:pt x="39" y="318"/>
                      </a:lnTo>
                      <a:lnTo>
                        <a:pt x="39" y="304"/>
                      </a:lnTo>
                      <a:lnTo>
                        <a:pt x="39" y="290"/>
                      </a:lnTo>
                      <a:lnTo>
                        <a:pt x="40" y="276"/>
                      </a:lnTo>
                      <a:lnTo>
                        <a:pt x="42" y="264"/>
                      </a:lnTo>
                      <a:lnTo>
                        <a:pt x="44" y="251"/>
                      </a:lnTo>
                      <a:lnTo>
                        <a:pt x="47" y="238"/>
                      </a:lnTo>
                      <a:lnTo>
                        <a:pt x="50" y="225"/>
                      </a:lnTo>
                      <a:lnTo>
                        <a:pt x="55" y="213"/>
                      </a:lnTo>
                      <a:lnTo>
                        <a:pt x="60" y="201"/>
                      </a:lnTo>
                      <a:lnTo>
                        <a:pt x="65" y="189"/>
                      </a:lnTo>
                      <a:lnTo>
                        <a:pt x="71" y="177"/>
                      </a:lnTo>
                      <a:lnTo>
                        <a:pt x="77" y="166"/>
                      </a:lnTo>
                      <a:lnTo>
                        <a:pt x="84" y="155"/>
                      </a:lnTo>
                      <a:lnTo>
                        <a:pt x="92" y="144"/>
                      </a:lnTo>
                      <a:lnTo>
                        <a:pt x="99" y="135"/>
                      </a:lnTo>
                      <a:lnTo>
                        <a:pt x="108" y="125"/>
                      </a:lnTo>
                      <a:lnTo>
                        <a:pt x="116" y="116"/>
                      </a:lnTo>
                      <a:lnTo>
                        <a:pt x="126" y="107"/>
                      </a:lnTo>
                      <a:lnTo>
                        <a:pt x="136" y="99"/>
                      </a:lnTo>
                      <a:lnTo>
                        <a:pt x="145" y="91"/>
                      </a:lnTo>
                      <a:lnTo>
                        <a:pt x="156" y="84"/>
                      </a:lnTo>
                      <a:lnTo>
                        <a:pt x="166" y="76"/>
                      </a:lnTo>
                      <a:lnTo>
                        <a:pt x="178" y="70"/>
                      </a:lnTo>
                      <a:lnTo>
                        <a:pt x="190" y="65"/>
                      </a:lnTo>
                      <a:lnTo>
                        <a:pt x="202" y="59"/>
                      </a:lnTo>
                      <a:lnTo>
                        <a:pt x="213" y="54"/>
                      </a:lnTo>
                      <a:lnTo>
                        <a:pt x="226" y="50"/>
                      </a:lnTo>
                      <a:lnTo>
                        <a:pt x="238" y="46"/>
                      </a:lnTo>
                      <a:lnTo>
                        <a:pt x="251" y="43"/>
                      </a:lnTo>
                      <a:lnTo>
                        <a:pt x="264" y="41"/>
                      </a:lnTo>
                      <a:lnTo>
                        <a:pt x="277" y="39"/>
                      </a:lnTo>
                      <a:lnTo>
                        <a:pt x="291" y="38"/>
                      </a:lnTo>
                      <a:lnTo>
                        <a:pt x="305" y="38"/>
                      </a:lnTo>
                      <a:lnTo>
                        <a:pt x="319" y="38"/>
                      </a:lnTo>
                      <a:lnTo>
                        <a:pt x="332" y="39"/>
                      </a:lnTo>
                      <a:lnTo>
                        <a:pt x="345" y="41"/>
                      </a:lnTo>
                      <a:lnTo>
                        <a:pt x="358" y="43"/>
                      </a:lnTo>
                      <a:lnTo>
                        <a:pt x="371" y="46"/>
                      </a:lnTo>
                      <a:lnTo>
                        <a:pt x="384" y="50"/>
                      </a:lnTo>
                      <a:lnTo>
                        <a:pt x="397" y="54"/>
                      </a:lnTo>
                      <a:lnTo>
                        <a:pt x="408" y="59"/>
                      </a:lnTo>
                      <a:lnTo>
                        <a:pt x="420" y="65"/>
                      </a:lnTo>
                      <a:lnTo>
                        <a:pt x="432" y="70"/>
                      </a:lnTo>
                      <a:lnTo>
                        <a:pt x="442" y="76"/>
                      </a:lnTo>
                      <a:lnTo>
                        <a:pt x="453" y="84"/>
                      </a:lnTo>
                      <a:lnTo>
                        <a:pt x="464" y="91"/>
                      </a:lnTo>
                      <a:lnTo>
                        <a:pt x="474" y="99"/>
                      </a:lnTo>
                      <a:lnTo>
                        <a:pt x="484" y="107"/>
                      </a:lnTo>
                      <a:lnTo>
                        <a:pt x="492" y="116"/>
                      </a:lnTo>
                      <a:lnTo>
                        <a:pt x="502" y="125"/>
                      </a:lnTo>
                      <a:lnTo>
                        <a:pt x="509" y="135"/>
                      </a:lnTo>
                      <a:lnTo>
                        <a:pt x="518" y="144"/>
                      </a:lnTo>
                      <a:lnTo>
                        <a:pt x="525" y="155"/>
                      </a:lnTo>
                      <a:lnTo>
                        <a:pt x="532" y="166"/>
                      </a:lnTo>
                      <a:lnTo>
                        <a:pt x="538" y="177"/>
                      </a:lnTo>
                      <a:lnTo>
                        <a:pt x="545" y="189"/>
                      </a:lnTo>
                      <a:lnTo>
                        <a:pt x="550" y="201"/>
                      </a:lnTo>
                      <a:lnTo>
                        <a:pt x="554" y="213"/>
                      </a:lnTo>
                      <a:lnTo>
                        <a:pt x="558" y="225"/>
                      </a:lnTo>
                      <a:lnTo>
                        <a:pt x="563" y="238"/>
                      </a:lnTo>
                      <a:lnTo>
                        <a:pt x="565" y="251"/>
                      </a:lnTo>
                      <a:lnTo>
                        <a:pt x="568" y="264"/>
                      </a:lnTo>
                      <a:lnTo>
                        <a:pt x="569" y="276"/>
                      </a:lnTo>
                      <a:lnTo>
                        <a:pt x="570" y="290"/>
                      </a:lnTo>
                      <a:lnTo>
                        <a:pt x="571" y="304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4" name="Freeform 7330">
                  <a:extLst>
                    <a:ext uri="{FF2B5EF4-FFF2-40B4-BE49-F238E27FC236}">
                      <a16:creationId xmlns:a16="http://schemas.microsoft.com/office/drawing/2014/main" xmlns="" id="{7394CF33-A0D3-4805-B4B8-C8303FA93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49"/>
                  <a:ext cx="57" cy="57"/>
                </a:xfrm>
                <a:custGeom>
                  <a:avLst/>
                  <a:gdLst>
                    <a:gd name="T0" fmla="*/ 564 w 569"/>
                    <a:gd name="T1" fmla="*/ 228 h 569"/>
                    <a:gd name="T2" fmla="*/ 542 w 569"/>
                    <a:gd name="T3" fmla="*/ 162 h 569"/>
                    <a:gd name="T4" fmla="*/ 504 w 569"/>
                    <a:gd name="T5" fmla="*/ 104 h 569"/>
                    <a:gd name="T6" fmla="*/ 455 w 569"/>
                    <a:gd name="T7" fmla="*/ 56 h 569"/>
                    <a:gd name="T8" fmla="*/ 396 w 569"/>
                    <a:gd name="T9" fmla="*/ 22 h 569"/>
                    <a:gd name="T10" fmla="*/ 329 w 569"/>
                    <a:gd name="T11" fmla="*/ 3 h 569"/>
                    <a:gd name="T12" fmla="*/ 255 w 569"/>
                    <a:gd name="T13" fmla="*/ 2 h 569"/>
                    <a:gd name="T14" fmla="*/ 187 w 569"/>
                    <a:gd name="T15" fmla="*/ 18 h 569"/>
                    <a:gd name="T16" fmla="*/ 125 w 569"/>
                    <a:gd name="T17" fmla="*/ 49 h 569"/>
                    <a:gd name="T18" fmla="*/ 74 w 569"/>
                    <a:gd name="T19" fmla="*/ 93 h 569"/>
                    <a:gd name="T20" fmla="*/ 35 w 569"/>
                    <a:gd name="T21" fmla="*/ 149 h 569"/>
                    <a:gd name="T22" fmla="*/ 9 w 569"/>
                    <a:gd name="T23" fmla="*/ 214 h 569"/>
                    <a:gd name="T24" fmla="*/ 0 w 569"/>
                    <a:gd name="T25" fmla="*/ 285 h 569"/>
                    <a:gd name="T26" fmla="*/ 9 w 569"/>
                    <a:gd name="T27" fmla="*/ 356 h 569"/>
                    <a:gd name="T28" fmla="*/ 35 w 569"/>
                    <a:gd name="T29" fmla="*/ 420 h 569"/>
                    <a:gd name="T30" fmla="*/ 74 w 569"/>
                    <a:gd name="T31" fmla="*/ 477 h 569"/>
                    <a:gd name="T32" fmla="*/ 125 w 569"/>
                    <a:gd name="T33" fmla="*/ 521 h 569"/>
                    <a:gd name="T34" fmla="*/ 187 w 569"/>
                    <a:gd name="T35" fmla="*/ 552 h 569"/>
                    <a:gd name="T36" fmla="*/ 255 w 569"/>
                    <a:gd name="T37" fmla="*/ 568 h 569"/>
                    <a:gd name="T38" fmla="*/ 329 w 569"/>
                    <a:gd name="T39" fmla="*/ 566 h 569"/>
                    <a:gd name="T40" fmla="*/ 396 w 569"/>
                    <a:gd name="T41" fmla="*/ 547 h 569"/>
                    <a:gd name="T42" fmla="*/ 455 w 569"/>
                    <a:gd name="T43" fmla="*/ 513 h 569"/>
                    <a:gd name="T44" fmla="*/ 504 w 569"/>
                    <a:gd name="T45" fmla="*/ 466 h 569"/>
                    <a:gd name="T46" fmla="*/ 542 w 569"/>
                    <a:gd name="T47" fmla="*/ 409 h 569"/>
                    <a:gd name="T48" fmla="*/ 564 w 569"/>
                    <a:gd name="T49" fmla="*/ 343 h 569"/>
                    <a:gd name="T50" fmla="*/ 532 w 569"/>
                    <a:gd name="T51" fmla="*/ 285 h 569"/>
                    <a:gd name="T52" fmla="*/ 523 w 569"/>
                    <a:gd name="T53" fmla="*/ 347 h 569"/>
                    <a:gd name="T54" fmla="*/ 502 w 569"/>
                    <a:gd name="T55" fmla="*/ 402 h 569"/>
                    <a:gd name="T56" fmla="*/ 467 w 569"/>
                    <a:gd name="T57" fmla="*/ 451 h 569"/>
                    <a:gd name="T58" fmla="*/ 422 w 569"/>
                    <a:gd name="T59" fmla="*/ 489 h 569"/>
                    <a:gd name="T60" fmla="*/ 370 w 569"/>
                    <a:gd name="T61" fmla="*/ 517 h 569"/>
                    <a:gd name="T62" fmla="*/ 310 w 569"/>
                    <a:gd name="T63" fmla="*/ 531 h 569"/>
                    <a:gd name="T64" fmla="*/ 247 w 569"/>
                    <a:gd name="T65" fmla="*/ 529 h 569"/>
                    <a:gd name="T66" fmla="*/ 189 w 569"/>
                    <a:gd name="T67" fmla="*/ 513 h 569"/>
                    <a:gd name="T68" fmla="*/ 137 w 569"/>
                    <a:gd name="T69" fmla="*/ 483 h 569"/>
                    <a:gd name="T70" fmla="*/ 94 w 569"/>
                    <a:gd name="T71" fmla="*/ 442 h 569"/>
                    <a:gd name="T72" fmla="*/ 62 w 569"/>
                    <a:gd name="T73" fmla="*/ 392 h 569"/>
                    <a:gd name="T74" fmla="*/ 43 w 569"/>
                    <a:gd name="T75" fmla="*/ 335 h 569"/>
                    <a:gd name="T76" fmla="*/ 38 w 569"/>
                    <a:gd name="T77" fmla="*/ 272 h 569"/>
                    <a:gd name="T78" fmla="*/ 48 w 569"/>
                    <a:gd name="T79" fmla="*/ 212 h 569"/>
                    <a:gd name="T80" fmla="*/ 73 w 569"/>
                    <a:gd name="T81" fmla="*/ 157 h 569"/>
                    <a:gd name="T82" fmla="*/ 110 w 569"/>
                    <a:gd name="T83" fmla="*/ 110 h 569"/>
                    <a:gd name="T84" fmla="*/ 157 w 569"/>
                    <a:gd name="T85" fmla="*/ 74 h 569"/>
                    <a:gd name="T86" fmla="*/ 211 w 569"/>
                    <a:gd name="T87" fmla="*/ 49 h 569"/>
                    <a:gd name="T88" fmla="*/ 272 w 569"/>
                    <a:gd name="T89" fmla="*/ 38 h 569"/>
                    <a:gd name="T90" fmla="*/ 335 w 569"/>
                    <a:gd name="T91" fmla="*/ 43 h 569"/>
                    <a:gd name="T92" fmla="*/ 391 w 569"/>
                    <a:gd name="T93" fmla="*/ 63 h 569"/>
                    <a:gd name="T94" fmla="*/ 441 w 569"/>
                    <a:gd name="T95" fmla="*/ 95 h 569"/>
                    <a:gd name="T96" fmla="*/ 483 w 569"/>
                    <a:gd name="T97" fmla="*/ 137 h 569"/>
                    <a:gd name="T98" fmla="*/ 512 w 569"/>
                    <a:gd name="T99" fmla="*/ 189 h 569"/>
                    <a:gd name="T100" fmla="*/ 529 w 569"/>
                    <a:gd name="T101" fmla="*/ 248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9" h="569">
                      <a:moveTo>
                        <a:pt x="569" y="285"/>
                      </a:moveTo>
                      <a:lnTo>
                        <a:pt x="569" y="270"/>
                      </a:lnTo>
                      <a:lnTo>
                        <a:pt x="568" y="256"/>
                      </a:lnTo>
                      <a:lnTo>
                        <a:pt x="566" y="241"/>
                      </a:lnTo>
                      <a:lnTo>
                        <a:pt x="564" y="228"/>
                      </a:lnTo>
                      <a:lnTo>
                        <a:pt x="561" y="214"/>
                      </a:lnTo>
                      <a:lnTo>
                        <a:pt x="556" y="200"/>
                      </a:lnTo>
                      <a:lnTo>
                        <a:pt x="552" y="187"/>
                      </a:lnTo>
                      <a:lnTo>
                        <a:pt x="547" y="174"/>
                      </a:lnTo>
                      <a:lnTo>
                        <a:pt x="542" y="162"/>
                      </a:lnTo>
                      <a:lnTo>
                        <a:pt x="535" y="149"/>
                      </a:lnTo>
                      <a:lnTo>
                        <a:pt x="529" y="137"/>
                      </a:lnTo>
                      <a:lnTo>
                        <a:pt x="521" y="125"/>
                      </a:lnTo>
                      <a:lnTo>
                        <a:pt x="513" y="115"/>
                      </a:lnTo>
                      <a:lnTo>
                        <a:pt x="504" y="104"/>
                      </a:lnTo>
                      <a:lnTo>
                        <a:pt x="496" y="93"/>
                      </a:lnTo>
                      <a:lnTo>
                        <a:pt x="486" y="84"/>
                      </a:lnTo>
                      <a:lnTo>
                        <a:pt x="477" y="74"/>
                      </a:lnTo>
                      <a:lnTo>
                        <a:pt x="466" y="65"/>
                      </a:lnTo>
                      <a:lnTo>
                        <a:pt x="455" y="56"/>
                      </a:lnTo>
                      <a:lnTo>
                        <a:pt x="444" y="49"/>
                      </a:lnTo>
                      <a:lnTo>
                        <a:pt x="433" y="41"/>
                      </a:lnTo>
                      <a:lnTo>
                        <a:pt x="420" y="35"/>
                      </a:lnTo>
                      <a:lnTo>
                        <a:pt x="408" y="29"/>
                      </a:lnTo>
                      <a:lnTo>
                        <a:pt x="396" y="22"/>
                      </a:lnTo>
                      <a:lnTo>
                        <a:pt x="383" y="18"/>
                      </a:lnTo>
                      <a:lnTo>
                        <a:pt x="369" y="13"/>
                      </a:lnTo>
                      <a:lnTo>
                        <a:pt x="356" y="9"/>
                      </a:lnTo>
                      <a:lnTo>
                        <a:pt x="342" y="6"/>
                      </a:lnTo>
                      <a:lnTo>
                        <a:pt x="329" y="3"/>
                      </a:lnTo>
                      <a:lnTo>
                        <a:pt x="314" y="2"/>
                      </a:lnTo>
                      <a:lnTo>
                        <a:pt x="300" y="1"/>
                      </a:lnTo>
                      <a:lnTo>
                        <a:pt x="285" y="0"/>
                      </a:lnTo>
                      <a:lnTo>
                        <a:pt x="270" y="1"/>
                      </a:lnTo>
                      <a:lnTo>
                        <a:pt x="255" y="2"/>
                      </a:lnTo>
                      <a:lnTo>
                        <a:pt x="241" y="3"/>
                      </a:lnTo>
                      <a:lnTo>
                        <a:pt x="227" y="6"/>
                      </a:lnTo>
                      <a:lnTo>
                        <a:pt x="214" y="9"/>
                      </a:lnTo>
                      <a:lnTo>
                        <a:pt x="200" y="13"/>
                      </a:lnTo>
                      <a:lnTo>
                        <a:pt x="187" y="18"/>
                      </a:lnTo>
                      <a:lnTo>
                        <a:pt x="174" y="22"/>
                      </a:lnTo>
                      <a:lnTo>
                        <a:pt x="161" y="29"/>
                      </a:lnTo>
                      <a:lnTo>
                        <a:pt x="149" y="35"/>
                      </a:lnTo>
                      <a:lnTo>
                        <a:pt x="137" y="41"/>
                      </a:lnTo>
                      <a:lnTo>
                        <a:pt x="125" y="49"/>
                      </a:lnTo>
                      <a:lnTo>
                        <a:pt x="115" y="56"/>
                      </a:lnTo>
                      <a:lnTo>
                        <a:pt x="104" y="65"/>
                      </a:lnTo>
                      <a:lnTo>
                        <a:pt x="93" y="74"/>
                      </a:lnTo>
                      <a:lnTo>
                        <a:pt x="84" y="84"/>
                      </a:lnTo>
                      <a:lnTo>
                        <a:pt x="74" y="93"/>
                      </a:lnTo>
                      <a:lnTo>
                        <a:pt x="64" y="104"/>
                      </a:lnTo>
                      <a:lnTo>
                        <a:pt x="56" y="115"/>
                      </a:lnTo>
                      <a:lnTo>
                        <a:pt x="48" y="125"/>
                      </a:lnTo>
                      <a:lnTo>
                        <a:pt x="41" y="137"/>
                      </a:lnTo>
                      <a:lnTo>
                        <a:pt x="35" y="149"/>
                      </a:lnTo>
                      <a:lnTo>
                        <a:pt x="28" y="162"/>
                      </a:lnTo>
                      <a:lnTo>
                        <a:pt x="22" y="174"/>
                      </a:lnTo>
                      <a:lnTo>
                        <a:pt x="17" y="187"/>
                      </a:lnTo>
                      <a:lnTo>
                        <a:pt x="12" y="200"/>
                      </a:lnTo>
                      <a:lnTo>
                        <a:pt x="9" y="214"/>
                      </a:lnTo>
                      <a:lnTo>
                        <a:pt x="6" y="228"/>
                      </a:lnTo>
                      <a:lnTo>
                        <a:pt x="3" y="241"/>
                      </a:lnTo>
                      <a:lnTo>
                        <a:pt x="2" y="256"/>
                      </a:lnTo>
                      <a:lnTo>
                        <a:pt x="1" y="270"/>
                      </a:lnTo>
                      <a:lnTo>
                        <a:pt x="0" y="285"/>
                      </a:lnTo>
                      <a:lnTo>
                        <a:pt x="1" y="300"/>
                      </a:lnTo>
                      <a:lnTo>
                        <a:pt x="2" y="314"/>
                      </a:lnTo>
                      <a:lnTo>
                        <a:pt x="3" y="329"/>
                      </a:lnTo>
                      <a:lnTo>
                        <a:pt x="6" y="343"/>
                      </a:lnTo>
                      <a:lnTo>
                        <a:pt x="9" y="356"/>
                      </a:lnTo>
                      <a:lnTo>
                        <a:pt x="12" y="369"/>
                      </a:lnTo>
                      <a:lnTo>
                        <a:pt x="17" y="383"/>
                      </a:lnTo>
                      <a:lnTo>
                        <a:pt x="22" y="396"/>
                      </a:lnTo>
                      <a:lnTo>
                        <a:pt x="28" y="409"/>
                      </a:lnTo>
                      <a:lnTo>
                        <a:pt x="35" y="420"/>
                      </a:lnTo>
                      <a:lnTo>
                        <a:pt x="41" y="433"/>
                      </a:lnTo>
                      <a:lnTo>
                        <a:pt x="48" y="444"/>
                      </a:lnTo>
                      <a:lnTo>
                        <a:pt x="56" y="455"/>
                      </a:lnTo>
                      <a:lnTo>
                        <a:pt x="64" y="466"/>
                      </a:lnTo>
                      <a:lnTo>
                        <a:pt x="74" y="477"/>
                      </a:lnTo>
                      <a:lnTo>
                        <a:pt x="84" y="486"/>
                      </a:lnTo>
                      <a:lnTo>
                        <a:pt x="93" y="496"/>
                      </a:lnTo>
                      <a:lnTo>
                        <a:pt x="104" y="504"/>
                      </a:lnTo>
                      <a:lnTo>
                        <a:pt x="115" y="513"/>
                      </a:lnTo>
                      <a:lnTo>
                        <a:pt x="125" y="521"/>
                      </a:lnTo>
                      <a:lnTo>
                        <a:pt x="137" y="529"/>
                      </a:lnTo>
                      <a:lnTo>
                        <a:pt x="149" y="535"/>
                      </a:lnTo>
                      <a:lnTo>
                        <a:pt x="161" y="542"/>
                      </a:lnTo>
                      <a:lnTo>
                        <a:pt x="174" y="547"/>
                      </a:lnTo>
                      <a:lnTo>
                        <a:pt x="187" y="552"/>
                      </a:lnTo>
                      <a:lnTo>
                        <a:pt x="200" y="557"/>
                      </a:lnTo>
                      <a:lnTo>
                        <a:pt x="214" y="561"/>
                      </a:lnTo>
                      <a:lnTo>
                        <a:pt x="227" y="564"/>
                      </a:lnTo>
                      <a:lnTo>
                        <a:pt x="241" y="566"/>
                      </a:lnTo>
                      <a:lnTo>
                        <a:pt x="255" y="568"/>
                      </a:lnTo>
                      <a:lnTo>
                        <a:pt x="270" y="569"/>
                      </a:lnTo>
                      <a:lnTo>
                        <a:pt x="285" y="569"/>
                      </a:lnTo>
                      <a:lnTo>
                        <a:pt x="300" y="569"/>
                      </a:lnTo>
                      <a:lnTo>
                        <a:pt x="314" y="568"/>
                      </a:lnTo>
                      <a:lnTo>
                        <a:pt x="329" y="566"/>
                      </a:lnTo>
                      <a:lnTo>
                        <a:pt x="342" y="564"/>
                      </a:lnTo>
                      <a:lnTo>
                        <a:pt x="356" y="561"/>
                      </a:lnTo>
                      <a:lnTo>
                        <a:pt x="369" y="557"/>
                      </a:lnTo>
                      <a:lnTo>
                        <a:pt x="383" y="552"/>
                      </a:lnTo>
                      <a:lnTo>
                        <a:pt x="396" y="547"/>
                      </a:lnTo>
                      <a:lnTo>
                        <a:pt x="408" y="542"/>
                      </a:lnTo>
                      <a:lnTo>
                        <a:pt x="420" y="535"/>
                      </a:lnTo>
                      <a:lnTo>
                        <a:pt x="433" y="529"/>
                      </a:lnTo>
                      <a:lnTo>
                        <a:pt x="444" y="521"/>
                      </a:lnTo>
                      <a:lnTo>
                        <a:pt x="455" y="513"/>
                      </a:lnTo>
                      <a:lnTo>
                        <a:pt x="466" y="504"/>
                      </a:lnTo>
                      <a:lnTo>
                        <a:pt x="477" y="496"/>
                      </a:lnTo>
                      <a:lnTo>
                        <a:pt x="486" y="486"/>
                      </a:lnTo>
                      <a:lnTo>
                        <a:pt x="496" y="477"/>
                      </a:lnTo>
                      <a:lnTo>
                        <a:pt x="504" y="466"/>
                      </a:lnTo>
                      <a:lnTo>
                        <a:pt x="513" y="455"/>
                      </a:lnTo>
                      <a:lnTo>
                        <a:pt x="521" y="444"/>
                      </a:lnTo>
                      <a:lnTo>
                        <a:pt x="529" y="433"/>
                      </a:lnTo>
                      <a:lnTo>
                        <a:pt x="535" y="420"/>
                      </a:lnTo>
                      <a:lnTo>
                        <a:pt x="542" y="409"/>
                      </a:lnTo>
                      <a:lnTo>
                        <a:pt x="547" y="396"/>
                      </a:lnTo>
                      <a:lnTo>
                        <a:pt x="552" y="383"/>
                      </a:lnTo>
                      <a:lnTo>
                        <a:pt x="556" y="369"/>
                      </a:lnTo>
                      <a:lnTo>
                        <a:pt x="561" y="356"/>
                      </a:lnTo>
                      <a:lnTo>
                        <a:pt x="564" y="343"/>
                      </a:lnTo>
                      <a:lnTo>
                        <a:pt x="566" y="329"/>
                      </a:lnTo>
                      <a:lnTo>
                        <a:pt x="568" y="314"/>
                      </a:lnTo>
                      <a:lnTo>
                        <a:pt x="569" y="300"/>
                      </a:lnTo>
                      <a:lnTo>
                        <a:pt x="569" y="285"/>
                      </a:lnTo>
                      <a:close/>
                      <a:moveTo>
                        <a:pt x="532" y="285"/>
                      </a:moveTo>
                      <a:lnTo>
                        <a:pt x="531" y="298"/>
                      </a:lnTo>
                      <a:lnTo>
                        <a:pt x="530" y="311"/>
                      </a:lnTo>
                      <a:lnTo>
                        <a:pt x="529" y="322"/>
                      </a:lnTo>
                      <a:lnTo>
                        <a:pt x="527" y="335"/>
                      </a:lnTo>
                      <a:lnTo>
                        <a:pt x="523" y="347"/>
                      </a:lnTo>
                      <a:lnTo>
                        <a:pt x="520" y="359"/>
                      </a:lnTo>
                      <a:lnTo>
                        <a:pt x="517" y="370"/>
                      </a:lnTo>
                      <a:lnTo>
                        <a:pt x="512" y="381"/>
                      </a:lnTo>
                      <a:lnTo>
                        <a:pt x="508" y="392"/>
                      </a:lnTo>
                      <a:lnTo>
                        <a:pt x="502" y="402"/>
                      </a:lnTo>
                      <a:lnTo>
                        <a:pt x="496" y="413"/>
                      </a:lnTo>
                      <a:lnTo>
                        <a:pt x="489" y="423"/>
                      </a:lnTo>
                      <a:lnTo>
                        <a:pt x="483" y="433"/>
                      </a:lnTo>
                      <a:lnTo>
                        <a:pt x="476" y="442"/>
                      </a:lnTo>
                      <a:lnTo>
                        <a:pt x="467" y="451"/>
                      </a:lnTo>
                      <a:lnTo>
                        <a:pt x="460" y="460"/>
                      </a:lnTo>
                      <a:lnTo>
                        <a:pt x="451" y="468"/>
                      </a:lnTo>
                      <a:lnTo>
                        <a:pt x="441" y="476"/>
                      </a:lnTo>
                      <a:lnTo>
                        <a:pt x="433" y="483"/>
                      </a:lnTo>
                      <a:lnTo>
                        <a:pt x="422" y="489"/>
                      </a:lnTo>
                      <a:lnTo>
                        <a:pt x="413" y="496"/>
                      </a:lnTo>
                      <a:lnTo>
                        <a:pt x="402" y="502"/>
                      </a:lnTo>
                      <a:lnTo>
                        <a:pt x="391" y="508"/>
                      </a:lnTo>
                      <a:lnTo>
                        <a:pt x="381" y="513"/>
                      </a:lnTo>
                      <a:lnTo>
                        <a:pt x="370" y="517"/>
                      </a:lnTo>
                      <a:lnTo>
                        <a:pt x="358" y="520"/>
                      </a:lnTo>
                      <a:lnTo>
                        <a:pt x="347" y="524"/>
                      </a:lnTo>
                      <a:lnTo>
                        <a:pt x="335" y="527"/>
                      </a:lnTo>
                      <a:lnTo>
                        <a:pt x="322" y="529"/>
                      </a:lnTo>
                      <a:lnTo>
                        <a:pt x="310" y="531"/>
                      </a:lnTo>
                      <a:lnTo>
                        <a:pt x="298" y="531"/>
                      </a:lnTo>
                      <a:lnTo>
                        <a:pt x="285" y="532"/>
                      </a:lnTo>
                      <a:lnTo>
                        <a:pt x="272" y="531"/>
                      </a:lnTo>
                      <a:lnTo>
                        <a:pt x="259" y="531"/>
                      </a:lnTo>
                      <a:lnTo>
                        <a:pt x="247" y="529"/>
                      </a:lnTo>
                      <a:lnTo>
                        <a:pt x="235" y="527"/>
                      </a:lnTo>
                      <a:lnTo>
                        <a:pt x="223" y="524"/>
                      </a:lnTo>
                      <a:lnTo>
                        <a:pt x="211" y="520"/>
                      </a:lnTo>
                      <a:lnTo>
                        <a:pt x="200" y="517"/>
                      </a:lnTo>
                      <a:lnTo>
                        <a:pt x="189" y="513"/>
                      </a:lnTo>
                      <a:lnTo>
                        <a:pt x="177" y="508"/>
                      </a:lnTo>
                      <a:lnTo>
                        <a:pt x="167" y="502"/>
                      </a:lnTo>
                      <a:lnTo>
                        <a:pt x="157" y="496"/>
                      </a:lnTo>
                      <a:lnTo>
                        <a:pt x="146" y="489"/>
                      </a:lnTo>
                      <a:lnTo>
                        <a:pt x="137" y="483"/>
                      </a:lnTo>
                      <a:lnTo>
                        <a:pt x="127" y="476"/>
                      </a:lnTo>
                      <a:lnTo>
                        <a:pt x="119" y="468"/>
                      </a:lnTo>
                      <a:lnTo>
                        <a:pt x="110" y="460"/>
                      </a:lnTo>
                      <a:lnTo>
                        <a:pt x="102" y="451"/>
                      </a:lnTo>
                      <a:lnTo>
                        <a:pt x="94" y="442"/>
                      </a:lnTo>
                      <a:lnTo>
                        <a:pt x="87" y="433"/>
                      </a:lnTo>
                      <a:lnTo>
                        <a:pt x="80" y="423"/>
                      </a:lnTo>
                      <a:lnTo>
                        <a:pt x="73" y="413"/>
                      </a:lnTo>
                      <a:lnTo>
                        <a:pt x="68" y="402"/>
                      </a:lnTo>
                      <a:lnTo>
                        <a:pt x="62" y="392"/>
                      </a:lnTo>
                      <a:lnTo>
                        <a:pt x="57" y="381"/>
                      </a:lnTo>
                      <a:lnTo>
                        <a:pt x="53" y="370"/>
                      </a:lnTo>
                      <a:lnTo>
                        <a:pt x="48" y="359"/>
                      </a:lnTo>
                      <a:lnTo>
                        <a:pt x="45" y="347"/>
                      </a:lnTo>
                      <a:lnTo>
                        <a:pt x="43" y="335"/>
                      </a:lnTo>
                      <a:lnTo>
                        <a:pt x="41" y="322"/>
                      </a:lnTo>
                      <a:lnTo>
                        <a:pt x="39" y="311"/>
                      </a:lnTo>
                      <a:lnTo>
                        <a:pt x="38" y="298"/>
                      </a:lnTo>
                      <a:lnTo>
                        <a:pt x="38" y="285"/>
                      </a:lnTo>
                      <a:lnTo>
                        <a:pt x="38" y="272"/>
                      </a:lnTo>
                      <a:lnTo>
                        <a:pt x="39" y="260"/>
                      </a:lnTo>
                      <a:lnTo>
                        <a:pt x="41" y="248"/>
                      </a:lnTo>
                      <a:lnTo>
                        <a:pt x="43" y="235"/>
                      </a:lnTo>
                      <a:lnTo>
                        <a:pt x="45" y="223"/>
                      </a:lnTo>
                      <a:lnTo>
                        <a:pt x="48" y="212"/>
                      </a:lnTo>
                      <a:lnTo>
                        <a:pt x="53" y="200"/>
                      </a:lnTo>
                      <a:lnTo>
                        <a:pt x="57" y="189"/>
                      </a:lnTo>
                      <a:lnTo>
                        <a:pt x="62" y="178"/>
                      </a:lnTo>
                      <a:lnTo>
                        <a:pt x="68" y="167"/>
                      </a:lnTo>
                      <a:lnTo>
                        <a:pt x="73" y="157"/>
                      </a:lnTo>
                      <a:lnTo>
                        <a:pt x="80" y="147"/>
                      </a:lnTo>
                      <a:lnTo>
                        <a:pt x="87" y="137"/>
                      </a:lnTo>
                      <a:lnTo>
                        <a:pt x="94" y="128"/>
                      </a:lnTo>
                      <a:lnTo>
                        <a:pt x="102" y="119"/>
                      </a:lnTo>
                      <a:lnTo>
                        <a:pt x="110" y="110"/>
                      </a:lnTo>
                      <a:lnTo>
                        <a:pt x="119" y="102"/>
                      </a:lnTo>
                      <a:lnTo>
                        <a:pt x="127" y="95"/>
                      </a:lnTo>
                      <a:lnTo>
                        <a:pt x="137" y="87"/>
                      </a:lnTo>
                      <a:lnTo>
                        <a:pt x="146" y="81"/>
                      </a:lnTo>
                      <a:lnTo>
                        <a:pt x="157" y="74"/>
                      </a:lnTo>
                      <a:lnTo>
                        <a:pt x="167" y="68"/>
                      </a:lnTo>
                      <a:lnTo>
                        <a:pt x="177" y="63"/>
                      </a:lnTo>
                      <a:lnTo>
                        <a:pt x="189" y="57"/>
                      </a:lnTo>
                      <a:lnTo>
                        <a:pt x="200" y="53"/>
                      </a:lnTo>
                      <a:lnTo>
                        <a:pt x="211" y="49"/>
                      </a:lnTo>
                      <a:lnTo>
                        <a:pt x="223" y="46"/>
                      </a:lnTo>
                      <a:lnTo>
                        <a:pt x="235" y="43"/>
                      </a:lnTo>
                      <a:lnTo>
                        <a:pt x="247" y="41"/>
                      </a:lnTo>
                      <a:lnTo>
                        <a:pt x="259" y="39"/>
                      </a:lnTo>
                      <a:lnTo>
                        <a:pt x="272" y="38"/>
                      </a:lnTo>
                      <a:lnTo>
                        <a:pt x="285" y="38"/>
                      </a:lnTo>
                      <a:lnTo>
                        <a:pt x="298" y="38"/>
                      </a:lnTo>
                      <a:lnTo>
                        <a:pt x="310" y="39"/>
                      </a:lnTo>
                      <a:lnTo>
                        <a:pt x="322" y="41"/>
                      </a:lnTo>
                      <a:lnTo>
                        <a:pt x="335" y="43"/>
                      </a:lnTo>
                      <a:lnTo>
                        <a:pt x="347" y="46"/>
                      </a:lnTo>
                      <a:lnTo>
                        <a:pt x="358" y="49"/>
                      </a:lnTo>
                      <a:lnTo>
                        <a:pt x="370" y="53"/>
                      </a:lnTo>
                      <a:lnTo>
                        <a:pt x="381" y="57"/>
                      </a:lnTo>
                      <a:lnTo>
                        <a:pt x="391" y="63"/>
                      </a:lnTo>
                      <a:lnTo>
                        <a:pt x="402" y="68"/>
                      </a:lnTo>
                      <a:lnTo>
                        <a:pt x="413" y="74"/>
                      </a:lnTo>
                      <a:lnTo>
                        <a:pt x="422" y="81"/>
                      </a:lnTo>
                      <a:lnTo>
                        <a:pt x="433" y="87"/>
                      </a:lnTo>
                      <a:lnTo>
                        <a:pt x="441" y="95"/>
                      </a:lnTo>
                      <a:lnTo>
                        <a:pt x="451" y="102"/>
                      </a:lnTo>
                      <a:lnTo>
                        <a:pt x="460" y="110"/>
                      </a:lnTo>
                      <a:lnTo>
                        <a:pt x="467" y="119"/>
                      </a:lnTo>
                      <a:lnTo>
                        <a:pt x="476" y="128"/>
                      </a:lnTo>
                      <a:lnTo>
                        <a:pt x="483" y="137"/>
                      </a:lnTo>
                      <a:lnTo>
                        <a:pt x="489" y="147"/>
                      </a:lnTo>
                      <a:lnTo>
                        <a:pt x="496" y="157"/>
                      </a:lnTo>
                      <a:lnTo>
                        <a:pt x="502" y="167"/>
                      </a:lnTo>
                      <a:lnTo>
                        <a:pt x="508" y="178"/>
                      </a:lnTo>
                      <a:lnTo>
                        <a:pt x="512" y="189"/>
                      </a:lnTo>
                      <a:lnTo>
                        <a:pt x="517" y="200"/>
                      </a:lnTo>
                      <a:lnTo>
                        <a:pt x="520" y="212"/>
                      </a:lnTo>
                      <a:lnTo>
                        <a:pt x="523" y="223"/>
                      </a:lnTo>
                      <a:lnTo>
                        <a:pt x="527" y="235"/>
                      </a:lnTo>
                      <a:lnTo>
                        <a:pt x="529" y="248"/>
                      </a:lnTo>
                      <a:lnTo>
                        <a:pt x="530" y="260"/>
                      </a:lnTo>
                      <a:lnTo>
                        <a:pt x="531" y="272"/>
                      </a:lnTo>
                      <a:lnTo>
                        <a:pt x="532" y="285"/>
                      </a:lnTo>
                      <a:close/>
                    </a:path>
                  </a:pathLst>
                </a:custGeom>
                <a:solidFill>
                  <a:srgbClr val="96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5" name="Freeform 7331">
                  <a:extLst>
                    <a:ext uri="{FF2B5EF4-FFF2-40B4-BE49-F238E27FC236}">
                      <a16:creationId xmlns:a16="http://schemas.microsoft.com/office/drawing/2014/main" xmlns="" id="{17880419-6F97-46BF-BAC2-2E38D4DF8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" y="1451"/>
                  <a:ext cx="53" cy="53"/>
                </a:xfrm>
                <a:custGeom>
                  <a:avLst/>
                  <a:gdLst>
                    <a:gd name="T0" fmla="*/ 529 w 532"/>
                    <a:gd name="T1" fmla="*/ 226 h 532"/>
                    <a:gd name="T2" fmla="*/ 515 w 532"/>
                    <a:gd name="T3" fmla="*/ 175 h 532"/>
                    <a:gd name="T4" fmla="*/ 493 w 532"/>
                    <a:gd name="T5" fmla="*/ 128 h 532"/>
                    <a:gd name="T6" fmla="*/ 463 w 532"/>
                    <a:gd name="T7" fmla="*/ 87 h 532"/>
                    <a:gd name="T8" fmla="*/ 425 w 532"/>
                    <a:gd name="T9" fmla="*/ 53 h 532"/>
                    <a:gd name="T10" fmla="*/ 381 w 532"/>
                    <a:gd name="T11" fmla="*/ 27 h 532"/>
                    <a:gd name="T12" fmla="*/ 332 w 532"/>
                    <a:gd name="T13" fmla="*/ 8 h 532"/>
                    <a:gd name="T14" fmla="*/ 280 w 532"/>
                    <a:gd name="T15" fmla="*/ 0 h 532"/>
                    <a:gd name="T16" fmla="*/ 225 w 532"/>
                    <a:gd name="T17" fmla="*/ 3 h 532"/>
                    <a:gd name="T18" fmla="*/ 174 w 532"/>
                    <a:gd name="T19" fmla="*/ 16 h 532"/>
                    <a:gd name="T20" fmla="*/ 127 w 532"/>
                    <a:gd name="T21" fmla="*/ 38 h 532"/>
                    <a:gd name="T22" fmla="*/ 87 w 532"/>
                    <a:gd name="T23" fmla="*/ 69 h 532"/>
                    <a:gd name="T24" fmla="*/ 53 w 532"/>
                    <a:gd name="T25" fmla="*/ 106 h 532"/>
                    <a:gd name="T26" fmla="*/ 26 w 532"/>
                    <a:gd name="T27" fmla="*/ 151 h 532"/>
                    <a:gd name="T28" fmla="*/ 8 w 532"/>
                    <a:gd name="T29" fmla="*/ 199 h 532"/>
                    <a:gd name="T30" fmla="*/ 0 w 532"/>
                    <a:gd name="T31" fmla="*/ 252 h 532"/>
                    <a:gd name="T32" fmla="*/ 3 w 532"/>
                    <a:gd name="T33" fmla="*/ 307 h 532"/>
                    <a:gd name="T34" fmla="*/ 16 w 532"/>
                    <a:gd name="T35" fmla="*/ 358 h 532"/>
                    <a:gd name="T36" fmla="*/ 38 w 532"/>
                    <a:gd name="T37" fmla="*/ 403 h 532"/>
                    <a:gd name="T38" fmla="*/ 69 w 532"/>
                    <a:gd name="T39" fmla="*/ 445 h 532"/>
                    <a:gd name="T40" fmla="*/ 106 w 532"/>
                    <a:gd name="T41" fmla="*/ 479 h 532"/>
                    <a:gd name="T42" fmla="*/ 151 w 532"/>
                    <a:gd name="T43" fmla="*/ 506 h 532"/>
                    <a:gd name="T44" fmla="*/ 199 w 532"/>
                    <a:gd name="T45" fmla="*/ 524 h 532"/>
                    <a:gd name="T46" fmla="*/ 252 w 532"/>
                    <a:gd name="T47" fmla="*/ 531 h 532"/>
                    <a:gd name="T48" fmla="*/ 306 w 532"/>
                    <a:gd name="T49" fmla="*/ 529 h 532"/>
                    <a:gd name="T50" fmla="*/ 358 w 532"/>
                    <a:gd name="T51" fmla="*/ 515 h 532"/>
                    <a:gd name="T52" fmla="*/ 403 w 532"/>
                    <a:gd name="T53" fmla="*/ 493 h 532"/>
                    <a:gd name="T54" fmla="*/ 445 w 532"/>
                    <a:gd name="T55" fmla="*/ 463 h 532"/>
                    <a:gd name="T56" fmla="*/ 479 w 532"/>
                    <a:gd name="T57" fmla="*/ 425 h 532"/>
                    <a:gd name="T58" fmla="*/ 506 w 532"/>
                    <a:gd name="T59" fmla="*/ 381 h 532"/>
                    <a:gd name="T60" fmla="*/ 524 w 532"/>
                    <a:gd name="T61" fmla="*/ 332 h 532"/>
                    <a:gd name="T62" fmla="*/ 531 w 532"/>
                    <a:gd name="T63" fmla="*/ 280 h 532"/>
                    <a:gd name="T64" fmla="*/ 493 w 532"/>
                    <a:gd name="T65" fmla="*/ 289 h 532"/>
                    <a:gd name="T66" fmla="*/ 483 w 532"/>
                    <a:gd name="T67" fmla="*/ 334 h 532"/>
                    <a:gd name="T68" fmla="*/ 466 w 532"/>
                    <a:gd name="T69" fmla="*/ 375 h 532"/>
                    <a:gd name="T70" fmla="*/ 427 w 532"/>
                    <a:gd name="T71" fmla="*/ 427 h 532"/>
                    <a:gd name="T72" fmla="*/ 375 w 532"/>
                    <a:gd name="T73" fmla="*/ 466 h 532"/>
                    <a:gd name="T74" fmla="*/ 333 w 532"/>
                    <a:gd name="T75" fmla="*/ 483 h 532"/>
                    <a:gd name="T76" fmla="*/ 289 w 532"/>
                    <a:gd name="T77" fmla="*/ 493 h 532"/>
                    <a:gd name="T78" fmla="*/ 242 w 532"/>
                    <a:gd name="T79" fmla="*/ 493 h 532"/>
                    <a:gd name="T80" fmla="*/ 198 w 532"/>
                    <a:gd name="T81" fmla="*/ 483 h 532"/>
                    <a:gd name="T82" fmla="*/ 157 w 532"/>
                    <a:gd name="T83" fmla="*/ 466 h 532"/>
                    <a:gd name="T84" fmla="*/ 104 w 532"/>
                    <a:gd name="T85" fmla="*/ 427 h 532"/>
                    <a:gd name="T86" fmla="*/ 66 w 532"/>
                    <a:gd name="T87" fmla="*/ 375 h 532"/>
                    <a:gd name="T88" fmla="*/ 48 w 532"/>
                    <a:gd name="T89" fmla="*/ 334 h 532"/>
                    <a:gd name="T90" fmla="*/ 39 w 532"/>
                    <a:gd name="T91" fmla="*/ 289 h 532"/>
                    <a:gd name="T92" fmla="*/ 39 w 532"/>
                    <a:gd name="T93" fmla="*/ 243 h 532"/>
                    <a:gd name="T94" fmla="*/ 48 w 532"/>
                    <a:gd name="T95" fmla="*/ 198 h 532"/>
                    <a:gd name="T96" fmla="*/ 66 w 532"/>
                    <a:gd name="T97" fmla="*/ 157 h 532"/>
                    <a:gd name="T98" fmla="*/ 104 w 532"/>
                    <a:gd name="T99" fmla="*/ 105 h 532"/>
                    <a:gd name="T100" fmla="*/ 157 w 532"/>
                    <a:gd name="T101" fmla="*/ 66 h 532"/>
                    <a:gd name="T102" fmla="*/ 198 w 532"/>
                    <a:gd name="T103" fmla="*/ 48 h 532"/>
                    <a:gd name="T104" fmla="*/ 242 w 532"/>
                    <a:gd name="T105" fmla="*/ 39 h 532"/>
                    <a:gd name="T106" fmla="*/ 289 w 532"/>
                    <a:gd name="T107" fmla="*/ 39 h 532"/>
                    <a:gd name="T108" fmla="*/ 333 w 532"/>
                    <a:gd name="T109" fmla="*/ 48 h 532"/>
                    <a:gd name="T110" fmla="*/ 393 w 532"/>
                    <a:gd name="T111" fmla="*/ 77 h 532"/>
                    <a:gd name="T112" fmla="*/ 454 w 532"/>
                    <a:gd name="T113" fmla="*/ 138 h 532"/>
                    <a:gd name="T114" fmla="*/ 483 w 532"/>
                    <a:gd name="T115" fmla="*/ 198 h 532"/>
                    <a:gd name="T116" fmla="*/ 493 w 532"/>
                    <a:gd name="T117" fmla="*/ 243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32" h="532">
                      <a:moveTo>
                        <a:pt x="532" y="266"/>
                      </a:moveTo>
                      <a:lnTo>
                        <a:pt x="531" y="252"/>
                      </a:lnTo>
                      <a:lnTo>
                        <a:pt x="530" y="238"/>
                      </a:lnTo>
                      <a:lnTo>
                        <a:pt x="529" y="226"/>
                      </a:lnTo>
                      <a:lnTo>
                        <a:pt x="526" y="213"/>
                      </a:lnTo>
                      <a:lnTo>
                        <a:pt x="524" y="199"/>
                      </a:lnTo>
                      <a:lnTo>
                        <a:pt x="519" y="187"/>
                      </a:lnTo>
                      <a:lnTo>
                        <a:pt x="515" y="175"/>
                      </a:lnTo>
                      <a:lnTo>
                        <a:pt x="511" y="163"/>
                      </a:lnTo>
                      <a:lnTo>
                        <a:pt x="506" y="151"/>
                      </a:lnTo>
                      <a:lnTo>
                        <a:pt x="499" y="139"/>
                      </a:lnTo>
                      <a:lnTo>
                        <a:pt x="493" y="128"/>
                      </a:lnTo>
                      <a:lnTo>
                        <a:pt x="486" y="117"/>
                      </a:lnTo>
                      <a:lnTo>
                        <a:pt x="479" y="106"/>
                      </a:lnTo>
                      <a:lnTo>
                        <a:pt x="470" y="97"/>
                      </a:lnTo>
                      <a:lnTo>
                        <a:pt x="463" y="87"/>
                      </a:lnTo>
                      <a:lnTo>
                        <a:pt x="453" y="78"/>
                      </a:lnTo>
                      <a:lnTo>
                        <a:pt x="445" y="69"/>
                      </a:lnTo>
                      <a:lnTo>
                        <a:pt x="435" y="61"/>
                      </a:lnTo>
                      <a:lnTo>
                        <a:pt x="425" y="53"/>
                      </a:lnTo>
                      <a:lnTo>
                        <a:pt x="414" y="46"/>
                      </a:lnTo>
                      <a:lnTo>
                        <a:pt x="403" y="38"/>
                      </a:lnTo>
                      <a:lnTo>
                        <a:pt x="393" y="32"/>
                      </a:lnTo>
                      <a:lnTo>
                        <a:pt x="381" y="27"/>
                      </a:lnTo>
                      <a:lnTo>
                        <a:pt x="369" y="21"/>
                      </a:lnTo>
                      <a:lnTo>
                        <a:pt x="358" y="16"/>
                      </a:lnTo>
                      <a:lnTo>
                        <a:pt x="345" y="12"/>
                      </a:lnTo>
                      <a:lnTo>
                        <a:pt x="332" y="8"/>
                      </a:lnTo>
                      <a:lnTo>
                        <a:pt x="319" y="5"/>
                      </a:lnTo>
                      <a:lnTo>
                        <a:pt x="306" y="3"/>
                      </a:lnTo>
                      <a:lnTo>
                        <a:pt x="293" y="1"/>
                      </a:lnTo>
                      <a:lnTo>
                        <a:pt x="280" y="0"/>
                      </a:lnTo>
                      <a:lnTo>
                        <a:pt x="266" y="0"/>
                      </a:lnTo>
                      <a:lnTo>
                        <a:pt x="252" y="0"/>
                      </a:lnTo>
                      <a:lnTo>
                        <a:pt x="238" y="1"/>
                      </a:lnTo>
                      <a:lnTo>
                        <a:pt x="225" y="3"/>
                      </a:lnTo>
                      <a:lnTo>
                        <a:pt x="212" y="5"/>
                      </a:lnTo>
                      <a:lnTo>
                        <a:pt x="199" y="8"/>
                      </a:lnTo>
                      <a:lnTo>
                        <a:pt x="187" y="12"/>
                      </a:lnTo>
                      <a:lnTo>
                        <a:pt x="174" y="16"/>
                      </a:lnTo>
                      <a:lnTo>
                        <a:pt x="163" y="21"/>
                      </a:lnTo>
                      <a:lnTo>
                        <a:pt x="151" y="27"/>
                      </a:lnTo>
                      <a:lnTo>
                        <a:pt x="139" y="32"/>
                      </a:lnTo>
                      <a:lnTo>
                        <a:pt x="127" y="38"/>
                      </a:lnTo>
                      <a:lnTo>
                        <a:pt x="117" y="46"/>
                      </a:lnTo>
                      <a:lnTo>
                        <a:pt x="106" y="53"/>
                      </a:lnTo>
                      <a:lnTo>
                        <a:pt x="97" y="61"/>
                      </a:lnTo>
                      <a:lnTo>
                        <a:pt x="87" y="69"/>
                      </a:lnTo>
                      <a:lnTo>
                        <a:pt x="77" y="78"/>
                      </a:lnTo>
                      <a:lnTo>
                        <a:pt x="69" y="87"/>
                      </a:lnTo>
                      <a:lnTo>
                        <a:pt x="60" y="97"/>
                      </a:lnTo>
                      <a:lnTo>
                        <a:pt x="53" y="106"/>
                      </a:lnTo>
                      <a:lnTo>
                        <a:pt x="45" y="117"/>
                      </a:lnTo>
                      <a:lnTo>
                        <a:pt x="38" y="128"/>
                      </a:lnTo>
                      <a:lnTo>
                        <a:pt x="32" y="139"/>
                      </a:lnTo>
                      <a:lnTo>
                        <a:pt x="26" y="151"/>
                      </a:lnTo>
                      <a:lnTo>
                        <a:pt x="21" y="163"/>
                      </a:lnTo>
                      <a:lnTo>
                        <a:pt x="16" y="175"/>
                      </a:lnTo>
                      <a:lnTo>
                        <a:pt x="11" y="187"/>
                      </a:lnTo>
                      <a:lnTo>
                        <a:pt x="8" y="199"/>
                      </a:lnTo>
                      <a:lnTo>
                        <a:pt x="5" y="213"/>
                      </a:lnTo>
                      <a:lnTo>
                        <a:pt x="3" y="226"/>
                      </a:lnTo>
                      <a:lnTo>
                        <a:pt x="1" y="238"/>
                      </a:lnTo>
                      <a:lnTo>
                        <a:pt x="0" y="252"/>
                      </a:lnTo>
                      <a:lnTo>
                        <a:pt x="0" y="266"/>
                      </a:lnTo>
                      <a:lnTo>
                        <a:pt x="0" y="280"/>
                      </a:lnTo>
                      <a:lnTo>
                        <a:pt x="1" y="293"/>
                      </a:lnTo>
                      <a:lnTo>
                        <a:pt x="3" y="307"/>
                      </a:lnTo>
                      <a:lnTo>
                        <a:pt x="5" y="319"/>
                      </a:lnTo>
                      <a:lnTo>
                        <a:pt x="8" y="332"/>
                      </a:lnTo>
                      <a:lnTo>
                        <a:pt x="11" y="345"/>
                      </a:lnTo>
                      <a:lnTo>
                        <a:pt x="16" y="358"/>
                      </a:lnTo>
                      <a:lnTo>
                        <a:pt x="21" y="369"/>
                      </a:lnTo>
                      <a:lnTo>
                        <a:pt x="26" y="381"/>
                      </a:lnTo>
                      <a:lnTo>
                        <a:pt x="32" y="393"/>
                      </a:lnTo>
                      <a:lnTo>
                        <a:pt x="38" y="403"/>
                      </a:lnTo>
                      <a:lnTo>
                        <a:pt x="45" y="415"/>
                      </a:lnTo>
                      <a:lnTo>
                        <a:pt x="53" y="425"/>
                      </a:lnTo>
                      <a:lnTo>
                        <a:pt x="60" y="435"/>
                      </a:lnTo>
                      <a:lnTo>
                        <a:pt x="69" y="445"/>
                      </a:lnTo>
                      <a:lnTo>
                        <a:pt x="77" y="453"/>
                      </a:lnTo>
                      <a:lnTo>
                        <a:pt x="87" y="463"/>
                      </a:lnTo>
                      <a:lnTo>
                        <a:pt x="97" y="472"/>
                      </a:lnTo>
                      <a:lnTo>
                        <a:pt x="106" y="479"/>
                      </a:lnTo>
                      <a:lnTo>
                        <a:pt x="117" y="486"/>
                      </a:lnTo>
                      <a:lnTo>
                        <a:pt x="127" y="493"/>
                      </a:lnTo>
                      <a:lnTo>
                        <a:pt x="139" y="499"/>
                      </a:lnTo>
                      <a:lnTo>
                        <a:pt x="151" y="506"/>
                      </a:lnTo>
                      <a:lnTo>
                        <a:pt x="163" y="511"/>
                      </a:lnTo>
                      <a:lnTo>
                        <a:pt x="174" y="515"/>
                      </a:lnTo>
                      <a:lnTo>
                        <a:pt x="187" y="519"/>
                      </a:lnTo>
                      <a:lnTo>
                        <a:pt x="199" y="524"/>
                      </a:lnTo>
                      <a:lnTo>
                        <a:pt x="212" y="527"/>
                      </a:lnTo>
                      <a:lnTo>
                        <a:pt x="225" y="529"/>
                      </a:lnTo>
                      <a:lnTo>
                        <a:pt x="238" y="530"/>
                      </a:lnTo>
                      <a:lnTo>
                        <a:pt x="252" y="531"/>
                      </a:lnTo>
                      <a:lnTo>
                        <a:pt x="266" y="532"/>
                      </a:lnTo>
                      <a:lnTo>
                        <a:pt x="280" y="531"/>
                      </a:lnTo>
                      <a:lnTo>
                        <a:pt x="293" y="530"/>
                      </a:lnTo>
                      <a:lnTo>
                        <a:pt x="306" y="529"/>
                      </a:lnTo>
                      <a:lnTo>
                        <a:pt x="319" y="527"/>
                      </a:lnTo>
                      <a:lnTo>
                        <a:pt x="332" y="524"/>
                      </a:lnTo>
                      <a:lnTo>
                        <a:pt x="345" y="519"/>
                      </a:lnTo>
                      <a:lnTo>
                        <a:pt x="358" y="515"/>
                      </a:lnTo>
                      <a:lnTo>
                        <a:pt x="369" y="511"/>
                      </a:lnTo>
                      <a:lnTo>
                        <a:pt x="381" y="506"/>
                      </a:lnTo>
                      <a:lnTo>
                        <a:pt x="393" y="499"/>
                      </a:lnTo>
                      <a:lnTo>
                        <a:pt x="403" y="493"/>
                      </a:lnTo>
                      <a:lnTo>
                        <a:pt x="414" y="486"/>
                      </a:lnTo>
                      <a:lnTo>
                        <a:pt x="425" y="479"/>
                      </a:lnTo>
                      <a:lnTo>
                        <a:pt x="435" y="472"/>
                      </a:lnTo>
                      <a:lnTo>
                        <a:pt x="445" y="463"/>
                      </a:lnTo>
                      <a:lnTo>
                        <a:pt x="453" y="453"/>
                      </a:lnTo>
                      <a:lnTo>
                        <a:pt x="463" y="445"/>
                      </a:lnTo>
                      <a:lnTo>
                        <a:pt x="470" y="435"/>
                      </a:lnTo>
                      <a:lnTo>
                        <a:pt x="479" y="425"/>
                      </a:lnTo>
                      <a:lnTo>
                        <a:pt x="486" y="415"/>
                      </a:lnTo>
                      <a:lnTo>
                        <a:pt x="493" y="403"/>
                      </a:lnTo>
                      <a:lnTo>
                        <a:pt x="499" y="393"/>
                      </a:lnTo>
                      <a:lnTo>
                        <a:pt x="506" y="381"/>
                      </a:lnTo>
                      <a:lnTo>
                        <a:pt x="511" y="369"/>
                      </a:lnTo>
                      <a:lnTo>
                        <a:pt x="515" y="358"/>
                      </a:lnTo>
                      <a:lnTo>
                        <a:pt x="519" y="345"/>
                      </a:lnTo>
                      <a:lnTo>
                        <a:pt x="524" y="332"/>
                      </a:lnTo>
                      <a:lnTo>
                        <a:pt x="526" y="319"/>
                      </a:lnTo>
                      <a:lnTo>
                        <a:pt x="529" y="307"/>
                      </a:lnTo>
                      <a:lnTo>
                        <a:pt x="530" y="293"/>
                      </a:lnTo>
                      <a:lnTo>
                        <a:pt x="531" y="280"/>
                      </a:lnTo>
                      <a:lnTo>
                        <a:pt x="532" y="266"/>
                      </a:lnTo>
                      <a:close/>
                      <a:moveTo>
                        <a:pt x="494" y="266"/>
                      </a:moveTo>
                      <a:lnTo>
                        <a:pt x="494" y="278"/>
                      </a:lnTo>
                      <a:lnTo>
                        <a:pt x="493" y="289"/>
                      </a:lnTo>
                      <a:lnTo>
                        <a:pt x="491" y="300"/>
                      </a:lnTo>
                      <a:lnTo>
                        <a:pt x="489" y="312"/>
                      </a:lnTo>
                      <a:lnTo>
                        <a:pt x="486" y="322"/>
                      </a:lnTo>
                      <a:lnTo>
                        <a:pt x="483" y="334"/>
                      </a:lnTo>
                      <a:lnTo>
                        <a:pt x="480" y="344"/>
                      </a:lnTo>
                      <a:lnTo>
                        <a:pt x="476" y="354"/>
                      </a:lnTo>
                      <a:lnTo>
                        <a:pt x="471" y="365"/>
                      </a:lnTo>
                      <a:lnTo>
                        <a:pt x="466" y="375"/>
                      </a:lnTo>
                      <a:lnTo>
                        <a:pt x="461" y="384"/>
                      </a:lnTo>
                      <a:lnTo>
                        <a:pt x="454" y="394"/>
                      </a:lnTo>
                      <a:lnTo>
                        <a:pt x="442" y="411"/>
                      </a:lnTo>
                      <a:lnTo>
                        <a:pt x="427" y="427"/>
                      </a:lnTo>
                      <a:lnTo>
                        <a:pt x="411" y="442"/>
                      </a:lnTo>
                      <a:lnTo>
                        <a:pt x="393" y="454"/>
                      </a:lnTo>
                      <a:lnTo>
                        <a:pt x="384" y="461"/>
                      </a:lnTo>
                      <a:lnTo>
                        <a:pt x="375" y="466"/>
                      </a:lnTo>
                      <a:lnTo>
                        <a:pt x="365" y="472"/>
                      </a:lnTo>
                      <a:lnTo>
                        <a:pt x="354" y="476"/>
                      </a:lnTo>
                      <a:lnTo>
                        <a:pt x="344" y="480"/>
                      </a:lnTo>
                      <a:lnTo>
                        <a:pt x="333" y="483"/>
                      </a:lnTo>
                      <a:lnTo>
                        <a:pt x="322" y="486"/>
                      </a:lnTo>
                      <a:lnTo>
                        <a:pt x="312" y="490"/>
                      </a:lnTo>
                      <a:lnTo>
                        <a:pt x="300" y="491"/>
                      </a:lnTo>
                      <a:lnTo>
                        <a:pt x="289" y="493"/>
                      </a:lnTo>
                      <a:lnTo>
                        <a:pt x="278" y="494"/>
                      </a:lnTo>
                      <a:lnTo>
                        <a:pt x="266" y="494"/>
                      </a:lnTo>
                      <a:lnTo>
                        <a:pt x="254" y="494"/>
                      </a:lnTo>
                      <a:lnTo>
                        <a:pt x="242" y="493"/>
                      </a:lnTo>
                      <a:lnTo>
                        <a:pt x="231" y="491"/>
                      </a:lnTo>
                      <a:lnTo>
                        <a:pt x="220" y="490"/>
                      </a:lnTo>
                      <a:lnTo>
                        <a:pt x="208" y="486"/>
                      </a:lnTo>
                      <a:lnTo>
                        <a:pt x="198" y="483"/>
                      </a:lnTo>
                      <a:lnTo>
                        <a:pt x="187" y="480"/>
                      </a:lnTo>
                      <a:lnTo>
                        <a:pt x="176" y="476"/>
                      </a:lnTo>
                      <a:lnTo>
                        <a:pt x="167" y="472"/>
                      </a:lnTo>
                      <a:lnTo>
                        <a:pt x="157" y="466"/>
                      </a:lnTo>
                      <a:lnTo>
                        <a:pt x="148" y="461"/>
                      </a:lnTo>
                      <a:lnTo>
                        <a:pt x="138" y="454"/>
                      </a:lnTo>
                      <a:lnTo>
                        <a:pt x="121" y="442"/>
                      </a:lnTo>
                      <a:lnTo>
                        <a:pt x="104" y="427"/>
                      </a:lnTo>
                      <a:lnTo>
                        <a:pt x="90" y="411"/>
                      </a:lnTo>
                      <a:lnTo>
                        <a:pt x="76" y="394"/>
                      </a:lnTo>
                      <a:lnTo>
                        <a:pt x="71" y="384"/>
                      </a:lnTo>
                      <a:lnTo>
                        <a:pt x="66" y="375"/>
                      </a:lnTo>
                      <a:lnTo>
                        <a:pt x="60" y="365"/>
                      </a:lnTo>
                      <a:lnTo>
                        <a:pt x="56" y="354"/>
                      </a:lnTo>
                      <a:lnTo>
                        <a:pt x="52" y="344"/>
                      </a:lnTo>
                      <a:lnTo>
                        <a:pt x="48" y="334"/>
                      </a:lnTo>
                      <a:lnTo>
                        <a:pt x="44" y="322"/>
                      </a:lnTo>
                      <a:lnTo>
                        <a:pt x="42" y="312"/>
                      </a:lnTo>
                      <a:lnTo>
                        <a:pt x="40" y="300"/>
                      </a:lnTo>
                      <a:lnTo>
                        <a:pt x="39" y="289"/>
                      </a:lnTo>
                      <a:lnTo>
                        <a:pt x="38" y="278"/>
                      </a:lnTo>
                      <a:lnTo>
                        <a:pt x="38" y="266"/>
                      </a:lnTo>
                      <a:lnTo>
                        <a:pt x="38" y="254"/>
                      </a:lnTo>
                      <a:lnTo>
                        <a:pt x="39" y="243"/>
                      </a:lnTo>
                      <a:lnTo>
                        <a:pt x="40" y="231"/>
                      </a:lnTo>
                      <a:lnTo>
                        <a:pt x="42" y="220"/>
                      </a:lnTo>
                      <a:lnTo>
                        <a:pt x="44" y="209"/>
                      </a:lnTo>
                      <a:lnTo>
                        <a:pt x="48" y="198"/>
                      </a:lnTo>
                      <a:lnTo>
                        <a:pt x="52" y="187"/>
                      </a:lnTo>
                      <a:lnTo>
                        <a:pt x="56" y="178"/>
                      </a:lnTo>
                      <a:lnTo>
                        <a:pt x="60" y="167"/>
                      </a:lnTo>
                      <a:lnTo>
                        <a:pt x="66" y="157"/>
                      </a:lnTo>
                      <a:lnTo>
                        <a:pt x="71" y="148"/>
                      </a:lnTo>
                      <a:lnTo>
                        <a:pt x="76" y="138"/>
                      </a:lnTo>
                      <a:lnTo>
                        <a:pt x="90" y="121"/>
                      </a:lnTo>
                      <a:lnTo>
                        <a:pt x="104" y="105"/>
                      </a:lnTo>
                      <a:lnTo>
                        <a:pt x="121" y="90"/>
                      </a:lnTo>
                      <a:lnTo>
                        <a:pt x="138" y="77"/>
                      </a:lnTo>
                      <a:lnTo>
                        <a:pt x="148" y="71"/>
                      </a:lnTo>
                      <a:lnTo>
                        <a:pt x="157" y="66"/>
                      </a:lnTo>
                      <a:lnTo>
                        <a:pt x="167" y="61"/>
                      </a:lnTo>
                      <a:lnTo>
                        <a:pt x="176" y="56"/>
                      </a:lnTo>
                      <a:lnTo>
                        <a:pt x="187" y="52"/>
                      </a:lnTo>
                      <a:lnTo>
                        <a:pt x="198" y="48"/>
                      </a:lnTo>
                      <a:lnTo>
                        <a:pt x="208" y="46"/>
                      </a:lnTo>
                      <a:lnTo>
                        <a:pt x="220" y="43"/>
                      </a:lnTo>
                      <a:lnTo>
                        <a:pt x="231" y="40"/>
                      </a:lnTo>
                      <a:lnTo>
                        <a:pt x="242" y="39"/>
                      </a:lnTo>
                      <a:lnTo>
                        <a:pt x="254" y="38"/>
                      </a:lnTo>
                      <a:lnTo>
                        <a:pt x="266" y="38"/>
                      </a:lnTo>
                      <a:lnTo>
                        <a:pt x="278" y="38"/>
                      </a:lnTo>
                      <a:lnTo>
                        <a:pt x="289" y="39"/>
                      </a:lnTo>
                      <a:lnTo>
                        <a:pt x="300" y="40"/>
                      </a:lnTo>
                      <a:lnTo>
                        <a:pt x="312" y="43"/>
                      </a:lnTo>
                      <a:lnTo>
                        <a:pt x="322" y="46"/>
                      </a:lnTo>
                      <a:lnTo>
                        <a:pt x="333" y="48"/>
                      </a:lnTo>
                      <a:lnTo>
                        <a:pt x="344" y="52"/>
                      </a:lnTo>
                      <a:lnTo>
                        <a:pt x="354" y="56"/>
                      </a:lnTo>
                      <a:lnTo>
                        <a:pt x="375" y="66"/>
                      </a:lnTo>
                      <a:lnTo>
                        <a:pt x="393" y="77"/>
                      </a:lnTo>
                      <a:lnTo>
                        <a:pt x="411" y="90"/>
                      </a:lnTo>
                      <a:lnTo>
                        <a:pt x="427" y="105"/>
                      </a:lnTo>
                      <a:lnTo>
                        <a:pt x="442" y="121"/>
                      </a:lnTo>
                      <a:lnTo>
                        <a:pt x="454" y="138"/>
                      </a:lnTo>
                      <a:lnTo>
                        <a:pt x="466" y="157"/>
                      </a:lnTo>
                      <a:lnTo>
                        <a:pt x="476" y="178"/>
                      </a:lnTo>
                      <a:lnTo>
                        <a:pt x="480" y="187"/>
                      </a:lnTo>
                      <a:lnTo>
                        <a:pt x="483" y="198"/>
                      </a:lnTo>
                      <a:lnTo>
                        <a:pt x="486" y="209"/>
                      </a:lnTo>
                      <a:lnTo>
                        <a:pt x="489" y="220"/>
                      </a:lnTo>
                      <a:lnTo>
                        <a:pt x="491" y="231"/>
                      </a:lnTo>
                      <a:lnTo>
                        <a:pt x="493" y="243"/>
                      </a:lnTo>
                      <a:lnTo>
                        <a:pt x="494" y="254"/>
                      </a:lnTo>
                      <a:lnTo>
                        <a:pt x="494" y="266"/>
                      </a:lnTo>
                      <a:close/>
                    </a:path>
                  </a:pathLst>
                </a:custGeom>
                <a:solidFill>
                  <a:srgbClr val="9E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6" name="Freeform 7332">
                  <a:extLst>
                    <a:ext uri="{FF2B5EF4-FFF2-40B4-BE49-F238E27FC236}">
                      <a16:creationId xmlns:a16="http://schemas.microsoft.com/office/drawing/2014/main" xmlns="" id="{C1ADA277-0877-4606-A3D1-42F4B00A6B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" y="1453"/>
                  <a:ext cx="49" cy="49"/>
                </a:xfrm>
                <a:custGeom>
                  <a:avLst/>
                  <a:gdLst>
                    <a:gd name="T0" fmla="*/ 491 w 494"/>
                    <a:gd name="T1" fmla="*/ 210 h 494"/>
                    <a:gd name="T2" fmla="*/ 479 w 494"/>
                    <a:gd name="T3" fmla="*/ 162 h 494"/>
                    <a:gd name="T4" fmla="*/ 458 w 494"/>
                    <a:gd name="T5" fmla="*/ 119 h 494"/>
                    <a:gd name="T6" fmla="*/ 429 w 494"/>
                    <a:gd name="T7" fmla="*/ 81 h 494"/>
                    <a:gd name="T8" fmla="*/ 395 w 494"/>
                    <a:gd name="T9" fmla="*/ 49 h 494"/>
                    <a:gd name="T10" fmla="*/ 353 w 494"/>
                    <a:gd name="T11" fmla="*/ 25 h 494"/>
                    <a:gd name="T12" fmla="*/ 309 w 494"/>
                    <a:gd name="T13" fmla="*/ 8 h 494"/>
                    <a:gd name="T14" fmla="*/ 260 w 494"/>
                    <a:gd name="T15" fmla="*/ 0 h 494"/>
                    <a:gd name="T16" fmla="*/ 209 w 494"/>
                    <a:gd name="T17" fmla="*/ 3 h 494"/>
                    <a:gd name="T18" fmla="*/ 162 w 494"/>
                    <a:gd name="T19" fmla="*/ 15 h 494"/>
                    <a:gd name="T20" fmla="*/ 119 w 494"/>
                    <a:gd name="T21" fmla="*/ 36 h 494"/>
                    <a:gd name="T22" fmla="*/ 81 w 494"/>
                    <a:gd name="T23" fmla="*/ 64 h 494"/>
                    <a:gd name="T24" fmla="*/ 49 w 494"/>
                    <a:gd name="T25" fmla="*/ 99 h 494"/>
                    <a:gd name="T26" fmla="*/ 24 w 494"/>
                    <a:gd name="T27" fmla="*/ 140 h 494"/>
                    <a:gd name="T28" fmla="*/ 7 w 494"/>
                    <a:gd name="T29" fmla="*/ 185 h 494"/>
                    <a:gd name="T30" fmla="*/ 0 w 494"/>
                    <a:gd name="T31" fmla="*/ 234 h 494"/>
                    <a:gd name="T32" fmla="*/ 3 w 494"/>
                    <a:gd name="T33" fmla="*/ 284 h 494"/>
                    <a:gd name="T34" fmla="*/ 15 w 494"/>
                    <a:gd name="T35" fmla="*/ 332 h 494"/>
                    <a:gd name="T36" fmla="*/ 35 w 494"/>
                    <a:gd name="T37" fmla="*/ 375 h 494"/>
                    <a:gd name="T38" fmla="*/ 64 w 494"/>
                    <a:gd name="T39" fmla="*/ 413 h 494"/>
                    <a:gd name="T40" fmla="*/ 99 w 494"/>
                    <a:gd name="T41" fmla="*/ 445 h 494"/>
                    <a:gd name="T42" fmla="*/ 139 w 494"/>
                    <a:gd name="T43" fmla="*/ 470 h 494"/>
                    <a:gd name="T44" fmla="*/ 185 w 494"/>
                    <a:gd name="T45" fmla="*/ 486 h 494"/>
                    <a:gd name="T46" fmla="*/ 234 w 494"/>
                    <a:gd name="T47" fmla="*/ 493 h 494"/>
                    <a:gd name="T48" fmla="*/ 284 w 494"/>
                    <a:gd name="T49" fmla="*/ 491 h 494"/>
                    <a:gd name="T50" fmla="*/ 332 w 494"/>
                    <a:gd name="T51" fmla="*/ 479 h 494"/>
                    <a:gd name="T52" fmla="*/ 375 w 494"/>
                    <a:gd name="T53" fmla="*/ 458 h 494"/>
                    <a:gd name="T54" fmla="*/ 413 w 494"/>
                    <a:gd name="T55" fmla="*/ 430 h 494"/>
                    <a:gd name="T56" fmla="*/ 445 w 494"/>
                    <a:gd name="T57" fmla="*/ 395 h 494"/>
                    <a:gd name="T58" fmla="*/ 470 w 494"/>
                    <a:gd name="T59" fmla="*/ 354 h 494"/>
                    <a:gd name="T60" fmla="*/ 485 w 494"/>
                    <a:gd name="T61" fmla="*/ 309 h 494"/>
                    <a:gd name="T62" fmla="*/ 493 w 494"/>
                    <a:gd name="T63" fmla="*/ 260 h 494"/>
                    <a:gd name="T64" fmla="*/ 455 w 494"/>
                    <a:gd name="T65" fmla="*/ 268 h 494"/>
                    <a:gd name="T66" fmla="*/ 440 w 494"/>
                    <a:gd name="T67" fmla="*/ 328 h 494"/>
                    <a:gd name="T68" fmla="*/ 395 w 494"/>
                    <a:gd name="T69" fmla="*/ 395 h 494"/>
                    <a:gd name="T70" fmla="*/ 328 w 494"/>
                    <a:gd name="T71" fmla="*/ 440 h 494"/>
                    <a:gd name="T72" fmla="*/ 268 w 494"/>
                    <a:gd name="T73" fmla="*/ 455 h 494"/>
                    <a:gd name="T74" fmla="*/ 226 w 494"/>
                    <a:gd name="T75" fmla="*/ 455 h 494"/>
                    <a:gd name="T76" fmla="*/ 165 w 494"/>
                    <a:gd name="T77" fmla="*/ 440 h 494"/>
                    <a:gd name="T78" fmla="*/ 99 w 494"/>
                    <a:gd name="T79" fmla="*/ 395 h 494"/>
                    <a:gd name="T80" fmla="*/ 54 w 494"/>
                    <a:gd name="T81" fmla="*/ 328 h 494"/>
                    <a:gd name="T82" fmla="*/ 39 w 494"/>
                    <a:gd name="T83" fmla="*/ 268 h 494"/>
                    <a:gd name="T84" fmla="*/ 39 w 494"/>
                    <a:gd name="T85" fmla="*/ 226 h 494"/>
                    <a:gd name="T86" fmla="*/ 54 w 494"/>
                    <a:gd name="T87" fmla="*/ 166 h 494"/>
                    <a:gd name="T88" fmla="*/ 99 w 494"/>
                    <a:gd name="T89" fmla="*/ 99 h 494"/>
                    <a:gd name="T90" fmla="*/ 165 w 494"/>
                    <a:gd name="T91" fmla="*/ 54 h 494"/>
                    <a:gd name="T92" fmla="*/ 226 w 494"/>
                    <a:gd name="T93" fmla="*/ 39 h 494"/>
                    <a:gd name="T94" fmla="*/ 268 w 494"/>
                    <a:gd name="T95" fmla="*/ 39 h 494"/>
                    <a:gd name="T96" fmla="*/ 328 w 494"/>
                    <a:gd name="T97" fmla="*/ 54 h 494"/>
                    <a:gd name="T98" fmla="*/ 395 w 494"/>
                    <a:gd name="T99" fmla="*/ 99 h 494"/>
                    <a:gd name="T100" fmla="*/ 440 w 494"/>
                    <a:gd name="T101" fmla="*/ 166 h 494"/>
                    <a:gd name="T102" fmla="*/ 455 w 494"/>
                    <a:gd name="T103" fmla="*/ 226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4" h="494">
                      <a:moveTo>
                        <a:pt x="494" y="247"/>
                      </a:moveTo>
                      <a:lnTo>
                        <a:pt x="493" y="234"/>
                      </a:lnTo>
                      <a:lnTo>
                        <a:pt x="492" y="222"/>
                      </a:lnTo>
                      <a:lnTo>
                        <a:pt x="491" y="210"/>
                      </a:lnTo>
                      <a:lnTo>
                        <a:pt x="489" y="197"/>
                      </a:lnTo>
                      <a:lnTo>
                        <a:pt x="485" y="185"/>
                      </a:lnTo>
                      <a:lnTo>
                        <a:pt x="482" y="174"/>
                      </a:lnTo>
                      <a:lnTo>
                        <a:pt x="479" y="162"/>
                      </a:lnTo>
                      <a:lnTo>
                        <a:pt x="474" y="151"/>
                      </a:lnTo>
                      <a:lnTo>
                        <a:pt x="470" y="140"/>
                      </a:lnTo>
                      <a:lnTo>
                        <a:pt x="464" y="129"/>
                      </a:lnTo>
                      <a:lnTo>
                        <a:pt x="458" y="119"/>
                      </a:lnTo>
                      <a:lnTo>
                        <a:pt x="451" y="109"/>
                      </a:lnTo>
                      <a:lnTo>
                        <a:pt x="445" y="99"/>
                      </a:lnTo>
                      <a:lnTo>
                        <a:pt x="438" y="90"/>
                      </a:lnTo>
                      <a:lnTo>
                        <a:pt x="429" y="81"/>
                      </a:lnTo>
                      <a:lnTo>
                        <a:pt x="422" y="72"/>
                      </a:lnTo>
                      <a:lnTo>
                        <a:pt x="413" y="64"/>
                      </a:lnTo>
                      <a:lnTo>
                        <a:pt x="403" y="57"/>
                      </a:lnTo>
                      <a:lnTo>
                        <a:pt x="395" y="49"/>
                      </a:lnTo>
                      <a:lnTo>
                        <a:pt x="384" y="43"/>
                      </a:lnTo>
                      <a:lnTo>
                        <a:pt x="375" y="36"/>
                      </a:lnTo>
                      <a:lnTo>
                        <a:pt x="364" y="30"/>
                      </a:lnTo>
                      <a:lnTo>
                        <a:pt x="353" y="25"/>
                      </a:lnTo>
                      <a:lnTo>
                        <a:pt x="343" y="19"/>
                      </a:lnTo>
                      <a:lnTo>
                        <a:pt x="332" y="15"/>
                      </a:lnTo>
                      <a:lnTo>
                        <a:pt x="320" y="11"/>
                      </a:lnTo>
                      <a:lnTo>
                        <a:pt x="309" y="8"/>
                      </a:lnTo>
                      <a:lnTo>
                        <a:pt x="297" y="5"/>
                      </a:lnTo>
                      <a:lnTo>
                        <a:pt x="284" y="3"/>
                      </a:lnTo>
                      <a:lnTo>
                        <a:pt x="271" y="1"/>
                      </a:lnTo>
                      <a:lnTo>
                        <a:pt x="260" y="0"/>
                      </a:lnTo>
                      <a:lnTo>
                        <a:pt x="247" y="0"/>
                      </a:lnTo>
                      <a:lnTo>
                        <a:pt x="234" y="0"/>
                      </a:lnTo>
                      <a:lnTo>
                        <a:pt x="221" y="1"/>
                      </a:lnTo>
                      <a:lnTo>
                        <a:pt x="209" y="3"/>
                      </a:lnTo>
                      <a:lnTo>
                        <a:pt x="197" y="5"/>
                      </a:lnTo>
                      <a:lnTo>
                        <a:pt x="185" y="8"/>
                      </a:lnTo>
                      <a:lnTo>
                        <a:pt x="173" y="11"/>
                      </a:lnTo>
                      <a:lnTo>
                        <a:pt x="162" y="15"/>
                      </a:lnTo>
                      <a:lnTo>
                        <a:pt x="151" y="19"/>
                      </a:lnTo>
                      <a:lnTo>
                        <a:pt x="139" y="25"/>
                      </a:lnTo>
                      <a:lnTo>
                        <a:pt x="129" y="30"/>
                      </a:lnTo>
                      <a:lnTo>
                        <a:pt x="119" y="36"/>
                      </a:lnTo>
                      <a:lnTo>
                        <a:pt x="108" y="43"/>
                      </a:lnTo>
                      <a:lnTo>
                        <a:pt x="99" y="49"/>
                      </a:lnTo>
                      <a:lnTo>
                        <a:pt x="89" y="57"/>
                      </a:lnTo>
                      <a:lnTo>
                        <a:pt x="81" y="64"/>
                      </a:lnTo>
                      <a:lnTo>
                        <a:pt x="72" y="72"/>
                      </a:lnTo>
                      <a:lnTo>
                        <a:pt x="64" y="81"/>
                      </a:lnTo>
                      <a:lnTo>
                        <a:pt x="56" y="90"/>
                      </a:lnTo>
                      <a:lnTo>
                        <a:pt x="49" y="99"/>
                      </a:lnTo>
                      <a:lnTo>
                        <a:pt x="42" y="109"/>
                      </a:lnTo>
                      <a:lnTo>
                        <a:pt x="35" y="119"/>
                      </a:lnTo>
                      <a:lnTo>
                        <a:pt x="30" y="129"/>
                      </a:lnTo>
                      <a:lnTo>
                        <a:pt x="24" y="140"/>
                      </a:lnTo>
                      <a:lnTo>
                        <a:pt x="19" y="151"/>
                      </a:lnTo>
                      <a:lnTo>
                        <a:pt x="15" y="162"/>
                      </a:lnTo>
                      <a:lnTo>
                        <a:pt x="10" y="174"/>
                      </a:lnTo>
                      <a:lnTo>
                        <a:pt x="7" y="185"/>
                      </a:lnTo>
                      <a:lnTo>
                        <a:pt x="5" y="197"/>
                      </a:lnTo>
                      <a:lnTo>
                        <a:pt x="3" y="210"/>
                      </a:lnTo>
                      <a:lnTo>
                        <a:pt x="1" y="222"/>
                      </a:lnTo>
                      <a:lnTo>
                        <a:pt x="0" y="234"/>
                      </a:lnTo>
                      <a:lnTo>
                        <a:pt x="0" y="247"/>
                      </a:lnTo>
                      <a:lnTo>
                        <a:pt x="0" y="260"/>
                      </a:lnTo>
                      <a:lnTo>
                        <a:pt x="1" y="273"/>
                      </a:lnTo>
                      <a:lnTo>
                        <a:pt x="3" y="284"/>
                      </a:lnTo>
                      <a:lnTo>
                        <a:pt x="5" y="297"/>
                      </a:lnTo>
                      <a:lnTo>
                        <a:pt x="7" y="309"/>
                      </a:lnTo>
                      <a:lnTo>
                        <a:pt x="10" y="321"/>
                      </a:lnTo>
                      <a:lnTo>
                        <a:pt x="15" y="332"/>
                      </a:lnTo>
                      <a:lnTo>
                        <a:pt x="19" y="343"/>
                      </a:lnTo>
                      <a:lnTo>
                        <a:pt x="24" y="354"/>
                      </a:lnTo>
                      <a:lnTo>
                        <a:pt x="30" y="364"/>
                      </a:lnTo>
                      <a:lnTo>
                        <a:pt x="35" y="375"/>
                      </a:lnTo>
                      <a:lnTo>
                        <a:pt x="42" y="385"/>
                      </a:lnTo>
                      <a:lnTo>
                        <a:pt x="49" y="395"/>
                      </a:lnTo>
                      <a:lnTo>
                        <a:pt x="56" y="404"/>
                      </a:lnTo>
                      <a:lnTo>
                        <a:pt x="64" y="413"/>
                      </a:lnTo>
                      <a:lnTo>
                        <a:pt x="72" y="422"/>
                      </a:lnTo>
                      <a:lnTo>
                        <a:pt x="81" y="430"/>
                      </a:lnTo>
                      <a:lnTo>
                        <a:pt x="89" y="438"/>
                      </a:lnTo>
                      <a:lnTo>
                        <a:pt x="99" y="445"/>
                      </a:lnTo>
                      <a:lnTo>
                        <a:pt x="108" y="451"/>
                      </a:lnTo>
                      <a:lnTo>
                        <a:pt x="119" y="458"/>
                      </a:lnTo>
                      <a:lnTo>
                        <a:pt x="129" y="464"/>
                      </a:lnTo>
                      <a:lnTo>
                        <a:pt x="139" y="470"/>
                      </a:lnTo>
                      <a:lnTo>
                        <a:pt x="151" y="475"/>
                      </a:lnTo>
                      <a:lnTo>
                        <a:pt x="162" y="479"/>
                      </a:lnTo>
                      <a:lnTo>
                        <a:pt x="173" y="482"/>
                      </a:lnTo>
                      <a:lnTo>
                        <a:pt x="185" y="486"/>
                      </a:lnTo>
                      <a:lnTo>
                        <a:pt x="197" y="489"/>
                      </a:lnTo>
                      <a:lnTo>
                        <a:pt x="209" y="491"/>
                      </a:lnTo>
                      <a:lnTo>
                        <a:pt x="221" y="493"/>
                      </a:lnTo>
                      <a:lnTo>
                        <a:pt x="234" y="493"/>
                      </a:lnTo>
                      <a:lnTo>
                        <a:pt x="247" y="494"/>
                      </a:lnTo>
                      <a:lnTo>
                        <a:pt x="260" y="493"/>
                      </a:lnTo>
                      <a:lnTo>
                        <a:pt x="271" y="493"/>
                      </a:lnTo>
                      <a:lnTo>
                        <a:pt x="284" y="491"/>
                      </a:lnTo>
                      <a:lnTo>
                        <a:pt x="297" y="489"/>
                      </a:lnTo>
                      <a:lnTo>
                        <a:pt x="309" y="486"/>
                      </a:lnTo>
                      <a:lnTo>
                        <a:pt x="320" y="482"/>
                      </a:lnTo>
                      <a:lnTo>
                        <a:pt x="332" y="479"/>
                      </a:lnTo>
                      <a:lnTo>
                        <a:pt x="343" y="475"/>
                      </a:lnTo>
                      <a:lnTo>
                        <a:pt x="353" y="470"/>
                      </a:lnTo>
                      <a:lnTo>
                        <a:pt x="364" y="464"/>
                      </a:lnTo>
                      <a:lnTo>
                        <a:pt x="375" y="458"/>
                      </a:lnTo>
                      <a:lnTo>
                        <a:pt x="384" y="451"/>
                      </a:lnTo>
                      <a:lnTo>
                        <a:pt x="395" y="445"/>
                      </a:lnTo>
                      <a:lnTo>
                        <a:pt x="403" y="438"/>
                      </a:lnTo>
                      <a:lnTo>
                        <a:pt x="413" y="430"/>
                      </a:lnTo>
                      <a:lnTo>
                        <a:pt x="422" y="422"/>
                      </a:lnTo>
                      <a:lnTo>
                        <a:pt x="429" y="413"/>
                      </a:lnTo>
                      <a:lnTo>
                        <a:pt x="438" y="404"/>
                      </a:lnTo>
                      <a:lnTo>
                        <a:pt x="445" y="395"/>
                      </a:lnTo>
                      <a:lnTo>
                        <a:pt x="451" y="385"/>
                      </a:lnTo>
                      <a:lnTo>
                        <a:pt x="458" y="375"/>
                      </a:lnTo>
                      <a:lnTo>
                        <a:pt x="464" y="364"/>
                      </a:lnTo>
                      <a:lnTo>
                        <a:pt x="470" y="354"/>
                      </a:lnTo>
                      <a:lnTo>
                        <a:pt x="474" y="343"/>
                      </a:lnTo>
                      <a:lnTo>
                        <a:pt x="479" y="332"/>
                      </a:lnTo>
                      <a:lnTo>
                        <a:pt x="482" y="321"/>
                      </a:lnTo>
                      <a:lnTo>
                        <a:pt x="485" y="309"/>
                      </a:lnTo>
                      <a:lnTo>
                        <a:pt x="489" y="297"/>
                      </a:lnTo>
                      <a:lnTo>
                        <a:pt x="491" y="284"/>
                      </a:lnTo>
                      <a:lnTo>
                        <a:pt x="492" y="273"/>
                      </a:lnTo>
                      <a:lnTo>
                        <a:pt x="493" y="260"/>
                      </a:lnTo>
                      <a:lnTo>
                        <a:pt x="494" y="247"/>
                      </a:lnTo>
                      <a:close/>
                      <a:moveTo>
                        <a:pt x="456" y="247"/>
                      </a:moveTo>
                      <a:lnTo>
                        <a:pt x="456" y="258"/>
                      </a:lnTo>
                      <a:lnTo>
                        <a:pt x="455" y="268"/>
                      </a:lnTo>
                      <a:lnTo>
                        <a:pt x="454" y="279"/>
                      </a:lnTo>
                      <a:lnTo>
                        <a:pt x="451" y="289"/>
                      </a:lnTo>
                      <a:lnTo>
                        <a:pt x="446" y="309"/>
                      </a:lnTo>
                      <a:lnTo>
                        <a:pt x="440" y="328"/>
                      </a:lnTo>
                      <a:lnTo>
                        <a:pt x="430" y="346"/>
                      </a:lnTo>
                      <a:lnTo>
                        <a:pt x="419" y="364"/>
                      </a:lnTo>
                      <a:lnTo>
                        <a:pt x="408" y="380"/>
                      </a:lnTo>
                      <a:lnTo>
                        <a:pt x="395" y="395"/>
                      </a:lnTo>
                      <a:lnTo>
                        <a:pt x="380" y="408"/>
                      </a:lnTo>
                      <a:lnTo>
                        <a:pt x="363" y="421"/>
                      </a:lnTo>
                      <a:lnTo>
                        <a:pt x="346" y="430"/>
                      </a:lnTo>
                      <a:lnTo>
                        <a:pt x="328" y="440"/>
                      </a:lnTo>
                      <a:lnTo>
                        <a:pt x="309" y="446"/>
                      </a:lnTo>
                      <a:lnTo>
                        <a:pt x="288" y="451"/>
                      </a:lnTo>
                      <a:lnTo>
                        <a:pt x="279" y="454"/>
                      </a:lnTo>
                      <a:lnTo>
                        <a:pt x="268" y="455"/>
                      </a:lnTo>
                      <a:lnTo>
                        <a:pt x="258" y="456"/>
                      </a:lnTo>
                      <a:lnTo>
                        <a:pt x="247" y="456"/>
                      </a:lnTo>
                      <a:lnTo>
                        <a:pt x="236" y="456"/>
                      </a:lnTo>
                      <a:lnTo>
                        <a:pt x="226" y="455"/>
                      </a:lnTo>
                      <a:lnTo>
                        <a:pt x="215" y="454"/>
                      </a:lnTo>
                      <a:lnTo>
                        <a:pt x="204" y="451"/>
                      </a:lnTo>
                      <a:lnTo>
                        <a:pt x="184" y="446"/>
                      </a:lnTo>
                      <a:lnTo>
                        <a:pt x="165" y="440"/>
                      </a:lnTo>
                      <a:lnTo>
                        <a:pt x="147" y="430"/>
                      </a:lnTo>
                      <a:lnTo>
                        <a:pt x="130" y="421"/>
                      </a:lnTo>
                      <a:lnTo>
                        <a:pt x="114" y="408"/>
                      </a:lnTo>
                      <a:lnTo>
                        <a:pt x="99" y="395"/>
                      </a:lnTo>
                      <a:lnTo>
                        <a:pt x="85" y="380"/>
                      </a:lnTo>
                      <a:lnTo>
                        <a:pt x="73" y="364"/>
                      </a:lnTo>
                      <a:lnTo>
                        <a:pt x="63" y="346"/>
                      </a:lnTo>
                      <a:lnTo>
                        <a:pt x="54" y="328"/>
                      </a:lnTo>
                      <a:lnTo>
                        <a:pt x="47" y="309"/>
                      </a:lnTo>
                      <a:lnTo>
                        <a:pt x="42" y="289"/>
                      </a:lnTo>
                      <a:lnTo>
                        <a:pt x="40" y="279"/>
                      </a:lnTo>
                      <a:lnTo>
                        <a:pt x="39" y="268"/>
                      </a:lnTo>
                      <a:lnTo>
                        <a:pt x="38" y="258"/>
                      </a:lnTo>
                      <a:lnTo>
                        <a:pt x="38" y="247"/>
                      </a:lnTo>
                      <a:lnTo>
                        <a:pt x="38" y="236"/>
                      </a:lnTo>
                      <a:lnTo>
                        <a:pt x="39" y="226"/>
                      </a:lnTo>
                      <a:lnTo>
                        <a:pt x="40" y="215"/>
                      </a:lnTo>
                      <a:lnTo>
                        <a:pt x="42" y="204"/>
                      </a:lnTo>
                      <a:lnTo>
                        <a:pt x="47" y="185"/>
                      </a:lnTo>
                      <a:lnTo>
                        <a:pt x="54" y="166"/>
                      </a:lnTo>
                      <a:lnTo>
                        <a:pt x="63" y="147"/>
                      </a:lnTo>
                      <a:lnTo>
                        <a:pt x="73" y="130"/>
                      </a:lnTo>
                      <a:lnTo>
                        <a:pt x="85" y="114"/>
                      </a:lnTo>
                      <a:lnTo>
                        <a:pt x="99" y="99"/>
                      </a:lnTo>
                      <a:lnTo>
                        <a:pt x="114" y="85"/>
                      </a:lnTo>
                      <a:lnTo>
                        <a:pt x="130" y="74"/>
                      </a:lnTo>
                      <a:lnTo>
                        <a:pt x="147" y="63"/>
                      </a:lnTo>
                      <a:lnTo>
                        <a:pt x="165" y="54"/>
                      </a:lnTo>
                      <a:lnTo>
                        <a:pt x="184" y="47"/>
                      </a:lnTo>
                      <a:lnTo>
                        <a:pt x="204" y="43"/>
                      </a:lnTo>
                      <a:lnTo>
                        <a:pt x="215" y="41"/>
                      </a:lnTo>
                      <a:lnTo>
                        <a:pt x="226" y="39"/>
                      </a:lnTo>
                      <a:lnTo>
                        <a:pt x="236" y="38"/>
                      </a:lnTo>
                      <a:lnTo>
                        <a:pt x="247" y="38"/>
                      </a:lnTo>
                      <a:lnTo>
                        <a:pt x="258" y="38"/>
                      </a:lnTo>
                      <a:lnTo>
                        <a:pt x="268" y="39"/>
                      </a:lnTo>
                      <a:lnTo>
                        <a:pt x="279" y="41"/>
                      </a:lnTo>
                      <a:lnTo>
                        <a:pt x="288" y="43"/>
                      </a:lnTo>
                      <a:lnTo>
                        <a:pt x="309" y="47"/>
                      </a:lnTo>
                      <a:lnTo>
                        <a:pt x="328" y="54"/>
                      </a:lnTo>
                      <a:lnTo>
                        <a:pt x="346" y="63"/>
                      </a:lnTo>
                      <a:lnTo>
                        <a:pt x="363" y="74"/>
                      </a:lnTo>
                      <a:lnTo>
                        <a:pt x="380" y="85"/>
                      </a:lnTo>
                      <a:lnTo>
                        <a:pt x="395" y="99"/>
                      </a:lnTo>
                      <a:lnTo>
                        <a:pt x="408" y="114"/>
                      </a:lnTo>
                      <a:lnTo>
                        <a:pt x="419" y="130"/>
                      </a:lnTo>
                      <a:lnTo>
                        <a:pt x="430" y="147"/>
                      </a:lnTo>
                      <a:lnTo>
                        <a:pt x="440" y="166"/>
                      </a:lnTo>
                      <a:lnTo>
                        <a:pt x="446" y="185"/>
                      </a:lnTo>
                      <a:lnTo>
                        <a:pt x="451" y="204"/>
                      </a:lnTo>
                      <a:lnTo>
                        <a:pt x="454" y="215"/>
                      </a:lnTo>
                      <a:lnTo>
                        <a:pt x="455" y="226"/>
                      </a:lnTo>
                      <a:lnTo>
                        <a:pt x="456" y="236"/>
                      </a:lnTo>
                      <a:lnTo>
                        <a:pt x="456" y="247"/>
                      </a:lnTo>
                      <a:close/>
                    </a:path>
                  </a:pathLst>
                </a:custGeom>
                <a:solidFill>
                  <a:srgbClr val="A5D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7" name="Freeform 7333">
                  <a:extLst>
                    <a:ext uri="{FF2B5EF4-FFF2-40B4-BE49-F238E27FC236}">
                      <a16:creationId xmlns:a16="http://schemas.microsoft.com/office/drawing/2014/main" xmlns="" id="{A23F6EFC-2B5D-42F9-AF6A-31332860EB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" y="1455"/>
                  <a:ext cx="45" cy="45"/>
                </a:xfrm>
                <a:custGeom>
                  <a:avLst/>
                  <a:gdLst>
                    <a:gd name="T0" fmla="*/ 455 w 456"/>
                    <a:gd name="T1" fmla="*/ 205 h 456"/>
                    <a:gd name="T2" fmla="*/ 448 w 456"/>
                    <a:gd name="T3" fmla="*/ 171 h 456"/>
                    <a:gd name="T4" fmla="*/ 438 w 456"/>
                    <a:gd name="T5" fmla="*/ 140 h 456"/>
                    <a:gd name="T6" fmla="*/ 404 w 456"/>
                    <a:gd name="T7" fmla="*/ 83 h 456"/>
                    <a:gd name="T8" fmla="*/ 355 w 456"/>
                    <a:gd name="T9" fmla="*/ 39 h 456"/>
                    <a:gd name="T10" fmla="*/ 306 w 456"/>
                    <a:gd name="T11" fmla="*/ 14 h 456"/>
                    <a:gd name="T12" fmla="*/ 274 w 456"/>
                    <a:gd name="T13" fmla="*/ 5 h 456"/>
                    <a:gd name="T14" fmla="*/ 240 w 456"/>
                    <a:gd name="T15" fmla="*/ 0 h 456"/>
                    <a:gd name="T16" fmla="*/ 204 w 456"/>
                    <a:gd name="T17" fmla="*/ 1 h 456"/>
                    <a:gd name="T18" fmla="*/ 170 w 456"/>
                    <a:gd name="T19" fmla="*/ 8 h 456"/>
                    <a:gd name="T20" fmla="*/ 138 w 456"/>
                    <a:gd name="T21" fmla="*/ 18 h 456"/>
                    <a:gd name="T22" fmla="*/ 110 w 456"/>
                    <a:gd name="T23" fmla="*/ 33 h 456"/>
                    <a:gd name="T24" fmla="*/ 66 w 456"/>
                    <a:gd name="T25" fmla="*/ 67 h 456"/>
                    <a:gd name="T26" fmla="*/ 33 w 456"/>
                    <a:gd name="T27" fmla="*/ 110 h 456"/>
                    <a:gd name="T28" fmla="*/ 18 w 456"/>
                    <a:gd name="T29" fmla="*/ 140 h 456"/>
                    <a:gd name="T30" fmla="*/ 6 w 456"/>
                    <a:gd name="T31" fmla="*/ 171 h 456"/>
                    <a:gd name="T32" fmla="*/ 1 w 456"/>
                    <a:gd name="T33" fmla="*/ 205 h 456"/>
                    <a:gd name="T34" fmla="*/ 0 w 456"/>
                    <a:gd name="T35" fmla="*/ 240 h 456"/>
                    <a:gd name="T36" fmla="*/ 4 w 456"/>
                    <a:gd name="T37" fmla="*/ 274 h 456"/>
                    <a:gd name="T38" fmla="*/ 14 w 456"/>
                    <a:gd name="T39" fmla="*/ 306 h 456"/>
                    <a:gd name="T40" fmla="*/ 28 w 456"/>
                    <a:gd name="T41" fmla="*/ 337 h 456"/>
                    <a:gd name="T42" fmla="*/ 52 w 456"/>
                    <a:gd name="T43" fmla="*/ 373 h 456"/>
                    <a:gd name="T44" fmla="*/ 100 w 456"/>
                    <a:gd name="T45" fmla="*/ 416 h 456"/>
                    <a:gd name="T46" fmla="*/ 129 w 456"/>
                    <a:gd name="T47" fmla="*/ 434 h 456"/>
                    <a:gd name="T48" fmla="*/ 160 w 456"/>
                    <a:gd name="T49" fmla="*/ 445 h 456"/>
                    <a:gd name="T50" fmla="*/ 193 w 456"/>
                    <a:gd name="T51" fmla="*/ 453 h 456"/>
                    <a:gd name="T52" fmla="*/ 228 w 456"/>
                    <a:gd name="T53" fmla="*/ 456 h 456"/>
                    <a:gd name="T54" fmla="*/ 262 w 456"/>
                    <a:gd name="T55" fmla="*/ 453 h 456"/>
                    <a:gd name="T56" fmla="*/ 295 w 456"/>
                    <a:gd name="T57" fmla="*/ 445 h 456"/>
                    <a:gd name="T58" fmla="*/ 327 w 456"/>
                    <a:gd name="T59" fmla="*/ 434 h 456"/>
                    <a:gd name="T60" fmla="*/ 355 w 456"/>
                    <a:gd name="T61" fmla="*/ 416 h 456"/>
                    <a:gd name="T62" fmla="*/ 404 w 456"/>
                    <a:gd name="T63" fmla="*/ 373 h 456"/>
                    <a:gd name="T64" fmla="*/ 428 w 456"/>
                    <a:gd name="T65" fmla="*/ 337 h 456"/>
                    <a:gd name="T66" fmla="*/ 442 w 456"/>
                    <a:gd name="T67" fmla="*/ 306 h 456"/>
                    <a:gd name="T68" fmla="*/ 451 w 456"/>
                    <a:gd name="T69" fmla="*/ 274 h 456"/>
                    <a:gd name="T70" fmla="*/ 456 w 456"/>
                    <a:gd name="T71" fmla="*/ 240 h 456"/>
                    <a:gd name="T72" fmla="*/ 416 w 456"/>
                    <a:gd name="T73" fmla="*/ 247 h 456"/>
                    <a:gd name="T74" fmla="*/ 403 w 456"/>
                    <a:gd name="T75" fmla="*/ 302 h 456"/>
                    <a:gd name="T76" fmla="*/ 374 w 456"/>
                    <a:gd name="T77" fmla="*/ 348 h 456"/>
                    <a:gd name="T78" fmla="*/ 334 w 456"/>
                    <a:gd name="T79" fmla="*/ 386 h 456"/>
                    <a:gd name="T80" fmla="*/ 284 w 456"/>
                    <a:gd name="T81" fmla="*/ 409 h 456"/>
                    <a:gd name="T82" fmla="*/ 228 w 456"/>
                    <a:gd name="T83" fmla="*/ 418 h 456"/>
                    <a:gd name="T84" fmla="*/ 171 w 456"/>
                    <a:gd name="T85" fmla="*/ 409 h 456"/>
                    <a:gd name="T86" fmla="*/ 121 w 456"/>
                    <a:gd name="T87" fmla="*/ 386 h 456"/>
                    <a:gd name="T88" fmla="*/ 81 w 456"/>
                    <a:gd name="T89" fmla="*/ 348 h 456"/>
                    <a:gd name="T90" fmla="*/ 52 w 456"/>
                    <a:gd name="T91" fmla="*/ 302 h 456"/>
                    <a:gd name="T92" fmla="*/ 38 w 456"/>
                    <a:gd name="T93" fmla="*/ 247 h 456"/>
                    <a:gd name="T94" fmla="*/ 42 w 456"/>
                    <a:gd name="T95" fmla="*/ 190 h 456"/>
                    <a:gd name="T96" fmla="*/ 61 w 456"/>
                    <a:gd name="T97" fmla="*/ 138 h 456"/>
                    <a:gd name="T98" fmla="*/ 94 w 456"/>
                    <a:gd name="T99" fmla="*/ 94 h 456"/>
                    <a:gd name="T100" fmla="*/ 137 w 456"/>
                    <a:gd name="T101" fmla="*/ 61 h 456"/>
                    <a:gd name="T102" fmla="*/ 190 w 456"/>
                    <a:gd name="T103" fmla="*/ 42 h 456"/>
                    <a:gd name="T104" fmla="*/ 247 w 456"/>
                    <a:gd name="T105" fmla="*/ 39 h 456"/>
                    <a:gd name="T106" fmla="*/ 301 w 456"/>
                    <a:gd name="T107" fmla="*/ 53 h 456"/>
                    <a:gd name="T108" fmla="*/ 348 w 456"/>
                    <a:gd name="T109" fmla="*/ 81 h 456"/>
                    <a:gd name="T110" fmla="*/ 386 w 456"/>
                    <a:gd name="T111" fmla="*/ 122 h 456"/>
                    <a:gd name="T112" fmla="*/ 409 w 456"/>
                    <a:gd name="T113" fmla="*/ 172 h 456"/>
                    <a:gd name="T114" fmla="*/ 417 w 456"/>
                    <a:gd name="T115" fmla="*/ 228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56" h="456">
                      <a:moveTo>
                        <a:pt x="456" y="228"/>
                      </a:moveTo>
                      <a:lnTo>
                        <a:pt x="456" y="216"/>
                      </a:lnTo>
                      <a:lnTo>
                        <a:pt x="455" y="205"/>
                      </a:lnTo>
                      <a:lnTo>
                        <a:pt x="453" y="193"/>
                      </a:lnTo>
                      <a:lnTo>
                        <a:pt x="451" y="182"/>
                      </a:lnTo>
                      <a:lnTo>
                        <a:pt x="448" y="171"/>
                      </a:lnTo>
                      <a:lnTo>
                        <a:pt x="445" y="160"/>
                      </a:lnTo>
                      <a:lnTo>
                        <a:pt x="442" y="149"/>
                      </a:lnTo>
                      <a:lnTo>
                        <a:pt x="438" y="140"/>
                      </a:lnTo>
                      <a:lnTo>
                        <a:pt x="428" y="119"/>
                      </a:lnTo>
                      <a:lnTo>
                        <a:pt x="416" y="100"/>
                      </a:lnTo>
                      <a:lnTo>
                        <a:pt x="404" y="83"/>
                      </a:lnTo>
                      <a:lnTo>
                        <a:pt x="389" y="67"/>
                      </a:lnTo>
                      <a:lnTo>
                        <a:pt x="373" y="52"/>
                      </a:lnTo>
                      <a:lnTo>
                        <a:pt x="355" y="39"/>
                      </a:lnTo>
                      <a:lnTo>
                        <a:pt x="337" y="28"/>
                      </a:lnTo>
                      <a:lnTo>
                        <a:pt x="316" y="18"/>
                      </a:lnTo>
                      <a:lnTo>
                        <a:pt x="306" y="14"/>
                      </a:lnTo>
                      <a:lnTo>
                        <a:pt x="295" y="10"/>
                      </a:lnTo>
                      <a:lnTo>
                        <a:pt x="284" y="8"/>
                      </a:lnTo>
                      <a:lnTo>
                        <a:pt x="274" y="5"/>
                      </a:lnTo>
                      <a:lnTo>
                        <a:pt x="262" y="2"/>
                      </a:lnTo>
                      <a:lnTo>
                        <a:pt x="251" y="1"/>
                      </a:lnTo>
                      <a:lnTo>
                        <a:pt x="240" y="0"/>
                      </a:lnTo>
                      <a:lnTo>
                        <a:pt x="228" y="0"/>
                      </a:lnTo>
                      <a:lnTo>
                        <a:pt x="216" y="0"/>
                      </a:lnTo>
                      <a:lnTo>
                        <a:pt x="204" y="1"/>
                      </a:lnTo>
                      <a:lnTo>
                        <a:pt x="193" y="2"/>
                      </a:lnTo>
                      <a:lnTo>
                        <a:pt x="182" y="5"/>
                      </a:lnTo>
                      <a:lnTo>
                        <a:pt x="170" y="8"/>
                      </a:lnTo>
                      <a:lnTo>
                        <a:pt x="160" y="10"/>
                      </a:lnTo>
                      <a:lnTo>
                        <a:pt x="149" y="14"/>
                      </a:lnTo>
                      <a:lnTo>
                        <a:pt x="138" y="18"/>
                      </a:lnTo>
                      <a:lnTo>
                        <a:pt x="129" y="23"/>
                      </a:lnTo>
                      <a:lnTo>
                        <a:pt x="119" y="28"/>
                      </a:lnTo>
                      <a:lnTo>
                        <a:pt x="110" y="33"/>
                      </a:lnTo>
                      <a:lnTo>
                        <a:pt x="100" y="39"/>
                      </a:lnTo>
                      <a:lnTo>
                        <a:pt x="83" y="52"/>
                      </a:lnTo>
                      <a:lnTo>
                        <a:pt x="66" y="67"/>
                      </a:lnTo>
                      <a:lnTo>
                        <a:pt x="52" y="83"/>
                      </a:lnTo>
                      <a:lnTo>
                        <a:pt x="38" y="100"/>
                      </a:lnTo>
                      <a:lnTo>
                        <a:pt x="33" y="110"/>
                      </a:lnTo>
                      <a:lnTo>
                        <a:pt x="28" y="119"/>
                      </a:lnTo>
                      <a:lnTo>
                        <a:pt x="22" y="129"/>
                      </a:lnTo>
                      <a:lnTo>
                        <a:pt x="18" y="140"/>
                      </a:lnTo>
                      <a:lnTo>
                        <a:pt x="14" y="149"/>
                      </a:lnTo>
                      <a:lnTo>
                        <a:pt x="10" y="160"/>
                      </a:lnTo>
                      <a:lnTo>
                        <a:pt x="6" y="171"/>
                      </a:lnTo>
                      <a:lnTo>
                        <a:pt x="4" y="182"/>
                      </a:lnTo>
                      <a:lnTo>
                        <a:pt x="2" y="193"/>
                      </a:lnTo>
                      <a:lnTo>
                        <a:pt x="1" y="205"/>
                      </a:lnTo>
                      <a:lnTo>
                        <a:pt x="0" y="216"/>
                      </a:lnTo>
                      <a:lnTo>
                        <a:pt x="0" y="228"/>
                      </a:lnTo>
                      <a:lnTo>
                        <a:pt x="0" y="240"/>
                      </a:lnTo>
                      <a:lnTo>
                        <a:pt x="1" y="251"/>
                      </a:lnTo>
                      <a:lnTo>
                        <a:pt x="2" y="262"/>
                      </a:lnTo>
                      <a:lnTo>
                        <a:pt x="4" y="274"/>
                      </a:lnTo>
                      <a:lnTo>
                        <a:pt x="6" y="284"/>
                      </a:lnTo>
                      <a:lnTo>
                        <a:pt x="10" y="296"/>
                      </a:lnTo>
                      <a:lnTo>
                        <a:pt x="14" y="306"/>
                      </a:lnTo>
                      <a:lnTo>
                        <a:pt x="18" y="316"/>
                      </a:lnTo>
                      <a:lnTo>
                        <a:pt x="22" y="327"/>
                      </a:lnTo>
                      <a:lnTo>
                        <a:pt x="28" y="337"/>
                      </a:lnTo>
                      <a:lnTo>
                        <a:pt x="33" y="346"/>
                      </a:lnTo>
                      <a:lnTo>
                        <a:pt x="38" y="356"/>
                      </a:lnTo>
                      <a:lnTo>
                        <a:pt x="52" y="373"/>
                      </a:lnTo>
                      <a:lnTo>
                        <a:pt x="66" y="389"/>
                      </a:lnTo>
                      <a:lnTo>
                        <a:pt x="83" y="404"/>
                      </a:lnTo>
                      <a:lnTo>
                        <a:pt x="100" y="416"/>
                      </a:lnTo>
                      <a:lnTo>
                        <a:pt x="110" y="423"/>
                      </a:lnTo>
                      <a:lnTo>
                        <a:pt x="119" y="428"/>
                      </a:lnTo>
                      <a:lnTo>
                        <a:pt x="129" y="434"/>
                      </a:lnTo>
                      <a:lnTo>
                        <a:pt x="138" y="438"/>
                      </a:lnTo>
                      <a:lnTo>
                        <a:pt x="149" y="442"/>
                      </a:lnTo>
                      <a:lnTo>
                        <a:pt x="160" y="445"/>
                      </a:lnTo>
                      <a:lnTo>
                        <a:pt x="170" y="448"/>
                      </a:lnTo>
                      <a:lnTo>
                        <a:pt x="182" y="452"/>
                      </a:lnTo>
                      <a:lnTo>
                        <a:pt x="193" y="453"/>
                      </a:lnTo>
                      <a:lnTo>
                        <a:pt x="204" y="455"/>
                      </a:lnTo>
                      <a:lnTo>
                        <a:pt x="216" y="456"/>
                      </a:lnTo>
                      <a:lnTo>
                        <a:pt x="228" y="456"/>
                      </a:lnTo>
                      <a:lnTo>
                        <a:pt x="240" y="456"/>
                      </a:lnTo>
                      <a:lnTo>
                        <a:pt x="251" y="455"/>
                      </a:lnTo>
                      <a:lnTo>
                        <a:pt x="262" y="453"/>
                      </a:lnTo>
                      <a:lnTo>
                        <a:pt x="274" y="452"/>
                      </a:lnTo>
                      <a:lnTo>
                        <a:pt x="284" y="448"/>
                      </a:lnTo>
                      <a:lnTo>
                        <a:pt x="295" y="445"/>
                      </a:lnTo>
                      <a:lnTo>
                        <a:pt x="306" y="442"/>
                      </a:lnTo>
                      <a:lnTo>
                        <a:pt x="316" y="438"/>
                      </a:lnTo>
                      <a:lnTo>
                        <a:pt x="327" y="434"/>
                      </a:lnTo>
                      <a:lnTo>
                        <a:pt x="337" y="428"/>
                      </a:lnTo>
                      <a:lnTo>
                        <a:pt x="346" y="423"/>
                      </a:lnTo>
                      <a:lnTo>
                        <a:pt x="355" y="416"/>
                      </a:lnTo>
                      <a:lnTo>
                        <a:pt x="373" y="404"/>
                      </a:lnTo>
                      <a:lnTo>
                        <a:pt x="389" y="389"/>
                      </a:lnTo>
                      <a:lnTo>
                        <a:pt x="404" y="373"/>
                      </a:lnTo>
                      <a:lnTo>
                        <a:pt x="416" y="356"/>
                      </a:lnTo>
                      <a:lnTo>
                        <a:pt x="423" y="346"/>
                      </a:lnTo>
                      <a:lnTo>
                        <a:pt x="428" y="337"/>
                      </a:lnTo>
                      <a:lnTo>
                        <a:pt x="433" y="327"/>
                      </a:lnTo>
                      <a:lnTo>
                        <a:pt x="438" y="316"/>
                      </a:lnTo>
                      <a:lnTo>
                        <a:pt x="442" y="306"/>
                      </a:lnTo>
                      <a:lnTo>
                        <a:pt x="445" y="296"/>
                      </a:lnTo>
                      <a:lnTo>
                        <a:pt x="448" y="284"/>
                      </a:lnTo>
                      <a:lnTo>
                        <a:pt x="451" y="274"/>
                      </a:lnTo>
                      <a:lnTo>
                        <a:pt x="453" y="262"/>
                      </a:lnTo>
                      <a:lnTo>
                        <a:pt x="455" y="251"/>
                      </a:lnTo>
                      <a:lnTo>
                        <a:pt x="456" y="240"/>
                      </a:lnTo>
                      <a:lnTo>
                        <a:pt x="456" y="228"/>
                      </a:lnTo>
                      <a:close/>
                      <a:moveTo>
                        <a:pt x="417" y="228"/>
                      </a:moveTo>
                      <a:lnTo>
                        <a:pt x="416" y="247"/>
                      </a:lnTo>
                      <a:lnTo>
                        <a:pt x="414" y="266"/>
                      </a:lnTo>
                      <a:lnTo>
                        <a:pt x="409" y="284"/>
                      </a:lnTo>
                      <a:lnTo>
                        <a:pt x="403" y="302"/>
                      </a:lnTo>
                      <a:lnTo>
                        <a:pt x="395" y="319"/>
                      </a:lnTo>
                      <a:lnTo>
                        <a:pt x="386" y="335"/>
                      </a:lnTo>
                      <a:lnTo>
                        <a:pt x="374" y="348"/>
                      </a:lnTo>
                      <a:lnTo>
                        <a:pt x="362" y="362"/>
                      </a:lnTo>
                      <a:lnTo>
                        <a:pt x="348" y="375"/>
                      </a:lnTo>
                      <a:lnTo>
                        <a:pt x="334" y="386"/>
                      </a:lnTo>
                      <a:lnTo>
                        <a:pt x="318" y="395"/>
                      </a:lnTo>
                      <a:lnTo>
                        <a:pt x="301" y="403"/>
                      </a:lnTo>
                      <a:lnTo>
                        <a:pt x="284" y="409"/>
                      </a:lnTo>
                      <a:lnTo>
                        <a:pt x="266" y="414"/>
                      </a:lnTo>
                      <a:lnTo>
                        <a:pt x="247" y="416"/>
                      </a:lnTo>
                      <a:lnTo>
                        <a:pt x="228" y="418"/>
                      </a:lnTo>
                      <a:lnTo>
                        <a:pt x="209" y="416"/>
                      </a:lnTo>
                      <a:lnTo>
                        <a:pt x="190" y="414"/>
                      </a:lnTo>
                      <a:lnTo>
                        <a:pt x="171" y="409"/>
                      </a:lnTo>
                      <a:lnTo>
                        <a:pt x="153" y="403"/>
                      </a:lnTo>
                      <a:lnTo>
                        <a:pt x="137" y="395"/>
                      </a:lnTo>
                      <a:lnTo>
                        <a:pt x="121" y="386"/>
                      </a:lnTo>
                      <a:lnTo>
                        <a:pt x="107" y="375"/>
                      </a:lnTo>
                      <a:lnTo>
                        <a:pt x="94" y="362"/>
                      </a:lnTo>
                      <a:lnTo>
                        <a:pt x="81" y="348"/>
                      </a:lnTo>
                      <a:lnTo>
                        <a:pt x="70" y="335"/>
                      </a:lnTo>
                      <a:lnTo>
                        <a:pt x="61" y="319"/>
                      </a:lnTo>
                      <a:lnTo>
                        <a:pt x="52" y="302"/>
                      </a:lnTo>
                      <a:lnTo>
                        <a:pt x="46" y="284"/>
                      </a:lnTo>
                      <a:lnTo>
                        <a:pt x="42" y="266"/>
                      </a:lnTo>
                      <a:lnTo>
                        <a:pt x="38" y="247"/>
                      </a:lnTo>
                      <a:lnTo>
                        <a:pt x="37" y="228"/>
                      </a:lnTo>
                      <a:lnTo>
                        <a:pt x="38" y="209"/>
                      </a:lnTo>
                      <a:lnTo>
                        <a:pt x="42" y="190"/>
                      </a:lnTo>
                      <a:lnTo>
                        <a:pt x="46" y="172"/>
                      </a:lnTo>
                      <a:lnTo>
                        <a:pt x="52" y="154"/>
                      </a:lnTo>
                      <a:lnTo>
                        <a:pt x="61" y="138"/>
                      </a:lnTo>
                      <a:lnTo>
                        <a:pt x="70" y="122"/>
                      </a:lnTo>
                      <a:lnTo>
                        <a:pt x="81" y="107"/>
                      </a:lnTo>
                      <a:lnTo>
                        <a:pt x="94" y="94"/>
                      </a:lnTo>
                      <a:lnTo>
                        <a:pt x="107" y="81"/>
                      </a:lnTo>
                      <a:lnTo>
                        <a:pt x="121" y="71"/>
                      </a:lnTo>
                      <a:lnTo>
                        <a:pt x="137" y="61"/>
                      </a:lnTo>
                      <a:lnTo>
                        <a:pt x="153" y="53"/>
                      </a:lnTo>
                      <a:lnTo>
                        <a:pt x="171" y="47"/>
                      </a:lnTo>
                      <a:lnTo>
                        <a:pt x="190" y="42"/>
                      </a:lnTo>
                      <a:lnTo>
                        <a:pt x="209" y="39"/>
                      </a:lnTo>
                      <a:lnTo>
                        <a:pt x="228" y="38"/>
                      </a:lnTo>
                      <a:lnTo>
                        <a:pt x="247" y="39"/>
                      </a:lnTo>
                      <a:lnTo>
                        <a:pt x="266" y="42"/>
                      </a:lnTo>
                      <a:lnTo>
                        <a:pt x="284" y="47"/>
                      </a:lnTo>
                      <a:lnTo>
                        <a:pt x="301" y="53"/>
                      </a:lnTo>
                      <a:lnTo>
                        <a:pt x="318" y="61"/>
                      </a:lnTo>
                      <a:lnTo>
                        <a:pt x="334" y="71"/>
                      </a:lnTo>
                      <a:lnTo>
                        <a:pt x="348" y="81"/>
                      </a:lnTo>
                      <a:lnTo>
                        <a:pt x="362" y="94"/>
                      </a:lnTo>
                      <a:lnTo>
                        <a:pt x="374" y="107"/>
                      </a:lnTo>
                      <a:lnTo>
                        <a:pt x="386" y="122"/>
                      </a:lnTo>
                      <a:lnTo>
                        <a:pt x="395" y="138"/>
                      </a:lnTo>
                      <a:lnTo>
                        <a:pt x="403" y="154"/>
                      </a:lnTo>
                      <a:lnTo>
                        <a:pt x="409" y="172"/>
                      </a:lnTo>
                      <a:lnTo>
                        <a:pt x="414" y="190"/>
                      </a:lnTo>
                      <a:lnTo>
                        <a:pt x="416" y="209"/>
                      </a:lnTo>
                      <a:lnTo>
                        <a:pt x="417" y="228"/>
                      </a:lnTo>
                      <a:close/>
                    </a:path>
                  </a:pathLst>
                </a:custGeom>
                <a:solidFill>
                  <a:srgbClr val="AC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8" name="Freeform 7334">
                  <a:extLst>
                    <a:ext uri="{FF2B5EF4-FFF2-40B4-BE49-F238E27FC236}">
                      <a16:creationId xmlns:a16="http://schemas.microsoft.com/office/drawing/2014/main" xmlns="" id="{420982F6-66B6-4349-96CA-BE42EBFC67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" y="1457"/>
                  <a:ext cx="42" cy="41"/>
                </a:xfrm>
                <a:custGeom>
                  <a:avLst/>
                  <a:gdLst>
                    <a:gd name="T0" fmla="*/ 417 w 418"/>
                    <a:gd name="T1" fmla="*/ 188 h 418"/>
                    <a:gd name="T2" fmla="*/ 408 w 418"/>
                    <a:gd name="T3" fmla="*/ 147 h 418"/>
                    <a:gd name="T4" fmla="*/ 381 w 418"/>
                    <a:gd name="T5" fmla="*/ 92 h 418"/>
                    <a:gd name="T6" fmla="*/ 342 w 418"/>
                    <a:gd name="T7" fmla="*/ 47 h 418"/>
                    <a:gd name="T8" fmla="*/ 290 w 418"/>
                    <a:gd name="T9" fmla="*/ 16 h 418"/>
                    <a:gd name="T10" fmla="*/ 241 w 418"/>
                    <a:gd name="T11" fmla="*/ 3 h 418"/>
                    <a:gd name="T12" fmla="*/ 209 w 418"/>
                    <a:gd name="T13" fmla="*/ 0 h 418"/>
                    <a:gd name="T14" fmla="*/ 177 w 418"/>
                    <a:gd name="T15" fmla="*/ 3 h 418"/>
                    <a:gd name="T16" fmla="*/ 127 w 418"/>
                    <a:gd name="T17" fmla="*/ 16 h 418"/>
                    <a:gd name="T18" fmla="*/ 76 w 418"/>
                    <a:gd name="T19" fmla="*/ 47 h 418"/>
                    <a:gd name="T20" fmla="*/ 35 w 418"/>
                    <a:gd name="T21" fmla="*/ 92 h 418"/>
                    <a:gd name="T22" fmla="*/ 9 w 418"/>
                    <a:gd name="T23" fmla="*/ 147 h 418"/>
                    <a:gd name="T24" fmla="*/ 1 w 418"/>
                    <a:gd name="T25" fmla="*/ 188 h 418"/>
                    <a:gd name="T26" fmla="*/ 0 w 418"/>
                    <a:gd name="T27" fmla="*/ 220 h 418"/>
                    <a:gd name="T28" fmla="*/ 4 w 418"/>
                    <a:gd name="T29" fmla="*/ 251 h 418"/>
                    <a:gd name="T30" fmla="*/ 25 w 418"/>
                    <a:gd name="T31" fmla="*/ 308 h 418"/>
                    <a:gd name="T32" fmla="*/ 61 w 418"/>
                    <a:gd name="T33" fmla="*/ 357 h 418"/>
                    <a:gd name="T34" fmla="*/ 109 w 418"/>
                    <a:gd name="T35" fmla="*/ 392 h 418"/>
                    <a:gd name="T36" fmla="*/ 166 w 418"/>
                    <a:gd name="T37" fmla="*/ 413 h 418"/>
                    <a:gd name="T38" fmla="*/ 198 w 418"/>
                    <a:gd name="T39" fmla="*/ 418 h 418"/>
                    <a:gd name="T40" fmla="*/ 230 w 418"/>
                    <a:gd name="T41" fmla="*/ 417 h 418"/>
                    <a:gd name="T42" fmla="*/ 271 w 418"/>
                    <a:gd name="T43" fmla="*/ 408 h 418"/>
                    <a:gd name="T44" fmla="*/ 325 w 418"/>
                    <a:gd name="T45" fmla="*/ 383 h 418"/>
                    <a:gd name="T46" fmla="*/ 370 w 418"/>
                    <a:gd name="T47" fmla="*/ 342 h 418"/>
                    <a:gd name="T48" fmla="*/ 402 w 418"/>
                    <a:gd name="T49" fmla="*/ 290 h 418"/>
                    <a:gd name="T50" fmla="*/ 416 w 418"/>
                    <a:gd name="T51" fmla="*/ 241 h 418"/>
                    <a:gd name="T52" fmla="*/ 418 w 418"/>
                    <a:gd name="T53" fmla="*/ 209 h 418"/>
                    <a:gd name="T54" fmla="*/ 376 w 418"/>
                    <a:gd name="T55" fmla="*/ 243 h 418"/>
                    <a:gd name="T56" fmla="*/ 359 w 418"/>
                    <a:gd name="T57" fmla="*/ 290 h 418"/>
                    <a:gd name="T58" fmla="*/ 329 w 418"/>
                    <a:gd name="T59" fmla="*/ 329 h 418"/>
                    <a:gd name="T60" fmla="*/ 290 w 418"/>
                    <a:gd name="T61" fmla="*/ 359 h 418"/>
                    <a:gd name="T62" fmla="*/ 243 w 418"/>
                    <a:gd name="T63" fmla="*/ 376 h 418"/>
                    <a:gd name="T64" fmla="*/ 191 w 418"/>
                    <a:gd name="T65" fmla="*/ 379 h 418"/>
                    <a:gd name="T66" fmla="*/ 142 w 418"/>
                    <a:gd name="T67" fmla="*/ 367 h 418"/>
                    <a:gd name="T68" fmla="*/ 100 w 418"/>
                    <a:gd name="T69" fmla="*/ 341 h 418"/>
                    <a:gd name="T70" fmla="*/ 67 w 418"/>
                    <a:gd name="T71" fmla="*/ 305 h 418"/>
                    <a:gd name="T72" fmla="*/ 45 w 418"/>
                    <a:gd name="T73" fmla="*/ 260 h 418"/>
                    <a:gd name="T74" fmla="*/ 37 w 418"/>
                    <a:gd name="T75" fmla="*/ 209 h 418"/>
                    <a:gd name="T76" fmla="*/ 45 w 418"/>
                    <a:gd name="T77" fmla="*/ 158 h 418"/>
                    <a:gd name="T78" fmla="*/ 67 w 418"/>
                    <a:gd name="T79" fmla="*/ 113 h 418"/>
                    <a:gd name="T80" fmla="*/ 100 w 418"/>
                    <a:gd name="T81" fmla="*/ 77 h 418"/>
                    <a:gd name="T82" fmla="*/ 142 w 418"/>
                    <a:gd name="T83" fmla="*/ 52 h 418"/>
                    <a:gd name="T84" fmla="*/ 191 w 418"/>
                    <a:gd name="T85" fmla="*/ 39 h 418"/>
                    <a:gd name="T86" fmla="*/ 243 w 418"/>
                    <a:gd name="T87" fmla="*/ 42 h 418"/>
                    <a:gd name="T88" fmla="*/ 290 w 418"/>
                    <a:gd name="T89" fmla="*/ 59 h 418"/>
                    <a:gd name="T90" fmla="*/ 329 w 418"/>
                    <a:gd name="T91" fmla="*/ 88 h 418"/>
                    <a:gd name="T92" fmla="*/ 359 w 418"/>
                    <a:gd name="T93" fmla="*/ 127 h 418"/>
                    <a:gd name="T94" fmla="*/ 376 w 418"/>
                    <a:gd name="T95" fmla="*/ 175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8" h="418">
                      <a:moveTo>
                        <a:pt x="418" y="209"/>
                      </a:moveTo>
                      <a:lnTo>
                        <a:pt x="418" y="198"/>
                      </a:lnTo>
                      <a:lnTo>
                        <a:pt x="417" y="188"/>
                      </a:lnTo>
                      <a:lnTo>
                        <a:pt x="416" y="177"/>
                      </a:lnTo>
                      <a:lnTo>
                        <a:pt x="413" y="166"/>
                      </a:lnTo>
                      <a:lnTo>
                        <a:pt x="408" y="147"/>
                      </a:lnTo>
                      <a:lnTo>
                        <a:pt x="402" y="128"/>
                      </a:lnTo>
                      <a:lnTo>
                        <a:pt x="392" y="109"/>
                      </a:lnTo>
                      <a:lnTo>
                        <a:pt x="381" y="92"/>
                      </a:lnTo>
                      <a:lnTo>
                        <a:pt x="370" y="76"/>
                      </a:lnTo>
                      <a:lnTo>
                        <a:pt x="357" y="61"/>
                      </a:lnTo>
                      <a:lnTo>
                        <a:pt x="342" y="47"/>
                      </a:lnTo>
                      <a:lnTo>
                        <a:pt x="325" y="36"/>
                      </a:lnTo>
                      <a:lnTo>
                        <a:pt x="308" y="25"/>
                      </a:lnTo>
                      <a:lnTo>
                        <a:pt x="290" y="16"/>
                      </a:lnTo>
                      <a:lnTo>
                        <a:pt x="271" y="9"/>
                      </a:lnTo>
                      <a:lnTo>
                        <a:pt x="250" y="5"/>
                      </a:lnTo>
                      <a:lnTo>
                        <a:pt x="241" y="3"/>
                      </a:lnTo>
                      <a:lnTo>
                        <a:pt x="230" y="1"/>
                      </a:lnTo>
                      <a:lnTo>
                        <a:pt x="220" y="0"/>
                      </a:lnTo>
                      <a:lnTo>
                        <a:pt x="209" y="0"/>
                      </a:lnTo>
                      <a:lnTo>
                        <a:pt x="198" y="0"/>
                      </a:lnTo>
                      <a:lnTo>
                        <a:pt x="188" y="1"/>
                      </a:lnTo>
                      <a:lnTo>
                        <a:pt x="177" y="3"/>
                      </a:lnTo>
                      <a:lnTo>
                        <a:pt x="166" y="5"/>
                      </a:lnTo>
                      <a:lnTo>
                        <a:pt x="146" y="9"/>
                      </a:lnTo>
                      <a:lnTo>
                        <a:pt x="127" y="16"/>
                      </a:lnTo>
                      <a:lnTo>
                        <a:pt x="109" y="25"/>
                      </a:lnTo>
                      <a:lnTo>
                        <a:pt x="92" y="36"/>
                      </a:lnTo>
                      <a:lnTo>
                        <a:pt x="76" y="47"/>
                      </a:lnTo>
                      <a:lnTo>
                        <a:pt x="61" y="61"/>
                      </a:lnTo>
                      <a:lnTo>
                        <a:pt x="47" y="76"/>
                      </a:lnTo>
                      <a:lnTo>
                        <a:pt x="35" y="92"/>
                      </a:lnTo>
                      <a:lnTo>
                        <a:pt x="25" y="109"/>
                      </a:lnTo>
                      <a:lnTo>
                        <a:pt x="16" y="128"/>
                      </a:lnTo>
                      <a:lnTo>
                        <a:pt x="9" y="147"/>
                      </a:lnTo>
                      <a:lnTo>
                        <a:pt x="4" y="166"/>
                      </a:lnTo>
                      <a:lnTo>
                        <a:pt x="2" y="177"/>
                      </a:lnTo>
                      <a:lnTo>
                        <a:pt x="1" y="188"/>
                      </a:lnTo>
                      <a:lnTo>
                        <a:pt x="0" y="198"/>
                      </a:lnTo>
                      <a:lnTo>
                        <a:pt x="0" y="209"/>
                      </a:lnTo>
                      <a:lnTo>
                        <a:pt x="0" y="220"/>
                      </a:lnTo>
                      <a:lnTo>
                        <a:pt x="1" y="230"/>
                      </a:lnTo>
                      <a:lnTo>
                        <a:pt x="2" y="241"/>
                      </a:lnTo>
                      <a:lnTo>
                        <a:pt x="4" y="251"/>
                      </a:lnTo>
                      <a:lnTo>
                        <a:pt x="9" y="271"/>
                      </a:lnTo>
                      <a:lnTo>
                        <a:pt x="16" y="290"/>
                      </a:lnTo>
                      <a:lnTo>
                        <a:pt x="25" y="308"/>
                      </a:lnTo>
                      <a:lnTo>
                        <a:pt x="35" y="326"/>
                      </a:lnTo>
                      <a:lnTo>
                        <a:pt x="47" y="342"/>
                      </a:lnTo>
                      <a:lnTo>
                        <a:pt x="61" y="357"/>
                      </a:lnTo>
                      <a:lnTo>
                        <a:pt x="76" y="370"/>
                      </a:lnTo>
                      <a:lnTo>
                        <a:pt x="92" y="383"/>
                      </a:lnTo>
                      <a:lnTo>
                        <a:pt x="109" y="392"/>
                      </a:lnTo>
                      <a:lnTo>
                        <a:pt x="127" y="402"/>
                      </a:lnTo>
                      <a:lnTo>
                        <a:pt x="146" y="408"/>
                      </a:lnTo>
                      <a:lnTo>
                        <a:pt x="166" y="413"/>
                      </a:lnTo>
                      <a:lnTo>
                        <a:pt x="177" y="416"/>
                      </a:lnTo>
                      <a:lnTo>
                        <a:pt x="188" y="417"/>
                      </a:lnTo>
                      <a:lnTo>
                        <a:pt x="198" y="418"/>
                      </a:lnTo>
                      <a:lnTo>
                        <a:pt x="209" y="418"/>
                      </a:lnTo>
                      <a:lnTo>
                        <a:pt x="220" y="418"/>
                      </a:lnTo>
                      <a:lnTo>
                        <a:pt x="230" y="417"/>
                      </a:lnTo>
                      <a:lnTo>
                        <a:pt x="241" y="416"/>
                      </a:lnTo>
                      <a:lnTo>
                        <a:pt x="250" y="413"/>
                      </a:lnTo>
                      <a:lnTo>
                        <a:pt x="271" y="408"/>
                      </a:lnTo>
                      <a:lnTo>
                        <a:pt x="290" y="402"/>
                      </a:lnTo>
                      <a:lnTo>
                        <a:pt x="308" y="392"/>
                      </a:lnTo>
                      <a:lnTo>
                        <a:pt x="325" y="383"/>
                      </a:lnTo>
                      <a:lnTo>
                        <a:pt x="342" y="370"/>
                      </a:lnTo>
                      <a:lnTo>
                        <a:pt x="357" y="357"/>
                      </a:lnTo>
                      <a:lnTo>
                        <a:pt x="370" y="342"/>
                      </a:lnTo>
                      <a:lnTo>
                        <a:pt x="381" y="326"/>
                      </a:lnTo>
                      <a:lnTo>
                        <a:pt x="392" y="308"/>
                      </a:lnTo>
                      <a:lnTo>
                        <a:pt x="402" y="290"/>
                      </a:lnTo>
                      <a:lnTo>
                        <a:pt x="408" y="271"/>
                      </a:lnTo>
                      <a:lnTo>
                        <a:pt x="413" y="251"/>
                      </a:lnTo>
                      <a:lnTo>
                        <a:pt x="416" y="241"/>
                      </a:lnTo>
                      <a:lnTo>
                        <a:pt x="417" y="230"/>
                      </a:lnTo>
                      <a:lnTo>
                        <a:pt x="418" y="220"/>
                      </a:lnTo>
                      <a:lnTo>
                        <a:pt x="418" y="209"/>
                      </a:lnTo>
                      <a:close/>
                      <a:moveTo>
                        <a:pt x="379" y="209"/>
                      </a:moveTo>
                      <a:lnTo>
                        <a:pt x="378" y="226"/>
                      </a:lnTo>
                      <a:lnTo>
                        <a:pt x="376" y="243"/>
                      </a:lnTo>
                      <a:lnTo>
                        <a:pt x="372" y="260"/>
                      </a:lnTo>
                      <a:lnTo>
                        <a:pt x="367" y="275"/>
                      </a:lnTo>
                      <a:lnTo>
                        <a:pt x="359" y="290"/>
                      </a:lnTo>
                      <a:lnTo>
                        <a:pt x="351" y="305"/>
                      </a:lnTo>
                      <a:lnTo>
                        <a:pt x="341" y="318"/>
                      </a:lnTo>
                      <a:lnTo>
                        <a:pt x="329" y="329"/>
                      </a:lnTo>
                      <a:lnTo>
                        <a:pt x="318" y="341"/>
                      </a:lnTo>
                      <a:lnTo>
                        <a:pt x="305" y="351"/>
                      </a:lnTo>
                      <a:lnTo>
                        <a:pt x="290" y="359"/>
                      </a:lnTo>
                      <a:lnTo>
                        <a:pt x="275" y="367"/>
                      </a:lnTo>
                      <a:lnTo>
                        <a:pt x="260" y="372"/>
                      </a:lnTo>
                      <a:lnTo>
                        <a:pt x="243" y="376"/>
                      </a:lnTo>
                      <a:lnTo>
                        <a:pt x="226" y="379"/>
                      </a:lnTo>
                      <a:lnTo>
                        <a:pt x="209" y="379"/>
                      </a:lnTo>
                      <a:lnTo>
                        <a:pt x="191" y="379"/>
                      </a:lnTo>
                      <a:lnTo>
                        <a:pt x="174" y="376"/>
                      </a:lnTo>
                      <a:lnTo>
                        <a:pt x="158" y="372"/>
                      </a:lnTo>
                      <a:lnTo>
                        <a:pt x="142" y="367"/>
                      </a:lnTo>
                      <a:lnTo>
                        <a:pt x="127" y="359"/>
                      </a:lnTo>
                      <a:lnTo>
                        <a:pt x="113" y="351"/>
                      </a:lnTo>
                      <a:lnTo>
                        <a:pt x="100" y="341"/>
                      </a:lnTo>
                      <a:lnTo>
                        <a:pt x="88" y="329"/>
                      </a:lnTo>
                      <a:lnTo>
                        <a:pt x="77" y="318"/>
                      </a:lnTo>
                      <a:lnTo>
                        <a:pt x="67" y="305"/>
                      </a:lnTo>
                      <a:lnTo>
                        <a:pt x="59" y="290"/>
                      </a:lnTo>
                      <a:lnTo>
                        <a:pt x="51" y="275"/>
                      </a:lnTo>
                      <a:lnTo>
                        <a:pt x="45" y="260"/>
                      </a:lnTo>
                      <a:lnTo>
                        <a:pt x="42" y="243"/>
                      </a:lnTo>
                      <a:lnTo>
                        <a:pt x="39" y="226"/>
                      </a:lnTo>
                      <a:lnTo>
                        <a:pt x="37" y="209"/>
                      </a:lnTo>
                      <a:lnTo>
                        <a:pt x="39" y="191"/>
                      </a:lnTo>
                      <a:lnTo>
                        <a:pt x="42" y="175"/>
                      </a:lnTo>
                      <a:lnTo>
                        <a:pt x="45" y="158"/>
                      </a:lnTo>
                      <a:lnTo>
                        <a:pt x="51" y="142"/>
                      </a:lnTo>
                      <a:lnTo>
                        <a:pt x="59" y="127"/>
                      </a:lnTo>
                      <a:lnTo>
                        <a:pt x="67" y="113"/>
                      </a:lnTo>
                      <a:lnTo>
                        <a:pt x="77" y="100"/>
                      </a:lnTo>
                      <a:lnTo>
                        <a:pt x="88" y="88"/>
                      </a:lnTo>
                      <a:lnTo>
                        <a:pt x="100" y="77"/>
                      </a:lnTo>
                      <a:lnTo>
                        <a:pt x="113" y="67"/>
                      </a:lnTo>
                      <a:lnTo>
                        <a:pt x="127" y="59"/>
                      </a:lnTo>
                      <a:lnTo>
                        <a:pt x="142" y="52"/>
                      </a:lnTo>
                      <a:lnTo>
                        <a:pt x="158" y="46"/>
                      </a:lnTo>
                      <a:lnTo>
                        <a:pt x="174" y="42"/>
                      </a:lnTo>
                      <a:lnTo>
                        <a:pt x="191" y="39"/>
                      </a:lnTo>
                      <a:lnTo>
                        <a:pt x="209" y="38"/>
                      </a:lnTo>
                      <a:lnTo>
                        <a:pt x="226" y="39"/>
                      </a:lnTo>
                      <a:lnTo>
                        <a:pt x="243" y="42"/>
                      </a:lnTo>
                      <a:lnTo>
                        <a:pt x="260" y="46"/>
                      </a:lnTo>
                      <a:lnTo>
                        <a:pt x="275" y="52"/>
                      </a:lnTo>
                      <a:lnTo>
                        <a:pt x="290" y="59"/>
                      </a:lnTo>
                      <a:lnTo>
                        <a:pt x="305" y="67"/>
                      </a:lnTo>
                      <a:lnTo>
                        <a:pt x="318" y="77"/>
                      </a:lnTo>
                      <a:lnTo>
                        <a:pt x="329" y="88"/>
                      </a:lnTo>
                      <a:lnTo>
                        <a:pt x="341" y="100"/>
                      </a:lnTo>
                      <a:lnTo>
                        <a:pt x="351" y="113"/>
                      </a:lnTo>
                      <a:lnTo>
                        <a:pt x="359" y="127"/>
                      </a:lnTo>
                      <a:lnTo>
                        <a:pt x="367" y="142"/>
                      </a:lnTo>
                      <a:lnTo>
                        <a:pt x="372" y="158"/>
                      </a:lnTo>
                      <a:lnTo>
                        <a:pt x="376" y="175"/>
                      </a:lnTo>
                      <a:lnTo>
                        <a:pt x="378" y="191"/>
                      </a:lnTo>
                      <a:lnTo>
                        <a:pt x="379" y="209"/>
                      </a:lnTo>
                      <a:close/>
                    </a:path>
                  </a:pathLst>
                </a:custGeom>
                <a:solidFill>
                  <a:srgbClr val="B2DD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19" name="Freeform 7335">
                  <a:extLst>
                    <a:ext uri="{FF2B5EF4-FFF2-40B4-BE49-F238E27FC236}">
                      <a16:creationId xmlns:a16="http://schemas.microsoft.com/office/drawing/2014/main" xmlns="" id="{186E3E92-F945-4B31-BE8C-302CDD8E70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" y="1459"/>
                  <a:ext cx="38" cy="38"/>
                </a:xfrm>
                <a:custGeom>
                  <a:avLst/>
                  <a:gdLst>
                    <a:gd name="T0" fmla="*/ 377 w 380"/>
                    <a:gd name="T1" fmla="*/ 151 h 379"/>
                    <a:gd name="T2" fmla="*/ 358 w 380"/>
                    <a:gd name="T3" fmla="*/ 99 h 379"/>
                    <a:gd name="T4" fmla="*/ 325 w 380"/>
                    <a:gd name="T5" fmla="*/ 55 h 379"/>
                    <a:gd name="T6" fmla="*/ 281 w 380"/>
                    <a:gd name="T7" fmla="*/ 22 h 379"/>
                    <a:gd name="T8" fmla="*/ 229 w 380"/>
                    <a:gd name="T9" fmla="*/ 3 h 379"/>
                    <a:gd name="T10" fmla="*/ 172 w 380"/>
                    <a:gd name="T11" fmla="*/ 0 h 379"/>
                    <a:gd name="T12" fmla="*/ 116 w 380"/>
                    <a:gd name="T13" fmla="*/ 14 h 379"/>
                    <a:gd name="T14" fmla="*/ 70 w 380"/>
                    <a:gd name="T15" fmla="*/ 42 h 379"/>
                    <a:gd name="T16" fmla="*/ 33 w 380"/>
                    <a:gd name="T17" fmla="*/ 83 h 379"/>
                    <a:gd name="T18" fmla="*/ 9 w 380"/>
                    <a:gd name="T19" fmla="*/ 133 h 379"/>
                    <a:gd name="T20" fmla="*/ 0 w 380"/>
                    <a:gd name="T21" fmla="*/ 189 h 379"/>
                    <a:gd name="T22" fmla="*/ 9 w 380"/>
                    <a:gd name="T23" fmla="*/ 245 h 379"/>
                    <a:gd name="T24" fmla="*/ 33 w 380"/>
                    <a:gd name="T25" fmla="*/ 296 h 379"/>
                    <a:gd name="T26" fmla="*/ 70 w 380"/>
                    <a:gd name="T27" fmla="*/ 336 h 379"/>
                    <a:gd name="T28" fmla="*/ 116 w 380"/>
                    <a:gd name="T29" fmla="*/ 364 h 379"/>
                    <a:gd name="T30" fmla="*/ 172 w 380"/>
                    <a:gd name="T31" fmla="*/ 377 h 379"/>
                    <a:gd name="T32" fmla="*/ 229 w 380"/>
                    <a:gd name="T33" fmla="*/ 375 h 379"/>
                    <a:gd name="T34" fmla="*/ 281 w 380"/>
                    <a:gd name="T35" fmla="*/ 356 h 379"/>
                    <a:gd name="T36" fmla="*/ 325 w 380"/>
                    <a:gd name="T37" fmla="*/ 323 h 379"/>
                    <a:gd name="T38" fmla="*/ 358 w 380"/>
                    <a:gd name="T39" fmla="*/ 280 h 379"/>
                    <a:gd name="T40" fmla="*/ 377 w 380"/>
                    <a:gd name="T41" fmla="*/ 227 h 379"/>
                    <a:gd name="T42" fmla="*/ 343 w 380"/>
                    <a:gd name="T43" fmla="*/ 189 h 379"/>
                    <a:gd name="T44" fmla="*/ 336 w 380"/>
                    <a:gd name="T45" fmla="*/ 234 h 379"/>
                    <a:gd name="T46" fmla="*/ 317 w 380"/>
                    <a:gd name="T47" fmla="*/ 274 h 379"/>
                    <a:gd name="T48" fmla="*/ 288 w 380"/>
                    <a:gd name="T49" fmla="*/ 306 h 379"/>
                    <a:gd name="T50" fmla="*/ 249 w 380"/>
                    <a:gd name="T51" fmla="*/ 329 h 379"/>
                    <a:gd name="T52" fmla="*/ 206 w 380"/>
                    <a:gd name="T53" fmla="*/ 340 h 379"/>
                    <a:gd name="T54" fmla="*/ 160 w 380"/>
                    <a:gd name="T55" fmla="*/ 338 h 379"/>
                    <a:gd name="T56" fmla="*/ 119 w 380"/>
                    <a:gd name="T57" fmla="*/ 322 h 379"/>
                    <a:gd name="T58" fmla="*/ 83 w 380"/>
                    <a:gd name="T59" fmla="*/ 297 h 379"/>
                    <a:gd name="T60" fmla="*/ 57 w 380"/>
                    <a:gd name="T61" fmla="*/ 261 h 379"/>
                    <a:gd name="T62" fmla="*/ 42 w 380"/>
                    <a:gd name="T63" fmla="*/ 220 h 379"/>
                    <a:gd name="T64" fmla="*/ 40 w 380"/>
                    <a:gd name="T65" fmla="*/ 173 h 379"/>
                    <a:gd name="T66" fmla="*/ 50 w 380"/>
                    <a:gd name="T67" fmla="*/ 129 h 379"/>
                    <a:gd name="T68" fmla="*/ 74 w 380"/>
                    <a:gd name="T69" fmla="*/ 92 h 379"/>
                    <a:gd name="T70" fmla="*/ 106 w 380"/>
                    <a:gd name="T71" fmla="*/ 63 h 379"/>
                    <a:gd name="T72" fmla="*/ 145 w 380"/>
                    <a:gd name="T73" fmla="*/ 44 h 379"/>
                    <a:gd name="T74" fmla="*/ 191 w 380"/>
                    <a:gd name="T75" fmla="*/ 37 h 379"/>
                    <a:gd name="T76" fmla="*/ 236 w 380"/>
                    <a:gd name="T77" fmla="*/ 44 h 379"/>
                    <a:gd name="T78" fmla="*/ 276 w 380"/>
                    <a:gd name="T79" fmla="*/ 63 h 379"/>
                    <a:gd name="T80" fmla="*/ 308 w 380"/>
                    <a:gd name="T81" fmla="*/ 92 h 379"/>
                    <a:gd name="T82" fmla="*/ 330 w 380"/>
                    <a:gd name="T83" fmla="*/ 129 h 379"/>
                    <a:gd name="T84" fmla="*/ 342 w 380"/>
                    <a:gd name="T85" fmla="*/ 17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0" h="379">
                      <a:moveTo>
                        <a:pt x="380" y="189"/>
                      </a:moveTo>
                      <a:lnTo>
                        <a:pt x="379" y="170"/>
                      </a:lnTo>
                      <a:lnTo>
                        <a:pt x="377" y="151"/>
                      </a:lnTo>
                      <a:lnTo>
                        <a:pt x="372" y="133"/>
                      </a:lnTo>
                      <a:lnTo>
                        <a:pt x="366" y="115"/>
                      </a:lnTo>
                      <a:lnTo>
                        <a:pt x="358" y="99"/>
                      </a:lnTo>
                      <a:lnTo>
                        <a:pt x="349" y="83"/>
                      </a:lnTo>
                      <a:lnTo>
                        <a:pt x="337" y="68"/>
                      </a:lnTo>
                      <a:lnTo>
                        <a:pt x="325" y="55"/>
                      </a:lnTo>
                      <a:lnTo>
                        <a:pt x="311" y="42"/>
                      </a:lnTo>
                      <a:lnTo>
                        <a:pt x="297" y="32"/>
                      </a:lnTo>
                      <a:lnTo>
                        <a:pt x="281" y="22"/>
                      </a:lnTo>
                      <a:lnTo>
                        <a:pt x="264" y="14"/>
                      </a:lnTo>
                      <a:lnTo>
                        <a:pt x="247" y="8"/>
                      </a:lnTo>
                      <a:lnTo>
                        <a:pt x="229" y="3"/>
                      </a:lnTo>
                      <a:lnTo>
                        <a:pt x="210" y="0"/>
                      </a:lnTo>
                      <a:lnTo>
                        <a:pt x="191" y="0"/>
                      </a:lnTo>
                      <a:lnTo>
                        <a:pt x="172" y="0"/>
                      </a:lnTo>
                      <a:lnTo>
                        <a:pt x="153" y="3"/>
                      </a:lnTo>
                      <a:lnTo>
                        <a:pt x="134" y="8"/>
                      </a:lnTo>
                      <a:lnTo>
                        <a:pt x="116" y="14"/>
                      </a:lnTo>
                      <a:lnTo>
                        <a:pt x="100" y="22"/>
                      </a:lnTo>
                      <a:lnTo>
                        <a:pt x="84" y="32"/>
                      </a:lnTo>
                      <a:lnTo>
                        <a:pt x="70" y="42"/>
                      </a:lnTo>
                      <a:lnTo>
                        <a:pt x="57" y="55"/>
                      </a:lnTo>
                      <a:lnTo>
                        <a:pt x="44" y="68"/>
                      </a:lnTo>
                      <a:lnTo>
                        <a:pt x="33" y="83"/>
                      </a:lnTo>
                      <a:lnTo>
                        <a:pt x="24" y="99"/>
                      </a:lnTo>
                      <a:lnTo>
                        <a:pt x="15" y="115"/>
                      </a:lnTo>
                      <a:lnTo>
                        <a:pt x="9" y="133"/>
                      </a:lnTo>
                      <a:lnTo>
                        <a:pt x="5" y="151"/>
                      </a:lnTo>
                      <a:lnTo>
                        <a:pt x="1" y="170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5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4" y="280"/>
                      </a:lnTo>
                      <a:lnTo>
                        <a:pt x="33" y="296"/>
                      </a:lnTo>
                      <a:lnTo>
                        <a:pt x="44" y="309"/>
                      </a:lnTo>
                      <a:lnTo>
                        <a:pt x="57" y="323"/>
                      </a:lnTo>
                      <a:lnTo>
                        <a:pt x="70" y="336"/>
                      </a:lnTo>
                      <a:lnTo>
                        <a:pt x="84" y="347"/>
                      </a:lnTo>
                      <a:lnTo>
                        <a:pt x="100" y="356"/>
                      </a:lnTo>
                      <a:lnTo>
                        <a:pt x="116" y="364"/>
                      </a:lnTo>
                      <a:lnTo>
                        <a:pt x="134" y="370"/>
                      </a:lnTo>
                      <a:lnTo>
                        <a:pt x="153" y="375"/>
                      </a:lnTo>
                      <a:lnTo>
                        <a:pt x="172" y="377"/>
                      </a:lnTo>
                      <a:lnTo>
                        <a:pt x="191" y="379"/>
                      </a:lnTo>
                      <a:lnTo>
                        <a:pt x="210" y="377"/>
                      </a:lnTo>
                      <a:lnTo>
                        <a:pt x="229" y="375"/>
                      </a:lnTo>
                      <a:lnTo>
                        <a:pt x="247" y="370"/>
                      </a:lnTo>
                      <a:lnTo>
                        <a:pt x="264" y="364"/>
                      </a:lnTo>
                      <a:lnTo>
                        <a:pt x="281" y="356"/>
                      </a:lnTo>
                      <a:lnTo>
                        <a:pt x="297" y="347"/>
                      </a:lnTo>
                      <a:lnTo>
                        <a:pt x="311" y="336"/>
                      </a:lnTo>
                      <a:lnTo>
                        <a:pt x="325" y="323"/>
                      </a:lnTo>
                      <a:lnTo>
                        <a:pt x="337" y="309"/>
                      </a:lnTo>
                      <a:lnTo>
                        <a:pt x="349" y="296"/>
                      </a:lnTo>
                      <a:lnTo>
                        <a:pt x="358" y="280"/>
                      </a:lnTo>
                      <a:lnTo>
                        <a:pt x="366" y="263"/>
                      </a:lnTo>
                      <a:lnTo>
                        <a:pt x="372" y="245"/>
                      </a:lnTo>
                      <a:lnTo>
                        <a:pt x="377" y="227"/>
                      </a:lnTo>
                      <a:lnTo>
                        <a:pt x="379" y="208"/>
                      </a:lnTo>
                      <a:lnTo>
                        <a:pt x="380" y="189"/>
                      </a:lnTo>
                      <a:close/>
                      <a:moveTo>
                        <a:pt x="343" y="189"/>
                      </a:moveTo>
                      <a:lnTo>
                        <a:pt x="342" y="204"/>
                      </a:lnTo>
                      <a:lnTo>
                        <a:pt x="340" y="220"/>
                      </a:lnTo>
                      <a:lnTo>
                        <a:pt x="336" y="234"/>
                      </a:lnTo>
                      <a:lnTo>
                        <a:pt x="330" y="248"/>
                      </a:lnTo>
                      <a:lnTo>
                        <a:pt x="324" y="261"/>
                      </a:lnTo>
                      <a:lnTo>
                        <a:pt x="317" y="274"/>
                      </a:lnTo>
                      <a:lnTo>
                        <a:pt x="308" y="286"/>
                      </a:lnTo>
                      <a:lnTo>
                        <a:pt x="298" y="297"/>
                      </a:lnTo>
                      <a:lnTo>
                        <a:pt x="288" y="306"/>
                      </a:lnTo>
                      <a:lnTo>
                        <a:pt x="276" y="315"/>
                      </a:lnTo>
                      <a:lnTo>
                        <a:pt x="263" y="322"/>
                      </a:lnTo>
                      <a:lnTo>
                        <a:pt x="249" y="329"/>
                      </a:lnTo>
                      <a:lnTo>
                        <a:pt x="236" y="334"/>
                      </a:lnTo>
                      <a:lnTo>
                        <a:pt x="222" y="338"/>
                      </a:lnTo>
                      <a:lnTo>
                        <a:pt x="206" y="340"/>
                      </a:lnTo>
                      <a:lnTo>
                        <a:pt x="191" y="341"/>
                      </a:lnTo>
                      <a:lnTo>
                        <a:pt x="175" y="340"/>
                      </a:lnTo>
                      <a:lnTo>
                        <a:pt x="160" y="338"/>
                      </a:lnTo>
                      <a:lnTo>
                        <a:pt x="145" y="334"/>
                      </a:lnTo>
                      <a:lnTo>
                        <a:pt x="131" y="329"/>
                      </a:lnTo>
                      <a:lnTo>
                        <a:pt x="119" y="322"/>
                      </a:lnTo>
                      <a:lnTo>
                        <a:pt x="106" y="315"/>
                      </a:lnTo>
                      <a:lnTo>
                        <a:pt x="94" y="306"/>
                      </a:lnTo>
                      <a:lnTo>
                        <a:pt x="83" y="297"/>
                      </a:lnTo>
                      <a:lnTo>
                        <a:pt x="74" y="286"/>
                      </a:lnTo>
                      <a:lnTo>
                        <a:pt x="64" y="274"/>
                      </a:lnTo>
                      <a:lnTo>
                        <a:pt x="57" y="261"/>
                      </a:lnTo>
                      <a:lnTo>
                        <a:pt x="50" y="248"/>
                      </a:lnTo>
                      <a:lnTo>
                        <a:pt x="45" y="234"/>
                      </a:lnTo>
                      <a:lnTo>
                        <a:pt x="42" y="220"/>
                      </a:lnTo>
                      <a:lnTo>
                        <a:pt x="40" y="204"/>
                      </a:lnTo>
                      <a:lnTo>
                        <a:pt x="39" y="189"/>
                      </a:lnTo>
                      <a:lnTo>
                        <a:pt x="40" y="173"/>
                      </a:lnTo>
                      <a:lnTo>
                        <a:pt x="42" y="158"/>
                      </a:lnTo>
                      <a:lnTo>
                        <a:pt x="45" y="143"/>
                      </a:lnTo>
                      <a:lnTo>
                        <a:pt x="50" y="129"/>
                      </a:lnTo>
                      <a:lnTo>
                        <a:pt x="57" y="117"/>
                      </a:lnTo>
                      <a:lnTo>
                        <a:pt x="64" y="104"/>
                      </a:lnTo>
                      <a:lnTo>
                        <a:pt x="74" y="92"/>
                      </a:lnTo>
                      <a:lnTo>
                        <a:pt x="83" y="82"/>
                      </a:lnTo>
                      <a:lnTo>
                        <a:pt x="94" y="72"/>
                      </a:lnTo>
                      <a:lnTo>
                        <a:pt x="106" y="63"/>
                      </a:lnTo>
                      <a:lnTo>
                        <a:pt x="119" y="55"/>
                      </a:lnTo>
                      <a:lnTo>
                        <a:pt x="131" y="49"/>
                      </a:lnTo>
                      <a:lnTo>
                        <a:pt x="145" y="44"/>
                      </a:lnTo>
                      <a:lnTo>
                        <a:pt x="160" y="40"/>
                      </a:lnTo>
                      <a:lnTo>
                        <a:pt x="175" y="38"/>
                      </a:lnTo>
                      <a:lnTo>
                        <a:pt x="191" y="37"/>
                      </a:lnTo>
                      <a:lnTo>
                        <a:pt x="206" y="38"/>
                      </a:lnTo>
                      <a:lnTo>
                        <a:pt x="222" y="40"/>
                      </a:lnTo>
                      <a:lnTo>
                        <a:pt x="236" y="44"/>
                      </a:lnTo>
                      <a:lnTo>
                        <a:pt x="249" y="49"/>
                      </a:lnTo>
                      <a:lnTo>
                        <a:pt x="263" y="55"/>
                      </a:lnTo>
                      <a:lnTo>
                        <a:pt x="276" y="63"/>
                      </a:lnTo>
                      <a:lnTo>
                        <a:pt x="288" y="72"/>
                      </a:lnTo>
                      <a:lnTo>
                        <a:pt x="298" y="82"/>
                      </a:lnTo>
                      <a:lnTo>
                        <a:pt x="308" y="92"/>
                      </a:lnTo>
                      <a:lnTo>
                        <a:pt x="317" y="104"/>
                      </a:lnTo>
                      <a:lnTo>
                        <a:pt x="324" y="117"/>
                      </a:lnTo>
                      <a:lnTo>
                        <a:pt x="330" y="129"/>
                      </a:lnTo>
                      <a:lnTo>
                        <a:pt x="336" y="143"/>
                      </a:lnTo>
                      <a:lnTo>
                        <a:pt x="340" y="158"/>
                      </a:lnTo>
                      <a:lnTo>
                        <a:pt x="342" y="173"/>
                      </a:lnTo>
                      <a:lnTo>
                        <a:pt x="343" y="189"/>
                      </a:lnTo>
                      <a:close/>
                    </a:path>
                  </a:pathLst>
                </a:custGeom>
                <a:solidFill>
                  <a:srgbClr val="BA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0" name="Freeform 7336">
                  <a:extLst>
                    <a:ext uri="{FF2B5EF4-FFF2-40B4-BE49-F238E27FC236}">
                      <a16:creationId xmlns:a16="http://schemas.microsoft.com/office/drawing/2014/main" xmlns="" id="{AA91550E-7A7F-4ECF-A56F-2FF26A56F7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8" y="1460"/>
                  <a:ext cx="34" cy="35"/>
                </a:xfrm>
                <a:custGeom>
                  <a:avLst/>
                  <a:gdLst>
                    <a:gd name="T0" fmla="*/ 339 w 342"/>
                    <a:gd name="T1" fmla="*/ 137 h 341"/>
                    <a:gd name="T2" fmla="*/ 322 w 342"/>
                    <a:gd name="T3" fmla="*/ 89 h 341"/>
                    <a:gd name="T4" fmla="*/ 292 w 342"/>
                    <a:gd name="T5" fmla="*/ 50 h 341"/>
                    <a:gd name="T6" fmla="*/ 253 w 342"/>
                    <a:gd name="T7" fmla="*/ 21 h 341"/>
                    <a:gd name="T8" fmla="*/ 206 w 342"/>
                    <a:gd name="T9" fmla="*/ 4 h 341"/>
                    <a:gd name="T10" fmla="*/ 154 w 342"/>
                    <a:gd name="T11" fmla="*/ 1 h 341"/>
                    <a:gd name="T12" fmla="*/ 105 w 342"/>
                    <a:gd name="T13" fmla="*/ 14 h 341"/>
                    <a:gd name="T14" fmla="*/ 63 w 342"/>
                    <a:gd name="T15" fmla="*/ 39 h 341"/>
                    <a:gd name="T16" fmla="*/ 30 w 342"/>
                    <a:gd name="T17" fmla="*/ 75 h 341"/>
                    <a:gd name="T18" fmla="*/ 8 w 342"/>
                    <a:gd name="T19" fmla="*/ 120 h 341"/>
                    <a:gd name="T20" fmla="*/ 0 w 342"/>
                    <a:gd name="T21" fmla="*/ 171 h 341"/>
                    <a:gd name="T22" fmla="*/ 8 w 342"/>
                    <a:gd name="T23" fmla="*/ 222 h 341"/>
                    <a:gd name="T24" fmla="*/ 30 w 342"/>
                    <a:gd name="T25" fmla="*/ 267 h 341"/>
                    <a:gd name="T26" fmla="*/ 63 w 342"/>
                    <a:gd name="T27" fmla="*/ 303 h 341"/>
                    <a:gd name="T28" fmla="*/ 105 w 342"/>
                    <a:gd name="T29" fmla="*/ 329 h 341"/>
                    <a:gd name="T30" fmla="*/ 154 w 342"/>
                    <a:gd name="T31" fmla="*/ 341 h 341"/>
                    <a:gd name="T32" fmla="*/ 206 w 342"/>
                    <a:gd name="T33" fmla="*/ 338 h 341"/>
                    <a:gd name="T34" fmla="*/ 253 w 342"/>
                    <a:gd name="T35" fmla="*/ 321 h 341"/>
                    <a:gd name="T36" fmla="*/ 292 w 342"/>
                    <a:gd name="T37" fmla="*/ 291 h 341"/>
                    <a:gd name="T38" fmla="*/ 322 w 342"/>
                    <a:gd name="T39" fmla="*/ 252 h 341"/>
                    <a:gd name="T40" fmla="*/ 339 w 342"/>
                    <a:gd name="T41" fmla="*/ 205 h 341"/>
                    <a:gd name="T42" fmla="*/ 305 w 342"/>
                    <a:gd name="T43" fmla="*/ 171 h 341"/>
                    <a:gd name="T44" fmla="*/ 299 w 342"/>
                    <a:gd name="T45" fmla="*/ 210 h 341"/>
                    <a:gd name="T46" fmla="*/ 282 w 342"/>
                    <a:gd name="T47" fmla="*/ 246 h 341"/>
                    <a:gd name="T48" fmla="*/ 256 w 342"/>
                    <a:gd name="T49" fmla="*/ 273 h 341"/>
                    <a:gd name="T50" fmla="*/ 223 w 342"/>
                    <a:gd name="T51" fmla="*/ 293 h 341"/>
                    <a:gd name="T52" fmla="*/ 186 w 342"/>
                    <a:gd name="T53" fmla="*/ 303 h 341"/>
                    <a:gd name="T54" fmla="*/ 145 w 342"/>
                    <a:gd name="T55" fmla="*/ 301 h 341"/>
                    <a:gd name="T56" fmla="*/ 108 w 342"/>
                    <a:gd name="T57" fmla="*/ 288 h 341"/>
                    <a:gd name="T58" fmla="*/ 78 w 342"/>
                    <a:gd name="T59" fmla="*/ 265 h 341"/>
                    <a:gd name="T60" fmla="*/ 55 w 342"/>
                    <a:gd name="T61" fmla="*/ 234 h 341"/>
                    <a:gd name="T62" fmla="*/ 41 w 342"/>
                    <a:gd name="T63" fmla="*/ 198 h 341"/>
                    <a:gd name="T64" fmla="*/ 40 w 342"/>
                    <a:gd name="T65" fmla="*/ 157 h 341"/>
                    <a:gd name="T66" fmla="*/ 49 w 342"/>
                    <a:gd name="T67" fmla="*/ 119 h 341"/>
                    <a:gd name="T68" fmla="*/ 69 w 342"/>
                    <a:gd name="T69" fmla="*/ 86 h 341"/>
                    <a:gd name="T70" fmla="*/ 97 w 342"/>
                    <a:gd name="T71" fmla="*/ 60 h 341"/>
                    <a:gd name="T72" fmla="*/ 133 w 342"/>
                    <a:gd name="T73" fmla="*/ 44 h 341"/>
                    <a:gd name="T74" fmla="*/ 172 w 342"/>
                    <a:gd name="T75" fmla="*/ 38 h 341"/>
                    <a:gd name="T76" fmla="*/ 211 w 342"/>
                    <a:gd name="T77" fmla="*/ 44 h 341"/>
                    <a:gd name="T78" fmla="*/ 246 w 342"/>
                    <a:gd name="T79" fmla="*/ 60 h 341"/>
                    <a:gd name="T80" fmla="*/ 274 w 342"/>
                    <a:gd name="T81" fmla="*/ 86 h 341"/>
                    <a:gd name="T82" fmla="*/ 294 w 342"/>
                    <a:gd name="T83" fmla="*/ 119 h 341"/>
                    <a:gd name="T84" fmla="*/ 304 w 342"/>
                    <a:gd name="T85" fmla="*/ 157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42" h="341">
                      <a:moveTo>
                        <a:pt x="342" y="171"/>
                      </a:moveTo>
                      <a:lnTo>
                        <a:pt x="342" y="153"/>
                      </a:lnTo>
                      <a:lnTo>
                        <a:pt x="339" y="137"/>
                      </a:lnTo>
                      <a:lnTo>
                        <a:pt x="335" y="120"/>
                      </a:lnTo>
                      <a:lnTo>
                        <a:pt x="330" y="104"/>
                      </a:lnTo>
                      <a:lnTo>
                        <a:pt x="322" y="89"/>
                      </a:lnTo>
                      <a:lnTo>
                        <a:pt x="314" y="75"/>
                      </a:lnTo>
                      <a:lnTo>
                        <a:pt x="304" y="62"/>
                      </a:lnTo>
                      <a:lnTo>
                        <a:pt x="292" y="50"/>
                      </a:lnTo>
                      <a:lnTo>
                        <a:pt x="281" y="39"/>
                      </a:lnTo>
                      <a:lnTo>
                        <a:pt x="268" y="29"/>
                      </a:lnTo>
                      <a:lnTo>
                        <a:pt x="253" y="21"/>
                      </a:lnTo>
                      <a:lnTo>
                        <a:pt x="238" y="14"/>
                      </a:lnTo>
                      <a:lnTo>
                        <a:pt x="223" y="8"/>
                      </a:lnTo>
                      <a:lnTo>
                        <a:pt x="206" y="4"/>
                      </a:lnTo>
                      <a:lnTo>
                        <a:pt x="189" y="1"/>
                      </a:lnTo>
                      <a:lnTo>
                        <a:pt x="172" y="0"/>
                      </a:lnTo>
                      <a:lnTo>
                        <a:pt x="154" y="1"/>
                      </a:lnTo>
                      <a:lnTo>
                        <a:pt x="137" y="4"/>
                      </a:lnTo>
                      <a:lnTo>
                        <a:pt x="121" y="8"/>
                      </a:lnTo>
                      <a:lnTo>
                        <a:pt x="105" y="14"/>
                      </a:lnTo>
                      <a:lnTo>
                        <a:pt x="90" y="21"/>
                      </a:lnTo>
                      <a:lnTo>
                        <a:pt x="76" y="29"/>
                      </a:lnTo>
                      <a:lnTo>
                        <a:pt x="63" y="39"/>
                      </a:lnTo>
                      <a:lnTo>
                        <a:pt x="51" y="50"/>
                      </a:lnTo>
                      <a:lnTo>
                        <a:pt x="40" y="62"/>
                      </a:lnTo>
                      <a:lnTo>
                        <a:pt x="30" y="75"/>
                      </a:lnTo>
                      <a:lnTo>
                        <a:pt x="22" y="89"/>
                      </a:lnTo>
                      <a:lnTo>
                        <a:pt x="14" y="104"/>
                      </a:lnTo>
                      <a:lnTo>
                        <a:pt x="8" y="120"/>
                      </a:lnTo>
                      <a:lnTo>
                        <a:pt x="5" y="137"/>
                      </a:lnTo>
                      <a:lnTo>
                        <a:pt x="2" y="153"/>
                      </a:lnTo>
                      <a:lnTo>
                        <a:pt x="0" y="171"/>
                      </a:lnTo>
                      <a:lnTo>
                        <a:pt x="2" y="188"/>
                      </a:lnTo>
                      <a:lnTo>
                        <a:pt x="5" y="205"/>
                      </a:lnTo>
                      <a:lnTo>
                        <a:pt x="8" y="222"/>
                      </a:lnTo>
                      <a:lnTo>
                        <a:pt x="14" y="237"/>
                      </a:lnTo>
                      <a:lnTo>
                        <a:pt x="22" y="252"/>
                      </a:lnTo>
                      <a:lnTo>
                        <a:pt x="30" y="267"/>
                      </a:lnTo>
                      <a:lnTo>
                        <a:pt x="40" y="280"/>
                      </a:lnTo>
                      <a:lnTo>
                        <a:pt x="51" y="291"/>
                      </a:lnTo>
                      <a:lnTo>
                        <a:pt x="63" y="303"/>
                      </a:lnTo>
                      <a:lnTo>
                        <a:pt x="76" y="313"/>
                      </a:lnTo>
                      <a:lnTo>
                        <a:pt x="90" y="321"/>
                      </a:lnTo>
                      <a:lnTo>
                        <a:pt x="105" y="329"/>
                      </a:lnTo>
                      <a:lnTo>
                        <a:pt x="121" y="334"/>
                      </a:lnTo>
                      <a:lnTo>
                        <a:pt x="137" y="338"/>
                      </a:lnTo>
                      <a:lnTo>
                        <a:pt x="154" y="341"/>
                      </a:lnTo>
                      <a:lnTo>
                        <a:pt x="172" y="341"/>
                      </a:lnTo>
                      <a:lnTo>
                        <a:pt x="189" y="341"/>
                      </a:lnTo>
                      <a:lnTo>
                        <a:pt x="206" y="338"/>
                      </a:lnTo>
                      <a:lnTo>
                        <a:pt x="223" y="334"/>
                      </a:lnTo>
                      <a:lnTo>
                        <a:pt x="238" y="329"/>
                      </a:lnTo>
                      <a:lnTo>
                        <a:pt x="253" y="321"/>
                      </a:lnTo>
                      <a:lnTo>
                        <a:pt x="268" y="313"/>
                      </a:lnTo>
                      <a:lnTo>
                        <a:pt x="281" y="303"/>
                      </a:lnTo>
                      <a:lnTo>
                        <a:pt x="292" y="291"/>
                      </a:lnTo>
                      <a:lnTo>
                        <a:pt x="304" y="280"/>
                      </a:lnTo>
                      <a:lnTo>
                        <a:pt x="314" y="267"/>
                      </a:lnTo>
                      <a:lnTo>
                        <a:pt x="322" y="252"/>
                      </a:lnTo>
                      <a:lnTo>
                        <a:pt x="330" y="237"/>
                      </a:lnTo>
                      <a:lnTo>
                        <a:pt x="335" y="222"/>
                      </a:lnTo>
                      <a:lnTo>
                        <a:pt x="339" y="205"/>
                      </a:lnTo>
                      <a:lnTo>
                        <a:pt x="342" y="188"/>
                      </a:lnTo>
                      <a:lnTo>
                        <a:pt x="342" y="171"/>
                      </a:lnTo>
                      <a:close/>
                      <a:moveTo>
                        <a:pt x="305" y="171"/>
                      </a:moveTo>
                      <a:lnTo>
                        <a:pt x="304" y="185"/>
                      </a:lnTo>
                      <a:lnTo>
                        <a:pt x="302" y="198"/>
                      </a:lnTo>
                      <a:lnTo>
                        <a:pt x="299" y="210"/>
                      </a:lnTo>
                      <a:lnTo>
                        <a:pt x="294" y="222"/>
                      </a:lnTo>
                      <a:lnTo>
                        <a:pt x="289" y="234"/>
                      </a:lnTo>
                      <a:lnTo>
                        <a:pt x="282" y="246"/>
                      </a:lnTo>
                      <a:lnTo>
                        <a:pt x="274" y="255"/>
                      </a:lnTo>
                      <a:lnTo>
                        <a:pt x="266" y="265"/>
                      </a:lnTo>
                      <a:lnTo>
                        <a:pt x="256" y="273"/>
                      </a:lnTo>
                      <a:lnTo>
                        <a:pt x="246" y="281"/>
                      </a:lnTo>
                      <a:lnTo>
                        <a:pt x="235" y="288"/>
                      </a:lnTo>
                      <a:lnTo>
                        <a:pt x="223" y="293"/>
                      </a:lnTo>
                      <a:lnTo>
                        <a:pt x="211" y="298"/>
                      </a:lnTo>
                      <a:lnTo>
                        <a:pt x="199" y="301"/>
                      </a:lnTo>
                      <a:lnTo>
                        <a:pt x="186" y="303"/>
                      </a:lnTo>
                      <a:lnTo>
                        <a:pt x="172" y="304"/>
                      </a:lnTo>
                      <a:lnTo>
                        <a:pt x="158" y="303"/>
                      </a:lnTo>
                      <a:lnTo>
                        <a:pt x="145" y="301"/>
                      </a:lnTo>
                      <a:lnTo>
                        <a:pt x="133" y="298"/>
                      </a:lnTo>
                      <a:lnTo>
                        <a:pt x="120" y="293"/>
                      </a:lnTo>
                      <a:lnTo>
                        <a:pt x="108" y="288"/>
                      </a:lnTo>
                      <a:lnTo>
                        <a:pt x="97" y="281"/>
                      </a:lnTo>
                      <a:lnTo>
                        <a:pt x="87" y="273"/>
                      </a:lnTo>
                      <a:lnTo>
                        <a:pt x="78" y="265"/>
                      </a:lnTo>
                      <a:lnTo>
                        <a:pt x="69" y="255"/>
                      </a:lnTo>
                      <a:lnTo>
                        <a:pt x="61" y="246"/>
                      </a:lnTo>
                      <a:lnTo>
                        <a:pt x="55" y="234"/>
                      </a:lnTo>
                      <a:lnTo>
                        <a:pt x="49" y="222"/>
                      </a:lnTo>
                      <a:lnTo>
                        <a:pt x="45" y="210"/>
                      </a:lnTo>
                      <a:lnTo>
                        <a:pt x="41" y="198"/>
                      </a:lnTo>
                      <a:lnTo>
                        <a:pt x="40" y="185"/>
                      </a:lnTo>
                      <a:lnTo>
                        <a:pt x="39" y="171"/>
                      </a:lnTo>
                      <a:lnTo>
                        <a:pt x="40" y="157"/>
                      </a:lnTo>
                      <a:lnTo>
                        <a:pt x="41" y="144"/>
                      </a:lnTo>
                      <a:lnTo>
                        <a:pt x="45" y="132"/>
                      </a:lnTo>
                      <a:lnTo>
                        <a:pt x="49" y="119"/>
                      </a:lnTo>
                      <a:lnTo>
                        <a:pt x="55" y="107"/>
                      </a:lnTo>
                      <a:lnTo>
                        <a:pt x="61" y="97"/>
                      </a:lnTo>
                      <a:lnTo>
                        <a:pt x="69" y="86"/>
                      </a:lnTo>
                      <a:lnTo>
                        <a:pt x="78" y="77"/>
                      </a:lnTo>
                      <a:lnTo>
                        <a:pt x="87" y="69"/>
                      </a:lnTo>
                      <a:lnTo>
                        <a:pt x="97" y="60"/>
                      </a:lnTo>
                      <a:lnTo>
                        <a:pt x="108" y="54"/>
                      </a:lnTo>
                      <a:lnTo>
                        <a:pt x="120" y="49"/>
                      </a:lnTo>
                      <a:lnTo>
                        <a:pt x="133" y="44"/>
                      </a:lnTo>
                      <a:lnTo>
                        <a:pt x="145" y="41"/>
                      </a:lnTo>
                      <a:lnTo>
                        <a:pt x="158" y="39"/>
                      </a:lnTo>
                      <a:lnTo>
                        <a:pt x="172" y="38"/>
                      </a:lnTo>
                      <a:lnTo>
                        <a:pt x="186" y="39"/>
                      </a:lnTo>
                      <a:lnTo>
                        <a:pt x="199" y="41"/>
                      </a:lnTo>
                      <a:lnTo>
                        <a:pt x="211" y="44"/>
                      </a:lnTo>
                      <a:lnTo>
                        <a:pt x="223" y="49"/>
                      </a:lnTo>
                      <a:lnTo>
                        <a:pt x="235" y="54"/>
                      </a:lnTo>
                      <a:lnTo>
                        <a:pt x="246" y="60"/>
                      </a:lnTo>
                      <a:lnTo>
                        <a:pt x="256" y="69"/>
                      </a:lnTo>
                      <a:lnTo>
                        <a:pt x="266" y="77"/>
                      </a:lnTo>
                      <a:lnTo>
                        <a:pt x="274" y="86"/>
                      </a:lnTo>
                      <a:lnTo>
                        <a:pt x="282" y="97"/>
                      </a:lnTo>
                      <a:lnTo>
                        <a:pt x="289" y="107"/>
                      </a:lnTo>
                      <a:lnTo>
                        <a:pt x="294" y="119"/>
                      </a:lnTo>
                      <a:lnTo>
                        <a:pt x="299" y="132"/>
                      </a:lnTo>
                      <a:lnTo>
                        <a:pt x="302" y="144"/>
                      </a:lnTo>
                      <a:lnTo>
                        <a:pt x="304" y="157"/>
                      </a:lnTo>
                      <a:lnTo>
                        <a:pt x="305" y="171"/>
                      </a:lnTo>
                      <a:close/>
                    </a:path>
                  </a:pathLst>
                </a:custGeom>
                <a:solidFill>
                  <a:srgbClr val="BF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1" name="Freeform 7337">
                  <a:extLst>
                    <a:ext uri="{FF2B5EF4-FFF2-40B4-BE49-F238E27FC236}">
                      <a16:creationId xmlns:a16="http://schemas.microsoft.com/office/drawing/2014/main" xmlns="" id="{88E30FEA-D157-45F5-9681-1DA9CBCAF6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" y="1462"/>
                  <a:ext cx="31" cy="31"/>
                </a:xfrm>
                <a:custGeom>
                  <a:avLst/>
                  <a:gdLst>
                    <a:gd name="T0" fmla="*/ 301 w 304"/>
                    <a:gd name="T1" fmla="*/ 121 h 304"/>
                    <a:gd name="T2" fmla="*/ 285 w 304"/>
                    <a:gd name="T3" fmla="*/ 80 h 304"/>
                    <a:gd name="T4" fmla="*/ 259 w 304"/>
                    <a:gd name="T5" fmla="*/ 45 h 304"/>
                    <a:gd name="T6" fmla="*/ 224 w 304"/>
                    <a:gd name="T7" fmla="*/ 18 h 304"/>
                    <a:gd name="T8" fmla="*/ 183 w 304"/>
                    <a:gd name="T9" fmla="*/ 3 h 304"/>
                    <a:gd name="T10" fmla="*/ 136 w 304"/>
                    <a:gd name="T11" fmla="*/ 1 h 304"/>
                    <a:gd name="T12" fmla="*/ 92 w 304"/>
                    <a:gd name="T13" fmla="*/ 12 h 304"/>
                    <a:gd name="T14" fmla="*/ 55 w 304"/>
                    <a:gd name="T15" fmla="*/ 35 h 304"/>
                    <a:gd name="T16" fmla="*/ 25 w 304"/>
                    <a:gd name="T17" fmla="*/ 67 h 304"/>
                    <a:gd name="T18" fmla="*/ 7 w 304"/>
                    <a:gd name="T19" fmla="*/ 106 h 304"/>
                    <a:gd name="T20" fmla="*/ 0 w 304"/>
                    <a:gd name="T21" fmla="*/ 152 h 304"/>
                    <a:gd name="T22" fmla="*/ 7 w 304"/>
                    <a:gd name="T23" fmla="*/ 197 h 304"/>
                    <a:gd name="T24" fmla="*/ 25 w 304"/>
                    <a:gd name="T25" fmla="*/ 237 h 304"/>
                    <a:gd name="T26" fmla="*/ 55 w 304"/>
                    <a:gd name="T27" fmla="*/ 269 h 304"/>
                    <a:gd name="T28" fmla="*/ 92 w 304"/>
                    <a:gd name="T29" fmla="*/ 292 h 304"/>
                    <a:gd name="T30" fmla="*/ 136 w 304"/>
                    <a:gd name="T31" fmla="*/ 303 h 304"/>
                    <a:gd name="T32" fmla="*/ 183 w 304"/>
                    <a:gd name="T33" fmla="*/ 301 h 304"/>
                    <a:gd name="T34" fmla="*/ 224 w 304"/>
                    <a:gd name="T35" fmla="*/ 285 h 304"/>
                    <a:gd name="T36" fmla="*/ 259 w 304"/>
                    <a:gd name="T37" fmla="*/ 260 h 304"/>
                    <a:gd name="T38" fmla="*/ 285 w 304"/>
                    <a:gd name="T39" fmla="*/ 224 h 304"/>
                    <a:gd name="T40" fmla="*/ 301 w 304"/>
                    <a:gd name="T41" fmla="*/ 183 h 304"/>
                    <a:gd name="T42" fmla="*/ 266 w 304"/>
                    <a:gd name="T43" fmla="*/ 152 h 304"/>
                    <a:gd name="T44" fmla="*/ 261 w 304"/>
                    <a:gd name="T45" fmla="*/ 186 h 304"/>
                    <a:gd name="T46" fmla="*/ 247 w 304"/>
                    <a:gd name="T47" fmla="*/ 216 h 304"/>
                    <a:gd name="T48" fmla="*/ 224 w 304"/>
                    <a:gd name="T49" fmla="*/ 239 h 304"/>
                    <a:gd name="T50" fmla="*/ 196 w 304"/>
                    <a:gd name="T51" fmla="*/ 257 h 304"/>
                    <a:gd name="T52" fmla="*/ 164 w 304"/>
                    <a:gd name="T53" fmla="*/ 265 h 304"/>
                    <a:gd name="T54" fmla="*/ 128 w 304"/>
                    <a:gd name="T55" fmla="*/ 264 h 304"/>
                    <a:gd name="T56" fmla="*/ 98 w 304"/>
                    <a:gd name="T57" fmla="*/ 252 h 304"/>
                    <a:gd name="T58" fmla="*/ 71 w 304"/>
                    <a:gd name="T59" fmla="*/ 233 h 304"/>
                    <a:gd name="T60" fmla="*/ 52 w 304"/>
                    <a:gd name="T61" fmla="*/ 206 h 304"/>
                    <a:gd name="T62" fmla="*/ 40 w 304"/>
                    <a:gd name="T63" fmla="*/ 174 h 304"/>
                    <a:gd name="T64" fmla="*/ 38 w 304"/>
                    <a:gd name="T65" fmla="*/ 140 h 304"/>
                    <a:gd name="T66" fmla="*/ 46 w 304"/>
                    <a:gd name="T67" fmla="*/ 107 h 304"/>
                    <a:gd name="T68" fmla="*/ 64 w 304"/>
                    <a:gd name="T69" fmla="*/ 80 h 304"/>
                    <a:gd name="T70" fmla="*/ 88 w 304"/>
                    <a:gd name="T71" fmla="*/ 57 h 304"/>
                    <a:gd name="T72" fmla="*/ 118 w 304"/>
                    <a:gd name="T73" fmla="*/ 43 h 304"/>
                    <a:gd name="T74" fmla="*/ 152 w 304"/>
                    <a:gd name="T75" fmla="*/ 38 h 304"/>
                    <a:gd name="T76" fmla="*/ 186 w 304"/>
                    <a:gd name="T77" fmla="*/ 43 h 304"/>
                    <a:gd name="T78" fmla="*/ 216 w 304"/>
                    <a:gd name="T79" fmla="*/ 57 h 304"/>
                    <a:gd name="T80" fmla="*/ 239 w 304"/>
                    <a:gd name="T81" fmla="*/ 80 h 304"/>
                    <a:gd name="T82" fmla="*/ 256 w 304"/>
                    <a:gd name="T83" fmla="*/ 107 h 304"/>
                    <a:gd name="T84" fmla="*/ 265 w 304"/>
                    <a:gd name="T85" fmla="*/ 14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04" h="304">
                      <a:moveTo>
                        <a:pt x="304" y="152"/>
                      </a:moveTo>
                      <a:lnTo>
                        <a:pt x="303" y="136"/>
                      </a:lnTo>
                      <a:lnTo>
                        <a:pt x="301" y="121"/>
                      </a:lnTo>
                      <a:lnTo>
                        <a:pt x="297" y="106"/>
                      </a:lnTo>
                      <a:lnTo>
                        <a:pt x="291" y="92"/>
                      </a:lnTo>
                      <a:lnTo>
                        <a:pt x="285" y="80"/>
                      </a:lnTo>
                      <a:lnTo>
                        <a:pt x="278" y="67"/>
                      </a:lnTo>
                      <a:lnTo>
                        <a:pt x="269" y="55"/>
                      </a:lnTo>
                      <a:lnTo>
                        <a:pt x="259" y="45"/>
                      </a:lnTo>
                      <a:lnTo>
                        <a:pt x="249" y="35"/>
                      </a:lnTo>
                      <a:lnTo>
                        <a:pt x="237" y="26"/>
                      </a:lnTo>
                      <a:lnTo>
                        <a:pt x="224" y="18"/>
                      </a:lnTo>
                      <a:lnTo>
                        <a:pt x="210" y="12"/>
                      </a:lnTo>
                      <a:lnTo>
                        <a:pt x="197" y="7"/>
                      </a:lnTo>
                      <a:lnTo>
                        <a:pt x="183" y="3"/>
                      </a:lnTo>
                      <a:lnTo>
                        <a:pt x="167" y="1"/>
                      </a:lnTo>
                      <a:lnTo>
                        <a:pt x="152" y="0"/>
                      </a:lnTo>
                      <a:lnTo>
                        <a:pt x="136" y="1"/>
                      </a:lnTo>
                      <a:lnTo>
                        <a:pt x="121" y="3"/>
                      </a:lnTo>
                      <a:lnTo>
                        <a:pt x="106" y="7"/>
                      </a:lnTo>
                      <a:lnTo>
                        <a:pt x="92" y="12"/>
                      </a:lnTo>
                      <a:lnTo>
                        <a:pt x="80" y="18"/>
                      </a:lnTo>
                      <a:lnTo>
                        <a:pt x="67" y="26"/>
                      </a:lnTo>
                      <a:lnTo>
                        <a:pt x="55" y="35"/>
                      </a:lnTo>
                      <a:lnTo>
                        <a:pt x="44" y="45"/>
                      </a:lnTo>
                      <a:lnTo>
                        <a:pt x="35" y="55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1" y="92"/>
                      </a:lnTo>
                      <a:lnTo>
                        <a:pt x="7" y="106"/>
                      </a:lnTo>
                      <a:lnTo>
                        <a:pt x="3" y="121"/>
                      </a:lnTo>
                      <a:lnTo>
                        <a:pt x="1" y="136"/>
                      </a:lnTo>
                      <a:lnTo>
                        <a:pt x="0" y="152"/>
                      </a:lnTo>
                      <a:lnTo>
                        <a:pt x="1" y="167"/>
                      </a:lnTo>
                      <a:lnTo>
                        <a:pt x="3" y="183"/>
                      </a:lnTo>
                      <a:lnTo>
                        <a:pt x="7" y="197"/>
                      </a:lnTo>
                      <a:lnTo>
                        <a:pt x="11" y="211"/>
                      </a:lnTo>
                      <a:lnTo>
                        <a:pt x="18" y="224"/>
                      </a:lnTo>
                      <a:lnTo>
                        <a:pt x="25" y="237"/>
                      </a:lnTo>
                      <a:lnTo>
                        <a:pt x="35" y="249"/>
                      </a:lnTo>
                      <a:lnTo>
                        <a:pt x="44" y="260"/>
                      </a:lnTo>
                      <a:lnTo>
                        <a:pt x="55" y="269"/>
                      </a:lnTo>
                      <a:lnTo>
                        <a:pt x="67" y="278"/>
                      </a:lnTo>
                      <a:lnTo>
                        <a:pt x="80" y="285"/>
                      </a:lnTo>
                      <a:lnTo>
                        <a:pt x="92" y="292"/>
                      </a:lnTo>
                      <a:lnTo>
                        <a:pt x="106" y="297"/>
                      </a:lnTo>
                      <a:lnTo>
                        <a:pt x="121" y="301"/>
                      </a:lnTo>
                      <a:lnTo>
                        <a:pt x="136" y="303"/>
                      </a:lnTo>
                      <a:lnTo>
                        <a:pt x="152" y="304"/>
                      </a:lnTo>
                      <a:lnTo>
                        <a:pt x="167" y="303"/>
                      </a:lnTo>
                      <a:lnTo>
                        <a:pt x="183" y="301"/>
                      </a:lnTo>
                      <a:lnTo>
                        <a:pt x="197" y="297"/>
                      </a:lnTo>
                      <a:lnTo>
                        <a:pt x="210" y="292"/>
                      </a:lnTo>
                      <a:lnTo>
                        <a:pt x="224" y="285"/>
                      </a:lnTo>
                      <a:lnTo>
                        <a:pt x="237" y="278"/>
                      </a:lnTo>
                      <a:lnTo>
                        <a:pt x="249" y="269"/>
                      </a:lnTo>
                      <a:lnTo>
                        <a:pt x="259" y="260"/>
                      </a:lnTo>
                      <a:lnTo>
                        <a:pt x="269" y="249"/>
                      </a:lnTo>
                      <a:lnTo>
                        <a:pt x="278" y="237"/>
                      </a:lnTo>
                      <a:lnTo>
                        <a:pt x="285" y="224"/>
                      </a:lnTo>
                      <a:lnTo>
                        <a:pt x="291" y="211"/>
                      </a:lnTo>
                      <a:lnTo>
                        <a:pt x="297" y="197"/>
                      </a:lnTo>
                      <a:lnTo>
                        <a:pt x="301" y="183"/>
                      </a:lnTo>
                      <a:lnTo>
                        <a:pt x="303" y="167"/>
                      </a:lnTo>
                      <a:lnTo>
                        <a:pt x="304" y="152"/>
                      </a:lnTo>
                      <a:close/>
                      <a:moveTo>
                        <a:pt x="266" y="152"/>
                      </a:moveTo>
                      <a:lnTo>
                        <a:pt x="265" y="164"/>
                      </a:lnTo>
                      <a:lnTo>
                        <a:pt x="264" y="174"/>
                      </a:lnTo>
                      <a:lnTo>
                        <a:pt x="261" y="186"/>
                      </a:lnTo>
                      <a:lnTo>
                        <a:pt x="256" y="197"/>
                      </a:lnTo>
                      <a:lnTo>
                        <a:pt x="252" y="206"/>
                      </a:lnTo>
                      <a:lnTo>
                        <a:pt x="247" y="216"/>
                      </a:lnTo>
                      <a:lnTo>
                        <a:pt x="239" y="224"/>
                      </a:lnTo>
                      <a:lnTo>
                        <a:pt x="232" y="233"/>
                      </a:lnTo>
                      <a:lnTo>
                        <a:pt x="224" y="239"/>
                      </a:lnTo>
                      <a:lnTo>
                        <a:pt x="216" y="247"/>
                      </a:lnTo>
                      <a:lnTo>
                        <a:pt x="206" y="252"/>
                      </a:lnTo>
                      <a:lnTo>
                        <a:pt x="196" y="257"/>
                      </a:lnTo>
                      <a:lnTo>
                        <a:pt x="186" y="261"/>
                      </a:lnTo>
                      <a:lnTo>
                        <a:pt x="174" y="264"/>
                      </a:lnTo>
                      <a:lnTo>
                        <a:pt x="164" y="265"/>
                      </a:lnTo>
                      <a:lnTo>
                        <a:pt x="152" y="266"/>
                      </a:lnTo>
                      <a:lnTo>
                        <a:pt x="140" y="265"/>
                      </a:lnTo>
                      <a:lnTo>
                        <a:pt x="128" y="264"/>
                      </a:lnTo>
                      <a:lnTo>
                        <a:pt x="118" y="261"/>
                      </a:lnTo>
                      <a:lnTo>
                        <a:pt x="107" y="257"/>
                      </a:lnTo>
                      <a:lnTo>
                        <a:pt x="98" y="252"/>
                      </a:lnTo>
                      <a:lnTo>
                        <a:pt x="88" y="247"/>
                      </a:lnTo>
                      <a:lnTo>
                        <a:pt x="80" y="239"/>
                      </a:lnTo>
                      <a:lnTo>
                        <a:pt x="71" y="233"/>
                      </a:lnTo>
                      <a:lnTo>
                        <a:pt x="64" y="224"/>
                      </a:lnTo>
                      <a:lnTo>
                        <a:pt x="57" y="216"/>
                      </a:lnTo>
                      <a:lnTo>
                        <a:pt x="52" y="206"/>
                      </a:lnTo>
                      <a:lnTo>
                        <a:pt x="46" y="197"/>
                      </a:lnTo>
                      <a:lnTo>
                        <a:pt x="43" y="186"/>
                      </a:lnTo>
                      <a:lnTo>
                        <a:pt x="40" y="174"/>
                      </a:lnTo>
                      <a:lnTo>
                        <a:pt x="38" y="164"/>
                      </a:lnTo>
                      <a:lnTo>
                        <a:pt x="38" y="152"/>
                      </a:lnTo>
                      <a:lnTo>
                        <a:pt x="38" y="140"/>
                      </a:lnTo>
                      <a:lnTo>
                        <a:pt x="40" y="129"/>
                      </a:lnTo>
                      <a:lnTo>
                        <a:pt x="43" y="118"/>
                      </a:lnTo>
                      <a:lnTo>
                        <a:pt x="46" y="107"/>
                      </a:lnTo>
                      <a:lnTo>
                        <a:pt x="52" y="98"/>
                      </a:lnTo>
                      <a:lnTo>
                        <a:pt x="57" y="88"/>
                      </a:lnTo>
                      <a:lnTo>
                        <a:pt x="64" y="80"/>
                      </a:lnTo>
                      <a:lnTo>
                        <a:pt x="71" y="71"/>
                      </a:lnTo>
                      <a:lnTo>
                        <a:pt x="80" y="64"/>
                      </a:lnTo>
                      <a:lnTo>
                        <a:pt x="88" y="57"/>
                      </a:lnTo>
                      <a:lnTo>
                        <a:pt x="98" y="52"/>
                      </a:lnTo>
                      <a:lnTo>
                        <a:pt x="107" y="47"/>
                      </a:lnTo>
                      <a:lnTo>
                        <a:pt x="118" y="43"/>
                      </a:lnTo>
                      <a:lnTo>
                        <a:pt x="128" y="40"/>
                      </a:lnTo>
                      <a:lnTo>
                        <a:pt x="140" y="38"/>
                      </a:lnTo>
                      <a:lnTo>
                        <a:pt x="152" y="38"/>
                      </a:lnTo>
                      <a:lnTo>
                        <a:pt x="164" y="38"/>
                      </a:lnTo>
                      <a:lnTo>
                        <a:pt x="174" y="40"/>
                      </a:lnTo>
                      <a:lnTo>
                        <a:pt x="186" y="43"/>
                      </a:lnTo>
                      <a:lnTo>
                        <a:pt x="196" y="47"/>
                      </a:lnTo>
                      <a:lnTo>
                        <a:pt x="206" y="52"/>
                      </a:lnTo>
                      <a:lnTo>
                        <a:pt x="216" y="57"/>
                      </a:lnTo>
                      <a:lnTo>
                        <a:pt x="224" y="64"/>
                      </a:lnTo>
                      <a:lnTo>
                        <a:pt x="232" y="71"/>
                      </a:lnTo>
                      <a:lnTo>
                        <a:pt x="239" y="80"/>
                      </a:lnTo>
                      <a:lnTo>
                        <a:pt x="247" y="88"/>
                      </a:lnTo>
                      <a:lnTo>
                        <a:pt x="252" y="98"/>
                      </a:lnTo>
                      <a:lnTo>
                        <a:pt x="256" y="107"/>
                      </a:lnTo>
                      <a:lnTo>
                        <a:pt x="261" y="118"/>
                      </a:lnTo>
                      <a:lnTo>
                        <a:pt x="264" y="129"/>
                      </a:lnTo>
                      <a:lnTo>
                        <a:pt x="265" y="140"/>
                      </a:lnTo>
                      <a:lnTo>
                        <a:pt x="266" y="152"/>
                      </a:lnTo>
                      <a:close/>
                    </a:path>
                  </a:pathLst>
                </a:custGeom>
                <a:solidFill>
                  <a:srgbClr val="C5E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2" name="Freeform 7338">
                  <a:extLst>
                    <a:ext uri="{FF2B5EF4-FFF2-40B4-BE49-F238E27FC236}">
                      <a16:creationId xmlns:a16="http://schemas.microsoft.com/office/drawing/2014/main" xmlns="" id="{8144C619-2F2B-43A8-B213-EE55D50E4A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1" y="1464"/>
                  <a:ext cx="27" cy="27"/>
                </a:xfrm>
                <a:custGeom>
                  <a:avLst/>
                  <a:gdLst>
                    <a:gd name="T0" fmla="*/ 263 w 266"/>
                    <a:gd name="T1" fmla="*/ 106 h 266"/>
                    <a:gd name="T2" fmla="*/ 250 w 266"/>
                    <a:gd name="T3" fmla="*/ 69 h 266"/>
                    <a:gd name="T4" fmla="*/ 227 w 266"/>
                    <a:gd name="T5" fmla="*/ 39 h 266"/>
                    <a:gd name="T6" fmla="*/ 196 w 266"/>
                    <a:gd name="T7" fmla="*/ 16 h 266"/>
                    <a:gd name="T8" fmla="*/ 160 w 266"/>
                    <a:gd name="T9" fmla="*/ 3 h 266"/>
                    <a:gd name="T10" fmla="*/ 119 w 266"/>
                    <a:gd name="T11" fmla="*/ 1 h 266"/>
                    <a:gd name="T12" fmla="*/ 81 w 266"/>
                    <a:gd name="T13" fmla="*/ 11 h 266"/>
                    <a:gd name="T14" fmla="*/ 48 w 266"/>
                    <a:gd name="T15" fmla="*/ 31 h 266"/>
                    <a:gd name="T16" fmla="*/ 22 w 266"/>
                    <a:gd name="T17" fmla="*/ 59 h 266"/>
                    <a:gd name="T18" fmla="*/ 6 w 266"/>
                    <a:gd name="T19" fmla="*/ 94 h 266"/>
                    <a:gd name="T20" fmla="*/ 0 w 266"/>
                    <a:gd name="T21" fmla="*/ 133 h 266"/>
                    <a:gd name="T22" fmla="*/ 6 w 266"/>
                    <a:gd name="T23" fmla="*/ 172 h 266"/>
                    <a:gd name="T24" fmla="*/ 22 w 266"/>
                    <a:gd name="T25" fmla="*/ 208 h 266"/>
                    <a:gd name="T26" fmla="*/ 48 w 266"/>
                    <a:gd name="T27" fmla="*/ 235 h 266"/>
                    <a:gd name="T28" fmla="*/ 81 w 266"/>
                    <a:gd name="T29" fmla="*/ 255 h 266"/>
                    <a:gd name="T30" fmla="*/ 119 w 266"/>
                    <a:gd name="T31" fmla="*/ 265 h 266"/>
                    <a:gd name="T32" fmla="*/ 160 w 266"/>
                    <a:gd name="T33" fmla="*/ 263 h 266"/>
                    <a:gd name="T34" fmla="*/ 196 w 266"/>
                    <a:gd name="T35" fmla="*/ 250 h 266"/>
                    <a:gd name="T36" fmla="*/ 227 w 266"/>
                    <a:gd name="T37" fmla="*/ 227 h 266"/>
                    <a:gd name="T38" fmla="*/ 250 w 266"/>
                    <a:gd name="T39" fmla="*/ 196 h 266"/>
                    <a:gd name="T40" fmla="*/ 263 w 266"/>
                    <a:gd name="T41" fmla="*/ 160 h 266"/>
                    <a:gd name="T42" fmla="*/ 228 w 266"/>
                    <a:gd name="T43" fmla="*/ 133 h 266"/>
                    <a:gd name="T44" fmla="*/ 223 w 266"/>
                    <a:gd name="T45" fmla="*/ 161 h 266"/>
                    <a:gd name="T46" fmla="*/ 212 w 266"/>
                    <a:gd name="T47" fmla="*/ 186 h 266"/>
                    <a:gd name="T48" fmla="*/ 194 w 266"/>
                    <a:gd name="T49" fmla="*/ 207 h 266"/>
                    <a:gd name="T50" fmla="*/ 169 w 266"/>
                    <a:gd name="T51" fmla="*/ 220 h 266"/>
                    <a:gd name="T52" fmla="*/ 143 w 266"/>
                    <a:gd name="T53" fmla="*/ 228 h 266"/>
                    <a:gd name="T54" fmla="*/ 114 w 266"/>
                    <a:gd name="T55" fmla="*/ 226 h 266"/>
                    <a:gd name="T56" fmla="*/ 87 w 266"/>
                    <a:gd name="T57" fmla="*/ 216 h 266"/>
                    <a:gd name="T58" fmla="*/ 66 w 266"/>
                    <a:gd name="T59" fmla="*/ 200 h 266"/>
                    <a:gd name="T60" fmla="*/ 49 w 266"/>
                    <a:gd name="T61" fmla="*/ 178 h 266"/>
                    <a:gd name="T62" fmla="*/ 39 w 266"/>
                    <a:gd name="T63" fmla="*/ 152 h 266"/>
                    <a:gd name="T64" fmla="*/ 38 w 266"/>
                    <a:gd name="T65" fmla="*/ 123 h 266"/>
                    <a:gd name="T66" fmla="*/ 46 w 266"/>
                    <a:gd name="T67" fmla="*/ 96 h 266"/>
                    <a:gd name="T68" fmla="*/ 59 w 266"/>
                    <a:gd name="T69" fmla="*/ 72 h 266"/>
                    <a:gd name="T70" fmla="*/ 80 w 266"/>
                    <a:gd name="T71" fmla="*/ 54 h 266"/>
                    <a:gd name="T72" fmla="*/ 104 w 266"/>
                    <a:gd name="T73" fmla="*/ 43 h 266"/>
                    <a:gd name="T74" fmla="*/ 133 w 266"/>
                    <a:gd name="T75" fmla="*/ 38 h 266"/>
                    <a:gd name="T76" fmla="*/ 161 w 266"/>
                    <a:gd name="T77" fmla="*/ 43 h 266"/>
                    <a:gd name="T78" fmla="*/ 186 w 266"/>
                    <a:gd name="T79" fmla="*/ 54 h 266"/>
                    <a:gd name="T80" fmla="*/ 206 w 266"/>
                    <a:gd name="T81" fmla="*/ 72 h 266"/>
                    <a:gd name="T82" fmla="*/ 220 w 266"/>
                    <a:gd name="T83" fmla="*/ 96 h 266"/>
                    <a:gd name="T84" fmla="*/ 228 w 266"/>
                    <a:gd name="T85" fmla="*/ 123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6" h="266">
                      <a:moveTo>
                        <a:pt x="266" y="133"/>
                      </a:moveTo>
                      <a:lnTo>
                        <a:pt x="265" y="119"/>
                      </a:lnTo>
                      <a:lnTo>
                        <a:pt x="263" y="106"/>
                      </a:lnTo>
                      <a:lnTo>
                        <a:pt x="260" y="94"/>
                      </a:lnTo>
                      <a:lnTo>
                        <a:pt x="255" y="81"/>
                      </a:lnTo>
                      <a:lnTo>
                        <a:pt x="250" y="69"/>
                      </a:lnTo>
                      <a:lnTo>
                        <a:pt x="243" y="59"/>
                      </a:lnTo>
                      <a:lnTo>
                        <a:pt x="235" y="48"/>
                      </a:lnTo>
                      <a:lnTo>
                        <a:pt x="227" y="39"/>
                      </a:lnTo>
                      <a:lnTo>
                        <a:pt x="217" y="31"/>
                      </a:lnTo>
                      <a:lnTo>
                        <a:pt x="207" y="22"/>
                      </a:lnTo>
                      <a:lnTo>
                        <a:pt x="196" y="16"/>
                      </a:lnTo>
                      <a:lnTo>
                        <a:pt x="184" y="11"/>
                      </a:lnTo>
                      <a:lnTo>
                        <a:pt x="172" y="6"/>
                      </a:lnTo>
                      <a:lnTo>
                        <a:pt x="160" y="3"/>
                      </a:lnTo>
                      <a:lnTo>
                        <a:pt x="147" y="1"/>
                      </a:lnTo>
                      <a:lnTo>
                        <a:pt x="133" y="0"/>
                      </a:lnTo>
                      <a:lnTo>
                        <a:pt x="119" y="1"/>
                      </a:lnTo>
                      <a:lnTo>
                        <a:pt x="106" y="3"/>
                      </a:lnTo>
                      <a:lnTo>
                        <a:pt x="94" y="6"/>
                      </a:lnTo>
                      <a:lnTo>
                        <a:pt x="81" y="11"/>
                      </a:lnTo>
                      <a:lnTo>
                        <a:pt x="69" y="16"/>
                      </a:lnTo>
                      <a:lnTo>
                        <a:pt x="58" y="22"/>
                      </a:lnTo>
                      <a:lnTo>
                        <a:pt x="48" y="31"/>
                      </a:lnTo>
                      <a:lnTo>
                        <a:pt x="39" y="39"/>
                      </a:lnTo>
                      <a:lnTo>
                        <a:pt x="30" y="48"/>
                      </a:lnTo>
                      <a:lnTo>
                        <a:pt x="22" y="59"/>
                      </a:lnTo>
                      <a:lnTo>
                        <a:pt x="16" y="69"/>
                      </a:lnTo>
                      <a:lnTo>
                        <a:pt x="10" y="81"/>
                      </a:lnTo>
                      <a:lnTo>
                        <a:pt x="6" y="94"/>
                      </a:lnTo>
                      <a:lnTo>
                        <a:pt x="2" y="106"/>
                      </a:lnTo>
                      <a:lnTo>
                        <a:pt x="1" y="119"/>
                      </a:lnTo>
                      <a:lnTo>
                        <a:pt x="0" y="133"/>
                      </a:lnTo>
                      <a:lnTo>
                        <a:pt x="1" y="147"/>
                      </a:lnTo>
                      <a:lnTo>
                        <a:pt x="2" y="160"/>
                      </a:lnTo>
                      <a:lnTo>
                        <a:pt x="6" y="172"/>
                      </a:lnTo>
                      <a:lnTo>
                        <a:pt x="10" y="184"/>
                      </a:lnTo>
                      <a:lnTo>
                        <a:pt x="16" y="196"/>
                      </a:lnTo>
                      <a:lnTo>
                        <a:pt x="22" y="208"/>
                      </a:lnTo>
                      <a:lnTo>
                        <a:pt x="30" y="217"/>
                      </a:lnTo>
                      <a:lnTo>
                        <a:pt x="39" y="227"/>
                      </a:lnTo>
                      <a:lnTo>
                        <a:pt x="48" y="235"/>
                      </a:lnTo>
                      <a:lnTo>
                        <a:pt x="58" y="243"/>
                      </a:lnTo>
                      <a:lnTo>
                        <a:pt x="69" y="250"/>
                      </a:lnTo>
                      <a:lnTo>
                        <a:pt x="81" y="255"/>
                      </a:lnTo>
                      <a:lnTo>
                        <a:pt x="94" y="260"/>
                      </a:lnTo>
                      <a:lnTo>
                        <a:pt x="106" y="263"/>
                      </a:lnTo>
                      <a:lnTo>
                        <a:pt x="119" y="265"/>
                      </a:lnTo>
                      <a:lnTo>
                        <a:pt x="133" y="266"/>
                      </a:lnTo>
                      <a:lnTo>
                        <a:pt x="147" y="265"/>
                      </a:lnTo>
                      <a:lnTo>
                        <a:pt x="160" y="263"/>
                      </a:lnTo>
                      <a:lnTo>
                        <a:pt x="172" y="260"/>
                      </a:lnTo>
                      <a:lnTo>
                        <a:pt x="184" y="255"/>
                      </a:lnTo>
                      <a:lnTo>
                        <a:pt x="196" y="250"/>
                      </a:lnTo>
                      <a:lnTo>
                        <a:pt x="207" y="243"/>
                      </a:lnTo>
                      <a:lnTo>
                        <a:pt x="217" y="235"/>
                      </a:lnTo>
                      <a:lnTo>
                        <a:pt x="227" y="227"/>
                      </a:lnTo>
                      <a:lnTo>
                        <a:pt x="235" y="217"/>
                      </a:lnTo>
                      <a:lnTo>
                        <a:pt x="243" y="208"/>
                      </a:lnTo>
                      <a:lnTo>
                        <a:pt x="250" y="196"/>
                      </a:lnTo>
                      <a:lnTo>
                        <a:pt x="255" y="184"/>
                      </a:lnTo>
                      <a:lnTo>
                        <a:pt x="260" y="172"/>
                      </a:lnTo>
                      <a:lnTo>
                        <a:pt x="263" y="160"/>
                      </a:lnTo>
                      <a:lnTo>
                        <a:pt x="265" y="147"/>
                      </a:lnTo>
                      <a:lnTo>
                        <a:pt x="266" y="133"/>
                      </a:lnTo>
                      <a:close/>
                      <a:moveTo>
                        <a:pt x="228" y="133"/>
                      </a:moveTo>
                      <a:lnTo>
                        <a:pt x="228" y="143"/>
                      </a:lnTo>
                      <a:lnTo>
                        <a:pt x="226" y="152"/>
                      </a:lnTo>
                      <a:lnTo>
                        <a:pt x="223" y="161"/>
                      </a:lnTo>
                      <a:lnTo>
                        <a:pt x="220" y="170"/>
                      </a:lnTo>
                      <a:lnTo>
                        <a:pt x="216" y="178"/>
                      </a:lnTo>
                      <a:lnTo>
                        <a:pt x="212" y="186"/>
                      </a:lnTo>
                      <a:lnTo>
                        <a:pt x="206" y="194"/>
                      </a:lnTo>
                      <a:lnTo>
                        <a:pt x="200" y="200"/>
                      </a:lnTo>
                      <a:lnTo>
                        <a:pt x="194" y="207"/>
                      </a:lnTo>
                      <a:lnTo>
                        <a:pt x="186" y="212"/>
                      </a:lnTo>
                      <a:lnTo>
                        <a:pt x="178" y="216"/>
                      </a:lnTo>
                      <a:lnTo>
                        <a:pt x="169" y="220"/>
                      </a:lnTo>
                      <a:lnTo>
                        <a:pt x="161" y="224"/>
                      </a:lnTo>
                      <a:lnTo>
                        <a:pt x="152" y="226"/>
                      </a:lnTo>
                      <a:lnTo>
                        <a:pt x="143" y="228"/>
                      </a:lnTo>
                      <a:lnTo>
                        <a:pt x="133" y="228"/>
                      </a:lnTo>
                      <a:lnTo>
                        <a:pt x="123" y="228"/>
                      </a:lnTo>
                      <a:lnTo>
                        <a:pt x="114" y="226"/>
                      </a:lnTo>
                      <a:lnTo>
                        <a:pt x="104" y="224"/>
                      </a:lnTo>
                      <a:lnTo>
                        <a:pt x="96" y="220"/>
                      </a:lnTo>
                      <a:lnTo>
                        <a:pt x="87" y="216"/>
                      </a:lnTo>
                      <a:lnTo>
                        <a:pt x="80" y="212"/>
                      </a:lnTo>
                      <a:lnTo>
                        <a:pt x="72" y="207"/>
                      </a:lnTo>
                      <a:lnTo>
                        <a:pt x="66" y="200"/>
                      </a:lnTo>
                      <a:lnTo>
                        <a:pt x="59" y="194"/>
                      </a:lnTo>
                      <a:lnTo>
                        <a:pt x="54" y="186"/>
                      </a:lnTo>
                      <a:lnTo>
                        <a:pt x="49" y="178"/>
                      </a:lnTo>
                      <a:lnTo>
                        <a:pt x="46" y="170"/>
                      </a:lnTo>
                      <a:lnTo>
                        <a:pt x="42" y="161"/>
                      </a:lnTo>
                      <a:lnTo>
                        <a:pt x="39" y="152"/>
                      </a:lnTo>
                      <a:lnTo>
                        <a:pt x="38" y="143"/>
                      </a:lnTo>
                      <a:lnTo>
                        <a:pt x="38" y="133"/>
                      </a:lnTo>
                      <a:lnTo>
                        <a:pt x="38" y="123"/>
                      </a:lnTo>
                      <a:lnTo>
                        <a:pt x="39" y="114"/>
                      </a:lnTo>
                      <a:lnTo>
                        <a:pt x="42" y="104"/>
                      </a:lnTo>
                      <a:lnTo>
                        <a:pt x="46" y="96"/>
                      </a:lnTo>
                      <a:lnTo>
                        <a:pt x="49" y="87"/>
                      </a:lnTo>
                      <a:lnTo>
                        <a:pt x="54" y="80"/>
                      </a:lnTo>
                      <a:lnTo>
                        <a:pt x="59" y="72"/>
                      </a:lnTo>
                      <a:lnTo>
                        <a:pt x="66" y="66"/>
                      </a:lnTo>
                      <a:lnTo>
                        <a:pt x="72" y="60"/>
                      </a:lnTo>
                      <a:lnTo>
                        <a:pt x="80" y="54"/>
                      </a:lnTo>
                      <a:lnTo>
                        <a:pt x="87" y="49"/>
                      </a:lnTo>
                      <a:lnTo>
                        <a:pt x="96" y="46"/>
                      </a:lnTo>
                      <a:lnTo>
                        <a:pt x="104" y="43"/>
                      </a:lnTo>
                      <a:lnTo>
                        <a:pt x="114" y="40"/>
                      </a:lnTo>
                      <a:lnTo>
                        <a:pt x="123" y="38"/>
                      </a:lnTo>
                      <a:lnTo>
                        <a:pt x="133" y="38"/>
                      </a:lnTo>
                      <a:lnTo>
                        <a:pt x="143" y="38"/>
                      </a:lnTo>
                      <a:lnTo>
                        <a:pt x="152" y="40"/>
                      </a:lnTo>
                      <a:lnTo>
                        <a:pt x="161" y="43"/>
                      </a:lnTo>
                      <a:lnTo>
                        <a:pt x="169" y="46"/>
                      </a:lnTo>
                      <a:lnTo>
                        <a:pt x="178" y="49"/>
                      </a:lnTo>
                      <a:lnTo>
                        <a:pt x="186" y="54"/>
                      </a:lnTo>
                      <a:lnTo>
                        <a:pt x="194" y="60"/>
                      </a:lnTo>
                      <a:lnTo>
                        <a:pt x="200" y="66"/>
                      </a:lnTo>
                      <a:lnTo>
                        <a:pt x="206" y="72"/>
                      </a:lnTo>
                      <a:lnTo>
                        <a:pt x="212" y="80"/>
                      </a:lnTo>
                      <a:lnTo>
                        <a:pt x="216" y="87"/>
                      </a:lnTo>
                      <a:lnTo>
                        <a:pt x="220" y="96"/>
                      </a:lnTo>
                      <a:lnTo>
                        <a:pt x="223" y="104"/>
                      </a:lnTo>
                      <a:lnTo>
                        <a:pt x="226" y="114"/>
                      </a:lnTo>
                      <a:lnTo>
                        <a:pt x="228" y="123"/>
                      </a:lnTo>
                      <a:lnTo>
                        <a:pt x="228" y="133"/>
                      </a:lnTo>
                      <a:close/>
                    </a:path>
                  </a:pathLst>
                </a:custGeom>
                <a:solidFill>
                  <a:srgbClr val="CE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3" name="Freeform 7339">
                  <a:extLst>
                    <a:ext uri="{FF2B5EF4-FFF2-40B4-BE49-F238E27FC236}">
                      <a16:creationId xmlns:a16="http://schemas.microsoft.com/office/drawing/2014/main" xmlns="" id="{BEE224D6-0C2A-47BE-BB0C-7606D4388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" y="1466"/>
                  <a:ext cx="23" cy="23"/>
                </a:xfrm>
                <a:custGeom>
                  <a:avLst/>
                  <a:gdLst>
                    <a:gd name="T0" fmla="*/ 226 w 228"/>
                    <a:gd name="T1" fmla="*/ 91 h 228"/>
                    <a:gd name="T2" fmla="*/ 214 w 228"/>
                    <a:gd name="T3" fmla="*/ 60 h 228"/>
                    <a:gd name="T4" fmla="*/ 194 w 228"/>
                    <a:gd name="T5" fmla="*/ 33 h 228"/>
                    <a:gd name="T6" fmla="*/ 168 w 228"/>
                    <a:gd name="T7" fmla="*/ 14 h 228"/>
                    <a:gd name="T8" fmla="*/ 136 w 228"/>
                    <a:gd name="T9" fmla="*/ 2 h 228"/>
                    <a:gd name="T10" fmla="*/ 102 w 228"/>
                    <a:gd name="T11" fmla="*/ 0 h 228"/>
                    <a:gd name="T12" fmla="*/ 69 w 228"/>
                    <a:gd name="T13" fmla="*/ 9 h 228"/>
                    <a:gd name="T14" fmla="*/ 42 w 228"/>
                    <a:gd name="T15" fmla="*/ 26 h 228"/>
                    <a:gd name="T16" fmla="*/ 19 w 228"/>
                    <a:gd name="T17" fmla="*/ 50 h 228"/>
                    <a:gd name="T18" fmla="*/ 5 w 228"/>
                    <a:gd name="T19" fmla="*/ 80 h 228"/>
                    <a:gd name="T20" fmla="*/ 0 w 228"/>
                    <a:gd name="T21" fmla="*/ 114 h 228"/>
                    <a:gd name="T22" fmla="*/ 5 w 228"/>
                    <a:gd name="T23" fmla="*/ 148 h 228"/>
                    <a:gd name="T24" fmla="*/ 19 w 228"/>
                    <a:gd name="T25" fmla="*/ 178 h 228"/>
                    <a:gd name="T26" fmla="*/ 42 w 228"/>
                    <a:gd name="T27" fmla="*/ 201 h 228"/>
                    <a:gd name="T28" fmla="*/ 69 w 228"/>
                    <a:gd name="T29" fmla="*/ 219 h 228"/>
                    <a:gd name="T30" fmla="*/ 102 w 228"/>
                    <a:gd name="T31" fmla="*/ 227 h 228"/>
                    <a:gd name="T32" fmla="*/ 136 w 228"/>
                    <a:gd name="T33" fmla="*/ 226 h 228"/>
                    <a:gd name="T34" fmla="*/ 168 w 228"/>
                    <a:gd name="T35" fmla="*/ 214 h 228"/>
                    <a:gd name="T36" fmla="*/ 194 w 228"/>
                    <a:gd name="T37" fmla="*/ 195 h 228"/>
                    <a:gd name="T38" fmla="*/ 214 w 228"/>
                    <a:gd name="T39" fmla="*/ 168 h 228"/>
                    <a:gd name="T40" fmla="*/ 226 w 228"/>
                    <a:gd name="T41" fmla="*/ 136 h 228"/>
                    <a:gd name="T42" fmla="*/ 190 w 228"/>
                    <a:gd name="T43" fmla="*/ 114 h 228"/>
                    <a:gd name="T44" fmla="*/ 186 w 228"/>
                    <a:gd name="T45" fmla="*/ 136 h 228"/>
                    <a:gd name="T46" fmla="*/ 177 w 228"/>
                    <a:gd name="T47" fmla="*/ 157 h 228"/>
                    <a:gd name="T48" fmla="*/ 162 w 228"/>
                    <a:gd name="T49" fmla="*/ 173 h 228"/>
                    <a:gd name="T50" fmla="*/ 144 w 228"/>
                    <a:gd name="T51" fmla="*/ 184 h 228"/>
                    <a:gd name="T52" fmla="*/ 121 w 228"/>
                    <a:gd name="T53" fmla="*/ 190 h 228"/>
                    <a:gd name="T54" fmla="*/ 98 w 228"/>
                    <a:gd name="T55" fmla="*/ 189 h 228"/>
                    <a:gd name="T56" fmla="*/ 78 w 228"/>
                    <a:gd name="T57" fmla="*/ 181 h 228"/>
                    <a:gd name="T58" fmla="*/ 60 w 228"/>
                    <a:gd name="T59" fmla="*/ 167 h 228"/>
                    <a:gd name="T60" fmla="*/ 47 w 228"/>
                    <a:gd name="T61" fmla="*/ 150 h 228"/>
                    <a:gd name="T62" fmla="*/ 39 w 228"/>
                    <a:gd name="T63" fmla="*/ 129 h 228"/>
                    <a:gd name="T64" fmla="*/ 38 w 228"/>
                    <a:gd name="T65" fmla="*/ 107 h 228"/>
                    <a:gd name="T66" fmla="*/ 44 w 228"/>
                    <a:gd name="T67" fmla="*/ 84 h 228"/>
                    <a:gd name="T68" fmla="*/ 55 w 228"/>
                    <a:gd name="T69" fmla="*/ 66 h 228"/>
                    <a:gd name="T70" fmla="*/ 71 w 228"/>
                    <a:gd name="T71" fmla="*/ 51 h 228"/>
                    <a:gd name="T72" fmla="*/ 92 w 228"/>
                    <a:gd name="T73" fmla="*/ 42 h 228"/>
                    <a:gd name="T74" fmla="*/ 114 w 228"/>
                    <a:gd name="T75" fmla="*/ 38 h 228"/>
                    <a:gd name="T76" fmla="*/ 136 w 228"/>
                    <a:gd name="T77" fmla="*/ 42 h 228"/>
                    <a:gd name="T78" fmla="*/ 157 w 228"/>
                    <a:gd name="T79" fmla="*/ 51 h 228"/>
                    <a:gd name="T80" fmla="*/ 172 w 228"/>
                    <a:gd name="T81" fmla="*/ 66 h 228"/>
                    <a:gd name="T82" fmla="*/ 184 w 228"/>
                    <a:gd name="T83" fmla="*/ 84 h 228"/>
                    <a:gd name="T84" fmla="*/ 190 w 228"/>
                    <a:gd name="T85" fmla="*/ 10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8" h="228">
                      <a:moveTo>
                        <a:pt x="228" y="114"/>
                      </a:moveTo>
                      <a:lnTo>
                        <a:pt x="227" y="102"/>
                      </a:lnTo>
                      <a:lnTo>
                        <a:pt x="226" y="91"/>
                      </a:lnTo>
                      <a:lnTo>
                        <a:pt x="223" y="80"/>
                      </a:lnTo>
                      <a:lnTo>
                        <a:pt x="218" y="69"/>
                      </a:lnTo>
                      <a:lnTo>
                        <a:pt x="214" y="60"/>
                      </a:lnTo>
                      <a:lnTo>
                        <a:pt x="209" y="50"/>
                      </a:lnTo>
                      <a:lnTo>
                        <a:pt x="201" y="42"/>
                      </a:lnTo>
                      <a:lnTo>
                        <a:pt x="194" y="33"/>
                      </a:lnTo>
                      <a:lnTo>
                        <a:pt x="186" y="26"/>
                      </a:lnTo>
                      <a:lnTo>
                        <a:pt x="178" y="19"/>
                      </a:lnTo>
                      <a:lnTo>
                        <a:pt x="168" y="14"/>
                      </a:lnTo>
                      <a:lnTo>
                        <a:pt x="158" y="9"/>
                      </a:lnTo>
                      <a:lnTo>
                        <a:pt x="148" y="5"/>
                      </a:lnTo>
                      <a:lnTo>
                        <a:pt x="136" y="2"/>
                      </a:lnTo>
                      <a:lnTo>
                        <a:pt x="126" y="0"/>
                      </a:lnTo>
                      <a:lnTo>
                        <a:pt x="114" y="0"/>
                      </a:lnTo>
                      <a:lnTo>
                        <a:pt x="102" y="0"/>
                      </a:lnTo>
                      <a:lnTo>
                        <a:pt x="90" y="2"/>
                      </a:lnTo>
                      <a:lnTo>
                        <a:pt x="80" y="5"/>
                      </a:lnTo>
                      <a:lnTo>
                        <a:pt x="69" y="9"/>
                      </a:lnTo>
                      <a:lnTo>
                        <a:pt x="60" y="14"/>
                      </a:lnTo>
                      <a:lnTo>
                        <a:pt x="50" y="19"/>
                      </a:lnTo>
                      <a:lnTo>
                        <a:pt x="42" y="26"/>
                      </a:lnTo>
                      <a:lnTo>
                        <a:pt x="33" y="33"/>
                      </a:lnTo>
                      <a:lnTo>
                        <a:pt x="26" y="42"/>
                      </a:lnTo>
                      <a:lnTo>
                        <a:pt x="19" y="50"/>
                      </a:lnTo>
                      <a:lnTo>
                        <a:pt x="14" y="60"/>
                      </a:lnTo>
                      <a:lnTo>
                        <a:pt x="8" y="69"/>
                      </a:lnTo>
                      <a:lnTo>
                        <a:pt x="5" y="80"/>
                      </a:lnTo>
                      <a:lnTo>
                        <a:pt x="2" y="91"/>
                      </a:lnTo>
                      <a:lnTo>
                        <a:pt x="0" y="102"/>
                      </a:lnTo>
                      <a:lnTo>
                        <a:pt x="0" y="114"/>
                      </a:lnTo>
                      <a:lnTo>
                        <a:pt x="0" y="126"/>
                      </a:lnTo>
                      <a:lnTo>
                        <a:pt x="2" y="136"/>
                      </a:lnTo>
                      <a:lnTo>
                        <a:pt x="5" y="148"/>
                      </a:lnTo>
                      <a:lnTo>
                        <a:pt x="8" y="159"/>
                      </a:lnTo>
                      <a:lnTo>
                        <a:pt x="14" y="168"/>
                      </a:lnTo>
                      <a:lnTo>
                        <a:pt x="19" y="178"/>
                      </a:lnTo>
                      <a:lnTo>
                        <a:pt x="26" y="186"/>
                      </a:lnTo>
                      <a:lnTo>
                        <a:pt x="33" y="195"/>
                      </a:lnTo>
                      <a:lnTo>
                        <a:pt x="42" y="201"/>
                      </a:lnTo>
                      <a:lnTo>
                        <a:pt x="50" y="209"/>
                      </a:lnTo>
                      <a:lnTo>
                        <a:pt x="60" y="214"/>
                      </a:lnTo>
                      <a:lnTo>
                        <a:pt x="69" y="219"/>
                      </a:lnTo>
                      <a:lnTo>
                        <a:pt x="80" y="223"/>
                      </a:lnTo>
                      <a:lnTo>
                        <a:pt x="90" y="226"/>
                      </a:lnTo>
                      <a:lnTo>
                        <a:pt x="102" y="227"/>
                      </a:lnTo>
                      <a:lnTo>
                        <a:pt x="114" y="228"/>
                      </a:lnTo>
                      <a:lnTo>
                        <a:pt x="126" y="227"/>
                      </a:lnTo>
                      <a:lnTo>
                        <a:pt x="136" y="226"/>
                      </a:lnTo>
                      <a:lnTo>
                        <a:pt x="148" y="223"/>
                      </a:lnTo>
                      <a:lnTo>
                        <a:pt x="158" y="219"/>
                      </a:lnTo>
                      <a:lnTo>
                        <a:pt x="168" y="214"/>
                      </a:lnTo>
                      <a:lnTo>
                        <a:pt x="178" y="209"/>
                      </a:lnTo>
                      <a:lnTo>
                        <a:pt x="186" y="201"/>
                      </a:lnTo>
                      <a:lnTo>
                        <a:pt x="194" y="195"/>
                      </a:lnTo>
                      <a:lnTo>
                        <a:pt x="201" y="186"/>
                      </a:lnTo>
                      <a:lnTo>
                        <a:pt x="209" y="178"/>
                      </a:lnTo>
                      <a:lnTo>
                        <a:pt x="214" y="168"/>
                      </a:lnTo>
                      <a:lnTo>
                        <a:pt x="218" y="159"/>
                      </a:lnTo>
                      <a:lnTo>
                        <a:pt x="223" y="148"/>
                      </a:lnTo>
                      <a:lnTo>
                        <a:pt x="226" y="136"/>
                      </a:lnTo>
                      <a:lnTo>
                        <a:pt x="227" y="126"/>
                      </a:lnTo>
                      <a:lnTo>
                        <a:pt x="228" y="114"/>
                      </a:lnTo>
                      <a:close/>
                      <a:moveTo>
                        <a:pt x="190" y="114"/>
                      </a:moveTo>
                      <a:lnTo>
                        <a:pt x="190" y="122"/>
                      </a:lnTo>
                      <a:lnTo>
                        <a:pt x="188" y="129"/>
                      </a:lnTo>
                      <a:lnTo>
                        <a:pt x="186" y="136"/>
                      </a:lnTo>
                      <a:lnTo>
                        <a:pt x="184" y="144"/>
                      </a:lnTo>
                      <a:lnTo>
                        <a:pt x="181" y="150"/>
                      </a:lnTo>
                      <a:lnTo>
                        <a:pt x="177" y="157"/>
                      </a:lnTo>
                      <a:lnTo>
                        <a:pt x="172" y="162"/>
                      </a:lnTo>
                      <a:lnTo>
                        <a:pt x="167" y="167"/>
                      </a:lnTo>
                      <a:lnTo>
                        <a:pt x="162" y="173"/>
                      </a:lnTo>
                      <a:lnTo>
                        <a:pt x="157" y="177"/>
                      </a:lnTo>
                      <a:lnTo>
                        <a:pt x="150" y="181"/>
                      </a:lnTo>
                      <a:lnTo>
                        <a:pt x="144" y="184"/>
                      </a:lnTo>
                      <a:lnTo>
                        <a:pt x="136" y="186"/>
                      </a:lnTo>
                      <a:lnTo>
                        <a:pt x="129" y="189"/>
                      </a:lnTo>
                      <a:lnTo>
                        <a:pt x="121" y="190"/>
                      </a:lnTo>
                      <a:lnTo>
                        <a:pt x="114" y="190"/>
                      </a:lnTo>
                      <a:lnTo>
                        <a:pt x="105" y="190"/>
                      </a:lnTo>
                      <a:lnTo>
                        <a:pt x="98" y="189"/>
                      </a:lnTo>
                      <a:lnTo>
                        <a:pt x="92" y="186"/>
                      </a:lnTo>
                      <a:lnTo>
                        <a:pt x="84" y="184"/>
                      </a:lnTo>
                      <a:lnTo>
                        <a:pt x="78" y="181"/>
                      </a:lnTo>
                      <a:lnTo>
                        <a:pt x="71" y="177"/>
                      </a:lnTo>
                      <a:lnTo>
                        <a:pt x="65" y="173"/>
                      </a:lnTo>
                      <a:lnTo>
                        <a:pt x="60" y="167"/>
                      </a:lnTo>
                      <a:lnTo>
                        <a:pt x="55" y="162"/>
                      </a:lnTo>
                      <a:lnTo>
                        <a:pt x="51" y="157"/>
                      </a:lnTo>
                      <a:lnTo>
                        <a:pt x="47" y="150"/>
                      </a:lnTo>
                      <a:lnTo>
                        <a:pt x="44" y="144"/>
                      </a:lnTo>
                      <a:lnTo>
                        <a:pt x="42" y="136"/>
                      </a:lnTo>
                      <a:lnTo>
                        <a:pt x="39" y="129"/>
                      </a:lnTo>
                      <a:lnTo>
                        <a:pt x="38" y="122"/>
                      </a:lnTo>
                      <a:lnTo>
                        <a:pt x="37" y="114"/>
                      </a:lnTo>
                      <a:lnTo>
                        <a:pt x="38" y="107"/>
                      </a:lnTo>
                      <a:lnTo>
                        <a:pt x="39" y="99"/>
                      </a:lnTo>
                      <a:lnTo>
                        <a:pt x="42" y="92"/>
                      </a:lnTo>
                      <a:lnTo>
                        <a:pt x="44" y="84"/>
                      </a:lnTo>
                      <a:lnTo>
                        <a:pt x="47" y="78"/>
                      </a:lnTo>
                      <a:lnTo>
                        <a:pt x="51" y="71"/>
                      </a:lnTo>
                      <a:lnTo>
                        <a:pt x="55" y="66"/>
                      </a:lnTo>
                      <a:lnTo>
                        <a:pt x="60" y="60"/>
                      </a:lnTo>
                      <a:lnTo>
                        <a:pt x="65" y="56"/>
                      </a:lnTo>
                      <a:lnTo>
                        <a:pt x="71" y="51"/>
                      </a:lnTo>
                      <a:lnTo>
                        <a:pt x="78" y="47"/>
                      </a:lnTo>
                      <a:lnTo>
                        <a:pt x="84" y="44"/>
                      </a:lnTo>
                      <a:lnTo>
                        <a:pt x="92" y="42"/>
                      </a:lnTo>
                      <a:lnTo>
                        <a:pt x="98" y="40"/>
                      </a:lnTo>
                      <a:lnTo>
                        <a:pt x="105" y="38"/>
                      </a:lnTo>
                      <a:lnTo>
                        <a:pt x="114" y="38"/>
                      </a:lnTo>
                      <a:lnTo>
                        <a:pt x="121" y="38"/>
                      </a:lnTo>
                      <a:lnTo>
                        <a:pt x="129" y="40"/>
                      </a:lnTo>
                      <a:lnTo>
                        <a:pt x="136" y="42"/>
                      </a:lnTo>
                      <a:lnTo>
                        <a:pt x="144" y="44"/>
                      </a:lnTo>
                      <a:lnTo>
                        <a:pt x="150" y="47"/>
                      </a:lnTo>
                      <a:lnTo>
                        <a:pt x="157" y="51"/>
                      </a:lnTo>
                      <a:lnTo>
                        <a:pt x="162" y="56"/>
                      </a:lnTo>
                      <a:lnTo>
                        <a:pt x="167" y="60"/>
                      </a:lnTo>
                      <a:lnTo>
                        <a:pt x="172" y="66"/>
                      </a:lnTo>
                      <a:lnTo>
                        <a:pt x="177" y="71"/>
                      </a:lnTo>
                      <a:lnTo>
                        <a:pt x="181" y="78"/>
                      </a:lnTo>
                      <a:lnTo>
                        <a:pt x="184" y="84"/>
                      </a:lnTo>
                      <a:lnTo>
                        <a:pt x="186" y="92"/>
                      </a:lnTo>
                      <a:lnTo>
                        <a:pt x="188" y="99"/>
                      </a:lnTo>
                      <a:lnTo>
                        <a:pt x="190" y="107"/>
                      </a:lnTo>
                      <a:lnTo>
                        <a:pt x="190" y="114"/>
                      </a:lnTo>
                      <a:close/>
                    </a:path>
                  </a:pathLst>
                </a:custGeom>
                <a:solidFill>
                  <a:srgbClr val="D6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4" name="Freeform 7340">
                  <a:extLst>
                    <a:ext uri="{FF2B5EF4-FFF2-40B4-BE49-F238E27FC236}">
                      <a16:creationId xmlns:a16="http://schemas.microsoft.com/office/drawing/2014/main" xmlns="" id="{9E1F85E6-7614-46C6-92FE-8E67CF6830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5" y="1468"/>
                  <a:ext cx="19" cy="19"/>
                </a:xfrm>
                <a:custGeom>
                  <a:avLst/>
                  <a:gdLst>
                    <a:gd name="T0" fmla="*/ 190 w 190"/>
                    <a:gd name="T1" fmla="*/ 85 h 190"/>
                    <a:gd name="T2" fmla="*/ 185 w 190"/>
                    <a:gd name="T3" fmla="*/ 66 h 190"/>
                    <a:gd name="T4" fmla="*/ 178 w 190"/>
                    <a:gd name="T5" fmla="*/ 49 h 190"/>
                    <a:gd name="T6" fmla="*/ 168 w 190"/>
                    <a:gd name="T7" fmla="*/ 34 h 190"/>
                    <a:gd name="T8" fmla="*/ 156 w 190"/>
                    <a:gd name="T9" fmla="*/ 22 h 190"/>
                    <a:gd name="T10" fmla="*/ 140 w 190"/>
                    <a:gd name="T11" fmla="*/ 11 h 190"/>
                    <a:gd name="T12" fmla="*/ 123 w 190"/>
                    <a:gd name="T13" fmla="*/ 5 h 190"/>
                    <a:gd name="T14" fmla="*/ 105 w 190"/>
                    <a:gd name="T15" fmla="*/ 0 h 190"/>
                    <a:gd name="T16" fmla="*/ 85 w 190"/>
                    <a:gd name="T17" fmla="*/ 0 h 190"/>
                    <a:gd name="T18" fmla="*/ 66 w 190"/>
                    <a:gd name="T19" fmla="*/ 5 h 190"/>
                    <a:gd name="T20" fmla="*/ 49 w 190"/>
                    <a:gd name="T21" fmla="*/ 11 h 190"/>
                    <a:gd name="T22" fmla="*/ 34 w 190"/>
                    <a:gd name="T23" fmla="*/ 22 h 190"/>
                    <a:gd name="T24" fmla="*/ 21 w 190"/>
                    <a:gd name="T25" fmla="*/ 34 h 190"/>
                    <a:gd name="T26" fmla="*/ 11 w 190"/>
                    <a:gd name="T27" fmla="*/ 49 h 190"/>
                    <a:gd name="T28" fmla="*/ 4 w 190"/>
                    <a:gd name="T29" fmla="*/ 66 h 190"/>
                    <a:gd name="T30" fmla="*/ 0 w 190"/>
                    <a:gd name="T31" fmla="*/ 85 h 190"/>
                    <a:gd name="T32" fmla="*/ 0 w 190"/>
                    <a:gd name="T33" fmla="*/ 105 h 190"/>
                    <a:gd name="T34" fmla="*/ 4 w 190"/>
                    <a:gd name="T35" fmla="*/ 123 h 190"/>
                    <a:gd name="T36" fmla="*/ 11 w 190"/>
                    <a:gd name="T37" fmla="*/ 140 h 190"/>
                    <a:gd name="T38" fmla="*/ 21 w 190"/>
                    <a:gd name="T39" fmla="*/ 156 h 190"/>
                    <a:gd name="T40" fmla="*/ 34 w 190"/>
                    <a:gd name="T41" fmla="*/ 169 h 190"/>
                    <a:gd name="T42" fmla="*/ 49 w 190"/>
                    <a:gd name="T43" fmla="*/ 178 h 190"/>
                    <a:gd name="T44" fmla="*/ 66 w 190"/>
                    <a:gd name="T45" fmla="*/ 186 h 190"/>
                    <a:gd name="T46" fmla="*/ 85 w 190"/>
                    <a:gd name="T47" fmla="*/ 190 h 190"/>
                    <a:gd name="T48" fmla="*/ 105 w 190"/>
                    <a:gd name="T49" fmla="*/ 190 h 190"/>
                    <a:gd name="T50" fmla="*/ 123 w 190"/>
                    <a:gd name="T51" fmla="*/ 186 h 190"/>
                    <a:gd name="T52" fmla="*/ 140 w 190"/>
                    <a:gd name="T53" fmla="*/ 178 h 190"/>
                    <a:gd name="T54" fmla="*/ 156 w 190"/>
                    <a:gd name="T55" fmla="*/ 169 h 190"/>
                    <a:gd name="T56" fmla="*/ 168 w 190"/>
                    <a:gd name="T57" fmla="*/ 156 h 190"/>
                    <a:gd name="T58" fmla="*/ 178 w 190"/>
                    <a:gd name="T59" fmla="*/ 140 h 190"/>
                    <a:gd name="T60" fmla="*/ 185 w 190"/>
                    <a:gd name="T61" fmla="*/ 123 h 190"/>
                    <a:gd name="T62" fmla="*/ 190 w 190"/>
                    <a:gd name="T63" fmla="*/ 105 h 190"/>
                    <a:gd name="T64" fmla="*/ 151 w 190"/>
                    <a:gd name="T65" fmla="*/ 95 h 190"/>
                    <a:gd name="T66" fmla="*/ 150 w 190"/>
                    <a:gd name="T67" fmla="*/ 107 h 190"/>
                    <a:gd name="T68" fmla="*/ 147 w 190"/>
                    <a:gd name="T69" fmla="*/ 117 h 190"/>
                    <a:gd name="T70" fmla="*/ 135 w 190"/>
                    <a:gd name="T71" fmla="*/ 136 h 190"/>
                    <a:gd name="T72" fmla="*/ 117 w 190"/>
                    <a:gd name="T73" fmla="*/ 147 h 190"/>
                    <a:gd name="T74" fmla="*/ 107 w 190"/>
                    <a:gd name="T75" fmla="*/ 150 h 190"/>
                    <a:gd name="T76" fmla="*/ 95 w 190"/>
                    <a:gd name="T77" fmla="*/ 151 h 190"/>
                    <a:gd name="T78" fmla="*/ 83 w 190"/>
                    <a:gd name="T79" fmla="*/ 150 h 190"/>
                    <a:gd name="T80" fmla="*/ 73 w 190"/>
                    <a:gd name="T81" fmla="*/ 147 h 190"/>
                    <a:gd name="T82" fmla="*/ 63 w 190"/>
                    <a:gd name="T83" fmla="*/ 142 h 190"/>
                    <a:gd name="T84" fmla="*/ 54 w 190"/>
                    <a:gd name="T85" fmla="*/ 136 h 190"/>
                    <a:gd name="T86" fmla="*/ 47 w 190"/>
                    <a:gd name="T87" fmla="*/ 127 h 190"/>
                    <a:gd name="T88" fmla="*/ 42 w 190"/>
                    <a:gd name="T89" fmla="*/ 117 h 190"/>
                    <a:gd name="T90" fmla="*/ 38 w 190"/>
                    <a:gd name="T91" fmla="*/ 107 h 190"/>
                    <a:gd name="T92" fmla="*/ 37 w 190"/>
                    <a:gd name="T93" fmla="*/ 95 h 190"/>
                    <a:gd name="T94" fmla="*/ 38 w 190"/>
                    <a:gd name="T95" fmla="*/ 83 h 190"/>
                    <a:gd name="T96" fmla="*/ 42 w 190"/>
                    <a:gd name="T97" fmla="*/ 73 h 190"/>
                    <a:gd name="T98" fmla="*/ 54 w 190"/>
                    <a:gd name="T99" fmla="*/ 55 h 190"/>
                    <a:gd name="T100" fmla="*/ 73 w 190"/>
                    <a:gd name="T101" fmla="*/ 43 h 190"/>
                    <a:gd name="T102" fmla="*/ 83 w 190"/>
                    <a:gd name="T103" fmla="*/ 39 h 190"/>
                    <a:gd name="T104" fmla="*/ 95 w 190"/>
                    <a:gd name="T105" fmla="*/ 38 h 190"/>
                    <a:gd name="T106" fmla="*/ 107 w 190"/>
                    <a:gd name="T107" fmla="*/ 39 h 190"/>
                    <a:gd name="T108" fmla="*/ 117 w 190"/>
                    <a:gd name="T109" fmla="*/ 43 h 190"/>
                    <a:gd name="T110" fmla="*/ 135 w 190"/>
                    <a:gd name="T111" fmla="*/ 55 h 190"/>
                    <a:gd name="T112" fmla="*/ 147 w 190"/>
                    <a:gd name="T113" fmla="*/ 73 h 190"/>
                    <a:gd name="T114" fmla="*/ 150 w 190"/>
                    <a:gd name="T115" fmla="*/ 83 h 190"/>
                    <a:gd name="T116" fmla="*/ 151 w 190"/>
                    <a:gd name="T117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90" h="190">
                      <a:moveTo>
                        <a:pt x="190" y="95"/>
                      </a:moveTo>
                      <a:lnTo>
                        <a:pt x="190" y="85"/>
                      </a:lnTo>
                      <a:lnTo>
                        <a:pt x="188" y="76"/>
                      </a:lnTo>
                      <a:lnTo>
                        <a:pt x="185" y="66"/>
                      </a:lnTo>
                      <a:lnTo>
                        <a:pt x="182" y="58"/>
                      </a:lnTo>
                      <a:lnTo>
                        <a:pt x="178" y="49"/>
                      </a:lnTo>
                      <a:lnTo>
                        <a:pt x="174" y="42"/>
                      </a:lnTo>
                      <a:lnTo>
                        <a:pt x="168" y="34"/>
                      </a:lnTo>
                      <a:lnTo>
                        <a:pt x="162" y="28"/>
                      </a:lnTo>
                      <a:lnTo>
                        <a:pt x="156" y="22"/>
                      </a:lnTo>
                      <a:lnTo>
                        <a:pt x="148" y="16"/>
                      </a:lnTo>
                      <a:lnTo>
                        <a:pt x="140" y="11"/>
                      </a:lnTo>
                      <a:lnTo>
                        <a:pt x="132" y="8"/>
                      </a:lnTo>
                      <a:lnTo>
                        <a:pt x="123" y="5"/>
                      </a:lnTo>
                      <a:lnTo>
                        <a:pt x="114" y="2"/>
                      </a:lnTo>
                      <a:lnTo>
                        <a:pt x="105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6" y="2"/>
                      </a:lnTo>
                      <a:lnTo>
                        <a:pt x="66" y="5"/>
                      </a:lnTo>
                      <a:lnTo>
                        <a:pt x="58" y="8"/>
                      </a:lnTo>
                      <a:lnTo>
                        <a:pt x="49" y="11"/>
                      </a:lnTo>
                      <a:lnTo>
                        <a:pt x="42" y="16"/>
                      </a:lnTo>
                      <a:lnTo>
                        <a:pt x="34" y="22"/>
                      </a:lnTo>
                      <a:lnTo>
                        <a:pt x="28" y="28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9"/>
                      </a:lnTo>
                      <a:lnTo>
                        <a:pt x="8" y="58"/>
                      </a:lnTo>
                      <a:lnTo>
                        <a:pt x="4" y="66"/>
                      </a:lnTo>
                      <a:lnTo>
                        <a:pt x="1" y="76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05"/>
                      </a:lnTo>
                      <a:lnTo>
                        <a:pt x="1" y="114"/>
                      </a:lnTo>
                      <a:lnTo>
                        <a:pt x="4" y="123"/>
                      </a:lnTo>
                      <a:lnTo>
                        <a:pt x="8" y="132"/>
                      </a:lnTo>
                      <a:lnTo>
                        <a:pt x="11" y="140"/>
                      </a:lnTo>
                      <a:lnTo>
                        <a:pt x="16" y="148"/>
                      </a:lnTo>
                      <a:lnTo>
                        <a:pt x="21" y="156"/>
                      </a:lnTo>
                      <a:lnTo>
                        <a:pt x="28" y="162"/>
                      </a:lnTo>
                      <a:lnTo>
                        <a:pt x="34" y="169"/>
                      </a:lnTo>
                      <a:lnTo>
                        <a:pt x="42" y="174"/>
                      </a:lnTo>
                      <a:lnTo>
                        <a:pt x="49" y="178"/>
                      </a:lnTo>
                      <a:lnTo>
                        <a:pt x="58" y="182"/>
                      </a:lnTo>
                      <a:lnTo>
                        <a:pt x="66" y="186"/>
                      </a:lnTo>
                      <a:lnTo>
                        <a:pt x="76" y="188"/>
                      </a:lnTo>
                      <a:lnTo>
                        <a:pt x="85" y="190"/>
                      </a:lnTo>
                      <a:lnTo>
                        <a:pt x="95" y="190"/>
                      </a:lnTo>
                      <a:lnTo>
                        <a:pt x="105" y="190"/>
                      </a:lnTo>
                      <a:lnTo>
                        <a:pt x="114" y="188"/>
                      </a:lnTo>
                      <a:lnTo>
                        <a:pt x="123" y="186"/>
                      </a:lnTo>
                      <a:lnTo>
                        <a:pt x="132" y="182"/>
                      </a:lnTo>
                      <a:lnTo>
                        <a:pt x="140" y="178"/>
                      </a:lnTo>
                      <a:lnTo>
                        <a:pt x="148" y="174"/>
                      </a:lnTo>
                      <a:lnTo>
                        <a:pt x="156" y="169"/>
                      </a:lnTo>
                      <a:lnTo>
                        <a:pt x="162" y="162"/>
                      </a:lnTo>
                      <a:lnTo>
                        <a:pt x="168" y="156"/>
                      </a:lnTo>
                      <a:lnTo>
                        <a:pt x="174" y="148"/>
                      </a:lnTo>
                      <a:lnTo>
                        <a:pt x="178" y="140"/>
                      </a:lnTo>
                      <a:lnTo>
                        <a:pt x="182" y="132"/>
                      </a:lnTo>
                      <a:lnTo>
                        <a:pt x="185" y="123"/>
                      </a:lnTo>
                      <a:lnTo>
                        <a:pt x="188" y="114"/>
                      </a:lnTo>
                      <a:lnTo>
                        <a:pt x="190" y="105"/>
                      </a:lnTo>
                      <a:lnTo>
                        <a:pt x="190" y="95"/>
                      </a:lnTo>
                      <a:close/>
                      <a:moveTo>
                        <a:pt x="151" y="95"/>
                      </a:moveTo>
                      <a:lnTo>
                        <a:pt x="151" y="100"/>
                      </a:lnTo>
                      <a:lnTo>
                        <a:pt x="150" y="107"/>
                      </a:lnTo>
                      <a:lnTo>
                        <a:pt x="149" y="112"/>
                      </a:lnTo>
                      <a:lnTo>
                        <a:pt x="147" y="117"/>
                      </a:lnTo>
                      <a:lnTo>
                        <a:pt x="142" y="127"/>
                      </a:lnTo>
                      <a:lnTo>
                        <a:pt x="135" y="136"/>
                      </a:lnTo>
                      <a:lnTo>
                        <a:pt x="127" y="142"/>
                      </a:lnTo>
                      <a:lnTo>
                        <a:pt x="117" y="147"/>
                      </a:lnTo>
                      <a:lnTo>
                        <a:pt x="112" y="149"/>
                      </a:lnTo>
                      <a:lnTo>
                        <a:pt x="107" y="150"/>
                      </a:lnTo>
                      <a:lnTo>
                        <a:pt x="100" y="151"/>
                      </a:lnTo>
                      <a:lnTo>
                        <a:pt x="95" y="151"/>
                      </a:lnTo>
                      <a:lnTo>
                        <a:pt x="89" y="151"/>
                      </a:lnTo>
                      <a:lnTo>
                        <a:pt x="83" y="150"/>
                      </a:lnTo>
                      <a:lnTo>
                        <a:pt x="78" y="149"/>
                      </a:lnTo>
                      <a:lnTo>
                        <a:pt x="73" y="147"/>
                      </a:lnTo>
                      <a:lnTo>
                        <a:pt x="67" y="145"/>
                      </a:lnTo>
                      <a:lnTo>
                        <a:pt x="63" y="142"/>
                      </a:lnTo>
                      <a:lnTo>
                        <a:pt x="59" y="139"/>
                      </a:lnTo>
                      <a:lnTo>
                        <a:pt x="54" y="136"/>
                      </a:lnTo>
                      <a:lnTo>
                        <a:pt x="50" y="131"/>
                      </a:lnTo>
                      <a:lnTo>
                        <a:pt x="47" y="127"/>
                      </a:lnTo>
                      <a:lnTo>
                        <a:pt x="45" y="122"/>
                      </a:lnTo>
                      <a:lnTo>
                        <a:pt x="42" y="117"/>
                      </a:lnTo>
                      <a:lnTo>
                        <a:pt x="41" y="112"/>
                      </a:lnTo>
                      <a:lnTo>
                        <a:pt x="38" y="107"/>
                      </a:lnTo>
                      <a:lnTo>
                        <a:pt x="38" y="100"/>
                      </a:lnTo>
                      <a:lnTo>
                        <a:pt x="37" y="95"/>
                      </a:lnTo>
                      <a:lnTo>
                        <a:pt x="38" y="89"/>
                      </a:lnTo>
                      <a:lnTo>
                        <a:pt x="38" y="83"/>
                      </a:lnTo>
                      <a:lnTo>
                        <a:pt x="41" y="78"/>
                      </a:lnTo>
                      <a:lnTo>
                        <a:pt x="42" y="73"/>
                      </a:lnTo>
                      <a:lnTo>
                        <a:pt x="47" y="63"/>
                      </a:lnTo>
                      <a:lnTo>
                        <a:pt x="54" y="55"/>
                      </a:lnTo>
                      <a:lnTo>
                        <a:pt x="63" y="48"/>
                      </a:lnTo>
                      <a:lnTo>
                        <a:pt x="73" y="43"/>
                      </a:lnTo>
                      <a:lnTo>
                        <a:pt x="78" y="41"/>
                      </a:lnTo>
                      <a:lnTo>
                        <a:pt x="83" y="39"/>
                      </a:lnTo>
                      <a:lnTo>
                        <a:pt x="89" y="39"/>
                      </a:lnTo>
                      <a:lnTo>
                        <a:pt x="95" y="38"/>
                      </a:lnTo>
                      <a:lnTo>
                        <a:pt x="100" y="39"/>
                      </a:lnTo>
                      <a:lnTo>
                        <a:pt x="107" y="39"/>
                      </a:lnTo>
                      <a:lnTo>
                        <a:pt x="112" y="41"/>
                      </a:lnTo>
                      <a:lnTo>
                        <a:pt x="117" y="43"/>
                      </a:lnTo>
                      <a:lnTo>
                        <a:pt x="127" y="48"/>
                      </a:lnTo>
                      <a:lnTo>
                        <a:pt x="135" y="55"/>
                      </a:lnTo>
                      <a:lnTo>
                        <a:pt x="142" y="63"/>
                      </a:lnTo>
                      <a:lnTo>
                        <a:pt x="147" y="73"/>
                      </a:lnTo>
                      <a:lnTo>
                        <a:pt x="149" y="78"/>
                      </a:lnTo>
                      <a:lnTo>
                        <a:pt x="150" y="83"/>
                      </a:lnTo>
                      <a:lnTo>
                        <a:pt x="151" y="89"/>
                      </a:lnTo>
                      <a:lnTo>
                        <a:pt x="151" y="95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5" name="Freeform 7341">
                  <a:extLst>
                    <a:ext uri="{FF2B5EF4-FFF2-40B4-BE49-F238E27FC236}">
                      <a16:creationId xmlns:a16="http://schemas.microsoft.com/office/drawing/2014/main" xmlns="" id="{2E8DECC3-97F5-4DCF-AD2A-0CD1474293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7" y="1470"/>
                  <a:ext cx="15" cy="15"/>
                </a:xfrm>
                <a:custGeom>
                  <a:avLst/>
                  <a:gdLst>
                    <a:gd name="T0" fmla="*/ 153 w 153"/>
                    <a:gd name="T1" fmla="*/ 69 h 152"/>
                    <a:gd name="T2" fmla="*/ 149 w 153"/>
                    <a:gd name="T3" fmla="*/ 54 h 152"/>
                    <a:gd name="T4" fmla="*/ 144 w 153"/>
                    <a:gd name="T5" fmla="*/ 40 h 152"/>
                    <a:gd name="T6" fmla="*/ 135 w 153"/>
                    <a:gd name="T7" fmla="*/ 28 h 152"/>
                    <a:gd name="T8" fmla="*/ 125 w 153"/>
                    <a:gd name="T9" fmla="*/ 18 h 152"/>
                    <a:gd name="T10" fmla="*/ 113 w 153"/>
                    <a:gd name="T11" fmla="*/ 9 h 152"/>
                    <a:gd name="T12" fmla="*/ 99 w 153"/>
                    <a:gd name="T13" fmla="*/ 4 h 152"/>
                    <a:gd name="T14" fmla="*/ 84 w 153"/>
                    <a:gd name="T15" fmla="*/ 0 h 152"/>
                    <a:gd name="T16" fmla="*/ 69 w 153"/>
                    <a:gd name="T17" fmla="*/ 0 h 152"/>
                    <a:gd name="T18" fmla="*/ 55 w 153"/>
                    <a:gd name="T19" fmla="*/ 4 h 152"/>
                    <a:gd name="T20" fmla="*/ 41 w 153"/>
                    <a:gd name="T21" fmla="*/ 9 h 152"/>
                    <a:gd name="T22" fmla="*/ 28 w 153"/>
                    <a:gd name="T23" fmla="*/ 18 h 152"/>
                    <a:gd name="T24" fmla="*/ 18 w 153"/>
                    <a:gd name="T25" fmla="*/ 28 h 152"/>
                    <a:gd name="T26" fmla="*/ 10 w 153"/>
                    <a:gd name="T27" fmla="*/ 40 h 152"/>
                    <a:gd name="T28" fmla="*/ 5 w 153"/>
                    <a:gd name="T29" fmla="*/ 54 h 152"/>
                    <a:gd name="T30" fmla="*/ 1 w 153"/>
                    <a:gd name="T31" fmla="*/ 69 h 152"/>
                    <a:gd name="T32" fmla="*/ 1 w 153"/>
                    <a:gd name="T33" fmla="*/ 84 h 152"/>
                    <a:gd name="T34" fmla="*/ 5 w 153"/>
                    <a:gd name="T35" fmla="*/ 98 h 152"/>
                    <a:gd name="T36" fmla="*/ 10 w 153"/>
                    <a:gd name="T37" fmla="*/ 112 h 152"/>
                    <a:gd name="T38" fmla="*/ 18 w 153"/>
                    <a:gd name="T39" fmla="*/ 124 h 152"/>
                    <a:gd name="T40" fmla="*/ 28 w 153"/>
                    <a:gd name="T41" fmla="*/ 135 h 152"/>
                    <a:gd name="T42" fmla="*/ 41 w 153"/>
                    <a:gd name="T43" fmla="*/ 143 h 152"/>
                    <a:gd name="T44" fmla="*/ 55 w 153"/>
                    <a:gd name="T45" fmla="*/ 148 h 152"/>
                    <a:gd name="T46" fmla="*/ 69 w 153"/>
                    <a:gd name="T47" fmla="*/ 152 h 152"/>
                    <a:gd name="T48" fmla="*/ 84 w 153"/>
                    <a:gd name="T49" fmla="*/ 152 h 152"/>
                    <a:gd name="T50" fmla="*/ 99 w 153"/>
                    <a:gd name="T51" fmla="*/ 148 h 152"/>
                    <a:gd name="T52" fmla="*/ 113 w 153"/>
                    <a:gd name="T53" fmla="*/ 143 h 152"/>
                    <a:gd name="T54" fmla="*/ 125 w 153"/>
                    <a:gd name="T55" fmla="*/ 135 h 152"/>
                    <a:gd name="T56" fmla="*/ 135 w 153"/>
                    <a:gd name="T57" fmla="*/ 124 h 152"/>
                    <a:gd name="T58" fmla="*/ 144 w 153"/>
                    <a:gd name="T59" fmla="*/ 112 h 152"/>
                    <a:gd name="T60" fmla="*/ 149 w 153"/>
                    <a:gd name="T61" fmla="*/ 98 h 152"/>
                    <a:gd name="T62" fmla="*/ 153 w 153"/>
                    <a:gd name="T63" fmla="*/ 84 h 152"/>
                    <a:gd name="T64" fmla="*/ 114 w 153"/>
                    <a:gd name="T65" fmla="*/ 76 h 152"/>
                    <a:gd name="T66" fmla="*/ 112 w 153"/>
                    <a:gd name="T67" fmla="*/ 91 h 152"/>
                    <a:gd name="T68" fmla="*/ 104 w 153"/>
                    <a:gd name="T69" fmla="*/ 103 h 152"/>
                    <a:gd name="T70" fmla="*/ 92 w 153"/>
                    <a:gd name="T71" fmla="*/ 111 h 152"/>
                    <a:gd name="T72" fmla="*/ 77 w 153"/>
                    <a:gd name="T73" fmla="*/ 114 h 152"/>
                    <a:gd name="T74" fmla="*/ 62 w 153"/>
                    <a:gd name="T75" fmla="*/ 111 h 152"/>
                    <a:gd name="T76" fmla="*/ 50 w 153"/>
                    <a:gd name="T77" fmla="*/ 103 h 152"/>
                    <a:gd name="T78" fmla="*/ 42 w 153"/>
                    <a:gd name="T79" fmla="*/ 91 h 152"/>
                    <a:gd name="T80" fmla="*/ 39 w 153"/>
                    <a:gd name="T81" fmla="*/ 76 h 152"/>
                    <a:gd name="T82" fmla="*/ 42 w 153"/>
                    <a:gd name="T83" fmla="*/ 61 h 152"/>
                    <a:gd name="T84" fmla="*/ 50 w 153"/>
                    <a:gd name="T85" fmla="*/ 49 h 152"/>
                    <a:gd name="T86" fmla="*/ 62 w 153"/>
                    <a:gd name="T87" fmla="*/ 41 h 152"/>
                    <a:gd name="T88" fmla="*/ 77 w 153"/>
                    <a:gd name="T89" fmla="*/ 38 h 152"/>
                    <a:gd name="T90" fmla="*/ 92 w 153"/>
                    <a:gd name="T91" fmla="*/ 41 h 152"/>
                    <a:gd name="T92" fmla="*/ 104 w 153"/>
                    <a:gd name="T93" fmla="*/ 49 h 152"/>
                    <a:gd name="T94" fmla="*/ 112 w 153"/>
                    <a:gd name="T95" fmla="*/ 61 h 152"/>
                    <a:gd name="T96" fmla="*/ 114 w 153"/>
                    <a:gd name="T97" fmla="*/ 7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3" h="152">
                      <a:moveTo>
                        <a:pt x="153" y="76"/>
                      </a:moveTo>
                      <a:lnTo>
                        <a:pt x="153" y="69"/>
                      </a:lnTo>
                      <a:lnTo>
                        <a:pt x="151" y="61"/>
                      </a:lnTo>
                      <a:lnTo>
                        <a:pt x="149" y="54"/>
                      </a:lnTo>
                      <a:lnTo>
                        <a:pt x="147" y="46"/>
                      </a:lnTo>
                      <a:lnTo>
                        <a:pt x="144" y="40"/>
                      </a:lnTo>
                      <a:lnTo>
                        <a:pt x="140" y="33"/>
                      </a:lnTo>
                      <a:lnTo>
                        <a:pt x="135" y="28"/>
                      </a:lnTo>
                      <a:lnTo>
                        <a:pt x="130" y="22"/>
                      </a:lnTo>
                      <a:lnTo>
                        <a:pt x="125" y="18"/>
                      </a:lnTo>
                      <a:lnTo>
                        <a:pt x="120" y="13"/>
                      </a:lnTo>
                      <a:lnTo>
                        <a:pt x="113" y="9"/>
                      </a:lnTo>
                      <a:lnTo>
                        <a:pt x="107" y="6"/>
                      </a:lnTo>
                      <a:lnTo>
                        <a:pt x="99" y="4"/>
                      </a:lnTo>
                      <a:lnTo>
                        <a:pt x="92" y="2"/>
                      </a:lnTo>
                      <a:lnTo>
                        <a:pt x="84" y="0"/>
                      </a:lnTo>
                      <a:lnTo>
                        <a:pt x="77" y="0"/>
                      </a:lnTo>
                      <a:lnTo>
                        <a:pt x="69" y="0"/>
                      </a:lnTo>
                      <a:lnTo>
                        <a:pt x="61" y="2"/>
                      </a:lnTo>
                      <a:lnTo>
                        <a:pt x="55" y="4"/>
                      </a:lnTo>
                      <a:lnTo>
                        <a:pt x="47" y="6"/>
                      </a:lnTo>
                      <a:lnTo>
                        <a:pt x="41" y="9"/>
                      </a:lnTo>
                      <a:lnTo>
                        <a:pt x="34" y="13"/>
                      </a:lnTo>
                      <a:lnTo>
                        <a:pt x="28" y="18"/>
                      </a:lnTo>
                      <a:lnTo>
                        <a:pt x="23" y="22"/>
                      </a:lnTo>
                      <a:lnTo>
                        <a:pt x="18" y="28"/>
                      </a:lnTo>
                      <a:lnTo>
                        <a:pt x="14" y="33"/>
                      </a:lnTo>
                      <a:lnTo>
                        <a:pt x="10" y="40"/>
                      </a:lnTo>
                      <a:lnTo>
                        <a:pt x="7" y="46"/>
                      </a:lnTo>
                      <a:lnTo>
                        <a:pt x="5" y="54"/>
                      </a:ln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0" y="76"/>
                      </a:lnTo>
                      <a:lnTo>
                        <a:pt x="1" y="84"/>
                      </a:lnTo>
                      <a:lnTo>
                        <a:pt x="2" y="91"/>
                      </a:lnTo>
                      <a:lnTo>
                        <a:pt x="5" y="98"/>
                      </a:lnTo>
                      <a:lnTo>
                        <a:pt x="7" y="106"/>
                      </a:lnTo>
                      <a:lnTo>
                        <a:pt x="10" y="112"/>
                      </a:lnTo>
                      <a:lnTo>
                        <a:pt x="14" y="119"/>
                      </a:lnTo>
                      <a:lnTo>
                        <a:pt x="18" y="124"/>
                      </a:lnTo>
                      <a:lnTo>
                        <a:pt x="23" y="129"/>
                      </a:lnTo>
                      <a:lnTo>
                        <a:pt x="28" y="135"/>
                      </a:lnTo>
                      <a:lnTo>
                        <a:pt x="34" y="139"/>
                      </a:lnTo>
                      <a:lnTo>
                        <a:pt x="41" y="143"/>
                      </a:lnTo>
                      <a:lnTo>
                        <a:pt x="47" y="146"/>
                      </a:lnTo>
                      <a:lnTo>
                        <a:pt x="55" y="148"/>
                      </a:lnTo>
                      <a:lnTo>
                        <a:pt x="61" y="151"/>
                      </a:lnTo>
                      <a:lnTo>
                        <a:pt x="69" y="152"/>
                      </a:lnTo>
                      <a:lnTo>
                        <a:pt x="77" y="152"/>
                      </a:lnTo>
                      <a:lnTo>
                        <a:pt x="84" y="152"/>
                      </a:lnTo>
                      <a:lnTo>
                        <a:pt x="92" y="151"/>
                      </a:lnTo>
                      <a:lnTo>
                        <a:pt x="99" y="148"/>
                      </a:lnTo>
                      <a:lnTo>
                        <a:pt x="107" y="146"/>
                      </a:lnTo>
                      <a:lnTo>
                        <a:pt x="113" y="143"/>
                      </a:lnTo>
                      <a:lnTo>
                        <a:pt x="120" y="139"/>
                      </a:lnTo>
                      <a:lnTo>
                        <a:pt x="125" y="135"/>
                      </a:lnTo>
                      <a:lnTo>
                        <a:pt x="130" y="129"/>
                      </a:lnTo>
                      <a:lnTo>
                        <a:pt x="135" y="124"/>
                      </a:lnTo>
                      <a:lnTo>
                        <a:pt x="140" y="119"/>
                      </a:lnTo>
                      <a:lnTo>
                        <a:pt x="144" y="112"/>
                      </a:lnTo>
                      <a:lnTo>
                        <a:pt x="147" y="106"/>
                      </a:lnTo>
                      <a:lnTo>
                        <a:pt x="149" y="98"/>
                      </a:lnTo>
                      <a:lnTo>
                        <a:pt x="151" y="91"/>
                      </a:lnTo>
                      <a:lnTo>
                        <a:pt x="153" y="84"/>
                      </a:lnTo>
                      <a:lnTo>
                        <a:pt x="153" y="76"/>
                      </a:lnTo>
                      <a:close/>
                      <a:moveTo>
                        <a:pt x="114" y="76"/>
                      </a:moveTo>
                      <a:lnTo>
                        <a:pt x="114" y="84"/>
                      </a:lnTo>
                      <a:lnTo>
                        <a:pt x="112" y="91"/>
                      </a:lnTo>
                      <a:lnTo>
                        <a:pt x="108" y="97"/>
                      </a:lnTo>
                      <a:lnTo>
                        <a:pt x="104" y="103"/>
                      </a:lnTo>
                      <a:lnTo>
                        <a:pt x="98" y="107"/>
                      </a:lnTo>
                      <a:lnTo>
                        <a:pt x="92" y="111"/>
                      </a:lnTo>
                      <a:lnTo>
                        <a:pt x="84" y="113"/>
                      </a:lnTo>
                      <a:lnTo>
                        <a:pt x="77" y="114"/>
                      </a:lnTo>
                      <a:lnTo>
                        <a:pt x="69" y="113"/>
                      </a:lnTo>
                      <a:lnTo>
                        <a:pt x="62" y="111"/>
                      </a:lnTo>
                      <a:lnTo>
                        <a:pt x="56" y="107"/>
                      </a:lnTo>
                      <a:lnTo>
                        <a:pt x="50" y="103"/>
                      </a:lnTo>
                      <a:lnTo>
                        <a:pt x="45" y="97"/>
                      </a:lnTo>
                      <a:lnTo>
                        <a:pt x="42" y="91"/>
                      </a:lnTo>
                      <a:lnTo>
                        <a:pt x="40" y="84"/>
                      </a:lnTo>
                      <a:lnTo>
                        <a:pt x="39" y="76"/>
                      </a:lnTo>
                      <a:lnTo>
                        <a:pt x="40" y="69"/>
                      </a:lnTo>
                      <a:lnTo>
                        <a:pt x="42" y="61"/>
                      </a:lnTo>
                      <a:lnTo>
                        <a:pt x="45" y="55"/>
                      </a:lnTo>
                      <a:lnTo>
                        <a:pt x="50" y="49"/>
                      </a:lnTo>
                      <a:lnTo>
                        <a:pt x="56" y="44"/>
                      </a:lnTo>
                      <a:lnTo>
                        <a:pt x="62" y="41"/>
                      </a:lnTo>
                      <a:lnTo>
                        <a:pt x="69" y="39"/>
                      </a:lnTo>
                      <a:lnTo>
                        <a:pt x="77" y="38"/>
                      </a:lnTo>
                      <a:lnTo>
                        <a:pt x="84" y="39"/>
                      </a:lnTo>
                      <a:lnTo>
                        <a:pt x="92" y="41"/>
                      </a:lnTo>
                      <a:lnTo>
                        <a:pt x="98" y="44"/>
                      </a:lnTo>
                      <a:lnTo>
                        <a:pt x="104" y="49"/>
                      </a:lnTo>
                      <a:lnTo>
                        <a:pt x="108" y="55"/>
                      </a:lnTo>
                      <a:lnTo>
                        <a:pt x="112" y="61"/>
                      </a:lnTo>
                      <a:lnTo>
                        <a:pt x="114" y="69"/>
                      </a:lnTo>
                      <a:lnTo>
                        <a:pt x="114" y="76"/>
                      </a:lnTo>
                      <a:close/>
                    </a:path>
                  </a:pathLst>
                </a:custGeom>
                <a:solidFill>
                  <a:srgbClr val="E8F4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6" name="Freeform 7342">
                  <a:extLst>
                    <a:ext uri="{FF2B5EF4-FFF2-40B4-BE49-F238E27FC236}">
                      <a16:creationId xmlns:a16="http://schemas.microsoft.com/office/drawing/2014/main" xmlns="" id="{BA266697-FF91-4A5E-83FD-21A1C24BF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" y="1472"/>
                  <a:ext cx="11" cy="11"/>
                </a:xfrm>
                <a:custGeom>
                  <a:avLst/>
                  <a:gdLst>
                    <a:gd name="T0" fmla="*/ 114 w 114"/>
                    <a:gd name="T1" fmla="*/ 57 h 113"/>
                    <a:gd name="T2" fmla="*/ 114 w 114"/>
                    <a:gd name="T3" fmla="*/ 51 h 113"/>
                    <a:gd name="T4" fmla="*/ 113 w 114"/>
                    <a:gd name="T5" fmla="*/ 45 h 113"/>
                    <a:gd name="T6" fmla="*/ 112 w 114"/>
                    <a:gd name="T7" fmla="*/ 40 h 113"/>
                    <a:gd name="T8" fmla="*/ 110 w 114"/>
                    <a:gd name="T9" fmla="*/ 35 h 113"/>
                    <a:gd name="T10" fmla="*/ 105 w 114"/>
                    <a:gd name="T11" fmla="*/ 25 h 113"/>
                    <a:gd name="T12" fmla="*/ 98 w 114"/>
                    <a:gd name="T13" fmla="*/ 17 h 113"/>
                    <a:gd name="T14" fmla="*/ 90 w 114"/>
                    <a:gd name="T15" fmla="*/ 10 h 113"/>
                    <a:gd name="T16" fmla="*/ 80 w 114"/>
                    <a:gd name="T17" fmla="*/ 5 h 113"/>
                    <a:gd name="T18" fmla="*/ 75 w 114"/>
                    <a:gd name="T19" fmla="*/ 3 h 113"/>
                    <a:gd name="T20" fmla="*/ 70 w 114"/>
                    <a:gd name="T21" fmla="*/ 1 h 113"/>
                    <a:gd name="T22" fmla="*/ 63 w 114"/>
                    <a:gd name="T23" fmla="*/ 1 h 113"/>
                    <a:gd name="T24" fmla="*/ 58 w 114"/>
                    <a:gd name="T25" fmla="*/ 0 h 113"/>
                    <a:gd name="T26" fmla="*/ 52 w 114"/>
                    <a:gd name="T27" fmla="*/ 1 h 113"/>
                    <a:gd name="T28" fmla="*/ 46 w 114"/>
                    <a:gd name="T29" fmla="*/ 1 h 113"/>
                    <a:gd name="T30" fmla="*/ 41 w 114"/>
                    <a:gd name="T31" fmla="*/ 3 h 113"/>
                    <a:gd name="T32" fmla="*/ 36 w 114"/>
                    <a:gd name="T33" fmla="*/ 5 h 113"/>
                    <a:gd name="T34" fmla="*/ 26 w 114"/>
                    <a:gd name="T35" fmla="*/ 10 h 113"/>
                    <a:gd name="T36" fmla="*/ 17 w 114"/>
                    <a:gd name="T37" fmla="*/ 17 h 113"/>
                    <a:gd name="T38" fmla="*/ 10 w 114"/>
                    <a:gd name="T39" fmla="*/ 25 h 113"/>
                    <a:gd name="T40" fmla="*/ 5 w 114"/>
                    <a:gd name="T41" fmla="*/ 35 h 113"/>
                    <a:gd name="T42" fmla="*/ 4 w 114"/>
                    <a:gd name="T43" fmla="*/ 40 h 113"/>
                    <a:gd name="T44" fmla="*/ 1 w 114"/>
                    <a:gd name="T45" fmla="*/ 45 h 113"/>
                    <a:gd name="T46" fmla="*/ 1 w 114"/>
                    <a:gd name="T47" fmla="*/ 51 h 113"/>
                    <a:gd name="T48" fmla="*/ 0 w 114"/>
                    <a:gd name="T49" fmla="*/ 57 h 113"/>
                    <a:gd name="T50" fmla="*/ 1 w 114"/>
                    <a:gd name="T51" fmla="*/ 62 h 113"/>
                    <a:gd name="T52" fmla="*/ 1 w 114"/>
                    <a:gd name="T53" fmla="*/ 69 h 113"/>
                    <a:gd name="T54" fmla="*/ 4 w 114"/>
                    <a:gd name="T55" fmla="*/ 74 h 113"/>
                    <a:gd name="T56" fmla="*/ 5 w 114"/>
                    <a:gd name="T57" fmla="*/ 79 h 113"/>
                    <a:gd name="T58" fmla="*/ 8 w 114"/>
                    <a:gd name="T59" fmla="*/ 84 h 113"/>
                    <a:gd name="T60" fmla="*/ 10 w 114"/>
                    <a:gd name="T61" fmla="*/ 89 h 113"/>
                    <a:gd name="T62" fmla="*/ 13 w 114"/>
                    <a:gd name="T63" fmla="*/ 93 h 113"/>
                    <a:gd name="T64" fmla="*/ 17 w 114"/>
                    <a:gd name="T65" fmla="*/ 98 h 113"/>
                    <a:gd name="T66" fmla="*/ 22 w 114"/>
                    <a:gd name="T67" fmla="*/ 101 h 113"/>
                    <a:gd name="T68" fmla="*/ 26 w 114"/>
                    <a:gd name="T69" fmla="*/ 104 h 113"/>
                    <a:gd name="T70" fmla="*/ 30 w 114"/>
                    <a:gd name="T71" fmla="*/ 107 h 113"/>
                    <a:gd name="T72" fmla="*/ 36 w 114"/>
                    <a:gd name="T73" fmla="*/ 109 h 113"/>
                    <a:gd name="T74" fmla="*/ 41 w 114"/>
                    <a:gd name="T75" fmla="*/ 111 h 113"/>
                    <a:gd name="T76" fmla="*/ 46 w 114"/>
                    <a:gd name="T77" fmla="*/ 112 h 113"/>
                    <a:gd name="T78" fmla="*/ 52 w 114"/>
                    <a:gd name="T79" fmla="*/ 113 h 113"/>
                    <a:gd name="T80" fmla="*/ 58 w 114"/>
                    <a:gd name="T81" fmla="*/ 113 h 113"/>
                    <a:gd name="T82" fmla="*/ 63 w 114"/>
                    <a:gd name="T83" fmla="*/ 113 h 113"/>
                    <a:gd name="T84" fmla="*/ 70 w 114"/>
                    <a:gd name="T85" fmla="*/ 112 h 113"/>
                    <a:gd name="T86" fmla="*/ 75 w 114"/>
                    <a:gd name="T87" fmla="*/ 111 h 113"/>
                    <a:gd name="T88" fmla="*/ 80 w 114"/>
                    <a:gd name="T89" fmla="*/ 109 h 113"/>
                    <a:gd name="T90" fmla="*/ 90 w 114"/>
                    <a:gd name="T91" fmla="*/ 104 h 113"/>
                    <a:gd name="T92" fmla="*/ 98 w 114"/>
                    <a:gd name="T93" fmla="*/ 98 h 113"/>
                    <a:gd name="T94" fmla="*/ 105 w 114"/>
                    <a:gd name="T95" fmla="*/ 89 h 113"/>
                    <a:gd name="T96" fmla="*/ 110 w 114"/>
                    <a:gd name="T97" fmla="*/ 79 h 113"/>
                    <a:gd name="T98" fmla="*/ 112 w 114"/>
                    <a:gd name="T99" fmla="*/ 74 h 113"/>
                    <a:gd name="T100" fmla="*/ 113 w 114"/>
                    <a:gd name="T101" fmla="*/ 69 h 113"/>
                    <a:gd name="T102" fmla="*/ 114 w 114"/>
                    <a:gd name="T103" fmla="*/ 62 h 113"/>
                    <a:gd name="T104" fmla="*/ 114 w 114"/>
                    <a:gd name="T105" fmla="*/ 5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113">
                      <a:moveTo>
                        <a:pt x="114" y="57"/>
                      </a:moveTo>
                      <a:lnTo>
                        <a:pt x="114" y="51"/>
                      </a:lnTo>
                      <a:lnTo>
                        <a:pt x="113" y="45"/>
                      </a:lnTo>
                      <a:lnTo>
                        <a:pt x="112" y="40"/>
                      </a:lnTo>
                      <a:lnTo>
                        <a:pt x="110" y="35"/>
                      </a:lnTo>
                      <a:lnTo>
                        <a:pt x="105" y="25"/>
                      </a:lnTo>
                      <a:lnTo>
                        <a:pt x="98" y="17"/>
                      </a:lnTo>
                      <a:lnTo>
                        <a:pt x="90" y="10"/>
                      </a:lnTo>
                      <a:lnTo>
                        <a:pt x="80" y="5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3" y="1"/>
                      </a:lnTo>
                      <a:lnTo>
                        <a:pt x="58" y="0"/>
                      </a:lnTo>
                      <a:lnTo>
                        <a:pt x="52" y="1"/>
                      </a:lnTo>
                      <a:lnTo>
                        <a:pt x="46" y="1"/>
                      </a:lnTo>
                      <a:lnTo>
                        <a:pt x="41" y="3"/>
                      </a:lnTo>
                      <a:lnTo>
                        <a:pt x="36" y="5"/>
                      </a:lnTo>
                      <a:lnTo>
                        <a:pt x="26" y="10"/>
                      </a:lnTo>
                      <a:lnTo>
                        <a:pt x="17" y="17"/>
                      </a:lnTo>
                      <a:lnTo>
                        <a:pt x="10" y="25"/>
                      </a:lnTo>
                      <a:lnTo>
                        <a:pt x="5" y="35"/>
                      </a:lnTo>
                      <a:lnTo>
                        <a:pt x="4" y="40"/>
                      </a:lnTo>
                      <a:lnTo>
                        <a:pt x="1" y="45"/>
                      </a:lnTo>
                      <a:lnTo>
                        <a:pt x="1" y="51"/>
                      </a:lnTo>
                      <a:lnTo>
                        <a:pt x="0" y="57"/>
                      </a:lnTo>
                      <a:lnTo>
                        <a:pt x="1" y="62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5" y="79"/>
                      </a:lnTo>
                      <a:lnTo>
                        <a:pt x="8" y="84"/>
                      </a:lnTo>
                      <a:lnTo>
                        <a:pt x="10" y="89"/>
                      </a:lnTo>
                      <a:lnTo>
                        <a:pt x="13" y="93"/>
                      </a:lnTo>
                      <a:lnTo>
                        <a:pt x="17" y="98"/>
                      </a:lnTo>
                      <a:lnTo>
                        <a:pt x="22" y="101"/>
                      </a:lnTo>
                      <a:lnTo>
                        <a:pt x="26" y="104"/>
                      </a:lnTo>
                      <a:lnTo>
                        <a:pt x="30" y="107"/>
                      </a:lnTo>
                      <a:lnTo>
                        <a:pt x="36" y="109"/>
                      </a:lnTo>
                      <a:lnTo>
                        <a:pt x="41" y="111"/>
                      </a:lnTo>
                      <a:lnTo>
                        <a:pt x="46" y="112"/>
                      </a:lnTo>
                      <a:lnTo>
                        <a:pt x="52" y="113"/>
                      </a:lnTo>
                      <a:lnTo>
                        <a:pt x="58" y="113"/>
                      </a:lnTo>
                      <a:lnTo>
                        <a:pt x="63" y="113"/>
                      </a:lnTo>
                      <a:lnTo>
                        <a:pt x="70" y="112"/>
                      </a:lnTo>
                      <a:lnTo>
                        <a:pt x="75" y="111"/>
                      </a:lnTo>
                      <a:lnTo>
                        <a:pt x="80" y="109"/>
                      </a:lnTo>
                      <a:lnTo>
                        <a:pt x="90" y="104"/>
                      </a:lnTo>
                      <a:lnTo>
                        <a:pt x="98" y="98"/>
                      </a:lnTo>
                      <a:lnTo>
                        <a:pt x="105" y="89"/>
                      </a:lnTo>
                      <a:lnTo>
                        <a:pt x="110" y="79"/>
                      </a:lnTo>
                      <a:lnTo>
                        <a:pt x="112" y="74"/>
                      </a:lnTo>
                      <a:lnTo>
                        <a:pt x="113" y="69"/>
                      </a:lnTo>
                      <a:lnTo>
                        <a:pt x="114" y="62"/>
                      </a:lnTo>
                      <a:lnTo>
                        <a:pt x="114" y="57"/>
                      </a:lnTo>
                      <a:close/>
                    </a:path>
                  </a:pathLst>
                </a:custGeom>
                <a:solidFill>
                  <a:srgbClr val="F0F8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7" name="Freeform 7343">
                  <a:extLst>
                    <a:ext uri="{FF2B5EF4-FFF2-40B4-BE49-F238E27FC236}">
                      <a16:creationId xmlns:a16="http://schemas.microsoft.com/office/drawing/2014/main" xmlns="" id="{D9019E9D-0575-4314-9513-5CE62875C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" y="1474"/>
                  <a:ext cx="7" cy="7"/>
                </a:xfrm>
                <a:custGeom>
                  <a:avLst/>
                  <a:gdLst>
                    <a:gd name="T0" fmla="*/ 75 w 75"/>
                    <a:gd name="T1" fmla="*/ 38 h 76"/>
                    <a:gd name="T2" fmla="*/ 75 w 75"/>
                    <a:gd name="T3" fmla="*/ 31 h 76"/>
                    <a:gd name="T4" fmla="*/ 73 w 75"/>
                    <a:gd name="T5" fmla="*/ 23 h 76"/>
                    <a:gd name="T6" fmla="*/ 69 w 75"/>
                    <a:gd name="T7" fmla="*/ 17 h 76"/>
                    <a:gd name="T8" fmla="*/ 65 w 75"/>
                    <a:gd name="T9" fmla="*/ 11 h 76"/>
                    <a:gd name="T10" fmla="*/ 59 w 75"/>
                    <a:gd name="T11" fmla="*/ 6 h 76"/>
                    <a:gd name="T12" fmla="*/ 53 w 75"/>
                    <a:gd name="T13" fmla="*/ 3 h 76"/>
                    <a:gd name="T14" fmla="*/ 45 w 75"/>
                    <a:gd name="T15" fmla="*/ 1 h 76"/>
                    <a:gd name="T16" fmla="*/ 38 w 75"/>
                    <a:gd name="T17" fmla="*/ 0 h 76"/>
                    <a:gd name="T18" fmla="*/ 30 w 75"/>
                    <a:gd name="T19" fmla="*/ 1 h 76"/>
                    <a:gd name="T20" fmla="*/ 23 w 75"/>
                    <a:gd name="T21" fmla="*/ 3 h 76"/>
                    <a:gd name="T22" fmla="*/ 17 w 75"/>
                    <a:gd name="T23" fmla="*/ 6 h 76"/>
                    <a:gd name="T24" fmla="*/ 11 w 75"/>
                    <a:gd name="T25" fmla="*/ 11 h 76"/>
                    <a:gd name="T26" fmla="*/ 6 w 75"/>
                    <a:gd name="T27" fmla="*/ 17 h 76"/>
                    <a:gd name="T28" fmla="*/ 3 w 75"/>
                    <a:gd name="T29" fmla="*/ 23 h 76"/>
                    <a:gd name="T30" fmla="*/ 1 w 75"/>
                    <a:gd name="T31" fmla="*/ 31 h 76"/>
                    <a:gd name="T32" fmla="*/ 0 w 75"/>
                    <a:gd name="T33" fmla="*/ 38 h 76"/>
                    <a:gd name="T34" fmla="*/ 1 w 75"/>
                    <a:gd name="T35" fmla="*/ 46 h 76"/>
                    <a:gd name="T36" fmla="*/ 3 w 75"/>
                    <a:gd name="T37" fmla="*/ 53 h 76"/>
                    <a:gd name="T38" fmla="*/ 6 w 75"/>
                    <a:gd name="T39" fmla="*/ 59 h 76"/>
                    <a:gd name="T40" fmla="*/ 11 w 75"/>
                    <a:gd name="T41" fmla="*/ 65 h 76"/>
                    <a:gd name="T42" fmla="*/ 17 w 75"/>
                    <a:gd name="T43" fmla="*/ 69 h 76"/>
                    <a:gd name="T44" fmla="*/ 23 w 75"/>
                    <a:gd name="T45" fmla="*/ 73 h 76"/>
                    <a:gd name="T46" fmla="*/ 30 w 75"/>
                    <a:gd name="T47" fmla="*/ 75 h 76"/>
                    <a:gd name="T48" fmla="*/ 38 w 75"/>
                    <a:gd name="T49" fmla="*/ 76 h 76"/>
                    <a:gd name="T50" fmla="*/ 45 w 75"/>
                    <a:gd name="T51" fmla="*/ 75 h 76"/>
                    <a:gd name="T52" fmla="*/ 53 w 75"/>
                    <a:gd name="T53" fmla="*/ 73 h 76"/>
                    <a:gd name="T54" fmla="*/ 59 w 75"/>
                    <a:gd name="T55" fmla="*/ 69 h 76"/>
                    <a:gd name="T56" fmla="*/ 65 w 75"/>
                    <a:gd name="T57" fmla="*/ 65 h 76"/>
                    <a:gd name="T58" fmla="*/ 69 w 75"/>
                    <a:gd name="T59" fmla="*/ 59 h 76"/>
                    <a:gd name="T60" fmla="*/ 73 w 75"/>
                    <a:gd name="T61" fmla="*/ 53 h 76"/>
                    <a:gd name="T62" fmla="*/ 75 w 75"/>
                    <a:gd name="T63" fmla="*/ 46 h 76"/>
                    <a:gd name="T64" fmla="*/ 75 w 75"/>
                    <a:gd name="T65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76">
                      <a:moveTo>
                        <a:pt x="75" y="38"/>
                      </a:moveTo>
                      <a:lnTo>
                        <a:pt x="75" y="31"/>
                      </a:lnTo>
                      <a:lnTo>
                        <a:pt x="73" y="23"/>
                      </a:lnTo>
                      <a:lnTo>
                        <a:pt x="69" y="17"/>
                      </a:lnTo>
                      <a:lnTo>
                        <a:pt x="65" y="11"/>
                      </a:lnTo>
                      <a:lnTo>
                        <a:pt x="59" y="6"/>
                      </a:lnTo>
                      <a:lnTo>
                        <a:pt x="53" y="3"/>
                      </a:lnTo>
                      <a:lnTo>
                        <a:pt x="45" y="1"/>
                      </a:lnTo>
                      <a:lnTo>
                        <a:pt x="38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9"/>
                      </a:lnTo>
                      <a:lnTo>
                        <a:pt x="23" y="73"/>
                      </a:lnTo>
                      <a:lnTo>
                        <a:pt x="30" y="75"/>
                      </a:lnTo>
                      <a:lnTo>
                        <a:pt x="38" y="76"/>
                      </a:lnTo>
                      <a:lnTo>
                        <a:pt x="45" y="75"/>
                      </a:lnTo>
                      <a:lnTo>
                        <a:pt x="53" y="73"/>
                      </a:lnTo>
                      <a:lnTo>
                        <a:pt x="59" y="69"/>
                      </a:lnTo>
                      <a:lnTo>
                        <a:pt x="65" y="65"/>
                      </a:lnTo>
                      <a:lnTo>
                        <a:pt x="69" y="59"/>
                      </a:lnTo>
                      <a:lnTo>
                        <a:pt x="73" y="53"/>
                      </a:lnTo>
                      <a:lnTo>
                        <a:pt x="75" y="46"/>
                      </a:lnTo>
                      <a:lnTo>
                        <a:pt x="75" y="38"/>
                      </a:lnTo>
                      <a:close/>
                    </a:path>
                  </a:pathLst>
                </a:custGeom>
                <a:solidFill>
                  <a:srgbClr val="F7F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8" name="Freeform 7344">
                  <a:extLst>
                    <a:ext uri="{FF2B5EF4-FFF2-40B4-BE49-F238E27FC236}">
                      <a16:creationId xmlns:a16="http://schemas.microsoft.com/office/drawing/2014/main" xmlns="" id="{8E2F277C-1A4B-456E-BA52-6E0B3F620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" y="1476"/>
                  <a:ext cx="4" cy="4"/>
                </a:xfrm>
                <a:custGeom>
                  <a:avLst/>
                  <a:gdLst>
                    <a:gd name="T0" fmla="*/ 38 w 38"/>
                    <a:gd name="T1" fmla="*/ 19 h 38"/>
                    <a:gd name="T2" fmla="*/ 37 w 38"/>
                    <a:gd name="T3" fmla="*/ 15 h 38"/>
                    <a:gd name="T4" fmla="*/ 36 w 38"/>
                    <a:gd name="T5" fmla="*/ 12 h 38"/>
                    <a:gd name="T6" fmla="*/ 35 w 38"/>
                    <a:gd name="T7" fmla="*/ 8 h 38"/>
                    <a:gd name="T8" fmla="*/ 32 w 38"/>
                    <a:gd name="T9" fmla="*/ 5 h 38"/>
                    <a:gd name="T10" fmla="*/ 30 w 38"/>
                    <a:gd name="T11" fmla="*/ 3 h 38"/>
                    <a:gd name="T12" fmla="*/ 26 w 38"/>
                    <a:gd name="T13" fmla="*/ 1 h 38"/>
                    <a:gd name="T14" fmla="*/ 22 w 38"/>
                    <a:gd name="T15" fmla="*/ 0 h 38"/>
                    <a:gd name="T16" fmla="*/ 19 w 38"/>
                    <a:gd name="T17" fmla="*/ 0 h 38"/>
                    <a:gd name="T18" fmla="*/ 15 w 38"/>
                    <a:gd name="T19" fmla="*/ 0 h 38"/>
                    <a:gd name="T20" fmla="*/ 11 w 38"/>
                    <a:gd name="T21" fmla="*/ 1 h 38"/>
                    <a:gd name="T22" fmla="*/ 8 w 38"/>
                    <a:gd name="T23" fmla="*/ 3 h 38"/>
                    <a:gd name="T24" fmla="*/ 5 w 38"/>
                    <a:gd name="T25" fmla="*/ 5 h 38"/>
                    <a:gd name="T26" fmla="*/ 3 w 38"/>
                    <a:gd name="T27" fmla="*/ 8 h 38"/>
                    <a:gd name="T28" fmla="*/ 1 w 38"/>
                    <a:gd name="T29" fmla="*/ 12 h 38"/>
                    <a:gd name="T30" fmla="*/ 0 w 38"/>
                    <a:gd name="T31" fmla="*/ 15 h 38"/>
                    <a:gd name="T32" fmla="*/ 0 w 38"/>
                    <a:gd name="T33" fmla="*/ 19 h 38"/>
                    <a:gd name="T34" fmla="*/ 0 w 38"/>
                    <a:gd name="T35" fmla="*/ 22 h 38"/>
                    <a:gd name="T36" fmla="*/ 1 w 38"/>
                    <a:gd name="T37" fmla="*/ 27 h 38"/>
                    <a:gd name="T38" fmla="*/ 3 w 38"/>
                    <a:gd name="T39" fmla="*/ 30 h 38"/>
                    <a:gd name="T40" fmla="*/ 5 w 38"/>
                    <a:gd name="T41" fmla="*/ 33 h 38"/>
                    <a:gd name="T42" fmla="*/ 8 w 38"/>
                    <a:gd name="T43" fmla="*/ 35 h 38"/>
                    <a:gd name="T44" fmla="*/ 11 w 38"/>
                    <a:gd name="T45" fmla="*/ 36 h 38"/>
                    <a:gd name="T46" fmla="*/ 15 w 38"/>
                    <a:gd name="T47" fmla="*/ 37 h 38"/>
                    <a:gd name="T48" fmla="*/ 19 w 38"/>
                    <a:gd name="T49" fmla="*/ 38 h 38"/>
                    <a:gd name="T50" fmla="*/ 22 w 38"/>
                    <a:gd name="T51" fmla="*/ 37 h 38"/>
                    <a:gd name="T52" fmla="*/ 26 w 38"/>
                    <a:gd name="T53" fmla="*/ 36 h 38"/>
                    <a:gd name="T54" fmla="*/ 30 w 38"/>
                    <a:gd name="T55" fmla="*/ 35 h 38"/>
                    <a:gd name="T56" fmla="*/ 32 w 38"/>
                    <a:gd name="T57" fmla="*/ 33 h 38"/>
                    <a:gd name="T58" fmla="*/ 35 w 38"/>
                    <a:gd name="T59" fmla="*/ 30 h 38"/>
                    <a:gd name="T60" fmla="*/ 36 w 38"/>
                    <a:gd name="T61" fmla="*/ 27 h 38"/>
                    <a:gd name="T62" fmla="*/ 37 w 38"/>
                    <a:gd name="T63" fmla="*/ 22 h 38"/>
                    <a:gd name="T64" fmla="*/ 38 w 38"/>
                    <a:gd name="T65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lnTo>
                        <a:pt x="37" y="15"/>
                      </a:lnTo>
                      <a:lnTo>
                        <a:pt x="36" y="12"/>
                      </a:lnTo>
                      <a:lnTo>
                        <a:pt x="35" y="8"/>
                      </a:lnTo>
                      <a:lnTo>
                        <a:pt x="32" y="5"/>
                      </a:lnTo>
                      <a:lnTo>
                        <a:pt x="30" y="3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5"/>
                      </a:lnTo>
                      <a:lnTo>
                        <a:pt x="11" y="36"/>
                      </a:lnTo>
                      <a:lnTo>
                        <a:pt x="15" y="37"/>
                      </a:lnTo>
                      <a:lnTo>
                        <a:pt x="19" y="38"/>
                      </a:lnTo>
                      <a:lnTo>
                        <a:pt x="22" y="37"/>
                      </a:lnTo>
                      <a:lnTo>
                        <a:pt x="26" y="36"/>
                      </a:lnTo>
                      <a:lnTo>
                        <a:pt x="30" y="35"/>
                      </a:lnTo>
                      <a:lnTo>
                        <a:pt x="32" y="33"/>
                      </a:lnTo>
                      <a:lnTo>
                        <a:pt x="35" y="30"/>
                      </a:lnTo>
                      <a:lnTo>
                        <a:pt x="36" y="27"/>
                      </a:lnTo>
                      <a:lnTo>
                        <a:pt x="37" y="22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29" name="Freeform 7345">
                  <a:extLst>
                    <a:ext uri="{FF2B5EF4-FFF2-40B4-BE49-F238E27FC236}">
                      <a16:creationId xmlns:a16="http://schemas.microsoft.com/office/drawing/2014/main" xmlns="" id="{323CB8C9-3CF1-4048-9A8C-82E0F34E3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" y="1751"/>
                  <a:ext cx="21" cy="32"/>
                </a:xfrm>
                <a:custGeom>
                  <a:avLst/>
                  <a:gdLst>
                    <a:gd name="T0" fmla="*/ 0 w 207"/>
                    <a:gd name="T1" fmla="*/ 28 h 325"/>
                    <a:gd name="T2" fmla="*/ 59 w 207"/>
                    <a:gd name="T3" fmla="*/ 0 h 325"/>
                    <a:gd name="T4" fmla="*/ 207 w 207"/>
                    <a:gd name="T5" fmla="*/ 295 h 325"/>
                    <a:gd name="T6" fmla="*/ 148 w 207"/>
                    <a:gd name="T7" fmla="*/ 325 h 325"/>
                    <a:gd name="T8" fmla="*/ 0 w 207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207" y="295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0" name="Freeform 7346">
                  <a:extLst>
                    <a:ext uri="{FF2B5EF4-FFF2-40B4-BE49-F238E27FC236}">
                      <a16:creationId xmlns:a16="http://schemas.microsoft.com/office/drawing/2014/main" xmlns="" id="{667A8AAD-AEB9-4F19-A2F4-E3E29CB1B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" y="1739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1" name="Freeform 7347">
                  <a:extLst>
                    <a:ext uri="{FF2B5EF4-FFF2-40B4-BE49-F238E27FC236}">
                      <a16:creationId xmlns:a16="http://schemas.microsoft.com/office/drawing/2014/main" xmlns="" id="{7FBC8B31-DE06-44BA-A357-85EBE9286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" y="1727"/>
                  <a:ext cx="9" cy="9"/>
                </a:xfrm>
                <a:custGeom>
                  <a:avLst/>
                  <a:gdLst>
                    <a:gd name="T0" fmla="*/ 0 w 90"/>
                    <a:gd name="T1" fmla="*/ 30 h 88"/>
                    <a:gd name="T2" fmla="*/ 60 w 90"/>
                    <a:gd name="T3" fmla="*/ 0 h 88"/>
                    <a:gd name="T4" fmla="*/ 90 w 90"/>
                    <a:gd name="T5" fmla="*/ 60 h 88"/>
                    <a:gd name="T6" fmla="*/ 30 w 90"/>
                    <a:gd name="T7" fmla="*/ 88 h 88"/>
                    <a:gd name="T8" fmla="*/ 0 w 90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2" name="Freeform 7348">
                  <a:extLst>
                    <a:ext uri="{FF2B5EF4-FFF2-40B4-BE49-F238E27FC236}">
                      <a16:creationId xmlns:a16="http://schemas.microsoft.com/office/drawing/2014/main" xmlns="" id="{2574009C-5DC0-46A3-BC59-39B0A5B4C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1691"/>
                  <a:ext cx="20" cy="33"/>
                </a:xfrm>
                <a:custGeom>
                  <a:avLst/>
                  <a:gdLst>
                    <a:gd name="T0" fmla="*/ 0 w 208"/>
                    <a:gd name="T1" fmla="*/ 28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3" name="Freeform 7349">
                  <a:extLst>
                    <a:ext uri="{FF2B5EF4-FFF2-40B4-BE49-F238E27FC236}">
                      <a16:creationId xmlns:a16="http://schemas.microsoft.com/office/drawing/2014/main" xmlns="" id="{D0C3A261-44F0-4A91-B968-416157FF0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" y="1679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29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4" name="Freeform 7350">
                  <a:extLst>
                    <a:ext uri="{FF2B5EF4-FFF2-40B4-BE49-F238E27FC236}">
                      <a16:creationId xmlns:a16="http://schemas.microsoft.com/office/drawing/2014/main" xmlns="" id="{BBF00BB0-F709-4D63-ABFD-35C35AEB7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" y="1668"/>
                  <a:ext cx="9" cy="8"/>
                </a:xfrm>
                <a:custGeom>
                  <a:avLst/>
                  <a:gdLst>
                    <a:gd name="T0" fmla="*/ 0 w 88"/>
                    <a:gd name="T1" fmla="*/ 30 h 89"/>
                    <a:gd name="T2" fmla="*/ 59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5" name="Freeform 7351">
                  <a:extLst>
                    <a:ext uri="{FF2B5EF4-FFF2-40B4-BE49-F238E27FC236}">
                      <a16:creationId xmlns:a16="http://schemas.microsoft.com/office/drawing/2014/main" xmlns="" id="{01188414-D4B2-41A1-8992-7243BD1B6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" y="1632"/>
                  <a:ext cx="21" cy="33"/>
                </a:xfrm>
                <a:custGeom>
                  <a:avLst/>
                  <a:gdLst>
                    <a:gd name="T0" fmla="*/ 0 w 207"/>
                    <a:gd name="T1" fmla="*/ 28 h 325"/>
                    <a:gd name="T2" fmla="*/ 59 w 207"/>
                    <a:gd name="T3" fmla="*/ 0 h 325"/>
                    <a:gd name="T4" fmla="*/ 207 w 207"/>
                    <a:gd name="T5" fmla="*/ 296 h 325"/>
                    <a:gd name="T6" fmla="*/ 148 w 207"/>
                    <a:gd name="T7" fmla="*/ 325 h 325"/>
                    <a:gd name="T8" fmla="*/ 0 w 207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6" name="Freeform 7352">
                  <a:extLst>
                    <a:ext uri="{FF2B5EF4-FFF2-40B4-BE49-F238E27FC236}">
                      <a16:creationId xmlns:a16="http://schemas.microsoft.com/office/drawing/2014/main" xmlns="" id="{D0849344-F01A-4301-95D8-8DBDB14D7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" y="1620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7" name="Freeform 7353">
                  <a:extLst>
                    <a:ext uri="{FF2B5EF4-FFF2-40B4-BE49-F238E27FC236}">
                      <a16:creationId xmlns:a16="http://schemas.microsoft.com/office/drawing/2014/main" xmlns="" id="{4CF9DB3F-FC99-4703-972D-F5DF0C70D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" y="1608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60 w 89"/>
                    <a:gd name="T3" fmla="*/ 0 h 89"/>
                    <a:gd name="T4" fmla="*/ 89 w 89"/>
                    <a:gd name="T5" fmla="*/ 60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9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8" name="Freeform 7354">
                  <a:extLst>
                    <a:ext uri="{FF2B5EF4-FFF2-40B4-BE49-F238E27FC236}">
                      <a16:creationId xmlns:a16="http://schemas.microsoft.com/office/drawing/2014/main" xmlns="" id="{269C5517-D360-451D-B791-E33C102A9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1573"/>
                  <a:ext cx="21" cy="32"/>
                </a:xfrm>
                <a:custGeom>
                  <a:avLst/>
                  <a:gdLst>
                    <a:gd name="T0" fmla="*/ 0 w 208"/>
                    <a:gd name="T1" fmla="*/ 30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9 w 208"/>
                    <a:gd name="T7" fmla="*/ 325 h 325"/>
                    <a:gd name="T8" fmla="*/ 0 w 208"/>
                    <a:gd name="T9" fmla="*/ 30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39" name="Freeform 7355">
                  <a:extLst>
                    <a:ext uri="{FF2B5EF4-FFF2-40B4-BE49-F238E27FC236}">
                      <a16:creationId xmlns:a16="http://schemas.microsoft.com/office/drawing/2014/main" xmlns="" id="{B9594C29-F772-4E09-A051-A1F632EA6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" y="1561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8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8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0" name="Freeform 7356">
                  <a:extLst>
                    <a:ext uri="{FF2B5EF4-FFF2-40B4-BE49-F238E27FC236}">
                      <a16:creationId xmlns:a16="http://schemas.microsoft.com/office/drawing/2014/main" xmlns="" id="{49630D25-FB9F-47CF-9C8B-093C10F11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1549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8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1" name="Freeform 7357">
                  <a:extLst>
                    <a:ext uri="{FF2B5EF4-FFF2-40B4-BE49-F238E27FC236}">
                      <a16:creationId xmlns:a16="http://schemas.microsoft.com/office/drawing/2014/main" xmlns="" id="{DF89D171-8733-4636-9BC3-41103B1F3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" y="1513"/>
                  <a:ext cx="20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2" name="Freeform 7358">
                  <a:extLst>
                    <a:ext uri="{FF2B5EF4-FFF2-40B4-BE49-F238E27FC236}">
                      <a16:creationId xmlns:a16="http://schemas.microsoft.com/office/drawing/2014/main" xmlns="" id="{D8018AD7-78DB-443B-961B-DE1B84502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" y="1502"/>
                  <a:ext cx="8" cy="9"/>
                </a:xfrm>
                <a:custGeom>
                  <a:avLst/>
                  <a:gdLst>
                    <a:gd name="T0" fmla="*/ 0 w 89"/>
                    <a:gd name="T1" fmla="*/ 28 h 88"/>
                    <a:gd name="T2" fmla="*/ 60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3" name="Freeform 7359">
                  <a:extLst>
                    <a:ext uri="{FF2B5EF4-FFF2-40B4-BE49-F238E27FC236}">
                      <a16:creationId xmlns:a16="http://schemas.microsoft.com/office/drawing/2014/main" xmlns="" id="{FFF24326-852D-40CB-A5DC-7B02E9377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" y="1490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4" name="Freeform 7360">
                  <a:extLst>
                    <a:ext uri="{FF2B5EF4-FFF2-40B4-BE49-F238E27FC236}">
                      <a16:creationId xmlns:a16="http://schemas.microsoft.com/office/drawing/2014/main" xmlns="" id="{67DF2A57-0C92-4983-A48E-04B203AF2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" y="1454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6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5" name="Freeform 7361">
                  <a:extLst>
                    <a:ext uri="{FF2B5EF4-FFF2-40B4-BE49-F238E27FC236}">
                      <a16:creationId xmlns:a16="http://schemas.microsoft.com/office/drawing/2014/main" xmlns="" id="{6E17AE2C-5199-4149-A148-ECAF18BDD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" y="1442"/>
                  <a:ext cx="9" cy="9"/>
                </a:xfrm>
                <a:custGeom>
                  <a:avLst/>
                  <a:gdLst>
                    <a:gd name="T0" fmla="*/ 0 w 89"/>
                    <a:gd name="T1" fmla="*/ 28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6" name="Freeform 7362">
                  <a:extLst>
                    <a:ext uri="{FF2B5EF4-FFF2-40B4-BE49-F238E27FC236}">
                      <a16:creationId xmlns:a16="http://schemas.microsoft.com/office/drawing/2014/main" xmlns="" id="{EEF62ADD-79F2-43B0-AD74-E61D70CC0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" y="1430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9 w 88"/>
                    <a:gd name="T3" fmla="*/ 0 h 89"/>
                    <a:gd name="T4" fmla="*/ 88 w 88"/>
                    <a:gd name="T5" fmla="*/ 59 h 89"/>
                    <a:gd name="T6" fmla="*/ 30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30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7" name="Freeform 7363">
                  <a:extLst>
                    <a:ext uri="{FF2B5EF4-FFF2-40B4-BE49-F238E27FC236}">
                      <a16:creationId xmlns:a16="http://schemas.microsoft.com/office/drawing/2014/main" xmlns="" id="{4E397246-4814-441A-ABEC-3C274003D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1395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8 w 208"/>
                    <a:gd name="T3" fmla="*/ 0 h 326"/>
                    <a:gd name="T4" fmla="*/ 208 w 208"/>
                    <a:gd name="T5" fmla="*/ 297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8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8" name="Freeform 7364">
                  <a:extLst>
                    <a:ext uri="{FF2B5EF4-FFF2-40B4-BE49-F238E27FC236}">
                      <a16:creationId xmlns:a16="http://schemas.microsoft.com/office/drawing/2014/main" xmlns="" id="{2257B198-2622-4491-87C8-110825714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1383"/>
                  <a:ext cx="9" cy="9"/>
                </a:xfrm>
                <a:custGeom>
                  <a:avLst/>
                  <a:gdLst>
                    <a:gd name="T0" fmla="*/ 0 w 90"/>
                    <a:gd name="T1" fmla="*/ 29 h 88"/>
                    <a:gd name="T2" fmla="*/ 60 w 90"/>
                    <a:gd name="T3" fmla="*/ 0 h 88"/>
                    <a:gd name="T4" fmla="*/ 90 w 90"/>
                    <a:gd name="T5" fmla="*/ 58 h 88"/>
                    <a:gd name="T6" fmla="*/ 30 w 90"/>
                    <a:gd name="T7" fmla="*/ 88 h 88"/>
                    <a:gd name="T8" fmla="*/ 0 w 90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49" name="Freeform 7365">
                  <a:extLst>
                    <a:ext uri="{FF2B5EF4-FFF2-40B4-BE49-F238E27FC236}">
                      <a16:creationId xmlns:a16="http://schemas.microsoft.com/office/drawing/2014/main" xmlns="" id="{86BB0F4C-C8EC-44D3-A1BB-38A97615B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" y="1371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8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8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0" name="Freeform 7366">
                  <a:extLst>
                    <a:ext uri="{FF2B5EF4-FFF2-40B4-BE49-F238E27FC236}">
                      <a16:creationId xmlns:a16="http://schemas.microsoft.com/office/drawing/2014/main" xmlns="" id="{74440547-C299-4DF7-80AF-086534EDB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" y="1336"/>
                  <a:ext cx="20" cy="32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7 h 326"/>
                    <a:gd name="T6" fmla="*/ 149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1" name="Freeform 7367">
                  <a:extLst>
                    <a:ext uri="{FF2B5EF4-FFF2-40B4-BE49-F238E27FC236}">
                      <a16:creationId xmlns:a16="http://schemas.microsoft.com/office/drawing/2014/main" xmlns="" id="{76A53AB3-58B2-4082-8368-58353E2C0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" y="1324"/>
                  <a:ext cx="9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2" name="Freeform 7368">
                  <a:extLst>
                    <a:ext uri="{FF2B5EF4-FFF2-40B4-BE49-F238E27FC236}">
                      <a16:creationId xmlns:a16="http://schemas.microsoft.com/office/drawing/2014/main" xmlns="" id="{FFB77DD3-0CAB-4199-86C4-3CE68743C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" y="1312"/>
                  <a:ext cx="9" cy="9"/>
                </a:xfrm>
                <a:custGeom>
                  <a:avLst/>
                  <a:gdLst>
                    <a:gd name="T0" fmla="*/ 0 w 89"/>
                    <a:gd name="T1" fmla="*/ 29 h 89"/>
                    <a:gd name="T2" fmla="*/ 60 w 89"/>
                    <a:gd name="T3" fmla="*/ 0 h 89"/>
                    <a:gd name="T4" fmla="*/ 89 w 89"/>
                    <a:gd name="T5" fmla="*/ 59 h 89"/>
                    <a:gd name="T6" fmla="*/ 30 w 89"/>
                    <a:gd name="T7" fmla="*/ 89 h 89"/>
                    <a:gd name="T8" fmla="*/ 0 w 89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89" y="59"/>
                      </a:lnTo>
                      <a:lnTo>
                        <a:pt x="30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3" name="Freeform 7369">
                  <a:extLst>
                    <a:ext uri="{FF2B5EF4-FFF2-40B4-BE49-F238E27FC236}">
                      <a16:creationId xmlns:a16="http://schemas.microsoft.com/office/drawing/2014/main" xmlns="" id="{323B1DEC-ABD0-4AF8-A80A-95B7F8C3D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1276"/>
                  <a:ext cx="21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8 w 207"/>
                    <a:gd name="T3" fmla="*/ 0 h 326"/>
                    <a:gd name="T4" fmla="*/ 207 w 207"/>
                    <a:gd name="T5" fmla="*/ 297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7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4" name="Freeform 7370">
                  <a:extLst>
                    <a:ext uri="{FF2B5EF4-FFF2-40B4-BE49-F238E27FC236}">
                      <a16:creationId xmlns:a16="http://schemas.microsoft.com/office/drawing/2014/main" xmlns="" id="{3F340A1D-A18A-47A7-A84A-89CEEDE11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" y="1264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60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5" name="Freeform 7371">
                  <a:extLst>
                    <a:ext uri="{FF2B5EF4-FFF2-40B4-BE49-F238E27FC236}">
                      <a16:creationId xmlns:a16="http://schemas.microsoft.com/office/drawing/2014/main" xmlns="" id="{4805F0B4-14D1-41A3-B743-845846027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1253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59 w 89"/>
                    <a:gd name="T3" fmla="*/ 0 h 89"/>
                    <a:gd name="T4" fmla="*/ 89 w 89"/>
                    <a:gd name="T5" fmla="*/ 59 h 89"/>
                    <a:gd name="T6" fmla="*/ 29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59"/>
                      </a:lnTo>
                      <a:lnTo>
                        <a:pt x="29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6" name="Freeform 7372">
                  <a:extLst>
                    <a:ext uri="{FF2B5EF4-FFF2-40B4-BE49-F238E27FC236}">
                      <a16:creationId xmlns:a16="http://schemas.microsoft.com/office/drawing/2014/main" xmlns="" id="{0413776A-0069-4233-86F3-DE2596ED6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" y="1217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50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50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7" name="Freeform 7373">
                  <a:extLst>
                    <a:ext uri="{FF2B5EF4-FFF2-40B4-BE49-F238E27FC236}">
                      <a16:creationId xmlns:a16="http://schemas.microsoft.com/office/drawing/2014/main" xmlns="" id="{EBA0D26B-C908-4D91-990C-07FE1819E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" y="1209"/>
                  <a:ext cx="7" cy="5"/>
                </a:xfrm>
                <a:custGeom>
                  <a:avLst/>
                  <a:gdLst>
                    <a:gd name="T0" fmla="*/ 0 w 71"/>
                    <a:gd name="T1" fmla="*/ 30 h 54"/>
                    <a:gd name="T2" fmla="*/ 13 w 71"/>
                    <a:gd name="T3" fmla="*/ 54 h 54"/>
                    <a:gd name="T4" fmla="*/ 71 w 71"/>
                    <a:gd name="T5" fmla="*/ 26 h 54"/>
                    <a:gd name="T6" fmla="*/ 59 w 71"/>
                    <a:gd name="T7" fmla="*/ 0 h 54"/>
                    <a:gd name="T8" fmla="*/ 0 w 71"/>
                    <a:gd name="T9" fmla="*/ 3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54">
                      <a:moveTo>
                        <a:pt x="0" y="30"/>
                      </a:moveTo>
                      <a:lnTo>
                        <a:pt x="13" y="54"/>
                      </a:lnTo>
                      <a:lnTo>
                        <a:pt x="71" y="26"/>
                      </a:lnTo>
                      <a:lnTo>
                        <a:pt x="59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8" name="Freeform 7374">
                  <a:extLst>
                    <a:ext uri="{FF2B5EF4-FFF2-40B4-BE49-F238E27FC236}">
                      <a16:creationId xmlns:a16="http://schemas.microsoft.com/office/drawing/2014/main" xmlns="" id="{36C69891-A3BD-4E69-9A58-90AE9C50E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" y="1823"/>
                  <a:ext cx="21" cy="33"/>
                </a:xfrm>
                <a:custGeom>
                  <a:avLst/>
                  <a:gdLst>
                    <a:gd name="T0" fmla="*/ 0 w 208"/>
                    <a:gd name="T1" fmla="*/ 28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59" name="Freeform 7375">
                  <a:extLst>
                    <a:ext uri="{FF2B5EF4-FFF2-40B4-BE49-F238E27FC236}">
                      <a16:creationId xmlns:a16="http://schemas.microsoft.com/office/drawing/2014/main" xmlns="" id="{94346186-CB9F-4524-B8B9-8E6B04ED1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1812"/>
                  <a:ext cx="9" cy="8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28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8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0" name="Freeform 7376">
                  <a:extLst>
                    <a:ext uri="{FF2B5EF4-FFF2-40B4-BE49-F238E27FC236}">
                      <a16:creationId xmlns:a16="http://schemas.microsoft.com/office/drawing/2014/main" xmlns="" id="{D4F036AC-B0A8-4613-9340-D0AC4F2DF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" y="1800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9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1" name="Freeform 7377">
                  <a:extLst>
                    <a:ext uri="{FF2B5EF4-FFF2-40B4-BE49-F238E27FC236}">
                      <a16:creationId xmlns:a16="http://schemas.microsoft.com/office/drawing/2014/main" xmlns="" id="{BF3385A9-7F12-447C-8B8C-4349E1FF6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" y="1764"/>
                  <a:ext cx="20" cy="33"/>
                </a:xfrm>
                <a:custGeom>
                  <a:avLst/>
                  <a:gdLst>
                    <a:gd name="T0" fmla="*/ 0 w 208"/>
                    <a:gd name="T1" fmla="*/ 28 h 325"/>
                    <a:gd name="T2" fmla="*/ 59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2" name="Freeform 7378">
                  <a:extLst>
                    <a:ext uri="{FF2B5EF4-FFF2-40B4-BE49-F238E27FC236}">
                      <a16:creationId xmlns:a16="http://schemas.microsoft.com/office/drawing/2014/main" xmlns="" id="{451DF636-244F-4A03-99F7-34AF3DC55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752"/>
                  <a:ext cx="8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3" name="Freeform 7379">
                  <a:extLst>
                    <a:ext uri="{FF2B5EF4-FFF2-40B4-BE49-F238E27FC236}">
                      <a16:creationId xmlns:a16="http://schemas.microsoft.com/office/drawing/2014/main" xmlns="" id="{ECC9CD11-9030-4A79-BEFF-B65E63813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" y="1740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60 w 89"/>
                    <a:gd name="T3" fmla="*/ 0 h 89"/>
                    <a:gd name="T4" fmla="*/ 89 w 89"/>
                    <a:gd name="T5" fmla="*/ 60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9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4" name="Freeform 7380">
                  <a:extLst>
                    <a:ext uri="{FF2B5EF4-FFF2-40B4-BE49-F238E27FC236}">
                      <a16:creationId xmlns:a16="http://schemas.microsoft.com/office/drawing/2014/main" xmlns="" id="{02B179A4-7CED-48C0-B6FB-534455AD6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" y="1705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6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5" name="Freeform 7381">
                  <a:extLst>
                    <a:ext uri="{FF2B5EF4-FFF2-40B4-BE49-F238E27FC236}">
                      <a16:creationId xmlns:a16="http://schemas.microsoft.com/office/drawing/2014/main" xmlns="" id="{E958BC85-743D-47C3-BC93-2FDE0BC5D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" y="1693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6" name="Freeform 7382">
                  <a:extLst>
                    <a:ext uri="{FF2B5EF4-FFF2-40B4-BE49-F238E27FC236}">
                      <a16:creationId xmlns:a16="http://schemas.microsoft.com/office/drawing/2014/main" xmlns="" id="{B281B872-F5D1-40B5-ABBF-8BDF0AF9B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" y="1681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8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7" name="Freeform 7383">
                  <a:extLst>
                    <a:ext uri="{FF2B5EF4-FFF2-40B4-BE49-F238E27FC236}">
                      <a16:creationId xmlns:a16="http://schemas.microsoft.com/office/drawing/2014/main" xmlns="" id="{30B04B1F-79FE-4F73-9518-0DC27C823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" y="1646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8" name="Freeform 7384">
                  <a:extLst>
                    <a:ext uri="{FF2B5EF4-FFF2-40B4-BE49-F238E27FC236}">
                      <a16:creationId xmlns:a16="http://schemas.microsoft.com/office/drawing/2014/main" xmlns="" id="{48E58B66-9176-447A-A86A-CBBB711F8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0" y="1634"/>
                  <a:ext cx="9" cy="9"/>
                </a:xfrm>
                <a:custGeom>
                  <a:avLst/>
                  <a:gdLst>
                    <a:gd name="T0" fmla="*/ 0 w 90"/>
                    <a:gd name="T1" fmla="*/ 29 h 89"/>
                    <a:gd name="T2" fmla="*/ 60 w 90"/>
                    <a:gd name="T3" fmla="*/ 0 h 89"/>
                    <a:gd name="T4" fmla="*/ 90 w 90"/>
                    <a:gd name="T5" fmla="*/ 59 h 89"/>
                    <a:gd name="T6" fmla="*/ 30 w 90"/>
                    <a:gd name="T7" fmla="*/ 89 h 89"/>
                    <a:gd name="T8" fmla="*/ 0 w 90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69" name="Freeform 7385">
                  <a:extLst>
                    <a:ext uri="{FF2B5EF4-FFF2-40B4-BE49-F238E27FC236}">
                      <a16:creationId xmlns:a16="http://schemas.microsoft.com/office/drawing/2014/main" xmlns="" id="{D05BB450-C679-4C7C-BAA1-95E7261E4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" y="1622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0" name="Freeform 7386">
                  <a:extLst>
                    <a:ext uri="{FF2B5EF4-FFF2-40B4-BE49-F238E27FC236}">
                      <a16:creationId xmlns:a16="http://schemas.microsoft.com/office/drawing/2014/main" xmlns="" id="{4D4462D3-BDEB-4F2C-850F-D77A97893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" y="1586"/>
                  <a:ext cx="20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6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1" name="Freeform 7387">
                  <a:extLst>
                    <a:ext uri="{FF2B5EF4-FFF2-40B4-BE49-F238E27FC236}">
                      <a16:creationId xmlns:a16="http://schemas.microsoft.com/office/drawing/2014/main" xmlns="" id="{C2DFB30B-ABC0-4D99-8364-94EBC78D1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" y="1574"/>
                  <a:ext cx="8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2" name="Freeform 7388">
                  <a:extLst>
                    <a:ext uri="{FF2B5EF4-FFF2-40B4-BE49-F238E27FC236}">
                      <a16:creationId xmlns:a16="http://schemas.microsoft.com/office/drawing/2014/main" xmlns="" id="{1AF2A006-B661-4C11-9D2F-EAC2B87C9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5" y="1563"/>
                  <a:ext cx="9" cy="8"/>
                </a:xfrm>
                <a:custGeom>
                  <a:avLst/>
                  <a:gdLst>
                    <a:gd name="T0" fmla="*/ 0 w 88"/>
                    <a:gd name="T1" fmla="*/ 29 h 89"/>
                    <a:gd name="T2" fmla="*/ 59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3" name="Freeform 7389">
                  <a:extLst>
                    <a:ext uri="{FF2B5EF4-FFF2-40B4-BE49-F238E27FC236}">
                      <a16:creationId xmlns:a16="http://schemas.microsoft.com/office/drawing/2014/main" xmlns="" id="{3C703731-F637-4BAD-B956-40323C3DA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" y="1527"/>
                  <a:ext cx="21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6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4" name="Freeform 7390">
                  <a:extLst>
                    <a:ext uri="{FF2B5EF4-FFF2-40B4-BE49-F238E27FC236}">
                      <a16:creationId xmlns:a16="http://schemas.microsoft.com/office/drawing/2014/main" xmlns="" id="{8EE07A69-7F10-4C0C-8845-EA8A94768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" y="1515"/>
                  <a:ext cx="9" cy="9"/>
                </a:xfrm>
                <a:custGeom>
                  <a:avLst/>
                  <a:gdLst>
                    <a:gd name="T0" fmla="*/ 0 w 90"/>
                    <a:gd name="T1" fmla="*/ 29 h 88"/>
                    <a:gd name="T2" fmla="*/ 60 w 90"/>
                    <a:gd name="T3" fmla="*/ 0 h 88"/>
                    <a:gd name="T4" fmla="*/ 90 w 90"/>
                    <a:gd name="T5" fmla="*/ 58 h 88"/>
                    <a:gd name="T6" fmla="*/ 30 w 90"/>
                    <a:gd name="T7" fmla="*/ 88 h 88"/>
                    <a:gd name="T8" fmla="*/ 0 w 90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5" name="Freeform 7391">
                  <a:extLst>
                    <a:ext uri="{FF2B5EF4-FFF2-40B4-BE49-F238E27FC236}">
                      <a16:creationId xmlns:a16="http://schemas.microsoft.com/office/drawing/2014/main" xmlns="" id="{FF2E4D59-ED35-44BC-A1D0-93C9E8FC5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" y="1503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6" name="Freeform 7392">
                  <a:extLst>
                    <a:ext uri="{FF2B5EF4-FFF2-40B4-BE49-F238E27FC236}">
                      <a16:creationId xmlns:a16="http://schemas.microsoft.com/office/drawing/2014/main" xmlns="" id="{957B8AA2-215F-4DDE-B5A1-BE89193B1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" y="1468"/>
                  <a:ext cx="21" cy="32"/>
                </a:xfrm>
                <a:custGeom>
                  <a:avLst/>
                  <a:gdLst>
                    <a:gd name="T0" fmla="*/ 0 w 206"/>
                    <a:gd name="T1" fmla="*/ 30 h 326"/>
                    <a:gd name="T2" fmla="*/ 58 w 206"/>
                    <a:gd name="T3" fmla="*/ 0 h 326"/>
                    <a:gd name="T4" fmla="*/ 206 w 206"/>
                    <a:gd name="T5" fmla="*/ 297 h 326"/>
                    <a:gd name="T6" fmla="*/ 148 w 206"/>
                    <a:gd name="T7" fmla="*/ 326 h 326"/>
                    <a:gd name="T8" fmla="*/ 0 w 206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6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7" name="Freeform 7393">
                  <a:extLst>
                    <a:ext uri="{FF2B5EF4-FFF2-40B4-BE49-F238E27FC236}">
                      <a16:creationId xmlns:a16="http://schemas.microsoft.com/office/drawing/2014/main" xmlns="" id="{1900E810-6213-4D95-8BEC-94AFF9D0F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" y="1456"/>
                  <a:ext cx="9" cy="9"/>
                </a:xfrm>
                <a:custGeom>
                  <a:avLst/>
                  <a:gdLst>
                    <a:gd name="T0" fmla="*/ 0 w 88"/>
                    <a:gd name="T1" fmla="*/ 29 h 88"/>
                    <a:gd name="T2" fmla="*/ 59 w 88"/>
                    <a:gd name="T3" fmla="*/ 0 h 88"/>
                    <a:gd name="T4" fmla="*/ 88 w 88"/>
                    <a:gd name="T5" fmla="*/ 58 h 88"/>
                    <a:gd name="T6" fmla="*/ 30 w 88"/>
                    <a:gd name="T7" fmla="*/ 88 h 88"/>
                    <a:gd name="T8" fmla="*/ 0 w 88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8" name="Freeform 7394">
                  <a:extLst>
                    <a:ext uri="{FF2B5EF4-FFF2-40B4-BE49-F238E27FC236}">
                      <a16:creationId xmlns:a16="http://schemas.microsoft.com/office/drawing/2014/main" xmlns="" id="{2662B1B3-B5A0-4E93-8779-6D062B5F2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" y="1444"/>
                  <a:ext cx="9" cy="9"/>
                </a:xfrm>
                <a:custGeom>
                  <a:avLst/>
                  <a:gdLst>
                    <a:gd name="T0" fmla="*/ 0 w 90"/>
                    <a:gd name="T1" fmla="*/ 30 h 89"/>
                    <a:gd name="T2" fmla="*/ 60 w 90"/>
                    <a:gd name="T3" fmla="*/ 0 h 89"/>
                    <a:gd name="T4" fmla="*/ 90 w 90"/>
                    <a:gd name="T5" fmla="*/ 59 h 89"/>
                    <a:gd name="T6" fmla="*/ 30 w 90"/>
                    <a:gd name="T7" fmla="*/ 89 h 89"/>
                    <a:gd name="T8" fmla="*/ 0 w 90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79" name="Freeform 7395">
                  <a:extLst>
                    <a:ext uri="{FF2B5EF4-FFF2-40B4-BE49-F238E27FC236}">
                      <a16:creationId xmlns:a16="http://schemas.microsoft.com/office/drawing/2014/main" xmlns="" id="{FD215A0C-2926-4D59-92B4-44099D4EB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" y="1408"/>
                  <a:ext cx="20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7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0" name="Freeform 7396">
                  <a:extLst>
                    <a:ext uri="{FF2B5EF4-FFF2-40B4-BE49-F238E27FC236}">
                      <a16:creationId xmlns:a16="http://schemas.microsoft.com/office/drawing/2014/main" xmlns="" id="{596304F3-153B-4F1F-B078-A8F80F2BA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397"/>
                  <a:ext cx="9" cy="8"/>
                </a:xfrm>
                <a:custGeom>
                  <a:avLst/>
                  <a:gdLst>
                    <a:gd name="T0" fmla="*/ 0 w 88"/>
                    <a:gd name="T1" fmla="*/ 30 h 88"/>
                    <a:gd name="T2" fmla="*/ 59 w 88"/>
                    <a:gd name="T3" fmla="*/ 0 h 88"/>
                    <a:gd name="T4" fmla="*/ 88 w 88"/>
                    <a:gd name="T5" fmla="*/ 59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1" name="Freeform 7397">
                  <a:extLst>
                    <a:ext uri="{FF2B5EF4-FFF2-40B4-BE49-F238E27FC236}">
                      <a16:creationId xmlns:a16="http://schemas.microsoft.com/office/drawing/2014/main" xmlns="" id="{AB9B506A-798B-4FE2-BB65-FB8E22DEC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1385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59 w 89"/>
                    <a:gd name="T3" fmla="*/ 0 h 89"/>
                    <a:gd name="T4" fmla="*/ 89 w 89"/>
                    <a:gd name="T5" fmla="*/ 59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59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2" name="Freeform 7398">
                  <a:extLst>
                    <a:ext uri="{FF2B5EF4-FFF2-40B4-BE49-F238E27FC236}">
                      <a16:creationId xmlns:a16="http://schemas.microsoft.com/office/drawing/2014/main" xmlns="" id="{585DAECF-C918-4A84-BED9-ADC79E5EE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1349"/>
                  <a:ext cx="21" cy="33"/>
                </a:xfrm>
                <a:custGeom>
                  <a:avLst/>
                  <a:gdLst>
                    <a:gd name="T0" fmla="*/ 0 w 206"/>
                    <a:gd name="T1" fmla="*/ 30 h 326"/>
                    <a:gd name="T2" fmla="*/ 58 w 206"/>
                    <a:gd name="T3" fmla="*/ 0 h 326"/>
                    <a:gd name="T4" fmla="*/ 206 w 206"/>
                    <a:gd name="T5" fmla="*/ 297 h 326"/>
                    <a:gd name="T6" fmla="*/ 148 w 206"/>
                    <a:gd name="T7" fmla="*/ 326 h 326"/>
                    <a:gd name="T8" fmla="*/ 0 w 206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6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3" name="Freeform 7399">
                  <a:extLst>
                    <a:ext uri="{FF2B5EF4-FFF2-40B4-BE49-F238E27FC236}">
                      <a16:creationId xmlns:a16="http://schemas.microsoft.com/office/drawing/2014/main" xmlns="" id="{53D67A7E-AAEF-4631-A296-05BF98F7A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" y="1337"/>
                  <a:ext cx="9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8 w 88"/>
                    <a:gd name="T3" fmla="*/ 0 h 88"/>
                    <a:gd name="T4" fmla="*/ 88 w 88"/>
                    <a:gd name="T5" fmla="*/ 60 h 88"/>
                    <a:gd name="T6" fmla="*/ 30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4" name="Freeform 7400">
                  <a:extLst>
                    <a:ext uri="{FF2B5EF4-FFF2-40B4-BE49-F238E27FC236}">
                      <a16:creationId xmlns:a16="http://schemas.microsoft.com/office/drawing/2014/main" xmlns="" id="{71EB668C-8743-4B04-98D0-298657D95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1325"/>
                  <a:ext cx="9" cy="9"/>
                </a:xfrm>
                <a:custGeom>
                  <a:avLst/>
                  <a:gdLst>
                    <a:gd name="T0" fmla="*/ 0 w 90"/>
                    <a:gd name="T1" fmla="*/ 30 h 89"/>
                    <a:gd name="T2" fmla="*/ 60 w 90"/>
                    <a:gd name="T3" fmla="*/ 0 h 89"/>
                    <a:gd name="T4" fmla="*/ 90 w 90"/>
                    <a:gd name="T5" fmla="*/ 59 h 89"/>
                    <a:gd name="T6" fmla="*/ 30 w 90"/>
                    <a:gd name="T7" fmla="*/ 89 h 89"/>
                    <a:gd name="T8" fmla="*/ 0 w 90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5" name="Freeform 7401">
                  <a:extLst>
                    <a:ext uri="{FF2B5EF4-FFF2-40B4-BE49-F238E27FC236}">
                      <a16:creationId xmlns:a16="http://schemas.microsoft.com/office/drawing/2014/main" xmlns="" id="{FA1A0146-6913-4CFE-AB42-CD1BE2CB5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" y="1290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6" name="Freeform 7402">
                  <a:extLst>
                    <a:ext uri="{FF2B5EF4-FFF2-40B4-BE49-F238E27FC236}">
                      <a16:creationId xmlns:a16="http://schemas.microsoft.com/office/drawing/2014/main" xmlns="" id="{8E259316-34AF-42EC-ADF5-F8D987C45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" y="1278"/>
                  <a:ext cx="9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8 w 88"/>
                    <a:gd name="T3" fmla="*/ 0 h 88"/>
                    <a:gd name="T4" fmla="*/ 88 w 88"/>
                    <a:gd name="T5" fmla="*/ 60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7" name="Freeform 7403">
                  <a:extLst>
                    <a:ext uri="{FF2B5EF4-FFF2-40B4-BE49-F238E27FC236}">
                      <a16:creationId xmlns:a16="http://schemas.microsoft.com/office/drawing/2014/main" xmlns="" id="{8AF780C6-EEF5-4594-A0FB-278DEC7B6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" y="1266"/>
                  <a:ext cx="9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9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9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8" name="Freeform 7404">
                  <a:extLst>
                    <a:ext uri="{FF2B5EF4-FFF2-40B4-BE49-F238E27FC236}">
                      <a16:creationId xmlns:a16="http://schemas.microsoft.com/office/drawing/2014/main" xmlns="" id="{2AC8165B-00B3-4549-ABFD-C60547770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" y="1231"/>
                  <a:ext cx="20" cy="32"/>
                </a:xfrm>
                <a:custGeom>
                  <a:avLst/>
                  <a:gdLst>
                    <a:gd name="T0" fmla="*/ 0 w 207"/>
                    <a:gd name="T1" fmla="*/ 30 h 327"/>
                    <a:gd name="T2" fmla="*/ 59 w 207"/>
                    <a:gd name="T3" fmla="*/ 0 h 327"/>
                    <a:gd name="T4" fmla="*/ 207 w 207"/>
                    <a:gd name="T5" fmla="*/ 297 h 327"/>
                    <a:gd name="T6" fmla="*/ 148 w 207"/>
                    <a:gd name="T7" fmla="*/ 327 h 327"/>
                    <a:gd name="T8" fmla="*/ 0 w 207"/>
                    <a:gd name="T9" fmla="*/ 3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7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8" y="32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89" name="Freeform 7405">
                  <a:extLst>
                    <a:ext uri="{FF2B5EF4-FFF2-40B4-BE49-F238E27FC236}">
                      <a16:creationId xmlns:a16="http://schemas.microsoft.com/office/drawing/2014/main" xmlns="" id="{E5B49579-5F74-43B9-B7A2-47991480C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" y="1219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8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0" name="Freeform 7406">
                  <a:extLst>
                    <a:ext uri="{FF2B5EF4-FFF2-40B4-BE49-F238E27FC236}">
                      <a16:creationId xmlns:a16="http://schemas.microsoft.com/office/drawing/2014/main" xmlns="" id="{2FBCFEAA-4883-47E0-8B34-534DB2EC1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" y="1207"/>
                  <a:ext cx="9" cy="9"/>
                </a:xfrm>
                <a:custGeom>
                  <a:avLst/>
                  <a:gdLst>
                    <a:gd name="T0" fmla="*/ 0 w 90"/>
                    <a:gd name="T1" fmla="*/ 29 h 88"/>
                    <a:gd name="T2" fmla="*/ 60 w 90"/>
                    <a:gd name="T3" fmla="*/ 0 h 88"/>
                    <a:gd name="T4" fmla="*/ 90 w 90"/>
                    <a:gd name="T5" fmla="*/ 59 h 88"/>
                    <a:gd name="T6" fmla="*/ 30 w 90"/>
                    <a:gd name="T7" fmla="*/ 88 h 88"/>
                    <a:gd name="T8" fmla="*/ 0 w 90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1" name="Freeform 7407">
                  <a:extLst>
                    <a:ext uri="{FF2B5EF4-FFF2-40B4-BE49-F238E27FC236}">
                      <a16:creationId xmlns:a16="http://schemas.microsoft.com/office/drawing/2014/main" xmlns="" id="{8D3340B6-535F-4C50-88A0-5BF03F165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2030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2" name="Freeform 7408">
                  <a:extLst>
                    <a:ext uri="{FF2B5EF4-FFF2-40B4-BE49-F238E27FC236}">
                      <a16:creationId xmlns:a16="http://schemas.microsoft.com/office/drawing/2014/main" xmlns="" id="{2613C9EC-D07B-4A90-B818-78A563ED4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7" y="2018"/>
                  <a:ext cx="9" cy="9"/>
                </a:xfrm>
                <a:custGeom>
                  <a:avLst/>
                  <a:gdLst>
                    <a:gd name="T0" fmla="*/ 0 w 88"/>
                    <a:gd name="T1" fmla="*/ 28 h 88"/>
                    <a:gd name="T2" fmla="*/ 58 w 88"/>
                    <a:gd name="T3" fmla="*/ 0 h 88"/>
                    <a:gd name="T4" fmla="*/ 88 w 88"/>
                    <a:gd name="T5" fmla="*/ 58 h 88"/>
                    <a:gd name="T6" fmla="*/ 29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29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3" name="Freeform 7409">
                  <a:extLst>
                    <a:ext uri="{FF2B5EF4-FFF2-40B4-BE49-F238E27FC236}">
                      <a16:creationId xmlns:a16="http://schemas.microsoft.com/office/drawing/2014/main" xmlns="" id="{CFF286F1-D7E4-4E7C-AB80-FA2F1A959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006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30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4" name="Freeform 7410">
                  <a:extLst>
                    <a:ext uri="{FF2B5EF4-FFF2-40B4-BE49-F238E27FC236}">
                      <a16:creationId xmlns:a16="http://schemas.microsoft.com/office/drawing/2014/main" xmlns="" id="{4A7F1EBE-4906-42EE-B0BB-5438A0538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1971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7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5" name="Freeform 7411">
                  <a:extLst>
                    <a:ext uri="{FF2B5EF4-FFF2-40B4-BE49-F238E27FC236}">
                      <a16:creationId xmlns:a16="http://schemas.microsoft.com/office/drawing/2014/main" xmlns="" id="{0A4E54F2-4641-4C43-8A8B-F75E7EE1D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7" y="1959"/>
                  <a:ext cx="9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9 w 88"/>
                    <a:gd name="T3" fmla="*/ 0 h 88"/>
                    <a:gd name="T4" fmla="*/ 88 w 88"/>
                    <a:gd name="T5" fmla="*/ 59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6" name="Freeform 7412">
                  <a:extLst>
                    <a:ext uri="{FF2B5EF4-FFF2-40B4-BE49-F238E27FC236}">
                      <a16:creationId xmlns:a16="http://schemas.microsoft.com/office/drawing/2014/main" xmlns="" id="{D7A75804-2FAB-47EA-BE69-0E10A1E94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1" y="1947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9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7" name="Freeform 7413">
                  <a:extLst>
                    <a:ext uri="{FF2B5EF4-FFF2-40B4-BE49-F238E27FC236}">
                      <a16:creationId xmlns:a16="http://schemas.microsoft.com/office/drawing/2014/main" xmlns="" id="{9CF1DE6C-E6FD-40B4-B3D6-7562288D2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1911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8" name="Freeform 7414">
                  <a:extLst>
                    <a:ext uri="{FF2B5EF4-FFF2-40B4-BE49-F238E27FC236}">
                      <a16:creationId xmlns:a16="http://schemas.microsoft.com/office/drawing/2014/main" xmlns="" id="{B107751D-8A41-4B75-95B2-79D064B48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1900"/>
                  <a:ext cx="8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8 w 88"/>
                    <a:gd name="T3" fmla="*/ 0 h 88"/>
                    <a:gd name="T4" fmla="*/ 88 w 88"/>
                    <a:gd name="T5" fmla="*/ 59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0999" name="Freeform 7415">
                  <a:extLst>
                    <a:ext uri="{FF2B5EF4-FFF2-40B4-BE49-F238E27FC236}">
                      <a16:creationId xmlns:a16="http://schemas.microsoft.com/office/drawing/2014/main" xmlns="" id="{033F4D5C-B13B-40AA-8FFA-73BFAB58B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" y="1888"/>
                  <a:ext cx="8" cy="9"/>
                </a:xfrm>
                <a:custGeom>
                  <a:avLst/>
                  <a:gdLst>
                    <a:gd name="T0" fmla="*/ 0 w 88"/>
                    <a:gd name="T1" fmla="*/ 28 h 88"/>
                    <a:gd name="T2" fmla="*/ 60 w 88"/>
                    <a:gd name="T3" fmla="*/ 0 h 88"/>
                    <a:gd name="T4" fmla="*/ 88 w 88"/>
                    <a:gd name="T5" fmla="*/ 58 h 88"/>
                    <a:gd name="T6" fmla="*/ 30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88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0" name="Freeform 7416">
                  <a:extLst>
                    <a:ext uri="{FF2B5EF4-FFF2-40B4-BE49-F238E27FC236}">
                      <a16:creationId xmlns:a16="http://schemas.microsoft.com/office/drawing/2014/main" xmlns="" id="{43415625-618C-420A-A7B2-220487760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852"/>
                  <a:ext cx="21" cy="33"/>
                </a:xfrm>
                <a:custGeom>
                  <a:avLst/>
                  <a:gdLst>
                    <a:gd name="T0" fmla="*/ 0 w 208"/>
                    <a:gd name="T1" fmla="*/ 30 h 327"/>
                    <a:gd name="T2" fmla="*/ 59 w 208"/>
                    <a:gd name="T3" fmla="*/ 0 h 327"/>
                    <a:gd name="T4" fmla="*/ 208 w 208"/>
                    <a:gd name="T5" fmla="*/ 297 h 327"/>
                    <a:gd name="T6" fmla="*/ 148 w 208"/>
                    <a:gd name="T7" fmla="*/ 327 h 327"/>
                    <a:gd name="T8" fmla="*/ 0 w 208"/>
                    <a:gd name="T9" fmla="*/ 3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7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7"/>
                      </a:lnTo>
                      <a:lnTo>
                        <a:pt x="148" y="32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1" name="Freeform 7417">
                  <a:extLst>
                    <a:ext uri="{FF2B5EF4-FFF2-40B4-BE49-F238E27FC236}">
                      <a16:creationId xmlns:a16="http://schemas.microsoft.com/office/drawing/2014/main" xmlns="" id="{BD489FF8-A1E8-484F-A42F-1230A53EE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1840"/>
                  <a:ext cx="9" cy="9"/>
                </a:xfrm>
                <a:custGeom>
                  <a:avLst/>
                  <a:gdLst>
                    <a:gd name="T0" fmla="*/ 0 w 90"/>
                    <a:gd name="T1" fmla="*/ 30 h 88"/>
                    <a:gd name="T2" fmla="*/ 60 w 90"/>
                    <a:gd name="T3" fmla="*/ 0 h 88"/>
                    <a:gd name="T4" fmla="*/ 90 w 90"/>
                    <a:gd name="T5" fmla="*/ 60 h 88"/>
                    <a:gd name="T6" fmla="*/ 30 w 90"/>
                    <a:gd name="T7" fmla="*/ 88 h 88"/>
                    <a:gd name="T8" fmla="*/ 0 w 90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2" name="Freeform 7418">
                  <a:extLst>
                    <a:ext uri="{FF2B5EF4-FFF2-40B4-BE49-F238E27FC236}">
                      <a16:creationId xmlns:a16="http://schemas.microsoft.com/office/drawing/2014/main" xmlns="" id="{228C0B83-BFD8-4B3F-99D8-4602DD592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1829"/>
                  <a:ext cx="9" cy="8"/>
                </a:xfrm>
                <a:custGeom>
                  <a:avLst/>
                  <a:gdLst>
                    <a:gd name="T0" fmla="*/ 0 w 88"/>
                    <a:gd name="T1" fmla="*/ 28 h 88"/>
                    <a:gd name="T2" fmla="*/ 58 w 88"/>
                    <a:gd name="T3" fmla="*/ 0 h 88"/>
                    <a:gd name="T4" fmla="*/ 88 w 88"/>
                    <a:gd name="T5" fmla="*/ 58 h 88"/>
                    <a:gd name="T6" fmla="*/ 29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29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3" name="Freeform 7419">
                  <a:extLst>
                    <a:ext uri="{FF2B5EF4-FFF2-40B4-BE49-F238E27FC236}">
                      <a16:creationId xmlns:a16="http://schemas.microsoft.com/office/drawing/2014/main" xmlns="" id="{6DFA0F84-8CBC-4C67-B650-91E25140B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4" y="1793"/>
                  <a:ext cx="21" cy="33"/>
                </a:xfrm>
                <a:custGeom>
                  <a:avLst/>
                  <a:gdLst>
                    <a:gd name="T0" fmla="*/ 0 w 207"/>
                    <a:gd name="T1" fmla="*/ 30 h 327"/>
                    <a:gd name="T2" fmla="*/ 59 w 207"/>
                    <a:gd name="T3" fmla="*/ 0 h 327"/>
                    <a:gd name="T4" fmla="*/ 207 w 207"/>
                    <a:gd name="T5" fmla="*/ 297 h 327"/>
                    <a:gd name="T6" fmla="*/ 148 w 207"/>
                    <a:gd name="T7" fmla="*/ 327 h 327"/>
                    <a:gd name="T8" fmla="*/ 0 w 207"/>
                    <a:gd name="T9" fmla="*/ 3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7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8" y="32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4" name="Freeform 7420">
                  <a:extLst>
                    <a:ext uri="{FF2B5EF4-FFF2-40B4-BE49-F238E27FC236}">
                      <a16:creationId xmlns:a16="http://schemas.microsoft.com/office/drawing/2014/main" xmlns="" id="{8B8B0BB4-6FEA-4DE6-8074-E2DFB6705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781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59 w 89"/>
                    <a:gd name="T3" fmla="*/ 0 h 88"/>
                    <a:gd name="T4" fmla="*/ 89 w 89"/>
                    <a:gd name="T5" fmla="*/ 60 h 88"/>
                    <a:gd name="T6" fmla="*/ 30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5" name="Freeform 7421">
                  <a:extLst>
                    <a:ext uri="{FF2B5EF4-FFF2-40B4-BE49-F238E27FC236}">
                      <a16:creationId xmlns:a16="http://schemas.microsoft.com/office/drawing/2014/main" xmlns="" id="{2D0D813F-7A48-4EA7-9822-7D59A649F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2" y="1769"/>
                  <a:ext cx="9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6" name="Freeform 7422">
                  <a:extLst>
                    <a:ext uri="{FF2B5EF4-FFF2-40B4-BE49-F238E27FC236}">
                      <a16:creationId xmlns:a16="http://schemas.microsoft.com/office/drawing/2014/main" xmlns="" id="{BCFF9F34-F3EC-462F-ABF5-C5296CF18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1734"/>
                  <a:ext cx="21" cy="32"/>
                </a:xfrm>
                <a:custGeom>
                  <a:avLst/>
                  <a:gdLst>
                    <a:gd name="T0" fmla="*/ 0 w 208"/>
                    <a:gd name="T1" fmla="*/ 29 h 326"/>
                    <a:gd name="T2" fmla="*/ 60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7" name="Freeform 7423">
                  <a:extLst>
                    <a:ext uri="{FF2B5EF4-FFF2-40B4-BE49-F238E27FC236}">
                      <a16:creationId xmlns:a16="http://schemas.microsoft.com/office/drawing/2014/main" xmlns="" id="{3666EAAB-BE5E-4240-AB33-6BB0BCE93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" y="1722"/>
                  <a:ext cx="8" cy="9"/>
                </a:xfrm>
                <a:custGeom>
                  <a:avLst/>
                  <a:gdLst>
                    <a:gd name="T0" fmla="*/ 0 w 90"/>
                    <a:gd name="T1" fmla="*/ 30 h 89"/>
                    <a:gd name="T2" fmla="*/ 60 w 90"/>
                    <a:gd name="T3" fmla="*/ 0 h 89"/>
                    <a:gd name="T4" fmla="*/ 90 w 90"/>
                    <a:gd name="T5" fmla="*/ 60 h 89"/>
                    <a:gd name="T6" fmla="*/ 30 w 90"/>
                    <a:gd name="T7" fmla="*/ 89 h 89"/>
                    <a:gd name="T8" fmla="*/ 0 w 90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8" name="Freeform 7424">
                  <a:extLst>
                    <a:ext uri="{FF2B5EF4-FFF2-40B4-BE49-F238E27FC236}">
                      <a16:creationId xmlns:a16="http://schemas.microsoft.com/office/drawing/2014/main" xmlns="" id="{914E49F0-64E6-492C-93EF-E65C6306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3" y="1710"/>
                  <a:ext cx="9" cy="9"/>
                </a:xfrm>
                <a:custGeom>
                  <a:avLst/>
                  <a:gdLst>
                    <a:gd name="T0" fmla="*/ 0 w 88"/>
                    <a:gd name="T1" fmla="*/ 29 h 88"/>
                    <a:gd name="T2" fmla="*/ 58 w 88"/>
                    <a:gd name="T3" fmla="*/ 0 h 88"/>
                    <a:gd name="T4" fmla="*/ 88 w 88"/>
                    <a:gd name="T5" fmla="*/ 58 h 88"/>
                    <a:gd name="T6" fmla="*/ 29 w 88"/>
                    <a:gd name="T7" fmla="*/ 88 h 88"/>
                    <a:gd name="T8" fmla="*/ 0 w 88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29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09" name="Freeform 7425">
                  <a:extLst>
                    <a:ext uri="{FF2B5EF4-FFF2-40B4-BE49-F238E27FC236}">
                      <a16:creationId xmlns:a16="http://schemas.microsoft.com/office/drawing/2014/main" xmlns="" id="{DA65EE40-D17C-4F8F-A0C3-6D3A3E3EA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" y="1674"/>
                  <a:ext cx="21" cy="33"/>
                </a:xfrm>
                <a:custGeom>
                  <a:avLst/>
                  <a:gdLst>
                    <a:gd name="T0" fmla="*/ 0 w 206"/>
                    <a:gd name="T1" fmla="*/ 29 h 326"/>
                    <a:gd name="T2" fmla="*/ 58 w 206"/>
                    <a:gd name="T3" fmla="*/ 0 h 326"/>
                    <a:gd name="T4" fmla="*/ 206 w 206"/>
                    <a:gd name="T5" fmla="*/ 296 h 326"/>
                    <a:gd name="T6" fmla="*/ 148 w 206"/>
                    <a:gd name="T7" fmla="*/ 326 h 326"/>
                    <a:gd name="T8" fmla="*/ 0 w 206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206" y="296"/>
                      </a:lnTo>
                      <a:lnTo>
                        <a:pt x="148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0" name="Freeform 7426">
                  <a:extLst>
                    <a:ext uri="{FF2B5EF4-FFF2-40B4-BE49-F238E27FC236}">
                      <a16:creationId xmlns:a16="http://schemas.microsoft.com/office/drawing/2014/main" xmlns="" id="{A05285CB-3E26-4EA5-A4CB-E4C82AE95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" y="1663"/>
                  <a:ext cx="9" cy="8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30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1" name="Freeform 7427">
                  <a:extLst>
                    <a:ext uri="{FF2B5EF4-FFF2-40B4-BE49-F238E27FC236}">
                      <a16:creationId xmlns:a16="http://schemas.microsoft.com/office/drawing/2014/main" xmlns="" id="{09770769-5173-419B-9CCB-6127D6659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" y="1651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59 w 89"/>
                    <a:gd name="T3" fmla="*/ 0 h 88"/>
                    <a:gd name="T4" fmla="*/ 89 w 89"/>
                    <a:gd name="T5" fmla="*/ 60 h 88"/>
                    <a:gd name="T6" fmla="*/ 29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2" name="Freeform 7428">
                  <a:extLst>
                    <a:ext uri="{FF2B5EF4-FFF2-40B4-BE49-F238E27FC236}">
                      <a16:creationId xmlns:a16="http://schemas.microsoft.com/office/drawing/2014/main" xmlns="" id="{CFB91BAB-5393-490F-93D0-418EDE99F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" y="1615"/>
                  <a:ext cx="21" cy="33"/>
                </a:xfrm>
                <a:custGeom>
                  <a:avLst/>
                  <a:gdLst>
                    <a:gd name="T0" fmla="*/ 0 w 207"/>
                    <a:gd name="T1" fmla="*/ 29 h 326"/>
                    <a:gd name="T2" fmla="*/ 59 w 207"/>
                    <a:gd name="T3" fmla="*/ 0 h 326"/>
                    <a:gd name="T4" fmla="*/ 207 w 207"/>
                    <a:gd name="T5" fmla="*/ 296 h 326"/>
                    <a:gd name="T6" fmla="*/ 149 w 207"/>
                    <a:gd name="T7" fmla="*/ 326 h 326"/>
                    <a:gd name="T8" fmla="*/ 0 w 207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9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3" name="Freeform 7429">
                  <a:extLst>
                    <a:ext uri="{FF2B5EF4-FFF2-40B4-BE49-F238E27FC236}">
                      <a16:creationId xmlns:a16="http://schemas.microsoft.com/office/drawing/2014/main" xmlns="" id="{AA83E2A1-5D0B-4BCD-941B-5164D677A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1603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29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4" name="Freeform 7430">
                  <a:extLst>
                    <a:ext uri="{FF2B5EF4-FFF2-40B4-BE49-F238E27FC236}">
                      <a16:creationId xmlns:a16="http://schemas.microsoft.com/office/drawing/2014/main" xmlns="" id="{872FACB0-2884-4FF1-B064-438C2CDE4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3" y="1591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59 w 89"/>
                    <a:gd name="T3" fmla="*/ 0 h 88"/>
                    <a:gd name="T4" fmla="*/ 89 w 89"/>
                    <a:gd name="T5" fmla="*/ 60 h 88"/>
                    <a:gd name="T6" fmla="*/ 30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5" name="Freeform 7431">
                  <a:extLst>
                    <a:ext uri="{FF2B5EF4-FFF2-40B4-BE49-F238E27FC236}">
                      <a16:creationId xmlns:a16="http://schemas.microsoft.com/office/drawing/2014/main" xmlns="" id="{E30B7751-F85A-4585-8620-A063BA362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6" y="1556"/>
                  <a:ext cx="20" cy="32"/>
                </a:xfrm>
                <a:custGeom>
                  <a:avLst/>
                  <a:gdLst>
                    <a:gd name="T0" fmla="*/ 0 w 207"/>
                    <a:gd name="T1" fmla="*/ 29 h 326"/>
                    <a:gd name="T2" fmla="*/ 58 w 207"/>
                    <a:gd name="T3" fmla="*/ 0 h 326"/>
                    <a:gd name="T4" fmla="*/ 207 w 207"/>
                    <a:gd name="T5" fmla="*/ 296 h 326"/>
                    <a:gd name="T6" fmla="*/ 148 w 207"/>
                    <a:gd name="T7" fmla="*/ 326 h 326"/>
                    <a:gd name="T8" fmla="*/ 0 w 207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207" y="296"/>
                      </a:lnTo>
                      <a:lnTo>
                        <a:pt x="148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6" name="Freeform 7432">
                  <a:extLst>
                    <a:ext uri="{FF2B5EF4-FFF2-40B4-BE49-F238E27FC236}">
                      <a16:creationId xmlns:a16="http://schemas.microsoft.com/office/drawing/2014/main" xmlns="" id="{16C1C7ED-9CF8-4116-B7D2-CC3D65CF3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" y="1544"/>
                  <a:ext cx="8" cy="9"/>
                </a:xfrm>
                <a:custGeom>
                  <a:avLst/>
                  <a:gdLst>
                    <a:gd name="T0" fmla="*/ 0 w 88"/>
                    <a:gd name="T1" fmla="*/ 30 h 90"/>
                    <a:gd name="T2" fmla="*/ 60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7" name="Freeform 7433">
                  <a:extLst>
                    <a:ext uri="{FF2B5EF4-FFF2-40B4-BE49-F238E27FC236}">
                      <a16:creationId xmlns:a16="http://schemas.microsoft.com/office/drawing/2014/main" xmlns="" id="{8E359CE1-B7F0-4B1E-BC96-5B06AC49F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1532"/>
                  <a:ext cx="9" cy="9"/>
                </a:xfrm>
                <a:custGeom>
                  <a:avLst/>
                  <a:gdLst>
                    <a:gd name="T0" fmla="*/ 0 w 90"/>
                    <a:gd name="T1" fmla="*/ 30 h 88"/>
                    <a:gd name="T2" fmla="*/ 60 w 90"/>
                    <a:gd name="T3" fmla="*/ 0 h 88"/>
                    <a:gd name="T4" fmla="*/ 90 w 90"/>
                    <a:gd name="T5" fmla="*/ 60 h 88"/>
                    <a:gd name="T6" fmla="*/ 30 w 90"/>
                    <a:gd name="T7" fmla="*/ 88 h 88"/>
                    <a:gd name="T8" fmla="*/ 0 w 90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8" name="Freeform 7434">
                  <a:extLst>
                    <a:ext uri="{FF2B5EF4-FFF2-40B4-BE49-F238E27FC236}">
                      <a16:creationId xmlns:a16="http://schemas.microsoft.com/office/drawing/2014/main" xmlns="" id="{BCB74BDC-5C3E-48AF-8A52-CC6E7B4AD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1497"/>
                  <a:ext cx="21" cy="32"/>
                </a:xfrm>
                <a:custGeom>
                  <a:avLst/>
                  <a:gdLst>
                    <a:gd name="T0" fmla="*/ 0 w 208"/>
                    <a:gd name="T1" fmla="*/ 29 h 325"/>
                    <a:gd name="T2" fmla="*/ 60 w 208"/>
                    <a:gd name="T3" fmla="*/ 0 h 325"/>
                    <a:gd name="T4" fmla="*/ 208 w 208"/>
                    <a:gd name="T5" fmla="*/ 295 h 325"/>
                    <a:gd name="T6" fmla="*/ 150 w 208"/>
                    <a:gd name="T7" fmla="*/ 325 h 325"/>
                    <a:gd name="T8" fmla="*/ 0 w 208"/>
                    <a:gd name="T9" fmla="*/ 29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208" y="295"/>
                      </a:lnTo>
                      <a:lnTo>
                        <a:pt x="150" y="32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19" name="Freeform 7435">
                  <a:extLst>
                    <a:ext uri="{FF2B5EF4-FFF2-40B4-BE49-F238E27FC236}">
                      <a16:creationId xmlns:a16="http://schemas.microsoft.com/office/drawing/2014/main" xmlns="" id="{191D08C3-37F1-43FC-80C1-552DBBADC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1485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0" name="Freeform 7436">
                  <a:extLst>
                    <a:ext uri="{FF2B5EF4-FFF2-40B4-BE49-F238E27FC236}">
                      <a16:creationId xmlns:a16="http://schemas.microsoft.com/office/drawing/2014/main" xmlns="" id="{E69A21DF-EBEC-41E2-9F0F-1D971D4CB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1473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59 w 89"/>
                    <a:gd name="T3" fmla="*/ 0 h 89"/>
                    <a:gd name="T4" fmla="*/ 89 w 89"/>
                    <a:gd name="T5" fmla="*/ 60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1" name="Freeform 7437">
                  <a:extLst>
                    <a:ext uri="{FF2B5EF4-FFF2-40B4-BE49-F238E27FC236}">
                      <a16:creationId xmlns:a16="http://schemas.microsoft.com/office/drawing/2014/main" xmlns="" id="{2B0602FD-A2F4-4062-9895-AF14AD045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" y="1437"/>
                  <a:ext cx="21" cy="33"/>
                </a:xfrm>
                <a:custGeom>
                  <a:avLst/>
                  <a:gdLst>
                    <a:gd name="T0" fmla="*/ 0 w 208"/>
                    <a:gd name="T1" fmla="*/ 29 h 325"/>
                    <a:gd name="T2" fmla="*/ 59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9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2" name="Freeform 7438">
                  <a:extLst>
                    <a:ext uri="{FF2B5EF4-FFF2-40B4-BE49-F238E27FC236}">
                      <a16:creationId xmlns:a16="http://schemas.microsoft.com/office/drawing/2014/main" xmlns="" id="{EDFB9C89-75AE-4F9B-8016-7BAD51A51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1425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30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3" name="Freeform 7439">
                  <a:extLst>
                    <a:ext uri="{FF2B5EF4-FFF2-40B4-BE49-F238E27FC236}">
                      <a16:creationId xmlns:a16="http://schemas.microsoft.com/office/drawing/2014/main" xmlns="" id="{B9F26148-7234-48DA-8811-34FCCB808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" y="1414"/>
                  <a:ext cx="9" cy="8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29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4" name="Freeform 7440">
                  <a:extLst>
                    <a:ext uri="{FF2B5EF4-FFF2-40B4-BE49-F238E27FC236}">
                      <a16:creationId xmlns:a16="http://schemas.microsoft.com/office/drawing/2014/main" xmlns="" id="{AD1942E4-273F-4CE4-A00F-8996DA409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1378"/>
                  <a:ext cx="20" cy="33"/>
                </a:xfrm>
                <a:custGeom>
                  <a:avLst/>
                  <a:gdLst>
                    <a:gd name="T0" fmla="*/ 0 w 208"/>
                    <a:gd name="T1" fmla="*/ 30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9 w 208"/>
                    <a:gd name="T7" fmla="*/ 325 h 325"/>
                    <a:gd name="T8" fmla="*/ 0 w 208"/>
                    <a:gd name="T9" fmla="*/ 30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5" name="Freeform 7441">
                  <a:extLst>
                    <a:ext uri="{FF2B5EF4-FFF2-40B4-BE49-F238E27FC236}">
                      <a16:creationId xmlns:a16="http://schemas.microsoft.com/office/drawing/2014/main" xmlns="" id="{0ECFD293-820E-4972-B9AE-9558B1647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1366"/>
                  <a:ext cx="9" cy="9"/>
                </a:xfrm>
                <a:custGeom>
                  <a:avLst/>
                  <a:gdLst>
                    <a:gd name="T0" fmla="*/ 0 w 88"/>
                    <a:gd name="T1" fmla="*/ 28 h 88"/>
                    <a:gd name="T2" fmla="*/ 58 w 88"/>
                    <a:gd name="T3" fmla="*/ 0 h 88"/>
                    <a:gd name="T4" fmla="*/ 88 w 88"/>
                    <a:gd name="T5" fmla="*/ 58 h 88"/>
                    <a:gd name="T6" fmla="*/ 30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6" name="Freeform 7442">
                  <a:extLst>
                    <a:ext uri="{FF2B5EF4-FFF2-40B4-BE49-F238E27FC236}">
                      <a16:creationId xmlns:a16="http://schemas.microsoft.com/office/drawing/2014/main" xmlns="" id="{8982BB3B-A4A3-4AA5-9434-E78836577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354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7" name="Freeform 7443">
                  <a:extLst>
                    <a:ext uri="{FF2B5EF4-FFF2-40B4-BE49-F238E27FC236}">
                      <a16:creationId xmlns:a16="http://schemas.microsoft.com/office/drawing/2014/main" xmlns="" id="{F6C706FA-F2D3-4EDC-9A32-246645EEA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" y="1319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8" name="Freeform 7444">
                  <a:extLst>
                    <a:ext uri="{FF2B5EF4-FFF2-40B4-BE49-F238E27FC236}">
                      <a16:creationId xmlns:a16="http://schemas.microsoft.com/office/drawing/2014/main" xmlns="" id="{4710FFF3-36E0-42AA-A5B6-145AB206A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1" y="1307"/>
                  <a:ext cx="9" cy="9"/>
                </a:xfrm>
                <a:custGeom>
                  <a:avLst/>
                  <a:gdLst>
                    <a:gd name="T0" fmla="*/ 0 w 89"/>
                    <a:gd name="T1" fmla="*/ 28 h 88"/>
                    <a:gd name="T2" fmla="*/ 59 w 89"/>
                    <a:gd name="T3" fmla="*/ 0 h 88"/>
                    <a:gd name="T4" fmla="*/ 89 w 89"/>
                    <a:gd name="T5" fmla="*/ 58 h 88"/>
                    <a:gd name="T6" fmla="*/ 29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29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29" name="Freeform 7445">
                  <a:extLst>
                    <a:ext uri="{FF2B5EF4-FFF2-40B4-BE49-F238E27FC236}">
                      <a16:creationId xmlns:a16="http://schemas.microsoft.com/office/drawing/2014/main" xmlns="" id="{539AB413-E9C3-437D-9B46-6975815A5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295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30" name="Freeform 7446">
                  <a:extLst>
                    <a:ext uri="{FF2B5EF4-FFF2-40B4-BE49-F238E27FC236}">
                      <a16:creationId xmlns:a16="http://schemas.microsoft.com/office/drawing/2014/main" xmlns="" id="{F9B99C08-8F9C-4D7B-B214-46ED3D99E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" y="1259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31" name="Freeform 7447">
                  <a:extLst>
                    <a:ext uri="{FF2B5EF4-FFF2-40B4-BE49-F238E27FC236}">
                      <a16:creationId xmlns:a16="http://schemas.microsoft.com/office/drawing/2014/main" xmlns="" id="{1B8765F3-C571-4D1B-8787-88F27674E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" y="1248"/>
                  <a:ext cx="9" cy="8"/>
                </a:xfrm>
                <a:custGeom>
                  <a:avLst/>
                  <a:gdLst>
                    <a:gd name="T0" fmla="*/ 0 w 89"/>
                    <a:gd name="T1" fmla="*/ 28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32" name="Freeform 7448">
                  <a:extLst>
                    <a:ext uri="{FF2B5EF4-FFF2-40B4-BE49-F238E27FC236}">
                      <a16:creationId xmlns:a16="http://schemas.microsoft.com/office/drawing/2014/main" xmlns="" id="{5F830FF7-8F81-4BEA-AAA4-B7952646B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" y="1236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33" name="Freeform 7449">
                  <a:extLst>
                    <a:ext uri="{FF2B5EF4-FFF2-40B4-BE49-F238E27FC236}">
                      <a16:creationId xmlns:a16="http://schemas.microsoft.com/office/drawing/2014/main" xmlns="" id="{CE56C912-6527-4135-B661-3B84FD602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" y="1202"/>
                  <a:ext cx="20" cy="31"/>
                </a:xfrm>
                <a:custGeom>
                  <a:avLst/>
                  <a:gdLst>
                    <a:gd name="T0" fmla="*/ 0 w 201"/>
                    <a:gd name="T1" fmla="*/ 29 h 311"/>
                    <a:gd name="T2" fmla="*/ 141 w 201"/>
                    <a:gd name="T3" fmla="*/ 311 h 311"/>
                    <a:gd name="T4" fmla="*/ 201 w 201"/>
                    <a:gd name="T5" fmla="*/ 282 h 311"/>
                    <a:gd name="T6" fmla="*/ 59 w 201"/>
                    <a:gd name="T7" fmla="*/ 0 h 311"/>
                    <a:gd name="T8" fmla="*/ 0 w 201"/>
                    <a:gd name="T9" fmla="*/ 29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311">
                      <a:moveTo>
                        <a:pt x="0" y="29"/>
                      </a:moveTo>
                      <a:lnTo>
                        <a:pt x="141" y="311"/>
                      </a:lnTo>
                      <a:lnTo>
                        <a:pt x="201" y="282"/>
                      </a:lnTo>
                      <a:lnTo>
                        <a:pt x="59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034" name="Freeform 7450">
                  <a:extLst>
                    <a:ext uri="{FF2B5EF4-FFF2-40B4-BE49-F238E27FC236}">
                      <a16:creationId xmlns:a16="http://schemas.microsoft.com/office/drawing/2014/main" xmlns="" id="{85A4E30F-2247-4A91-8974-FE9F79B60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" y="1148"/>
                  <a:ext cx="326" cy="642"/>
                </a:xfrm>
                <a:custGeom>
                  <a:avLst/>
                  <a:gdLst>
                    <a:gd name="T0" fmla="*/ 3229 w 3263"/>
                    <a:gd name="T1" fmla="*/ 6419 h 6419"/>
                    <a:gd name="T2" fmla="*/ 3259 w 3263"/>
                    <a:gd name="T3" fmla="*/ 6371 h 6419"/>
                    <a:gd name="T4" fmla="*/ 58 w 3263"/>
                    <a:gd name="T5" fmla="*/ 0 h 6419"/>
                    <a:gd name="T6" fmla="*/ 0 w 3263"/>
                    <a:gd name="T7" fmla="*/ 29 h 6419"/>
                    <a:gd name="T8" fmla="*/ 3199 w 3263"/>
                    <a:gd name="T9" fmla="*/ 6400 h 6419"/>
                    <a:gd name="T10" fmla="*/ 3229 w 3263"/>
                    <a:gd name="T11" fmla="*/ 6419 h 6419"/>
                    <a:gd name="T12" fmla="*/ 3199 w 3263"/>
                    <a:gd name="T13" fmla="*/ 6400 h 6419"/>
                    <a:gd name="T14" fmla="*/ 3203 w 3263"/>
                    <a:gd name="T15" fmla="*/ 6407 h 6419"/>
                    <a:gd name="T16" fmla="*/ 3209 w 3263"/>
                    <a:gd name="T17" fmla="*/ 6412 h 6419"/>
                    <a:gd name="T18" fmla="*/ 3214 w 3263"/>
                    <a:gd name="T19" fmla="*/ 6415 h 6419"/>
                    <a:gd name="T20" fmla="*/ 3219 w 3263"/>
                    <a:gd name="T21" fmla="*/ 6417 h 6419"/>
                    <a:gd name="T22" fmla="*/ 3226 w 3263"/>
                    <a:gd name="T23" fmla="*/ 6419 h 6419"/>
                    <a:gd name="T24" fmla="*/ 3232 w 3263"/>
                    <a:gd name="T25" fmla="*/ 6419 h 6419"/>
                    <a:gd name="T26" fmla="*/ 3239 w 3263"/>
                    <a:gd name="T27" fmla="*/ 6417 h 6419"/>
                    <a:gd name="T28" fmla="*/ 3244 w 3263"/>
                    <a:gd name="T29" fmla="*/ 6415 h 6419"/>
                    <a:gd name="T30" fmla="*/ 3249 w 3263"/>
                    <a:gd name="T31" fmla="*/ 6412 h 6419"/>
                    <a:gd name="T32" fmla="*/ 3253 w 3263"/>
                    <a:gd name="T33" fmla="*/ 6408 h 6419"/>
                    <a:gd name="T34" fmla="*/ 3258 w 3263"/>
                    <a:gd name="T35" fmla="*/ 6403 h 6419"/>
                    <a:gd name="T36" fmla="*/ 3261 w 3263"/>
                    <a:gd name="T37" fmla="*/ 6397 h 6419"/>
                    <a:gd name="T38" fmla="*/ 3262 w 3263"/>
                    <a:gd name="T39" fmla="*/ 6392 h 6419"/>
                    <a:gd name="T40" fmla="*/ 3263 w 3263"/>
                    <a:gd name="T41" fmla="*/ 6384 h 6419"/>
                    <a:gd name="T42" fmla="*/ 3262 w 3263"/>
                    <a:gd name="T43" fmla="*/ 6378 h 6419"/>
                    <a:gd name="T44" fmla="*/ 3259 w 3263"/>
                    <a:gd name="T45" fmla="*/ 6371 h 6419"/>
                    <a:gd name="T46" fmla="*/ 3229 w 3263"/>
                    <a:gd name="T47" fmla="*/ 6419 h 6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63" h="6419">
                      <a:moveTo>
                        <a:pt x="3229" y="6419"/>
                      </a:moveTo>
                      <a:lnTo>
                        <a:pt x="3259" y="6371"/>
                      </a:lnTo>
                      <a:lnTo>
                        <a:pt x="58" y="0"/>
                      </a:lnTo>
                      <a:lnTo>
                        <a:pt x="0" y="29"/>
                      </a:lnTo>
                      <a:lnTo>
                        <a:pt x="3199" y="6400"/>
                      </a:lnTo>
                      <a:lnTo>
                        <a:pt x="3229" y="6419"/>
                      </a:lnTo>
                      <a:lnTo>
                        <a:pt x="3199" y="6400"/>
                      </a:lnTo>
                      <a:lnTo>
                        <a:pt x="3203" y="6407"/>
                      </a:lnTo>
                      <a:lnTo>
                        <a:pt x="3209" y="6412"/>
                      </a:lnTo>
                      <a:lnTo>
                        <a:pt x="3214" y="6415"/>
                      </a:lnTo>
                      <a:lnTo>
                        <a:pt x="3219" y="6417"/>
                      </a:lnTo>
                      <a:lnTo>
                        <a:pt x="3226" y="6419"/>
                      </a:lnTo>
                      <a:lnTo>
                        <a:pt x="3232" y="6419"/>
                      </a:lnTo>
                      <a:lnTo>
                        <a:pt x="3239" y="6417"/>
                      </a:lnTo>
                      <a:lnTo>
                        <a:pt x="3244" y="6415"/>
                      </a:lnTo>
                      <a:lnTo>
                        <a:pt x="3249" y="6412"/>
                      </a:lnTo>
                      <a:lnTo>
                        <a:pt x="3253" y="6408"/>
                      </a:lnTo>
                      <a:lnTo>
                        <a:pt x="3258" y="6403"/>
                      </a:lnTo>
                      <a:lnTo>
                        <a:pt x="3261" y="6397"/>
                      </a:lnTo>
                      <a:lnTo>
                        <a:pt x="3262" y="6392"/>
                      </a:lnTo>
                      <a:lnTo>
                        <a:pt x="3263" y="6384"/>
                      </a:lnTo>
                      <a:lnTo>
                        <a:pt x="3262" y="6378"/>
                      </a:lnTo>
                      <a:lnTo>
                        <a:pt x="3259" y="6371"/>
                      </a:lnTo>
                      <a:lnTo>
                        <a:pt x="3229" y="6419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1036" name="Rectangle 7452">
                <a:extLst>
                  <a:ext uri="{FF2B5EF4-FFF2-40B4-BE49-F238E27FC236}">
                    <a16:creationId xmlns:a16="http://schemas.microsoft.com/office/drawing/2014/main" xmlns="" id="{2ACECBED-ED8C-46C2-8B50-D9E7FE742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1784"/>
                <a:ext cx="873" cy="6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37" name="Freeform 7453">
                <a:extLst>
                  <a:ext uri="{FF2B5EF4-FFF2-40B4-BE49-F238E27FC236}">
                    <a16:creationId xmlns:a16="http://schemas.microsoft.com/office/drawing/2014/main" xmlns="" id="{BC7300AD-09AC-4F42-94D3-E66B3BB27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767"/>
                <a:ext cx="40" cy="40"/>
              </a:xfrm>
              <a:custGeom>
                <a:avLst/>
                <a:gdLst>
                  <a:gd name="T0" fmla="*/ 407 w 407"/>
                  <a:gd name="T1" fmla="*/ 204 h 407"/>
                  <a:gd name="T2" fmla="*/ 0 w 407"/>
                  <a:gd name="T3" fmla="*/ 0 h 407"/>
                  <a:gd name="T4" fmla="*/ 0 w 407"/>
                  <a:gd name="T5" fmla="*/ 407 h 407"/>
                  <a:gd name="T6" fmla="*/ 407 w 407"/>
                  <a:gd name="T7" fmla="*/ 204 h 407"/>
                  <a:gd name="T8" fmla="*/ 407 w 407"/>
                  <a:gd name="T9" fmla="*/ 20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7">
                    <a:moveTo>
                      <a:pt x="407" y="204"/>
                    </a:moveTo>
                    <a:lnTo>
                      <a:pt x="0" y="0"/>
                    </a:lnTo>
                    <a:lnTo>
                      <a:pt x="0" y="407"/>
                    </a:lnTo>
                    <a:lnTo>
                      <a:pt x="407" y="204"/>
                    </a:lnTo>
                    <a:lnTo>
                      <a:pt x="407" y="204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38" name="Freeform 7454">
                <a:extLst>
                  <a:ext uri="{FF2B5EF4-FFF2-40B4-BE49-F238E27FC236}">
                    <a16:creationId xmlns:a16="http://schemas.microsoft.com/office/drawing/2014/main" xmlns="" id="{22C29985-3F7F-470D-AB44-5FE08F596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153"/>
                <a:ext cx="393" cy="779"/>
              </a:xfrm>
              <a:custGeom>
                <a:avLst/>
                <a:gdLst>
                  <a:gd name="T0" fmla="*/ 3899 w 3933"/>
                  <a:gd name="T1" fmla="*/ 7784 h 7784"/>
                  <a:gd name="T2" fmla="*/ 3929 w 3933"/>
                  <a:gd name="T3" fmla="*/ 7736 h 7784"/>
                  <a:gd name="T4" fmla="*/ 59 w 3933"/>
                  <a:gd name="T5" fmla="*/ 0 h 7784"/>
                  <a:gd name="T6" fmla="*/ 0 w 3933"/>
                  <a:gd name="T7" fmla="*/ 29 h 7784"/>
                  <a:gd name="T8" fmla="*/ 3870 w 3933"/>
                  <a:gd name="T9" fmla="*/ 7766 h 7784"/>
                  <a:gd name="T10" fmla="*/ 3899 w 3933"/>
                  <a:gd name="T11" fmla="*/ 7784 h 7784"/>
                  <a:gd name="T12" fmla="*/ 3870 w 3933"/>
                  <a:gd name="T13" fmla="*/ 7766 h 7784"/>
                  <a:gd name="T14" fmla="*/ 3873 w 3933"/>
                  <a:gd name="T15" fmla="*/ 7773 h 7784"/>
                  <a:gd name="T16" fmla="*/ 3879 w 3933"/>
                  <a:gd name="T17" fmla="*/ 7778 h 7784"/>
                  <a:gd name="T18" fmla="*/ 3884 w 3933"/>
                  <a:gd name="T19" fmla="*/ 7781 h 7784"/>
                  <a:gd name="T20" fmla="*/ 3890 w 3933"/>
                  <a:gd name="T21" fmla="*/ 7783 h 7784"/>
                  <a:gd name="T22" fmla="*/ 3896 w 3933"/>
                  <a:gd name="T23" fmla="*/ 7784 h 7784"/>
                  <a:gd name="T24" fmla="*/ 3902 w 3933"/>
                  <a:gd name="T25" fmla="*/ 7784 h 7784"/>
                  <a:gd name="T26" fmla="*/ 3909 w 3933"/>
                  <a:gd name="T27" fmla="*/ 7783 h 7784"/>
                  <a:gd name="T28" fmla="*/ 3914 w 3933"/>
                  <a:gd name="T29" fmla="*/ 7781 h 7784"/>
                  <a:gd name="T30" fmla="*/ 3919 w 3933"/>
                  <a:gd name="T31" fmla="*/ 7778 h 7784"/>
                  <a:gd name="T32" fmla="*/ 3924 w 3933"/>
                  <a:gd name="T33" fmla="*/ 7774 h 7784"/>
                  <a:gd name="T34" fmla="*/ 3928 w 3933"/>
                  <a:gd name="T35" fmla="*/ 7768 h 7784"/>
                  <a:gd name="T36" fmla="*/ 3931 w 3933"/>
                  <a:gd name="T37" fmla="*/ 7763 h 7784"/>
                  <a:gd name="T38" fmla="*/ 3932 w 3933"/>
                  <a:gd name="T39" fmla="*/ 7758 h 7784"/>
                  <a:gd name="T40" fmla="*/ 3933 w 3933"/>
                  <a:gd name="T41" fmla="*/ 7750 h 7784"/>
                  <a:gd name="T42" fmla="*/ 3932 w 3933"/>
                  <a:gd name="T43" fmla="*/ 7744 h 7784"/>
                  <a:gd name="T44" fmla="*/ 3929 w 3933"/>
                  <a:gd name="T45" fmla="*/ 7736 h 7784"/>
                  <a:gd name="T46" fmla="*/ 3899 w 3933"/>
                  <a:gd name="T47" fmla="*/ 7784 h 7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33" h="7784">
                    <a:moveTo>
                      <a:pt x="3899" y="7784"/>
                    </a:moveTo>
                    <a:lnTo>
                      <a:pt x="3929" y="7736"/>
                    </a:lnTo>
                    <a:lnTo>
                      <a:pt x="59" y="0"/>
                    </a:lnTo>
                    <a:lnTo>
                      <a:pt x="0" y="29"/>
                    </a:lnTo>
                    <a:lnTo>
                      <a:pt x="3870" y="7766"/>
                    </a:lnTo>
                    <a:lnTo>
                      <a:pt x="3899" y="7784"/>
                    </a:lnTo>
                    <a:lnTo>
                      <a:pt x="3870" y="7766"/>
                    </a:lnTo>
                    <a:lnTo>
                      <a:pt x="3873" y="7773"/>
                    </a:lnTo>
                    <a:lnTo>
                      <a:pt x="3879" y="7778"/>
                    </a:lnTo>
                    <a:lnTo>
                      <a:pt x="3884" y="7781"/>
                    </a:lnTo>
                    <a:lnTo>
                      <a:pt x="3890" y="7783"/>
                    </a:lnTo>
                    <a:lnTo>
                      <a:pt x="3896" y="7784"/>
                    </a:lnTo>
                    <a:lnTo>
                      <a:pt x="3902" y="7784"/>
                    </a:lnTo>
                    <a:lnTo>
                      <a:pt x="3909" y="7783"/>
                    </a:lnTo>
                    <a:lnTo>
                      <a:pt x="3914" y="7781"/>
                    </a:lnTo>
                    <a:lnTo>
                      <a:pt x="3919" y="7778"/>
                    </a:lnTo>
                    <a:lnTo>
                      <a:pt x="3924" y="7774"/>
                    </a:lnTo>
                    <a:lnTo>
                      <a:pt x="3928" y="7768"/>
                    </a:lnTo>
                    <a:lnTo>
                      <a:pt x="3931" y="7763"/>
                    </a:lnTo>
                    <a:lnTo>
                      <a:pt x="3932" y="7758"/>
                    </a:lnTo>
                    <a:lnTo>
                      <a:pt x="3933" y="7750"/>
                    </a:lnTo>
                    <a:lnTo>
                      <a:pt x="3932" y="7744"/>
                    </a:lnTo>
                    <a:lnTo>
                      <a:pt x="3929" y="7736"/>
                    </a:lnTo>
                    <a:lnTo>
                      <a:pt x="3899" y="7784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39" name="Rectangle 7455">
                <a:extLst>
                  <a:ext uri="{FF2B5EF4-FFF2-40B4-BE49-F238E27FC236}">
                    <a16:creationId xmlns:a16="http://schemas.microsoft.com/office/drawing/2014/main" xmlns="" id="{0B1C97C0-1757-4C24-9755-F9F20CC3F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1925"/>
                <a:ext cx="589" cy="7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0" name="Freeform 7456">
                <a:extLst>
                  <a:ext uri="{FF2B5EF4-FFF2-40B4-BE49-F238E27FC236}">
                    <a16:creationId xmlns:a16="http://schemas.microsoft.com/office/drawing/2014/main" xmlns="" id="{A0BB141F-4F9B-4057-ADF2-F0109249E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908"/>
                <a:ext cx="40" cy="41"/>
              </a:xfrm>
              <a:custGeom>
                <a:avLst/>
                <a:gdLst>
                  <a:gd name="T0" fmla="*/ 406 w 406"/>
                  <a:gd name="T1" fmla="*/ 203 h 407"/>
                  <a:gd name="T2" fmla="*/ 0 w 406"/>
                  <a:gd name="T3" fmla="*/ 0 h 407"/>
                  <a:gd name="T4" fmla="*/ 0 w 406"/>
                  <a:gd name="T5" fmla="*/ 407 h 407"/>
                  <a:gd name="T6" fmla="*/ 406 w 406"/>
                  <a:gd name="T7" fmla="*/ 203 h 407"/>
                  <a:gd name="T8" fmla="*/ 406 w 406"/>
                  <a:gd name="T9" fmla="*/ 20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07">
                    <a:moveTo>
                      <a:pt x="406" y="203"/>
                    </a:moveTo>
                    <a:lnTo>
                      <a:pt x="0" y="0"/>
                    </a:lnTo>
                    <a:lnTo>
                      <a:pt x="0" y="407"/>
                    </a:lnTo>
                    <a:lnTo>
                      <a:pt x="406" y="203"/>
                    </a:lnTo>
                    <a:lnTo>
                      <a:pt x="406" y="203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1" name="Freeform 7457">
                <a:extLst>
                  <a:ext uri="{FF2B5EF4-FFF2-40B4-BE49-F238E27FC236}">
                    <a16:creationId xmlns:a16="http://schemas.microsoft.com/office/drawing/2014/main" xmlns="" id="{224FB34A-7EEA-44CD-977E-CA4BE6A3D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" y="1121"/>
                <a:ext cx="461" cy="912"/>
              </a:xfrm>
              <a:custGeom>
                <a:avLst/>
                <a:gdLst>
                  <a:gd name="T0" fmla="*/ 4583 w 4616"/>
                  <a:gd name="T1" fmla="*/ 9120 h 9120"/>
                  <a:gd name="T2" fmla="*/ 4613 w 4616"/>
                  <a:gd name="T3" fmla="*/ 9072 h 9120"/>
                  <a:gd name="T4" fmla="*/ 60 w 4616"/>
                  <a:gd name="T5" fmla="*/ 0 h 9120"/>
                  <a:gd name="T6" fmla="*/ 0 w 4616"/>
                  <a:gd name="T7" fmla="*/ 30 h 9120"/>
                  <a:gd name="T8" fmla="*/ 4553 w 4616"/>
                  <a:gd name="T9" fmla="*/ 9100 h 9120"/>
                  <a:gd name="T10" fmla="*/ 4583 w 4616"/>
                  <a:gd name="T11" fmla="*/ 9120 h 9120"/>
                  <a:gd name="T12" fmla="*/ 4553 w 4616"/>
                  <a:gd name="T13" fmla="*/ 9100 h 9120"/>
                  <a:gd name="T14" fmla="*/ 4558 w 4616"/>
                  <a:gd name="T15" fmla="*/ 9107 h 9120"/>
                  <a:gd name="T16" fmla="*/ 4563 w 4616"/>
                  <a:gd name="T17" fmla="*/ 9112 h 9120"/>
                  <a:gd name="T18" fmla="*/ 4568 w 4616"/>
                  <a:gd name="T19" fmla="*/ 9116 h 9120"/>
                  <a:gd name="T20" fmla="*/ 4574 w 4616"/>
                  <a:gd name="T21" fmla="*/ 9119 h 9120"/>
                  <a:gd name="T22" fmla="*/ 4580 w 4616"/>
                  <a:gd name="T23" fmla="*/ 9120 h 9120"/>
                  <a:gd name="T24" fmla="*/ 4586 w 4616"/>
                  <a:gd name="T25" fmla="*/ 9120 h 9120"/>
                  <a:gd name="T26" fmla="*/ 4593 w 4616"/>
                  <a:gd name="T27" fmla="*/ 9117 h 9120"/>
                  <a:gd name="T28" fmla="*/ 4598 w 4616"/>
                  <a:gd name="T29" fmla="*/ 9115 h 9120"/>
                  <a:gd name="T30" fmla="*/ 4603 w 4616"/>
                  <a:gd name="T31" fmla="*/ 9112 h 9120"/>
                  <a:gd name="T32" fmla="*/ 4608 w 4616"/>
                  <a:gd name="T33" fmla="*/ 9108 h 9120"/>
                  <a:gd name="T34" fmla="*/ 4612 w 4616"/>
                  <a:gd name="T35" fmla="*/ 9104 h 9120"/>
                  <a:gd name="T36" fmla="*/ 4615 w 4616"/>
                  <a:gd name="T37" fmla="*/ 9098 h 9120"/>
                  <a:gd name="T38" fmla="*/ 4616 w 4616"/>
                  <a:gd name="T39" fmla="*/ 9092 h 9120"/>
                  <a:gd name="T40" fmla="*/ 4616 w 4616"/>
                  <a:gd name="T41" fmla="*/ 9086 h 9120"/>
                  <a:gd name="T42" fmla="*/ 4615 w 4616"/>
                  <a:gd name="T43" fmla="*/ 9078 h 9120"/>
                  <a:gd name="T44" fmla="*/ 4613 w 4616"/>
                  <a:gd name="T45" fmla="*/ 9072 h 9120"/>
                  <a:gd name="T46" fmla="*/ 4583 w 4616"/>
                  <a:gd name="T47" fmla="*/ 9120 h 9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16" h="9120">
                    <a:moveTo>
                      <a:pt x="4583" y="9120"/>
                    </a:moveTo>
                    <a:lnTo>
                      <a:pt x="4613" y="9072"/>
                    </a:lnTo>
                    <a:lnTo>
                      <a:pt x="60" y="0"/>
                    </a:lnTo>
                    <a:lnTo>
                      <a:pt x="0" y="30"/>
                    </a:lnTo>
                    <a:lnTo>
                      <a:pt x="4553" y="9100"/>
                    </a:lnTo>
                    <a:lnTo>
                      <a:pt x="4583" y="9120"/>
                    </a:lnTo>
                    <a:lnTo>
                      <a:pt x="4553" y="9100"/>
                    </a:lnTo>
                    <a:lnTo>
                      <a:pt x="4558" y="9107"/>
                    </a:lnTo>
                    <a:lnTo>
                      <a:pt x="4563" y="9112"/>
                    </a:lnTo>
                    <a:lnTo>
                      <a:pt x="4568" y="9116"/>
                    </a:lnTo>
                    <a:lnTo>
                      <a:pt x="4574" y="9119"/>
                    </a:lnTo>
                    <a:lnTo>
                      <a:pt x="4580" y="9120"/>
                    </a:lnTo>
                    <a:lnTo>
                      <a:pt x="4586" y="9120"/>
                    </a:lnTo>
                    <a:lnTo>
                      <a:pt x="4593" y="9117"/>
                    </a:lnTo>
                    <a:lnTo>
                      <a:pt x="4598" y="9115"/>
                    </a:lnTo>
                    <a:lnTo>
                      <a:pt x="4603" y="9112"/>
                    </a:lnTo>
                    <a:lnTo>
                      <a:pt x="4608" y="9108"/>
                    </a:lnTo>
                    <a:lnTo>
                      <a:pt x="4612" y="9104"/>
                    </a:lnTo>
                    <a:lnTo>
                      <a:pt x="4615" y="9098"/>
                    </a:lnTo>
                    <a:lnTo>
                      <a:pt x="4616" y="9092"/>
                    </a:lnTo>
                    <a:lnTo>
                      <a:pt x="4616" y="9086"/>
                    </a:lnTo>
                    <a:lnTo>
                      <a:pt x="4615" y="9078"/>
                    </a:lnTo>
                    <a:lnTo>
                      <a:pt x="4613" y="9072"/>
                    </a:lnTo>
                    <a:lnTo>
                      <a:pt x="4583" y="9120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2" name="Rectangle 7458">
                <a:extLst>
                  <a:ext uri="{FF2B5EF4-FFF2-40B4-BE49-F238E27FC236}">
                    <a16:creationId xmlns:a16="http://schemas.microsoft.com/office/drawing/2014/main" xmlns="" id="{C57C8D99-DF5C-45BB-A75A-B02BF7329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2026"/>
                <a:ext cx="387" cy="7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3" name="Freeform 7459">
                <a:extLst>
                  <a:ext uri="{FF2B5EF4-FFF2-40B4-BE49-F238E27FC236}">
                    <a16:creationId xmlns:a16="http://schemas.microsoft.com/office/drawing/2014/main" xmlns="" id="{EE441D2C-0133-4707-9C01-329A522D9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009"/>
                <a:ext cx="41" cy="41"/>
              </a:xfrm>
              <a:custGeom>
                <a:avLst/>
                <a:gdLst>
                  <a:gd name="T0" fmla="*/ 405 w 405"/>
                  <a:gd name="T1" fmla="*/ 203 h 406"/>
                  <a:gd name="T2" fmla="*/ 0 w 405"/>
                  <a:gd name="T3" fmla="*/ 0 h 406"/>
                  <a:gd name="T4" fmla="*/ 0 w 405"/>
                  <a:gd name="T5" fmla="*/ 406 h 406"/>
                  <a:gd name="T6" fmla="*/ 405 w 405"/>
                  <a:gd name="T7" fmla="*/ 203 h 406"/>
                  <a:gd name="T8" fmla="*/ 405 w 405"/>
                  <a:gd name="T9" fmla="*/ 2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406">
                    <a:moveTo>
                      <a:pt x="405" y="203"/>
                    </a:moveTo>
                    <a:lnTo>
                      <a:pt x="0" y="0"/>
                    </a:lnTo>
                    <a:lnTo>
                      <a:pt x="0" y="406"/>
                    </a:lnTo>
                    <a:lnTo>
                      <a:pt x="405" y="203"/>
                    </a:lnTo>
                    <a:lnTo>
                      <a:pt x="405" y="203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4" name="Freeform 7460">
                <a:extLst>
                  <a:ext uri="{FF2B5EF4-FFF2-40B4-BE49-F238E27FC236}">
                    <a16:creationId xmlns:a16="http://schemas.microsoft.com/office/drawing/2014/main" xmlns="" id="{F573B71B-D550-477E-814B-6798C0D3F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" y="1117"/>
                <a:ext cx="20" cy="33"/>
              </a:xfrm>
              <a:custGeom>
                <a:avLst/>
                <a:gdLst>
                  <a:gd name="T0" fmla="*/ 207 w 207"/>
                  <a:gd name="T1" fmla="*/ 297 h 325"/>
                  <a:gd name="T2" fmla="*/ 148 w 207"/>
                  <a:gd name="T3" fmla="*/ 325 h 325"/>
                  <a:gd name="T4" fmla="*/ 0 w 207"/>
                  <a:gd name="T5" fmla="*/ 29 h 325"/>
                  <a:gd name="T6" fmla="*/ 59 w 207"/>
                  <a:gd name="T7" fmla="*/ 0 h 325"/>
                  <a:gd name="T8" fmla="*/ 207 w 207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7"/>
                    </a:moveTo>
                    <a:lnTo>
                      <a:pt x="148" y="325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5" name="Freeform 7461">
                <a:extLst>
                  <a:ext uri="{FF2B5EF4-FFF2-40B4-BE49-F238E27FC236}">
                    <a16:creationId xmlns:a16="http://schemas.microsoft.com/office/drawing/2014/main" xmlns="" id="{C1366DA4-837F-4FFD-A296-1ECA720C3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" y="1165"/>
                <a:ext cx="21" cy="32"/>
              </a:xfrm>
              <a:custGeom>
                <a:avLst/>
                <a:gdLst>
                  <a:gd name="T0" fmla="*/ 207 w 207"/>
                  <a:gd name="T1" fmla="*/ 296 h 326"/>
                  <a:gd name="T2" fmla="*/ 149 w 207"/>
                  <a:gd name="T3" fmla="*/ 326 h 326"/>
                  <a:gd name="T4" fmla="*/ 0 w 207"/>
                  <a:gd name="T5" fmla="*/ 30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6" name="Freeform 7462">
                <a:extLst>
                  <a:ext uri="{FF2B5EF4-FFF2-40B4-BE49-F238E27FC236}">
                    <a16:creationId xmlns:a16="http://schemas.microsoft.com/office/drawing/2014/main" xmlns="" id="{221017BA-317F-4958-9739-2BB488604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" y="1212"/>
                <a:ext cx="21" cy="33"/>
              </a:xfrm>
              <a:custGeom>
                <a:avLst/>
                <a:gdLst>
                  <a:gd name="T0" fmla="*/ 208 w 208"/>
                  <a:gd name="T1" fmla="*/ 297 h 327"/>
                  <a:gd name="T2" fmla="*/ 148 w 208"/>
                  <a:gd name="T3" fmla="*/ 327 h 327"/>
                  <a:gd name="T4" fmla="*/ 0 w 208"/>
                  <a:gd name="T5" fmla="*/ 30 h 327"/>
                  <a:gd name="T6" fmla="*/ 60 w 208"/>
                  <a:gd name="T7" fmla="*/ 0 h 327"/>
                  <a:gd name="T8" fmla="*/ 208 w 208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7">
                    <a:moveTo>
                      <a:pt x="208" y="297"/>
                    </a:moveTo>
                    <a:lnTo>
                      <a:pt x="148" y="327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7" name="Freeform 7463">
                <a:extLst>
                  <a:ext uri="{FF2B5EF4-FFF2-40B4-BE49-F238E27FC236}">
                    <a16:creationId xmlns:a16="http://schemas.microsoft.com/office/drawing/2014/main" xmlns="" id="{2D745E88-16F4-4E54-99B9-74DC4BA01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1259"/>
                <a:ext cx="20" cy="33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30 h 326"/>
                  <a:gd name="T6" fmla="*/ 58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8" name="Freeform 7464">
                <a:extLst>
                  <a:ext uri="{FF2B5EF4-FFF2-40B4-BE49-F238E27FC236}">
                    <a16:creationId xmlns:a16="http://schemas.microsoft.com/office/drawing/2014/main" xmlns="" id="{24AF3AA1-94CF-478F-8B97-2357B5CBF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" y="1307"/>
                <a:ext cx="21" cy="32"/>
              </a:xfrm>
              <a:custGeom>
                <a:avLst/>
                <a:gdLst>
                  <a:gd name="T0" fmla="*/ 207 w 207"/>
                  <a:gd name="T1" fmla="*/ 297 h 326"/>
                  <a:gd name="T2" fmla="*/ 148 w 207"/>
                  <a:gd name="T3" fmla="*/ 326 h 326"/>
                  <a:gd name="T4" fmla="*/ 0 w 207"/>
                  <a:gd name="T5" fmla="*/ 29 h 326"/>
                  <a:gd name="T6" fmla="*/ 59 w 207"/>
                  <a:gd name="T7" fmla="*/ 0 h 326"/>
                  <a:gd name="T8" fmla="*/ 207 w 207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7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49" name="Freeform 7465">
                <a:extLst>
                  <a:ext uri="{FF2B5EF4-FFF2-40B4-BE49-F238E27FC236}">
                    <a16:creationId xmlns:a16="http://schemas.microsoft.com/office/drawing/2014/main" xmlns="" id="{D0F4F3E6-6336-4E35-B841-10B4BFBFE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1354"/>
                <a:ext cx="21" cy="33"/>
              </a:xfrm>
              <a:custGeom>
                <a:avLst/>
                <a:gdLst>
                  <a:gd name="T0" fmla="*/ 207 w 207"/>
                  <a:gd name="T1" fmla="*/ 296 h 326"/>
                  <a:gd name="T2" fmla="*/ 149 w 207"/>
                  <a:gd name="T3" fmla="*/ 326 h 326"/>
                  <a:gd name="T4" fmla="*/ 0 w 207"/>
                  <a:gd name="T5" fmla="*/ 30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0" name="Freeform 7466">
                <a:extLst>
                  <a:ext uri="{FF2B5EF4-FFF2-40B4-BE49-F238E27FC236}">
                    <a16:creationId xmlns:a16="http://schemas.microsoft.com/office/drawing/2014/main" xmlns="" id="{6B6631FD-190B-4B75-8659-E38544C12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1402"/>
                <a:ext cx="21" cy="32"/>
              </a:xfrm>
              <a:custGeom>
                <a:avLst/>
                <a:gdLst>
                  <a:gd name="T0" fmla="*/ 208 w 208"/>
                  <a:gd name="T1" fmla="*/ 296 h 326"/>
                  <a:gd name="T2" fmla="*/ 148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1" name="Freeform 7467">
                <a:extLst>
                  <a:ext uri="{FF2B5EF4-FFF2-40B4-BE49-F238E27FC236}">
                    <a16:creationId xmlns:a16="http://schemas.microsoft.com/office/drawing/2014/main" xmlns="" id="{ECE795C8-1ECE-44FF-8AD9-9486983A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" y="1449"/>
                <a:ext cx="20" cy="33"/>
              </a:xfrm>
              <a:custGeom>
                <a:avLst/>
                <a:gdLst>
                  <a:gd name="T0" fmla="*/ 207 w 207"/>
                  <a:gd name="T1" fmla="*/ 297 h 326"/>
                  <a:gd name="T2" fmla="*/ 148 w 207"/>
                  <a:gd name="T3" fmla="*/ 326 h 326"/>
                  <a:gd name="T4" fmla="*/ 0 w 207"/>
                  <a:gd name="T5" fmla="*/ 30 h 326"/>
                  <a:gd name="T6" fmla="*/ 58 w 207"/>
                  <a:gd name="T7" fmla="*/ 0 h 326"/>
                  <a:gd name="T8" fmla="*/ 207 w 207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7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2" name="Freeform 7468">
                <a:extLst>
                  <a:ext uri="{FF2B5EF4-FFF2-40B4-BE49-F238E27FC236}">
                    <a16:creationId xmlns:a16="http://schemas.microsoft.com/office/drawing/2014/main" xmlns="" id="{D1DBA10B-58A9-4F85-8C89-397F16816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497"/>
                <a:ext cx="21" cy="32"/>
              </a:xfrm>
              <a:custGeom>
                <a:avLst/>
                <a:gdLst>
                  <a:gd name="T0" fmla="*/ 207 w 207"/>
                  <a:gd name="T1" fmla="*/ 295 h 325"/>
                  <a:gd name="T2" fmla="*/ 148 w 207"/>
                  <a:gd name="T3" fmla="*/ 325 h 325"/>
                  <a:gd name="T4" fmla="*/ 0 w 207"/>
                  <a:gd name="T5" fmla="*/ 28 h 325"/>
                  <a:gd name="T6" fmla="*/ 59 w 207"/>
                  <a:gd name="T7" fmla="*/ 0 h 325"/>
                  <a:gd name="T8" fmla="*/ 207 w 207"/>
                  <a:gd name="T9" fmla="*/ 29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5"/>
                    </a:moveTo>
                    <a:lnTo>
                      <a:pt x="148" y="325"/>
                    </a:lnTo>
                    <a:lnTo>
                      <a:pt x="0" y="28"/>
                    </a:lnTo>
                    <a:lnTo>
                      <a:pt x="59" y="0"/>
                    </a:lnTo>
                    <a:lnTo>
                      <a:pt x="207" y="295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3" name="Freeform 7469">
                <a:extLst>
                  <a:ext uri="{FF2B5EF4-FFF2-40B4-BE49-F238E27FC236}">
                    <a16:creationId xmlns:a16="http://schemas.microsoft.com/office/drawing/2014/main" xmlns="" id="{0D20D0C6-CDAC-4CCE-AA12-92F23782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1544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50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50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4" name="Freeform 7470">
                <a:extLst>
                  <a:ext uri="{FF2B5EF4-FFF2-40B4-BE49-F238E27FC236}">
                    <a16:creationId xmlns:a16="http://schemas.microsoft.com/office/drawing/2014/main" xmlns="" id="{3D35ADB9-18A4-4971-875F-4AB54440B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591"/>
                <a:ext cx="20" cy="33"/>
              </a:xfrm>
              <a:custGeom>
                <a:avLst/>
                <a:gdLst>
                  <a:gd name="T0" fmla="*/ 208 w 208"/>
                  <a:gd name="T1" fmla="*/ 296 h 326"/>
                  <a:gd name="T2" fmla="*/ 148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5" name="Freeform 7471">
                <a:extLst>
                  <a:ext uri="{FF2B5EF4-FFF2-40B4-BE49-F238E27FC236}">
                    <a16:creationId xmlns:a16="http://schemas.microsoft.com/office/drawing/2014/main" xmlns="" id="{75ACCB27-3463-4B53-9C2E-CAAF70625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" y="1639"/>
                <a:ext cx="21" cy="32"/>
              </a:xfrm>
              <a:custGeom>
                <a:avLst/>
                <a:gdLst>
                  <a:gd name="T0" fmla="*/ 208 w 208"/>
                  <a:gd name="T1" fmla="*/ 297 h 325"/>
                  <a:gd name="T2" fmla="*/ 148 w 208"/>
                  <a:gd name="T3" fmla="*/ 325 h 325"/>
                  <a:gd name="T4" fmla="*/ 0 w 208"/>
                  <a:gd name="T5" fmla="*/ 30 h 325"/>
                  <a:gd name="T6" fmla="*/ 59 w 208"/>
                  <a:gd name="T7" fmla="*/ 0 h 325"/>
                  <a:gd name="T8" fmla="*/ 208 w 208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5">
                    <a:moveTo>
                      <a:pt x="208" y="297"/>
                    </a:moveTo>
                    <a:lnTo>
                      <a:pt x="148" y="325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6" name="Freeform 7472">
                <a:extLst>
                  <a:ext uri="{FF2B5EF4-FFF2-40B4-BE49-F238E27FC236}">
                    <a16:creationId xmlns:a16="http://schemas.microsoft.com/office/drawing/2014/main" xmlns="" id="{E6ED354C-7FD6-4064-B2DB-EFD31D56B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1686"/>
                <a:ext cx="21" cy="33"/>
              </a:xfrm>
              <a:custGeom>
                <a:avLst/>
                <a:gdLst>
                  <a:gd name="T0" fmla="*/ 207 w 207"/>
                  <a:gd name="T1" fmla="*/ 295 h 325"/>
                  <a:gd name="T2" fmla="*/ 148 w 207"/>
                  <a:gd name="T3" fmla="*/ 325 h 325"/>
                  <a:gd name="T4" fmla="*/ 0 w 207"/>
                  <a:gd name="T5" fmla="*/ 28 h 325"/>
                  <a:gd name="T6" fmla="*/ 59 w 207"/>
                  <a:gd name="T7" fmla="*/ 0 h 325"/>
                  <a:gd name="T8" fmla="*/ 207 w 207"/>
                  <a:gd name="T9" fmla="*/ 29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5"/>
                    </a:moveTo>
                    <a:lnTo>
                      <a:pt x="148" y="325"/>
                    </a:lnTo>
                    <a:lnTo>
                      <a:pt x="0" y="28"/>
                    </a:lnTo>
                    <a:lnTo>
                      <a:pt x="59" y="0"/>
                    </a:lnTo>
                    <a:lnTo>
                      <a:pt x="207" y="295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7" name="Freeform 7473">
                <a:extLst>
                  <a:ext uri="{FF2B5EF4-FFF2-40B4-BE49-F238E27FC236}">
                    <a16:creationId xmlns:a16="http://schemas.microsoft.com/office/drawing/2014/main" xmlns="" id="{C8390DF6-F6F7-41EB-9D45-B5A490D73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1734"/>
                <a:ext cx="21" cy="32"/>
              </a:xfrm>
              <a:custGeom>
                <a:avLst/>
                <a:gdLst>
                  <a:gd name="T0" fmla="*/ 207 w 207"/>
                  <a:gd name="T1" fmla="*/ 297 h 327"/>
                  <a:gd name="T2" fmla="*/ 148 w 207"/>
                  <a:gd name="T3" fmla="*/ 327 h 327"/>
                  <a:gd name="T4" fmla="*/ 0 w 207"/>
                  <a:gd name="T5" fmla="*/ 30 h 327"/>
                  <a:gd name="T6" fmla="*/ 59 w 207"/>
                  <a:gd name="T7" fmla="*/ 0 h 327"/>
                  <a:gd name="T8" fmla="*/ 207 w 207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7">
                    <a:moveTo>
                      <a:pt x="207" y="297"/>
                    </a:moveTo>
                    <a:lnTo>
                      <a:pt x="148" y="327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8" name="Freeform 7474">
                <a:extLst>
                  <a:ext uri="{FF2B5EF4-FFF2-40B4-BE49-F238E27FC236}">
                    <a16:creationId xmlns:a16="http://schemas.microsoft.com/office/drawing/2014/main" xmlns="" id="{4FDDB1CE-5D23-43F7-90B2-676BAB0E7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781"/>
                <a:ext cx="20" cy="33"/>
              </a:xfrm>
              <a:custGeom>
                <a:avLst/>
                <a:gdLst>
                  <a:gd name="T0" fmla="*/ 208 w 208"/>
                  <a:gd name="T1" fmla="*/ 296 h 326"/>
                  <a:gd name="T2" fmla="*/ 149 w 208"/>
                  <a:gd name="T3" fmla="*/ 326 h 326"/>
                  <a:gd name="T4" fmla="*/ 0 w 208"/>
                  <a:gd name="T5" fmla="*/ 30 h 326"/>
                  <a:gd name="T6" fmla="*/ 59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59" name="Freeform 7475">
                <a:extLst>
                  <a:ext uri="{FF2B5EF4-FFF2-40B4-BE49-F238E27FC236}">
                    <a16:creationId xmlns:a16="http://schemas.microsoft.com/office/drawing/2014/main" xmlns="" id="{BFDF0BE5-A2FA-4373-8B83-E224A7CF4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1828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48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0" name="Freeform 7476">
                <a:extLst>
                  <a:ext uri="{FF2B5EF4-FFF2-40B4-BE49-F238E27FC236}">
                    <a16:creationId xmlns:a16="http://schemas.microsoft.com/office/drawing/2014/main" xmlns="" id="{3F4C81E8-B391-483C-AC16-2B38FAFDB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1876"/>
                <a:ext cx="17" cy="26"/>
              </a:xfrm>
              <a:custGeom>
                <a:avLst/>
                <a:gdLst>
                  <a:gd name="T0" fmla="*/ 173 w 173"/>
                  <a:gd name="T1" fmla="*/ 228 h 258"/>
                  <a:gd name="T2" fmla="*/ 58 w 173"/>
                  <a:gd name="T3" fmla="*/ 0 h 258"/>
                  <a:gd name="T4" fmla="*/ 0 w 173"/>
                  <a:gd name="T5" fmla="*/ 30 h 258"/>
                  <a:gd name="T6" fmla="*/ 114 w 173"/>
                  <a:gd name="T7" fmla="*/ 258 h 258"/>
                  <a:gd name="T8" fmla="*/ 173 w 173"/>
                  <a:gd name="T9" fmla="*/ 22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58">
                    <a:moveTo>
                      <a:pt x="173" y="228"/>
                    </a:moveTo>
                    <a:lnTo>
                      <a:pt x="58" y="0"/>
                    </a:lnTo>
                    <a:lnTo>
                      <a:pt x="0" y="30"/>
                    </a:lnTo>
                    <a:lnTo>
                      <a:pt x="114" y="258"/>
                    </a:lnTo>
                    <a:lnTo>
                      <a:pt x="173" y="228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1" name="Freeform 7477">
                <a:extLst>
                  <a:ext uri="{FF2B5EF4-FFF2-40B4-BE49-F238E27FC236}">
                    <a16:creationId xmlns:a16="http://schemas.microsoft.com/office/drawing/2014/main" xmlns="" id="{5E2430E9-6968-44BE-B4D0-668F82C86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1182"/>
                <a:ext cx="20" cy="32"/>
              </a:xfrm>
              <a:custGeom>
                <a:avLst/>
                <a:gdLst>
                  <a:gd name="T0" fmla="*/ 207 w 207"/>
                  <a:gd name="T1" fmla="*/ 296 h 325"/>
                  <a:gd name="T2" fmla="*/ 148 w 207"/>
                  <a:gd name="T3" fmla="*/ 325 h 325"/>
                  <a:gd name="T4" fmla="*/ 0 w 207"/>
                  <a:gd name="T5" fmla="*/ 30 h 325"/>
                  <a:gd name="T6" fmla="*/ 59 w 207"/>
                  <a:gd name="T7" fmla="*/ 0 h 325"/>
                  <a:gd name="T8" fmla="*/ 207 w 207"/>
                  <a:gd name="T9" fmla="*/ 29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6"/>
                    </a:moveTo>
                    <a:lnTo>
                      <a:pt x="148" y="325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2" name="Freeform 7478">
                <a:extLst>
                  <a:ext uri="{FF2B5EF4-FFF2-40B4-BE49-F238E27FC236}">
                    <a16:creationId xmlns:a16="http://schemas.microsoft.com/office/drawing/2014/main" xmlns="" id="{A4187B75-90DA-4706-9667-6AEEB8B4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1229"/>
                <a:ext cx="21" cy="33"/>
              </a:xfrm>
              <a:custGeom>
                <a:avLst/>
                <a:gdLst>
                  <a:gd name="T0" fmla="*/ 206 w 206"/>
                  <a:gd name="T1" fmla="*/ 297 h 327"/>
                  <a:gd name="T2" fmla="*/ 148 w 206"/>
                  <a:gd name="T3" fmla="*/ 327 h 327"/>
                  <a:gd name="T4" fmla="*/ 0 w 206"/>
                  <a:gd name="T5" fmla="*/ 30 h 327"/>
                  <a:gd name="T6" fmla="*/ 58 w 206"/>
                  <a:gd name="T7" fmla="*/ 0 h 327"/>
                  <a:gd name="T8" fmla="*/ 206 w 206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7">
                    <a:moveTo>
                      <a:pt x="206" y="297"/>
                    </a:moveTo>
                    <a:lnTo>
                      <a:pt x="148" y="327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6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3" name="Freeform 7479">
                <a:extLst>
                  <a:ext uri="{FF2B5EF4-FFF2-40B4-BE49-F238E27FC236}">
                    <a16:creationId xmlns:a16="http://schemas.microsoft.com/office/drawing/2014/main" xmlns="" id="{9B2BF179-881D-4A46-A5EA-1C03A411B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276"/>
                <a:ext cx="21" cy="33"/>
              </a:xfrm>
              <a:custGeom>
                <a:avLst/>
                <a:gdLst>
                  <a:gd name="T0" fmla="*/ 208 w 208"/>
                  <a:gd name="T1" fmla="*/ 296 h 326"/>
                  <a:gd name="T2" fmla="*/ 149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4" name="Freeform 7480">
                <a:extLst>
                  <a:ext uri="{FF2B5EF4-FFF2-40B4-BE49-F238E27FC236}">
                    <a16:creationId xmlns:a16="http://schemas.microsoft.com/office/drawing/2014/main" xmlns="" id="{A5D35877-28A0-4A12-9F26-6632E162F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1324"/>
                <a:ext cx="21" cy="32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29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5" name="Freeform 7481">
                <a:extLst>
                  <a:ext uri="{FF2B5EF4-FFF2-40B4-BE49-F238E27FC236}">
                    <a16:creationId xmlns:a16="http://schemas.microsoft.com/office/drawing/2014/main" xmlns="" id="{2AEC1A61-139D-4F6D-8802-004743DF9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371"/>
                <a:ext cx="20" cy="33"/>
              </a:xfrm>
              <a:custGeom>
                <a:avLst/>
                <a:gdLst>
                  <a:gd name="T0" fmla="*/ 207 w 207"/>
                  <a:gd name="T1" fmla="*/ 297 h 325"/>
                  <a:gd name="T2" fmla="*/ 148 w 207"/>
                  <a:gd name="T3" fmla="*/ 325 h 325"/>
                  <a:gd name="T4" fmla="*/ 0 w 207"/>
                  <a:gd name="T5" fmla="*/ 29 h 325"/>
                  <a:gd name="T6" fmla="*/ 59 w 207"/>
                  <a:gd name="T7" fmla="*/ 0 h 325"/>
                  <a:gd name="T8" fmla="*/ 207 w 207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7"/>
                    </a:moveTo>
                    <a:lnTo>
                      <a:pt x="148" y="325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6" name="Freeform 7482">
                <a:extLst>
                  <a:ext uri="{FF2B5EF4-FFF2-40B4-BE49-F238E27FC236}">
                    <a16:creationId xmlns:a16="http://schemas.microsoft.com/office/drawing/2014/main" xmlns="" id="{E5A94A68-6EC2-4252-8521-D397904A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1419"/>
                <a:ext cx="21" cy="32"/>
              </a:xfrm>
              <a:custGeom>
                <a:avLst/>
                <a:gdLst>
                  <a:gd name="T0" fmla="*/ 206 w 206"/>
                  <a:gd name="T1" fmla="*/ 296 h 326"/>
                  <a:gd name="T2" fmla="*/ 148 w 206"/>
                  <a:gd name="T3" fmla="*/ 326 h 326"/>
                  <a:gd name="T4" fmla="*/ 0 w 206"/>
                  <a:gd name="T5" fmla="*/ 29 h 326"/>
                  <a:gd name="T6" fmla="*/ 58 w 206"/>
                  <a:gd name="T7" fmla="*/ 0 h 326"/>
                  <a:gd name="T8" fmla="*/ 206 w 206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6">
                    <a:moveTo>
                      <a:pt x="206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7" name="Freeform 7483">
                <a:extLst>
                  <a:ext uri="{FF2B5EF4-FFF2-40B4-BE49-F238E27FC236}">
                    <a16:creationId xmlns:a16="http://schemas.microsoft.com/office/drawing/2014/main" xmlns="" id="{F1925379-8676-4DD8-988D-1589B5BF2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466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49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8" name="Freeform 7484">
                <a:extLst>
                  <a:ext uri="{FF2B5EF4-FFF2-40B4-BE49-F238E27FC236}">
                    <a16:creationId xmlns:a16="http://schemas.microsoft.com/office/drawing/2014/main" xmlns="" id="{E508D41F-3608-426A-81DF-C8A3E4A28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1514"/>
                <a:ext cx="20" cy="32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29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69" name="Freeform 7485">
                <a:extLst>
                  <a:ext uri="{FF2B5EF4-FFF2-40B4-BE49-F238E27FC236}">
                    <a16:creationId xmlns:a16="http://schemas.microsoft.com/office/drawing/2014/main" xmlns="" id="{C627A53A-07A9-4AB0-A7D3-5A0A99D45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1561"/>
                <a:ext cx="21" cy="33"/>
              </a:xfrm>
              <a:custGeom>
                <a:avLst/>
                <a:gdLst>
                  <a:gd name="T0" fmla="*/ 208 w 208"/>
                  <a:gd name="T1" fmla="*/ 297 h 325"/>
                  <a:gd name="T2" fmla="*/ 148 w 208"/>
                  <a:gd name="T3" fmla="*/ 325 h 325"/>
                  <a:gd name="T4" fmla="*/ 0 w 208"/>
                  <a:gd name="T5" fmla="*/ 29 h 325"/>
                  <a:gd name="T6" fmla="*/ 59 w 208"/>
                  <a:gd name="T7" fmla="*/ 0 h 325"/>
                  <a:gd name="T8" fmla="*/ 208 w 208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5">
                    <a:moveTo>
                      <a:pt x="208" y="297"/>
                    </a:moveTo>
                    <a:lnTo>
                      <a:pt x="148" y="325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0" name="Freeform 7486">
                <a:extLst>
                  <a:ext uri="{FF2B5EF4-FFF2-40B4-BE49-F238E27FC236}">
                    <a16:creationId xmlns:a16="http://schemas.microsoft.com/office/drawing/2014/main" xmlns="" id="{14375AC7-E8B4-473F-BD46-3EC694523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" y="1608"/>
                <a:ext cx="21" cy="33"/>
              </a:xfrm>
              <a:custGeom>
                <a:avLst/>
                <a:gdLst>
                  <a:gd name="T0" fmla="*/ 206 w 206"/>
                  <a:gd name="T1" fmla="*/ 296 h 326"/>
                  <a:gd name="T2" fmla="*/ 148 w 206"/>
                  <a:gd name="T3" fmla="*/ 326 h 326"/>
                  <a:gd name="T4" fmla="*/ 0 w 206"/>
                  <a:gd name="T5" fmla="*/ 30 h 326"/>
                  <a:gd name="T6" fmla="*/ 58 w 206"/>
                  <a:gd name="T7" fmla="*/ 0 h 326"/>
                  <a:gd name="T8" fmla="*/ 206 w 206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6">
                    <a:moveTo>
                      <a:pt x="206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1" name="Freeform 7487">
                <a:extLst>
                  <a:ext uri="{FF2B5EF4-FFF2-40B4-BE49-F238E27FC236}">
                    <a16:creationId xmlns:a16="http://schemas.microsoft.com/office/drawing/2014/main" xmlns="" id="{B6E15596-D7FF-410B-868E-62B5688D9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1656"/>
                <a:ext cx="21" cy="32"/>
              </a:xfrm>
              <a:custGeom>
                <a:avLst/>
                <a:gdLst>
                  <a:gd name="T0" fmla="*/ 208 w 208"/>
                  <a:gd name="T1" fmla="*/ 297 h 327"/>
                  <a:gd name="T2" fmla="*/ 149 w 208"/>
                  <a:gd name="T3" fmla="*/ 327 h 327"/>
                  <a:gd name="T4" fmla="*/ 0 w 208"/>
                  <a:gd name="T5" fmla="*/ 30 h 327"/>
                  <a:gd name="T6" fmla="*/ 60 w 208"/>
                  <a:gd name="T7" fmla="*/ 0 h 327"/>
                  <a:gd name="T8" fmla="*/ 208 w 208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7">
                    <a:moveTo>
                      <a:pt x="208" y="297"/>
                    </a:moveTo>
                    <a:lnTo>
                      <a:pt x="149" y="327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2" name="Freeform 7488">
                <a:extLst>
                  <a:ext uri="{FF2B5EF4-FFF2-40B4-BE49-F238E27FC236}">
                    <a16:creationId xmlns:a16="http://schemas.microsoft.com/office/drawing/2014/main" xmlns="" id="{920224CF-94F5-4203-90DC-4570CE327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1703"/>
                <a:ext cx="20" cy="33"/>
              </a:xfrm>
              <a:custGeom>
                <a:avLst/>
                <a:gdLst>
                  <a:gd name="T0" fmla="*/ 208 w 208"/>
                  <a:gd name="T1" fmla="*/ 296 h 326"/>
                  <a:gd name="T2" fmla="*/ 148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3" name="Freeform 7489">
                <a:extLst>
                  <a:ext uri="{FF2B5EF4-FFF2-40B4-BE49-F238E27FC236}">
                    <a16:creationId xmlns:a16="http://schemas.microsoft.com/office/drawing/2014/main" xmlns="" id="{4C19C927-5E3D-4A6F-B500-CCA2CEE4F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1751"/>
                <a:ext cx="21" cy="32"/>
              </a:xfrm>
              <a:custGeom>
                <a:avLst/>
                <a:gdLst>
                  <a:gd name="T0" fmla="*/ 208 w 208"/>
                  <a:gd name="T1" fmla="*/ 297 h 326"/>
                  <a:gd name="T2" fmla="*/ 148 w 208"/>
                  <a:gd name="T3" fmla="*/ 326 h 326"/>
                  <a:gd name="T4" fmla="*/ 0 w 208"/>
                  <a:gd name="T5" fmla="*/ 29 h 326"/>
                  <a:gd name="T6" fmla="*/ 59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4" name="Freeform 7490">
                <a:extLst>
                  <a:ext uri="{FF2B5EF4-FFF2-40B4-BE49-F238E27FC236}">
                    <a16:creationId xmlns:a16="http://schemas.microsoft.com/office/drawing/2014/main" xmlns="" id="{8C0C99F3-9EB3-4ECC-BF0B-5DB9730D3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798"/>
                <a:ext cx="21" cy="33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30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5" name="Freeform 7491">
                <a:extLst>
                  <a:ext uri="{FF2B5EF4-FFF2-40B4-BE49-F238E27FC236}">
                    <a16:creationId xmlns:a16="http://schemas.microsoft.com/office/drawing/2014/main" xmlns="" id="{BEFB0972-33FA-41C8-8527-88E04817A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1846"/>
                <a:ext cx="20" cy="32"/>
              </a:xfrm>
              <a:custGeom>
                <a:avLst/>
                <a:gdLst>
                  <a:gd name="T0" fmla="*/ 208 w 208"/>
                  <a:gd name="T1" fmla="*/ 296 h 326"/>
                  <a:gd name="T2" fmla="*/ 149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9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6" name="Freeform 7492">
                <a:extLst>
                  <a:ext uri="{FF2B5EF4-FFF2-40B4-BE49-F238E27FC236}">
                    <a16:creationId xmlns:a16="http://schemas.microsoft.com/office/drawing/2014/main" xmlns="" id="{7D6D49A2-0D28-40CC-8769-88436D66F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893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48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7" name="Freeform 7493">
                <a:extLst>
                  <a:ext uri="{FF2B5EF4-FFF2-40B4-BE49-F238E27FC236}">
                    <a16:creationId xmlns:a16="http://schemas.microsoft.com/office/drawing/2014/main" xmlns="" id="{7BE3BBF1-A097-4D99-9D0E-9169F405A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1940"/>
                <a:ext cx="21" cy="33"/>
              </a:xfrm>
              <a:custGeom>
                <a:avLst/>
                <a:gdLst>
                  <a:gd name="T0" fmla="*/ 208 w 208"/>
                  <a:gd name="T1" fmla="*/ 295 h 325"/>
                  <a:gd name="T2" fmla="*/ 148 w 208"/>
                  <a:gd name="T3" fmla="*/ 325 h 325"/>
                  <a:gd name="T4" fmla="*/ 0 w 208"/>
                  <a:gd name="T5" fmla="*/ 28 h 325"/>
                  <a:gd name="T6" fmla="*/ 58 w 208"/>
                  <a:gd name="T7" fmla="*/ 0 h 325"/>
                  <a:gd name="T8" fmla="*/ 208 w 208"/>
                  <a:gd name="T9" fmla="*/ 29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5">
                    <a:moveTo>
                      <a:pt x="208" y="295"/>
                    </a:moveTo>
                    <a:lnTo>
                      <a:pt x="148" y="325"/>
                    </a:lnTo>
                    <a:lnTo>
                      <a:pt x="0" y="28"/>
                    </a:lnTo>
                    <a:lnTo>
                      <a:pt x="58" y="0"/>
                    </a:lnTo>
                    <a:lnTo>
                      <a:pt x="208" y="295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8" name="Freeform 7494">
                <a:extLst>
                  <a:ext uri="{FF2B5EF4-FFF2-40B4-BE49-F238E27FC236}">
                    <a16:creationId xmlns:a16="http://schemas.microsoft.com/office/drawing/2014/main" xmlns="" id="{E3E8C25A-048B-4272-8FBE-2C0B8802E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988"/>
                <a:ext cx="18" cy="28"/>
              </a:xfrm>
              <a:custGeom>
                <a:avLst/>
                <a:gdLst>
                  <a:gd name="T0" fmla="*/ 185 w 185"/>
                  <a:gd name="T1" fmla="*/ 250 h 280"/>
                  <a:gd name="T2" fmla="*/ 59 w 185"/>
                  <a:gd name="T3" fmla="*/ 0 h 280"/>
                  <a:gd name="T4" fmla="*/ 0 w 185"/>
                  <a:gd name="T5" fmla="*/ 30 h 280"/>
                  <a:gd name="T6" fmla="*/ 125 w 185"/>
                  <a:gd name="T7" fmla="*/ 280 h 280"/>
                  <a:gd name="T8" fmla="*/ 185 w 185"/>
                  <a:gd name="T9" fmla="*/ 25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80">
                    <a:moveTo>
                      <a:pt x="185" y="250"/>
                    </a:moveTo>
                    <a:lnTo>
                      <a:pt x="59" y="0"/>
                    </a:lnTo>
                    <a:lnTo>
                      <a:pt x="0" y="30"/>
                    </a:lnTo>
                    <a:lnTo>
                      <a:pt x="125" y="280"/>
                    </a:lnTo>
                    <a:lnTo>
                      <a:pt x="185" y="250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79" name="Freeform 7495">
                <a:extLst>
                  <a:ext uri="{FF2B5EF4-FFF2-40B4-BE49-F238E27FC236}">
                    <a16:creationId xmlns:a16="http://schemas.microsoft.com/office/drawing/2014/main" xmlns="" id="{97DF0C65-910D-44E3-A594-5B45477C3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1197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29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0" name="Freeform 7496">
                <a:extLst>
                  <a:ext uri="{FF2B5EF4-FFF2-40B4-BE49-F238E27FC236}">
                    <a16:creationId xmlns:a16="http://schemas.microsoft.com/office/drawing/2014/main" xmlns="" id="{C3A7FB93-3681-4364-9259-C8ABB4F1B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" y="1226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1" name="Freeform 7497">
                <a:extLst>
                  <a:ext uri="{FF2B5EF4-FFF2-40B4-BE49-F238E27FC236}">
                    <a16:creationId xmlns:a16="http://schemas.microsoft.com/office/drawing/2014/main" xmlns="" id="{B380BD95-2E13-4D93-B068-38693647E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" y="1256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29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2" name="Freeform 7498">
                <a:extLst>
                  <a:ext uri="{FF2B5EF4-FFF2-40B4-BE49-F238E27FC236}">
                    <a16:creationId xmlns:a16="http://schemas.microsoft.com/office/drawing/2014/main" xmlns="" id="{1CBC85D3-A5FA-476A-8148-77F77C3C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1286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3" name="Freeform 7499">
                <a:extLst>
                  <a:ext uri="{FF2B5EF4-FFF2-40B4-BE49-F238E27FC236}">
                    <a16:creationId xmlns:a16="http://schemas.microsoft.com/office/drawing/2014/main" xmlns="" id="{C51FE8A5-E3DC-4518-912E-AA13E72BB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315"/>
                <a:ext cx="12" cy="15"/>
              </a:xfrm>
              <a:custGeom>
                <a:avLst/>
                <a:gdLst>
                  <a:gd name="T0" fmla="*/ 118 w 118"/>
                  <a:gd name="T1" fmla="*/ 119 h 149"/>
                  <a:gd name="T2" fmla="*/ 58 w 118"/>
                  <a:gd name="T3" fmla="*/ 149 h 149"/>
                  <a:gd name="T4" fmla="*/ 0 w 118"/>
                  <a:gd name="T5" fmla="*/ 29 h 149"/>
                  <a:gd name="T6" fmla="*/ 58 w 118"/>
                  <a:gd name="T7" fmla="*/ 0 h 149"/>
                  <a:gd name="T8" fmla="*/ 118 w 118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9">
                    <a:moveTo>
                      <a:pt x="118" y="119"/>
                    </a:moveTo>
                    <a:lnTo>
                      <a:pt x="58" y="149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4" name="Freeform 7500">
                <a:extLst>
                  <a:ext uri="{FF2B5EF4-FFF2-40B4-BE49-F238E27FC236}">
                    <a16:creationId xmlns:a16="http://schemas.microsoft.com/office/drawing/2014/main" xmlns="" id="{8C922292-78DE-4772-B8C9-E11A23F3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345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29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5" name="Freeform 7501">
                <a:extLst>
                  <a:ext uri="{FF2B5EF4-FFF2-40B4-BE49-F238E27FC236}">
                    <a16:creationId xmlns:a16="http://schemas.microsoft.com/office/drawing/2014/main" xmlns="" id="{85432584-5524-4032-B18C-355D0EA14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374"/>
                <a:ext cx="12" cy="15"/>
              </a:xfrm>
              <a:custGeom>
                <a:avLst/>
                <a:gdLst>
                  <a:gd name="T0" fmla="*/ 118 w 118"/>
                  <a:gd name="T1" fmla="*/ 119 h 149"/>
                  <a:gd name="T2" fmla="*/ 59 w 118"/>
                  <a:gd name="T3" fmla="*/ 149 h 149"/>
                  <a:gd name="T4" fmla="*/ 0 w 118"/>
                  <a:gd name="T5" fmla="*/ 29 h 149"/>
                  <a:gd name="T6" fmla="*/ 58 w 118"/>
                  <a:gd name="T7" fmla="*/ 0 h 149"/>
                  <a:gd name="T8" fmla="*/ 118 w 118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9">
                    <a:moveTo>
                      <a:pt x="118" y="119"/>
                    </a:moveTo>
                    <a:lnTo>
                      <a:pt x="59" y="149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6" name="Freeform 7502">
                <a:extLst>
                  <a:ext uri="{FF2B5EF4-FFF2-40B4-BE49-F238E27FC236}">
                    <a16:creationId xmlns:a16="http://schemas.microsoft.com/office/drawing/2014/main" xmlns="" id="{9B2D1C14-D928-442D-ADAB-C6D161F3F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1404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60 w 118"/>
                  <a:gd name="T3" fmla="*/ 148 h 148"/>
                  <a:gd name="T4" fmla="*/ 0 w 118"/>
                  <a:gd name="T5" fmla="*/ 29 h 148"/>
                  <a:gd name="T6" fmla="*/ 60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60" y="148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7" name="Freeform 7503">
                <a:extLst>
                  <a:ext uri="{FF2B5EF4-FFF2-40B4-BE49-F238E27FC236}">
                    <a16:creationId xmlns:a16="http://schemas.microsoft.com/office/drawing/2014/main" xmlns="" id="{4D350D1B-6FA0-47C1-818D-9591536C9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" y="1434"/>
                <a:ext cx="12" cy="15"/>
              </a:xfrm>
              <a:custGeom>
                <a:avLst/>
                <a:gdLst>
                  <a:gd name="T0" fmla="*/ 119 w 119"/>
                  <a:gd name="T1" fmla="*/ 119 h 147"/>
                  <a:gd name="T2" fmla="*/ 60 w 119"/>
                  <a:gd name="T3" fmla="*/ 147 h 147"/>
                  <a:gd name="T4" fmla="*/ 0 w 119"/>
                  <a:gd name="T5" fmla="*/ 29 h 147"/>
                  <a:gd name="T6" fmla="*/ 60 w 119"/>
                  <a:gd name="T7" fmla="*/ 0 h 147"/>
                  <a:gd name="T8" fmla="*/ 119 w 119"/>
                  <a:gd name="T9" fmla="*/ 11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7">
                    <a:moveTo>
                      <a:pt x="119" y="119"/>
                    </a:moveTo>
                    <a:lnTo>
                      <a:pt x="60" y="147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119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8" name="Freeform 7504">
                <a:extLst>
                  <a:ext uri="{FF2B5EF4-FFF2-40B4-BE49-F238E27FC236}">
                    <a16:creationId xmlns:a16="http://schemas.microsoft.com/office/drawing/2014/main" xmlns="" id="{DA690CBE-0D70-4D2C-B356-F44D9A969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1463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89" name="Freeform 7505">
                <a:extLst>
                  <a:ext uri="{FF2B5EF4-FFF2-40B4-BE49-F238E27FC236}">
                    <a16:creationId xmlns:a16="http://schemas.microsoft.com/office/drawing/2014/main" xmlns="" id="{EE84B075-FCFE-4789-9DF0-30EB130A2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" y="1493"/>
                <a:ext cx="11" cy="15"/>
              </a:xfrm>
              <a:custGeom>
                <a:avLst/>
                <a:gdLst>
                  <a:gd name="T0" fmla="*/ 118 w 118"/>
                  <a:gd name="T1" fmla="*/ 120 h 148"/>
                  <a:gd name="T2" fmla="*/ 60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20"/>
                    </a:moveTo>
                    <a:lnTo>
                      <a:pt x="60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2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0" name="Freeform 7506">
                <a:extLst>
                  <a:ext uri="{FF2B5EF4-FFF2-40B4-BE49-F238E27FC236}">
                    <a16:creationId xmlns:a16="http://schemas.microsoft.com/office/drawing/2014/main" xmlns="" id="{A47866B3-0F9C-41E8-BFC8-EFC849F64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1523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60 w 118"/>
                  <a:gd name="T3" fmla="*/ 148 h 148"/>
                  <a:gd name="T4" fmla="*/ 0 w 118"/>
                  <a:gd name="T5" fmla="*/ 29 h 148"/>
                  <a:gd name="T6" fmla="*/ 60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60" y="148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1" name="Freeform 7507">
                <a:extLst>
                  <a:ext uri="{FF2B5EF4-FFF2-40B4-BE49-F238E27FC236}">
                    <a16:creationId xmlns:a16="http://schemas.microsoft.com/office/drawing/2014/main" xmlns="" id="{3BCF0C21-BEC7-440F-8F33-4915C31E6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552"/>
                <a:ext cx="12" cy="15"/>
              </a:xfrm>
              <a:custGeom>
                <a:avLst/>
                <a:gdLst>
                  <a:gd name="T0" fmla="*/ 118 w 118"/>
                  <a:gd name="T1" fmla="*/ 120 h 148"/>
                  <a:gd name="T2" fmla="*/ 60 w 118"/>
                  <a:gd name="T3" fmla="*/ 148 h 148"/>
                  <a:gd name="T4" fmla="*/ 0 w 118"/>
                  <a:gd name="T5" fmla="*/ 30 h 148"/>
                  <a:gd name="T6" fmla="*/ 60 w 118"/>
                  <a:gd name="T7" fmla="*/ 0 h 148"/>
                  <a:gd name="T8" fmla="*/ 118 w 118"/>
                  <a:gd name="T9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20"/>
                    </a:moveTo>
                    <a:lnTo>
                      <a:pt x="60" y="148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118" y="12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2" name="Freeform 7508">
                <a:extLst>
                  <a:ext uri="{FF2B5EF4-FFF2-40B4-BE49-F238E27FC236}">
                    <a16:creationId xmlns:a16="http://schemas.microsoft.com/office/drawing/2014/main" xmlns="" id="{FFDE8135-6446-47DA-8ACF-4FF38C4A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582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29 h 148"/>
                  <a:gd name="T6" fmla="*/ 59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3" name="Freeform 7509">
                <a:extLst>
                  <a:ext uri="{FF2B5EF4-FFF2-40B4-BE49-F238E27FC236}">
                    <a16:creationId xmlns:a16="http://schemas.microsoft.com/office/drawing/2014/main" xmlns="" id="{2DE810FD-A5FB-4423-A19C-87E4E1F8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" y="1612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4" name="Freeform 7510">
                <a:extLst>
                  <a:ext uri="{FF2B5EF4-FFF2-40B4-BE49-F238E27FC236}">
                    <a16:creationId xmlns:a16="http://schemas.microsoft.com/office/drawing/2014/main" xmlns="" id="{3FE4878E-B8B8-40F6-989A-8968D580D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641"/>
                <a:ext cx="12" cy="15"/>
              </a:xfrm>
              <a:custGeom>
                <a:avLst/>
                <a:gdLst>
                  <a:gd name="T0" fmla="*/ 119 w 119"/>
                  <a:gd name="T1" fmla="*/ 118 h 148"/>
                  <a:gd name="T2" fmla="*/ 60 w 119"/>
                  <a:gd name="T3" fmla="*/ 148 h 148"/>
                  <a:gd name="T4" fmla="*/ 0 w 119"/>
                  <a:gd name="T5" fmla="*/ 29 h 148"/>
                  <a:gd name="T6" fmla="*/ 59 w 119"/>
                  <a:gd name="T7" fmla="*/ 0 h 148"/>
                  <a:gd name="T8" fmla="*/ 119 w 119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8"/>
                    </a:moveTo>
                    <a:lnTo>
                      <a:pt x="60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9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5" name="Freeform 7511">
                <a:extLst>
                  <a:ext uri="{FF2B5EF4-FFF2-40B4-BE49-F238E27FC236}">
                    <a16:creationId xmlns:a16="http://schemas.microsoft.com/office/drawing/2014/main" xmlns="" id="{CA6C2986-651F-402D-B579-7C258A5CD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1671"/>
                <a:ext cx="11" cy="15"/>
              </a:xfrm>
              <a:custGeom>
                <a:avLst/>
                <a:gdLst>
                  <a:gd name="T0" fmla="*/ 119 w 119"/>
                  <a:gd name="T1" fmla="*/ 118 h 148"/>
                  <a:gd name="T2" fmla="*/ 60 w 119"/>
                  <a:gd name="T3" fmla="*/ 148 h 148"/>
                  <a:gd name="T4" fmla="*/ 0 w 119"/>
                  <a:gd name="T5" fmla="*/ 30 h 148"/>
                  <a:gd name="T6" fmla="*/ 60 w 119"/>
                  <a:gd name="T7" fmla="*/ 0 h 148"/>
                  <a:gd name="T8" fmla="*/ 119 w 119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8"/>
                    </a:moveTo>
                    <a:lnTo>
                      <a:pt x="60" y="148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119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6" name="Freeform 7512">
                <a:extLst>
                  <a:ext uri="{FF2B5EF4-FFF2-40B4-BE49-F238E27FC236}">
                    <a16:creationId xmlns:a16="http://schemas.microsoft.com/office/drawing/2014/main" xmlns="" id="{69F2039D-BC94-4D67-80CA-081E42DE9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701"/>
                <a:ext cx="12" cy="14"/>
              </a:xfrm>
              <a:custGeom>
                <a:avLst/>
                <a:gdLst>
                  <a:gd name="T0" fmla="*/ 120 w 120"/>
                  <a:gd name="T1" fmla="*/ 119 h 149"/>
                  <a:gd name="T2" fmla="*/ 60 w 120"/>
                  <a:gd name="T3" fmla="*/ 149 h 149"/>
                  <a:gd name="T4" fmla="*/ 0 w 120"/>
                  <a:gd name="T5" fmla="*/ 30 h 149"/>
                  <a:gd name="T6" fmla="*/ 60 w 120"/>
                  <a:gd name="T7" fmla="*/ 0 h 149"/>
                  <a:gd name="T8" fmla="*/ 120 w 120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9">
                    <a:moveTo>
                      <a:pt x="120" y="119"/>
                    </a:moveTo>
                    <a:lnTo>
                      <a:pt x="60" y="149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120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7" name="Freeform 7513">
                <a:extLst>
                  <a:ext uri="{FF2B5EF4-FFF2-40B4-BE49-F238E27FC236}">
                    <a16:creationId xmlns:a16="http://schemas.microsoft.com/office/drawing/2014/main" xmlns="" id="{E5E78EC8-EDC5-4AAA-8BFD-3D749967C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730"/>
                <a:ext cx="12" cy="15"/>
              </a:xfrm>
              <a:custGeom>
                <a:avLst/>
                <a:gdLst>
                  <a:gd name="T0" fmla="*/ 119 w 119"/>
                  <a:gd name="T1" fmla="*/ 118 h 148"/>
                  <a:gd name="T2" fmla="*/ 59 w 119"/>
                  <a:gd name="T3" fmla="*/ 148 h 148"/>
                  <a:gd name="T4" fmla="*/ 0 w 119"/>
                  <a:gd name="T5" fmla="*/ 30 h 148"/>
                  <a:gd name="T6" fmla="*/ 59 w 119"/>
                  <a:gd name="T7" fmla="*/ 0 h 148"/>
                  <a:gd name="T8" fmla="*/ 119 w 119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9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8" name="Freeform 7514">
                <a:extLst>
                  <a:ext uri="{FF2B5EF4-FFF2-40B4-BE49-F238E27FC236}">
                    <a16:creationId xmlns:a16="http://schemas.microsoft.com/office/drawing/2014/main" xmlns="" id="{86C58D9D-92A2-47BE-A550-A2A777F4D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1760"/>
                <a:ext cx="12" cy="15"/>
              </a:xfrm>
              <a:custGeom>
                <a:avLst/>
                <a:gdLst>
                  <a:gd name="T0" fmla="*/ 118 w 118"/>
                  <a:gd name="T1" fmla="*/ 119 h 149"/>
                  <a:gd name="T2" fmla="*/ 59 w 118"/>
                  <a:gd name="T3" fmla="*/ 149 h 149"/>
                  <a:gd name="T4" fmla="*/ 0 w 118"/>
                  <a:gd name="T5" fmla="*/ 30 h 149"/>
                  <a:gd name="T6" fmla="*/ 58 w 118"/>
                  <a:gd name="T7" fmla="*/ 0 h 149"/>
                  <a:gd name="T8" fmla="*/ 118 w 118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9">
                    <a:moveTo>
                      <a:pt x="118" y="119"/>
                    </a:moveTo>
                    <a:lnTo>
                      <a:pt x="59" y="149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099" name="Freeform 7515">
                <a:extLst>
                  <a:ext uri="{FF2B5EF4-FFF2-40B4-BE49-F238E27FC236}">
                    <a16:creationId xmlns:a16="http://schemas.microsoft.com/office/drawing/2014/main" xmlns="" id="{A9774F64-B867-448E-B3CA-435C91846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1790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0" name="Freeform 7516">
                <a:extLst>
                  <a:ext uri="{FF2B5EF4-FFF2-40B4-BE49-F238E27FC236}">
                    <a16:creationId xmlns:a16="http://schemas.microsoft.com/office/drawing/2014/main" xmlns="" id="{860CA2FB-E37C-4CB4-941F-673D3AF10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1819"/>
                <a:ext cx="12" cy="15"/>
              </a:xfrm>
              <a:custGeom>
                <a:avLst/>
                <a:gdLst>
                  <a:gd name="T0" fmla="*/ 119 w 119"/>
                  <a:gd name="T1" fmla="*/ 119 h 148"/>
                  <a:gd name="T2" fmla="*/ 59 w 119"/>
                  <a:gd name="T3" fmla="*/ 148 h 148"/>
                  <a:gd name="T4" fmla="*/ 0 w 119"/>
                  <a:gd name="T5" fmla="*/ 30 h 148"/>
                  <a:gd name="T6" fmla="*/ 59 w 119"/>
                  <a:gd name="T7" fmla="*/ 0 h 148"/>
                  <a:gd name="T8" fmla="*/ 119 w 119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9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1" name="Freeform 7517">
                <a:extLst>
                  <a:ext uri="{FF2B5EF4-FFF2-40B4-BE49-F238E27FC236}">
                    <a16:creationId xmlns:a16="http://schemas.microsoft.com/office/drawing/2014/main" xmlns="" id="{1F292BF0-2874-4E6E-8735-1290903A2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1849"/>
                <a:ext cx="11" cy="15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2" name="Freeform 7518">
                <a:extLst>
                  <a:ext uri="{FF2B5EF4-FFF2-40B4-BE49-F238E27FC236}">
                    <a16:creationId xmlns:a16="http://schemas.microsoft.com/office/drawing/2014/main" xmlns="" id="{117241A5-8D42-4098-A40D-4D3D5FCFD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78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3" name="Freeform 7519">
                <a:extLst>
                  <a:ext uri="{FF2B5EF4-FFF2-40B4-BE49-F238E27FC236}">
                    <a16:creationId xmlns:a16="http://schemas.microsoft.com/office/drawing/2014/main" xmlns="" id="{035F2940-BB0A-4CCA-97DF-0D6BD1CAB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1908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29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4" name="Freeform 7520">
                <a:extLst>
                  <a:ext uri="{FF2B5EF4-FFF2-40B4-BE49-F238E27FC236}">
                    <a16:creationId xmlns:a16="http://schemas.microsoft.com/office/drawing/2014/main" xmlns="" id="{2623F952-5DEF-449C-A860-9F32EA9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938"/>
                <a:ext cx="12" cy="14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5" name="Freeform 7521">
                <a:extLst>
                  <a:ext uri="{FF2B5EF4-FFF2-40B4-BE49-F238E27FC236}">
                    <a16:creationId xmlns:a16="http://schemas.microsoft.com/office/drawing/2014/main" xmlns="" id="{66F373CA-93E5-4115-9F75-6E1593D70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967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29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6" name="Freeform 7522">
                <a:extLst>
                  <a:ext uri="{FF2B5EF4-FFF2-40B4-BE49-F238E27FC236}">
                    <a16:creationId xmlns:a16="http://schemas.microsoft.com/office/drawing/2014/main" xmlns="" id="{C7759088-7343-4825-B5AE-9878C2740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997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8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8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07" name="Rectangle 7523">
                <a:extLst>
                  <a:ext uri="{FF2B5EF4-FFF2-40B4-BE49-F238E27FC236}">
                    <a16:creationId xmlns:a16="http://schemas.microsoft.com/office/drawing/2014/main" xmlns="" id="{1F170BB5-D566-421F-8D97-835B85268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1023"/>
                <a:ext cx="18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Sample</a:t>
                </a:r>
                <a:endParaRPr lang="en-US" altLang="hu-HU"/>
              </a:p>
            </p:txBody>
          </p:sp>
          <p:sp>
            <p:nvSpPr>
              <p:cNvPr id="331108" name="Rectangle 7524">
                <a:extLst>
                  <a:ext uri="{FF2B5EF4-FFF2-40B4-BE49-F238E27FC236}">
                    <a16:creationId xmlns:a16="http://schemas.microsoft.com/office/drawing/2014/main" xmlns="" id="{A1197E91-1993-44C3-A318-6DFFAC4E4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1317"/>
                <a:ext cx="21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Promary</a:t>
                </a:r>
                <a:endParaRPr lang="en-US" altLang="hu-HU"/>
              </a:p>
            </p:txBody>
          </p:sp>
          <p:sp>
            <p:nvSpPr>
              <p:cNvPr id="331109" name="Rectangle 7525">
                <a:extLst>
                  <a:ext uri="{FF2B5EF4-FFF2-40B4-BE49-F238E27FC236}">
                    <a16:creationId xmlns:a16="http://schemas.microsoft.com/office/drawing/2014/main" xmlns="" id="{BB80A6DD-4773-4DDA-B110-F57D9A952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77"/>
                <a:ext cx="23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collimator</a:t>
                </a:r>
                <a:endParaRPr lang="en-US" altLang="hu-HU"/>
              </a:p>
            </p:txBody>
          </p:sp>
          <p:sp>
            <p:nvSpPr>
              <p:cNvPr id="331110" name="Rectangle 7526">
                <a:extLst>
                  <a:ext uri="{FF2B5EF4-FFF2-40B4-BE49-F238E27FC236}">
                    <a16:creationId xmlns:a16="http://schemas.microsoft.com/office/drawing/2014/main" xmlns="" id="{16AEBAD6-B1E1-43AA-8A9F-4B992211F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" y="1566"/>
                <a:ext cx="25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X-ray tube</a:t>
                </a:r>
                <a:endParaRPr lang="en-US" altLang="hu-HU"/>
              </a:p>
            </p:txBody>
          </p:sp>
          <p:sp>
            <p:nvSpPr>
              <p:cNvPr id="331111" name="Rectangle 7527">
                <a:extLst>
                  <a:ext uri="{FF2B5EF4-FFF2-40B4-BE49-F238E27FC236}">
                    <a16:creationId xmlns:a16="http://schemas.microsoft.com/office/drawing/2014/main" xmlns="" id="{8F706184-9F7D-409B-80AE-F3EF4BF42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1662"/>
                <a:ext cx="21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Detector</a:t>
                </a:r>
                <a:endParaRPr lang="en-US" altLang="hu-HU"/>
              </a:p>
            </p:txBody>
          </p:sp>
          <p:sp>
            <p:nvSpPr>
              <p:cNvPr id="331112" name="Rectangle 7528">
                <a:extLst>
                  <a:ext uri="{FF2B5EF4-FFF2-40B4-BE49-F238E27FC236}">
                    <a16:creationId xmlns:a16="http://schemas.microsoft.com/office/drawing/2014/main" xmlns="" id="{CE9FFC9E-FBD7-416E-873B-D9BE57C94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2063"/>
                <a:ext cx="41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Analysing crystal</a:t>
                </a:r>
                <a:endParaRPr lang="en-US" altLang="hu-HU"/>
              </a:p>
            </p:txBody>
          </p:sp>
          <p:sp>
            <p:nvSpPr>
              <p:cNvPr id="331113" name="Freeform 7529">
                <a:extLst>
                  <a:ext uri="{FF2B5EF4-FFF2-40B4-BE49-F238E27FC236}">
                    <a16:creationId xmlns:a16="http://schemas.microsoft.com/office/drawing/2014/main" xmlns="" id="{713D9FF7-2D84-49A7-AD85-E007B1373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1741"/>
                <a:ext cx="758" cy="445"/>
              </a:xfrm>
              <a:custGeom>
                <a:avLst/>
                <a:gdLst>
                  <a:gd name="T0" fmla="*/ 446 w 7572"/>
                  <a:gd name="T1" fmla="*/ 0 h 4446"/>
                  <a:gd name="T2" fmla="*/ 7572 w 7572"/>
                  <a:gd name="T3" fmla="*/ 3555 h 4446"/>
                  <a:gd name="T4" fmla="*/ 7126 w 7572"/>
                  <a:gd name="T5" fmla="*/ 4446 h 4446"/>
                  <a:gd name="T6" fmla="*/ 0 w 7572"/>
                  <a:gd name="T7" fmla="*/ 890 h 4446"/>
                  <a:gd name="T8" fmla="*/ 446 w 7572"/>
                  <a:gd name="T9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2" h="4446">
                    <a:moveTo>
                      <a:pt x="446" y="0"/>
                    </a:moveTo>
                    <a:lnTo>
                      <a:pt x="7572" y="3555"/>
                    </a:lnTo>
                    <a:lnTo>
                      <a:pt x="7126" y="4446"/>
                    </a:lnTo>
                    <a:lnTo>
                      <a:pt x="0" y="89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14" name="Freeform 7530">
                <a:extLst>
                  <a:ext uri="{FF2B5EF4-FFF2-40B4-BE49-F238E27FC236}">
                    <a16:creationId xmlns:a16="http://schemas.microsoft.com/office/drawing/2014/main" xmlns="" id="{1D76DCCB-C348-4728-A907-12D88D485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" y="1739"/>
                <a:ext cx="762" cy="449"/>
              </a:xfrm>
              <a:custGeom>
                <a:avLst/>
                <a:gdLst>
                  <a:gd name="T0" fmla="*/ 475 w 7615"/>
                  <a:gd name="T1" fmla="*/ 7 h 4491"/>
                  <a:gd name="T2" fmla="*/ 7601 w 7615"/>
                  <a:gd name="T3" fmla="*/ 3562 h 4491"/>
                  <a:gd name="T4" fmla="*/ 7586 w 7615"/>
                  <a:gd name="T5" fmla="*/ 3592 h 4491"/>
                  <a:gd name="T6" fmla="*/ 460 w 7615"/>
                  <a:gd name="T7" fmla="*/ 37 h 4491"/>
                  <a:gd name="T8" fmla="*/ 475 w 7615"/>
                  <a:gd name="T9" fmla="*/ 7 h 4491"/>
                  <a:gd name="T10" fmla="*/ 7601 w 7615"/>
                  <a:gd name="T11" fmla="*/ 3562 h 4491"/>
                  <a:gd name="T12" fmla="*/ 7615 w 7615"/>
                  <a:gd name="T13" fmla="*/ 3570 h 4491"/>
                  <a:gd name="T14" fmla="*/ 7607 w 7615"/>
                  <a:gd name="T15" fmla="*/ 3585 h 4491"/>
                  <a:gd name="T16" fmla="*/ 7594 w 7615"/>
                  <a:gd name="T17" fmla="*/ 3577 h 4491"/>
                  <a:gd name="T18" fmla="*/ 7601 w 7615"/>
                  <a:gd name="T19" fmla="*/ 3562 h 4491"/>
                  <a:gd name="T20" fmla="*/ 7607 w 7615"/>
                  <a:gd name="T21" fmla="*/ 3585 h 4491"/>
                  <a:gd name="T22" fmla="*/ 7163 w 7615"/>
                  <a:gd name="T23" fmla="*/ 4476 h 4491"/>
                  <a:gd name="T24" fmla="*/ 7133 w 7615"/>
                  <a:gd name="T25" fmla="*/ 4461 h 4491"/>
                  <a:gd name="T26" fmla="*/ 7579 w 7615"/>
                  <a:gd name="T27" fmla="*/ 3570 h 4491"/>
                  <a:gd name="T28" fmla="*/ 7607 w 7615"/>
                  <a:gd name="T29" fmla="*/ 3585 h 4491"/>
                  <a:gd name="T30" fmla="*/ 7163 w 7615"/>
                  <a:gd name="T31" fmla="*/ 4476 h 4491"/>
                  <a:gd name="T32" fmla="*/ 7156 w 7615"/>
                  <a:gd name="T33" fmla="*/ 4491 h 4491"/>
                  <a:gd name="T34" fmla="*/ 7141 w 7615"/>
                  <a:gd name="T35" fmla="*/ 4483 h 4491"/>
                  <a:gd name="T36" fmla="*/ 7148 w 7615"/>
                  <a:gd name="T37" fmla="*/ 4468 h 4491"/>
                  <a:gd name="T38" fmla="*/ 7163 w 7615"/>
                  <a:gd name="T39" fmla="*/ 4476 h 4491"/>
                  <a:gd name="T40" fmla="*/ 7141 w 7615"/>
                  <a:gd name="T41" fmla="*/ 4483 h 4491"/>
                  <a:gd name="T42" fmla="*/ 15 w 7615"/>
                  <a:gd name="T43" fmla="*/ 927 h 4491"/>
                  <a:gd name="T44" fmla="*/ 30 w 7615"/>
                  <a:gd name="T45" fmla="*/ 897 h 4491"/>
                  <a:gd name="T46" fmla="*/ 7156 w 7615"/>
                  <a:gd name="T47" fmla="*/ 4453 h 4491"/>
                  <a:gd name="T48" fmla="*/ 7141 w 7615"/>
                  <a:gd name="T49" fmla="*/ 4483 h 4491"/>
                  <a:gd name="T50" fmla="*/ 15 w 7615"/>
                  <a:gd name="T51" fmla="*/ 927 h 4491"/>
                  <a:gd name="T52" fmla="*/ 0 w 7615"/>
                  <a:gd name="T53" fmla="*/ 919 h 4491"/>
                  <a:gd name="T54" fmla="*/ 8 w 7615"/>
                  <a:gd name="T55" fmla="*/ 904 h 4491"/>
                  <a:gd name="T56" fmla="*/ 22 w 7615"/>
                  <a:gd name="T57" fmla="*/ 912 h 4491"/>
                  <a:gd name="T58" fmla="*/ 15 w 7615"/>
                  <a:gd name="T59" fmla="*/ 927 h 4491"/>
                  <a:gd name="T60" fmla="*/ 8 w 7615"/>
                  <a:gd name="T61" fmla="*/ 904 h 4491"/>
                  <a:gd name="T62" fmla="*/ 453 w 7615"/>
                  <a:gd name="T63" fmla="*/ 14 h 4491"/>
                  <a:gd name="T64" fmla="*/ 483 w 7615"/>
                  <a:gd name="T65" fmla="*/ 29 h 4491"/>
                  <a:gd name="T66" fmla="*/ 37 w 7615"/>
                  <a:gd name="T67" fmla="*/ 919 h 4491"/>
                  <a:gd name="T68" fmla="*/ 8 w 7615"/>
                  <a:gd name="T69" fmla="*/ 904 h 4491"/>
                  <a:gd name="T70" fmla="*/ 453 w 7615"/>
                  <a:gd name="T71" fmla="*/ 14 h 4491"/>
                  <a:gd name="T72" fmla="*/ 460 w 7615"/>
                  <a:gd name="T73" fmla="*/ 0 h 4491"/>
                  <a:gd name="T74" fmla="*/ 475 w 7615"/>
                  <a:gd name="T75" fmla="*/ 7 h 4491"/>
                  <a:gd name="T76" fmla="*/ 468 w 7615"/>
                  <a:gd name="T77" fmla="*/ 22 h 4491"/>
                  <a:gd name="T78" fmla="*/ 453 w 7615"/>
                  <a:gd name="T79" fmla="*/ 14 h 4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15" h="4491">
                    <a:moveTo>
                      <a:pt x="475" y="7"/>
                    </a:moveTo>
                    <a:lnTo>
                      <a:pt x="7601" y="3562"/>
                    </a:lnTo>
                    <a:lnTo>
                      <a:pt x="7586" y="3592"/>
                    </a:lnTo>
                    <a:lnTo>
                      <a:pt x="460" y="37"/>
                    </a:lnTo>
                    <a:lnTo>
                      <a:pt x="475" y="7"/>
                    </a:lnTo>
                    <a:close/>
                    <a:moveTo>
                      <a:pt x="7601" y="3562"/>
                    </a:moveTo>
                    <a:lnTo>
                      <a:pt x="7615" y="3570"/>
                    </a:lnTo>
                    <a:lnTo>
                      <a:pt x="7607" y="3585"/>
                    </a:lnTo>
                    <a:lnTo>
                      <a:pt x="7594" y="3577"/>
                    </a:lnTo>
                    <a:lnTo>
                      <a:pt x="7601" y="3562"/>
                    </a:lnTo>
                    <a:close/>
                    <a:moveTo>
                      <a:pt x="7607" y="3585"/>
                    </a:moveTo>
                    <a:lnTo>
                      <a:pt x="7163" y="4476"/>
                    </a:lnTo>
                    <a:lnTo>
                      <a:pt x="7133" y="4461"/>
                    </a:lnTo>
                    <a:lnTo>
                      <a:pt x="7579" y="3570"/>
                    </a:lnTo>
                    <a:lnTo>
                      <a:pt x="7607" y="3585"/>
                    </a:lnTo>
                    <a:close/>
                    <a:moveTo>
                      <a:pt x="7163" y="4476"/>
                    </a:moveTo>
                    <a:lnTo>
                      <a:pt x="7156" y="4491"/>
                    </a:lnTo>
                    <a:lnTo>
                      <a:pt x="7141" y="4483"/>
                    </a:lnTo>
                    <a:lnTo>
                      <a:pt x="7148" y="4468"/>
                    </a:lnTo>
                    <a:lnTo>
                      <a:pt x="7163" y="4476"/>
                    </a:lnTo>
                    <a:close/>
                    <a:moveTo>
                      <a:pt x="7141" y="4483"/>
                    </a:moveTo>
                    <a:lnTo>
                      <a:pt x="15" y="927"/>
                    </a:lnTo>
                    <a:lnTo>
                      <a:pt x="30" y="897"/>
                    </a:lnTo>
                    <a:lnTo>
                      <a:pt x="7156" y="4453"/>
                    </a:lnTo>
                    <a:lnTo>
                      <a:pt x="7141" y="4483"/>
                    </a:lnTo>
                    <a:close/>
                    <a:moveTo>
                      <a:pt x="15" y="927"/>
                    </a:moveTo>
                    <a:lnTo>
                      <a:pt x="0" y="919"/>
                    </a:lnTo>
                    <a:lnTo>
                      <a:pt x="8" y="904"/>
                    </a:lnTo>
                    <a:lnTo>
                      <a:pt x="22" y="912"/>
                    </a:lnTo>
                    <a:lnTo>
                      <a:pt x="15" y="927"/>
                    </a:lnTo>
                    <a:close/>
                    <a:moveTo>
                      <a:pt x="8" y="904"/>
                    </a:moveTo>
                    <a:lnTo>
                      <a:pt x="453" y="14"/>
                    </a:lnTo>
                    <a:lnTo>
                      <a:pt x="483" y="29"/>
                    </a:lnTo>
                    <a:lnTo>
                      <a:pt x="37" y="919"/>
                    </a:lnTo>
                    <a:lnTo>
                      <a:pt x="8" y="904"/>
                    </a:lnTo>
                    <a:close/>
                    <a:moveTo>
                      <a:pt x="453" y="14"/>
                    </a:moveTo>
                    <a:lnTo>
                      <a:pt x="460" y="0"/>
                    </a:lnTo>
                    <a:lnTo>
                      <a:pt x="475" y="7"/>
                    </a:lnTo>
                    <a:lnTo>
                      <a:pt x="468" y="22"/>
                    </a:lnTo>
                    <a:lnTo>
                      <a:pt x="453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15" name="Freeform 7531">
                <a:extLst>
                  <a:ext uri="{FF2B5EF4-FFF2-40B4-BE49-F238E27FC236}">
                    <a16:creationId xmlns:a16="http://schemas.microsoft.com/office/drawing/2014/main" xmlns="" id="{3DEC6538-3708-4DFD-8388-F326850B3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1814"/>
                <a:ext cx="714" cy="359"/>
              </a:xfrm>
              <a:custGeom>
                <a:avLst/>
                <a:gdLst>
                  <a:gd name="T0" fmla="*/ 14 w 7140"/>
                  <a:gd name="T1" fmla="*/ 0 h 3585"/>
                  <a:gd name="T2" fmla="*/ 7140 w 7140"/>
                  <a:gd name="T3" fmla="*/ 3555 h 3585"/>
                  <a:gd name="T4" fmla="*/ 7125 w 7140"/>
                  <a:gd name="T5" fmla="*/ 3585 h 3585"/>
                  <a:gd name="T6" fmla="*/ 0 w 7140"/>
                  <a:gd name="T7" fmla="*/ 30 h 3585"/>
                  <a:gd name="T8" fmla="*/ 14 w 7140"/>
                  <a:gd name="T9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0" h="3585">
                    <a:moveTo>
                      <a:pt x="14" y="0"/>
                    </a:moveTo>
                    <a:lnTo>
                      <a:pt x="7140" y="3555"/>
                    </a:lnTo>
                    <a:lnTo>
                      <a:pt x="7125" y="3585"/>
                    </a:lnTo>
                    <a:lnTo>
                      <a:pt x="0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16" name="Freeform 7532">
                <a:extLst>
                  <a:ext uri="{FF2B5EF4-FFF2-40B4-BE49-F238E27FC236}">
                    <a16:creationId xmlns:a16="http://schemas.microsoft.com/office/drawing/2014/main" xmlns="" id="{78FB37EC-76F3-458F-AFE1-9D03A238C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" y="1799"/>
                <a:ext cx="714" cy="359"/>
              </a:xfrm>
              <a:custGeom>
                <a:avLst/>
                <a:gdLst>
                  <a:gd name="T0" fmla="*/ 15 w 7141"/>
                  <a:gd name="T1" fmla="*/ 0 h 3586"/>
                  <a:gd name="T2" fmla="*/ 7141 w 7141"/>
                  <a:gd name="T3" fmla="*/ 3556 h 3586"/>
                  <a:gd name="T4" fmla="*/ 7126 w 7141"/>
                  <a:gd name="T5" fmla="*/ 3586 h 3586"/>
                  <a:gd name="T6" fmla="*/ 0 w 7141"/>
                  <a:gd name="T7" fmla="*/ 30 h 3586"/>
                  <a:gd name="T8" fmla="*/ 15 w 7141"/>
                  <a:gd name="T9" fmla="*/ 0 h 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1" h="3586">
                    <a:moveTo>
                      <a:pt x="15" y="0"/>
                    </a:moveTo>
                    <a:lnTo>
                      <a:pt x="7141" y="3556"/>
                    </a:lnTo>
                    <a:lnTo>
                      <a:pt x="7126" y="3586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17" name="Freeform 7533">
                <a:extLst>
                  <a:ext uri="{FF2B5EF4-FFF2-40B4-BE49-F238E27FC236}">
                    <a16:creationId xmlns:a16="http://schemas.microsoft.com/office/drawing/2014/main" xmlns="" id="{C3FE5238-7BCE-4279-86E2-774448616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1784"/>
                <a:ext cx="714" cy="359"/>
              </a:xfrm>
              <a:custGeom>
                <a:avLst/>
                <a:gdLst>
                  <a:gd name="T0" fmla="*/ 15 w 7140"/>
                  <a:gd name="T1" fmla="*/ 0 h 3585"/>
                  <a:gd name="T2" fmla="*/ 7140 w 7140"/>
                  <a:gd name="T3" fmla="*/ 3556 h 3585"/>
                  <a:gd name="T4" fmla="*/ 7126 w 7140"/>
                  <a:gd name="T5" fmla="*/ 3585 h 3585"/>
                  <a:gd name="T6" fmla="*/ 0 w 7140"/>
                  <a:gd name="T7" fmla="*/ 30 h 3585"/>
                  <a:gd name="T8" fmla="*/ 15 w 7140"/>
                  <a:gd name="T9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0" h="3585">
                    <a:moveTo>
                      <a:pt x="15" y="0"/>
                    </a:moveTo>
                    <a:lnTo>
                      <a:pt x="7140" y="3556"/>
                    </a:lnTo>
                    <a:lnTo>
                      <a:pt x="7126" y="3585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18" name="Freeform 7534">
                <a:extLst>
                  <a:ext uri="{FF2B5EF4-FFF2-40B4-BE49-F238E27FC236}">
                    <a16:creationId xmlns:a16="http://schemas.microsoft.com/office/drawing/2014/main" xmlns="" id="{1F74B624-7289-4690-820F-5B09C8729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1769"/>
                <a:ext cx="714" cy="359"/>
              </a:xfrm>
              <a:custGeom>
                <a:avLst/>
                <a:gdLst>
                  <a:gd name="T0" fmla="*/ 15 w 7141"/>
                  <a:gd name="T1" fmla="*/ 0 h 3586"/>
                  <a:gd name="T2" fmla="*/ 7141 w 7141"/>
                  <a:gd name="T3" fmla="*/ 3556 h 3586"/>
                  <a:gd name="T4" fmla="*/ 7126 w 7141"/>
                  <a:gd name="T5" fmla="*/ 3586 h 3586"/>
                  <a:gd name="T6" fmla="*/ 0 w 7141"/>
                  <a:gd name="T7" fmla="*/ 30 h 3586"/>
                  <a:gd name="T8" fmla="*/ 15 w 7141"/>
                  <a:gd name="T9" fmla="*/ 0 h 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1" h="3586">
                    <a:moveTo>
                      <a:pt x="15" y="0"/>
                    </a:moveTo>
                    <a:lnTo>
                      <a:pt x="7141" y="3556"/>
                    </a:lnTo>
                    <a:lnTo>
                      <a:pt x="7126" y="3586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19" name="Freeform 7535">
                <a:extLst>
                  <a:ext uri="{FF2B5EF4-FFF2-40B4-BE49-F238E27FC236}">
                    <a16:creationId xmlns:a16="http://schemas.microsoft.com/office/drawing/2014/main" xmlns="" id="{03D88D4B-E99E-465C-BB10-E780F5B80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" y="1755"/>
                <a:ext cx="714" cy="358"/>
              </a:xfrm>
              <a:custGeom>
                <a:avLst/>
                <a:gdLst>
                  <a:gd name="T0" fmla="*/ 15 w 7140"/>
                  <a:gd name="T1" fmla="*/ 0 h 3586"/>
                  <a:gd name="T2" fmla="*/ 7140 w 7140"/>
                  <a:gd name="T3" fmla="*/ 3556 h 3586"/>
                  <a:gd name="T4" fmla="*/ 7126 w 7140"/>
                  <a:gd name="T5" fmla="*/ 3586 h 3586"/>
                  <a:gd name="T6" fmla="*/ 0 w 7140"/>
                  <a:gd name="T7" fmla="*/ 30 h 3586"/>
                  <a:gd name="T8" fmla="*/ 15 w 7140"/>
                  <a:gd name="T9" fmla="*/ 0 h 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0" h="3586">
                    <a:moveTo>
                      <a:pt x="15" y="0"/>
                    </a:moveTo>
                    <a:lnTo>
                      <a:pt x="7140" y="3556"/>
                    </a:lnTo>
                    <a:lnTo>
                      <a:pt x="7126" y="3586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0" name="Freeform 7536">
                <a:extLst>
                  <a:ext uri="{FF2B5EF4-FFF2-40B4-BE49-F238E27FC236}">
                    <a16:creationId xmlns:a16="http://schemas.microsoft.com/office/drawing/2014/main" xmlns="" id="{854916B8-CCBF-4612-B644-13AB6574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1440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2 w 1190"/>
                  <a:gd name="T3" fmla="*/ 0 h 2142"/>
                  <a:gd name="T4" fmla="*/ 1190 w 1190"/>
                  <a:gd name="T5" fmla="*/ 2062 h 2142"/>
                  <a:gd name="T6" fmla="*/ 1037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2" y="0"/>
                    </a:lnTo>
                    <a:lnTo>
                      <a:pt x="1190" y="2062"/>
                    </a:lnTo>
                    <a:lnTo>
                      <a:pt x="1037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1" name="Freeform 7537">
                <a:extLst>
                  <a:ext uri="{FF2B5EF4-FFF2-40B4-BE49-F238E27FC236}">
                    <a16:creationId xmlns:a16="http://schemas.microsoft.com/office/drawing/2014/main" xmlns="" id="{C14032D4-EAFF-45A0-9C5D-A3A86CC27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1407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2 w 1190"/>
                  <a:gd name="T3" fmla="*/ 0 h 2142"/>
                  <a:gd name="T4" fmla="*/ 1190 w 1190"/>
                  <a:gd name="T5" fmla="*/ 2062 h 2142"/>
                  <a:gd name="T6" fmla="*/ 1036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2" y="0"/>
                    </a:lnTo>
                    <a:lnTo>
                      <a:pt x="1190" y="2062"/>
                    </a:lnTo>
                    <a:lnTo>
                      <a:pt x="1036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2" name="Freeform 7538">
                <a:extLst>
                  <a:ext uri="{FF2B5EF4-FFF2-40B4-BE49-F238E27FC236}">
                    <a16:creationId xmlns:a16="http://schemas.microsoft.com/office/drawing/2014/main" xmlns="" id="{078B550C-0431-416A-AA73-3A3FCAAF8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1374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2 w 1190"/>
                  <a:gd name="T3" fmla="*/ 0 h 2142"/>
                  <a:gd name="T4" fmla="*/ 1190 w 1190"/>
                  <a:gd name="T5" fmla="*/ 2062 h 2142"/>
                  <a:gd name="T6" fmla="*/ 1037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2" y="0"/>
                    </a:lnTo>
                    <a:lnTo>
                      <a:pt x="1190" y="2062"/>
                    </a:lnTo>
                    <a:lnTo>
                      <a:pt x="1037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3" name="Freeform 7539">
                <a:extLst>
                  <a:ext uri="{FF2B5EF4-FFF2-40B4-BE49-F238E27FC236}">
                    <a16:creationId xmlns:a16="http://schemas.microsoft.com/office/drawing/2014/main" xmlns="" id="{C5BD2272-6C55-4148-942A-227D44B7C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" y="1341"/>
                <a:ext cx="119" cy="215"/>
              </a:xfrm>
              <a:custGeom>
                <a:avLst/>
                <a:gdLst>
                  <a:gd name="T0" fmla="*/ 0 w 1190"/>
                  <a:gd name="T1" fmla="*/ 79 h 2141"/>
                  <a:gd name="T2" fmla="*/ 153 w 1190"/>
                  <a:gd name="T3" fmla="*/ 0 h 2141"/>
                  <a:gd name="T4" fmla="*/ 1190 w 1190"/>
                  <a:gd name="T5" fmla="*/ 2061 h 2141"/>
                  <a:gd name="T6" fmla="*/ 1038 w 1190"/>
                  <a:gd name="T7" fmla="*/ 2141 h 2141"/>
                  <a:gd name="T8" fmla="*/ 0 w 1190"/>
                  <a:gd name="T9" fmla="*/ 79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1">
                    <a:moveTo>
                      <a:pt x="0" y="79"/>
                    </a:moveTo>
                    <a:lnTo>
                      <a:pt x="153" y="0"/>
                    </a:lnTo>
                    <a:lnTo>
                      <a:pt x="1190" y="2061"/>
                    </a:lnTo>
                    <a:lnTo>
                      <a:pt x="1038" y="214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4" name="Freeform 7540">
                <a:extLst>
                  <a:ext uri="{FF2B5EF4-FFF2-40B4-BE49-F238E27FC236}">
                    <a16:creationId xmlns:a16="http://schemas.microsoft.com/office/drawing/2014/main" xmlns="" id="{2E32D1D4-A883-4675-A004-D71054CAB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1309"/>
                <a:ext cx="118" cy="214"/>
              </a:xfrm>
              <a:custGeom>
                <a:avLst/>
                <a:gdLst>
                  <a:gd name="T0" fmla="*/ 0 w 1189"/>
                  <a:gd name="T1" fmla="*/ 79 h 2141"/>
                  <a:gd name="T2" fmla="*/ 153 w 1189"/>
                  <a:gd name="T3" fmla="*/ 0 h 2141"/>
                  <a:gd name="T4" fmla="*/ 1189 w 1189"/>
                  <a:gd name="T5" fmla="*/ 2062 h 2141"/>
                  <a:gd name="T6" fmla="*/ 1037 w 1189"/>
                  <a:gd name="T7" fmla="*/ 2141 h 2141"/>
                  <a:gd name="T8" fmla="*/ 0 w 1189"/>
                  <a:gd name="T9" fmla="*/ 79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9" h="2141">
                    <a:moveTo>
                      <a:pt x="0" y="79"/>
                    </a:moveTo>
                    <a:lnTo>
                      <a:pt x="153" y="0"/>
                    </a:lnTo>
                    <a:lnTo>
                      <a:pt x="1189" y="2062"/>
                    </a:lnTo>
                    <a:lnTo>
                      <a:pt x="1037" y="214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5" name="Freeform 7541">
                <a:extLst>
                  <a:ext uri="{FF2B5EF4-FFF2-40B4-BE49-F238E27FC236}">
                    <a16:creationId xmlns:a16="http://schemas.microsoft.com/office/drawing/2014/main" xmlns="" id="{4603715E-D4C7-464B-9DD7-95C863365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276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3 w 1190"/>
                  <a:gd name="T3" fmla="*/ 0 h 2142"/>
                  <a:gd name="T4" fmla="*/ 1190 w 1190"/>
                  <a:gd name="T5" fmla="*/ 2062 h 2142"/>
                  <a:gd name="T6" fmla="*/ 1038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3" y="0"/>
                    </a:lnTo>
                    <a:lnTo>
                      <a:pt x="1190" y="2062"/>
                    </a:lnTo>
                    <a:lnTo>
                      <a:pt x="1038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6" name="Freeform 7542">
                <a:extLst>
                  <a:ext uri="{FF2B5EF4-FFF2-40B4-BE49-F238E27FC236}">
                    <a16:creationId xmlns:a16="http://schemas.microsoft.com/office/drawing/2014/main" xmlns="" id="{D0A07638-AE0F-403E-AD87-7B4718D6B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1243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3 w 1190"/>
                  <a:gd name="T3" fmla="*/ 0 h 2142"/>
                  <a:gd name="T4" fmla="*/ 1190 w 1190"/>
                  <a:gd name="T5" fmla="*/ 2062 h 2142"/>
                  <a:gd name="T6" fmla="*/ 1038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3" y="0"/>
                    </a:lnTo>
                    <a:lnTo>
                      <a:pt x="1190" y="2062"/>
                    </a:lnTo>
                    <a:lnTo>
                      <a:pt x="1038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7" name="Rectangle 7543">
                <a:extLst>
                  <a:ext uri="{FF2B5EF4-FFF2-40B4-BE49-F238E27FC236}">
                    <a16:creationId xmlns:a16="http://schemas.microsoft.com/office/drawing/2014/main" xmlns="" id="{CBEAE97C-753F-434C-BA38-CB745389C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2058"/>
                <a:ext cx="103" cy="1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8" name="Rectangle 7544">
                <a:extLst>
                  <a:ext uri="{FF2B5EF4-FFF2-40B4-BE49-F238E27FC236}">
                    <a16:creationId xmlns:a16="http://schemas.microsoft.com/office/drawing/2014/main" xmlns="" id="{665BDB04-5017-46B6-99F3-6B55E6C3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2008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29" name="Rectangle 7545">
                <a:extLst>
                  <a:ext uri="{FF2B5EF4-FFF2-40B4-BE49-F238E27FC236}">
                    <a16:creationId xmlns:a16="http://schemas.microsoft.com/office/drawing/2014/main" xmlns="" id="{7D2E5B59-B9B3-425A-84CD-DB9F2CF67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958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0" name="Rectangle 7546">
                <a:extLst>
                  <a:ext uri="{FF2B5EF4-FFF2-40B4-BE49-F238E27FC236}">
                    <a16:creationId xmlns:a16="http://schemas.microsoft.com/office/drawing/2014/main" xmlns="" id="{543F5BC9-C508-4A60-8F0F-EA89B2A13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907"/>
                <a:ext cx="103" cy="1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1" name="Rectangle 7547">
                <a:extLst>
                  <a:ext uri="{FF2B5EF4-FFF2-40B4-BE49-F238E27FC236}">
                    <a16:creationId xmlns:a16="http://schemas.microsoft.com/office/drawing/2014/main" xmlns="" id="{6D03F326-89BF-48CE-85C3-1625AE7FC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857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2" name="Rectangle 7548">
                <a:extLst>
                  <a:ext uri="{FF2B5EF4-FFF2-40B4-BE49-F238E27FC236}">
                    <a16:creationId xmlns:a16="http://schemas.microsoft.com/office/drawing/2014/main" xmlns="" id="{C77FD303-DCD6-4896-AAE6-C795477F7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807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3" name="Rectangle 7549">
                <a:extLst>
                  <a:ext uri="{FF2B5EF4-FFF2-40B4-BE49-F238E27FC236}">
                    <a16:creationId xmlns:a16="http://schemas.microsoft.com/office/drawing/2014/main" xmlns="" id="{9A2E7A2F-3208-477E-93AC-C3B46BDCC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56"/>
                <a:ext cx="103" cy="1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4" name="Freeform 7550">
                <a:extLst>
                  <a:ext uri="{FF2B5EF4-FFF2-40B4-BE49-F238E27FC236}">
                    <a16:creationId xmlns:a16="http://schemas.microsoft.com/office/drawing/2014/main" xmlns="" id="{11EF49E2-3BFA-44E5-B4CA-AE6E5B34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2030"/>
                <a:ext cx="5" cy="8"/>
              </a:xfrm>
              <a:custGeom>
                <a:avLst/>
                <a:gdLst>
                  <a:gd name="T0" fmla="*/ 59 w 59"/>
                  <a:gd name="T1" fmla="*/ 59 h 73"/>
                  <a:gd name="T2" fmla="*/ 30 w 59"/>
                  <a:gd name="T3" fmla="*/ 73 h 73"/>
                  <a:gd name="T4" fmla="*/ 0 w 59"/>
                  <a:gd name="T5" fmla="*/ 14 h 73"/>
                  <a:gd name="T6" fmla="*/ 30 w 59"/>
                  <a:gd name="T7" fmla="*/ 0 h 73"/>
                  <a:gd name="T8" fmla="*/ 59 w 59"/>
                  <a:gd name="T9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3">
                    <a:moveTo>
                      <a:pt x="59" y="59"/>
                    </a:moveTo>
                    <a:lnTo>
                      <a:pt x="30" y="7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5" name="Freeform 7551">
                <a:extLst>
                  <a:ext uri="{FF2B5EF4-FFF2-40B4-BE49-F238E27FC236}">
                    <a16:creationId xmlns:a16="http://schemas.microsoft.com/office/drawing/2014/main" xmlns="" id="{B6252F30-0A9B-4A30-9F40-BE7ED51E0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39"/>
                <a:ext cx="6" cy="8"/>
              </a:xfrm>
              <a:custGeom>
                <a:avLst/>
                <a:gdLst>
                  <a:gd name="T0" fmla="*/ 59 w 59"/>
                  <a:gd name="T1" fmla="*/ 60 h 75"/>
                  <a:gd name="T2" fmla="*/ 30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6" name="Freeform 7552">
                <a:extLst>
                  <a:ext uri="{FF2B5EF4-FFF2-40B4-BE49-F238E27FC236}">
                    <a16:creationId xmlns:a16="http://schemas.microsoft.com/office/drawing/2014/main" xmlns="" id="{84F4E1AA-8D77-4E30-812E-58425BEE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048"/>
                <a:ext cx="6" cy="8"/>
              </a:xfrm>
              <a:custGeom>
                <a:avLst/>
                <a:gdLst>
                  <a:gd name="T0" fmla="*/ 59 w 59"/>
                  <a:gd name="T1" fmla="*/ 58 h 73"/>
                  <a:gd name="T2" fmla="*/ 30 w 59"/>
                  <a:gd name="T3" fmla="*/ 73 h 73"/>
                  <a:gd name="T4" fmla="*/ 0 w 59"/>
                  <a:gd name="T5" fmla="*/ 15 h 73"/>
                  <a:gd name="T6" fmla="*/ 30 w 59"/>
                  <a:gd name="T7" fmla="*/ 0 h 73"/>
                  <a:gd name="T8" fmla="*/ 59 w 59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3">
                    <a:moveTo>
                      <a:pt x="59" y="58"/>
                    </a:moveTo>
                    <a:lnTo>
                      <a:pt x="30" y="73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9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7" name="Freeform 7553">
                <a:extLst>
                  <a:ext uri="{FF2B5EF4-FFF2-40B4-BE49-F238E27FC236}">
                    <a16:creationId xmlns:a16="http://schemas.microsoft.com/office/drawing/2014/main" xmlns="" id="{7D895E9E-4D95-40F5-AEE2-970726A5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057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29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29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8" name="Freeform 7554">
                <a:extLst>
                  <a:ext uri="{FF2B5EF4-FFF2-40B4-BE49-F238E27FC236}">
                    <a16:creationId xmlns:a16="http://schemas.microsoft.com/office/drawing/2014/main" xmlns="" id="{70A07622-DC21-403B-96EE-426A1E44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066"/>
                <a:ext cx="6" cy="7"/>
              </a:xfrm>
              <a:custGeom>
                <a:avLst/>
                <a:gdLst>
                  <a:gd name="T0" fmla="*/ 60 w 60"/>
                  <a:gd name="T1" fmla="*/ 58 h 73"/>
                  <a:gd name="T2" fmla="*/ 30 w 60"/>
                  <a:gd name="T3" fmla="*/ 73 h 73"/>
                  <a:gd name="T4" fmla="*/ 0 w 60"/>
                  <a:gd name="T5" fmla="*/ 14 h 73"/>
                  <a:gd name="T6" fmla="*/ 30 w 60"/>
                  <a:gd name="T7" fmla="*/ 0 h 73"/>
                  <a:gd name="T8" fmla="*/ 60 w 60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0" y="58"/>
                    </a:moveTo>
                    <a:lnTo>
                      <a:pt x="30" y="7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39" name="Freeform 7555">
                <a:extLst>
                  <a:ext uri="{FF2B5EF4-FFF2-40B4-BE49-F238E27FC236}">
                    <a16:creationId xmlns:a16="http://schemas.microsoft.com/office/drawing/2014/main" xmlns="" id="{FF8F4D05-BF4B-4B7E-BC05-EC1EE1CD3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075"/>
                <a:ext cx="6" cy="7"/>
              </a:xfrm>
              <a:custGeom>
                <a:avLst/>
                <a:gdLst>
                  <a:gd name="T0" fmla="*/ 59 w 59"/>
                  <a:gd name="T1" fmla="*/ 60 h 74"/>
                  <a:gd name="T2" fmla="*/ 30 w 59"/>
                  <a:gd name="T3" fmla="*/ 74 h 74"/>
                  <a:gd name="T4" fmla="*/ 0 w 59"/>
                  <a:gd name="T5" fmla="*/ 15 h 74"/>
                  <a:gd name="T6" fmla="*/ 29 w 59"/>
                  <a:gd name="T7" fmla="*/ 0 h 74"/>
                  <a:gd name="T8" fmla="*/ 59 w 59"/>
                  <a:gd name="T9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60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0" name="Freeform 7556">
                <a:extLst>
                  <a:ext uri="{FF2B5EF4-FFF2-40B4-BE49-F238E27FC236}">
                    <a16:creationId xmlns:a16="http://schemas.microsoft.com/office/drawing/2014/main" xmlns="" id="{D7390B27-3F4F-4814-8878-CF17BBB7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2084"/>
                <a:ext cx="6" cy="7"/>
              </a:xfrm>
              <a:custGeom>
                <a:avLst/>
                <a:gdLst>
                  <a:gd name="T0" fmla="*/ 59 w 59"/>
                  <a:gd name="T1" fmla="*/ 59 h 74"/>
                  <a:gd name="T2" fmla="*/ 29 w 59"/>
                  <a:gd name="T3" fmla="*/ 74 h 74"/>
                  <a:gd name="T4" fmla="*/ 0 w 59"/>
                  <a:gd name="T5" fmla="*/ 15 h 74"/>
                  <a:gd name="T6" fmla="*/ 29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29" y="74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1" name="Freeform 7557">
                <a:extLst>
                  <a:ext uri="{FF2B5EF4-FFF2-40B4-BE49-F238E27FC236}">
                    <a16:creationId xmlns:a16="http://schemas.microsoft.com/office/drawing/2014/main" xmlns="" id="{D6883553-3030-4FEF-8B0A-45BBEC9F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093"/>
                <a:ext cx="6" cy="7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2" name="Freeform 7558">
                <a:extLst>
                  <a:ext uri="{FF2B5EF4-FFF2-40B4-BE49-F238E27FC236}">
                    <a16:creationId xmlns:a16="http://schemas.microsoft.com/office/drawing/2014/main" xmlns="" id="{B880BCE2-2083-4028-97F7-5D427969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102"/>
                <a:ext cx="6" cy="7"/>
              </a:xfrm>
              <a:custGeom>
                <a:avLst/>
                <a:gdLst>
                  <a:gd name="T0" fmla="*/ 60 w 60"/>
                  <a:gd name="T1" fmla="*/ 60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60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3" name="Freeform 7559">
                <a:extLst>
                  <a:ext uri="{FF2B5EF4-FFF2-40B4-BE49-F238E27FC236}">
                    <a16:creationId xmlns:a16="http://schemas.microsoft.com/office/drawing/2014/main" xmlns="" id="{655267A5-BF7A-4230-9DF4-DC00C713E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110"/>
                <a:ext cx="5" cy="8"/>
              </a:xfrm>
              <a:custGeom>
                <a:avLst/>
                <a:gdLst>
                  <a:gd name="T0" fmla="*/ 58 w 58"/>
                  <a:gd name="T1" fmla="*/ 60 h 75"/>
                  <a:gd name="T2" fmla="*/ 30 w 58"/>
                  <a:gd name="T3" fmla="*/ 75 h 75"/>
                  <a:gd name="T4" fmla="*/ 0 w 58"/>
                  <a:gd name="T5" fmla="*/ 15 h 75"/>
                  <a:gd name="T6" fmla="*/ 29 w 58"/>
                  <a:gd name="T7" fmla="*/ 0 h 75"/>
                  <a:gd name="T8" fmla="*/ 58 w 58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5">
                    <a:moveTo>
                      <a:pt x="58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4" name="Freeform 7560">
                <a:extLst>
                  <a:ext uri="{FF2B5EF4-FFF2-40B4-BE49-F238E27FC236}">
                    <a16:creationId xmlns:a16="http://schemas.microsoft.com/office/drawing/2014/main" xmlns="" id="{89CD55E3-F731-4108-988B-7A0E07665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19"/>
                <a:ext cx="6" cy="8"/>
              </a:xfrm>
              <a:custGeom>
                <a:avLst/>
                <a:gdLst>
                  <a:gd name="T0" fmla="*/ 60 w 60"/>
                  <a:gd name="T1" fmla="*/ 60 h 73"/>
                  <a:gd name="T2" fmla="*/ 30 w 60"/>
                  <a:gd name="T3" fmla="*/ 73 h 73"/>
                  <a:gd name="T4" fmla="*/ 0 w 60"/>
                  <a:gd name="T5" fmla="*/ 15 h 73"/>
                  <a:gd name="T6" fmla="*/ 30 w 60"/>
                  <a:gd name="T7" fmla="*/ 0 h 73"/>
                  <a:gd name="T8" fmla="*/ 60 w 60"/>
                  <a:gd name="T9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0" y="60"/>
                    </a:moveTo>
                    <a:lnTo>
                      <a:pt x="30" y="73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5" name="Freeform 7561">
                <a:extLst>
                  <a:ext uri="{FF2B5EF4-FFF2-40B4-BE49-F238E27FC236}">
                    <a16:creationId xmlns:a16="http://schemas.microsoft.com/office/drawing/2014/main" xmlns="" id="{50963A3C-D06D-4F11-ABE0-4264878A3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128"/>
                <a:ext cx="6" cy="8"/>
              </a:xfrm>
              <a:custGeom>
                <a:avLst/>
                <a:gdLst>
                  <a:gd name="T0" fmla="*/ 60 w 60"/>
                  <a:gd name="T1" fmla="*/ 60 h 75"/>
                  <a:gd name="T2" fmla="*/ 30 w 60"/>
                  <a:gd name="T3" fmla="*/ 75 h 75"/>
                  <a:gd name="T4" fmla="*/ 0 w 60"/>
                  <a:gd name="T5" fmla="*/ 15 h 75"/>
                  <a:gd name="T6" fmla="*/ 30 w 60"/>
                  <a:gd name="T7" fmla="*/ 0 h 75"/>
                  <a:gd name="T8" fmla="*/ 60 w 60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5">
                    <a:moveTo>
                      <a:pt x="60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6" name="Freeform 7562">
                <a:extLst>
                  <a:ext uri="{FF2B5EF4-FFF2-40B4-BE49-F238E27FC236}">
                    <a16:creationId xmlns:a16="http://schemas.microsoft.com/office/drawing/2014/main" xmlns="" id="{5D5F905C-E1C1-4C87-AAE7-0FE89C4DD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137"/>
                <a:ext cx="6" cy="8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7" name="Freeform 7563">
                <a:extLst>
                  <a:ext uri="{FF2B5EF4-FFF2-40B4-BE49-F238E27FC236}">
                    <a16:creationId xmlns:a16="http://schemas.microsoft.com/office/drawing/2014/main" xmlns="" id="{F408CB7D-FEBA-4133-A18E-53773953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46"/>
                <a:ext cx="6" cy="7"/>
              </a:xfrm>
              <a:custGeom>
                <a:avLst/>
                <a:gdLst>
                  <a:gd name="T0" fmla="*/ 58 w 58"/>
                  <a:gd name="T1" fmla="*/ 59 h 74"/>
                  <a:gd name="T2" fmla="*/ 29 w 58"/>
                  <a:gd name="T3" fmla="*/ 74 h 74"/>
                  <a:gd name="T4" fmla="*/ 0 w 58"/>
                  <a:gd name="T5" fmla="*/ 14 h 74"/>
                  <a:gd name="T6" fmla="*/ 29 w 58"/>
                  <a:gd name="T7" fmla="*/ 0 h 74"/>
                  <a:gd name="T8" fmla="*/ 58 w 58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4">
                    <a:moveTo>
                      <a:pt x="58" y="59"/>
                    </a:moveTo>
                    <a:lnTo>
                      <a:pt x="29" y="74"/>
                    </a:lnTo>
                    <a:lnTo>
                      <a:pt x="0" y="14"/>
                    </a:lnTo>
                    <a:lnTo>
                      <a:pt x="29" y="0"/>
                    </a:lnTo>
                    <a:lnTo>
                      <a:pt x="58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8" name="Freeform 7564">
                <a:extLst>
                  <a:ext uri="{FF2B5EF4-FFF2-40B4-BE49-F238E27FC236}">
                    <a16:creationId xmlns:a16="http://schemas.microsoft.com/office/drawing/2014/main" xmlns="" id="{9B6162DF-29F2-4E4B-8580-6CA6EBA48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155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29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29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49" name="Freeform 7565">
                <a:extLst>
                  <a:ext uri="{FF2B5EF4-FFF2-40B4-BE49-F238E27FC236}">
                    <a16:creationId xmlns:a16="http://schemas.microsoft.com/office/drawing/2014/main" xmlns="" id="{CF069138-8BDD-4C03-AC8B-1E405AC24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164"/>
                <a:ext cx="6" cy="7"/>
              </a:xfrm>
              <a:custGeom>
                <a:avLst/>
                <a:gdLst>
                  <a:gd name="T0" fmla="*/ 60 w 60"/>
                  <a:gd name="T1" fmla="*/ 58 h 73"/>
                  <a:gd name="T2" fmla="*/ 30 w 60"/>
                  <a:gd name="T3" fmla="*/ 73 h 73"/>
                  <a:gd name="T4" fmla="*/ 0 w 60"/>
                  <a:gd name="T5" fmla="*/ 14 h 73"/>
                  <a:gd name="T6" fmla="*/ 30 w 60"/>
                  <a:gd name="T7" fmla="*/ 0 h 73"/>
                  <a:gd name="T8" fmla="*/ 60 w 60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0" y="58"/>
                    </a:moveTo>
                    <a:lnTo>
                      <a:pt x="30" y="7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0" name="Freeform 7566">
                <a:extLst>
                  <a:ext uri="{FF2B5EF4-FFF2-40B4-BE49-F238E27FC236}">
                    <a16:creationId xmlns:a16="http://schemas.microsoft.com/office/drawing/2014/main" xmlns="" id="{F67FBF23-97E3-4A80-914C-21F1A8AA5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173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30 w 59"/>
                  <a:gd name="T3" fmla="*/ 75 h 75"/>
                  <a:gd name="T4" fmla="*/ 0 w 59"/>
                  <a:gd name="T5" fmla="*/ 15 h 75"/>
                  <a:gd name="T6" fmla="*/ 30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1" name="Freeform 7567">
                <a:extLst>
                  <a:ext uri="{FF2B5EF4-FFF2-40B4-BE49-F238E27FC236}">
                    <a16:creationId xmlns:a16="http://schemas.microsoft.com/office/drawing/2014/main" xmlns="" id="{8DD8939C-E02C-40ED-A20B-64D16C091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182"/>
                <a:ext cx="6" cy="7"/>
              </a:xfrm>
              <a:custGeom>
                <a:avLst/>
                <a:gdLst>
                  <a:gd name="T0" fmla="*/ 58 w 58"/>
                  <a:gd name="T1" fmla="*/ 58 h 73"/>
                  <a:gd name="T2" fmla="*/ 29 w 58"/>
                  <a:gd name="T3" fmla="*/ 73 h 73"/>
                  <a:gd name="T4" fmla="*/ 0 w 58"/>
                  <a:gd name="T5" fmla="*/ 15 h 73"/>
                  <a:gd name="T6" fmla="*/ 29 w 58"/>
                  <a:gd name="T7" fmla="*/ 0 h 73"/>
                  <a:gd name="T8" fmla="*/ 58 w 58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3">
                    <a:moveTo>
                      <a:pt x="58" y="58"/>
                    </a:moveTo>
                    <a:lnTo>
                      <a:pt x="29" y="73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8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2" name="Freeform 7568">
                <a:extLst>
                  <a:ext uri="{FF2B5EF4-FFF2-40B4-BE49-F238E27FC236}">
                    <a16:creationId xmlns:a16="http://schemas.microsoft.com/office/drawing/2014/main" xmlns="" id="{972D8E48-F4C4-4208-AB54-2B4C34312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190"/>
                <a:ext cx="5" cy="8"/>
              </a:xfrm>
              <a:custGeom>
                <a:avLst/>
                <a:gdLst>
                  <a:gd name="T0" fmla="*/ 59 w 59"/>
                  <a:gd name="T1" fmla="*/ 60 h 75"/>
                  <a:gd name="T2" fmla="*/ 30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3" name="Freeform 7569">
                <a:extLst>
                  <a:ext uri="{FF2B5EF4-FFF2-40B4-BE49-F238E27FC236}">
                    <a16:creationId xmlns:a16="http://schemas.microsoft.com/office/drawing/2014/main" xmlns="" id="{6993703D-1FF7-43EC-AD92-52D8E4AC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2199"/>
                <a:ext cx="6" cy="8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4" name="Freeform 7570">
                <a:extLst>
                  <a:ext uri="{FF2B5EF4-FFF2-40B4-BE49-F238E27FC236}">
                    <a16:creationId xmlns:a16="http://schemas.microsoft.com/office/drawing/2014/main" xmlns="" id="{84150F2B-5F86-49EC-88B4-6056A6DCE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208"/>
                <a:ext cx="6" cy="8"/>
              </a:xfrm>
              <a:custGeom>
                <a:avLst/>
                <a:gdLst>
                  <a:gd name="T0" fmla="*/ 59 w 59"/>
                  <a:gd name="T1" fmla="*/ 59 h 74"/>
                  <a:gd name="T2" fmla="*/ 29 w 59"/>
                  <a:gd name="T3" fmla="*/ 74 h 74"/>
                  <a:gd name="T4" fmla="*/ 0 w 59"/>
                  <a:gd name="T5" fmla="*/ 15 h 74"/>
                  <a:gd name="T6" fmla="*/ 29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29" y="74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5" name="Freeform 7571">
                <a:extLst>
                  <a:ext uri="{FF2B5EF4-FFF2-40B4-BE49-F238E27FC236}">
                    <a16:creationId xmlns:a16="http://schemas.microsoft.com/office/drawing/2014/main" xmlns="" id="{93892B4C-D1FE-49BF-A90D-7655E5416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2217"/>
                <a:ext cx="6" cy="7"/>
              </a:xfrm>
              <a:custGeom>
                <a:avLst/>
                <a:gdLst>
                  <a:gd name="T0" fmla="*/ 60 w 60"/>
                  <a:gd name="T1" fmla="*/ 60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60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6" name="Freeform 7572">
                <a:extLst>
                  <a:ext uri="{FF2B5EF4-FFF2-40B4-BE49-F238E27FC236}">
                    <a16:creationId xmlns:a16="http://schemas.microsoft.com/office/drawing/2014/main" xmlns="" id="{73B33E79-7571-474F-B111-D70B98BB8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226"/>
                <a:ext cx="6" cy="7"/>
              </a:xfrm>
              <a:custGeom>
                <a:avLst/>
                <a:gdLst>
                  <a:gd name="T0" fmla="*/ 59 w 59"/>
                  <a:gd name="T1" fmla="*/ 59 h 74"/>
                  <a:gd name="T2" fmla="*/ 30 w 59"/>
                  <a:gd name="T3" fmla="*/ 74 h 74"/>
                  <a:gd name="T4" fmla="*/ 0 w 59"/>
                  <a:gd name="T5" fmla="*/ 14 h 74"/>
                  <a:gd name="T6" fmla="*/ 30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30" y="74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7" name="Freeform 7573">
                <a:extLst>
                  <a:ext uri="{FF2B5EF4-FFF2-40B4-BE49-F238E27FC236}">
                    <a16:creationId xmlns:a16="http://schemas.microsoft.com/office/drawing/2014/main" xmlns="" id="{BD47647F-DA87-4856-9FEC-5D1C41016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235"/>
                <a:ext cx="6" cy="7"/>
              </a:xfrm>
              <a:custGeom>
                <a:avLst/>
                <a:gdLst>
                  <a:gd name="T0" fmla="*/ 58 w 58"/>
                  <a:gd name="T1" fmla="*/ 60 h 73"/>
                  <a:gd name="T2" fmla="*/ 29 w 58"/>
                  <a:gd name="T3" fmla="*/ 73 h 73"/>
                  <a:gd name="T4" fmla="*/ 0 w 58"/>
                  <a:gd name="T5" fmla="*/ 15 h 73"/>
                  <a:gd name="T6" fmla="*/ 29 w 58"/>
                  <a:gd name="T7" fmla="*/ 0 h 73"/>
                  <a:gd name="T8" fmla="*/ 58 w 58"/>
                  <a:gd name="T9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3">
                    <a:moveTo>
                      <a:pt x="58" y="60"/>
                    </a:moveTo>
                    <a:lnTo>
                      <a:pt x="29" y="73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8" name="Freeform 7574">
                <a:extLst>
                  <a:ext uri="{FF2B5EF4-FFF2-40B4-BE49-F238E27FC236}">
                    <a16:creationId xmlns:a16="http://schemas.microsoft.com/office/drawing/2014/main" xmlns="" id="{1F049A3D-D552-439F-9D28-65B2BF06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2244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29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29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59" name="Freeform 7575">
                <a:extLst>
                  <a:ext uri="{FF2B5EF4-FFF2-40B4-BE49-F238E27FC236}">
                    <a16:creationId xmlns:a16="http://schemas.microsoft.com/office/drawing/2014/main" xmlns="" id="{1C4E2744-6E83-403C-B0F9-16ED38835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253"/>
                <a:ext cx="6" cy="7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0" name="Freeform 7576">
                <a:extLst>
                  <a:ext uri="{FF2B5EF4-FFF2-40B4-BE49-F238E27FC236}">
                    <a16:creationId xmlns:a16="http://schemas.microsoft.com/office/drawing/2014/main" xmlns="" id="{C6F2984B-6989-45F9-AF6F-478EC59A3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262"/>
                <a:ext cx="6" cy="7"/>
              </a:xfrm>
              <a:custGeom>
                <a:avLst/>
                <a:gdLst>
                  <a:gd name="T0" fmla="*/ 59 w 59"/>
                  <a:gd name="T1" fmla="*/ 59 h 74"/>
                  <a:gd name="T2" fmla="*/ 30 w 59"/>
                  <a:gd name="T3" fmla="*/ 74 h 74"/>
                  <a:gd name="T4" fmla="*/ 0 w 59"/>
                  <a:gd name="T5" fmla="*/ 14 h 74"/>
                  <a:gd name="T6" fmla="*/ 30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30" y="74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1" name="Freeform 7577">
                <a:extLst>
                  <a:ext uri="{FF2B5EF4-FFF2-40B4-BE49-F238E27FC236}">
                    <a16:creationId xmlns:a16="http://schemas.microsoft.com/office/drawing/2014/main" xmlns="" id="{230319AC-ECAC-4A17-AF9F-7233C1EA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270"/>
                <a:ext cx="6" cy="8"/>
              </a:xfrm>
              <a:custGeom>
                <a:avLst/>
                <a:gdLst>
                  <a:gd name="T0" fmla="*/ 58 w 58"/>
                  <a:gd name="T1" fmla="*/ 60 h 75"/>
                  <a:gd name="T2" fmla="*/ 30 w 58"/>
                  <a:gd name="T3" fmla="*/ 75 h 75"/>
                  <a:gd name="T4" fmla="*/ 0 w 58"/>
                  <a:gd name="T5" fmla="*/ 15 h 75"/>
                  <a:gd name="T6" fmla="*/ 28 w 58"/>
                  <a:gd name="T7" fmla="*/ 0 h 75"/>
                  <a:gd name="T8" fmla="*/ 58 w 58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5">
                    <a:moveTo>
                      <a:pt x="58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8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2" name="Freeform 7578">
                <a:extLst>
                  <a:ext uri="{FF2B5EF4-FFF2-40B4-BE49-F238E27FC236}">
                    <a16:creationId xmlns:a16="http://schemas.microsoft.com/office/drawing/2014/main" xmlns="" id="{0CEE5CC4-B254-4F5E-8AA9-FE373832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031"/>
                <a:ext cx="18" cy="16"/>
              </a:xfrm>
              <a:custGeom>
                <a:avLst/>
                <a:gdLst>
                  <a:gd name="T0" fmla="*/ 174 w 174"/>
                  <a:gd name="T1" fmla="*/ 159 h 159"/>
                  <a:gd name="T2" fmla="*/ 87 w 174"/>
                  <a:gd name="T3" fmla="*/ 0 h 159"/>
                  <a:gd name="T4" fmla="*/ 0 w 174"/>
                  <a:gd name="T5" fmla="*/ 159 h 159"/>
                  <a:gd name="T6" fmla="*/ 174 w 174"/>
                  <a:gd name="T7" fmla="*/ 159 h 159"/>
                  <a:gd name="T8" fmla="*/ 87 w 174"/>
                  <a:gd name="T9" fmla="*/ 0 h 159"/>
                  <a:gd name="T10" fmla="*/ 174 w 174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159">
                    <a:moveTo>
                      <a:pt x="174" y="159"/>
                    </a:moveTo>
                    <a:lnTo>
                      <a:pt x="87" y="0"/>
                    </a:lnTo>
                    <a:lnTo>
                      <a:pt x="0" y="159"/>
                    </a:lnTo>
                    <a:lnTo>
                      <a:pt x="174" y="159"/>
                    </a:lnTo>
                    <a:lnTo>
                      <a:pt x="87" y="0"/>
                    </a:lnTo>
                    <a:lnTo>
                      <a:pt x="174" y="1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3" name="Freeform 7579">
                <a:extLst>
                  <a:ext uri="{FF2B5EF4-FFF2-40B4-BE49-F238E27FC236}">
                    <a16:creationId xmlns:a16="http://schemas.microsoft.com/office/drawing/2014/main" xmlns="" id="{AB34527B-F936-4DF3-A371-2F41020D6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046"/>
                <a:ext cx="4" cy="8"/>
              </a:xfrm>
              <a:custGeom>
                <a:avLst/>
                <a:gdLst>
                  <a:gd name="T0" fmla="*/ 33 w 33"/>
                  <a:gd name="T1" fmla="*/ 86 h 86"/>
                  <a:gd name="T2" fmla="*/ 33 w 33"/>
                  <a:gd name="T3" fmla="*/ 86 h 86"/>
                  <a:gd name="T4" fmla="*/ 33 w 33"/>
                  <a:gd name="T5" fmla="*/ 66 h 86"/>
                  <a:gd name="T6" fmla="*/ 33 w 33"/>
                  <a:gd name="T7" fmla="*/ 43 h 86"/>
                  <a:gd name="T8" fmla="*/ 33 w 33"/>
                  <a:gd name="T9" fmla="*/ 19 h 86"/>
                  <a:gd name="T10" fmla="*/ 33 w 33"/>
                  <a:gd name="T11" fmla="*/ 0 h 86"/>
                  <a:gd name="T12" fmla="*/ 0 w 33"/>
                  <a:gd name="T13" fmla="*/ 0 h 86"/>
                  <a:gd name="T14" fmla="*/ 0 w 33"/>
                  <a:gd name="T15" fmla="*/ 19 h 86"/>
                  <a:gd name="T16" fmla="*/ 0 w 33"/>
                  <a:gd name="T17" fmla="*/ 43 h 86"/>
                  <a:gd name="T18" fmla="*/ 0 w 33"/>
                  <a:gd name="T19" fmla="*/ 66 h 86"/>
                  <a:gd name="T20" fmla="*/ 0 w 33"/>
                  <a:gd name="T21" fmla="*/ 86 h 86"/>
                  <a:gd name="T22" fmla="*/ 0 w 33"/>
                  <a:gd name="T23" fmla="*/ 86 h 86"/>
                  <a:gd name="T24" fmla="*/ 33 w 33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86">
                    <a:moveTo>
                      <a:pt x="33" y="86"/>
                    </a:moveTo>
                    <a:lnTo>
                      <a:pt x="33" y="86"/>
                    </a:lnTo>
                    <a:lnTo>
                      <a:pt x="33" y="66"/>
                    </a:lnTo>
                    <a:lnTo>
                      <a:pt x="33" y="43"/>
                    </a:lnTo>
                    <a:lnTo>
                      <a:pt x="33" y="19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43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33" y="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4" name="Freeform 7580">
                <a:extLst>
                  <a:ext uri="{FF2B5EF4-FFF2-40B4-BE49-F238E27FC236}">
                    <a16:creationId xmlns:a16="http://schemas.microsoft.com/office/drawing/2014/main" xmlns="" id="{5DA98927-8B3D-4AF3-BF36-6E1921E92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054"/>
                <a:ext cx="94" cy="160"/>
              </a:xfrm>
              <a:custGeom>
                <a:avLst/>
                <a:gdLst>
                  <a:gd name="T0" fmla="*/ 69 w 935"/>
                  <a:gd name="T1" fmla="*/ 1566 h 1598"/>
                  <a:gd name="T2" fmla="*/ 169 w 935"/>
                  <a:gd name="T3" fmla="*/ 1499 h 1598"/>
                  <a:gd name="T4" fmla="*/ 265 w 935"/>
                  <a:gd name="T5" fmla="*/ 1425 h 1598"/>
                  <a:gd name="T6" fmla="*/ 355 w 935"/>
                  <a:gd name="T7" fmla="*/ 1346 h 1598"/>
                  <a:gd name="T8" fmla="*/ 440 w 935"/>
                  <a:gd name="T9" fmla="*/ 1260 h 1598"/>
                  <a:gd name="T10" fmla="*/ 519 w 935"/>
                  <a:gd name="T11" fmla="*/ 1170 h 1598"/>
                  <a:gd name="T12" fmla="*/ 591 w 935"/>
                  <a:gd name="T13" fmla="*/ 1075 h 1598"/>
                  <a:gd name="T14" fmla="*/ 657 w 935"/>
                  <a:gd name="T15" fmla="*/ 976 h 1598"/>
                  <a:gd name="T16" fmla="*/ 717 w 935"/>
                  <a:gd name="T17" fmla="*/ 871 h 1598"/>
                  <a:gd name="T18" fmla="*/ 769 w 935"/>
                  <a:gd name="T19" fmla="*/ 764 h 1598"/>
                  <a:gd name="T20" fmla="*/ 816 w 935"/>
                  <a:gd name="T21" fmla="*/ 653 h 1598"/>
                  <a:gd name="T22" fmla="*/ 854 w 935"/>
                  <a:gd name="T23" fmla="*/ 539 h 1598"/>
                  <a:gd name="T24" fmla="*/ 886 w 935"/>
                  <a:gd name="T25" fmla="*/ 423 h 1598"/>
                  <a:gd name="T26" fmla="*/ 910 w 935"/>
                  <a:gd name="T27" fmla="*/ 304 h 1598"/>
                  <a:gd name="T28" fmla="*/ 926 w 935"/>
                  <a:gd name="T29" fmla="*/ 184 h 1598"/>
                  <a:gd name="T30" fmla="*/ 934 w 935"/>
                  <a:gd name="T31" fmla="*/ 61 h 1598"/>
                  <a:gd name="T32" fmla="*/ 902 w 935"/>
                  <a:gd name="T33" fmla="*/ 0 h 1598"/>
                  <a:gd name="T34" fmla="*/ 898 w 935"/>
                  <a:gd name="T35" fmla="*/ 121 h 1598"/>
                  <a:gd name="T36" fmla="*/ 886 w 935"/>
                  <a:gd name="T37" fmla="*/ 240 h 1598"/>
                  <a:gd name="T38" fmla="*/ 866 w 935"/>
                  <a:gd name="T39" fmla="*/ 357 h 1598"/>
                  <a:gd name="T40" fmla="*/ 839 w 935"/>
                  <a:gd name="T41" fmla="*/ 473 h 1598"/>
                  <a:gd name="T42" fmla="*/ 804 w 935"/>
                  <a:gd name="T43" fmla="*/ 586 h 1598"/>
                  <a:gd name="T44" fmla="*/ 763 w 935"/>
                  <a:gd name="T45" fmla="*/ 697 h 1598"/>
                  <a:gd name="T46" fmla="*/ 715 w 935"/>
                  <a:gd name="T47" fmla="*/ 803 h 1598"/>
                  <a:gd name="T48" fmla="*/ 659 w 935"/>
                  <a:gd name="T49" fmla="*/ 907 h 1598"/>
                  <a:gd name="T50" fmla="*/ 597 w 935"/>
                  <a:gd name="T51" fmla="*/ 1007 h 1598"/>
                  <a:gd name="T52" fmla="*/ 529 w 935"/>
                  <a:gd name="T53" fmla="*/ 1103 h 1598"/>
                  <a:gd name="T54" fmla="*/ 455 w 935"/>
                  <a:gd name="T55" fmla="*/ 1194 h 1598"/>
                  <a:gd name="T56" fmla="*/ 375 w 935"/>
                  <a:gd name="T57" fmla="*/ 1280 h 1598"/>
                  <a:gd name="T58" fmla="*/ 289 w 935"/>
                  <a:gd name="T59" fmla="*/ 1361 h 1598"/>
                  <a:gd name="T60" fmla="*/ 198 w 935"/>
                  <a:gd name="T61" fmla="*/ 1436 h 1598"/>
                  <a:gd name="T62" fmla="*/ 101 w 935"/>
                  <a:gd name="T63" fmla="*/ 1506 h 1598"/>
                  <a:gd name="T64" fmla="*/ 0 w 935"/>
                  <a:gd name="T65" fmla="*/ 1569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5" h="1598">
                    <a:moveTo>
                      <a:pt x="16" y="1598"/>
                    </a:moveTo>
                    <a:lnTo>
                      <a:pt x="69" y="1566"/>
                    </a:lnTo>
                    <a:lnTo>
                      <a:pt x="119" y="1533"/>
                    </a:lnTo>
                    <a:lnTo>
                      <a:pt x="169" y="1499"/>
                    </a:lnTo>
                    <a:lnTo>
                      <a:pt x="218" y="1463"/>
                    </a:lnTo>
                    <a:lnTo>
                      <a:pt x="265" y="1425"/>
                    </a:lnTo>
                    <a:lnTo>
                      <a:pt x="311" y="1386"/>
                    </a:lnTo>
                    <a:lnTo>
                      <a:pt x="355" y="1346"/>
                    </a:lnTo>
                    <a:lnTo>
                      <a:pt x="398" y="1303"/>
                    </a:lnTo>
                    <a:lnTo>
                      <a:pt x="440" y="1260"/>
                    </a:lnTo>
                    <a:lnTo>
                      <a:pt x="479" y="1216"/>
                    </a:lnTo>
                    <a:lnTo>
                      <a:pt x="519" y="1170"/>
                    </a:lnTo>
                    <a:lnTo>
                      <a:pt x="555" y="1122"/>
                    </a:lnTo>
                    <a:lnTo>
                      <a:pt x="591" y="1075"/>
                    </a:lnTo>
                    <a:lnTo>
                      <a:pt x="624" y="1026"/>
                    </a:lnTo>
                    <a:lnTo>
                      <a:pt x="657" y="976"/>
                    </a:lnTo>
                    <a:lnTo>
                      <a:pt x="687" y="923"/>
                    </a:lnTo>
                    <a:lnTo>
                      <a:pt x="717" y="871"/>
                    </a:lnTo>
                    <a:lnTo>
                      <a:pt x="743" y="818"/>
                    </a:lnTo>
                    <a:lnTo>
                      <a:pt x="769" y="764"/>
                    </a:lnTo>
                    <a:lnTo>
                      <a:pt x="793" y="709"/>
                    </a:lnTo>
                    <a:lnTo>
                      <a:pt x="816" y="653"/>
                    </a:lnTo>
                    <a:lnTo>
                      <a:pt x="836" y="597"/>
                    </a:lnTo>
                    <a:lnTo>
                      <a:pt x="854" y="539"/>
                    </a:lnTo>
                    <a:lnTo>
                      <a:pt x="871" y="482"/>
                    </a:lnTo>
                    <a:lnTo>
                      <a:pt x="886" y="423"/>
                    </a:lnTo>
                    <a:lnTo>
                      <a:pt x="899" y="363"/>
                    </a:lnTo>
                    <a:lnTo>
                      <a:pt x="910" y="304"/>
                    </a:lnTo>
                    <a:lnTo>
                      <a:pt x="919" y="244"/>
                    </a:lnTo>
                    <a:lnTo>
                      <a:pt x="926" y="184"/>
                    </a:lnTo>
                    <a:lnTo>
                      <a:pt x="931" y="123"/>
                    </a:lnTo>
                    <a:lnTo>
                      <a:pt x="934" y="61"/>
                    </a:lnTo>
                    <a:lnTo>
                      <a:pt x="935" y="0"/>
                    </a:lnTo>
                    <a:lnTo>
                      <a:pt x="902" y="0"/>
                    </a:lnTo>
                    <a:lnTo>
                      <a:pt x="901" y="60"/>
                    </a:lnTo>
                    <a:lnTo>
                      <a:pt x="898" y="121"/>
                    </a:lnTo>
                    <a:lnTo>
                      <a:pt x="894" y="180"/>
                    </a:lnTo>
                    <a:lnTo>
                      <a:pt x="886" y="240"/>
                    </a:lnTo>
                    <a:lnTo>
                      <a:pt x="878" y="298"/>
                    </a:lnTo>
                    <a:lnTo>
                      <a:pt x="866" y="357"/>
                    </a:lnTo>
                    <a:lnTo>
                      <a:pt x="854" y="416"/>
                    </a:lnTo>
                    <a:lnTo>
                      <a:pt x="839" y="473"/>
                    </a:lnTo>
                    <a:lnTo>
                      <a:pt x="822" y="529"/>
                    </a:lnTo>
                    <a:lnTo>
                      <a:pt x="804" y="586"/>
                    </a:lnTo>
                    <a:lnTo>
                      <a:pt x="785" y="641"/>
                    </a:lnTo>
                    <a:lnTo>
                      <a:pt x="763" y="697"/>
                    </a:lnTo>
                    <a:lnTo>
                      <a:pt x="739" y="750"/>
                    </a:lnTo>
                    <a:lnTo>
                      <a:pt x="715" y="803"/>
                    </a:lnTo>
                    <a:lnTo>
                      <a:pt x="687" y="856"/>
                    </a:lnTo>
                    <a:lnTo>
                      <a:pt x="659" y="907"/>
                    </a:lnTo>
                    <a:lnTo>
                      <a:pt x="628" y="957"/>
                    </a:lnTo>
                    <a:lnTo>
                      <a:pt x="597" y="1007"/>
                    </a:lnTo>
                    <a:lnTo>
                      <a:pt x="563" y="1055"/>
                    </a:lnTo>
                    <a:lnTo>
                      <a:pt x="529" y="1103"/>
                    </a:lnTo>
                    <a:lnTo>
                      <a:pt x="492" y="1149"/>
                    </a:lnTo>
                    <a:lnTo>
                      <a:pt x="455" y="1194"/>
                    </a:lnTo>
                    <a:lnTo>
                      <a:pt x="415" y="1237"/>
                    </a:lnTo>
                    <a:lnTo>
                      <a:pt x="375" y="1280"/>
                    </a:lnTo>
                    <a:lnTo>
                      <a:pt x="332" y="1321"/>
                    </a:lnTo>
                    <a:lnTo>
                      <a:pt x="289" y="1361"/>
                    </a:lnTo>
                    <a:lnTo>
                      <a:pt x="244" y="1399"/>
                    </a:lnTo>
                    <a:lnTo>
                      <a:pt x="198" y="1436"/>
                    </a:lnTo>
                    <a:lnTo>
                      <a:pt x="150" y="1473"/>
                    </a:lnTo>
                    <a:lnTo>
                      <a:pt x="101" y="1506"/>
                    </a:lnTo>
                    <a:lnTo>
                      <a:pt x="51" y="1539"/>
                    </a:lnTo>
                    <a:lnTo>
                      <a:pt x="0" y="1569"/>
                    </a:lnTo>
                    <a:lnTo>
                      <a:pt x="16" y="159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5" name="Freeform 7581">
                <a:extLst>
                  <a:ext uri="{FF2B5EF4-FFF2-40B4-BE49-F238E27FC236}">
                    <a16:creationId xmlns:a16="http://schemas.microsoft.com/office/drawing/2014/main" xmlns="" id="{46782A81-79D6-497A-A0F7-845808291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204"/>
                <a:ext cx="18" cy="16"/>
              </a:xfrm>
              <a:custGeom>
                <a:avLst/>
                <a:gdLst>
                  <a:gd name="T0" fmla="*/ 181 w 181"/>
                  <a:gd name="T1" fmla="*/ 152 h 155"/>
                  <a:gd name="T2" fmla="*/ 0 w 181"/>
                  <a:gd name="T3" fmla="*/ 155 h 155"/>
                  <a:gd name="T4" fmla="*/ 94 w 181"/>
                  <a:gd name="T5" fmla="*/ 0 h 155"/>
                  <a:gd name="T6" fmla="*/ 181 w 181"/>
                  <a:gd name="T7" fmla="*/ 152 h 155"/>
                  <a:gd name="T8" fmla="*/ 0 w 181"/>
                  <a:gd name="T9" fmla="*/ 155 h 155"/>
                  <a:gd name="T10" fmla="*/ 181 w 181"/>
                  <a:gd name="T11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55">
                    <a:moveTo>
                      <a:pt x="181" y="152"/>
                    </a:moveTo>
                    <a:lnTo>
                      <a:pt x="0" y="155"/>
                    </a:lnTo>
                    <a:lnTo>
                      <a:pt x="94" y="0"/>
                    </a:lnTo>
                    <a:lnTo>
                      <a:pt x="181" y="152"/>
                    </a:lnTo>
                    <a:lnTo>
                      <a:pt x="0" y="155"/>
                    </a:lnTo>
                    <a:lnTo>
                      <a:pt x="181" y="1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166" name="Rectangle 7582">
                <a:extLst>
                  <a:ext uri="{FF2B5EF4-FFF2-40B4-BE49-F238E27FC236}">
                    <a16:creationId xmlns:a16="http://schemas.microsoft.com/office/drawing/2014/main" xmlns="" id="{7FA760A2-FABF-4EC7-969B-46BAFBABA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" y="212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600" b="1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2</a:t>
                </a:r>
                <a:endParaRPr lang="en-US" altLang="hu-HU"/>
              </a:p>
            </p:txBody>
          </p:sp>
          <p:sp>
            <p:nvSpPr>
              <p:cNvPr id="331167" name="Rectangle 7583">
                <a:extLst>
                  <a:ext uri="{FF2B5EF4-FFF2-40B4-BE49-F238E27FC236}">
                    <a16:creationId xmlns:a16="http://schemas.microsoft.com/office/drawing/2014/main" xmlns="" id="{111FFB56-0AEA-4D0F-9963-89B744C44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2121"/>
                <a:ext cx="2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600" baseline="0">
                    <a:solidFill>
                      <a:srgbClr val="1F1A17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hu-HU"/>
              </a:p>
            </p:txBody>
          </p:sp>
        </p:grpSp>
        <p:grpSp>
          <p:nvGrpSpPr>
            <p:cNvPr id="331628" name="Group 8044">
              <a:extLst>
                <a:ext uri="{FF2B5EF4-FFF2-40B4-BE49-F238E27FC236}">
                  <a16:creationId xmlns:a16="http://schemas.microsoft.com/office/drawing/2014/main" xmlns="" id="{6A6C58D0-4D7F-46BC-8090-2999187AB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1" y="1008"/>
              <a:ext cx="3157" cy="1181"/>
              <a:chOff x="2361" y="1008"/>
              <a:chExt cx="3157" cy="1181"/>
            </a:xfrm>
          </p:grpSpPr>
          <p:grpSp>
            <p:nvGrpSpPr>
              <p:cNvPr id="331620" name="Group 8036">
                <a:extLst>
                  <a:ext uri="{FF2B5EF4-FFF2-40B4-BE49-F238E27FC236}">
                    <a16:creationId xmlns:a16="http://schemas.microsoft.com/office/drawing/2014/main" xmlns="" id="{7F3A04A9-31D4-4B71-9BB6-1BD85B460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1" y="1008"/>
                <a:ext cx="3157" cy="1181"/>
                <a:chOff x="2361" y="1008"/>
                <a:chExt cx="3157" cy="1181"/>
              </a:xfrm>
            </p:grpSpPr>
            <p:grpSp>
              <p:nvGrpSpPr>
                <p:cNvPr id="331369" name="Group 7785">
                  <a:extLst>
                    <a:ext uri="{FF2B5EF4-FFF2-40B4-BE49-F238E27FC236}">
                      <a16:creationId xmlns:a16="http://schemas.microsoft.com/office/drawing/2014/main" xmlns="" id="{6A5082EF-731B-40A6-88C5-34B23A1DFE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1" y="1008"/>
                  <a:ext cx="2896" cy="1127"/>
                  <a:chOff x="2361" y="1008"/>
                  <a:chExt cx="2896" cy="1127"/>
                </a:xfrm>
              </p:grpSpPr>
              <p:pic>
                <p:nvPicPr>
                  <p:cNvPr id="331169" name="Picture 7585">
                    <a:extLst>
                      <a:ext uri="{FF2B5EF4-FFF2-40B4-BE49-F238E27FC236}">
                        <a16:creationId xmlns:a16="http://schemas.microsoft.com/office/drawing/2014/main" xmlns="" id="{CC855EA5-C049-421E-9C72-503919218F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0" y="1104"/>
                    <a:ext cx="860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1170" name="Picture 7586">
                    <a:extLst>
                      <a:ext uri="{FF2B5EF4-FFF2-40B4-BE49-F238E27FC236}">
                        <a16:creationId xmlns:a16="http://schemas.microsoft.com/office/drawing/2014/main" xmlns="" id="{5F8A3EC0-83E7-4736-B077-37CF337055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13" y="1730"/>
                    <a:ext cx="860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1171" name="Picture 7587">
                    <a:extLst>
                      <a:ext uri="{FF2B5EF4-FFF2-40B4-BE49-F238E27FC236}">
                        <a16:creationId xmlns:a16="http://schemas.microsoft.com/office/drawing/2014/main" xmlns="" id="{5F18F7E6-1735-4BDB-822A-9F3C72AB766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8" y="1168"/>
                    <a:ext cx="859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1172" name="Freeform 7588">
                    <a:extLst>
                      <a:ext uri="{FF2B5EF4-FFF2-40B4-BE49-F238E27FC236}">
                        <a16:creationId xmlns:a16="http://schemas.microsoft.com/office/drawing/2014/main" xmlns="" id="{9E5FEE2A-44D2-4F63-A015-478C5581B6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6" y="1169"/>
                    <a:ext cx="121" cy="185"/>
                  </a:xfrm>
                  <a:custGeom>
                    <a:avLst/>
                    <a:gdLst>
                      <a:gd name="T0" fmla="*/ 0 w 725"/>
                      <a:gd name="T1" fmla="*/ 903 h 926"/>
                      <a:gd name="T2" fmla="*/ 682 w 725"/>
                      <a:gd name="T3" fmla="*/ 0 h 926"/>
                      <a:gd name="T4" fmla="*/ 725 w 725"/>
                      <a:gd name="T5" fmla="*/ 24 h 926"/>
                      <a:gd name="T6" fmla="*/ 43 w 725"/>
                      <a:gd name="T7" fmla="*/ 926 h 926"/>
                      <a:gd name="T8" fmla="*/ 0 w 725"/>
                      <a:gd name="T9" fmla="*/ 903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5" h="926">
                        <a:moveTo>
                          <a:pt x="0" y="903"/>
                        </a:moveTo>
                        <a:lnTo>
                          <a:pt x="682" y="0"/>
                        </a:lnTo>
                        <a:lnTo>
                          <a:pt x="725" y="24"/>
                        </a:lnTo>
                        <a:lnTo>
                          <a:pt x="43" y="926"/>
                        </a:lnTo>
                        <a:lnTo>
                          <a:pt x="0" y="90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3" name="Freeform 7589">
                    <a:extLst>
                      <a:ext uri="{FF2B5EF4-FFF2-40B4-BE49-F238E27FC236}">
                        <a16:creationId xmlns:a16="http://schemas.microsoft.com/office/drawing/2014/main" xmlns="" id="{53559FAE-7FD5-47E1-930F-2B32D19FE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" y="1368"/>
                    <a:ext cx="108" cy="165"/>
                  </a:xfrm>
                  <a:custGeom>
                    <a:avLst/>
                    <a:gdLst>
                      <a:gd name="T0" fmla="*/ 602 w 645"/>
                      <a:gd name="T1" fmla="*/ 0 h 821"/>
                      <a:gd name="T2" fmla="*/ 0 w 645"/>
                      <a:gd name="T3" fmla="*/ 797 h 821"/>
                      <a:gd name="T4" fmla="*/ 42 w 645"/>
                      <a:gd name="T5" fmla="*/ 821 h 821"/>
                      <a:gd name="T6" fmla="*/ 645 w 645"/>
                      <a:gd name="T7" fmla="*/ 25 h 821"/>
                      <a:gd name="T8" fmla="*/ 602 w 645"/>
                      <a:gd name="T9" fmla="*/ 0 h 8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5" h="821">
                        <a:moveTo>
                          <a:pt x="602" y="0"/>
                        </a:moveTo>
                        <a:lnTo>
                          <a:pt x="0" y="797"/>
                        </a:lnTo>
                        <a:lnTo>
                          <a:pt x="42" y="821"/>
                        </a:lnTo>
                        <a:lnTo>
                          <a:pt x="645" y="25"/>
                        </a:lnTo>
                        <a:lnTo>
                          <a:pt x="60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4" name="Freeform 7590">
                    <a:extLst>
                      <a:ext uri="{FF2B5EF4-FFF2-40B4-BE49-F238E27FC236}">
                        <a16:creationId xmlns:a16="http://schemas.microsoft.com/office/drawing/2014/main" xmlns="" id="{F5015F6A-5F0E-4121-98C2-077B5DEE2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9" y="1292"/>
                    <a:ext cx="68" cy="91"/>
                  </a:xfrm>
                  <a:custGeom>
                    <a:avLst/>
                    <a:gdLst>
                      <a:gd name="T0" fmla="*/ 404 w 404"/>
                      <a:gd name="T1" fmla="*/ 0 h 454"/>
                      <a:gd name="T2" fmla="*/ 0 w 404"/>
                      <a:gd name="T3" fmla="*/ 333 h 454"/>
                      <a:gd name="T4" fmla="*/ 213 w 404"/>
                      <a:gd name="T5" fmla="*/ 454 h 454"/>
                      <a:gd name="T6" fmla="*/ 404 w 404"/>
                      <a:gd name="T7" fmla="*/ 0 h 454"/>
                      <a:gd name="T8" fmla="*/ 183 w 404"/>
                      <a:gd name="T9" fmla="*/ 300 h 454"/>
                      <a:gd name="T10" fmla="*/ 404 w 404"/>
                      <a:gd name="T11" fmla="*/ 0 h 4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4" h="454">
                        <a:moveTo>
                          <a:pt x="404" y="0"/>
                        </a:moveTo>
                        <a:lnTo>
                          <a:pt x="0" y="333"/>
                        </a:lnTo>
                        <a:lnTo>
                          <a:pt x="213" y="454"/>
                        </a:lnTo>
                        <a:lnTo>
                          <a:pt x="404" y="0"/>
                        </a:lnTo>
                        <a:lnTo>
                          <a:pt x="183" y="300"/>
                        </a:lnTo>
                        <a:lnTo>
                          <a:pt x="404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5" name="Freeform 7591">
                    <a:extLst>
                      <a:ext uri="{FF2B5EF4-FFF2-40B4-BE49-F238E27FC236}">
                        <a16:creationId xmlns:a16="http://schemas.microsoft.com/office/drawing/2014/main" xmlns="" id="{B4417A27-3386-4FDA-8778-72F2806E9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2" y="1249"/>
                    <a:ext cx="213" cy="288"/>
                  </a:xfrm>
                  <a:custGeom>
                    <a:avLst/>
                    <a:gdLst>
                      <a:gd name="T0" fmla="*/ 0 w 1276"/>
                      <a:gd name="T1" fmla="*/ 1410 h 1437"/>
                      <a:gd name="T2" fmla="*/ 1236 w 1276"/>
                      <a:gd name="T3" fmla="*/ 0 h 1437"/>
                      <a:gd name="T4" fmla="*/ 1276 w 1276"/>
                      <a:gd name="T5" fmla="*/ 27 h 1437"/>
                      <a:gd name="T6" fmla="*/ 40 w 1276"/>
                      <a:gd name="T7" fmla="*/ 1437 h 1437"/>
                      <a:gd name="T8" fmla="*/ 0 w 1276"/>
                      <a:gd name="T9" fmla="*/ 1410 h 14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6" h="1437">
                        <a:moveTo>
                          <a:pt x="0" y="1410"/>
                        </a:moveTo>
                        <a:lnTo>
                          <a:pt x="1236" y="0"/>
                        </a:lnTo>
                        <a:lnTo>
                          <a:pt x="1276" y="27"/>
                        </a:lnTo>
                        <a:lnTo>
                          <a:pt x="40" y="1437"/>
                        </a:lnTo>
                        <a:lnTo>
                          <a:pt x="0" y="141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6" name="Freeform 7592">
                    <a:extLst>
                      <a:ext uri="{FF2B5EF4-FFF2-40B4-BE49-F238E27FC236}">
                        <a16:creationId xmlns:a16="http://schemas.microsoft.com/office/drawing/2014/main" xmlns="" id="{BECEC040-57BE-4110-BDF9-C507F5EB9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4" y="1247"/>
                    <a:ext cx="318" cy="301"/>
                  </a:xfrm>
                  <a:custGeom>
                    <a:avLst/>
                    <a:gdLst>
                      <a:gd name="T0" fmla="*/ 0 w 1907"/>
                      <a:gd name="T1" fmla="*/ 1474 h 1506"/>
                      <a:gd name="T2" fmla="*/ 1872 w 1907"/>
                      <a:gd name="T3" fmla="*/ 0 h 1506"/>
                      <a:gd name="T4" fmla="*/ 1907 w 1907"/>
                      <a:gd name="T5" fmla="*/ 33 h 1506"/>
                      <a:gd name="T6" fmla="*/ 34 w 1907"/>
                      <a:gd name="T7" fmla="*/ 1506 h 1506"/>
                      <a:gd name="T8" fmla="*/ 0 w 1907"/>
                      <a:gd name="T9" fmla="*/ 1474 h 1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07" h="1506">
                        <a:moveTo>
                          <a:pt x="0" y="1474"/>
                        </a:moveTo>
                        <a:lnTo>
                          <a:pt x="1872" y="0"/>
                        </a:lnTo>
                        <a:lnTo>
                          <a:pt x="1907" y="33"/>
                        </a:lnTo>
                        <a:lnTo>
                          <a:pt x="34" y="1506"/>
                        </a:lnTo>
                        <a:lnTo>
                          <a:pt x="0" y="147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7" name="Freeform 7593">
                    <a:extLst>
                      <a:ext uri="{FF2B5EF4-FFF2-40B4-BE49-F238E27FC236}">
                        <a16:creationId xmlns:a16="http://schemas.microsoft.com/office/drawing/2014/main" xmlns="" id="{254F173A-CED4-40EA-BA82-BD3976EC78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7" y="1125"/>
                    <a:ext cx="354" cy="417"/>
                  </a:xfrm>
                  <a:custGeom>
                    <a:avLst/>
                    <a:gdLst>
                      <a:gd name="T0" fmla="*/ 2121 w 2121"/>
                      <a:gd name="T1" fmla="*/ 28 h 2084"/>
                      <a:gd name="T2" fmla="*/ 39 w 2121"/>
                      <a:gd name="T3" fmla="*/ 2084 h 2084"/>
                      <a:gd name="T4" fmla="*/ 0 w 2121"/>
                      <a:gd name="T5" fmla="*/ 2055 h 2084"/>
                      <a:gd name="T6" fmla="*/ 2083 w 2121"/>
                      <a:gd name="T7" fmla="*/ 0 h 2084"/>
                      <a:gd name="T8" fmla="*/ 2121 w 2121"/>
                      <a:gd name="T9" fmla="*/ 28 h 2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1" h="2084">
                        <a:moveTo>
                          <a:pt x="2121" y="28"/>
                        </a:moveTo>
                        <a:lnTo>
                          <a:pt x="39" y="2084"/>
                        </a:lnTo>
                        <a:lnTo>
                          <a:pt x="0" y="2055"/>
                        </a:lnTo>
                        <a:lnTo>
                          <a:pt x="2083" y="0"/>
                        </a:lnTo>
                        <a:lnTo>
                          <a:pt x="2121" y="2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8" name="Freeform 7594">
                    <a:extLst>
                      <a:ext uri="{FF2B5EF4-FFF2-40B4-BE49-F238E27FC236}">
                        <a16:creationId xmlns:a16="http://schemas.microsoft.com/office/drawing/2014/main" xmlns="" id="{AA9B1656-B613-4B2F-A1E2-8C8B3638E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5" y="1130"/>
                    <a:ext cx="635" cy="429"/>
                  </a:xfrm>
                  <a:custGeom>
                    <a:avLst/>
                    <a:gdLst>
                      <a:gd name="T0" fmla="*/ 0 w 3815"/>
                      <a:gd name="T1" fmla="*/ 2105 h 2143"/>
                      <a:gd name="T2" fmla="*/ 3787 w 3815"/>
                      <a:gd name="T3" fmla="*/ 0 h 2143"/>
                      <a:gd name="T4" fmla="*/ 3815 w 3815"/>
                      <a:gd name="T5" fmla="*/ 37 h 2143"/>
                      <a:gd name="T6" fmla="*/ 27 w 3815"/>
                      <a:gd name="T7" fmla="*/ 2143 h 2143"/>
                      <a:gd name="T8" fmla="*/ 0 w 3815"/>
                      <a:gd name="T9" fmla="*/ 2105 h 2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15" h="2143">
                        <a:moveTo>
                          <a:pt x="0" y="2105"/>
                        </a:moveTo>
                        <a:lnTo>
                          <a:pt x="3787" y="0"/>
                        </a:lnTo>
                        <a:lnTo>
                          <a:pt x="3815" y="37"/>
                        </a:lnTo>
                        <a:lnTo>
                          <a:pt x="27" y="2143"/>
                        </a:lnTo>
                        <a:lnTo>
                          <a:pt x="0" y="210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79" name="Freeform 7595">
                    <a:extLst>
                      <a:ext uri="{FF2B5EF4-FFF2-40B4-BE49-F238E27FC236}">
                        <a16:creationId xmlns:a16="http://schemas.microsoft.com/office/drawing/2014/main" xmlns="" id="{2882612A-0FF2-4A5C-9835-BB56E0BA6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9" y="1174"/>
                    <a:ext cx="475" cy="381"/>
                  </a:xfrm>
                  <a:custGeom>
                    <a:avLst/>
                    <a:gdLst>
                      <a:gd name="T0" fmla="*/ 2853 w 2853"/>
                      <a:gd name="T1" fmla="*/ 34 h 1906"/>
                      <a:gd name="T2" fmla="*/ 30 w 2853"/>
                      <a:gd name="T3" fmla="*/ 1906 h 1906"/>
                      <a:gd name="T4" fmla="*/ 0 w 2853"/>
                      <a:gd name="T5" fmla="*/ 1871 h 1906"/>
                      <a:gd name="T6" fmla="*/ 2822 w 2853"/>
                      <a:gd name="T7" fmla="*/ 0 h 1906"/>
                      <a:gd name="T8" fmla="*/ 2853 w 2853"/>
                      <a:gd name="T9" fmla="*/ 34 h 19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53" h="1906">
                        <a:moveTo>
                          <a:pt x="2853" y="34"/>
                        </a:moveTo>
                        <a:lnTo>
                          <a:pt x="30" y="1906"/>
                        </a:lnTo>
                        <a:lnTo>
                          <a:pt x="0" y="1871"/>
                        </a:lnTo>
                        <a:lnTo>
                          <a:pt x="2822" y="0"/>
                        </a:lnTo>
                        <a:lnTo>
                          <a:pt x="2853" y="3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0" name="Freeform 7596">
                    <a:extLst>
                      <a:ext uri="{FF2B5EF4-FFF2-40B4-BE49-F238E27FC236}">
                        <a16:creationId xmlns:a16="http://schemas.microsoft.com/office/drawing/2014/main" xmlns="" id="{1888781D-4C8E-422C-B09C-2DF1B2DF7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231"/>
                    <a:ext cx="627" cy="345"/>
                  </a:xfrm>
                  <a:custGeom>
                    <a:avLst/>
                    <a:gdLst>
                      <a:gd name="T0" fmla="*/ 0 w 3761"/>
                      <a:gd name="T1" fmla="*/ 1683 h 1722"/>
                      <a:gd name="T2" fmla="*/ 3738 w 3761"/>
                      <a:gd name="T3" fmla="*/ 0 h 1722"/>
                      <a:gd name="T4" fmla="*/ 3761 w 3761"/>
                      <a:gd name="T5" fmla="*/ 39 h 1722"/>
                      <a:gd name="T6" fmla="*/ 23 w 3761"/>
                      <a:gd name="T7" fmla="*/ 1722 h 1722"/>
                      <a:gd name="T8" fmla="*/ 0 w 3761"/>
                      <a:gd name="T9" fmla="*/ 1683 h 17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61" h="1722">
                        <a:moveTo>
                          <a:pt x="0" y="1683"/>
                        </a:moveTo>
                        <a:lnTo>
                          <a:pt x="3738" y="0"/>
                        </a:lnTo>
                        <a:lnTo>
                          <a:pt x="3761" y="39"/>
                        </a:lnTo>
                        <a:lnTo>
                          <a:pt x="23" y="1722"/>
                        </a:lnTo>
                        <a:lnTo>
                          <a:pt x="0" y="168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1" name="Freeform 7597">
                    <a:extLst>
                      <a:ext uri="{FF2B5EF4-FFF2-40B4-BE49-F238E27FC236}">
                        <a16:creationId xmlns:a16="http://schemas.microsoft.com/office/drawing/2014/main" xmlns="" id="{DAF8AE94-5883-4595-8BDC-7D4877F17C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9" y="1211"/>
                    <a:ext cx="577" cy="356"/>
                  </a:xfrm>
                  <a:custGeom>
                    <a:avLst/>
                    <a:gdLst>
                      <a:gd name="T0" fmla="*/ 3461 w 3461"/>
                      <a:gd name="T1" fmla="*/ 38 h 1781"/>
                      <a:gd name="T2" fmla="*/ 26 w 3461"/>
                      <a:gd name="T3" fmla="*/ 1781 h 1781"/>
                      <a:gd name="T4" fmla="*/ 0 w 3461"/>
                      <a:gd name="T5" fmla="*/ 1743 h 1781"/>
                      <a:gd name="T6" fmla="*/ 3436 w 3461"/>
                      <a:gd name="T7" fmla="*/ 0 h 1781"/>
                      <a:gd name="T8" fmla="*/ 3461 w 3461"/>
                      <a:gd name="T9" fmla="*/ 38 h 17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61" h="1781">
                        <a:moveTo>
                          <a:pt x="3461" y="38"/>
                        </a:moveTo>
                        <a:lnTo>
                          <a:pt x="26" y="1781"/>
                        </a:lnTo>
                        <a:lnTo>
                          <a:pt x="0" y="1743"/>
                        </a:lnTo>
                        <a:lnTo>
                          <a:pt x="3436" y="0"/>
                        </a:lnTo>
                        <a:lnTo>
                          <a:pt x="3461" y="3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2" name="Freeform 7598">
                    <a:extLst>
                      <a:ext uri="{FF2B5EF4-FFF2-40B4-BE49-F238E27FC236}">
                        <a16:creationId xmlns:a16="http://schemas.microsoft.com/office/drawing/2014/main" xmlns="" id="{B2C6F22A-9049-4B69-808B-FC3FEB8683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5" y="1241"/>
                    <a:ext cx="511" cy="245"/>
                  </a:xfrm>
                  <a:custGeom>
                    <a:avLst/>
                    <a:gdLst>
                      <a:gd name="T0" fmla="*/ 0 w 3064"/>
                      <a:gd name="T1" fmla="*/ 1187 h 1228"/>
                      <a:gd name="T2" fmla="*/ 3043 w 3064"/>
                      <a:gd name="T3" fmla="*/ 0 h 1228"/>
                      <a:gd name="T4" fmla="*/ 3064 w 3064"/>
                      <a:gd name="T5" fmla="*/ 40 h 1228"/>
                      <a:gd name="T6" fmla="*/ 21 w 3064"/>
                      <a:gd name="T7" fmla="*/ 1228 h 1228"/>
                      <a:gd name="T8" fmla="*/ 0 w 3064"/>
                      <a:gd name="T9" fmla="*/ 1187 h 1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64" h="1228">
                        <a:moveTo>
                          <a:pt x="0" y="1187"/>
                        </a:moveTo>
                        <a:lnTo>
                          <a:pt x="3043" y="0"/>
                        </a:lnTo>
                        <a:lnTo>
                          <a:pt x="3064" y="40"/>
                        </a:lnTo>
                        <a:lnTo>
                          <a:pt x="21" y="1228"/>
                        </a:lnTo>
                        <a:lnTo>
                          <a:pt x="0" y="118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3" name="Freeform 7599">
                    <a:extLst>
                      <a:ext uri="{FF2B5EF4-FFF2-40B4-BE49-F238E27FC236}">
                        <a16:creationId xmlns:a16="http://schemas.microsoft.com/office/drawing/2014/main" xmlns="" id="{ADACBDF2-0BB1-49D7-95F0-F6FBF505A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8" y="1487"/>
                    <a:ext cx="191" cy="96"/>
                  </a:xfrm>
                  <a:custGeom>
                    <a:avLst/>
                    <a:gdLst>
                      <a:gd name="T0" fmla="*/ 1126 w 1146"/>
                      <a:gd name="T1" fmla="*/ 0 h 479"/>
                      <a:gd name="T2" fmla="*/ 0 w 1146"/>
                      <a:gd name="T3" fmla="*/ 439 h 479"/>
                      <a:gd name="T4" fmla="*/ 22 w 1146"/>
                      <a:gd name="T5" fmla="*/ 479 h 479"/>
                      <a:gd name="T6" fmla="*/ 1146 w 1146"/>
                      <a:gd name="T7" fmla="*/ 40 h 479"/>
                      <a:gd name="T8" fmla="*/ 1126 w 1146"/>
                      <a:gd name="T9" fmla="*/ 0 h 4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6" h="479">
                        <a:moveTo>
                          <a:pt x="1126" y="0"/>
                        </a:moveTo>
                        <a:lnTo>
                          <a:pt x="0" y="439"/>
                        </a:lnTo>
                        <a:lnTo>
                          <a:pt x="22" y="479"/>
                        </a:lnTo>
                        <a:lnTo>
                          <a:pt x="1146" y="40"/>
                        </a:lnTo>
                        <a:lnTo>
                          <a:pt x="112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4" name="Freeform 7600">
                    <a:extLst>
                      <a:ext uri="{FF2B5EF4-FFF2-40B4-BE49-F238E27FC236}">
                        <a16:creationId xmlns:a16="http://schemas.microsoft.com/office/drawing/2014/main" xmlns="" id="{6FAD67D6-B0BA-4D3E-80F2-6EC204DFB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7" y="1452"/>
                    <a:ext cx="92" cy="59"/>
                  </a:xfrm>
                  <a:custGeom>
                    <a:avLst/>
                    <a:gdLst>
                      <a:gd name="T0" fmla="*/ 547 w 547"/>
                      <a:gd name="T1" fmla="*/ 0 h 294"/>
                      <a:gd name="T2" fmla="*/ 0 w 547"/>
                      <a:gd name="T3" fmla="*/ 92 h 294"/>
                      <a:gd name="T4" fmla="*/ 105 w 547"/>
                      <a:gd name="T5" fmla="*/ 294 h 294"/>
                      <a:gd name="T6" fmla="*/ 547 w 547"/>
                      <a:gd name="T7" fmla="*/ 0 h 294"/>
                      <a:gd name="T8" fmla="*/ 175 w 547"/>
                      <a:gd name="T9" fmla="*/ 149 h 294"/>
                      <a:gd name="T10" fmla="*/ 547 w 547"/>
                      <a:gd name="T11" fmla="*/ 0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47" h="294">
                        <a:moveTo>
                          <a:pt x="547" y="0"/>
                        </a:moveTo>
                        <a:lnTo>
                          <a:pt x="0" y="92"/>
                        </a:lnTo>
                        <a:lnTo>
                          <a:pt x="105" y="294"/>
                        </a:lnTo>
                        <a:lnTo>
                          <a:pt x="547" y="0"/>
                        </a:lnTo>
                        <a:lnTo>
                          <a:pt x="175" y="149"/>
                        </a:lnTo>
                        <a:lnTo>
                          <a:pt x="547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5" name="Freeform 7601">
                    <a:extLst>
                      <a:ext uri="{FF2B5EF4-FFF2-40B4-BE49-F238E27FC236}">
                        <a16:creationId xmlns:a16="http://schemas.microsoft.com/office/drawing/2014/main" xmlns="" id="{15BB6795-00BE-4D0F-B947-E3E13A9D566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11" y="1519"/>
                    <a:ext cx="173" cy="180"/>
                  </a:xfrm>
                  <a:custGeom>
                    <a:avLst/>
                    <a:gdLst>
                      <a:gd name="T0" fmla="*/ 623 w 1038"/>
                      <a:gd name="T1" fmla="*/ 889 h 898"/>
                      <a:gd name="T2" fmla="*/ 744 w 1038"/>
                      <a:gd name="T3" fmla="*/ 854 h 898"/>
                      <a:gd name="T4" fmla="*/ 849 w 1038"/>
                      <a:gd name="T5" fmla="*/ 796 h 898"/>
                      <a:gd name="T6" fmla="*/ 935 w 1038"/>
                      <a:gd name="T7" fmla="*/ 718 h 898"/>
                      <a:gd name="T8" fmla="*/ 998 w 1038"/>
                      <a:gd name="T9" fmla="*/ 623 h 898"/>
                      <a:gd name="T10" fmla="*/ 1032 w 1038"/>
                      <a:gd name="T11" fmla="*/ 518 h 898"/>
                      <a:gd name="T12" fmla="*/ 1035 w 1038"/>
                      <a:gd name="T13" fmla="*/ 403 h 898"/>
                      <a:gd name="T14" fmla="*/ 1007 w 1038"/>
                      <a:gd name="T15" fmla="*/ 295 h 898"/>
                      <a:gd name="T16" fmla="*/ 949 w 1038"/>
                      <a:gd name="T17" fmla="*/ 199 h 898"/>
                      <a:gd name="T18" fmla="*/ 867 w 1038"/>
                      <a:gd name="T19" fmla="*/ 117 h 898"/>
                      <a:gd name="T20" fmla="*/ 766 w 1038"/>
                      <a:gd name="T21" fmla="*/ 54 h 898"/>
                      <a:gd name="T22" fmla="*/ 648 w 1038"/>
                      <a:gd name="T23" fmla="*/ 14 h 898"/>
                      <a:gd name="T24" fmla="*/ 519 w 1038"/>
                      <a:gd name="T25" fmla="*/ 0 h 898"/>
                      <a:gd name="T26" fmla="*/ 390 w 1038"/>
                      <a:gd name="T27" fmla="*/ 14 h 898"/>
                      <a:gd name="T28" fmla="*/ 272 w 1038"/>
                      <a:gd name="T29" fmla="*/ 54 h 898"/>
                      <a:gd name="T30" fmla="*/ 170 w 1038"/>
                      <a:gd name="T31" fmla="*/ 117 h 898"/>
                      <a:gd name="T32" fmla="*/ 89 w 1038"/>
                      <a:gd name="T33" fmla="*/ 199 h 898"/>
                      <a:gd name="T34" fmla="*/ 32 w 1038"/>
                      <a:gd name="T35" fmla="*/ 295 h 898"/>
                      <a:gd name="T36" fmla="*/ 2 w 1038"/>
                      <a:gd name="T37" fmla="*/ 403 h 898"/>
                      <a:gd name="T38" fmla="*/ 6 w 1038"/>
                      <a:gd name="T39" fmla="*/ 518 h 898"/>
                      <a:gd name="T40" fmla="*/ 41 w 1038"/>
                      <a:gd name="T41" fmla="*/ 623 h 898"/>
                      <a:gd name="T42" fmla="*/ 103 w 1038"/>
                      <a:gd name="T43" fmla="*/ 718 h 898"/>
                      <a:gd name="T44" fmla="*/ 189 w 1038"/>
                      <a:gd name="T45" fmla="*/ 796 h 898"/>
                      <a:gd name="T46" fmla="*/ 294 w 1038"/>
                      <a:gd name="T47" fmla="*/ 854 h 898"/>
                      <a:gd name="T48" fmla="*/ 414 w 1038"/>
                      <a:gd name="T49" fmla="*/ 889 h 898"/>
                      <a:gd name="T50" fmla="*/ 1033 w 1038"/>
                      <a:gd name="T51" fmla="*/ 449 h 898"/>
                      <a:gd name="T52" fmla="*/ 1016 w 1038"/>
                      <a:gd name="T53" fmla="*/ 561 h 898"/>
                      <a:gd name="T54" fmla="*/ 970 w 1038"/>
                      <a:gd name="T55" fmla="*/ 661 h 898"/>
                      <a:gd name="T56" fmla="*/ 899 w 1038"/>
                      <a:gd name="T57" fmla="*/ 748 h 898"/>
                      <a:gd name="T58" fmla="*/ 807 w 1038"/>
                      <a:gd name="T59" fmla="*/ 818 h 898"/>
                      <a:gd name="T60" fmla="*/ 695 w 1038"/>
                      <a:gd name="T61" fmla="*/ 867 h 898"/>
                      <a:gd name="T62" fmla="*/ 571 w 1038"/>
                      <a:gd name="T63" fmla="*/ 892 h 898"/>
                      <a:gd name="T64" fmla="*/ 441 w 1038"/>
                      <a:gd name="T65" fmla="*/ 889 h 898"/>
                      <a:gd name="T66" fmla="*/ 319 w 1038"/>
                      <a:gd name="T67" fmla="*/ 859 h 898"/>
                      <a:gd name="T68" fmla="*/ 212 w 1038"/>
                      <a:gd name="T69" fmla="*/ 806 h 898"/>
                      <a:gd name="T70" fmla="*/ 122 w 1038"/>
                      <a:gd name="T71" fmla="*/ 732 h 898"/>
                      <a:gd name="T72" fmla="*/ 55 w 1038"/>
                      <a:gd name="T73" fmla="*/ 642 h 898"/>
                      <a:gd name="T74" fmla="*/ 15 w 1038"/>
                      <a:gd name="T75" fmla="*/ 539 h 898"/>
                      <a:gd name="T76" fmla="*/ 6 w 1038"/>
                      <a:gd name="T77" fmla="*/ 426 h 898"/>
                      <a:gd name="T78" fmla="*/ 28 w 1038"/>
                      <a:gd name="T79" fmla="*/ 317 h 898"/>
                      <a:gd name="T80" fmla="*/ 79 w 1038"/>
                      <a:gd name="T81" fmla="*/ 218 h 898"/>
                      <a:gd name="T82" fmla="*/ 155 w 1038"/>
                      <a:gd name="T83" fmla="*/ 135 h 898"/>
                      <a:gd name="T84" fmla="*/ 252 w 1038"/>
                      <a:gd name="T85" fmla="*/ 68 h 898"/>
                      <a:gd name="T86" fmla="*/ 366 w 1038"/>
                      <a:gd name="T87" fmla="*/ 24 h 898"/>
                      <a:gd name="T88" fmla="*/ 493 w 1038"/>
                      <a:gd name="T89" fmla="*/ 5 h 898"/>
                      <a:gd name="T90" fmla="*/ 623 w 1038"/>
                      <a:gd name="T91" fmla="*/ 13 h 898"/>
                      <a:gd name="T92" fmla="*/ 742 w 1038"/>
                      <a:gd name="T93" fmla="*/ 48 h 898"/>
                      <a:gd name="T94" fmla="*/ 846 w 1038"/>
                      <a:gd name="T95" fmla="*/ 106 h 898"/>
                      <a:gd name="T96" fmla="*/ 931 w 1038"/>
                      <a:gd name="T97" fmla="*/ 183 h 898"/>
                      <a:gd name="T98" fmla="*/ 993 w 1038"/>
                      <a:gd name="T99" fmla="*/ 276 h 898"/>
                      <a:gd name="T100" fmla="*/ 1027 w 1038"/>
                      <a:gd name="T101" fmla="*/ 381 h 8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38" h="898">
                        <a:moveTo>
                          <a:pt x="519" y="898"/>
                        </a:moveTo>
                        <a:lnTo>
                          <a:pt x="546" y="898"/>
                        </a:lnTo>
                        <a:lnTo>
                          <a:pt x="572" y="896"/>
                        </a:lnTo>
                        <a:lnTo>
                          <a:pt x="598" y="893"/>
                        </a:lnTo>
                        <a:lnTo>
                          <a:pt x="623" y="889"/>
                        </a:lnTo>
                        <a:lnTo>
                          <a:pt x="648" y="884"/>
                        </a:lnTo>
                        <a:lnTo>
                          <a:pt x="673" y="879"/>
                        </a:lnTo>
                        <a:lnTo>
                          <a:pt x="698" y="871"/>
                        </a:lnTo>
                        <a:lnTo>
                          <a:pt x="720" y="863"/>
                        </a:lnTo>
                        <a:lnTo>
                          <a:pt x="744" y="854"/>
                        </a:lnTo>
                        <a:lnTo>
                          <a:pt x="766" y="844"/>
                        </a:lnTo>
                        <a:lnTo>
                          <a:pt x="788" y="834"/>
                        </a:lnTo>
                        <a:lnTo>
                          <a:pt x="809" y="821"/>
                        </a:lnTo>
                        <a:lnTo>
                          <a:pt x="829" y="809"/>
                        </a:lnTo>
                        <a:lnTo>
                          <a:pt x="849" y="796"/>
                        </a:lnTo>
                        <a:lnTo>
                          <a:pt x="867" y="781"/>
                        </a:lnTo>
                        <a:lnTo>
                          <a:pt x="886" y="767"/>
                        </a:lnTo>
                        <a:lnTo>
                          <a:pt x="903" y="750"/>
                        </a:lnTo>
                        <a:lnTo>
                          <a:pt x="919" y="735"/>
                        </a:lnTo>
                        <a:lnTo>
                          <a:pt x="935" y="718"/>
                        </a:lnTo>
                        <a:lnTo>
                          <a:pt x="949" y="700"/>
                        </a:lnTo>
                        <a:lnTo>
                          <a:pt x="963" y="682"/>
                        </a:lnTo>
                        <a:lnTo>
                          <a:pt x="975" y="663"/>
                        </a:lnTo>
                        <a:lnTo>
                          <a:pt x="987" y="644"/>
                        </a:lnTo>
                        <a:lnTo>
                          <a:pt x="998" y="623"/>
                        </a:lnTo>
                        <a:lnTo>
                          <a:pt x="1007" y="604"/>
                        </a:lnTo>
                        <a:lnTo>
                          <a:pt x="1014" y="582"/>
                        </a:lnTo>
                        <a:lnTo>
                          <a:pt x="1021" y="561"/>
                        </a:lnTo>
                        <a:lnTo>
                          <a:pt x="1027" y="539"/>
                        </a:lnTo>
                        <a:lnTo>
                          <a:pt x="1032" y="518"/>
                        </a:lnTo>
                        <a:lnTo>
                          <a:pt x="1035" y="495"/>
                        </a:lnTo>
                        <a:lnTo>
                          <a:pt x="1038" y="473"/>
                        </a:lnTo>
                        <a:lnTo>
                          <a:pt x="1038" y="449"/>
                        </a:lnTo>
                        <a:lnTo>
                          <a:pt x="1038" y="426"/>
                        </a:lnTo>
                        <a:lnTo>
                          <a:pt x="1035" y="403"/>
                        </a:lnTo>
                        <a:lnTo>
                          <a:pt x="1032" y="381"/>
                        </a:lnTo>
                        <a:lnTo>
                          <a:pt x="1027" y="359"/>
                        </a:lnTo>
                        <a:lnTo>
                          <a:pt x="1021" y="337"/>
                        </a:lnTo>
                        <a:lnTo>
                          <a:pt x="1014" y="316"/>
                        </a:lnTo>
                        <a:lnTo>
                          <a:pt x="1007" y="295"/>
                        </a:lnTo>
                        <a:lnTo>
                          <a:pt x="998" y="275"/>
                        </a:lnTo>
                        <a:lnTo>
                          <a:pt x="987" y="255"/>
                        </a:lnTo>
                        <a:lnTo>
                          <a:pt x="975" y="236"/>
                        </a:lnTo>
                        <a:lnTo>
                          <a:pt x="963" y="216"/>
                        </a:lnTo>
                        <a:lnTo>
                          <a:pt x="949" y="199"/>
                        </a:lnTo>
                        <a:lnTo>
                          <a:pt x="935" y="180"/>
                        </a:lnTo>
                        <a:lnTo>
                          <a:pt x="919" y="164"/>
                        </a:lnTo>
                        <a:lnTo>
                          <a:pt x="903" y="147"/>
                        </a:lnTo>
                        <a:lnTo>
                          <a:pt x="886" y="132"/>
                        </a:lnTo>
                        <a:lnTo>
                          <a:pt x="867" y="117"/>
                        </a:lnTo>
                        <a:lnTo>
                          <a:pt x="849" y="102"/>
                        </a:lnTo>
                        <a:lnTo>
                          <a:pt x="829" y="89"/>
                        </a:lnTo>
                        <a:lnTo>
                          <a:pt x="809" y="77"/>
                        </a:lnTo>
                        <a:lnTo>
                          <a:pt x="788" y="65"/>
                        </a:lnTo>
                        <a:lnTo>
                          <a:pt x="766" y="54"/>
                        </a:lnTo>
                        <a:lnTo>
                          <a:pt x="744" y="44"/>
                        </a:lnTo>
                        <a:lnTo>
                          <a:pt x="720" y="36"/>
                        </a:lnTo>
                        <a:lnTo>
                          <a:pt x="698" y="27"/>
                        </a:lnTo>
                        <a:lnTo>
                          <a:pt x="673" y="20"/>
                        </a:lnTo>
                        <a:lnTo>
                          <a:pt x="648" y="14"/>
                        </a:lnTo>
                        <a:lnTo>
                          <a:pt x="623" y="9"/>
                        </a:lnTo>
                        <a:lnTo>
                          <a:pt x="598" y="5"/>
                        </a:lnTo>
                        <a:lnTo>
                          <a:pt x="572" y="2"/>
                        </a:lnTo>
                        <a:lnTo>
                          <a:pt x="546" y="1"/>
                        </a:lnTo>
                        <a:lnTo>
                          <a:pt x="519" y="0"/>
                        </a:lnTo>
                        <a:lnTo>
                          <a:pt x="493" y="1"/>
                        </a:lnTo>
                        <a:lnTo>
                          <a:pt x="465" y="2"/>
                        </a:lnTo>
                        <a:lnTo>
                          <a:pt x="441" y="5"/>
                        </a:lnTo>
                        <a:lnTo>
                          <a:pt x="414" y="9"/>
                        </a:lnTo>
                        <a:lnTo>
                          <a:pt x="390" y="14"/>
                        </a:lnTo>
                        <a:lnTo>
                          <a:pt x="365" y="20"/>
                        </a:lnTo>
                        <a:lnTo>
                          <a:pt x="341" y="27"/>
                        </a:lnTo>
                        <a:lnTo>
                          <a:pt x="317" y="36"/>
                        </a:lnTo>
                        <a:lnTo>
                          <a:pt x="294" y="44"/>
                        </a:lnTo>
                        <a:lnTo>
                          <a:pt x="272" y="54"/>
                        </a:lnTo>
                        <a:lnTo>
                          <a:pt x="250" y="65"/>
                        </a:lnTo>
                        <a:lnTo>
                          <a:pt x="228" y="77"/>
                        </a:lnTo>
                        <a:lnTo>
                          <a:pt x="208" y="89"/>
                        </a:lnTo>
                        <a:lnTo>
                          <a:pt x="189" y="102"/>
                        </a:lnTo>
                        <a:lnTo>
                          <a:pt x="170" y="117"/>
                        </a:lnTo>
                        <a:lnTo>
                          <a:pt x="153" y="132"/>
                        </a:lnTo>
                        <a:lnTo>
                          <a:pt x="135" y="147"/>
                        </a:lnTo>
                        <a:lnTo>
                          <a:pt x="118" y="164"/>
                        </a:lnTo>
                        <a:lnTo>
                          <a:pt x="103" y="180"/>
                        </a:lnTo>
                        <a:lnTo>
                          <a:pt x="89" y="199"/>
                        </a:lnTo>
                        <a:lnTo>
                          <a:pt x="76" y="216"/>
                        </a:lnTo>
                        <a:lnTo>
                          <a:pt x="63" y="236"/>
                        </a:lnTo>
                        <a:lnTo>
                          <a:pt x="51" y="255"/>
                        </a:lnTo>
                        <a:lnTo>
                          <a:pt x="41" y="275"/>
                        </a:lnTo>
                        <a:lnTo>
                          <a:pt x="32" y="295"/>
                        </a:lnTo>
                        <a:lnTo>
                          <a:pt x="23" y="316"/>
                        </a:lnTo>
                        <a:lnTo>
                          <a:pt x="16" y="337"/>
                        </a:lnTo>
                        <a:lnTo>
                          <a:pt x="10" y="359"/>
                        </a:lnTo>
                        <a:lnTo>
                          <a:pt x="6" y="381"/>
                        </a:lnTo>
                        <a:lnTo>
                          <a:pt x="2" y="403"/>
                        </a:lnTo>
                        <a:lnTo>
                          <a:pt x="1" y="426"/>
                        </a:lnTo>
                        <a:lnTo>
                          <a:pt x="0" y="449"/>
                        </a:lnTo>
                        <a:lnTo>
                          <a:pt x="1" y="473"/>
                        </a:lnTo>
                        <a:lnTo>
                          <a:pt x="2" y="495"/>
                        </a:lnTo>
                        <a:lnTo>
                          <a:pt x="6" y="518"/>
                        </a:lnTo>
                        <a:lnTo>
                          <a:pt x="10" y="539"/>
                        </a:lnTo>
                        <a:lnTo>
                          <a:pt x="16" y="561"/>
                        </a:lnTo>
                        <a:lnTo>
                          <a:pt x="23" y="582"/>
                        </a:lnTo>
                        <a:lnTo>
                          <a:pt x="32" y="604"/>
                        </a:lnTo>
                        <a:lnTo>
                          <a:pt x="41" y="623"/>
                        </a:lnTo>
                        <a:lnTo>
                          <a:pt x="51" y="644"/>
                        </a:lnTo>
                        <a:lnTo>
                          <a:pt x="63" y="663"/>
                        </a:lnTo>
                        <a:lnTo>
                          <a:pt x="76" y="682"/>
                        </a:lnTo>
                        <a:lnTo>
                          <a:pt x="89" y="700"/>
                        </a:lnTo>
                        <a:lnTo>
                          <a:pt x="103" y="718"/>
                        </a:lnTo>
                        <a:lnTo>
                          <a:pt x="118" y="735"/>
                        </a:lnTo>
                        <a:lnTo>
                          <a:pt x="135" y="750"/>
                        </a:lnTo>
                        <a:lnTo>
                          <a:pt x="153" y="767"/>
                        </a:lnTo>
                        <a:lnTo>
                          <a:pt x="170" y="781"/>
                        </a:lnTo>
                        <a:lnTo>
                          <a:pt x="189" y="796"/>
                        </a:lnTo>
                        <a:lnTo>
                          <a:pt x="208" y="809"/>
                        </a:lnTo>
                        <a:lnTo>
                          <a:pt x="228" y="821"/>
                        </a:lnTo>
                        <a:lnTo>
                          <a:pt x="250" y="834"/>
                        </a:lnTo>
                        <a:lnTo>
                          <a:pt x="272" y="844"/>
                        </a:lnTo>
                        <a:lnTo>
                          <a:pt x="294" y="854"/>
                        </a:lnTo>
                        <a:lnTo>
                          <a:pt x="317" y="863"/>
                        </a:lnTo>
                        <a:lnTo>
                          <a:pt x="341" y="871"/>
                        </a:lnTo>
                        <a:lnTo>
                          <a:pt x="365" y="879"/>
                        </a:lnTo>
                        <a:lnTo>
                          <a:pt x="390" y="884"/>
                        </a:lnTo>
                        <a:lnTo>
                          <a:pt x="414" y="889"/>
                        </a:lnTo>
                        <a:lnTo>
                          <a:pt x="441" y="893"/>
                        </a:lnTo>
                        <a:lnTo>
                          <a:pt x="465" y="896"/>
                        </a:lnTo>
                        <a:lnTo>
                          <a:pt x="493" y="898"/>
                        </a:lnTo>
                        <a:lnTo>
                          <a:pt x="519" y="898"/>
                        </a:lnTo>
                        <a:close/>
                        <a:moveTo>
                          <a:pt x="1033" y="449"/>
                        </a:moveTo>
                        <a:lnTo>
                          <a:pt x="1032" y="473"/>
                        </a:lnTo>
                        <a:lnTo>
                          <a:pt x="1031" y="495"/>
                        </a:lnTo>
                        <a:lnTo>
                          <a:pt x="1027" y="517"/>
                        </a:lnTo>
                        <a:lnTo>
                          <a:pt x="1022" y="539"/>
                        </a:lnTo>
                        <a:lnTo>
                          <a:pt x="1016" y="561"/>
                        </a:lnTo>
                        <a:lnTo>
                          <a:pt x="1009" y="581"/>
                        </a:lnTo>
                        <a:lnTo>
                          <a:pt x="1002" y="602"/>
                        </a:lnTo>
                        <a:lnTo>
                          <a:pt x="993" y="622"/>
                        </a:lnTo>
                        <a:lnTo>
                          <a:pt x="982" y="642"/>
                        </a:lnTo>
                        <a:lnTo>
                          <a:pt x="970" y="661"/>
                        </a:lnTo>
                        <a:lnTo>
                          <a:pt x="958" y="680"/>
                        </a:lnTo>
                        <a:lnTo>
                          <a:pt x="945" y="698"/>
                        </a:lnTo>
                        <a:lnTo>
                          <a:pt x="931" y="716"/>
                        </a:lnTo>
                        <a:lnTo>
                          <a:pt x="916" y="732"/>
                        </a:lnTo>
                        <a:lnTo>
                          <a:pt x="899" y="748"/>
                        </a:lnTo>
                        <a:lnTo>
                          <a:pt x="883" y="764"/>
                        </a:lnTo>
                        <a:lnTo>
                          <a:pt x="865" y="778"/>
                        </a:lnTo>
                        <a:lnTo>
                          <a:pt x="846" y="792"/>
                        </a:lnTo>
                        <a:lnTo>
                          <a:pt x="827" y="806"/>
                        </a:lnTo>
                        <a:lnTo>
                          <a:pt x="807" y="818"/>
                        </a:lnTo>
                        <a:lnTo>
                          <a:pt x="785" y="829"/>
                        </a:lnTo>
                        <a:lnTo>
                          <a:pt x="764" y="841"/>
                        </a:lnTo>
                        <a:lnTo>
                          <a:pt x="742" y="850"/>
                        </a:lnTo>
                        <a:lnTo>
                          <a:pt x="719" y="859"/>
                        </a:lnTo>
                        <a:lnTo>
                          <a:pt x="695" y="867"/>
                        </a:lnTo>
                        <a:lnTo>
                          <a:pt x="672" y="874"/>
                        </a:lnTo>
                        <a:lnTo>
                          <a:pt x="648" y="880"/>
                        </a:lnTo>
                        <a:lnTo>
                          <a:pt x="623" y="885"/>
                        </a:lnTo>
                        <a:lnTo>
                          <a:pt x="597" y="889"/>
                        </a:lnTo>
                        <a:lnTo>
                          <a:pt x="571" y="892"/>
                        </a:lnTo>
                        <a:lnTo>
                          <a:pt x="545" y="893"/>
                        </a:lnTo>
                        <a:lnTo>
                          <a:pt x="519" y="894"/>
                        </a:lnTo>
                        <a:lnTo>
                          <a:pt x="493" y="893"/>
                        </a:lnTo>
                        <a:lnTo>
                          <a:pt x="467" y="892"/>
                        </a:lnTo>
                        <a:lnTo>
                          <a:pt x="441" y="889"/>
                        </a:lnTo>
                        <a:lnTo>
                          <a:pt x="416" y="885"/>
                        </a:lnTo>
                        <a:lnTo>
                          <a:pt x="391" y="880"/>
                        </a:lnTo>
                        <a:lnTo>
                          <a:pt x="366" y="874"/>
                        </a:lnTo>
                        <a:lnTo>
                          <a:pt x="342" y="867"/>
                        </a:lnTo>
                        <a:lnTo>
                          <a:pt x="319" y="859"/>
                        </a:lnTo>
                        <a:lnTo>
                          <a:pt x="296" y="850"/>
                        </a:lnTo>
                        <a:lnTo>
                          <a:pt x="273" y="841"/>
                        </a:lnTo>
                        <a:lnTo>
                          <a:pt x="252" y="829"/>
                        </a:lnTo>
                        <a:lnTo>
                          <a:pt x="232" y="818"/>
                        </a:lnTo>
                        <a:lnTo>
                          <a:pt x="212" y="806"/>
                        </a:lnTo>
                        <a:lnTo>
                          <a:pt x="192" y="792"/>
                        </a:lnTo>
                        <a:lnTo>
                          <a:pt x="174" y="778"/>
                        </a:lnTo>
                        <a:lnTo>
                          <a:pt x="155" y="764"/>
                        </a:lnTo>
                        <a:lnTo>
                          <a:pt x="138" y="748"/>
                        </a:lnTo>
                        <a:lnTo>
                          <a:pt x="122" y="732"/>
                        </a:lnTo>
                        <a:lnTo>
                          <a:pt x="108" y="716"/>
                        </a:lnTo>
                        <a:lnTo>
                          <a:pt x="93" y="698"/>
                        </a:lnTo>
                        <a:lnTo>
                          <a:pt x="79" y="680"/>
                        </a:lnTo>
                        <a:lnTo>
                          <a:pt x="67" y="661"/>
                        </a:lnTo>
                        <a:lnTo>
                          <a:pt x="55" y="642"/>
                        </a:lnTo>
                        <a:lnTo>
                          <a:pt x="46" y="622"/>
                        </a:lnTo>
                        <a:lnTo>
                          <a:pt x="36" y="602"/>
                        </a:lnTo>
                        <a:lnTo>
                          <a:pt x="28" y="581"/>
                        </a:lnTo>
                        <a:lnTo>
                          <a:pt x="21" y="561"/>
                        </a:lnTo>
                        <a:lnTo>
                          <a:pt x="15" y="539"/>
                        </a:lnTo>
                        <a:lnTo>
                          <a:pt x="10" y="517"/>
                        </a:lnTo>
                        <a:lnTo>
                          <a:pt x="8" y="495"/>
                        </a:lnTo>
                        <a:lnTo>
                          <a:pt x="6" y="473"/>
                        </a:lnTo>
                        <a:lnTo>
                          <a:pt x="4" y="449"/>
                        </a:lnTo>
                        <a:lnTo>
                          <a:pt x="6" y="426"/>
                        </a:lnTo>
                        <a:lnTo>
                          <a:pt x="8" y="404"/>
                        </a:lnTo>
                        <a:lnTo>
                          <a:pt x="10" y="381"/>
                        </a:lnTo>
                        <a:lnTo>
                          <a:pt x="15" y="360"/>
                        </a:lnTo>
                        <a:lnTo>
                          <a:pt x="21" y="338"/>
                        </a:lnTo>
                        <a:lnTo>
                          <a:pt x="28" y="317"/>
                        </a:lnTo>
                        <a:lnTo>
                          <a:pt x="36" y="296"/>
                        </a:lnTo>
                        <a:lnTo>
                          <a:pt x="46" y="276"/>
                        </a:lnTo>
                        <a:lnTo>
                          <a:pt x="55" y="256"/>
                        </a:lnTo>
                        <a:lnTo>
                          <a:pt x="67" y="237"/>
                        </a:lnTo>
                        <a:lnTo>
                          <a:pt x="79" y="218"/>
                        </a:lnTo>
                        <a:lnTo>
                          <a:pt x="93" y="201"/>
                        </a:lnTo>
                        <a:lnTo>
                          <a:pt x="108" y="183"/>
                        </a:lnTo>
                        <a:lnTo>
                          <a:pt x="122" y="166"/>
                        </a:lnTo>
                        <a:lnTo>
                          <a:pt x="138" y="150"/>
                        </a:lnTo>
                        <a:lnTo>
                          <a:pt x="155" y="135"/>
                        </a:lnTo>
                        <a:lnTo>
                          <a:pt x="174" y="120"/>
                        </a:lnTo>
                        <a:lnTo>
                          <a:pt x="192" y="106"/>
                        </a:lnTo>
                        <a:lnTo>
                          <a:pt x="212" y="93"/>
                        </a:lnTo>
                        <a:lnTo>
                          <a:pt x="232" y="81"/>
                        </a:lnTo>
                        <a:lnTo>
                          <a:pt x="252" y="68"/>
                        </a:lnTo>
                        <a:lnTo>
                          <a:pt x="273" y="58"/>
                        </a:lnTo>
                        <a:lnTo>
                          <a:pt x="296" y="48"/>
                        </a:lnTo>
                        <a:lnTo>
                          <a:pt x="319" y="40"/>
                        </a:lnTo>
                        <a:lnTo>
                          <a:pt x="342" y="32"/>
                        </a:lnTo>
                        <a:lnTo>
                          <a:pt x="366" y="24"/>
                        </a:lnTo>
                        <a:lnTo>
                          <a:pt x="391" y="18"/>
                        </a:lnTo>
                        <a:lnTo>
                          <a:pt x="416" y="13"/>
                        </a:lnTo>
                        <a:lnTo>
                          <a:pt x="441" y="9"/>
                        </a:lnTo>
                        <a:lnTo>
                          <a:pt x="467" y="7"/>
                        </a:lnTo>
                        <a:lnTo>
                          <a:pt x="493" y="5"/>
                        </a:lnTo>
                        <a:lnTo>
                          <a:pt x="519" y="4"/>
                        </a:lnTo>
                        <a:lnTo>
                          <a:pt x="545" y="5"/>
                        </a:lnTo>
                        <a:lnTo>
                          <a:pt x="571" y="7"/>
                        </a:lnTo>
                        <a:lnTo>
                          <a:pt x="597" y="9"/>
                        </a:lnTo>
                        <a:lnTo>
                          <a:pt x="623" y="13"/>
                        </a:lnTo>
                        <a:lnTo>
                          <a:pt x="648" y="18"/>
                        </a:lnTo>
                        <a:lnTo>
                          <a:pt x="672" y="24"/>
                        </a:lnTo>
                        <a:lnTo>
                          <a:pt x="695" y="32"/>
                        </a:lnTo>
                        <a:lnTo>
                          <a:pt x="719" y="40"/>
                        </a:lnTo>
                        <a:lnTo>
                          <a:pt x="742" y="48"/>
                        </a:lnTo>
                        <a:lnTo>
                          <a:pt x="764" y="58"/>
                        </a:lnTo>
                        <a:lnTo>
                          <a:pt x="785" y="68"/>
                        </a:lnTo>
                        <a:lnTo>
                          <a:pt x="807" y="81"/>
                        </a:lnTo>
                        <a:lnTo>
                          <a:pt x="827" y="93"/>
                        </a:lnTo>
                        <a:lnTo>
                          <a:pt x="846" y="106"/>
                        </a:lnTo>
                        <a:lnTo>
                          <a:pt x="865" y="120"/>
                        </a:lnTo>
                        <a:lnTo>
                          <a:pt x="883" y="135"/>
                        </a:lnTo>
                        <a:lnTo>
                          <a:pt x="899" y="150"/>
                        </a:lnTo>
                        <a:lnTo>
                          <a:pt x="916" y="166"/>
                        </a:lnTo>
                        <a:lnTo>
                          <a:pt x="931" y="183"/>
                        </a:lnTo>
                        <a:lnTo>
                          <a:pt x="945" y="201"/>
                        </a:lnTo>
                        <a:lnTo>
                          <a:pt x="958" y="218"/>
                        </a:lnTo>
                        <a:lnTo>
                          <a:pt x="970" y="237"/>
                        </a:lnTo>
                        <a:lnTo>
                          <a:pt x="982" y="256"/>
                        </a:lnTo>
                        <a:lnTo>
                          <a:pt x="993" y="276"/>
                        </a:lnTo>
                        <a:lnTo>
                          <a:pt x="1002" y="296"/>
                        </a:lnTo>
                        <a:lnTo>
                          <a:pt x="1009" y="317"/>
                        </a:lnTo>
                        <a:lnTo>
                          <a:pt x="1016" y="338"/>
                        </a:lnTo>
                        <a:lnTo>
                          <a:pt x="1022" y="360"/>
                        </a:lnTo>
                        <a:lnTo>
                          <a:pt x="1027" y="381"/>
                        </a:lnTo>
                        <a:lnTo>
                          <a:pt x="1031" y="404"/>
                        </a:lnTo>
                        <a:lnTo>
                          <a:pt x="1032" y="426"/>
                        </a:lnTo>
                        <a:lnTo>
                          <a:pt x="1033" y="449"/>
                        </a:lnTo>
                        <a:close/>
                      </a:path>
                    </a:pathLst>
                  </a:custGeom>
                  <a:solidFill>
                    <a:srgbClr val="00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6" name="Freeform 7602">
                    <a:extLst>
                      <a:ext uri="{FF2B5EF4-FFF2-40B4-BE49-F238E27FC236}">
                        <a16:creationId xmlns:a16="http://schemas.microsoft.com/office/drawing/2014/main" xmlns="" id="{C68B5845-F9AE-4CBD-AA43-24165B97112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11" y="1519"/>
                    <a:ext cx="173" cy="180"/>
                  </a:xfrm>
                  <a:custGeom>
                    <a:avLst/>
                    <a:gdLst>
                      <a:gd name="T0" fmla="*/ 623 w 1038"/>
                      <a:gd name="T1" fmla="*/ 889 h 898"/>
                      <a:gd name="T2" fmla="*/ 744 w 1038"/>
                      <a:gd name="T3" fmla="*/ 854 h 898"/>
                      <a:gd name="T4" fmla="*/ 849 w 1038"/>
                      <a:gd name="T5" fmla="*/ 796 h 898"/>
                      <a:gd name="T6" fmla="*/ 935 w 1038"/>
                      <a:gd name="T7" fmla="*/ 718 h 898"/>
                      <a:gd name="T8" fmla="*/ 998 w 1038"/>
                      <a:gd name="T9" fmla="*/ 623 h 898"/>
                      <a:gd name="T10" fmla="*/ 1032 w 1038"/>
                      <a:gd name="T11" fmla="*/ 518 h 898"/>
                      <a:gd name="T12" fmla="*/ 1035 w 1038"/>
                      <a:gd name="T13" fmla="*/ 403 h 898"/>
                      <a:gd name="T14" fmla="*/ 1007 w 1038"/>
                      <a:gd name="T15" fmla="*/ 295 h 898"/>
                      <a:gd name="T16" fmla="*/ 949 w 1038"/>
                      <a:gd name="T17" fmla="*/ 199 h 898"/>
                      <a:gd name="T18" fmla="*/ 867 w 1038"/>
                      <a:gd name="T19" fmla="*/ 117 h 898"/>
                      <a:gd name="T20" fmla="*/ 766 w 1038"/>
                      <a:gd name="T21" fmla="*/ 54 h 898"/>
                      <a:gd name="T22" fmla="*/ 648 w 1038"/>
                      <a:gd name="T23" fmla="*/ 14 h 898"/>
                      <a:gd name="T24" fmla="*/ 519 w 1038"/>
                      <a:gd name="T25" fmla="*/ 0 h 898"/>
                      <a:gd name="T26" fmla="*/ 390 w 1038"/>
                      <a:gd name="T27" fmla="*/ 14 h 898"/>
                      <a:gd name="T28" fmla="*/ 272 w 1038"/>
                      <a:gd name="T29" fmla="*/ 54 h 898"/>
                      <a:gd name="T30" fmla="*/ 170 w 1038"/>
                      <a:gd name="T31" fmla="*/ 117 h 898"/>
                      <a:gd name="T32" fmla="*/ 89 w 1038"/>
                      <a:gd name="T33" fmla="*/ 199 h 898"/>
                      <a:gd name="T34" fmla="*/ 32 w 1038"/>
                      <a:gd name="T35" fmla="*/ 295 h 898"/>
                      <a:gd name="T36" fmla="*/ 2 w 1038"/>
                      <a:gd name="T37" fmla="*/ 403 h 898"/>
                      <a:gd name="T38" fmla="*/ 6 w 1038"/>
                      <a:gd name="T39" fmla="*/ 518 h 898"/>
                      <a:gd name="T40" fmla="*/ 41 w 1038"/>
                      <a:gd name="T41" fmla="*/ 623 h 898"/>
                      <a:gd name="T42" fmla="*/ 103 w 1038"/>
                      <a:gd name="T43" fmla="*/ 718 h 898"/>
                      <a:gd name="T44" fmla="*/ 189 w 1038"/>
                      <a:gd name="T45" fmla="*/ 796 h 898"/>
                      <a:gd name="T46" fmla="*/ 294 w 1038"/>
                      <a:gd name="T47" fmla="*/ 854 h 898"/>
                      <a:gd name="T48" fmla="*/ 414 w 1038"/>
                      <a:gd name="T49" fmla="*/ 889 h 898"/>
                      <a:gd name="T50" fmla="*/ 1018 w 1038"/>
                      <a:gd name="T51" fmla="*/ 449 h 898"/>
                      <a:gd name="T52" fmla="*/ 1002 w 1038"/>
                      <a:gd name="T53" fmla="*/ 557 h 898"/>
                      <a:gd name="T54" fmla="*/ 958 w 1038"/>
                      <a:gd name="T55" fmla="*/ 655 h 898"/>
                      <a:gd name="T56" fmla="*/ 888 w 1038"/>
                      <a:gd name="T57" fmla="*/ 739 h 898"/>
                      <a:gd name="T58" fmla="*/ 798 w 1038"/>
                      <a:gd name="T59" fmla="*/ 808 h 898"/>
                      <a:gd name="T60" fmla="*/ 691 w 1038"/>
                      <a:gd name="T61" fmla="*/ 855 h 898"/>
                      <a:gd name="T62" fmla="*/ 570 w 1038"/>
                      <a:gd name="T63" fmla="*/ 879 h 898"/>
                      <a:gd name="T64" fmla="*/ 443 w 1038"/>
                      <a:gd name="T65" fmla="*/ 877 h 898"/>
                      <a:gd name="T66" fmla="*/ 324 w 1038"/>
                      <a:gd name="T67" fmla="*/ 847 h 898"/>
                      <a:gd name="T68" fmla="*/ 220 w 1038"/>
                      <a:gd name="T69" fmla="*/ 796 h 898"/>
                      <a:gd name="T70" fmla="*/ 134 w 1038"/>
                      <a:gd name="T71" fmla="*/ 724 h 898"/>
                      <a:gd name="T72" fmla="*/ 68 w 1038"/>
                      <a:gd name="T73" fmla="*/ 637 h 898"/>
                      <a:gd name="T74" fmla="*/ 29 w 1038"/>
                      <a:gd name="T75" fmla="*/ 536 h 898"/>
                      <a:gd name="T76" fmla="*/ 20 w 1038"/>
                      <a:gd name="T77" fmla="*/ 427 h 898"/>
                      <a:gd name="T78" fmla="*/ 42 w 1038"/>
                      <a:gd name="T79" fmla="*/ 321 h 898"/>
                      <a:gd name="T80" fmla="*/ 92 w 1038"/>
                      <a:gd name="T81" fmla="*/ 225 h 898"/>
                      <a:gd name="T82" fmla="*/ 166 w 1038"/>
                      <a:gd name="T83" fmla="*/ 143 h 898"/>
                      <a:gd name="T84" fmla="*/ 260 w 1038"/>
                      <a:gd name="T85" fmla="*/ 80 h 898"/>
                      <a:gd name="T86" fmla="*/ 371 w 1038"/>
                      <a:gd name="T87" fmla="*/ 37 h 898"/>
                      <a:gd name="T88" fmla="*/ 493 w 1038"/>
                      <a:gd name="T89" fmla="*/ 17 h 898"/>
                      <a:gd name="T90" fmla="*/ 620 w 1038"/>
                      <a:gd name="T91" fmla="*/ 25 h 898"/>
                      <a:gd name="T92" fmla="*/ 736 w 1038"/>
                      <a:gd name="T93" fmla="*/ 59 h 898"/>
                      <a:gd name="T94" fmla="*/ 836 w 1038"/>
                      <a:gd name="T95" fmla="*/ 116 h 898"/>
                      <a:gd name="T96" fmla="*/ 919 w 1038"/>
                      <a:gd name="T97" fmla="*/ 190 h 898"/>
                      <a:gd name="T98" fmla="*/ 979 w 1038"/>
                      <a:gd name="T99" fmla="*/ 281 h 898"/>
                      <a:gd name="T100" fmla="*/ 1013 w 1038"/>
                      <a:gd name="T101" fmla="*/ 383 h 8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38" h="898">
                        <a:moveTo>
                          <a:pt x="519" y="898"/>
                        </a:moveTo>
                        <a:lnTo>
                          <a:pt x="546" y="898"/>
                        </a:lnTo>
                        <a:lnTo>
                          <a:pt x="572" y="896"/>
                        </a:lnTo>
                        <a:lnTo>
                          <a:pt x="598" y="893"/>
                        </a:lnTo>
                        <a:lnTo>
                          <a:pt x="623" y="889"/>
                        </a:lnTo>
                        <a:lnTo>
                          <a:pt x="648" y="884"/>
                        </a:lnTo>
                        <a:lnTo>
                          <a:pt x="673" y="879"/>
                        </a:lnTo>
                        <a:lnTo>
                          <a:pt x="698" y="871"/>
                        </a:lnTo>
                        <a:lnTo>
                          <a:pt x="720" y="863"/>
                        </a:lnTo>
                        <a:lnTo>
                          <a:pt x="744" y="854"/>
                        </a:lnTo>
                        <a:lnTo>
                          <a:pt x="766" y="844"/>
                        </a:lnTo>
                        <a:lnTo>
                          <a:pt x="788" y="834"/>
                        </a:lnTo>
                        <a:lnTo>
                          <a:pt x="809" y="821"/>
                        </a:lnTo>
                        <a:lnTo>
                          <a:pt x="829" y="809"/>
                        </a:lnTo>
                        <a:lnTo>
                          <a:pt x="849" y="796"/>
                        </a:lnTo>
                        <a:lnTo>
                          <a:pt x="867" y="781"/>
                        </a:lnTo>
                        <a:lnTo>
                          <a:pt x="886" y="767"/>
                        </a:lnTo>
                        <a:lnTo>
                          <a:pt x="903" y="750"/>
                        </a:lnTo>
                        <a:lnTo>
                          <a:pt x="919" y="735"/>
                        </a:lnTo>
                        <a:lnTo>
                          <a:pt x="935" y="718"/>
                        </a:lnTo>
                        <a:lnTo>
                          <a:pt x="949" y="700"/>
                        </a:lnTo>
                        <a:lnTo>
                          <a:pt x="963" y="682"/>
                        </a:lnTo>
                        <a:lnTo>
                          <a:pt x="975" y="663"/>
                        </a:lnTo>
                        <a:lnTo>
                          <a:pt x="987" y="644"/>
                        </a:lnTo>
                        <a:lnTo>
                          <a:pt x="998" y="623"/>
                        </a:lnTo>
                        <a:lnTo>
                          <a:pt x="1007" y="604"/>
                        </a:lnTo>
                        <a:lnTo>
                          <a:pt x="1014" y="582"/>
                        </a:lnTo>
                        <a:lnTo>
                          <a:pt x="1021" y="561"/>
                        </a:lnTo>
                        <a:lnTo>
                          <a:pt x="1027" y="539"/>
                        </a:lnTo>
                        <a:lnTo>
                          <a:pt x="1032" y="518"/>
                        </a:lnTo>
                        <a:lnTo>
                          <a:pt x="1035" y="495"/>
                        </a:lnTo>
                        <a:lnTo>
                          <a:pt x="1038" y="473"/>
                        </a:lnTo>
                        <a:lnTo>
                          <a:pt x="1038" y="449"/>
                        </a:lnTo>
                        <a:lnTo>
                          <a:pt x="1038" y="426"/>
                        </a:lnTo>
                        <a:lnTo>
                          <a:pt x="1035" y="403"/>
                        </a:lnTo>
                        <a:lnTo>
                          <a:pt x="1032" y="381"/>
                        </a:lnTo>
                        <a:lnTo>
                          <a:pt x="1027" y="359"/>
                        </a:lnTo>
                        <a:lnTo>
                          <a:pt x="1021" y="337"/>
                        </a:lnTo>
                        <a:lnTo>
                          <a:pt x="1014" y="316"/>
                        </a:lnTo>
                        <a:lnTo>
                          <a:pt x="1007" y="295"/>
                        </a:lnTo>
                        <a:lnTo>
                          <a:pt x="998" y="275"/>
                        </a:lnTo>
                        <a:lnTo>
                          <a:pt x="987" y="255"/>
                        </a:lnTo>
                        <a:lnTo>
                          <a:pt x="975" y="236"/>
                        </a:lnTo>
                        <a:lnTo>
                          <a:pt x="963" y="216"/>
                        </a:lnTo>
                        <a:lnTo>
                          <a:pt x="949" y="199"/>
                        </a:lnTo>
                        <a:lnTo>
                          <a:pt x="935" y="180"/>
                        </a:lnTo>
                        <a:lnTo>
                          <a:pt x="919" y="164"/>
                        </a:lnTo>
                        <a:lnTo>
                          <a:pt x="903" y="147"/>
                        </a:lnTo>
                        <a:lnTo>
                          <a:pt x="886" y="132"/>
                        </a:lnTo>
                        <a:lnTo>
                          <a:pt x="867" y="117"/>
                        </a:lnTo>
                        <a:lnTo>
                          <a:pt x="849" y="102"/>
                        </a:lnTo>
                        <a:lnTo>
                          <a:pt x="829" y="89"/>
                        </a:lnTo>
                        <a:lnTo>
                          <a:pt x="809" y="77"/>
                        </a:lnTo>
                        <a:lnTo>
                          <a:pt x="788" y="65"/>
                        </a:lnTo>
                        <a:lnTo>
                          <a:pt x="766" y="54"/>
                        </a:lnTo>
                        <a:lnTo>
                          <a:pt x="744" y="44"/>
                        </a:lnTo>
                        <a:lnTo>
                          <a:pt x="720" y="36"/>
                        </a:lnTo>
                        <a:lnTo>
                          <a:pt x="698" y="27"/>
                        </a:lnTo>
                        <a:lnTo>
                          <a:pt x="673" y="20"/>
                        </a:lnTo>
                        <a:lnTo>
                          <a:pt x="648" y="14"/>
                        </a:lnTo>
                        <a:lnTo>
                          <a:pt x="623" y="9"/>
                        </a:lnTo>
                        <a:lnTo>
                          <a:pt x="598" y="5"/>
                        </a:lnTo>
                        <a:lnTo>
                          <a:pt x="572" y="2"/>
                        </a:lnTo>
                        <a:lnTo>
                          <a:pt x="546" y="1"/>
                        </a:lnTo>
                        <a:lnTo>
                          <a:pt x="519" y="0"/>
                        </a:lnTo>
                        <a:lnTo>
                          <a:pt x="493" y="1"/>
                        </a:lnTo>
                        <a:lnTo>
                          <a:pt x="465" y="2"/>
                        </a:lnTo>
                        <a:lnTo>
                          <a:pt x="441" y="5"/>
                        </a:lnTo>
                        <a:lnTo>
                          <a:pt x="414" y="9"/>
                        </a:lnTo>
                        <a:lnTo>
                          <a:pt x="390" y="14"/>
                        </a:lnTo>
                        <a:lnTo>
                          <a:pt x="365" y="20"/>
                        </a:lnTo>
                        <a:lnTo>
                          <a:pt x="341" y="27"/>
                        </a:lnTo>
                        <a:lnTo>
                          <a:pt x="317" y="36"/>
                        </a:lnTo>
                        <a:lnTo>
                          <a:pt x="294" y="44"/>
                        </a:lnTo>
                        <a:lnTo>
                          <a:pt x="272" y="54"/>
                        </a:lnTo>
                        <a:lnTo>
                          <a:pt x="250" y="65"/>
                        </a:lnTo>
                        <a:lnTo>
                          <a:pt x="228" y="77"/>
                        </a:lnTo>
                        <a:lnTo>
                          <a:pt x="208" y="89"/>
                        </a:lnTo>
                        <a:lnTo>
                          <a:pt x="189" y="102"/>
                        </a:lnTo>
                        <a:lnTo>
                          <a:pt x="170" y="117"/>
                        </a:lnTo>
                        <a:lnTo>
                          <a:pt x="153" y="132"/>
                        </a:lnTo>
                        <a:lnTo>
                          <a:pt x="135" y="147"/>
                        </a:lnTo>
                        <a:lnTo>
                          <a:pt x="118" y="164"/>
                        </a:lnTo>
                        <a:lnTo>
                          <a:pt x="103" y="180"/>
                        </a:lnTo>
                        <a:lnTo>
                          <a:pt x="89" y="199"/>
                        </a:lnTo>
                        <a:lnTo>
                          <a:pt x="76" y="216"/>
                        </a:lnTo>
                        <a:lnTo>
                          <a:pt x="63" y="236"/>
                        </a:lnTo>
                        <a:lnTo>
                          <a:pt x="51" y="255"/>
                        </a:lnTo>
                        <a:lnTo>
                          <a:pt x="41" y="275"/>
                        </a:lnTo>
                        <a:lnTo>
                          <a:pt x="32" y="295"/>
                        </a:lnTo>
                        <a:lnTo>
                          <a:pt x="23" y="316"/>
                        </a:lnTo>
                        <a:lnTo>
                          <a:pt x="16" y="337"/>
                        </a:lnTo>
                        <a:lnTo>
                          <a:pt x="10" y="359"/>
                        </a:lnTo>
                        <a:lnTo>
                          <a:pt x="6" y="381"/>
                        </a:lnTo>
                        <a:lnTo>
                          <a:pt x="2" y="403"/>
                        </a:lnTo>
                        <a:lnTo>
                          <a:pt x="1" y="426"/>
                        </a:lnTo>
                        <a:lnTo>
                          <a:pt x="0" y="449"/>
                        </a:lnTo>
                        <a:lnTo>
                          <a:pt x="1" y="473"/>
                        </a:lnTo>
                        <a:lnTo>
                          <a:pt x="2" y="495"/>
                        </a:lnTo>
                        <a:lnTo>
                          <a:pt x="6" y="518"/>
                        </a:lnTo>
                        <a:lnTo>
                          <a:pt x="10" y="539"/>
                        </a:lnTo>
                        <a:lnTo>
                          <a:pt x="16" y="561"/>
                        </a:lnTo>
                        <a:lnTo>
                          <a:pt x="23" y="582"/>
                        </a:lnTo>
                        <a:lnTo>
                          <a:pt x="32" y="604"/>
                        </a:lnTo>
                        <a:lnTo>
                          <a:pt x="41" y="623"/>
                        </a:lnTo>
                        <a:lnTo>
                          <a:pt x="51" y="644"/>
                        </a:lnTo>
                        <a:lnTo>
                          <a:pt x="63" y="663"/>
                        </a:lnTo>
                        <a:lnTo>
                          <a:pt x="76" y="682"/>
                        </a:lnTo>
                        <a:lnTo>
                          <a:pt x="89" y="700"/>
                        </a:lnTo>
                        <a:lnTo>
                          <a:pt x="103" y="718"/>
                        </a:lnTo>
                        <a:lnTo>
                          <a:pt x="118" y="735"/>
                        </a:lnTo>
                        <a:lnTo>
                          <a:pt x="135" y="750"/>
                        </a:lnTo>
                        <a:lnTo>
                          <a:pt x="153" y="767"/>
                        </a:lnTo>
                        <a:lnTo>
                          <a:pt x="170" y="781"/>
                        </a:lnTo>
                        <a:lnTo>
                          <a:pt x="189" y="796"/>
                        </a:lnTo>
                        <a:lnTo>
                          <a:pt x="208" y="809"/>
                        </a:lnTo>
                        <a:lnTo>
                          <a:pt x="228" y="821"/>
                        </a:lnTo>
                        <a:lnTo>
                          <a:pt x="250" y="834"/>
                        </a:lnTo>
                        <a:lnTo>
                          <a:pt x="272" y="844"/>
                        </a:lnTo>
                        <a:lnTo>
                          <a:pt x="294" y="854"/>
                        </a:lnTo>
                        <a:lnTo>
                          <a:pt x="317" y="863"/>
                        </a:lnTo>
                        <a:lnTo>
                          <a:pt x="341" y="871"/>
                        </a:lnTo>
                        <a:lnTo>
                          <a:pt x="365" y="879"/>
                        </a:lnTo>
                        <a:lnTo>
                          <a:pt x="390" y="884"/>
                        </a:lnTo>
                        <a:lnTo>
                          <a:pt x="414" y="889"/>
                        </a:lnTo>
                        <a:lnTo>
                          <a:pt x="441" y="893"/>
                        </a:lnTo>
                        <a:lnTo>
                          <a:pt x="465" y="896"/>
                        </a:lnTo>
                        <a:lnTo>
                          <a:pt x="493" y="898"/>
                        </a:lnTo>
                        <a:lnTo>
                          <a:pt x="519" y="898"/>
                        </a:lnTo>
                        <a:close/>
                        <a:moveTo>
                          <a:pt x="1018" y="449"/>
                        </a:moveTo>
                        <a:lnTo>
                          <a:pt x="1018" y="471"/>
                        </a:lnTo>
                        <a:lnTo>
                          <a:pt x="1015" y="493"/>
                        </a:lnTo>
                        <a:lnTo>
                          <a:pt x="1013" y="515"/>
                        </a:lnTo>
                        <a:lnTo>
                          <a:pt x="1008" y="536"/>
                        </a:lnTo>
                        <a:lnTo>
                          <a:pt x="1002" y="557"/>
                        </a:lnTo>
                        <a:lnTo>
                          <a:pt x="996" y="577"/>
                        </a:lnTo>
                        <a:lnTo>
                          <a:pt x="988" y="598"/>
                        </a:lnTo>
                        <a:lnTo>
                          <a:pt x="979" y="617"/>
                        </a:lnTo>
                        <a:lnTo>
                          <a:pt x="969" y="637"/>
                        </a:lnTo>
                        <a:lnTo>
                          <a:pt x="958" y="655"/>
                        </a:lnTo>
                        <a:lnTo>
                          <a:pt x="945" y="674"/>
                        </a:lnTo>
                        <a:lnTo>
                          <a:pt x="932" y="691"/>
                        </a:lnTo>
                        <a:lnTo>
                          <a:pt x="919" y="707"/>
                        </a:lnTo>
                        <a:lnTo>
                          <a:pt x="904" y="724"/>
                        </a:lnTo>
                        <a:lnTo>
                          <a:pt x="888" y="739"/>
                        </a:lnTo>
                        <a:lnTo>
                          <a:pt x="872" y="755"/>
                        </a:lnTo>
                        <a:lnTo>
                          <a:pt x="854" y="769"/>
                        </a:lnTo>
                        <a:lnTo>
                          <a:pt x="836" y="782"/>
                        </a:lnTo>
                        <a:lnTo>
                          <a:pt x="817" y="796"/>
                        </a:lnTo>
                        <a:lnTo>
                          <a:pt x="798" y="808"/>
                        </a:lnTo>
                        <a:lnTo>
                          <a:pt x="778" y="819"/>
                        </a:lnTo>
                        <a:lnTo>
                          <a:pt x="757" y="829"/>
                        </a:lnTo>
                        <a:lnTo>
                          <a:pt x="736" y="839"/>
                        </a:lnTo>
                        <a:lnTo>
                          <a:pt x="713" y="847"/>
                        </a:lnTo>
                        <a:lnTo>
                          <a:pt x="691" y="855"/>
                        </a:lnTo>
                        <a:lnTo>
                          <a:pt x="667" y="862"/>
                        </a:lnTo>
                        <a:lnTo>
                          <a:pt x="643" y="867"/>
                        </a:lnTo>
                        <a:lnTo>
                          <a:pt x="620" y="872"/>
                        </a:lnTo>
                        <a:lnTo>
                          <a:pt x="595" y="877"/>
                        </a:lnTo>
                        <a:lnTo>
                          <a:pt x="570" y="879"/>
                        </a:lnTo>
                        <a:lnTo>
                          <a:pt x="545" y="881"/>
                        </a:lnTo>
                        <a:lnTo>
                          <a:pt x="519" y="881"/>
                        </a:lnTo>
                        <a:lnTo>
                          <a:pt x="493" y="881"/>
                        </a:lnTo>
                        <a:lnTo>
                          <a:pt x="468" y="879"/>
                        </a:lnTo>
                        <a:lnTo>
                          <a:pt x="443" y="877"/>
                        </a:lnTo>
                        <a:lnTo>
                          <a:pt x="418" y="872"/>
                        </a:lnTo>
                        <a:lnTo>
                          <a:pt x="394" y="867"/>
                        </a:lnTo>
                        <a:lnTo>
                          <a:pt x="371" y="862"/>
                        </a:lnTo>
                        <a:lnTo>
                          <a:pt x="347" y="855"/>
                        </a:lnTo>
                        <a:lnTo>
                          <a:pt x="324" y="847"/>
                        </a:lnTo>
                        <a:lnTo>
                          <a:pt x="302" y="839"/>
                        </a:lnTo>
                        <a:lnTo>
                          <a:pt x="281" y="829"/>
                        </a:lnTo>
                        <a:lnTo>
                          <a:pt x="260" y="819"/>
                        </a:lnTo>
                        <a:lnTo>
                          <a:pt x="240" y="808"/>
                        </a:lnTo>
                        <a:lnTo>
                          <a:pt x="220" y="796"/>
                        </a:lnTo>
                        <a:lnTo>
                          <a:pt x="201" y="782"/>
                        </a:lnTo>
                        <a:lnTo>
                          <a:pt x="183" y="769"/>
                        </a:lnTo>
                        <a:lnTo>
                          <a:pt x="166" y="755"/>
                        </a:lnTo>
                        <a:lnTo>
                          <a:pt x="149" y="739"/>
                        </a:lnTo>
                        <a:lnTo>
                          <a:pt x="134" y="724"/>
                        </a:lnTo>
                        <a:lnTo>
                          <a:pt x="119" y="707"/>
                        </a:lnTo>
                        <a:lnTo>
                          <a:pt x="105" y="691"/>
                        </a:lnTo>
                        <a:lnTo>
                          <a:pt x="92" y="674"/>
                        </a:lnTo>
                        <a:lnTo>
                          <a:pt x="80" y="655"/>
                        </a:lnTo>
                        <a:lnTo>
                          <a:pt x="68" y="637"/>
                        </a:lnTo>
                        <a:lnTo>
                          <a:pt x="59" y="617"/>
                        </a:lnTo>
                        <a:lnTo>
                          <a:pt x="50" y="598"/>
                        </a:lnTo>
                        <a:lnTo>
                          <a:pt x="42" y="577"/>
                        </a:lnTo>
                        <a:lnTo>
                          <a:pt x="35" y="557"/>
                        </a:lnTo>
                        <a:lnTo>
                          <a:pt x="29" y="536"/>
                        </a:lnTo>
                        <a:lnTo>
                          <a:pt x="26" y="515"/>
                        </a:lnTo>
                        <a:lnTo>
                          <a:pt x="22" y="493"/>
                        </a:lnTo>
                        <a:lnTo>
                          <a:pt x="20" y="471"/>
                        </a:lnTo>
                        <a:lnTo>
                          <a:pt x="20" y="449"/>
                        </a:lnTo>
                        <a:lnTo>
                          <a:pt x="20" y="427"/>
                        </a:lnTo>
                        <a:lnTo>
                          <a:pt x="22" y="405"/>
                        </a:lnTo>
                        <a:lnTo>
                          <a:pt x="26" y="383"/>
                        </a:lnTo>
                        <a:lnTo>
                          <a:pt x="29" y="362"/>
                        </a:lnTo>
                        <a:lnTo>
                          <a:pt x="35" y="341"/>
                        </a:lnTo>
                        <a:lnTo>
                          <a:pt x="42" y="321"/>
                        </a:lnTo>
                        <a:lnTo>
                          <a:pt x="50" y="300"/>
                        </a:lnTo>
                        <a:lnTo>
                          <a:pt x="59" y="281"/>
                        </a:lnTo>
                        <a:lnTo>
                          <a:pt x="68" y="262"/>
                        </a:lnTo>
                        <a:lnTo>
                          <a:pt x="80" y="243"/>
                        </a:lnTo>
                        <a:lnTo>
                          <a:pt x="92" y="225"/>
                        </a:lnTo>
                        <a:lnTo>
                          <a:pt x="105" y="208"/>
                        </a:lnTo>
                        <a:lnTo>
                          <a:pt x="119" y="190"/>
                        </a:lnTo>
                        <a:lnTo>
                          <a:pt x="134" y="174"/>
                        </a:lnTo>
                        <a:lnTo>
                          <a:pt x="149" y="159"/>
                        </a:lnTo>
                        <a:lnTo>
                          <a:pt x="166" y="143"/>
                        </a:lnTo>
                        <a:lnTo>
                          <a:pt x="183" y="129"/>
                        </a:lnTo>
                        <a:lnTo>
                          <a:pt x="201" y="116"/>
                        </a:lnTo>
                        <a:lnTo>
                          <a:pt x="220" y="103"/>
                        </a:lnTo>
                        <a:lnTo>
                          <a:pt x="240" y="91"/>
                        </a:lnTo>
                        <a:lnTo>
                          <a:pt x="260" y="80"/>
                        </a:lnTo>
                        <a:lnTo>
                          <a:pt x="281" y="69"/>
                        </a:lnTo>
                        <a:lnTo>
                          <a:pt x="302" y="59"/>
                        </a:lnTo>
                        <a:lnTo>
                          <a:pt x="324" y="51"/>
                        </a:lnTo>
                        <a:lnTo>
                          <a:pt x="347" y="43"/>
                        </a:lnTo>
                        <a:lnTo>
                          <a:pt x="371" y="37"/>
                        </a:lnTo>
                        <a:lnTo>
                          <a:pt x="394" y="30"/>
                        </a:lnTo>
                        <a:lnTo>
                          <a:pt x="418" y="25"/>
                        </a:lnTo>
                        <a:lnTo>
                          <a:pt x="443" y="22"/>
                        </a:lnTo>
                        <a:lnTo>
                          <a:pt x="468" y="19"/>
                        </a:lnTo>
                        <a:lnTo>
                          <a:pt x="493" y="17"/>
                        </a:lnTo>
                        <a:lnTo>
                          <a:pt x="519" y="17"/>
                        </a:lnTo>
                        <a:lnTo>
                          <a:pt x="545" y="17"/>
                        </a:lnTo>
                        <a:lnTo>
                          <a:pt x="570" y="19"/>
                        </a:lnTo>
                        <a:lnTo>
                          <a:pt x="595" y="22"/>
                        </a:lnTo>
                        <a:lnTo>
                          <a:pt x="620" y="25"/>
                        </a:lnTo>
                        <a:lnTo>
                          <a:pt x="643" y="30"/>
                        </a:lnTo>
                        <a:lnTo>
                          <a:pt x="667" y="37"/>
                        </a:lnTo>
                        <a:lnTo>
                          <a:pt x="691" y="43"/>
                        </a:lnTo>
                        <a:lnTo>
                          <a:pt x="713" y="51"/>
                        </a:lnTo>
                        <a:lnTo>
                          <a:pt x="736" y="59"/>
                        </a:lnTo>
                        <a:lnTo>
                          <a:pt x="757" y="69"/>
                        </a:lnTo>
                        <a:lnTo>
                          <a:pt x="778" y="80"/>
                        </a:lnTo>
                        <a:lnTo>
                          <a:pt x="798" y="91"/>
                        </a:lnTo>
                        <a:lnTo>
                          <a:pt x="817" y="103"/>
                        </a:lnTo>
                        <a:lnTo>
                          <a:pt x="836" y="116"/>
                        </a:lnTo>
                        <a:lnTo>
                          <a:pt x="854" y="129"/>
                        </a:lnTo>
                        <a:lnTo>
                          <a:pt x="872" y="143"/>
                        </a:lnTo>
                        <a:lnTo>
                          <a:pt x="888" y="159"/>
                        </a:lnTo>
                        <a:lnTo>
                          <a:pt x="904" y="174"/>
                        </a:lnTo>
                        <a:lnTo>
                          <a:pt x="919" y="190"/>
                        </a:lnTo>
                        <a:lnTo>
                          <a:pt x="932" y="208"/>
                        </a:lnTo>
                        <a:lnTo>
                          <a:pt x="945" y="225"/>
                        </a:lnTo>
                        <a:lnTo>
                          <a:pt x="958" y="243"/>
                        </a:lnTo>
                        <a:lnTo>
                          <a:pt x="969" y="262"/>
                        </a:lnTo>
                        <a:lnTo>
                          <a:pt x="979" y="281"/>
                        </a:lnTo>
                        <a:lnTo>
                          <a:pt x="988" y="300"/>
                        </a:lnTo>
                        <a:lnTo>
                          <a:pt x="996" y="321"/>
                        </a:lnTo>
                        <a:lnTo>
                          <a:pt x="1002" y="341"/>
                        </a:lnTo>
                        <a:lnTo>
                          <a:pt x="1008" y="362"/>
                        </a:lnTo>
                        <a:lnTo>
                          <a:pt x="1013" y="383"/>
                        </a:lnTo>
                        <a:lnTo>
                          <a:pt x="1015" y="405"/>
                        </a:lnTo>
                        <a:lnTo>
                          <a:pt x="1018" y="427"/>
                        </a:lnTo>
                        <a:lnTo>
                          <a:pt x="1018" y="449"/>
                        </a:lnTo>
                        <a:close/>
                      </a:path>
                    </a:pathLst>
                  </a:custGeom>
                  <a:solidFill>
                    <a:srgbClr val="00A9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7" name="Freeform 7603">
                    <a:extLst>
                      <a:ext uri="{FF2B5EF4-FFF2-40B4-BE49-F238E27FC236}">
                        <a16:creationId xmlns:a16="http://schemas.microsoft.com/office/drawing/2014/main" xmlns="" id="{DB469588-5CC9-4F8B-8A8B-60DA07B61B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12" y="1520"/>
                    <a:ext cx="172" cy="178"/>
                  </a:xfrm>
                  <a:custGeom>
                    <a:avLst/>
                    <a:gdLst>
                      <a:gd name="T0" fmla="*/ 1018 w 1029"/>
                      <a:gd name="T1" fmla="*/ 356 h 890"/>
                      <a:gd name="T2" fmla="*/ 978 w 1029"/>
                      <a:gd name="T3" fmla="*/ 252 h 890"/>
                      <a:gd name="T4" fmla="*/ 912 w 1029"/>
                      <a:gd name="T5" fmla="*/ 162 h 890"/>
                      <a:gd name="T6" fmla="*/ 823 w 1029"/>
                      <a:gd name="T7" fmla="*/ 89 h 890"/>
                      <a:gd name="T8" fmla="*/ 715 w 1029"/>
                      <a:gd name="T9" fmla="*/ 36 h 890"/>
                      <a:gd name="T10" fmla="*/ 593 w 1029"/>
                      <a:gd name="T11" fmla="*/ 5 h 890"/>
                      <a:gd name="T12" fmla="*/ 463 w 1029"/>
                      <a:gd name="T13" fmla="*/ 3 h 890"/>
                      <a:gd name="T14" fmla="*/ 338 w 1029"/>
                      <a:gd name="T15" fmla="*/ 28 h 890"/>
                      <a:gd name="T16" fmla="*/ 228 w 1029"/>
                      <a:gd name="T17" fmla="*/ 77 h 890"/>
                      <a:gd name="T18" fmla="*/ 134 w 1029"/>
                      <a:gd name="T19" fmla="*/ 146 h 890"/>
                      <a:gd name="T20" fmla="*/ 63 w 1029"/>
                      <a:gd name="T21" fmla="*/ 233 h 890"/>
                      <a:gd name="T22" fmla="*/ 17 w 1029"/>
                      <a:gd name="T23" fmla="*/ 334 h 890"/>
                      <a:gd name="T24" fmla="*/ 0 w 1029"/>
                      <a:gd name="T25" fmla="*/ 445 h 890"/>
                      <a:gd name="T26" fmla="*/ 17 w 1029"/>
                      <a:gd name="T27" fmla="*/ 557 h 890"/>
                      <a:gd name="T28" fmla="*/ 63 w 1029"/>
                      <a:gd name="T29" fmla="*/ 657 h 890"/>
                      <a:gd name="T30" fmla="*/ 134 w 1029"/>
                      <a:gd name="T31" fmla="*/ 744 h 890"/>
                      <a:gd name="T32" fmla="*/ 228 w 1029"/>
                      <a:gd name="T33" fmla="*/ 814 h 890"/>
                      <a:gd name="T34" fmla="*/ 338 w 1029"/>
                      <a:gd name="T35" fmla="*/ 863 h 890"/>
                      <a:gd name="T36" fmla="*/ 463 w 1029"/>
                      <a:gd name="T37" fmla="*/ 888 h 890"/>
                      <a:gd name="T38" fmla="*/ 593 w 1029"/>
                      <a:gd name="T39" fmla="*/ 885 h 890"/>
                      <a:gd name="T40" fmla="*/ 715 w 1029"/>
                      <a:gd name="T41" fmla="*/ 855 h 890"/>
                      <a:gd name="T42" fmla="*/ 823 w 1029"/>
                      <a:gd name="T43" fmla="*/ 802 h 890"/>
                      <a:gd name="T44" fmla="*/ 912 w 1029"/>
                      <a:gd name="T45" fmla="*/ 728 h 890"/>
                      <a:gd name="T46" fmla="*/ 978 w 1029"/>
                      <a:gd name="T47" fmla="*/ 638 h 890"/>
                      <a:gd name="T48" fmla="*/ 1018 w 1029"/>
                      <a:gd name="T49" fmla="*/ 535 h 890"/>
                      <a:gd name="T50" fmla="*/ 999 w 1029"/>
                      <a:gd name="T51" fmla="*/ 445 h 890"/>
                      <a:gd name="T52" fmla="*/ 984 w 1029"/>
                      <a:gd name="T53" fmla="*/ 550 h 890"/>
                      <a:gd name="T54" fmla="*/ 941 w 1029"/>
                      <a:gd name="T55" fmla="*/ 645 h 890"/>
                      <a:gd name="T56" fmla="*/ 874 w 1029"/>
                      <a:gd name="T57" fmla="*/ 727 h 890"/>
                      <a:gd name="T58" fmla="*/ 786 w 1029"/>
                      <a:gd name="T59" fmla="*/ 793 h 890"/>
                      <a:gd name="T60" fmla="*/ 682 w 1029"/>
                      <a:gd name="T61" fmla="*/ 839 h 890"/>
                      <a:gd name="T62" fmla="*/ 565 w 1029"/>
                      <a:gd name="T63" fmla="*/ 862 h 890"/>
                      <a:gd name="T64" fmla="*/ 441 w 1029"/>
                      <a:gd name="T65" fmla="*/ 859 h 890"/>
                      <a:gd name="T66" fmla="*/ 326 w 1029"/>
                      <a:gd name="T67" fmla="*/ 832 h 890"/>
                      <a:gd name="T68" fmla="*/ 224 w 1029"/>
                      <a:gd name="T69" fmla="*/ 781 h 890"/>
                      <a:gd name="T70" fmla="*/ 142 w 1029"/>
                      <a:gd name="T71" fmla="*/ 712 h 890"/>
                      <a:gd name="T72" fmla="*/ 79 w 1029"/>
                      <a:gd name="T73" fmla="*/ 626 h 890"/>
                      <a:gd name="T74" fmla="*/ 41 w 1029"/>
                      <a:gd name="T75" fmla="*/ 530 h 890"/>
                      <a:gd name="T76" fmla="*/ 31 w 1029"/>
                      <a:gd name="T77" fmla="*/ 423 h 890"/>
                      <a:gd name="T78" fmla="*/ 53 w 1029"/>
                      <a:gd name="T79" fmla="*/ 321 h 890"/>
                      <a:gd name="T80" fmla="*/ 100 w 1029"/>
                      <a:gd name="T81" fmla="*/ 227 h 890"/>
                      <a:gd name="T82" fmla="*/ 172 w 1029"/>
                      <a:gd name="T83" fmla="*/ 149 h 890"/>
                      <a:gd name="T84" fmla="*/ 264 w 1029"/>
                      <a:gd name="T85" fmla="*/ 86 h 890"/>
                      <a:gd name="T86" fmla="*/ 371 w 1029"/>
                      <a:gd name="T87" fmla="*/ 45 h 890"/>
                      <a:gd name="T88" fmla="*/ 490 w 1029"/>
                      <a:gd name="T89" fmla="*/ 26 h 890"/>
                      <a:gd name="T90" fmla="*/ 613 w 1029"/>
                      <a:gd name="T91" fmla="*/ 35 h 890"/>
                      <a:gd name="T92" fmla="*/ 725 w 1029"/>
                      <a:gd name="T93" fmla="*/ 68 h 890"/>
                      <a:gd name="T94" fmla="*/ 823 w 1029"/>
                      <a:gd name="T95" fmla="*/ 122 h 890"/>
                      <a:gd name="T96" fmla="*/ 903 w 1029"/>
                      <a:gd name="T97" fmla="*/ 195 h 890"/>
                      <a:gd name="T98" fmla="*/ 962 w 1029"/>
                      <a:gd name="T99" fmla="*/ 282 h 890"/>
                      <a:gd name="T100" fmla="*/ 994 w 1029"/>
                      <a:gd name="T101" fmla="*/ 381 h 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29" h="890">
                        <a:moveTo>
                          <a:pt x="1029" y="445"/>
                        </a:moveTo>
                        <a:lnTo>
                          <a:pt x="1028" y="422"/>
                        </a:lnTo>
                        <a:lnTo>
                          <a:pt x="1027" y="400"/>
                        </a:lnTo>
                        <a:lnTo>
                          <a:pt x="1023" y="377"/>
                        </a:lnTo>
                        <a:lnTo>
                          <a:pt x="1018" y="356"/>
                        </a:lnTo>
                        <a:lnTo>
                          <a:pt x="1012" y="334"/>
                        </a:lnTo>
                        <a:lnTo>
                          <a:pt x="1005" y="313"/>
                        </a:lnTo>
                        <a:lnTo>
                          <a:pt x="998" y="292"/>
                        </a:lnTo>
                        <a:lnTo>
                          <a:pt x="989" y="272"/>
                        </a:lnTo>
                        <a:lnTo>
                          <a:pt x="978" y="252"/>
                        </a:lnTo>
                        <a:lnTo>
                          <a:pt x="966" y="233"/>
                        </a:lnTo>
                        <a:lnTo>
                          <a:pt x="954" y="214"/>
                        </a:lnTo>
                        <a:lnTo>
                          <a:pt x="941" y="197"/>
                        </a:lnTo>
                        <a:lnTo>
                          <a:pt x="927" y="179"/>
                        </a:lnTo>
                        <a:lnTo>
                          <a:pt x="912" y="162"/>
                        </a:lnTo>
                        <a:lnTo>
                          <a:pt x="895" y="146"/>
                        </a:lnTo>
                        <a:lnTo>
                          <a:pt x="879" y="131"/>
                        </a:lnTo>
                        <a:lnTo>
                          <a:pt x="861" y="116"/>
                        </a:lnTo>
                        <a:lnTo>
                          <a:pt x="842" y="102"/>
                        </a:lnTo>
                        <a:lnTo>
                          <a:pt x="823" y="89"/>
                        </a:lnTo>
                        <a:lnTo>
                          <a:pt x="803" y="77"/>
                        </a:lnTo>
                        <a:lnTo>
                          <a:pt x="781" y="64"/>
                        </a:lnTo>
                        <a:lnTo>
                          <a:pt x="760" y="54"/>
                        </a:lnTo>
                        <a:lnTo>
                          <a:pt x="738" y="44"/>
                        </a:lnTo>
                        <a:lnTo>
                          <a:pt x="715" y="36"/>
                        </a:lnTo>
                        <a:lnTo>
                          <a:pt x="691" y="28"/>
                        </a:lnTo>
                        <a:lnTo>
                          <a:pt x="668" y="20"/>
                        </a:lnTo>
                        <a:lnTo>
                          <a:pt x="644" y="14"/>
                        </a:lnTo>
                        <a:lnTo>
                          <a:pt x="619" y="9"/>
                        </a:lnTo>
                        <a:lnTo>
                          <a:pt x="593" y="5"/>
                        </a:lnTo>
                        <a:lnTo>
                          <a:pt x="567" y="3"/>
                        </a:lnTo>
                        <a:lnTo>
                          <a:pt x="541" y="1"/>
                        </a:lnTo>
                        <a:lnTo>
                          <a:pt x="515" y="0"/>
                        </a:lnTo>
                        <a:lnTo>
                          <a:pt x="489" y="1"/>
                        </a:lnTo>
                        <a:lnTo>
                          <a:pt x="463" y="3"/>
                        </a:lnTo>
                        <a:lnTo>
                          <a:pt x="437" y="5"/>
                        </a:lnTo>
                        <a:lnTo>
                          <a:pt x="412" y="9"/>
                        </a:lnTo>
                        <a:lnTo>
                          <a:pt x="387" y="14"/>
                        </a:lnTo>
                        <a:lnTo>
                          <a:pt x="362" y="20"/>
                        </a:lnTo>
                        <a:lnTo>
                          <a:pt x="338" y="28"/>
                        </a:lnTo>
                        <a:lnTo>
                          <a:pt x="315" y="36"/>
                        </a:lnTo>
                        <a:lnTo>
                          <a:pt x="292" y="44"/>
                        </a:lnTo>
                        <a:lnTo>
                          <a:pt x="269" y="54"/>
                        </a:lnTo>
                        <a:lnTo>
                          <a:pt x="248" y="64"/>
                        </a:lnTo>
                        <a:lnTo>
                          <a:pt x="228" y="77"/>
                        </a:lnTo>
                        <a:lnTo>
                          <a:pt x="208" y="89"/>
                        </a:lnTo>
                        <a:lnTo>
                          <a:pt x="188" y="102"/>
                        </a:lnTo>
                        <a:lnTo>
                          <a:pt x="170" y="116"/>
                        </a:lnTo>
                        <a:lnTo>
                          <a:pt x="151" y="131"/>
                        </a:lnTo>
                        <a:lnTo>
                          <a:pt x="134" y="146"/>
                        </a:lnTo>
                        <a:lnTo>
                          <a:pt x="118" y="162"/>
                        </a:lnTo>
                        <a:lnTo>
                          <a:pt x="104" y="179"/>
                        </a:lnTo>
                        <a:lnTo>
                          <a:pt x="88" y="197"/>
                        </a:lnTo>
                        <a:lnTo>
                          <a:pt x="75" y="214"/>
                        </a:lnTo>
                        <a:lnTo>
                          <a:pt x="63" y="233"/>
                        </a:lnTo>
                        <a:lnTo>
                          <a:pt x="51" y="252"/>
                        </a:lnTo>
                        <a:lnTo>
                          <a:pt x="42" y="272"/>
                        </a:lnTo>
                        <a:lnTo>
                          <a:pt x="32" y="292"/>
                        </a:lnTo>
                        <a:lnTo>
                          <a:pt x="24" y="313"/>
                        </a:lnTo>
                        <a:lnTo>
                          <a:pt x="17" y="334"/>
                        </a:lnTo>
                        <a:lnTo>
                          <a:pt x="11" y="356"/>
                        </a:lnTo>
                        <a:lnTo>
                          <a:pt x="6" y="377"/>
                        </a:lnTo>
                        <a:lnTo>
                          <a:pt x="4" y="400"/>
                        </a:lnTo>
                        <a:lnTo>
                          <a:pt x="2" y="422"/>
                        </a:lnTo>
                        <a:lnTo>
                          <a:pt x="0" y="445"/>
                        </a:lnTo>
                        <a:lnTo>
                          <a:pt x="2" y="469"/>
                        </a:lnTo>
                        <a:lnTo>
                          <a:pt x="4" y="491"/>
                        </a:lnTo>
                        <a:lnTo>
                          <a:pt x="6" y="513"/>
                        </a:lnTo>
                        <a:lnTo>
                          <a:pt x="11" y="535"/>
                        </a:lnTo>
                        <a:lnTo>
                          <a:pt x="17" y="557"/>
                        </a:lnTo>
                        <a:lnTo>
                          <a:pt x="24" y="577"/>
                        </a:lnTo>
                        <a:lnTo>
                          <a:pt x="32" y="598"/>
                        </a:lnTo>
                        <a:lnTo>
                          <a:pt x="42" y="618"/>
                        </a:lnTo>
                        <a:lnTo>
                          <a:pt x="51" y="638"/>
                        </a:lnTo>
                        <a:lnTo>
                          <a:pt x="63" y="657"/>
                        </a:lnTo>
                        <a:lnTo>
                          <a:pt x="75" y="676"/>
                        </a:lnTo>
                        <a:lnTo>
                          <a:pt x="88" y="694"/>
                        </a:lnTo>
                        <a:lnTo>
                          <a:pt x="104" y="712"/>
                        </a:lnTo>
                        <a:lnTo>
                          <a:pt x="118" y="728"/>
                        </a:lnTo>
                        <a:lnTo>
                          <a:pt x="134" y="744"/>
                        </a:lnTo>
                        <a:lnTo>
                          <a:pt x="151" y="760"/>
                        </a:lnTo>
                        <a:lnTo>
                          <a:pt x="170" y="774"/>
                        </a:lnTo>
                        <a:lnTo>
                          <a:pt x="188" y="788"/>
                        </a:lnTo>
                        <a:lnTo>
                          <a:pt x="208" y="802"/>
                        </a:lnTo>
                        <a:lnTo>
                          <a:pt x="228" y="814"/>
                        </a:lnTo>
                        <a:lnTo>
                          <a:pt x="248" y="825"/>
                        </a:lnTo>
                        <a:lnTo>
                          <a:pt x="269" y="837"/>
                        </a:lnTo>
                        <a:lnTo>
                          <a:pt x="292" y="846"/>
                        </a:lnTo>
                        <a:lnTo>
                          <a:pt x="315" y="855"/>
                        </a:lnTo>
                        <a:lnTo>
                          <a:pt x="338" y="863"/>
                        </a:lnTo>
                        <a:lnTo>
                          <a:pt x="362" y="870"/>
                        </a:lnTo>
                        <a:lnTo>
                          <a:pt x="387" y="876"/>
                        </a:lnTo>
                        <a:lnTo>
                          <a:pt x="412" y="881"/>
                        </a:lnTo>
                        <a:lnTo>
                          <a:pt x="437" y="885"/>
                        </a:lnTo>
                        <a:lnTo>
                          <a:pt x="463" y="888"/>
                        </a:lnTo>
                        <a:lnTo>
                          <a:pt x="489" y="889"/>
                        </a:lnTo>
                        <a:lnTo>
                          <a:pt x="515" y="890"/>
                        </a:lnTo>
                        <a:lnTo>
                          <a:pt x="541" y="889"/>
                        </a:lnTo>
                        <a:lnTo>
                          <a:pt x="567" y="888"/>
                        </a:lnTo>
                        <a:lnTo>
                          <a:pt x="593" y="885"/>
                        </a:lnTo>
                        <a:lnTo>
                          <a:pt x="619" y="881"/>
                        </a:lnTo>
                        <a:lnTo>
                          <a:pt x="644" y="876"/>
                        </a:lnTo>
                        <a:lnTo>
                          <a:pt x="668" y="870"/>
                        </a:lnTo>
                        <a:lnTo>
                          <a:pt x="691" y="863"/>
                        </a:lnTo>
                        <a:lnTo>
                          <a:pt x="715" y="855"/>
                        </a:lnTo>
                        <a:lnTo>
                          <a:pt x="738" y="846"/>
                        </a:lnTo>
                        <a:lnTo>
                          <a:pt x="760" y="837"/>
                        </a:lnTo>
                        <a:lnTo>
                          <a:pt x="781" y="825"/>
                        </a:lnTo>
                        <a:lnTo>
                          <a:pt x="803" y="814"/>
                        </a:lnTo>
                        <a:lnTo>
                          <a:pt x="823" y="802"/>
                        </a:lnTo>
                        <a:lnTo>
                          <a:pt x="842" y="788"/>
                        </a:lnTo>
                        <a:lnTo>
                          <a:pt x="861" y="774"/>
                        </a:lnTo>
                        <a:lnTo>
                          <a:pt x="879" y="760"/>
                        </a:lnTo>
                        <a:lnTo>
                          <a:pt x="895" y="744"/>
                        </a:lnTo>
                        <a:lnTo>
                          <a:pt x="912" y="728"/>
                        </a:lnTo>
                        <a:lnTo>
                          <a:pt x="927" y="712"/>
                        </a:lnTo>
                        <a:lnTo>
                          <a:pt x="941" y="694"/>
                        </a:lnTo>
                        <a:lnTo>
                          <a:pt x="954" y="676"/>
                        </a:lnTo>
                        <a:lnTo>
                          <a:pt x="966" y="657"/>
                        </a:lnTo>
                        <a:lnTo>
                          <a:pt x="978" y="638"/>
                        </a:lnTo>
                        <a:lnTo>
                          <a:pt x="989" y="618"/>
                        </a:lnTo>
                        <a:lnTo>
                          <a:pt x="998" y="598"/>
                        </a:lnTo>
                        <a:lnTo>
                          <a:pt x="1005" y="577"/>
                        </a:lnTo>
                        <a:lnTo>
                          <a:pt x="1012" y="557"/>
                        </a:lnTo>
                        <a:lnTo>
                          <a:pt x="1018" y="535"/>
                        </a:lnTo>
                        <a:lnTo>
                          <a:pt x="1023" y="513"/>
                        </a:lnTo>
                        <a:lnTo>
                          <a:pt x="1027" y="491"/>
                        </a:lnTo>
                        <a:lnTo>
                          <a:pt x="1028" y="469"/>
                        </a:lnTo>
                        <a:lnTo>
                          <a:pt x="1029" y="445"/>
                        </a:lnTo>
                        <a:close/>
                        <a:moveTo>
                          <a:pt x="999" y="445"/>
                        </a:moveTo>
                        <a:lnTo>
                          <a:pt x="999" y="466"/>
                        </a:lnTo>
                        <a:lnTo>
                          <a:pt x="997" y="488"/>
                        </a:lnTo>
                        <a:lnTo>
                          <a:pt x="994" y="509"/>
                        </a:lnTo>
                        <a:lnTo>
                          <a:pt x="990" y="530"/>
                        </a:lnTo>
                        <a:lnTo>
                          <a:pt x="984" y="550"/>
                        </a:lnTo>
                        <a:lnTo>
                          <a:pt x="978" y="570"/>
                        </a:lnTo>
                        <a:lnTo>
                          <a:pt x="970" y="590"/>
                        </a:lnTo>
                        <a:lnTo>
                          <a:pt x="962" y="608"/>
                        </a:lnTo>
                        <a:lnTo>
                          <a:pt x="952" y="626"/>
                        </a:lnTo>
                        <a:lnTo>
                          <a:pt x="941" y="645"/>
                        </a:lnTo>
                        <a:lnTo>
                          <a:pt x="930" y="662"/>
                        </a:lnTo>
                        <a:lnTo>
                          <a:pt x="916" y="680"/>
                        </a:lnTo>
                        <a:lnTo>
                          <a:pt x="903" y="696"/>
                        </a:lnTo>
                        <a:lnTo>
                          <a:pt x="889" y="712"/>
                        </a:lnTo>
                        <a:lnTo>
                          <a:pt x="874" y="727"/>
                        </a:lnTo>
                        <a:lnTo>
                          <a:pt x="857" y="741"/>
                        </a:lnTo>
                        <a:lnTo>
                          <a:pt x="841" y="756"/>
                        </a:lnTo>
                        <a:lnTo>
                          <a:pt x="823" y="769"/>
                        </a:lnTo>
                        <a:lnTo>
                          <a:pt x="805" y="781"/>
                        </a:lnTo>
                        <a:lnTo>
                          <a:pt x="786" y="793"/>
                        </a:lnTo>
                        <a:lnTo>
                          <a:pt x="766" y="804"/>
                        </a:lnTo>
                        <a:lnTo>
                          <a:pt x="746" y="814"/>
                        </a:lnTo>
                        <a:lnTo>
                          <a:pt x="725" y="823"/>
                        </a:lnTo>
                        <a:lnTo>
                          <a:pt x="703" y="832"/>
                        </a:lnTo>
                        <a:lnTo>
                          <a:pt x="682" y="839"/>
                        </a:lnTo>
                        <a:lnTo>
                          <a:pt x="659" y="846"/>
                        </a:lnTo>
                        <a:lnTo>
                          <a:pt x="636" y="851"/>
                        </a:lnTo>
                        <a:lnTo>
                          <a:pt x="613" y="856"/>
                        </a:lnTo>
                        <a:lnTo>
                          <a:pt x="588" y="859"/>
                        </a:lnTo>
                        <a:lnTo>
                          <a:pt x="565" y="862"/>
                        </a:lnTo>
                        <a:lnTo>
                          <a:pt x="540" y="864"/>
                        </a:lnTo>
                        <a:lnTo>
                          <a:pt x="515" y="864"/>
                        </a:lnTo>
                        <a:lnTo>
                          <a:pt x="490" y="864"/>
                        </a:lnTo>
                        <a:lnTo>
                          <a:pt x="465" y="862"/>
                        </a:lnTo>
                        <a:lnTo>
                          <a:pt x="441" y="859"/>
                        </a:lnTo>
                        <a:lnTo>
                          <a:pt x="418" y="856"/>
                        </a:lnTo>
                        <a:lnTo>
                          <a:pt x="394" y="851"/>
                        </a:lnTo>
                        <a:lnTo>
                          <a:pt x="371" y="846"/>
                        </a:lnTo>
                        <a:lnTo>
                          <a:pt x="349" y="839"/>
                        </a:lnTo>
                        <a:lnTo>
                          <a:pt x="326" y="832"/>
                        </a:lnTo>
                        <a:lnTo>
                          <a:pt x="305" y="823"/>
                        </a:lnTo>
                        <a:lnTo>
                          <a:pt x="284" y="814"/>
                        </a:lnTo>
                        <a:lnTo>
                          <a:pt x="264" y="804"/>
                        </a:lnTo>
                        <a:lnTo>
                          <a:pt x="245" y="793"/>
                        </a:lnTo>
                        <a:lnTo>
                          <a:pt x="224" y="781"/>
                        </a:lnTo>
                        <a:lnTo>
                          <a:pt x="207" y="769"/>
                        </a:lnTo>
                        <a:lnTo>
                          <a:pt x="189" y="756"/>
                        </a:lnTo>
                        <a:lnTo>
                          <a:pt x="172" y="741"/>
                        </a:lnTo>
                        <a:lnTo>
                          <a:pt x="156" y="727"/>
                        </a:lnTo>
                        <a:lnTo>
                          <a:pt x="142" y="712"/>
                        </a:lnTo>
                        <a:lnTo>
                          <a:pt x="126" y="696"/>
                        </a:lnTo>
                        <a:lnTo>
                          <a:pt x="113" y="680"/>
                        </a:lnTo>
                        <a:lnTo>
                          <a:pt x="100" y="662"/>
                        </a:lnTo>
                        <a:lnTo>
                          <a:pt x="89" y="645"/>
                        </a:lnTo>
                        <a:lnTo>
                          <a:pt x="79" y="626"/>
                        </a:lnTo>
                        <a:lnTo>
                          <a:pt x="68" y="608"/>
                        </a:lnTo>
                        <a:lnTo>
                          <a:pt x="60" y="590"/>
                        </a:lnTo>
                        <a:lnTo>
                          <a:pt x="53" y="570"/>
                        </a:lnTo>
                        <a:lnTo>
                          <a:pt x="46" y="550"/>
                        </a:lnTo>
                        <a:lnTo>
                          <a:pt x="41" y="530"/>
                        </a:lnTo>
                        <a:lnTo>
                          <a:pt x="36" y="509"/>
                        </a:lnTo>
                        <a:lnTo>
                          <a:pt x="32" y="488"/>
                        </a:lnTo>
                        <a:lnTo>
                          <a:pt x="31" y="466"/>
                        </a:lnTo>
                        <a:lnTo>
                          <a:pt x="30" y="445"/>
                        </a:lnTo>
                        <a:lnTo>
                          <a:pt x="31" y="423"/>
                        </a:lnTo>
                        <a:lnTo>
                          <a:pt x="32" y="402"/>
                        </a:lnTo>
                        <a:lnTo>
                          <a:pt x="36" y="381"/>
                        </a:lnTo>
                        <a:lnTo>
                          <a:pt x="41" y="361"/>
                        </a:lnTo>
                        <a:lnTo>
                          <a:pt x="46" y="340"/>
                        </a:lnTo>
                        <a:lnTo>
                          <a:pt x="53" y="321"/>
                        </a:lnTo>
                        <a:lnTo>
                          <a:pt x="60" y="301"/>
                        </a:lnTo>
                        <a:lnTo>
                          <a:pt x="68" y="282"/>
                        </a:lnTo>
                        <a:lnTo>
                          <a:pt x="79" y="263"/>
                        </a:lnTo>
                        <a:lnTo>
                          <a:pt x="89" y="245"/>
                        </a:lnTo>
                        <a:lnTo>
                          <a:pt x="100" y="227"/>
                        </a:lnTo>
                        <a:lnTo>
                          <a:pt x="113" y="211"/>
                        </a:lnTo>
                        <a:lnTo>
                          <a:pt x="126" y="195"/>
                        </a:lnTo>
                        <a:lnTo>
                          <a:pt x="142" y="178"/>
                        </a:lnTo>
                        <a:lnTo>
                          <a:pt x="156" y="163"/>
                        </a:lnTo>
                        <a:lnTo>
                          <a:pt x="172" y="149"/>
                        </a:lnTo>
                        <a:lnTo>
                          <a:pt x="189" y="135"/>
                        </a:lnTo>
                        <a:lnTo>
                          <a:pt x="207" y="122"/>
                        </a:lnTo>
                        <a:lnTo>
                          <a:pt x="224" y="110"/>
                        </a:lnTo>
                        <a:lnTo>
                          <a:pt x="245" y="97"/>
                        </a:lnTo>
                        <a:lnTo>
                          <a:pt x="264" y="86"/>
                        </a:lnTo>
                        <a:lnTo>
                          <a:pt x="284" y="77"/>
                        </a:lnTo>
                        <a:lnTo>
                          <a:pt x="305" y="68"/>
                        </a:lnTo>
                        <a:lnTo>
                          <a:pt x="326" y="58"/>
                        </a:lnTo>
                        <a:lnTo>
                          <a:pt x="349" y="51"/>
                        </a:lnTo>
                        <a:lnTo>
                          <a:pt x="371" y="45"/>
                        </a:lnTo>
                        <a:lnTo>
                          <a:pt x="394" y="39"/>
                        </a:lnTo>
                        <a:lnTo>
                          <a:pt x="418" y="35"/>
                        </a:lnTo>
                        <a:lnTo>
                          <a:pt x="441" y="31"/>
                        </a:lnTo>
                        <a:lnTo>
                          <a:pt x="465" y="28"/>
                        </a:lnTo>
                        <a:lnTo>
                          <a:pt x="490" y="26"/>
                        </a:lnTo>
                        <a:lnTo>
                          <a:pt x="515" y="25"/>
                        </a:lnTo>
                        <a:lnTo>
                          <a:pt x="540" y="26"/>
                        </a:lnTo>
                        <a:lnTo>
                          <a:pt x="565" y="28"/>
                        </a:lnTo>
                        <a:lnTo>
                          <a:pt x="588" y="31"/>
                        </a:lnTo>
                        <a:lnTo>
                          <a:pt x="613" y="35"/>
                        </a:lnTo>
                        <a:lnTo>
                          <a:pt x="636" y="39"/>
                        </a:lnTo>
                        <a:lnTo>
                          <a:pt x="659" y="45"/>
                        </a:lnTo>
                        <a:lnTo>
                          <a:pt x="682" y="51"/>
                        </a:lnTo>
                        <a:lnTo>
                          <a:pt x="703" y="58"/>
                        </a:lnTo>
                        <a:lnTo>
                          <a:pt x="725" y="68"/>
                        </a:lnTo>
                        <a:lnTo>
                          <a:pt x="746" y="77"/>
                        </a:lnTo>
                        <a:lnTo>
                          <a:pt x="766" y="86"/>
                        </a:lnTo>
                        <a:lnTo>
                          <a:pt x="786" y="97"/>
                        </a:lnTo>
                        <a:lnTo>
                          <a:pt x="805" y="110"/>
                        </a:lnTo>
                        <a:lnTo>
                          <a:pt x="823" y="122"/>
                        </a:lnTo>
                        <a:lnTo>
                          <a:pt x="841" y="135"/>
                        </a:lnTo>
                        <a:lnTo>
                          <a:pt x="857" y="149"/>
                        </a:lnTo>
                        <a:lnTo>
                          <a:pt x="874" y="163"/>
                        </a:lnTo>
                        <a:lnTo>
                          <a:pt x="889" y="178"/>
                        </a:lnTo>
                        <a:lnTo>
                          <a:pt x="903" y="195"/>
                        </a:lnTo>
                        <a:lnTo>
                          <a:pt x="916" y="211"/>
                        </a:lnTo>
                        <a:lnTo>
                          <a:pt x="930" y="227"/>
                        </a:lnTo>
                        <a:lnTo>
                          <a:pt x="941" y="245"/>
                        </a:lnTo>
                        <a:lnTo>
                          <a:pt x="952" y="263"/>
                        </a:lnTo>
                        <a:lnTo>
                          <a:pt x="962" y="282"/>
                        </a:lnTo>
                        <a:lnTo>
                          <a:pt x="970" y="301"/>
                        </a:lnTo>
                        <a:lnTo>
                          <a:pt x="978" y="321"/>
                        </a:lnTo>
                        <a:lnTo>
                          <a:pt x="984" y="340"/>
                        </a:lnTo>
                        <a:lnTo>
                          <a:pt x="990" y="361"/>
                        </a:lnTo>
                        <a:lnTo>
                          <a:pt x="994" y="381"/>
                        </a:lnTo>
                        <a:lnTo>
                          <a:pt x="997" y="402"/>
                        </a:lnTo>
                        <a:lnTo>
                          <a:pt x="999" y="423"/>
                        </a:lnTo>
                        <a:lnTo>
                          <a:pt x="999" y="445"/>
                        </a:lnTo>
                        <a:close/>
                      </a:path>
                    </a:pathLst>
                  </a:custGeom>
                  <a:solidFill>
                    <a:srgbClr val="00AB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8" name="Freeform 7604">
                    <a:extLst>
                      <a:ext uri="{FF2B5EF4-FFF2-40B4-BE49-F238E27FC236}">
                        <a16:creationId xmlns:a16="http://schemas.microsoft.com/office/drawing/2014/main" xmlns="" id="{5CCB5B3B-1F24-49B4-8F43-B3BB7E090E0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15" y="1523"/>
                    <a:ext cx="166" cy="172"/>
                  </a:xfrm>
                  <a:custGeom>
                    <a:avLst/>
                    <a:gdLst>
                      <a:gd name="T0" fmla="*/ 988 w 998"/>
                      <a:gd name="T1" fmla="*/ 345 h 864"/>
                      <a:gd name="T2" fmla="*/ 949 w 998"/>
                      <a:gd name="T3" fmla="*/ 245 h 864"/>
                      <a:gd name="T4" fmla="*/ 884 w 998"/>
                      <a:gd name="T5" fmla="*/ 157 h 864"/>
                      <a:gd name="T6" fmla="*/ 797 w 998"/>
                      <a:gd name="T7" fmla="*/ 86 h 864"/>
                      <a:gd name="T8" fmla="*/ 693 w 998"/>
                      <a:gd name="T9" fmla="*/ 34 h 864"/>
                      <a:gd name="T10" fmla="*/ 575 w 998"/>
                      <a:gd name="T11" fmla="*/ 5 h 864"/>
                      <a:gd name="T12" fmla="*/ 448 w 998"/>
                      <a:gd name="T13" fmla="*/ 2 h 864"/>
                      <a:gd name="T14" fmla="*/ 327 w 998"/>
                      <a:gd name="T15" fmla="*/ 26 h 864"/>
                      <a:gd name="T16" fmla="*/ 220 w 998"/>
                      <a:gd name="T17" fmla="*/ 74 h 864"/>
                      <a:gd name="T18" fmla="*/ 129 w 998"/>
                      <a:gd name="T19" fmla="*/ 142 h 864"/>
                      <a:gd name="T20" fmla="*/ 60 w 998"/>
                      <a:gd name="T21" fmla="*/ 226 h 864"/>
                      <a:gd name="T22" fmla="*/ 15 w 998"/>
                      <a:gd name="T23" fmla="*/ 324 h 864"/>
                      <a:gd name="T24" fmla="*/ 0 w 998"/>
                      <a:gd name="T25" fmla="*/ 432 h 864"/>
                      <a:gd name="T26" fmla="*/ 15 w 998"/>
                      <a:gd name="T27" fmla="*/ 540 h 864"/>
                      <a:gd name="T28" fmla="*/ 60 w 998"/>
                      <a:gd name="T29" fmla="*/ 638 h 864"/>
                      <a:gd name="T30" fmla="*/ 129 w 998"/>
                      <a:gd name="T31" fmla="*/ 722 h 864"/>
                      <a:gd name="T32" fmla="*/ 220 w 998"/>
                      <a:gd name="T33" fmla="*/ 791 h 864"/>
                      <a:gd name="T34" fmla="*/ 327 w 998"/>
                      <a:gd name="T35" fmla="*/ 838 h 864"/>
                      <a:gd name="T36" fmla="*/ 448 w 998"/>
                      <a:gd name="T37" fmla="*/ 862 h 864"/>
                      <a:gd name="T38" fmla="*/ 575 w 998"/>
                      <a:gd name="T39" fmla="*/ 860 h 864"/>
                      <a:gd name="T40" fmla="*/ 693 w 998"/>
                      <a:gd name="T41" fmla="*/ 830 h 864"/>
                      <a:gd name="T42" fmla="*/ 797 w 998"/>
                      <a:gd name="T43" fmla="*/ 779 h 864"/>
                      <a:gd name="T44" fmla="*/ 884 w 998"/>
                      <a:gd name="T45" fmla="*/ 707 h 864"/>
                      <a:gd name="T46" fmla="*/ 949 w 998"/>
                      <a:gd name="T47" fmla="*/ 620 h 864"/>
                      <a:gd name="T48" fmla="*/ 988 w 998"/>
                      <a:gd name="T49" fmla="*/ 519 h 864"/>
                      <a:gd name="T50" fmla="*/ 969 w 998"/>
                      <a:gd name="T51" fmla="*/ 432 h 864"/>
                      <a:gd name="T52" fmla="*/ 954 w 998"/>
                      <a:gd name="T53" fmla="*/ 533 h 864"/>
                      <a:gd name="T54" fmla="*/ 912 w 998"/>
                      <a:gd name="T55" fmla="*/ 626 h 864"/>
                      <a:gd name="T56" fmla="*/ 847 w 998"/>
                      <a:gd name="T57" fmla="*/ 706 h 864"/>
                      <a:gd name="T58" fmla="*/ 762 w 998"/>
                      <a:gd name="T59" fmla="*/ 769 h 864"/>
                      <a:gd name="T60" fmla="*/ 660 w 998"/>
                      <a:gd name="T61" fmla="*/ 814 h 864"/>
                      <a:gd name="T62" fmla="*/ 547 w 998"/>
                      <a:gd name="T63" fmla="*/ 837 h 864"/>
                      <a:gd name="T64" fmla="*/ 428 w 998"/>
                      <a:gd name="T65" fmla="*/ 834 h 864"/>
                      <a:gd name="T66" fmla="*/ 316 w 998"/>
                      <a:gd name="T67" fmla="*/ 807 h 864"/>
                      <a:gd name="T68" fmla="*/ 218 w 998"/>
                      <a:gd name="T69" fmla="*/ 758 h 864"/>
                      <a:gd name="T70" fmla="*/ 136 w 998"/>
                      <a:gd name="T71" fmla="*/ 690 h 864"/>
                      <a:gd name="T72" fmla="*/ 76 w 998"/>
                      <a:gd name="T73" fmla="*/ 608 h 864"/>
                      <a:gd name="T74" fmla="*/ 39 w 998"/>
                      <a:gd name="T75" fmla="*/ 514 h 864"/>
                      <a:gd name="T76" fmla="*/ 30 w 998"/>
                      <a:gd name="T77" fmla="*/ 411 h 864"/>
                      <a:gd name="T78" fmla="*/ 50 w 998"/>
                      <a:gd name="T79" fmla="*/ 311 h 864"/>
                      <a:gd name="T80" fmla="*/ 97 w 998"/>
                      <a:gd name="T81" fmla="*/ 222 h 864"/>
                      <a:gd name="T82" fmla="*/ 167 w 998"/>
                      <a:gd name="T83" fmla="*/ 145 h 864"/>
                      <a:gd name="T84" fmla="*/ 256 w 998"/>
                      <a:gd name="T85" fmla="*/ 84 h 864"/>
                      <a:gd name="T86" fmla="*/ 359 w 998"/>
                      <a:gd name="T87" fmla="*/ 43 h 864"/>
                      <a:gd name="T88" fmla="*/ 475 w 998"/>
                      <a:gd name="T89" fmla="*/ 26 h 864"/>
                      <a:gd name="T90" fmla="*/ 594 w 998"/>
                      <a:gd name="T91" fmla="*/ 34 h 864"/>
                      <a:gd name="T92" fmla="*/ 703 w 998"/>
                      <a:gd name="T93" fmla="*/ 66 h 864"/>
                      <a:gd name="T94" fmla="*/ 797 w 998"/>
                      <a:gd name="T95" fmla="*/ 118 h 864"/>
                      <a:gd name="T96" fmla="*/ 876 w 998"/>
                      <a:gd name="T97" fmla="*/ 189 h 864"/>
                      <a:gd name="T98" fmla="*/ 932 w 998"/>
                      <a:gd name="T99" fmla="*/ 274 h 864"/>
                      <a:gd name="T100" fmla="*/ 963 w 998"/>
                      <a:gd name="T101" fmla="*/ 370 h 8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98" h="864">
                        <a:moveTo>
                          <a:pt x="998" y="432"/>
                        </a:moveTo>
                        <a:lnTo>
                          <a:pt x="998" y="410"/>
                        </a:lnTo>
                        <a:lnTo>
                          <a:pt x="995" y="388"/>
                        </a:lnTo>
                        <a:lnTo>
                          <a:pt x="993" y="366"/>
                        </a:lnTo>
                        <a:lnTo>
                          <a:pt x="988" y="345"/>
                        </a:lnTo>
                        <a:lnTo>
                          <a:pt x="982" y="324"/>
                        </a:lnTo>
                        <a:lnTo>
                          <a:pt x="976" y="304"/>
                        </a:lnTo>
                        <a:lnTo>
                          <a:pt x="968" y="283"/>
                        </a:lnTo>
                        <a:lnTo>
                          <a:pt x="959" y="264"/>
                        </a:lnTo>
                        <a:lnTo>
                          <a:pt x="949" y="245"/>
                        </a:lnTo>
                        <a:lnTo>
                          <a:pt x="938" y="226"/>
                        </a:lnTo>
                        <a:lnTo>
                          <a:pt x="925" y="208"/>
                        </a:lnTo>
                        <a:lnTo>
                          <a:pt x="912" y="191"/>
                        </a:lnTo>
                        <a:lnTo>
                          <a:pt x="899" y="173"/>
                        </a:lnTo>
                        <a:lnTo>
                          <a:pt x="884" y="157"/>
                        </a:lnTo>
                        <a:lnTo>
                          <a:pt x="868" y="142"/>
                        </a:lnTo>
                        <a:lnTo>
                          <a:pt x="852" y="126"/>
                        </a:lnTo>
                        <a:lnTo>
                          <a:pt x="834" y="112"/>
                        </a:lnTo>
                        <a:lnTo>
                          <a:pt x="816" y="99"/>
                        </a:lnTo>
                        <a:lnTo>
                          <a:pt x="797" y="86"/>
                        </a:lnTo>
                        <a:lnTo>
                          <a:pt x="778" y="74"/>
                        </a:lnTo>
                        <a:lnTo>
                          <a:pt x="758" y="63"/>
                        </a:lnTo>
                        <a:lnTo>
                          <a:pt x="737" y="52"/>
                        </a:lnTo>
                        <a:lnTo>
                          <a:pt x="716" y="42"/>
                        </a:lnTo>
                        <a:lnTo>
                          <a:pt x="693" y="34"/>
                        </a:lnTo>
                        <a:lnTo>
                          <a:pt x="671" y="26"/>
                        </a:lnTo>
                        <a:lnTo>
                          <a:pt x="647" y="20"/>
                        </a:lnTo>
                        <a:lnTo>
                          <a:pt x="623" y="13"/>
                        </a:lnTo>
                        <a:lnTo>
                          <a:pt x="600" y="8"/>
                        </a:lnTo>
                        <a:lnTo>
                          <a:pt x="575" y="5"/>
                        </a:lnTo>
                        <a:lnTo>
                          <a:pt x="550" y="2"/>
                        </a:lnTo>
                        <a:lnTo>
                          <a:pt x="525" y="0"/>
                        </a:lnTo>
                        <a:lnTo>
                          <a:pt x="499" y="0"/>
                        </a:lnTo>
                        <a:lnTo>
                          <a:pt x="473" y="0"/>
                        </a:lnTo>
                        <a:lnTo>
                          <a:pt x="448" y="2"/>
                        </a:lnTo>
                        <a:lnTo>
                          <a:pt x="423" y="5"/>
                        </a:lnTo>
                        <a:lnTo>
                          <a:pt x="398" y="8"/>
                        </a:lnTo>
                        <a:lnTo>
                          <a:pt x="374" y="13"/>
                        </a:lnTo>
                        <a:lnTo>
                          <a:pt x="351" y="20"/>
                        </a:lnTo>
                        <a:lnTo>
                          <a:pt x="327" y="26"/>
                        </a:lnTo>
                        <a:lnTo>
                          <a:pt x="304" y="34"/>
                        </a:lnTo>
                        <a:lnTo>
                          <a:pt x="282" y="42"/>
                        </a:lnTo>
                        <a:lnTo>
                          <a:pt x="261" y="52"/>
                        </a:lnTo>
                        <a:lnTo>
                          <a:pt x="240" y="63"/>
                        </a:lnTo>
                        <a:lnTo>
                          <a:pt x="220" y="74"/>
                        </a:lnTo>
                        <a:lnTo>
                          <a:pt x="200" y="86"/>
                        </a:lnTo>
                        <a:lnTo>
                          <a:pt x="181" y="99"/>
                        </a:lnTo>
                        <a:lnTo>
                          <a:pt x="163" y="112"/>
                        </a:lnTo>
                        <a:lnTo>
                          <a:pt x="146" y="126"/>
                        </a:lnTo>
                        <a:lnTo>
                          <a:pt x="129" y="142"/>
                        </a:lnTo>
                        <a:lnTo>
                          <a:pt x="114" y="157"/>
                        </a:lnTo>
                        <a:lnTo>
                          <a:pt x="99" y="173"/>
                        </a:lnTo>
                        <a:lnTo>
                          <a:pt x="85" y="191"/>
                        </a:lnTo>
                        <a:lnTo>
                          <a:pt x="72" y="208"/>
                        </a:lnTo>
                        <a:lnTo>
                          <a:pt x="60" y="226"/>
                        </a:lnTo>
                        <a:lnTo>
                          <a:pt x="48" y="245"/>
                        </a:lnTo>
                        <a:lnTo>
                          <a:pt x="39" y="264"/>
                        </a:lnTo>
                        <a:lnTo>
                          <a:pt x="30" y="283"/>
                        </a:lnTo>
                        <a:lnTo>
                          <a:pt x="22" y="304"/>
                        </a:lnTo>
                        <a:lnTo>
                          <a:pt x="15" y="324"/>
                        </a:lnTo>
                        <a:lnTo>
                          <a:pt x="9" y="345"/>
                        </a:lnTo>
                        <a:lnTo>
                          <a:pt x="6" y="366"/>
                        </a:lnTo>
                        <a:lnTo>
                          <a:pt x="2" y="388"/>
                        </a:lnTo>
                        <a:lnTo>
                          <a:pt x="0" y="410"/>
                        </a:lnTo>
                        <a:lnTo>
                          <a:pt x="0" y="432"/>
                        </a:lnTo>
                        <a:lnTo>
                          <a:pt x="0" y="454"/>
                        </a:lnTo>
                        <a:lnTo>
                          <a:pt x="2" y="476"/>
                        </a:lnTo>
                        <a:lnTo>
                          <a:pt x="6" y="498"/>
                        </a:lnTo>
                        <a:lnTo>
                          <a:pt x="9" y="519"/>
                        </a:lnTo>
                        <a:lnTo>
                          <a:pt x="15" y="540"/>
                        </a:lnTo>
                        <a:lnTo>
                          <a:pt x="22" y="560"/>
                        </a:lnTo>
                        <a:lnTo>
                          <a:pt x="30" y="581"/>
                        </a:lnTo>
                        <a:lnTo>
                          <a:pt x="39" y="600"/>
                        </a:lnTo>
                        <a:lnTo>
                          <a:pt x="48" y="620"/>
                        </a:lnTo>
                        <a:lnTo>
                          <a:pt x="60" y="638"/>
                        </a:lnTo>
                        <a:lnTo>
                          <a:pt x="72" y="657"/>
                        </a:lnTo>
                        <a:lnTo>
                          <a:pt x="85" y="674"/>
                        </a:lnTo>
                        <a:lnTo>
                          <a:pt x="99" y="690"/>
                        </a:lnTo>
                        <a:lnTo>
                          <a:pt x="114" y="707"/>
                        </a:lnTo>
                        <a:lnTo>
                          <a:pt x="129" y="722"/>
                        </a:lnTo>
                        <a:lnTo>
                          <a:pt x="146" y="738"/>
                        </a:lnTo>
                        <a:lnTo>
                          <a:pt x="163" y="752"/>
                        </a:lnTo>
                        <a:lnTo>
                          <a:pt x="181" y="765"/>
                        </a:lnTo>
                        <a:lnTo>
                          <a:pt x="200" y="779"/>
                        </a:lnTo>
                        <a:lnTo>
                          <a:pt x="220" y="791"/>
                        </a:lnTo>
                        <a:lnTo>
                          <a:pt x="240" y="801"/>
                        </a:lnTo>
                        <a:lnTo>
                          <a:pt x="261" y="812"/>
                        </a:lnTo>
                        <a:lnTo>
                          <a:pt x="282" y="822"/>
                        </a:lnTo>
                        <a:lnTo>
                          <a:pt x="304" y="830"/>
                        </a:lnTo>
                        <a:lnTo>
                          <a:pt x="327" y="838"/>
                        </a:lnTo>
                        <a:lnTo>
                          <a:pt x="351" y="845"/>
                        </a:lnTo>
                        <a:lnTo>
                          <a:pt x="374" y="850"/>
                        </a:lnTo>
                        <a:lnTo>
                          <a:pt x="398" y="855"/>
                        </a:lnTo>
                        <a:lnTo>
                          <a:pt x="423" y="860"/>
                        </a:lnTo>
                        <a:lnTo>
                          <a:pt x="448" y="862"/>
                        </a:lnTo>
                        <a:lnTo>
                          <a:pt x="473" y="864"/>
                        </a:lnTo>
                        <a:lnTo>
                          <a:pt x="499" y="864"/>
                        </a:lnTo>
                        <a:lnTo>
                          <a:pt x="525" y="864"/>
                        </a:lnTo>
                        <a:lnTo>
                          <a:pt x="550" y="862"/>
                        </a:lnTo>
                        <a:lnTo>
                          <a:pt x="575" y="860"/>
                        </a:lnTo>
                        <a:lnTo>
                          <a:pt x="600" y="855"/>
                        </a:lnTo>
                        <a:lnTo>
                          <a:pt x="623" y="850"/>
                        </a:lnTo>
                        <a:lnTo>
                          <a:pt x="647" y="845"/>
                        </a:lnTo>
                        <a:lnTo>
                          <a:pt x="671" y="838"/>
                        </a:lnTo>
                        <a:lnTo>
                          <a:pt x="693" y="830"/>
                        </a:lnTo>
                        <a:lnTo>
                          <a:pt x="716" y="822"/>
                        </a:lnTo>
                        <a:lnTo>
                          <a:pt x="737" y="812"/>
                        </a:lnTo>
                        <a:lnTo>
                          <a:pt x="758" y="801"/>
                        </a:lnTo>
                        <a:lnTo>
                          <a:pt x="778" y="791"/>
                        </a:lnTo>
                        <a:lnTo>
                          <a:pt x="797" y="779"/>
                        </a:lnTo>
                        <a:lnTo>
                          <a:pt x="816" y="765"/>
                        </a:lnTo>
                        <a:lnTo>
                          <a:pt x="834" y="752"/>
                        </a:lnTo>
                        <a:lnTo>
                          <a:pt x="852" y="738"/>
                        </a:lnTo>
                        <a:lnTo>
                          <a:pt x="868" y="722"/>
                        </a:lnTo>
                        <a:lnTo>
                          <a:pt x="884" y="707"/>
                        </a:lnTo>
                        <a:lnTo>
                          <a:pt x="899" y="690"/>
                        </a:lnTo>
                        <a:lnTo>
                          <a:pt x="912" y="674"/>
                        </a:lnTo>
                        <a:lnTo>
                          <a:pt x="925" y="657"/>
                        </a:lnTo>
                        <a:lnTo>
                          <a:pt x="938" y="638"/>
                        </a:lnTo>
                        <a:lnTo>
                          <a:pt x="949" y="620"/>
                        </a:lnTo>
                        <a:lnTo>
                          <a:pt x="959" y="600"/>
                        </a:lnTo>
                        <a:lnTo>
                          <a:pt x="968" y="581"/>
                        </a:lnTo>
                        <a:lnTo>
                          <a:pt x="976" y="560"/>
                        </a:lnTo>
                        <a:lnTo>
                          <a:pt x="982" y="540"/>
                        </a:lnTo>
                        <a:lnTo>
                          <a:pt x="988" y="519"/>
                        </a:lnTo>
                        <a:lnTo>
                          <a:pt x="993" y="498"/>
                        </a:lnTo>
                        <a:lnTo>
                          <a:pt x="995" y="476"/>
                        </a:lnTo>
                        <a:lnTo>
                          <a:pt x="998" y="454"/>
                        </a:lnTo>
                        <a:lnTo>
                          <a:pt x="998" y="432"/>
                        </a:lnTo>
                        <a:close/>
                        <a:moveTo>
                          <a:pt x="969" y="432"/>
                        </a:moveTo>
                        <a:lnTo>
                          <a:pt x="968" y="453"/>
                        </a:lnTo>
                        <a:lnTo>
                          <a:pt x="967" y="474"/>
                        </a:lnTo>
                        <a:lnTo>
                          <a:pt x="963" y="494"/>
                        </a:lnTo>
                        <a:lnTo>
                          <a:pt x="960" y="514"/>
                        </a:lnTo>
                        <a:lnTo>
                          <a:pt x="954" y="533"/>
                        </a:lnTo>
                        <a:lnTo>
                          <a:pt x="948" y="553"/>
                        </a:lnTo>
                        <a:lnTo>
                          <a:pt x="941" y="572"/>
                        </a:lnTo>
                        <a:lnTo>
                          <a:pt x="932" y="591"/>
                        </a:lnTo>
                        <a:lnTo>
                          <a:pt x="923" y="608"/>
                        </a:lnTo>
                        <a:lnTo>
                          <a:pt x="912" y="626"/>
                        </a:lnTo>
                        <a:lnTo>
                          <a:pt x="900" y="643"/>
                        </a:lnTo>
                        <a:lnTo>
                          <a:pt x="889" y="660"/>
                        </a:lnTo>
                        <a:lnTo>
                          <a:pt x="876" y="675"/>
                        </a:lnTo>
                        <a:lnTo>
                          <a:pt x="861" y="690"/>
                        </a:lnTo>
                        <a:lnTo>
                          <a:pt x="847" y="706"/>
                        </a:lnTo>
                        <a:lnTo>
                          <a:pt x="832" y="720"/>
                        </a:lnTo>
                        <a:lnTo>
                          <a:pt x="815" y="733"/>
                        </a:lnTo>
                        <a:lnTo>
                          <a:pt x="797" y="746"/>
                        </a:lnTo>
                        <a:lnTo>
                          <a:pt x="780" y="758"/>
                        </a:lnTo>
                        <a:lnTo>
                          <a:pt x="762" y="769"/>
                        </a:lnTo>
                        <a:lnTo>
                          <a:pt x="743" y="780"/>
                        </a:lnTo>
                        <a:lnTo>
                          <a:pt x="723" y="790"/>
                        </a:lnTo>
                        <a:lnTo>
                          <a:pt x="703" y="799"/>
                        </a:lnTo>
                        <a:lnTo>
                          <a:pt x="681" y="807"/>
                        </a:lnTo>
                        <a:lnTo>
                          <a:pt x="660" y="814"/>
                        </a:lnTo>
                        <a:lnTo>
                          <a:pt x="639" y="821"/>
                        </a:lnTo>
                        <a:lnTo>
                          <a:pt x="616" y="826"/>
                        </a:lnTo>
                        <a:lnTo>
                          <a:pt x="594" y="831"/>
                        </a:lnTo>
                        <a:lnTo>
                          <a:pt x="571" y="834"/>
                        </a:lnTo>
                        <a:lnTo>
                          <a:pt x="547" y="837"/>
                        </a:lnTo>
                        <a:lnTo>
                          <a:pt x="524" y="838"/>
                        </a:lnTo>
                        <a:lnTo>
                          <a:pt x="499" y="839"/>
                        </a:lnTo>
                        <a:lnTo>
                          <a:pt x="475" y="838"/>
                        </a:lnTo>
                        <a:lnTo>
                          <a:pt x="451" y="837"/>
                        </a:lnTo>
                        <a:lnTo>
                          <a:pt x="428" y="834"/>
                        </a:lnTo>
                        <a:lnTo>
                          <a:pt x="404" y="831"/>
                        </a:lnTo>
                        <a:lnTo>
                          <a:pt x="381" y="826"/>
                        </a:lnTo>
                        <a:lnTo>
                          <a:pt x="359" y="821"/>
                        </a:lnTo>
                        <a:lnTo>
                          <a:pt x="338" y="814"/>
                        </a:lnTo>
                        <a:lnTo>
                          <a:pt x="316" y="807"/>
                        </a:lnTo>
                        <a:lnTo>
                          <a:pt x="295" y="799"/>
                        </a:lnTo>
                        <a:lnTo>
                          <a:pt x="275" y="790"/>
                        </a:lnTo>
                        <a:lnTo>
                          <a:pt x="256" y="780"/>
                        </a:lnTo>
                        <a:lnTo>
                          <a:pt x="236" y="769"/>
                        </a:lnTo>
                        <a:lnTo>
                          <a:pt x="218" y="758"/>
                        </a:lnTo>
                        <a:lnTo>
                          <a:pt x="200" y="746"/>
                        </a:lnTo>
                        <a:lnTo>
                          <a:pt x="184" y="733"/>
                        </a:lnTo>
                        <a:lnTo>
                          <a:pt x="167" y="720"/>
                        </a:lnTo>
                        <a:lnTo>
                          <a:pt x="152" y="706"/>
                        </a:lnTo>
                        <a:lnTo>
                          <a:pt x="136" y="690"/>
                        </a:lnTo>
                        <a:lnTo>
                          <a:pt x="122" y="675"/>
                        </a:lnTo>
                        <a:lnTo>
                          <a:pt x="109" y="660"/>
                        </a:lnTo>
                        <a:lnTo>
                          <a:pt x="97" y="643"/>
                        </a:lnTo>
                        <a:lnTo>
                          <a:pt x="85" y="626"/>
                        </a:lnTo>
                        <a:lnTo>
                          <a:pt x="76" y="608"/>
                        </a:lnTo>
                        <a:lnTo>
                          <a:pt x="66" y="591"/>
                        </a:lnTo>
                        <a:lnTo>
                          <a:pt x="58" y="572"/>
                        </a:lnTo>
                        <a:lnTo>
                          <a:pt x="50" y="553"/>
                        </a:lnTo>
                        <a:lnTo>
                          <a:pt x="44" y="533"/>
                        </a:lnTo>
                        <a:lnTo>
                          <a:pt x="39" y="514"/>
                        </a:lnTo>
                        <a:lnTo>
                          <a:pt x="34" y="494"/>
                        </a:lnTo>
                        <a:lnTo>
                          <a:pt x="32" y="474"/>
                        </a:lnTo>
                        <a:lnTo>
                          <a:pt x="30" y="453"/>
                        </a:lnTo>
                        <a:lnTo>
                          <a:pt x="30" y="432"/>
                        </a:lnTo>
                        <a:lnTo>
                          <a:pt x="30" y="411"/>
                        </a:lnTo>
                        <a:lnTo>
                          <a:pt x="32" y="391"/>
                        </a:lnTo>
                        <a:lnTo>
                          <a:pt x="34" y="370"/>
                        </a:lnTo>
                        <a:lnTo>
                          <a:pt x="39" y="350"/>
                        </a:lnTo>
                        <a:lnTo>
                          <a:pt x="44" y="330"/>
                        </a:lnTo>
                        <a:lnTo>
                          <a:pt x="50" y="311"/>
                        </a:lnTo>
                        <a:lnTo>
                          <a:pt x="58" y="292"/>
                        </a:lnTo>
                        <a:lnTo>
                          <a:pt x="66" y="274"/>
                        </a:lnTo>
                        <a:lnTo>
                          <a:pt x="76" y="256"/>
                        </a:lnTo>
                        <a:lnTo>
                          <a:pt x="85" y="238"/>
                        </a:lnTo>
                        <a:lnTo>
                          <a:pt x="97" y="222"/>
                        </a:lnTo>
                        <a:lnTo>
                          <a:pt x="109" y="205"/>
                        </a:lnTo>
                        <a:lnTo>
                          <a:pt x="122" y="189"/>
                        </a:lnTo>
                        <a:lnTo>
                          <a:pt x="136" y="173"/>
                        </a:lnTo>
                        <a:lnTo>
                          <a:pt x="152" y="159"/>
                        </a:lnTo>
                        <a:lnTo>
                          <a:pt x="167" y="145"/>
                        </a:lnTo>
                        <a:lnTo>
                          <a:pt x="184" y="131"/>
                        </a:lnTo>
                        <a:lnTo>
                          <a:pt x="200" y="118"/>
                        </a:lnTo>
                        <a:lnTo>
                          <a:pt x="218" y="106"/>
                        </a:lnTo>
                        <a:lnTo>
                          <a:pt x="236" y="95"/>
                        </a:lnTo>
                        <a:lnTo>
                          <a:pt x="256" y="84"/>
                        </a:lnTo>
                        <a:lnTo>
                          <a:pt x="275" y="75"/>
                        </a:lnTo>
                        <a:lnTo>
                          <a:pt x="295" y="66"/>
                        </a:lnTo>
                        <a:lnTo>
                          <a:pt x="316" y="58"/>
                        </a:lnTo>
                        <a:lnTo>
                          <a:pt x="338" y="50"/>
                        </a:lnTo>
                        <a:lnTo>
                          <a:pt x="359" y="43"/>
                        </a:lnTo>
                        <a:lnTo>
                          <a:pt x="381" y="38"/>
                        </a:lnTo>
                        <a:lnTo>
                          <a:pt x="404" y="34"/>
                        </a:lnTo>
                        <a:lnTo>
                          <a:pt x="428" y="30"/>
                        </a:lnTo>
                        <a:lnTo>
                          <a:pt x="451" y="28"/>
                        </a:lnTo>
                        <a:lnTo>
                          <a:pt x="475" y="26"/>
                        </a:lnTo>
                        <a:lnTo>
                          <a:pt x="499" y="26"/>
                        </a:lnTo>
                        <a:lnTo>
                          <a:pt x="524" y="26"/>
                        </a:lnTo>
                        <a:lnTo>
                          <a:pt x="547" y="28"/>
                        </a:lnTo>
                        <a:lnTo>
                          <a:pt x="571" y="30"/>
                        </a:lnTo>
                        <a:lnTo>
                          <a:pt x="594" y="34"/>
                        </a:lnTo>
                        <a:lnTo>
                          <a:pt x="616" y="38"/>
                        </a:lnTo>
                        <a:lnTo>
                          <a:pt x="639" y="43"/>
                        </a:lnTo>
                        <a:lnTo>
                          <a:pt x="660" y="50"/>
                        </a:lnTo>
                        <a:lnTo>
                          <a:pt x="681" y="58"/>
                        </a:lnTo>
                        <a:lnTo>
                          <a:pt x="703" y="66"/>
                        </a:lnTo>
                        <a:lnTo>
                          <a:pt x="723" y="75"/>
                        </a:lnTo>
                        <a:lnTo>
                          <a:pt x="743" y="84"/>
                        </a:lnTo>
                        <a:lnTo>
                          <a:pt x="762" y="95"/>
                        </a:lnTo>
                        <a:lnTo>
                          <a:pt x="780" y="106"/>
                        </a:lnTo>
                        <a:lnTo>
                          <a:pt x="797" y="118"/>
                        </a:lnTo>
                        <a:lnTo>
                          <a:pt x="815" y="131"/>
                        </a:lnTo>
                        <a:lnTo>
                          <a:pt x="832" y="145"/>
                        </a:lnTo>
                        <a:lnTo>
                          <a:pt x="847" y="159"/>
                        </a:lnTo>
                        <a:lnTo>
                          <a:pt x="861" y="173"/>
                        </a:lnTo>
                        <a:lnTo>
                          <a:pt x="876" y="189"/>
                        </a:lnTo>
                        <a:lnTo>
                          <a:pt x="889" y="205"/>
                        </a:lnTo>
                        <a:lnTo>
                          <a:pt x="900" y="222"/>
                        </a:lnTo>
                        <a:lnTo>
                          <a:pt x="912" y="238"/>
                        </a:lnTo>
                        <a:lnTo>
                          <a:pt x="923" y="256"/>
                        </a:lnTo>
                        <a:lnTo>
                          <a:pt x="932" y="274"/>
                        </a:lnTo>
                        <a:lnTo>
                          <a:pt x="941" y="292"/>
                        </a:lnTo>
                        <a:lnTo>
                          <a:pt x="948" y="311"/>
                        </a:lnTo>
                        <a:lnTo>
                          <a:pt x="954" y="330"/>
                        </a:lnTo>
                        <a:lnTo>
                          <a:pt x="960" y="350"/>
                        </a:lnTo>
                        <a:lnTo>
                          <a:pt x="963" y="370"/>
                        </a:lnTo>
                        <a:lnTo>
                          <a:pt x="967" y="391"/>
                        </a:lnTo>
                        <a:lnTo>
                          <a:pt x="968" y="411"/>
                        </a:lnTo>
                        <a:lnTo>
                          <a:pt x="969" y="432"/>
                        </a:lnTo>
                        <a:close/>
                      </a:path>
                    </a:pathLst>
                  </a:custGeom>
                  <a:solidFill>
                    <a:srgbClr val="00AC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89" name="Freeform 7605">
                    <a:extLst>
                      <a:ext uri="{FF2B5EF4-FFF2-40B4-BE49-F238E27FC236}">
                        <a16:creationId xmlns:a16="http://schemas.microsoft.com/office/drawing/2014/main" xmlns="" id="{13D4B68B-4D6E-4997-BF13-3ED4F23DDA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17" y="1525"/>
                    <a:ext cx="162" cy="168"/>
                  </a:xfrm>
                  <a:custGeom>
                    <a:avLst/>
                    <a:gdLst>
                      <a:gd name="T0" fmla="*/ 960 w 969"/>
                      <a:gd name="T1" fmla="*/ 336 h 839"/>
                      <a:gd name="T2" fmla="*/ 922 w 969"/>
                      <a:gd name="T3" fmla="*/ 238 h 839"/>
                      <a:gd name="T4" fmla="*/ 859 w 969"/>
                      <a:gd name="T5" fmla="*/ 153 h 839"/>
                      <a:gd name="T6" fmla="*/ 775 w 969"/>
                      <a:gd name="T7" fmla="*/ 85 h 839"/>
                      <a:gd name="T8" fmla="*/ 673 w 969"/>
                      <a:gd name="T9" fmla="*/ 33 h 839"/>
                      <a:gd name="T10" fmla="*/ 558 w 969"/>
                      <a:gd name="T11" fmla="*/ 6 h 839"/>
                      <a:gd name="T12" fmla="*/ 435 w 969"/>
                      <a:gd name="T13" fmla="*/ 3 h 839"/>
                      <a:gd name="T14" fmla="*/ 319 w 969"/>
                      <a:gd name="T15" fmla="*/ 26 h 839"/>
                      <a:gd name="T16" fmla="*/ 215 w 969"/>
                      <a:gd name="T17" fmla="*/ 72 h 839"/>
                      <a:gd name="T18" fmla="*/ 126 w 969"/>
                      <a:gd name="T19" fmla="*/ 138 h 839"/>
                      <a:gd name="T20" fmla="*/ 59 w 969"/>
                      <a:gd name="T21" fmla="*/ 220 h 839"/>
                      <a:gd name="T22" fmla="*/ 16 w 969"/>
                      <a:gd name="T23" fmla="*/ 315 h 839"/>
                      <a:gd name="T24" fmla="*/ 0 w 969"/>
                      <a:gd name="T25" fmla="*/ 420 h 839"/>
                      <a:gd name="T26" fmla="*/ 16 w 969"/>
                      <a:gd name="T27" fmla="*/ 525 h 839"/>
                      <a:gd name="T28" fmla="*/ 59 w 969"/>
                      <a:gd name="T29" fmla="*/ 620 h 839"/>
                      <a:gd name="T30" fmla="*/ 126 w 969"/>
                      <a:gd name="T31" fmla="*/ 702 h 839"/>
                      <a:gd name="T32" fmla="*/ 215 w 969"/>
                      <a:gd name="T33" fmla="*/ 768 h 839"/>
                      <a:gd name="T34" fmla="*/ 319 w 969"/>
                      <a:gd name="T35" fmla="*/ 814 h 839"/>
                      <a:gd name="T36" fmla="*/ 435 w 969"/>
                      <a:gd name="T37" fmla="*/ 837 h 839"/>
                      <a:gd name="T38" fmla="*/ 558 w 969"/>
                      <a:gd name="T39" fmla="*/ 834 h 839"/>
                      <a:gd name="T40" fmla="*/ 673 w 969"/>
                      <a:gd name="T41" fmla="*/ 807 h 839"/>
                      <a:gd name="T42" fmla="*/ 775 w 969"/>
                      <a:gd name="T43" fmla="*/ 756 h 839"/>
                      <a:gd name="T44" fmla="*/ 859 w 969"/>
                      <a:gd name="T45" fmla="*/ 687 h 839"/>
                      <a:gd name="T46" fmla="*/ 922 w 969"/>
                      <a:gd name="T47" fmla="*/ 601 h 839"/>
                      <a:gd name="T48" fmla="*/ 960 w 969"/>
                      <a:gd name="T49" fmla="*/ 505 h 839"/>
                      <a:gd name="T50" fmla="*/ 940 w 969"/>
                      <a:gd name="T51" fmla="*/ 420 h 839"/>
                      <a:gd name="T52" fmla="*/ 926 w 969"/>
                      <a:gd name="T53" fmla="*/ 518 h 839"/>
                      <a:gd name="T54" fmla="*/ 885 w 969"/>
                      <a:gd name="T55" fmla="*/ 608 h 839"/>
                      <a:gd name="T56" fmla="*/ 821 w 969"/>
                      <a:gd name="T57" fmla="*/ 685 h 839"/>
                      <a:gd name="T58" fmla="*/ 740 w 969"/>
                      <a:gd name="T59" fmla="*/ 747 h 839"/>
                      <a:gd name="T60" fmla="*/ 641 w 969"/>
                      <a:gd name="T61" fmla="*/ 790 h 839"/>
                      <a:gd name="T62" fmla="*/ 531 w 969"/>
                      <a:gd name="T63" fmla="*/ 812 h 839"/>
                      <a:gd name="T64" fmla="*/ 416 w 969"/>
                      <a:gd name="T65" fmla="*/ 810 h 839"/>
                      <a:gd name="T66" fmla="*/ 308 w 969"/>
                      <a:gd name="T67" fmla="*/ 783 h 839"/>
                      <a:gd name="T68" fmla="*/ 212 w 969"/>
                      <a:gd name="T69" fmla="*/ 736 h 839"/>
                      <a:gd name="T70" fmla="*/ 134 w 969"/>
                      <a:gd name="T71" fmla="*/ 671 h 839"/>
                      <a:gd name="T72" fmla="*/ 75 w 969"/>
                      <a:gd name="T73" fmla="*/ 591 h 839"/>
                      <a:gd name="T74" fmla="*/ 39 w 969"/>
                      <a:gd name="T75" fmla="*/ 500 h 839"/>
                      <a:gd name="T76" fmla="*/ 30 w 969"/>
                      <a:gd name="T77" fmla="*/ 399 h 839"/>
                      <a:gd name="T78" fmla="*/ 50 w 969"/>
                      <a:gd name="T79" fmla="*/ 303 h 839"/>
                      <a:gd name="T80" fmla="*/ 96 w 969"/>
                      <a:gd name="T81" fmla="*/ 216 h 839"/>
                      <a:gd name="T82" fmla="*/ 164 w 969"/>
                      <a:gd name="T83" fmla="*/ 142 h 839"/>
                      <a:gd name="T84" fmla="*/ 249 w 969"/>
                      <a:gd name="T85" fmla="*/ 84 h 839"/>
                      <a:gd name="T86" fmla="*/ 350 w 969"/>
                      <a:gd name="T87" fmla="*/ 44 h 839"/>
                      <a:gd name="T88" fmla="*/ 461 w 969"/>
                      <a:gd name="T89" fmla="*/ 27 h 839"/>
                      <a:gd name="T90" fmla="*/ 577 w 969"/>
                      <a:gd name="T91" fmla="*/ 34 h 839"/>
                      <a:gd name="T92" fmla="*/ 683 w 969"/>
                      <a:gd name="T93" fmla="*/ 65 h 839"/>
                      <a:gd name="T94" fmla="*/ 774 w 969"/>
                      <a:gd name="T95" fmla="*/ 116 h 839"/>
                      <a:gd name="T96" fmla="*/ 850 w 969"/>
                      <a:gd name="T97" fmla="*/ 184 h 839"/>
                      <a:gd name="T98" fmla="*/ 904 w 969"/>
                      <a:gd name="T99" fmla="*/ 267 h 839"/>
                      <a:gd name="T100" fmla="*/ 935 w 969"/>
                      <a:gd name="T101" fmla="*/ 360 h 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69" h="839">
                        <a:moveTo>
                          <a:pt x="969" y="420"/>
                        </a:moveTo>
                        <a:lnTo>
                          <a:pt x="969" y="398"/>
                        </a:lnTo>
                        <a:lnTo>
                          <a:pt x="967" y="377"/>
                        </a:lnTo>
                        <a:lnTo>
                          <a:pt x="964" y="356"/>
                        </a:lnTo>
                        <a:lnTo>
                          <a:pt x="960" y="336"/>
                        </a:lnTo>
                        <a:lnTo>
                          <a:pt x="954" y="315"/>
                        </a:lnTo>
                        <a:lnTo>
                          <a:pt x="948" y="296"/>
                        </a:lnTo>
                        <a:lnTo>
                          <a:pt x="940" y="276"/>
                        </a:lnTo>
                        <a:lnTo>
                          <a:pt x="932" y="257"/>
                        </a:lnTo>
                        <a:lnTo>
                          <a:pt x="922" y="238"/>
                        </a:lnTo>
                        <a:lnTo>
                          <a:pt x="911" y="220"/>
                        </a:lnTo>
                        <a:lnTo>
                          <a:pt x="900" y="202"/>
                        </a:lnTo>
                        <a:lnTo>
                          <a:pt x="886" y="186"/>
                        </a:lnTo>
                        <a:lnTo>
                          <a:pt x="873" y="170"/>
                        </a:lnTo>
                        <a:lnTo>
                          <a:pt x="859" y="153"/>
                        </a:lnTo>
                        <a:lnTo>
                          <a:pt x="844" y="138"/>
                        </a:lnTo>
                        <a:lnTo>
                          <a:pt x="827" y="124"/>
                        </a:lnTo>
                        <a:lnTo>
                          <a:pt x="811" y="110"/>
                        </a:lnTo>
                        <a:lnTo>
                          <a:pt x="793" y="97"/>
                        </a:lnTo>
                        <a:lnTo>
                          <a:pt x="775" y="85"/>
                        </a:lnTo>
                        <a:lnTo>
                          <a:pt x="756" y="72"/>
                        </a:lnTo>
                        <a:lnTo>
                          <a:pt x="736" y="61"/>
                        </a:lnTo>
                        <a:lnTo>
                          <a:pt x="716" y="52"/>
                        </a:lnTo>
                        <a:lnTo>
                          <a:pt x="695" y="43"/>
                        </a:lnTo>
                        <a:lnTo>
                          <a:pt x="673" y="33"/>
                        </a:lnTo>
                        <a:lnTo>
                          <a:pt x="652" y="26"/>
                        </a:lnTo>
                        <a:lnTo>
                          <a:pt x="629" y="20"/>
                        </a:lnTo>
                        <a:lnTo>
                          <a:pt x="606" y="14"/>
                        </a:lnTo>
                        <a:lnTo>
                          <a:pt x="583" y="10"/>
                        </a:lnTo>
                        <a:lnTo>
                          <a:pt x="558" y="6"/>
                        </a:lnTo>
                        <a:lnTo>
                          <a:pt x="535" y="3"/>
                        </a:lnTo>
                        <a:lnTo>
                          <a:pt x="510" y="1"/>
                        </a:lnTo>
                        <a:lnTo>
                          <a:pt x="485" y="0"/>
                        </a:lnTo>
                        <a:lnTo>
                          <a:pt x="460" y="1"/>
                        </a:lnTo>
                        <a:lnTo>
                          <a:pt x="435" y="3"/>
                        </a:lnTo>
                        <a:lnTo>
                          <a:pt x="411" y="6"/>
                        </a:lnTo>
                        <a:lnTo>
                          <a:pt x="388" y="10"/>
                        </a:lnTo>
                        <a:lnTo>
                          <a:pt x="364" y="14"/>
                        </a:lnTo>
                        <a:lnTo>
                          <a:pt x="341" y="20"/>
                        </a:lnTo>
                        <a:lnTo>
                          <a:pt x="319" y="26"/>
                        </a:lnTo>
                        <a:lnTo>
                          <a:pt x="296" y="33"/>
                        </a:lnTo>
                        <a:lnTo>
                          <a:pt x="275" y="43"/>
                        </a:lnTo>
                        <a:lnTo>
                          <a:pt x="254" y="52"/>
                        </a:lnTo>
                        <a:lnTo>
                          <a:pt x="234" y="61"/>
                        </a:lnTo>
                        <a:lnTo>
                          <a:pt x="215" y="72"/>
                        </a:lnTo>
                        <a:lnTo>
                          <a:pt x="194" y="85"/>
                        </a:lnTo>
                        <a:lnTo>
                          <a:pt x="177" y="97"/>
                        </a:lnTo>
                        <a:lnTo>
                          <a:pt x="159" y="110"/>
                        </a:lnTo>
                        <a:lnTo>
                          <a:pt x="142" y="124"/>
                        </a:lnTo>
                        <a:lnTo>
                          <a:pt x="126" y="138"/>
                        </a:lnTo>
                        <a:lnTo>
                          <a:pt x="112" y="153"/>
                        </a:lnTo>
                        <a:lnTo>
                          <a:pt x="96" y="170"/>
                        </a:lnTo>
                        <a:lnTo>
                          <a:pt x="83" y="186"/>
                        </a:lnTo>
                        <a:lnTo>
                          <a:pt x="70" y="202"/>
                        </a:lnTo>
                        <a:lnTo>
                          <a:pt x="59" y="220"/>
                        </a:lnTo>
                        <a:lnTo>
                          <a:pt x="49" y="238"/>
                        </a:lnTo>
                        <a:lnTo>
                          <a:pt x="38" y="257"/>
                        </a:lnTo>
                        <a:lnTo>
                          <a:pt x="30" y="276"/>
                        </a:lnTo>
                        <a:lnTo>
                          <a:pt x="23" y="296"/>
                        </a:lnTo>
                        <a:lnTo>
                          <a:pt x="16" y="315"/>
                        </a:lnTo>
                        <a:lnTo>
                          <a:pt x="11" y="336"/>
                        </a:lnTo>
                        <a:lnTo>
                          <a:pt x="6" y="356"/>
                        </a:lnTo>
                        <a:lnTo>
                          <a:pt x="2" y="377"/>
                        </a:lnTo>
                        <a:lnTo>
                          <a:pt x="1" y="398"/>
                        </a:lnTo>
                        <a:lnTo>
                          <a:pt x="0" y="420"/>
                        </a:lnTo>
                        <a:lnTo>
                          <a:pt x="1" y="441"/>
                        </a:lnTo>
                        <a:lnTo>
                          <a:pt x="2" y="463"/>
                        </a:lnTo>
                        <a:lnTo>
                          <a:pt x="6" y="484"/>
                        </a:lnTo>
                        <a:lnTo>
                          <a:pt x="11" y="505"/>
                        </a:lnTo>
                        <a:lnTo>
                          <a:pt x="16" y="525"/>
                        </a:lnTo>
                        <a:lnTo>
                          <a:pt x="23" y="545"/>
                        </a:lnTo>
                        <a:lnTo>
                          <a:pt x="30" y="565"/>
                        </a:lnTo>
                        <a:lnTo>
                          <a:pt x="38" y="583"/>
                        </a:lnTo>
                        <a:lnTo>
                          <a:pt x="49" y="601"/>
                        </a:lnTo>
                        <a:lnTo>
                          <a:pt x="59" y="620"/>
                        </a:lnTo>
                        <a:lnTo>
                          <a:pt x="70" y="637"/>
                        </a:lnTo>
                        <a:lnTo>
                          <a:pt x="83" y="655"/>
                        </a:lnTo>
                        <a:lnTo>
                          <a:pt x="96" y="671"/>
                        </a:lnTo>
                        <a:lnTo>
                          <a:pt x="112" y="687"/>
                        </a:lnTo>
                        <a:lnTo>
                          <a:pt x="126" y="702"/>
                        </a:lnTo>
                        <a:lnTo>
                          <a:pt x="142" y="716"/>
                        </a:lnTo>
                        <a:lnTo>
                          <a:pt x="159" y="731"/>
                        </a:lnTo>
                        <a:lnTo>
                          <a:pt x="177" y="744"/>
                        </a:lnTo>
                        <a:lnTo>
                          <a:pt x="194" y="756"/>
                        </a:lnTo>
                        <a:lnTo>
                          <a:pt x="215" y="768"/>
                        </a:lnTo>
                        <a:lnTo>
                          <a:pt x="234" y="779"/>
                        </a:lnTo>
                        <a:lnTo>
                          <a:pt x="254" y="789"/>
                        </a:lnTo>
                        <a:lnTo>
                          <a:pt x="275" y="798"/>
                        </a:lnTo>
                        <a:lnTo>
                          <a:pt x="296" y="807"/>
                        </a:lnTo>
                        <a:lnTo>
                          <a:pt x="319" y="814"/>
                        </a:lnTo>
                        <a:lnTo>
                          <a:pt x="341" y="821"/>
                        </a:lnTo>
                        <a:lnTo>
                          <a:pt x="364" y="826"/>
                        </a:lnTo>
                        <a:lnTo>
                          <a:pt x="388" y="831"/>
                        </a:lnTo>
                        <a:lnTo>
                          <a:pt x="411" y="834"/>
                        </a:lnTo>
                        <a:lnTo>
                          <a:pt x="435" y="837"/>
                        </a:lnTo>
                        <a:lnTo>
                          <a:pt x="460" y="839"/>
                        </a:lnTo>
                        <a:lnTo>
                          <a:pt x="485" y="839"/>
                        </a:lnTo>
                        <a:lnTo>
                          <a:pt x="510" y="839"/>
                        </a:lnTo>
                        <a:lnTo>
                          <a:pt x="535" y="837"/>
                        </a:lnTo>
                        <a:lnTo>
                          <a:pt x="558" y="834"/>
                        </a:lnTo>
                        <a:lnTo>
                          <a:pt x="583" y="831"/>
                        </a:lnTo>
                        <a:lnTo>
                          <a:pt x="606" y="826"/>
                        </a:lnTo>
                        <a:lnTo>
                          <a:pt x="629" y="821"/>
                        </a:lnTo>
                        <a:lnTo>
                          <a:pt x="652" y="814"/>
                        </a:lnTo>
                        <a:lnTo>
                          <a:pt x="673" y="807"/>
                        </a:lnTo>
                        <a:lnTo>
                          <a:pt x="695" y="798"/>
                        </a:lnTo>
                        <a:lnTo>
                          <a:pt x="716" y="789"/>
                        </a:lnTo>
                        <a:lnTo>
                          <a:pt x="736" y="779"/>
                        </a:lnTo>
                        <a:lnTo>
                          <a:pt x="756" y="768"/>
                        </a:lnTo>
                        <a:lnTo>
                          <a:pt x="775" y="756"/>
                        </a:lnTo>
                        <a:lnTo>
                          <a:pt x="793" y="744"/>
                        </a:lnTo>
                        <a:lnTo>
                          <a:pt x="811" y="731"/>
                        </a:lnTo>
                        <a:lnTo>
                          <a:pt x="827" y="716"/>
                        </a:lnTo>
                        <a:lnTo>
                          <a:pt x="844" y="702"/>
                        </a:lnTo>
                        <a:lnTo>
                          <a:pt x="859" y="687"/>
                        </a:lnTo>
                        <a:lnTo>
                          <a:pt x="873" y="671"/>
                        </a:lnTo>
                        <a:lnTo>
                          <a:pt x="886" y="655"/>
                        </a:lnTo>
                        <a:lnTo>
                          <a:pt x="900" y="637"/>
                        </a:lnTo>
                        <a:lnTo>
                          <a:pt x="911" y="620"/>
                        </a:lnTo>
                        <a:lnTo>
                          <a:pt x="922" y="601"/>
                        </a:lnTo>
                        <a:lnTo>
                          <a:pt x="932" y="583"/>
                        </a:lnTo>
                        <a:lnTo>
                          <a:pt x="940" y="565"/>
                        </a:lnTo>
                        <a:lnTo>
                          <a:pt x="948" y="545"/>
                        </a:lnTo>
                        <a:lnTo>
                          <a:pt x="954" y="525"/>
                        </a:lnTo>
                        <a:lnTo>
                          <a:pt x="960" y="505"/>
                        </a:lnTo>
                        <a:lnTo>
                          <a:pt x="964" y="484"/>
                        </a:lnTo>
                        <a:lnTo>
                          <a:pt x="967" y="463"/>
                        </a:lnTo>
                        <a:lnTo>
                          <a:pt x="969" y="441"/>
                        </a:lnTo>
                        <a:lnTo>
                          <a:pt x="969" y="420"/>
                        </a:lnTo>
                        <a:close/>
                        <a:moveTo>
                          <a:pt x="940" y="420"/>
                        </a:moveTo>
                        <a:lnTo>
                          <a:pt x="940" y="440"/>
                        </a:lnTo>
                        <a:lnTo>
                          <a:pt x="937" y="460"/>
                        </a:lnTo>
                        <a:lnTo>
                          <a:pt x="935" y="480"/>
                        </a:lnTo>
                        <a:lnTo>
                          <a:pt x="930" y="500"/>
                        </a:lnTo>
                        <a:lnTo>
                          <a:pt x="926" y="518"/>
                        </a:lnTo>
                        <a:lnTo>
                          <a:pt x="920" y="537"/>
                        </a:lnTo>
                        <a:lnTo>
                          <a:pt x="913" y="555"/>
                        </a:lnTo>
                        <a:lnTo>
                          <a:pt x="904" y="574"/>
                        </a:lnTo>
                        <a:lnTo>
                          <a:pt x="895" y="591"/>
                        </a:lnTo>
                        <a:lnTo>
                          <a:pt x="885" y="608"/>
                        </a:lnTo>
                        <a:lnTo>
                          <a:pt x="875" y="624"/>
                        </a:lnTo>
                        <a:lnTo>
                          <a:pt x="863" y="640"/>
                        </a:lnTo>
                        <a:lnTo>
                          <a:pt x="850" y="656"/>
                        </a:lnTo>
                        <a:lnTo>
                          <a:pt x="837" y="671"/>
                        </a:lnTo>
                        <a:lnTo>
                          <a:pt x="821" y="685"/>
                        </a:lnTo>
                        <a:lnTo>
                          <a:pt x="807" y="699"/>
                        </a:lnTo>
                        <a:lnTo>
                          <a:pt x="791" y="712"/>
                        </a:lnTo>
                        <a:lnTo>
                          <a:pt x="774" y="725"/>
                        </a:lnTo>
                        <a:lnTo>
                          <a:pt x="757" y="736"/>
                        </a:lnTo>
                        <a:lnTo>
                          <a:pt x="740" y="747"/>
                        </a:lnTo>
                        <a:lnTo>
                          <a:pt x="721" y="757"/>
                        </a:lnTo>
                        <a:lnTo>
                          <a:pt x="702" y="767"/>
                        </a:lnTo>
                        <a:lnTo>
                          <a:pt x="683" y="775"/>
                        </a:lnTo>
                        <a:lnTo>
                          <a:pt x="663" y="783"/>
                        </a:lnTo>
                        <a:lnTo>
                          <a:pt x="641" y="790"/>
                        </a:lnTo>
                        <a:lnTo>
                          <a:pt x="620" y="796"/>
                        </a:lnTo>
                        <a:lnTo>
                          <a:pt x="599" y="801"/>
                        </a:lnTo>
                        <a:lnTo>
                          <a:pt x="577" y="807"/>
                        </a:lnTo>
                        <a:lnTo>
                          <a:pt x="555" y="810"/>
                        </a:lnTo>
                        <a:lnTo>
                          <a:pt x="531" y="812"/>
                        </a:lnTo>
                        <a:lnTo>
                          <a:pt x="508" y="814"/>
                        </a:lnTo>
                        <a:lnTo>
                          <a:pt x="485" y="814"/>
                        </a:lnTo>
                        <a:lnTo>
                          <a:pt x="461" y="814"/>
                        </a:lnTo>
                        <a:lnTo>
                          <a:pt x="439" y="812"/>
                        </a:lnTo>
                        <a:lnTo>
                          <a:pt x="416" y="810"/>
                        </a:lnTo>
                        <a:lnTo>
                          <a:pt x="394" y="807"/>
                        </a:lnTo>
                        <a:lnTo>
                          <a:pt x="371" y="801"/>
                        </a:lnTo>
                        <a:lnTo>
                          <a:pt x="350" y="796"/>
                        </a:lnTo>
                        <a:lnTo>
                          <a:pt x="328" y="790"/>
                        </a:lnTo>
                        <a:lnTo>
                          <a:pt x="308" y="783"/>
                        </a:lnTo>
                        <a:lnTo>
                          <a:pt x="288" y="775"/>
                        </a:lnTo>
                        <a:lnTo>
                          <a:pt x="268" y="767"/>
                        </a:lnTo>
                        <a:lnTo>
                          <a:pt x="249" y="757"/>
                        </a:lnTo>
                        <a:lnTo>
                          <a:pt x="230" y="747"/>
                        </a:lnTo>
                        <a:lnTo>
                          <a:pt x="212" y="736"/>
                        </a:lnTo>
                        <a:lnTo>
                          <a:pt x="196" y="725"/>
                        </a:lnTo>
                        <a:lnTo>
                          <a:pt x="179" y="712"/>
                        </a:lnTo>
                        <a:lnTo>
                          <a:pt x="164" y="699"/>
                        </a:lnTo>
                        <a:lnTo>
                          <a:pt x="148" y="685"/>
                        </a:lnTo>
                        <a:lnTo>
                          <a:pt x="134" y="671"/>
                        </a:lnTo>
                        <a:lnTo>
                          <a:pt x="120" y="656"/>
                        </a:lnTo>
                        <a:lnTo>
                          <a:pt x="108" y="640"/>
                        </a:lnTo>
                        <a:lnTo>
                          <a:pt x="96" y="624"/>
                        </a:lnTo>
                        <a:lnTo>
                          <a:pt x="84" y="608"/>
                        </a:lnTo>
                        <a:lnTo>
                          <a:pt x="75" y="591"/>
                        </a:lnTo>
                        <a:lnTo>
                          <a:pt x="65" y="574"/>
                        </a:lnTo>
                        <a:lnTo>
                          <a:pt x="57" y="555"/>
                        </a:lnTo>
                        <a:lnTo>
                          <a:pt x="50" y="537"/>
                        </a:lnTo>
                        <a:lnTo>
                          <a:pt x="44" y="518"/>
                        </a:lnTo>
                        <a:lnTo>
                          <a:pt x="39" y="500"/>
                        </a:lnTo>
                        <a:lnTo>
                          <a:pt x="34" y="480"/>
                        </a:lnTo>
                        <a:lnTo>
                          <a:pt x="32" y="460"/>
                        </a:lnTo>
                        <a:lnTo>
                          <a:pt x="30" y="440"/>
                        </a:lnTo>
                        <a:lnTo>
                          <a:pt x="30" y="420"/>
                        </a:lnTo>
                        <a:lnTo>
                          <a:pt x="30" y="399"/>
                        </a:lnTo>
                        <a:lnTo>
                          <a:pt x="32" y="380"/>
                        </a:lnTo>
                        <a:lnTo>
                          <a:pt x="34" y="360"/>
                        </a:lnTo>
                        <a:lnTo>
                          <a:pt x="39" y="341"/>
                        </a:lnTo>
                        <a:lnTo>
                          <a:pt x="44" y="321"/>
                        </a:lnTo>
                        <a:lnTo>
                          <a:pt x="50" y="303"/>
                        </a:lnTo>
                        <a:lnTo>
                          <a:pt x="57" y="285"/>
                        </a:lnTo>
                        <a:lnTo>
                          <a:pt x="65" y="267"/>
                        </a:lnTo>
                        <a:lnTo>
                          <a:pt x="75" y="250"/>
                        </a:lnTo>
                        <a:lnTo>
                          <a:pt x="84" y="232"/>
                        </a:lnTo>
                        <a:lnTo>
                          <a:pt x="96" y="216"/>
                        </a:lnTo>
                        <a:lnTo>
                          <a:pt x="108" y="199"/>
                        </a:lnTo>
                        <a:lnTo>
                          <a:pt x="120" y="184"/>
                        </a:lnTo>
                        <a:lnTo>
                          <a:pt x="134" y="170"/>
                        </a:lnTo>
                        <a:lnTo>
                          <a:pt x="148" y="155"/>
                        </a:lnTo>
                        <a:lnTo>
                          <a:pt x="164" y="142"/>
                        </a:lnTo>
                        <a:lnTo>
                          <a:pt x="179" y="129"/>
                        </a:lnTo>
                        <a:lnTo>
                          <a:pt x="196" y="116"/>
                        </a:lnTo>
                        <a:lnTo>
                          <a:pt x="212" y="104"/>
                        </a:lnTo>
                        <a:lnTo>
                          <a:pt x="230" y="94"/>
                        </a:lnTo>
                        <a:lnTo>
                          <a:pt x="249" y="84"/>
                        </a:lnTo>
                        <a:lnTo>
                          <a:pt x="268" y="73"/>
                        </a:lnTo>
                        <a:lnTo>
                          <a:pt x="288" y="65"/>
                        </a:lnTo>
                        <a:lnTo>
                          <a:pt x="308" y="57"/>
                        </a:lnTo>
                        <a:lnTo>
                          <a:pt x="328" y="50"/>
                        </a:lnTo>
                        <a:lnTo>
                          <a:pt x="350" y="44"/>
                        </a:lnTo>
                        <a:lnTo>
                          <a:pt x="371" y="38"/>
                        </a:lnTo>
                        <a:lnTo>
                          <a:pt x="394" y="34"/>
                        </a:lnTo>
                        <a:lnTo>
                          <a:pt x="416" y="30"/>
                        </a:lnTo>
                        <a:lnTo>
                          <a:pt x="439" y="28"/>
                        </a:lnTo>
                        <a:lnTo>
                          <a:pt x="461" y="27"/>
                        </a:lnTo>
                        <a:lnTo>
                          <a:pt x="485" y="26"/>
                        </a:lnTo>
                        <a:lnTo>
                          <a:pt x="508" y="27"/>
                        </a:lnTo>
                        <a:lnTo>
                          <a:pt x="531" y="28"/>
                        </a:lnTo>
                        <a:lnTo>
                          <a:pt x="555" y="30"/>
                        </a:lnTo>
                        <a:lnTo>
                          <a:pt x="577" y="34"/>
                        </a:lnTo>
                        <a:lnTo>
                          <a:pt x="599" y="38"/>
                        </a:lnTo>
                        <a:lnTo>
                          <a:pt x="620" y="44"/>
                        </a:lnTo>
                        <a:lnTo>
                          <a:pt x="641" y="50"/>
                        </a:lnTo>
                        <a:lnTo>
                          <a:pt x="663" y="57"/>
                        </a:lnTo>
                        <a:lnTo>
                          <a:pt x="683" y="65"/>
                        </a:lnTo>
                        <a:lnTo>
                          <a:pt x="702" y="73"/>
                        </a:lnTo>
                        <a:lnTo>
                          <a:pt x="721" y="84"/>
                        </a:lnTo>
                        <a:lnTo>
                          <a:pt x="740" y="94"/>
                        </a:lnTo>
                        <a:lnTo>
                          <a:pt x="757" y="104"/>
                        </a:lnTo>
                        <a:lnTo>
                          <a:pt x="774" y="116"/>
                        </a:lnTo>
                        <a:lnTo>
                          <a:pt x="791" y="129"/>
                        </a:lnTo>
                        <a:lnTo>
                          <a:pt x="807" y="142"/>
                        </a:lnTo>
                        <a:lnTo>
                          <a:pt x="821" y="155"/>
                        </a:lnTo>
                        <a:lnTo>
                          <a:pt x="837" y="170"/>
                        </a:lnTo>
                        <a:lnTo>
                          <a:pt x="850" y="184"/>
                        </a:lnTo>
                        <a:lnTo>
                          <a:pt x="863" y="199"/>
                        </a:lnTo>
                        <a:lnTo>
                          <a:pt x="875" y="216"/>
                        </a:lnTo>
                        <a:lnTo>
                          <a:pt x="885" y="232"/>
                        </a:lnTo>
                        <a:lnTo>
                          <a:pt x="895" y="250"/>
                        </a:lnTo>
                        <a:lnTo>
                          <a:pt x="904" y="267"/>
                        </a:lnTo>
                        <a:lnTo>
                          <a:pt x="913" y="285"/>
                        </a:lnTo>
                        <a:lnTo>
                          <a:pt x="920" y="303"/>
                        </a:lnTo>
                        <a:lnTo>
                          <a:pt x="926" y="321"/>
                        </a:lnTo>
                        <a:lnTo>
                          <a:pt x="930" y="341"/>
                        </a:lnTo>
                        <a:lnTo>
                          <a:pt x="935" y="360"/>
                        </a:lnTo>
                        <a:lnTo>
                          <a:pt x="937" y="380"/>
                        </a:lnTo>
                        <a:lnTo>
                          <a:pt x="940" y="399"/>
                        </a:lnTo>
                        <a:lnTo>
                          <a:pt x="940" y="420"/>
                        </a:lnTo>
                        <a:close/>
                      </a:path>
                    </a:pathLst>
                  </a:custGeom>
                  <a:solidFill>
                    <a:srgbClr val="10AE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0" name="Freeform 7606">
                    <a:extLst>
                      <a:ext uri="{FF2B5EF4-FFF2-40B4-BE49-F238E27FC236}">
                        <a16:creationId xmlns:a16="http://schemas.microsoft.com/office/drawing/2014/main" xmlns="" id="{E5E9BE07-0FF9-4A3C-B097-3AF21E07CB6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20" y="1528"/>
                    <a:ext cx="156" cy="162"/>
                  </a:xfrm>
                  <a:custGeom>
                    <a:avLst/>
                    <a:gdLst>
                      <a:gd name="T0" fmla="*/ 930 w 939"/>
                      <a:gd name="T1" fmla="*/ 324 h 813"/>
                      <a:gd name="T2" fmla="*/ 893 w 939"/>
                      <a:gd name="T3" fmla="*/ 230 h 813"/>
                      <a:gd name="T4" fmla="*/ 831 w 939"/>
                      <a:gd name="T5" fmla="*/ 147 h 813"/>
                      <a:gd name="T6" fmla="*/ 750 w 939"/>
                      <a:gd name="T7" fmla="*/ 80 h 813"/>
                      <a:gd name="T8" fmla="*/ 651 w 939"/>
                      <a:gd name="T9" fmla="*/ 32 h 813"/>
                      <a:gd name="T10" fmla="*/ 541 w 939"/>
                      <a:gd name="T11" fmla="*/ 4 h 813"/>
                      <a:gd name="T12" fmla="*/ 421 w 939"/>
                      <a:gd name="T13" fmla="*/ 2 h 813"/>
                      <a:gd name="T14" fmla="*/ 308 w 939"/>
                      <a:gd name="T15" fmla="*/ 24 h 813"/>
                      <a:gd name="T16" fmla="*/ 206 w 939"/>
                      <a:gd name="T17" fmla="*/ 69 h 813"/>
                      <a:gd name="T18" fmla="*/ 122 w 939"/>
                      <a:gd name="T19" fmla="*/ 133 h 813"/>
                      <a:gd name="T20" fmla="*/ 55 w 939"/>
                      <a:gd name="T21" fmla="*/ 212 h 813"/>
                      <a:gd name="T22" fmla="*/ 14 w 939"/>
                      <a:gd name="T23" fmla="*/ 304 h 813"/>
                      <a:gd name="T24" fmla="*/ 0 w 939"/>
                      <a:gd name="T25" fmla="*/ 406 h 813"/>
                      <a:gd name="T26" fmla="*/ 14 w 939"/>
                      <a:gd name="T27" fmla="*/ 507 h 813"/>
                      <a:gd name="T28" fmla="*/ 55 w 939"/>
                      <a:gd name="T29" fmla="*/ 600 h 813"/>
                      <a:gd name="T30" fmla="*/ 122 w 939"/>
                      <a:gd name="T31" fmla="*/ 680 h 813"/>
                      <a:gd name="T32" fmla="*/ 206 w 939"/>
                      <a:gd name="T33" fmla="*/ 743 h 813"/>
                      <a:gd name="T34" fmla="*/ 308 w 939"/>
                      <a:gd name="T35" fmla="*/ 788 h 813"/>
                      <a:gd name="T36" fmla="*/ 421 w 939"/>
                      <a:gd name="T37" fmla="*/ 811 h 813"/>
                      <a:gd name="T38" fmla="*/ 541 w 939"/>
                      <a:gd name="T39" fmla="*/ 808 h 813"/>
                      <a:gd name="T40" fmla="*/ 651 w 939"/>
                      <a:gd name="T41" fmla="*/ 781 h 813"/>
                      <a:gd name="T42" fmla="*/ 750 w 939"/>
                      <a:gd name="T43" fmla="*/ 732 h 813"/>
                      <a:gd name="T44" fmla="*/ 831 w 939"/>
                      <a:gd name="T45" fmla="*/ 664 h 813"/>
                      <a:gd name="T46" fmla="*/ 893 w 939"/>
                      <a:gd name="T47" fmla="*/ 582 h 813"/>
                      <a:gd name="T48" fmla="*/ 930 w 939"/>
                      <a:gd name="T49" fmla="*/ 488 h 813"/>
                      <a:gd name="T50" fmla="*/ 910 w 939"/>
                      <a:gd name="T51" fmla="*/ 406 h 813"/>
                      <a:gd name="T52" fmla="*/ 895 w 939"/>
                      <a:gd name="T53" fmla="*/ 501 h 813"/>
                      <a:gd name="T54" fmla="*/ 856 w 939"/>
                      <a:gd name="T55" fmla="*/ 587 h 813"/>
                      <a:gd name="T56" fmla="*/ 795 w 939"/>
                      <a:gd name="T57" fmla="*/ 662 h 813"/>
                      <a:gd name="T58" fmla="*/ 715 w 939"/>
                      <a:gd name="T59" fmla="*/ 722 h 813"/>
                      <a:gd name="T60" fmla="*/ 620 w 939"/>
                      <a:gd name="T61" fmla="*/ 764 h 813"/>
                      <a:gd name="T62" fmla="*/ 514 w 939"/>
                      <a:gd name="T63" fmla="*/ 785 h 813"/>
                      <a:gd name="T64" fmla="*/ 402 w 939"/>
                      <a:gd name="T65" fmla="*/ 783 h 813"/>
                      <a:gd name="T66" fmla="*/ 297 w 939"/>
                      <a:gd name="T67" fmla="*/ 758 h 813"/>
                      <a:gd name="T68" fmla="*/ 206 w 939"/>
                      <a:gd name="T69" fmla="*/ 712 h 813"/>
                      <a:gd name="T70" fmla="*/ 129 w 939"/>
                      <a:gd name="T71" fmla="*/ 649 h 813"/>
                      <a:gd name="T72" fmla="*/ 72 w 939"/>
                      <a:gd name="T73" fmla="*/ 571 h 813"/>
                      <a:gd name="T74" fmla="*/ 37 w 939"/>
                      <a:gd name="T75" fmla="*/ 483 h 813"/>
                      <a:gd name="T76" fmla="*/ 29 w 939"/>
                      <a:gd name="T77" fmla="*/ 386 h 813"/>
                      <a:gd name="T78" fmla="*/ 48 w 939"/>
                      <a:gd name="T79" fmla="*/ 293 h 813"/>
                      <a:gd name="T80" fmla="*/ 92 w 939"/>
                      <a:gd name="T81" fmla="*/ 208 h 813"/>
                      <a:gd name="T82" fmla="*/ 157 w 939"/>
                      <a:gd name="T83" fmla="*/ 136 h 813"/>
                      <a:gd name="T84" fmla="*/ 240 w 939"/>
                      <a:gd name="T85" fmla="*/ 80 h 813"/>
                      <a:gd name="T86" fmla="*/ 338 w 939"/>
                      <a:gd name="T87" fmla="*/ 42 h 813"/>
                      <a:gd name="T88" fmla="*/ 446 w 939"/>
                      <a:gd name="T89" fmla="*/ 25 h 813"/>
                      <a:gd name="T90" fmla="*/ 558 w 939"/>
                      <a:gd name="T91" fmla="*/ 33 h 813"/>
                      <a:gd name="T92" fmla="*/ 660 w 939"/>
                      <a:gd name="T93" fmla="*/ 62 h 813"/>
                      <a:gd name="T94" fmla="*/ 750 w 939"/>
                      <a:gd name="T95" fmla="*/ 112 h 813"/>
                      <a:gd name="T96" fmla="*/ 822 w 939"/>
                      <a:gd name="T97" fmla="*/ 178 h 813"/>
                      <a:gd name="T98" fmla="*/ 875 w 939"/>
                      <a:gd name="T99" fmla="*/ 257 h 813"/>
                      <a:gd name="T100" fmla="*/ 905 w 939"/>
                      <a:gd name="T101" fmla="*/ 348 h 8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39" h="813">
                        <a:moveTo>
                          <a:pt x="939" y="406"/>
                        </a:moveTo>
                        <a:lnTo>
                          <a:pt x="938" y="385"/>
                        </a:lnTo>
                        <a:lnTo>
                          <a:pt x="937" y="365"/>
                        </a:lnTo>
                        <a:lnTo>
                          <a:pt x="933" y="344"/>
                        </a:lnTo>
                        <a:lnTo>
                          <a:pt x="930" y="324"/>
                        </a:lnTo>
                        <a:lnTo>
                          <a:pt x="924" y="304"/>
                        </a:lnTo>
                        <a:lnTo>
                          <a:pt x="918" y="285"/>
                        </a:lnTo>
                        <a:lnTo>
                          <a:pt x="911" y="266"/>
                        </a:lnTo>
                        <a:lnTo>
                          <a:pt x="902" y="248"/>
                        </a:lnTo>
                        <a:lnTo>
                          <a:pt x="893" y="230"/>
                        </a:lnTo>
                        <a:lnTo>
                          <a:pt x="882" y="212"/>
                        </a:lnTo>
                        <a:lnTo>
                          <a:pt x="870" y="196"/>
                        </a:lnTo>
                        <a:lnTo>
                          <a:pt x="859" y="179"/>
                        </a:lnTo>
                        <a:lnTo>
                          <a:pt x="846" y="163"/>
                        </a:lnTo>
                        <a:lnTo>
                          <a:pt x="831" y="147"/>
                        </a:lnTo>
                        <a:lnTo>
                          <a:pt x="817" y="133"/>
                        </a:lnTo>
                        <a:lnTo>
                          <a:pt x="802" y="119"/>
                        </a:lnTo>
                        <a:lnTo>
                          <a:pt x="785" y="105"/>
                        </a:lnTo>
                        <a:lnTo>
                          <a:pt x="767" y="92"/>
                        </a:lnTo>
                        <a:lnTo>
                          <a:pt x="750" y="80"/>
                        </a:lnTo>
                        <a:lnTo>
                          <a:pt x="732" y="69"/>
                        </a:lnTo>
                        <a:lnTo>
                          <a:pt x="713" y="58"/>
                        </a:lnTo>
                        <a:lnTo>
                          <a:pt x="693" y="49"/>
                        </a:lnTo>
                        <a:lnTo>
                          <a:pt x="673" y="40"/>
                        </a:lnTo>
                        <a:lnTo>
                          <a:pt x="651" y="32"/>
                        </a:lnTo>
                        <a:lnTo>
                          <a:pt x="630" y="24"/>
                        </a:lnTo>
                        <a:lnTo>
                          <a:pt x="609" y="17"/>
                        </a:lnTo>
                        <a:lnTo>
                          <a:pt x="586" y="12"/>
                        </a:lnTo>
                        <a:lnTo>
                          <a:pt x="564" y="8"/>
                        </a:lnTo>
                        <a:lnTo>
                          <a:pt x="541" y="4"/>
                        </a:lnTo>
                        <a:lnTo>
                          <a:pt x="517" y="2"/>
                        </a:lnTo>
                        <a:lnTo>
                          <a:pt x="494" y="0"/>
                        </a:lnTo>
                        <a:lnTo>
                          <a:pt x="469" y="0"/>
                        </a:lnTo>
                        <a:lnTo>
                          <a:pt x="445" y="0"/>
                        </a:lnTo>
                        <a:lnTo>
                          <a:pt x="421" y="2"/>
                        </a:lnTo>
                        <a:lnTo>
                          <a:pt x="398" y="4"/>
                        </a:lnTo>
                        <a:lnTo>
                          <a:pt x="374" y="8"/>
                        </a:lnTo>
                        <a:lnTo>
                          <a:pt x="351" y="12"/>
                        </a:lnTo>
                        <a:lnTo>
                          <a:pt x="329" y="17"/>
                        </a:lnTo>
                        <a:lnTo>
                          <a:pt x="308" y="24"/>
                        </a:lnTo>
                        <a:lnTo>
                          <a:pt x="286" y="32"/>
                        </a:lnTo>
                        <a:lnTo>
                          <a:pt x="265" y="40"/>
                        </a:lnTo>
                        <a:lnTo>
                          <a:pt x="245" y="49"/>
                        </a:lnTo>
                        <a:lnTo>
                          <a:pt x="226" y="58"/>
                        </a:lnTo>
                        <a:lnTo>
                          <a:pt x="206" y="69"/>
                        </a:lnTo>
                        <a:lnTo>
                          <a:pt x="188" y="80"/>
                        </a:lnTo>
                        <a:lnTo>
                          <a:pt x="170" y="92"/>
                        </a:lnTo>
                        <a:lnTo>
                          <a:pt x="154" y="105"/>
                        </a:lnTo>
                        <a:lnTo>
                          <a:pt x="137" y="119"/>
                        </a:lnTo>
                        <a:lnTo>
                          <a:pt x="122" y="133"/>
                        </a:lnTo>
                        <a:lnTo>
                          <a:pt x="106" y="147"/>
                        </a:lnTo>
                        <a:lnTo>
                          <a:pt x="92" y="163"/>
                        </a:lnTo>
                        <a:lnTo>
                          <a:pt x="79" y="179"/>
                        </a:lnTo>
                        <a:lnTo>
                          <a:pt x="67" y="196"/>
                        </a:lnTo>
                        <a:lnTo>
                          <a:pt x="55" y="212"/>
                        </a:lnTo>
                        <a:lnTo>
                          <a:pt x="46" y="230"/>
                        </a:lnTo>
                        <a:lnTo>
                          <a:pt x="36" y="248"/>
                        </a:lnTo>
                        <a:lnTo>
                          <a:pt x="28" y="266"/>
                        </a:lnTo>
                        <a:lnTo>
                          <a:pt x="20" y="285"/>
                        </a:lnTo>
                        <a:lnTo>
                          <a:pt x="14" y="304"/>
                        </a:lnTo>
                        <a:lnTo>
                          <a:pt x="9" y="324"/>
                        </a:lnTo>
                        <a:lnTo>
                          <a:pt x="4" y="344"/>
                        </a:lnTo>
                        <a:lnTo>
                          <a:pt x="2" y="365"/>
                        </a:lnTo>
                        <a:lnTo>
                          <a:pt x="0" y="385"/>
                        </a:lnTo>
                        <a:lnTo>
                          <a:pt x="0" y="406"/>
                        </a:lnTo>
                        <a:lnTo>
                          <a:pt x="0" y="427"/>
                        </a:lnTo>
                        <a:lnTo>
                          <a:pt x="2" y="448"/>
                        </a:lnTo>
                        <a:lnTo>
                          <a:pt x="4" y="468"/>
                        </a:lnTo>
                        <a:lnTo>
                          <a:pt x="9" y="488"/>
                        </a:lnTo>
                        <a:lnTo>
                          <a:pt x="14" y="507"/>
                        </a:lnTo>
                        <a:lnTo>
                          <a:pt x="20" y="527"/>
                        </a:lnTo>
                        <a:lnTo>
                          <a:pt x="28" y="546"/>
                        </a:lnTo>
                        <a:lnTo>
                          <a:pt x="36" y="565"/>
                        </a:lnTo>
                        <a:lnTo>
                          <a:pt x="46" y="582"/>
                        </a:lnTo>
                        <a:lnTo>
                          <a:pt x="55" y="600"/>
                        </a:lnTo>
                        <a:lnTo>
                          <a:pt x="67" y="617"/>
                        </a:lnTo>
                        <a:lnTo>
                          <a:pt x="79" y="634"/>
                        </a:lnTo>
                        <a:lnTo>
                          <a:pt x="92" y="649"/>
                        </a:lnTo>
                        <a:lnTo>
                          <a:pt x="106" y="664"/>
                        </a:lnTo>
                        <a:lnTo>
                          <a:pt x="122" y="680"/>
                        </a:lnTo>
                        <a:lnTo>
                          <a:pt x="137" y="694"/>
                        </a:lnTo>
                        <a:lnTo>
                          <a:pt x="154" y="707"/>
                        </a:lnTo>
                        <a:lnTo>
                          <a:pt x="170" y="720"/>
                        </a:lnTo>
                        <a:lnTo>
                          <a:pt x="188" y="732"/>
                        </a:lnTo>
                        <a:lnTo>
                          <a:pt x="206" y="743"/>
                        </a:lnTo>
                        <a:lnTo>
                          <a:pt x="226" y="754"/>
                        </a:lnTo>
                        <a:lnTo>
                          <a:pt x="245" y="764"/>
                        </a:lnTo>
                        <a:lnTo>
                          <a:pt x="265" y="773"/>
                        </a:lnTo>
                        <a:lnTo>
                          <a:pt x="286" y="781"/>
                        </a:lnTo>
                        <a:lnTo>
                          <a:pt x="308" y="788"/>
                        </a:lnTo>
                        <a:lnTo>
                          <a:pt x="329" y="795"/>
                        </a:lnTo>
                        <a:lnTo>
                          <a:pt x="351" y="800"/>
                        </a:lnTo>
                        <a:lnTo>
                          <a:pt x="374" y="805"/>
                        </a:lnTo>
                        <a:lnTo>
                          <a:pt x="398" y="808"/>
                        </a:lnTo>
                        <a:lnTo>
                          <a:pt x="421" y="811"/>
                        </a:lnTo>
                        <a:lnTo>
                          <a:pt x="445" y="812"/>
                        </a:lnTo>
                        <a:lnTo>
                          <a:pt x="469" y="813"/>
                        </a:lnTo>
                        <a:lnTo>
                          <a:pt x="494" y="812"/>
                        </a:lnTo>
                        <a:lnTo>
                          <a:pt x="517" y="811"/>
                        </a:lnTo>
                        <a:lnTo>
                          <a:pt x="541" y="808"/>
                        </a:lnTo>
                        <a:lnTo>
                          <a:pt x="564" y="805"/>
                        </a:lnTo>
                        <a:lnTo>
                          <a:pt x="586" y="800"/>
                        </a:lnTo>
                        <a:lnTo>
                          <a:pt x="609" y="795"/>
                        </a:lnTo>
                        <a:lnTo>
                          <a:pt x="630" y="788"/>
                        </a:lnTo>
                        <a:lnTo>
                          <a:pt x="651" y="781"/>
                        </a:lnTo>
                        <a:lnTo>
                          <a:pt x="673" y="773"/>
                        </a:lnTo>
                        <a:lnTo>
                          <a:pt x="693" y="764"/>
                        </a:lnTo>
                        <a:lnTo>
                          <a:pt x="713" y="754"/>
                        </a:lnTo>
                        <a:lnTo>
                          <a:pt x="732" y="743"/>
                        </a:lnTo>
                        <a:lnTo>
                          <a:pt x="750" y="732"/>
                        </a:lnTo>
                        <a:lnTo>
                          <a:pt x="767" y="720"/>
                        </a:lnTo>
                        <a:lnTo>
                          <a:pt x="785" y="707"/>
                        </a:lnTo>
                        <a:lnTo>
                          <a:pt x="802" y="694"/>
                        </a:lnTo>
                        <a:lnTo>
                          <a:pt x="817" y="680"/>
                        </a:lnTo>
                        <a:lnTo>
                          <a:pt x="831" y="664"/>
                        </a:lnTo>
                        <a:lnTo>
                          <a:pt x="846" y="649"/>
                        </a:lnTo>
                        <a:lnTo>
                          <a:pt x="859" y="634"/>
                        </a:lnTo>
                        <a:lnTo>
                          <a:pt x="870" y="617"/>
                        </a:lnTo>
                        <a:lnTo>
                          <a:pt x="882" y="600"/>
                        </a:lnTo>
                        <a:lnTo>
                          <a:pt x="893" y="582"/>
                        </a:lnTo>
                        <a:lnTo>
                          <a:pt x="902" y="565"/>
                        </a:lnTo>
                        <a:lnTo>
                          <a:pt x="911" y="546"/>
                        </a:lnTo>
                        <a:lnTo>
                          <a:pt x="918" y="527"/>
                        </a:lnTo>
                        <a:lnTo>
                          <a:pt x="924" y="507"/>
                        </a:lnTo>
                        <a:lnTo>
                          <a:pt x="930" y="488"/>
                        </a:lnTo>
                        <a:lnTo>
                          <a:pt x="933" y="468"/>
                        </a:lnTo>
                        <a:lnTo>
                          <a:pt x="937" y="448"/>
                        </a:lnTo>
                        <a:lnTo>
                          <a:pt x="938" y="427"/>
                        </a:lnTo>
                        <a:lnTo>
                          <a:pt x="939" y="406"/>
                        </a:lnTo>
                        <a:close/>
                        <a:moveTo>
                          <a:pt x="910" y="406"/>
                        </a:moveTo>
                        <a:lnTo>
                          <a:pt x="908" y="425"/>
                        </a:lnTo>
                        <a:lnTo>
                          <a:pt x="907" y="445"/>
                        </a:lnTo>
                        <a:lnTo>
                          <a:pt x="905" y="464"/>
                        </a:lnTo>
                        <a:lnTo>
                          <a:pt x="900" y="483"/>
                        </a:lnTo>
                        <a:lnTo>
                          <a:pt x="895" y="501"/>
                        </a:lnTo>
                        <a:lnTo>
                          <a:pt x="889" y="520"/>
                        </a:lnTo>
                        <a:lnTo>
                          <a:pt x="882" y="537"/>
                        </a:lnTo>
                        <a:lnTo>
                          <a:pt x="875" y="555"/>
                        </a:lnTo>
                        <a:lnTo>
                          <a:pt x="866" y="571"/>
                        </a:lnTo>
                        <a:lnTo>
                          <a:pt x="856" y="587"/>
                        </a:lnTo>
                        <a:lnTo>
                          <a:pt x="846" y="604"/>
                        </a:lnTo>
                        <a:lnTo>
                          <a:pt x="834" y="619"/>
                        </a:lnTo>
                        <a:lnTo>
                          <a:pt x="822" y="635"/>
                        </a:lnTo>
                        <a:lnTo>
                          <a:pt x="809" y="649"/>
                        </a:lnTo>
                        <a:lnTo>
                          <a:pt x="795" y="662"/>
                        </a:lnTo>
                        <a:lnTo>
                          <a:pt x="780" y="676"/>
                        </a:lnTo>
                        <a:lnTo>
                          <a:pt x="765" y="688"/>
                        </a:lnTo>
                        <a:lnTo>
                          <a:pt x="750" y="700"/>
                        </a:lnTo>
                        <a:lnTo>
                          <a:pt x="733" y="712"/>
                        </a:lnTo>
                        <a:lnTo>
                          <a:pt x="715" y="722"/>
                        </a:lnTo>
                        <a:lnTo>
                          <a:pt x="697" y="732"/>
                        </a:lnTo>
                        <a:lnTo>
                          <a:pt x="679" y="741"/>
                        </a:lnTo>
                        <a:lnTo>
                          <a:pt x="660" y="749"/>
                        </a:lnTo>
                        <a:lnTo>
                          <a:pt x="641" y="758"/>
                        </a:lnTo>
                        <a:lnTo>
                          <a:pt x="620" y="764"/>
                        </a:lnTo>
                        <a:lnTo>
                          <a:pt x="600" y="770"/>
                        </a:lnTo>
                        <a:lnTo>
                          <a:pt x="579" y="775"/>
                        </a:lnTo>
                        <a:lnTo>
                          <a:pt x="558" y="779"/>
                        </a:lnTo>
                        <a:lnTo>
                          <a:pt x="536" y="783"/>
                        </a:lnTo>
                        <a:lnTo>
                          <a:pt x="514" y="785"/>
                        </a:lnTo>
                        <a:lnTo>
                          <a:pt x="491" y="786"/>
                        </a:lnTo>
                        <a:lnTo>
                          <a:pt x="469" y="787"/>
                        </a:lnTo>
                        <a:lnTo>
                          <a:pt x="446" y="786"/>
                        </a:lnTo>
                        <a:lnTo>
                          <a:pt x="424" y="785"/>
                        </a:lnTo>
                        <a:lnTo>
                          <a:pt x="402" y="783"/>
                        </a:lnTo>
                        <a:lnTo>
                          <a:pt x="380" y="779"/>
                        </a:lnTo>
                        <a:lnTo>
                          <a:pt x="359" y="775"/>
                        </a:lnTo>
                        <a:lnTo>
                          <a:pt x="338" y="770"/>
                        </a:lnTo>
                        <a:lnTo>
                          <a:pt x="317" y="764"/>
                        </a:lnTo>
                        <a:lnTo>
                          <a:pt x="297" y="758"/>
                        </a:lnTo>
                        <a:lnTo>
                          <a:pt x="278" y="749"/>
                        </a:lnTo>
                        <a:lnTo>
                          <a:pt x="259" y="741"/>
                        </a:lnTo>
                        <a:lnTo>
                          <a:pt x="240" y="732"/>
                        </a:lnTo>
                        <a:lnTo>
                          <a:pt x="222" y="722"/>
                        </a:lnTo>
                        <a:lnTo>
                          <a:pt x="206" y="712"/>
                        </a:lnTo>
                        <a:lnTo>
                          <a:pt x="189" y="700"/>
                        </a:lnTo>
                        <a:lnTo>
                          <a:pt x="173" y="688"/>
                        </a:lnTo>
                        <a:lnTo>
                          <a:pt x="157" y="676"/>
                        </a:lnTo>
                        <a:lnTo>
                          <a:pt x="143" y="662"/>
                        </a:lnTo>
                        <a:lnTo>
                          <a:pt x="129" y="649"/>
                        </a:lnTo>
                        <a:lnTo>
                          <a:pt x="116" y="635"/>
                        </a:lnTo>
                        <a:lnTo>
                          <a:pt x="104" y="619"/>
                        </a:lnTo>
                        <a:lnTo>
                          <a:pt x="92" y="604"/>
                        </a:lnTo>
                        <a:lnTo>
                          <a:pt x="81" y="587"/>
                        </a:lnTo>
                        <a:lnTo>
                          <a:pt x="72" y="571"/>
                        </a:lnTo>
                        <a:lnTo>
                          <a:pt x="64" y="555"/>
                        </a:lnTo>
                        <a:lnTo>
                          <a:pt x="55" y="537"/>
                        </a:lnTo>
                        <a:lnTo>
                          <a:pt x="48" y="520"/>
                        </a:lnTo>
                        <a:lnTo>
                          <a:pt x="42" y="501"/>
                        </a:lnTo>
                        <a:lnTo>
                          <a:pt x="37" y="483"/>
                        </a:lnTo>
                        <a:lnTo>
                          <a:pt x="34" y="464"/>
                        </a:lnTo>
                        <a:lnTo>
                          <a:pt x="30" y="445"/>
                        </a:lnTo>
                        <a:lnTo>
                          <a:pt x="29" y="425"/>
                        </a:lnTo>
                        <a:lnTo>
                          <a:pt x="28" y="406"/>
                        </a:lnTo>
                        <a:lnTo>
                          <a:pt x="29" y="386"/>
                        </a:lnTo>
                        <a:lnTo>
                          <a:pt x="30" y="367"/>
                        </a:lnTo>
                        <a:lnTo>
                          <a:pt x="34" y="348"/>
                        </a:lnTo>
                        <a:lnTo>
                          <a:pt x="37" y="329"/>
                        </a:lnTo>
                        <a:lnTo>
                          <a:pt x="42" y="311"/>
                        </a:lnTo>
                        <a:lnTo>
                          <a:pt x="48" y="293"/>
                        </a:lnTo>
                        <a:lnTo>
                          <a:pt x="55" y="275"/>
                        </a:lnTo>
                        <a:lnTo>
                          <a:pt x="64" y="257"/>
                        </a:lnTo>
                        <a:lnTo>
                          <a:pt x="72" y="241"/>
                        </a:lnTo>
                        <a:lnTo>
                          <a:pt x="81" y="224"/>
                        </a:lnTo>
                        <a:lnTo>
                          <a:pt x="92" y="208"/>
                        </a:lnTo>
                        <a:lnTo>
                          <a:pt x="104" y="193"/>
                        </a:lnTo>
                        <a:lnTo>
                          <a:pt x="116" y="178"/>
                        </a:lnTo>
                        <a:lnTo>
                          <a:pt x="129" y="164"/>
                        </a:lnTo>
                        <a:lnTo>
                          <a:pt x="143" y="150"/>
                        </a:lnTo>
                        <a:lnTo>
                          <a:pt x="157" y="136"/>
                        </a:lnTo>
                        <a:lnTo>
                          <a:pt x="173" y="124"/>
                        </a:lnTo>
                        <a:lnTo>
                          <a:pt x="189" y="112"/>
                        </a:lnTo>
                        <a:lnTo>
                          <a:pt x="206" y="100"/>
                        </a:lnTo>
                        <a:lnTo>
                          <a:pt x="222" y="90"/>
                        </a:lnTo>
                        <a:lnTo>
                          <a:pt x="240" y="80"/>
                        </a:lnTo>
                        <a:lnTo>
                          <a:pt x="259" y="71"/>
                        </a:lnTo>
                        <a:lnTo>
                          <a:pt x="278" y="62"/>
                        </a:lnTo>
                        <a:lnTo>
                          <a:pt x="297" y="55"/>
                        </a:lnTo>
                        <a:lnTo>
                          <a:pt x="317" y="48"/>
                        </a:lnTo>
                        <a:lnTo>
                          <a:pt x="338" y="42"/>
                        </a:lnTo>
                        <a:lnTo>
                          <a:pt x="359" y="37"/>
                        </a:lnTo>
                        <a:lnTo>
                          <a:pt x="380" y="33"/>
                        </a:lnTo>
                        <a:lnTo>
                          <a:pt x="402" y="30"/>
                        </a:lnTo>
                        <a:lnTo>
                          <a:pt x="424" y="26"/>
                        </a:lnTo>
                        <a:lnTo>
                          <a:pt x="446" y="25"/>
                        </a:lnTo>
                        <a:lnTo>
                          <a:pt x="469" y="24"/>
                        </a:lnTo>
                        <a:lnTo>
                          <a:pt x="491" y="25"/>
                        </a:lnTo>
                        <a:lnTo>
                          <a:pt x="514" y="26"/>
                        </a:lnTo>
                        <a:lnTo>
                          <a:pt x="536" y="30"/>
                        </a:lnTo>
                        <a:lnTo>
                          <a:pt x="558" y="33"/>
                        </a:lnTo>
                        <a:lnTo>
                          <a:pt x="579" y="37"/>
                        </a:lnTo>
                        <a:lnTo>
                          <a:pt x="600" y="42"/>
                        </a:lnTo>
                        <a:lnTo>
                          <a:pt x="620" y="48"/>
                        </a:lnTo>
                        <a:lnTo>
                          <a:pt x="641" y="55"/>
                        </a:lnTo>
                        <a:lnTo>
                          <a:pt x="660" y="62"/>
                        </a:lnTo>
                        <a:lnTo>
                          <a:pt x="679" y="71"/>
                        </a:lnTo>
                        <a:lnTo>
                          <a:pt x="697" y="80"/>
                        </a:lnTo>
                        <a:lnTo>
                          <a:pt x="715" y="90"/>
                        </a:lnTo>
                        <a:lnTo>
                          <a:pt x="733" y="100"/>
                        </a:lnTo>
                        <a:lnTo>
                          <a:pt x="750" y="112"/>
                        </a:lnTo>
                        <a:lnTo>
                          <a:pt x="765" y="124"/>
                        </a:lnTo>
                        <a:lnTo>
                          <a:pt x="780" y="136"/>
                        </a:lnTo>
                        <a:lnTo>
                          <a:pt x="795" y="150"/>
                        </a:lnTo>
                        <a:lnTo>
                          <a:pt x="809" y="164"/>
                        </a:lnTo>
                        <a:lnTo>
                          <a:pt x="822" y="178"/>
                        </a:lnTo>
                        <a:lnTo>
                          <a:pt x="834" y="193"/>
                        </a:lnTo>
                        <a:lnTo>
                          <a:pt x="846" y="208"/>
                        </a:lnTo>
                        <a:lnTo>
                          <a:pt x="856" y="224"/>
                        </a:lnTo>
                        <a:lnTo>
                          <a:pt x="866" y="241"/>
                        </a:lnTo>
                        <a:lnTo>
                          <a:pt x="875" y="257"/>
                        </a:lnTo>
                        <a:lnTo>
                          <a:pt x="882" y="275"/>
                        </a:lnTo>
                        <a:lnTo>
                          <a:pt x="889" y="293"/>
                        </a:lnTo>
                        <a:lnTo>
                          <a:pt x="895" y="311"/>
                        </a:lnTo>
                        <a:lnTo>
                          <a:pt x="900" y="329"/>
                        </a:lnTo>
                        <a:lnTo>
                          <a:pt x="905" y="348"/>
                        </a:lnTo>
                        <a:lnTo>
                          <a:pt x="907" y="367"/>
                        </a:lnTo>
                        <a:lnTo>
                          <a:pt x="908" y="386"/>
                        </a:lnTo>
                        <a:lnTo>
                          <a:pt x="910" y="406"/>
                        </a:lnTo>
                        <a:close/>
                      </a:path>
                    </a:pathLst>
                  </a:custGeom>
                  <a:solidFill>
                    <a:srgbClr val="1FB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1" name="Freeform 7607">
                    <a:extLst>
                      <a:ext uri="{FF2B5EF4-FFF2-40B4-BE49-F238E27FC236}">
                        <a16:creationId xmlns:a16="http://schemas.microsoft.com/office/drawing/2014/main" xmlns="" id="{2F0307A9-1605-414D-B647-A98DA40BDCF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22" y="1530"/>
                    <a:ext cx="152" cy="158"/>
                  </a:xfrm>
                  <a:custGeom>
                    <a:avLst/>
                    <a:gdLst>
                      <a:gd name="T0" fmla="*/ 900 w 910"/>
                      <a:gd name="T1" fmla="*/ 315 h 788"/>
                      <a:gd name="T2" fmla="*/ 865 w 910"/>
                      <a:gd name="T3" fmla="*/ 224 h 788"/>
                      <a:gd name="T4" fmla="*/ 807 w 910"/>
                      <a:gd name="T5" fmla="*/ 144 h 788"/>
                      <a:gd name="T6" fmla="*/ 727 w 910"/>
                      <a:gd name="T7" fmla="*/ 78 h 788"/>
                      <a:gd name="T8" fmla="*/ 633 w 910"/>
                      <a:gd name="T9" fmla="*/ 31 h 788"/>
                      <a:gd name="T10" fmla="*/ 525 w 910"/>
                      <a:gd name="T11" fmla="*/ 4 h 788"/>
                      <a:gd name="T12" fmla="*/ 409 w 910"/>
                      <a:gd name="T13" fmla="*/ 2 h 788"/>
                      <a:gd name="T14" fmla="*/ 298 w 910"/>
                      <a:gd name="T15" fmla="*/ 24 h 788"/>
                      <a:gd name="T16" fmla="*/ 200 w 910"/>
                      <a:gd name="T17" fmla="*/ 68 h 788"/>
                      <a:gd name="T18" fmla="*/ 118 w 910"/>
                      <a:gd name="T19" fmla="*/ 129 h 788"/>
                      <a:gd name="T20" fmla="*/ 54 w 910"/>
                      <a:gd name="T21" fmla="*/ 206 h 788"/>
                      <a:gd name="T22" fmla="*/ 14 w 910"/>
                      <a:gd name="T23" fmla="*/ 295 h 788"/>
                      <a:gd name="T24" fmla="*/ 0 w 910"/>
                      <a:gd name="T25" fmla="*/ 394 h 788"/>
                      <a:gd name="T26" fmla="*/ 14 w 910"/>
                      <a:gd name="T27" fmla="*/ 492 h 788"/>
                      <a:gd name="T28" fmla="*/ 54 w 910"/>
                      <a:gd name="T29" fmla="*/ 582 h 788"/>
                      <a:gd name="T30" fmla="*/ 118 w 910"/>
                      <a:gd name="T31" fmla="*/ 659 h 788"/>
                      <a:gd name="T32" fmla="*/ 200 w 910"/>
                      <a:gd name="T33" fmla="*/ 721 h 788"/>
                      <a:gd name="T34" fmla="*/ 298 w 910"/>
                      <a:gd name="T35" fmla="*/ 764 h 788"/>
                      <a:gd name="T36" fmla="*/ 409 w 910"/>
                      <a:gd name="T37" fmla="*/ 786 h 788"/>
                      <a:gd name="T38" fmla="*/ 525 w 910"/>
                      <a:gd name="T39" fmla="*/ 784 h 788"/>
                      <a:gd name="T40" fmla="*/ 633 w 910"/>
                      <a:gd name="T41" fmla="*/ 757 h 788"/>
                      <a:gd name="T42" fmla="*/ 727 w 910"/>
                      <a:gd name="T43" fmla="*/ 710 h 788"/>
                      <a:gd name="T44" fmla="*/ 807 w 910"/>
                      <a:gd name="T45" fmla="*/ 645 h 788"/>
                      <a:gd name="T46" fmla="*/ 865 w 910"/>
                      <a:gd name="T47" fmla="*/ 565 h 788"/>
                      <a:gd name="T48" fmla="*/ 900 w 910"/>
                      <a:gd name="T49" fmla="*/ 474 h 788"/>
                      <a:gd name="T50" fmla="*/ 881 w 910"/>
                      <a:gd name="T51" fmla="*/ 394 h 788"/>
                      <a:gd name="T52" fmla="*/ 867 w 910"/>
                      <a:gd name="T53" fmla="*/ 486 h 788"/>
                      <a:gd name="T54" fmla="*/ 829 w 910"/>
                      <a:gd name="T55" fmla="*/ 569 h 788"/>
                      <a:gd name="T56" fmla="*/ 770 w 910"/>
                      <a:gd name="T57" fmla="*/ 642 h 788"/>
                      <a:gd name="T58" fmla="*/ 693 w 910"/>
                      <a:gd name="T59" fmla="*/ 700 h 788"/>
                      <a:gd name="T60" fmla="*/ 602 w 910"/>
                      <a:gd name="T61" fmla="*/ 741 h 788"/>
                      <a:gd name="T62" fmla="*/ 499 w 910"/>
                      <a:gd name="T63" fmla="*/ 761 h 788"/>
                      <a:gd name="T64" fmla="*/ 390 w 910"/>
                      <a:gd name="T65" fmla="*/ 758 h 788"/>
                      <a:gd name="T66" fmla="*/ 289 w 910"/>
                      <a:gd name="T67" fmla="*/ 733 h 788"/>
                      <a:gd name="T68" fmla="*/ 200 w 910"/>
                      <a:gd name="T69" fmla="*/ 689 h 788"/>
                      <a:gd name="T70" fmla="*/ 127 w 910"/>
                      <a:gd name="T71" fmla="*/ 629 h 788"/>
                      <a:gd name="T72" fmla="*/ 71 w 910"/>
                      <a:gd name="T73" fmla="*/ 554 h 788"/>
                      <a:gd name="T74" fmla="*/ 38 w 910"/>
                      <a:gd name="T75" fmla="*/ 469 h 788"/>
                      <a:gd name="T76" fmla="*/ 29 w 910"/>
                      <a:gd name="T77" fmla="*/ 375 h 788"/>
                      <a:gd name="T78" fmla="*/ 48 w 910"/>
                      <a:gd name="T79" fmla="*/ 284 h 788"/>
                      <a:gd name="T80" fmla="*/ 91 w 910"/>
                      <a:gd name="T81" fmla="*/ 203 h 788"/>
                      <a:gd name="T82" fmla="*/ 154 w 910"/>
                      <a:gd name="T83" fmla="*/ 133 h 788"/>
                      <a:gd name="T84" fmla="*/ 234 w 910"/>
                      <a:gd name="T85" fmla="*/ 79 h 788"/>
                      <a:gd name="T86" fmla="*/ 328 w 910"/>
                      <a:gd name="T87" fmla="*/ 42 h 788"/>
                      <a:gd name="T88" fmla="*/ 433 w 910"/>
                      <a:gd name="T89" fmla="*/ 26 h 788"/>
                      <a:gd name="T90" fmla="*/ 541 w 910"/>
                      <a:gd name="T91" fmla="*/ 33 h 788"/>
                      <a:gd name="T92" fmla="*/ 640 w 910"/>
                      <a:gd name="T93" fmla="*/ 62 h 788"/>
                      <a:gd name="T94" fmla="*/ 726 w 910"/>
                      <a:gd name="T95" fmla="*/ 110 h 788"/>
                      <a:gd name="T96" fmla="*/ 796 w 910"/>
                      <a:gd name="T97" fmla="*/ 173 h 788"/>
                      <a:gd name="T98" fmla="*/ 847 w 910"/>
                      <a:gd name="T99" fmla="*/ 250 h 788"/>
                      <a:gd name="T100" fmla="*/ 875 w 910"/>
                      <a:gd name="T101" fmla="*/ 338 h 7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10" h="788">
                        <a:moveTo>
                          <a:pt x="910" y="394"/>
                        </a:moveTo>
                        <a:lnTo>
                          <a:pt x="910" y="373"/>
                        </a:lnTo>
                        <a:lnTo>
                          <a:pt x="907" y="354"/>
                        </a:lnTo>
                        <a:lnTo>
                          <a:pt x="905" y="334"/>
                        </a:lnTo>
                        <a:lnTo>
                          <a:pt x="900" y="315"/>
                        </a:lnTo>
                        <a:lnTo>
                          <a:pt x="896" y="295"/>
                        </a:lnTo>
                        <a:lnTo>
                          <a:pt x="890" y="277"/>
                        </a:lnTo>
                        <a:lnTo>
                          <a:pt x="883" y="259"/>
                        </a:lnTo>
                        <a:lnTo>
                          <a:pt x="874" y="241"/>
                        </a:lnTo>
                        <a:lnTo>
                          <a:pt x="865" y="224"/>
                        </a:lnTo>
                        <a:lnTo>
                          <a:pt x="855" y="206"/>
                        </a:lnTo>
                        <a:lnTo>
                          <a:pt x="845" y="190"/>
                        </a:lnTo>
                        <a:lnTo>
                          <a:pt x="833" y="173"/>
                        </a:lnTo>
                        <a:lnTo>
                          <a:pt x="820" y="158"/>
                        </a:lnTo>
                        <a:lnTo>
                          <a:pt x="807" y="144"/>
                        </a:lnTo>
                        <a:lnTo>
                          <a:pt x="791" y="129"/>
                        </a:lnTo>
                        <a:lnTo>
                          <a:pt x="777" y="116"/>
                        </a:lnTo>
                        <a:lnTo>
                          <a:pt x="761" y="103"/>
                        </a:lnTo>
                        <a:lnTo>
                          <a:pt x="744" y="90"/>
                        </a:lnTo>
                        <a:lnTo>
                          <a:pt x="727" y="78"/>
                        </a:lnTo>
                        <a:lnTo>
                          <a:pt x="710" y="68"/>
                        </a:lnTo>
                        <a:lnTo>
                          <a:pt x="691" y="58"/>
                        </a:lnTo>
                        <a:lnTo>
                          <a:pt x="672" y="47"/>
                        </a:lnTo>
                        <a:lnTo>
                          <a:pt x="653" y="39"/>
                        </a:lnTo>
                        <a:lnTo>
                          <a:pt x="633" y="31"/>
                        </a:lnTo>
                        <a:lnTo>
                          <a:pt x="611" y="24"/>
                        </a:lnTo>
                        <a:lnTo>
                          <a:pt x="590" y="18"/>
                        </a:lnTo>
                        <a:lnTo>
                          <a:pt x="569" y="12"/>
                        </a:lnTo>
                        <a:lnTo>
                          <a:pt x="547" y="8"/>
                        </a:lnTo>
                        <a:lnTo>
                          <a:pt x="525" y="4"/>
                        </a:lnTo>
                        <a:lnTo>
                          <a:pt x="501" y="2"/>
                        </a:lnTo>
                        <a:lnTo>
                          <a:pt x="478" y="1"/>
                        </a:lnTo>
                        <a:lnTo>
                          <a:pt x="455" y="0"/>
                        </a:lnTo>
                        <a:lnTo>
                          <a:pt x="431" y="1"/>
                        </a:lnTo>
                        <a:lnTo>
                          <a:pt x="409" y="2"/>
                        </a:lnTo>
                        <a:lnTo>
                          <a:pt x="386" y="4"/>
                        </a:lnTo>
                        <a:lnTo>
                          <a:pt x="364" y="8"/>
                        </a:lnTo>
                        <a:lnTo>
                          <a:pt x="341" y="12"/>
                        </a:lnTo>
                        <a:lnTo>
                          <a:pt x="320" y="18"/>
                        </a:lnTo>
                        <a:lnTo>
                          <a:pt x="298" y="24"/>
                        </a:lnTo>
                        <a:lnTo>
                          <a:pt x="278" y="31"/>
                        </a:lnTo>
                        <a:lnTo>
                          <a:pt x="258" y="39"/>
                        </a:lnTo>
                        <a:lnTo>
                          <a:pt x="238" y="47"/>
                        </a:lnTo>
                        <a:lnTo>
                          <a:pt x="219" y="58"/>
                        </a:lnTo>
                        <a:lnTo>
                          <a:pt x="200" y="68"/>
                        </a:lnTo>
                        <a:lnTo>
                          <a:pt x="182" y="78"/>
                        </a:lnTo>
                        <a:lnTo>
                          <a:pt x="166" y="90"/>
                        </a:lnTo>
                        <a:lnTo>
                          <a:pt x="149" y="103"/>
                        </a:lnTo>
                        <a:lnTo>
                          <a:pt x="134" y="116"/>
                        </a:lnTo>
                        <a:lnTo>
                          <a:pt x="118" y="129"/>
                        </a:lnTo>
                        <a:lnTo>
                          <a:pt x="104" y="144"/>
                        </a:lnTo>
                        <a:lnTo>
                          <a:pt x="90" y="158"/>
                        </a:lnTo>
                        <a:lnTo>
                          <a:pt x="78" y="173"/>
                        </a:lnTo>
                        <a:lnTo>
                          <a:pt x="66" y="190"/>
                        </a:lnTo>
                        <a:lnTo>
                          <a:pt x="54" y="206"/>
                        </a:lnTo>
                        <a:lnTo>
                          <a:pt x="45" y="224"/>
                        </a:lnTo>
                        <a:lnTo>
                          <a:pt x="35" y="241"/>
                        </a:lnTo>
                        <a:lnTo>
                          <a:pt x="27" y="259"/>
                        </a:lnTo>
                        <a:lnTo>
                          <a:pt x="20" y="277"/>
                        </a:lnTo>
                        <a:lnTo>
                          <a:pt x="14" y="295"/>
                        </a:lnTo>
                        <a:lnTo>
                          <a:pt x="9" y="315"/>
                        </a:lnTo>
                        <a:lnTo>
                          <a:pt x="4" y="334"/>
                        </a:lnTo>
                        <a:lnTo>
                          <a:pt x="2" y="354"/>
                        </a:lnTo>
                        <a:lnTo>
                          <a:pt x="0" y="373"/>
                        </a:lnTo>
                        <a:lnTo>
                          <a:pt x="0" y="394"/>
                        </a:lnTo>
                        <a:lnTo>
                          <a:pt x="0" y="414"/>
                        </a:lnTo>
                        <a:lnTo>
                          <a:pt x="2" y="434"/>
                        </a:lnTo>
                        <a:lnTo>
                          <a:pt x="4" y="454"/>
                        </a:lnTo>
                        <a:lnTo>
                          <a:pt x="9" y="474"/>
                        </a:lnTo>
                        <a:lnTo>
                          <a:pt x="14" y="492"/>
                        </a:lnTo>
                        <a:lnTo>
                          <a:pt x="20" y="511"/>
                        </a:lnTo>
                        <a:lnTo>
                          <a:pt x="27" y="529"/>
                        </a:lnTo>
                        <a:lnTo>
                          <a:pt x="35" y="548"/>
                        </a:lnTo>
                        <a:lnTo>
                          <a:pt x="45" y="565"/>
                        </a:lnTo>
                        <a:lnTo>
                          <a:pt x="54" y="582"/>
                        </a:lnTo>
                        <a:lnTo>
                          <a:pt x="66" y="598"/>
                        </a:lnTo>
                        <a:lnTo>
                          <a:pt x="78" y="614"/>
                        </a:lnTo>
                        <a:lnTo>
                          <a:pt x="90" y="630"/>
                        </a:lnTo>
                        <a:lnTo>
                          <a:pt x="104" y="645"/>
                        </a:lnTo>
                        <a:lnTo>
                          <a:pt x="118" y="659"/>
                        </a:lnTo>
                        <a:lnTo>
                          <a:pt x="134" y="673"/>
                        </a:lnTo>
                        <a:lnTo>
                          <a:pt x="149" y="686"/>
                        </a:lnTo>
                        <a:lnTo>
                          <a:pt x="166" y="699"/>
                        </a:lnTo>
                        <a:lnTo>
                          <a:pt x="182" y="710"/>
                        </a:lnTo>
                        <a:lnTo>
                          <a:pt x="200" y="721"/>
                        </a:lnTo>
                        <a:lnTo>
                          <a:pt x="219" y="731"/>
                        </a:lnTo>
                        <a:lnTo>
                          <a:pt x="238" y="741"/>
                        </a:lnTo>
                        <a:lnTo>
                          <a:pt x="258" y="749"/>
                        </a:lnTo>
                        <a:lnTo>
                          <a:pt x="278" y="757"/>
                        </a:lnTo>
                        <a:lnTo>
                          <a:pt x="298" y="764"/>
                        </a:lnTo>
                        <a:lnTo>
                          <a:pt x="320" y="770"/>
                        </a:lnTo>
                        <a:lnTo>
                          <a:pt x="341" y="775"/>
                        </a:lnTo>
                        <a:lnTo>
                          <a:pt x="364" y="781"/>
                        </a:lnTo>
                        <a:lnTo>
                          <a:pt x="386" y="784"/>
                        </a:lnTo>
                        <a:lnTo>
                          <a:pt x="409" y="786"/>
                        </a:lnTo>
                        <a:lnTo>
                          <a:pt x="431" y="788"/>
                        </a:lnTo>
                        <a:lnTo>
                          <a:pt x="455" y="788"/>
                        </a:lnTo>
                        <a:lnTo>
                          <a:pt x="478" y="788"/>
                        </a:lnTo>
                        <a:lnTo>
                          <a:pt x="501" y="786"/>
                        </a:lnTo>
                        <a:lnTo>
                          <a:pt x="525" y="784"/>
                        </a:lnTo>
                        <a:lnTo>
                          <a:pt x="547" y="781"/>
                        </a:lnTo>
                        <a:lnTo>
                          <a:pt x="569" y="775"/>
                        </a:lnTo>
                        <a:lnTo>
                          <a:pt x="590" y="770"/>
                        </a:lnTo>
                        <a:lnTo>
                          <a:pt x="611" y="764"/>
                        </a:lnTo>
                        <a:lnTo>
                          <a:pt x="633" y="757"/>
                        </a:lnTo>
                        <a:lnTo>
                          <a:pt x="653" y="749"/>
                        </a:lnTo>
                        <a:lnTo>
                          <a:pt x="672" y="741"/>
                        </a:lnTo>
                        <a:lnTo>
                          <a:pt x="691" y="731"/>
                        </a:lnTo>
                        <a:lnTo>
                          <a:pt x="710" y="721"/>
                        </a:lnTo>
                        <a:lnTo>
                          <a:pt x="727" y="710"/>
                        </a:lnTo>
                        <a:lnTo>
                          <a:pt x="744" y="699"/>
                        </a:lnTo>
                        <a:lnTo>
                          <a:pt x="761" y="686"/>
                        </a:lnTo>
                        <a:lnTo>
                          <a:pt x="777" y="673"/>
                        </a:lnTo>
                        <a:lnTo>
                          <a:pt x="791" y="659"/>
                        </a:lnTo>
                        <a:lnTo>
                          <a:pt x="807" y="645"/>
                        </a:lnTo>
                        <a:lnTo>
                          <a:pt x="820" y="630"/>
                        </a:lnTo>
                        <a:lnTo>
                          <a:pt x="833" y="614"/>
                        </a:lnTo>
                        <a:lnTo>
                          <a:pt x="845" y="598"/>
                        </a:lnTo>
                        <a:lnTo>
                          <a:pt x="855" y="582"/>
                        </a:lnTo>
                        <a:lnTo>
                          <a:pt x="865" y="565"/>
                        </a:lnTo>
                        <a:lnTo>
                          <a:pt x="874" y="548"/>
                        </a:lnTo>
                        <a:lnTo>
                          <a:pt x="883" y="529"/>
                        </a:lnTo>
                        <a:lnTo>
                          <a:pt x="890" y="511"/>
                        </a:lnTo>
                        <a:lnTo>
                          <a:pt x="896" y="492"/>
                        </a:lnTo>
                        <a:lnTo>
                          <a:pt x="900" y="474"/>
                        </a:lnTo>
                        <a:lnTo>
                          <a:pt x="905" y="454"/>
                        </a:lnTo>
                        <a:lnTo>
                          <a:pt x="907" y="434"/>
                        </a:lnTo>
                        <a:lnTo>
                          <a:pt x="910" y="414"/>
                        </a:lnTo>
                        <a:lnTo>
                          <a:pt x="910" y="394"/>
                        </a:lnTo>
                        <a:close/>
                        <a:moveTo>
                          <a:pt x="881" y="394"/>
                        </a:moveTo>
                        <a:lnTo>
                          <a:pt x="880" y="413"/>
                        </a:lnTo>
                        <a:lnTo>
                          <a:pt x="879" y="432"/>
                        </a:lnTo>
                        <a:lnTo>
                          <a:pt x="875" y="450"/>
                        </a:lnTo>
                        <a:lnTo>
                          <a:pt x="872" y="469"/>
                        </a:lnTo>
                        <a:lnTo>
                          <a:pt x="867" y="486"/>
                        </a:lnTo>
                        <a:lnTo>
                          <a:pt x="861" y="504"/>
                        </a:lnTo>
                        <a:lnTo>
                          <a:pt x="855" y="521"/>
                        </a:lnTo>
                        <a:lnTo>
                          <a:pt x="847" y="537"/>
                        </a:lnTo>
                        <a:lnTo>
                          <a:pt x="839" y="554"/>
                        </a:lnTo>
                        <a:lnTo>
                          <a:pt x="829" y="569"/>
                        </a:lnTo>
                        <a:lnTo>
                          <a:pt x="819" y="586"/>
                        </a:lnTo>
                        <a:lnTo>
                          <a:pt x="808" y="600"/>
                        </a:lnTo>
                        <a:lnTo>
                          <a:pt x="796" y="614"/>
                        </a:lnTo>
                        <a:lnTo>
                          <a:pt x="783" y="629"/>
                        </a:lnTo>
                        <a:lnTo>
                          <a:pt x="770" y="642"/>
                        </a:lnTo>
                        <a:lnTo>
                          <a:pt x="756" y="654"/>
                        </a:lnTo>
                        <a:lnTo>
                          <a:pt x="742" y="667"/>
                        </a:lnTo>
                        <a:lnTo>
                          <a:pt x="726" y="678"/>
                        </a:lnTo>
                        <a:lnTo>
                          <a:pt x="710" y="689"/>
                        </a:lnTo>
                        <a:lnTo>
                          <a:pt x="693" y="700"/>
                        </a:lnTo>
                        <a:lnTo>
                          <a:pt x="675" y="710"/>
                        </a:lnTo>
                        <a:lnTo>
                          <a:pt x="657" y="718"/>
                        </a:lnTo>
                        <a:lnTo>
                          <a:pt x="640" y="726"/>
                        </a:lnTo>
                        <a:lnTo>
                          <a:pt x="621" y="733"/>
                        </a:lnTo>
                        <a:lnTo>
                          <a:pt x="602" y="741"/>
                        </a:lnTo>
                        <a:lnTo>
                          <a:pt x="582" y="746"/>
                        </a:lnTo>
                        <a:lnTo>
                          <a:pt x="561" y="751"/>
                        </a:lnTo>
                        <a:lnTo>
                          <a:pt x="541" y="755"/>
                        </a:lnTo>
                        <a:lnTo>
                          <a:pt x="520" y="758"/>
                        </a:lnTo>
                        <a:lnTo>
                          <a:pt x="499" y="761"/>
                        </a:lnTo>
                        <a:lnTo>
                          <a:pt x="477" y="762"/>
                        </a:lnTo>
                        <a:lnTo>
                          <a:pt x="455" y="763"/>
                        </a:lnTo>
                        <a:lnTo>
                          <a:pt x="433" y="762"/>
                        </a:lnTo>
                        <a:lnTo>
                          <a:pt x="411" y="761"/>
                        </a:lnTo>
                        <a:lnTo>
                          <a:pt x="390" y="758"/>
                        </a:lnTo>
                        <a:lnTo>
                          <a:pt x="369" y="755"/>
                        </a:lnTo>
                        <a:lnTo>
                          <a:pt x="348" y="751"/>
                        </a:lnTo>
                        <a:lnTo>
                          <a:pt x="328" y="746"/>
                        </a:lnTo>
                        <a:lnTo>
                          <a:pt x="309" y="741"/>
                        </a:lnTo>
                        <a:lnTo>
                          <a:pt x="289" y="733"/>
                        </a:lnTo>
                        <a:lnTo>
                          <a:pt x="270" y="726"/>
                        </a:lnTo>
                        <a:lnTo>
                          <a:pt x="252" y="718"/>
                        </a:lnTo>
                        <a:lnTo>
                          <a:pt x="234" y="710"/>
                        </a:lnTo>
                        <a:lnTo>
                          <a:pt x="217" y="700"/>
                        </a:lnTo>
                        <a:lnTo>
                          <a:pt x="200" y="689"/>
                        </a:lnTo>
                        <a:lnTo>
                          <a:pt x="185" y="678"/>
                        </a:lnTo>
                        <a:lnTo>
                          <a:pt x="169" y="667"/>
                        </a:lnTo>
                        <a:lnTo>
                          <a:pt x="154" y="654"/>
                        </a:lnTo>
                        <a:lnTo>
                          <a:pt x="140" y="642"/>
                        </a:lnTo>
                        <a:lnTo>
                          <a:pt x="127" y="629"/>
                        </a:lnTo>
                        <a:lnTo>
                          <a:pt x="113" y="614"/>
                        </a:lnTo>
                        <a:lnTo>
                          <a:pt x="102" y="600"/>
                        </a:lnTo>
                        <a:lnTo>
                          <a:pt x="91" y="586"/>
                        </a:lnTo>
                        <a:lnTo>
                          <a:pt x="80" y="569"/>
                        </a:lnTo>
                        <a:lnTo>
                          <a:pt x="71" y="554"/>
                        </a:lnTo>
                        <a:lnTo>
                          <a:pt x="63" y="537"/>
                        </a:lnTo>
                        <a:lnTo>
                          <a:pt x="55" y="521"/>
                        </a:lnTo>
                        <a:lnTo>
                          <a:pt x="48" y="504"/>
                        </a:lnTo>
                        <a:lnTo>
                          <a:pt x="42" y="486"/>
                        </a:lnTo>
                        <a:lnTo>
                          <a:pt x="38" y="469"/>
                        </a:lnTo>
                        <a:lnTo>
                          <a:pt x="34" y="450"/>
                        </a:lnTo>
                        <a:lnTo>
                          <a:pt x="32" y="432"/>
                        </a:lnTo>
                        <a:lnTo>
                          <a:pt x="29" y="413"/>
                        </a:lnTo>
                        <a:lnTo>
                          <a:pt x="29" y="394"/>
                        </a:lnTo>
                        <a:lnTo>
                          <a:pt x="29" y="375"/>
                        </a:lnTo>
                        <a:lnTo>
                          <a:pt x="32" y="356"/>
                        </a:lnTo>
                        <a:lnTo>
                          <a:pt x="34" y="338"/>
                        </a:lnTo>
                        <a:lnTo>
                          <a:pt x="38" y="320"/>
                        </a:lnTo>
                        <a:lnTo>
                          <a:pt x="42" y="302"/>
                        </a:lnTo>
                        <a:lnTo>
                          <a:pt x="48" y="284"/>
                        </a:lnTo>
                        <a:lnTo>
                          <a:pt x="55" y="268"/>
                        </a:lnTo>
                        <a:lnTo>
                          <a:pt x="63" y="250"/>
                        </a:lnTo>
                        <a:lnTo>
                          <a:pt x="71" y="234"/>
                        </a:lnTo>
                        <a:lnTo>
                          <a:pt x="80" y="219"/>
                        </a:lnTo>
                        <a:lnTo>
                          <a:pt x="91" y="203"/>
                        </a:lnTo>
                        <a:lnTo>
                          <a:pt x="102" y="188"/>
                        </a:lnTo>
                        <a:lnTo>
                          <a:pt x="113" y="173"/>
                        </a:lnTo>
                        <a:lnTo>
                          <a:pt x="127" y="160"/>
                        </a:lnTo>
                        <a:lnTo>
                          <a:pt x="140" y="147"/>
                        </a:lnTo>
                        <a:lnTo>
                          <a:pt x="154" y="133"/>
                        </a:lnTo>
                        <a:lnTo>
                          <a:pt x="169" y="121"/>
                        </a:lnTo>
                        <a:lnTo>
                          <a:pt x="185" y="110"/>
                        </a:lnTo>
                        <a:lnTo>
                          <a:pt x="200" y="99"/>
                        </a:lnTo>
                        <a:lnTo>
                          <a:pt x="217" y="88"/>
                        </a:lnTo>
                        <a:lnTo>
                          <a:pt x="234" y="79"/>
                        </a:lnTo>
                        <a:lnTo>
                          <a:pt x="252" y="70"/>
                        </a:lnTo>
                        <a:lnTo>
                          <a:pt x="270" y="62"/>
                        </a:lnTo>
                        <a:lnTo>
                          <a:pt x="289" y="54"/>
                        </a:lnTo>
                        <a:lnTo>
                          <a:pt x="309" y="48"/>
                        </a:lnTo>
                        <a:lnTo>
                          <a:pt x="328" y="42"/>
                        </a:lnTo>
                        <a:lnTo>
                          <a:pt x="348" y="37"/>
                        </a:lnTo>
                        <a:lnTo>
                          <a:pt x="369" y="33"/>
                        </a:lnTo>
                        <a:lnTo>
                          <a:pt x="390" y="30"/>
                        </a:lnTo>
                        <a:lnTo>
                          <a:pt x="411" y="28"/>
                        </a:lnTo>
                        <a:lnTo>
                          <a:pt x="433" y="26"/>
                        </a:lnTo>
                        <a:lnTo>
                          <a:pt x="455" y="26"/>
                        </a:lnTo>
                        <a:lnTo>
                          <a:pt x="477" y="26"/>
                        </a:lnTo>
                        <a:lnTo>
                          <a:pt x="499" y="28"/>
                        </a:lnTo>
                        <a:lnTo>
                          <a:pt x="520" y="30"/>
                        </a:lnTo>
                        <a:lnTo>
                          <a:pt x="541" y="33"/>
                        </a:lnTo>
                        <a:lnTo>
                          <a:pt x="561" y="37"/>
                        </a:lnTo>
                        <a:lnTo>
                          <a:pt x="582" y="42"/>
                        </a:lnTo>
                        <a:lnTo>
                          <a:pt x="602" y="48"/>
                        </a:lnTo>
                        <a:lnTo>
                          <a:pt x="621" y="54"/>
                        </a:lnTo>
                        <a:lnTo>
                          <a:pt x="640" y="62"/>
                        </a:lnTo>
                        <a:lnTo>
                          <a:pt x="657" y="70"/>
                        </a:lnTo>
                        <a:lnTo>
                          <a:pt x="675" y="79"/>
                        </a:lnTo>
                        <a:lnTo>
                          <a:pt x="693" y="88"/>
                        </a:lnTo>
                        <a:lnTo>
                          <a:pt x="710" y="99"/>
                        </a:lnTo>
                        <a:lnTo>
                          <a:pt x="726" y="110"/>
                        </a:lnTo>
                        <a:lnTo>
                          <a:pt x="742" y="121"/>
                        </a:lnTo>
                        <a:lnTo>
                          <a:pt x="756" y="133"/>
                        </a:lnTo>
                        <a:lnTo>
                          <a:pt x="770" y="147"/>
                        </a:lnTo>
                        <a:lnTo>
                          <a:pt x="783" y="160"/>
                        </a:lnTo>
                        <a:lnTo>
                          <a:pt x="796" y="173"/>
                        </a:lnTo>
                        <a:lnTo>
                          <a:pt x="808" y="188"/>
                        </a:lnTo>
                        <a:lnTo>
                          <a:pt x="819" y="203"/>
                        </a:lnTo>
                        <a:lnTo>
                          <a:pt x="829" y="219"/>
                        </a:lnTo>
                        <a:lnTo>
                          <a:pt x="839" y="234"/>
                        </a:lnTo>
                        <a:lnTo>
                          <a:pt x="847" y="250"/>
                        </a:lnTo>
                        <a:lnTo>
                          <a:pt x="855" y="268"/>
                        </a:lnTo>
                        <a:lnTo>
                          <a:pt x="861" y="284"/>
                        </a:lnTo>
                        <a:lnTo>
                          <a:pt x="867" y="302"/>
                        </a:lnTo>
                        <a:lnTo>
                          <a:pt x="872" y="320"/>
                        </a:lnTo>
                        <a:lnTo>
                          <a:pt x="875" y="338"/>
                        </a:lnTo>
                        <a:lnTo>
                          <a:pt x="879" y="356"/>
                        </a:lnTo>
                        <a:lnTo>
                          <a:pt x="880" y="375"/>
                        </a:lnTo>
                        <a:lnTo>
                          <a:pt x="881" y="394"/>
                        </a:lnTo>
                        <a:close/>
                      </a:path>
                    </a:pathLst>
                  </a:custGeom>
                  <a:solidFill>
                    <a:srgbClr val="2AB1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2" name="Freeform 7608">
                    <a:extLst>
                      <a:ext uri="{FF2B5EF4-FFF2-40B4-BE49-F238E27FC236}">
                        <a16:creationId xmlns:a16="http://schemas.microsoft.com/office/drawing/2014/main" xmlns="" id="{1C50D734-3DDB-4BEA-B3E2-52F13E1A39D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24" y="1533"/>
                    <a:ext cx="147" cy="152"/>
                  </a:xfrm>
                  <a:custGeom>
                    <a:avLst/>
                    <a:gdLst>
                      <a:gd name="T0" fmla="*/ 872 w 882"/>
                      <a:gd name="T1" fmla="*/ 305 h 763"/>
                      <a:gd name="T2" fmla="*/ 838 w 882"/>
                      <a:gd name="T3" fmla="*/ 217 h 763"/>
                      <a:gd name="T4" fmla="*/ 781 w 882"/>
                      <a:gd name="T5" fmla="*/ 140 h 763"/>
                      <a:gd name="T6" fmla="*/ 705 w 882"/>
                      <a:gd name="T7" fmla="*/ 76 h 763"/>
                      <a:gd name="T8" fmla="*/ 613 w 882"/>
                      <a:gd name="T9" fmla="*/ 31 h 763"/>
                      <a:gd name="T10" fmla="*/ 508 w 882"/>
                      <a:gd name="T11" fmla="*/ 6 h 763"/>
                      <a:gd name="T12" fmla="*/ 396 w 882"/>
                      <a:gd name="T13" fmla="*/ 2 h 763"/>
                      <a:gd name="T14" fmla="*/ 289 w 882"/>
                      <a:gd name="T15" fmla="*/ 24 h 763"/>
                      <a:gd name="T16" fmla="*/ 194 w 882"/>
                      <a:gd name="T17" fmla="*/ 66 h 763"/>
                      <a:gd name="T18" fmla="*/ 115 w 882"/>
                      <a:gd name="T19" fmla="*/ 126 h 763"/>
                      <a:gd name="T20" fmla="*/ 53 w 882"/>
                      <a:gd name="T21" fmla="*/ 200 h 763"/>
                      <a:gd name="T22" fmla="*/ 14 w 882"/>
                      <a:gd name="T23" fmla="*/ 287 h 763"/>
                      <a:gd name="T24" fmla="*/ 0 w 882"/>
                      <a:gd name="T25" fmla="*/ 382 h 763"/>
                      <a:gd name="T26" fmla="*/ 14 w 882"/>
                      <a:gd name="T27" fmla="*/ 477 h 763"/>
                      <a:gd name="T28" fmla="*/ 53 w 882"/>
                      <a:gd name="T29" fmla="*/ 563 h 763"/>
                      <a:gd name="T30" fmla="*/ 115 w 882"/>
                      <a:gd name="T31" fmla="*/ 638 h 763"/>
                      <a:gd name="T32" fmla="*/ 194 w 882"/>
                      <a:gd name="T33" fmla="*/ 698 h 763"/>
                      <a:gd name="T34" fmla="*/ 289 w 882"/>
                      <a:gd name="T35" fmla="*/ 740 h 763"/>
                      <a:gd name="T36" fmla="*/ 396 w 882"/>
                      <a:gd name="T37" fmla="*/ 761 h 763"/>
                      <a:gd name="T38" fmla="*/ 508 w 882"/>
                      <a:gd name="T39" fmla="*/ 759 h 763"/>
                      <a:gd name="T40" fmla="*/ 613 w 882"/>
                      <a:gd name="T41" fmla="*/ 734 h 763"/>
                      <a:gd name="T42" fmla="*/ 705 w 882"/>
                      <a:gd name="T43" fmla="*/ 688 h 763"/>
                      <a:gd name="T44" fmla="*/ 781 w 882"/>
                      <a:gd name="T45" fmla="*/ 625 h 763"/>
                      <a:gd name="T46" fmla="*/ 838 w 882"/>
                      <a:gd name="T47" fmla="*/ 547 h 763"/>
                      <a:gd name="T48" fmla="*/ 872 w 882"/>
                      <a:gd name="T49" fmla="*/ 459 h 763"/>
                      <a:gd name="T50" fmla="*/ 852 w 882"/>
                      <a:gd name="T51" fmla="*/ 382 h 763"/>
                      <a:gd name="T52" fmla="*/ 839 w 882"/>
                      <a:gd name="T53" fmla="*/ 471 h 763"/>
                      <a:gd name="T54" fmla="*/ 802 w 882"/>
                      <a:gd name="T55" fmla="*/ 552 h 763"/>
                      <a:gd name="T56" fmla="*/ 745 w 882"/>
                      <a:gd name="T57" fmla="*/ 621 h 763"/>
                      <a:gd name="T58" fmla="*/ 671 w 882"/>
                      <a:gd name="T59" fmla="*/ 677 h 763"/>
                      <a:gd name="T60" fmla="*/ 582 w 882"/>
                      <a:gd name="T61" fmla="*/ 716 h 763"/>
                      <a:gd name="T62" fmla="*/ 483 w 882"/>
                      <a:gd name="T63" fmla="*/ 736 h 763"/>
                      <a:gd name="T64" fmla="*/ 378 w 882"/>
                      <a:gd name="T65" fmla="*/ 734 h 763"/>
                      <a:gd name="T66" fmla="*/ 281 w 882"/>
                      <a:gd name="T67" fmla="*/ 710 h 763"/>
                      <a:gd name="T68" fmla="*/ 195 w 882"/>
                      <a:gd name="T69" fmla="*/ 667 h 763"/>
                      <a:gd name="T70" fmla="*/ 123 w 882"/>
                      <a:gd name="T71" fmla="*/ 609 h 763"/>
                      <a:gd name="T72" fmla="*/ 70 w 882"/>
                      <a:gd name="T73" fmla="*/ 537 h 763"/>
                      <a:gd name="T74" fmla="*/ 38 w 882"/>
                      <a:gd name="T75" fmla="*/ 454 h 763"/>
                      <a:gd name="T76" fmla="*/ 31 w 882"/>
                      <a:gd name="T77" fmla="*/ 363 h 763"/>
                      <a:gd name="T78" fmla="*/ 49 w 882"/>
                      <a:gd name="T79" fmla="*/ 276 h 763"/>
                      <a:gd name="T80" fmla="*/ 89 w 882"/>
                      <a:gd name="T81" fmla="*/ 197 h 763"/>
                      <a:gd name="T82" fmla="*/ 150 w 882"/>
                      <a:gd name="T83" fmla="*/ 131 h 763"/>
                      <a:gd name="T84" fmla="*/ 227 w 882"/>
                      <a:gd name="T85" fmla="*/ 77 h 763"/>
                      <a:gd name="T86" fmla="*/ 319 w 882"/>
                      <a:gd name="T87" fmla="*/ 42 h 763"/>
                      <a:gd name="T88" fmla="*/ 419 w 882"/>
                      <a:gd name="T89" fmla="*/ 27 h 763"/>
                      <a:gd name="T90" fmla="*/ 524 w 882"/>
                      <a:gd name="T91" fmla="*/ 33 h 763"/>
                      <a:gd name="T92" fmla="*/ 620 w 882"/>
                      <a:gd name="T93" fmla="*/ 61 h 763"/>
                      <a:gd name="T94" fmla="*/ 703 w 882"/>
                      <a:gd name="T95" fmla="*/ 107 h 763"/>
                      <a:gd name="T96" fmla="*/ 770 w 882"/>
                      <a:gd name="T97" fmla="*/ 170 h 763"/>
                      <a:gd name="T98" fmla="*/ 820 w 882"/>
                      <a:gd name="T99" fmla="*/ 243 h 763"/>
                      <a:gd name="T100" fmla="*/ 847 w 882"/>
                      <a:gd name="T101" fmla="*/ 328 h 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82" h="763">
                        <a:moveTo>
                          <a:pt x="882" y="382"/>
                        </a:moveTo>
                        <a:lnTo>
                          <a:pt x="880" y="362"/>
                        </a:lnTo>
                        <a:lnTo>
                          <a:pt x="879" y="343"/>
                        </a:lnTo>
                        <a:lnTo>
                          <a:pt x="877" y="324"/>
                        </a:lnTo>
                        <a:lnTo>
                          <a:pt x="872" y="305"/>
                        </a:lnTo>
                        <a:lnTo>
                          <a:pt x="867" y="287"/>
                        </a:lnTo>
                        <a:lnTo>
                          <a:pt x="861" y="269"/>
                        </a:lnTo>
                        <a:lnTo>
                          <a:pt x="854" y="251"/>
                        </a:lnTo>
                        <a:lnTo>
                          <a:pt x="847" y="233"/>
                        </a:lnTo>
                        <a:lnTo>
                          <a:pt x="838" y="217"/>
                        </a:lnTo>
                        <a:lnTo>
                          <a:pt x="828" y="200"/>
                        </a:lnTo>
                        <a:lnTo>
                          <a:pt x="818" y="184"/>
                        </a:lnTo>
                        <a:lnTo>
                          <a:pt x="806" y="169"/>
                        </a:lnTo>
                        <a:lnTo>
                          <a:pt x="794" y="154"/>
                        </a:lnTo>
                        <a:lnTo>
                          <a:pt x="781" y="140"/>
                        </a:lnTo>
                        <a:lnTo>
                          <a:pt x="767" y="126"/>
                        </a:lnTo>
                        <a:lnTo>
                          <a:pt x="752" y="112"/>
                        </a:lnTo>
                        <a:lnTo>
                          <a:pt x="737" y="100"/>
                        </a:lnTo>
                        <a:lnTo>
                          <a:pt x="722" y="88"/>
                        </a:lnTo>
                        <a:lnTo>
                          <a:pt x="705" y="76"/>
                        </a:lnTo>
                        <a:lnTo>
                          <a:pt x="687" y="66"/>
                        </a:lnTo>
                        <a:lnTo>
                          <a:pt x="669" y="56"/>
                        </a:lnTo>
                        <a:lnTo>
                          <a:pt x="651" y="47"/>
                        </a:lnTo>
                        <a:lnTo>
                          <a:pt x="632" y="38"/>
                        </a:lnTo>
                        <a:lnTo>
                          <a:pt x="613" y="31"/>
                        </a:lnTo>
                        <a:lnTo>
                          <a:pt x="592" y="24"/>
                        </a:lnTo>
                        <a:lnTo>
                          <a:pt x="572" y="18"/>
                        </a:lnTo>
                        <a:lnTo>
                          <a:pt x="551" y="13"/>
                        </a:lnTo>
                        <a:lnTo>
                          <a:pt x="530" y="9"/>
                        </a:lnTo>
                        <a:lnTo>
                          <a:pt x="508" y="6"/>
                        </a:lnTo>
                        <a:lnTo>
                          <a:pt x="486" y="2"/>
                        </a:lnTo>
                        <a:lnTo>
                          <a:pt x="463" y="1"/>
                        </a:lnTo>
                        <a:lnTo>
                          <a:pt x="441" y="0"/>
                        </a:lnTo>
                        <a:lnTo>
                          <a:pt x="418" y="1"/>
                        </a:lnTo>
                        <a:lnTo>
                          <a:pt x="396" y="2"/>
                        </a:lnTo>
                        <a:lnTo>
                          <a:pt x="374" y="6"/>
                        </a:lnTo>
                        <a:lnTo>
                          <a:pt x="352" y="9"/>
                        </a:lnTo>
                        <a:lnTo>
                          <a:pt x="331" y="13"/>
                        </a:lnTo>
                        <a:lnTo>
                          <a:pt x="310" y="18"/>
                        </a:lnTo>
                        <a:lnTo>
                          <a:pt x="289" y="24"/>
                        </a:lnTo>
                        <a:lnTo>
                          <a:pt x="269" y="31"/>
                        </a:lnTo>
                        <a:lnTo>
                          <a:pt x="250" y="38"/>
                        </a:lnTo>
                        <a:lnTo>
                          <a:pt x="231" y="47"/>
                        </a:lnTo>
                        <a:lnTo>
                          <a:pt x="212" y="56"/>
                        </a:lnTo>
                        <a:lnTo>
                          <a:pt x="194" y="66"/>
                        </a:lnTo>
                        <a:lnTo>
                          <a:pt x="178" y="76"/>
                        </a:lnTo>
                        <a:lnTo>
                          <a:pt x="161" y="88"/>
                        </a:lnTo>
                        <a:lnTo>
                          <a:pt x="145" y="100"/>
                        </a:lnTo>
                        <a:lnTo>
                          <a:pt x="129" y="112"/>
                        </a:lnTo>
                        <a:lnTo>
                          <a:pt x="115" y="126"/>
                        </a:lnTo>
                        <a:lnTo>
                          <a:pt x="101" y="140"/>
                        </a:lnTo>
                        <a:lnTo>
                          <a:pt x="88" y="154"/>
                        </a:lnTo>
                        <a:lnTo>
                          <a:pt x="76" y="169"/>
                        </a:lnTo>
                        <a:lnTo>
                          <a:pt x="64" y="184"/>
                        </a:lnTo>
                        <a:lnTo>
                          <a:pt x="53" y="200"/>
                        </a:lnTo>
                        <a:lnTo>
                          <a:pt x="44" y="217"/>
                        </a:lnTo>
                        <a:lnTo>
                          <a:pt x="36" y="233"/>
                        </a:lnTo>
                        <a:lnTo>
                          <a:pt x="27" y="251"/>
                        </a:lnTo>
                        <a:lnTo>
                          <a:pt x="20" y="269"/>
                        </a:lnTo>
                        <a:lnTo>
                          <a:pt x="14" y="287"/>
                        </a:lnTo>
                        <a:lnTo>
                          <a:pt x="9" y="305"/>
                        </a:lnTo>
                        <a:lnTo>
                          <a:pt x="6" y="324"/>
                        </a:lnTo>
                        <a:lnTo>
                          <a:pt x="2" y="343"/>
                        </a:lnTo>
                        <a:lnTo>
                          <a:pt x="1" y="362"/>
                        </a:lnTo>
                        <a:lnTo>
                          <a:pt x="0" y="382"/>
                        </a:lnTo>
                        <a:lnTo>
                          <a:pt x="1" y="401"/>
                        </a:lnTo>
                        <a:lnTo>
                          <a:pt x="2" y="421"/>
                        </a:lnTo>
                        <a:lnTo>
                          <a:pt x="6" y="440"/>
                        </a:lnTo>
                        <a:lnTo>
                          <a:pt x="9" y="459"/>
                        </a:lnTo>
                        <a:lnTo>
                          <a:pt x="14" y="477"/>
                        </a:lnTo>
                        <a:lnTo>
                          <a:pt x="20" y="496"/>
                        </a:lnTo>
                        <a:lnTo>
                          <a:pt x="27" y="513"/>
                        </a:lnTo>
                        <a:lnTo>
                          <a:pt x="36" y="531"/>
                        </a:lnTo>
                        <a:lnTo>
                          <a:pt x="44" y="547"/>
                        </a:lnTo>
                        <a:lnTo>
                          <a:pt x="53" y="563"/>
                        </a:lnTo>
                        <a:lnTo>
                          <a:pt x="64" y="580"/>
                        </a:lnTo>
                        <a:lnTo>
                          <a:pt x="76" y="595"/>
                        </a:lnTo>
                        <a:lnTo>
                          <a:pt x="88" y="611"/>
                        </a:lnTo>
                        <a:lnTo>
                          <a:pt x="101" y="625"/>
                        </a:lnTo>
                        <a:lnTo>
                          <a:pt x="115" y="638"/>
                        </a:lnTo>
                        <a:lnTo>
                          <a:pt x="129" y="652"/>
                        </a:lnTo>
                        <a:lnTo>
                          <a:pt x="145" y="664"/>
                        </a:lnTo>
                        <a:lnTo>
                          <a:pt x="161" y="676"/>
                        </a:lnTo>
                        <a:lnTo>
                          <a:pt x="178" y="688"/>
                        </a:lnTo>
                        <a:lnTo>
                          <a:pt x="194" y="698"/>
                        </a:lnTo>
                        <a:lnTo>
                          <a:pt x="212" y="708"/>
                        </a:lnTo>
                        <a:lnTo>
                          <a:pt x="231" y="717"/>
                        </a:lnTo>
                        <a:lnTo>
                          <a:pt x="250" y="725"/>
                        </a:lnTo>
                        <a:lnTo>
                          <a:pt x="269" y="734"/>
                        </a:lnTo>
                        <a:lnTo>
                          <a:pt x="289" y="740"/>
                        </a:lnTo>
                        <a:lnTo>
                          <a:pt x="310" y="746"/>
                        </a:lnTo>
                        <a:lnTo>
                          <a:pt x="331" y="751"/>
                        </a:lnTo>
                        <a:lnTo>
                          <a:pt x="352" y="755"/>
                        </a:lnTo>
                        <a:lnTo>
                          <a:pt x="374" y="759"/>
                        </a:lnTo>
                        <a:lnTo>
                          <a:pt x="396" y="761"/>
                        </a:lnTo>
                        <a:lnTo>
                          <a:pt x="418" y="762"/>
                        </a:lnTo>
                        <a:lnTo>
                          <a:pt x="441" y="763"/>
                        </a:lnTo>
                        <a:lnTo>
                          <a:pt x="463" y="762"/>
                        </a:lnTo>
                        <a:lnTo>
                          <a:pt x="486" y="761"/>
                        </a:lnTo>
                        <a:lnTo>
                          <a:pt x="508" y="759"/>
                        </a:lnTo>
                        <a:lnTo>
                          <a:pt x="530" y="755"/>
                        </a:lnTo>
                        <a:lnTo>
                          <a:pt x="551" y="751"/>
                        </a:lnTo>
                        <a:lnTo>
                          <a:pt x="572" y="746"/>
                        </a:lnTo>
                        <a:lnTo>
                          <a:pt x="592" y="740"/>
                        </a:lnTo>
                        <a:lnTo>
                          <a:pt x="613" y="734"/>
                        </a:lnTo>
                        <a:lnTo>
                          <a:pt x="632" y="725"/>
                        </a:lnTo>
                        <a:lnTo>
                          <a:pt x="651" y="717"/>
                        </a:lnTo>
                        <a:lnTo>
                          <a:pt x="669" y="708"/>
                        </a:lnTo>
                        <a:lnTo>
                          <a:pt x="687" y="698"/>
                        </a:lnTo>
                        <a:lnTo>
                          <a:pt x="705" y="688"/>
                        </a:lnTo>
                        <a:lnTo>
                          <a:pt x="722" y="676"/>
                        </a:lnTo>
                        <a:lnTo>
                          <a:pt x="737" y="664"/>
                        </a:lnTo>
                        <a:lnTo>
                          <a:pt x="752" y="652"/>
                        </a:lnTo>
                        <a:lnTo>
                          <a:pt x="767" y="638"/>
                        </a:lnTo>
                        <a:lnTo>
                          <a:pt x="781" y="625"/>
                        </a:lnTo>
                        <a:lnTo>
                          <a:pt x="794" y="611"/>
                        </a:lnTo>
                        <a:lnTo>
                          <a:pt x="806" y="595"/>
                        </a:lnTo>
                        <a:lnTo>
                          <a:pt x="818" y="580"/>
                        </a:lnTo>
                        <a:lnTo>
                          <a:pt x="828" y="563"/>
                        </a:lnTo>
                        <a:lnTo>
                          <a:pt x="838" y="547"/>
                        </a:lnTo>
                        <a:lnTo>
                          <a:pt x="847" y="531"/>
                        </a:lnTo>
                        <a:lnTo>
                          <a:pt x="854" y="513"/>
                        </a:lnTo>
                        <a:lnTo>
                          <a:pt x="861" y="496"/>
                        </a:lnTo>
                        <a:lnTo>
                          <a:pt x="867" y="477"/>
                        </a:lnTo>
                        <a:lnTo>
                          <a:pt x="872" y="459"/>
                        </a:lnTo>
                        <a:lnTo>
                          <a:pt x="877" y="440"/>
                        </a:lnTo>
                        <a:lnTo>
                          <a:pt x="879" y="421"/>
                        </a:lnTo>
                        <a:lnTo>
                          <a:pt x="880" y="401"/>
                        </a:lnTo>
                        <a:lnTo>
                          <a:pt x="882" y="382"/>
                        </a:lnTo>
                        <a:close/>
                        <a:moveTo>
                          <a:pt x="852" y="382"/>
                        </a:moveTo>
                        <a:lnTo>
                          <a:pt x="852" y="400"/>
                        </a:lnTo>
                        <a:lnTo>
                          <a:pt x="850" y="419"/>
                        </a:lnTo>
                        <a:lnTo>
                          <a:pt x="847" y="436"/>
                        </a:lnTo>
                        <a:lnTo>
                          <a:pt x="844" y="454"/>
                        </a:lnTo>
                        <a:lnTo>
                          <a:pt x="839" y="471"/>
                        </a:lnTo>
                        <a:lnTo>
                          <a:pt x="834" y="488"/>
                        </a:lnTo>
                        <a:lnTo>
                          <a:pt x="827" y="504"/>
                        </a:lnTo>
                        <a:lnTo>
                          <a:pt x="820" y="520"/>
                        </a:lnTo>
                        <a:lnTo>
                          <a:pt x="812" y="537"/>
                        </a:lnTo>
                        <a:lnTo>
                          <a:pt x="802" y="552"/>
                        </a:lnTo>
                        <a:lnTo>
                          <a:pt x="793" y="567"/>
                        </a:lnTo>
                        <a:lnTo>
                          <a:pt x="782" y="581"/>
                        </a:lnTo>
                        <a:lnTo>
                          <a:pt x="770" y="595"/>
                        </a:lnTo>
                        <a:lnTo>
                          <a:pt x="758" y="609"/>
                        </a:lnTo>
                        <a:lnTo>
                          <a:pt x="745" y="621"/>
                        </a:lnTo>
                        <a:lnTo>
                          <a:pt x="731" y="634"/>
                        </a:lnTo>
                        <a:lnTo>
                          <a:pt x="717" y="645"/>
                        </a:lnTo>
                        <a:lnTo>
                          <a:pt x="703" y="657"/>
                        </a:lnTo>
                        <a:lnTo>
                          <a:pt x="687" y="667"/>
                        </a:lnTo>
                        <a:lnTo>
                          <a:pt x="671" y="677"/>
                        </a:lnTo>
                        <a:lnTo>
                          <a:pt x="654" y="687"/>
                        </a:lnTo>
                        <a:lnTo>
                          <a:pt x="637" y="695"/>
                        </a:lnTo>
                        <a:lnTo>
                          <a:pt x="620" y="703"/>
                        </a:lnTo>
                        <a:lnTo>
                          <a:pt x="601" y="710"/>
                        </a:lnTo>
                        <a:lnTo>
                          <a:pt x="582" y="716"/>
                        </a:lnTo>
                        <a:lnTo>
                          <a:pt x="563" y="722"/>
                        </a:lnTo>
                        <a:lnTo>
                          <a:pt x="544" y="727"/>
                        </a:lnTo>
                        <a:lnTo>
                          <a:pt x="524" y="731"/>
                        </a:lnTo>
                        <a:lnTo>
                          <a:pt x="504" y="734"/>
                        </a:lnTo>
                        <a:lnTo>
                          <a:pt x="483" y="736"/>
                        </a:lnTo>
                        <a:lnTo>
                          <a:pt x="462" y="738"/>
                        </a:lnTo>
                        <a:lnTo>
                          <a:pt x="441" y="738"/>
                        </a:lnTo>
                        <a:lnTo>
                          <a:pt x="419" y="738"/>
                        </a:lnTo>
                        <a:lnTo>
                          <a:pt x="399" y="736"/>
                        </a:lnTo>
                        <a:lnTo>
                          <a:pt x="378" y="734"/>
                        </a:lnTo>
                        <a:lnTo>
                          <a:pt x="358" y="731"/>
                        </a:lnTo>
                        <a:lnTo>
                          <a:pt x="338" y="727"/>
                        </a:lnTo>
                        <a:lnTo>
                          <a:pt x="319" y="722"/>
                        </a:lnTo>
                        <a:lnTo>
                          <a:pt x="300" y="716"/>
                        </a:lnTo>
                        <a:lnTo>
                          <a:pt x="281" y="710"/>
                        </a:lnTo>
                        <a:lnTo>
                          <a:pt x="263" y="703"/>
                        </a:lnTo>
                        <a:lnTo>
                          <a:pt x="245" y="695"/>
                        </a:lnTo>
                        <a:lnTo>
                          <a:pt x="227" y="687"/>
                        </a:lnTo>
                        <a:lnTo>
                          <a:pt x="211" y="677"/>
                        </a:lnTo>
                        <a:lnTo>
                          <a:pt x="195" y="667"/>
                        </a:lnTo>
                        <a:lnTo>
                          <a:pt x="179" y="657"/>
                        </a:lnTo>
                        <a:lnTo>
                          <a:pt x="165" y="645"/>
                        </a:lnTo>
                        <a:lnTo>
                          <a:pt x="150" y="634"/>
                        </a:lnTo>
                        <a:lnTo>
                          <a:pt x="136" y="621"/>
                        </a:lnTo>
                        <a:lnTo>
                          <a:pt x="123" y="609"/>
                        </a:lnTo>
                        <a:lnTo>
                          <a:pt x="111" y="595"/>
                        </a:lnTo>
                        <a:lnTo>
                          <a:pt x="99" y="581"/>
                        </a:lnTo>
                        <a:lnTo>
                          <a:pt x="89" y="567"/>
                        </a:lnTo>
                        <a:lnTo>
                          <a:pt x="79" y="552"/>
                        </a:lnTo>
                        <a:lnTo>
                          <a:pt x="70" y="537"/>
                        </a:lnTo>
                        <a:lnTo>
                          <a:pt x="62" y="520"/>
                        </a:lnTo>
                        <a:lnTo>
                          <a:pt x="54" y="504"/>
                        </a:lnTo>
                        <a:lnTo>
                          <a:pt x="49" y="488"/>
                        </a:lnTo>
                        <a:lnTo>
                          <a:pt x="43" y="471"/>
                        </a:lnTo>
                        <a:lnTo>
                          <a:pt x="38" y="454"/>
                        </a:lnTo>
                        <a:lnTo>
                          <a:pt x="34" y="436"/>
                        </a:lnTo>
                        <a:lnTo>
                          <a:pt x="32" y="419"/>
                        </a:lnTo>
                        <a:lnTo>
                          <a:pt x="31" y="400"/>
                        </a:lnTo>
                        <a:lnTo>
                          <a:pt x="30" y="382"/>
                        </a:lnTo>
                        <a:lnTo>
                          <a:pt x="31" y="363"/>
                        </a:lnTo>
                        <a:lnTo>
                          <a:pt x="32" y="346"/>
                        </a:lnTo>
                        <a:lnTo>
                          <a:pt x="34" y="328"/>
                        </a:lnTo>
                        <a:lnTo>
                          <a:pt x="38" y="310"/>
                        </a:lnTo>
                        <a:lnTo>
                          <a:pt x="43" y="293"/>
                        </a:lnTo>
                        <a:lnTo>
                          <a:pt x="49" y="276"/>
                        </a:lnTo>
                        <a:lnTo>
                          <a:pt x="54" y="260"/>
                        </a:lnTo>
                        <a:lnTo>
                          <a:pt x="62" y="243"/>
                        </a:lnTo>
                        <a:lnTo>
                          <a:pt x="70" y="228"/>
                        </a:lnTo>
                        <a:lnTo>
                          <a:pt x="79" y="213"/>
                        </a:lnTo>
                        <a:lnTo>
                          <a:pt x="89" y="197"/>
                        </a:lnTo>
                        <a:lnTo>
                          <a:pt x="99" y="183"/>
                        </a:lnTo>
                        <a:lnTo>
                          <a:pt x="111" y="170"/>
                        </a:lnTo>
                        <a:lnTo>
                          <a:pt x="123" y="155"/>
                        </a:lnTo>
                        <a:lnTo>
                          <a:pt x="136" y="143"/>
                        </a:lnTo>
                        <a:lnTo>
                          <a:pt x="150" y="131"/>
                        </a:lnTo>
                        <a:lnTo>
                          <a:pt x="165" y="118"/>
                        </a:lnTo>
                        <a:lnTo>
                          <a:pt x="179" y="107"/>
                        </a:lnTo>
                        <a:lnTo>
                          <a:pt x="195" y="97"/>
                        </a:lnTo>
                        <a:lnTo>
                          <a:pt x="211" y="87"/>
                        </a:lnTo>
                        <a:lnTo>
                          <a:pt x="227" y="77"/>
                        </a:lnTo>
                        <a:lnTo>
                          <a:pt x="245" y="69"/>
                        </a:lnTo>
                        <a:lnTo>
                          <a:pt x="263" y="61"/>
                        </a:lnTo>
                        <a:lnTo>
                          <a:pt x="281" y="54"/>
                        </a:lnTo>
                        <a:lnTo>
                          <a:pt x="300" y="48"/>
                        </a:lnTo>
                        <a:lnTo>
                          <a:pt x="319" y="42"/>
                        </a:lnTo>
                        <a:lnTo>
                          <a:pt x="338" y="37"/>
                        </a:lnTo>
                        <a:lnTo>
                          <a:pt x="358" y="33"/>
                        </a:lnTo>
                        <a:lnTo>
                          <a:pt x="378" y="30"/>
                        </a:lnTo>
                        <a:lnTo>
                          <a:pt x="399" y="28"/>
                        </a:lnTo>
                        <a:lnTo>
                          <a:pt x="419" y="27"/>
                        </a:lnTo>
                        <a:lnTo>
                          <a:pt x="441" y="26"/>
                        </a:lnTo>
                        <a:lnTo>
                          <a:pt x="462" y="27"/>
                        </a:lnTo>
                        <a:lnTo>
                          <a:pt x="483" y="28"/>
                        </a:lnTo>
                        <a:lnTo>
                          <a:pt x="504" y="30"/>
                        </a:lnTo>
                        <a:lnTo>
                          <a:pt x="524" y="33"/>
                        </a:lnTo>
                        <a:lnTo>
                          <a:pt x="544" y="37"/>
                        </a:lnTo>
                        <a:lnTo>
                          <a:pt x="563" y="42"/>
                        </a:lnTo>
                        <a:lnTo>
                          <a:pt x="582" y="48"/>
                        </a:lnTo>
                        <a:lnTo>
                          <a:pt x="601" y="54"/>
                        </a:lnTo>
                        <a:lnTo>
                          <a:pt x="620" y="61"/>
                        </a:lnTo>
                        <a:lnTo>
                          <a:pt x="637" y="69"/>
                        </a:lnTo>
                        <a:lnTo>
                          <a:pt x="654" y="77"/>
                        </a:lnTo>
                        <a:lnTo>
                          <a:pt x="671" y="87"/>
                        </a:lnTo>
                        <a:lnTo>
                          <a:pt x="687" y="97"/>
                        </a:lnTo>
                        <a:lnTo>
                          <a:pt x="703" y="107"/>
                        </a:lnTo>
                        <a:lnTo>
                          <a:pt x="717" y="118"/>
                        </a:lnTo>
                        <a:lnTo>
                          <a:pt x="731" y="131"/>
                        </a:lnTo>
                        <a:lnTo>
                          <a:pt x="745" y="143"/>
                        </a:lnTo>
                        <a:lnTo>
                          <a:pt x="758" y="155"/>
                        </a:lnTo>
                        <a:lnTo>
                          <a:pt x="770" y="170"/>
                        </a:lnTo>
                        <a:lnTo>
                          <a:pt x="782" y="183"/>
                        </a:lnTo>
                        <a:lnTo>
                          <a:pt x="793" y="197"/>
                        </a:lnTo>
                        <a:lnTo>
                          <a:pt x="802" y="213"/>
                        </a:lnTo>
                        <a:lnTo>
                          <a:pt x="812" y="228"/>
                        </a:lnTo>
                        <a:lnTo>
                          <a:pt x="820" y="243"/>
                        </a:lnTo>
                        <a:lnTo>
                          <a:pt x="827" y="260"/>
                        </a:lnTo>
                        <a:lnTo>
                          <a:pt x="834" y="276"/>
                        </a:lnTo>
                        <a:lnTo>
                          <a:pt x="839" y="293"/>
                        </a:lnTo>
                        <a:lnTo>
                          <a:pt x="844" y="310"/>
                        </a:lnTo>
                        <a:lnTo>
                          <a:pt x="847" y="328"/>
                        </a:lnTo>
                        <a:lnTo>
                          <a:pt x="850" y="346"/>
                        </a:lnTo>
                        <a:lnTo>
                          <a:pt x="852" y="363"/>
                        </a:lnTo>
                        <a:lnTo>
                          <a:pt x="852" y="382"/>
                        </a:lnTo>
                        <a:close/>
                      </a:path>
                    </a:pathLst>
                  </a:custGeom>
                  <a:solidFill>
                    <a:srgbClr val="35B3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3" name="Freeform 7609">
                    <a:extLst>
                      <a:ext uri="{FF2B5EF4-FFF2-40B4-BE49-F238E27FC236}">
                        <a16:creationId xmlns:a16="http://schemas.microsoft.com/office/drawing/2014/main" xmlns="" id="{489E0EBD-C554-41E4-A884-175415BDF3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27" y="1535"/>
                    <a:ext cx="142" cy="148"/>
                  </a:xfrm>
                  <a:custGeom>
                    <a:avLst/>
                    <a:gdLst>
                      <a:gd name="T0" fmla="*/ 843 w 852"/>
                      <a:gd name="T1" fmla="*/ 294 h 737"/>
                      <a:gd name="T2" fmla="*/ 810 w 852"/>
                      <a:gd name="T3" fmla="*/ 208 h 737"/>
                      <a:gd name="T4" fmla="*/ 754 w 852"/>
                      <a:gd name="T5" fmla="*/ 134 h 737"/>
                      <a:gd name="T6" fmla="*/ 681 w 852"/>
                      <a:gd name="T7" fmla="*/ 73 h 737"/>
                      <a:gd name="T8" fmla="*/ 592 w 852"/>
                      <a:gd name="T9" fmla="*/ 28 h 737"/>
                      <a:gd name="T10" fmla="*/ 491 w 852"/>
                      <a:gd name="T11" fmla="*/ 4 h 737"/>
                      <a:gd name="T12" fmla="*/ 382 w 852"/>
                      <a:gd name="T13" fmla="*/ 2 h 737"/>
                      <a:gd name="T14" fmla="*/ 280 w 852"/>
                      <a:gd name="T15" fmla="*/ 22 h 737"/>
                      <a:gd name="T16" fmla="*/ 188 w 852"/>
                      <a:gd name="T17" fmla="*/ 62 h 737"/>
                      <a:gd name="T18" fmla="*/ 111 w 852"/>
                      <a:gd name="T19" fmla="*/ 121 h 737"/>
                      <a:gd name="T20" fmla="*/ 51 w 852"/>
                      <a:gd name="T21" fmla="*/ 193 h 737"/>
                      <a:gd name="T22" fmla="*/ 13 w 852"/>
                      <a:gd name="T23" fmla="*/ 276 h 737"/>
                      <a:gd name="T24" fmla="*/ 0 w 852"/>
                      <a:gd name="T25" fmla="*/ 368 h 737"/>
                      <a:gd name="T26" fmla="*/ 13 w 852"/>
                      <a:gd name="T27" fmla="*/ 460 h 737"/>
                      <a:gd name="T28" fmla="*/ 51 w 852"/>
                      <a:gd name="T29" fmla="*/ 543 h 737"/>
                      <a:gd name="T30" fmla="*/ 111 w 852"/>
                      <a:gd name="T31" fmla="*/ 616 h 737"/>
                      <a:gd name="T32" fmla="*/ 188 w 852"/>
                      <a:gd name="T33" fmla="*/ 674 h 737"/>
                      <a:gd name="T34" fmla="*/ 280 w 852"/>
                      <a:gd name="T35" fmla="*/ 715 h 737"/>
                      <a:gd name="T36" fmla="*/ 382 w 852"/>
                      <a:gd name="T37" fmla="*/ 735 h 737"/>
                      <a:gd name="T38" fmla="*/ 491 w 852"/>
                      <a:gd name="T39" fmla="*/ 732 h 737"/>
                      <a:gd name="T40" fmla="*/ 592 w 852"/>
                      <a:gd name="T41" fmla="*/ 707 h 737"/>
                      <a:gd name="T42" fmla="*/ 681 w 852"/>
                      <a:gd name="T43" fmla="*/ 663 h 737"/>
                      <a:gd name="T44" fmla="*/ 754 w 852"/>
                      <a:gd name="T45" fmla="*/ 603 h 737"/>
                      <a:gd name="T46" fmla="*/ 810 w 852"/>
                      <a:gd name="T47" fmla="*/ 528 h 737"/>
                      <a:gd name="T48" fmla="*/ 843 w 852"/>
                      <a:gd name="T49" fmla="*/ 443 h 737"/>
                      <a:gd name="T50" fmla="*/ 823 w 852"/>
                      <a:gd name="T51" fmla="*/ 368 h 737"/>
                      <a:gd name="T52" fmla="*/ 810 w 852"/>
                      <a:gd name="T53" fmla="*/ 454 h 737"/>
                      <a:gd name="T54" fmla="*/ 774 w 852"/>
                      <a:gd name="T55" fmla="*/ 532 h 737"/>
                      <a:gd name="T56" fmla="*/ 720 w 852"/>
                      <a:gd name="T57" fmla="*/ 599 h 737"/>
                      <a:gd name="T58" fmla="*/ 647 w 852"/>
                      <a:gd name="T59" fmla="*/ 653 h 737"/>
                      <a:gd name="T60" fmla="*/ 562 w 852"/>
                      <a:gd name="T61" fmla="*/ 690 h 737"/>
                      <a:gd name="T62" fmla="*/ 466 w 852"/>
                      <a:gd name="T63" fmla="*/ 709 h 737"/>
                      <a:gd name="T64" fmla="*/ 365 w 852"/>
                      <a:gd name="T65" fmla="*/ 707 h 737"/>
                      <a:gd name="T66" fmla="*/ 272 w 852"/>
                      <a:gd name="T67" fmla="*/ 684 h 737"/>
                      <a:gd name="T68" fmla="*/ 189 w 852"/>
                      <a:gd name="T69" fmla="*/ 643 h 737"/>
                      <a:gd name="T70" fmla="*/ 120 w 852"/>
                      <a:gd name="T71" fmla="*/ 586 h 737"/>
                      <a:gd name="T72" fmla="*/ 69 w 852"/>
                      <a:gd name="T73" fmla="*/ 517 h 737"/>
                      <a:gd name="T74" fmla="*/ 37 w 852"/>
                      <a:gd name="T75" fmla="*/ 438 h 737"/>
                      <a:gd name="T76" fmla="*/ 30 w 852"/>
                      <a:gd name="T77" fmla="*/ 350 h 737"/>
                      <a:gd name="T78" fmla="*/ 48 w 852"/>
                      <a:gd name="T79" fmla="*/ 266 h 737"/>
                      <a:gd name="T80" fmla="*/ 87 w 852"/>
                      <a:gd name="T81" fmla="*/ 190 h 737"/>
                      <a:gd name="T82" fmla="*/ 146 w 852"/>
                      <a:gd name="T83" fmla="*/ 126 h 737"/>
                      <a:gd name="T84" fmla="*/ 221 w 852"/>
                      <a:gd name="T85" fmla="*/ 75 h 737"/>
                      <a:gd name="T86" fmla="*/ 308 w 852"/>
                      <a:gd name="T87" fmla="*/ 41 h 737"/>
                      <a:gd name="T88" fmla="*/ 406 w 852"/>
                      <a:gd name="T89" fmla="*/ 25 h 737"/>
                      <a:gd name="T90" fmla="*/ 506 w 852"/>
                      <a:gd name="T91" fmla="*/ 32 h 737"/>
                      <a:gd name="T92" fmla="*/ 598 w 852"/>
                      <a:gd name="T93" fmla="*/ 59 h 737"/>
                      <a:gd name="T94" fmla="*/ 678 w 852"/>
                      <a:gd name="T95" fmla="*/ 103 h 737"/>
                      <a:gd name="T96" fmla="*/ 743 w 852"/>
                      <a:gd name="T97" fmla="*/ 163 h 737"/>
                      <a:gd name="T98" fmla="*/ 791 w 852"/>
                      <a:gd name="T99" fmla="*/ 235 h 737"/>
                      <a:gd name="T100" fmla="*/ 818 w 852"/>
                      <a:gd name="T101" fmla="*/ 316 h 7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52" h="737">
                        <a:moveTo>
                          <a:pt x="852" y="368"/>
                        </a:moveTo>
                        <a:lnTo>
                          <a:pt x="851" y="349"/>
                        </a:lnTo>
                        <a:lnTo>
                          <a:pt x="850" y="330"/>
                        </a:lnTo>
                        <a:lnTo>
                          <a:pt x="846" y="312"/>
                        </a:lnTo>
                        <a:lnTo>
                          <a:pt x="843" y="294"/>
                        </a:lnTo>
                        <a:lnTo>
                          <a:pt x="838" y="276"/>
                        </a:lnTo>
                        <a:lnTo>
                          <a:pt x="832" y="258"/>
                        </a:lnTo>
                        <a:lnTo>
                          <a:pt x="826" y="242"/>
                        </a:lnTo>
                        <a:lnTo>
                          <a:pt x="818" y="224"/>
                        </a:lnTo>
                        <a:lnTo>
                          <a:pt x="810" y="208"/>
                        </a:lnTo>
                        <a:lnTo>
                          <a:pt x="800" y="193"/>
                        </a:lnTo>
                        <a:lnTo>
                          <a:pt x="790" y="177"/>
                        </a:lnTo>
                        <a:lnTo>
                          <a:pt x="779" y="162"/>
                        </a:lnTo>
                        <a:lnTo>
                          <a:pt x="767" y="147"/>
                        </a:lnTo>
                        <a:lnTo>
                          <a:pt x="754" y="134"/>
                        </a:lnTo>
                        <a:lnTo>
                          <a:pt x="741" y="121"/>
                        </a:lnTo>
                        <a:lnTo>
                          <a:pt x="727" y="107"/>
                        </a:lnTo>
                        <a:lnTo>
                          <a:pt x="713" y="95"/>
                        </a:lnTo>
                        <a:lnTo>
                          <a:pt x="697" y="84"/>
                        </a:lnTo>
                        <a:lnTo>
                          <a:pt x="681" y="73"/>
                        </a:lnTo>
                        <a:lnTo>
                          <a:pt x="664" y="62"/>
                        </a:lnTo>
                        <a:lnTo>
                          <a:pt x="646" y="53"/>
                        </a:lnTo>
                        <a:lnTo>
                          <a:pt x="628" y="44"/>
                        </a:lnTo>
                        <a:lnTo>
                          <a:pt x="611" y="36"/>
                        </a:lnTo>
                        <a:lnTo>
                          <a:pt x="592" y="28"/>
                        </a:lnTo>
                        <a:lnTo>
                          <a:pt x="573" y="22"/>
                        </a:lnTo>
                        <a:lnTo>
                          <a:pt x="553" y="16"/>
                        </a:lnTo>
                        <a:lnTo>
                          <a:pt x="532" y="11"/>
                        </a:lnTo>
                        <a:lnTo>
                          <a:pt x="512" y="7"/>
                        </a:lnTo>
                        <a:lnTo>
                          <a:pt x="491" y="4"/>
                        </a:lnTo>
                        <a:lnTo>
                          <a:pt x="470" y="2"/>
                        </a:lnTo>
                        <a:lnTo>
                          <a:pt x="448" y="0"/>
                        </a:lnTo>
                        <a:lnTo>
                          <a:pt x="426" y="0"/>
                        </a:lnTo>
                        <a:lnTo>
                          <a:pt x="404" y="0"/>
                        </a:lnTo>
                        <a:lnTo>
                          <a:pt x="382" y="2"/>
                        </a:lnTo>
                        <a:lnTo>
                          <a:pt x="361" y="4"/>
                        </a:lnTo>
                        <a:lnTo>
                          <a:pt x="340" y="7"/>
                        </a:lnTo>
                        <a:lnTo>
                          <a:pt x="319" y="11"/>
                        </a:lnTo>
                        <a:lnTo>
                          <a:pt x="299" y="16"/>
                        </a:lnTo>
                        <a:lnTo>
                          <a:pt x="280" y="22"/>
                        </a:lnTo>
                        <a:lnTo>
                          <a:pt x="260" y="28"/>
                        </a:lnTo>
                        <a:lnTo>
                          <a:pt x="241" y="36"/>
                        </a:lnTo>
                        <a:lnTo>
                          <a:pt x="223" y="44"/>
                        </a:lnTo>
                        <a:lnTo>
                          <a:pt x="205" y="53"/>
                        </a:lnTo>
                        <a:lnTo>
                          <a:pt x="188" y="62"/>
                        </a:lnTo>
                        <a:lnTo>
                          <a:pt x="171" y="73"/>
                        </a:lnTo>
                        <a:lnTo>
                          <a:pt x="156" y="84"/>
                        </a:lnTo>
                        <a:lnTo>
                          <a:pt x="140" y="95"/>
                        </a:lnTo>
                        <a:lnTo>
                          <a:pt x="125" y="107"/>
                        </a:lnTo>
                        <a:lnTo>
                          <a:pt x="111" y="121"/>
                        </a:lnTo>
                        <a:lnTo>
                          <a:pt x="98" y="134"/>
                        </a:lnTo>
                        <a:lnTo>
                          <a:pt x="84" y="147"/>
                        </a:lnTo>
                        <a:lnTo>
                          <a:pt x="73" y="162"/>
                        </a:lnTo>
                        <a:lnTo>
                          <a:pt x="62" y="177"/>
                        </a:lnTo>
                        <a:lnTo>
                          <a:pt x="51" y="193"/>
                        </a:lnTo>
                        <a:lnTo>
                          <a:pt x="42" y="208"/>
                        </a:lnTo>
                        <a:lnTo>
                          <a:pt x="34" y="224"/>
                        </a:lnTo>
                        <a:lnTo>
                          <a:pt x="26" y="242"/>
                        </a:lnTo>
                        <a:lnTo>
                          <a:pt x="19" y="258"/>
                        </a:lnTo>
                        <a:lnTo>
                          <a:pt x="13" y="276"/>
                        </a:lnTo>
                        <a:lnTo>
                          <a:pt x="9" y="294"/>
                        </a:lnTo>
                        <a:lnTo>
                          <a:pt x="5" y="312"/>
                        </a:lnTo>
                        <a:lnTo>
                          <a:pt x="3" y="330"/>
                        </a:lnTo>
                        <a:lnTo>
                          <a:pt x="0" y="349"/>
                        </a:lnTo>
                        <a:lnTo>
                          <a:pt x="0" y="368"/>
                        </a:lnTo>
                        <a:lnTo>
                          <a:pt x="0" y="387"/>
                        </a:lnTo>
                        <a:lnTo>
                          <a:pt x="3" y="406"/>
                        </a:lnTo>
                        <a:lnTo>
                          <a:pt x="5" y="424"/>
                        </a:lnTo>
                        <a:lnTo>
                          <a:pt x="9" y="443"/>
                        </a:lnTo>
                        <a:lnTo>
                          <a:pt x="13" y="460"/>
                        </a:lnTo>
                        <a:lnTo>
                          <a:pt x="19" y="478"/>
                        </a:lnTo>
                        <a:lnTo>
                          <a:pt x="26" y="495"/>
                        </a:lnTo>
                        <a:lnTo>
                          <a:pt x="34" y="511"/>
                        </a:lnTo>
                        <a:lnTo>
                          <a:pt x="42" y="528"/>
                        </a:lnTo>
                        <a:lnTo>
                          <a:pt x="51" y="543"/>
                        </a:lnTo>
                        <a:lnTo>
                          <a:pt x="62" y="560"/>
                        </a:lnTo>
                        <a:lnTo>
                          <a:pt x="73" y="574"/>
                        </a:lnTo>
                        <a:lnTo>
                          <a:pt x="84" y="588"/>
                        </a:lnTo>
                        <a:lnTo>
                          <a:pt x="98" y="603"/>
                        </a:lnTo>
                        <a:lnTo>
                          <a:pt x="111" y="616"/>
                        </a:lnTo>
                        <a:lnTo>
                          <a:pt x="125" y="628"/>
                        </a:lnTo>
                        <a:lnTo>
                          <a:pt x="140" y="641"/>
                        </a:lnTo>
                        <a:lnTo>
                          <a:pt x="156" y="652"/>
                        </a:lnTo>
                        <a:lnTo>
                          <a:pt x="171" y="663"/>
                        </a:lnTo>
                        <a:lnTo>
                          <a:pt x="188" y="674"/>
                        </a:lnTo>
                        <a:lnTo>
                          <a:pt x="205" y="684"/>
                        </a:lnTo>
                        <a:lnTo>
                          <a:pt x="223" y="692"/>
                        </a:lnTo>
                        <a:lnTo>
                          <a:pt x="241" y="700"/>
                        </a:lnTo>
                        <a:lnTo>
                          <a:pt x="260" y="707"/>
                        </a:lnTo>
                        <a:lnTo>
                          <a:pt x="280" y="715"/>
                        </a:lnTo>
                        <a:lnTo>
                          <a:pt x="299" y="720"/>
                        </a:lnTo>
                        <a:lnTo>
                          <a:pt x="319" y="725"/>
                        </a:lnTo>
                        <a:lnTo>
                          <a:pt x="340" y="729"/>
                        </a:lnTo>
                        <a:lnTo>
                          <a:pt x="361" y="732"/>
                        </a:lnTo>
                        <a:lnTo>
                          <a:pt x="382" y="735"/>
                        </a:lnTo>
                        <a:lnTo>
                          <a:pt x="404" y="736"/>
                        </a:lnTo>
                        <a:lnTo>
                          <a:pt x="426" y="737"/>
                        </a:lnTo>
                        <a:lnTo>
                          <a:pt x="448" y="736"/>
                        </a:lnTo>
                        <a:lnTo>
                          <a:pt x="470" y="735"/>
                        </a:lnTo>
                        <a:lnTo>
                          <a:pt x="491" y="732"/>
                        </a:lnTo>
                        <a:lnTo>
                          <a:pt x="512" y="729"/>
                        </a:lnTo>
                        <a:lnTo>
                          <a:pt x="532" y="725"/>
                        </a:lnTo>
                        <a:lnTo>
                          <a:pt x="553" y="720"/>
                        </a:lnTo>
                        <a:lnTo>
                          <a:pt x="573" y="715"/>
                        </a:lnTo>
                        <a:lnTo>
                          <a:pt x="592" y="707"/>
                        </a:lnTo>
                        <a:lnTo>
                          <a:pt x="611" y="700"/>
                        </a:lnTo>
                        <a:lnTo>
                          <a:pt x="628" y="692"/>
                        </a:lnTo>
                        <a:lnTo>
                          <a:pt x="646" y="684"/>
                        </a:lnTo>
                        <a:lnTo>
                          <a:pt x="664" y="674"/>
                        </a:lnTo>
                        <a:lnTo>
                          <a:pt x="681" y="663"/>
                        </a:lnTo>
                        <a:lnTo>
                          <a:pt x="697" y="652"/>
                        </a:lnTo>
                        <a:lnTo>
                          <a:pt x="713" y="641"/>
                        </a:lnTo>
                        <a:lnTo>
                          <a:pt x="727" y="628"/>
                        </a:lnTo>
                        <a:lnTo>
                          <a:pt x="741" y="616"/>
                        </a:lnTo>
                        <a:lnTo>
                          <a:pt x="754" y="603"/>
                        </a:lnTo>
                        <a:lnTo>
                          <a:pt x="767" y="588"/>
                        </a:lnTo>
                        <a:lnTo>
                          <a:pt x="779" y="574"/>
                        </a:lnTo>
                        <a:lnTo>
                          <a:pt x="790" y="560"/>
                        </a:lnTo>
                        <a:lnTo>
                          <a:pt x="800" y="543"/>
                        </a:lnTo>
                        <a:lnTo>
                          <a:pt x="810" y="528"/>
                        </a:lnTo>
                        <a:lnTo>
                          <a:pt x="818" y="511"/>
                        </a:lnTo>
                        <a:lnTo>
                          <a:pt x="826" y="495"/>
                        </a:lnTo>
                        <a:lnTo>
                          <a:pt x="832" y="478"/>
                        </a:lnTo>
                        <a:lnTo>
                          <a:pt x="838" y="460"/>
                        </a:lnTo>
                        <a:lnTo>
                          <a:pt x="843" y="443"/>
                        </a:lnTo>
                        <a:lnTo>
                          <a:pt x="846" y="424"/>
                        </a:lnTo>
                        <a:lnTo>
                          <a:pt x="850" y="406"/>
                        </a:lnTo>
                        <a:lnTo>
                          <a:pt x="851" y="387"/>
                        </a:lnTo>
                        <a:lnTo>
                          <a:pt x="852" y="368"/>
                        </a:lnTo>
                        <a:close/>
                        <a:moveTo>
                          <a:pt x="823" y="368"/>
                        </a:moveTo>
                        <a:lnTo>
                          <a:pt x="822" y="385"/>
                        </a:lnTo>
                        <a:lnTo>
                          <a:pt x="820" y="403"/>
                        </a:lnTo>
                        <a:lnTo>
                          <a:pt x="818" y="420"/>
                        </a:lnTo>
                        <a:lnTo>
                          <a:pt x="814" y="438"/>
                        </a:lnTo>
                        <a:lnTo>
                          <a:pt x="810" y="454"/>
                        </a:lnTo>
                        <a:lnTo>
                          <a:pt x="805" y="470"/>
                        </a:lnTo>
                        <a:lnTo>
                          <a:pt x="798" y="486"/>
                        </a:lnTo>
                        <a:lnTo>
                          <a:pt x="791" y="501"/>
                        </a:lnTo>
                        <a:lnTo>
                          <a:pt x="784" y="517"/>
                        </a:lnTo>
                        <a:lnTo>
                          <a:pt x="774" y="532"/>
                        </a:lnTo>
                        <a:lnTo>
                          <a:pt x="765" y="546"/>
                        </a:lnTo>
                        <a:lnTo>
                          <a:pt x="755" y="560"/>
                        </a:lnTo>
                        <a:lnTo>
                          <a:pt x="743" y="573"/>
                        </a:lnTo>
                        <a:lnTo>
                          <a:pt x="732" y="586"/>
                        </a:lnTo>
                        <a:lnTo>
                          <a:pt x="720" y="599"/>
                        </a:lnTo>
                        <a:lnTo>
                          <a:pt x="707" y="611"/>
                        </a:lnTo>
                        <a:lnTo>
                          <a:pt x="692" y="622"/>
                        </a:lnTo>
                        <a:lnTo>
                          <a:pt x="678" y="633"/>
                        </a:lnTo>
                        <a:lnTo>
                          <a:pt x="663" y="643"/>
                        </a:lnTo>
                        <a:lnTo>
                          <a:pt x="647" y="653"/>
                        </a:lnTo>
                        <a:lnTo>
                          <a:pt x="632" y="661"/>
                        </a:lnTo>
                        <a:lnTo>
                          <a:pt x="615" y="669"/>
                        </a:lnTo>
                        <a:lnTo>
                          <a:pt x="598" y="678"/>
                        </a:lnTo>
                        <a:lnTo>
                          <a:pt x="580" y="684"/>
                        </a:lnTo>
                        <a:lnTo>
                          <a:pt x="562" y="690"/>
                        </a:lnTo>
                        <a:lnTo>
                          <a:pt x="544" y="696"/>
                        </a:lnTo>
                        <a:lnTo>
                          <a:pt x="525" y="700"/>
                        </a:lnTo>
                        <a:lnTo>
                          <a:pt x="506" y="704"/>
                        </a:lnTo>
                        <a:lnTo>
                          <a:pt x="486" y="707"/>
                        </a:lnTo>
                        <a:lnTo>
                          <a:pt x="466" y="709"/>
                        </a:lnTo>
                        <a:lnTo>
                          <a:pt x="446" y="710"/>
                        </a:lnTo>
                        <a:lnTo>
                          <a:pt x="426" y="711"/>
                        </a:lnTo>
                        <a:lnTo>
                          <a:pt x="406" y="710"/>
                        </a:lnTo>
                        <a:lnTo>
                          <a:pt x="385" y="709"/>
                        </a:lnTo>
                        <a:lnTo>
                          <a:pt x="365" y="707"/>
                        </a:lnTo>
                        <a:lnTo>
                          <a:pt x="346" y="704"/>
                        </a:lnTo>
                        <a:lnTo>
                          <a:pt x="327" y="700"/>
                        </a:lnTo>
                        <a:lnTo>
                          <a:pt x="308" y="696"/>
                        </a:lnTo>
                        <a:lnTo>
                          <a:pt x="290" y="690"/>
                        </a:lnTo>
                        <a:lnTo>
                          <a:pt x="272" y="684"/>
                        </a:lnTo>
                        <a:lnTo>
                          <a:pt x="254" y="678"/>
                        </a:lnTo>
                        <a:lnTo>
                          <a:pt x="237" y="669"/>
                        </a:lnTo>
                        <a:lnTo>
                          <a:pt x="221" y="661"/>
                        </a:lnTo>
                        <a:lnTo>
                          <a:pt x="204" y="653"/>
                        </a:lnTo>
                        <a:lnTo>
                          <a:pt x="189" y="643"/>
                        </a:lnTo>
                        <a:lnTo>
                          <a:pt x="173" y="633"/>
                        </a:lnTo>
                        <a:lnTo>
                          <a:pt x="159" y="622"/>
                        </a:lnTo>
                        <a:lnTo>
                          <a:pt x="146" y="611"/>
                        </a:lnTo>
                        <a:lnTo>
                          <a:pt x="132" y="599"/>
                        </a:lnTo>
                        <a:lnTo>
                          <a:pt x="120" y="586"/>
                        </a:lnTo>
                        <a:lnTo>
                          <a:pt x="108" y="573"/>
                        </a:lnTo>
                        <a:lnTo>
                          <a:pt x="98" y="560"/>
                        </a:lnTo>
                        <a:lnTo>
                          <a:pt x="87" y="546"/>
                        </a:lnTo>
                        <a:lnTo>
                          <a:pt x="77" y="532"/>
                        </a:lnTo>
                        <a:lnTo>
                          <a:pt x="69" y="517"/>
                        </a:lnTo>
                        <a:lnTo>
                          <a:pt x="61" y="501"/>
                        </a:lnTo>
                        <a:lnTo>
                          <a:pt x="54" y="486"/>
                        </a:lnTo>
                        <a:lnTo>
                          <a:pt x="48" y="470"/>
                        </a:lnTo>
                        <a:lnTo>
                          <a:pt x="42" y="454"/>
                        </a:lnTo>
                        <a:lnTo>
                          <a:pt x="37" y="438"/>
                        </a:lnTo>
                        <a:lnTo>
                          <a:pt x="34" y="420"/>
                        </a:lnTo>
                        <a:lnTo>
                          <a:pt x="31" y="403"/>
                        </a:lnTo>
                        <a:lnTo>
                          <a:pt x="30" y="385"/>
                        </a:lnTo>
                        <a:lnTo>
                          <a:pt x="30" y="368"/>
                        </a:lnTo>
                        <a:lnTo>
                          <a:pt x="30" y="350"/>
                        </a:lnTo>
                        <a:lnTo>
                          <a:pt x="31" y="333"/>
                        </a:lnTo>
                        <a:lnTo>
                          <a:pt x="34" y="316"/>
                        </a:lnTo>
                        <a:lnTo>
                          <a:pt x="37" y="299"/>
                        </a:lnTo>
                        <a:lnTo>
                          <a:pt x="42" y="283"/>
                        </a:lnTo>
                        <a:lnTo>
                          <a:pt x="48" y="266"/>
                        </a:lnTo>
                        <a:lnTo>
                          <a:pt x="54" y="250"/>
                        </a:lnTo>
                        <a:lnTo>
                          <a:pt x="61" y="235"/>
                        </a:lnTo>
                        <a:lnTo>
                          <a:pt x="69" y="219"/>
                        </a:lnTo>
                        <a:lnTo>
                          <a:pt x="77" y="205"/>
                        </a:lnTo>
                        <a:lnTo>
                          <a:pt x="87" y="190"/>
                        </a:lnTo>
                        <a:lnTo>
                          <a:pt x="98" y="176"/>
                        </a:lnTo>
                        <a:lnTo>
                          <a:pt x="108" y="163"/>
                        </a:lnTo>
                        <a:lnTo>
                          <a:pt x="120" y="149"/>
                        </a:lnTo>
                        <a:lnTo>
                          <a:pt x="132" y="137"/>
                        </a:lnTo>
                        <a:lnTo>
                          <a:pt x="146" y="126"/>
                        </a:lnTo>
                        <a:lnTo>
                          <a:pt x="159" y="115"/>
                        </a:lnTo>
                        <a:lnTo>
                          <a:pt x="173" y="103"/>
                        </a:lnTo>
                        <a:lnTo>
                          <a:pt x="189" y="93"/>
                        </a:lnTo>
                        <a:lnTo>
                          <a:pt x="204" y="84"/>
                        </a:lnTo>
                        <a:lnTo>
                          <a:pt x="221" y="75"/>
                        </a:lnTo>
                        <a:lnTo>
                          <a:pt x="237" y="66"/>
                        </a:lnTo>
                        <a:lnTo>
                          <a:pt x="254" y="59"/>
                        </a:lnTo>
                        <a:lnTo>
                          <a:pt x="272" y="52"/>
                        </a:lnTo>
                        <a:lnTo>
                          <a:pt x="290" y="46"/>
                        </a:lnTo>
                        <a:lnTo>
                          <a:pt x="308" y="41"/>
                        </a:lnTo>
                        <a:lnTo>
                          <a:pt x="327" y="36"/>
                        </a:lnTo>
                        <a:lnTo>
                          <a:pt x="346" y="32"/>
                        </a:lnTo>
                        <a:lnTo>
                          <a:pt x="365" y="28"/>
                        </a:lnTo>
                        <a:lnTo>
                          <a:pt x="385" y="26"/>
                        </a:lnTo>
                        <a:lnTo>
                          <a:pt x="406" y="25"/>
                        </a:lnTo>
                        <a:lnTo>
                          <a:pt x="426" y="25"/>
                        </a:lnTo>
                        <a:lnTo>
                          <a:pt x="446" y="25"/>
                        </a:lnTo>
                        <a:lnTo>
                          <a:pt x="466" y="26"/>
                        </a:lnTo>
                        <a:lnTo>
                          <a:pt x="486" y="28"/>
                        </a:lnTo>
                        <a:lnTo>
                          <a:pt x="506" y="32"/>
                        </a:lnTo>
                        <a:lnTo>
                          <a:pt x="525" y="36"/>
                        </a:lnTo>
                        <a:lnTo>
                          <a:pt x="544" y="41"/>
                        </a:lnTo>
                        <a:lnTo>
                          <a:pt x="562" y="46"/>
                        </a:lnTo>
                        <a:lnTo>
                          <a:pt x="580" y="52"/>
                        </a:lnTo>
                        <a:lnTo>
                          <a:pt x="598" y="59"/>
                        </a:lnTo>
                        <a:lnTo>
                          <a:pt x="615" y="66"/>
                        </a:lnTo>
                        <a:lnTo>
                          <a:pt x="632" y="75"/>
                        </a:lnTo>
                        <a:lnTo>
                          <a:pt x="647" y="84"/>
                        </a:lnTo>
                        <a:lnTo>
                          <a:pt x="663" y="93"/>
                        </a:lnTo>
                        <a:lnTo>
                          <a:pt x="678" y="103"/>
                        </a:lnTo>
                        <a:lnTo>
                          <a:pt x="692" y="115"/>
                        </a:lnTo>
                        <a:lnTo>
                          <a:pt x="707" y="126"/>
                        </a:lnTo>
                        <a:lnTo>
                          <a:pt x="720" y="137"/>
                        </a:lnTo>
                        <a:lnTo>
                          <a:pt x="732" y="149"/>
                        </a:lnTo>
                        <a:lnTo>
                          <a:pt x="743" y="163"/>
                        </a:lnTo>
                        <a:lnTo>
                          <a:pt x="755" y="176"/>
                        </a:lnTo>
                        <a:lnTo>
                          <a:pt x="765" y="190"/>
                        </a:lnTo>
                        <a:lnTo>
                          <a:pt x="774" y="205"/>
                        </a:lnTo>
                        <a:lnTo>
                          <a:pt x="784" y="219"/>
                        </a:lnTo>
                        <a:lnTo>
                          <a:pt x="791" y="235"/>
                        </a:lnTo>
                        <a:lnTo>
                          <a:pt x="798" y="250"/>
                        </a:lnTo>
                        <a:lnTo>
                          <a:pt x="805" y="266"/>
                        </a:lnTo>
                        <a:lnTo>
                          <a:pt x="810" y="283"/>
                        </a:lnTo>
                        <a:lnTo>
                          <a:pt x="814" y="299"/>
                        </a:lnTo>
                        <a:lnTo>
                          <a:pt x="818" y="316"/>
                        </a:lnTo>
                        <a:lnTo>
                          <a:pt x="820" y="333"/>
                        </a:lnTo>
                        <a:lnTo>
                          <a:pt x="822" y="350"/>
                        </a:lnTo>
                        <a:lnTo>
                          <a:pt x="823" y="368"/>
                        </a:lnTo>
                        <a:close/>
                      </a:path>
                    </a:pathLst>
                  </a:custGeom>
                  <a:solidFill>
                    <a:srgbClr val="3BB5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4" name="Freeform 7610">
                    <a:extLst>
                      <a:ext uri="{FF2B5EF4-FFF2-40B4-BE49-F238E27FC236}">
                        <a16:creationId xmlns:a16="http://schemas.microsoft.com/office/drawing/2014/main" xmlns="" id="{355AFAF9-10AF-4DD3-8E46-84D00C9A07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29" y="1538"/>
                    <a:ext cx="137" cy="142"/>
                  </a:xfrm>
                  <a:custGeom>
                    <a:avLst/>
                    <a:gdLst>
                      <a:gd name="T0" fmla="*/ 814 w 822"/>
                      <a:gd name="T1" fmla="*/ 284 h 712"/>
                      <a:gd name="T2" fmla="*/ 782 w 822"/>
                      <a:gd name="T3" fmla="*/ 202 h 712"/>
                      <a:gd name="T4" fmla="*/ 728 w 822"/>
                      <a:gd name="T5" fmla="*/ 129 h 712"/>
                      <a:gd name="T6" fmla="*/ 657 w 822"/>
                      <a:gd name="T7" fmla="*/ 71 h 712"/>
                      <a:gd name="T8" fmla="*/ 571 w 822"/>
                      <a:gd name="T9" fmla="*/ 28 h 712"/>
                      <a:gd name="T10" fmla="*/ 474 w 822"/>
                      <a:gd name="T11" fmla="*/ 4 h 712"/>
                      <a:gd name="T12" fmla="*/ 369 w 822"/>
                      <a:gd name="T13" fmla="*/ 2 h 712"/>
                      <a:gd name="T14" fmla="*/ 270 w 822"/>
                      <a:gd name="T15" fmla="*/ 22 h 712"/>
                      <a:gd name="T16" fmla="*/ 181 w 822"/>
                      <a:gd name="T17" fmla="*/ 61 h 712"/>
                      <a:gd name="T18" fmla="*/ 106 w 822"/>
                      <a:gd name="T19" fmla="*/ 117 h 712"/>
                      <a:gd name="T20" fmla="*/ 49 w 822"/>
                      <a:gd name="T21" fmla="*/ 187 h 712"/>
                      <a:gd name="T22" fmla="*/ 13 w 822"/>
                      <a:gd name="T23" fmla="*/ 267 h 712"/>
                      <a:gd name="T24" fmla="*/ 0 w 822"/>
                      <a:gd name="T25" fmla="*/ 356 h 712"/>
                      <a:gd name="T26" fmla="*/ 13 w 822"/>
                      <a:gd name="T27" fmla="*/ 445 h 712"/>
                      <a:gd name="T28" fmla="*/ 49 w 822"/>
                      <a:gd name="T29" fmla="*/ 526 h 712"/>
                      <a:gd name="T30" fmla="*/ 106 w 822"/>
                      <a:gd name="T31" fmla="*/ 595 h 712"/>
                      <a:gd name="T32" fmla="*/ 181 w 822"/>
                      <a:gd name="T33" fmla="*/ 651 h 712"/>
                      <a:gd name="T34" fmla="*/ 270 w 822"/>
                      <a:gd name="T35" fmla="*/ 690 h 712"/>
                      <a:gd name="T36" fmla="*/ 369 w 822"/>
                      <a:gd name="T37" fmla="*/ 710 h 712"/>
                      <a:gd name="T38" fmla="*/ 474 w 822"/>
                      <a:gd name="T39" fmla="*/ 708 h 712"/>
                      <a:gd name="T40" fmla="*/ 571 w 822"/>
                      <a:gd name="T41" fmla="*/ 684 h 712"/>
                      <a:gd name="T42" fmla="*/ 657 w 822"/>
                      <a:gd name="T43" fmla="*/ 641 h 712"/>
                      <a:gd name="T44" fmla="*/ 728 w 822"/>
                      <a:gd name="T45" fmla="*/ 583 h 712"/>
                      <a:gd name="T46" fmla="*/ 782 w 822"/>
                      <a:gd name="T47" fmla="*/ 511 h 712"/>
                      <a:gd name="T48" fmla="*/ 814 w 822"/>
                      <a:gd name="T49" fmla="*/ 428 h 712"/>
                      <a:gd name="T50" fmla="*/ 792 w 822"/>
                      <a:gd name="T51" fmla="*/ 356 h 712"/>
                      <a:gd name="T52" fmla="*/ 780 w 822"/>
                      <a:gd name="T53" fmla="*/ 439 h 712"/>
                      <a:gd name="T54" fmla="*/ 746 w 822"/>
                      <a:gd name="T55" fmla="*/ 514 h 712"/>
                      <a:gd name="T56" fmla="*/ 694 w 822"/>
                      <a:gd name="T57" fmla="*/ 578 h 712"/>
                      <a:gd name="T58" fmla="*/ 624 w 822"/>
                      <a:gd name="T59" fmla="*/ 630 h 712"/>
                      <a:gd name="T60" fmla="*/ 542 w 822"/>
                      <a:gd name="T61" fmla="*/ 667 h 712"/>
                      <a:gd name="T62" fmla="*/ 450 w 822"/>
                      <a:gd name="T63" fmla="*/ 685 h 712"/>
                      <a:gd name="T64" fmla="*/ 353 w 822"/>
                      <a:gd name="T65" fmla="*/ 683 h 712"/>
                      <a:gd name="T66" fmla="*/ 263 w 822"/>
                      <a:gd name="T67" fmla="*/ 661 h 712"/>
                      <a:gd name="T68" fmla="*/ 182 w 822"/>
                      <a:gd name="T69" fmla="*/ 621 h 712"/>
                      <a:gd name="T70" fmla="*/ 117 w 822"/>
                      <a:gd name="T71" fmla="*/ 566 h 712"/>
                      <a:gd name="T72" fmla="*/ 67 w 822"/>
                      <a:gd name="T73" fmla="*/ 499 h 712"/>
                      <a:gd name="T74" fmla="*/ 36 w 822"/>
                      <a:gd name="T75" fmla="*/ 423 h 712"/>
                      <a:gd name="T76" fmla="*/ 29 w 822"/>
                      <a:gd name="T77" fmla="*/ 340 h 712"/>
                      <a:gd name="T78" fmla="*/ 46 w 822"/>
                      <a:gd name="T79" fmla="*/ 257 h 712"/>
                      <a:gd name="T80" fmla="*/ 85 w 822"/>
                      <a:gd name="T81" fmla="*/ 185 h 712"/>
                      <a:gd name="T82" fmla="*/ 141 w 822"/>
                      <a:gd name="T83" fmla="*/ 122 h 712"/>
                      <a:gd name="T84" fmla="*/ 213 w 822"/>
                      <a:gd name="T85" fmla="*/ 74 h 712"/>
                      <a:gd name="T86" fmla="*/ 297 w 822"/>
                      <a:gd name="T87" fmla="*/ 40 h 712"/>
                      <a:gd name="T88" fmla="*/ 392 w 822"/>
                      <a:gd name="T89" fmla="*/ 26 h 712"/>
                      <a:gd name="T90" fmla="*/ 488 w 822"/>
                      <a:gd name="T91" fmla="*/ 33 h 712"/>
                      <a:gd name="T92" fmla="*/ 577 w 822"/>
                      <a:gd name="T93" fmla="*/ 59 h 712"/>
                      <a:gd name="T94" fmla="*/ 654 w 822"/>
                      <a:gd name="T95" fmla="*/ 102 h 712"/>
                      <a:gd name="T96" fmla="*/ 717 w 822"/>
                      <a:gd name="T97" fmla="*/ 158 h 712"/>
                      <a:gd name="T98" fmla="*/ 763 w 822"/>
                      <a:gd name="T99" fmla="*/ 228 h 712"/>
                      <a:gd name="T100" fmla="*/ 789 w 822"/>
                      <a:gd name="T101" fmla="*/ 306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22" h="712">
                        <a:moveTo>
                          <a:pt x="822" y="356"/>
                        </a:moveTo>
                        <a:lnTo>
                          <a:pt x="822" y="337"/>
                        </a:lnTo>
                        <a:lnTo>
                          <a:pt x="820" y="320"/>
                        </a:lnTo>
                        <a:lnTo>
                          <a:pt x="817" y="302"/>
                        </a:lnTo>
                        <a:lnTo>
                          <a:pt x="814" y="284"/>
                        </a:lnTo>
                        <a:lnTo>
                          <a:pt x="809" y="267"/>
                        </a:lnTo>
                        <a:lnTo>
                          <a:pt x="804" y="250"/>
                        </a:lnTo>
                        <a:lnTo>
                          <a:pt x="797" y="234"/>
                        </a:lnTo>
                        <a:lnTo>
                          <a:pt x="790" y="217"/>
                        </a:lnTo>
                        <a:lnTo>
                          <a:pt x="782" y="202"/>
                        </a:lnTo>
                        <a:lnTo>
                          <a:pt x="772" y="187"/>
                        </a:lnTo>
                        <a:lnTo>
                          <a:pt x="763" y="171"/>
                        </a:lnTo>
                        <a:lnTo>
                          <a:pt x="752" y="157"/>
                        </a:lnTo>
                        <a:lnTo>
                          <a:pt x="740" y="144"/>
                        </a:lnTo>
                        <a:lnTo>
                          <a:pt x="728" y="129"/>
                        </a:lnTo>
                        <a:lnTo>
                          <a:pt x="715" y="117"/>
                        </a:lnTo>
                        <a:lnTo>
                          <a:pt x="701" y="105"/>
                        </a:lnTo>
                        <a:lnTo>
                          <a:pt x="687" y="92"/>
                        </a:lnTo>
                        <a:lnTo>
                          <a:pt x="673" y="81"/>
                        </a:lnTo>
                        <a:lnTo>
                          <a:pt x="657" y="71"/>
                        </a:lnTo>
                        <a:lnTo>
                          <a:pt x="641" y="61"/>
                        </a:lnTo>
                        <a:lnTo>
                          <a:pt x="624" y="51"/>
                        </a:lnTo>
                        <a:lnTo>
                          <a:pt x="607" y="43"/>
                        </a:lnTo>
                        <a:lnTo>
                          <a:pt x="590" y="35"/>
                        </a:lnTo>
                        <a:lnTo>
                          <a:pt x="571" y="28"/>
                        </a:lnTo>
                        <a:lnTo>
                          <a:pt x="552" y="22"/>
                        </a:lnTo>
                        <a:lnTo>
                          <a:pt x="533" y="16"/>
                        </a:lnTo>
                        <a:lnTo>
                          <a:pt x="514" y="11"/>
                        </a:lnTo>
                        <a:lnTo>
                          <a:pt x="494" y="7"/>
                        </a:lnTo>
                        <a:lnTo>
                          <a:pt x="474" y="4"/>
                        </a:lnTo>
                        <a:lnTo>
                          <a:pt x="453" y="2"/>
                        </a:lnTo>
                        <a:lnTo>
                          <a:pt x="432" y="1"/>
                        </a:lnTo>
                        <a:lnTo>
                          <a:pt x="411" y="0"/>
                        </a:lnTo>
                        <a:lnTo>
                          <a:pt x="389" y="1"/>
                        </a:lnTo>
                        <a:lnTo>
                          <a:pt x="369" y="2"/>
                        </a:lnTo>
                        <a:lnTo>
                          <a:pt x="348" y="4"/>
                        </a:lnTo>
                        <a:lnTo>
                          <a:pt x="328" y="7"/>
                        </a:lnTo>
                        <a:lnTo>
                          <a:pt x="308" y="11"/>
                        </a:lnTo>
                        <a:lnTo>
                          <a:pt x="289" y="16"/>
                        </a:lnTo>
                        <a:lnTo>
                          <a:pt x="270" y="22"/>
                        </a:lnTo>
                        <a:lnTo>
                          <a:pt x="251" y="28"/>
                        </a:lnTo>
                        <a:lnTo>
                          <a:pt x="233" y="35"/>
                        </a:lnTo>
                        <a:lnTo>
                          <a:pt x="215" y="43"/>
                        </a:lnTo>
                        <a:lnTo>
                          <a:pt x="197" y="51"/>
                        </a:lnTo>
                        <a:lnTo>
                          <a:pt x="181" y="61"/>
                        </a:lnTo>
                        <a:lnTo>
                          <a:pt x="165" y="71"/>
                        </a:lnTo>
                        <a:lnTo>
                          <a:pt x="149" y="81"/>
                        </a:lnTo>
                        <a:lnTo>
                          <a:pt x="135" y="92"/>
                        </a:lnTo>
                        <a:lnTo>
                          <a:pt x="120" y="105"/>
                        </a:lnTo>
                        <a:lnTo>
                          <a:pt x="106" y="117"/>
                        </a:lnTo>
                        <a:lnTo>
                          <a:pt x="93" y="129"/>
                        </a:lnTo>
                        <a:lnTo>
                          <a:pt x="81" y="144"/>
                        </a:lnTo>
                        <a:lnTo>
                          <a:pt x="69" y="157"/>
                        </a:lnTo>
                        <a:lnTo>
                          <a:pt x="59" y="171"/>
                        </a:lnTo>
                        <a:lnTo>
                          <a:pt x="49" y="187"/>
                        </a:lnTo>
                        <a:lnTo>
                          <a:pt x="40" y="202"/>
                        </a:lnTo>
                        <a:lnTo>
                          <a:pt x="32" y="217"/>
                        </a:lnTo>
                        <a:lnTo>
                          <a:pt x="24" y="234"/>
                        </a:lnTo>
                        <a:lnTo>
                          <a:pt x="19" y="250"/>
                        </a:lnTo>
                        <a:lnTo>
                          <a:pt x="13" y="267"/>
                        </a:lnTo>
                        <a:lnTo>
                          <a:pt x="8" y="284"/>
                        </a:lnTo>
                        <a:lnTo>
                          <a:pt x="4" y="302"/>
                        </a:lnTo>
                        <a:lnTo>
                          <a:pt x="2" y="320"/>
                        </a:lnTo>
                        <a:lnTo>
                          <a:pt x="1" y="337"/>
                        </a:lnTo>
                        <a:lnTo>
                          <a:pt x="0" y="356"/>
                        </a:lnTo>
                        <a:lnTo>
                          <a:pt x="1" y="374"/>
                        </a:lnTo>
                        <a:lnTo>
                          <a:pt x="2" y="393"/>
                        </a:lnTo>
                        <a:lnTo>
                          <a:pt x="4" y="410"/>
                        </a:lnTo>
                        <a:lnTo>
                          <a:pt x="8" y="428"/>
                        </a:lnTo>
                        <a:lnTo>
                          <a:pt x="13" y="445"/>
                        </a:lnTo>
                        <a:lnTo>
                          <a:pt x="19" y="462"/>
                        </a:lnTo>
                        <a:lnTo>
                          <a:pt x="24" y="478"/>
                        </a:lnTo>
                        <a:lnTo>
                          <a:pt x="32" y="494"/>
                        </a:lnTo>
                        <a:lnTo>
                          <a:pt x="40" y="511"/>
                        </a:lnTo>
                        <a:lnTo>
                          <a:pt x="49" y="526"/>
                        </a:lnTo>
                        <a:lnTo>
                          <a:pt x="59" y="541"/>
                        </a:lnTo>
                        <a:lnTo>
                          <a:pt x="69" y="555"/>
                        </a:lnTo>
                        <a:lnTo>
                          <a:pt x="81" y="569"/>
                        </a:lnTo>
                        <a:lnTo>
                          <a:pt x="93" y="583"/>
                        </a:lnTo>
                        <a:lnTo>
                          <a:pt x="106" y="595"/>
                        </a:lnTo>
                        <a:lnTo>
                          <a:pt x="120" y="608"/>
                        </a:lnTo>
                        <a:lnTo>
                          <a:pt x="135" y="619"/>
                        </a:lnTo>
                        <a:lnTo>
                          <a:pt x="149" y="631"/>
                        </a:lnTo>
                        <a:lnTo>
                          <a:pt x="165" y="641"/>
                        </a:lnTo>
                        <a:lnTo>
                          <a:pt x="181" y="651"/>
                        </a:lnTo>
                        <a:lnTo>
                          <a:pt x="197" y="661"/>
                        </a:lnTo>
                        <a:lnTo>
                          <a:pt x="215" y="669"/>
                        </a:lnTo>
                        <a:lnTo>
                          <a:pt x="233" y="677"/>
                        </a:lnTo>
                        <a:lnTo>
                          <a:pt x="251" y="684"/>
                        </a:lnTo>
                        <a:lnTo>
                          <a:pt x="270" y="690"/>
                        </a:lnTo>
                        <a:lnTo>
                          <a:pt x="289" y="696"/>
                        </a:lnTo>
                        <a:lnTo>
                          <a:pt x="308" y="701"/>
                        </a:lnTo>
                        <a:lnTo>
                          <a:pt x="328" y="705"/>
                        </a:lnTo>
                        <a:lnTo>
                          <a:pt x="348" y="708"/>
                        </a:lnTo>
                        <a:lnTo>
                          <a:pt x="369" y="710"/>
                        </a:lnTo>
                        <a:lnTo>
                          <a:pt x="389" y="712"/>
                        </a:lnTo>
                        <a:lnTo>
                          <a:pt x="411" y="712"/>
                        </a:lnTo>
                        <a:lnTo>
                          <a:pt x="432" y="712"/>
                        </a:lnTo>
                        <a:lnTo>
                          <a:pt x="453" y="710"/>
                        </a:lnTo>
                        <a:lnTo>
                          <a:pt x="474" y="708"/>
                        </a:lnTo>
                        <a:lnTo>
                          <a:pt x="494" y="705"/>
                        </a:lnTo>
                        <a:lnTo>
                          <a:pt x="514" y="701"/>
                        </a:lnTo>
                        <a:lnTo>
                          <a:pt x="533" y="696"/>
                        </a:lnTo>
                        <a:lnTo>
                          <a:pt x="552" y="690"/>
                        </a:lnTo>
                        <a:lnTo>
                          <a:pt x="571" y="684"/>
                        </a:lnTo>
                        <a:lnTo>
                          <a:pt x="590" y="677"/>
                        </a:lnTo>
                        <a:lnTo>
                          <a:pt x="607" y="669"/>
                        </a:lnTo>
                        <a:lnTo>
                          <a:pt x="624" y="661"/>
                        </a:lnTo>
                        <a:lnTo>
                          <a:pt x="641" y="651"/>
                        </a:lnTo>
                        <a:lnTo>
                          <a:pt x="657" y="641"/>
                        </a:lnTo>
                        <a:lnTo>
                          <a:pt x="673" y="631"/>
                        </a:lnTo>
                        <a:lnTo>
                          <a:pt x="687" y="619"/>
                        </a:lnTo>
                        <a:lnTo>
                          <a:pt x="701" y="608"/>
                        </a:lnTo>
                        <a:lnTo>
                          <a:pt x="715" y="595"/>
                        </a:lnTo>
                        <a:lnTo>
                          <a:pt x="728" y="583"/>
                        </a:lnTo>
                        <a:lnTo>
                          <a:pt x="740" y="569"/>
                        </a:lnTo>
                        <a:lnTo>
                          <a:pt x="752" y="555"/>
                        </a:lnTo>
                        <a:lnTo>
                          <a:pt x="763" y="541"/>
                        </a:lnTo>
                        <a:lnTo>
                          <a:pt x="772" y="526"/>
                        </a:lnTo>
                        <a:lnTo>
                          <a:pt x="782" y="511"/>
                        </a:lnTo>
                        <a:lnTo>
                          <a:pt x="790" y="494"/>
                        </a:lnTo>
                        <a:lnTo>
                          <a:pt x="797" y="478"/>
                        </a:lnTo>
                        <a:lnTo>
                          <a:pt x="804" y="462"/>
                        </a:lnTo>
                        <a:lnTo>
                          <a:pt x="809" y="445"/>
                        </a:lnTo>
                        <a:lnTo>
                          <a:pt x="814" y="428"/>
                        </a:lnTo>
                        <a:lnTo>
                          <a:pt x="817" y="410"/>
                        </a:lnTo>
                        <a:lnTo>
                          <a:pt x="820" y="393"/>
                        </a:lnTo>
                        <a:lnTo>
                          <a:pt x="822" y="374"/>
                        </a:lnTo>
                        <a:lnTo>
                          <a:pt x="822" y="356"/>
                        </a:lnTo>
                        <a:close/>
                        <a:moveTo>
                          <a:pt x="792" y="356"/>
                        </a:moveTo>
                        <a:lnTo>
                          <a:pt x="792" y="373"/>
                        </a:lnTo>
                        <a:lnTo>
                          <a:pt x="791" y="390"/>
                        </a:lnTo>
                        <a:lnTo>
                          <a:pt x="789" y="406"/>
                        </a:lnTo>
                        <a:lnTo>
                          <a:pt x="785" y="423"/>
                        </a:lnTo>
                        <a:lnTo>
                          <a:pt x="780" y="439"/>
                        </a:lnTo>
                        <a:lnTo>
                          <a:pt x="776" y="454"/>
                        </a:lnTo>
                        <a:lnTo>
                          <a:pt x="770" y="470"/>
                        </a:lnTo>
                        <a:lnTo>
                          <a:pt x="763" y="485"/>
                        </a:lnTo>
                        <a:lnTo>
                          <a:pt x="756" y="499"/>
                        </a:lnTo>
                        <a:lnTo>
                          <a:pt x="746" y="514"/>
                        </a:lnTo>
                        <a:lnTo>
                          <a:pt x="738" y="527"/>
                        </a:lnTo>
                        <a:lnTo>
                          <a:pt x="727" y="541"/>
                        </a:lnTo>
                        <a:lnTo>
                          <a:pt x="717" y="554"/>
                        </a:lnTo>
                        <a:lnTo>
                          <a:pt x="706" y="566"/>
                        </a:lnTo>
                        <a:lnTo>
                          <a:pt x="694" y="578"/>
                        </a:lnTo>
                        <a:lnTo>
                          <a:pt x="681" y="590"/>
                        </a:lnTo>
                        <a:lnTo>
                          <a:pt x="668" y="601"/>
                        </a:lnTo>
                        <a:lnTo>
                          <a:pt x="654" y="611"/>
                        </a:lnTo>
                        <a:lnTo>
                          <a:pt x="639" y="621"/>
                        </a:lnTo>
                        <a:lnTo>
                          <a:pt x="624" y="630"/>
                        </a:lnTo>
                        <a:lnTo>
                          <a:pt x="609" y="639"/>
                        </a:lnTo>
                        <a:lnTo>
                          <a:pt x="593" y="646"/>
                        </a:lnTo>
                        <a:lnTo>
                          <a:pt x="577" y="654"/>
                        </a:lnTo>
                        <a:lnTo>
                          <a:pt x="560" y="661"/>
                        </a:lnTo>
                        <a:lnTo>
                          <a:pt x="542" y="667"/>
                        </a:lnTo>
                        <a:lnTo>
                          <a:pt x="525" y="672"/>
                        </a:lnTo>
                        <a:lnTo>
                          <a:pt x="507" y="676"/>
                        </a:lnTo>
                        <a:lnTo>
                          <a:pt x="488" y="680"/>
                        </a:lnTo>
                        <a:lnTo>
                          <a:pt x="469" y="683"/>
                        </a:lnTo>
                        <a:lnTo>
                          <a:pt x="450" y="685"/>
                        </a:lnTo>
                        <a:lnTo>
                          <a:pt x="431" y="686"/>
                        </a:lnTo>
                        <a:lnTo>
                          <a:pt x="411" y="686"/>
                        </a:lnTo>
                        <a:lnTo>
                          <a:pt x="392" y="686"/>
                        </a:lnTo>
                        <a:lnTo>
                          <a:pt x="372" y="685"/>
                        </a:lnTo>
                        <a:lnTo>
                          <a:pt x="353" y="683"/>
                        </a:lnTo>
                        <a:lnTo>
                          <a:pt x="334" y="680"/>
                        </a:lnTo>
                        <a:lnTo>
                          <a:pt x="316" y="676"/>
                        </a:lnTo>
                        <a:lnTo>
                          <a:pt x="297" y="672"/>
                        </a:lnTo>
                        <a:lnTo>
                          <a:pt x="279" y="667"/>
                        </a:lnTo>
                        <a:lnTo>
                          <a:pt x="263" y="661"/>
                        </a:lnTo>
                        <a:lnTo>
                          <a:pt x="245" y="654"/>
                        </a:lnTo>
                        <a:lnTo>
                          <a:pt x="229" y="646"/>
                        </a:lnTo>
                        <a:lnTo>
                          <a:pt x="213" y="639"/>
                        </a:lnTo>
                        <a:lnTo>
                          <a:pt x="197" y="630"/>
                        </a:lnTo>
                        <a:lnTo>
                          <a:pt x="182" y="621"/>
                        </a:lnTo>
                        <a:lnTo>
                          <a:pt x="168" y="611"/>
                        </a:lnTo>
                        <a:lnTo>
                          <a:pt x="155" y="601"/>
                        </a:lnTo>
                        <a:lnTo>
                          <a:pt x="141" y="590"/>
                        </a:lnTo>
                        <a:lnTo>
                          <a:pt x="129" y="578"/>
                        </a:lnTo>
                        <a:lnTo>
                          <a:pt x="117" y="566"/>
                        </a:lnTo>
                        <a:lnTo>
                          <a:pt x="105" y="554"/>
                        </a:lnTo>
                        <a:lnTo>
                          <a:pt x="94" y="541"/>
                        </a:lnTo>
                        <a:lnTo>
                          <a:pt x="85" y="527"/>
                        </a:lnTo>
                        <a:lnTo>
                          <a:pt x="75" y="514"/>
                        </a:lnTo>
                        <a:lnTo>
                          <a:pt x="67" y="499"/>
                        </a:lnTo>
                        <a:lnTo>
                          <a:pt x="59" y="485"/>
                        </a:lnTo>
                        <a:lnTo>
                          <a:pt x="52" y="470"/>
                        </a:lnTo>
                        <a:lnTo>
                          <a:pt x="46" y="454"/>
                        </a:lnTo>
                        <a:lnTo>
                          <a:pt x="41" y="439"/>
                        </a:lnTo>
                        <a:lnTo>
                          <a:pt x="36" y="423"/>
                        </a:lnTo>
                        <a:lnTo>
                          <a:pt x="34" y="406"/>
                        </a:lnTo>
                        <a:lnTo>
                          <a:pt x="32" y="390"/>
                        </a:lnTo>
                        <a:lnTo>
                          <a:pt x="29" y="373"/>
                        </a:lnTo>
                        <a:lnTo>
                          <a:pt x="29" y="356"/>
                        </a:lnTo>
                        <a:lnTo>
                          <a:pt x="29" y="340"/>
                        </a:lnTo>
                        <a:lnTo>
                          <a:pt x="32" y="322"/>
                        </a:lnTo>
                        <a:lnTo>
                          <a:pt x="34" y="306"/>
                        </a:lnTo>
                        <a:lnTo>
                          <a:pt x="36" y="289"/>
                        </a:lnTo>
                        <a:lnTo>
                          <a:pt x="41" y="274"/>
                        </a:lnTo>
                        <a:lnTo>
                          <a:pt x="46" y="257"/>
                        </a:lnTo>
                        <a:lnTo>
                          <a:pt x="52" y="242"/>
                        </a:lnTo>
                        <a:lnTo>
                          <a:pt x="59" y="228"/>
                        </a:lnTo>
                        <a:lnTo>
                          <a:pt x="67" y="213"/>
                        </a:lnTo>
                        <a:lnTo>
                          <a:pt x="75" y="199"/>
                        </a:lnTo>
                        <a:lnTo>
                          <a:pt x="85" y="185"/>
                        </a:lnTo>
                        <a:lnTo>
                          <a:pt x="94" y="171"/>
                        </a:lnTo>
                        <a:lnTo>
                          <a:pt x="105" y="158"/>
                        </a:lnTo>
                        <a:lnTo>
                          <a:pt x="117" y="146"/>
                        </a:lnTo>
                        <a:lnTo>
                          <a:pt x="129" y="134"/>
                        </a:lnTo>
                        <a:lnTo>
                          <a:pt x="141" y="122"/>
                        </a:lnTo>
                        <a:lnTo>
                          <a:pt x="155" y="112"/>
                        </a:lnTo>
                        <a:lnTo>
                          <a:pt x="168" y="102"/>
                        </a:lnTo>
                        <a:lnTo>
                          <a:pt x="182" y="91"/>
                        </a:lnTo>
                        <a:lnTo>
                          <a:pt x="197" y="82"/>
                        </a:lnTo>
                        <a:lnTo>
                          <a:pt x="213" y="74"/>
                        </a:lnTo>
                        <a:lnTo>
                          <a:pt x="229" y="66"/>
                        </a:lnTo>
                        <a:lnTo>
                          <a:pt x="245" y="59"/>
                        </a:lnTo>
                        <a:lnTo>
                          <a:pt x="263" y="51"/>
                        </a:lnTo>
                        <a:lnTo>
                          <a:pt x="279" y="46"/>
                        </a:lnTo>
                        <a:lnTo>
                          <a:pt x="297" y="40"/>
                        </a:lnTo>
                        <a:lnTo>
                          <a:pt x="316" y="36"/>
                        </a:lnTo>
                        <a:lnTo>
                          <a:pt x="334" y="33"/>
                        </a:lnTo>
                        <a:lnTo>
                          <a:pt x="353" y="30"/>
                        </a:lnTo>
                        <a:lnTo>
                          <a:pt x="372" y="28"/>
                        </a:lnTo>
                        <a:lnTo>
                          <a:pt x="392" y="26"/>
                        </a:lnTo>
                        <a:lnTo>
                          <a:pt x="411" y="26"/>
                        </a:lnTo>
                        <a:lnTo>
                          <a:pt x="431" y="26"/>
                        </a:lnTo>
                        <a:lnTo>
                          <a:pt x="450" y="28"/>
                        </a:lnTo>
                        <a:lnTo>
                          <a:pt x="469" y="30"/>
                        </a:lnTo>
                        <a:lnTo>
                          <a:pt x="488" y="33"/>
                        </a:lnTo>
                        <a:lnTo>
                          <a:pt x="507" y="36"/>
                        </a:lnTo>
                        <a:lnTo>
                          <a:pt x="525" y="40"/>
                        </a:lnTo>
                        <a:lnTo>
                          <a:pt x="542" y="46"/>
                        </a:lnTo>
                        <a:lnTo>
                          <a:pt x="560" y="51"/>
                        </a:lnTo>
                        <a:lnTo>
                          <a:pt x="577" y="59"/>
                        </a:lnTo>
                        <a:lnTo>
                          <a:pt x="593" y="66"/>
                        </a:lnTo>
                        <a:lnTo>
                          <a:pt x="609" y="74"/>
                        </a:lnTo>
                        <a:lnTo>
                          <a:pt x="624" y="82"/>
                        </a:lnTo>
                        <a:lnTo>
                          <a:pt x="639" y="91"/>
                        </a:lnTo>
                        <a:lnTo>
                          <a:pt x="654" y="102"/>
                        </a:lnTo>
                        <a:lnTo>
                          <a:pt x="668" y="112"/>
                        </a:lnTo>
                        <a:lnTo>
                          <a:pt x="681" y="122"/>
                        </a:lnTo>
                        <a:lnTo>
                          <a:pt x="694" y="134"/>
                        </a:lnTo>
                        <a:lnTo>
                          <a:pt x="706" y="146"/>
                        </a:lnTo>
                        <a:lnTo>
                          <a:pt x="717" y="158"/>
                        </a:lnTo>
                        <a:lnTo>
                          <a:pt x="727" y="171"/>
                        </a:lnTo>
                        <a:lnTo>
                          <a:pt x="738" y="185"/>
                        </a:lnTo>
                        <a:lnTo>
                          <a:pt x="746" y="199"/>
                        </a:lnTo>
                        <a:lnTo>
                          <a:pt x="756" y="213"/>
                        </a:lnTo>
                        <a:lnTo>
                          <a:pt x="763" y="228"/>
                        </a:lnTo>
                        <a:lnTo>
                          <a:pt x="770" y="242"/>
                        </a:lnTo>
                        <a:lnTo>
                          <a:pt x="776" y="257"/>
                        </a:lnTo>
                        <a:lnTo>
                          <a:pt x="780" y="274"/>
                        </a:lnTo>
                        <a:lnTo>
                          <a:pt x="785" y="289"/>
                        </a:lnTo>
                        <a:lnTo>
                          <a:pt x="789" y="306"/>
                        </a:lnTo>
                        <a:lnTo>
                          <a:pt x="791" y="322"/>
                        </a:lnTo>
                        <a:lnTo>
                          <a:pt x="792" y="340"/>
                        </a:lnTo>
                        <a:lnTo>
                          <a:pt x="792" y="356"/>
                        </a:lnTo>
                        <a:close/>
                      </a:path>
                    </a:pathLst>
                  </a:custGeom>
                  <a:solidFill>
                    <a:srgbClr val="44B6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5" name="Freeform 7611">
                    <a:extLst>
                      <a:ext uri="{FF2B5EF4-FFF2-40B4-BE49-F238E27FC236}">
                        <a16:creationId xmlns:a16="http://schemas.microsoft.com/office/drawing/2014/main" xmlns="" id="{1EC1EC87-E0DA-4599-A283-696D580D8A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32" y="1540"/>
                    <a:ext cx="132" cy="138"/>
                  </a:xfrm>
                  <a:custGeom>
                    <a:avLst/>
                    <a:gdLst>
                      <a:gd name="T0" fmla="*/ 784 w 793"/>
                      <a:gd name="T1" fmla="*/ 274 h 686"/>
                      <a:gd name="T2" fmla="*/ 754 w 793"/>
                      <a:gd name="T3" fmla="*/ 194 h 686"/>
                      <a:gd name="T4" fmla="*/ 702 w 793"/>
                      <a:gd name="T5" fmla="*/ 124 h 686"/>
                      <a:gd name="T6" fmla="*/ 633 w 793"/>
                      <a:gd name="T7" fmla="*/ 68 h 686"/>
                      <a:gd name="T8" fmla="*/ 550 w 793"/>
                      <a:gd name="T9" fmla="*/ 27 h 686"/>
                      <a:gd name="T10" fmla="*/ 456 w 793"/>
                      <a:gd name="T11" fmla="*/ 3 h 686"/>
                      <a:gd name="T12" fmla="*/ 355 w 793"/>
                      <a:gd name="T13" fmla="*/ 1 h 686"/>
                      <a:gd name="T14" fmla="*/ 260 w 793"/>
                      <a:gd name="T15" fmla="*/ 21 h 686"/>
                      <a:gd name="T16" fmla="*/ 174 w 793"/>
                      <a:gd name="T17" fmla="*/ 59 h 686"/>
                      <a:gd name="T18" fmla="*/ 102 w 793"/>
                      <a:gd name="T19" fmla="*/ 112 h 686"/>
                      <a:gd name="T20" fmla="*/ 47 w 793"/>
                      <a:gd name="T21" fmla="*/ 180 h 686"/>
                      <a:gd name="T22" fmla="*/ 12 w 793"/>
                      <a:gd name="T23" fmla="*/ 258 h 686"/>
                      <a:gd name="T24" fmla="*/ 0 w 793"/>
                      <a:gd name="T25" fmla="*/ 343 h 686"/>
                      <a:gd name="T26" fmla="*/ 12 w 793"/>
                      <a:gd name="T27" fmla="*/ 429 h 686"/>
                      <a:gd name="T28" fmla="*/ 47 w 793"/>
                      <a:gd name="T29" fmla="*/ 507 h 686"/>
                      <a:gd name="T30" fmla="*/ 102 w 793"/>
                      <a:gd name="T31" fmla="*/ 574 h 686"/>
                      <a:gd name="T32" fmla="*/ 174 w 793"/>
                      <a:gd name="T33" fmla="*/ 628 h 686"/>
                      <a:gd name="T34" fmla="*/ 260 w 793"/>
                      <a:gd name="T35" fmla="*/ 665 h 686"/>
                      <a:gd name="T36" fmla="*/ 355 w 793"/>
                      <a:gd name="T37" fmla="*/ 684 h 686"/>
                      <a:gd name="T38" fmla="*/ 456 w 793"/>
                      <a:gd name="T39" fmla="*/ 682 h 686"/>
                      <a:gd name="T40" fmla="*/ 550 w 793"/>
                      <a:gd name="T41" fmla="*/ 659 h 686"/>
                      <a:gd name="T42" fmla="*/ 633 w 793"/>
                      <a:gd name="T43" fmla="*/ 618 h 686"/>
                      <a:gd name="T44" fmla="*/ 702 w 793"/>
                      <a:gd name="T45" fmla="*/ 561 h 686"/>
                      <a:gd name="T46" fmla="*/ 754 w 793"/>
                      <a:gd name="T47" fmla="*/ 492 h 686"/>
                      <a:gd name="T48" fmla="*/ 784 w 793"/>
                      <a:gd name="T49" fmla="*/ 413 h 686"/>
                      <a:gd name="T50" fmla="*/ 763 w 793"/>
                      <a:gd name="T51" fmla="*/ 343 h 686"/>
                      <a:gd name="T52" fmla="*/ 751 w 793"/>
                      <a:gd name="T53" fmla="*/ 423 h 686"/>
                      <a:gd name="T54" fmla="*/ 719 w 793"/>
                      <a:gd name="T55" fmla="*/ 495 h 686"/>
                      <a:gd name="T56" fmla="*/ 667 w 793"/>
                      <a:gd name="T57" fmla="*/ 556 h 686"/>
                      <a:gd name="T58" fmla="*/ 601 w 793"/>
                      <a:gd name="T59" fmla="*/ 606 h 686"/>
                      <a:gd name="T60" fmla="*/ 523 w 793"/>
                      <a:gd name="T61" fmla="*/ 641 h 686"/>
                      <a:gd name="T62" fmla="*/ 434 w 793"/>
                      <a:gd name="T63" fmla="*/ 659 h 686"/>
                      <a:gd name="T64" fmla="*/ 340 w 793"/>
                      <a:gd name="T65" fmla="*/ 657 h 686"/>
                      <a:gd name="T66" fmla="*/ 254 w 793"/>
                      <a:gd name="T67" fmla="*/ 636 h 686"/>
                      <a:gd name="T68" fmla="*/ 177 w 793"/>
                      <a:gd name="T69" fmla="*/ 597 h 686"/>
                      <a:gd name="T70" fmla="*/ 113 w 793"/>
                      <a:gd name="T71" fmla="*/ 545 h 686"/>
                      <a:gd name="T72" fmla="*/ 65 w 793"/>
                      <a:gd name="T73" fmla="*/ 480 h 686"/>
                      <a:gd name="T74" fmla="*/ 37 w 793"/>
                      <a:gd name="T75" fmla="*/ 408 h 686"/>
                      <a:gd name="T76" fmla="*/ 30 w 793"/>
                      <a:gd name="T77" fmla="*/ 327 h 686"/>
                      <a:gd name="T78" fmla="*/ 45 w 793"/>
                      <a:gd name="T79" fmla="*/ 249 h 686"/>
                      <a:gd name="T80" fmla="*/ 82 w 793"/>
                      <a:gd name="T81" fmla="*/ 179 h 686"/>
                      <a:gd name="T82" fmla="*/ 136 w 793"/>
                      <a:gd name="T83" fmla="*/ 118 h 686"/>
                      <a:gd name="T84" fmla="*/ 205 w 793"/>
                      <a:gd name="T85" fmla="*/ 71 h 686"/>
                      <a:gd name="T86" fmla="*/ 287 w 793"/>
                      <a:gd name="T87" fmla="*/ 39 h 686"/>
                      <a:gd name="T88" fmla="*/ 377 w 793"/>
                      <a:gd name="T89" fmla="*/ 26 h 686"/>
                      <a:gd name="T90" fmla="*/ 470 w 793"/>
                      <a:gd name="T91" fmla="*/ 32 h 686"/>
                      <a:gd name="T92" fmla="*/ 555 w 793"/>
                      <a:gd name="T93" fmla="*/ 57 h 686"/>
                      <a:gd name="T94" fmla="*/ 629 w 793"/>
                      <a:gd name="T95" fmla="*/ 98 h 686"/>
                      <a:gd name="T96" fmla="*/ 690 w 793"/>
                      <a:gd name="T97" fmla="*/ 153 h 686"/>
                      <a:gd name="T98" fmla="*/ 735 w 793"/>
                      <a:gd name="T99" fmla="*/ 220 h 686"/>
                      <a:gd name="T100" fmla="*/ 758 w 793"/>
                      <a:gd name="T101" fmla="*/ 295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3" h="686">
                        <a:moveTo>
                          <a:pt x="793" y="343"/>
                        </a:moveTo>
                        <a:lnTo>
                          <a:pt x="792" y="325"/>
                        </a:lnTo>
                        <a:lnTo>
                          <a:pt x="790" y="308"/>
                        </a:lnTo>
                        <a:lnTo>
                          <a:pt x="788" y="291"/>
                        </a:lnTo>
                        <a:lnTo>
                          <a:pt x="784" y="274"/>
                        </a:lnTo>
                        <a:lnTo>
                          <a:pt x="780" y="258"/>
                        </a:lnTo>
                        <a:lnTo>
                          <a:pt x="775" y="241"/>
                        </a:lnTo>
                        <a:lnTo>
                          <a:pt x="768" y="225"/>
                        </a:lnTo>
                        <a:lnTo>
                          <a:pt x="761" y="210"/>
                        </a:lnTo>
                        <a:lnTo>
                          <a:pt x="754" y="194"/>
                        </a:lnTo>
                        <a:lnTo>
                          <a:pt x="744" y="180"/>
                        </a:lnTo>
                        <a:lnTo>
                          <a:pt x="735" y="165"/>
                        </a:lnTo>
                        <a:lnTo>
                          <a:pt x="725" y="151"/>
                        </a:lnTo>
                        <a:lnTo>
                          <a:pt x="713" y="138"/>
                        </a:lnTo>
                        <a:lnTo>
                          <a:pt x="702" y="124"/>
                        </a:lnTo>
                        <a:lnTo>
                          <a:pt x="690" y="112"/>
                        </a:lnTo>
                        <a:lnTo>
                          <a:pt x="677" y="101"/>
                        </a:lnTo>
                        <a:lnTo>
                          <a:pt x="662" y="90"/>
                        </a:lnTo>
                        <a:lnTo>
                          <a:pt x="648" y="78"/>
                        </a:lnTo>
                        <a:lnTo>
                          <a:pt x="633" y="68"/>
                        </a:lnTo>
                        <a:lnTo>
                          <a:pt x="617" y="59"/>
                        </a:lnTo>
                        <a:lnTo>
                          <a:pt x="602" y="50"/>
                        </a:lnTo>
                        <a:lnTo>
                          <a:pt x="585" y="41"/>
                        </a:lnTo>
                        <a:lnTo>
                          <a:pt x="568" y="34"/>
                        </a:lnTo>
                        <a:lnTo>
                          <a:pt x="550" y="27"/>
                        </a:lnTo>
                        <a:lnTo>
                          <a:pt x="532" y="21"/>
                        </a:lnTo>
                        <a:lnTo>
                          <a:pt x="514" y="16"/>
                        </a:lnTo>
                        <a:lnTo>
                          <a:pt x="495" y="11"/>
                        </a:lnTo>
                        <a:lnTo>
                          <a:pt x="476" y="7"/>
                        </a:lnTo>
                        <a:lnTo>
                          <a:pt x="456" y="3"/>
                        </a:lnTo>
                        <a:lnTo>
                          <a:pt x="436" y="1"/>
                        </a:lnTo>
                        <a:lnTo>
                          <a:pt x="416" y="0"/>
                        </a:lnTo>
                        <a:lnTo>
                          <a:pt x="396" y="0"/>
                        </a:lnTo>
                        <a:lnTo>
                          <a:pt x="376" y="0"/>
                        </a:lnTo>
                        <a:lnTo>
                          <a:pt x="355" y="1"/>
                        </a:lnTo>
                        <a:lnTo>
                          <a:pt x="335" y="3"/>
                        </a:lnTo>
                        <a:lnTo>
                          <a:pt x="316" y="7"/>
                        </a:lnTo>
                        <a:lnTo>
                          <a:pt x="297" y="11"/>
                        </a:lnTo>
                        <a:lnTo>
                          <a:pt x="278" y="16"/>
                        </a:lnTo>
                        <a:lnTo>
                          <a:pt x="260" y="21"/>
                        </a:lnTo>
                        <a:lnTo>
                          <a:pt x="242" y="27"/>
                        </a:lnTo>
                        <a:lnTo>
                          <a:pt x="224" y="34"/>
                        </a:lnTo>
                        <a:lnTo>
                          <a:pt x="207" y="41"/>
                        </a:lnTo>
                        <a:lnTo>
                          <a:pt x="191" y="50"/>
                        </a:lnTo>
                        <a:lnTo>
                          <a:pt x="174" y="59"/>
                        </a:lnTo>
                        <a:lnTo>
                          <a:pt x="159" y="68"/>
                        </a:lnTo>
                        <a:lnTo>
                          <a:pt x="143" y="78"/>
                        </a:lnTo>
                        <a:lnTo>
                          <a:pt x="129" y="90"/>
                        </a:lnTo>
                        <a:lnTo>
                          <a:pt x="116" y="101"/>
                        </a:lnTo>
                        <a:lnTo>
                          <a:pt x="102" y="112"/>
                        </a:lnTo>
                        <a:lnTo>
                          <a:pt x="90" y="124"/>
                        </a:lnTo>
                        <a:lnTo>
                          <a:pt x="78" y="138"/>
                        </a:lnTo>
                        <a:lnTo>
                          <a:pt x="68" y="151"/>
                        </a:lnTo>
                        <a:lnTo>
                          <a:pt x="57" y="165"/>
                        </a:lnTo>
                        <a:lnTo>
                          <a:pt x="47" y="180"/>
                        </a:lnTo>
                        <a:lnTo>
                          <a:pt x="39" y="194"/>
                        </a:lnTo>
                        <a:lnTo>
                          <a:pt x="31" y="210"/>
                        </a:lnTo>
                        <a:lnTo>
                          <a:pt x="24" y="225"/>
                        </a:lnTo>
                        <a:lnTo>
                          <a:pt x="18" y="241"/>
                        </a:lnTo>
                        <a:lnTo>
                          <a:pt x="12" y="258"/>
                        </a:lnTo>
                        <a:lnTo>
                          <a:pt x="7" y="274"/>
                        </a:lnTo>
                        <a:lnTo>
                          <a:pt x="4" y="291"/>
                        </a:lnTo>
                        <a:lnTo>
                          <a:pt x="1" y="308"/>
                        </a:lnTo>
                        <a:lnTo>
                          <a:pt x="0" y="325"/>
                        </a:lnTo>
                        <a:lnTo>
                          <a:pt x="0" y="343"/>
                        </a:lnTo>
                        <a:lnTo>
                          <a:pt x="0" y="360"/>
                        </a:lnTo>
                        <a:lnTo>
                          <a:pt x="1" y="378"/>
                        </a:lnTo>
                        <a:lnTo>
                          <a:pt x="4" y="395"/>
                        </a:lnTo>
                        <a:lnTo>
                          <a:pt x="7" y="413"/>
                        </a:lnTo>
                        <a:lnTo>
                          <a:pt x="12" y="429"/>
                        </a:lnTo>
                        <a:lnTo>
                          <a:pt x="18" y="445"/>
                        </a:lnTo>
                        <a:lnTo>
                          <a:pt x="24" y="461"/>
                        </a:lnTo>
                        <a:lnTo>
                          <a:pt x="31" y="476"/>
                        </a:lnTo>
                        <a:lnTo>
                          <a:pt x="39" y="492"/>
                        </a:lnTo>
                        <a:lnTo>
                          <a:pt x="47" y="507"/>
                        </a:lnTo>
                        <a:lnTo>
                          <a:pt x="57" y="521"/>
                        </a:lnTo>
                        <a:lnTo>
                          <a:pt x="68" y="535"/>
                        </a:lnTo>
                        <a:lnTo>
                          <a:pt x="78" y="548"/>
                        </a:lnTo>
                        <a:lnTo>
                          <a:pt x="90" y="561"/>
                        </a:lnTo>
                        <a:lnTo>
                          <a:pt x="102" y="574"/>
                        </a:lnTo>
                        <a:lnTo>
                          <a:pt x="116" y="586"/>
                        </a:lnTo>
                        <a:lnTo>
                          <a:pt x="129" y="597"/>
                        </a:lnTo>
                        <a:lnTo>
                          <a:pt x="143" y="608"/>
                        </a:lnTo>
                        <a:lnTo>
                          <a:pt x="159" y="618"/>
                        </a:lnTo>
                        <a:lnTo>
                          <a:pt x="174" y="628"/>
                        </a:lnTo>
                        <a:lnTo>
                          <a:pt x="191" y="636"/>
                        </a:lnTo>
                        <a:lnTo>
                          <a:pt x="207" y="644"/>
                        </a:lnTo>
                        <a:lnTo>
                          <a:pt x="224" y="653"/>
                        </a:lnTo>
                        <a:lnTo>
                          <a:pt x="242" y="659"/>
                        </a:lnTo>
                        <a:lnTo>
                          <a:pt x="260" y="665"/>
                        </a:lnTo>
                        <a:lnTo>
                          <a:pt x="278" y="671"/>
                        </a:lnTo>
                        <a:lnTo>
                          <a:pt x="297" y="675"/>
                        </a:lnTo>
                        <a:lnTo>
                          <a:pt x="316" y="679"/>
                        </a:lnTo>
                        <a:lnTo>
                          <a:pt x="335" y="682"/>
                        </a:lnTo>
                        <a:lnTo>
                          <a:pt x="355" y="684"/>
                        </a:lnTo>
                        <a:lnTo>
                          <a:pt x="376" y="685"/>
                        </a:lnTo>
                        <a:lnTo>
                          <a:pt x="396" y="686"/>
                        </a:lnTo>
                        <a:lnTo>
                          <a:pt x="416" y="685"/>
                        </a:lnTo>
                        <a:lnTo>
                          <a:pt x="436" y="684"/>
                        </a:lnTo>
                        <a:lnTo>
                          <a:pt x="456" y="682"/>
                        </a:lnTo>
                        <a:lnTo>
                          <a:pt x="476" y="679"/>
                        </a:lnTo>
                        <a:lnTo>
                          <a:pt x="495" y="675"/>
                        </a:lnTo>
                        <a:lnTo>
                          <a:pt x="514" y="671"/>
                        </a:lnTo>
                        <a:lnTo>
                          <a:pt x="532" y="665"/>
                        </a:lnTo>
                        <a:lnTo>
                          <a:pt x="550" y="659"/>
                        </a:lnTo>
                        <a:lnTo>
                          <a:pt x="568" y="653"/>
                        </a:lnTo>
                        <a:lnTo>
                          <a:pt x="585" y="644"/>
                        </a:lnTo>
                        <a:lnTo>
                          <a:pt x="602" y="636"/>
                        </a:lnTo>
                        <a:lnTo>
                          <a:pt x="617" y="628"/>
                        </a:lnTo>
                        <a:lnTo>
                          <a:pt x="633" y="618"/>
                        </a:lnTo>
                        <a:lnTo>
                          <a:pt x="648" y="608"/>
                        </a:lnTo>
                        <a:lnTo>
                          <a:pt x="662" y="597"/>
                        </a:lnTo>
                        <a:lnTo>
                          <a:pt x="677" y="586"/>
                        </a:lnTo>
                        <a:lnTo>
                          <a:pt x="690" y="574"/>
                        </a:lnTo>
                        <a:lnTo>
                          <a:pt x="702" y="561"/>
                        </a:lnTo>
                        <a:lnTo>
                          <a:pt x="713" y="548"/>
                        </a:lnTo>
                        <a:lnTo>
                          <a:pt x="725" y="535"/>
                        </a:lnTo>
                        <a:lnTo>
                          <a:pt x="735" y="521"/>
                        </a:lnTo>
                        <a:lnTo>
                          <a:pt x="744" y="507"/>
                        </a:lnTo>
                        <a:lnTo>
                          <a:pt x="754" y="492"/>
                        </a:lnTo>
                        <a:lnTo>
                          <a:pt x="761" y="476"/>
                        </a:lnTo>
                        <a:lnTo>
                          <a:pt x="768" y="461"/>
                        </a:lnTo>
                        <a:lnTo>
                          <a:pt x="775" y="445"/>
                        </a:lnTo>
                        <a:lnTo>
                          <a:pt x="780" y="429"/>
                        </a:lnTo>
                        <a:lnTo>
                          <a:pt x="784" y="413"/>
                        </a:lnTo>
                        <a:lnTo>
                          <a:pt x="788" y="395"/>
                        </a:lnTo>
                        <a:lnTo>
                          <a:pt x="790" y="378"/>
                        </a:lnTo>
                        <a:lnTo>
                          <a:pt x="792" y="360"/>
                        </a:lnTo>
                        <a:lnTo>
                          <a:pt x="793" y="343"/>
                        </a:lnTo>
                        <a:close/>
                        <a:moveTo>
                          <a:pt x="763" y="343"/>
                        </a:moveTo>
                        <a:lnTo>
                          <a:pt x="763" y="359"/>
                        </a:lnTo>
                        <a:lnTo>
                          <a:pt x="761" y="376"/>
                        </a:lnTo>
                        <a:lnTo>
                          <a:pt x="758" y="391"/>
                        </a:lnTo>
                        <a:lnTo>
                          <a:pt x="756" y="408"/>
                        </a:lnTo>
                        <a:lnTo>
                          <a:pt x="751" y="423"/>
                        </a:lnTo>
                        <a:lnTo>
                          <a:pt x="747" y="437"/>
                        </a:lnTo>
                        <a:lnTo>
                          <a:pt x="741" y="453"/>
                        </a:lnTo>
                        <a:lnTo>
                          <a:pt x="735" y="467"/>
                        </a:lnTo>
                        <a:lnTo>
                          <a:pt x="726" y="480"/>
                        </a:lnTo>
                        <a:lnTo>
                          <a:pt x="719" y="495"/>
                        </a:lnTo>
                        <a:lnTo>
                          <a:pt x="710" y="508"/>
                        </a:lnTo>
                        <a:lnTo>
                          <a:pt x="700" y="520"/>
                        </a:lnTo>
                        <a:lnTo>
                          <a:pt x="690" y="534"/>
                        </a:lnTo>
                        <a:lnTo>
                          <a:pt x="679" y="545"/>
                        </a:lnTo>
                        <a:lnTo>
                          <a:pt x="667" y="556"/>
                        </a:lnTo>
                        <a:lnTo>
                          <a:pt x="655" y="568"/>
                        </a:lnTo>
                        <a:lnTo>
                          <a:pt x="642" y="578"/>
                        </a:lnTo>
                        <a:lnTo>
                          <a:pt x="629" y="588"/>
                        </a:lnTo>
                        <a:lnTo>
                          <a:pt x="615" y="597"/>
                        </a:lnTo>
                        <a:lnTo>
                          <a:pt x="601" y="606"/>
                        </a:lnTo>
                        <a:lnTo>
                          <a:pt x="587" y="615"/>
                        </a:lnTo>
                        <a:lnTo>
                          <a:pt x="571" y="623"/>
                        </a:lnTo>
                        <a:lnTo>
                          <a:pt x="555" y="629"/>
                        </a:lnTo>
                        <a:lnTo>
                          <a:pt x="539" y="636"/>
                        </a:lnTo>
                        <a:lnTo>
                          <a:pt x="523" y="641"/>
                        </a:lnTo>
                        <a:lnTo>
                          <a:pt x="505" y="646"/>
                        </a:lnTo>
                        <a:lnTo>
                          <a:pt x="488" y="651"/>
                        </a:lnTo>
                        <a:lnTo>
                          <a:pt x="470" y="655"/>
                        </a:lnTo>
                        <a:lnTo>
                          <a:pt x="451" y="657"/>
                        </a:lnTo>
                        <a:lnTo>
                          <a:pt x="434" y="659"/>
                        </a:lnTo>
                        <a:lnTo>
                          <a:pt x="415" y="661"/>
                        </a:lnTo>
                        <a:lnTo>
                          <a:pt x="396" y="661"/>
                        </a:lnTo>
                        <a:lnTo>
                          <a:pt x="377" y="661"/>
                        </a:lnTo>
                        <a:lnTo>
                          <a:pt x="358" y="659"/>
                        </a:lnTo>
                        <a:lnTo>
                          <a:pt x="340" y="657"/>
                        </a:lnTo>
                        <a:lnTo>
                          <a:pt x="322" y="655"/>
                        </a:lnTo>
                        <a:lnTo>
                          <a:pt x="305" y="651"/>
                        </a:lnTo>
                        <a:lnTo>
                          <a:pt x="287" y="646"/>
                        </a:lnTo>
                        <a:lnTo>
                          <a:pt x="270" y="641"/>
                        </a:lnTo>
                        <a:lnTo>
                          <a:pt x="254" y="636"/>
                        </a:lnTo>
                        <a:lnTo>
                          <a:pt x="237" y="629"/>
                        </a:lnTo>
                        <a:lnTo>
                          <a:pt x="220" y="623"/>
                        </a:lnTo>
                        <a:lnTo>
                          <a:pt x="205" y="615"/>
                        </a:lnTo>
                        <a:lnTo>
                          <a:pt x="191" y="606"/>
                        </a:lnTo>
                        <a:lnTo>
                          <a:pt x="177" y="597"/>
                        </a:lnTo>
                        <a:lnTo>
                          <a:pt x="162" y="588"/>
                        </a:lnTo>
                        <a:lnTo>
                          <a:pt x="149" y="578"/>
                        </a:lnTo>
                        <a:lnTo>
                          <a:pt x="136" y="568"/>
                        </a:lnTo>
                        <a:lnTo>
                          <a:pt x="124" y="556"/>
                        </a:lnTo>
                        <a:lnTo>
                          <a:pt x="113" y="545"/>
                        </a:lnTo>
                        <a:lnTo>
                          <a:pt x="102" y="534"/>
                        </a:lnTo>
                        <a:lnTo>
                          <a:pt x="91" y="520"/>
                        </a:lnTo>
                        <a:lnTo>
                          <a:pt x="82" y="508"/>
                        </a:lnTo>
                        <a:lnTo>
                          <a:pt x="73" y="495"/>
                        </a:lnTo>
                        <a:lnTo>
                          <a:pt x="65" y="480"/>
                        </a:lnTo>
                        <a:lnTo>
                          <a:pt x="58" y="467"/>
                        </a:lnTo>
                        <a:lnTo>
                          <a:pt x="51" y="453"/>
                        </a:lnTo>
                        <a:lnTo>
                          <a:pt x="45" y="437"/>
                        </a:lnTo>
                        <a:lnTo>
                          <a:pt x="40" y="423"/>
                        </a:lnTo>
                        <a:lnTo>
                          <a:pt x="37" y="408"/>
                        </a:lnTo>
                        <a:lnTo>
                          <a:pt x="33" y="391"/>
                        </a:lnTo>
                        <a:lnTo>
                          <a:pt x="31" y="376"/>
                        </a:lnTo>
                        <a:lnTo>
                          <a:pt x="30" y="359"/>
                        </a:lnTo>
                        <a:lnTo>
                          <a:pt x="28" y="343"/>
                        </a:lnTo>
                        <a:lnTo>
                          <a:pt x="30" y="327"/>
                        </a:lnTo>
                        <a:lnTo>
                          <a:pt x="31" y="311"/>
                        </a:lnTo>
                        <a:lnTo>
                          <a:pt x="33" y="295"/>
                        </a:lnTo>
                        <a:lnTo>
                          <a:pt x="37" y="279"/>
                        </a:lnTo>
                        <a:lnTo>
                          <a:pt x="40" y="264"/>
                        </a:lnTo>
                        <a:lnTo>
                          <a:pt x="45" y="249"/>
                        </a:lnTo>
                        <a:lnTo>
                          <a:pt x="51" y="234"/>
                        </a:lnTo>
                        <a:lnTo>
                          <a:pt x="58" y="220"/>
                        </a:lnTo>
                        <a:lnTo>
                          <a:pt x="65" y="205"/>
                        </a:lnTo>
                        <a:lnTo>
                          <a:pt x="73" y="192"/>
                        </a:lnTo>
                        <a:lnTo>
                          <a:pt x="82" y="179"/>
                        </a:lnTo>
                        <a:lnTo>
                          <a:pt x="91" y="165"/>
                        </a:lnTo>
                        <a:lnTo>
                          <a:pt x="102" y="153"/>
                        </a:lnTo>
                        <a:lnTo>
                          <a:pt x="113" y="141"/>
                        </a:lnTo>
                        <a:lnTo>
                          <a:pt x="124" y="130"/>
                        </a:lnTo>
                        <a:lnTo>
                          <a:pt x="136" y="118"/>
                        </a:lnTo>
                        <a:lnTo>
                          <a:pt x="149" y="108"/>
                        </a:lnTo>
                        <a:lnTo>
                          <a:pt x="162" y="98"/>
                        </a:lnTo>
                        <a:lnTo>
                          <a:pt x="177" y="89"/>
                        </a:lnTo>
                        <a:lnTo>
                          <a:pt x="191" y="79"/>
                        </a:lnTo>
                        <a:lnTo>
                          <a:pt x="205" y="71"/>
                        </a:lnTo>
                        <a:lnTo>
                          <a:pt x="220" y="64"/>
                        </a:lnTo>
                        <a:lnTo>
                          <a:pt x="237" y="57"/>
                        </a:lnTo>
                        <a:lnTo>
                          <a:pt x="254" y="51"/>
                        </a:lnTo>
                        <a:lnTo>
                          <a:pt x="270" y="44"/>
                        </a:lnTo>
                        <a:lnTo>
                          <a:pt x="287" y="39"/>
                        </a:lnTo>
                        <a:lnTo>
                          <a:pt x="305" y="35"/>
                        </a:lnTo>
                        <a:lnTo>
                          <a:pt x="322" y="32"/>
                        </a:lnTo>
                        <a:lnTo>
                          <a:pt x="340" y="29"/>
                        </a:lnTo>
                        <a:lnTo>
                          <a:pt x="358" y="27"/>
                        </a:lnTo>
                        <a:lnTo>
                          <a:pt x="377" y="26"/>
                        </a:lnTo>
                        <a:lnTo>
                          <a:pt x="396" y="25"/>
                        </a:lnTo>
                        <a:lnTo>
                          <a:pt x="415" y="26"/>
                        </a:lnTo>
                        <a:lnTo>
                          <a:pt x="434" y="27"/>
                        </a:lnTo>
                        <a:lnTo>
                          <a:pt x="451" y="29"/>
                        </a:lnTo>
                        <a:lnTo>
                          <a:pt x="470" y="32"/>
                        </a:lnTo>
                        <a:lnTo>
                          <a:pt x="488" y="35"/>
                        </a:lnTo>
                        <a:lnTo>
                          <a:pt x="505" y="39"/>
                        </a:lnTo>
                        <a:lnTo>
                          <a:pt x="523" y="44"/>
                        </a:lnTo>
                        <a:lnTo>
                          <a:pt x="539" y="51"/>
                        </a:lnTo>
                        <a:lnTo>
                          <a:pt x="555" y="57"/>
                        </a:lnTo>
                        <a:lnTo>
                          <a:pt x="571" y="64"/>
                        </a:lnTo>
                        <a:lnTo>
                          <a:pt x="587" y="71"/>
                        </a:lnTo>
                        <a:lnTo>
                          <a:pt x="601" y="79"/>
                        </a:lnTo>
                        <a:lnTo>
                          <a:pt x="615" y="89"/>
                        </a:lnTo>
                        <a:lnTo>
                          <a:pt x="629" y="98"/>
                        </a:lnTo>
                        <a:lnTo>
                          <a:pt x="642" y="108"/>
                        </a:lnTo>
                        <a:lnTo>
                          <a:pt x="655" y="118"/>
                        </a:lnTo>
                        <a:lnTo>
                          <a:pt x="667" y="130"/>
                        </a:lnTo>
                        <a:lnTo>
                          <a:pt x="679" y="141"/>
                        </a:lnTo>
                        <a:lnTo>
                          <a:pt x="690" y="153"/>
                        </a:lnTo>
                        <a:lnTo>
                          <a:pt x="700" y="165"/>
                        </a:lnTo>
                        <a:lnTo>
                          <a:pt x="710" y="179"/>
                        </a:lnTo>
                        <a:lnTo>
                          <a:pt x="719" y="192"/>
                        </a:lnTo>
                        <a:lnTo>
                          <a:pt x="726" y="205"/>
                        </a:lnTo>
                        <a:lnTo>
                          <a:pt x="735" y="220"/>
                        </a:lnTo>
                        <a:lnTo>
                          <a:pt x="741" y="234"/>
                        </a:lnTo>
                        <a:lnTo>
                          <a:pt x="747" y="249"/>
                        </a:lnTo>
                        <a:lnTo>
                          <a:pt x="751" y="264"/>
                        </a:lnTo>
                        <a:lnTo>
                          <a:pt x="756" y="279"/>
                        </a:lnTo>
                        <a:lnTo>
                          <a:pt x="758" y="295"/>
                        </a:lnTo>
                        <a:lnTo>
                          <a:pt x="761" y="311"/>
                        </a:lnTo>
                        <a:lnTo>
                          <a:pt x="763" y="327"/>
                        </a:lnTo>
                        <a:lnTo>
                          <a:pt x="763" y="343"/>
                        </a:lnTo>
                        <a:close/>
                      </a:path>
                    </a:pathLst>
                  </a:custGeom>
                  <a:solidFill>
                    <a:srgbClr val="4CB8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6" name="Freeform 7612">
                    <a:extLst>
                      <a:ext uri="{FF2B5EF4-FFF2-40B4-BE49-F238E27FC236}">
                        <a16:creationId xmlns:a16="http://schemas.microsoft.com/office/drawing/2014/main" xmlns="" id="{9F8DE3BD-9F4D-4F71-88FE-04CD6EBFFF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34" y="1543"/>
                    <a:ext cx="128" cy="132"/>
                  </a:xfrm>
                  <a:custGeom>
                    <a:avLst/>
                    <a:gdLst>
                      <a:gd name="T0" fmla="*/ 756 w 763"/>
                      <a:gd name="T1" fmla="*/ 263 h 660"/>
                      <a:gd name="T2" fmla="*/ 727 w 763"/>
                      <a:gd name="T3" fmla="*/ 187 h 660"/>
                      <a:gd name="T4" fmla="*/ 677 w 763"/>
                      <a:gd name="T5" fmla="*/ 120 h 660"/>
                      <a:gd name="T6" fmla="*/ 610 w 763"/>
                      <a:gd name="T7" fmla="*/ 65 h 660"/>
                      <a:gd name="T8" fmla="*/ 531 w 763"/>
                      <a:gd name="T9" fmla="*/ 25 h 660"/>
                      <a:gd name="T10" fmla="*/ 440 w 763"/>
                      <a:gd name="T11" fmla="*/ 4 h 660"/>
                      <a:gd name="T12" fmla="*/ 343 w 763"/>
                      <a:gd name="T13" fmla="*/ 2 h 660"/>
                      <a:gd name="T14" fmla="*/ 250 w 763"/>
                      <a:gd name="T15" fmla="*/ 20 h 660"/>
                      <a:gd name="T16" fmla="*/ 168 w 763"/>
                      <a:gd name="T17" fmla="*/ 56 h 660"/>
                      <a:gd name="T18" fmla="*/ 100 w 763"/>
                      <a:gd name="T19" fmla="*/ 108 h 660"/>
                      <a:gd name="T20" fmla="*/ 46 w 763"/>
                      <a:gd name="T21" fmla="*/ 173 h 660"/>
                      <a:gd name="T22" fmla="*/ 12 w 763"/>
                      <a:gd name="T23" fmla="*/ 248 h 660"/>
                      <a:gd name="T24" fmla="*/ 0 w 763"/>
                      <a:gd name="T25" fmla="*/ 330 h 660"/>
                      <a:gd name="T26" fmla="*/ 12 w 763"/>
                      <a:gd name="T27" fmla="*/ 413 h 660"/>
                      <a:gd name="T28" fmla="*/ 46 w 763"/>
                      <a:gd name="T29" fmla="*/ 488 h 660"/>
                      <a:gd name="T30" fmla="*/ 100 w 763"/>
                      <a:gd name="T31" fmla="*/ 552 h 660"/>
                      <a:gd name="T32" fmla="*/ 168 w 763"/>
                      <a:gd name="T33" fmla="*/ 604 h 660"/>
                      <a:gd name="T34" fmla="*/ 250 w 763"/>
                      <a:gd name="T35" fmla="*/ 641 h 660"/>
                      <a:gd name="T36" fmla="*/ 343 w 763"/>
                      <a:gd name="T37" fmla="*/ 659 h 660"/>
                      <a:gd name="T38" fmla="*/ 440 w 763"/>
                      <a:gd name="T39" fmla="*/ 657 h 660"/>
                      <a:gd name="T40" fmla="*/ 531 w 763"/>
                      <a:gd name="T41" fmla="*/ 635 h 660"/>
                      <a:gd name="T42" fmla="*/ 610 w 763"/>
                      <a:gd name="T43" fmla="*/ 595 h 660"/>
                      <a:gd name="T44" fmla="*/ 677 w 763"/>
                      <a:gd name="T45" fmla="*/ 540 h 660"/>
                      <a:gd name="T46" fmla="*/ 727 w 763"/>
                      <a:gd name="T47" fmla="*/ 473 h 660"/>
                      <a:gd name="T48" fmla="*/ 756 w 763"/>
                      <a:gd name="T49" fmla="*/ 397 h 660"/>
                      <a:gd name="T50" fmla="*/ 735 w 763"/>
                      <a:gd name="T51" fmla="*/ 330 h 660"/>
                      <a:gd name="T52" fmla="*/ 723 w 763"/>
                      <a:gd name="T53" fmla="*/ 407 h 660"/>
                      <a:gd name="T54" fmla="*/ 692 w 763"/>
                      <a:gd name="T55" fmla="*/ 476 h 660"/>
                      <a:gd name="T56" fmla="*/ 642 w 763"/>
                      <a:gd name="T57" fmla="*/ 535 h 660"/>
                      <a:gd name="T58" fmla="*/ 578 w 763"/>
                      <a:gd name="T59" fmla="*/ 583 h 660"/>
                      <a:gd name="T60" fmla="*/ 503 w 763"/>
                      <a:gd name="T61" fmla="*/ 617 h 660"/>
                      <a:gd name="T62" fmla="*/ 419 w 763"/>
                      <a:gd name="T63" fmla="*/ 633 h 660"/>
                      <a:gd name="T64" fmla="*/ 328 w 763"/>
                      <a:gd name="T65" fmla="*/ 631 h 660"/>
                      <a:gd name="T66" fmla="*/ 244 w 763"/>
                      <a:gd name="T67" fmla="*/ 611 h 660"/>
                      <a:gd name="T68" fmla="*/ 171 w 763"/>
                      <a:gd name="T69" fmla="*/ 574 h 660"/>
                      <a:gd name="T70" fmla="*/ 110 w 763"/>
                      <a:gd name="T71" fmla="*/ 524 h 660"/>
                      <a:gd name="T72" fmla="*/ 64 w 763"/>
                      <a:gd name="T73" fmla="*/ 462 h 660"/>
                      <a:gd name="T74" fmla="*/ 37 w 763"/>
                      <a:gd name="T75" fmla="*/ 391 h 660"/>
                      <a:gd name="T76" fmla="*/ 30 w 763"/>
                      <a:gd name="T77" fmla="*/ 315 h 660"/>
                      <a:gd name="T78" fmla="*/ 45 w 763"/>
                      <a:gd name="T79" fmla="*/ 240 h 660"/>
                      <a:gd name="T80" fmla="*/ 81 w 763"/>
                      <a:gd name="T81" fmla="*/ 172 h 660"/>
                      <a:gd name="T82" fmla="*/ 133 w 763"/>
                      <a:gd name="T83" fmla="*/ 115 h 660"/>
                      <a:gd name="T84" fmla="*/ 199 w 763"/>
                      <a:gd name="T85" fmla="*/ 69 h 660"/>
                      <a:gd name="T86" fmla="*/ 277 w 763"/>
                      <a:gd name="T87" fmla="*/ 39 h 660"/>
                      <a:gd name="T88" fmla="*/ 364 w 763"/>
                      <a:gd name="T89" fmla="*/ 25 h 660"/>
                      <a:gd name="T90" fmla="*/ 453 w 763"/>
                      <a:gd name="T91" fmla="*/ 31 h 660"/>
                      <a:gd name="T92" fmla="*/ 535 w 763"/>
                      <a:gd name="T93" fmla="*/ 55 h 660"/>
                      <a:gd name="T94" fmla="*/ 606 w 763"/>
                      <a:gd name="T95" fmla="*/ 95 h 660"/>
                      <a:gd name="T96" fmla="*/ 664 w 763"/>
                      <a:gd name="T97" fmla="*/ 147 h 660"/>
                      <a:gd name="T98" fmla="*/ 706 w 763"/>
                      <a:gd name="T99" fmla="*/ 211 h 660"/>
                      <a:gd name="T100" fmla="*/ 730 w 763"/>
                      <a:gd name="T101" fmla="*/ 284 h 6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63" h="660">
                        <a:moveTo>
                          <a:pt x="763" y="330"/>
                        </a:moveTo>
                        <a:lnTo>
                          <a:pt x="763" y="314"/>
                        </a:lnTo>
                        <a:lnTo>
                          <a:pt x="762" y="296"/>
                        </a:lnTo>
                        <a:lnTo>
                          <a:pt x="760" y="280"/>
                        </a:lnTo>
                        <a:lnTo>
                          <a:pt x="756" y="263"/>
                        </a:lnTo>
                        <a:lnTo>
                          <a:pt x="751" y="248"/>
                        </a:lnTo>
                        <a:lnTo>
                          <a:pt x="747" y="231"/>
                        </a:lnTo>
                        <a:lnTo>
                          <a:pt x="741" y="216"/>
                        </a:lnTo>
                        <a:lnTo>
                          <a:pt x="734" y="202"/>
                        </a:lnTo>
                        <a:lnTo>
                          <a:pt x="727" y="187"/>
                        </a:lnTo>
                        <a:lnTo>
                          <a:pt x="717" y="173"/>
                        </a:lnTo>
                        <a:lnTo>
                          <a:pt x="709" y="159"/>
                        </a:lnTo>
                        <a:lnTo>
                          <a:pt x="698" y="145"/>
                        </a:lnTo>
                        <a:lnTo>
                          <a:pt x="688" y="132"/>
                        </a:lnTo>
                        <a:lnTo>
                          <a:pt x="677" y="120"/>
                        </a:lnTo>
                        <a:lnTo>
                          <a:pt x="665" y="108"/>
                        </a:lnTo>
                        <a:lnTo>
                          <a:pt x="652" y="96"/>
                        </a:lnTo>
                        <a:lnTo>
                          <a:pt x="639" y="86"/>
                        </a:lnTo>
                        <a:lnTo>
                          <a:pt x="625" y="76"/>
                        </a:lnTo>
                        <a:lnTo>
                          <a:pt x="610" y="65"/>
                        </a:lnTo>
                        <a:lnTo>
                          <a:pt x="595" y="56"/>
                        </a:lnTo>
                        <a:lnTo>
                          <a:pt x="580" y="48"/>
                        </a:lnTo>
                        <a:lnTo>
                          <a:pt x="564" y="40"/>
                        </a:lnTo>
                        <a:lnTo>
                          <a:pt x="548" y="33"/>
                        </a:lnTo>
                        <a:lnTo>
                          <a:pt x="531" y="25"/>
                        </a:lnTo>
                        <a:lnTo>
                          <a:pt x="513" y="20"/>
                        </a:lnTo>
                        <a:lnTo>
                          <a:pt x="496" y="14"/>
                        </a:lnTo>
                        <a:lnTo>
                          <a:pt x="478" y="10"/>
                        </a:lnTo>
                        <a:lnTo>
                          <a:pt x="459" y="7"/>
                        </a:lnTo>
                        <a:lnTo>
                          <a:pt x="440" y="4"/>
                        </a:lnTo>
                        <a:lnTo>
                          <a:pt x="421" y="2"/>
                        </a:lnTo>
                        <a:lnTo>
                          <a:pt x="402" y="0"/>
                        </a:lnTo>
                        <a:lnTo>
                          <a:pt x="382" y="0"/>
                        </a:lnTo>
                        <a:lnTo>
                          <a:pt x="363" y="0"/>
                        </a:lnTo>
                        <a:lnTo>
                          <a:pt x="343" y="2"/>
                        </a:lnTo>
                        <a:lnTo>
                          <a:pt x="324" y="4"/>
                        </a:lnTo>
                        <a:lnTo>
                          <a:pt x="305" y="7"/>
                        </a:lnTo>
                        <a:lnTo>
                          <a:pt x="287" y="10"/>
                        </a:lnTo>
                        <a:lnTo>
                          <a:pt x="268" y="14"/>
                        </a:lnTo>
                        <a:lnTo>
                          <a:pt x="250" y="20"/>
                        </a:lnTo>
                        <a:lnTo>
                          <a:pt x="234" y="25"/>
                        </a:lnTo>
                        <a:lnTo>
                          <a:pt x="216" y="33"/>
                        </a:lnTo>
                        <a:lnTo>
                          <a:pt x="200" y="40"/>
                        </a:lnTo>
                        <a:lnTo>
                          <a:pt x="184" y="48"/>
                        </a:lnTo>
                        <a:lnTo>
                          <a:pt x="168" y="56"/>
                        </a:lnTo>
                        <a:lnTo>
                          <a:pt x="153" y="65"/>
                        </a:lnTo>
                        <a:lnTo>
                          <a:pt x="139" y="76"/>
                        </a:lnTo>
                        <a:lnTo>
                          <a:pt x="126" y="86"/>
                        </a:lnTo>
                        <a:lnTo>
                          <a:pt x="112" y="96"/>
                        </a:lnTo>
                        <a:lnTo>
                          <a:pt x="100" y="108"/>
                        </a:lnTo>
                        <a:lnTo>
                          <a:pt x="88" y="120"/>
                        </a:lnTo>
                        <a:lnTo>
                          <a:pt x="76" y="132"/>
                        </a:lnTo>
                        <a:lnTo>
                          <a:pt x="65" y="145"/>
                        </a:lnTo>
                        <a:lnTo>
                          <a:pt x="56" y="159"/>
                        </a:lnTo>
                        <a:lnTo>
                          <a:pt x="46" y="173"/>
                        </a:lnTo>
                        <a:lnTo>
                          <a:pt x="38" y="187"/>
                        </a:lnTo>
                        <a:lnTo>
                          <a:pt x="30" y="202"/>
                        </a:lnTo>
                        <a:lnTo>
                          <a:pt x="23" y="216"/>
                        </a:lnTo>
                        <a:lnTo>
                          <a:pt x="17" y="231"/>
                        </a:lnTo>
                        <a:lnTo>
                          <a:pt x="12" y="248"/>
                        </a:lnTo>
                        <a:lnTo>
                          <a:pt x="9" y="263"/>
                        </a:lnTo>
                        <a:lnTo>
                          <a:pt x="5" y="280"/>
                        </a:lnTo>
                        <a:lnTo>
                          <a:pt x="3" y="296"/>
                        </a:lnTo>
                        <a:lnTo>
                          <a:pt x="0" y="314"/>
                        </a:lnTo>
                        <a:lnTo>
                          <a:pt x="0" y="330"/>
                        </a:lnTo>
                        <a:lnTo>
                          <a:pt x="0" y="347"/>
                        </a:lnTo>
                        <a:lnTo>
                          <a:pt x="3" y="364"/>
                        </a:lnTo>
                        <a:lnTo>
                          <a:pt x="5" y="380"/>
                        </a:lnTo>
                        <a:lnTo>
                          <a:pt x="9" y="397"/>
                        </a:lnTo>
                        <a:lnTo>
                          <a:pt x="12" y="413"/>
                        </a:lnTo>
                        <a:lnTo>
                          <a:pt x="17" y="428"/>
                        </a:lnTo>
                        <a:lnTo>
                          <a:pt x="23" y="444"/>
                        </a:lnTo>
                        <a:lnTo>
                          <a:pt x="30" y="459"/>
                        </a:lnTo>
                        <a:lnTo>
                          <a:pt x="38" y="473"/>
                        </a:lnTo>
                        <a:lnTo>
                          <a:pt x="46" y="488"/>
                        </a:lnTo>
                        <a:lnTo>
                          <a:pt x="56" y="501"/>
                        </a:lnTo>
                        <a:lnTo>
                          <a:pt x="65" y="515"/>
                        </a:lnTo>
                        <a:lnTo>
                          <a:pt x="76" y="528"/>
                        </a:lnTo>
                        <a:lnTo>
                          <a:pt x="88" y="540"/>
                        </a:lnTo>
                        <a:lnTo>
                          <a:pt x="100" y="552"/>
                        </a:lnTo>
                        <a:lnTo>
                          <a:pt x="112" y="564"/>
                        </a:lnTo>
                        <a:lnTo>
                          <a:pt x="126" y="575"/>
                        </a:lnTo>
                        <a:lnTo>
                          <a:pt x="139" y="585"/>
                        </a:lnTo>
                        <a:lnTo>
                          <a:pt x="153" y="595"/>
                        </a:lnTo>
                        <a:lnTo>
                          <a:pt x="168" y="604"/>
                        </a:lnTo>
                        <a:lnTo>
                          <a:pt x="184" y="613"/>
                        </a:lnTo>
                        <a:lnTo>
                          <a:pt x="200" y="620"/>
                        </a:lnTo>
                        <a:lnTo>
                          <a:pt x="216" y="628"/>
                        </a:lnTo>
                        <a:lnTo>
                          <a:pt x="234" y="635"/>
                        </a:lnTo>
                        <a:lnTo>
                          <a:pt x="250" y="641"/>
                        </a:lnTo>
                        <a:lnTo>
                          <a:pt x="268" y="646"/>
                        </a:lnTo>
                        <a:lnTo>
                          <a:pt x="287" y="650"/>
                        </a:lnTo>
                        <a:lnTo>
                          <a:pt x="305" y="654"/>
                        </a:lnTo>
                        <a:lnTo>
                          <a:pt x="324" y="657"/>
                        </a:lnTo>
                        <a:lnTo>
                          <a:pt x="343" y="659"/>
                        </a:lnTo>
                        <a:lnTo>
                          <a:pt x="363" y="660"/>
                        </a:lnTo>
                        <a:lnTo>
                          <a:pt x="382" y="660"/>
                        </a:lnTo>
                        <a:lnTo>
                          <a:pt x="402" y="660"/>
                        </a:lnTo>
                        <a:lnTo>
                          <a:pt x="421" y="659"/>
                        </a:lnTo>
                        <a:lnTo>
                          <a:pt x="440" y="657"/>
                        </a:lnTo>
                        <a:lnTo>
                          <a:pt x="459" y="654"/>
                        </a:lnTo>
                        <a:lnTo>
                          <a:pt x="478" y="650"/>
                        </a:lnTo>
                        <a:lnTo>
                          <a:pt x="496" y="646"/>
                        </a:lnTo>
                        <a:lnTo>
                          <a:pt x="513" y="641"/>
                        </a:lnTo>
                        <a:lnTo>
                          <a:pt x="531" y="635"/>
                        </a:lnTo>
                        <a:lnTo>
                          <a:pt x="548" y="628"/>
                        </a:lnTo>
                        <a:lnTo>
                          <a:pt x="564" y="620"/>
                        </a:lnTo>
                        <a:lnTo>
                          <a:pt x="580" y="613"/>
                        </a:lnTo>
                        <a:lnTo>
                          <a:pt x="595" y="604"/>
                        </a:lnTo>
                        <a:lnTo>
                          <a:pt x="610" y="595"/>
                        </a:lnTo>
                        <a:lnTo>
                          <a:pt x="625" y="585"/>
                        </a:lnTo>
                        <a:lnTo>
                          <a:pt x="639" y="575"/>
                        </a:lnTo>
                        <a:lnTo>
                          <a:pt x="652" y="564"/>
                        </a:lnTo>
                        <a:lnTo>
                          <a:pt x="665" y="552"/>
                        </a:lnTo>
                        <a:lnTo>
                          <a:pt x="677" y="540"/>
                        </a:lnTo>
                        <a:lnTo>
                          <a:pt x="688" y="528"/>
                        </a:lnTo>
                        <a:lnTo>
                          <a:pt x="698" y="515"/>
                        </a:lnTo>
                        <a:lnTo>
                          <a:pt x="709" y="501"/>
                        </a:lnTo>
                        <a:lnTo>
                          <a:pt x="717" y="488"/>
                        </a:lnTo>
                        <a:lnTo>
                          <a:pt x="727" y="473"/>
                        </a:lnTo>
                        <a:lnTo>
                          <a:pt x="734" y="459"/>
                        </a:lnTo>
                        <a:lnTo>
                          <a:pt x="741" y="444"/>
                        </a:lnTo>
                        <a:lnTo>
                          <a:pt x="747" y="428"/>
                        </a:lnTo>
                        <a:lnTo>
                          <a:pt x="751" y="413"/>
                        </a:lnTo>
                        <a:lnTo>
                          <a:pt x="756" y="397"/>
                        </a:lnTo>
                        <a:lnTo>
                          <a:pt x="760" y="380"/>
                        </a:lnTo>
                        <a:lnTo>
                          <a:pt x="762" y="364"/>
                        </a:lnTo>
                        <a:lnTo>
                          <a:pt x="763" y="347"/>
                        </a:lnTo>
                        <a:lnTo>
                          <a:pt x="763" y="330"/>
                        </a:lnTo>
                        <a:close/>
                        <a:moveTo>
                          <a:pt x="735" y="330"/>
                        </a:moveTo>
                        <a:lnTo>
                          <a:pt x="734" y="345"/>
                        </a:lnTo>
                        <a:lnTo>
                          <a:pt x="733" y="362"/>
                        </a:lnTo>
                        <a:lnTo>
                          <a:pt x="730" y="376"/>
                        </a:lnTo>
                        <a:lnTo>
                          <a:pt x="727" y="391"/>
                        </a:lnTo>
                        <a:lnTo>
                          <a:pt x="723" y="407"/>
                        </a:lnTo>
                        <a:lnTo>
                          <a:pt x="718" y="421"/>
                        </a:lnTo>
                        <a:lnTo>
                          <a:pt x="712" y="435"/>
                        </a:lnTo>
                        <a:lnTo>
                          <a:pt x="706" y="449"/>
                        </a:lnTo>
                        <a:lnTo>
                          <a:pt x="699" y="462"/>
                        </a:lnTo>
                        <a:lnTo>
                          <a:pt x="692" y="476"/>
                        </a:lnTo>
                        <a:lnTo>
                          <a:pt x="683" y="488"/>
                        </a:lnTo>
                        <a:lnTo>
                          <a:pt x="674" y="500"/>
                        </a:lnTo>
                        <a:lnTo>
                          <a:pt x="664" y="512"/>
                        </a:lnTo>
                        <a:lnTo>
                          <a:pt x="654" y="524"/>
                        </a:lnTo>
                        <a:lnTo>
                          <a:pt x="642" y="535"/>
                        </a:lnTo>
                        <a:lnTo>
                          <a:pt x="631" y="545"/>
                        </a:lnTo>
                        <a:lnTo>
                          <a:pt x="619" y="556"/>
                        </a:lnTo>
                        <a:lnTo>
                          <a:pt x="606" y="566"/>
                        </a:lnTo>
                        <a:lnTo>
                          <a:pt x="593" y="574"/>
                        </a:lnTo>
                        <a:lnTo>
                          <a:pt x="578" y="583"/>
                        </a:lnTo>
                        <a:lnTo>
                          <a:pt x="564" y="591"/>
                        </a:lnTo>
                        <a:lnTo>
                          <a:pt x="550" y="599"/>
                        </a:lnTo>
                        <a:lnTo>
                          <a:pt x="535" y="605"/>
                        </a:lnTo>
                        <a:lnTo>
                          <a:pt x="519" y="611"/>
                        </a:lnTo>
                        <a:lnTo>
                          <a:pt x="503" y="617"/>
                        </a:lnTo>
                        <a:lnTo>
                          <a:pt x="487" y="621"/>
                        </a:lnTo>
                        <a:lnTo>
                          <a:pt x="469" y="625"/>
                        </a:lnTo>
                        <a:lnTo>
                          <a:pt x="453" y="629"/>
                        </a:lnTo>
                        <a:lnTo>
                          <a:pt x="435" y="631"/>
                        </a:lnTo>
                        <a:lnTo>
                          <a:pt x="419" y="633"/>
                        </a:lnTo>
                        <a:lnTo>
                          <a:pt x="400" y="635"/>
                        </a:lnTo>
                        <a:lnTo>
                          <a:pt x="382" y="636"/>
                        </a:lnTo>
                        <a:lnTo>
                          <a:pt x="364" y="635"/>
                        </a:lnTo>
                        <a:lnTo>
                          <a:pt x="346" y="633"/>
                        </a:lnTo>
                        <a:lnTo>
                          <a:pt x="328" y="631"/>
                        </a:lnTo>
                        <a:lnTo>
                          <a:pt x="311" y="629"/>
                        </a:lnTo>
                        <a:lnTo>
                          <a:pt x="294" y="625"/>
                        </a:lnTo>
                        <a:lnTo>
                          <a:pt x="277" y="621"/>
                        </a:lnTo>
                        <a:lnTo>
                          <a:pt x="261" y="617"/>
                        </a:lnTo>
                        <a:lnTo>
                          <a:pt x="244" y="611"/>
                        </a:lnTo>
                        <a:lnTo>
                          <a:pt x="229" y="605"/>
                        </a:lnTo>
                        <a:lnTo>
                          <a:pt x="214" y="599"/>
                        </a:lnTo>
                        <a:lnTo>
                          <a:pt x="199" y="591"/>
                        </a:lnTo>
                        <a:lnTo>
                          <a:pt x="185" y="583"/>
                        </a:lnTo>
                        <a:lnTo>
                          <a:pt x="171" y="574"/>
                        </a:lnTo>
                        <a:lnTo>
                          <a:pt x="158" y="566"/>
                        </a:lnTo>
                        <a:lnTo>
                          <a:pt x="145" y="556"/>
                        </a:lnTo>
                        <a:lnTo>
                          <a:pt x="133" y="545"/>
                        </a:lnTo>
                        <a:lnTo>
                          <a:pt x="121" y="535"/>
                        </a:lnTo>
                        <a:lnTo>
                          <a:pt x="110" y="524"/>
                        </a:lnTo>
                        <a:lnTo>
                          <a:pt x="100" y="512"/>
                        </a:lnTo>
                        <a:lnTo>
                          <a:pt x="90" y="500"/>
                        </a:lnTo>
                        <a:lnTo>
                          <a:pt x="81" y="488"/>
                        </a:lnTo>
                        <a:lnTo>
                          <a:pt x="72" y="476"/>
                        </a:lnTo>
                        <a:lnTo>
                          <a:pt x="64" y="462"/>
                        </a:lnTo>
                        <a:lnTo>
                          <a:pt x="57" y="449"/>
                        </a:lnTo>
                        <a:lnTo>
                          <a:pt x="51" y="435"/>
                        </a:lnTo>
                        <a:lnTo>
                          <a:pt x="45" y="421"/>
                        </a:lnTo>
                        <a:lnTo>
                          <a:pt x="40" y="407"/>
                        </a:lnTo>
                        <a:lnTo>
                          <a:pt x="37" y="391"/>
                        </a:lnTo>
                        <a:lnTo>
                          <a:pt x="33" y="376"/>
                        </a:lnTo>
                        <a:lnTo>
                          <a:pt x="31" y="362"/>
                        </a:lnTo>
                        <a:lnTo>
                          <a:pt x="30" y="345"/>
                        </a:lnTo>
                        <a:lnTo>
                          <a:pt x="30" y="330"/>
                        </a:lnTo>
                        <a:lnTo>
                          <a:pt x="30" y="315"/>
                        </a:lnTo>
                        <a:lnTo>
                          <a:pt x="31" y="299"/>
                        </a:lnTo>
                        <a:lnTo>
                          <a:pt x="33" y="284"/>
                        </a:lnTo>
                        <a:lnTo>
                          <a:pt x="37" y="268"/>
                        </a:lnTo>
                        <a:lnTo>
                          <a:pt x="40" y="254"/>
                        </a:lnTo>
                        <a:lnTo>
                          <a:pt x="45" y="240"/>
                        </a:lnTo>
                        <a:lnTo>
                          <a:pt x="51" y="225"/>
                        </a:lnTo>
                        <a:lnTo>
                          <a:pt x="57" y="211"/>
                        </a:lnTo>
                        <a:lnTo>
                          <a:pt x="64" y="198"/>
                        </a:lnTo>
                        <a:lnTo>
                          <a:pt x="72" y="184"/>
                        </a:lnTo>
                        <a:lnTo>
                          <a:pt x="81" y="172"/>
                        </a:lnTo>
                        <a:lnTo>
                          <a:pt x="90" y="160"/>
                        </a:lnTo>
                        <a:lnTo>
                          <a:pt x="100" y="147"/>
                        </a:lnTo>
                        <a:lnTo>
                          <a:pt x="110" y="136"/>
                        </a:lnTo>
                        <a:lnTo>
                          <a:pt x="121" y="125"/>
                        </a:lnTo>
                        <a:lnTo>
                          <a:pt x="133" y="115"/>
                        </a:lnTo>
                        <a:lnTo>
                          <a:pt x="145" y="104"/>
                        </a:lnTo>
                        <a:lnTo>
                          <a:pt x="158" y="95"/>
                        </a:lnTo>
                        <a:lnTo>
                          <a:pt x="171" y="86"/>
                        </a:lnTo>
                        <a:lnTo>
                          <a:pt x="185" y="78"/>
                        </a:lnTo>
                        <a:lnTo>
                          <a:pt x="199" y="69"/>
                        </a:lnTo>
                        <a:lnTo>
                          <a:pt x="214" y="62"/>
                        </a:lnTo>
                        <a:lnTo>
                          <a:pt x="229" y="55"/>
                        </a:lnTo>
                        <a:lnTo>
                          <a:pt x="244" y="49"/>
                        </a:lnTo>
                        <a:lnTo>
                          <a:pt x="261" y="44"/>
                        </a:lnTo>
                        <a:lnTo>
                          <a:pt x="277" y="39"/>
                        </a:lnTo>
                        <a:lnTo>
                          <a:pt x="294" y="35"/>
                        </a:lnTo>
                        <a:lnTo>
                          <a:pt x="311" y="31"/>
                        </a:lnTo>
                        <a:lnTo>
                          <a:pt x="328" y="28"/>
                        </a:lnTo>
                        <a:lnTo>
                          <a:pt x="346" y="26"/>
                        </a:lnTo>
                        <a:lnTo>
                          <a:pt x="364" y="25"/>
                        </a:lnTo>
                        <a:lnTo>
                          <a:pt x="382" y="25"/>
                        </a:lnTo>
                        <a:lnTo>
                          <a:pt x="400" y="25"/>
                        </a:lnTo>
                        <a:lnTo>
                          <a:pt x="419" y="26"/>
                        </a:lnTo>
                        <a:lnTo>
                          <a:pt x="435" y="28"/>
                        </a:lnTo>
                        <a:lnTo>
                          <a:pt x="453" y="31"/>
                        </a:lnTo>
                        <a:lnTo>
                          <a:pt x="469" y="35"/>
                        </a:lnTo>
                        <a:lnTo>
                          <a:pt x="487" y="39"/>
                        </a:lnTo>
                        <a:lnTo>
                          <a:pt x="503" y="44"/>
                        </a:lnTo>
                        <a:lnTo>
                          <a:pt x="519" y="49"/>
                        </a:lnTo>
                        <a:lnTo>
                          <a:pt x="535" y="55"/>
                        </a:lnTo>
                        <a:lnTo>
                          <a:pt x="550" y="62"/>
                        </a:lnTo>
                        <a:lnTo>
                          <a:pt x="564" y="69"/>
                        </a:lnTo>
                        <a:lnTo>
                          <a:pt x="578" y="78"/>
                        </a:lnTo>
                        <a:lnTo>
                          <a:pt x="593" y="86"/>
                        </a:lnTo>
                        <a:lnTo>
                          <a:pt x="606" y="95"/>
                        </a:lnTo>
                        <a:lnTo>
                          <a:pt x="619" y="104"/>
                        </a:lnTo>
                        <a:lnTo>
                          <a:pt x="631" y="115"/>
                        </a:lnTo>
                        <a:lnTo>
                          <a:pt x="642" y="125"/>
                        </a:lnTo>
                        <a:lnTo>
                          <a:pt x="654" y="136"/>
                        </a:lnTo>
                        <a:lnTo>
                          <a:pt x="664" y="147"/>
                        </a:lnTo>
                        <a:lnTo>
                          <a:pt x="674" y="160"/>
                        </a:lnTo>
                        <a:lnTo>
                          <a:pt x="683" y="172"/>
                        </a:lnTo>
                        <a:lnTo>
                          <a:pt x="692" y="184"/>
                        </a:lnTo>
                        <a:lnTo>
                          <a:pt x="699" y="198"/>
                        </a:lnTo>
                        <a:lnTo>
                          <a:pt x="706" y="211"/>
                        </a:lnTo>
                        <a:lnTo>
                          <a:pt x="712" y="225"/>
                        </a:lnTo>
                        <a:lnTo>
                          <a:pt x="718" y="240"/>
                        </a:lnTo>
                        <a:lnTo>
                          <a:pt x="723" y="254"/>
                        </a:lnTo>
                        <a:lnTo>
                          <a:pt x="727" y="268"/>
                        </a:lnTo>
                        <a:lnTo>
                          <a:pt x="730" y="284"/>
                        </a:lnTo>
                        <a:lnTo>
                          <a:pt x="733" y="299"/>
                        </a:lnTo>
                        <a:lnTo>
                          <a:pt x="734" y="315"/>
                        </a:lnTo>
                        <a:lnTo>
                          <a:pt x="735" y="330"/>
                        </a:lnTo>
                        <a:close/>
                      </a:path>
                    </a:pathLst>
                  </a:custGeom>
                  <a:solidFill>
                    <a:srgbClr val="53BA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7" name="Freeform 7613">
                    <a:extLst>
                      <a:ext uri="{FF2B5EF4-FFF2-40B4-BE49-F238E27FC236}">
                        <a16:creationId xmlns:a16="http://schemas.microsoft.com/office/drawing/2014/main" xmlns="" id="{D63C3D37-43AC-4F8A-8953-1B86F85ED7B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37" y="1545"/>
                    <a:ext cx="122" cy="128"/>
                  </a:xfrm>
                  <a:custGeom>
                    <a:avLst/>
                    <a:gdLst>
                      <a:gd name="T0" fmla="*/ 728 w 735"/>
                      <a:gd name="T1" fmla="*/ 254 h 636"/>
                      <a:gd name="T2" fmla="*/ 698 w 735"/>
                      <a:gd name="T3" fmla="*/ 180 h 636"/>
                      <a:gd name="T4" fmla="*/ 651 w 735"/>
                      <a:gd name="T5" fmla="*/ 116 h 636"/>
                      <a:gd name="T6" fmla="*/ 587 w 735"/>
                      <a:gd name="T7" fmla="*/ 64 h 636"/>
                      <a:gd name="T8" fmla="*/ 511 w 735"/>
                      <a:gd name="T9" fmla="*/ 26 h 636"/>
                      <a:gd name="T10" fmla="*/ 423 w 735"/>
                      <a:gd name="T11" fmla="*/ 4 h 636"/>
                      <a:gd name="T12" fmla="*/ 330 w 735"/>
                      <a:gd name="T13" fmla="*/ 2 h 636"/>
                      <a:gd name="T14" fmla="*/ 242 w 735"/>
                      <a:gd name="T15" fmla="*/ 19 h 636"/>
                      <a:gd name="T16" fmla="*/ 163 w 735"/>
                      <a:gd name="T17" fmla="*/ 54 h 636"/>
                      <a:gd name="T18" fmla="*/ 96 w 735"/>
                      <a:gd name="T19" fmla="*/ 105 h 636"/>
                      <a:gd name="T20" fmla="*/ 45 w 735"/>
                      <a:gd name="T21" fmla="*/ 167 h 636"/>
                      <a:gd name="T22" fmla="*/ 12 w 735"/>
                      <a:gd name="T23" fmla="*/ 239 h 636"/>
                      <a:gd name="T24" fmla="*/ 0 w 735"/>
                      <a:gd name="T25" fmla="*/ 318 h 636"/>
                      <a:gd name="T26" fmla="*/ 12 w 735"/>
                      <a:gd name="T27" fmla="*/ 398 h 636"/>
                      <a:gd name="T28" fmla="*/ 45 w 735"/>
                      <a:gd name="T29" fmla="*/ 470 h 636"/>
                      <a:gd name="T30" fmla="*/ 96 w 735"/>
                      <a:gd name="T31" fmla="*/ 531 h 636"/>
                      <a:gd name="T32" fmla="*/ 163 w 735"/>
                      <a:gd name="T33" fmla="*/ 581 h 636"/>
                      <a:gd name="T34" fmla="*/ 242 w 735"/>
                      <a:gd name="T35" fmla="*/ 616 h 636"/>
                      <a:gd name="T36" fmla="*/ 330 w 735"/>
                      <a:gd name="T37" fmla="*/ 634 h 636"/>
                      <a:gd name="T38" fmla="*/ 423 w 735"/>
                      <a:gd name="T39" fmla="*/ 632 h 636"/>
                      <a:gd name="T40" fmla="*/ 511 w 735"/>
                      <a:gd name="T41" fmla="*/ 611 h 636"/>
                      <a:gd name="T42" fmla="*/ 587 w 735"/>
                      <a:gd name="T43" fmla="*/ 572 h 636"/>
                      <a:gd name="T44" fmla="*/ 651 w 735"/>
                      <a:gd name="T45" fmla="*/ 520 h 636"/>
                      <a:gd name="T46" fmla="*/ 698 w 735"/>
                      <a:gd name="T47" fmla="*/ 455 h 636"/>
                      <a:gd name="T48" fmla="*/ 728 w 735"/>
                      <a:gd name="T49" fmla="*/ 383 h 636"/>
                      <a:gd name="T50" fmla="*/ 706 w 735"/>
                      <a:gd name="T51" fmla="*/ 318 h 636"/>
                      <a:gd name="T52" fmla="*/ 695 w 735"/>
                      <a:gd name="T53" fmla="*/ 391 h 636"/>
                      <a:gd name="T54" fmla="*/ 665 w 735"/>
                      <a:gd name="T55" fmla="*/ 457 h 636"/>
                      <a:gd name="T56" fmla="*/ 618 w 735"/>
                      <a:gd name="T57" fmla="*/ 515 h 636"/>
                      <a:gd name="T58" fmla="*/ 556 w 735"/>
                      <a:gd name="T59" fmla="*/ 561 h 636"/>
                      <a:gd name="T60" fmla="*/ 484 w 735"/>
                      <a:gd name="T61" fmla="*/ 593 h 636"/>
                      <a:gd name="T62" fmla="*/ 402 w 735"/>
                      <a:gd name="T63" fmla="*/ 609 h 636"/>
                      <a:gd name="T64" fmla="*/ 317 w 735"/>
                      <a:gd name="T65" fmla="*/ 607 h 636"/>
                      <a:gd name="T66" fmla="*/ 236 w 735"/>
                      <a:gd name="T67" fmla="*/ 588 h 636"/>
                      <a:gd name="T68" fmla="*/ 166 w 735"/>
                      <a:gd name="T69" fmla="*/ 553 h 636"/>
                      <a:gd name="T70" fmla="*/ 107 w 735"/>
                      <a:gd name="T71" fmla="*/ 504 h 636"/>
                      <a:gd name="T72" fmla="*/ 63 w 735"/>
                      <a:gd name="T73" fmla="*/ 445 h 636"/>
                      <a:gd name="T74" fmla="*/ 37 w 735"/>
                      <a:gd name="T75" fmla="*/ 377 h 636"/>
                      <a:gd name="T76" fmla="*/ 30 w 735"/>
                      <a:gd name="T77" fmla="*/ 304 h 636"/>
                      <a:gd name="T78" fmla="*/ 45 w 735"/>
                      <a:gd name="T79" fmla="*/ 231 h 636"/>
                      <a:gd name="T80" fmla="*/ 79 w 735"/>
                      <a:gd name="T81" fmla="*/ 166 h 636"/>
                      <a:gd name="T82" fmla="*/ 130 w 735"/>
                      <a:gd name="T83" fmla="*/ 112 h 636"/>
                      <a:gd name="T84" fmla="*/ 192 w 735"/>
                      <a:gd name="T85" fmla="*/ 68 h 636"/>
                      <a:gd name="T86" fmla="*/ 267 w 735"/>
                      <a:gd name="T87" fmla="*/ 39 h 636"/>
                      <a:gd name="T88" fmla="*/ 350 w 735"/>
                      <a:gd name="T89" fmla="*/ 27 h 636"/>
                      <a:gd name="T90" fmla="*/ 437 w 735"/>
                      <a:gd name="T91" fmla="*/ 32 h 636"/>
                      <a:gd name="T92" fmla="*/ 515 w 735"/>
                      <a:gd name="T93" fmla="*/ 54 h 636"/>
                      <a:gd name="T94" fmla="*/ 582 w 735"/>
                      <a:gd name="T95" fmla="*/ 92 h 636"/>
                      <a:gd name="T96" fmla="*/ 639 w 735"/>
                      <a:gd name="T97" fmla="*/ 144 h 636"/>
                      <a:gd name="T98" fmla="*/ 679 w 735"/>
                      <a:gd name="T99" fmla="*/ 204 h 636"/>
                      <a:gd name="T100" fmla="*/ 702 w 735"/>
                      <a:gd name="T101" fmla="*/ 274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35" h="636">
                        <a:moveTo>
                          <a:pt x="735" y="318"/>
                        </a:moveTo>
                        <a:lnTo>
                          <a:pt x="735" y="302"/>
                        </a:lnTo>
                        <a:lnTo>
                          <a:pt x="733" y="286"/>
                        </a:lnTo>
                        <a:lnTo>
                          <a:pt x="730" y="270"/>
                        </a:lnTo>
                        <a:lnTo>
                          <a:pt x="728" y="254"/>
                        </a:lnTo>
                        <a:lnTo>
                          <a:pt x="723" y="239"/>
                        </a:lnTo>
                        <a:lnTo>
                          <a:pt x="719" y="224"/>
                        </a:lnTo>
                        <a:lnTo>
                          <a:pt x="713" y="209"/>
                        </a:lnTo>
                        <a:lnTo>
                          <a:pt x="707" y="195"/>
                        </a:lnTo>
                        <a:lnTo>
                          <a:pt x="698" y="180"/>
                        </a:lnTo>
                        <a:lnTo>
                          <a:pt x="691" y="167"/>
                        </a:lnTo>
                        <a:lnTo>
                          <a:pt x="682" y="154"/>
                        </a:lnTo>
                        <a:lnTo>
                          <a:pt x="672" y="140"/>
                        </a:lnTo>
                        <a:lnTo>
                          <a:pt x="662" y="128"/>
                        </a:lnTo>
                        <a:lnTo>
                          <a:pt x="651" y="116"/>
                        </a:lnTo>
                        <a:lnTo>
                          <a:pt x="639" y="105"/>
                        </a:lnTo>
                        <a:lnTo>
                          <a:pt x="627" y="93"/>
                        </a:lnTo>
                        <a:lnTo>
                          <a:pt x="614" y="83"/>
                        </a:lnTo>
                        <a:lnTo>
                          <a:pt x="601" y="73"/>
                        </a:lnTo>
                        <a:lnTo>
                          <a:pt x="587" y="64"/>
                        </a:lnTo>
                        <a:lnTo>
                          <a:pt x="573" y="54"/>
                        </a:lnTo>
                        <a:lnTo>
                          <a:pt x="559" y="46"/>
                        </a:lnTo>
                        <a:lnTo>
                          <a:pt x="543" y="39"/>
                        </a:lnTo>
                        <a:lnTo>
                          <a:pt x="527" y="32"/>
                        </a:lnTo>
                        <a:lnTo>
                          <a:pt x="511" y="26"/>
                        </a:lnTo>
                        <a:lnTo>
                          <a:pt x="495" y="19"/>
                        </a:lnTo>
                        <a:lnTo>
                          <a:pt x="477" y="14"/>
                        </a:lnTo>
                        <a:lnTo>
                          <a:pt x="460" y="10"/>
                        </a:lnTo>
                        <a:lnTo>
                          <a:pt x="442" y="7"/>
                        </a:lnTo>
                        <a:lnTo>
                          <a:pt x="423" y="4"/>
                        </a:lnTo>
                        <a:lnTo>
                          <a:pt x="406" y="2"/>
                        </a:lnTo>
                        <a:lnTo>
                          <a:pt x="387" y="1"/>
                        </a:lnTo>
                        <a:lnTo>
                          <a:pt x="368" y="0"/>
                        </a:lnTo>
                        <a:lnTo>
                          <a:pt x="349" y="1"/>
                        </a:lnTo>
                        <a:lnTo>
                          <a:pt x="330" y="2"/>
                        </a:lnTo>
                        <a:lnTo>
                          <a:pt x="312" y="4"/>
                        </a:lnTo>
                        <a:lnTo>
                          <a:pt x="294" y="7"/>
                        </a:lnTo>
                        <a:lnTo>
                          <a:pt x="277" y="10"/>
                        </a:lnTo>
                        <a:lnTo>
                          <a:pt x="259" y="14"/>
                        </a:lnTo>
                        <a:lnTo>
                          <a:pt x="242" y="19"/>
                        </a:lnTo>
                        <a:lnTo>
                          <a:pt x="226" y="26"/>
                        </a:lnTo>
                        <a:lnTo>
                          <a:pt x="209" y="32"/>
                        </a:lnTo>
                        <a:lnTo>
                          <a:pt x="192" y="39"/>
                        </a:lnTo>
                        <a:lnTo>
                          <a:pt x="177" y="46"/>
                        </a:lnTo>
                        <a:lnTo>
                          <a:pt x="163" y="54"/>
                        </a:lnTo>
                        <a:lnTo>
                          <a:pt x="149" y="64"/>
                        </a:lnTo>
                        <a:lnTo>
                          <a:pt x="134" y="73"/>
                        </a:lnTo>
                        <a:lnTo>
                          <a:pt x="121" y="83"/>
                        </a:lnTo>
                        <a:lnTo>
                          <a:pt x="108" y="93"/>
                        </a:lnTo>
                        <a:lnTo>
                          <a:pt x="96" y="105"/>
                        </a:lnTo>
                        <a:lnTo>
                          <a:pt x="85" y="116"/>
                        </a:lnTo>
                        <a:lnTo>
                          <a:pt x="74" y="128"/>
                        </a:lnTo>
                        <a:lnTo>
                          <a:pt x="63" y="140"/>
                        </a:lnTo>
                        <a:lnTo>
                          <a:pt x="54" y="154"/>
                        </a:lnTo>
                        <a:lnTo>
                          <a:pt x="45" y="167"/>
                        </a:lnTo>
                        <a:lnTo>
                          <a:pt x="37" y="180"/>
                        </a:lnTo>
                        <a:lnTo>
                          <a:pt x="30" y="195"/>
                        </a:lnTo>
                        <a:lnTo>
                          <a:pt x="23" y="209"/>
                        </a:lnTo>
                        <a:lnTo>
                          <a:pt x="17" y="224"/>
                        </a:lnTo>
                        <a:lnTo>
                          <a:pt x="12" y="239"/>
                        </a:lnTo>
                        <a:lnTo>
                          <a:pt x="9" y="254"/>
                        </a:lnTo>
                        <a:lnTo>
                          <a:pt x="5" y="270"/>
                        </a:lnTo>
                        <a:lnTo>
                          <a:pt x="3" y="286"/>
                        </a:lnTo>
                        <a:lnTo>
                          <a:pt x="2" y="302"/>
                        </a:lnTo>
                        <a:lnTo>
                          <a:pt x="0" y="318"/>
                        </a:lnTo>
                        <a:lnTo>
                          <a:pt x="2" y="334"/>
                        </a:lnTo>
                        <a:lnTo>
                          <a:pt x="3" y="351"/>
                        </a:lnTo>
                        <a:lnTo>
                          <a:pt x="5" y="366"/>
                        </a:lnTo>
                        <a:lnTo>
                          <a:pt x="9" y="383"/>
                        </a:lnTo>
                        <a:lnTo>
                          <a:pt x="12" y="398"/>
                        </a:lnTo>
                        <a:lnTo>
                          <a:pt x="17" y="412"/>
                        </a:lnTo>
                        <a:lnTo>
                          <a:pt x="23" y="428"/>
                        </a:lnTo>
                        <a:lnTo>
                          <a:pt x="30" y="442"/>
                        </a:lnTo>
                        <a:lnTo>
                          <a:pt x="37" y="455"/>
                        </a:lnTo>
                        <a:lnTo>
                          <a:pt x="45" y="470"/>
                        </a:lnTo>
                        <a:lnTo>
                          <a:pt x="54" y="483"/>
                        </a:lnTo>
                        <a:lnTo>
                          <a:pt x="63" y="495"/>
                        </a:lnTo>
                        <a:lnTo>
                          <a:pt x="74" y="509"/>
                        </a:lnTo>
                        <a:lnTo>
                          <a:pt x="85" y="520"/>
                        </a:lnTo>
                        <a:lnTo>
                          <a:pt x="96" y="531"/>
                        </a:lnTo>
                        <a:lnTo>
                          <a:pt x="108" y="543"/>
                        </a:lnTo>
                        <a:lnTo>
                          <a:pt x="121" y="553"/>
                        </a:lnTo>
                        <a:lnTo>
                          <a:pt x="134" y="563"/>
                        </a:lnTo>
                        <a:lnTo>
                          <a:pt x="149" y="572"/>
                        </a:lnTo>
                        <a:lnTo>
                          <a:pt x="163" y="581"/>
                        </a:lnTo>
                        <a:lnTo>
                          <a:pt x="177" y="590"/>
                        </a:lnTo>
                        <a:lnTo>
                          <a:pt x="192" y="598"/>
                        </a:lnTo>
                        <a:lnTo>
                          <a:pt x="209" y="604"/>
                        </a:lnTo>
                        <a:lnTo>
                          <a:pt x="226" y="611"/>
                        </a:lnTo>
                        <a:lnTo>
                          <a:pt x="242" y="616"/>
                        </a:lnTo>
                        <a:lnTo>
                          <a:pt x="259" y="621"/>
                        </a:lnTo>
                        <a:lnTo>
                          <a:pt x="277" y="626"/>
                        </a:lnTo>
                        <a:lnTo>
                          <a:pt x="294" y="630"/>
                        </a:lnTo>
                        <a:lnTo>
                          <a:pt x="312" y="632"/>
                        </a:lnTo>
                        <a:lnTo>
                          <a:pt x="330" y="634"/>
                        </a:lnTo>
                        <a:lnTo>
                          <a:pt x="349" y="636"/>
                        </a:lnTo>
                        <a:lnTo>
                          <a:pt x="368" y="636"/>
                        </a:lnTo>
                        <a:lnTo>
                          <a:pt x="387" y="636"/>
                        </a:lnTo>
                        <a:lnTo>
                          <a:pt x="406" y="634"/>
                        </a:lnTo>
                        <a:lnTo>
                          <a:pt x="423" y="632"/>
                        </a:lnTo>
                        <a:lnTo>
                          <a:pt x="442" y="630"/>
                        </a:lnTo>
                        <a:lnTo>
                          <a:pt x="460" y="626"/>
                        </a:lnTo>
                        <a:lnTo>
                          <a:pt x="477" y="621"/>
                        </a:lnTo>
                        <a:lnTo>
                          <a:pt x="495" y="616"/>
                        </a:lnTo>
                        <a:lnTo>
                          <a:pt x="511" y="611"/>
                        </a:lnTo>
                        <a:lnTo>
                          <a:pt x="527" y="604"/>
                        </a:lnTo>
                        <a:lnTo>
                          <a:pt x="543" y="598"/>
                        </a:lnTo>
                        <a:lnTo>
                          <a:pt x="559" y="590"/>
                        </a:lnTo>
                        <a:lnTo>
                          <a:pt x="573" y="581"/>
                        </a:lnTo>
                        <a:lnTo>
                          <a:pt x="587" y="572"/>
                        </a:lnTo>
                        <a:lnTo>
                          <a:pt x="601" y="563"/>
                        </a:lnTo>
                        <a:lnTo>
                          <a:pt x="614" y="553"/>
                        </a:lnTo>
                        <a:lnTo>
                          <a:pt x="627" y="543"/>
                        </a:lnTo>
                        <a:lnTo>
                          <a:pt x="639" y="531"/>
                        </a:lnTo>
                        <a:lnTo>
                          <a:pt x="651" y="520"/>
                        </a:lnTo>
                        <a:lnTo>
                          <a:pt x="662" y="509"/>
                        </a:lnTo>
                        <a:lnTo>
                          <a:pt x="672" y="495"/>
                        </a:lnTo>
                        <a:lnTo>
                          <a:pt x="682" y="483"/>
                        </a:lnTo>
                        <a:lnTo>
                          <a:pt x="691" y="470"/>
                        </a:lnTo>
                        <a:lnTo>
                          <a:pt x="698" y="455"/>
                        </a:lnTo>
                        <a:lnTo>
                          <a:pt x="707" y="442"/>
                        </a:lnTo>
                        <a:lnTo>
                          <a:pt x="713" y="428"/>
                        </a:lnTo>
                        <a:lnTo>
                          <a:pt x="719" y="412"/>
                        </a:lnTo>
                        <a:lnTo>
                          <a:pt x="723" y="398"/>
                        </a:lnTo>
                        <a:lnTo>
                          <a:pt x="728" y="383"/>
                        </a:lnTo>
                        <a:lnTo>
                          <a:pt x="730" y="366"/>
                        </a:lnTo>
                        <a:lnTo>
                          <a:pt x="733" y="351"/>
                        </a:lnTo>
                        <a:lnTo>
                          <a:pt x="735" y="334"/>
                        </a:lnTo>
                        <a:lnTo>
                          <a:pt x="735" y="318"/>
                        </a:lnTo>
                        <a:close/>
                        <a:moveTo>
                          <a:pt x="706" y="318"/>
                        </a:moveTo>
                        <a:lnTo>
                          <a:pt x="706" y="333"/>
                        </a:lnTo>
                        <a:lnTo>
                          <a:pt x="704" y="348"/>
                        </a:lnTo>
                        <a:lnTo>
                          <a:pt x="702" y="363"/>
                        </a:lnTo>
                        <a:lnTo>
                          <a:pt x="698" y="377"/>
                        </a:lnTo>
                        <a:lnTo>
                          <a:pt x="695" y="391"/>
                        </a:lnTo>
                        <a:lnTo>
                          <a:pt x="690" y="405"/>
                        </a:lnTo>
                        <a:lnTo>
                          <a:pt x="685" y="418"/>
                        </a:lnTo>
                        <a:lnTo>
                          <a:pt x="679" y="432"/>
                        </a:lnTo>
                        <a:lnTo>
                          <a:pt x="672" y="445"/>
                        </a:lnTo>
                        <a:lnTo>
                          <a:pt x="665" y="457"/>
                        </a:lnTo>
                        <a:lnTo>
                          <a:pt x="657" y="470"/>
                        </a:lnTo>
                        <a:lnTo>
                          <a:pt x="647" y="482"/>
                        </a:lnTo>
                        <a:lnTo>
                          <a:pt x="639" y="493"/>
                        </a:lnTo>
                        <a:lnTo>
                          <a:pt x="628" y="504"/>
                        </a:lnTo>
                        <a:lnTo>
                          <a:pt x="618" y="515"/>
                        </a:lnTo>
                        <a:lnTo>
                          <a:pt x="607" y="525"/>
                        </a:lnTo>
                        <a:lnTo>
                          <a:pt x="595" y="534"/>
                        </a:lnTo>
                        <a:lnTo>
                          <a:pt x="582" y="544"/>
                        </a:lnTo>
                        <a:lnTo>
                          <a:pt x="570" y="553"/>
                        </a:lnTo>
                        <a:lnTo>
                          <a:pt x="556" y="561"/>
                        </a:lnTo>
                        <a:lnTo>
                          <a:pt x="543" y="568"/>
                        </a:lnTo>
                        <a:lnTo>
                          <a:pt x="529" y="575"/>
                        </a:lnTo>
                        <a:lnTo>
                          <a:pt x="515" y="581"/>
                        </a:lnTo>
                        <a:lnTo>
                          <a:pt x="499" y="588"/>
                        </a:lnTo>
                        <a:lnTo>
                          <a:pt x="484" y="593"/>
                        </a:lnTo>
                        <a:lnTo>
                          <a:pt x="469" y="597"/>
                        </a:lnTo>
                        <a:lnTo>
                          <a:pt x="452" y="601"/>
                        </a:lnTo>
                        <a:lnTo>
                          <a:pt x="437" y="604"/>
                        </a:lnTo>
                        <a:lnTo>
                          <a:pt x="420" y="607"/>
                        </a:lnTo>
                        <a:lnTo>
                          <a:pt x="402" y="609"/>
                        </a:lnTo>
                        <a:lnTo>
                          <a:pt x="386" y="610"/>
                        </a:lnTo>
                        <a:lnTo>
                          <a:pt x="368" y="610"/>
                        </a:lnTo>
                        <a:lnTo>
                          <a:pt x="350" y="610"/>
                        </a:lnTo>
                        <a:lnTo>
                          <a:pt x="333" y="609"/>
                        </a:lnTo>
                        <a:lnTo>
                          <a:pt x="317" y="607"/>
                        </a:lnTo>
                        <a:lnTo>
                          <a:pt x="300" y="604"/>
                        </a:lnTo>
                        <a:lnTo>
                          <a:pt x="284" y="601"/>
                        </a:lnTo>
                        <a:lnTo>
                          <a:pt x="267" y="597"/>
                        </a:lnTo>
                        <a:lnTo>
                          <a:pt x="252" y="593"/>
                        </a:lnTo>
                        <a:lnTo>
                          <a:pt x="236" y="588"/>
                        </a:lnTo>
                        <a:lnTo>
                          <a:pt x="222" y="581"/>
                        </a:lnTo>
                        <a:lnTo>
                          <a:pt x="207" y="575"/>
                        </a:lnTo>
                        <a:lnTo>
                          <a:pt x="192" y="568"/>
                        </a:lnTo>
                        <a:lnTo>
                          <a:pt x="179" y="561"/>
                        </a:lnTo>
                        <a:lnTo>
                          <a:pt x="166" y="553"/>
                        </a:lnTo>
                        <a:lnTo>
                          <a:pt x="153" y="544"/>
                        </a:lnTo>
                        <a:lnTo>
                          <a:pt x="140" y="534"/>
                        </a:lnTo>
                        <a:lnTo>
                          <a:pt x="130" y="525"/>
                        </a:lnTo>
                        <a:lnTo>
                          <a:pt x="118" y="515"/>
                        </a:lnTo>
                        <a:lnTo>
                          <a:pt x="107" y="504"/>
                        </a:lnTo>
                        <a:lnTo>
                          <a:pt x="98" y="493"/>
                        </a:lnTo>
                        <a:lnTo>
                          <a:pt x="88" y="482"/>
                        </a:lnTo>
                        <a:lnTo>
                          <a:pt x="79" y="470"/>
                        </a:lnTo>
                        <a:lnTo>
                          <a:pt x="72" y="457"/>
                        </a:lnTo>
                        <a:lnTo>
                          <a:pt x="63" y="445"/>
                        </a:lnTo>
                        <a:lnTo>
                          <a:pt x="57" y="432"/>
                        </a:lnTo>
                        <a:lnTo>
                          <a:pt x="50" y="418"/>
                        </a:lnTo>
                        <a:lnTo>
                          <a:pt x="45" y="405"/>
                        </a:lnTo>
                        <a:lnTo>
                          <a:pt x="41" y="391"/>
                        </a:lnTo>
                        <a:lnTo>
                          <a:pt x="37" y="377"/>
                        </a:lnTo>
                        <a:lnTo>
                          <a:pt x="34" y="363"/>
                        </a:lnTo>
                        <a:lnTo>
                          <a:pt x="32" y="348"/>
                        </a:lnTo>
                        <a:lnTo>
                          <a:pt x="30" y="333"/>
                        </a:lnTo>
                        <a:lnTo>
                          <a:pt x="30" y="318"/>
                        </a:lnTo>
                        <a:lnTo>
                          <a:pt x="30" y="304"/>
                        </a:lnTo>
                        <a:lnTo>
                          <a:pt x="32" y="288"/>
                        </a:lnTo>
                        <a:lnTo>
                          <a:pt x="34" y="274"/>
                        </a:lnTo>
                        <a:lnTo>
                          <a:pt x="37" y="259"/>
                        </a:lnTo>
                        <a:lnTo>
                          <a:pt x="41" y="245"/>
                        </a:lnTo>
                        <a:lnTo>
                          <a:pt x="45" y="231"/>
                        </a:lnTo>
                        <a:lnTo>
                          <a:pt x="50" y="217"/>
                        </a:lnTo>
                        <a:lnTo>
                          <a:pt x="57" y="204"/>
                        </a:lnTo>
                        <a:lnTo>
                          <a:pt x="63" y="192"/>
                        </a:lnTo>
                        <a:lnTo>
                          <a:pt x="72" y="178"/>
                        </a:lnTo>
                        <a:lnTo>
                          <a:pt x="79" y="166"/>
                        </a:lnTo>
                        <a:lnTo>
                          <a:pt x="88" y="155"/>
                        </a:lnTo>
                        <a:lnTo>
                          <a:pt x="98" y="144"/>
                        </a:lnTo>
                        <a:lnTo>
                          <a:pt x="107" y="132"/>
                        </a:lnTo>
                        <a:lnTo>
                          <a:pt x="118" y="122"/>
                        </a:lnTo>
                        <a:lnTo>
                          <a:pt x="130" y="112"/>
                        </a:lnTo>
                        <a:lnTo>
                          <a:pt x="140" y="102"/>
                        </a:lnTo>
                        <a:lnTo>
                          <a:pt x="153" y="92"/>
                        </a:lnTo>
                        <a:lnTo>
                          <a:pt x="166" y="84"/>
                        </a:lnTo>
                        <a:lnTo>
                          <a:pt x="179" y="76"/>
                        </a:lnTo>
                        <a:lnTo>
                          <a:pt x="192" y="68"/>
                        </a:lnTo>
                        <a:lnTo>
                          <a:pt x="207" y="62"/>
                        </a:lnTo>
                        <a:lnTo>
                          <a:pt x="222" y="54"/>
                        </a:lnTo>
                        <a:lnTo>
                          <a:pt x="236" y="49"/>
                        </a:lnTo>
                        <a:lnTo>
                          <a:pt x="252" y="43"/>
                        </a:lnTo>
                        <a:lnTo>
                          <a:pt x="267" y="39"/>
                        </a:lnTo>
                        <a:lnTo>
                          <a:pt x="284" y="35"/>
                        </a:lnTo>
                        <a:lnTo>
                          <a:pt x="300" y="32"/>
                        </a:lnTo>
                        <a:lnTo>
                          <a:pt x="317" y="29"/>
                        </a:lnTo>
                        <a:lnTo>
                          <a:pt x="333" y="28"/>
                        </a:lnTo>
                        <a:lnTo>
                          <a:pt x="350" y="27"/>
                        </a:lnTo>
                        <a:lnTo>
                          <a:pt x="368" y="26"/>
                        </a:lnTo>
                        <a:lnTo>
                          <a:pt x="386" y="27"/>
                        </a:lnTo>
                        <a:lnTo>
                          <a:pt x="402" y="28"/>
                        </a:lnTo>
                        <a:lnTo>
                          <a:pt x="420" y="29"/>
                        </a:lnTo>
                        <a:lnTo>
                          <a:pt x="437" y="32"/>
                        </a:lnTo>
                        <a:lnTo>
                          <a:pt x="452" y="35"/>
                        </a:lnTo>
                        <a:lnTo>
                          <a:pt x="469" y="39"/>
                        </a:lnTo>
                        <a:lnTo>
                          <a:pt x="484" y="43"/>
                        </a:lnTo>
                        <a:lnTo>
                          <a:pt x="499" y="49"/>
                        </a:lnTo>
                        <a:lnTo>
                          <a:pt x="515" y="54"/>
                        </a:lnTo>
                        <a:lnTo>
                          <a:pt x="529" y="62"/>
                        </a:lnTo>
                        <a:lnTo>
                          <a:pt x="543" y="68"/>
                        </a:lnTo>
                        <a:lnTo>
                          <a:pt x="556" y="76"/>
                        </a:lnTo>
                        <a:lnTo>
                          <a:pt x="570" y="84"/>
                        </a:lnTo>
                        <a:lnTo>
                          <a:pt x="582" y="92"/>
                        </a:lnTo>
                        <a:lnTo>
                          <a:pt x="595" y="102"/>
                        </a:lnTo>
                        <a:lnTo>
                          <a:pt x="607" y="112"/>
                        </a:lnTo>
                        <a:lnTo>
                          <a:pt x="618" y="122"/>
                        </a:lnTo>
                        <a:lnTo>
                          <a:pt x="628" y="132"/>
                        </a:lnTo>
                        <a:lnTo>
                          <a:pt x="639" y="144"/>
                        </a:lnTo>
                        <a:lnTo>
                          <a:pt x="647" y="155"/>
                        </a:lnTo>
                        <a:lnTo>
                          <a:pt x="657" y="166"/>
                        </a:lnTo>
                        <a:lnTo>
                          <a:pt x="665" y="178"/>
                        </a:lnTo>
                        <a:lnTo>
                          <a:pt x="672" y="192"/>
                        </a:lnTo>
                        <a:lnTo>
                          <a:pt x="679" y="204"/>
                        </a:lnTo>
                        <a:lnTo>
                          <a:pt x="685" y="217"/>
                        </a:lnTo>
                        <a:lnTo>
                          <a:pt x="690" y="231"/>
                        </a:lnTo>
                        <a:lnTo>
                          <a:pt x="695" y="245"/>
                        </a:lnTo>
                        <a:lnTo>
                          <a:pt x="698" y="259"/>
                        </a:lnTo>
                        <a:lnTo>
                          <a:pt x="702" y="274"/>
                        </a:lnTo>
                        <a:lnTo>
                          <a:pt x="704" y="288"/>
                        </a:lnTo>
                        <a:lnTo>
                          <a:pt x="706" y="304"/>
                        </a:lnTo>
                        <a:lnTo>
                          <a:pt x="706" y="318"/>
                        </a:lnTo>
                        <a:close/>
                      </a:path>
                    </a:pathLst>
                  </a:custGeom>
                  <a:solidFill>
                    <a:srgbClr val="5ABC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8" name="Freeform 7614">
                    <a:extLst>
                      <a:ext uri="{FF2B5EF4-FFF2-40B4-BE49-F238E27FC236}">
                        <a16:creationId xmlns:a16="http://schemas.microsoft.com/office/drawing/2014/main" xmlns="" id="{4D023698-AAF7-4283-A27C-6F2B72B9244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39" y="1548"/>
                    <a:ext cx="118" cy="122"/>
                  </a:xfrm>
                  <a:custGeom>
                    <a:avLst/>
                    <a:gdLst>
                      <a:gd name="T0" fmla="*/ 697 w 705"/>
                      <a:gd name="T1" fmla="*/ 243 h 611"/>
                      <a:gd name="T2" fmla="*/ 669 w 705"/>
                      <a:gd name="T3" fmla="*/ 173 h 611"/>
                      <a:gd name="T4" fmla="*/ 624 w 705"/>
                      <a:gd name="T5" fmla="*/ 111 h 611"/>
                      <a:gd name="T6" fmla="*/ 563 w 705"/>
                      <a:gd name="T7" fmla="*/ 61 h 611"/>
                      <a:gd name="T8" fmla="*/ 489 w 705"/>
                      <a:gd name="T9" fmla="*/ 24 h 611"/>
                      <a:gd name="T10" fmla="*/ 405 w 705"/>
                      <a:gd name="T11" fmla="*/ 3 h 611"/>
                      <a:gd name="T12" fmla="*/ 316 w 705"/>
                      <a:gd name="T13" fmla="*/ 1 h 611"/>
                      <a:gd name="T14" fmla="*/ 231 w 705"/>
                      <a:gd name="T15" fmla="*/ 19 h 611"/>
                      <a:gd name="T16" fmla="*/ 155 w 705"/>
                      <a:gd name="T17" fmla="*/ 53 h 611"/>
                      <a:gd name="T18" fmla="*/ 91 w 705"/>
                      <a:gd name="T19" fmla="*/ 100 h 611"/>
                      <a:gd name="T20" fmla="*/ 42 w 705"/>
                      <a:gd name="T21" fmla="*/ 159 h 611"/>
                      <a:gd name="T22" fmla="*/ 10 w 705"/>
                      <a:gd name="T23" fmla="*/ 229 h 611"/>
                      <a:gd name="T24" fmla="*/ 0 w 705"/>
                      <a:gd name="T25" fmla="*/ 305 h 611"/>
                      <a:gd name="T26" fmla="*/ 10 w 705"/>
                      <a:gd name="T27" fmla="*/ 382 h 611"/>
                      <a:gd name="T28" fmla="*/ 42 w 705"/>
                      <a:gd name="T29" fmla="*/ 451 h 611"/>
                      <a:gd name="T30" fmla="*/ 91 w 705"/>
                      <a:gd name="T31" fmla="*/ 510 h 611"/>
                      <a:gd name="T32" fmla="*/ 155 w 705"/>
                      <a:gd name="T33" fmla="*/ 558 h 611"/>
                      <a:gd name="T34" fmla="*/ 231 w 705"/>
                      <a:gd name="T35" fmla="*/ 592 h 611"/>
                      <a:gd name="T36" fmla="*/ 316 w 705"/>
                      <a:gd name="T37" fmla="*/ 608 h 611"/>
                      <a:gd name="T38" fmla="*/ 405 w 705"/>
                      <a:gd name="T39" fmla="*/ 606 h 611"/>
                      <a:gd name="T40" fmla="*/ 489 w 705"/>
                      <a:gd name="T41" fmla="*/ 586 h 611"/>
                      <a:gd name="T42" fmla="*/ 563 w 705"/>
                      <a:gd name="T43" fmla="*/ 549 h 611"/>
                      <a:gd name="T44" fmla="*/ 624 w 705"/>
                      <a:gd name="T45" fmla="*/ 499 h 611"/>
                      <a:gd name="T46" fmla="*/ 669 w 705"/>
                      <a:gd name="T47" fmla="*/ 437 h 611"/>
                      <a:gd name="T48" fmla="*/ 697 w 705"/>
                      <a:gd name="T49" fmla="*/ 366 h 611"/>
                      <a:gd name="T50" fmla="*/ 675 w 705"/>
                      <a:gd name="T51" fmla="*/ 305 h 611"/>
                      <a:gd name="T52" fmla="*/ 665 w 705"/>
                      <a:gd name="T53" fmla="*/ 375 h 611"/>
                      <a:gd name="T54" fmla="*/ 636 w 705"/>
                      <a:gd name="T55" fmla="*/ 438 h 611"/>
                      <a:gd name="T56" fmla="*/ 591 w 705"/>
                      <a:gd name="T57" fmla="*/ 493 h 611"/>
                      <a:gd name="T58" fmla="*/ 533 w 705"/>
                      <a:gd name="T59" fmla="*/ 537 h 611"/>
                      <a:gd name="T60" fmla="*/ 463 w 705"/>
                      <a:gd name="T61" fmla="*/ 567 h 611"/>
                      <a:gd name="T62" fmla="*/ 385 w 705"/>
                      <a:gd name="T63" fmla="*/ 583 h 611"/>
                      <a:gd name="T64" fmla="*/ 303 w 705"/>
                      <a:gd name="T65" fmla="*/ 582 h 611"/>
                      <a:gd name="T66" fmla="*/ 226 w 705"/>
                      <a:gd name="T67" fmla="*/ 562 h 611"/>
                      <a:gd name="T68" fmla="*/ 159 w 705"/>
                      <a:gd name="T69" fmla="*/ 530 h 611"/>
                      <a:gd name="T70" fmla="*/ 103 w 705"/>
                      <a:gd name="T71" fmla="*/ 483 h 611"/>
                      <a:gd name="T72" fmla="*/ 60 w 705"/>
                      <a:gd name="T73" fmla="*/ 426 h 611"/>
                      <a:gd name="T74" fmla="*/ 35 w 705"/>
                      <a:gd name="T75" fmla="*/ 361 h 611"/>
                      <a:gd name="T76" fmla="*/ 29 w 705"/>
                      <a:gd name="T77" fmla="*/ 291 h 611"/>
                      <a:gd name="T78" fmla="*/ 44 w 705"/>
                      <a:gd name="T79" fmla="*/ 222 h 611"/>
                      <a:gd name="T80" fmla="*/ 76 w 705"/>
                      <a:gd name="T81" fmla="*/ 160 h 611"/>
                      <a:gd name="T82" fmla="*/ 123 w 705"/>
                      <a:gd name="T83" fmla="*/ 107 h 611"/>
                      <a:gd name="T84" fmla="*/ 185 w 705"/>
                      <a:gd name="T85" fmla="*/ 66 h 611"/>
                      <a:gd name="T86" fmla="*/ 256 w 705"/>
                      <a:gd name="T87" fmla="*/ 38 h 611"/>
                      <a:gd name="T88" fmla="*/ 335 w 705"/>
                      <a:gd name="T89" fmla="*/ 26 h 611"/>
                      <a:gd name="T90" fmla="*/ 417 w 705"/>
                      <a:gd name="T91" fmla="*/ 31 h 611"/>
                      <a:gd name="T92" fmla="*/ 492 w 705"/>
                      <a:gd name="T93" fmla="*/ 53 h 611"/>
                      <a:gd name="T94" fmla="*/ 558 w 705"/>
                      <a:gd name="T95" fmla="*/ 90 h 611"/>
                      <a:gd name="T96" fmla="*/ 611 w 705"/>
                      <a:gd name="T97" fmla="*/ 138 h 611"/>
                      <a:gd name="T98" fmla="*/ 649 w 705"/>
                      <a:gd name="T99" fmla="*/ 196 h 611"/>
                      <a:gd name="T100" fmla="*/ 672 w 705"/>
                      <a:gd name="T101" fmla="*/ 263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05" h="611">
                        <a:moveTo>
                          <a:pt x="705" y="305"/>
                        </a:moveTo>
                        <a:lnTo>
                          <a:pt x="704" y="290"/>
                        </a:lnTo>
                        <a:lnTo>
                          <a:pt x="703" y="274"/>
                        </a:lnTo>
                        <a:lnTo>
                          <a:pt x="700" y="259"/>
                        </a:lnTo>
                        <a:lnTo>
                          <a:pt x="697" y="243"/>
                        </a:lnTo>
                        <a:lnTo>
                          <a:pt x="693" y="229"/>
                        </a:lnTo>
                        <a:lnTo>
                          <a:pt x="688" y="215"/>
                        </a:lnTo>
                        <a:lnTo>
                          <a:pt x="682" y="200"/>
                        </a:lnTo>
                        <a:lnTo>
                          <a:pt x="676" y="186"/>
                        </a:lnTo>
                        <a:lnTo>
                          <a:pt x="669" y="173"/>
                        </a:lnTo>
                        <a:lnTo>
                          <a:pt x="662" y="159"/>
                        </a:lnTo>
                        <a:lnTo>
                          <a:pt x="653" y="147"/>
                        </a:lnTo>
                        <a:lnTo>
                          <a:pt x="644" y="135"/>
                        </a:lnTo>
                        <a:lnTo>
                          <a:pt x="634" y="122"/>
                        </a:lnTo>
                        <a:lnTo>
                          <a:pt x="624" y="111"/>
                        </a:lnTo>
                        <a:lnTo>
                          <a:pt x="612" y="100"/>
                        </a:lnTo>
                        <a:lnTo>
                          <a:pt x="601" y="90"/>
                        </a:lnTo>
                        <a:lnTo>
                          <a:pt x="589" y="79"/>
                        </a:lnTo>
                        <a:lnTo>
                          <a:pt x="576" y="70"/>
                        </a:lnTo>
                        <a:lnTo>
                          <a:pt x="563" y="61"/>
                        </a:lnTo>
                        <a:lnTo>
                          <a:pt x="548" y="53"/>
                        </a:lnTo>
                        <a:lnTo>
                          <a:pt x="534" y="44"/>
                        </a:lnTo>
                        <a:lnTo>
                          <a:pt x="520" y="37"/>
                        </a:lnTo>
                        <a:lnTo>
                          <a:pt x="505" y="30"/>
                        </a:lnTo>
                        <a:lnTo>
                          <a:pt x="489" y="24"/>
                        </a:lnTo>
                        <a:lnTo>
                          <a:pt x="473" y="19"/>
                        </a:lnTo>
                        <a:lnTo>
                          <a:pt x="457" y="14"/>
                        </a:lnTo>
                        <a:lnTo>
                          <a:pt x="439" y="10"/>
                        </a:lnTo>
                        <a:lnTo>
                          <a:pt x="423" y="6"/>
                        </a:lnTo>
                        <a:lnTo>
                          <a:pt x="405" y="3"/>
                        </a:lnTo>
                        <a:lnTo>
                          <a:pt x="389" y="1"/>
                        </a:lnTo>
                        <a:lnTo>
                          <a:pt x="370" y="0"/>
                        </a:lnTo>
                        <a:lnTo>
                          <a:pt x="352" y="0"/>
                        </a:lnTo>
                        <a:lnTo>
                          <a:pt x="334" y="0"/>
                        </a:lnTo>
                        <a:lnTo>
                          <a:pt x="316" y="1"/>
                        </a:lnTo>
                        <a:lnTo>
                          <a:pt x="298" y="3"/>
                        </a:lnTo>
                        <a:lnTo>
                          <a:pt x="281" y="6"/>
                        </a:lnTo>
                        <a:lnTo>
                          <a:pt x="264" y="10"/>
                        </a:lnTo>
                        <a:lnTo>
                          <a:pt x="247" y="14"/>
                        </a:lnTo>
                        <a:lnTo>
                          <a:pt x="231" y="19"/>
                        </a:lnTo>
                        <a:lnTo>
                          <a:pt x="214" y="24"/>
                        </a:lnTo>
                        <a:lnTo>
                          <a:pt x="199" y="30"/>
                        </a:lnTo>
                        <a:lnTo>
                          <a:pt x="184" y="37"/>
                        </a:lnTo>
                        <a:lnTo>
                          <a:pt x="169" y="44"/>
                        </a:lnTo>
                        <a:lnTo>
                          <a:pt x="155" y="53"/>
                        </a:lnTo>
                        <a:lnTo>
                          <a:pt x="141" y="61"/>
                        </a:lnTo>
                        <a:lnTo>
                          <a:pt x="128" y="70"/>
                        </a:lnTo>
                        <a:lnTo>
                          <a:pt x="115" y="79"/>
                        </a:lnTo>
                        <a:lnTo>
                          <a:pt x="103" y="90"/>
                        </a:lnTo>
                        <a:lnTo>
                          <a:pt x="91" y="100"/>
                        </a:lnTo>
                        <a:lnTo>
                          <a:pt x="80" y="111"/>
                        </a:lnTo>
                        <a:lnTo>
                          <a:pt x="70" y="122"/>
                        </a:lnTo>
                        <a:lnTo>
                          <a:pt x="60" y="135"/>
                        </a:lnTo>
                        <a:lnTo>
                          <a:pt x="51" y="147"/>
                        </a:lnTo>
                        <a:lnTo>
                          <a:pt x="42" y="159"/>
                        </a:lnTo>
                        <a:lnTo>
                          <a:pt x="34" y="173"/>
                        </a:lnTo>
                        <a:lnTo>
                          <a:pt x="27" y="186"/>
                        </a:lnTo>
                        <a:lnTo>
                          <a:pt x="21" y="200"/>
                        </a:lnTo>
                        <a:lnTo>
                          <a:pt x="15" y="215"/>
                        </a:lnTo>
                        <a:lnTo>
                          <a:pt x="10" y="229"/>
                        </a:lnTo>
                        <a:lnTo>
                          <a:pt x="7" y="243"/>
                        </a:lnTo>
                        <a:lnTo>
                          <a:pt x="3" y="259"/>
                        </a:lnTo>
                        <a:lnTo>
                          <a:pt x="1" y="274"/>
                        </a:lnTo>
                        <a:lnTo>
                          <a:pt x="0" y="290"/>
                        </a:lnTo>
                        <a:lnTo>
                          <a:pt x="0" y="305"/>
                        </a:lnTo>
                        <a:lnTo>
                          <a:pt x="0" y="320"/>
                        </a:lnTo>
                        <a:lnTo>
                          <a:pt x="1" y="337"/>
                        </a:lnTo>
                        <a:lnTo>
                          <a:pt x="3" y="351"/>
                        </a:lnTo>
                        <a:lnTo>
                          <a:pt x="7" y="366"/>
                        </a:lnTo>
                        <a:lnTo>
                          <a:pt x="10" y="382"/>
                        </a:lnTo>
                        <a:lnTo>
                          <a:pt x="15" y="396"/>
                        </a:lnTo>
                        <a:lnTo>
                          <a:pt x="21" y="410"/>
                        </a:lnTo>
                        <a:lnTo>
                          <a:pt x="27" y="424"/>
                        </a:lnTo>
                        <a:lnTo>
                          <a:pt x="34" y="437"/>
                        </a:lnTo>
                        <a:lnTo>
                          <a:pt x="42" y="451"/>
                        </a:lnTo>
                        <a:lnTo>
                          <a:pt x="51" y="463"/>
                        </a:lnTo>
                        <a:lnTo>
                          <a:pt x="60" y="475"/>
                        </a:lnTo>
                        <a:lnTo>
                          <a:pt x="70" y="487"/>
                        </a:lnTo>
                        <a:lnTo>
                          <a:pt x="80" y="499"/>
                        </a:lnTo>
                        <a:lnTo>
                          <a:pt x="91" y="510"/>
                        </a:lnTo>
                        <a:lnTo>
                          <a:pt x="103" y="520"/>
                        </a:lnTo>
                        <a:lnTo>
                          <a:pt x="115" y="531"/>
                        </a:lnTo>
                        <a:lnTo>
                          <a:pt x="128" y="541"/>
                        </a:lnTo>
                        <a:lnTo>
                          <a:pt x="141" y="549"/>
                        </a:lnTo>
                        <a:lnTo>
                          <a:pt x="155" y="558"/>
                        </a:lnTo>
                        <a:lnTo>
                          <a:pt x="169" y="566"/>
                        </a:lnTo>
                        <a:lnTo>
                          <a:pt x="184" y="574"/>
                        </a:lnTo>
                        <a:lnTo>
                          <a:pt x="199" y="580"/>
                        </a:lnTo>
                        <a:lnTo>
                          <a:pt x="214" y="586"/>
                        </a:lnTo>
                        <a:lnTo>
                          <a:pt x="231" y="592"/>
                        </a:lnTo>
                        <a:lnTo>
                          <a:pt x="247" y="596"/>
                        </a:lnTo>
                        <a:lnTo>
                          <a:pt x="264" y="600"/>
                        </a:lnTo>
                        <a:lnTo>
                          <a:pt x="281" y="604"/>
                        </a:lnTo>
                        <a:lnTo>
                          <a:pt x="298" y="606"/>
                        </a:lnTo>
                        <a:lnTo>
                          <a:pt x="316" y="608"/>
                        </a:lnTo>
                        <a:lnTo>
                          <a:pt x="334" y="610"/>
                        </a:lnTo>
                        <a:lnTo>
                          <a:pt x="352" y="611"/>
                        </a:lnTo>
                        <a:lnTo>
                          <a:pt x="370" y="610"/>
                        </a:lnTo>
                        <a:lnTo>
                          <a:pt x="389" y="608"/>
                        </a:lnTo>
                        <a:lnTo>
                          <a:pt x="405" y="606"/>
                        </a:lnTo>
                        <a:lnTo>
                          <a:pt x="423" y="604"/>
                        </a:lnTo>
                        <a:lnTo>
                          <a:pt x="439" y="600"/>
                        </a:lnTo>
                        <a:lnTo>
                          <a:pt x="457" y="596"/>
                        </a:lnTo>
                        <a:lnTo>
                          <a:pt x="473" y="592"/>
                        </a:lnTo>
                        <a:lnTo>
                          <a:pt x="489" y="586"/>
                        </a:lnTo>
                        <a:lnTo>
                          <a:pt x="505" y="580"/>
                        </a:lnTo>
                        <a:lnTo>
                          <a:pt x="520" y="574"/>
                        </a:lnTo>
                        <a:lnTo>
                          <a:pt x="534" y="566"/>
                        </a:lnTo>
                        <a:lnTo>
                          <a:pt x="548" y="558"/>
                        </a:lnTo>
                        <a:lnTo>
                          <a:pt x="563" y="549"/>
                        </a:lnTo>
                        <a:lnTo>
                          <a:pt x="576" y="541"/>
                        </a:lnTo>
                        <a:lnTo>
                          <a:pt x="589" y="531"/>
                        </a:lnTo>
                        <a:lnTo>
                          <a:pt x="601" y="520"/>
                        </a:lnTo>
                        <a:lnTo>
                          <a:pt x="612" y="510"/>
                        </a:lnTo>
                        <a:lnTo>
                          <a:pt x="624" y="499"/>
                        </a:lnTo>
                        <a:lnTo>
                          <a:pt x="634" y="487"/>
                        </a:lnTo>
                        <a:lnTo>
                          <a:pt x="644" y="475"/>
                        </a:lnTo>
                        <a:lnTo>
                          <a:pt x="653" y="463"/>
                        </a:lnTo>
                        <a:lnTo>
                          <a:pt x="662" y="451"/>
                        </a:lnTo>
                        <a:lnTo>
                          <a:pt x="669" y="437"/>
                        </a:lnTo>
                        <a:lnTo>
                          <a:pt x="676" y="424"/>
                        </a:lnTo>
                        <a:lnTo>
                          <a:pt x="682" y="410"/>
                        </a:lnTo>
                        <a:lnTo>
                          <a:pt x="688" y="396"/>
                        </a:lnTo>
                        <a:lnTo>
                          <a:pt x="693" y="382"/>
                        </a:lnTo>
                        <a:lnTo>
                          <a:pt x="697" y="366"/>
                        </a:lnTo>
                        <a:lnTo>
                          <a:pt x="700" y="351"/>
                        </a:lnTo>
                        <a:lnTo>
                          <a:pt x="703" y="337"/>
                        </a:lnTo>
                        <a:lnTo>
                          <a:pt x="704" y="320"/>
                        </a:lnTo>
                        <a:lnTo>
                          <a:pt x="705" y="305"/>
                        </a:lnTo>
                        <a:close/>
                        <a:moveTo>
                          <a:pt x="675" y="305"/>
                        </a:moveTo>
                        <a:lnTo>
                          <a:pt x="674" y="319"/>
                        </a:lnTo>
                        <a:lnTo>
                          <a:pt x="673" y="334"/>
                        </a:lnTo>
                        <a:lnTo>
                          <a:pt x="672" y="348"/>
                        </a:lnTo>
                        <a:lnTo>
                          <a:pt x="668" y="361"/>
                        </a:lnTo>
                        <a:lnTo>
                          <a:pt x="665" y="375"/>
                        </a:lnTo>
                        <a:lnTo>
                          <a:pt x="660" y="388"/>
                        </a:lnTo>
                        <a:lnTo>
                          <a:pt x="655" y="401"/>
                        </a:lnTo>
                        <a:lnTo>
                          <a:pt x="649" y="414"/>
                        </a:lnTo>
                        <a:lnTo>
                          <a:pt x="643" y="426"/>
                        </a:lnTo>
                        <a:lnTo>
                          <a:pt x="636" y="438"/>
                        </a:lnTo>
                        <a:lnTo>
                          <a:pt x="628" y="451"/>
                        </a:lnTo>
                        <a:lnTo>
                          <a:pt x="620" y="462"/>
                        </a:lnTo>
                        <a:lnTo>
                          <a:pt x="611" y="472"/>
                        </a:lnTo>
                        <a:lnTo>
                          <a:pt x="601" y="483"/>
                        </a:lnTo>
                        <a:lnTo>
                          <a:pt x="591" y="493"/>
                        </a:lnTo>
                        <a:lnTo>
                          <a:pt x="580" y="503"/>
                        </a:lnTo>
                        <a:lnTo>
                          <a:pt x="569" y="512"/>
                        </a:lnTo>
                        <a:lnTo>
                          <a:pt x="558" y="521"/>
                        </a:lnTo>
                        <a:lnTo>
                          <a:pt x="545" y="530"/>
                        </a:lnTo>
                        <a:lnTo>
                          <a:pt x="533" y="537"/>
                        </a:lnTo>
                        <a:lnTo>
                          <a:pt x="519" y="544"/>
                        </a:lnTo>
                        <a:lnTo>
                          <a:pt x="506" y="551"/>
                        </a:lnTo>
                        <a:lnTo>
                          <a:pt x="492" y="557"/>
                        </a:lnTo>
                        <a:lnTo>
                          <a:pt x="477" y="562"/>
                        </a:lnTo>
                        <a:lnTo>
                          <a:pt x="463" y="567"/>
                        </a:lnTo>
                        <a:lnTo>
                          <a:pt x="448" y="573"/>
                        </a:lnTo>
                        <a:lnTo>
                          <a:pt x="432" y="576"/>
                        </a:lnTo>
                        <a:lnTo>
                          <a:pt x="417" y="579"/>
                        </a:lnTo>
                        <a:lnTo>
                          <a:pt x="402" y="582"/>
                        </a:lnTo>
                        <a:lnTo>
                          <a:pt x="385" y="583"/>
                        </a:lnTo>
                        <a:lnTo>
                          <a:pt x="368" y="584"/>
                        </a:lnTo>
                        <a:lnTo>
                          <a:pt x="352" y="585"/>
                        </a:lnTo>
                        <a:lnTo>
                          <a:pt x="335" y="584"/>
                        </a:lnTo>
                        <a:lnTo>
                          <a:pt x="319" y="583"/>
                        </a:lnTo>
                        <a:lnTo>
                          <a:pt x="303" y="582"/>
                        </a:lnTo>
                        <a:lnTo>
                          <a:pt x="287" y="579"/>
                        </a:lnTo>
                        <a:lnTo>
                          <a:pt x="271" y="576"/>
                        </a:lnTo>
                        <a:lnTo>
                          <a:pt x="256" y="573"/>
                        </a:lnTo>
                        <a:lnTo>
                          <a:pt x="240" y="567"/>
                        </a:lnTo>
                        <a:lnTo>
                          <a:pt x="226" y="562"/>
                        </a:lnTo>
                        <a:lnTo>
                          <a:pt x="212" y="557"/>
                        </a:lnTo>
                        <a:lnTo>
                          <a:pt x="198" y="551"/>
                        </a:lnTo>
                        <a:lnTo>
                          <a:pt x="185" y="544"/>
                        </a:lnTo>
                        <a:lnTo>
                          <a:pt x="172" y="537"/>
                        </a:lnTo>
                        <a:lnTo>
                          <a:pt x="159" y="530"/>
                        </a:lnTo>
                        <a:lnTo>
                          <a:pt x="147" y="521"/>
                        </a:lnTo>
                        <a:lnTo>
                          <a:pt x="135" y="512"/>
                        </a:lnTo>
                        <a:lnTo>
                          <a:pt x="123" y="503"/>
                        </a:lnTo>
                        <a:lnTo>
                          <a:pt x="112" y="493"/>
                        </a:lnTo>
                        <a:lnTo>
                          <a:pt x="103" y="483"/>
                        </a:lnTo>
                        <a:lnTo>
                          <a:pt x="93" y="472"/>
                        </a:lnTo>
                        <a:lnTo>
                          <a:pt x="84" y="462"/>
                        </a:lnTo>
                        <a:lnTo>
                          <a:pt x="76" y="451"/>
                        </a:lnTo>
                        <a:lnTo>
                          <a:pt x="67" y="438"/>
                        </a:lnTo>
                        <a:lnTo>
                          <a:pt x="60" y="426"/>
                        </a:lnTo>
                        <a:lnTo>
                          <a:pt x="54" y="414"/>
                        </a:lnTo>
                        <a:lnTo>
                          <a:pt x="48" y="401"/>
                        </a:lnTo>
                        <a:lnTo>
                          <a:pt x="44" y="388"/>
                        </a:lnTo>
                        <a:lnTo>
                          <a:pt x="39" y="375"/>
                        </a:lnTo>
                        <a:lnTo>
                          <a:pt x="35" y="361"/>
                        </a:lnTo>
                        <a:lnTo>
                          <a:pt x="33" y="348"/>
                        </a:lnTo>
                        <a:lnTo>
                          <a:pt x="31" y="334"/>
                        </a:lnTo>
                        <a:lnTo>
                          <a:pt x="29" y="319"/>
                        </a:lnTo>
                        <a:lnTo>
                          <a:pt x="29" y="305"/>
                        </a:lnTo>
                        <a:lnTo>
                          <a:pt x="29" y="291"/>
                        </a:lnTo>
                        <a:lnTo>
                          <a:pt x="31" y="276"/>
                        </a:lnTo>
                        <a:lnTo>
                          <a:pt x="33" y="263"/>
                        </a:lnTo>
                        <a:lnTo>
                          <a:pt x="35" y="249"/>
                        </a:lnTo>
                        <a:lnTo>
                          <a:pt x="39" y="235"/>
                        </a:lnTo>
                        <a:lnTo>
                          <a:pt x="44" y="222"/>
                        </a:lnTo>
                        <a:lnTo>
                          <a:pt x="48" y="209"/>
                        </a:lnTo>
                        <a:lnTo>
                          <a:pt x="54" y="196"/>
                        </a:lnTo>
                        <a:lnTo>
                          <a:pt x="60" y="184"/>
                        </a:lnTo>
                        <a:lnTo>
                          <a:pt x="67" y="172"/>
                        </a:lnTo>
                        <a:lnTo>
                          <a:pt x="76" y="160"/>
                        </a:lnTo>
                        <a:lnTo>
                          <a:pt x="84" y="149"/>
                        </a:lnTo>
                        <a:lnTo>
                          <a:pt x="93" y="138"/>
                        </a:lnTo>
                        <a:lnTo>
                          <a:pt x="103" y="127"/>
                        </a:lnTo>
                        <a:lnTo>
                          <a:pt x="112" y="117"/>
                        </a:lnTo>
                        <a:lnTo>
                          <a:pt x="123" y="107"/>
                        </a:lnTo>
                        <a:lnTo>
                          <a:pt x="135" y="98"/>
                        </a:lnTo>
                        <a:lnTo>
                          <a:pt x="147" y="90"/>
                        </a:lnTo>
                        <a:lnTo>
                          <a:pt x="159" y="81"/>
                        </a:lnTo>
                        <a:lnTo>
                          <a:pt x="172" y="73"/>
                        </a:lnTo>
                        <a:lnTo>
                          <a:pt x="185" y="66"/>
                        </a:lnTo>
                        <a:lnTo>
                          <a:pt x="198" y="59"/>
                        </a:lnTo>
                        <a:lnTo>
                          <a:pt x="212" y="53"/>
                        </a:lnTo>
                        <a:lnTo>
                          <a:pt x="226" y="47"/>
                        </a:lnTo>
                        <a:lnTo>
                          <a:pt x="240" y="42"/>
                        </a:lnTo>
                        <a:lnTo>
                          <a:pt x="256" y="38"/>
                        </a:lnTo>
                        <a:lnTo>
                          <a:pt x="271" y="34"/>
                        </a:lnTo>
                        <a:lnTo>
                          <a:pt x="287" y="31"/>
                        </a:lnTo>
                        <a:lnTo>
                          <a:pt x="303" y="29"/>
                        </a:lnTo>
                        <a:lnTo>
                          <a:pt x="319" y="27"/>
                        </a:lnTo>
                        <a:lnTo>
                          <a:pt x="335" y="26"/>
                        </a:lnTo>
                        <a:lnTo>
                          <a:pt x="352" y="26"/>
                        </a:lnTo>
                        <a:lnTo>
                          <a:pt x="368" y="26"/>
                        </a:lnTo>
                        <a:lnTo>
                          <a:pt x="385" y="27"/>
                        </a:lnTo>
                        <a:lnTo>
                          <a:pt x="402" y="29"/>
                        </a:lnTo>
                        <a:lnTo>
                          <a:pt x="417" y="31"/>
                        </a:lnTo>
                        <a:lnTo>
                          <a:pt x="432" y="34"/>
                        </a:lnTo>
                        <a:lnTo>
                          <a:pt x="448" y="38"/>
                        </a:lnTo>
                        <a:lnTo>
                          <a:pt x="463" y="42"/>
                        </a:lnTo>
                        <a:lnTo>
                          <a:pt x="477" y="47"/>
                        </a:lnTo>
                        <a:lnTo>
                          <a:pt x="492" y="53"/>
                        </a:lnTo>
                        <a:lnTo>
                          <a:pt x="506" y="59"/>
                        </a:lnTo>
                        <a:lnTo>
                          <a:pt x="519" y="66"/>
                        </a:lnTo>
                        <a:lnTo>
                          <a:pt x="533" y="73"/>
                        </a:lnTo>
                        <a:lnTo>
                          <a:pt x="545" y="81"/>
                        </a:lnTo>
                        <a:lnTo>
                          <a:pt x="558" y="90"/>
                        </a:lnTo>
                        <a:lnTo>
                          <a:pt x="569" y="98"/>
                        </a:lnTo>
                        <a:lnTo>
                          <a:pt x="580" y="107"/>
                        </a:lnTo>
                        <a:lnTo>
                          <a:pt x="591" y="117"/>
                        </a:lnTo>
                        <a:lnTo>
                          <a:pt x="601" y="127"/>
                        </a:lnTo>
                        <a:lnTo>
                          <a:pt x="611" y="138"/>
                        </a:lnTo>
                        <a:lnTo>
                          <a:pt x="620" y="149"/>
                        </a:lnTo>
                        <a:lnTo>
                          <a:pt x="628" y="160"/>
                        </a:lnTo>
                        <a:lnTo>
                          <a:pt x="636" y="172"/>
                        </a:lnTo>
                        <a:lnTo>
                          <a:pt x="643" y="184"/>
                        </a:lnTo>
                        <a:lnTo>
                          <a:pt x="649" y="196"/>
                        </a:lnTo>
                        <a:lnTo>
                          <a:pt x="655" y="209"/>
                        </a:lnTo>
                        <a:lnTo>
                          <a:pt x="660" y="222"/>
                        </a:lnTo>
                        <a:lnTo>
                          <a:pt x="665" y="235"/>
                        </a:lnTo>
                        <a:lnTo>
                          <a:pt x="668" y="249"/>
                        </a:lnTo>
                        <a:lnTo>
                          <a:pt x="672" y="263"/>
                        </a:lnTo>
                        <a:lnTo>
                          <a:pt x="673" y="276"/>
                        </a:lnTo>
                        <a:lnTo>
                          <a:pt x="674" y="291"/>
                        </a:lnTo>
                        <a:lnTo>
                          <a:pt x="675" y="305"/>
                        </a:lnTo>
                        <a:close/>
                      </a:path>
                    </a:pathLst>
                  </a:custGeom>
                  <a:solidFill>
                    <a:srgbClr val="60B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199" name="Freeform 7615">
                    <a:extLst>
                      <a:ext uri="{FF2B5EF4-FFF2-40B4-BE49-F238E27FC236}">
                        <a16:creationId xmlns:a16="http://schemas.microsoft.com/office/drawing/2014/main" xmlns="" id="{59966D18-6F5C-401D-A40F-D2195A47F3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42" y="1551"/>
                    <a:ext cx="112" cy="116"/>
                  </a:xfrm>
                  <a:custGeom>
                    <a:avLst/>
                    <a:gdLst>
                      <a:gd name="T0" fmla="*/ 668 w 676"/>
                      <a:gd name="T1" fmla="*/ 233 h 584"/>
                      <a:gd name="T2" fmla="*/ 642 w 676"/>
                      <a:gd name="T3" fmla="*/ 166 h 584"/>
                      <a:gd name="T4" fmla="*/ 598 w 676"/>
                      <a:gd name="T5" fmla="*/ 106 h 584"/>
                      <a:gd name="T6" fmla="*/ 540 w 676"/>
                      <a:gd name="T7" fmla="*/ 58 h 584"/>
                      <a:gd name="T8" fmla="*/ 469 w 676"/>
                      <a:gd name="T9" fmla="*/ 23 h 584"/>
                      <a:gd name="T10" fmla="*/ 390 w 676"/>
                      <a:gd name="T11" fmla="*/ 3 h 584"/>
                      <a:gd name="T12" fmla="*/ 303 w 676"/>
                      <a:gd name="T13" fmla="*/ 2 h 584"/>
                      <a:gd name="T14" fmla="*/ 222 w 676"/>
                      <a:gd name="T15" fmla="*/ 17 h 584"/>
                      <a:gd name="T16" fmla="*/ 149 w 676"/>
                      <a:gd name="T17" fmla="*/ 50 h 584"/>
                      <a:gd name="T18" fmla="*/ 88 w 676"/>
                      <a:gd name="T19" fmla="*/ 96 h 584"/>
                      <a:gd name="T20" fmla="*/ 42 w 676"/>
                      <a:gd name="T21" fmla="*/ 152 h 584"/>
                      <a:gd name="T22" fmla="*/ 11 w 676"/>
                      <a:gd name="T23" fmla="*/ 219 h 584"/>
                      <a:gd name="T24" fmla="*/ 0 w 676"/>
                      <a:gd name="T25" fmla="*/ 292 h 584"/>
                      <a:gd name="T26" fmla="*/ 11 w 676"/>
                      <a:gd name="T27" fmla="*/ 365 h 584"/>
                      <a:gd name="T28" fmla="*/ 42 w 676"/>
                      <a:gd name="T29" fmla="*/ 431 h 584"/>
                      <a:gd name="T30" fmla="*/ 88 w 676"/>
                      <a:gd name="T31" fmla="*/ 489 h 584"/>
                      <a:gd name="T32" fmla="*/ 149 w 676"/>
                      <a:gd name="T33" fmla="*/ 535 h 584"/>
                      <a:gd name="T34" fmla="*/ 222 w 676"/>
                      <a:gd name="T35" fmla="*/ 567 h 584"/>
                      <a:gd name="T36" fmla="*/ 303 w 676"/>
                      <a:gd name="T37" fmla="*/ 583 h 584"/>
                      <a:gd name="T38" fmla="*/ 390 w 676"/>
                      <a:gd name="T39" fmla="*/ 581 h 584"/>
                      <a:gd name="T40" fmla="*/ 469 w 676"/>
                      <a:gd name="T41" fmla="*/ 562 h 584"/>
                      <a:gd name="T42" fmla="*/ 540 w 676"/>
                      <a:gd name="T43" fmla="*/ 527 h 584"/>
                      <a:gd name="T44" fmla="*/ 598 w 676"/>
                      <a:gd name="T45" fmla="*/ 478 h 584"/>
                      <a:gd name="T46" fmla="*/ 642 w 676"/>
                      <a:gd name="T47" fmla="*/ 419 h 584"/>
                      <a:gd name="T48" fmla="*/ 668 w 676"/>
                      <a:gd name="T49" fmla="*/ 351 h 584"/>
                      <a:gd name="T50" fmla="*/ 646 w 676"/>
                      <a:gd name="T51" fmla="*/ 292 h 584"/>
                      <a:gd name="T52" fmla="*/ 636 w 676"/>
                      <a:gd name="T53" fmla="*/ 359 h 584"/>
                      <a:gd name="T54" fmla="*/ 609 w 676"/>
                      <a:gd name="T55" fmla="*/ 419 h 584"/>
                      <a:gd name="T56" fmla="*/ 566 w 676"/>
                      <a:gd name="T57" fmla="*/ 471 h 584"/>
                      <a:gd name="T58" fmla="*/ 511 w 676"/>
                      <a:gd name="T59" fmla="*/ 513 h 584"/>
                      <a:gd name="T60" fmla="*/ 444 w 676"/>
                      <a:gd name="T61" fmla="*/ 543 h 584"/>
                      <a:gd name="T62" fmla="*/ 370 w 676"/>
                      <a:gd name="T63" fmla="*/ 558 h 584"/>
                      <a:gd name="T64" fmla="*/ 292 w 676"/>
                      <a:gd name="T65" fmla="*/ 555 h 584"/>
                      <a:gd name="T66" fmla="*/ 218 w 676"/>
                      <a:gd name="T67" fmla="*/ 538 h 584"/>
                      <a:gd name="T68" fmla="*/ 153 w 676"/>
                      <a:gd name="T69" fmla="*/ 506 h 584"/>
                      <a:gd name="T70" fmla="*/ 100 w 676"/>
                      <a:gd name="T71" fmla="*/ 462 h 584"/>
                      <a:gd name="T72" fmla="*/ 60 w 676"/>
                      <a:gd name="T73" fmla="*/ 408 h 584"/>
                      <a:gd name="T74" fmla="*/ 36 w 676"/>
                      <a:gd name="T75" fmla="*/ 346 h 584"/>
                      <a:gd name="T76" fmla="*/ 30 w 676"/>
                      <a:gd name="T77" fmla="*/ 279 h 584"/>
                      <a:gd name="T78" fmla="*/ 44 w 676"/>
                      <a:gd name="T79" fmla="*/ 213 h 584"/>
                      <a:gd name="T80" fmla="*/ 75 w 676"/>
                      <a:gd name="T81" fmla="*/ 153 h 584"/>
                      <a:gd name="T82" fmla="*/ 120 w 676"/>
                      <a:gd name="T83" fmla="*/ 103 h 584"/>
                      <a:gd name="T84" fmla="*/ 178 w 676"/>
                      <a:gd name="T85" fmla="*/ 64 h 584"/>
                      <a:gd name="T86" fmla="*/ 247 w 676"/>
                      <a:gd name="T87" fmla="*/ 38 h 584"/>
                      <a:gd name="T88" fmla="*/ 322 w 676"/>
                      <a:gd name="T89" fmla="*/ 25 h 584"/>
                      <a:gd name="T90" fmla="*/ 401 w 676"/>
                      <a:gd name="T91" fmla="*/ 30 h 584"/>
                      <a:gd name="T92" fmla="*/ 472 w 676"/>
                      <a:gd name="T93" fmla="*/ 52 h 584"/>
                      <a:gd name="T94" fmla="*/ 534 w 676"/>
                      <a:gd name="T95" fmla="*/ 86 h 584"/>
                      <a:gd name="T96" fmla="*/ 585 w 676"/>
                      <a:gd name="T97" fmla="*/ 133 h 584"/>
                      <a:gd name="T98" fmla="*/ 622 w 676"/>
                      <a:gd name="T99" fmla="*/ 188 h 584"/>
                      <a:gd name="T100" fmla="*/ 642 w 676"/>
                      <a:gd name="T101" fmla="*/ 252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76" h="584">
                        <a:moveTo>
                          <a:pt x="676" y="292"/>
                        </a:moveTo>
                        <a:lnTo>
                          <a:pt x="676" y="278"/>
                        </a:lnTo>
                        <a:lnTo>
                          <a:pt x="674" y="262"/>
                        </a:lnTo>
                        <a:lnTo>
                          <a:pt x="672" y="248"/>
                        </a:lnTo>
                        <a:lnTo>
                          <a:pt x="668" y="233"/>
                        </a:lnTo>
                        <a:lnTo>
                          <a:pt x="665" y="219"/>
                        </a:lnTo>
                        <a:lnTo>
                          <a:pt x="660" y="205"/>
                        </a:lnTo>
                        <a:lnTo>
                          <a:pt x="655" y="191"/>
                        </a:lnTo>
                        <a:lnTo>
                          <a:pt x="649" y="178"/>
                        </a:lnTo>
                        <a:lnTo>
                          <a:pt x="642" y="166"/>
                        </a:lnTo>
                        <a:lnTo>
                          <a:pt x="635" y="152"/>
                        </a:lnTo>
                        <a:lnTo>
                          <a:pt x="627" y="140"/>
                        </a:lnTo>
                        <a:lnTo>
                          <a:pt x="617" y="129"/>
                        </a:lnTo>
                        <a:lnTo>
                          <a:pt x="609" y="118"/>
                        </a:lnTo>
                        <a:lnTo>
                          <a:pt x="598" y="106"/>
                        </a:lnTo>
                        <a:lnTo>
                          <a:pt x="588" y="96"/>
                        </a:lnTo>
                        <a:lnTo>
                          <a:pt x="577" y="86"/>
                        </a:lnTo>
                        <a:lnTo>
                          <a:pt x="565" y="76"/>
                        </a:lnTo>
                        <a:lnTo>
                          <a:pt x="552" y="66"/>
                        </a:lnTo>
                        <a:lnTo>
                          <a:pt x="540" y="58"/>
                        </a:lnTo>
                        <a:lnTo>
                          <a:pt x="526" y="50"/>
                        </a:lnTo>
                        <a:lnTo>
                          <a:pt x="513" y="42"/>
                        </a:lnTo>
                        <a:lnTo>
                          <a:pt x="499" y="36"/>
                        </a:lnTo>
                        <a:lnTo>
                          <a:pt x="485" y="28"/>
                        </a:lnTo>
                        <a:lnTo>
                          <a:pt x="469" y="23"/>
                        </a:lnTo>
                        <a:lnTo>
                          <a:pt x="454" y="17"/>
                        </a:lnTo>
                        <a:lnTo>
                          <a:pt x="439" y="13"/>
                        </a:lnTo>
                        <a:lnTo>
                          <a:pt x="422" y="9"/>
                        </a:lnTo>
                        <a:lnTo>
                          <a:pt x="407" y="6"/>
                        </a:lnTo>
                        <a:lnTo>
                          <a:pt x="390" y="3"/>
                        </a:lnTo>
                        <a:lnTo>
                          <a:pt x="372" y="2"/>
                        </a:lnTo>
                        <a:lnTo>
                          <a:pt x="356" y="1"/>
                        </a:lnTo>
                        <a:lnTo>
                          <a:pt x="338" y="0"/>
                        </a:lnTo>
                        <a:lnTo>
                          <a:pt x="320" y="1"/>
                        </a:lnTo>
                        <a:lnTo>
                          <a:pt x="303" y="2"/>
                        </a:lnTo>
                        <a:lnTo>
                          <a:pt x="287" y="3"/>
                        </a:lnTo>
                        <a:lnTo>
                          <a:pt x="270" y="6"/>
                        </a:lnTo>
                        <a:lnTo>
                          <a:pt x="254" y="9"/>
                        </a:lnTo>
                        <a:lnTo>
                          <a:pt x="237" y="13"/>
                        </a:lnTo>
                        <a:lnTo>
                          <a:pt x="222" y="17"/>
                        </a:lnTo>
                        <a:lnTo>
                          <a:pt x="206" y="23"/>
                        </a:lnTo>
                        <a:lnTo>
                          <a:pt x="192" y="28"/>
                        </a:lnTo>
                        <a:lnTo>
                          <a:pt x="177" y="36"/>
                        </a:lnTo>
                        <a:lnTo>
                          <a:pt x="162" y="42"/>
                        </a:lnTo>
                        <a:lnTo>
                          <a:pt x="149" y="50"/>
                        </a:lnTo>
                        <a:lnTo>
                          <a:pt x="136" y="58"/>
                        </a:lnTo>
                        <a:lnTo>
                          <a:pt x="123" y="66"/>
                        </a:lnTo>
                        <a:lnTo>
                          <a:pt x="111" y="76"/>
                        </a:lnTo>
                        <a:lnTo>
                          <a:pt x="100" y="86"/>
                        </a:lnTo>
                        <a:lnTo>
                          <a:pt x="88" y="96"/>
                        </a:lnTo>
                        <a:lnTo>
                          <a:pt x="77" y="106"/>
                        </a:lnTo>
                        <a:lnTo>
                          <a:pt x="68" y="118"/>
                        </a:lnTo>
                        <a:lnTo>
                          <a:pt x="58" y="129"/>
                        </a:lnTo>
                        <a:lnTo>
                          <a:pt x="49" y="140"/>
                        </a:lnTo>
                        <a:lnTo>
                          <a:pt x="42" y="152"/>
                        </a:lnTo>
                        <a:lnTo>
                          <a:pt x="33" y="166"/>
                        </a:lnTo>
                        <a:lnTo>
                          <a:pt x="27" y="178"/>
                        </a:lnTo>
                        <a:lnTo>
                          <a:pt x="20" y="191"/>
                        </a:lnTo>
                        <a:lnTo>
                          <a:pt x="15" y="205"/>
                        </a:lnTo>
                        <a:lnTo>
                          <a:pt x="11" y="219"/>
                        </a:lnTo>
                        <a:lnTo>
                          <a:pt x="7" y="233"/>
                        </a:lnTo>
                        <a:lnTo>
                          <a:pt x="4" y="248"/>
                        </a:lnTo>
                        <a:lnTo>
                          <a:pt x="2" y="262"/>
                        </a:lnTo>
                        <a:lnTo>
                          <a:pt x="1" y="278"/>
                        </a:lnTo>
                        <a:lnTo>
                          <a:pt x="0" y="292"/>
                        </a:lnTo>
                        <a:lnTo>
                          <a:pt x="1" y="307"/>
                        </a:lnTo>
                        <a:lnTo>
                          <a:pt x="2" y="322"/>
                        </a:lnTo>
                        <a:lnTo>
                          <a:pt x="4" y="337"/>
                        </a:lnTo>
                        <a:lnTo>
                          <a:pt x="7" y="351"/>
                        </a:lnTo>
                        <a:lnTo>
                          <a:pt x="11" y="365"/>
                        </a:lnTo>
                        <a:lnTo>
                          <a:pt x="15" y="379"/>
                        </a:lnTo>
                        <a:lnTo>
                          <a:pt x="20" y="392"/>
                        </a:lnTo>
                        <a:lnTo>
                          <a:pt x="27" y="406"/>
                        </a:lnTo>
                        <a:lnTo>
                          <a:pt x="33" y="419"/>
                        </a:lnTo>
                        <a:lnTo>
                          <a:pt x="42" y="431"/>
                        </a:lnTo>
                        <a:lnTo>
                          <a:pt x="49" y="444"/>
                        </a:lnTo>
                        <a:lnTo>
                          <a:pt x="58" y="456"/>
                        </a:lnTo>
                        <a:lnTo>
                          <a:pt x="68" y="467"/>
                        </a:lnTo>
                        <a:lnTo>
                          <a:pt x="77" y="478"/>
                        </a:lnTo>
                        <a:lnTo>
                          <a:pt x="88" y="489"/>
                        </a:lnTo>
                        <a:lnTo>
                          <a:pt x="100" y="499"/>
                        </a:lnTo>
                        <a:lnTo>
                          <a:pt x="111" y="508"/>
                        </a:lnTo>
                        <a:lnTo>
                          <a:pt x="123" y="518"/>
                        </a:lnTo>
                        <a:lnTo>
                          <a:pt x="136" y="527"/>
                        </a:lnTo>
                        <a:lnTo>
                          <a:pt x="149" y="535"/>
                        </a:lnTo>
                        <a:lnTo>
                          <a:pt x="162" y="542"/>
                        </a:lnTo>
                        <a:lnTo>
                          <a:pt x="177" y="549"/>
                        </a:lnTo>
                        <a:lnTo>
                          <a:pt x="192" y="555"/>
                        </a:lnTo>
                        <a:lnTo>
                          <a:pt x="206" y="562"/>
                        </a:lnTo>
                        <a:lnTo>
                          <a:pt x="222" y="567"/>
                        </a:lnTo>
                        <a:lnTo>
                          <a:pt x="237" y="571"/>
                        </a:lnTo>
                        <a:lnTo>
                          <a:pt x="254" y="575"/>
                        </a:lnTo>
                        <a:lnTo>
                          <a:pt x="270" y="578"/>
                        </a:lnTo>
                        <a:lnTo>
                          <a:pt x="287" y="581"/>
                        </a:lnTo>
                        <a:lnTo>
                          <a:pt x="303" y="583"/>
                        </a:lnTo>
                        <a:lnTo>
                          <a:pt x="320" y="584"/>
                        </a:lnTo>
                        <a:lnTo>
                          <a:pt x="338" y="584"/>
                        </a:lnTo>
                        <a:lnTo>
                          <a:pt x="356" y="584"/>
                        </a:lnTo>
                        <a:lnTo>
                          <a:pt x="372" y="583"/>
                        </a:lnTo>
                        <a:lnTo>
                          <a:pt x="390" y="581"/>
                        </a:lnTo>
                        <a:lnTo>
                          <a:pt x="407" y="578"/>
                        </a:lnTo>
                        <a:lnTo>
                          <a:pt x="422" y="575"/>
                        </a:lnTo>
                        <a:lnTo>
                          <a:pt x="439" y="571"/>
                        </a:lnTo>
                        <a:lnTo>
                          <a:pt x="454" y="567"/>
                        </a:lnTo>
                        <a:lnTo>
                          <a:pt x="469" y="562"/>
                        </a:lnTo>
                        <a:lnTo>
                          <a:pt x="485" y="555"/>
                        </a:lnTo>
                        <a:lnTo>
                          <a:pt x="499" y="549"/>
                        </a:lnTo>
                        <a:lnTo>
                          <a:pt x="513" y="542"/>
                        </a:lnTo>
                        <a:lnTo>
                          <a:pt x="526" y="535"/>
                        </a:lnTo>
                        <a:lnTo>
                          <a:pt x="540" y="527"/>
                        </a:lnTo>
                        <a:lnTo>
                          <a:pt x="552" y="518"/>
                        </a:lnTo>
                        <a:lnTo>
                          <a:pt x="565" y="508"/>
                        </a:lnTo>
                        <a:lnTo>
                          <a:pt x="577" y="499"/>
                        </a:lnTo>
                        <a:lnTo>
                          <a:pt x="588" y="489"/>
                        </a:lnTo>
                        <a:lnTo>
                          <a:pt x="598" y="478"/>
                        </a:lnTo>
                        <a:lnTo>
                          <a:pt x="609" y="467"/>
                        </a:lnTo>
                        <a:lnTo>
                          <a:pt x="617" y="456"/>
                        </a:lnTo>
                        <a:lnTo>
                          <a:pt x="627" y="444"/>
                        </a:lnTo>
                        <a:lnTo>
                          <a:pt x="635" y="431"/>
                        </a:lnTo>
                        <a:lnTo>
                          <a:pt x="642" y="419"/>
                        </a:lnTo>
                        <a:lnTo>
                          <a:pt x="649" y="406"/>
                        </a:lnTo>
                        <a:lnTo>
                          <a:pt x="655" y="392"/>
                        </a:lnTo>
                        <a:lnTo>
                          <a:pt x="660" y="379"/>
                        </a:lnTo>
                        <a:lnTo>
                          <a:pt x="665" y="365"/>
                        </a:lnTo>
                        <a:lnTo>
                          <a:pt x="668" y="351"/>
                        </a:lnTo>
                        <a:lnTo>
                          <a:pt x="672" y="337"/>
                        </a:lnTo>
                        <a:lnTo>
                          <a:pt x="674" y="322"/>
                        </a:lnTo>
                        <a:lnTo>
                          <a:pt x="676" y="307"/>
                        </a:lnTo>
                        <a:lnTo>
                          <a:pt x="676" y="292"/>
                        </a:lnTo>
                        <a:close/>
                        <a:moveTo>
                          <a:pt x="646" y="292"/>
                        </a:moveTo>
                        <a:lnTo>
                          <a:pt x="646" y="306"/>
                        </a:lnTo>
                        <a:lnTo>
                          <a:pt x="645" y="320"/>
                        </a:lnTo>
                        <a:lnTo>
                          <a:pt x="642" y="333"/>
                        </a:lnTo>
                        <a:lnTo>
                          <a:pt x="640" y="346"/>
                        </a:lnTo>
                        <a:lnTo>
                          <a:pt x="636" y="359"/>
                        </a:lnTo>
                        <a:lnTo>
                          <a:pt x="633" y="372"/>
                        </a:lnTo>
                        <a:lnTo>
                          <a:pt x="628" y="384"/>
                        </a:lnTo>
                        <a:lnTo>
                          <a:pt x="622" y="396"/>
                        </a:lnTo>
                        <a:lnTo>
                          <a:pt x="616" y="408"/>
                        </a:lnTo>
                        <a:lnTo>
                          <a:pt x="609" y="419"/>
                        </a:lnTo>
                        <a:lnTo>
                          <a:pt x="602" y="430"/>
                        </a:lnTo>
                        <a:lnTo>
                          <a:pt x="594" y="442"/>
                        </a:lnTo>
                        <a:lnTo>
                          <a:pt x="585" y="452"/>
                        </a:lnTo>
                        <a:lnTo>
                          <a:pt x="576" y="462"/>
                        </a:lnTo>
                        <a:lnTo>
                          <a:pt x="566" y="471"/>
                        </a:lnTo>
                        <a:lnTo>
                          <a:pt x="556" y="481"/>
                        </a:lnTo>
                        <a:lnTo>
                          <a:pt x="545" y="490"/>
                        </a:lnTo>
                        <a:lnTo>
                          <a:pt x="534" y="498"/>
                        </a:lnTo>
                        <a:lnTo>
                          <a:pt x="523" y="506"/>
                        </a:lnTo>
                        <a:lnTo>
                          <a:pt x="511" y="513"/>
                        </a:lnTo>
                        <a:lnTo>
                          <a:pt x="498" y="521"/>
                        </a:lnTo>
                        <a:lnTo>
                          <a:pt x="485" y="527"/>
                        </a:lnTo>
                        <a:lnTo>
                          <a:pt x="472" y="533"/>
                        </a:lnTo>
                        <a:lnTo>
                          <a:pt x="457" y="538"/>
                        </a:lnTo>
                        <a:lnTo>
                          <a:pt x="444" y="543"/>
                        </a:lnTo>
                        <a:lnTo>
                          <a:pt x="430" y="547"/>
                        </a:lnTo>
                        <a:lnTo>
                          <a:pt x="415" y="550"/>
                        </a:lnTo>
                        <a:lnTo>
                          <a:pt x="401" y="553"/>
                        </a:lnTo>
                        <a:lnTo>
                          <a:pt x="385" y="555"/>
                        </a:lnTo>
                        <a:lnTo>
                          <a:pt x="370" y="558"/>
                        </a:lnTo>
                        <a:lnTo>
                          <a:pt x="354" y="559"/>
                        </a:lnTo>
                        <a:lnTo>
                          <a:pt x="338" y="559"/>
                        </a:lnTo>
                        <a:lnTo>
                          <a:pt x="322" y="559"/>
                        </a:lnTo>
                        <a:lnTo>
                          <a:pt x="307" y="558"/>
                        </a:lnTo>
                        <a:lnTo>
                          <a:pt x="292" y="555"/>
                        </a:lnTo>
                        <a:lnTo>
                          <a:pt x="276" y="553"/>
                        </a:lnTo>
                        <a:lnTo>
                          <a:pt x="261" y="550"/>
                        </a:lnTo>
                        <a:lnTo>
                          <a:pt x="247" y="547"/>
                        </a:lnTo>
                        <a:lnTo>
                          <a:pt x="232" y="543"/>
                        </a:lnTo>
                        <a:lnTo>
                          <a:pt x="218" y="538"/>
                        </a:lnTo>
                        <a:lnTo>
                          <a:pt x="204" y="533"/>
                        </a:lnTo>
                        <a:lnTo>
                          <a:pt x="191" y="527"/>
                        </a:lnTo>
                        <a:lnTo>
                          <a:pt x="178" y="521"/>
                        </a:lnTo>
                        <a:lnTo>
                          <a:pt x="166" y="513"/>
                        </a:lnTo>
                        <a:lnTo>
                          <a:pt x="153" y="506"/>
                        </a:lnTo>
                        <a:lnTo>
                          <a:pt x="142" y="498"/>
                        </a:lnTo>
                        <a:lnTo>
                          <a:pt x="130" y="490"/>
                        </a:lnTo>
                        <a:lnTo>
                          <a:pt x="120" y="481"/>
                        </a:lnTo>
                        <a:lnTo>
                          <a:pt x="110" y="471"/>
                        </a:lnTo>
                        <a:lnTo>
                          <a:pt x="100" y="462"/>
                        </a:lnTo>
                        <a:lnTo>
                          <a:pt x="91" y="452"/>
                        </a:lnTo>
                        <a:lnTo>
                          <a:pt x="82" y="442"/>
                        </a:lnTo>
                        <a:lnTo>
                          <a:pt x="75" y="430"/>
                        </a:lnTo>
                        <a:lnTo>
                          <a:pt x="66" y="419"/>
                        </a:lnTo>
                        <a:lnTo>
                          <a:pt x="60" y="408"/>
                        </a:lnTo>
                        <a:lnTo>
                          <a:pt x="53" y="396"/>
                        </a:lnTo>
                        <a:lnTo>
                          <a:pt x="49" y="384"/>
                        </a:lnTo>
                        <a:lnTo>
                          <a:pt x="44" y="372"/>
                        </a:lnTo>
                        <a:lnTo>
                          <a:pt x="39" y="359"/>
                        </a:lnTo>
                        <a:lnTo>
                          <a:pt x="36" y="346"/>
                        </a:lnTo>
                        <a:lnTo>
                          <a:pt x="33" y="333"/>
                        </a:lnTo>
                        <a:lnTo>
                          <a:pt x="31" y="320"/>
                        </a:lnTo>
                        <a:lnTo>
                          <a:pt x="30" y="306"/>
                        </a:lnTo>
                        <a:lnTo>
                          <a:pt x="30" y="292"/>
                        </a:lnTo>
                        <a:lnTo>
                          <a:pt x="30" y="279"/>
                        </a:lnTo>
                        <a:lnTo>
                          <a:pt x="31" y="265"/>
                        </a:lnTo>
                        <a:lnTo>
                          <a:pt x="33" y="252"/>
                        </a:lnTo>
                        <a:lnTo>
                          <a:pt x="36" y="239"/>
                        </a:lnTo>
                        <a:lnTo>
                          <a:pt x="39" y="225"/>
                        </a:lnTo>
                        <a:lnTo>
                          <a:pt x="44" y="213"/>
                        </a:lnTo>
                        <a:lnTo>
                          <a:pt x="49" y="201"/>
                        </a:lnTo>
                        <a:lnTo>
                          <a:pt x="53" y="188"/>
                        </a:lnTo>
                        <a:lnTo>
                          <a:pt x="60" y="176"/>
                        </a:lnTo>
                        <a:lnTo>
                          <a:pt x="66" y="165"/>
                        </a:lnTo>
                        <a:lnTo>
                          <a:pt x="75" y="153"/>
                        </a:lnTo>
                        <a:lnTo>
                          <a:pt x="82" y="143"/>
                        </a:lnTo>
                        <a:lnTo>
                          <a:pt x="91" y="133"/>
                        </a:lnTo>
                        <a:lnTo>
                          <a:pt x="100" y="123"/>
                        </a:lnTo>
                        <a:lnTo>
                          <a:pt x="110" y="112"/>
                        </a:lnTo>
                        <a:lnTo>
                          <a:pt x="120" y="103"/>
                        </a:lnTo>
                        <a:lnTo>
                          <a:pt x="130" y="95"/>
                        </a:lnTo>
                        <a:lnTo>
                          <a:pt x="142" y="86"/>
                        </a:lnTo>
                        <a:lnTo>
                          <a:pt x="153" y="79"/>
                        </a:lnTo>
                        <a:lnTo>
                          <a:pt x="166" y="70"/>
                        </a:lnTo>
                        <a:lnTo>
                          <a:pt x="178" y="64"/>
                        </a:lnTo>
                        <a:lnTo>
                          <a:pt x="191" y="57"/>
                        </a:lnTo>
                        <a:lnTo>
                          <a:pt x="204" y="52"/>
                        </a:lnTo>
                        <a:lnTo>
                          <a:pt x="218" y="46"/>
                        </a:lnTo>
                        <a:lnTo>
                          <a:pt x="232" y="42"/>
                        </a:lnTo>
                        <a:lnTo>
                          <a:pt x="247" y="38"/>
                        </a:lnTo>
                        <a:lnTo>
                          <a:pt x="261" y="33"/>
                        </a:lnTo>
                        <a:lnTo>
                          <a:pt x="276" y="30"/>
                        </a:lnTo>
                        <a:lnTo>
                          <a:pt x="292" y="28"/>
                        </a:lnTo>
                        <a:lnTo>
                          <a:pt x="307" y="26"/>
                        </a:lnTo>
                        <a:lnTo>
                          <a:pt x="322" y="25"/>
                        </a:lnTo>
                        <a:lnTo>
                          <a:pt x="338" y="25"/>
                        </a:lnTo>
                        <a:lnTo>
                          <a:pt x="354" y="25"/>
                        </a:lnTo>
                        <a:lnTo>
                          <a:pt x="370" y="26"/>
                        </a:lnTo>
                        <a:lnTo>
                          <a:pt x="385" y="28"/>
                        </a:lnTo>
                        <a:lnTo>
                          <a:pt x="401" y="30"/>
                        </a:lnTo>
                        <a:lnTo>
                          <a:pt x="415" y="33"/>
                        </a:lnTo>
                        <a:lnTo>
                          <a:pt x="430" y="38"/>
                        </a:lnTo>
                        <a:lnTo>
                          <a:pt x="444" y="42"/>
                        </a:lnTo>
                        <a:lnTo>
                          <a:pt x="457" y="46"/>
                        </a:lnTo>
                        <a:lnTo>
                          <a:pt x="472" y="52"/>
                        </a:lnTo>
                        <a:lnTo>
                          <a:pt x="485" y="57"/>
                        </a:lnTo>
                        <a:lnTo>
                          <a:pt x="498" y="64"/>
                        </a:lnTo>
                        <a:lnTo>
                          <a:pt x="511" y="70"/>
                        </a:lnTo>
                        <a:lnTo>
                          <a:pt x="523" y="79"/>
                        </a:lnTo>
                        <a:lnTo>
                          <a:pt x="534" y="86"/>
                        </a:lnTo>
                        <a:lnTo>
                          <a:pt x="545" y="95"/>
                        </a:lnTo>
                        <a:lnTo>
                          <a:pt x="556" y="103"/>
                        </a:lnTo>
                        <a:lnTo>
                          <a:pt x="566" y="112"/>
                        </a:lnTo>
                        <a:lnTo>
                          <a:pt x="576" y="123"/>
                        </a:lnTo>
                        <a:lnTo>
                          <a:pt x="585" y="133"/>
                        </a:lnTo>
                        <a:lnTo>
                          <a:pt x="594" y="143"/>
                        </a:lnTo>
                        <a:lnTo>
                          <a:pt x="602" y="153"/>
                        </a:lnTo>
                        <a:lnTo>
                          <a:pt x="609" y="165"/>
                        </a:lnTo>
                        <a:lnTo>
                          <a:pt x="616" y="176"/>
                        </a:lnTo>
                        <a:lnTo>
                          <a:pt x="622" y="188"/>
                        </a:lnTo>
                        <a:lnTo>
                          <a:pt x="628" y="201"/>
                        </a:lnTo>
                        <a:lnTo>
                          <a:pt x="633" y="213"/>
                        </a:lnTo>
                        <a:lnTo>
                          <a:pt x="636" y="225"/>
                        </a:lnTo>
                        <a:lnTo>
                          <a:pt x="640" y="239"/>
                        </a:lnTo>
                        <a:lnTo>
                          <a:pt x="642" y="252"/>
                        </a:lnTo>
                        <a:lnTo>
                          <a:pt x="645" y="265"/>
                        </a:lnTo>
                        <a:lnTo>
                          <a:pt x="646" y="279"/>
                        </a:lnTo>
                        <a:lnTo>
                          <a:pt x="646" y="292"/>
                        </a:lnTo>
                        <a:close/>
                      </a:path>
                    </a:pathLst>
                  </a:custGeom>
                  <a:solidFill>
                    <a:srgbClr val="65C0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0" name="Freeform 7616">
                    <a:extLst>
                      <a:ext uri="{FF2B5EF4-FFF2-40B4-BE49-F238E27FC236}">
                        <a16:creationId xmlns:a16="http://schemas.microsoft.com/office/drawing/2014/main" xmlns="" id="{2F72551B-5441-4D16-B75B-7BAD082E17C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44" y="1553"/>
                    <a:ext cx="108" cy="112"/>
                  </a:xfrm>
                  <a:custGeom>
                    <a:avLst/>
                    <a:gdLst>
                      <a:gd name="T0" fmla="*/ 639 w 646"/>
                      <a:gd name="T1" fmla="*/ 223 h 559"/>
                      <a:gd name="T2" fmla="*/ 614 w 646"/>
                      <a:gd name="T3" fmla="*/ 158 h 559"/>
                      <a:gd name="T4" fmla="*/ 573 w 646"/>
                      <a:gd name="T5" fmla="*/ 101 h 559"/>
                      <a:gd name="T6" fmla="*/ 516 w 646"/>
                      <a:gd name="T7" fmla="*/ 55 h 559"/>
                      <a:gd name="T8" fmla="*/ 448 w 646"/>
                      <a:gd name="T9" fmla="*/ 21 h 559"/>
                      <a:gd name="T10" fmla="*/ 373 w 646"/>
                      <a:gd name="T11" fmla="*/ 3 h 559"/>
                      <a:gd name="T12" fmla="*/ 290 w 646"/>
                      <a:gd name="T13" fmla="*/ 1 h 559"/>
                      <a:gd name="T14" fmla="*/ 211 w 646"/>
                      <a:gd name="T15" fmla="*/ 16 h 559"/>
                      <a:gd name="T16" fmla="*/ 143 w 646"/>
                      <a:gd name="T17" fmla="*/ 47 h 559"/>
                      <a:gd name="T18" fmla="*/ 83 w 646"/>
                      <a:gd name="T19" fmla="*/ 91 h 559"/>
                      <a:gd name="T20" fmla="*/ 38 w 646"/>
                      <a:gd name="T21" fmla="*/ 146 h 559"/>
                      <a:gd name="T22" fmla="*/ 10 w 646"/>
                      <a:gd name="T23" fmla="*/ 209 h 559"/>
                      <a:gd name="T24" fmla="*/ 0 w 646"/>
                      <a:gd name="T25" fmla="*/ 279 h 559"/>
                      <a:gd name="T26" fmla="*/ 10 w 646"/>
                      <a:gd name="T27" fmla="*/ 349 h 559"/>
                      <a:gd name="T28" fmla="*/ 38 w 646"/>
                      <a:gd name="T29" fmla="*/ 412 h 559"/>
                      <a:gd name="T30" fmla="*/ 83 w 646"/>
                      <a:gd name="T31" fmla="*/ 467 h 559"/>
                      <a:gd name="T32" fmla="*/ 143 w 646"/>
                      <a:gd name="T33" fmla="*/ 511 h 559"/>
                      <a:gd name="T34" fmla="*/ 211 w 646"/>
                      <a:gd name="T35" fmla="*/ 541 h 559"/>
                      <a:gd name="T36" fmla="*/ 290 w 646"/>
                      <a:gd name="T37" fmla="*/ 557 h 559"/>
                      <a:gd name="T38" fmla="*/ 373 w 646"/>
                      <a:gd name="T39" fmla="*/ 556 h 559"/>
                      <a:gd name="T40" fmla="*/ 448 w 646"/>
                      <a:gd name="T41" fmla="*/ 536 h 559"/>
                      <a:gd name="T42" fmla="*/ 516 w 646"/>
                      <a:gd name="T43" fmla="*/ 504 h 559"/>
                      <a:gd name="T44" fmla="*/ 573 w 646"/>
                      <a:gd name="T45" fmla="*/ 457 h 559"/>
                      <a:gd name="T46" fmla="*/ 614 w 646"/>
                      <a:gd name="T47" fmla="*/ 400 h 559"/>
                      <a:gd name="T48" fmla="*/ 639 w 646"/>
                      <a:gd name="T49" fmla="*/ 335 h 559"/>
                      <a:gd name="T50" fmla="*/ 617 w 646"/>
                      <a:gd name="T51" fmla="*/ 279 h 559"/>
                      <a:gd name="T52" fmla="*/ 607 w 646"/>
                      <a:gd name="T53" fmla="*/ 343 h 559"/>
                      <a:gd name="T54" fmla="*/ 581 w 646"/>
                      <a:gd name="T55" fmla="*/ 400 h 559"/>
                      <a:gd name="T56" fmla="*/ 541 w 646"/>
                      <a:gd name="T57" fmla="*/ 450 h 559"/>
                      <a:gd name="T58" fmla="*/ 487 w 646"/>
                      <a:gd name="T59" fmla="*/ 490 h 559"/>
                      <a:gd name="T60" fmla="*/ 424 w 646"/>
                      <a:gd name="T61" fmla="*/ 518 h 559"/>
                      <a:gd name="T62" fmla="*/ 352 w 646"/>
                      <a:gd name="T63" fmla="*/ 532 h 559"/>
                      <a:gd name="T64" fmla="*/ 278 w 646"/>
                      <a:gd name="T65" fmla="*/ 530 h 559"/>
                      <a:gd name="T66" fmla="*/ 209 w 646"/>
                      <a:gd name="T67" fmla="*/ 514 h 559"/>
                      <a:gd name="T68" fmla="*/ 147 w 646"/>
                      <a:gd name="T69" fmla="*/ 483 h 559"/>
                      <a:gd name="T70" fmla="*/ 96 w 646"/>
                      <a:gd name="T71" fmla="*/ 441 h 559"/>
                      <a:gd name="T72" fmla="*/ 59 w 646"/>
                      <a:gd name="T73" fmla="*/ 390 h 559"/>
                      <a:gd name="T74" fmla="*/ 35 w 646"/>
                      <a:gd name="T75" fmla="*/ 330 h 559"/>
                      <a:gd name="T76" fmla="*/ 30 w 646"/>
                      <a:gd name="T77" fmla="*/ 266 h 559"/>
                      <a:gd name="T78" fmla="*/ 42 w 646"/>
                      <a:gd name="T79" fmla="*/ 204 h 559"/>
                      <a:gd name="T80" fmla="*/ 72 w 646"/>
                      <a:gd name="T81" fmla="*/ 148 h 559"/>
                      <a:gd name="T82" fmla="*/ 115 w 646"/>
                      <a:gd name="T83" fmla="*/ 99 h 559"/>
                      <a:gd name="T84" fmla="*/ 171 w 646"/>
                      <a:gd name="T85" fmla="*/ 61 h 559"/>
                      <a:gd name="T86" fmla="*/ 235 w 646"/>
                      <a:gd name="T87" fmla="*/ 37 h 559"/>
                      <a:gd name="T88" fmla="*/ 307 w 646"/>
                      <a:gd name="T89" fmla="*/ 26 h 559"/>
                      <a:gd name="T90" fmla="*/ 382 w 646"/>
                      <a:gd name="T91" fmla="*/ 30 h 559"/>
                      <a:gd name="T92" fmla="*/ 451 w 646"/>
                      <a:gd name="T93" fmla="*/ 50 h 559"/>
                      <a:gd name="T94" fmla="*/ 510 w 646"/>
                      <a:gd name="T95" fmla="*/ 83 h 559"/>
                      <a:gd name="T96" fmla="*/ 559 w 646"/>
                      <a:gd name="T97" fmla="*/ 127 h 559"/>
                      <a:gd name="T98" fmla="*/ 593 w 646"/>
                      <a:gd name="T99" fmla="*/ 180 h 559"/>
                      <a:gd name="T100" fmla="*/ 613 w 646"/>
                      <a:gd name="T101" fmla="*/ 240 h 5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46" h="559">
                        <a:moveTo>
                          <a:pt x="646" y="279"/>
                        </a:moveTo>
                        <a:lnTo>
                          <a:pt x="645" y="265"/>
                        </a:lnTo>
                        <a:lnTo>
                          <a:pt x="644" y="250"/>
                        </a:lnTo>
                        <a:lnTo>
                          <a:pt x="643" y="237"/>
                        </a:lnTo>
                        <a:lnTo>
                          <a:pt x="639" y="223"/>
                        </a:lnTo>
                        <a:lnTo>
                          <a:pt x="636" y="209"/>
                        </a:lnTo>
                        <a:lnTo>
                          <a:pt x="631" y="196"/>
                        </a:lnTo>
                        <a:lnTo>
                          <a:pt x="626" y="183"/>
                        </a:lnTo>
                        <a:lnTo>
                          <a:pt x="620" y="170"/>
                        </a:lnTo>
                        <a:lnTo>
                          <a:pt x="614" y="158"/>
                        </a:lnTo>
                        <a:lnTo>
                          <a:pt x="607" y="146"/>
                        </a:lnTo>
                        <a:lnTo>
                          <a:pt x="599" y="134"/>
                        </a:lnTo>
                        <a:lnTo>
                          <a:pt x="591" y="123"/>
                        </a:lnTo>
                        <a:lnTo>
                          <a:pt x="582" y="112"/>
                        </a:lnTo>
                        <a:lnTo>
                          <a:pt x="573" y="101"/>
                        </a:lnTo>
                        <a:lnTo>
                          <a:pt x="562" y="91"/>
                        </a:lnTo>
                        <a:lnTo>
                          <a:pt x="551" y="81"/>
                        </a:lnTo>
                        <a:lnTo>
                          <a:pt x="540" y="72"/>
                        </a:lnTo>
                        <a:lnTo>
                          <a:pt x="529" y="64"/>
                        </a:lnTo>
                        <a:lnTo>
                          <a:pt x="516" y="55"/>
                        </a:lnTo>
                        <a:lnTo>
                          <a:pt x="504" y="47"/>
                        </a:lnTo>
                        <a:lnTo>
                          <a:pt x="490" y="40"/>
                        </a:lnTo>
                        <a:lnTo>
                          <a:pt x="477" y="33"/>
                        </a:lnTo>
                        <a:lnTo>
                          <a:pt x="463" y="27"/>
                        </a:lnTo>
                        <a:lnTo>
                          <a:pt x="448" y="21"/>
                        </a:lnTo>
                        <a:lnTo>
                          <a:pt x="434" y="16"/>
                        </a:lnTo>
                        <a:lnTo>
                          <a:pt x="419" y="12"/>
                        </a:lnTo>
                        <a:lnTo>
                          <a:pt x="403" y="8"/>
                        </a:lnTo>
                        <a:lnTo>
                          <a:pt x="388" y="5"/>
                        </a:lnTo>
                        <a:lnTo>
                          <a:pt x="373" y="3"/>
                        </a:lnTo>
                        <a:lnTo>
                          <a:pt x="356" y="1"/>
                        </a:lnTo>
                        <a:lnTo>
                          <a:pt x="339" y="0"/>
                        </a:lnTo>
                        <a:lnTo>
                          <a:pt x="323" y="0"/>
                        </a:lnTo>
                        <a:lnTo>
                          <a:pt x="306" y="0"/>
                        </a:lnTo>
                        <a:lnTo>
                          <a:pt x="290" y="1"/>
                        </a:lnTo>
                        <a:lnTo>
                          <a:pt x="274" y="3"/>
                        </a:lnTo>
                        <a:lnTo>
                          <a:pt x="258" y="5"/>
                        </a:lnTo>
                        <a:lnTo>
                          <a:pt x="242" y="8"/>
                        </a:lnTo>
                        <a:lnTo>
                          <a:pt x="227" y="12"/>
                        </a:lnTo>
                        <a:lnTo>
                          <a:pt x="211" y="16"/>
                        </a:lnTo>
                        <a:lnTo>
                          <a:pt x="197" y="21"/>
                        </a:lnTo>
                        <a:lnTo>
                          <a:pt x="183" y="27"/>
                        </a:lnTo>
                        <a:lnTo>
                          <a:pt x="169" y="33"/>
                        </a:lnTo>
                        <a:lnTo>
                          <a:pt x="156" y="40"/>
                        </a:lnTo>
                        <a:lnTo>
                          <a:pt x="143" y="47"/>
                        </a:lnTo>
                        <a:lnTo>
                          <a:pt x="130" y="55"/>
                        </a:lnTo>
                        <a:lnTo>
                          <a:pt x="118" y="64"/>
                        </a:lnTo>
                        <a:lnTo>
                          <a:pt x="106" y="72"/>
                        </a:lnTo>
                        <a:lnTo>
                          <a:pt x="94" y="81"/>
                        </a:lnTo>
                        <a:lnTo>
                          <a:pt x="83" y="91"/>
                        </a:lnTo>
                        <a:lnTo>
                          <a:pt x="74" y="101"/>
                        </a:lnTo>
                        <a:lnTo>
                          <a:pt x="64" y="112"/>
                        </a:lnTo>
                        <a:lnTo>
                          <a:pt x="55" y="123"/>
                        </a:lnTo>
                        <a:lnTo>
                          <a:pt x="47" y="134"/>
                        </a:lnTo>
                        <a:lnTo>
                          <a:pt x="38" y="146"/>
                        </a:lnTo>
                        <a:lnTo>
                          <a:pt x="31" y="158"/>
                        </a:lnTo>
                        <a:lnTo>
                          <a:pt x="25" y="170"/>
                        </a:lnTo>
                        <a:lnTo>
                          <a:pt x="19" y="183"/>
                        </a:lnTo>
                        <a:lnTo>
                          <a:pt x="15" y="196"/>
                        </a:lnTo>
                        <a:lnTo>
                          <a:pt x="10" y="209"/>
                        </a:lnTo>
                        <a:lnTo>
                          <a:pt x="6" y="223"/>
                        </a:lnTo>
                        <a:lnTo>
                          <a:pt x="4" y="237"/>
                        </a:lnTo>
                        <a:lnTo>
                          <a:pt x="2" y="250"/>
                        </a:lnTo>
                        <a:lnTo>
                          <a:pt x="0" y="265"/>
                        </a:lnTo>
                        <a:lnTo>
                          <a:pt x="0" y="279"/>
                        </a:lnTo>
                        <a:lnTo>
                          <a:pt x="0" y="293"/>
                        </a:lnTo>
                        <a:lnTo>
                          <a:pt x="2" y="308"/>
                        </a:lnTo>
                        <a:lnTo>
                          <a:pt x="4" y="322"/>
                        </a:lnTo>
                        <a:lnTo>
                          <a:pt x="6" y="335"/>
                        </a:lnTo>
                        <a:lnTo>
                          <a:pt x="10" y="349"/>
                        </a:lnTo>
                        <a:lnTo>
                          <a:pt x="15" y="362"/>
                        </a:lnTo>
                        <a:lnTo>
                          <a:pt x="19" y="375"/>
                        </a:lnTo>
                        <a:lnTo>
                          <a:pt x="25" y="388"/>
                        </a:lnTo>
                        <a:lnTo>
                          <a:pt x="31" y="400"/>
                        </a:lnTo>
                        <a:lnTo>
                          <a:pt x="38" y="412"/>
                        </a:lnTo>
                        <a:lnTo>
                          <a:pt x="47" y="425"/>
                        </a:lnTo>
                        <a:lnTo>
                          <a:pt x="55" y="436"/>
                        </a:lnTo>
                        <a:lnTo>
                          <a:pt x="64" y="446"/>
                        </a:lnTo>
                        <a:lnTo>
                          <a:pt x="74" y="457"/>
                        </a:lnTo>
                        <a:lnTo>
                          <a:pt x="83" y="467"/>
                        </a:lnTo>
                        <a:lnTo>
                          <a:pt x="94" y="477"/>
                        </a:lnTo>
                        <a:lnTo>
                          <a:pt x="106" y="486"/>
                        </a:lnTo>
                        <a:lnTo>
                          <a:pt x="118" y="495"/>
                        </a:lnTo>
                        <a:lnTo>
                          <a:pt x="130" y="504"/>
                        </a:lnTo>
                        <a:lnTo>
                          <a:pt x="143" y="511"/>
                        </a:lnTo>
                        <a:lnTo>
                          <a:pt x="156" y="518"/>
                        </a:lnTo>
                        <a:lnTo>
                          <a:pt x="169" y="525"/>
                        </a:lnTo>
                        <a:lnTo>
                          <a:pt x="183" y="531"/>
                        </a:lnTo>
                        <a:lnTo>
                          <a:pt x="197" y="536"/>
                        </a:lnTo>
                        <a:lnTo>
                          <a:pt x="211" y="541"/>
                        </a:lnTo>
                        <a:lnTo>
                          <a:pt x="227" y="547"/>
                        </a:lnTo>
                        <a:lnTo>
                          <a:pt x="242" y="550"/>
                        </a:lnTo>
                        <a:lnTo>
                          <a:pt x="258" y="553"/>
                        </a:lnTo>
                        <a:lnTo>
                          <a:pt x="274" y="556"/>
                        </a:lnTo>
                        <a:lnTo>
                          <a:pt x="290" y="557"/>
                        </a:lnTo>
                        <a:lnTo>
                          <a:pt x="306" y="558"/>
                        </a:lnTo>
                        <a:lnTo>
                          <a:pt x="323" y="559"/>
                        </a:lnTo>
                        <a:lnTo>
                          <a:pt x="339" y="558"/>
                        </a:lnTo>
                        <a:lnTo>
                          <a:pt x="356" y="557"/>
                        </a:lnTo>
                        <a:lnTo>
                          <a:pt x="373" y="556"/>
                        </a:lnTo>
                        <a:lnTo>
                          <a:pt x="388" y="553"/>
                        </a:lnTo>
                        <a:lnTo>
                          <a:pt x="403" y="550"/>
                        </a:lnTo>
                        <a:lnTo>
                          <a:pt x="419" y="547"/>
                        </a:lnTo>
                        <a:lnTo>
                          <a:pt x="434" y="541"/>
                        </a:lnTo>
                        <a:lnTo>
                          <a:pt x="448" y="536"/>
                        </a:lnTo>
                        <a:lnTo>
                          <a:pt x="463" y="531"/>
                        </a:lnTo>
                        <a:lnTo>
                          <a:pt x="477" y="525"/>
                        </a:lnTo>
                        <a:lnTo>
                          <a:pt x="490" y="518"/>
                        </a:lnTo>
                        <a:lnTo>
                          <a:pt x="504" y="511"/>
                        </a:lnTo>
                        <a:lnTo>
                          <a:pt x="516" y="504"/>
                        </a:lnTo>
                        <a:lnTo>
                          <a:pt x="529" y="495"/>
                        </a:lnTo>
                        <a:lnTo>
                          <a:pt x="540" y="486"/>
                        </a:lnTo>
                        <a:lnTo>
                          <a:pt x="551" y="477"/>
                        </a:lnTo>
                        <a:lnTo>
                          <a:pt x="562" y="467"/>
                        </a:lnTo>
                        <a:lnTo>
                          <a:pt x="573" y="457"/>
                        </a:lnTo>
                        <a:lnTo>
                          <a:pt x="582" y="446"/>
                        </a:lnTo>
                        <a:lnTo>
                          <a:pt x="591" y="436"/>
                        </a:lnTo>
                        <a:lnTo>
                          <a:pt x="599" y="425"/>
                        </a:lnTo>
                        <a:lnTo>
                          <a:pt x="607" y="412"/>
                        </a:lnTo>
                        <a:lnTo>
                          <a:pt x="614" y="400"/>
                        </a:lnTo>
                        <a:lnTo>
                          <a:pt x="620" y="388"/>
                        </a:lnTo>
                        <a:lnTo>
                          <a:pt x="626" y="375"/>
                        </a:lnTo>
                        <a:lnTo>
                          <a:pt x="631" y="362"/>
                        </a:lnTo>
                        <a:lnTo>
                          <a:pt x="636" y="349"/>
                        </a:lnTo>
                        <a:lnTo>
                          <a:pt x="639" y="335"/>
                        </a:lnTo>
                        <a:lnTo>
                          <a:pt x="643" y="322"/>
                        </a:lnTo>
                        <a:lnTo>
                          <a:pt x="644" y="308"/>
                        </a:lnTo>
                        <a:lnTo>
                          <a:pt x="645" y="293"/>
                        </a:lnTo>
                        <a:lnTo>
                          <a:pt x="646" y="279"/>
                        </a:lnTo>
                        <a:close/>
                        <a:moveTo>
                          <a:pt x="617" y="279"/>
                        </a:moveTo>
                        <a:lnTo>
                          <a:pt x="617" y="292"/>
                        </a:lnTo>
                        <a:lnTo>
                          <a:pt x="615" y="306"/>
                        </a:lnTo>
                        <a:lnTo>
                          <a:pt x="613" y="318"/>
                        </a:lnTo>
                        <a:lnTo>
                          <a:pt x="611" y="330"/>
                        </a:lnTo>
                        <a:lnTo>
                          <a:pt x="607" y="343"/>
                        </a:lnTo>
                        <a:lnTo>
                          <a:pt x="604" y="355"/>
                        </a:lnTo>
                        <a:lnTo>
                          <a:pt x="599" y="366"/>
                        </a:lnTo>
                        <a:lnTo>
                          <a:pt x="593" y="378"/>
                        </a:lnTo>
                        <a:lnTo>
                          <a:pt x="588" y="390"/>
                        </a:lnTo>
                        <a:lnTo>
                          <a:pt x="581" y="400"/>
                        </a:lnTo>
                        <a:lnTo>
                          <a:pt x="574" y="411"/>
                        </a:lnTo>
                        <a:lnTo>
                          <a:pt x="567" y="421"/>
                        </a:lnTo>
                        <a:lnTo>
                          <a:pt x="559" y="431"/>
                        </a:lnTo>
                        <a:lnTo>
                          <a:pt x="549" y="441"/>
                        </a:lnTo>
                        <a:lnTo>
                          <a:pt x="541" y="450"/>
                        </a:lnTo>
                        <a:lnTo>
                          <a:pt x="530" y="458"/>
                        </a:lnTo>
                        <a:lnTo>
                          <a:pt x="521" y="468"/>
                        </a:lnTo>
                        <a:lnTo>
                          <a:pt x="510" y="475"/>
                        </a:lnTo>
                        <a:lnTo>
                          <a:pt x="498" y="483"/>
                        </a:lnTo>
                        <a:lnTo>
                          <a:pt x="487" y="490"/>
                        </a:lnTo>
                        <a:lnTo>
                          <a:pt x="476" y="496"/>
                        </a:lnTo>
                        <a:lnTo>
                          <a:pt x="463" y="502"/>
                        </a:lnTo>
                        <a:lnTo>
                          <a:pt x="451" y="509"/>
                        </a:lnTo>
                        <a:lnTo>
                          <a:pt x="438" y="514"/>
                        </a:lnTo>
                        <a:lnTo>
                          <a:pt x="424" y="518"/>
                        </a:lnTo>
                        <a:lnTo>
                          <a:pt x="410" y="522"/>
                        </a:lnTo>
                        <a:lnTo>
                          <a:pt x="396" y="525"/>
                        </a:lnTo>
                        <a:lnTo>
                          <a:pt x="382" y="528"/>
                        </a:lnTo>
                        <a:lnTo>
                          <a:pt x="368" y="530"/>
                        </a:lnTo>
                        <a:lnTo>
                          <a:pt x="352" y="532"/>
                        </a:lnTo>
                        <a:lnTo>
                          <a:pt x="338" y="533"/>
                        </a:lnTo>
                        <a:lnTo>
                          <a:pt x="323" y="533"/>
                        </a:lnTo>
                        <a:lnTo>
                          <a:pt x="307" y="533"/>
                        </a:lnTo>
                        <a:lnTo>
                          <a:pt x="293" y="532"/>
                        </a:lnTo>
                        <a:lnTo>
                          <a:pt x="278" y="530"/>
                        </a:lnTo>
                        <a:lnTo>
                          <a:pt x="264" y="528"/>
                        </a:lnTo>
                        <a:lnTo>
                          <a:pt x="249" y="525"/>
                        </a:lnTo>
                        <a:lnTo>
                          <a:pt x="235" y="522"/>
                        </a:lnTo>
                        <a:lnTo>
                          <a:pt x="222" y="518"/>
                        </a:lnTo>
                        <a:lnTo>
                          <a:pt x="209" y="514"/>
                        </a:lnTo>
                        <a:lnTo>
                          <a:pt x="196" y="509"/>
                        </a:lnTo>
                        <a:lnTo>
                          <a:pt x="183" y="502"/>
                        </a:lnTo>
                        <a:lnTo>
                          <a:pt x="171" y="496"/>
                        </a:lnTo>
                        <a:lnTo>
                          <a:pt x="159" y="490"/>
                        </a:lnTo>
                        <a:lnTo>
                          <a:pt x="147" y="483"/>
                        </a:lnTo>
                        <a:lnTo>
                          <a:pt x="136" y="475"/>
                        </a:lnTo>
                        <a:lnTo>
                          <a:pt x="126" y="468"/>
                        </a:lnTo>
                        <a:lnTo>
                          <a:pt x="115" y="458"/>
                        </a:lnTo>
                        <a:lnTo>
                          <a:pt x="106" y="450"/>
                        </a:lnTo>
                        <a:lnTo>
                          <a:pt x="96" y="441"/>
                        </a:lnTo>
                        <a:lnTo>
                          <a:pt x="88" y="431"/>
                        </a:lnTo>
                        <a:lnTo>
                          <a:pt x="80" y="421"/>
                        </a:lnTo>
                        <a:lnTo>
                          <a:pt x="72" y="411"/>
                        </a:lnTo>
                        <a:lnTo>
                          <a:pt x="64" y="400"/>
                        </a:lnTo>
                        <a:lnTo>
                          <a:pt x="59" y="390"/>
                        </a:lnTo>
                        <a:lnTo>
                          <a:pt x="53" y="378"/>
                        </a:lnTo>
                        <a:lnTo>
                          <a:pt x="47" y="366"/>
                        </a:lnTo>
                        <a:lnTo>
                          <a:pt x="42" y="355"/>
                        </a:lnTo>
                        <a:lnTo>
                          <a:pt x="38" y="343"/>
                        </a:lnTo>
                        <a:lnTo>
                          <a:pt x="35" y="330"/>
                        </a:lnTo>
                        <a:lnTo>
                          <a:pt x="32" y="318"/>
                        </a:lnTo>
                        <a:lnTo>
                          <a:pt x="31" y="306"/>
                        </a:lnTo>
                        <a:lnTo>
                          <a:pt x="30" y="292"/>
                        </a:lnTo>
                        <a:lnTo>
                          <a:pt x="29" y="279"/>
                        </a:lnTo>
                        <a:lnTo>
                          <a:pt x="30" y="266"/>
                        </a:lnTo>
                        <a:lnTo>
                          <a:pt x="31" y="253"/>
                        </a:lnTo>
                        <a:lnTo>
                          <a:pt x="32" y="240"/>
                        </a:lnTo>
                        <a:lnTo>
                          <a:pt x="35" y="228"/>
                        </a:lnTo>
                        <a:lnTo>
                          <a:pt x="38" y="215"/>
                        </a:lnTo>
                        <a:lnTo>
                          <a:pt x="42" y="204"/>
                        </a:lnTo>
                        <a:lnTo>
                          <a:pt x="47" y="192"/>
                        </a:lnTo>
                        <a:lnTo>
                          <a:pt x="53" y="180"/>
                        </a:lnTo>
                        <a:lnTo>
                          <a:pt x="59" y="169"/>
                        </a:lnTo>
                        <a:lnTo>
                          <a:pt x="64" y="158"/>
                        </a:lnTo>
                        <a:lnTo>
                          <a:pt x="72" y="148"/>
                        </a:lnTo>
                        <a:lnTo>
                          <a:pt x="80" y="137"/>
                        </a:lnTo>
                        <a:lnTo>
                          <a:pt x="88" y="127"/>
                        </a:lnTo>
                        <a:lnTo>
                          <a:pt x="96" y="118"/>
                        </a:lnTo>
                        <a:lnTo>
                          <a:pt x="106" y="109"/>
                        </a:lnTo>
                        <a:lnTo>
                          <a:pt x="115" y="99"/>
                        </a:lnTo>
                        <a:lnTo>
                          <a:pt x="126" y="91"/>
                        </a:lnTo>
                        <a:lnTo>
                          <a:pt x="136" y="83"/>
                        </a:lnTo>
                        <a:lnTo>
                          <a:pt x="147" y="76"/>
                        </a:lnTo>
                        <a:lnTo>
                          <a:pt x="159" y="69"/>
                        </a:lnTo>
                        <a:lnTo>
                          <a:pt x="171" y="61"/>
                        </a:lnTo>
                        <a:lnTo>
                          <a:pt x="183" y="55"/>
                        </a:lnTo>
                        <a:lnTo>
                          <a:pt x="196" y="50"/>
                        </a:lnTo>
                        <a:lnTo>
                          <a:pt x="209" y="45"/>
                        </a:lnTo>
                        <a:lnTo>
                          <a:pt x="222" y="40"/>
                        </a:lnTo>
                        <a:lnTo>
                          <a:pt x="235" y="37"/>
                        </a:lnTo>
                        <a:lnTo>
                          <a:pt x="249" y="33"/>
                        </a:lnTo>
                        <a:lnTo>
                          <a:pt x="264" y="30"/>
                        </a:lnTo>
                        <a:lnTo>
                          <a:pt x="278" y="28"/>
                        </a:lnTo>
                        <a:lnTo>
                          <a:pt x="293" y="27"/>
                        </a:lnTo>
                        <a:lnTo>
                          <a:pt x="307" y="26"/>
                        </a:lnTo>
                        <a:lnTo>
                          <a:pt x="323" y="25"/>
                        </a:lnTo>
                        <a:lnTo>
                          <a:pt x="338" y="26"/>
                        </a:lnTo>
                        <a:lnTo>
                          <a:pt x="352" y="27"/>
                        </a:lnTo>
                        <a:lnTo>
                          <a:pt x="368" y="28"/>
                        </a:lnTo>
                        <a:lnTo>
                          <a:pt x="382" y="30"/>
                        </a:lnTo>
                        <a:lnTo>
                          <a:pt x="396" y="33"/>
                        </a:lnTo>
                        <a:lnTo>
                          <a:pt x="410" y="37"/>
                        </a:lnTo>
                        <a:lnTo>
                          <a:pt x="424" y="40"/>
                        </a:lnTo>
                        <a:lnTo>
                          <a:pt x="438" y="45"/>
                        </a:lnTo>
                        <a:lnTo>
                          <a:pt x="451" y="50"/>
                        </a:lnTo>
                        <a:lnTo>
                          <a:pt x="463" y="55"/>
                        </a:lnTo>
                        <a:lnTo>
                          <a:pt x="476" y="61"/>
                        </a:lnTo>
                        <a:lnTo>
                          <a:pt x="487" y="69"/>
                        </a:lnTo>
                        <a:lnTo>
                          <a:pt x="498" y="76"/>
                        </a:lnTo>
                        <a:lnTo>
                          <a:pt x="510" y="83"/>
                        </a:lnTo>
                        <a:lnTo>
                          <a:pt x="521" y="91"/>
                        </a:lnTo>
                        <a:lnTo>
                          <a:pt x="530" y="99"/>
                        </a:lnTo>
                        <a:lnTo>
                          <a:pt x="541" y="109"/>
                        </a:lnTo>
                        <a:lnTo>
                          <a:pt x="549" y="118"/>
                        </a:lnTo>
                        <a:lnTo>
                          <a:pt x="559" y="127"/>
                        </a:lnTo>
                        <a:lnTo>
                          <a:pt x="567" y="137"/>
                        </a:lnTo>
                        <a:lnTo>
                          <a:pt x="574" y="148"/>
                        </a:lnTo>
                        <a:lnTo>
                          <a:pt x="581" y="158"/>
                        </a:lnTo>
                        <a:lnTo>
                          <a:pt x="588" y="169"/>
                        </a:lnTo>
                        <a:lnTo>
                          <a:pt x="593" y="180"/>
                        </a:lnTo>
                        <a:lnTo>
                          <a:pt x="599" y="192"/>
                        </a:lnTo>
                        <a:lnTo>
                          <a:pt x="604" y="204"/>
                        </a:lnTo>
                        <a:lnTo>
                          <a:pt x="607" y="215"/>
                        </a:lnTo>
                        <a:lnTo>
                          <a:pt x="611" y="228"/>
                        </a:lnTo>
                        <a:lnTo>
                          <a:pt x="613" y="240"/>
                        </a:lnTo>
                        <a:lnTo>
                          <a:pt x="615" y="253"/>
                        </a:lnTo>
                        <a:lnTo>
                          <a:pt x="617" y="266"/>
                        </a:lnTo>
                        <a:lnTo>
                          <a:pt x="617" y="279"/>
                        </a:lnTo>
                        <a:close/>
                      </a:path>
                    </a:pathLst>
                  </a:custGeom>
                  <a:solidFill>
                    <a:srgbClr val="6AC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1" name="Freeform 7617">
                    <a:extLst>
                      <a:ext uri="{FF2B5EF4-FFF2-40B4-BE49-F238E27FC236}">
                        <a16:creationId xmlns:a16="http://schemas.microsoft.com/office/drawing/2014/main" xmlns="" id="{1118A07B-7039-4829-ACBD-F93EC51D5B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47" y="1556"/>
                    <a:ext cx="102" cy="106"/>
                  </a:xfrm>
                  <a:custGeom>
                    <a:avLst/>
                    <a:gdLst>
                      <a:gd name="T0" fmla="*/ 610 w 616"/>
                      <a:gd name="T1" fmla="*/ 214 h 534"/>
                      <a:gd name="T2" fmla="*/ 586 w 616"/>
                      <a:gd name="T3" fmla="*/ 151 h 534"/>
                      <a:gd name="T4" fmla="*/ 546 w 616"/>
                      <a:gd name="T5" fmla="*/ 98 h 534"/>
                      <a:gd name="T6" fmla="*/ 493 w 616"/>
                      <a:gd name="T7" fmla="*/ 54 h 534"/>
                      <a:gd name="T8" fmla="*/ 427 w 616"/>
                      <a:gd name="T9" fmla="*/ 21 h 534"/>
                      <a:gd name="T10" fmla="*/ 355 w 616"/>
                      <a:gd name="T11" fmla="*/ 3 h 534"/>
                      <a:gd name="T12" fmla="*/ 277 w 616"/>
                      <a:gd name="T13" fmla="*/ 1 h 534"/>
                      <a:gd name="T14" fmla="*/ 202 w 616"/>
                      <a:gd name="T15" fmla="*/ 17 h 534"/>
                      <a:gd name="T16" fmla="*/ 136 w 616"/>
                      <a:gd name="T17" fmla="*/ 45 h 534"/>
                      <a:gd name="T18" fmla="*/ 80 w 616"/>
                      <a:gd name="T19" fmla="*/ 87 h 534"/>
                      <a:gd name="T20" fmla="*/ 36 w 616"/>
                      <a:gd name="T21" fmla="*/ 140 h 534"/>
                      <a:gd name="T22" fmla="*/ 9 w 616"/>
                      <a:gd name="T23" fmla="*/ 200 h 534"/>
                      <a:gd name="T24" fmla="*/ 0 w 616"/>
                      <a:gd name="T25" fmla="*/ 267 h 534"/>
                      <a:gd name="T26" fmla="*/ 9 w 616"/>
                      <a:gd name="T27" fmla="*/ 334 h 534"/>
                      <a:gd name="T28" fmla="*/ 36 w 616"/>
                      <a:gd name="T29" fmla="*/ 394 h 534"/>
                      <a:gd name="T30" fmla="*/ 80 w 616"/>
                      <a:gd name="T31" fmla="*/ 446 h 534"/>
                      <a:gd name="T32" fmla="*/ 136 w 616"/>
                      <a:gd name="T33" fmla="*/ 488 h 534"/>
                      <a:gd name="T34" fmla="*/ 202 w 616"/>
                      <a:gd name="T35" fmla="*/ 518 h 534"/>
                      <a:gd name="T36" fmla="*/ 277 w 616"/>
                      <a:gd name="T37" fmla="*/ 533 h 534"/>
                      <a:gd name="T38" fmla="*/ 355 w 616"/>
                      <a:gd name="T39" fmla="*/ 530 h 534"/>
                      <a:gd name="T40" fmla="*/ 427 w 616"/>
                      <a:gd name="T41" fmla="*/ 513 h 534"/>
                      <a:gd name="T42" fmla="*/ 493 w 616"/>
                      <a:gd name="T43" fmla="*/ 481 h 534"/>
                      <a:gd name="T44" fmla="*/ 546 w 616"/>
                      <a:gd name="T45" fmla="*/ 437 h 534"/>
                      <a:gd name="T46" fmla="*/ 586 w 616"/>
                      <a:gd name="T47" fmla="*/ 383 h 534"/>
                      <a:gd name="T48" fmla="*/ 610 w 616"/>
                      <a:gd name="T49" fmla="*/ 321 h 534"/>
                      <a:gd name="T50" fmla="*/ 587 w 616"/>
                      <a:gd name="T51" fmla="*/ 267 h 534"/>
                      <a:gd name="T52" fmla="*/ 578 w 616"/>
                      <a:gd name="T53" fmla="*/ 327 h 534"/>
                      <a:gd name="T54" fmla="*/ 553 w 616"/>
                      <a:gd name="T55" fmla="*/ 382 h 534"/>
                      <a:gd name="T56" fmla="*/ 514 w 616"/>
                      <a:gd name="T57" fmla="*/ 429 h 534"/>
                      <a:gd name="T58" fmla="*/ 464 w 616"/>
                      <a:gd name="T59" fmla="*/ 467 h 534"/>
                      <a:gd name="T60" fmla="*/ 404 w 616"/>
                      <a:gd name="T61" fmla="*/ 494 h 534"/>
                      <a:gd name="T62" fmla="*/ 336 w 616"/>
                      <a:gd name="T63" fmla="*/ 507 h 534"/>
                      <a:gd name="T64" fmla="*/ 265 w 616"/>
                      <a:gd name="T65" fmla="*/ 506 h 534"/>
                      <a:gd name="T66" fmla="*/ 199 w 616"/>
                      <a:gd name="T67" fmla="*/ 489 h 534"/>
                      <a:gd name="T68" fmla="*/ 141 w 616"/>
                      <a:gd name="T69" fmla="*/ 461 h 534"/>
                      <a:gd name="T70" fmla="*/ 92 w 616"/>
                      <a:gd name="T71" fmla="*/ 421 h 534"/>
                      <a:gd name="T72" fmla="*/ 57 w 616"/>
                      <a:gd name="T73" fmla="*/ 372 h 534"/>
                      <a:gd name="T74" fmla="*/ 34 w 616"/>
                      <a:gd name="T75" fmla="*/ 316 h 534"/>
                      <a:gd name="T76" fmla="*/ 29 w 616"/>
                      <a:gd name="T77" fmla="*/ 255 h 534"/>
                      <a:gd name="T78" fmla="*/ 41 w 616"/>
                      <a:gd name="T79" fmla="*/ 195 h 534"/>
                      <a:gd name="T80" fmla="*/ 70 w 616"/>
                      <a:gd name="T81" fmla="*/ 142 h 534"/>
                      <a:gd name="T82" fmla="*/ 111 w 616"/>
                      <a:gd name="T83" fmla="*/ 97 h 534"/>
                      <a:gd name="T84" fmla="*/ 163 w 616"/>
                      <a:gd name="T85" fmla="*/ 61 h 534"/>
                      <a:gd name="T86" fmla="*/ 225 w 616"/>
                      <a:gd name="T87" fmla="*/ 36 h 534"/>
                      <a:gd name="T88" fmla="*/ 294 w 616"/>
                      <a:gd name="T89" fmla="*/ 26 h 534"/>
                      <a:gd name="T90" fmla="*/ 365 w 616"/>
                      <a:gd name="T91" fmla="*/ 31 h 534"/>
                      <a:gd name="T92" fmla="*/ 429 w 616"/>
                      <a:gd name="T93" fmla="*/ 49 h 534"/>
                      <a:gd name="T94" fmla="*/ 486 w 616"/>
                      <a:gd name="T95" fmla="*/ 81 h 534"/>
                      <a:gd name="T96" fmla="*/ 532 w 616"/>
                      <a:gd name="T97" fmla="*/ 122 h 534"/>
                      <a:gd name="T98" fmla="*/ 565 w 616"/>
                      <a:gd name="T99" fmla="*/ 174 h 534"/>
                      <a:gd name="T100" fmla="*/ 584 w 616"/>
                      <a:gd name="T101" fmla="*/ 23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16" h="534">
                        <a:moveTo>
                          <a:pt x="616" y="267"/>
                        </a:moveTo>
                        <a:lnTo>
                          <a:pt x="616" y="254"/>
                        </a:lnTo>
                        <a:lnTo>
                          <a:pt x="615" y="240"/>
                        </a:lnTo>
                        <a:lnTo>
                          <a:pt x="612" y="227"/>
                        </a:lnTo>
                        <a:lnTo>
                          <a:pt x="610" y="214"/>
                        </a:lnTo>
                        <a:lnTo>
                          <a:pt x="606" y="200"/>
                        </a:lnTo>
                        <a:lnTo>
                          <a:pt x="603" y="188"/>
                        </a:lnTo>
                        <a:lnTo>
                          <a:pt x="598" y="176"/>
                        </a:lnTo>
                        <a:lnTo>
                          <a:pt x="592" y="163"/>
                        </a:lnTo>
                        <a:lnTo>
                          <a:pt x="586" y="151"/>
                        </a:lnTo>
                        <a:lnTo>
                          <a:pt x="579" y="140"/>
                        </a:lnTo>
                        <a:lnTo>
                          <a:pt x="572" y="128"/>
                        </a:lnTo>
                        <a:lnTo>
                          <a:pt x="564" y="118"/>
                        </a:lnTo>
                        <a:lnTo>
                          <a:pt x="555" y="108"/>
                        </a:lnTo>
                        <a:lnTo>
                          <a:pt x="546" y="98"/>
                        </a:lnTo>
                        <a:lnTo>
                          <a:pt x="536" y="87"/>
                        </a:lnTo>
                        <a:lnTo>
                          <a:pt x="526" y="78"/>
                        </a:lnTo>
                        <a:lnTo>
                          <a:pt x="515" y="70"/>
                        </a:lnTo>
                        <a:lnTo>
                          <a:pt x="504" y="61"/>
                        </a:lnTo>
                        <a:lnTo>
                          <a:pt x="493" y="54"/>
                        </a:lnTo>
                        <a:lnTo>
                          <a:pt x="481" y="45"/>
                        </a:lnTo>
                        <a:lnTo>
                          <a:pt x="468" y="39"/>
                        </a:lnTo>
                        <a:lnTo>
                          <a:pt x="455" y="32"/>
                        </a:lnTo>
                        <a:lnTo>
                          <a:pt x="442" y="27"/>
                        </a:lnTo>
                        <a:lnTo>
                          <a:pt x="427" y="21"/>
                        </a:lnTo>
                        <a:lnTo>
                          <a:pt x="414" y="17"/>
                        </a:lnTo>
                        <a:lnTo>
                          <a:pt x="400" y="13"/>
                        </a:lnTo>
                        <a:lnTo>
                          <a:pt x="385" y="8"/>
                        </a:lnTo>
                        <a:lnTo>
                          <a:pt x="371" y="5"/>
                        </a:lnTo>
                        <a:lnTo>
                          <a:pt x="355" y="3"/>
                        </a:lnTo>
                        <a:lnTo>
                          <a:pt x="340" y="1"/>
                        </a:lnTo>
                        <a:lnTo>
                          <a:pt x="324" y="0"/>
                        </a:lnTo>
                        <a:lnTo>
                          <a:pt x="308" y="0"/>
                        </a:lnTo>
                        <a:lnTo>
                          <a:pt x="292" y="0"/>
                        </a:lnTo>
                        <a:lnTo>
                          <a:pt x="277" y="1"/>
                        </a:lnTo>
                        <a:lnTo>
                          <a:pt x="262" y="3"/>
                        </a:lnTo>
                        <a:lnTo>
                          <a:pt x="246" y="5"/>
                        </a:lnTo>
                        <a:lnTo>
                          <a:pt x="231" y="8"/>
                        </a:lnTo>
                        <a:lnTo>
                          <a:pt x="217" y="13"/>
                        </a:lnTo>
                        <a:lnTo>
                          <a:pt x="202" y="17"/>
                        </a:lnTo>
                        <a:lnTo>
                          <a:pt x="188" y="21"/>
                        </a:lnTo>
                        <a:lnTo>
                          <a:pt x="174" y="27"/>
                        </a:lnTo>
                        <a:lnTo>
                          <a:pt x="161" y="32"/>
                        </a:lnTo>
                        <a:lnTo>
                          <a:pt x="148" y="39"/>
                        </a:lnTo>
                        <a:lnTo>
                          <a:pt x="136" y="45"/>
                        </a:lnTo>
                        <a:lnTo>
                          <a:pt x="123" y="54"/>
                        </a:lnTo>
                        <a:lnTo>
                          <a:pt x="112" y="61"/>
                        </a:lnTo>
                        <a:lnTo>
                          <a:pt x="100" y="70"/>
                        </a:lnTo>
                        <a:lnTo>
                          <a:pt x="90" y="78"/>
                        </a:lnTo>
                        <a:lnTo>
                          <a:pt x="80" y="87"/>
                        </a:lnTo>
                        <a:lnTo>
                          <a:pt x="70" y="98"/>
                        </a:lnTo>
                        <a:lnTo>
                          <a:pt x="61" y="108"/>
                        </a:lnTo>
                        <a:lnTo>
                          <a:pt x="52" y="118"/>
                        </a:lnTo>
                        <a:lnTo>
                          <a:pt x="45" y="128"/>
                        </a:lnTo>
                        <a:lnTo>
                          <a:pt x="36" y="140"/>
                        </a:lnTo>
                        <a:lnTo>
                          <a:pt x="30" y="151"/>
                        </a:lnTo>
                        <a:lnTo>
                          <a:pt x="23" y="163"/>
                        </a:lnTo>
                        <a:lnTo>
                          <a:pt x="19" y="176"/>
                        </a:lnTo>
                        <a:lnTo>
                          <a:pt x="14" y="188"/>
                        </a:lnTo>
                        <a:lnTo>
                          <a:pt x="9" y="200"/>
                        </a:lnTo>
                        <a:lnTo>
                          <a:pt x="6" y="214"/>
                        </a:lnTo>
                        <a:lnTo>
                          <a:pt x="3" y="227"/>
                        </a:lnTo>
                        <a:lnTo>
                          <a:pt x="1" y="240"/>
                        </a:lnTo>
                        <a:lnTo>
                          <a:pt x="0" y="254"/>
                        </a:lnTo>
                        <a:lnTo>
                          <a:pt x="0" y="267"/>
                        </a:lnTo>
                        <a:lnTo>
                          <a:pt x="0" y="281"/>
                        </a:lnTo>
                        <a:lnTo>
                          <a:pt x="1" y="295"/>
                        </a:lnTo>
                        <a:lnTo>
                          <a:pt x="3" y="308"/>
                        </a:lnTo>
                        <a:lnTo>
                          <a:pt x="6" y="321"/>
                        </a:lnTo>
                        <a:lnTo>
                          <a:pt x="9" y="334"/>
                        </a:lnTo>
                        <a:lnTo>
                          <a:pt x="14" y="347"/>
                        </a:lnTo>
                        <a:lnTo>
                          <a:pt x="19" y="359"/>
                        </a:lnTo>
                        <a:lnTo>
                          <a:pt x="23" y="371"/>
                        </a:lnTo>
                        <a:lnTo>
                          <a:pt x="30" y="383"/>
                        </a:lnTo>
                        <a:lnTo>
                          <a:pt x="36" y="394"/>
                        </a:lnTo>
                        <a:lnTo>
                          <a:pt x="45" y="405"/>
                        </a:lnTo>
                        <a:lnTo>
                          <a:pt x="52" y="417"/>
                        </a:lnTo>
                        <a:lnTo>
                          <a:pt x="61" y="427"/>
                        </a:lnTo>
                        <a:lnTo>
                          <a:pt x="70" y="437"/>
                        </a:lnTo>
                        <a:lnTo>
                          <a:pt x="80" y="446"/>
                        </a:lnTo>
                        <a:lnTo>
                          <a:pt x="90" y="456"/>
                        </a:lnTo>
                        <a:lnTo>
                          <a:pt x="100" y="465"/>
                        </a:lnTo>
                        <a:lnTo>
                          <a:pt x="112" y="473"/>
                        </a:lnTo>
                        <a:lnTo>
                          <a:pt x="123" y="481"/>
                        </a:lnTo>
                        <a:lnTo>
                          <a:pt x="136" y="488"/>
                        </a:lnTo>
                        <a:lnTo>
                          <a:pt x="148" y="496"/>
                        </a:lnTo>
                        <a:lnTo>
                          <a:pt x="161" y="502"/>
                        </a:lnTo>
                        <a:lnTo>
                          <a:pt x="174" y="508"/>
                        </a:lnTo>
                        <a:lnTo>
                          <a:pt x="188" y="513"/>
                        </a:lnTo>
                        <a:lnTo>
                          <a:pt x="202" y="518"/>
                        </a:lnTo>
                        <a:lnTo>
                          <a:pt x="217" y="522"/>
                        </a:lnTo>
                        <a:lnTo>
                          <a:pt x="231" y="525"/>
                        </a:lnTo>
                        <a:lnTo>
                          <a:pt x="246" y="528"/>
                        </a:lnTo>
                        <a:lnTo>
                          <a:pt x="262" y="530"/>
                        </a:lnTo>
                        <a:lnTo>
                          <a:pt x="277" y="533"/>
                        </a:lnTo>
                        <a:lnTo>
                          <a:pt x="292" y="534"/>
                        </a:lnTo>
                        <a:lnTo>
                          <a:pt x="308" y="534"/>
                        </a:lnTo>
                        <a:lnTo>
                          <a:pt x="324" y="534"/>
                        </a:lnTo>
                        <a:lnTo>
                          <a:pt x="340" y="533"/>
                        </a:lnTo>
                        <a:lnTo>
                          <a:pt x="355" y="530"/>
                        </a:lnTo>
                        <a:lnTo>
                          <a:pt x="371" y="528"/>
                        </a:lnTo>
                        <a:lnTo>
                          <a:pt x="385" y="525"/>
                        </a:lnTo>
                        <a:lnTo>
                          <a:pt x="400" y="522"/>
                        </a:lnTo>
                        <a:lnTo>
                          <a:pt x="414" y="518"/>
                        </a:lnTo>
                        <a:lnTo>
                          <a:pt x="427" y="513"/>
                        </a:lnTo>
                        <a:lnTo>
                          <a:pt x="442" y="508"/>
                        </a:lnTo>
                        <a:lnTo>
                          <a:pt x="455" y="502"/>
                        </a:lnTo>
                        <a:lnTo>
                          <a:pt x="468" y="496"/>
                        </a:lnTo>
                        <a:lnTo>
                          <a:pt x="481" y="488"/>
                        </a:lnTo>
                        <a:lnTo>
                          <a:pt x="493" y="481"/>
                        </a:lnTo>
                        <a:lnTo>
                          <a:pt x="504" y="473"/>
                        </a:lnTo>
                        <a:lnTo>
                          <a:pt x="515" y="465"/>
                        </a:lnTo>
                        <a:lnTo>
                          <a:pt x="526" y="456"/>
                        </a:lnTo>
                        <a:lnTo>
                          <a:pt x="536" y="446"/>
                        </a:lnTo>
                        <a:lnTo>
                          <a:pt x="546" y="437"/>
                        </a:lnTo>
                        <a:lnTo>
                          <a:pt x="555" y="427"/>
                        </a:lnTo>
                        <a:lnTo>
                          <a:pt x="564" y="417"/>
                        </a:lnTo>
                        <a:lnTo>
                          <a:pt x="572" y="405"/>
                        </a:lnTo>
                        <a:lnTo>
                          <a:pt x="579" y="394"/>
                        </a:lnTo>
                        <a:lnTo>
                          <a:pt x="586" y="383"/>
                        </a:lnTo>
                        <a:lnTo>
                          <a:pt x="592" y="371"/>
                        </a:lnTo>
                        <a:lnTo>
                          <a:pt x="598" y="359"/>
                        </a:lnTo>
                        <a:lnTo>
                          <a:pt x="603" y="347"/>
                        </a:lnTo>
                        <a:lnTo>
                          <a:pt x="606" y="334"/>
                        </a:lnTo>
                        <a:lnTo>
                          <a:pt x="610" y="321"/>
                        </a:lnTo>
                        <a:lnTo>
                          <a:pt x="612" y="308"/>
                        </a:lnTo>
                        <a:lnTo>
                          <a:pt x="615" y="295"/>
                        </a:lnTo>
                        <a:lnTo>
                          <a:pt x="616" y="281"/>
                        </a:lnTo>
                        <a:lnTo>
                          <a:pt x="616" y="267"/>
                        </a:lnTo>
                        <a:close/>
                        <a:moveTo>
                          <a:pt x="587" y="267"/>
                        </a:moveTo>
                        <a:lnTo>
                          <a:pt x="586" y="279"/>
                        </a:lnTo>
                        <a:lnTo>
                          <a:pt x="585" y="292"/>
                        </a:lnTo>
                        <a:lnTo>
                          <a:pt x="584" y="304"/>
                        </a:lnTo>
                        <a:lnTo>
                          <a:pt x="582" y="316"/>
                        </a:lnTo>
                        <a:lnTo>
                          <a:pt x="578" y="327"/>
                        </a:lnTo>
                        <a:lnTo>
                          <a:pt x="574" y="339"/>
                        </a:lnTo>
                        <a:lnTo>
                          <a:pt x="570" y="350"/>
                        </a:lnTo>
                        <a:lnTo>
                          <a:pt x="565" y="361"/>
                        </a:lnTo>
                        <a:lnTo>
                          <a:pt x="559" y="372"/>
                        </a:lnTo>
                        <a:lnTo>
                          <a:pt x="553" y="382"/>
                        </a:lnTo>
                        <a:lnTo>
                          <a:pt x="546" y="392"/>
                        </a:lnTo>
                        <a:lnTo>
                          <a:pt x="539" y="402"/>
                        </a:lnTo>
                        <a:lnTo>
                          <a:pt x="532" y="412"/>
                        </a:lnTo>
                        <a:lnTo>
                          <a:pt x="523" y="421"/>
                        </a:lnTo>
                        <a:lnTo>
                          <a:pt x="514" y="429"/>
                        </a:lnTo>
                        <a:lnTo>
                          <a:pt x="506" y="438"/>
                        </a:lnTo>
                        <a:lnTo>
                          <a:pt x="495" y="445"/>
                        </a:lnTo>
                        <a:lnTo>
                          <a:pt x="486" y="454"/>
                        </a:lnTo>
                        <a:lnTo>
                          <a:pt x="475" y="461"/>
                        </a:lnTo>
                        <a:lnTo>
                          <a:pt x="464" y="467"/>
                        </a:lnTo>
                        <a:lnTo>
                          <a:pt x="452" y="474"/>
                        </a:lnTo>
                        <a:lnTo>
                          <a:pt x="440" y="479"/>
                        </a:lnTo>
                        <a:lnTo>
                          <a:pt x="429" y="484"/>
                        </a:lnTo>
                        <a:lnTo>
                          <a:pt x="417" y="489"/>
                        </a:lnTo>
                        <a:lnTo>
                          <a:pt x="404" y="494"/>
                        </a:lnTo>
                        <a:lnTo>
                          <a:pt x="391" y="498"/>
                        </a:lnTo>
                        <a:lnTo>
                          <a:pt x="378" y="501"/>
                        </a:lnTo>
                        <a:lnTo>
                          <a:pt x="365" y="504"/>
                        </a:lnTo>
                        <a:lnTo>
                          <a:pt x="350" y="506"/>
                        </a:lnTo>
                        <a:lnTo>
                          <a:pt x="336" y="507"/>
                        </a:lnTo>
                        <a:lnTo>
                          <a:pt x="322" y="508"/>
                        </a:lnTo>
                        <a:lnTo>
                          <a:pt x="308" y="509"/>
                        </a:lnTo>
                        <a:lnTo>
                          <a:pt x="294" y="508"/>
                        </a:lnTo>
                        <a:lnTo>
                          <a:pt x="279" y="507"/>
                        </a:lnTo>
                        <a:lnTo>
                          <a:pt x="265" y="506"/>
                        </a:lnTo>
                        <a:lnTo>
                          <a:pt x="252" y="504"/>
                        </a:lnTo>
                        <a:lnTo>
                          <a:pt x="238" y="501"/>
                        </a:lnTo>
                        <a:lnTo>
                          <a:pt x="225" y="498"/>
                        </a:lnTo>
                        <a:lnTo>
                          <a:pt x="212" y="494"/>
                        </a:lnTo>
                        <a:lnTo>
                          <a:pt x="199" y="489"/>
                        </a:lnTo>
                        <a:lnTo>
                          <a:pt x="187" y="484"/>
                        </a:lnTo>
                        <a:lnTo>
                          <a:pt x="175" y="479"/>
                        </a:lnTo>
                        <a:lnTo>
                          <a:pt x="163" y="474"/>
                        </a:lnTo>
                        <a:lnTo>
                          <a:pt x="151" y="467"/>
                        </a:lnTo>
                        <a:lnTo>
                          <a:pt x="141" y="461"/>
                        </a:lnTo>
                        <a:lnTo>
                          <a:pt x="130" y="454"/>
                        </a:lnTo>
                        <a:lnTo>
                          <a:pt x="121" y="445"/>
                        </a:lnTo>
                        <a:lnTo>
                          <a:pt x="111" y="438"/>
                        </a:lnTo>
                        <a:lnTo>
                          <a:pt x="102" y="429"/>
                        </a:lnTo>
                        <a:lnTo>
                          <a:pt x="92" y="421"/>
                        </a:lnTo>
                        <a:lnTo>
                          <a:pt x="84" y="412"/>
                        </a:lnTo>
                        <a:lnTo>
                          <a:pt x="77" y="402"/>
                        </a:lnTo>
                        <a:lnTo>
                          <a:pt x="70" y="392"/>
                        </a:lnTo>
                        <a:lnTo>
                          <a:pt x="62" y="382"/>
                        </a:lnTo>
                        <a:lnTo>
                          <a:pt x="57" y="372"/>
                        </a:lnTo>
                        <a:lnTo>
                          <a:pt x="51" y="361"/>
                        </a:lnTo>
                        <a:lnTo>
                          <a:pt x="46" y="350"/>
                        </a:lnTo>
                        <a:lnTo>
                          <a:pt x="41" y="339"/>
                        </a:lnTo>
                        <a:lnTo>
                          <a:pt x="38" y="327"/>
                        </a:lnTo>
                        <a:lnTo>
                          <a:pt x="34" y="316"/>
                        </a:lnTo>
                        <a:lnTo>
                          <a:pt x="32" y="304"/>
                        </a:lnTo>
                        <a:lnTo>
                          <a:pt x="30" y="292"/>
                        </a:lnTo>
                        <a:lnTo>
                          <a:pt x="29" y="279"/>
                        </a:lnTo>
                        <a:lnTo>
                          <a:pt x="29" y="267"/>
                        </a:lnTo>
                        <a:lnTo>
                          <a:pt x="29" y="255"/>
                        </a:lnTo>
                        <a:lnTo>
                          <a:pt x="30" y="242"/>
                        </a:lnTo>
                        <a:lnTo>
                          <a:pt x="32" y="230"/>
                        </a:lnTo>
                        <a:lnTo>
                          <a:pt x="34" y="219"/>
                        </a:lnTo>
                        <a:lnTo>
                          <a:pt x="38" y="206"/>
                        </a:lnTo>
                        <a:lnTo>
                          <a:pt x="41" y="195"/>
                        </a:lnTo>
                        <a:lnTo>
                          <a:pt x="46" y="184"/>
                        </a:lnTo>
                        <a:lnTo>
                          <a:pt x="51" y="174"/>
                        </a:lnTo>
                        <a:lnTo>
                          <a:pt x="57" y="162"/>
                        </a:lnTo>
                        <a:lnTo>
                          <a:pt x="62" y="152"/>
                        </a:lnTo>
                        <a:lnTo>
                          <a:pt x="70" y="142"/>
                        </a:lnTo>
                        <a:lnTo>
                          <a:pt x="77" y="133"/>
                        </a:lnTo>
                        <a:lnTo>
                          <a:pt x="84" y="122"/>
                        </a:lnTo>
                        <a:lnTo>
                          <a:pt x="92" y="113"/>
                        </a:lnTo>
                        <a:lnTo>
                          <a:pt x="102" y="105"/>
                        </a:lnTo>
                        <a:lnTo>
                          <a:pt x="111" y="97"/>
                        </a:lnTo>
                        <a:lnTo>
                          <a:pt x="121" y="88"/>
                        </a:lnTo>
                        <a:lnTo>
                          <a:pt x="130" y="81"/>
                        </a:lnTo>
                        <a:lnTo>
                          <a:pt x="141" y="74"/>
                        </a:lnTo>
                        <a:lnTo>
                          <a:pt x="151" y="67"/>
                        </a:lnTo>
                        <a:lnTo>
                          <a:pt x="163" y="61"/>
                        </a:lnTo>
                        <a:lnTo>
                          <a:pt x="175" y="55"/>
                        </a:lnTo>
                        <a:lnTo>
                          <a:pt x="187" y="49"/>
                        </a:lnTo>
                        <a:lnTo>
                          <a:pt x="199" y="44"/>
                        </a:lnTo>
                        <a:lnTo>
                          <a:pt x="212" y="40"/>
                        </a:lnTo>
                        <a:lnTo>
                          <a:pt x="225" y="36"/>
                        </a:lnTo>
                        <a:lnTo>
                          <a:pt x="238" y="33"/>
                        </a:lnTo>
                        <a:lnTo>
                          <a:pt x="252" y="31"/>
                        </a:lnTo>
                        <a:lnTo>
                          <a:pt x="265" y="28"/>
                        </a:lnTo>
                        <a:lnTo>
                          <a:pt x="279" y="27"/>
                        </a:lnTo>
                        <a:lnTo>
                          <a:pt x="294" y="26"/>
                        </a:lnTo>
                        <a:lnTo>
                          <a:pt x="308" y="26"/>
                        </a:lnTo>
                        <a:lnTo>
                          <a:pt x="322" y="26"/>
                        </a:lnTo>
                        <a:lnTo>
                          <a:pt x="336" y="27"/>
                        </a:lnTo>
                        <a:lnTo>
                          <a:pt x="350" y="28"/>
                        </a:lnTo>
                        <a:lnTo>
                          <a:pt x="365" y="31"/>
                        </a:lnTo>
                        <a:lnTo>
                          <a:pt x="378" y="33"/>
                        </a:lnTo>
                        <a:lnTo>
                          <a:pt x="391" y="36"/>
                        </a:lnTo>
                        <a:lnTo>
                          <a:pt x="404" y="40"/>
                        </a:lnTo>
                        <a:lnTo>
                          <a:pt x="417" y="44"/>
                        </a:lnTo>
                        <a:lnTo>
                          <a:pt x="429" y="49"/>
                        </a:lnTo>
                        <a:lnTo>
                          <a:pt x="440" y="55"/>
                        </a:lnTo>
                        <a:lnTo>
                          <a:pt x="452" y="61"/>
                        </a:lnTo>
                        <a:lnTo>
                          <a:pt x="464" y="67"/>
                        </a:lnTo>
                        <a:lnTo>
                          <a:pt x="475" y="74"/>
                        </a:lnTo>
                        <a:lnTo>
                          <a:pt x="486" y="81"/>
                        </a:lnTo>
                        <a:lnTo>
                          <a:pt x="495" y="88"/>
                        </a:lnTo>
                        <a:lnTo>
                          <a:pt x="506" y="97"/>
                        </a:lnTo>
                        <a:lnTo>
                          <a:pt x="514" y="105"/>
                        </a:lnTo>
                        <a:lnTo>
                          <a:pt x="523" y="113"/>
                        </a:lnTo>
                        <a:lnTo>
                          <a:pt x="532" y="122"/>
                        </a:lnTo>
                        <a:lnTo>
                          <a:pt x="539" y="133"/>
                        </a:lnTo>
                        <a:lnTo>
                          <a:pt x="546" y="142"/>
                        </a:lnTo>
                        <a:lnTo>
                          <a:pt x="553" y="152"/>
                        </a:lnTo>
                        <a:lnTo>
                          <a:pt x="559" y="162"/>
                        </a:lnTo>
                        <a:lnTo>
                          <a:pt x="565" y="174"/>
                        </a:lnTo>
                        <a:lnTo>
                          <a:pt x="570" y="184"/>
                        </a:lnTo>
                        <a:lnTo>
                          <a:pt x="574" y="195"/>
                        </a:lnTo>
                        <a:lnTo>
                          <a:pt x="578" y="206"/>
                        </a:lnTo>
                        <a:lnTo>
                          <a:pt x="582" y="219"/>
                        </a:lnTo>
                        <a:lnTo>
                          <a:pt x="584" y="230"/>
                        </a:lnTo>
                        <a:lnTo>
                          <a:pt x="585" y="242"/>
                        </a:lnTo>
                        <a:lnTo>
                          <a:pt x="586" y="255"/>
                        </a:lnTo>
                        <a:lnTo>
                          <a:pt x="587" y="267"/>
                        </a:lnTo>
                        <a:close/>
                      </a:path>
                    </a:pathLst>
                  </a:custGeom>
                  <a:solidFill>
                    <a:srgbClr val="71C3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2" name="Freeform 7618">
                    <a:extLst>
                      <a:ext uri="{FF2B5EF4-FFF2-40B4-BE49-F238E27FC236}">
                        <a16:creationId xmlns:a16="http://schemas.microsoft.com/office/drawing/2014/main" xmlns="" id="{4ED01CC1-2471-48A4-AE09-93097847BFF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49" y="1558"/>
                    <a:ext cx="98" cy="102"/>
                  </a:xfrm>
                  <a:custGeom>
                    <a:avLst/>
                    <a:gdLst>
                      <a:gd name="T0" fmla="*/ 582 w 588"/>
                      <a:gd name="T1" fmla="*/ 203 h 508"/>
                      <a:gd name="T2" fmla="*/ 559 w 588"/>
                      <a:gd name="T3" fmla="*/ 144 h 508"/>
                      <a:gd name="T4" fmla="*/ 520 w 588"/>
                      <a:gd name="T5" fmla="*/ 93 h 508"/>
                      <a:gd name="T6" fmla="*/ 469 w 588"/>
                      <a:gd name="T7" fmla="*/ 51 h 508"/>
                      <a:gd name="T8" fmla="*/ 409 w 588"/>
                      <a:gd name="T9" fmla="*/ 20 h 508"/>
                      <a:gd name="T10" fmla="*/ 339 w 588"/>
                      <a:gd name="T11" fmla="*/ 3 h 508"/>
                      <a:gd name="T12" fmla="*/ 264 w 588"/>
                      <a:gd name="T13" fmla="*/ 2 h 508"/>
                      <a:gd name="T14" fmla="*/ 193 w 588"/>
                      <a:gd name="T15" fmla="*/ 15 h 508"/>
                      <a:gd name="T16" fmla="*/ 130 w 588"/>
                      <a:gd name="T17" fmla="*/ 44 h 508"/>
                      <a:gd name="T18" fmla="*/ 77 w 588"/>
                      <a:gd name="T19" fmla="*/ 84 h 508"/>
                      <a:gd name="T20" fmla="*/ 35 w 588"/>
                      <a:gd name="T21" fmla="*/ 133 h 508"/>
                      <a:gd name="T22" fmla="*/ 9 w 588"/>
                      <a:gd name="T23" fmla="*/ 190 h 508"/>
                      <a:gd name="T24" fmla="*/ 0 w 588"/>
                      <a:gd name="T25" fmla="*/ 254 h 508"/>
                      <a:gd name="T26" fmla="*/ 9 w 588"/>
                      <a:gd name="T27" fmla="*/ 318 h 508"/>
                      <a:gd name="T28" fmla="*/ 35 w 588"/>
                      <a:gd name="T29" fmla="*/ 375 h 508"/>
                      <a:gd name="T30" fmla="*/ 77 w 588"/>
                      <a:gd name="T31" fmla="*/ 425 h 508"/>
                      <a:gd name="T32" fmla="*/ 130 w 588"/>
                      <a:gd name="T33" fmla="*/ 465 h 508"/>
                      <a:gd name="T34" fmla="*/ 193 w 588"/>
                      <a:gd name="T35" fmla="*/ 493 h 508"/>
                      <a:gd name="T36" fmla="*/ 264 w 588"/>
                      <a:gd name="T37" fmla="*/ 507 h 508"/>
                      <a:gd name="T38" fmla="*/ 339 w 588"/>
                      <a:gd name="T39" fmla="*/ 505 h 508"/>
                      <a:gd name="T40" fmla="*/ 409 w 588"/>
                      <a:gd name="T41" fmla="*/ 489 h 508"/>
                      <a:gd name="T42" fmla="*/ 469 w 588"/>
                      <a:gd name="T43" fmla="*/ 458 h 508"/>
                      <a:gd name="T44" fmla="*/ 520 w 588"/>
                      <a:gd name="T45" fmla="*/ 416 h 508"/>
                      <a:gd name="T46" fmla="*/ 559 w 588"/>
                      <a:gd name="T47" fmla="*/ 365 h 508"/>
                      <a:gd name="T48" fmla="*/ 582 w 588"/>
                      <a:gd name="T49" fmla="*/ 305 h 508"/>
                      <a:gd name="T50" fmla="*/ 558 w 588"/>
                      <a:gd name="T51" fmla="*/ 254 h 508"/>
                      <a:gd name="T52" fmla="*/ 550 w 588"/>
                      <a:gd name="T53" fmla="*/ 311 h 508"/>
                      <a:gd name="T54" fmla="*/ 526 w 588"/>
                      <a:gd name="T55" fmla="*/ 363 h 508"/>
                      <a:gd name="T56" fmla="*/ 489 w 588"/>
                      <a:gd name="T57" fmla="*/ 408 h 508"/>
                      <a:gd name="T58" fmla="*/ 442 w 588"/>
                      <a:gd name="T59" fmla="*/ 444 h 508"/>
                      <a:gd name="T60" fmla="*/ 385 w 588"/>
                      <a:gd name="T61" fmla="*/ 469 h 508"/>
                      <a:gd name="T62" fmla="*/ 321 w 588"/>
                      <a:gd name="T63" fmla="*/ 482 h 508"/>
                      <a:gd name="T64" fmla="*/ 253 w 588"/>
                      <a:gd name="T65" fmla="*/ 481 h 508"/>
                      <a:gd name="T66" fmla="*/ 191 w 588"/>
                      <a:gd name="T67" fmla="*/ 465 h 508"/>
                      <a:gd name="T68" fmla="*/ 136 w 588"/>
                      <a:gd name="T69" fmla="*/ 437 h 508"/>
                      <a:gd name="T70" fmla="*/ 90 w 588"/>
                      <a:gd name="T71" fmla="*/ 400 h 508"/>
                      <a:gd name="T72" fmla="*/ 56 w 588"/>
                      <a:gd name="T73" fmla="*/ 353 h 508"/>
                      <a:gd name="T74" fmla="*/ 35 w 588"/>
                      <a:gd name="T75" fmla="*/ 300 h 508"/>
                      <a:gd name="T76" fmla="*/ 30 w 588"/>
                      <a:gd name="T77" fmla="*/ 243 h 508"/>
                      <a:gd name="T78" fmla="*/ 41 w 588"/>
                      <a:gd name="T79" fmla="*/ 186 h 508"/>
                      <a:gd name="T80" fmla="*/ 67 w 588"/>
                      <a:gd name="T81" fmla="*/ 136 h 508"/>
                      <a:gd name="T82" fmla="*/ 107 w 588"/>
                      <a:gd name="T83" fmla="*/ 92 h 508"/>
                      <a:gd name="T84" fmla="*/ 156 w 588"/>
                      <a:gd name="T85" fmla="*/ 58 h 508"/>
                      <a:gd name="T86" fmla="*/ 216 w 588"/>
                      <a:gd name="T87" fmla="*/ 35 h 508"/>
                      <a:gd name="T88" fmla="*/ 281 w 588"/>
                      <a:gd name="T89" fmla="*/ 25 h 508"/>
                      <a:gd name="T90" fmla="*/ 347 w 588"/>
                      <a:gd name="T91" fmla="*/ 30 h 508"/>
                      <a:gd name="T92" fmla="*/ 409 w 588"/>
                      <a:gd name="T93" fmla="*/ 48 h 508"/>
                      <a:gd name="T94" fmla="*/ 462 w 588"/>
                      <a:gd name="T95" fmla="*/ 78 h 508"/>
                      <a:gd name="T96" fmla="*/ 506 w 588"/>
                      <a:gd name="T97" fmla="*/ 118 h 508"/>
                      <a:gd name="T98" fmla="*/ 538 w 588"/>
                      <a:gd name="T99" fmla="*/ 165 h 508"/>
                      <a:gd name="T100" fmla="*/ 556 w 588"/>
                      <a:gd name="T101" fmla="*/ 219 h 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88" h="508">
                        <a:moveTo>
                          <a:pt x="588" y="254"/>
                        </a:moveTo>
                        <a:lnTo>
                          <a:pt x="588" y="241"/>
                        </a:lnTo>
                        <a:lnTo>
                          <a:pt x="586" y="228"/>
                        </a:lnTo>
                        <a:lnTo>
                          <a:pt x="584" y="215"/>
                        </a:lnTo>
                        <a:lnTo>
                          <a:pt x="582" y="203"/>
                        </a:lnTo>
                        <a:lnTo>
                          <a:pt x="578" y="190"/>
                        </a:lnTo>
                        <a:lnTo>
                          <a:pt x="575" y="179"/>
                        </a:lnTo>
                        <a:lnTo>
                          <a:pt x="570" y="167"/>
                        </a:lnTo>
                        <a:lnTo>
                          <a:pt x="564" y="155"/>
                        </a:lnTo>
                        <a:lnTo>
                          <a:pt x="559" y="144"/>
                        </a:lnTo>
                        <a:lnTo>
                          <a:pt x="552" y="133"/>
                        </a:lnTo>
                        <a:lnTo>
                          <a:pt x="545" y="123"/>
                        </a:lnTo>
                        <a:lnTo>
                          <a:pt x="538" y="112"/>
                        </a:lnTo>
                        <a:lnTo>
                          <a:pt x="530" y="102"/>
                        </a:lnTo>
                        <a:lnTo>
                          <a:pt x="520" y="93"/>
                        </a:lnTo>
                        <a:lnTo>
                          <a:pt x="512" y="84"/>
                        </a:lnTo>
                        <a:lnTo>
                          <a:pt x="501" y="74"/>
                        </a:lnTo>
                        <a:lnTo>
                          <a:pt x="492" y="66"/>
                        </a:lnTo>
                        <a:lnTo>
                          <a:pt x="481" y="58"/>
                        </a:lnTo>
                        <a:lnTo>
                          <a:pt x="469" y="51"/>
                        </a:lnTo>
                        <a:lnTo>
                          <a:pt x="458" y="44"/>
                        </a:lnTo>
                        <a:lnTo>
                          <a:pt x="447" y="36"/>
                        </a:lnTo>
                        <a:lnTo>
                          <a:pt x="434" y="30"/>
                        </a:lnTo>
                        <a:lnTo>
                          <a:pt x="422" y="25"/>
                        </a:lnTo>
                        <a:lnTo>
                          <a:pt x="409" y="20"/>
                        </a:lnTo>
                        <a:lnTo>
                          <a:pt x="395" y="15"/>
                        </a:lnTo>
                        <a:lnTo>
                          <a:pt x="381" y="12"/>
                        </a:lnTo>
                        <a:lnTo>
                          <a:pt x="367" y="8"/>
                        </a:lnTo>
                        <a:lnTo>
                          <a:pt x="353" y="5"/>
                        </a:lnTo>
                        <a:lnTo>
                          <a:pt x="339" y="3"/>
                        </a:lnTo>
                        <a:lnTo>
                          <a:pt x="323" y="2"/>
                        </a:lnTo>
                        <a:lnTo>
                          <a:pt x="309" y="1"/>
                        </a:lnTo>
                        <a:lnTo>
                          <a:pt x="294" y="0"/>
                        </a:lnTo>
                        <a:lnTo>
                          <a:pt x="278" y="1"/>
                        </a:lnTo>
                        <a:lnTo>
                          <a:pt x="264" y="2"/>
                        </a:lnTo>
                        <a:lnTo>
                          <a:pt x="249" y="3"/>
                        </a:lnTo>
                        <a:lnTo>
                          <a:pt x="235" y="5"/>
                        </a:lnTo>
                        <a:lnTo>
                          <a:pt x="220" y="8"/>
                        </a:lnTo>
                        <a:lnTo>
                          <a:pt x="206" y="12"/>
                        </a:lnTo>
                        <a:lnTo>
                          <a:pt x="193" y="15"/>
                        </a:lnTo>
                        <a:lnTo>
                          <a:pt x="180" y="20"/>
                        </a:lnTo>
                        <a:lnTo>
                          <a:pt x="167" y="25"/>
                        </a:lnTo>
                        <a:lnTo>
                          <a:pt x="154" y="30"/>
                        </a:lnTo>
                        <a:lnTo>
                          <a:pt x="142" y="36"/>
                        </a:lnTo>
                        <a:lnTo>
                          <a:pt x="130" y="44"/>
                        </a:lnTo>
                        <a:lnTo>
                          <a:pt x="118" y="51"/>
                        </a:lnTo>
                        <a:lnTo>
                          <a:pt x="107" y="58"/>
                        </a:lnTo>
                        <a:lnTo>
                          <a:pt x="96" y="66"/>
                        </a:lnTo>
                        <a:lnTo>
                          <a:pt x="86" y="74"/>
                        </a:lnTo>
                        <a:lnTo>
                          <a:pt x="77" y="84"/>
                        </a:lnTo>
                        <a:lnTo>
                          <a:pt x="67" y="93"/>
                        </a:lnTo>
                        <a:lnTo>
                          <a:pt x="59" y="102"/>
                        </a:lnTo>
                        <a:lnTo>
                          <a:pt x="51" y="112"/>
                        </a:lnTo>
                        <a:lnTo>
                          <a:pt x="43" y="123"/>
                        </a:lnTo>
                        <a:lnTo>
                          <a:pt x="35" y="133"/>
                        </a:lnTo>
                        <a:lnTo>
                          <a:pt x="30" y="144"/>
                        </a:lnTo>
                        <a:lnTo>
                          <a:pt x="24" y="155"/>
                        </a:lnTo>
                        <a:lnTo>
                          <a:pt x="18" y="167"/>
                        </a:lnTo>
                        <a:lnTo>
                          <a:pt x="13" y="179"/>
                        </a:lnTo>
                        <a:lnTo>
                          <a:pt x="9" y="190"/>
                        </a:lnTo>
                        <a:lnTo>
                          <a:pt x="6" y="203"/>
                        </a:lnTo>
                        <a:lnTo>
                          <a:pt x="3" y="215"/>
                        </a:lnTo>
                        <a:lnTo>
                          <a:pt x="2" y="228"/>
                        </a:lnTo>
                        <a:lnTo>
                          <a:pt x="1" y="241"/>
                        </a:lnTo>
                        <a:lnTo>
                          <a:pt x="0" y="254"/>
                        </a:lnTo>
                        <a:lnTo>
                          <a:pt x="1" y="267"/>
                        </a:lnTo>
                        <a:lnTo>
                          <a:pt x="2" y="281"/>
                        </a:lnTo>
                        <a:lnTo>
                          <a:pt x="3" y="293"/>
                        </a:lnTo>
                        <a:lnTo>
                          <a:pt x="6" y="305"/>
                        </a:lnTo>
                        <a:lnTo>
                          <a:pt x="9" y="318"/>
                        </a:lnTo>
                        <a:lnTo>
                          <a:pt x="13" y="330"/>
                        </a:lnTo>
                        <a:lnTo>
                          <a:pt x="18" y="341"/>
                        </a:lnTo>
                        <a:lnTo>
                          <a:pt x="24" y="353"/>
                        </a:lnTo>
                        <a:lnTo>
                          <a:pt x="30" y="365"/>
                        </a:lnTo>
                        <a:lnTo>
                          <a:pt x="35" y="375"/>
                        </a:lnTo>
                        <a:lnTo>
                          <a:pt x="43" y="386"/>
                        </a:lnTo>
                        <a:lnTo>
                          <a:pt x="51" y="396"/>
                        </a:lnTo>
                        <a:lnTo>
                          <a:pt x="59" y="406"/>
                        </a:lnTo>
                        <a:lnTo>
                          <a:pt x="67" y="416"/>
                        </a:lnTo>
                        <a:lnTo>
                          <a:pt x="77" y="425"/>
                        </a:lnTo>
                        <a:lnTo>
                          <a:pt x="86" y="433"/>
                        </a:lnTo>
                        <a:lnTo>
                          <a:pt x="96" y="443"/>
                        </a:lnTo>
                        <a:lnTo>
                          <a:pt x="107" y="450"/>
                        </a:lnTo>
                        <a:lnTo>
                          <a:pt x="118" y="458"/>
                        </a:lnTo>
                        <a:lnTo>
                          <a:pt x="130" y="465"/>
                        </a:lnTo>
                        <a:lnTo>
                          <a:pt x="142" y="471"/>
                        </a:lnTo>
                        <a:lnTo>
                          <a:pt x="154" y="477"/>
                        </a:lnTo>
                        <a:lnTo>
                          <a:pt x="167" y="484"/>
                        </a:lnTo>
                        <a:lnTo>
                          <a:pt x="180" y="489"/>
                        </a:lnTo>
                        <a:lnTo>
                          <a:pt x="193" y="493"/>
                        </a:lnTo>
                        <a:lnTo>
                          <a:pt x="206" y="497"/>
                        </a:lnTo>
                        <a:lnTo>
                          <a:pt x="220" y="500"/>
                        </a:lnTo>
                        <a:lnTo>
                          <a:pt x="235" y="503"/>
                        </a:lnTo>
                        <a:lnTo>
                          <a:pt x="249" y="505"/>
                        </a:lnTo>
                        <a:lnTo>
                          <a:pt x="264" y="507"/>
                        </a:lnTo>
                        <a:lnTo>
                          <a:pt x="278" y="508"/>
                        </a:lnTo>
                        <a:lnTo>
                          <a:pt x="294" y="508"/>
                        </a:lnTo>
                        <a:lnTo>
                          <a:pt x="309" y="508"/>
                        </a:lnTo>
                        <a:lnTo>
                          <a:pt x="323" y="507"/>
                        </a:lnTo>
                        <a:lnTo>
                          <a:pt x="339" y="505"/>
                        </a:lnTo>
                        <a:lnTo>
                          <a:pt x="353" y="503"/>
                        </a:lnTo>
                        <a:lnTo>
                          <a:pt x="367" y="500"/>
                        </a:lnTo>
                        <a:lnTo>
                          <a:pt x="381" y="497"/>
                        </a:lnTo>
                        <a:lnTo>
                          <a:pt x="395" y="493"/>
                        </a:lnTo>
                        <a:lnTo>
                          <a:pt x="409" y="489"/>
                        </a:lnTo>
                        <a:lnTo>
                          <a:pt x="422" y="484"/>
                        </a:lnTo>
                        <a:lnTo>
                          <a:pt x="434" y="477"/>
                        </a:lnTo>
                        <a:lnTo>
                          <a:pt x="447" y="471"/>
                        </a:lnTo>
                        <a:lnTo>
                          <a:pt x="458" y="465"/>
                        </a:lnTo>
                        <a:lnTo>
                          <a:pt x="469" y="458"/>
                        </a:lnTo>
                        <a:lnTo>
                          <a:pt x="481" y="450"/>
                        </a:lnTo>
                        <a:lnTo>
                          <a:pt x="492" y="443"/>
                        </a:lnTo>
                        <a:lnTo>
                          <a:pt x="501" y="433"/>
                        </a:lnTo>
                        <a:lnTo>
                          <a:pt x="512" y="425"/>
                        </a:lnTo>
                        <a:lnTo>
                          <a:pt x="520" y="416"/>
                        </a:lnTo>
                        <a:lnTo>
                          <a:pt x="530" y="406"/>
                        </a:lnTo>
                        <a:lnTo>
                          <a:pt x="538" y="396"/>
                        </a:lnTo>
                        <a:lnTo>
                          <a:pt x="545" y="386"/>
                        </a:lnTo>
                        <a:lnTo>
                          <a:pt x="552" y="375"/>
                        </a:lnTo>
                        <a:lnTo>
                          <a:pt x="559" y="365"/>
                        </a:lnTo>
                        <a:lnTo>
                          <a:pt x="564" y="353"/>
                        </a:lnTo>
                        <a:lnTo>
                          <a:pt x="570" y="341"/>
                        </a:lnTo>
                        <a:lnTo>
                          <a:pt x="575" y="330"/>
                        </a:lnTo>
                        <a:lnTo>
                          <a:pt x="578" y="318"/>
                        </a:lnTo>
                        <a:lnTo>
                          <a:pt x="582" y="305"/>
                        </a:lnTo>
                        <a:lnTo>
                          <a:pt x="584" y="293"/>
                        </a:lnTo>
                        <a:lnTo>
                          <a:pt x="586" y="281"/>
                        </a:lnTo>
                        <a:lnTo>
                          <a:pt x="588" y="267"/>
                        </a:lnTo>
                        <a:lnTo>
                          <a:pt x="588" y="254"/>
                        </a:lnTo>
                        <a:close/>
                        <a:moveTo>
                          <a:pt x="558" y="254"/>
                        </a:moveTo>
                        <a:lnTo>
                          <a:pt x="558" y="266"/>
                        </a:lnTo>
                        <a:lnTo>
                          <a:pt x="557" y="278"/>
                        </a:lnTo>
                        <a:lnTo>
                          <a:pt x="556" y="289"/>
                        </a:lnTo>
                        <a:lnTo>
                          <a:pt x="553" y="300"/>
                        </a:lnTo>
                        <a:lnTo>
                          <a:pt x="550" y="311"/>
                        </a:lnTo>
                        <a:lnTo>
                          <a:pt x="546" y="323"/>
                        </a:lnTo>
                        <a:lnTo>
                          <a:pt x="543" y="333"/>
                        </a:lnTo>
                        <a:lnTo>
                          <a:pt x="538" y="343"/>
                        </a:lnTo>
                        <a:lnTo>
                          <a:pt x="532" y="353"/>
                        </a:lnTo>
                        <a:lnTo>
                          <a:pt x="526" y="363"/>
                        </a:lnTo>
                        <a:lnTo>
                          <a:pt x="520" y="373"/>
                        </a:lnTo>
                        <a:lnTo>
                          <a:pt x="513" y="382"/>
                        </a:lnTo>
                        <a:lnTo>
                          <a:pt x="506" y="391"/>
                        </a:lnTo>
                        <a:lnTo>
                          <a:pt x="498" y="400"/>
                        </a:lnTo>
                        <a:lnTo>
                          <a:pt x="489" y="408"/>
                        </a:lnTo>
                        <a:lnTo>
                          <a:pt x="481" y="416"/>
                        </a:lnTo>
                        <a:lnTo>
                          <a:pt x="472" y="423"/>
                        </a:lnTo>
                        <a:lnTo>
                          <a:pt x="462" y="430"/>
                        </a:lnTo>
                        <a:lnTo>
                          <a:pt x="453" y="437"/>
                        </a:lnTo>
                        <a:lnTo>
                          <a:pt x="442" y="444"/>
                        </a:lnTo>
                        <a:lnTo>
                          <a:pt x="431" y="450"/>
                        </a:lnTo>
                        <a:lnTo>
                          <a:pt x="419" y="455"/>
                        </a:lnTo>
                        <a:lnTo>
                          <a:pt x="409" y="460"/>
                        </a:lnTo>
                        <a:lnTo>
                          <a:pt x="397" y="465"/>
                        </a:lnTo>
                        <a:lnTo>
                          <a:pt x="385" y="469"/>
                        </a:lnTo>
                        <a:lnTo>
                          <a:pt x="372" y="472"/>
                        </a:lnTo>
                        <a:lnTo>
                          <a:pt x="360" y="475"/>
                        </a:lnTo>
                        <a:lnTo>
                          <a:pt x="347" y="479"/>
                        </a:lnTo>
                        <a:lnTo>
                          <a:pt x="334" y="481"/>
                        </a:lnTo>
                        <a:lnTo>
                          <a:pt x="321" y="482"/>
                        </a:lnTo>
                        <a:lnTo>
                          <a:pt x="308" y="483"/>
                        </a:lnTo>
                        <a:lnTo>
                          <a:pt x="294" y="483"/>
                        </a:lnTo>
                        <a:lnTo>
                          <a:pt x="281" y="483"/>
                        </a:lnTo>
                        <a:lnTo>
                          <a:pt x="267" y="482"/>
                        </a:lnTo>
                        <a:lnTo>
                          <a:pt x="253" y="481"/>
                        </a:lnTo>
                        <a:lnTo>
                          <a:pt x="240" y="479"/>
                        </a:lnTo>
                        <a:lnTo>
                          <a:pt x="227" y="475"/>
                        </a:lnTo>
                        <a:lnTo>
                          <a:pt x="216" y="472"/>
                        </a:lnTo>
                        <a:lnTo>
                          <a:pt x="203" y="469"/>
                        </a:lnTo>
                        <a:lnTo>
                          <a:pt x="191" y="465"/>
                        </a:lnTo>
                        <a:lnTo>
                          <a:pt x="179" y="460"/>
                        </a:lnTo>
                        <a:lnTo>
                          <a:pt x="168" y="455"/>
                        </a:lnTo>
                        <a:lnTo>
                          <a:pt x="156" y="450"/>
                        </a:lnTo>
                        <a:lnTo>
                          <a:pt x="146" y="444"/>
                        </a:lnTo>
                        <a:lnTo>
                          <a:pt x="136" y="437"/>
                        </a:lnTo>
                        <a:lnTo>
                          <a:pt x="126" y="430"/>
                        </a:lnTo>
                        <a:lnTo>
                          <a:pt x="116" y="423"/>
                        </a:lnTo>
                        <a:lnTo>
                          <a:pt x="107" y="416"/>
                        </a:lnTo>
                        <a:lnTo>
                          <a:pt x="98" y="408"/>
                        </a:lnTo>
                        <a:lnTo>
                          <a:pt x="90" y="400"/>
                        </a:lnTo>
                        <a:lnTo>
                          <a:pt x="82" y="391"/>
                        </a:lnTo>
                        <a:lnTo>
                          <a:pt x="75" y="382"/>
                        </a:lnTo>
                        <a:lnTo>
                          <a:pt x="67" y="373"/>
                        </a:lnTo>
                        <a:lnTo>
                          <a:pt x="62" y="363"/>
                        </a:lnTo>
                        <a:lnTo>
                          <a:pt x="56" y="353"/>
                        </a:lnTo>
                        <a:lnTo>
                          <a:pt x="51" y="343"/>
                        </a:lnTo>
                        <a:lnTo>
                          <a:pt x="46" y="333"/>
                        </a:lnTo>
                        <a:lnTo>
                          <a:pt x="41" y="323"/>
                        </a:lnTo>
                        <a:lnTo>
                          <a:pt x="38" y="311"/>
                        </a:lnTo>
                        <a:lnTo>
                          <a:pt x="35" y="300"/>
                        </a:lnTo>
                        <a:lnTo>
                          <a:pt x="33" y="289"/>
                        </a:lnTo>
                        <a:lnTo>
                          <a:pt x="31" y="278"/>
                        </a:lnTo>
                        <a:lnTo>
                          <a:pt x="30" y="266"/>
                        </a:lnTo>
                        <a:lnTo>
                          <a:pt x="30" y="254"/>
                        </a:lnTo>
                        <a:lnTo>
                          <a:pt x="30" y="243"/>
                        </a:lnTo>
                        <a:lnTo>
                          <a:pt x="31" y="230"/>
                        </a:lnTo>
                        <a:lnTo>
                          <a:pt x="33" y="219"/>
                        </a:lnTo>
                        <a:lnTo>
                          <a:pt x="35" y="208"/>
                        </a:lnTo>
                        <a:lnTo>
                          <a:pt x="38" y="196"/>
                        </a:lnTo>
                        <a:lnTo>
                          <a:pt x="41" y="186"/>
                        </a:lnTo>
                        <a:lnTo>
                          <a:pt x="46" y="176"/>
                        </a:lnTo>
                        <a:lnTo>
                          <a:pt x="51" y="165"/>
                        </a:lnTo>
                        <a:lnTo>
                          <a:pt x="56" y="154"/>
                        </a:lnTo>
                        <a:lnTo>
                          <a:pt x="62" y="145"/>
                        </a:lnTo>
                        <a:lnTo>
                          <a:pt x="67" y="136"/>
                        </a:lnTo>
                        <a:lnTo>
                          <a:pt x="75" y="126"/>
                        </a:lnTo>
                        <a:lnTo>
                          <a:pt x="82" y="118"/>
                        </a:lnTo>
                        <a:lnTo>
                          <a:pt x="90" y="108"/>
                        </a:lnTo>
                        <a:lnTo>
                          <a:pt x="98" y="100"/>
                        </a:lnTo>
                        <a:lnTo>
                          <a:pt x="107" y="92"/>
                        </a:lnTo>
                        <a:lnTo>
                          <a:pt x="116" y="85"/>
                        </a:lnTo>
                        <a:lnTo>
                          <a:pt x="126" y="78"/>
                        </a:lnTo>
                        <a:lnTo>
                          <a:pt x="136" y="70"/>
                        </a:lnTo>
                        <a:lnTo>
                          <a:pt x="146" y="64"/>
                        </a:lnTo>
                        <a:lnTo>
                          <a:pt x="156" y="58"/>
                        </a:lnTo>
                        <a:lnTo>
                          <a:pt x="168" y="53"/>
                        </a:lnTo>
                        <a:lnTo>
                          <a:pt x="179" y="48"/>
                        </a:lnTo>
                        <a:lnTo>
                          <a:pt x="191" y="44"/>
                        </a:lnTo>
                        <a:lnTo>
                          <a:pt x="203" y="40"/>
                        </a:lnTo>
                        <a:lnTo>
                          <a:pt x="216" y="35"/>
                        </a:lnTo>
                        <a:lnTo>
                          <a:pt x="227" y="32"/>
                        </a:lnTo>
                        <a:lnTo>
                          <a:pt x="240" y="30"/>
                        </a:lnTo>
                        <a:lnTo>
                          <a:pt x="253" y="28"/>
                        </a:lnTo>
                        <a:lnTo>
                          <a:pt x="267" y="26"/>
                        </a:lnTo>
                        <a:lnTo>
                          <a:pt x="281" y="25"/>
                        </a:lnTo>
                        <a:lnTo>
                          <a:pt x="294" y="25"/>
                        </a:lnTo>
                        <a:lnTo>
                          <a:pt x="308" y="25"/>
                        </a:lnTo>
                        <a:lnTo>
                          <a:pt x="321" y="26"/>
                        </a:lnTo>
                        <a:lnTo>
                          <a:pt x="334" y="28"/>
                        </a:lnTo>
                        <a:lnTo>
                          <a:pt x="347" y="30"/>
                        </a:lnTo>
                        <a:lnTo>
                          <a:pt x="360" y="32"/>
                        </a:lnTo>
                        <a:lnTo>
                          <a:pt x="372" y="35"/>
                        </a:lnTo>
                        <a:lnTo>
                          <a:pt x="385" y="40"/>
                        </a:lnTo>
                        <a:lnTo>
                          <a:pt x="397" y="44"/>
                        </a:lnTo>
                        <a:lnTo>
                          <a:pt x="409" y="48"/>
                        </a:lnTo>
                        <a:lnTo>
                          <a:pt x="419" y="53"/>
                        </a:lnTo>
                        <a:lnTo>
                          <a:pt x="431" y="58"/>
                        </a:lnTo>
                        <a:lnTo>
                          <a:pt x="442" y="64"/>
                        </a:lnTo>
                        <a:lnTo>
                          <a:pt x="453" y="70"/>
                        </a:lnTo>
                        <a:lnTo>
                          <a:pt x="462" y="78"/>
                        </a:lnTo>
                        <a:lnTo>
                          <a:pt x="472" y="85"/>
                        </a:lnTo>
                        <a:lnTo>
                          <a:pt x="481" y="92"/>
                        </a:lnTo>
                        <a:lnTo>
                          <a:pt x="489" y="100"/>
                        </a:lnTo>
                        <a:lnTo>
                          <a:pt x="498" y="108"/>
                        </a:lnTo>
                        <a:lnTo>
                          <a:pt x="506" y="118"/>
                        </a:lnTo>
                        <a:lnTo>
                          <a:pt x="513" y="126"/>
                        </a:lnTo>
                        <a:lnTo>
                          <a:pt x="520" y="136"/>
                        </a:lnTo>
                        <a:lnTo>
                          <a:pt x="526" y="145"/>
                        </a:lnTo>
                        <a:lnTo>
                          <a:pt x="532" y="154"/>
                        </a:lnTo>
                        <a:lnTo>
                          <a:pt x="538" y="165"/>
                        </a:lnTo>
                        <a:lnTo>
                          <a:pt x="543" y="176"/>
                        </a:lnTo>
                        <a:lnTo>
                          <a:pt x="546" y="186"/>
                        </a:lnTo>
                        <a:lnTo>
                          <a:pt x="550" y="196"/>
                        </a:lnTo>
                        <a:lnTo>
                          <a:pt x="553" y="208"/>
                        </a:lnTo>
                        <a:lnTo>
                          <a:pt x="556" y="219"/>
                        </a:lnTo>
                        <a:lnTo>
                          <a:pt x="557" y="230"/>
                        </a:lnTo>
                        <a:lnTo>
                          <a:pt x="558" y="243"/>
                        </a:lnTo>
                        <a:lnTo>
                          <a:pt x="558" y="254"/>
                        </a:lnTo>
                        <a:close/>
                      </a:path>
                    </a:pathLst>
                  </a:custGeom>
                  <a:solidFill>
                    <a:srgbClr val="79C6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3" name="Freeform 7619">
                    <a:extLst>
                      <a:ext uri="{FF2B5EF4-FFF2-40B4-BE49-F238E27FC236}">
                        <a16:creationId xmlns:a16="http://schemas.microsoft.com/office/drawing/2014/main" xmlns="" id="{C367CB6D-83F2-490D-8107-D3D06127FCE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52" y="1561"/>
                    <a:ext cx="93" cy="96"/>
                  </a:xfrm>
                  <a:custGeom>
                    <a:avLst/>
                    <a:gdLst>
                      <a:gd name="T0" fmla="*/ 555 w 558"/>
                      <a:gd name="T1" fmla="*/ 204 h 483"/>
                      <a:gd name="T2" fmla="*/ 541 w 558"/>
                      <a:gd name="T3" fmla="*/ 158 h 483"/>
                      <a:gd name="T4" fmla="*/ 517 w 558"/>
                      <a:gd name="T5" fmla="*/ 116 h 483"/>
                      <a:gd name="T6" fmla="*/ 485 w 558"/>
                      <a:gd name="T7" fmla="*/ 79 h 483"/>
                      <a:gd name="T8" fmla="*/ 446 w 558"/>
                      <a:gd name="T9" fmla="*/ 48 h 483"/>
                      <a:gd name="T10" fmla="*/ 400 w 558"/>
                      <a:gd name="T11" fmla="*/ 23 h 483"/>
                      <a:gd name="T12" fmla="*/ 349 w 558"/>
                      <a:gd name="T13" fmla="*/ 7 h 483"/>
                      <a:gd name="T14" fmla="*/ 293 w 558"/>
                      <a:gd name="T15" fmla="*/ 0 h 483"/>
                      <a:gd name="T16" fmla="*/ 236 w 558"/>
                      <a:gd name="T17" fmla="*/ 2 h 483"/>
                      <a:gd name="T18" fmla="*/ 183 w 558"/>
                      <a:gd name="T19" fmla="*/ 14 h 483"/>
                      <a:gd name="T20" fmla="*/ 134 w 558"/>
                      <a:gd name="T21" fmla="*/ 35 h 483"/>
                      <a:gd name="T22" fmla="*/ 92 w 558"/>
                      <a:gd name="T23" fmla="*/ 62 h 483"/>
                      <a:gd name="T24" fmla="*/ 55 w 558"/>
                      <a:gd name="T25" fmla="*/ 96 h 483"/>
                      <a:gd name="T26" fmla="*/ 28 w 558"/>
                      <a:gd name="T27" fmla="*/ 136 h 483"/>
                      <a:gd name="T28" fmla="*/ 9 w 558"/>
                      <a:gd name="T29" fmla="*/ 180 h 483"/>
                      <a:gd name="T30" fmla="*/ 0 w 558"/>
                      <a:gd name="T31" fmla="*/ 229 h 483"/>
                      <a:gd name="T32" fmla="*/ 3 w 558"/>
                      <a:gd name="T33" fmla="*/ 278 h 483"/>
                      <a:gd name="T34" fmla="*/ 17 w 558"/>
                      <a:gd name="T35" fmla="*/ 324 h 483"/>
                      <a:gd name="T36" fmla="*/ 41 w 558"/>
                      <a:gd name="T37" fmla="*/ 366 h 483"/>
                      <a:gd name="T38" fmla="*/ 73 w 558"/>
                      <a:gd name="T39" fmla="*/ 403 h 483"/>
                      <a:gd name="T40" fmla="*/ 112 w 558"/>
                      <a:gd name="T41" fmla="*/ 435 h 483"/>
                      <a:gd name="T42" fmla="*/ 158 w 558"/>
                      <a:gd name="T43" fmla="*/ 458 h 483"/>
                      <a:gd name="T44" fmla="*/ 209 w 558"/>
                      <a:gd name="T45" fmla="*/ 475 h 483"/>
                      <a:gd name="T46" fmla="*/ 265 w 558"/>
                      <a:gd name="T47" fmla="*/ 482 h 483"/>
                      <a:gd name="T48" fmla="*/ 321 w 558"/>
                      <a:gd name="T49" fmla="*/ 480 h 483"/>
                      <a:gd name="T50" fmla="*/ 375 w 558"/>
                      <a:gd name="T51" fmla="*/ 468 h 483"/>
                      <a:gd name="T52" fmla="*/ 423 w 558"/>
                      <a:gd name="T53" fmla="*/ 448 h 483"/>
                      <a:gd name="T54" fmla="*/ 466 w 558"/>
                      <a:gd name="T55" fmla="*/ 419 h 483"/>
                      <a:gd name="T56" fmla="*/ 503 w 558"/>
                      <a:gd name="T57" fmla="*/ 386 h 483"/>
                      <a:gd name="T58" fmla="*/ 530 w 558"/>
                      <a:gd name="T59" fmla="*/ 346 h 483"/>
                      <a:gd name="T60" fmla="*/ 549 w 558"/>
                      <a:gd name="T61" fmla="*/ 301 h 483"/>
                      <a:gd name="T62" fmla="*/ 557 w 558"/>
                      <a:gd name="T63" fmla="*/ 253 h 483"/>
                      <a:gd name="T64" fmla="*/ 528 w 558"/>
                      <a:gd name="T65" fmla="*/ 263 h 483"/>
                      <a:gd name="T66" fmla="*/ 517 w 558"/>
                      <a:gd name="T67" fmla="*/ 306 h 483"/>
                      <a:gd name="T68" fmla="*/ 486 w 558"/>
                      <a:gd name="T69" fmla="*/ 362 h 483"/>
                      <a:gd name="T70" fmla="*/ 419 w 558"/>
                      <a:gd name="T71" fmla="*/ 420 h 483"/>
                      <a:gd name="T72" fmla="*/ 353 w 558"/>
                      <a:gd name="T73" fmla="*/ 447 h 483"/>
                      <a:gd name="T74" fmla="*/ 305 w 558"/>
                      <a:gd name="T75" fmla="*/ 456 h 483"/>
                      <a:gd name="T76" fmla="*/ 254 w 558"/>
                      <a:gd name="T77" fmla="*/ 456 h 483"/>
                      <a:gd name="T78" fmla="*/ 204 w 558"/>
                      <a:gd name="T79" fmla="*/ 447 h 483"/>
                      <a:gd name="T80" fmla="*/ 139 w 558"/>
                      <a:gd name="T81" fmla="*/ 420 h 483"/>
                      <a:gd name="T82" fmla="*/ 71 w 558"/>
                      <a:gd name="T83" fmla="*/ 362 h 483"/>
                      <a:gd name="T84" fmla="*/ 41 w 558"/>
                      <a:gd name="T85" fmla="*/ 306 h 483"/>
                      <a:gd name="T86" fmla="*/ 31 w 558"/>
                      <a:gd name="T87" fmla="*/ 263 h 483"/>
                      <a:gd name="T88" fmla="*/ 31 w 558"/>
                      <a:gd name="T89" fmla="*/ 219 h 483"/>
                      <a:gd name="T90" fmla="*/ 41 w 558"/>
                      <a:gd name="T91" fmla="*/ 177 h 483"/>
                      <a:gd name="T92" fmla="*/ 71 w 558"/>
                      <a:gd name="T93" fmla="*/ 120 h 483"/>
                      <a:gd name="T94" fmla="*/ 139 w 558"/>
                      <a:gd name="T95" fmla="*/ 62 h 483"/>
                      <a:gd name="T96" fmla="*/ 204 w 558"/>
                      <a:gd name="T97" fmla="*/ 35 h 483"/>
                      <a:gd name="T98" fmla="*/ 254 w 558"/>
                      <a:gd name="T99" fmla="*/ 27 h 483"/>
                      <a:gd name="T100" fmla="*/ 305 w 558"/>
                      <a:gd name="T101" fmla="*/ 27 h 483"/>
                      <a:gd name="T102" fmla="*/ 353 w 558"/>
                      <a:gd name="T103" fmla="*/ 35 h 483"/>
                      <a:gd name="T104" fmla="*/ 419 w 558"/>
                      <a:gd name="T105" fmla="*/ 62 h 483"/>
                      <a:gd name="T106" fmla="*/ 486 w 558"/>
                      <a:gd name="T107" fmla="*/ 120 h 483"/>
                      <a:gd name="T108" fmla="*/ 517 w 558"/>
                      <a:gd name="T109" fmla="*/ 177 h 483"/>
                      <a:gd name="T110" fmla="*/ 528 w 558"/>
                      <a:gd name="T111" fmla="*/ 219 h 4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558" h="483">
                        <a:moveTo>
                          <a:pt x="558" y="241"/>
                        </a:moveTo>
                        <a:lnTo>
                          <a:pt x="557" y="229"/>
                        </a:lnTo>
                        <a:lnTo>
                          <a:pt x="556" y="216"/>
                        </a:lnTo>
                        <a:lnTo>
                          <a:pt x="555" y="204"/>
                        </a:lnTo>
                        <a:lnTo>
                          <a:pt x="553" y="193"/>
                        </a:lnTo>
                        <a:lnTo>
                          <a:pt x="549" y="180"/>
                        </a:lnTo>
                        <a:lnTo>
                          <a:pt x="545" y="169"/>
                        </a:lnTo>
                        <a:lnTo>
                          <a:pt x="541" y="158"/>
                        </a:lnTo>
                        <a:lnTo>
                          <a:pt x="536" y="148"/>
                        </a:lnTo>
                        <a:lnTo>
                          <a:pt x="530" y="136"/>
                        </a:lnTo>
                        <a:lnTo>
                          <a:pt x="524" y="126"/>
                        </a:lnTo>
                        <a:lnTo>
                          <a:pt x="517" y="116"/>
                        </a:lnTo>
                        <a:lnTo>
                          <a:pt x="510" y="107"/>
                        </a:lnTo>
                        <a:lnTo>
                          <a:pt x="503" y="96"/>
                        </a:lnTo>
                        <a:lnTo>
                          <a:pt x="494" y="87"/>
                        </a:lnTo>
                        <a:lnTo>
                          <a:pt x="485" y="79"/>
                        </a:lnTo>
                        <a:lnTo>
                          <a:pt x="477" y="71"/>
                        </a:lnTo>
                        <a:lnTo>
                          <a:pt x="466" y="62"/>
                        </a:lnTo>
                        <a:lnTo>
                          <a:pt x="457" y="55"/>
                        </a:lnTo>
                        <a:lnTo>
                          <a:pt x="446" y="48"/>
                        </a:lnTo>
                        <a:lnTo>
                          <a:pt x="435" y="41"/>
                        </a:lnTo>
                        <a:lnTo>
                          <a:pt x="423" y="35"/>
                        </a:lnTo>
                        <a:lnTo>
                          <a:pt x="411" y="29"/>
                        </a:lnTo>
                        <a:lnTo>
                          <a:pt x="400" y="23"/>
                        </a:lnTo>
                        <a:lnTo>
                          <a:pt x="388" y="18"/>
                        </a:lnTo>
                        <a:lnTo>
                          <a:pt x="375" y="14"/>
                        </a:lnTo>
                        <a:lnTo>
                          <a:pt x="362" y="10"/>
                        </a:lnTo>
                        <a:lnTo>
                          <a:pt x="349" y="7"/>
                        </a:lnTo>
                        <a:lnTo>
                          <a:pt x="336" y="5"/>
                        </a:lnTo>
                        <a:lnTo>
                          <a:pt x="321" y="2"/>
                        </a:lnTo>
                        <a:lnTo>
                          <a:pt x="307" y="1"/>
                        </a:lnTo>
                        <a:lnTo>
                          <a:pt x="293" y="0"/>
                        </a:lnTo>
                        <a:lnTo>
                          <a:pt x="279" y="0"/>
                        </a:lnTo>
                        <a:lnTo>
                          <a:pt x="265" y="0"/>
                        </a:lnTo>
                        <a:lnTo>
                          <a:pt x="250" y="1"/>
                        </a:lnTo>
                        <a:lnTo>
                          <a:pt x="236" y="2"/>
                        </a:lnTo>
                        <a:lnTo>
                          <a:pt x="223" y="5"/>
                        </a:lnTo>
                        <a:lnTo>
                          <a:pt x="209" y="7"/>
                        </a:lnTo>
                        <a:lnTo>
                          <a:pt x="196" y="10"/>
                        </a:lnTo>
                        <a:lnTo>
                          <a:pt x="183" y="14"/>
                        </a:lnTo>
                        <a:lnTo>
                          <a:pt x="170" y="18"/>
                        </a:lnTo>
                        <a:lnTo>
                          <a:pt x="158" y="23"/>
                        </a:lnTo>
                        <a:lnTo>
                          <a:pt x="146" y="29"/>
                        </a:lnTo>
                        <a:lnTo>
                          <a:pt x="134" y="35"/>
                        </a:lnTo>
                        <a:lnTo>
                          <a:pt x="122" y="41"/>
                        </a:lnTo>
                        <a:lnTo>
                          <a:pt x="112" y="48"/>
                        </a:lnTo>
                        <a:lnTo>
                          <a:pt x="101" y="55"/>
                        </a:lnTo>
                        <a:lnTo>
                          <a:pt x="92" y="62"/>
                        </a:lnTo>
                        <a:lnTo>
                          <a:pt x="82" y="71"/>
                        </a:lnTo>
                        <a:lnTo>
                          <a:pt x="73" y="79"/>
                        </a:lnTo>
                        <a:lnTo>
                          <a:pt x="63" y="87"/>
                        </a:lnTo>
                        <a:lnTo>
                          <a:pt x="55" y="96"/>
                        </a:lnTo>
                        <a:lnTo>
                          <a:pt x="48" y="107"/>
                        </a:lnTo>
                        <a:lnTo>
                          <a:pt x="41" y="116"/>
                        </a:lnTo>
                        <a:lnTo>
                          <a:pt x="33" y="126"/>
                        </a:lnTo>
                        <a:lnTo>
                          <a:pt x="28" y="136"/>
                        </a:lnTo>
                        <a:lnTo>
                          <a:pt x="22" y="148"/>
                        </a:lnTo>
                        <a:lnTo>
                          <a:pt x="17" y="158"/>
                        </a:lnTo>
                        <a:lnTo>
                          <a:pt x="12" y="169"/>
                        </a:lnTo>
                        <a:lnTo>
                          <a:pt x="9" y="180"/>
                        </a:lnTo>
                        <a:lnTo>
                          <a:pt x="5" y="193"/>
                        </a:lnTo>
                        <a:lnTo>
                          <a:pt x="3" y="204"/>
                        </a:lnTo>
                        <a:lnTo>
                          <a:pt x="1" y="216"/>
                        </a:lnTo>
                        <a:lnTo>
                          <a:pt x="0" y="229"/>
                        </a:lnTo>
                        <a:lnTo>
                          <a:pt x="0" y="241"/>
                        </a:lnTo>
                        <a:lnTo>
                          <a:pt x="0" y="253"/>
                        </a:lnTo>
                        <a:lnTo>
                          <a:pt x="1" y="266"/>
                        </a:lnTo>
                        <a:lnTo>
                          <a:pt x="3" y="278"/>
                        </a:lnTo>
                        <a:lnTo>
                          <a:pt x="5" y="290"/>
                        </a:lnTo>
                        <a:lnTo>
                          <a:pt x="9" y="301"/>
                        </a:lnTo>
                        <a:lnTo>
                          <a:pt x="12" y="313"/>
                        </a:lnTo>
                        <a:lnTo>
                          <a:pt x="17" y="324"/>
                        </a:lnTo>
                        <a:lnTo>
                          <a:pt x="22" y="335"/>
                        </a:lnTo>
                        <a:lnTo>
                          <a:pt x="28" y="346"/>
                        </a:lnTo>
                        <a:lnTo>
                          <a:pt x="33" y="356"/>
                        </a:lnTo>
                        <a:lnTo>
                          <a:pt x="41" y="366"/>
                        </a:lnTo>
                        <a:lnTo>
                          <a:pt x="48" y="376"/>
                        </a:lnTo>
                        <a:lnTo>
                          <a:pt x="55" y="386"/>
                        </a:lnTo>
                        <a:lnTo>
                          <a:pt x="63" y="395"/>
                        </a:lnTo>
                        <a:lnTo>
                          <a:pt x="73" y="403"/>
                        </a:lnTo>
                        <a:lnTo>
                          <a:pt x="82" y="412"/>
                        </a:lnTo>
                        <a:lnTo>
                          <a:pt x="92" y="419"/>
                        </a:lnTo>
                        <a:lnTo>
                          <a:pt x="101" y="428"/>
                        </a:lnTo>
                        <a:lnTo>
                          <a:pt x="112" y="435"/>
                        </a:lnTo>
                        <a:lnTo>
                          <a:pt x="122" y="441"/>
                        </a:lnTo>
                        <a:lnTo>
                          <a:pt x="134" y="448"/>
                        </a:lnTo>
                        <a:lnTo>
                          <a:pt x="146" y="453"/>
                        </a:lnTo>
                        <a:lnTo>
                          <a:pt x="158" y="458"/>
                        </a:lnTo>
                        <a:lnTo>
                          <a:pt x="170" y="463"/>
                        </a:lnTo>
                        <a:lnTo>
                          <a:pt x="183" y="468"/>
                        </a:lnTo>
                        <a:lnTo>
                          <a:pt x="196" y="472"/>
                        </a:lnTo>
                        <a:lnTo>
                          <a:pt x="209" y="475"/>
                        </a:lnTo>
                        <a:lnTo>
                          <a:pt x="223" y="478"/>
                        </a:lnTo>
                        <a:lnTo>
                          <a:pt x="236" y="480"/>
                        </a:lnTo>
                        <a:lnTo>
                          <a:pt x="250" y="481"/>
                        </a:lnTo>
                        <a:lnTo>
                          <a:pt x="265" y="482"/>
                        </a:lnTo>
                        <a:lnTo>
                          <a:pt x="279" y="483"/>
                        </a:lnTo>
                        <a:lnTo>
                          <a:pt x="293" y="482"/>
                        </a:lnTo>
                        <a:lnTo>
                          <a:pt x="307" y="481"/>
                        </a:lnTo>
                        <a:lnTo>
                          <a:pt x="321" y="480"/>
                        </a:lnTo>
                        <a:lnTo>
                          <a:pt x="336" y="478"/>
                        </a:lnTo>
                        <a:lnTo>
                          <a:pt x="349" y="475"/>
                        </a:lnTo>
                        <a:lnTo>
                          <a:pt x="362" y="472"/>
                        </a:lnTo>
                        <a:lnTo>
                          <a:pt x="375" y="468"/>
                        </a:lnTo>
                        <a:lnTo>
                          <a:pt x="388" y="463"/>
                        </a:lnTo>
                        <a:lnTo>
                          <a:pt x="400" y="458"/>
                        </a:lnTo>
                        <a:lnTo>
                          <a:pt x="411" y="453"/>
                        </a:lnTo>
                        <a:lnTo>
                          <a:pt x="423" y="448"/>
                        </a:lnTo>
                        <a:lnTo>
                          <a:pt x="435" y="441"/>
                        </a:lnTo>
                        <a:lnTo>
                          <a:pt x="446" y="435"/>
                        </a:lnTo>
                        <a:lnTo>
                          <a:pt x="457" y="428"/>
                        </a:lnTo>
                        <a:lnTo>
                          <a:pt x="466" y="419"/>
                        </a:lnTo>
                        <a:lnTo>
                          <a:pt x="477" y="412"/>
                        </a:lnTo>
                        <a:lnTo>
                          <a:pt x="485" y="403"/>
                        </a:lnTo>
                        <a:lnTo>
                          <a:pt x="494" y="395"/>
                        </a:lnTo>
                        <a:lnTo>
                          <a:pt x="503" y="386"/>
                        </a:lnTo>
                        <a:lnTo>
                          <a:pt x="510" y="376"/>
                        </a:lnTo>
                        <a:lnTo>
                          <a:pt x="517" y="366"/>
                        </a:lnTo>
                        <a:lnTo>
                          <a:pt x="524" y="356"/>
                        </a:lnTo>
                        <a:lnTo>
                          <a:pt x="530" y="346"/>
                        </a:lnTo>
                        <a:lnTo>
                          <a:pt x="536" y="335"/>
                        </a:lnTo>
                        <a:lnTo>
                          <a:pt x="541" y="324"/>
                        </a:lnTo>
                        <a:lnTo>
                          <a:pt x="545" y="313"/>
                        </a:lnTo>
                        <a:lnTo>
                          <a:pt x="549" y="301"/>
                        </a:lnTo>
                        <a:lnTo>
                          <a:pt x="553" y="290"/>
                        </a:lnTo>
                        <a:lnTo>
                          <a:pt x="555" y="278"/>
                        </a:lnTo>
                        <a:lnTo>
                          <a:pt x="556" y="266"/>
                        </a:lnTo>
                        <a:lnTo>
                          <a:pt x="557" y="253"/>
                        </a:lnTo>
                        <a:lnTo>
                          <a:pt x="558" y="241"/>
                        </a:lnTo>
                        <a:close/>
                        <a:moveTo>
                          <a:pt x="529" y="241"/>
                        </a:moveTo>
                        <a:lnTo>
                          <a:pt x="529" y="252"/>
                        </a:lnTo>
                        <a:lnTo>
                          <a:pt x="528" y="263"/>
                        </a:lnTo>
                        <a:lnTo>
                          <a:pt x="525" y="274"/>
                        </a:lnTo>
                        <a:lnTo>
                          <a:pt x="524" y="285"/>
                        </a:lnTo>
                        <a:lnTo>
                          <a:pt x="521" y="295"/>
                        </a:lnTo>
                        <a:lnTo>
                          <a:pt x="517" y="306"/>
                        </a:lnTo>
                        <a:lnTo>
                          <a:pt x="513" y="316"/>
                        </a:lnTo>
                        <a:lnTo>
                          <a:pt x="509" y="325"/>
                        </a:lnTo>
                        <a:lnTo>
                          <a:pt x="498" y="345"/>
                        </a:lnTo>
                        <a:lnTo>
                          <a:pt x="486" y="362"/>
                        </a:lnTo>
                        <a:lnTo>
                          <a:pt x="472" y="378"/>
                        </a:lnTo>
                        <a:lnTo>
                          <a:pt x="455" y="394"/>
                        </a:lnTo>
                        <a:lnTo>
                          <a:pt x="438" y="408"/>
                        </a:lnTo>
                        <a:lnTo>
                          <a:pt x="419" y="420"/>
                        </a:lnTo>
                        <a:lnTo>
                          <a:pt x="398" y="431"/>
                        </a:lnTo>
                        <a:lnTo>
                          <a:pt x="376" y="440"/>
                        </a:lnTo>
                        <a:lnTo>
                          <a:pt x="365" y="444"/>
                        </a:lnTo>
                        <a:lnTo>
                          <a:pt x="353" y="447"/>
                        </a:lnTo>
                        <a:lnTo>
                          <a:pt x="342" y="450"/>
                        </a:lnTo>
                        <a:lnTo>
                          <a:pt x="330" y="453"/>
                        </a:lnTo>
                        <a:lnTo>
                          <a:pt x="317" y="454"/>
                        </a:lnTo>
                        <a:lnTo>
                          <a:pt x="305" y="456"/>
                        </a:lnTo>
                        <a:lnTo>
                          <a:pt x="292" y="457"/>
                        </a:lnTo>
                        <a:lnTo>
                          <a:pt x="279" y="457"/>
                        </a:lnTo>
                        <a:lnTo>
                          <a:pt x="266" y="457"/>
                        </a:lnTo>
                        <a:lnTo>
                          <a:pt x="254" y="456"/>
                        </a:lnTo>
                        <a:lnTo>
                          <a:pt x="241" y="454"/>
                        </a:lnTo>
                        <a:lnTo>
                          <a:pt x="229" y="453"/>
                        </a:lnTo>
                        <a:lnTo>
                          <a:pt x="216" y="450"/>
                        </a:lnTo>
                        <a:lnTo>
                          <a:pt x="204" y="447"/>
                        </a:lnTo>
                        <a:lnTo>
                          <a:pt x="193" y="444"/>
                        </a:lnTo>
                        <a:lnTo>
                          <a:pt x="182" y="440"/>
                        </a:lnTo>
                        <a:lnTo>
                          <a:pt x="160" y="431"/>
                        </a:lnTo>
                        <a:lnTo>
                          <a:pt x="139" y="420"/>
                        </a:lnTo>
                        <a:lnTo>
                          <a:pt x="120" y="408"/>
                        </a:lnTo>
                        <a:lnTo>
                          <a:pt x="102" y="394"/>
                        </a:lnTo>
                        <a:lnTo>
                          <a:pt x="87" y="378"/>
                        </a:lnTo>
                        <a:lnTo>
                          <a:pt x="71" y="362"/>
                        </a:lnTo>
                        <a:lnTo>
                          <a:pt x="60" y="345"/>
                        </a:lnTo>
                        <a:lnTo>
                          <a:pt x="49" y="325"/>
                        </a:lnTo>
                        <a:lnTo>
                          <a:pt x="44" y="316"/>
                        </a:lnTo>
                        <a:lnTo>
                          <a:pt x="41" y="306"/>
                        </a:lnTo>
                        <a:lnTo>
                          <a:pt x="37" y="295"/>
                        </a:lnTo>
                        <a:lnTo>
                          <a:pt x="35" y="285"/>
                        </a:lnTo>
                        <a:lnTo>
                          <a:pt x="32" y="274"/>
                        </a:lnTo>
                        <a:lnTo>
                          <a:pt x="31" y="263"/>
                        </a:lnTo>
                        <a:lnTo>
                          <a:pt x="30" y="252"/>
                        </a:lnTo>
                        <a:lnTo>
                          <a:pt x="29" y="241"/>
                        </a:lnTo>
                        <a:lnTo>
                          <a:pt x="30" y="230"/>
                        </a:lnTo>
                        <a:lnTo>
                          <a:pt x="31" y="219"/>
                        </a:lnTo>
                        <a:lnTo>
                          <a:pt x="32" y="208"/>
                        </a:lnTo>
                        <a:lnTo>
                          <a:pt x="35" y="198"/>
                        </a:lnTo>
                        <a:lnTo>
                          <a:pt x="37" y="188"/>
                        </a:lnTo>
                        <a:lnTo>
                          <a:pt x="41" y="177"/>
                        </a:lnTo>
                        <a:lnTo>
                          <a:pt x="44" y="167"/>
                        </a:lnTo>
                        <a:lnTo>
                          <a:pt x="49" y="157"/>
                        </a:lnTo>
                        <a:lnTo>
                          <a:pt x="60" y="138"/>
                        </a:lnTo>
                        <a:lnTo>
                          <a:pt x="71" y="120"/>
                        </a:lnTo>
                        <a:lnTo>
                          <a:pt x="87" y="103"/>
                        </a:lnTo>
                        <a:lnTo>
                          <a:pt x="102" y="88"/>
                        </a:lnTo>
                        <a:lnTo>
                          <a:pt x="120" y="75"/>
                        </a:lnTo>
                        <a:lnTo>
                          <a:pt x="139" y="62"/>
                        </a:lnTo>
                        <a:lnTo>
                          <a:pt x="160" y="51"/>
                        </a:lnTo>
                        <a:lnTo>
                          <a:pt x="182" y="42"/>
                        </a:lnTo>
                        <a:lnTo>
                          <a:pt x="193" y="38"/>
                        </a:lnTo>
                        <a:lnTo>
                          <a:pt x="204" y="35"/>
                        </a:lnTo>
                        <a:lnTo>
                          <a:pt x="216" y="32"/>
                        </a:lnTo>
                        <a:lnTo>
                          <a:pt x="229" y="30"/>
                        </a:lnTo>
                        <a:lnTo>
                          <a:pt x="241" y="28"/>
                        </a:lnTo>
                        <a:lnTo>
                          <a:pt x="254" y="27"/>
                        </a:lnTo>
                        <a:lnTo>
                          <a:pt x="266" y="26"/>
                        </a:lnTo>
                        <a:lnTo>
                          <a:pt x="279" y="26"/>
                        </a:lnTo>
                        <a:lnTo>
                          <a:pt x="292" y="26"/>
                        </a:lnTo>
                        <a:lnTo>
                          <a:pt x="305" y="27"/>
                        </a:lnTo>
                        <a:lnTo>
                          <a:pt x="317" y="28"/>
                        </a:lnTo>
                        <a:lnTo>
                          <a:pt x="330" y="30"/>
                        </a:lnTo>
                        <a:lnTo>
                          <a:pt x="342" y="32"/>
                        </a:lnTo>
                        <a:lnTo>
                          <a:pt x="353" y="35"/>
                        </a:lnTo>
                        <a:lnTo>
                          <a:pt x="365" y="38"/>
                        </a:lnTo>
                        <a:lnTo>
                          <a:pt x="376" y="42"/>
                        </a:lnTo>
                        <a:lnTo>
                          <a:pt x="398" y="51"/>
                        </a:lnTo>
                        <a:lnTo>
                          <a:pt x="419" y="62"/>
                        </a:lnTo>
                        <a:lnTo>
                          <a:pt x="438" y="75"/>
                        </a:lnTo>
                        <a:lnTo>
                          <a:pt x="455" y="88"/>
                        </a:lnTo>
                        <a:lnTo>
                          <a:pt x="472" y="103"/>
                        </a:lnTo>
                        <a:lnTo>
                          <a:pt x="486" y="120"/>
                        </a:lnTo>
                        <a:lnTo>
                          <a:pt x="498" y="138"/>
                        </a:lnTo>
                        <a:lnTo>
                          <a:pt x="509" y="157"/>
                        </a:lnTo>
                        <a:lnTo>
                          <a:pt x="513" y="167"/>
                        </a:lnTo>
                        <a:lnTo>
                          <a:pt x="517" y="177"/>
                        </a:lnTo>
                        <a:lnTo>
                          <a:pt x="521" y="188"/>
                        </a:lnTo>
                        <a:lnTo>
                          <a:pt x="524" y="198"/>
                        </a:lnTo>
                        <a:lnTo>
                          <a:pt x="525" y="208"/>
                        </a:lnTo>
                        <a:lnTo>
                          <a:pt x="528" y="219"/>
                        </a:lnTo>
                        <a:lnTo>
                          <a:pt x="529" y="230"/>
                        </a:lnTo>
                        <a:lnTo>
                          <a:pt x="529" y="241"/>
                        </a:lnTo>
                        <a:close/>
                      </a:path>
                    </a:pathLst>
                  </a:custGeom>
                  <a:solidFill>
                    <a:srgbClr val="7FC8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4" name="Freeform 7620">
                    <a:extLst>
                      <a:ext uri="{FF2B5EF4-FFF2-40B4-BE49-F238E27FC236}">
                        <a16:creationId xmlns:a16="http://schemas.microsoft.com/office/drawing/2014/main" xmlns="" id="{5C4C7C45-2F52-460A-8899-C6F3CCA72D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54" y="1563"/>
                    <a:ext cx="88" cy="92"/>
                  </a:xfrm>
                  <a:custGeom>
                    <a:avLst/>
                    <a:gdLst>
                      <a:gd name="T0" fmla="*/ 526 w 528"/>
                      <a:gd name="T1" fmla="*/ 194 h 458"/>
                      <a:gd name="T2" fmla="*/ 513 w 528"/>
                      <a:gd name="T3" fmla="*/ 151 h 458"/>
                      <a:gd name="T4" fmla="*/ 490 w 528"/>
                      <a:gd name="T5" fmla="*/ 111 h 458"/>
                      <a:gd name="T6" fmla="*/ 459 w 528"/>
                      <a:gd name="T7" fmla="*/ 75 h 458"/>
                      <a:gd name="T8" fmla="*/ 423 w 528"/>
                      <a:gd name="T9" fmla="*/ 45 h 458"/>
                      <a:gd name="T10" fmla="*/ 379 w 528"/>
                      <a:gd name="T11" fmla="*/ 23 h 458"/>
                      <a:gd name="T12" fmla="*/ 330 w 528"/>
                      <a:gd name="T13" fmla="*/ 7 h 458"/>
                      <a:gd name="T14" fmla="*/ 278 w 528"/>
                      <a:gd name="T15" fmla="*/ 0 h 458"/>
                      <a:gd name="T16" fmla="*/ 223 w 528"/>
                      <a:gd name="T17" fmla="*/ 3 h 458"/>
                      <a:gd name="T18" fmla="*/ 173 w 528"/>
                      <a:gd name="T19" fmla="*/ 15 h 458"/>
                      <a:gd name="T20" fmla="*/ 126 w 528"/>
                      <a:gd name="T21" fmla="*/ 33 h 458"/>
                      <a:gd name="T22" fmla="*/ 86 w 528"/>
                      <a:gd name="T23" fmla="*/ 60 h 458"/>
                      <a:gd name="T24" fmla="*/ 52 w 528"/>
                      <a:gd name="T25" fmla="*/ 93 h 458"/>
                      <a:gd name="T26" fmla="*/ 26 w 528"/>
                      <a:gd name="T27" fmla="*/ 129 h 458"/>
                      <a:gd name="T28" fmla="*/ 8 w 528"/>
                      <a:gd name="T29" fmla="*/ 171 h 458"/>
                      <a:gd name="T30" fmla="*/ 0 w 528"/>
                      <a:gd name="T31" fmla="*/ 218 h 458"/>
                      <a:gd name="T32" fmla="*/ 3 w 528"/>
                      <a:gd name="T33" fmla="*/ 264 h 458"/>
                      <a:gd name="T34" fmla="*/ 16 w 528"/>
                      <a:gd name="T35" fmla="*/ 308 h 458"/>
                      <a:gd name="T36" fmla="*/ 37 w 528"/>
                      <a:gd name="T37" fmla="*/ 348 h 458"/>
                      <a:gd name="T38" fmla="*/ 68 w 528"/>
                      <a:gd name="T39" fmla="*/ 383 h 458"/>
                      <a:gd name="T40" fmla="*/ 106 w 528"/>
                      <a:gd name="T41" fmla="*/ 412 h 458"/>
                      <a:gd name="T42" fmla="*/ 149 w 528"/>
                      <a:gd name="T43" fmla="*/ 435 h 458"/>
                      <a:gd name="T44" fmla="*/ 197 w 528"/>
                      <a:gd name="T45" fmla="*/ 450 h 458"/>
                      <a:gd name="T46" fmla="*/ 251 w 528"/>
                      <a:gd name="T47" fmla="*/ 458 h 458"/>
                      <a:gd name="T48" fmla="*/ 304 w 528"/>
                      <a:gd name="T49" fmla="*/ 456 h 458"/>
                      <a:gd name="T50" fmla="*/ 355 w 528"/>
                      <a:gd name="T51" fmla="*/ 444 h 458"/>
                      <a:gd name="T52" fmla="*/ 401 w 528"/>
                      <a:gd name="T53" fmla="*/ 425 h 458"/>
                      <a:gd name="T54" fmla="*/ 442 w 528"/>
                      <a:gd name="T55" fmla="*/ 398 h 458"/>
                      <a:gd name="T56" fmla="*/ 476 w 528"/>
                      <a:gd name="T57" fmla="*/ 366 h 458"/>
                      <a:gd name="T58" fmla="*/ 502 w 528"/>
                      <a:gd name="T59" fmla="*/ 328 h 458"/>
                      <a:gd name="T60" fmla="*/ 520 w 528"/>
                      <a:gd name="T61" fmla="*/ 286 h 458"/>
                      <a:gd name="T62" fmla="*/ 528 w 528"/>
                      <a:gd name="T63" fmla="*/ 241 h 458"/>
                      <a:gd name="T64" fmla="*/ 497 w 528"/>
                      <a:gd name="T65" fmla="*/ 249 h 458"/>
                      <a:gd name="T66" fmla="*/ 481 w 528"/>
                      <a:gd name="T67" fmla="*/ 308 h 458"/>
                      <a:gd name="T68" fmla="*/ 430 w 528"/>
                      <a:gd name="T69" fmla="*/ 372 h 458"/>
                      <a:gd name="T70" fmla="*/ 355 w 528"/>
                      <a:gd name="T71" fmla="*/ 417 h 458"/>
                      <a:gd name="T72" fmla="*/ 287 w 528"/>
                      <a:gd name="T73" fmla="*/ 431 h 458"/>
                      <a:gd name="T74" fmla="*/ 240 w 528"/>
                      <a:gd name="T75" fmla="*/ 431 h 458"/>
                      <a:gd name="T76" fmla="*/ 173 w 528"/>
                      <a:gd name="T77" fmla="*/ 417 h 458"/>
                      <a:gd name="T78" fmla="*/ 98 w 528"/>
                      <a:gd name="T79" fmla="*/ 372 h 458"/>
                      <a:gd name="T80" fmla="*/ 47 w 528"/>
                      <a:gd name="T81" fmla="*/ 308 h 458"/>
                      <a:gd name="T82" fmla="*/ 30 w 528"/>
                      <a:gd name="T83" fmla="*/ 249 h 458"/>
                      <a:gd name="T84" fmla="*/ 30 w 528"/>
                      <a:gd name="T85" fmla="*/ 208 h 458"/>
                      <a:gd name="T86" fmla="*/ 47 w 528"/>
                      <a:gd name="T87" fmla="*/ 150 h 458"/>
                      <a:gd name="T88" fmla="*/ 98 w 528"/>
                      <a:gd name="T89" fmla="*/ 85 h 458"/>
                      <a:gd name="T90" fmla="*/ 173 w 528"/>
                      <a:gd name="T91" fmla="*/ 42 h 458"/>
                      <a:gd name="T92" fmla="*/ 240 w 528"/>
                      <a:gd name="T93" fmla="*/ 27 h 458"/>
                      <a:gd name="T94" fmla="*/ 287 w 528"/>
                      <a:gd name="T95" fmla="*/ 27 h 458"/>
                      <a:gd name="T96" fmla="*/ 355 w 528"/>
                      <a:gd name="T97" fmla="*/ 42 h 458"/>
                      <a:gd name="T98" fmla="*/ 430 w 528"/>
                      <a:gd name="T99" fmla="*/ 85 h 458"/>
                      <a:gd name="T100" fmla="*/ 481 w 528"/>
                      <a:gd name="T101" fmla="*/ 150 h 458"/>
                      <a:gd name="T102" fmla="*/ 497 w 528"/>
                      <a:gd name="T103" fmla="*/ 208 h 4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28" h="458">
                        <a:moveTo>
                          <a:pt x="528" y="229"/>
                        </a:moveTo>
                        <a:lnTo>
                          <a:pt x="528" y="218"/>
                        </a:lnTo>
                        <a:lnTo>
                          <a:pt x="527" y="205"/>
                        </a:lnTo>
                        <a:lnTo>
                          <a:pt x="526" y="194"/>
                        </a:lnTo>
                        <a:lnTo>
                          <a:pt x="523" y="183"/>
                        </a:lnTo>
                        <a:lnTo>
                          <a:pt x="520" y="171"/>
                        </a:lnTo>
                        <a:lnTo>
                          <a:pt x="516" y="161"/>
                        </a:lnTo>
                        <a:lnTo>
                          <a:pt x="513" y="151"/>
                        </a:lnTo>
                        <a:lnTo>
                          <a:pt x="508" y="140"/>
                        </a:lnTo>
                        <a:lnTo>
                          <a:pt x="502" y="129"/>
                        </a:lnTo>
                        <a:lnTo>
                          <a:pt x="496" y="120"/>
                        </a:lnTo>
                        <a:lnTo>
                          <a:pt x="490" y="111"/>
                        </a:lnTo>
                        <a:lnTo>
                          <a:pt x="483" y="101"/>
                        </a:lnTo>
                        <a:lnTo>
                          <a:pt x="476" y="93"/>
                        </a:lnTo>
                        <a:lnTo>
                          <a:pt x="468" y="83"/>
                        </a:lnTo>
                        <a:lnTo>
                          <a:pt x="459" y="75"/>
                        </a:lnTo>
                        <a:lnTo>
                          <a:pt x="451" y="67"/>
                        </a:lnTo>
                        <a:lnTo>
                          <a:pt x="442" y="60"/>
                        </a:lnTo>
                        <a:lnTo>
                          <a:pt x="432" y="53"/>
                        </a:lnTo>
                        <a:lnTo>
                          <a:pt x="423" y="45"/>
                        </a:lnTo>
                        <a:lnTo>
                          <a:pt x="412" y="39"/>
                        </a:lnTo>
                        <a:lnTo>
                          <a:pt x="401" y="33"/>
                        </a:lnTo>
                        <a:lnTo>
                          <a:pt x="389" y="28"/>
                        </a:lnTo>
                        <a:lnTo>
                          <a:pt x="379" y="23"/>
                        </a:lnTo>
                        <a:lnTo>
                          <a:pt x="367" y="19"/>
                        </a:lnTo>
                        <a:lnTo>
                          <a:pt x="355" y="15"/>
                        </a:lnTo>
                        <a:lnTo>
                          <a:pt x="342" y="10"/>
                        </a:lnTo>
                        <a:lnTo>
                          <a:pt x="330" y="7"/>
                        </a:lnTo>
                        <a:lnTo>
                          <a:pt x="317" y="5"/>
                        </a:lnTo>
                        <a:lnTo>
                          <a:pt x="304" y="3"/>
                        </a:lnTo>
                        <a:lnTo>
                          <a:pt x="291" y="1"/>
                        </a:lnTo>
                        <a:lnTo>
                          <a:pt x="278" y="0"/>
                        </a:lnTo>
                        <a:lnTo>
                          <a:pt x="264" y="0"/>
                        </a:lnTo>
                        <a:lnTo>
                          <a:pt x="251" y="0"/>
                        </a:lnTo>
                        <a:lnTo>
                          <a:pt x="237" y="1"/>
                        </a:lnTo>
                        <a:lnTo>
                          <a:pt x="223" y="3"/>
                        </a:lnTo>
                        <a:lnTo>
                          <a:pt x="210" y="5"/>
                        </a:lnTo>
                        <a:lnTo>
                          <a:pt x="197" y="7"/>
                        </a:lnTo>
                        <a:lnTo>
                          <a:pt x="186" y="10"/>
                        </a:lnTo>
                        <a:lnTo>
                          <a:pt x="173" y="15"/>
                        </a:lnTo>
                        <a:lnTo>
                          <a:pt x="161" y="19"/>
                        </a:lnTo>
                        <a:lnTo>
                          <a:pt x="149" y="23"/>
                        </a:lnTo>
                        <a:lnTo>
                          <a:pt x="138" y="28"/>
                        </a:lnTo>
                        <a:lnTo>
                          <a:pt x="126" y="33"/>
                        </a:lnTo>
                        <a:lnTo>
                          <a:pt x="116" y="39"/>
                        </a:lnTo>
                        <a:lnTo>
                          <a:pt x="106" y="45"/>
                        </a:lnTo>
                        <a:lnTo>
                          <a:pt x="96" y="53"/>
                        </a:lnTo>
                        <a:lnTo>
                          <a:pt x="86" y="60"/>
                        </a:lnTo>
                        <a:lnTo>
                          <a:pt x="77" y="67"/>
                        </a:lnTo>
                        <a:lnTo>
                          <a:pt x="68" y="75"/>
                        </a:lnTo>
                        <a:lnTo>
                          <a:pt x="60" y="83"/>
                        </a:lnTo>
                        <a:lnTo>
                          <a:pt x="52" y="93"/>
                        </a:lnTo>
                        <a:lnTo>
                          <a:pt x="45" y="101"/>
                        </a:lnTo>
                        <a:lnTo>
                          <a:pt x="37" y="111"/>
                        </a:lnTo>
                        <a:lnTo>
                          <a:pt x="32" y="120"/>
                        </a:lnTo>
                        <a:lnTo>
                          <a:pt x="26" y="129"/>
                        </a:lnTo>
                        <a:lnTo>
                          <a:pt x="21" y="140"/>
                        </a:lnTo>
                        <a:lnTo>
                          <a:pt x="16" y="151"/>
                        </a:lnTo>
                        <a:lnTo>
                          <a:pt x="11" y="161"/>
                        </a:lnTo>
                        <a:lnTo>
                          <a:pt x="8" y="171"/>
                        </a:lnTo>
                        <a:lnTo>
                          <a:pt x="5" y="183"/>
                        </a:lnTo>
                        <a:lnTo>
                          <a:pt x="3" y="194"/>
                        </a:lnTo>
                        <a:lnTo>
                          <a:pt x="1" y="205"/>
                        </a:lnTo>
                        <a:lnTo>
                          <a:pt x="0" y="218"/>
                        </a:lnTo>
                        <a:lnTo>
                          <a:pt x="0" y="229"/>
                        </a:lnTo>
                        <a:lnTo>
                          <a:pt x="0" y="241"/>
                        </a:lnTo>
                        <a:lnTo>
                          <a:pt x="1" y="253"/>
                        </a:lnTo>
                        <a:lnTo>
                          <a:pt x="3" y="264"/>
                        </a:lnTo>
                        <a:lnTo>
                          <a:pt x="5" y="275"/>
                        </a:lnTo>
                        <a:lnTo>
                          <a:pt x="8" y="286"/>
                        </a:lnTo>
                        <a:lnTo>
                          <a:pt x="11" y="298"/>
                        </a:lnTo>
                        <a:lnTo>
                          <a:pt x="16" y="308"/>
                        </a:lnTo>
                        <a:lnTo>
                          <a:pt x="21" y="318"/>
                        </a:lnTo>
                        <a:lnTo>
                          <a:pt x="26" y="328"/>
                        </a:lnTo>
                        <a:lnTo>
                          <a:pt x="32" y="339"/>
                        </a:lnTo>
                        <a:lnTo>
                          <a:pt x="37" y="348"/>
                        </a:lnTo>
                        <a:lnTo>
                          <a:pt x="45" y="357"/>
                        </a:lnTo>
                        <a:lnTo>
                          <a:pt x="52" y="366"/>
                        </a:lnTo>
                        <a:lnTo>
                          <a:pt x="60" y="375"/>
                        </a:lnTo>
                        <a:lnTo>
                          <a:pt x="68" y="383"/>
                        </a:lnTo>
                        <a:lnTo>
                          <a:pt x="77" y="391"/>
                        </a:lnTo>
                        <a:lnTo>
                          <a:pt x="86" y="398"/>
                        </a:lnTo>
                        <a:lnTo>
                          <a:pt x="96" y="405"/>
                        </a:lnTo>
                        <a:lnTo>
                          <a:pt x="106" y="412"/>
                        </a:lnTo>
                        <a:lnTo>
                          <a:pt x="116" y="419"/>
                        </a:lnTo>
                        <a:lnTo>
                          <a:pt x="126" y="425"/>
                        </a:lnTo>
                        <a:lnTo>
                          <a:pt x="138" y="430"/>
                        </a:lnTo>
                        <a:lnTo>
                          <a:pt x="149" y="435"/>
                        </a:lnTo>
                        <a:lnTo>
                          <a:pt x="161" y="440"/>
                        </a:lnTo>
                        <a:lnTo>
                          <a:pt x="173" y="444"/>
                        </a:lnTo>
                        <a:lnTo>
                          <a:pt x="186" y="447"/>
                        </a:lnTo>
                        <a:lnTo>
                          <a:pt x="197" y="450"/>
                        </a:lnTo>
                        <a:lnTo>
                          <a:pt x="210" y="454"/>
                        </a:lnTo>
                        <a:lnTo>
                          <a:pt x="223" y="456"/>
                        </a:lnTo>
                        <a:lnTo>
                          <a:pt x="237" y="457"/>
                        </a:lnTo>
                        <a:lnTo>
                          <a:pt x="251" y="458"/>
                        </a:lnTo>
                        <a:lnTo>
                          <a:pt x="264" y="458"/>
                        </a:lnTo>
                        <a:lnTo>
                          <a:pt x="278" y="458"/>
                        </a:lnTo>
                        <a:lnTo>
                          <a:pt x="291" y="457"/>
                        </a:lnTo>
                        <a:lnTo>
                          <a:pt x="304" y="456"/>
                        </a:lnTo>
                        <a:lnTo>
                          <a:pt x="317" y="454"/>
                        </a:lnTo>
                        <a:lnTo>
                          <a:pt x="330" y="450"/>
                        </a:lnTo>
                        <a:lnTo>
                          <a:pt x="342" y="447"/>
                        </a:lnTo>
                        <a:lnTo>
                          <a:pt x="355" y="444"/>
                        </a:lnTo>
                        <a:lnTo>
                          <a:pt x="367" y="440"/>
                        </a:lnTo>
                        <a:lnTo>
                          <a:pt x="379" y="435"/>
                        </a:lnTo>
                        <a:lnTo>
                          <a:pt x="389" y="430"/>
                        </a:lnTo>
                        <a:lnTo>
                          <a:pt x="401" y="425"/>
                        </a:lnTo>
                        <a:lnTo>
                          <a:pt x="412" y="419"/>
                        </a:lnTo>
                        <a:lnTo>
                          <a:pt x="423" y="412"/>
                        </a:lnTo>
                        <a:lnTo>
                          <a:pt x="432" y="405"/>
                        </a:lnTo>
                        <a:lnTo>
                          <a:pt x="442" y="398"/>
                        </a:lnTo>
                        <a:lnTo>
                          <a:pt x="451" y="391"/>
                        </a:lnTo>
                        <a:lnTo>
                          <a:pt x="459" y="383"/>
                        </a:lnTo>
                        <a:lnTo>
                          <a:pt x="468" y="375"/>
                        </a:lnTo>
                        <a:lnTo>
                          <a:pt x="476" y="366"/>
                        </a:lnTo>
                        <a:lnTo>
                          <a:pt x="483" y="357"/>
                        </a:lnTo>
                        <a:lnTo>
                          <a:pt x="490" y="348"/>
                        </a:lnTo>
                        <a:lnTo>
                          <a:pt x="496" y="339"/>
                        </a:lnTo>
                        <a:lnTo>
                          <a:pt x="502" y="328"/>
                        </a:lnTo>
                        <a:lnTo>
                          <a:pt x="508" y="318"/>
                        </a:lnTo>
                        <a:lnTo>
                          <a:pt x="513" y="308"/>
                        </a:lnTo>
                        <a:lnTo>
                          <a:pt x="516" y="298"/>
                        </a:lnTo>
                        <a:lnTo>
                          <a:pt x="520" y="286"/>
                        </a:lnTo>
                        <a:lnTo>
                          <a:pt x="523" y="275"/>
                        </a:lnTo>
                        <a:lnTo>
                          <a:pt x="526" y="264"/>
                        </a:lnTo>
                        <a:lnTo>
                          <a:pt x="527" y="253"/>
                        </a:lnTo>
                        <a:lnTo>
                          <a:pt x="528" y="241"/>
                        </a:lnTo>
                        <a:lnTo>
                          <a:pt x="528" y="229"/>
                        </a:lnTo>
                        <a:close/>
                        <a:moveTo>
                          <a:pt x="498" y="229"/>
                        </a:moveTo>
                        <a:lnTo>
                          <a:pt x="498" y="239"/>
                        </a:lnTo>
                        <a:lnTo>
                          <a:pt x="497" y="249"/>
                        </a:lnTo>
                        <a:lnTo>
                          <a:pt x="496" y="260"/>
                        </a:lnTo>
                        <a:lnTo>
                          <a:pt x="494" y="270"/>
                        </a:lnTo>
                        <a:lnTo>
                          <a:pt x="488" y="289"/>
                        </a:lnTo>
                        <a:lnTo>
                          <a:pt x="481" y="308"/>
                        </a:lnTo>
                        <a:lnTo>
                          <a:pt x="470" y="326"/>
                        </a:lnTo>
                        <a:lnTo>
                          <a:pt x="459" y="343"/>
                        </a:lnTo>
                        <a:lnTo>
                          <a:pt x="445" y="358"/>
                        </a:lnTo>
                        <a:lnTo>
                          <a:pt x="430" y="372"/>
                        </a:lnTo>
                        <a:lnTo>
                          <a:pt x="413" y="386"/>
                        </a:lnTo>
                        <a:lnTo>
                          <a:pt x="395" y="398"/>
                        </a:lnTo>
                        <a:lnTo>
                          <a:pt x="376" y="408"/>
                        </a:lnTo>
                        <a:lnTo>
                          <a:pt x="355" y="417"/>
                        </a:lnTo>
                        <a:lnTo>
                          <a:pt x="334" y="424"/>
                        </a:lnTo>
                        <a:lnTo>
                          <a:pt x="311" y="428"/>
                        </a:lnTo>
                        <a:lnTo>
                          <a:pt x="299" y="430"/>
                        </a:lnTo>
                        <a:lnTo>
                          <a:pt x="287" y="431"/>
                        </a:lnTo>
                        <a:lnTo>
                          <a:pt x="276" y="432"/>
                        </a:lnTo>
                        <a:lnTo>
                          <a:pt x="264" y="432"/>
                        </a:lnTo>
                        <a:lnTo>
                          <a:pt x="252" y="432"/>
                        </a:lnTo>
                        <a:lnTo>
                          <a:pt x="240" y="431"/>
                        </a:lnTo>
                        <a:lnTo>
                          <a:pt x="228" y="430"/>
                        </a:lnTo>
                        <a:lnTo>
                          <a:pt x="216" y="428"/>
                        </a:lnTo>
                        <a:lnTo>
                          <a:pt x="194" y="424"/>
                        </a:lnTo>
                        <a:lnTo>
                          <a:pt x="173" y="417"/>
                        </a:lnTo>
                        <a:lnTo>
                          <a:pt x="152" y="408"/>
                        </a:lnTo>
                        <a:lnTo>
                          <a:pt x="132" y="398"/>
                        </a:lnTo>
                        <a:lnTo>
                          <a:pt x="114" y="386"/>
                        </a:lnTo>
                        <a:lnTo>
                          <a:pt x="98" y="372"/>
                        </a:lnTo>
                        <a:lnTo>
                          <a:pt x="82" y="358"/>
                        </a:lnTo>
                        <a:lnTo>
                          <a:pt x="69" y="343"/>
                        </a:lnTo>
                        <a:lnTo>
                          <a:pt x="58" y="326"/>
                        </a:lnTo>
                        <a:lnTo>
                          <a:pt x="47" y="308"/>
                        </a:lnTo>
                        <a:lnTo>
                          <a:pt x="40" y="289"/>
                        </a:lnTo>
                        <a:lnTo>
                          <a:pt x="34" y="270"/>
                        </a:lnTo>
                        <a:lnTo>
                          <a:pt x="32" y="260"/>
                        </a:lnTo>
                        <a:lnTo>
                          <a:pt x="30" y="249"/>
                        </a:lnTo>
                        <a:lnTo>
                          <a:pt x="29" y="239"/>
                        </a:lnTo>
                        <a:lnTo>
                          <a:pt x="29" y="229"/>
                        </a:lnTo>
                        <a:lnTo>
                          <a:pt x="29" y="219"/>
                        </a:lnTo>
                        <a:lnTo>
                          <a:pt x="30" y="208"/>
                        </a:lnTo>
                        <a:lnTo>
                          <a:pt x="32" y="198"/>
                        </a:lnTo>
                        <a:lnTo>
                          <a:pt x="34" y="188"/>
                        </a:lnTo>
                        <a:lnTo>
                          <a:pt x="40" y="168"/>
                        </a:lnTo>
                        <a:lnTo>
                          <a:pt x="47" y="150"/>
                        </a:lnTo>
                        <a:lnTo>
                          <a:pt x="58" y="133"/>
                        </a:lnTo>
                        <a:lnTo>
                          <a:pt x="69" y="115"/>
                        </a:lnTo>
                        <a:lnTo>
                          <a:pt x="82" y="100"/>
                        </a:lnTo>
                        <a:lnTo>
                          <a:pt x="98" y="85"/>
                        </a:lnTo>
                        <a:lnTo>
                          <a:pt x="114" y="72"/>
                        </a:lnTo>
                        <a:lnTo>
                          <a:pt x="132" y="61"/>
                        </a:lnTo>
                        <a:lnTo>
                          <a:pt x="152" y="50"/>
                        </a:lnTo>
                        <a:lnTo>
                          <a:pt x="173" y="42"/>
                        </a:lnTo>
                        <a:lnTo>
                          <a:pt x="194" y="35"/>
                        </a:lnTo>
                        <a:lnTo>
                          <a:pt x="216" y="30"/>
                        </a:lnTo>
                        <a:lnTo>
                          <a:pt x="228" y="28"/>
                        </a:lnTo>
                        <a:lnTo>
                          <a:pt x="240" y="27"/>
                        </a:lnTo>
                        <a:lnTo>
                          <a:pt x="252" y="26"/>
                        </a:lnTo>
                        <a:lnTo>
                          <a:pt x="264" y="26"/>
                        </a:lnTo>
                        <a:lnTo>
                          <a:pt x="276" y="26"/>
                        </a:lnTo>
                        <a:lnTo>
                          <a:pt x="287" y="27"/>
                        </a:lnTo>
                        <a:lnTo>
                          <a:pt x="299" y="28"/>
                        </a:lnTo>
                        <a:lnTo>
                          <a:pt x="311" y="30"/>
                        </a:lnTo>
                        <a:lnTo>
                          <a:pt x="334" y="35"/>
                        </a:lnTo>
                        <a:lnTo>
                          <a:pt x="355" y="42"/>
                        </a:lnTo>
                        <a:lnTo>
                          <a:pt x="376" y="50"/>
                        </a:lnTo>
                        <a:lnTo>
                          <a:pt x="395" y="61"/>
                        </a:lnTo>
                        <a:lnTo>
                          <a:pt x="413" y="72"/>
                        </a:lnTo>
                        <a:lnTo>
                          <a:pt x="430" y="85"/>
                        </a:lnTo>
                        <a:lnTo>
                          <a:pt x="445" y="100"/>
                        </a:lnTo>
                        <a:lnTo>
                          <a:pt x="459" y="115"/>
                        </a:lnTo>
                        <a:lnTo>
                          <a:pt x="470" y="133"/>
                        </a:lnTo>
                        <a:lnTo>
                          <a:pt x="481" y="150"/>
                        </a:lnTo>
                        <a:lnTo>
                          <a:pt x="488" y="168"/>
                        </a:lnTo>
                        <a:lnTo>
                          <a:pt x="494" y="188"/>
                        </a:lnTo>
                        <a:lnTo>
                          <a:pt x="496" y="198"/>
                        </a:lnTo>
                        <a:lnTo>
                          <a:pt x="497" y="208"/>
                        </a:lnTo>
                        <a:lnTo>
                          <a:pt x="498" y="219"/>
                        </a:lnTo>
                        <a:lnTo>
                          <a:pt x="498" y="229"/>
                        </a:lnTo>
                        <a:close/>
                      </a:path>
                    </a:pathLst>
                  </a:custGeom>
                  <a:solidFill>
                    <a:srgbClr val="85C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5" name="Freeform 7621">
                    <a:extLst>
                      <a:ext uri="{FF2B5EF4-FFF2-40B4-BE49-F238E27FC236}">
                        <a16:creationId xmlns:a16="http://schemas.microsoft.com/office/drawing/2014/main" xmlns="" id="{DD930FED-ED52-4F4C-926C-202804EC133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56" y="1566"/>
                    <a:ext cx="84" cy="86"/>
                  </a:xfrm>
                  <a:custGeom>
                    <a:avLst/>
                    <a:gdLst>
                      <a:gd name="T0" fmla="*/ 499 w 500"/>
                      <a:gd name="T1" fmla="*/ 193 h 431"/>
                      <a:gd name="T2" fmla="*/ 492 w 500"/>
                      <a:gd name="T3" fmla="*/ 162 h 431"/>
                      <a:gd name="T4" fmla="*/ 480 w 500"/>
                      <a:gd name="T5" fmla="*/ 131 h 431"/>
                      <a:gd name="T6" fmla="*/ 443 w 500"/>
                      <a:gd name="T7" fmla="*/ 77 h 431"/>
                      <a:gd name="T8" fmla="*/ 390 w 500"/>
                      <a:gd name="T9" fmla="*/ 36 h 431"/>
                      <a:gd name="T10" fmla="*/ 336 w 500"/>
                      <a:gd name="T11" fmla="*/ 12 h 431"/>
                      <a:gd name="T12" fmla="*/ 301 w 500"/>
                      <a:gd name="T13" fmla="*/ 4 h 431"/>
                      <a:gd name="T14" fmla="*/ 263 w 500"/>
                      <a:gd name="T15" fmla="*/ 0 h 431"/>
                      <a:gd name="T16" fmla="*/ 225 w 500"/>
                      <a:gd name="T17" fmla="*/ 1 h 431"/>
                      <a:gd name="T18" fmla="*/ 187 w 500"/>
                      <a:gd name="T19" fmla="*/ 6 h 431"/>
                      <a:gd name="T20" fmla="*/ 153 w 500"/>
                      <a:gd name="T21" fmla="*/ 16 h 431"/>
                      <a:gd name="T22" fmla="*/ 91 w 500"/>
                      <a:gd name="T23" fmla="*/ 49 h 431"/>
                      <a:gd name="T24" fmla="*/ 42 w 500"/>
                      <a:gd name="T25" fmla="*/ 94 h 431"/>
                      <a:gd name="T26" fmla="*/ 15 w 500"/>
                      <a:gd name="T27" fmla="*/ 141 h 431"/>
                      <a:gd name="T28" fmla="*/ 6 w 500"/>
                      <a:gd name="T29" fmla="*/ 172 h 431"/>
                      <a:gd name="T30" fmla="*/ 1 w 500"/>
                      <a:gd name="T31" fmla="*/ 204 h 431"/>
                      <a:gd name="T32" fmla="*/ 2 w 500"/>
                      <a:gd name="T33" fmla="*/ 237 h 431"/>
                      <a:gd name="T34" fmla="*/ 8 w 500"/>
                      <a:gd name="T35" fmla="*/ 269 h 431"/>
                      <a:gd name="T36" fmla="*/ 20 w 500"/>
                      <a:gd name="T37" fmla="*/ 299 h 431"/>
                      <a:gd name="T38" fmla="*/ 58 w 500"/>
                      <a:gd name="T39" fmla="*/ 352 h 431"/>
                      <a:gd name="T40" fmla="*/ 110 w 500"/>
                      <a:gd name="T41" fmla="*/ 394 h 431"/>
                      <a:gd name="T42" fmla="*/ 164 w 500"/>
                      <a:gd name="T43" fmla="*/ 418 h 431"/>
                      <a:gd name="T44" fmla="*/ 200 w 500"/>
                      <a:gd name="T45" fmla="*/ 427 h 431"/>
                      <a:gd name="T46" fmla="*/ 237 w 500"/>
                      <a:gd name="T47" fmla="*/ 431 h 431"/>
                      <a:gd name="T48" fmla="*/ 276 w 500"/>
                      <a:gd name="T49" fmla="*/ 430 h 431"/>
                      <a:gd name="T50" fmla="*/ 313 w 500"/>
                      <a:gd name="T51" fmla="*/ 424 h 431"/>
                      <a:gd name="T52" fmla="*/ 347 w 500"/>
                      <a:gd name="T53" fmla="*/ 414 h 431"/>
                      <a:gd name="T54" fmla="*/ 409 w 500"/>
                      <a:gd name="T55" fmla="*/ 382 h 431"/>
                      <a:gd name="T56" fmla="*/ 457 w 500"/>
                      <a:gd name="T57" fmla="*/ 336 h 431"/>
                      <a:gd name="T58" fmla="*/ 484 w 500"/>
                      <a:gd name="T59" fmla="*/ 290 h 431"/>
                      <a:gd name="T60" fmla="*/ 495 w 500"/>
                      <a:gd name="T61" fmla="*/ 259 h 431"/>
                      <a:gd name="T62" fmla="*/ 500 w 500"/>
                      <a:gd name="T63" fmla="*/ 226 h 431"/>
                      <a:gd name="T64" fmla="*/ 469 w 500"/>
                      <a:gd name="T65" fmla="*/ 234 h 431"/>
                      <a:gd name="T66" fmla="*/ 452 w 500"/>
                      <a:gd name="T67" fmla="*/ 290 h 431"/>
                      <a:gd name="T68" fmla="*/ 420 w 500"/>
                      <a:gd name="T69" fmla="*/ 336 h 431"/>
                      <a:gd name="T70" fmla="*/ 373 w 500"/>
                      <a:gd name="T71" fmla="*/ 373 h 431"/>
                      <a:gd name="T72" fmla="*/ 315 w 500"/>
                      <a:gd name="T73" fmla="*/ 397 h 431"/>
                      <a:gd name="T74" fmla="*/ 250 w 500"/>
                      <a:gd name="T75" fmla="*/ 406 h 431"/>
                      <a:gd name="T76" fmla="*/ 185 w 500"/>
                      <a:gd name="T77" fmla="*/ 397 h 431"/>
                      <a:gd name="T78" fmla="*/ 127 w 500"/>
                      <a:gd name="T79" fmla="*/ 373 h 431"/>
                      <a:gd name="T80" fmla="*/ 80 w 500"/>
                      <a:gd name="T81" fmla="*/ 336 h 431"/>
                      <a:gd name="T82" fmla="*/ 47 w 500"/>
                      <a:gd name="T83" fmla="*/ 290 h 431"/>
                      <a:gd name="T84" fmla="*/ 31 w 500"/>
                      <a:gd name="T85" fmla="*/ 234 h 431"/>
                      <a:gd name="T86" fmla="*/ 34 w 500"/>
                      <a:gd name="T87" fmla="*/ 177 h 431"/>
                      <a:gd name="T88" fmla="*/ 57 w 500"/>
                      <a:gd name="T89" fmla="*/ 125 h 431"/>
                      <a:gd name="T90" fmla="*/ 95 w 500"/>
                      <a:gd name="T91" fmla="*/ 81 h 431"/>
                      <a:gd name="T92" fmla="*/ 145 w 500"/>
                      <a:gd name="T93" fmla="*/ 48 h 431"/>
                      <a:gd name="T94" fmla="*/ 206 w 500"/>
                      <a:gd name="T95" fmla="*/ 28 h 431"/>
                      <a:gd name="T96" fmla="*/ 272 w 500"/>
                      <a:gd name="T97" fmla="*/ 25 h 431"/>
                      <a:gd name="T98" fmla="*/ 335 w 500"/>
                      <a:gd name="T99" fmla="*/ 40 h 431"/>
                      <a:gd name="T100" fmla="*/ 390 w 500"/>
                      <a:gd name="T101" fmla="*/ 68 h 431"/>
                      <a:gd name="T102" fmla="*/ 432 w 500"/>
                      <a:gd name="T103" fmla="*/ 108 h 431"/>
                      <a:gd name="T104" fmla="*/ 461 w 500"/>
                      <a:gd name="T105" fmla="*/ 159 h 431"/>
                      <a:gd name="T106" fmla="*/ 470 w 500"/>
                      <a:gd name="T107" fmla="*/ 215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500" h="431">
                        <a:moveTo>
                          <a:pt x="500" y="215"/>
                        </a:moveTo>
                        <a:lnTo>
                          <a:pt x="500" y="204"/>
                        </a:lnTo>
                        <a:lnTo>
                          <a:pt x="499" y="193"/>
                        </a:lnTo>
                        <a:lnTo>
                          <a:pt x="496" y="182"/>
                        </a:lnTo>
                        <a:lnTo>
                          <a:pt x="495" y="172"/>
                        </a:lnTo>
                        <a:lnTo>
                          <a:pt x="492" y="162"/>
                        </a:lnTo>
                        <a:lnTo>
                          <a:pt x="488" y="151"/>
                        </a:lnTo>
                        <a:lnTo>
                          <a:pt x="484" y="141"/>
                        </a:lnTo>
                        <a:lnTo>
                          <a:pt x="480" y="131"/>
                        </a:lnTo>
                        <a:lnTo>
                          <a:pt x="469" y="112"/>
                        </a:lnTo>
                        <a:lnTo>
                          <a:pt x="457" y="94"/>
                        </a:lnTo>
                        <a:lnTo>
                          <a:pt x="443" y="77"/>
                        </a:lnTo>
                        <a:lnTo>
                          <a:pt x="426" y="62"/>
                        </a:lnTo>
                        <a:lnTo>
                          <a:pt x="409" y="49"/>
                        </a:lnTo>
                        <a:lnTo>
                          <a:pt x="390" y="36"/>
                        </a:lnTo>
                        <a:lnTo>
                          <a:pt x="369" y="25"/>
                        </a:lnTo>
                        <a:lnTo>
                          <a:pt x="347" y="16"/>
                        </a:lnTo>
                        <a:lnTo>
                          <a:pt x="336" y="12"/>
                        </a:lnTo>
                        <a:lnTo>
                          <a:pt x="324" y="9"/>
                        </a:lnTo>
                        <a:lnTo>
                          <a:pt x="313" y="6"/>
                        </a:lnTo>
                        <a:lnTo>
                          <a:pt x="301" y="4"/>
                        </a:lnTo>
                        <a:lnTo>
                          <a:pt x="288" y="2"/>
                        </a:lnTo>
                        <a:lnTo>
                          <a:pt x="276" y="1"/>
                        </a:lnTo>
                        <a:lnTo>
                          <a:pt x="263" y="0"/>
                        </a:lnTo>
                        <a:lnTo>
                          <a:pt x="250" y="0"/>
                        </a:lnTo>
                        <a:lnTo>
                          <a:pt x="237" y="0"/>
                        </a:lnTo>
                        <a:lnTo>
                          <a:pt x="225" y="1"/>
                        </a:lnTo>
                        <a:lnTo>
                          <a:pt x="212" y="2"/>
                        </a:lnTo>
                        <a:lnTo>
                          <a:pt x="200" y="4"/>
                        </a:lnTo>
                        <a:lnTo>
                          <a:pt x="187" y="6"/>
                        </a:lnTo>
                        <a:lnTo>
                          <a:pt x="175" y="9"/>
                        </a:lnTo>
                        <a:lnTo>
                          <a:pt x="164" y="12"/>
                        </a:lnTo>
                        <a:lnTo>
                          <a:pt x="153" y="16"/>
                        </a:lnTo>
                        <a:lnTo>
                          <a:pt x="131" y="25"/>
                        </a:lnTo>
                        <a:lnTo>
                          <a:pt x="110" y="36"/>
                        </a:lnTo>
                        <a:lnTo>
                          <a:pt x="91" y="49"/>
                        </a:lnTo>
                        <a:lnTo>
                          <a:pt x="73" y="62"/>
                        </a:lnTo>
                        <a:lnTo>
                          <a:pt x="58" y="77"/>
                        </a:lnTo>
                        <a:lnTo>
                          <a:pt x="42" y="94"/>
                        </a:lnTo>
                        <a:lnTo>
                          <a:pt x="31" y="112"/>
                        </a:lnTo>
                        <a:lnTo>
                          <a:pt x="20" y="131"/>
                        </a:lnTo>
                        <a:lnTo>
                          <a:pt x="15" y="141"/>
                        </a:lnTo>
                        <a:lnTo>
                          <a:pt x="12" y="151"/>
                        </a:lnTo>
                        <a:lnTo>
                          <a:pt x="8" y="162"/>
                        </a:lnTo>
                        <a:lnTo>
                          <a:pt x="6" y="172"/>
                        </a:lnTo>
                        <a:lnTo>
                          <a:pt x="3" y="182"/>
                        </a:lnTo>
                        <a:lnTo>
                          <a:pt x="2" y="193"/>
                        </a:lnTo>
                        <a:lnTo>
                          <a:pt x="1" y="204"/>
                        </a:lnTo>
                        <a:lnTo>
                          <a:pt x="0" y="215"/>
                        </a:lnTo>
                        <a:lnTo>
                          <a:pt x="1" y="226"/>
                        </a:lnTo>
                        <a:lnTo>
                          <a:pt x="2" y="237"/>
                        </a:lnTo>
                        <a:lnTo>
                          <a:pt x="3" y="248"/>
                        </a:lnTo>
                        <a:lnTo>
                          <a:pt x="6" y="259"/>
                        </a:lnTo>
                        <a:lnTo>
                          <a:pt x="8" y="269"/>
                        </a:lnTo>
                        <a:lnTo>
                          <a:pt x="12" y="280"/>
                        </a:lnTo>
                        <a:lnTo>
                          <a:pt x="15" y="290"/>
                        </a:lnTo>
                        <a:lnTo>
                          <a:pt x="20" y="299"/>
                        </a:lnTo>
                        <a:lnTo>
                          <a:pt x="31" y="319"/>
                        </a:lnTo>
                        <a:lnTo>
                          <a:pt x="42" y="336"/>
                        </a:lnTo>
                        <a:lnTo>
                          <a:pt x="58" y="352"/>
                        </a:lnTo>
                        <a:lnTo>
                          <a:pt x="73" y="368"/>
                        </a:lnTo>
                        <a:lnTo>
                          <a:pt x="91" y="382"/>
                        </a:lnTo>
                        <a:lnTo>
                          <a:pt x="110" y="394"/>
                        </a:lnTo>
                        <a:lnTo>
                          <a:pt x="131" y="405"/>
                        </a:lnTo>
                        <a:lnTo>
                          <a:pt x="153" y="414"/>
                        </a:lnTo>
                        <a:lnTo>
                          <a:pt x="164" y="418"/>
                        </a:lnTo>
                        <a:lnTo>
                          <a:pt x="175" y="421"/>
                        </a:lnTo>
                        <a:lnTo>
                          <a:pt x="187" y="424"/>
                        </a:lnTo>
                        <a:lnTo>
                          <a:pt x="200" y="427"/>
                        </a:lnTo>
                        <a:lnTo>
                          <a:pt x="212" y="428"/>
                        </a:lnTo>
                        <a:lnTo>
                          <a:pt x="225" y="430"/>
                        </a:lnTo>
                        <a:lnTo>
                          <a:pt x="237" y="431"/>
                        </a:lnTo>
                        <a:lnTo>
                          <a:pt x="250" y="431"/>
                        </a:lnTo>
                        <a:lnTo>
                          <a:pt x="263" y="431"/>
                        </a:lnTo>
                        <a:lnTo>
                          <a:pt x="276" y="430"/>
                        </a:lnTo>
                        <a:lnTo>
                          <a:pt x="288" y="428"/>
                        </a:lnTo>
                        <a:lnTo>
                          <a:pt x="301" y="427"/>
                        </a:lnTo>
                        <a:lnTo>
                          <a:pt x="313" y="424"/>
                        </a:lnTo>
                        <a:lnTo>
                          <a:pt x="324" y="421"/>
                        </a:lnTo>
                        <a:lnTo>
                          <a:pt x="336" y="418"/>
                        </a:lnTo>
                        <a:lnTo>
                          <a:pt x="347" y="414"/>
                        </a:lnTo>
                        <a:lnTo>
                          <a:pt x="369" y="405"/>
                        </a:lnTo>
                        <a:lnTo>
                          <a:pt x="390" y="394"/>
                        </a:lnTo>
                        <a:lnTo>
                          <a:pt x="409" y="382"/>
                        </a:lnTo>
                        <a:lnTo>
                          <a:pt x="426" y="368"/>
                        </a:lnTo>
                        <a:lnTo>
                          <a:pt x="443" y="352"/>
                        </a:lnTo>
                        <a:lnTo>
                          <a:pt x="457" y="336"/>
                        </a:lnTo>
                        <a:lnTo>
                          <a:pt x="469" y="319"/>
                        </a:lnTo>
                        <a:lnTo>
                          <a:pt x="480" y="299"/>
                        </a:lnTo>
                        <a:lnTo>
                          <a:pt x="484" y="290"/>
                        </a:lnTo>
                        <a:lnTo>
                          <a:pt x="488" y="280"/>
                        </a:lnTo>
                        <a:lnTo>
                          <a:pt x="492" y="269"/>
                        </a:lnTo>
                        <a:lnTo>
                          <a:pt x="495" y="259"/>
                        </a:lnTo>
                        <a:lnTo>
                          <a:pt x="496" y="248"/>
                        </a:lnTo>
                        <a:lnTo>
                          <a:pt x="499" y="237"/>
                        </a:lnTo>
                        <a:lnTo>
                          <a:pt x="500" y="226"/>
                        </a:lnTo>
                        <a:lnTo>
                          <a:pt x="500" y="215"/>
                        </a:lnTo>
                        <a:close/>
                        <a:moveTo>
                          <a:pt x="470" y="215"/>
                        </a:moveTo>
                        <a:lnTo>
                          <a:pt x="469" y="234"/>
                        </a:lnTo>
                        <a:lnTo>
                          <a:pt x="465" y="254"/>
                        </a:lnTo>
                        <a:lnTo>
                          <a:pt x="461" y="271"/>
                        </a:lnTo>
                        <a:lnTo>
                          <a:pt x="452" y="290"/>
                        </a:lnTo>
                        <a:lnTo>
                          <a:pt x="444" y="306"/>
                        </a:lnTo>
                        <a:lnTo>
                          <a:pt x="432" y="322"/>
                        </a:lnTo>
                        <a:lnTo>
                          <a:pt x="420" y="336"/>
                        </a:lnTo>
                        <a:lnTo>
                          <a:pt x="406" y="350"/>
                        </a:lnTo>
                        <a:lnTo>
                          <a:pt x="390" y="363"/>
                        </a:lnTo>
                        <a:lnTo>
                          <a:pt x="373" y="373"/>
                        </a:lnTo>
                        <a:lnTo>
                          <a:pt x="355" y="383"/>
                        </a:lnTo>
                        <a:lnTo>
                          <a:pt x="335" y="390"/>
                        </a:lnTo>
                        <a:lnTo>
                          <a:pt x="315" y="397"/>
                        </a:lnTo>
                        <a:lnTo>
                          <a:pt x="295" y="402"/>
                        </a:lnTo>
                        <a:lnTo>
                          <a:pt x="272" y="405"/>
                        </a:lnTo>
                        <a:lnTo>
                          <a:pt x="250" y="406"/>
                        </a:lnTo>
                        <a:lnTo>
                          <a:pt x="227" y="405"/>
                        </a:lnTo>
                        <a:lnTo>
                          <a:pt x="206" y="402"/>
                        </a:lnTo>
                        <a:lnTo>
                          <a:pt x="185" y="397"/>
                        </a:lnTo>
                        <a:lnTo>
                          <a:pt x="164" y="390"/>
                        </a:lnTo>
                        <a:lnTo>
                          <a:pt x="145" y="383"/>
                        </a:lnTo>
                        <a:lnTo>
                          <a:pt x="127" y="373"/>
                        </a:lnTo>
                        <a:lnTo>
                          <a:pt x="110" y="363"/>
                        </a:lnTo>
                        <a:lnTo>
                          <a:pt x="95" y="350"/>
                        </a:lnTo>
                        <a:lnTo>
                          <a:pt x="80" y="336"/>
                        </a:lnTo>
                        <a:lnTo>
                          <a:pt x="67" y="322"/>
                        </a:lnTo>
                        <a:lnTo>
                          <a:pt x="57" y="306"/>
                        </a:lnTo>
                        <a:lnTo>
                          <a:pt x="47" y="290"/>
                        </a:lnTo>
                        <a:lnTo>
                          <a:pt x="40" y="271"/>
                        </a:lnTo>
                        <a:lnTo>
                          <a:pt x="34" y="254"/>
                        </a:lnTo>
                        <a:lnTo>
                          <a:pt x="31" y="234"/>
                        </a:lnTo>
                        <a:lnTo>
                          <a:pt x="29" y="215"/>
                        </a:lnTo>
                        <a:lnTo>
                          <a:pt x="31" y="195"/>
                        </a:lnTo>
                        <a:lnTo>
                          <a:pt x="34" y="177"/>
                        </a:lnTo>
                        <a:lnTo>
                          <a:pt x="40" y="159"/>
                        </a:lnTo>
                        <a:lnTo>
                          <a:pt x="47" y="141"/>
                        </a:lnTo>
                        <a:lnTo>
                          <a:pt x="57" y="125"/>
                        </a:lnTo>
                        <a:lnTo>
                          <a:pt x="67" y="108"/>
                        </a:lnTo>
                        <a:lnTo>
                          <a:pt x="80" y="94"/>
                        </a:lnTo>
                        <a:lnTo>
                          <a:pt x="95" y="81"/>
                        </a:lnTo>
                        <a:lnTo>
                          <a:pt x="110" y="68"/>
                        </a:lnTo>
                        <a:lnTo>
                          <a:pt x="127" y="57"/>
                        </a:lnTo>
                        <a:lnTo>
                          <a:pt x="145" y="48"/>
                        </a:lnTo>
                        <a:lnTo>
                          <a:pt x="164" y="40"/>
                        </a:lnTo>
                        <a:lnTo>
                          <a:pt x="185" y="33"/>
                        </a:lnTo>
                        <a:lnTo>
                          <a:pt x="206" y="28"/>
                        </a:lnTo>
                        <a:lnTo>
                          <a:pt x="227" y="25"/>
                        </a:lnTo>
                        <a:lnTo>
                          <a:pt x="250" y="24"/>
                        </a:lnTo>
                        <a:lnTo>
                          <a:pt x="272" y="25"/>
                        </a:lnTo>
                        <a:lnTo>
                          <a:pt x="295" y="28"/>
                        </a:lnTo>
                        <a:lnTo>
                          <a:pt x="315" y="33"/>
                        </a:lnTo>
                        <a:lnTo>
                          <a:pt x="335" y="40"/>
                        </a:lnTo>
                        <a:lnTo>
                          <a:pt x="355" y="48"/>
                        </a:lnTo>
                        <a:lnTo>
                          <a:pt x="373" y="57"/>
                        </a:lnTo>
                        <a:lnTo>
                          <a:pt x="390" y="68"/>
                        </a:lnTo>
                        <a:lnTo>
                          <a:pt x="406" y="81"/>
                        </a:lnTo>
                        <a:lnTo>
                          <a:pt x="420" y="94"/>
                        </a:lnTo>
                        <a:lnTo>
                          <a:pt x="432" y="108"/>
                        </a:lnTo>
                        <a:lnTo>
                          <a:pt x="444" y="125"/>
                        </a:lnTo>
                        <a:lnTo>
                          <a:pt x="452" y="141"/>
                        </a:lnTo>
                        <a:lnTo>
                          <a:pt x="461" y="159"/>
                        </a:lnTo>
                        <a:lnTo>
                          <a:pt x="465" y="177"/>
                        </a:lnTo>
                        <a:lnTo>
                          <a:pt x="469" y="195"/>
                        </a:lnTo>
                        <a:lnTo>
                          <a:pt x="470" y="215"/>
                        </a:lnTo>
                        <a:close/>
                      </a:path>
                    </a:pathLst>
                  </a:custGeom>
                  <a:solidFill>
                    <a:srgbClr val="8BCD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6" name="Freeform 7622">
                    <a:extLst>
                      <a:ext uri="{FF2B5EF4-FFF2-40B4-BE49-F238E27FC236}">
                        <a16:creationId xmlns:a16="http://schemas.microsoft.com/office/drawing/2014/main" xmlns="" id="{10BAD527-D69A-4A2E-9C8D-498278D9E18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59" y="1568"/>
                    <a:ext cx="78" cy="82"/>
                  </a:xfrm>
                  <a:custGeom>
                    <a:avLst/>
                    <a:gdLst>
                      <a:gd name="T0" fmla="*/ 468 w 469"/>
                      <a:gd name="T1" fmla="*/ 182 h 406"/>
                      <a:gd name="T2" fmla="*/ 459 w 469"/>
                      <a:gd name="T3" fmla="*/ 142 h 406"/>
                      <a:gd name="T4" fmla="*/ 430 w 469"/>
                      <a:gd name="T5" fmla="*/ 89 h 406"/>
                      <a:gd name="T6" fmla="*/ 384 w 469"/>
                      <a:gd name="T7" fmla="*/ 46 h 406"/>
                      <a:gd name="T8" fmla="*/ 326 w 469"/>
                      <a:gd name="T9" fmla="*/ 16 h 406"/>
                      <a:gd name="T10" fmla="*/ 270 w 469"/>
                      <a:gd name="T11" fmla="*/ 2 h 406"/>
                      <a:gd name="T12" fmla="*/ 235 w 469"/>
                      <a:gd name="T13" fmla="*/ 0 h 406"/>
                      <a:gd name="T14" fmla="*/ 199 w 469"/>
                      <a:gd name="T15" fmla="*/ 2 h 406"/>
                      <a:gd name="T16" fmla="*/ 144 w 469"/>
                      <a:gd name="T17" fmla="*/ 16 h 406"/>
                      <a:gd name="T18" fmla="*/ 85 w 469"/>
                      <a:gd name="T19" fmla="*/ 46 h 406"/>
                      <a:gd name="T20" fmla="*/ 40 w 469"/>
                      <a:gd name="T21" fmla="*/ 89 h 406"/>
                      <a:gd name="T22" fmla="*/ 11 w 469"/>
                      <a:gd name="T23" fmla="*/ 142 h 406"/>
                      <a:gd name="T24" fmla="*/ 1 w 469"/>
                      <a:gd name="T25" fmla="*/ 182 h 406"/>
                      <a:gd name="T26" fmla="*/ 0 w 469"/>
                      <a:gd name="T27" fmla="*/ 213 h 406"/>
                      <a:gd name="T28" fmla="*/ 5 w 469"/>
                      <a:gd name="T29" fmla="*/ 244 h 406"/>
                      <a:gd name="T30" fmla="*/ 29 w 469"/>
                      <a:gd name="T31" fmla="*/ 300 h 406"/>
                      <a:gd name="T32" fmla="*/ 69 w 469"/>
                      <a:gd name="T33" fmla="*/ 346 h 406"/>
                      <a:gd name="T34" fmla="*/ 123 w 469"/>
                      <a:gd name="T35" fmla="*/ 382 h 406"/>
                      <a:gd name="T36" fmla="*/ 187 w 469"/>
                      <a:gd name="T37" fmla="*/ 402 h 406"/>
                      <a:gd name="T38" fmla="*/ 223 w 469"/>
                      <a:gd name="T39" fmla="*/ 406 h 406"/>
                      <a:gd name="T40" fmla="*/ 258 w 469"/>
                      <a:gd name="T41" fmla="*/ 405 h 406"/>
                      <a:gd name="T42" fmla="*/ 305 w 469"/>
                      <a:gd name="T43" fmla="*/ 398 h 406"/>
                      <a:gd name="T44" fmla="*/ 366 w 469"/>
                      <a:gd name="T45" fmla="*/ 372 h 406"/>
                      <a:gd name="T46" fmla="*/ 416 w 469"/>
                      <a:gd name="T47" fmla="*/ 332 h 406"/>
                      <a:gd name="T48" fmla="*/ 452 w 469"/>
                      <a:gd name="T49" fmla="*/ 282 h 406"/>
                      <a:gd name="T50" fmla="*/ 467 w 469"/>
                      <a:gd name="T51" fmla="*/ 234 h 406"/>
                      <a:gd name="T52" fmla="*/ 469 w 469"/>
                      <a:gd name="T53" fmla="*/ 203 h 406"/>
                      <a:gd name="T54" fmla="*/ 436 w 469"/>
                      <a:gd name="T55" fmla="*/ 239 h 406"/>
                      <a:gd name="T56" fmla="*/ 416 w 469"/>
                      <a:gd name="T57" fmla="*/ 288 h 406"/>
                      <a:gd name="T58" fmla="*/ 381 w 469"/>
                      <a:gd name="T59" fmla="*/ 329 h 406"/>
                      <a:gd name="T60" fmla="*/ 333 w 469"/>
                      <a:gd name="T61" fmla="*/ 360 h 406"/>
                      <a:gd name="T62" fmla="*/ 276 w 469"/>
                      <a:gd name="T63" fmla="*/ 377 h 406"/>
                      <a:gd name="T64" fmla="*/ 213 w 469"/>
                      <a:gd name="T65" fmla="*/ 380 h 406"/>
                      <a:gd name="T66" fmla="*/ 155 w 469"/>
                      <a:gd name="T67" fmla="*/ 367 h 406"/>
                      <a:gd name="T68" fmla="*/ 104 w 469"/>
                      <a:gd name="T69" fmla="*/ 340 h 406"/>
                      <a:gd name="T70" fmla="*/ 64 w 469"/>
                      <a:gd name="T71" fmla="*/ 302 h 406"/>
                      <a:gd name="T72" fmla="*/ 38 w 469"/>
                      <a:gd name="T73" fmla="*/ 256 h 406"/>
                      <a:gd name="T74" fmla="*/ 30 w 469"/>
                      <a:gd name="T75" fmla="*/ 203 h 406"/>
                      <a:gd name="T76" fmla="*/ 38 w 469"/>
                      <a:gd name="T77" fmla="*/ 151 h 406"/>
                      <a:gd name="T78" fmla="*/ 64 w 469"/>
                      <a:gd name="T79" fmla="*/ 103 h 406"/>
                      <a:gd name="T80" fmla="*/ 104 w 469"/>
                      <a:gd name="T81" fmla="*/ 65 h 406"/>
                      <a:gd name="T82" fmla="*/ 155 w 469"/>
                      <a:gd name="T83" fmla="*/ 39 h 406"/>
                      <a:gd name="T84" fmla="*/ 213 w 469"/>
                      <a:gd name="T85" fmla="*/ 27 h 406"/>
                      <a:gd name="T86" fmla="*/ 276 w 469"/>
                      <a:gd name="T87" fmla="*/ 29 h 406"/>
                      <a:gd name="T88" fmla="*/ 333 w 469"/>
                      <a:gd name="T89" fmla="*/ 47 h 406"/>
                      <a:gd name="T90" fmla="*/ 381 w 469"/>
                      <a:gd name="T91" fmla="*/ 78 h 406"/>
                      <a:gd name="T92" fmla="*/ 416 w 469"/>
                      <a:gd name="T93" fmla="*/ 119 h 406"/>
                      <a:gd name="T94" fmla="*/ 436 w 469"/>
                      <a:gd name="T95" fmla="*/ 167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69" h="406">
                        <a:moveTo>
                          <a:pt x="469" y="203"/>
                        </a:moveTo>
                        <a:lnTo>
                          <a:pt x="469" y="193"/>
                        </a:lnTo>
                        <a:lnTo>
                          <a:pt x="468" y="182"/>
                        </a:lnTo>
                        <a:lnTo>
                          <a:pt x="467" y="172"/>
                        </a:lnTo>
                        <a:lnTo>
                          <a:pt x="465" y="162"/>
                        </a:lnTo>
                        <a:lnTo>
                          <a:pt x="459" y="142"/>
                        </a:lnTo>
                        <a:lnTo>
                          <a:pt x="452" y="124"/>
                        </a:lnTo>
                        <a:lnTo>
                          <a:pt x="441" y="107"/>
                        </a:lnTo>
                        <a:lnTo>
                          <a:pt x="430" y="89"/>
                        </a:lnTo>
                        <a:lnTo>
                          <a:pt x="416" y="74"/>
                        </a:lnTo>
                        <a:lnTo>
                          <a:pt x="401" y="59"/>
                        </a:lnTo>
                        <a:lnTo>
                          <a:pt x="384" y="46"/>
                        </a:lnTo>
                        <a:lnTo>
                          <a:pt x="366" y="35"/>
                        </a:lnTo>
                        <a:lnTo>
                          <a:pt x="347" y="24"/>
                        </a:lnTo>
                        <a:lnTo>
                          <a:pt x="326" y="16"/>
                        </a:lnTo>
                        <a:lnTo>
                          <a:pt x="305" y="9"/>
                        </a:lnTo>
                        <a:lnTo>
                          <a:pt x="282" y="4"/>
                        </a:lnTo>
                        <a:lnTo>
                          <a:pt x="270" y="2"/>
                        </a:lnTo>
                        <a:lnTo>
                          <a:pt x="258" y="1"/>
                        </a:lnTo>
                        <a:lnTo>
                          <a:pt x="247" y="0"/>
                        </a:lnTo>
                        <a:lnTo>
                          <a:pt x="235" y="0"/>
                        </a:lnTo>
                        <a:lnTo>
                          <a:pt x="223" y="0"/>
                        </a:lnTo>
                        <a:lnTo>
                          <a:pt x="211" y="1"/>
                        </a:lnTo>
                        <a:lnTo>
                          <a:pt x="199" y="2"/>
                        </a:lnTo>
                        <a:lnTo>
                          <a:pt x="187" y="4"/>
                        </a:lnTo>
                        <a:lnTo>
                          <a:pt x="165" y="9"/>
                        </a:lnTo>
                        <a:lnTo>
                          <a:pt x="144" y="16"/>
                        </a:lnTo>
                        <a:lnTo>
                          <a:pt x="123" y="24"/>
                        </a:lnTo>
                        <a:lnTo>
                          <a:pt x="103" y="35"/>
                        </a:lnTo>
                        <a:lnTo>
                          <a:pt x="85" y="46"/>
                        </a:lnTo>
                        <a:lnTo>
                          <a:pt x="69" y="59"/>
                        </a:lnTo>
                        <a:lnTo>
                          <a:pt x="53" y="74"/>
                        </a:lnTo>
                        <a:lnTo>
                          <a:pt x="40" y="89"/>
                        </a:lnTo>
                        <a:lnTo>
                          <a:pt x="29" y="107"/>
                        </a:lnTo>
                        <a:lnTo>
                          <a:pt x="18" y="124"/>
                        </a:lnTo>
                        <a:lnTo>
                          <a:pt x="11" y="142"/>
                        </a:lnTo>
                        <a:lnTo>
                          <a:pt x="5" y="162"/>
                        </a:lnTo>
                        <a:lnTo>
                          <a:pt x="3" y="172"/>
                        </a:lnTo>
                        <a:lnTo>
                          <a:pt x="1" y="182"/>
                        </a:lnTo>
                        <a:lnTo>
                          <a:pt x="0" y="193"/>
                        </a:lnTo>
                        <a:lnTo>
                          <a:pt x="0" y="203"/>
                        </a:lnTo>
                        <a:lnTo>
                          <a:pt x="0" y="213"/>
                        </a:lnTo>
                        <a:lnTo>
                          <a:pt x="1" y="223"/>
                        </a:lnTo>
                        <a:lnTo>
                          <a:pt x="3" y="234"/>
                        </a:lnTo>
                        <a:lnTo>
                          <a:pt x="5" y="244"/>
                        </a:lnTo>
                        <a:lnTo>
                          <a:pt x="11" y="263"/>
                        </a:lnTo>
                        <a:lnTo>
                          <a:pt x="18" y="282"/>
                        </a:lnTo>
                        <a:lnTo>
                          <a:pt x="29" y="300"/>
                        </a:lnTo>
                        <a:lnTo>
                          <a:pt x="40" y="317"/>
                        </a:lnTo>
                        <a:lnTo>
                          <a:pt x="53" y="332"/>
                        </a:lnTo>
                        <a:lnTo>
                          <a:pt x="69" y="346"/>
                        </a:lnTo>
                        <a:lnTo>
                          <a:pt x="85" y="360"/>
                        </a:lnTo>
                        <a:lnTo>
                          <a:pt x="103" y="372"/>
                        </a:lnTo>
                        <a:lnTo>
                          <a:pt x="123" y="382"/>
                        </a:lnTo>
                        <a:lnTo>
                          <a:pt x="144" y="391"/>
                        </a:lnTo>
                        <a:lnTo>
                          <a:pt x="165" y="398"/>
                        </a:lnTo>
                        <a:lnTo>
                          <a:pt x="187" y="402"/>
                        </a:lnTo>
                        <a:lnTo>
                          <a:pt x="199" y="404"/>
                        </a:lnTo>
                        <a:lnTo>
                          <a:pt x="211" y="405"/>
                        </a:lnTo>
                        <a:lnTo>
                          <a:pt x="223" y="406"/>
                        </a:lnTo>
                        <a:lnTo>
                          <a:pt x="235" y="406"/>
                        </a:lnTo>
                        <a:lnTo>
                          <a:pt x="247" y="406"/>
                        </a:lnTo>
                        <a:lnTo>
                          <a:pt x="258" y="405"/>
                        </a:lnTo>
                        <a:lnTo>
                          <a:pt x="270" y="404"/>
                        </a:lnTo>
                        <a:lnTo>
                          <a:pt x="282" y="402"/>
                        </a:lnTo>
                        <a:lnTo>
                          <a:pt x="305" y="398"/>
                        </a:lnTo>
                        <a:lnTo>
                          <a:pt x="326" y="391"/>
                        </a:lnTo>
                        <a:lnTo>
                          <a:pt x="347" y="382"/>
                        </a:lnTo>
                        <a:lnTo>
                          <a:pt x="366" y="372"/>
                        </a:lnTo>
                        <a:lnTo>
                          <a:pt x="384" y="360"/>
                        </a:lnTo>
                        <a:lnTo>
                          <a:pt x="401" y="346"/>
                        </a:lnTo>
                        <a:lnTo>
                          <a:pt x="416" y="332"/>
                        </a:lnTo>
                        <a:lnTo>
                          <a:pt x="430" y="317"/>
                        </a:lnTo>
                        <a:lnTo>
                          <a:pt x="441" y="300"/>
                        </a:lnTo>
                        <a:lnTo>
                          <a:pt x="452" y="282"/>
                        </a:lnTo>
                        <a:lnTo>
                          <a:pt x="459" y="263"/>
                        </a:lnTo>
                        <a:lnTo>
                          <a:pt x="465" y="244"/>
                        </a:lnTo>
                        <a:lnTo>
                          <a:pt x="467" y="234"/>
                        </a:lnTo>
                        <a:lnTo>
                          <a:pt x="468" y="223"/>
                        </a:lnTo>
                        <a:lnTo>
                          <a:pt x="469" y="213"/>
                        </a:lnTo>
                        <a:lnTo>
                          <a:pt x="469" y="203"/>
                        </a:lnTo>
                        <a:close/>
                        <a:moveTo>
                          <a:pt x="441" y="203"/>
                        </a:moveTo>
                        <a:lnTo>
                          <a:pt x="440" y="221"/>
                        </a:lnTo>
                        <a:lnTo>
                          <a:pt x="436" y="239"/>
                        </a:lnTo>
                        <a:lnTo>
                          <a:pt x="431" y="256"/>
                        </a:lnTo>
                        <a:lnTo>
                          <a:pt x="424" y="273"/>
                        </a:lnTo>
                        <a:lnTo>
                          <a:pt x="416" y="288"/>
                        </a:lnTo>
                        <a:lnTo>
                          <a:pt x="405" y="302"/>
                        </a:lnTo>
                        <a:lnTo>
                          <a:pt x="394" y="317"/>
                        </a:lnTo>
                        <a:lnTo>
                          <a:pt x="381" y="329"/>
                        </a:lnTo>
                        <a:lnTo>
                          <a:pt x="365" y="340"/>
                        </a:lnTo>
                        <a:lnTo>
                          <a:pt x="350" y="351"/>
                        </a:lnTo>
                        <a:lnTo>
                          <a:pt x="333" y="360"/>
                        </a:lnTo>
                        <a:lnTo>
                          <a:pt x="315" y="367"/>
                        </a:lnTo>
                        <a:lnTo>
                          <a:pt x="296" y="373"/>
                        </a:lnTo>
                        <a:lnTo>
                          <a:pt x="276" y="377"/>
                        </a:lnTo>
                        <a:lnTo>
                          <a:pt x="256" y="380"/>
                        </a:lnTo>
                        <a:lnTo>
                          <a:pt x="235" y="381"/>
                        </a:lnTo>
                        <a:lnTo>
                          <a:pt x="213" y="380"/>
                        </a:lnTo>
                        <a:lnTo>
                          <a:pt x="193" y="377"/>
                        </a:lnTo>
                        <a:lnTo>
                          <a:pt x="174" y="373"/>
                        </a:lnTo>
                        <a:lnTo>
                          <a:pt x="155" y="367"/>
                        </a:lnTo>
                        <a:lnTo>
                          <a:pt x="136" y="360"/>
                        </a:lnTo>
                        <a:lnTo>
                          <a:pt x="120" y="351"/>
                        </a:lnTo>
                        <a:lnTo>
                          <a:pt x="104" y="340"/>
                        </a:lnTo>
                        <a:lnTo>
                          <a:pt x="89" y="329"/>
                        </a:lnTo>
                        <a:lnTo>
                          <a:pt x="76" y="317"/>
                        </a:lnTo>
                        <a:lnTo>
                          <a:pt x="64" y="302"/>
                        </a:lnTo>
                        <a:lnTo>
                          <a:pt x="55" y="288"/>
                        </a:lnTo>
                        <a:lnTo>
                          <a:pt x="45" y="273"/>
                        </a:lnTo>
                        <a:lnTo>
                          <a:pt x="38" y="256"/>
                        </a:lnTo>
                        <a:lnTo>
                          <a:pt x="33" y="239"/>
                        </a:lnTo>
                        <a:lnTo>
                          <a:pt x="31" y="221"/>
                        </a:lnTo>
                        <a:lnTo>
                          <a:pt x="30" y="203"/>
                        </a:lnTo>
                        <a:lnTo>
                          <a:pt x="31" y="184"/>
                        </a:lnTo>
                        <a:lnTo>
                          <a:pt x="33" y="167"/>
                        </a:lnTo>
                        <a:lnTo>
                          <a:pt x="38" y="151"/>
                        </a:lnTo>
                        <a:lnTo>
                          <a:pt x="45" y="134"/>
                        </a:lnTo>
                        <a:lnTo>
                          <a:pt x="55" y="119"/>
                        </a:lnTo>
                        <a:lnTo>
                          <a:pt x="64" y="103"/>
                        </a:lnTo>
                        <a:lnTo>
                          <a:pt x="76" y="90"/>
                        </a:lnTo>
                        <a:lnTo>
                          <a:pt x="89" y="78"/>
                        </a:lnTo>
                        <a:lnTo>
                          <a:pt x="104" y="65"/>
                        </a:lnTo>
                        <a:lnTo>
                          <a:pt x="120" y="55"/>
                        </a:lnTo>
                        <a:lnTo>
                          <a:pt x="136" y="47"/>
                        </a:lnTo>
                        <a:lnTo>
                          <a:pt x="155" y="39"/>
                        </a:lnTo>
                        <a:lnTo>
                          <a:pt x="174" y="34"/>
                        </a:lnTo>
                        <a:lnTo>
                          <a:pt x="193" y="29"/>
                        </a:lnTo>
                        <a:lnTo>
                          <a:pt x="213" y="27"/>
                        </a:lnTo>
                        <a:lnTo>
                          <a:pt x="235" y="25"/>
                        </a:lnTo>
                        <a:lnTo>
                          <a:pt x="256" y="27"/>
                        </a:lnTo>
                        <a:lnTo>
                          <a:pt x="276" y="29"/>
                        </a:lnTo>
                        <a:lnTo>
                          <a:pt x="296" y="34"/>
                        </a:lnTo>
                        <a:lnTo>
                          <a:pt x="315" y="39"/>
                        </a:lnTo>
                        <a:lnTo>
                          <a:pt x="333" y="47"/>
                        </a:lnTo>
                        <a:lnTo>
                          <a:pt x="350" y="55"/>
                        </a:lnTo>
                        <a:lnTo>
                          <a:pt x="365" y="65"/>
                        </a:lnTo>
                        <a:lnTo>
                          <a:pt x="381" y="78"/>
                        </a:lnTo>
                        <a:lnTo>
                          <a:pt x="394" y="90"/>
                        </a:lnTo>
                        <a:lnTo>
                          <a:pt x="405" y="103"/>
                        </a:lnTo>
                        <a:lnTo>
                          <a:pt x="416" y="119"/>
                        </a:lnTo>
                        <a:lnTo>
                          <a:pt x="424" y="134"/>
                        </a:lnTo>
                        <a:lnTo>
                          <a:pt x="431" y="151"/>
                        </a:lnTo>
                        <a:lnTo>
                          <a:pt x="436" y="167"/>
                        </a:lnTo>
                        <a:lnTo>
                          <a:pt x="440" y="184"/>
                        </a:lnTo>
                        <a:lnTo>
                          <a:pt x="441" y="203"/>
                        </a:lnTo>
                        <a:close/>
                      </a:path>
                    </a:pathLst>
                  </a:custGeom>
                  <a:solidFill>
                    <a:srgbClr val="90CF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7" name="Freeform 7623">
                    <a:extLst>
                      <a:ext uri="{FF2B5EF4-FFF2-40B4-BE49-F238E27FC236}">
                        <a16:creationId xmlns:a16="http://schemas.microsoft.com/office/drawing/2014/main" xmlns="" id="{BA71593C-8AD4-4C89-9E1F-F0D99AD168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61" y="1571"/>
                    <a:ext cx="74" cy="76"/>
                  </a:xfrm>
                  <a:custGeom>
                    <a:avLst/>
                    <a:gdLst>
                      <a:gd name="T0" fmla="*/ 436 w 441"/>
                      <a:gd name="T1" fmla="*/ 153 h 382"/>
                      <a:gd name="T2" fmla="*/ 415 w 441"/>
                      <a:gd name="T3" fmla="*/ 101 h 382"/>
                      <a:gd name="T4" fmla="*/ 377 w 441"/>
                      <a:gd name="T5" fmla="*/ 57 h 382"/>
                      <a:gd name="T6" fmla="*/ 326 w 441"/>
                      <a:gd name="T7" fmla="*/ 24 h 382"/>
                      <a:gd name="T8" fmla="*/ 266 w 441"/>
                      <a:gd name="T9" fmla="*/ 4 h 382"/>
                      <a:gd name="T10" fmla="*/ 198 w 441"/>
                      <a:gd name="T11" fmla="*/ 1 h 382"/>
                      <a:gd name="T12" fmla="*/ 135 w 441"/>
                      <a:gd name="T13" fmla="*/ 16 h 382"/>
                      <a:gd name="T14" fmla="*/ 81 w 441"/>
                      <a:gd name="T15" fmla="*/ 44 h 382"/>
                      <a:gd name="T16" fmla="*/ 38 w 441"/>
                      <a:gd name="T17" fmla="*/ 84 h 382"/>
                      <a:gd name="T18" fmla="*/ 11 w 441"/>
                      <a:gd name="T19" fmla="*/ 135 h 382"/>
                      <a:gd name="T20" fmla="*/ 0 w 441"/>
                      <a:gd name="T21" fmla="*/ 191 h 382"/>
                      <a:gd name="T22" fmla="*/ 11 w 441"/>
                      <a:gd name="T23" fmla="*/ 247 h 382"/>
                      <a:gd name="T24" fmla="*/ 38 w 441"/>
                      <a:gd name="T25" fmla="*/ 298 h 382"/>
                      <a:gd name="T26" fmla="*/ 81 w 441"/>
                      <a:gd name="T27" fmla="*/ 339 h 382"/>
                      <a:gd name="T28" fmla="*/ 135 w 441"/>
                      <a:gd name="T29" fmla="*/ 366 h 382"/>
                      <a:gd name="T30" fmla="*/ 198 w 441"/>
                      <a:gd name="T31" fmla="*/ 381 h 382"/>
                      <a:gd name="T32" fmla="*/ 266 w 441"/>
                      <a:gd name="T33" fmla="*/ 378 h 382"/>
                      <a:gd name="T34" fmla="*/ 326 w 441"/>
                      <a:gd name="T35" fmla="*/ 359 h 382"/>
                      <a:gd name="T36" fmla="*/ 377 w 441"/>
                      <a:gd name="T37" fmla="*/ 326 h 382"/>
                      <a:gd name="T38" fmla="*/ 415 w 441"/>
                      <a:gd name="T39" fmla="*/ 282 h 382"/>
                      <a:gd name="T40" fmla="*/ 436 w 441"/>
                      <a:gd name="T41" fmla="*/ 230 h 382"/>
                      <a:gd name="T42" fmla="*/ 412 w 441"/>
                      <a:gd name="T43" fmla="*/ 191 h 382"/>
                      <a:gd name="T44" fmla="*/ 403 w 441"/>
                      <a:gd name="T45" fmla="*/ 240 h 382"/>
                      <a:gd name="T46" fmla="*/ 380 w 441"/>
                      <a:gd name="T47" fmla="*/ 283 h 382"/>
                      <a:gd name="T48" fmla="*/ 343 w 441"/>
                      <a:gd name="T49" fmla="*/ 318 h 382"/>
                      <a:gd name="T50" fmla="*/ 295 w 441"/>
                      <a:gd name="T51" fmla="*/ 344 h 382"/>
                      <a:gd name="T52" fmla="*/ 241 w 441"/>
                      <a:gd name="T53" fmla="*/ 355 h 382"/>
                      <a:gd name="T54" fmla="*/ 183 w 441"/>
                      <a:gd name="T55" fmla="*/ 353 h 382"/>
                      <a:gd name="T56" fmla="*/ 130 w 441"/>
                      <a:gd name="T57" fmla="*/ 337 h 382"/>
                      <a:gd name="T58" fmla="*/ 86 w 441"/>
                      <a:gd name="T59" fmla="*/ 308 h 382"/>
                      <a:gd name="T60" fmla="*/ 53 w 441"/>
                      <a:gd name="T61" fmla="*/ 270 h 382"/>
                      <a:gd name="T62" fmla="*/ 34 w 441"/>
                      <a:gd name="T63" fmla="*/ 225 h 382"/>
                      <a:gd name="T64" fmla="*/ 31 w 441"/>
                      <a:gd name="T65" fmla="*/ 175 h 382"/>
                      <a:gd name="T66" fmla="*/ 45 w 441"/>
                      <a:gd name="T67" fmla="*/ 126 h 382"/>
                      <a:gd name="T68" fmla="*/ 74 w 441"/>
                      <a:gd name="T69" fmla="*/ 86 h 382"/>
                      <a:gd name="T70" fmla="*/ 114 w 441"/>
                      <a:gd name="T71" fmla="*/ 55 h 382"/>
                      <a:gd name="T72" fmla="*/ 164 w 441"/>
                      <a:gd name="T73" fmla="*/ 33 h 382"/>
                      <a:gd name="T74" fmla="*/ 221 w 441"/>
                      <a:gd name="T75" fmla="*/ 26 h 382"/>
                      <a:gd name="T76" fmla="*/ 278 w 441"/>
                      <a:gd name="T77" fmla="*/ 33 h 382"/>
                      <a:gd name="T78" fmla="*/ 327 w 441"/>
                      <a:gd name="T79" fmla="*/ 55 h 382"/>
                      <a:gd name="T80" fmla="*/ 368 w 441"/>
                      <a:gd name="T81" fmla="*/ 86 h 382"/>
                      <a:gd name="T82" fmla="*/ 397 w 441"/>
                      <a:gd name="T83" fmla="*/ 126 h 382"/>
                      <a:gd name="T84" fmla="*/ 410 w 441"/>
                      <a:gd name="T85" fmla="*/ 175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41" h="382">
                        <a:moveTo>
                          <a:pt x="441" y="191"/>
                        </a:moveTo>
                        <a:lnTo>
                          <a:pt x="440" y="171"/>
                        </a:lnTo>
                        <a:lnTo>
                          <a:pt x="436" y="153"/>
                        </a:lnTo>
                        <a:lnTo>
                          <a:pt x="432" y="135"/>
                        </a:lnTo>
                        <a:lnTo>
                          <a:pt x="423" y="117"/>
                        </a:lnTo>
                        <a:lnTo>
                          <a:pt x="415" y="101"/>
                        </a:lnTo>
                        <a:lnTo>
                          <a:pt x="403" y="84"/>
                        </a:lnTo>
                        <a:lnTo>
                          <a:pt x="391" y="70"/>
                        </a:lnTo>
                        <a:lnTo>
                          <a:pt x="377" y="57"/>
                        </a:lnTo>
                        <a:lnTo>
                          <a:pt x="361" y="44"/>
                        </a:lnTo>
                        <a:lnTo>
                          <a:pt x="344" y="33"/>
                        </a:lnTo>
                        <a:lnTo>
                          <a:pt x="326" y="24"/>
                        </a:lnTo>
                        <a:lnTo>
                          <a:pt x="306" y="16"/>
                        </a:lnTo>
                        <a:lnTo>
                          <a:pt x="286" y="9"/>
                        </a:lnTo>
                        <a:lnTo>
                          <a:pt x="266" y="4"/>
                        </a:lnTo>
                        <a:lnTo>
                          <a:pt x="243" y="1"/>
                        </a:lnTo>
                        <a:lnTo>
                          <a:pt x="221" y="0"/>
                        </a:lnTo>
                        <a:lnTo>
                          <a:pt x="198" y="1"/>
                        </a:lnTo>
                        <a:lnTo>
                          <a:pt x="177" y="4"/>
                        </a:lnTo>
                        <a:lnTo>
                          <a:pt x="156" y="9"/>
                        </a:lnTo>
                        <a:lnTo>
                          <a:pt x="135" y="16"/>
                        </a:lnTo>
                        <a:lnTo>
                          <a:pt x="116" y="24"/>
                        </a:lnTo>
                        <a:lnTo>
                          <a:pt x="98" y="33"/>
                        </a:lnTo>
                        <a:lnTo>
                          <a:pt x="81" y="44"/>
                        </a:lnTo>
                        <a:lnTo>
                          <a:pt x="66" y="57"/>
                        </a:lnTo>
                        <a:lnTo>
                          <a:pt x="51" y="70"/>
                        </a:lnTo>
                        <a:lnTo>
                          <a:pt x="38" y="84"/>
                        </a:lnTo>
                        <a:lnTo>
                          <a:pt x="28" y="101"/>
                        </a:lnTo>
                        <a:lnTo>
                          <a:pt x="18" y="117"/>
                        </a:lnTo>
                        <a:lnTo>
                          <a:pt x="11" y="135"/>
                        </a:lnTo>
                        <a:lnTo>
                          <a:pt x="5" y="153"/>
                        </a:lnTo>
                        <a:lnTo>
                          <a:pt x="2" y="171"/>
                        </a:lnTo>
                        <a:lnTo>
                          <a:pt x="0" y="191"/>
                        </a:lnTo>
                        <a:lnTo>
                          <a:pt x="2" y="210"/>
                        </a:lnTo>
                        <a:lnTo>
                          <a:pt x="5" y="230"/>
                        </a:lnTo>
                        <a:lnTo>
                          <a:pt x="11" y="247"/>
                        </a:lnTo>
                        <a:lnTo>
                          <a:pt x="18" y="266"/>
                        </a:lnTo>
                        <a:lnTo>
                          <a:pt x="28" y="282"/>
                        </a:lnTo>
                        <a:lnTo>
                          <a:pt x="38" y="298"/>
                        </a:lnTo>
                        <a:lnTo>
                          <a:pt x="51" y="312"/>
                        </a:lnTo>
                        <a:lnTo>
                          <a:pt x="66" y="326"/>
                        </a:lnTo>
                        <a:lnTo>
                          <a:pt x="81" y="339"/>
                        </a:lnTo>
                        <a:lnTo>
                          <a:pt x="98" y="349"/>
                        </a:lnTo>
                        <a:lnTo>
                          <a:pt x="116" y="359"/>
                        </a:lnTo>
                        <a:lnTo>
                          <a:pt x="135" y="366"/>
                        </a:lnTo>
                        <a:lnTo>
                          <a:pt x="156" y="373"/>
                        </a:lnTo>
                        <a:lnTo>
                          <a:pt x="177" y="378"/>
                        </a:lnTo>
                        <a:lnTo>
                          <a:pt x="198" y="381"/>
                        </a:lnTo>
                        <a:lnTo>
                          <a:pt x="221" y="382"/>
                        </a:lnTo>
                        <a:lnTo>
                          <a:pt x="243" y="381"/>
                        </a:lnTo>
                        <a:lnTo>
                          <a:pt x="266" y="378"/>
                        </a:lnTo>
                        <a:lnTo>
                          <a:pt x="286" y="373"/>
                        </a:lnTo>
                        <a:lnTo>
                          <a:pt x="306" y="366"/>
                        </a:lnTo>
                        <a:lnTo>
                          <a:pt x="326" y="359"/>
                        </a:lnTo>
                        <a:lnTo>
                          <a:pt x="344" y="349"/>
                        </a:lnTo>
                        <a:lnTo>
                          <a:pt x="361" y="339"/>
                        </a:lnTo>
                        <a:lnTo>
                          <a:pt x="377" y="326"/>
                        </a:lnTo>
                        <a:lnTo>
                          <a:pt x="391" y="312"/>
                        </a:lnTo>
                        <a:lnTo>
                          <a:pt x="403" y="298"/>
                        </a:lnTo>
                        <a:lnTo>
                          <a:pt x="415" y="282"/>
                        </a:lnTo>
                        <a:lnTo>
                          <a:pt x="423" y="266"/>
                        </a:lnTo>
                        <a:lnTo>
                          <a:pt x="432" y="247"/>
                        </a:lnTo>
                        <a:lnTo>
                          <a:pt x="436" y="230"/>
                        </a:lnTo>
                        <a:lnTo>
                          <a:pt x="440" y="210"/>
                        </a:lnTo>
                        <a:lnTo>
                          <a:pt x="441" y="191"/>
                        </a:lnTo>
                        <a:close/>
                        <a:moveTo>
                          <a:pt x="412" y="191"/>
                        </a:moveTo>
                        <a:lnTo>
                          <a:pt x="410" y="208"/>
                        </a:lnTo>
                        <a:lnTo>
                          <a:pt x="408" y="225"/>
                        </a:lnTo>
                        <a:lnTo>
                          <a:pt x="403" y="240"/>
                        </a:lnTo>
                        <a:lnTo>
                          <a:pt x="397" y="256"/>
                        </a:lnTo>
                        <a:lnTo>
                          <a:pt x="389" y="270"/>
                        </a:lnTo>
                        <a:lnTo>
                          <a:pt x="380" y="283"/>
                        </a:lnTo>
                        <a:lnTo>
                          <a:pt x="368" y="297"/>
                        </a:lnTo>
                        <a:lnTo>
                          <a:pt x="356" y="308"/>
                        </a:lnTo>
                        <a:lnTo>
                          <a:pt x="343" y="318"/>
                        </a:lnTo>
                        <a:lnTo>
                          <a:pt x="327" y="328"/>
                        </a:lnTo>
                        <a:lnTo>
                          <a:pt x="312" y="337"/>
                        </a:lnTo>
                        <a:lnTo>
                          <a:pt x="295" y="344"/>
                        </a:lnTo>
                        <a:lnTo>
                          <a:pt x="278" y="349"/>
                        </a:lnTo>
                        <a:lnTo>
                          <a:pt x="260" y="353"/>
                        </a:lnTo>
                        <a:lnTo>
                          <a:pt x="241" y="355"/>
                        </a:lnTo>
                        <a:lnTo>
                          <a:pt x="221" y="356"/>
                        </a:lnTo>
                        <a:lnTo>
                          <a:pt x="202" y="355"/>
                        </a:lnTo>
                        <a:lnTo>
                          <a:pt x="183" y="353"/>
                        </a:lnTo>
                        <a:lnTo>
                          <a:pt x="164" y="349"/>
                        </a:lnTo>
                        <a:lnTo>
                          <a:pt x="146" y="344"/>
                        </a:lnTo>
                        <a:lnTo>
                          <a:pt x="130" y="337"/>
                        </a:lnTo>
                        <a:lnTo>
                          <a:pt x="114" y="328"/>
                        </a:lnTo>
                        <a:lnTo>
                          <a:pt x="100" y="318"/>
                        </a:lnTo>
                        <a:lnTo>
                          <a:pt x="86" y="308"/>
                        </a:lnTo>
                        <a:lnTo>
                          <a:pt x="74" y="297"/>
                        </a:lnTo>
                        <a:lnTo>
                          <a:pt x="63" y="283"/>
                        </a:lnTo>
                        <a:lnTo>
                          <a:pt x="53" y="270"/>
                        </a:lnTo>
                        <a:lnTo>
                          <a:pt x="45" y="256"/>
                        </a:lnTo>
                        <a:lnTo>
                          <a:pt x="38" y="240"/>
                        </a:lnTo>
                        <a:lnTo>
                          <a:pt x="34" y="225"/>
                        </a:lnTo>
                        <a:lnTo>
                          <a:pt x="31" y="208"/>
                        </a:lnTo>
                        <a:lnTo>
                          <a:pt x="30" y="191"/>
                        </a:lnTo>
                        <a:lnTo>
                          <a:pt x="31" y="175"/>
                        </a:lnTo>
                        <a:lnTo>
                          <a:pt x="34" y="158"/>
                        </a:lnTo>
                        <a:lnTo>
                          <a:pt x="38" y="142"/>
                        </a:lnTo>
                        <a:lnTo>
                          <a:pt x="45" y="126"/>
                        </a:lnTo>
                        <a:lnTo>
                          <a:pt x="53" y="112"/>
                        </a:lnTo>
                        <a:lnTo>
                          <a:pt x="63" y="99"/>
                        </a:lnTo>
                        <a:lnTo>
                          <a:pt x="74" y="86"/>
                        </a:lnTo>
                        <a:lnTo>
                          <a:pt x="86" y="74"/>
                        </a:lnTo>
                        <a:lnTo>
                          <a:pt x="100" y="64"/>
                        </a:lnTo>
                        <a:lnTo>
                          <a:pt x="114" y="55"/>
                        </a:lnTo>
                        <a:lnTo>
                          <a:pt x="130" y="46"/>
                        </a:lnTo>
                        <a:lnTo>
                          <a:pt x="146" y="39"/>
                        </a:lnTo>
                        <a:lnTo>
                          <a:pt x="164" y="33"/>
                        </a:lnTo>
                        <a:lnTo>
                          <a:pt x="183" y="29"/>
                        </a:lnTo>
                        <a:lnTo>
                          <a:pt x="202" y="27"/>
                        </a:lnTo>
                        <a:lnTo>
                          <a:pt x="221" y="26"/>
                        </a:lnTo>
                        <a:lnTo>
                          <a:pt x="241" y="27"/>
                        </a:lnTo>
                        <a:lnTo>
                          <a:pt x="260" y="29"/>
                        </a:lnTo>
                        <a:lnTo>
                          <a:pt x="278" y="33"/>
                        </a:lnTo>
                        <a:lnTo>
                          <a:pt x="295" y="39"/>
                        </a:lnTo>
                        <a:lnTo>
                          <a:pt x="312" y="46"/>
                        </a:lnTo>
                        <a:lnTo>
                          <a:pt x="327" y="55"/>
                        </a:lnTo>
                        <a:lnTo>
                          <a:pt x="343" y="64"/>
                        </a:lnTo>
                        <a:lnTo>
                          <a:pt x="356" y="74"/>
                        </a:lnTo>
                        <a:lnTo>
                          <a:pt x="368" y="86"/>
                        </a:lnTo>
                        <a:lnTo>
                          <a:pt x="380" y="99"/>
                        </a:lnTo>
                        <a:lnTo>
                          <a:pt x="389" y="112"/>
                        </a:lnTo>
                        <a:lnTo>
                          <a:pt x="397" y="126"/>
                        </a:lnTo>
                        <a:lnTo>
                          <a:pt x="403" y="142"/>
                        </a:lnTo>
                        <a:lnTo>
                          <a:pt x="408" y="158"/>
                        </a:lnTo>
                        <a:lnTo>
                          <a:pt x="410" y="175"/>
                        </a:lnTo>
                        <a:lnTo>
                          <a:pt x="412" y="191"/>
                        </a:lnTo>
                        <a:close/>
                      </a:path>
                    </a:pathLst>
                  </a:custGeom>
                  <a:solidFill>
                    <a:srgbClr val="96D1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8" name="Freeform 7624">
                    <a:extLst>
                      <a:ext uri="{FF2B5EF4-FFF2-40B4-BE49-F238E27FC236}">
                        <a16:creationId xmlns:a16="http://schemas.microsoft.com/office/drawing/2014/main" xmlns="" id="{A9FF2BA7-32E3-4A8F-83AA-022674008C9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64" y="1573"/>
                    <a:ext cx="68" cy="72"/>
                  </a:xfrm>
                  <a:custGeom>
                    <a:avLst/>
                    <a:gdLst>
                      <a:gd name="T0" fmla="*/ 406 w 411"/>
                      <a:gd name="T1" fmla="*/ 142 h 356"/>
                      <a:gd name="T2" fmla="*/ 386 w 411"/>
                      <a:gd name="T3" fmla="*/ 94 h 356"/>
                      <a:gd name="T4" fmla="*/ 351 w 411"/>
                      <a:gd name="T5" fmla="*/ 53 h 356"/>
                      <a:gd name="T6" fmla="*/ 303 w 411"/>
                      <a:gd name="T7" fmla="*/ 22 h 356"/>
                      <a:gd name="T8" fmla="*/ 246 w 411"/>
                      <a:gd name="T9" fmla="*/ 4 h 356"/>
                      <a:gd name="T10" fmla="*/ 183 w 411"/>
                      <a:gd name="T11" fmla="*/ 2 h 356"/>
                      <a:gd name="T12" fmla="*/ 125 w 411"/>
                      <a:gd name="T13" fmla="*/ 14 h 356"/>
                      <a:gd name="T14" fmla="*/ 74 w 411"/>
                      <a:gd name="T15" fmla="*/ 40 h 356"/>
                      <a:gd name="T16" fmla="*/ 34 w 411"/>
                      <a:gd name="T17" fmla="*/ 78 h 356"/>
                      <a:gd name="T18" fmla="*/ 8 w 411"/>
                      <a:gd name="T19" fmla="*/ 126 h 356"/>
                      <a:gd name="T20" fmla="*/ 0 w 411"/>
                      <a:gd name="T21" fmla="*/ 178 h 356"/>
                      <a:gd name="T22" fmla="*/ 8 w 411"/>
                      <a:gd name="T23" fmla="*/ 231 h 356"/>
                      <a:gd name="T24" fmla="*/ 34 w 411"/>
                      <a:gd name="T25" fmla="*/ 277 h 356"/>
                      <a:gd name="T26" fmla="*/ 74 w 411"/>
                      <a:gd name="T27" fmla="*/ 315 h 356"/>
                      <a:gd name="T28" fmla="*/ 125 w 411"/>
                      <a:gd name="T29" fmla="*/ 342 h 356"/>
                      <a:gd name="T30" fmla="*/ 183 w 411"/>
                      <a:gd name="T31" fmla="*/ 355 h 356"/>
                      <a:gd name="T32" fmla="*/ 246 w 411"/>
                      <a:gd name="T33" fmla="*/ 352 h 356"/>
                      <a:gd name="T34" fmla="*/ 303 w 411"/>
                      <a:gd name="T35" fmla="*/ 335 h 356"/>
                      <a:gd name="T36" fmla="*/ 351 w 411"/>
                      <a:gd name="T37" fmla="*/ 304 h 356"/>
                      <a:gd name="T38" fmla="*/ 386 w 411"/>
                      <a:gd name="T39" fmla="*/ 263 h 356"/>
                      <a:gd name="T40" fmla="*/ 406 w 411"/>
                      <a:gd name="T41" fmla="*/ 214 h 356"/>
                      <a:gd name="T42" fmla="*/ 381 w 411"/>
                      <a:gd name="T43" fmla="*/ 178 h 356"/>
                      <a:gd name="T44" fmla="*/ 373 w 411"/>
                      <a:gd name="T45" fmla="*/ 223 h 356"/>
                      <a:gd name="T46" fmla="*/ 351 w 411"/>
                      <a:gd name="T47" fmla="*/ 263 h 356"/>
                      <a:gd name="T48" fmla="*/ 317 w 411"/>
                      <a:gd name="T49" fmla="*/ 296 h 356"/>
                      <a:gd name="T50" fmla="*/ 274 w 411"/>
                      <a:gd name="T51" fmla="*/ 318 h 356"/>
                      <a:gd name="T52" fmla="*/ 223 w 411"/>
                      <a:gd name="T53" fmla="*/ 330 h 356"/>
                      <a:gd name="T54" fmla="*/ 169 w 411"/>
                      <a:gd name="T55" fmla="*/ 328 h 356"/>
                      <a:gd name="T56" fmla="*/ 121 w 411"/>
                      <a:gd name="T57" fmla="*/ 312 h 356"/>
                      <a:gd name="T58" fmla="*/ 80 w 411"/>
                      <a:gd name="T59" fmla="*/ 286 h 356"/>
                      <a:gd name="T60" fmla="*/ 50 w 411"/>
                      <a:gd name="T61" fmla="*/ 251 h 356"/>
                      <a:gd name="T62" fmla="*/ 32 w 411"/>
                      <a:gd name="T63" fmla="*/ 209 h 356"/>
                      <a:gd name="T64" fmla="*/ 29 w 411"/>
                      <a:gd name="T65" fmla="*/ 163 h 356"/>
                      <a:gd name="T66" fmla="*/ 42 w 411"/>
                      <a:gd name="T67" fmla="*/ 118 h 356"/>
                      <a:gd name="T68" fmla="*/ 69 w 411"/>
                      <a:gd name="T69" fmla="*/ 82 h 356"/>
                      <a:gd name="T70" fmla="*/ 106 w 411"/>
                      <a:gd name="T71" fmla="*/ 52 h 356"/>
                      <a:gd name="T72" fmla="*/ 153 w 411"/>
                      <a:gd name="T73" fmla="*/ 32 h 356"/>
                      <a:gd name="T74" fmla="*/ 205 w 411"/>
                      <a:gd name="T75" fmla="*/ 25 h 356"/>
                      <a:gd name="T76" fmla="*/ 257 w 411"/>
                      <a:gd name="T77" fmla="*/ 32 h 356"/>
                      <a:gd name="T78" fmla="*/ 303 w 411"/>
                      <a:gd name="T79" fmla="*/ 52 h 356"/>
                      <a:gd name="T80" fmla="*/ 341 w 411"/>
                      <a:gd name="T81" fmla="*/ 82 h 356"/>
                      <a:gd name="T82" fmla="*/ 367 w 411"/>
                      <a:gd name="T83" fmla="*/ 118 h 356"/>
                      <a:gd name="T84" fmla="*/ 380 w 411"/>
                      <a:gd name="T85" fmla="*/ 163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11" h="356">
                        <a:moveTo>
                          <a:pt x="411" y="178"/>
                        </a:moveTo>
                        <a:lnTo>
                          <a:pt x="410" y="159"/>
                        </a:lnTo>
                        <a:lnTo>
                          <a:pt x="406" y="142"/>
                        </a:lnTo>
                        <a:lnTo>
                          <a:pt x="401" y="126"/>
                        </a:lnTo>
                        <a:lnTo>
                          <a:pt x="394" y="109"/>
                        </a:lnTo>
                        <a:lnTo>
                          <a:pt x="386" y="94"/>
                        </a:lnTo>
                        <a:lnTo>
                          <a:pt x="375" y="78"/>
                        </a:lnTo>
                        <a:lnTo>
                          <a:pt x="364" y="65"/>
                        </a:lnTo>
                        <a:lnTo>
                          <a:pt x="351" y="53"/>
                        </a:lnTo>
                        <a:lnTo>
                          <a:pt x="335" y="40"/>
                        </a:lnTo>
                        <a:lnTo>
                          <a:pt x="320" y="30"/>
                        </a:lnTo>
                        <a:lnTo>
                          <a:pt x="303" y="22"/>
                        </a:lnTo>
                        <a:lnTo>
                          <a:pt x="285" y="14"/>
                        </a:lnTo>
                        <a:lnTo>
                          <a:pt x="266" y="9"/>
                        </a:lnTo>
                        <a:lnTo>
                          <a:pt x="246" y="4"/>
                        </a:lnTo>
                        <a:lnTo>
                          <a:pt x="226" y="2"/>
                        </a:lnTo>
                        <a:lnTo>
                          <a:pt x="205" y="0"/>
                        </a:lnTo>
                        <a:lnTo>
                          <a:pt x="183" y="2"/>
                        </a:lnTo>
                        <a:lnTo>
                          <a:pt x="163" y="4"/>
                        </a:lnTo>
                        <a:lnTo>
                          <a:pt x="144" y="9"/>
                        </a:lnTo>
                        <a:lnTo>
                          <a:pt x="125" y="14"/>
                        </a:lnTo>
                        <a:lnTo>
                          <a:pt x="106" y="22"/>
                        </a:lnTo>
                        <a:lnTo>
                          <a:pt x="90" y="30"/>
                        </a:lnTo>
                        <a:lnTo>
                          <a:pt x="74" y="40"/>
                        </a:lnTo>
                        <a:lnTo>
                          <a:pt x="59" y="53"/>
                        </a:lnTo>
                        <a:lnTo>
                          <a:pt x="46" y="65"/>
                        </a:lnTo>
                        <a:lnTo>
                          <a:pt x="34" y="78"/>
                        </a:lnTo>
                        <a:lnTo>
                          <a:pt x="25" y="94"/>
                        </a:lnTo>
                        <a:lnTo>
                          <a:pt x="15" y="109"/>
                        </a:lnTo>
                        <a:lnTo>
                          <a:pt x="8" y="126"/>
                        </a:lnTo>
                        <a:lnTo>
                          <a:pt x="3" y="142"/>
                        </a:lnTo>
                        <a:lnTo>
                          <a:pt x="1" y="159"/>
                        </a:lnTo>
                        <a:lnTo>
                          <a:pt x="0" y="178"/>
                        </a:lnTo>
                        <a:lnTo>
                          <a:pt x="1" y="196"/>
                        </a:lnTo>
                        <a:lnTo>
                          <a:pt x="3" y="214"/>
                        </a:lnTo>
                        <a:lnTo>
                          <a:pt x="8" y="231"/>
                        </a:lnTo>
                        <a:lnTo>
                          <a:pt x="15" y="248"/>
                        </a:lnTo>
                        <a:lnTo>
                          <a:pt x="25" y="263"/>
                        </a:lnTo>
                        <a:lnTo>
                          <a:pt x="34" y="277"/>
                        </a:lnTo>
                        <a:lnTo>
                          <a:pt x="46" y="292"/>
                        </a:lnTo>
                        <a:lnTo>
                          <a:pt x="59" y="304"/>
                        </a:lnTo>
                        <a:lnTo>
                          <a:pt x="74" y="315"/>
                        </a:lnTo>
                        <a:lnTo>
                          <a:pt x="90" y="326"/>
                        </a:lnTo>
                        <a:lnTo>
                          <a:pt x="106" y="335"/>
                        </a:lnTo>
                        <a:lnTo>
                          <a:pt x="125" y="342"/>
                        </a:lnTo>
                        <a:lnTo>
                          <a:pt x="144" y="348"/>
                        </a:lnTo>
                        <a:lnTo>
                          <a:pt x="163" y="352"/>
                        </a:lnTo>
                        <a:lnTo>
                          <a:pt x="183" y="355"/>
                        </a:lnTo>
                        <a:lnTo>
                          <a:pt x="205" y="356"/>
                        </a:lnTo>
                        <a:lnTo>
                          <a:pt x="226" y="355"/>
                        </a:lnTo>
                        <a:lnTo>
                          <a:pt x="246" y="352"/>
                        </a:lnTo>
                        <a:lnTo>
                          <a:pt x="266" y="348"/>
                        </a:lnTo>
                        <a:lnTo>
                          <a:pt x="285" y="342"/>
                        </a:lnTo>
                        <a:lnTo>
                          <a:pt x="303" y="335"/>
                        </a:lnTo>
                        <a:lnTo>
                          <a:pt x="320" y="326"/>
                        </a:lnTo>
                        <a:lnTo>
                          <a:pt x="335" y="315"/>
                        </a:lnTo>
                        <a:lnTo>
                          <a:pt x="351" y="304"/>
                        </a:lnTo>
                        <a:lnTo>
                          <a:pt x="364" y="292"/>
                        </a:lnTo>
                        <a:lnTo>
                          <a:pt x="375" y="277"/>
                        </a:lnTo>
                        <a:lnTo>
                          <a:pt x="386" y="263"/>
                        </a:lnTo>
                        <a:lnTo>
                          <a:pt x="394" y="248"/>
                        </a:lnTo>
                        <a:lnTo>
                          <a:pt x="401" y="231"/>
                        </a:lnTo>
                        <a:lnTo>
                          <a:pt x="406" y="214"/>
                        </a:lnTo>
                        <a:lnTo>
                          <a:pt x="410" y="196"/>
                        </a:lnTo>
                        <a:lnTo>
                          <a:pt x="411" y="178"/>
                        </a:lnTo>
                        <a:close/>
                        <a:moveTo>
                          <a:pt x="381" y="178"/>
                        </a:moveTo>
                        <a:lnTo>
                          <a:pt x="380" y="193"/>
                        </a:lnTo>
                        <a:lnTo>
                          <a:pt x="378" y="209"/>
                        </a:lnTo>
                        <a:lnTo>
                          <a:pt x="373" y="223"/>
                        </a:lnTo>
                        <a:lnTo>
                          <a:pt x="367" y="237"/>
                        </a:lnTo>
                        <a:lnTo>
                          <a:pt x="360" y="251"/>
                        </a:lnTo>
                        <a:lnTo>
                          <a:pt x="351" y="263"/>
                        </a:lnTo>
                        <a:lnTo>
                          <a:pt x="341" y="275"/>
                        </a:lnTo>
                        <a:lnTo>
                          <a:pt x="329" y="286"/>
                        </a:lnTo>
                        <a:lnTo>
                          <a:pt x="317" y="296"/>
                        </a:lnTo>
                        <a:lnTo>
                          <a:pt x="303" y="304"/>
                        </a:lnTo>
                        <a:lnTo>
                          <a:pt x="289" y="312"/>
                        </a:lnTo>
                        <a:lnTo>
                          <a:pt x="274" y="318"/>
                        </a:lnTo>
                        <a:lnTo>
                          <a:pt x="257" y="324"/>
                        </a:lnTo>
                        <a:lnTo>
                          <a:pt x="240" y="328"/>
                        </a:lnTo>
                        <a:lnTo>
                          <a:pt x="223" y="330"/>
                        </a:lnTo>
                        <a:lnTo>
                          <a:pt x="205" y="331"/>
                        </a:lnTo>
                        <a:lnTo>
                          <a:pt x="187" y="330"/>
                        </a:lnTo>
                        <a:lnTo>
                          <a:pt x="169" y="328"/>
                        </a:lnTo>
                        <a:lnTo>
                          <a:pt x="153" y="324"/>
                        </a:lnTo>
                        <a:lnTo>
                          <a:pt x="136" y="318"/>
                        </a:lnTo>
                        <a:lnTo>
                          <a:pt x="121" y="312"/>
                        </a:lnTo>
                        <a:lnTo>
                          <a:pt x="106" y="304"/>
                        </a:lnTo>
                        <a:lnTo>
                          <a:pt x="93" y="296"/>
                        </a:lnTo>
                        <a:lnTo>
                          <a:pt x="80" y="286"/>
                        </a:lnTo>
                        <a:lnTo>
                          <a:pt x="69" y="275"/>
                        </a:lnTo>
                        <a:lnTo>
                          <a:pt x="59" y="263"/>
                        </a:lnTo>
                        <a:lnTo>
                          <a:pt x="50" y="251"/>
                        </a:lnTo>
                        <a:lnTo>
                          <a:pt x="42" y="237"/>
                        </a:lnTo>
                        <a:lnTo>
                          <a:pt x="37" y="223"/>
                        </a:lnTo>
                        <a:lnTo>
                          <a:pt x="32" y="209"/>
                        </a:lnTo>
                        <a:lnTo>
                          <a:pt x="29" y="193"/>
                        </a:lnTo>
                        <a:lnTo>
                          <a:pt x="28" y="178"/>
                        </a:lnTo>
                        <a:lnTo>
                          <a:pt x="29" y="163"/>
                        </a:lnTo>
                        <a:lnTo>
                          <a:pt x="32" y="147"/>
                        </a:lnTo>
                        <a:lnTo>
                          <a:pt x="37" y="133"/>
                        </a:lnTo>
                        <a:lnTo>
                          <a:pt x="42" y="118"/>
                        </a:lnTo>
                        <a:lnTo>
                          <a:pt x="50" y="105"/>
                        </a:lnTo>
                        <a:lnTo>
                          <a:pt x="59" y="93"/>
                        </a:lnTo>
                        <a:lnTo>
                          <a:pt x="69" y="82"/>
                        </a:lnTo>
                        <a:lnTo>
                          <a:pt x="80" y="70"/>
                        </a:lnTo>
                        <a:lnTo>
                          <a:pt x="93" y="60"/>
                        </a:lnTo>
                        <a:lnTo>
                          <a:pt x="106" y="52"/>
                        </a:lnTo>
                        <a:lnTo>
                          <a:pt x="121" y="44"/>
                        </a:lnTo>
                        <a:lnTo>
                          <a:pt x="136" y="37"/>
                        </a:lnTo>
                        <a:lnTo>
                          <a:pt x="153" y="32"/>
                        </a:lnTo>
                        <a:lnTo>
                          <a:pt x="169" y="29"/>
                        </a:lnTo>
                        <a:lnTo>
                          <a:pt x="187" y="26"/>
                        </a:lnTo>
                        <a:lnTo>
                          <a:pt x="205" y="25"/>
                        </a:lnTo>
                        <a:lnTo>
                          <a:pt x="223" y="26"/>
                        </a:lnTo>
                        <a:lnTo>
                          <a:pt x="240" y="29"/>
                        </a:lnTo>
                        <a:lnTo>
                          <a:pt x="257" y="32"/>
                        </a:lnTo>
                        <a:lnTo>
                          <a:pt x="274" y="37"/>
                        </a:lnTo>
                        <a:lnTo>
                          <a:pt x="289" y="44"/>
                        </a:lnTo>
                        <a:lnTo>
                          <a:pt x="303" y="52"/>
                        </a:lnTo>
                        <a:lnTo>
                          <a:pt x="317" y="60"/>
                        </a:lnTo>
                        <a:lnTo>
                          <a:pt x="329" y="70"/>
                        </a:lnTo>
                        <a:lnTo>
                          <a:pt x="341" y="82"/>
                        </a:lnTo>
                        <a:lnTo>
                          <a:pt x="351" y="93"/>
                        </a:lnTo>
                        <a:lnTo>
                          <a:pt x="360" y="105"/>
                        </a:lnTo>
                        <a:lnTo>
                          <a:pt x="367" y="118"/>
                        </a:lnTo>
                        <a:lnTo>
                          <a:pt x="373" y="133"/>
                        </a:lnTo>
                        <a:lnTo>
                          <a:pt x="378" y="147"/>
                        </a:lnTo>
                        <a:lnTo>
                          <a:pt x="380" y="163"/>
                        </a:lnTo>
                        <a:lnTo>
                          <a:pt x="381" y="178"/>
                        </a:lnTo>
                        <a:close/>
                      </a:path>
                    </a:pathLst>
                  </a:custGeom>
                  <a:solidFill>
                    <a:srgbClr val="9ED4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09" name="Freeform 7625">
                    <a:extLst>
                      <a:ext uri="{FF2B5EF4-FFF2-40B4-BE49-F238E27FC236}">
                        <a16:creationId xmlns:a16="http://schemas.microsoft.com/office/drawing/2014/main" xmlns="" id="{321A081D-7106-479C-AD2C-487CD43C900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66" y="1576"/>
                    <a:ext cx="64" cy="66"/>
                  </a:xfrm>
                  <a:custGeom>
                    <a:avLst/>
                    <a:gdLst>
                      <a:gd name="T0" fmla="*/ 378 w 382"/>
                      <a:gd name="T1" fmla="*/ 132 h 330"/>
                      <a:gd name="T2" fmla="*/ 359 w 382"/>
                      <a:gd name="T3" fmla="*/ 86 h 330"/>
                      <a:gd name="T4" fmla="*/ 326 w 382"/>
                      <a:gd name="T5" fmla="*/ 48 h 330"/>
                      <a:gd name="T6" fmla="*/ 282 w 382"/>
                      <a:gd name="T7" fmla="*/ 20 h 330"/>
                      <a:gd name="T8" fmla="*/ 230 w 382"/>
                      <a:gd name="T9" fmla="*/ 3 h 330"/>
                      <a:gd name="T10" fmla="*/ 172 w 382"/>
                      <a:gd name="T11" fmla="*/ 1 h 330"/>
                      <a:gd name="T12" fmla="*/ 116 w 382"/>
                      <a:gd name="T13" fmla="*/ 13 h 330"/>
                      <a:gd name="T14" fmla="*/ 70 w 382"/>
                      <a:gd name="T15" fmla="*/ 38 h 330"/>
                      <a:gd name="T16" fmla="*/ 33 w 382"/>
                      <a:gd name="T17" fmla="*/ 73 h 330"/>
                      <a:gd name="T18" fmla="*/ 8 w 382"/>
                      <a:gd name="T19" fmla="*/ 116 h 330"/>
                      <a:gd name="T20" fmla="*/ 0 w 382"/>
                      <a:gd name="T21" fmla="*/ 165 h 330"/>
                      <a:gd name="T22" fmla="*/ 8 w 382"/>
                      <a:gd name="T23" fmla="*/ 214 h 330"/>
                      <a:gd name="T24" fmla="*/ 33 w 382"/>
                      <a:gd name="T25" fmla="*/ 257 h 330"/>
                      <a:gd name="T26" fmla="*/ 70 w 382"/>
                      <a:gd name="T27" fmla="*/ 292 h 330"/>
                      <a:gd name="T28" fmla="*/ 116 w 382"/>
                      <a:gd name="T29" fmla="*/ 318 h 330"/>
                      <a:gd name="T30" fmla="*/ 172 w 382"/>
                      <a:gd name="T31" fmla="*/ 329 h 330"/>
                      <a:gd name="T32" fmla="*/ 230 w 382"/>
                      <a:gd name="T33" fmla="*/ 327 h 330"/>
                      <a:gd name="T34" fmla="*/ 282 w 382"/>
                      <a:gd name="T35" fmla="*/ 311 h 330"/>
                      <a:gd name="T36" fmla="*/ 326 w 382"/>
                      <a:gd name="T37" fmla="*/ 282 h 330"/>
                      <a:gd name="T38" fmla="*/ 359 w 382"/>
                      <a:gd name="T39" fmla="*/ 244 h 330"/>
                      <a:gd name="T40" fmla="*/ 378 w 382"/>
                      <a:gd name="T41" fmla="*/ 199 h 330"/>
                      <a:gd name="T42" fmla="*/ 352 w 382"/>
                      <a:gd name="T43" fmla="*/ 165 h 330"/>
                      <a:gd name="T44" fmla="*/ 345 w 382"/>
                      <a:gd name="T45" fmla="*/ 207 h 330"/>
                      <a:gd name="T46" fmla="*/ 325 w 382"/>
                      <a:gd name="T47" fmla="*/ 243 h 330"/>
                      <a:gd name="T48" fmla="*/ 294 w 382"/>
                      <a:gd name="T49" fmla="*/ 273 h 330"/>
                      <a:gd name="T50" fmla="*/ 254 w 382"/>
                      <a:gd name="T51" fmla="*/ 294 h 330"/>
                      <a:gd name="T52" fmla="*/ 207 w 382"/>
                      <a:gd name="T53" fmla="*/ 304 h 330"/>
                      <a:gd name="T54" fmla="*/ 159 w 382"/>
                      <a:gd name="T55" fmla="*/ 302 h 330"/>
                      <a:gd name="T56" fmla="*/ 114 w 382"/>
                      <a:gd name="T57" fmla="*/ 288 h 330"/>
                      <a:gd name="T58" fmla="*/ 77 w 382"/>
                      <a:gd name="T59" fmla="*/ 264 h 330"/>
                      <a:gd name="T60" fmla="*/ 49 w 382"/>
                      <a:gd name="T61" fmla="*/ 232 h 330"/>
                      <a:gd name="T62" fmla="*/ 33 w 382"/>
                      <a:gd name="T63" fmla="*/ 194 h 330"/>
                      <a:gd name="T64" fmla="*/ 31 w 382"/>
                      <a:gd name="T65" fmla="*/ 151 h 330"/>
                      <a:gd name="T66" fmla="*/ 43 w 382"/>
                      <a:gd name="T67" fmla="*/ 111 h 330"/>
                      <a:gd name="T68" fmla="*/ 66 w 382"/>
                      <a:gd name="T69" fmla="*/ 76 h 330"/>
                      <a:gd name="T70" fmla="*/ 101 w 382"/>
                      <a:gd name="T71" fmla="*/ 49 h 330"/>
                      <a:gd name="T72" fmla="*/ 143 w 382"/>
                      <a:gd name="T73" fmla="*/ 32 h 330"/>
                      <a:gd name="T74" fmla="*/ 191 w 382"/>
                      <a:gd name="T75" fmla="*/ 25 h 330"/>
                      <a:gd name="T76" fmla="*/ 239 w 382"/>
                      <a:gd name="T77" fmla="*/ 32 h 330"/>
                      <a:gd name="T78" fmla="*/ 281 w 382"/>
                      <a:gd name="T79" fmla="*/ 49 h 330"/>
                      <a:gd name="T80" fmla="*/ 315 w 382"/>
                      <a:gd name="T81" fmla="*/ 76 h 330"/>
                      <a:gd name="T82" fmla="*/ 340 w 382"/>
                      <a:gd name="T83" fmla="*/ 111 h 330"/>
                      <a:gd name="T84" fmla="*/ 352 w 382"/>
                      <a:gd name="T85" fmla="*/ 151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82" h="330">
                        <a:moveTo>
                          <a:pt x="382" y="165"/>
                        </a:moveTo>
                        <a:lnTo>
                          <a:pt x="380" y="149"/>
                        </a:lnTo>
                        <a:lnTo>
                          <a:pt x="378" y="132"/>
                        </a:lnTo>
                        <a:lnTo>
                          <a:pt x="373" y="116"/>
                        </a:lnTo>
                        <a:lnTo>
                          <a:pt x="367" y="100"/>
                        </a:lnTo>
                        <a:lnTo>
                          <a:pt x="359" y="86"/>
                        </a:lnTo>
                        <a:lnTo>
                          <a:pt x="350" y="73"/>
                        </a:lnTo>
                        <a:lnTo>
                          <a:pt x="338" y="60"/>
                        </a:lnTo>
                        <a:lnTo>
                          <a:pt x="326" y="48"/>
                        </a:lnTo>
                        <a:lnTo>
                          <a:pt x="313" y="38"/>
                        </a:lnTo>
                        <a:lnTo>
                          <a:pt x="297" y="29"/>
                        </a:lnTo>
                        <a:lnTo>
                          <a:pt x="282" y="20"/>
                        </a:lnTo>
                        <a:lnTo>
                          <a:pt x="265" y="13"/>
                        </a:lnTo>
                        <a:lnTo>
                          <a:pt x="248" y="7"/>
                        </a:lnTo>
                        <a:lnTo>
                          <a:pt x="230" y="3"/>
                        </a:lnTo>
                        <a:lnTo>
                          <a:pt x="211" y="1"/>
                        </a:lnTo>
                        <a:lnTo>
                          <a:pt x="191" y="0"/>
                        </a:lnTo>
                        <a:lnTo>
                          <a:pt x="172" y="1"/>
                        </a:lnTo>
                        <a:lnTo>
                          <a:pt x="153" y="3"/>
                        </a:lnTo>
                        <a:lnTo>
                          <a:pt x="134" y="7"/>
                        </a:lnTo>
                        <a:lnTo>
                          <a:pt x="116" y="13"/>
                        </a:lnTo>
                        <a:lnTo>
                          <a:pt x="100" y="20"/>
                        </a:lnTo>
                        <a:lnTo>
                          <a:pt x="84" y="29"/>
                        </a:lnTo>
                        <a:lnTo>
                          <a:pt x="70" y="38"/>
                        </a:lnTo>
                        <a:lnTo>
                          <a:pt x="56" y="48"/>
                        </a:lnTo>
                        <a:lnTo>
                          <a:pt x="44" y="60"/>
                        </a:lnTo>
                        <a:lnTo>
                          <a:pt x="33" y="73"/>
                        </a:lnTo>
                        <a:lnTo>
                          <a:pt x="23" y="86"/>
                        </a:lnTo>
                        <a:lnTo>
                          <a:pt x="15" y="100"/>
                        </a:lnTo>
                        <a:lnTo>
                          <a:pt x="8" y="116"/>
                        </a:lnTo>
                        <a:lnTo>
                          <a:pt x="4" y="132"/>
                        </a:lnTo>
                        <a:lnTo>
                          <a:pt x="1" y="149"/>
                        </a:lnTo>
                        <a:lnTo>
                          <a:pt x="0" y="165"/>
                        </a:lnTo>
                        <a:lnTo>
                          <a:pt x="1" y="182"/>
                        </a:lnTo>
                        <a:lnTo>
                          <a:pt x="4" y="199"/>
                        </a:lnTo>
                        <a:lnTo>
                          <a:pt x="8" y="214"/>
                        </a:lnTo>
                        <a:lnTo>
                          <a:pt x="15" y="230"/>
                        </a:lnTo>
                        <a:lnTo>
                          <a:pt x="23" y="244"/>
                        </a:lnTo>
                        <a:lnTo>
                          <a:pt x="33" y="257"/>
                        </a:lnTo>
                        <a:lnTo>
                          <a:pt x="44" y="271"/>
                        </a:lnTo>
                        <a:lnTo>
                          <a:pt x="56" y="282"/>
                        </a:lnTo>
                        <a:lnTo>
                          <a:pt x="70" y="292"/>
                        </a:lnTo>
                        <a:lnTo>
                          <a:pt x="84" y="302"/>
                        </a:lnTo>
                        <a:lnTo>
                          <a:pt x="100" y="311"/>
                        </a:lnTo>
                        <a:lnTo>
                          <a:pt x="116" y="318"/>
                        </a:lnTo>
                        <a:lnTo>
                          <a:pt x="134" y="323"/>
                        </a:lnTo>
                        <a:lnTo>
                          <a:pt x="153" y="327"/>
                        </a:lnTo>
                        <a:lnTo>
                          <a:pt x="172" y="329"/>
                        </a:lnTo>
                        <a:lnTo>
                          <a:pt x="191" y="330"/>
                        </a:lnTo>
                        <a:lnTo>
                          <a:pt x="211" y="329"/>
                        </a:lnTo>
                        <a:lnTo>
                          <a:pt x="230" y="327"/>
                        </a:lnTo>
                        <a:lnTo>
                          <a:pt x="248" y="323"/>
                        </a:lnTo>
                        <a:lnTo>
                          <a:pt x="265" y="318"/>
                        </a:lnTo>
                        <a:lnTo>
                          <a:pt x="282" y="311"/>
                        </a:lnTo>
                        <a:lnTo>
                          <a:pt x="297" y="302"/>
                        </a:lnTo>
                        <a:lnTo>
                          <a:pt x="313" y="292"/>
                        </a:lnTo>
                        <a:lnTo>
                          <a:pt x="326" y="282"/>
                        </a:lnTo>
                        <a:lnTo>
                          <a:pt x="338" y="271"/>
                        </a:lnTo>
                        <a:lnTo>
                          <a:pt x="350" y="257"/>
                        </a:lnTo>
                        <a:lnTo>
                          <a:pt x="359" y="244"/>
                        </a:lnTo>
                        <a:lnTo>
                          <a:pt x="367" y="230"/>
                        </a:lnTo>
                        <a:lnTo>
                          <a:pt x="373" y="214"/>
                        </a:lnTo>
                        <a:lnTo>
                          <a:pt x="378" y="199"/>
                        </a:lnTo>
                        <a:lnTo>
                          <a:pt x="380" y="182"/>
                        </a:lnTo>
                        <a:lnTo>
                          <a:pt x="382" y="165"/>
                        </a:lnTo>
                        <a:close/>
                        <a:moveTo>
                          <a:pt x="352" y="165"/>
                        </a:moveTo>
                        <a:lnTo>
                          <a:pt x="352" y="179"/>
                        </a:lnTo>
                        <a:lnTo>
                          <a:pt x="350" y="194"/>
                        </a:lnTo>
                        <a:lnTo>
                          <a:pt x="345" y="207"/>
                        </a:lnTo>
                        <a:lnTo>
                          <a:pt x="340" y="219"/>
                        </a:lnTo>
                        <a:lnTo>
                          <a:pt x="333" y="232"/>
                        </a:lnTo>
                        <a:lnTo>
                          <a:pt x="325" y="243"/>
                        </a:lnTo>
                        <a:lnTo>
                          <a:pt x="315" y="254"/>
                        </a:lnTo>
                        <a:lnTo>
                          <a:pt x="306" y="264"/>
                        </a:lnTo>
                        <a:lnTo>
                          <a:pt x="294" y="273"/>
                        </a:lnTo>
                        <a:lnTo>
                          <a:pt x="281" y="281"/>
                        </a:lnTo>
                        <a:lnTo>
                          <a:pt x="268" y="288"/>
                        </a:lnTo>
                        <a:lnTo>
                          <a:pt x="254" y="294"/>
                        </a:lnTo>
                        <a:lnTo>
                          <a:pt x="239" y="298"/>
                        </a:lnTo>
                        <a:lnTo>
                          <a:pt x="224" y="302"/>
                        </a:lnTo>
                        <a:lnTo>
                          <a:pt x="207" y="304"/>
                        </a:lnTo>
                        <a:lnTo>
                          <a:pt x="191" y="304"/>
                        </a:lnTo>
                        <a:lnTo>
                          <a:pt x="174" y="304"/>
                        </a:lnTo>
                        <a:lnTo>
                          <a:pt x="159" y="302"/>
                        </a:lnTo>
                        <a:lnTo>
                          <a:pt x="143" y="298"/>
                        </a:lnTo>
                        <a:lnTo>
                          <a:pt x="128" y="294"/>
                        </a:lnTo>
                        <a:lnTo>
                          <a:pt x="114" y="288"/>
                        </a:lnTo>
                        <a:lnTo>
                          <a:pt x="101" y="281"/>
                        </a:lnTo>
                        <a:lnTo>
                          <a:pt x="88" y="273"/>
                        </a:lnTo>
                        <a:lnTo>
                          <a:pt x="77" y="264"/>
                        </a:lnTo>
                        <a:lnTo>
                          <a:pt x="66" y="254"/>
                        </a:lnTo>
                        <a:lnTo>
                          <a:pt x="57" y="243"/>
                        </a:lnTo>
                        <a:lnTo>
                          <a:pt x="49" y="232"/>
                        </a:lnTo>
                        <a:lnTo>
                          <a:pt x="43" y="219"/>
                        </a:lnTo>
                        <a:lnTo>
                          <a:pt x="37" y="207"/>
                        </a:lnTo>
                        <a:lnTo>
                          <a:pt x="33" y="194"/>
                        </a:lnTo>
                        <a:lnTo>
                          <a:pt x="31" y="179"/>
                        </a:lnTo>
                        <a:lnTo>
                          <a:pt x="30" y="165"/>
                        </a:lnTo>
                        <a:lnTo>
                          <a:pt x="31" y="151"/>
                        </a:lnTo>
                        <a:lnTo>
                          <a:pt x="33" y="137"/>
                        </a:lnTo>
                        <a:lnTo>
                          <a:pt x="37" y="124"/>
                        </a:lnTo>
                        <a:lnTo>
                          <a:pt x="43" y="111"/>
                        </a:lnTo>
                        <a:lnTo>
                          <a:pt x="49" y="98"/>
                        </a:lnTo>
                        <a:lnTo>
                          <a:pt x="57" y="87"/>
                        </a:lnTo>
                        <a:lnTo>
                          <a:pt x="66" y="76"/>
                        </a:lnTo>
                        <a:lnTo>
                          <a:pt x="77" y="66"/>
                        </a:lnTo>
                        <a:lnTo>
                          <a:pt x="88" y="57"/>
                        </a:lnTo>
                        <a:lnTo>
                          <a:pt x="101" y="49"/>
                        </a:lnTo>
                        <a:lnTo>
                          <a:pt x="114" y="42"/>
                        </a:lnTo>
                        <a:lnTo>
                          <a:pt x="128" y="37"/>
                        </a:lnTo>
                        <a:lnTo>
                          <a:pt x="143" y="32"/>
                        </a:lnTo>
                        <a:lnTo>
                          <a:pt x="159" y="29"/>
                        </a:lnTo>
                        <a:lnTo>
                          <a:pt x="174" y="26"/>
                        </a:lnTo>
                        <a:lnTo>
                          <a:pt x="191" y="25"/>
                        </a:lnTo>
                        <a:lnTo>
                          <a:pt x="207" y="26"/>
                        </a:lnTo>
                        <a:lnTo>
                          <a:pt x="224" y="29"/>
                        </a:lnTo>
                        <a:lnTo>
                          <a:pt x="239" y="32"/>
                        </a:lnTo>
                        <a:lnTo>
                          <a:pt x="254" y="37"/>
                        </a:lnTo>
                        <a:lnTo>
                          <a:pt x="268" y="42"/>
                        </a:lnTo>
                        <a:lnTo>
                          <a:pt x="281" y="49"/>
                        </a:lnTo>
                        <a:lnTo>
                          <a:pt x="294" y="57"/>
                        </a:lnTo>
                        <a:lnTo>
                          <a:pt x="306" y="66"/>
                        </a:lnTo>
                        <a:lnTo>
                          <a:pt x="315" y="76"/>
                        </a:lnTo>
                        <a:lnTo>
                          <a:pt x="325" y="87"/>
                        </a:lnTo>
                        <a:lnTo>
                          <a:pt x="333" y="98"/>
                        </a:lnTo>
                        <a:lnTo>
                          <a:pt x="340" y="111"/>
                        </a:lnTo>
                        <a:lnTo>
                          <a:pt x="345" y="124"/>
                        </a:lnTo>
                        <a:lnTo>
                          <a:pt x="350" y="137"/>
                        </a:lnTo>
                        <a:lnTo>
                          <a:pt x="352" y="151"/>
                        </a:lnTo>
                        <a:lnTo>
                          <a:pt x="352" y="165"/>
                        </a:lnTo>
                        <a:close/>
                      </a:path>
                    </a:pathLst>
                  </a:custGeom>
                  <a:solidFill>
                    <a:srgbClr val="A5D7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0" name="Freeform 7626">
                    <a:extLst>
                      <a:ext uri="{FF2B5EF4-FFF2-40B4-BE49-F238E27FC236}">
                        <a16:creationId xmlns:a16="http://schemas.microsoft.com/office/drawing/2014/main" xmlns="" id="{F1286183-976D-4A9C-9170-F52F5FA784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69" y="1578"/>
                    <a:ext cx="58" cy="62"/>
                  </a:xfrm>
                  <a:custGeom>
                    <a:avLst/>
                    <a:gdLst>
                      <a:gd name="T0" fmla="*/ 350 w 353"/>
                      <a:gd name="T1" fmla="*/ 122 h 306"/>
                      <a:gd name="T2" fmla="*/ 332 w 353"/>
                      <a:gd name="T3" fmla="*/ 80 h 306"/>
                      <a:gd name="T4" fmla="*/ 301 w 353"/>
                      <a:gd name="T5" fmla="*/ 45 h 306"/>
                      <a:gd name="T6" fmla="*/ 261 w 353"/>
                      <a:gd name="T7" fmla="*/ 19 h 306"/>
                      <a:gd name="T8" fmla="*/ 212 w 353"/>
                      <a:gd name="T9" fmla="*/ 4 h 306"/>
                      <a:gd name="T10" fmla="*/ 159 w 353"/>
                      <a:gd name="T11" fmla="*/ 1 h 306"/>
                      <a:gd name="T12" fmla="*/ 108 w 353"/>
                      <a:gd name="T13" fmla="*/ 12 h 306"/>
                      <a:gd name="T14" fmla="*/ 65 w 353"/>
                      <a:gd name="T15" fmla="*/ 35 h 306"/>
                      <a:gd name="T16" fmla="*/ 31 w 353"/>
                      <a:gd name="T17" fmla="*/ 68 h 306"/>
                      <a:gd name="T18" fmla="*/ 9 w 353"/>
                      <a:gd name="T19" fmla="*/ 108 h 306"/>
                      <a:gd name="T20" fmla="*/ 0 w 353"/>
                      <a:gd name="T21" fmla="*/ 153 h 306"/>
                      <a:gd name="T22" fmla="*/ 9 w 353"/>
                      <a:gd name="T23" fmla="*/ 198 h 306"/>
                      <a:gd name="T24" fmla="*/ 31 w 353"/>
                      <a:gd name="T25" fmla="*/ 238 h 306"/>
                      <a:gd name="T26" fmla="*/ 65 w 353"/>
                      <a:gd name="T27" fmla="*/ 271 h 306"/>
                      <a:gd name="T28" fmla="*/ 108 w 353"/>
                      <a:gd name="T29" fmla="*/ 293 h 306"/>
                      <a:gd name="T30" fmla="*/ 159 w 353"/>
                      <a:gd name="T31" fmla="*/ 305 h 306"/>
                      <a:gd name="T32" fmla="*/ 212 w 353"/>
                      <a:gd name="T33" fmla="*/ 303 h 306"/>
                      <a:gd name="T34" fmla="*/ 261 w 353"/>
                      <a:gd name="T35" fmla="*/ 287 h 306"/>
                      <a:gd name="T36" fmla="*/ 301 w 353"/>
                      <a:gd name="T37" fmla="*/ 261 h 306"/>
                      <a:gd name="T38" fmla="*/ 332 w 353"/>
                      <a:gd name="T39" fmla="*/ 226 h 306"/>
                      <a:gd name="T40" fmla="*/ 350 w 353"/>
                      <a:gd name="T41" fmla="*/ 184 h 306"/>
                      <a:gd name="T42" fmla="*/ 324 w 353"/>
                      <a:gd name="T43" fmla="*/ 153 h 306"/>
                      <a:gd name="T44" fmla="*/ 317 w 353"/>
                      <a:gd name="T45" fmla="*/ 191 h 306"/>
                      <a:gd name="T46" fmla="*/ 299 w 353"/>
                      <a:gd name="T47" fmla="*/ 224 h 306"/>
                      <a:gd name="T48" fmla="*/ 270 w 353"/>
                      <a:gd name="T49" fmla="*/ 251 h 306"/>
                      <a:gd name="T50" fmla="*/ 234 w 353"/>
                      <a:gd name="T51" fmla="*/ 270 h 306"/>
                      <a:gd name="T52" fmla="*/ 192 w 353"/>
                      <a:gd name="T53" fmla="*/ 279 h 306"/>
                      <a:gd name="T54" fmla="*/ 147 w 353"/>
                      <a:gd name="T55" fmla="*/ 278 h 306"/>
                      <a:gd name="T56" fmla="*/ 107 w 353"/>
                      <a:gd name="T57" fmla="*/ 265 h 306"/>
                      <a:gd name="T58" fmla="*/ 74 w 353"/>
                      <a:gd name="T59" fmla="*/ 243 h 306"/>
                      <a:gd name="T60" fmla="*/ 48 w 353"/>
                      <a:gd name="T61" fmla="*/ 213 h 306"/>
                      <a:gd name="T62" fmla="*/ 33 w 353"/>
                      <a:gd name="T63" fmla="*/ 179 h 306"/>
                      <a:gd name="T64" fmla="*/ 31 w 353"/>
                      <a:gd name="T65" fmla="*/ 141 h 306"/>
                      <a:gd name="T66" fmla="*/ 42 w 353"/>
                      <a:gd name="T67" fmla="*/ 104 h 306"/>
                      <a:gd name="T68" fmla="*/ 64 w 353"/>
                      <a:gd name="T69" fmla="*/ 72 h 306"/>
                      <a:gd name="T70" fmla="*/ 95 w 353"/>
                      <a:gd name="T71" fmla="*/ 47 h 306"/>
                      <a:gd name="T72" fmla="*/ 133 w 353"/>
                      <a:gd name="T73" fmla="*/ 32 h 306"/>
                      <a:gd name="T74" fmla="*/ 177 w 353"/>
                      <a:gd name="T75" fmla="*/ 26 h 306"/>
                      <a:gd name="T76" fmla="*/ 221 w 353"/>
                      <a:gd name="T77" fmla="*/ 32 h 306"/>
                      <a:gd name="T78" fmla="*/ 259 w 353"/>
                      <a:gd name="T79" fmla="*/ 47 h 306"/>
                      <a:gd name="T80" fmla="*/ 291 w 353"/>
                      <a:gd name="T81" fmla="*/ 72 h 306"/>
                      <a:gd name="T82" fmla="*/ 312 w 353"/>
                      <a:gd name="T83" fmla="*/ 104 h 306"/>
                      <a:gd name="T84" fmla="*/ 323 w 353"/>
                      <a:gd name="T85" fmla="*/ 141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53" h="306">
                        <a:moveTo>
                          <a:pt x="353" y="153"/>
                        </a:moveTo>
                        <a:lnTo>
                          <a:pt x="352" y="138"/>
                        </a:lnTo>
                        <a:lnTo>
                          <a:pt x="350" y="122"/>
                        </a:lnTo>
                        <a:lnTo>
                          <a:pt x="345" y="108"/>
                        </a:lnTo>
                        <a:lnTo>
                          <a:pt x="339" y="93"/>
                        </a:lnTo>
                        <a:lnTo>
                          <a:pt x="332" y="80"/>
                        </a:lnTo>
                        <a:lnTo>
                          <a:pt x="323" y="68"/>
                        </a:lnTo>
                        <a:lnTo>
                          <a:pt x="313" y="57"/>
                        </a:lnTo>
                        <a:lnTo>
                          <a:pt x="301" y="45"/>
                        </a:lnTo>
                        <a:lnTo>
                          <a:pt x="289" y="35"/>
                        </a:lnTo>
                        <a:lnTo>
                          <a:pt x="275" y="27"/>
                        </a:lnTo>
                        <a:lnTo>
                          <a:pt x="261" y="19"/>
                        </a:lnTo>
                        <a:lnTo>
                          <a:pt x="246" y="12"/>
                        </a:lnTo>
                        <a:lnTo>
                          <a:pt x="229" y="7"/>
                        </a:lnTo>
                        <a:lnTo>
                          <a:pt x="212" y="4"/>
                        </a:lnTo>
                        <a:lnTo>
                          <a:pt x="195" y="1"/>
                        </a:lnTo>
                        <a:lnTo>
                          <a:pt x="177" y="0"/>
                        </a:lnTo>
                        <a:lnTo>
                          <a:pt x="159" y="1"/>
                        </a:lnTo>
                        <a:lnTo>
                          <a:pt x="141" y="4"/>
                        </a:lnTo>
                        <a:lnTo>
                          <a:pt x="125" y="7"/>
                        </a:lnTo>
                        <a:lnTo>
                          <a:pt x="108" y="12"/>
                        </a:lnTo>
                        <a:lnTo>
                          <a:pt x="93" y="19"/>
                        </a:lnTo>
                        <a:lnTo>
                          <a:pt x="78" y="27"/>
                        </a:lnTo>
                        <a:lnTo>
                          <a:pt x="65" y="35"/>
                        </a:lnTo>
                        <a:lnTo>
                          <a:pt x="52" y="45"/>
                        </a:lnTo>
                        <a:lnTo>
                          <a:pt x="41" y="57"/>
                        </a:lnTo>
                        <a:lnTo>
                          <a:pt x="31" y="68"/>
                        </a:lnTo>
                        <a:lnTo>
                          <a:pt x="22" y="80"/>
                        </a:lnTo>
                        <a:lnTo>
                          <a:pt x="14" y="93"/>
                        </a:lnTo>
                        <a:lnTo>
                          <a:pt x="9" y="108"/>
                        </a:lnTo>
                        <a:lnTo>
                          <a:pt x="4" y="122"/>
                        </a:lnTo>
                        <a:lnTo>
                          <a:pt x="1" y="138"/>
                        </a:lnTo>
                        <a:lnTo>
                          <a:pt x="0" y="153"/>
                        </a:lnTo>
                        <a:lnTo>
                          <a:pt x="1" y="168"/>
                        </a:lnTo>
                        <a:lnTo>
                          <a:pt x="4" y="184"/>
                        </a:lnTo>
                        <a:lnTo>
                          <a:pt x="9" y="198"/>
                        </a:lnTo>
                        <a:lnTo>
                          <a:pt x="14" y="212"/>
                        </a:lnTo>
                        <a:lnTo>
                          <a:pt x="22" y="226"/>
                        </a:lnTo>
                        <a:lnTo>
                          <a:pt x="31" y="238"/>
                        </a:lnTo>
                        <a:lnTo>
                          <a:pt x="41" y="250"/>
                        </a:lnTo>
                        <a:lnTo>
                          <a:pt x="52" y="261"/>
                        </a:lnTo>
                        <a:lnTo>
                          <a:pt x="65" y="271"/>
                        </a:lnTo>
                        <a:lnTo>
                          <a:pt x="78" y="279"/>
                        </a:lnTo>
                        <a:lnTo>
                          <a:pt x="93" y="287"/>
                        </a:lnTo>
                        <a:lnTo>
                          <a:pt x="108" y="293"/>
                        </a:lnTo>
                        <a:lnTo>
                          <a:pt x="125" y="299"/>
                        </a:lnTo>
                        <a:lnTo>
                          <a:pt x="141" y="303"/>
                        </a:lnTo>
                        <a:lnTo>
                          <a:pt x="159" y="305"/>
                        </a:lnTo>
                        <a:lnTo>
                          <a:pt x="177" y="306"/>
                        </a:lnTo>
                        <a:lnTo>
                          <a:pt x="195" y="305"/>
                        </a:lnTo>
                        <a:lnTo>
                          <a:pt x="212" y="303"/>
                        </a:lnTo>
                        <a:lnTo>
                          <a:pt x="229" y="299"/>
                        </a:lnTo>
                        <a:lnTo>
                          <a:pt x="246" y="293"/>
                        </a:lnTo>
                        <a:lnTo>
                          <a:pt x="261" y="287"/>
                        </a:lnTo>
                        <a:lnTo>
                          <a:pt x="275" y="279"/>
                        </a:lnTo>
                        <a:lnTo>
                          <a:pt x="289" y="271"/>
                        </a:lnTo>
                        <a:lnTo>
                          <a:pt x="301" y="261"/>
                        </a:lnTo>
                        <a:lnTo>
                          <a:pt x="313" y="250"/>
                        </a:lnTo>
                        <a:lnTo>
                          <a:pt x="323" y="238"/>
                        </a:lnTo>
                        <a:lnTo>
                          <a:pt x="332" y="226"/>
                        </a:lnTo>
                        <a:lnTo>
                          <a:pt x="339" y="212"/>
                        </a:lnTo>
                        <a:lnTo>
                          <a:pt x="345" y="198"/>
                        </a:lnTo>
                        <a:lnTo>
                          <a:pt x="350" y="184"/>
                        </a:lnTo>
                        <a:lnTo>
                          <a:pt x="352" y="168"/>
                        </a:lnTo>
                        <a:lnTo>
                          <a:pt x="353" y="153"/>
                        </a:lnTo>
                        <a:close/>
                        <a:moveTo>
                          <a:pt x="324" y="153"/>
                        </a:moveTo>
                        <a:lnTo>
                          <a:pt x="323" y="166"/>
                        </a:lnTo>
                        <a:lnTo>
                          <a:pt x="321" y="179"/>
                        </a:lnTo>
                        <a:lnTo>
                          <a:pt x="317" y="191"/>
                        </a:lnTo>
                        <a:lnTo>
                          <a:pt x="312" y="202"/>
                        </a:lnTo>
                        <a:lnTo>
                          <a:pt x="306" y="213"/>
                        </a:lnTo>
                        <a:lnTo>
                          <a:pt x="299" y="224"/>
                        </a:lnTo>
                        <a:lnTo>
                          <a:pt x="291" y="234"/>
                        </a:lnTo>
                        <a:lnTo>
                          <a:pt x="281" y="243"/>
                        </a:lnTo>
                        <a:lnTo>
                          <a:pt x="270" y="251"/>
                        </a:lnTo>
                        <a:lnTo>
                          <a:pt x="259" y="259"/>
                        </a:lnTo>
                        <a:lnTo>
                          <a:pt x="247" y="265"/>
                        </a:lnTo>
                        <a:lnTo>
                          <a:pt x="234" y="270"/>
                        </a:lnTo>
                        <a:lnTo>
                          <a:pt x="221" y="275"/>
                        </a:lnTo>
                        <a:lnTo>
                          <a:pt x="206" y="278"/>
                        </a:lnTo>
                        <a:lnTo>
                          <a:pt x="192" y="279"/>
                        </a:lnTo>
                        <a:lnTo>
                          <a:pt x="177" y="280"/>
                        </a:lnTo>
                        <a:lnTo>
                          <a:pt x="161" y="279"/>
                        </a:lnTo>
                        <a:lnTo>
                          <a:pt x="147" y="278"/>
                        </a:lnTo>
                        <a:lnTo>
                          <a:pt x="133" y="275"/>
                        </a:lnTo>
                        <a:lnTo>
                          <a:pt x="120" y="270"/>
                        </a:lnTo>
                        <a:lnTo>
                          <a:pt x="107" y="265"/>
                        </a:lnTo>
                        <a:lnTo>
                          <a:pt x="95" y="259"/>
                        </a:lnTo>
                        <a:lnTo>
                          <a:pt x="83" y="251"/>
                        </a:lnTo>
                        <a:lnTo>
                          <a:pt x="74" y="243"/>
                        </a:lnTo>
                        <a:lnTo>
                          <a:pt x="64" y="234"/>
                        </a:lnTo>
                        <a:lnTo>
                          <a:pt x="55" y="224"/>
                        </a:lnTo>
                        <a:lnTo>
                          <a:pt x="48" y="213"/>
                        </a:lnTo>
                        <a:lnTo>
                          <a:pt x="42" y="202"/>
                        </a:lnTo>
                        <a:lnTo>
                          <a:pt x="37" y="191"/>
                        </a:lnTo>
                        <a:lnTo>
                          <a:pt x="33" y="179"/>
                        </a:lnTo>
                        <a:lnTo>
                          <a:pt x="31" y="166"/>
                        </a:lnTo>
                        <a:lnTo>
                          <a:pt x="30" y="153"/>
                        </a:lnTo>
                        <a:lnTo>
                          <a:pt x="31" y="141"/>
                        </a:lnTo>
                        <a:lnTo>
                          <a:pt x="33" y="127"/>
                        </a:lnTo>
                        <a:lnTo>
                          <a:pt x="37" y="115"/>
                        </a:lnTo>
                        <a:lnTo>
                          <a:pt x="42" y="104"/>
                        </a:lnTo>
                        <a:lnTo>
                          <a:pt x="48" y="92"/>
                        </a:lnTo>
                        <a:lnTo>
                          <a:pt x="55" y="82"/>
                        </a:lnTo>
                        <a:lnTo>
                          <a:pt x="64" y="72"/>
                        </a:lnTo>
                        <a:lnTo>
                          <a:pt x="74" y="64"/>
                        </a:lnTo>
                        <a:lnTo>
                          <a:pt x="83" y="55"/>
                        </a:lnTo>
                        <a:lnTo>
                          <a:pt x="95" y="47"/>
                        </a:lnTo>
                        <a:lnTo>
                          <a:pt x="107" y="41"/>
                        </a:lnTo>
                        <a:lnTo>
                          <a:pt x="120" y="36"/>
                        </a:lnTo>
                        <a:lnTo>
                          <a:pt x="133" y="32"/>
                        </a:lnTo>
                        <a:lnTo>
                          <a:pt x="147" y="29"/>
                        </a:lnTo>
                        <a:lnTo>
                          <a:pt x="161" y="27"/>
                        </a:lnTo>
                        <a:lnTo>
                          <a:pt x="177" y="26"/>
                        </a:lnTo>
                        <a:lnTo>
                          <a:pt x="192" y="27"/>
                        </a:lnTo>
                        <a:lnTo>
                          <a:pt x="206" y="29"/>
                        </a:lnTo>
                        <a:lnTo>
                          <a:pt x="221" y="32"/>
                        </a:lnTo>
                        <a:lnTo>
                          <a:pt x="234" y="36"/>
                        </a:lnTo>
                        <a:lnTo>
                          <a:pt x="247" y="41"/>
                        </a:lnTo>
                        <a:lnTo>
                          <a:pt x="259" y="47"/>
                        </a:lnTo>
                        <a:lnTo>
                          <a:pt x="270" y="55"/>
                        </a:lnTo>
                        <a:lnTo>
                          <a:pt x="281" y="64"/>
                        </a:lnTo>
                        <a:lnTo>
                          <a:pt x="291" y="72"/>
                        </a:lnTo>
                        <a:lnTo>
                          <a:pt x="299" y="82"/>
                        </a:lnTo>
                        <a:lnTo>
                          <a:pt x="306" y="92"/>
                        </a:lnTo>
                        <a:lnTo>
                          <a:pt x="312" y="104"/>
                        </a:lnTo>
                        <a:lnTo>
                          <a:pt x="317" y="115"/>
                        </a:lnTo>
                        <a:lnTo>
                          <a:pt x="321" y="127"/>
                        </a:lnTo>
                        <a:lnTo>
                          <a:pt x="323" y="141"/>
                        </a:lnTo>
                        <a:lnTo>
                          <a:pt x="324" y="153"/>
                        </a:lnTo>
                        <a:close/>
                      </a:path>
                    </a:pathLst>
                  </a:custGeom>
                  <a:solidFill>
                    <a:srgbClr val="ACDA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1" name="Freeform 7627">
                    <a:extLst>
                      <a:ext uri="{FF2B5EF4-FFF2-40B4-BE49-F238E27FC236}">
                        <a16:creationId xmlns:a16="http://schemas.microsoft.com/office/drawing/2014/main" xmlns="" id="{F1489B3B-7175-458E-BC69-FEB734E0AB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71" y="1581"/>
                    <a:ext cx="54" cy="56"/>
                  </a:xfrm>
                  <a:custGeom>
                    <a:avLst/>
                    <a:gdLst>
                      <a:gd name="T0" fmla="*/ 320 w 322"/>
                      <a:gd name="T1" fmla="*/ 112 h 279"/>
                      <a:gd name="T2" fmla="*/ 303 w 322"/>
                      <a:gd name="T3" fmla="*/ 73 h 279"/>
                      <a:gd name="T4" fmla="*/ 276 w 322"/>
                      <a:gd name="T5" fmla="*/ 41 h 279"/>
                      <a:gd name="T6" fmla="*/ 238 w 322"/>
                      <a:gd name="T7" fmla="*/ 17 h 279"/>
                      <a:gd name="T8" fmla="*/ 194 w 322"/>
                      <a:gd name="T9" fmla="*/ 4 h 279"/>
                      <a:gd name="T10" fmla="*/ 144 w 322"/>
                      <a:gd name="T11" fmla="*/ 1 h 279"/>
                      <a:gd name="T12" fmla="*/ 98 w 322"/>
                      <a:gd name="T13" fmla="*/ 12 h 279"/>
                      <a:gd name="T14" fmla="*/ 58 w 322"/>
                      <a:gd name="T15" fmla="*/ 32 h 279"/>
                      <a:gd name="T16" fmla="*/ 27 w 322"/>
                      <a:gd name="T17" fmla="*/ 62 h 279"/>
                      <a:gd name="T18" fmla="*/ 7 w 322"/>
                      <a:gd name="T19" fmla="*/ 99 h 279"/>
                      <a:gd name="T20" fmla="*/ 0 w 322"/>
                      <a:gd name="T21" fmla="*/ 140 h 279"/>
                      <a:gd name="T22" fmla="*/ 7 w 322"/>
                      <a:gd name="T23" fmla="*/ 182 h 279"/>
                      <a:gd name="T24" fmla="*/ 27 w 322"/>
                      <a:gd name="T25" fmla="*/ 218 h 279"/>
                      <a:gd name="T26" fmla="*/ 58 w 322"/>
                      <a:gd name="T27" fmla="*/ 248 h 279"/>
                      <a:gd name="T28" fmla="*/ 98 w 322"/>
                      <a:gd name="T29" fmla="*/ 269 h 279"/>
                      <a:gd name="T30" fmla="*/ 144 w 322"/>
                      <a:gd name="T31" fmla="*/ 279 h 279"/>
                      <a:gd name="T32" fmla="*/ 194 w 322"/>
                      <a:gd name="T33" fmla="*/ 277 h 279"/>
                      <a:gd name="T34" fmla="*/ 238 w 322"/>
                      <a:gd name="T35" fmla="*/ 263 h 279"/>
                      <a:gd name="T36" fmla="*/ 276 w 322"/>
                      <a:gd name="T37" fmla="*/ 239 h 279"/>
                      <a:gd name="T38" fmla="*/ 303 w 322"/>
                      <a:gd name="T39" fmla="*/ 207 h 279"/>
                      <a:gd name="T40" fmla="*/ 320 w 322"/>
                      <a:gd name="T41" fmla="*/ 169 h 279"/>
                      <a:gd name="T42" fmla="*/ 293 w 322"/>
                      <a:gd name="T43" fmla="*/ 140 h 279"/>
                      <a:gd name="T44" fmla="*/ 288 w 322"/>
                      <a:gd name="T45" fmla="*/ 174 h 279"/>
                      <a:gd name="T46" fmla="*/ 271 w 322"/>
                      <a:gd name="T47" fmla="*/ 205 h 279"/>
                      <a:gd name="T48" fmla="*/ 245 w 322"/>
                      <a:gd name="T49" fmla="*/ 228 h 279"/>
                      <a:gd name="T50" fmla="*/ 213 w 322"/>
                      <a:gd name="T51" fmla="*/ 246 h 279"/>
                      <a:gd name="T52" fmla="*/ 175 w 322"/>
                      <a:gd name="T53" fmla="*/ 254 h 279"/>
                      <a:gd name="T54" fmla="*/ 135 w 322"/>
                      <a:gd name="T55" fmla="*/ 252 h 279"/>
                      <a:gd name="T56" fmla="*/ 98 w 322"/>
                      <a:gd name="T57" fmla="*/ 240 h 279"/>
                      <a:gd name="T58" fmla="*/ 67 w 322"/>
                      <a:gd name="T59" fmla="*/ 221 h 279"/>
                      <a:gd name="T60" fmla="*/ 45 w 322"/>
                      <a:gd name="T61" fmla="*/ 194 h 279"/>
                      <a:gd name="T62" fmla="*/ 32 w 322"/>
                      <a:gd name="T63" fmla="*/ 164 h 279"/>
                      <a:gd name="T64" fmla="*/ 29 w 322"/>
                      <a:gd name="T65" fmla="*/ 129 h 279"/>
                      <a:gd name="T66" fmla="*/ 39 w 322"/>
                      <a:gd name="T67" fmla="*/ 96 h 279"/>
                      <a:gd name="T68" fmla="*/ 59 w 322"/>
                      <a:gd name="T69" fmla="*/ 67 h 279"/>
                      <a:gd name="T70" fmla="*/ 87 w 322"/>
                      <a:gd name="T71" fmla="*/ 46 h 279"/>
                      <a:gd name="T72" fmla="*/ 122 w 322"/>
                      <a:gd name="T73" fmla="*/ 31 h 279"/>
                      <a:gd name="T74" fmla="*/ 161 w 322"/>
                      <a:gd name="T75" fmla="*/ 26 h 279"/>
                      <a:gd name="T76" fmla="*/ 200 w 322"/>
                      <a:gd name="T77" fmla="*/ 31 h 279"/>
                      <a:gd name="T78" fmla="*/ 234 w 322"/>
                      <a:gd name="T79" fmla="*/ 46 h 279"/>
                      <a:gd name="T80" fmla="*/ 263 w 322"/>
                      <a:gd name="T81" fmla="*/ 67 h 279"/>
                      <a:gd name="T82" fmla="*/ 283 w 322"/>
                      <a:gd name="T83" fmla="*/ 96 h 279"/>
                      <a:gd name="T84" fmla="*/ 292 w 322"/>
                      <a:gd name="T85" fmla="*/ 129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22" h="279">
                        <a:moveTo>
                          <a:pt x="322" y="140"/>
                        </a:moveTo>
                        <a:lnTo>
                          <a:pt x="322" y="126"/>
                        </a:lnTo>
                        <a:lnTo>
                          <a:pt x="320" y="112"/>
                        </a:lnTo>
                        <a:lnTo>
                          <a:pt x="315" y="99"/>
                        </a:lnTo>
                        <a:lnTo>
                          <a:pt x="310" y="86"/>
                        </a:lnTo>
                        <a:lnTo>
                          <a:pt x="303" y="73"/>
                        </a:lnTo>
                        <a:lnTo>
                          <a:pt x="295" y="62"/>
                        </a:lnTo>
                        <a:lnTo>
                          <a:pt x="285" y="51"/>
                        </a:lnTo>
                        <a:lnTo>
                          <a:pt x="276" y="41"/>
                        </a:lnTo>
                        <a:lnTo>
                          <a:pt x="264" y="32"/>
                        </a:lnTo>
                        <a:lnTo>
                          <a:pt x="251" y="24"/>
                        </a:lnTo>
                        <a:lnTo>
                          <a:pt x="238" y="17"/>
                        </a:lnTo>
                        <a:lnTo>
                          <a:pt x="224" y="12"/>
                        </a:lnTo>
                        <a:lnTo>
                          <a:pt x="209" y="7"/>
                        </a:lnTo>
                        <a:lnTo>
                          <a:pt x="194" y="4"/>
                        </a:lnTo>
                        <a:lnTo>
                          <a:pt x="177" y="1"/>
                        </a:lnTo>
                        <a:lnTo>
                          <a:pt x="161" y="0"/>
                        </a:lnTo>
                        <a:lnTo>
                          <a:pt x="144" y="1"/>
                        </a:lnTo>
                        <a:lnTo>
                          <a:pt x="129" y="4"/>
                        </a:lnTo>
                        <a:lnTo>
                          <a:pt x="113" y="7"/>
                        </a:lnTo>
                        <a:lnTo>
                          <a:pt x="98" y="12"/>
                        </a:lnTo>
                        <a:lnTo>
                          <a:pt x="84" y="17"/>
                        </a:lnTo>
                        <a:lnTo>
                          <a:pt x="71" y="24"/>
                        </a:lnTo>
                        <a:lnTo>
                          <a:pt x="58" y="32"/>
                        </a:lnTo>
                        <a:lnTo>
                          <a:pt x="47" y="41"/>
                        </a:lnTo>
                        <a:lnTo>
                          <a:pt x="36" y="51"/>
                        </a:lnTo>
                        <a:lnTo>
                          <a:pt x="27" y="62"/>
                        </a:lnTo>
                        <a:lnTo>
                          <a:pt x="19" y="73"/>
                        </a:lnTo>
                        <a:lnTo>
                          <a:pt x="13" y="86"/>
                        </a:lnTo>
                        <a:lnTo>
                          <a:pt x="7" y="99"/>
                        </a:lnTo>
                        <a:lnTo>
                          <a:pt x="3" y="112"/>
                        </a:lnTo>
                        <a:lnTo>
                          <a:pt x="1" y="126"/>
                        </a:lnTo>
                        <a:lnTo>
                          <a:pt x="0" y="140"/>
                        </a:lnTo>
                        <a:lnTo>
                          <a:pt x="1" y="154"/>
                        </a:lnTo>
                        <a:lnTo>
                          <a:pt x="3" y="169"/>
                        </a:lnTo>
                        <a:lnTo>
                          <a:pt x="7" y="182"/>
                        </a:lnTo>
                        <a:lnTo>
                          <a:pt x="13" y="194"/>
                        </a:lnTo>
                        <a:lnTo>
                          <a:pt x="19" y="207"/>
                        </a:lnTo>
                        <a:lnTo>
                          <a:pt x="27" y="218"/>
                        </a:lnTo>
                        <a:lnTo>
                          <a:pt x="36" y="229"/>
                        </a:lnTo>
                        <a:lnTo>
                          <a:pt x="47" y="239"/>
                        </a:lnTo>
                        <a:lnTo>
                          <a:pt x="58" y="248"/>
                        </a:lnTo>
                        <a:lnTo>
                          <a:pt x="71" y="256"/>
                        </a:lnTo>
                        <a:lnTo>
                          <a:pt x="84" y="263"/>
                        </a:lnTo>
                        <a:lnTo>
                          <a:pt x="98" y="269"/>
                        </a:lnTo>
                        <a:lnTo>
                          <a:pt x="113" y="273"/>
                        </a:lnTo>
                        <a:lnTo>
                          <a:pt x="129" y="277"/>
                        </a:lnTo>
                        <a:lnTo>
                          <a:pt x="144" y="279"/>
                        </a:lnTo>
                        <a:lnTo>
                          <a:pt x="161" y="279"/>
                        </a:lnTo>
                        <a:lnTo>
                          <a:pt x="177" y="279"/>
                        </a:lnTo>
                        <a:lnTo>
                          <a:pt x="194" y="277"/>
                        </a:lnTo>
                        <a:lnTo>
                          <a:pt x="209" y="273"/>
                        </a:lnTo>
                        <a:lnTo>
                          <a:pt x="224" y="269"/>
                        </a:lnTo>
                        <a:lnTo>
                          <a:pt x="238" y="263"/>
                        </a:lnTo>
                        <a:lnTo>
                          <a:pt x="251" y="256"/>
                        </a:lnTo>
                        <a:lnTo>
                          <a:pt x="264" y="248"/>
                        </a:lnTo>
                        <a:lnTo>
                          <a:pt x="276" y="239"/>
                        </a:lnTo>
                        <a:lnTo>
                          <a:pt x="285" y="229"/>
                        </a:lnTo>
                        <a:lnTo>
                          <a:pt x="295" y="218"/>
                        </a:lnTo>
                        <a:lnTo>
                          <a:pt x="303" y="207"/>
                        </a:lnTo>
                        <a:lnTo>
                          <a:pt x="310" y="194"/>
                        </a:lnTo>
                        <a:lnTo>
                          <a:pt x="315" y="182"/>
                        </a:lnTo>
                        <a:lnTo>
                          <a:pt x="320" y="169"/>
                        </a:lnTo>
                        <a:lnTo>
                          <a:pt x="322" y="154"/>
                        </a:lnTo>
                        <a:lnTo>
                          <a:pt x="322" y="140"/>
                        </a:lnTo>
                        <a:close/>
                        <a:moveTo>
                          <a:pt x="293" y="140"/>
                        </a:moveTo>
                        <a:lnTo>
                          <a:pt x="292" y="152"/>
                        </a:lnTo>
                        <a:lnTo>
                          <a:pt x="290" y="164"/>
                        </a:lnTo>
                        <a:lnTo>
                          <a:pt x="288" y="174"/>
                        </a:lnTo>
                        <a:lnTo>
                          <a:pt x="283" y="185"/>
                        </a:lnTo>
                        <a:lnTo>
                          <a:pt x="277" y="194"/>
                        </a:lnTo>
                        <a:lnTo>
                          <a:pt x="271" y="205"/>
                        </a:lnTo>
                        <a:lnTo>
                          <a:pt x="263" y="213"/>
                        </a:lnTo>
                        <a:lnTo>
                          <a:pt x="254" y="221"/>
                        </a:lnTo>
                        <a:lnTo>
                          <a:pt x="245" y="228"/>
                        </a:lnTo>
                        <a:lnTo>
                          <a:pt x="234" y="235"/>
                        </a:lnTo>
                        <a:lnTo>
                          <a:pt x="224" y="240"/>
                        </a:lnTo>
                        <a:lnTo>
                          <a:pt x="213" y="246"/>
                        </a:lnTo>
                        <a:lnTo>
                          <a:pt x="200" y="250"/>
                        </a:lnTo>
                        <a:lnTo>
                          <a:pt x="188" y="252"/>
                        </a:lnTo>
                        <a:lnTo>
                          <a:pt x="175" y="254"/>
                        </a:lnTo>
                        <a:lnTo>
                          <a:pt x="161" y="255"/>
                        </a:lnTo>
                        <a:lnTo>
                          <a:pt x="148" y="254"/>
                        </a:lnTo>
                        <a:lnTo>
                          <a:pt x="135" y="252"/>
                        </a:lnTo>
                        <a:lnTo>
                          <a:pt x="122" y="250"/>
                        </a:lnTo>
                        <a:lnTo>
                          <a:pt x="110" y="246"/>
                        </a:lnTo>
                        <a:lnTo>
                          <a:pt x="98" y="240"/>
                        </a:lnTo>
                        <a:lnTo>
                          <a:pt x="87" y="235"/>
                        </a:lnTo>
                        <a:lnTo>
                          <a:pt x="77" y="228"/>
                        </a:lnTo>
                        <a:lnTo>
                          <a:pt x="67" y="221"/>
                        </a:lnTo>
                        <a:lnTo>
                          <a:pt x="59" y="213"/>
                        </a:lnTo>
                        <a:lnTo>
                          <a:pt x="52" y="205"/>
                        </a:lnTo>
                        <a:lnTo>
                          <a:pt x="45" y="194"/>
                        </a:lnTo>
                        <a:lnTo>
                          <a:pt x="39" y="185"/>
                        </a:lnTo>
                        <a:lnTo>
                          <a:pt x="35" y="174"/>
                        </a:lnTo>
                        <a:lnTo>
                          <a:pt x="32" y="164"/>
                        </a:lnTo>
                        <a:lnTo>
                          <a:pt x="29" y="152"/>
                        </a:lnTo>
                        <a:lnTo>
                          <a:pt x="29" y="140"/>
                        </a:lnTo>
                        <a:lnTo>
                          <a:pt x="29" y="129"/>
                        </a:lnTo>
                        <a:lnTo>
                          <a:pt x="32" y="117"/>
                        </a:lnTo>
                        <a:lnTo>
                          <a:pt x="35" y="106"/>
                        </a:lnTo>
                        <a:lnTo>
                          <a:pt x="39" y="96"/>
                        </a:lnTo>
                        <a:lnTo>
                          <a:pt x="45" y="86"/>
                        </a:lnTo>
                        <a:lnTo>
                          <a:pt x="52" y="76"/>
                        </a:lnTo>
                        <a:lnTo>
                          <a:pt x="59" y="67"/>
                        </a:lnTo>
                        <a:lnTo>
                          <a:pt x="67" y="59"/>
                        </a:lnTo>
                        <a:lnTo>
                          <a:pt x="77" y="52"/>
                        </a:lnTo>
                        <a:lnTo>
                          <a:pt x="87" y="46"/>
                        </a:lnTo>
                        <a:lnTo>
                          <a:pt x="98" y="39"/>
                        </a:lnTo>
                        <a:lnTo>
                          <a:pt x="110" y="34"/>
                        </a:lnTo>
                        <a:lnTo>
                          <a:pt x="122" y="31"/>
                        </a:lnTo>
                        <a:lnTo>
                          <a:pt x="135" y="28"/>
                        </a:lnTo>
                        <a:lnTo>
                          <a:pt x="148" y="26"/>
                        </a:lnTo>
                        <a:lnTo>
                          <a:pt x="161" y="26"/>
                        </a:lnTo>
                        <a:lnTo>
                          <a:pt x="175" y="26"/>
                        </a:lnTo>
                        <a:lnTo>
                          <a:pt x="188" y="28"/>
                        </a:lnTo>
                        <a:lnTo>
                          <a:pt x="200" y="31"/>
                        </a:lnTo>
                        <a:lnTo>
                          <a:pt x="213" y="34"/>
                        </a:lnTo>
                        <a:lnTo>
                          <a:pt x="224" y="39"/>
                        </a:lnTo>
                        <a:lnTo>
                          <a:pt x="234" y="46"/>
                        </a:lnTo>
                        <a:lnTo>
                          <a:pt x="245" y="52"/>
                        </a:lnTo>
                        <a:lnTo>
                          <a:pt x="254" y="59"/>
                        </a:lnTo>
                        <a:lnTo>
                          <a:pt x="263" y="67"/>
                        </a:lnTo>
                        <a:lnTo>
                          <a:pt x="271" y="76"/>
                        </a:lnTo>
                        <a:lnTo>
                          <a:pt x="277" y="86"/>
                        </a:lnTo>
                        <a:lnTo>
                          <a:pt x="283" y="96"/>
                        </a:lnTo>
                        <a:lnTo>
                          <a:pt x="288" y="106"/>
                        </a:lnTo>
                        <a:lnTo>
                          <a:pt x="290" y="117"/>
                        </a:lnTo>
                        <a:lnTo>
                          <a:pt x="292" y="129"/>
                        </a:lnTo>
                        <a:lnTo>
                          <a:pt x="293" y="140"/>
                        </a:lnTo>
                        <a:close/>
                      </a:path>
                    </a:pathLst>
                  </a:custGeom>
                  <a:solidFill>
                    <a:srgbClr val="B2DD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2" name="Freeform 7628">
                    <a:extLst>
                      <a:ext uri="{FF2B5EF4-FFF2-40B4-BE49-F238E27FC236}">
                        <a16:creationId xmlns:a16="http://schemas.microsoft.com/office/drawing/2014/main" xmlns="" id="{2AABC11B-0066-489F-A736-08E2830129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73" y="1584"/>
                    <a:ext cx="49" cy="50"/>
                  </a:xfrm>
                  <a:custGeom>
                    <a:avLst/>
                    <a:gdLst>
                      <a:gd name="T0" fmla="*/ 291 w 294"/>
                      <a:gd name="T1" fmla="*/ 101 h 254"/>
                      <a:gd name="T2" fmla="*/ 276 w 294"/>
                      <a:gd name="T3" fmla="*/ 66 h 254"/>
                      <a:gd name="T4" fmla="*/ 251 w 294"/>
                      <a:gd name="T5" fmla="*/ 38 h 254"/>
                      <a:gd name="T6" fmla="*/ 217 w 294"/>
                      <a:gd name="T7" fmla="*/ 15 h 254"/>
                      <a:gd name="T8" fmla="*/ 176 w 294"/>
                      <a:gd name="T9" fmla="*/ 3 h 254"/>
                      <a:gd name="T10" fmla="*/ 131 w 294"/>
                      <a:gd name="T11" fmla="*/ 1 h 254"/>
                      <a:gd name="T12" fmla="*/ 90 w 294"/>
                      <a:gd name="T13" fmla="*/ 10 h 254"/>
                      <a:gd name="T14" fmla="*/ 53 w 294"/>
                      <a:gd name="T15" fmla="*/ 29 h 254"/>
                      <a:gd name="T16" fmla="*/ 25 w 294"/>
                      <a:gd name="T17" fmla="*/ 56 h 254"/>
                      <a:gd name="T18" fmla="*/ 7 w 294"/>
                      <a:gd name="T19" fmla="*/ 89 h 254"/>
                      <a:gd name="T20" fmla="*/ 0 w 294"/>
                      <a:gd name="T21" fmla="*/ 127 h 254"/>
                      <a:gd name="T22" fmla="*/ 7 w 294"/>
                      <a:gd name="T23" fmla="*/ 165 h 254"/>
                      <a:gd name="T24" fmla="*/ 25 w 294"/>
                      <a:gd name="T25" fmla="*/ 198 h 254"/>
                      <a:gd name="T26" fmla="*/ 53 w 294"/>
                      <a:gd name="T27" fmla="*/ 225 h 254"/>
                      <a:gd name="T28" fmla="*/ 90 w 294"/>
                      <a:gd name="T29" fmla="*/ 244 h 254"/>
                      <a:gd name="T30" fmla="*/ 131 w 294"/>
                      <a:gd name="T31" fmla="*/ 253 h 254"/>
                      <a:gd name="T32" fmla="*/ 176 w 294"/>
                      <a:gd name="T33" fmla="*/ 252 h 254"/>
                      <a:gd name="T34" fmla="*/ 217 w 294"/>
                      <a:gd name="T35" fmla="*/ 239 h 254"/>
                      <a:gd name="T36" fmla="*/ 251 w 294"/>
                      <a:gd name="T37" fmla="*/ 217 h 254"/>
                      <a:gd name="T38" fmla="*/ 276 w 294"/>
                      <a:gd name="T39" fmla="*/ 187 h 254"/>
                      <a:gd name="T40" fmla="*/ 291 w 294"/>
                      <a:gd name="T41" fmla="*/ 153 h 254"/>
                      <a:gd name="T42" fmla="*/ 264 w 294"/>
                      <a:gd name="T43" fmla="*/ 127 h 254"/>
                      <a:gd name="T44" fmla="*/ 259 w 294"/>
                      <a:gd name="T45" fmla="*/ 158 h 254"/>
                      <a:gd name="T46" fmla="*/ 244 w 294"/>
                      <a:gd name="T47" fmla="*/ 184 h 254"/>
                      <a:gd name="T48" fmla="*/ 221 w 294"/>
                      <a:gd name="T49" fmla="*/ 206 h 254"/>
                      <a:gd name="T50" fmla="*/ 193 w 294"/>
                      <a:gd name="T51" fmla="*/ 221 h 254"/>
                      <a:gd name="T52" fmla="*/ 159 w 294"/>
                      <a:gd name="T53" fmla="*/ 228 h 254"/>
                      <a:gd name="T54" fmla="*/ 123 w 294"/>
                      <a:gd name="T55" fmla="*/ 226 h 254"/>
                      <a:gd name="T56" fmla="*/ 91 w 294"/>
                      <a:gd name="T57" fmla="*/ 216 h 254"/>
                      <a:gd name="T58" fmla="*/ 64 w 294"/>
                      <a:gd name="T59" fmla="*/ 199 h 254"/>
                      <a:gd name="T60" fmla="*/ 44 w 294"/>
                      <a:gd name="T61" fmla="*/ 175 h 254"/>
                      <a:gd name="T62" fmla="*/ 32 w 294"/>
                      <a:gd name="T63" fmla="*/ 147 h 254"/>
                      <a:gd name="T64" fmla="*/ 31 w 294"/>
                      <a:gd name="T65" fmla="*/ 117 h 254"/>
                      <a:gd name="T66" fmla="*/ 39 w 294"/>
                      <a:gd name="T67" fmla="*/ 88 h 254"/>
                      <a:gd name="T68" fmla="*/ 57 w 294"/>
                      <a:gd name="T69" fmla="*/ 62 h 254"/>
                      <a:gd name="T70" fmla="*/ 82 w 294"/>
                      <a:gd name="T71" fmla="*/ 43 h 254"/>
                      <a:gd name="T72" fmla="*/ 112 w 294"/>
                      <a:gd name="T73" fmla="*/ 31 h 254"/>
                      <a:gd name="T74" fmla="*/ 147 w 294"/>
                      <a:gd name="T75" fmla="*/ 25 h 254"/>
                      <a:gd name="T76" fmla="*/ 182 w 294"/>
                      <a:gd name="T77" fmla="*/ 31 h 254"/>
                      <a:gd name="T78" fmla="*/ 213 w 294"/>
                      <a:gd name="T79" fmla="*/ 43 h 254"/>
                      <a:gd name="T80" fmla="*/ 238 w 294"/>
                      <a:gd name="T81" fmla="*/ 62 h 254"/>
                      <a:gd name="T82" fmla="*/ 255 w 294"/>
                      <a:gd name="T83" fmla="*/ 88 h 254"/>
                      <a:gd name="T84" fmla="*/ 264 w 294"/>
                      <a:gd name="T85" fmla="*/ 117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94" h="254">
                        <a:moveTo>
                          <a:pt x="294" y="127"/>
                        </a:moveTo>
                        <a:lnTo>
                          <a:pt x="293" y="115"/>
                        </a:lnTo>
                        <a:lnTo>
                          <a:pt x="291" y="101"/>
                        </a:lnTo>
                        <a:lnTo>
                          <a:pt x="287" y="89"/>
                        </a:lnTo>
                        <a:lnTo>
                          <a:pt x="282" y="78"/>
                        </a:lnTo>
                        <a:lnTo>
                          <a:pt x="276" y="66"/>
                        </a:lnTo>
                        <a:lnTo>
                          <a:pt x="269" y="56"/>
                        </a:lnTo>
                        <a:lnTo>
                          <a:pt x="261" y="46"/>
                        </a:lnTo>
                        <a:lnTo>
                          <a:pt x="251" y="38"/>
                        </a:lnTo>
                        <a:lnTo>
                          <a:pt x="240" y="29"/>
                        </a:lnTo>
                        <a:lnTo>
                          <a:pt x="229" y="21"/>
                        </a:lnTo>
                        <a:lnTo>
                          <a:pt x="217" y="15"/>
                        </a:lnTo>
                        <a:lnTo>
                          <a:pt x="204" y="10"/>
                        </a:lnTo>
                        <a:lnTo>
                          <a:pt x="191" y="6"/>
                        </a:lnTo>
                        <a:lnTo>
                          <a:pt x="176" y="3"/>
                        </a:lnTo>
                        <a:lnTo>
                          <a:pt x="162" y="1"/>
                        </a:lnTo>
                        <a:lnTo>
                          <a:pt x="147" y="0"/>
                        </a:lnTo>
                        <a:lnTo>
                          <a:pt x="131" y="1"/>
                        </a:lnTo>
                        <a:lnTo>
                          <a:pt x="117" y="3"/>
                        </a:lnTo>
                        <a:lnTo>
                          <a:pt x="103" y="6"/>
                        </a:lnTo>
                        <a:lnTo>
                          <a:pt x="90" y="10"/>
                        </a:lnTo>
                        <a:lnTo>
                          <a:pt x="77" y="15"/>
                        </a:lnTo>
                        <a:lnTo>
                          <a:pt x="65" y="21"/>
                        </a:lnTo>
                        <a:lnTo>
                          <a:pt x="53" y="29"/>
                        </a:lnTo>
                        <a:lnTo>
                          <a:pt x="44" y="38"/>
                        </a:lnTo>
                        <a:lnTo>
                          <a:pt x="34" y="46"/>
                        </a:lnTo>
                        <a:lnTo>
                          <a:pt x="25" y="56"/>
                        </a:lnTo>
                        <a:lnTo>
                          <a:pt x="18" y="66"/>
                        </a:lnTo>
                        <a:lnTo>
                          <a:pt x="12" y="78"/>
                        </a:lnTo>
                        <a:lnTo>
                          <a:pt x="7" y="89"/>
                        </a:lnTo>
                        <a:lnTo>
                          <a:pt x="3" y="101"/>
                        </a:lnTo>
                        <a:lnTo>
                          <a:pt x="1" y="115"/>
                        </a:lnTo>
                        <a:lnTo>
                          <a:pt x="0" y="127"/>
                        </a:lnTo>
                        <a:lnTo>
                          <a:pt x="1" y="140"/>
                        </a:lnTo>
                        <a:lnTo>
                          <a:pt x="3" y="153"/>
                        </a:lnTo>
                        <a:lnTo>
                          <a:pt x="7" y="165"/>
                        </a:lnTo>
                        <a:lnTo>
                          <a:pt x="12" y="176"/>
                        </a:lnTo>
                        <a:lnTo>
                          <a:pt x="18" y="187"/>
                        </a:lnTo>
                        <a:lnTo>
                          <a:pt x="25" y="198"/>
                        </a:lnTo>
                        <a:lnTo>
                          <a:pt x="34" y="208"/>
                        </a:lnTo>
                        <a:lnTo>
                          <a:pt x="44" y="217"/>
                        </a:lnTo>
                        <a:lnTo>
                          <a:pt x="53" y="225"/>
                        </a:lnTo>
                        <a:lnTo>
                          <a:pt x="65" y="233"/>
                        </a:lnTo>
                        <a:lnTo>
                          <a:pt x="77" y="239"/>
                        </a:lnTo>
                        <a:lnTo>
                          <a:pt x="90" y="244"/>
                        </a:lnTo>
                        <a:lnTo>
                          <a:pt x="103" y="249"/>
                        </a:lnTo>
                        <a:lnTo>
                          <a:pt x="117" y="252"/>
                        </a:lnTo>
                        <a:lnTo>
                          <a:pt x="131" y="253"/>
                        </a:lnTo>
                        <a:lnTo>
                          <a:pt x="147" y="254"/>
                        </a:lnTo>
                        <a:lnTo>
                          <a:pt x="162" y="253"/>
                        </a:lnTo>
                        <a:lnTo>
                          <a:pt x="176" y="252"/>
                        </a:lnTo>
                        <a:lnTo>
                          <a:pt x="191" y="249"/>
                        </a:lnTo>
                        <a:lnTo>
                          <a:pt x="204" y="244"/>
                        </a:lnTo>
                        <a:lnTo>
                          <a:pt x="217" y="239"/>
                        </a:lnTo>
                        <a:lnTo>
                          <a:pt x="229" y="233"/>
                        </a:lnTo>
                        <a:lnTo>
                          <a:pt x="240" y="225"/>
                        </a:lnTo>
                        <a:lnTo>
                          <a:pt x="251" y="217"/>
                        </a:lnTo>
                        <a:lnTo>
                          <a:pt x="261" y="208"/>
                        </a:lnTo>
                        <a:lnTo>
                          <a:pt x="269" y="198"/>
                        </a:lnTo>
                        <a:lnTo>
                          <a:pt x="276" y="187"/>
                        </a:lnTo>
                        <a:lnTo>
                          <a:pt x="282" y="176"/>
                        </a:lnTo>
                        <a:lnTo>
                          <a:pt x="287" y="165"/>
                        </a:lnTo>
                        <a:lnTo>
                          <a:pt x="291" y="153"/>
                        </a:lnTo>
                        <a:lnTo>
                          <a:pt x="293" y="140"/>
                        </a:lnTo>
                        <a:lnTo>
                          <a:pt x="294" y="127"/>
                        </a:lnTo>
                        <a:close/>
                        <a:moveTo>
                          <a:pt x="264" y="127"/>
                        </a:moveTo>
                        <a:lnTo>
                          <a:pt x="264" y="137"/>
                        </a:lnTo>
                        <a:lnTo>
                          <a:pt x="262" y="147"/>
                        </a:lnTo>
                        <a:lnTo>
                          <a:pt x="259" y="158"/>
                        </a:lnTo>
                        <a:lnTo>
                          <a:pt x="255" y="167"/>
                        </a:lnTo>
                        <a:lnTo>
                          <a:pt x="250" y="175"/>
                        </a:lnTo>
                        <a:lnTo>
                          <a:pt x="244" y="184"/>
                        </a:lnTo>
                        <a:lnTo>
                          <a:pt x="238" y="192"/>
                        </a:lnTo>
                        <a:lnTo>
                          <a:pt x="230" y="199"/>
                        </a:lnTo>
                        <a:lnTo>
                          <a:pt x="221" y="206"/>
                        </a:lnTo>
                        <a:lnTo>
                          <a:pt x="213" y="211"/>
                        </a:lnTo>
                        <a:lnTo>
                          <a:pt x="202" y="216"/>
                        </a:lnTo>
                        <a:lnTo>
                          <a:pt x="193" y="221"/>
                        </a:lnTo>
                        <a:lnTo>
                          <a:pt x="182" y="224"/>
                        </a:lnTo>
                        <a:lnTo>
                          <a:pt x="170" y="226"/>
                        </a:lnTo>
                        <a:lnTo>
                          <a:pt x="159" y="228"/>
                        </a:lnTo>
                        <a:lnTo>
                          <a:pt x="147" y="228"/>
                        </a:lnTo>
                        <a:lnTo>
                          <a:pt x="135" y="228"/>
                        </a:lnTo>
                        <a:lnTo>
                          <a:pt x="123" y="226"/>
                        </a:lnTo>
                        <a:lnTo>
                          <a:pt x="112" y="224"/>
                        </a:lnTo>
                        <a:lnTo>
                          <a:pt x="102" y="221"/>
                        </a:lnTo>
                        <a:lnTo>
                          <a:pt x="91" y="216"/>
                        </a:lnTo>
                        <a:lnTo>
                          <a:pt x="82" y="211"/>
                        </a:lnTo>
                        <a:lnTo>
                          <a:pt x="72" y="206"/>
                        </a:lnTo>
                        <a:lnTo>
                          <a:pt x="64" y="199"/>
                        </a:lnTo>
                        <a:lnTo>
                          <a:pt x="57" y="192"/>
                        </a:lnTo>
                        <a:lnTo>
                          <a:pt x="50" y="184"/>
                        </a:lnTo>
                        <a:lnTo>
                          <a:pt x="44" y="175"/>
                        </a:lnTo>
                        <a:lnTo>
                          <a:pt x="39" y="167"/>
                        </a:lnTo>
                        <a:lnTo>
                          <a:pt x="34" y="158"/>
                        </a:lnTo>
                        <a:lnTo>
                          <a:pt x="32" y="147"/>
                        </a:lnTo>
                        <a:lnTo>
                          <a:pt x="31" y="137"/>
                        </a:lnTo>
                        <a:lnTo>
                          <a:pt x="29" y="127"/>
                        </a:lnTo>
                        <a:lnTo>
                          <a:pt x="31" y="117"/>
                        </a:lnTo>
                        <a:lnTo>
                          <a:pt x="32" y="106"/>
                        </a:lnTo>
                        <a:lnTo>
                          <a:pt x="34" y="97"/>
                        </a:lnTo>
                        <a:lnTo>
                          <a:pt x="39" y="88"/>
                        </a:lnTo>
                        <a:lnTo>
                          <a:pt x="44" y="79"/>
                        </a:lnTo>
                        <a:lnTo>
                          <a:pt x="50" y="71"/>
                        </a:lnTo>
                        <a:lnTo>
                          <a:pt x="57" y="62"/>
                        </a:lnTo>
                        <a:lnTo>
                          <a:pt x="64" y="55"/>
                        </a:lnTo>
                        <a:lnTo>
                          <a:pt x="72" y="49"/>
                        </a:lnTo>
                        <a:lnTo>
                          <a:pt x="82" y="43"/>
                        </a:lnTo>
                        <a:lnTo>
                          <a:pt x="91" y="38"/>
                        </a:lnTo>
                        <a:lnTo>
                          <a:pt x="102" y="34"/>
                        </a:lnTo>
                        <a:lnTo>
                          <a:pt x="112" y="31"/>
                        </a:lnTo>
                        <a:lnTo>
                          <a:pt x="123" y="27"/>
                        </a:lnTo>
                        <a:lnTo>
                          <a:pt x="135" y="26"/>
                        </a:lnTo>
                        <a:lnTo>
                          <a:pt x="147" y="25"/>
                        </a:lnTo>
                        <a:lnTo>
                          <a:pt x="159" y="26"/>
                        </a:lnTo>
                        <a:lnTo>
                          <a:pt x="170" y="27"/>
                        </a:lnTo>
                        <a:lnTo>
                          <a:pt x="182" y="31"/>
                        </a:lnTo>
                        <a:lnTo>
                          <a:pt x="193" y="34"/>
                        </a:lnTo>
                        <a:lnTo>
                          <a:pt x="202" y="38"/>
                        </a:lnTo>
                        <a:lnTo>
                          <a:pt x="213" y="43"/>
                        </a:lnTo>
                        <a:lnTo>
                          <a:pt x="221" y="49"/>
                        </a:lnTo>
                        <a:lnTo>
                          <a:pt x="230" y="55"/>
                        </a:lnTo>
                        <a:lnTo>
                          <a:pt x="238" y="62"/>
                        </a:lnTo>
                        <a:lnTo>
                          <a:pt x="244" y="71"/>
                        </a:lnTo>
                        <a:lnTo>
                          <a:pt x="250" y="79"/>
                        </a:lnTo>
                        <a:lnTo>
                          <a:pt x="255" y="88"/>
                        </a:lnTo>
                        <a:lnTo>
                          <a:pt x="259" y="97"/>
                        </a:lnTo>
                        <a:lnTo>
                          <a:pt x="262" y="106"/>
                        </a:lnTo>
                        <a:lnTo>
                          <a:pt x="264" y="117"/>
                        </a:lnTo>
                        <a:lnTo>
                          <a:pt x="264" y="127"/>
                        </a:lnTo>
                        <a:close/>
                      </a:path>
                    </a:pathLst>
                  </a:custGeom>
                  <a:solidFill>
                    <a:srgbClr val="BAE0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3" name="Freeform 7629">
                    <a:extLst>
                      <a:ext uri="{FF2B5EF4-FFF2-40B4-BE49-F238E27FC236}">
                        <a16:creationId xmlns:a16="http://schemas.microsoft.com/office/drawing/2014/main" xmlns="" id="{FD799C0E-91CF-44B7-A9D5-7F2EE8D8BCE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76" y="1586"/>
                    <a:ext cx="44" cy="46"/>
                  </a:xfrm>
                  <a:custGeom>
                    <a:avLst/>
                    <a:gdLst>
                      <a:gd name="T0" fmla="*/ 261 w 264"/>
                      <a:gd name="T1" fmla="*/ 91 h 229"/>
                      <a:gd name="T2" fmla="*/ 248 w 264"/>
                      <a:gd name="T3" fmla="*/ 60 h 229"/>
                      <a:gd name="T4" fmla="*/ 225 w 264"/>
                      <a:gd name="T5" fmla="*/ 33 h 229"/>
                      <a:gd name="T6" fmla="*/ 195 w 264"/>
                      <a:gd name="T7" fmla="*/ 13 h 229"/>
                      <a:gd name="T8" fmla="*/ 159 w 264"/>
                      <a:gd name="T9" fmla="*/ 2 h 229"/>
                      <a:gd name="T10" fmla="*/ 119 w 264"/>
                      <a:gd name="T11" fmla="*/ 0 h 229"/>
                      <a:gd name="T12" fmla="*/ 81 w 264"/>
                      <a:gd name="T13" fmla="*/ 8 h 229"/>
                      <a:gd name="T14" fmla="*/ 48 w 264"/>
                      <a:gd name="T15" fmla="*/ 26 h 229"/>
                      <a:gd name="T16" fmla="*/ 23 w 264"/>
                      <a:gd name="T17" fmla="*/ 50 h 229"/>
                      <a:gd name="T18" fmla="*/ 6 w 264"/>
                      <a:gd name="T19" fmla="*/ 80 h 229"/>
                      <a:gd name="T20" fmla="*/ 0 w 264"/>
                      <a:gd name="T21" fmla="*/ 114 h 229"/>
                      <a:gd name="T22" fmla="*/ 6 w 264"/>
                      <a:gd name="T23" fmla="*/ 148 h 229"/>
                      <a:gd name="T24" fmla="*/ 23 w 264"/>
                      <a:gd name="T25" fmla="*/ 179 h 229"/>
                      <a:gd name="T26" fmla="*/ 48 w 264"/>
                      <a:gd name="T27" fmla="*/ 202 h 229"/>
                      <a:gd name="T28" fmla="*/ 81 w 264"/>
                      <a:gd name="T29" fmla="*/ 220 h 229"/>
                      <a:gd name="T30" fmla="*/ 119 w 264"/>
                      <a:gd name="T31" fmla="*/ 228 h 229"/>
                      <a:gd name="T32" fmla="*/ 159 w 264"/>
                      <a:gd name="T33" fmla="*/ 226 h 229"/>
                      <a:gd name="T34" fmla="*/ 195 w 264"/>
                      <a:gd name="T35" fmla="*/ 214 h 229"/>
                      <a:gd name="T36" fmla="*/ 225 w 264"/>
                      <a:gd name="T37" fmla="*/ 195 h 229"/>
                      <a:gd name="T38" fmla="*/ 248 w 264"/>
                      <a:gd name="T39" fmla="*/ 168 h 229"/>
                      <a:gd name="T40" fmla="*/ 261 w 264"/>
                      <a:gd name="T41" fmla="*/ 138 h 229"/>
                      <a:gd name="T42" fmla="*/ 235 w 264"/>
                      <a:gd name="T43" fmla="*/ 114 h 229"/>
                      <a:gd name="T44" fmla="*/ 230 w 264"/>
                      <a:gd name="T45" fmla="*/ 141 h 229"/>
                      <a:gd name="T46" fmla="*/ 217 w 264"/>
                      <a:gd name="T47" fmla="*/ 164 h 229"/>
                      <a:gd name="T48" fmla="*/ 197 w 264"/>
                      <a:gd name="T49" fmla="*/ 183 h 229"/>
                      <a:gd name="T50" fmla="*/ 172 w 264"/>
                      <a:gd name="T51" fmla="*/ 196 h 229"/>
                      <a:gd name="T52" fmla="*/ 142 w 264"/>
                      <a:gd name="T53" fmla="*/ 202 h 229"/>
                      <a:gd name="T54" fmla="*/ 112 w 264"/>
                      <a:gd name="T55" fmla="*/ 201 h 229"/>
                      <a:gd name="T56" fmla="*/ 83 w 264"/>
                      <a:gd name="T57" fmla="*/ 192 h 229"/>
                      <a:gd name="T58" fmla="*/ 59 w 264"/>
                      <a:gd name="T59" fmla="*/ 178 h 229"/>
                      <a:gd name="T60" fmla="*/ 42 w 264"/>
                      <a:gd name="T61" fmla="*/ 157 h 229"/>
                      <a:gd name="T62" fmla="*/ 31 w 264"/>
                      <a:gd name="T63" fmla="*/ 132 h 229"/>
                      <a:gd name="T64" fmla="*/ 30 w 264"/>
                      <a:gd name="T65" fmla="*/ 105 h 229"/>
                      <a:gd name="T66" fmla="*/ 37 w 264"/>
                      <a:gd name="T67" fmla="*/ 79 h 229"/>
                      <a:gd name="T68" fmla="*/ 52 w 264"/>
                      <a:gd name="T69" fmla="*/ 58 h 229"/>
                      <a:gd name="T70" fmla="*/ 75 w 264"/>
                      <a:gd name="T71" fmla="*/ 40 h 229"/>
                      <a:gd name="T72" fmla="*/ 101 w 264"/>
                      <a:gd name="T73" fmla="*/ 29 h 229"/>
                      <a:gd name="T74" fmla="*/ 132 w 264"/>
                      <a:gd name="T75" fmla="*/ 25 h 229"/>
                      <a:gd name="T76" fmla="*/ 163 w 264"/>
                      <a:gd name="T77" fmla="*/ 29 h 229"/>
                      <a:gd name="T78" fmla="*/ 190 w 264"/>
                      <a:gd name="T79" fmla="*/ 40 h 229"/>
                      <a:gd name="T80" fmla="*/ 211 w 264"/>
                      <a:gd name="T81" fmla="*/ 58 h 229"/>
                      <a:gd name="T82" fmla="*/ 227 w 264"/>
                      <a:gd name="T83" fmla="*/ 79 h 229"/>
                      <a:gd name="T84" fmla="*/ 234 w 264"/>
                      <a:gd name="T85" fmla="*/ 105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64" h="229">
                        <a:moveTo>
                          <a:pt x="264" y="114"/>
                        </a:moveTo>
                        <a:lnTo>
                          <a:pt x="263" y="103"/>
                        </a:lnTo>
                        <a:lnTo>
                          <a:pt x="261" y="91"/>
                        </a:lnTo>
                        <a:lnTo>
                          <a:pt x="259" y="80"/>
                        </a:lnTo>
                        <a:lnTo>
                          <a:pt x="254" y="70"/>
                        </a:lnTo>
                        <a:lnTo>
                          <a:pt x="248" y="60"/>
                        </a:lnTo>
                        <a:lnTo>
                          <a:pt x="242" y="50"/>
                        </a:lnTo>
                        <a:lnTo>
                          <a:pt x="234" y="41"/>
                        </a:lnTo>
                        <a:lnTo>
                          <a:pt x="225" y="33"/>
                        </a:lnTo>
                        <a:lnTo>
                          <a:pt x="216" y="26"/>
                        </a:lnTo>
                        <a:lnTo>
                          <a:pt x="205" y="20"/>
                        </a:lnTo>
                        <a:lnTo>
                          <a:pt x="195" y="13"/>
                        </a:lnTo>
                        <a:lnTo>
                          <a:pt x="184" y="8"/>
                        </a:lnTo>
                        <a:lnTo>
                          <a:pt x="171" y="5"/>
                        </a:lnTo>
                        <a:lnTo>
                          <a:pt x="159" y="2"/>
                        </a:lnTo>
                        <a:lnTo>
                          <a:pt x="146" y="0"/>
                        </a:lnTo>
                        <a:lnTo>
                          <a:pt x="132" y="0"/>
                        </a:lnTo>
                        <a:lnTo>
                          <a:pt x="119" y="0"/>
                        </a:lnTo>
                        <a:lnTo>
                          <a:pt x="106" y="2"/>
                        </a:lnTo>
                        <a:lnTo>
                          <a:pt x="93" y="5"/>
                        </a:lnTo>
                        <a:lnTo>
                          <a:pt x="81" y="8"/>
                        </a:lnTo>
                        <a:lnTo>
                          <a:pt x="69" y="13"/>
                        </a:lnTo>
                        <a:lnTo>
                          <a:pt x="58" y="20"/>
                        </a:lnTo>
                        <a:lnTo>
                          <a:pt x="48" y="26"/>
                        </a:lnTo>
                        <a:lnTo>
                          <a:pt x="38" y="33"/>
                        </a:lnTo>
                        <a:lnTo>
                          <a:pt x="30" y="41"/>
                        </a:lnTo>
                        <a:lnTo>
                          <a:pt x="23" y="50"/>
                        </a:lnTo>
                        <a:lnTo>
                          <a:pt x="16" y="60"/>
                        </a:lnTo>
                        <a:lnTo>
                          <a:pt x="10" y="70"/>
                        </a:lnTo>
                        <a:lnTo>
                          <a:pt x="6" y="80"/>
                        </a:lnTo>
                        <a:lnTo>
                          <a:pt x="3" y="91"/>
                        </a:lnTo>
                        <a:lnTo>
                          <a:pt x="0" y="103"/>
                        </a:lnTo>
                        <a:lnTo>
                          <a:pt x="0" y="114"/>
                        </a:lnTo>
                        <a:lnTo>
                          <a:pt x="0" y="126"/>
                        </a:lnTo>
                        <a:lnTo>
                          <a:pt x="3" y="138"/>
                        </a:lnTo>
                        <a:lnTo>
                          <a:pt x="6" y="148"/>
                        </a:lnTo>
                        <a:lnTo>
                          <a:pt x="10" y="159"/>
                        </a:lnTo>
                        <a:lnTo>
                          <a:pt x="16" y="168"/>
                        </a:lnTo>
                        <a:lnTo>
                          <a:pt x="23" y="179"/>
                        </a:lnTo>
                        <a:lnTo>
                          <a:pt x="30" y="187"/>
                        </a:lnTo>
                        <a:lnTo>
                          <a:pt x="38" y="195"/>
                        </a:lnTo>
                        <a:lnTo>
                          <a:pt x="48" y="202"/>
                        </a:lnTo>
                        <a:lnTo>
                          <a:pt x="58" y="209"/>
                        </a:lnTo>
                        <a:lnTo>
                          <a:pt x="69" y="214"/>
                        </a:lnTo>
                        <a:lnTo>
                          <a:pt x="81" y="220"/>
                        </a:lnTo>
                        <a:lnTo>
                          <a:pt x="93" y="224"/>
                        </a:lnTo>
                        <a:lnTo>
                          <a:pt x="106" y="226"/>
                        </a:lnTo>
                        <a:lnTo>
                          <a:pt x="119" y="228"/>
                        </a:lnTo>
                        <a:lnTo>
                          <a:pt x="132" y="229"/>
                        </a:lnTo>
                        <a:lnTo>
                          <a:pt x="146" y="228"/>
                        </a:lnTo>
                        <a:lnTo>
                          <a:pt x="159" y="226"/>
                        </a:lnTo>
                        <a:lnTo>
                          <a:pt x="171" y="224"/>
                        </a:lnTo>
                        <a:lnTo>
                          <a:pt x="184" y="220"/>
                        </a:lnTo>
                        <a:lnTo>
                          <a:pt x="195" y="214"/>
                        </a:lnTo>
                        <a:lnTo>
                          <a:pt x="205" y="209"/>
                        </a:lnTo>
                        <a:lnTo>
                          <a:pt x="216" y="202"/>
                        </a:lnTo>
                        <a:lnTo>
                          <a:pt x="225" y="195"/>
                        </a:lnTo>
                        <a:lnTo>
                          <a:pt x="234" y="187"/>
                        </a:lnTo>
                        <a:lnTo>
                          <a:pt x="242" y="179"/>
                        </a:lnTo>
                        <a:lnTo>
                          <a:pt x="248" y="168"/>
                        </a:lnTo>
                        <a:lnTo>
                          <a:pt x="254" y="159"/>
                        </a:lnTo>
                        <a:lnTo>
                          <a:pt x="259" y="148"/>
                        </a:lnTo>
                        <a:lnTo>
                          <a:pt x="261" y="138"/>
                        </a:lnTo>
                        <a:lnTo>
                          <a:pt x="263" y="126"/>
                        </a:lnTo>
                        <a:lnTo>
                          <a:pt x="264" y="114"/>
                        </a:lnTo>
                        <a:close/>
                        <a:moveTo>
                          <a:pt x="235" y="114"/>
                        </a:moveTo>
                        <a:lnTo>
                          <a:pt x="234" y="123"/>
                        </a:lnTo>
                        <a:lnTo>
                          <a:pt x="233" y="132"/>
                        </a:lnTo>
                        <a:lnTo>
                          <a:pt x="230" y="141"/>
                        </a:lnTo>
                        <a:lnTo>
                          <a:pt x="227" y="149"/>
                        </a:lnTo>
                        <a:lnTo>
                          <a:pt x="222" y="157"/>
                        </a:lnTo>
                        <a:lnTo>
                          <a:pt x="217" y="164"/>
                        </a:lnTo>
                        <a:lnTo>
                          <a:pt x="211" y="170"/>
                        </a:lnTo>
                        <a:lnTo>
                          <a:pt x="204" y="178"/>
                        </a:lnTo>
                        <a:lnTo>
                          <a:pt x="197" y="183"/>
                        </a:lnTo>
                        <a:lnTo>
                          <a:pt x="190" y="188"/>
                        </a:lnTo>
                        <a:lnTo>
                          <a:pt x="180" y="192"/>
                        </a:lnTo>
                        <a:lnTo>
                          <a:pt x="172" y="196"/>
                        </a:lnTo>
                        <a:lnTo>
                          <a:pt x="163" y="199"/>
                        </a:lnTo>
                        <a:lnTo>
                          <a:pt x="153" y="201"/>
                        </a:lnTo>
                        <a:lnTo>
                          <a:pt x="142" y="202"/>
                        </a:lnTo>
                        <a:lnTo>
                          <a:pt x="132" y="203"/>
                        </a:lnTo>
                        <a:lnTo>
                          <a:pt x="121" y="202"/>
                        </a:lnTo>
                        <a:lnTo>
                          <a:pt x="112" y="201"/>
                        </a:lnTo>
                        <a:lnTo>
                          <a:pt x="101" y="199"/>
                        </a:lnTo>
                        <a:lnTo>
                          <a:pt x="91" y="196"/>
                        </a:lnTo>
                        <a:lnTo>
                          <a:pt x="83" y="192"/>
                        </a:lnTo>
                        <a:lnTo>
                          <a:pt x="75" y="188"/>
                        </a:lnTo>
                        <a:lnTo>
                          <a:pt x="67" y="183"/>
                        </a:lnTo>
                        <a:lnTo>
                          <a:pt x="59" y="178"/>
                        </a:lnTo>
                        <a:lnTo>
                          <a:pt x="52" y="170"/>
                        </a:lnTo>
                        <a:lnTo>
                          <a:pt x="46" y="164"/>
                        </a:lnTo>
                        <a:lnTo>
                          <a:pt x="42" y="157"/>
                        </a:lnTo>
                        <a:lnTo>
                          <a:pt x="37" y="149"/>
                        </a:lnTo>
                        <a:lnTo>
                          <a:pt x="33" y="141"/>
                        </a:lnTo>
                        <a:lnTo>
                          <a:pt x="31" y="132"/>
                        </a:lnTo>
                        <a:lnTo>
                          <a:pt x="30" y="123"/>
                        </a:lnTo>
                        <a:lnTo>
                          <a:pt x="29" y="114"/>
                        </a:lnTo>
                        <a:lnTo>
                          <a:pt x="30" y="105"/>
                        </a:lnTo>
                        <a:lnTo>
                          <a:pt x="31" y="96"/>
                        </a:lnTo>
                        <a:lnTo>
                          <a:pt x="33" y="87"/>
                        </a:lnTo>
                        <a:lnTo>
                          <a:pt x="37" y="79"/>
                        </a:lnTo>
                        <a:lnTo>
                          <a:pt x="42" y="72"/>
                        </a:lnTo>
                        <a:lnTo>
                          <a:pt x="46" y="65"/>
                        </a:lnTo>
                        <a:lnTo>
                          <a:pt x="52" y="58"/>
                        </a:lnTo>
                        <a:lnTo>
                          <a:pt x="59" y="51"/>
                        </a:lnTo>
                        <a:lnTo>
                          <a:pt x="67" y="45"/>
                        </a:lnTo>
                        <a:lnTo>
                          <a:pt x="75" y="40"/>
                        </a:lnTo>
                        <a:lnTo>
                          <a:pt x="83" y="36"/>
                        </a:lnTo>
                        <a:lnTo>
                          <a:pt x="91" y="32"/>
                        </a:lnTo>
                        <a:lnTo>
                          <a:pt x="101" y="29"/>
                        </a:lnTo>
                        <a:lnTo>
                          <a:pt x="112" y="27"/>
                        </a:lnTo>
                        <a:lnTo>
                          <a:pt x="121" y="26"/>
                        </a:lnTo>
                        <a:lnTo>
                          <a:pt x="132" y="25"/>
                        </a:lnTo>
                        <a:lnTo>
                          <a:pt x="142" y="26"/>
                        </a:lnTo>
                        <a:lnTo>
                          <a:pt x="153" y="27"/>
                        </a:lnTo>
                        <a:lnTo>
                          <a:pt x="163" y="29"/>
                        </a:lnTo>
                        <a:lnTo>
                          <a:pt x="172" y="32"/>
                        </a:lnTo>
                        <a:lnTo>
                          <a:pt x="180" y="36"/>
                        </a:lnTo>
                        <a:lnTo>
                          <a:pt x="190" y="40"/>
                        </a:lnTo>
                        <a:lnTo>
                          <a:pt x="197" y="45"/>
                        </a:lnTo>
                        <a:lnTo>
                          <a:pt x="204" y="51"/>
                        </a:lnTo>
                        <a:lnTo>
                          <a:pt x="211" y="58"/>
                        </a:lnTo>
                        <a:lnTo>
                          <a:pt x="217" y="65"/>
                        </a:lnTo>
                        <a:lnTo>
                          <a:pt x="222" y="72"/>
                        </a:lnTo>
                        <a:lnTo>
                          <a:pt x="227" y="79"/>
                        </a:lnTo>
                        <a:lnTo>
                          <a:pt x="230" y="87"/>
                        </a:lnTo>
                        <a:lnTo>
                          <a:pt x="233" y="96"/>
                        </a:lnTo>
                        <a:lnTo>
                          <a:pt x="234" y="105"/>
                        </a:lnTo>
                        <a:lnTo>
                          <a:pt x="235" y="114"/>
                        </a:lnTo>
                        <a:close/>
                      </a:path>
                    </a:pathLst>
                  </a:custGeom>
                  <a:solidFill>
                    <a:srgbClr val="BFE3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4" name="Freeform 7630">
                    <a:extLst>
                      <a:ext uri="{FF2B5EF4-FFF2-40B4-BE49-F238E27FC236}">
                        <a16:creationId xmlns:a16="http://schemas.microsoft.com/office/drawing/2014/main" xmlns="" id="{07ACBB65-6A43-4619-AC19-C90EB4A3B24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78" y="1589"/>
                    <a:ext cx="40" cy="40"/>
                  </a:xfrm>
                  <a:custGeom>
                    <a:avLst/>
                    <a:gdLst>
                      <a:gd name="T0" fmla="*/ 233 w 235"/>
                      <a:gd name="T1" fmla="*/ 81 h 203"/>
                      <a:gd name="T2" fmla="*/ 221 w 235"/>
                      <a:gd name="T3" fmla="*/ 54 h 203"/>
                      <a:gd name="T4" fmla="*/ 201 w 235"/>
                      <a:gd name="T5" fmla="*/ 30 h 203"/>
                      <a:gd name="T6" fmla="*/ 173 w 235"/>
                      <a:gd name="T7" fmla="*/ 13 h 203"/>
                      <a:gd name="T8" fmla="*/ 141 w 235"/>
                      <a:gd name="T9" fmla="*/ 2 h 203"/>
                      <a:gd name="T10" fmla="*/ 106 w 235"/>
                      <a:gd name="T11" fmla="*/ 1 h 203"/>
                      <a:gd name="T12" fmla="*/ 73 w 235"/>
                      <a:gd name="T13" fmla="*/ 9 h 203"/>
                      <a:gd name="T14" fmla="*/ 43 w 235"/>
                      <a:gd name="T15" fmla="*/ 24 h 203"/>
                      <a:gd name="T16" fmla="*/ 21 w 235"/>
                      <a:gd name="T17" fmla="*/ 46 h 203"/>
                      <a:gd name="T18" fmla="*/ 5 w 235"/>
                      <a:gd name="T19" fmla="*/ 72 h 203"/>
                      <a:gd name="T20" fmla="*/ 0 w 235"/>
                      <a:gd name="T21" fmla="*/ 102 h 203"/>
                      <a:gd name="T22" fmla="*/ 5 w 235"/>
                      <a:gd name="T23" fmla="*/ 133 h 203"/>
                      <a:gd name="T24" fmla="*/ 21 w 235"/>
                      <a:gd name="T25" fmla="*/ 159 h 203"/>
                      <a:gd name="T26" fmla="*/ 43 w 235"/>
                      <a:gd name="T27" fmla="*/ 181 h 203"/>
                      <a:gd name="T28" fmla="*/ 73 w 235"/>
                      <a:gd name="T29" fmla="*/ 196 h 203"/>
                      <a:gd name="T30" fmla="*/ 106 w 235"/>
                      <a:gd name="T31" fmla="*/ 203 h 203"/>
                      <a:gd name="T32" fmla="*/ 141 w 235"/>
                      <a:gd name="T33" fmla="*/ 201 h 203"/>
                      <a:gd name="T34" fmla="*/ 173 w 235"/>
                      <a:gd name="T35" fmla="*/ 191 h 203"/>
                      <a:gd name="T36" fmla="*/ 201 w 235"/>
                      <a:gd name="T37" fmla="*/ 174 h 203"/>
                      <a:gd name="T38" fmla="*/ 221 w 235"/>
                      <a:gd name="T39" fmla="*/ 150 h 203"/>
                      <a:gd name="T40" fmla="*/ 233 w 235"/>
                      <a:gd name="T41" fmla="*/ 122 h 203"/>
                      <a:gd name="T42" fmla="*/ 205 w 235"/>
                      <a:gd name="T43" fmla="*/ 102 h 203"/>
                      <a:gd name="T44" fmla="*/ 202 w 235"/>
                      <a:gd name="T45" fmla="*/ 124 h 203"/>
                      <a:gd name="T46" fmla="*/ 191 w 235"/>
                      <a:gd name="T47" fmla="*/ 145 h 203"/>
                      <a:gd name="T48" fmla="*/ 173 w 235"/>
                      <a:gd name="T49" fmla="*/ 161 h 203"/>
                      <a:gd name="T50" fmla="*/ 152 w 235"/>
                      <a:gd name="T51" fmla="*/ 173 h 203"/>
                      <a:gd name="T52" fmla="*/ 127 w 235"/>
                      <a:gd name="T53" fmla="*/ 178 h 203"/>
                      <a:gd name="T54" fmla="*/ 100 w 235"/>
                      <a:gd name="T55" fmla="*/ 177 h 203"/>
                      <a:gd name="T56" fmla="*/ 76 w 235"/>
                      <a:gd name="T57" fmla="*/ 170 h 203"/>
                      <a:gd name="T58" fmla="*/ 56 w 235"/>
                      <a:gd name="T59" fmla="*/ 156 h 203"/>
                      <a:gd name="T60" fmla="*/ 41 w 235"/>
                      <a:gd name="T61" fmla="*/ 139 h 203"/>
                      <a:gd name="T62" fmla="*/ 31 w 235"/>
                      <a:gd name="T63" fmla="*/ 117 h 203"/>
                      <a:gd name="T64" fmla="*/ 30 w 235"/>
                      <a:gd name="T65" fmla="*/ 95 h 203"/>
                      <a:gd name="T66" fmla="*/ 37 w 235"/>
                      <a:gd name="T67" fmla="*/ 72 h 203"/>
                      <a:gd name="T68" fmla="*/ 50 w 235"/>
                      <a:gd name="T69" fmla="*/ 54 h 203"/>
                      <a:gd name="T70" fmla="*/ 69 w 235"/>
                      <a:gd name="T71" fmla="*/ 39 h 203"/>
                      <a:gd name="T72" fmla="*/ 92 w 235"/>
                      <a:gd name="T73" fmla="*/ 29 h 203"/>
                      <a:gd name="T74" fmla="*/ 118 w 235"/>
                      <a:gd name="T75" fmla="*/ 26 h 203"/>
                      <a:gd name="T76" fmla="*/ 144 w 235"/>
                      <a:gd name="T77" fmla="*/ 29 h 203"/>
                      <a:gd name="T78" fmla="*/ 168 w 235"/>
                      <a:gd name="T79" fmla="*/ 39 h 203"/>
                      <a:gd name="T80" fmla="*/ 187 w 235"/>
                      <a:gd name="T81" fmla="*/ 54 h 203"/>
                      <a:gd name="T82" fmla="*/ 200 w 235"/>
                      <a:gd name="T83" fmla="*/ 72 h 203"/>
                      <a:gd name="T84" fmla="*/ 205 w 235"/>
                      <a:gd name="T85" fmla="*/ 95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35" h="203">
                        <a:moveTo>
                          <a:pt x="235" y="102"/>
                        </a:moveTo>
                        <a:lnTo>
                          <a:pt x="235" y="92"/>
                        </a:lnTo>
                        <a:lnTo>
                          <a:pt x="233" y="81"/>
                        </a:lnTo>
                        <a:lnTo>
                          <a:pt x="230" y="72"/>
                        </a:lnTo>
                        <a:lnTo>
                          <a:pt x="226" y="63"/>
                        </a:lnTo>
                        <a:lnTo>
                          <a:pt x="221" y="54"/>
                        </a:lnTo>
                        <a:lnTo>
                          <a:pt x="215" y="46"/>
                        </a:lnTo>
                        <a:lnTo>
                          <a:pt x="209" y="37"/>
                        </a:lnTo>
                        <a:lnTo>
                          <a:pt x="201" y="30"/>
                        </a:lnTo>
                        <a:lnTo>
                          <a:pt x="192" y="24"/>
                        </a:lnTo>
                        <a:lnTo>
                          <a:pt x="184" y="18"/>
                        </a:lnTo>
                        <a:lnTo>
                          <a:pt x="173" y="13"/>
                        </a:lnTo>
                        <a:lnTo>
                          <a:pt x="164" y="9"/>
                        </a:lnTo>
                        <a:lnTo>
                          <a:pt x="153" y="6"/>
                        </a:lnTo>
                        <a:lnTo>
                          <a:pt x="141" y="2"/>
                        </a:lnTo>
                        <a:lnTo>
                          <a:pt x="130" y="1"/>
                        </a:lnTo>
                        <a:lnTo>
                          <a:pt x="118" y="0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83" y="6"/>
                        </a:lnTo>
                        <a:lnTo>
                          <a:pt x="73" y="9"/>
                        </a:lnTo>
                        <a:lnTo>
                          <a:pt x="62" y="13"/>
                        </a:lnTo>
                        <a:lnTo>
                          <a:pt x="53" y="18"/>
                        </a:lnTo>
                        <a:lnTo>
                          <a:pt x="43" y="24"/>
                        </a:lnTo>
                        <a:lnTo>
                          <a:pt x="35" y="30"/>
                        </a:lnTo>
                        <a:lnTo>
                          <a:pt x="28" y="37"/>
                        </a:lnTo>
                        <a:lnTo>
                          <a:pt x="21" y="46"/>
                        </a:lnTo>
                        <a:lnTo>
                          <a:pt x="15" y="54"/>
                        </a:lnTo>
                        <a:lnTo>
                          <a:pt x="10" y="63"/>
                        </a:lnTo>
                        <a:lnTo>
                          <a:pt x="5" y="72"/>
                        </a:lnTo>
                        <a:lnTo>
                          <a:pt x="3" y="81"/>
                        </a:lnTo>
                        <a:lnTo>
                          <a:pt x="2" y="92"/>
                        </a:lnTo>
                        <a:lnTo>
                          <a:pt x="0" y="102"/>
                        </a:lnTo>
                        <a:lnTo>
                          <a:pt x="2" y="112"/>
                        </a:lnTo>
                        <a:lnTo>
                          <a:pt x="3" y="122"/>
                        </a:lnTo>
                        <a:lnTo>
                          <a:pt x="5" y="133"/>
                        </a:lnTo>
                        <a:lnTo>
                          <a:pt x="10" y="142"/>
                        </a:lnTo>
                        <a:lnTo>
                          <a:pt x="15" y="150"/>
                        </a:lnTo>
                        <a:lnTo>
                          <a:pt x="21" y="159"/>
                        </a:lnTo>
                        <a:lnTo>
                          <a:pt x="28" y="167"/>
                        </a:lnTo>
                        <a:lnTo>
                          <a:pt x="35" y="174"/>
                        </a:lnTo>
                        <a:lnTo>
                          <a:pt x="43" y="181"/>
                        </a:lnTo>
                        <a:lnTo>
                          <a:pt x="53" y="186"/>
                        </a:lnTo>
                        <a:lnTo>
                          <a:pt x="62" y="191"/>
                        </a:lnTo>
                        <a:lnTo>
                          <a:pt x="73" y="196"/>
                        </a:lnTo>
                        <a:lnTo>
                          <a:pt x="83" y="199"/>
                        </a:lnTo>
                        <a:lnTo>
                          <a:pt x="94" y="201"/>
                        </a:lnTo>
                        <a:lnTo>
                          <a:pt x="106" y="203"/>
                        </a:lnTo>
                        <a:lnTo>
                          <a:pt x="118" y="203"/>
                        </a:lnTo>
                        <a:lnTo>
                          <a:pt x="130" y="203"/>
                        </a:lnTo>
                        <a:lnTo>
                          <a:pt x="141" y="201"/>
                        </a:lnTo>
                        <a:lnTo>
                          <a:pt x="153" y="199"/>
                        </a:lnTo>
                        <a:lnTo>
                          <a:pt x="164" y="196"/>
                        </a:lnTo>
                        <a:lnTo>
                          <a:pt x="173" y="191"/>
                        </a:lnTo>
                        <a:lnTo>
                          <a:pt x="184" y="186"/>
                        </a:lnTo>
                        <a:lnTo>
                          <a:pt x="192" y="181"/>
                        </a:lnTo>
                        <a:lnTo>
                          <a:pt x="201" y="174"/>
                        </a:lnTo>
                        <a:lnTo>
                          <a:pt x="209" y="167"/>
                        </a:lnTo>
                        <a:lnTo>
                          <a:pt x="215" y="159"/>
                        </a:lnTo>
                        <a:lnTo>
                          <a:pt x="221" y="150"/>
                        </a:lnTo>
                        <a:lnTo>
                          <a:pt x="226" y="142"/>
                        </a:lnTo>
                        <a:lnTo>
                          <a:pt x="230" y="133"/>
                        </a:lnTo>
                        <a:lnTo>
                          <a:pt x="233" y="122"/>
                        </a:lnTo>
                        <a:lnTo>
                          <a:pt x="235" y="112"/>
                        </a:lnTo>
                        <a:lnTo>
                          <a:pt x="235" y="102"/>
                        </a:lnTo>
                        <a:close/>
                        <a:moveTo>
                          <a:pt x="205" y="102"/>
                        </a:moveTo>
                        <a:lnTo>
                          <a:pt x="205" y="110"/>
                        </a:lnTo>
                        <a:lnTo>
                          <a:pt x="204" y="117"/>
                        </a:lnTo>
                        <a:lnTo>
                          <a:pt x="202" y="124"/>
                        </a:lnTo>
                        <a:lnTo>
                          <a:pt x="200" y="132"/>
                        </a:lnTo>
                        <a:lnTo>
                          <a:pt x="196" y="139"/>
                        </a:lnTo>
                        <a:lnTo>
                          <a:pt x="191" y="145"/>
                        </a:lnTo>
                        <a:lnTo>
                          <a:pt x="187" y="150"/>
                        </a:lnTo>
                        <a:lnTo>
                          <a:pt x="181" y="156"/>
                        </a:lnTo>
                        <a:lnTo>
                          <a:pt x="173" y="161"/>
                        </a:lnTo>
                        <a:lnTo>
                          <a:pt x="168" y="166"/>
                        </a:lnTo>
                        <a:lnTo>
                          <a:pt x="160" y="170"/>
                        </a:lnTo>
                        <a:lnTo>
                          <a:pt x="152" y="173"/>
                        </a:lnTo>
                        <a:lnTo>
                          <a:pt x="144" y="175"/>
                        </a:lnTo>
                        <a:lnTo>
                          <a:pt x="136" y="177"/>
                        </a:lnTo>
                        <a:lnTo>
                          <a:pt x="127" y="178"/>
                        </a:lnTo>
                        <a:lnTo>
                          <a:pt x="118" y="179"/>
                        </a:lnTo>
                        <a:lnTo>
                          <a:pt x="109" y="178"/>
                        </a:lnTo>
                        <a:lnTo>
                          <a:pt x="100" y="177"/>
                        </a:lnTo>
                        <a:lnTo>
                          <a:pt x="92" y="175"/>
                        </a:lnTo>
                        <a:lnTo>
                          <a:pt x="83" y="173"/>
                        </a:lnTo>
                        <a:lnTo>
                          <a:pt x="76" y="170"/>
                        </a:lnTo>
                        <a:lnTo>
                          <a:pt x="69" y="166"/>
                        </a:lnTo>
                        <a:lnTo>
                          <a:pt x="62" y="161"/>
                        </a:lnTo>
                        <a:lnTo>
                          <a:pt x="56" y="156"/>
                        </a:lnTo>
                        <a:lnTo>
                          <a:pt x="50" y="150"/>
                        </a:lnTo>
                        <a:lnTo>
                          <a:pt x="44" y="145"/>
                        </a:lnTo>
                        <a:lnTo>
                          <a:pt x="41" y="139"/>
                        </a:lnTo>
                        <a:lnTo>
                          <a:pt x="37" y="132"/>
                        </a:lnTo>
                        <a:lnTo>
                          <a:pt x="34" y="124"/>
                        </a:lnTo>
                        <a:lnTo>
                          <a:pt x="31" y="117"/>
                        </a:lnTo>
                        <a:lnTo>
                          <a:pt x="30" y="110"/>
                        </a:lnTo>
                        <a:lnTo>
                          <a:pt x="30" y="102"/>
                        </a:lnTo>
                        <a:lnTo>
                          <a:pt x="30" y="95"/>
                        </a:lnTo>
                        <a:lnTo>
                          <a:pt x="31" y="87"/>
                        </a:lnTo>
                        <a:lnTo>
                          <a:pt x="34" y="79"/>
                        </a:lnTo>
                        <a:lnTo>
                          <a:pt x="37" y="72"/>
                        </a:lnTo>
                        <a:lnTo>
                          <a:pt x="41" y="66"/>
                        </a:lnTo>
                        <a:lnTo>
                          <a:pt x="44" y="60"/>
                        </a:lnTo>
                        <a:lnTo>
                          <a:pt x="50" y="54"/>
                        </a:lnTo>
                        <a:lnTo>
                          <a:pt x="56" y="49"/>
                        </a:lnTo>
                        <a:lnTo>
                          <a:pt x="62" y="43"/>
                        </a:lnTo>
                        <a:lnTo>
                          <a:pt x="69" y="39"/>
                        </a:lnTo>
                        <a:lnTo>
                          <a:pt x="76" y="35"/>
                        </a:lnTo>
                        <a:lnTo>
                          <a:pt x="83" y="32"/>
                        </a:lnTo>
                        <a:lnTo>
                          <a:pt x="92" y="29"/>
                        </a:lnTo>
                        <a:lnTo>
                          <a:pt x="100" y="27"/>
                        </a:lnTo>
                        <a:lnTo>
                          <a:pt x="109" y="26"/>
                        </a:lnTo>
                        <a:lnTo>
                          <a:pt x="118" y="26"/>
                        </a:lnTo>
                        <a:lnTo>
                          <a:pt x="127" y="26"/>
                        </a:lnTo>
                        <a:lnTo>
                          <a:pt x="136" y="27"/>
                        </a:lnTo>
                        <a:lnTo>
                          <a:pt x="144" y="29"/>
                        </a:lnTo>
                        <a:lnTo>
                          <a:pt x="152" y="32"/>
                        </a:lnTo>
                        <a:lnTo>
                          <a:pt x="160" y="35"/>
                        </a:lnTo>
                        <a:lnTo>
                          <a:pt x="168" y="39"/>
                        </a:lnTo>
                        <a:lnTo>
                          <a:pt x="173" y="43"/>
                        </a:lnTo>
                        <a:lnTo>
                          <a:pt x="181" y="49"/>
                        </a:lnTo>
                        <a:lnTo>
                          <a:pt x="187" y="54"/>
                        </a:lnTo>
                        <a:lnTo>
                          <a:pt x="191" y="60"/>
                        </a:lnTo>
                        <a:lnTo>
                          <a:pt x="196" y="66"/>
                        </a:lnTo>
                        <a:lnTo>
                          <a:pt x="200" y="72"/>
                        </a:lnTo>
                        <a:lnTo>
                          <a:pt x="202" y="79"/>
                        </a:lnTo>
                        <a:lnTo>
                          <a:pt x="204" y="87"/>
                        </a:lnTo>
                        <a:lnTo>
                          <a:pt x="205" y="95"/>
                        </a:lnTo>
                        <a:lnTo>
                          <a:pt x="205" y="102"/>
                        </a:lnTo>
                        <a:close/>
                      </a:path>
                    </a:pathLst>
                  </a:custGeom>
                  <a:solidFill>
                    <a:srgbClr val="C5E5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5" name="Freeform 7631">
                    <a:extLst>
                      <a:ext uri="{FF2B5EF4-FFF2-40B4-BE49-F238E27FC236}">
                        <a16:creationId xmlns:a16="http://schemas.microsoft.com/office/drawing/2014/main" xmlns="" id="{69D4F428-0563-46D8-9422-86D7AF9BDC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81" y="1591"/>
                    <a:ext cx="34" cy="36"/>
                  </a:xfrm>
                  <a:custGeom>
                    <a:avLst/>
                    <a:gdLst>
                      <a:gd name="T0" fmla="*/ 204 w 206"/>
                      <a:gd name="T1" fmla="*/ 71 h 178"/>
                      <a:gd name="T2" fmla="*/ 193 w 206"/>
                      <a:gd name="T3" fmla="*/ 47 h 178"/>
                      <a:gd name="T4" fmla="*/ 175 w 206"/>
                      <a:gd name="T5" fmla="*/ 26 h 178"/>
                      <a:gd name="T6" fmla="*/ 151 w 206"/>
                      <a:gd name="T7" fmla="*/ 11 h 178"/>
                      <a:gd name="T8" fmla="*/ 124 w 206"/>
                      <a:gd name="T9" fmla="*/ 2 h 178"/>
                      <a:gd name="T10" fmla="*/ 92 w 206"/>
                      <a:gd name="T11" fmla="*/ 1 h 178"/>
                      <a:gd name="T12" fmla="*/ 62 w 206"/>
                      <a:gd name="T13" fmla="*/ 7 h 178"/>
                      <a:gd name="T14" fmla="*/ 38 w 206"/>
                      <a:gd name="T15" fmla="*/ 20 h 178"/>
                      <a:gd name="T16" fmla="*/ 17 w 206"/>
                      <a:gd name="T17" fmla="*/ 40 h 178"/>
                      <a:gd name="T18" fmla="*/ 4 w 206"/>
                      <a:gd name="T19" fmla="*/ 62 h 178"/>
                      <a:gd name="T20" fmla="*/ 0 w 206"/>
                      <a:gd name="T21" fmla="*/ 89 h 178"/>
                      <a:gd name="T22" fmla="*/ 4 w 206"/>
                      <a:gd name="T23" fmla="*/ 116 h 178"/>
                      <a:gd name="T24" fmla="*/ 17 w 206"/>
                      <a:gd name="T25" fmla="*/ 139 h 178"/>
                      <a:gd name="T26" fmla="*/ 38 w 206"/>
                      <a:gd name="T27" fmla="*/ 158 h 178"/>
                      <a:gd name="T28" fmla="*/ 62 w 206"/>
                      <a:gd name="T29" fmla="*/ 171 h 178"/>
                      <a:gd name="T30" fmla="*/ 92 w 206"/>
                      <a:gd name="T31" fmla="*/ 177 h 178"/>
                      <a:gd name="T32" fmla="*/ 124 w 206"/>
                      <a:gd name="T33" fmla="*/ 176 h 178"/>
                      <a:gd name="T34" fmla="*/ 151 w 206"/>
                      <a:gd name="T35" fmla="*/ 167 h 178"/>
                      <a:gd name="T36" fmla="*/ 175 w 206"/>
                      <a:gd name="T37" fmla="*/ 153 h 178"/>
                      <a:gd name="T38" fmla="*/ 193 w 206"/>
                      <a:gd name="T39" fmla="*/ 132 h 178"/>
                      <a:gd name="T40" fmla="*/ 204 w 206"/>
                      <a:gd name="T41" fmla="*/ 107 h 178"/>
                      <a:gd name="T42" fmla="*/ 176 w 206"/>
                      <a:gd name="T43" fmla="*/ 89 h 178"/>
                      <a:gd name="T44" fmla="*/ 173 w 206"/>
                      <a:gd name="T45" fmla="*/ 108 h 178"/>
                      <a:gd name="T46" fmla="*/ 164 w 206"/>
                      <a:gd name="T47" fmla="*/ 125 h 178"/>
                      <a:gd name="T48" fmla="*/ 150 w 206"/>
                      <a:gd name="T49" fmla="*/ 138 h 178"/>
                      <a:gd name="T50" fmla="*/ 131 w 206"/>
                      <a:gd name="T51" fmla="*/ 147 h 178"/>
                      <a:gd name="T52" fmla="*/ 110 w 206"/>
                      <a:gd name="T53" fmla="*/ 153 h 178"/>
                      <a:gd name="T54" fmla="*/ 89 w 206"/>
                      <a:gd name="T55" fmla="*/ 151 h 178"/>
                      <a:gd name="T56" fmla="*/ 68 w 206"/>
                      <a:gd name="T57" fmla="*/ 145 h 178"/>
                      <a:gd name="T58" fmla="*/ 51 w 206"/>
                      <a:gd name="T59" fmla="*/ 134 h 178"/>
                      <a:gd name="T60" fmla="*/ 39 w 206"/>
                      <a:gd name="T61" fmla="*/ 120 h 178"/>
                      <a:gd name="T62" fmla="*/ 30 w 206"/>
                      <a:gd name="T63" fmla="*/ 102 h 178"/>
                      <a:gd name="T64" fmla="*/ 30 w 206"/>
                      <a:gd name="T65" fmla="*/ 83 h 178"/>
                      <a:gd name="T66" fmla="*/ 35 w 206"/>
                      <a:gd name="T67" fmla="*/ 64 h 178"/>
                      <a:gd name="T68" fmla="*/ 46 w 206"/>
                      <a:gd name="T69" fmla="*/ 49 h 178"/>
                      <a:gd name="T70" fmla="*/ 61 w 206"/>
                      <a:gd name="T71" fmla="*/ 37 h 178"/>
                      <a:gd name="T72" fmla="*/ 81 w 206"/>
                      <a:gd name="T73" fmla="*/ 28 h 178"/>
                      <a:gd name="T74" fmla="*/ 103 w 206"/>
                      <a:gd name="T75" fmla="*/ 25 h 178"/>
                      <a:gd name="T76" fmla="*/ 125 w 206"/>
                      <a:gd name="T77" fmla="*/ 28 h 178"/>
                      <a:gd name="T78" fmla="*/ 144 w 206"/>
                      <a:gd name="T79" fmla="*/ 37 h 178"/>
                      <a:gd name="T80" fmla="*/ 160 w 206"/>
                      <a:gd name="T81" fmla="*/ 49 h 178"/>
                      <a:gd name="T82" fmla="*/ 170 w 206"/>
                      <a:gd name="T83" fmla="*/ 64 h 178"/>
                      <a:gd name="T84" fmla="*/ 176 w 206"/>
                      <a:gd name="T85" fmla="*/ 83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06" h="178">
                        <a:moveTo>
                          <a:pt x="206" y="89"/>
                        </a:moveTo>
                        <a:lnTo>
                          <a:pt x="205" y="80"/>
                        </a:lnTo>
                        <a:lnTo>
                          <a:pt x="204" y="71"/>
                        </a:lnTo>
                        <a:lnTo>
                          <a:pt x="201" y="62"/>
                        </a:lnTo>
                        <a:lnTo>
                          <a:pt x="198" y="54"/>
                        </a:lnTo>
                        <a:lnTo>
                          <a:pt x="193" y="47"/>
                        </a:lnTo>
                        <a:lnTo>
                          <a:pt x="188" y="40"/>
                        </a:lnTo>
                        <a:lnTo>
                          <a:pt x="182" y="33"/>
                        </a:lnTo>
                        <a:lnTo>
                          <a:pt x="175" y="26"/>
                        </a:lnTo>
                        <a:lnTo>
                          <a:pt x="168" y="20"/>
                        </a:lnTo>
                        <a:lnTo>
                          <a:pt x="161" y="15"/>
                        </a:lnTo>
                        <a:lnTo>
                          <a:pt x="151" y="11"/>
                        </a:lnTo>
                        <a:lnTo>
                          <a:pt x="143" y="7"/>
                        </a:lnTo>
                        <a:lnTo>
                          <a:pt x="134" y="4"/>
                        </a:lnTo>
                        <a:lnTo>
                          <a:pt x="124" y="2"/>
                        </a:lnTo>
                        <a:lnTo>
                          <a:pt x="113" y="1"/>
                        </a:lnTo>
                        <a:lnTo>
                          <a:pt x="103" y="0"/>
                        </a:lnTo>
                        <a:lnTo>
                          <a:pt x="92" y="1"/>
                        </a:lnTo>
                        <a:lnTo>
                          <a:pt x="83" y="2"/>
                        </a:lnTo>
                        <a:lnTo>
                          <a:pt x="72" y="4"/>
                        </a:lnTo>
                        <a:lnTo>
                          <a:pt x="62" y="7"/>
                        </a:lnTo>
                        <a:lnTo>
                          <a:pt x="54" y="11"/>
                        </a:lnTo>
                        <a:lnTo>
                          <a:pt x="46" y="15"/>
                        </a:lnTo>
                        <a:lnTo>
                          <a:pt x="38" y="20"/>
                        </a:lnTo>
                        <a:lnTo>
                          <a:pt x="30" y="26"/>
                        </a:lnTo>
                        <a:lnTo>
                          <a:pt x="23" y="33"/>
                        </a:lnTo>
                        <a:lnTo>
                          <a:pt x="17" y="40"/>
                        </a:lnTo>
                        <a:lnTo>
                          <a:pt x="13" y="47"/>
                        </a:lnTo>
                        <a:lnTo>
                          <a:pt x="8" y="54"/>
                        </a:lnTo>
                        <a:lnTo>
                          <a:pt x="4" y="62"/>
                        </a:lnTo>
                        <a:lnTo>
                          <a:pt x="2" y="71"/>
                        </a:lnTo>
                        <a:lnTo>
                          <a:pt x="1" y="80"/>
                        </a:lnTo>
                        <a:lnTo>
                          <a:pt x="0" y="89"/>
                        </a:lnTo>
                        <a:lnTo>
                          <a:pt x="1" y="98"/>
                        </a:lnTo>
                        <a:lnTo>
                          <a:pt x="2" y="107"/>
                        </a:lnTo>
                        <a:lnTo>
                          <a:pt x="4" y="116"/>
                        </a:lnTo>
                        <a:lnTo>
                          <a:pt x="8" y="124"/>
                        </a:lnTo>
                        <a:lnTo>
                          <a:pt x="13" y="132"/>
                        </a:lnTo>
                        <a:lnTo>
                          <a:pt x="17" y="139"/>
                        </a:lnTo>
                        <a:lnTo>
                          <a:pt x="23" y="145"/>
                        </a:lnTo>
                        <a:lnTo>
                          <a:pt x="30" y="153"/>
                        </a:lnTo>
                        <a:lnTo>
                          <a:pt x="38" y="158"/>
                        </a:lnTo>
                        <a:lnTo>
                          <a:pt x="46" y="163"/>
                        </a:lnTo>
                        <a:lnTo>
                          <a:pt x="54" y="167"/>
                        </a:lnTo>
                        <a:lnTo>
                          <a:pt x="62" y="171"/>
                        </a:lnTo>
                        <a:lnTo>
                          <a:pt x="72" y="174"/>
                        </a:lnTo>
                        <a:lnTo>
                          <a:pt x="83" y="176"/>
                        </a:lnTo>
                        <a:lnTo>
                          <a:pt x="92" y="177"/>
                        </a:lnTo>
                        <a:lnTo>
                          <a:pt x="103" y="178"/>
                        </a:lnTo>
                        <a:lnTo>
                          <a:pt x="113" y="177"/>
                        </a:lnTo>
                        <a:lnTo>
                          <a:pt x="124" y="176"/>
                        </a:lnTo>
                        <a:lnTo>
                          <a:pt x="134" y="174"/>
                        </a:lnTo>
                        <a:lnTo>
                          <a:pt x="143" y="171"/>
                        </a:lnTo>
                        <a:lnTo>
                          <a:pt x="151" y="167"/>
                        </a:lnTo>
                        <a:lnTo>
                          <a:pt x="161" y="163"/>
                        </a:lnTo>
                        <a:lnTo>
                          <a:pt x="168" y="158"/>
                        </a:lnTo>
                        <a:lnTo>
                          <a:pt x="175" y="153"/>
                        </a:lnTo>
                        <a:lnTo>
                          <a:pt x="182" y="145"/>
                        </a:lnTo>
                        <a:lnTo>
                          <a:pt x="188" y="139"/>
                        </a:lnTo>
                        <a:lnTo>
                          <a:pt x="193" y="132"/>
                        </a:lnTo>
                        <a:lnTo>
                          <a:pt x="198" y="124"/>
                        </a:lnTo>
                        <a:lnTo>
                          <a:pt x="201" y="116"/>
                        </a:lnTo>
                        <a:lnTo>
                          <a:pt x="204" y="107"/>
                        </a:lnTo>
                        <a:lnTo>
                          <a:pt x="205" y="98"/>
                        </a:lnTo>
                        <a:lnTo>
                          <a:pt x="206" y="89"/>
                        </a:lnTo>
                        <a:close/>
                        <a:moveTo>
                          <a:pt x="176" y="89"/>
                        </a:moveTo>
                        <a:lnTo>
                          <a:pt x="176" y="96"/>
                        </a:lnTo>
                        <a:lnTo>
                          <a:pt x="175" y="102"/>
                        </a:lnTo>
                        <a:lnTo>
                          <a:pt x="173" y="108"/>
                        </a:lnTo>
                        <a:lnTo>
                          <a:pt x="170" y="114"/>
                        </a:lnTo>
                        <a:lnTo>
                          <a:pt x="168" y="120"/>
                        </a:lnTo>
                        <a:lnTo>
                          <a:pt x="164" y="125"/>
                        </a:lnTo>
                        <a:lnTo>
                          <a:pt x="160" y="130"/>
                        </a:lnTo>
                        <a:lnTo>
                          <a:pt x="155" y="134"/>
                        </a:lnTo>
                        <a:lnTo>
                          <a:pt x="150" y="138"/>
                        </a:lnTo>
                        <a:lnTo>
                          <a:pt x="144" y="142"/>
                        </a:lnTo>
                        <a:lnTo>
                          <a:pt x="138" y="145"/>
                        </a:lnTo>
                        <a:lnTo>
                          <a:pt x="131" y="147"/>
                        </a:lnTo>
                        <a:lnTo>
                          <a:pt x="125" y="149"/>
                        </a:lnTo>
                        <a:lnTo>
                          <a:pt x="118" y="151"/>
                        </a:lnTo>
                        <a:lnTo>
                          <a:pt x="110" y="153"/>
                        </a:lnTo>
                        <a:lnTo>
                          <a:pt x="103" y="153"/>
                        </a:lnTo>
                        <a:lnTo>
                          <a:pt x="96" y="153"/>
                        </a:lnTo>
                        <a:lnTo>
                          <a:pt x="89" y="151"/>
                        </a:lnTo>
                        <a:lnTo>
                          <a:pt x="81" y="149"/>
                        </a:lnTo>
                        <a:lnTo>
                          <a:pt x="74" y="147"/>
                        </a:lnTo>
                        <a:lnTo>
                          <a:pt x="68" y="145"/>
                        </a:lnTo>
                        <a:lnTo>
                          <a:pt x="61" y="142"/>
                        </a:lnTo>
                        <a:lnTo>
                          <a:pt x="57" y="138"/>
                        </a:lnTo>
                        <a:lnTo>
                          <a:pt x="51" y="134"/>
                        </a:lnTo>
                        <a:lnTo>
                          <a:pt x="46" y="130"/>
                        </a:lnTo>
                        <a:lnTo>
                          <a:pt x="42" y="125"/>
                        </a:lnTo>
                        <a:lnTo>
                          <a:pt x="39" y="120"/>
                        </a:lnTo>
                        <a:lnTo>
                          <a:pt x="35" y="114"/>
                        </a:lnTo>
                        <a:lnTo>
                          <a:pt x="33" y="108"/>
                        </a:lnTo>
                        <a:lnTo>
                          <a:pt x="30" y="102"/>
                        </a:lnTo>
                        <a:lnTo>
                          <a:pt x="30" y="96"/>
                        </a:lnTo>
                        <a:lnTo>
                          <a:pt x="29" y="89"/>
                        </a:lnTo>
                        <a:lnTo>
                          <a:pt x="30" y="83"/>
                        </a:lnTo>
                        <a:lnTo>
                          <a:pt x="30" y="77"/>
                        </a:lnTo>
                        <a:lnTo>
                          <a:pt x="33" y="70"/>
                        </a:lnTo>
                        <a:lnTo>
                          <a:pt x="35" y="64"/>
                        </a:lnTo>
                        <a:lnTo>
                          <a:pt x="39" y="59"/>
                        </a:lnTo>
                        <a:lnTo>
                          <a:pt x="42" y="54"/>
                        </a:lnTo>
                        <a:lnTo>
                          <a:pt x="46" y="49"/>
                        </a:lnTo>
                        <a:lnTo>
                          <a:pt x="51" y="44"/>
                        </a:lnTo>
                        <a:lnTo>
                          <a:pt x="57" y="40"/>
                        </a:lnTo>
                        <a:lnTo>
                          <a:pt x="61" y="37"/>
                        </a:lnTo>
                        <a:lnTo>
                          <a:pt x="68" y="34"/>
                        </a:lnTo>
                        <a:lnTo>
                          <a:pt x="74" y="30"/>
                        </a:lnTo>
                        <a:lnTo>
                          <a:pt x="81" y="28"/>
                        </a:lnTo>
                        <a:lnTo>
                          <a:pt x="89" y="26"/>
                        </a:lnTo>
                        <a:lnTo>
                          <a:pt x="96" y="26"/>
                        </a:lnTo>
                        <a:lnTo>
                          <a:pt x="103" y="25"/>
                        </a:lnTo>
                        <a:lnTo>
                          <a:pt x="110" y="26"/>
                        </a:lnTo>
                        <a:lnTo>
                          <a:pt x="118" y="26"/>
                        </a:lnTo>
                        <a:lnTo>
                          <a:pt x="125" y="28"/>
                        </a:lnTo>
                        <a:lnTo>
                          <a:pt x="131" y="30"/>
                        </a:lnTo>
                        <a:lnTo>
                          <a:pt x="138" y="34"/>
                        </a:lnTo>
                        <a:lnTo>
                          <a:pt x="144" y="37"/>
                        </a:lnTo>
                        <a:lnTo>
                          <a:pt x="150" y="40"/>
                        </a:lnTo>
                        <a:lnTo>
                          <a:pt x="155" y="44"/>
                        </a:lnTo>
                        <a:lnTo>
                          <a:pt x="160" y="49"/>
                        </a:lnTo>
                        <a:lnTo>
                          <a:pt x="164" y="54"/>
                        </a:lnTo>
                        <a:lnTo>
                          <a:pt x="168" y="59"/>
                        </a:lnTo>
                        <a:lnTo>
                          <a:pt x="170" y="64"/>
                        </a:lnTo>
                        <a:lnTo>
                          <a:pt x="173" y="70"/>
                        </a:lnTo>
                        <a:lnTo>
                          <a:pt x="175" y="77"/>
                        </a:lnTo>
                        <a:lnTo>
                          <a:pt x="176" y="83"/>
                        </a:lnTo>
                        <a:lnTo>
                          <a:pt x="176" y="89"/>
                        </a:lnTo>
                        <a:close/>
                      </a:path>
                    </a:pathLst>
                  </a:custGeom>
                  <a:solidFill>
                    <a:srgbClr val="CEE9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6" name="Freeform 7632">
                    <a:extLst>
                      <a:ext uri="{FF2B5EF4-FFF2-40B4-BE49-F238E27FC236}">
                        <a16:creationId xmlns:a16="http://schemas.microsoft.com/office/drawing/2014/main" xmlns="" id="{E97219A3-25EB-4CE6-A0D3-41BB0660C6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83" y="1594"/>
                    <a:ext cx="30" cy="30"/>
                  </a:xfrm>
                  <a:custGeom>
                    <a:avLst/>
                    <a:gdLst>
                      <a:gd name="T0" fmla="*/ 175 w 175"/>
                      <a:gd name="T1" fmla="*/ 69 h 153"/>
                      <a:gd name="T2" fmla="*/ 172 w 175"/>
                      <a:gd name="T3" fmla="*/ 53 h 153"/>
                      <a:gd name="T4" fmla="*/ 166 w 175"/>
                      <a:gd name="T5" fmla="*/ 40 h 153"/>
                      <a:gd name="T6" fmla="*/ 157 w 175"/>
                      <a:gd name="T7" fmla="*/ 28 h 153"/>
                      <a:gd name="T8" fmla="*/ 143 w 175"/>
                      <a:gd name="T9" fmla="*/ 17 h 153"/>
                      <a:gd name="T10" fmla="*/ 130 w 175"/>
                      <a:gd name="T11" fmla="*/ 9 h 153"/>
                      <a:gd name="T12" fmla="*/ 114 w 175"/>
                      <a:gd name="T13" fmla="*/ 3 h 153"/>
                      <a:gd name="T14" fmla="*/ 97 w 175"/>
                      <a:gd name="T15" fmla="*/ 0 h 153"/>
                      <a:gd name="T16" fmla="*/ 79 w 175"/>
                      <a:gd name="T17" fmla="*/ 0 h 153"/>
                      <a:gd name="T18" fmla="*/ 62 w 175"/>
                      <a:gd name="T19" fmla="*/ 3 h 153"/>
                      <a:gd name="T20" fmla="*/ 46 w 175"/>
                      <a:gd name="T21" fmla="*/ 9 h 153"/>
                      <a:gd name="T22" fmla="*/ 32 w 175"/>
                      <a:gd name="T23" fmla="*/ 17 h 153"/>
                      <a:gd name="T24" fmla="*/ 20 w 175"/>
                      <a:gd name="T25" fmla="*/ 28 h 153"/>
                      <a:gd name="T26" fmla="*/ 11 w 175"/>
                      <a:gd name="T27" fmla="*/ 40 h 153"/>
                      <a:gd name="T28" fmla="*/ 4 w 175"/>
                      <a:gd name="T29" fmla="*/ 53 h 153"/>
                      <a:gd name="T30" fmla="*/ 0 w 175"/>
                      <a:gd name="T31" fmla="*/ 69 h 153"/>
                      <a:gd name="T32" fmla="*/ 0 w 175"/>
                      <a:gd name="T33" fmla="*/ 84 h 153"/>
                      <a:gd name="T34" fmla="*/ 4 w 175"/>
                      <a:gd name="T35" fmla="*/ 98 h 153"/>
                      <a:gd name="T36" fmla="*/ 11 w 175"/>
                      <a:gd name="T37" fmla="*/ 113 h 153"/>
                      <a:gd name="T38" fmla="*/ 20 w 175"/>
                      <a:gd name="T39" fmla="*/ 124 h 153"/>
                      <a:gd name="T40" fmla="*/ 32 w 175"/>
                      <a:gd name="T41" fmla="*/ 135 h 153"/>
                      <a:gd name="T42" fmla="*/ 46 w 175"/>
                      <a:gd name="T43" fmla="*/ 144 h 153"/>
                      <a:gd name="T44" fmla="*/ 62 w 175"/>
                      <a:gd name="T45" fmla="*/ 149 h 153"/>
                      <a:gd name="T46" fmla="*/ 79 w 175"/>
                      <a:gd name="T47" fmla="*/ 152 h 153"/>
                      <a:gd name="T48" fmla="*/ 97 w 175"/>
                      <a:gd name="T49" fmla="*/ 152 h 153"/>
                      <a:gd name="T50" fmla="*/ 114 w 175"/>
                      <a:gd name="T51" fmla="*/ 149 h 153"/>
                      <a:gd name="T52" fmla="*/ 130 w 175"/>
                      <a:gd name="T53" fmla="*/ 144 h 153"/>
                      <a:gd name="T54" fmla="*/ 143 w 175"/>
                      <a:gd name="T55" fmla="*/ 135 h 153"/>
                      <a:gd name="T56" fmla="*/ 157 w 175"/>
                      <a:gd name="T57" fmla="*/ 124 h 153"/>
                      <a:gd name="T58" fmla="*/ 166 w 175"/>
                      <a:gd name="T59" fmla="*/ 113 h 153"/>
                      <a:gd name="T60" fmla="*/ 172 w 175"/>
                      <a:gd name="T61" fmla="*/ 98 h 153"/>
                      <a:gd name="T62" fmla="*/ 175 w 175"/>
                      <a:gd name="T63" fmla="*/ 84 h 153"/>
                      <a:gd name="T64" fmla="*/ 147 w 175"/>
                      <a:gd name="T65" fmla="*/ 76 h 153"/>
                      <a:gd name="T66" fmla="*/ 142 w 175"/>
                      <a:gd name="T67" fmla="*/ 95 h 153"/>
                      <a:gd name="T68" fmla="*/ 129 w 175"/>
                      <a:gd name="T69" fmla="*/ 112 h 153"/>
                      <a:gd name="T70" fmla="*/ 110 w 175"/>
                      <a:gd name="T71" fmla="*/ 123 h 153"/>
                      <a:gd name="T72" fmla="*/ 88 w 175"/>
                      <a:gd name="T73" fmla="*/ 127 h 153"/>
                      <a:gd name="T74" fmla="*/ 65 w 175"/>
                      <a:gd name="T75" fmla="*/ 123 h 153"/>
                      <a:gd name="T76" fmla="*/ 46 w 175"/>
                      <a:gd name="T77" fmla="*/ 112 h 153"/>
                      <a:gd name="T78" fmla="*/ 33 w 175"/>
                      <a:gd name="T79" fmla="*/ 95 h 153"/>
                      <a:gd name="T80" fmla="*/ 30 w 175"/>
                      <a:gd name="T81" fmla="*/ 76 h 153"/>
                      <a:gd name="T82" fmla="*/ 33 w 175"/>
                      <a:gd name="T83" fmla="*/ 56 h 153"/>
                      <a:gd name="T84" fmla="*/ 46 w 175"/>
                      <a:gd name="T85" fmla="*/ 40 h 153"/>
                      <a:gd name="T86" fmla="*/ 65 w 175"/>
                      <a:gd name="T87" fmla="*/ 30 h 153"/>
                      <a:gd name="T88" fmla="*/ 88 w 175"/>
                      <a:gd name="T89" fmla="*/ 26 h 153"/>
                      <a:gd name="T90" fmla="*/ 110 w 175"/>
                      <a:gd name="T91" fmla="*/ 30 h 153"/>
                      <a:gd name="T92" fmla="*/ 129 w 175"/>
                      <a:gd name="T93" fmla="*/ 40 h 153"/>
                      <a:gd name="T94" fmla="*/ 142 w 175"/>
                      <a:gd name="T95" fmla="*/ 56 h 153"/>
                      <a:gd name="T96" fmla="*/ 147 w 175"/>
                      <a:gd name="T97" fmla="*/ 76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5" h="153">
                        <a:moveTo>
                          <a:pt x="175" y="76"/>
                        </a:moveTo>
                        <a:lnTo>
                          <a:pt x="175" y="69"/>
                        </a:lnTo>
                        <a:lnTo>
                          <a:pt x="174" y="61"/>
                        </a:lnTo>
                        <a:lnTo>
                          <a:pt x="172" y="53"/>
                        </a:lnTo>
                        <a:lnTo>
                          <a:pt x="170" y="46"/>
                        </a:lnTo>
                        <a:lnTo>
                          <a:pt x="166" y="40"/>
                        </a:lnTo>
                        <a:lnTo>
                          <a:pt x="161" y="34"/>
                        </a:lnTo>
                        <a:lnTo>
                          <a:pt x="157" y="28"/>
                        </a:lnTo>
                        <a:lnTo>
                          <a:pt x="151" y="23"/>
                        </a:lnTo>
                        <a:lnTo>
                          <a:pt x="143" y="17"/>
                        </a:lnTo>
                        <a:lnTo>
                          <a:pt x="138" y="13"/>
                        </a:lnTo>
                        <a:lnTo>
                          <a:pt x="130" y="9"/>
                        </a:lnTo>
                        <a:lnTo>
                          <a:pt x="122" y="6"/>
                        </a:lnTo>
                        <a:lnTo>
                          <a:pt x="114" y="3"/>
                        </a:lnTo>
                        <a:lnTo>
                          <a:pt x="106" y="1"/>
                        </a:lnTo>
                        <a:lnTo>
                          <a:pt x="97" y="0"/>
                        </a:lnTo>
                        <a:lnTo>
                          <a:pt x="88" y="0"/>
                        </a:lnTo>
                        <a:lnTo>
                          <a:pt x="79" y="0"/>
                        </a:lnTo>
                        <a:lnTo>
                          <a:pt x="70" y="1"/>
                        </a:lnTo>
                        <a:lnTo>
                          <a:pt x="62" y="3"/>
                        </a:lnTo>
                        <a:lnTo>
                          <a:pt x="53" y="6"/>
                        </a:lnTo>
                        <a:lnTo>
                          <a:pt x="46" y="9"/>
                        </a:lnTo>
                        <a:lnTo>
                          <a:pt x="39" y="13"/>
                        </a:lnTo>
                        <a:lnTo>
                          <a:pt x="32" y="17"/>
                        </a:lnTo>
                        <a:lnTo>
                          <a:pt x="26" y="23"/>
                        </a:lnTo>
                        <a:lnTo>
                          <a:pt x="20" y="28"/>
                        </a:lnTo>
                        <a:lnTo>
                          <a:pt x="14" y="34"/>
                        </a:lnTo>
                        <a:lnTo>
                          <a:pt x="11" y="40"/>
                        </a:lnTo>
                        <a:lnTo>
                          <a:pt x="7" y="46"/>
                        </a:lnTo>
                        <a:lnTo>
                          <a:pt x="4" y="53"/>
                        </a:lnTo>
                        <a:lnTo>
                          <a:pt x="1" y="61"/>
                        </a:lnTo>
                        <a:lnTo>
                          <a:pt x="0" y="69"/>
                        </a:lnTo>
                        <a:lnTo>
                          <a:pt x="0" y="76"/>
                        </a:lnTo>
                        <a:lnTo>
                          <a:pt x="0" y="84"/>
                        </a:lnTo>
                        <a:lnTo>
                          <a:pt x="1" y="91"/>
                        </a:lnTo>
                        <a:lnTo>
                          <a:pt x="4" y="98"/>
                        </a:lnTo>
                        <a:lnTo>
                          <a:pt x="7" y="106"/>
                        </a:lnTo>
                        <a:lnTo>
                          <a:pt x="11" y="113"/>
                        </a:lnTo>
                        <a:lnTo>
                          <a:pt x="14" y="119"/>
                        </a:lnTo>
                        <a:lnTo>
                          <a:pt x="20" y="124"/>
                        </a:lnTo>
                        <a:lnTo>
                          <a:pt x="26" y="130"/>
                        </a:lnTo>
                        <a:lnTo>
                          <a:pt x="32" y="135"/>
                        </a:lnTo>
                        <a:lnTo>
                          <a:pt x="39" y="140"/>
                        </a:lnTo>
                        <a:lnTo>
                          <a:pt x="46" y="144"/>
                        </a:lnTo>
                        <a:lnTo>
                          <a:pt x="53" y="147"/>
                        </a:lnTo>
                        <a:lnTo>
                          <a:pt x="62" y="149"/>
                        </a:lnTo>
                        <a:lnTo>
                          <a:pt x="70" y="151"/>
                        </a:lnTo>
                        <a:lnTo>
                          <a:pt x="79" y="152"/>
                        </a:lnTo>
                        <a:lnTo>
                          <a:pt x="88" y="153"/>
                        </a:lnTo>
                        <a:lnTo>
                          <a:pt x="97" y="152"/>
                        </a:lnTo>
                        <a:lnTo>
                          <a:pt x="106" y="151"/>
                        </a:lnTo>
                        <a:lnTo>
                          <a:pt x="114" y="149"/>
                        </a:lnTo>
                        <a:lnTo>
                          <a:pt x="122" y="147"/>
                        </a:lnTo>
                        <a:lnTo>
                          <a:pt x="130" y="144"/>
                        </a:lnTo>
                        <a:lnTo>
                          <a:pt x="138" y="140"/>
                        </a:lnTo>
                        <a:lnTo>
                          <a:pt x="143" y="135"/>
                        </a:lnTo>
                        <a:lnTo>
                          <a:pt x="151" y="130"/>
                        </a:lnTo>
                        <a:lnTo>
                          <a:pt x="157" y="124"/>
                        </a:lnTo>
                        <a:lnTo>
                          <a:pt x="161" y="119"/>
                        </a:lnTo>
                        <a:lnTo>
                          <a:pt x="166" y="113"/>
                        </a:lnTo>
                        <a:lnTo>
                          <a:pt x="170" y="106"/>
                        </a:lnTo>
                        <a:lnTo>
                          <a:pt x="172" y="98"/>
                        </a:lnTo>
                        <a:lnTo>
                          <a:pt x="174" y="91"/>
                        </a:lnTo>
                        <a:lnTo>
                          <a:pt x="175" y="84"/>
                        </a:lnTo>
                        <a:lnTo>
                          <a:pt x="175" y="76"/>
                        </a:lnTo>
                        <a:close/>
                        <a:moveTo>
                          <a:pt x="147" y="76"/>
                        </a:moveTo>
                        <a:lnTo>
                          <a:pt x="146" y="86"/>
                        </a:lnTo>
                        <a:lnTo>
                          <a:pt x="142" y="95"/>
                        </a:lnTo>
                        <a:lnTo>
                          <a:pt x="136" y="105"/>
                        </a:lnTo>
                        <a:lnTo>
                          <a:pt x="129" y="112"/>
                        </a:lnTo>
                        <a:lnTo>
                          <a:pt x="121" y="118"/>
                        </a:lnTo>
                        <a:lnTo>
                          <a:pt x="110" y="123"/>
                        </a:lnTo>
                        <a:lnTo>
                          <a:pt x="100" y="126"/>
                        </a:lnTo>
                        <a:lnTo>
                          <a:pt x="88" y="127"/>
                        </a:lnTo>
                        <a:lnTo>
                          <a:pt x="76" y="126"/>
                        </a:lnTo>
                        <a:lnTo>
                          <a:pt x="65" y="123"/>
                        </a:lnTo>
                        <a:lnTo>
                          <a:pt x="55" y="118"/>
                        </a:lnTo>
                        <a:lnTo>
                          <a:pt x="46" y="112"/>
                        </a:lnTo>
                        <a:lnTo>
                          <a:pt x="39" y="105"/>
                        </a:lnTo>
                        <a:lnTo>
                          <a:pt x="33" y="95"/>
                        </a:lnTo>
                        <a:lnTo>
                          <a:pt x="31" y="86"/>
                        </a:lnTo>
                        <a:lnTo>
                          <a:pt x="30" y="76"/>
                        </a:lnTo>
                        <a:lnTo>
                          <a:pt x="31" y="66"/>
                        </a:lnTo>
                        <a:lnTo>
                          <a:pt x="33" y="56"/>
                        </a:lnTo>
                        <a:lnTo>
                          <a:pt x="39" y="47"/>
                        </a:lnTo>
                        <a:lnTo>
                          <a:pt x="46" y="40"/>
                        </a:lnTo>
                        <a:lnTo>
                          <a:pt x="55" y="34"/>
                        </a:lnTo>
                        <a:lnTo>
                          <a:pt x="65" y="30"/>
                        </a:lnTo>
                        <a:lnTo>
                          <a:pt x="76" y="27"/>
                        </a:lnTo>
                        <a:lnTo>
                          <a:pt x="88" y="26"/>
                        </a:lnTo>
                        <a:lnTo>
                          <a:pt x="100" y="27"/>
                        </a:lnTo>
                        <a:lnTo>
                          <a:pt x="110" y="30"/>
                        </a:lnTo>
                        <a:lnTo>
                          <a:pt x="121" y="34"/>
                        </a:lnTo>
                        <a:lnTo>
                          <a:pt x="129" y="40"/>
                        </a:lnTo>
                        <a:lnTo>
                          <a:pt x="136" y="47"/>
                        </a:lnTo>
                        <a:lnTo>
                          <a:pt x="142" y="56"/>
                        </a:lnTo>
                        <a:lnTo>
                          <a:pt x="146" y="66"/>
                        </a:lnTo>
                        <a:lnTo>
                          <a:pt x="147" y="76"/>
                        </a:lnTo>
                        <a:close/>
                      </a:path>
                    </a:pathLst>
                  </a:custGeom>
                  <a:solidFill>
                    <a:srgbClr val="D6ED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7" name="Freeform 7633">
                    <a:extLst>
                      <a:ext uri="{FF2B5EF4-FFF2-40B4-BE49-F238E27FC236}">
                        <a16:creationId xmlns:a16="http://schemas.microsoft.com/office/drawing/2014/main" xmlns="" id="{3BF42716-359C-4FDF-91FA-2042FF9804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86" y="1596"/>
                    <a:ext cx="24" cy="26"/>
                  </a:xfrm>
                  <a:custGeom>
                    <a:avLst/>
                    <a:gdLst>
                      <a:gd name="T0" fmla="*/ 147 w 147"/>
                      <a:gd name="T1" fmla="*/ 58 h 128"/>
                      <a:gd name="T2" fmla="*/ 144 w 147"/>
                      <a:gd name="T3" fmla="*/ 45 h 128"/>
                      <a:gd name="T4" fmla="*/ 139 w 147"/>
                      <a:gd name="T5" fmla="*/ 34 h 128"/>
                      <a:gd name="T6" fmla="*/ 131 w 147"/>
                      <a:gd name="T7" fmla="*/ 24 h 128"/>
                      <a:gd name="T8" fmla="*/ 121 w 147"/>
                      <a:gd name="T9" fmla="*/ 15 h 128"/>
                      <a:gd name="T10" fmla="*/ 109 w 147"/>
                      <a:gd name="T11" fmla="*/ 9 h 128"/>
                      <a:gd name="T12" fmla="*/ 96 w 147"/>
                      <a:gd name="T13" fmla="*/ 3 h 128"/>
                      <a:gd name="T14" fmla="*/ 81 w 147"/>
                      <a:gd name="T15" fmla="*/ 1 h 128"/>
                      <a:gd name="T16" fmla="*/ 67 w 147"/>
                      <a:gd name="T17" fmla="*/ 1 h 128"/>
                      <a:gd name="T18" fmla="*/ 52 w 147"/>
                      <a:gd name="T19" fmla="*/ 3 h 128"/>
                      <a:gd name="T20" fmla="*/ 39 w 147"/>
                      <a:gd name="T21" fmla="*/ 9 h 128"/>
                      <a:gd name="T22" fmla="*/ 28 w 147"/>
                      <a:gd name="T23" fmla="*/ 15 h 128"/>
                      <a:gd name="T24" fmla="*/ 17 w 147"/>
                      <a:gd name="T25" fmla="*/ 24 h 128"/>
                      <a:gd name="T26" fmla="*/ 10 w 147"/>
                      <a:gd name="T27" fmla="*/ 34 h 128"/>
                      <a:gd name="T28" fmla="*/ 4 w 147"/>
                      <a:gd name="T29" fmla="*/ 45 h 128"/>
                      <a:gd name="T30" fmla="*/ 0 w 147"/>
                      <a:gd name="T31" fmla="*/ 58 h 128"/>
                      <a:gd name="T32" fmla="*/ 0 w 147"/>
                      <a:gd name="T33" fmla="*/ 71 h 128"/>
                      <a:gd name="T34" fmla="*/ 4 w 147"/>
                      <a:gd name="T35" fmla="*/ 83 h 128"/>
                      <a:gd name="T36" fmla="*/ 10 w 147"/>
                      <a:gd name="T37" fmla="*/ 95 h 128"/>
                      <a:gd name="T38" fmla="*/ 17 w 147"/>
                      <a:gd name="T39" fmla="*/ 105 h 128"/>
                      <a:gd name="T40" fmla="*/ 28 w 147"/>
                      <a:gd name="T41" fmla="*/ 113 h 128"/>
                      <a:gd name="T42" fmla="*/ 39 w 147"/>
                      <a:gd name="T43" fmla="*/ 120 h 128"/>
                      <a:gd name="T44" fmla="*/ 52 w 147"/>
                      <a:gd name="T45" fmla="*/ 124 h 128"/>
                      <a:gd name="T46" fmla="*/ 67 w 147"/>
                      <a:gd name="T47" fmla="*/ 128 h 128"/>
                      <a:gd name="T48" fmla="*/ 81 w 147"/>
                      <a:gd name="T49" fmla="*/ 128 h 128"/>
                      <a:gd name="T50" fmla="*/ 96 w 147"/>
                      <a:gd name="T51" fmla="*/ 124 h 128"/>
                      <a:gd name="T52" fmla="*/ 109 w 147"/>
                      <a:gd name="T53" fmla="*/ 120 h 128"/>
                      <a:gd name="T54" fmla="*/ 121 w 147"/>
                      <a:gd name="T55" fmla="*/ 113 h 128"/>
                      <a:gd name="T56" fmla="*/ 131 w 147"/>
                      <a:gd name="T57" fmla="*/ 105 h 128"/>
                      <a:gd name="T58" fmla="*/ 139 w 147"/>
                      <a:gd name="T59" fmla="*/ 95 h 128"/>
                      <a:gd name="T60" fmla="*/ 144 w 147"/>
                      <a:gd name="T61" fmla="*/ 83 h 128"/>
                      <a:gd name="T62" fmla="*/ 147 w 147"/>
                      <a:gd name="T63" fmla="*/ 71 h 128"/>
                      <a:gd name="T64" fmla="*/ 118 w 147"/>
                      <a:gd name="T65" fmla="*/ 64 h 128"/>
                      <a:gd name="T66" fmla="*/ 114 w 147"/>
                      <a:gd name="T67" fmla="*/ 79 h 128"/>
                      <a:gd name="T68" fmla="*/ 105 w 147"/>
                      <a:gd name="T69" fmla="*/ 91 h 128"/>
                      <a:gd name="T70" fmla="*/ 92 w 147"/>
                      <a:gd name="T71" fmla="*/ 99 h 128"/>
                      <a:gd name="T72" fmla="*/ 74 w 147"/>
                      <a:gd name="T73" fmla="*/ 102 h 128"/>
                      <a:gd name="T74" fmla="*/ 57 w 147"/>
                      <a:gd name="T75" fmla="*/ 99 h 128"/>
                      <a:gd name="T76" fmla="*/ 43 w 147"/>
                      <a:gd name="T77" fmla="*/ 91 h 128"/>
                      <a:gd name="T78" fmla="*/ 33 w 147"/>
                      <a:gd name="T79" fmla="*/ 79 h 128"/>
                      <a:gd name="T80" fmla="*/ 30 w 147"/>
                      <a:gd name="T81" fmla="*/ 64 h 128"/>
                      <a:gd name="T82" fmla="*/ 33 w 147"/>
                      <a:gd name="T83" fmla="*/ 50 h 128"/>
                      <a:gd name="T84" fmla="*/ 43 w 147"/>
                      <a:gd name="T85" fmla="*/ 37 h 128"/>
                      <a:gd name="T86" fmla="*/ 57 w 147"/>
                      <a:gd name="T87" fmla="*/ 29 h 128"/>
                      <a:gd name="T88" fmla="*/ 74 w 147"/>
                      <a:gd name="T89" fmla="*/ 26 h 128"/>
                      <a:gd name="T90" fmla="*/ 92 w 147"/>
                      <a:gd name="T91" fmla="*/ 29 h 128"/>
                      <a:gd name="T92" fmla="*/ 105 w 147"/>
                      <a:gd name="T93" fmla="*/ 37 h 128"/>
                      <a:gd name="T94" fmla="*/ 114 w 147"/>
                      <a:gd name="T95" fmla="*/ 50 h 128"/>
                      <a:gd name="T96" fmla="*/ 118 w 147"/>
                      <a:gd name="T97" fmla="*/ 64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47" h="128">
                        <a:moveTo>
                          <a:pt x="147" y="64"/>
                        </a:moveTo>
                        <a:lnTo>
                          <a:pt x="147" y="58"/>
                        </a:lnTo>
                        <a:lnTo>
                          <a:pt x="146" y="52"/>
                        </a:lnTo>
                        <a:lnTo>
                          <a:pt x="144" y="45"/>
                        </a:lnTo>
                        <a:lnTo>
                          <a:pt x="141" y="39"/>
                        </a:lnTo>
                        <a:lnTo>
                          <a:pt x="139" y="34"/>
                        </a:lnTo>
                        <a:lnTo>
                          <a:pt x="135" y="29"/>
                        </a:lnTo>
                        <a:lnTo>
                          <a:pt x="131" y="24"/>
                        </a:lnTo>
                        <a:lnTo>
                          <a:pt x="126" y="19"/>
                        </a:lnTo>
                        <a:lnTo>
                          <a:pt x="121" y="15"/>
                        </a:lnTo>
                        <a:lnTo>
                          <a:pt x="115" y="12"/>
                        </a:lnTo>
                        <a:lnTo>
                          <a:pt x="109" y="9"/>
                        </a:lnTo>
                        <a:lnTo>
                          <a:pt x="102" y="5"/>
                        </a:lnTo>
                        <a:lnTo>
                          <a:pt x="96" y="3"/>
                        </a:lnTo>
                        <a:lnTo>
                          <a:pt x="89" y="1"/>
                        </a:lnTo>
                        <a:lnTo>
                          <a:pt x="81" y="1"/>
                        </a:lnTo>
                        <a:lnTo>
                          <a:pt x="74" y="0"/>
                        </a:lnTo>
                        <a:lnTo>
                          <a:pt x="67" y="1"/>
                        </a:lnTo>
                        <a:lnTo>
                          <a:pt x="60" y="1"/>
                        </a:lnTo>
                        <a:lnTo>
                          <a:pt x="52" y="3"/>
                        </a:lnTo>
                        <a:lnTo>
                          <a:pt x="45" y="5"/>
                        </a:lnTo>
                        <a:lnTo>
                          <a:pt x="39" y="9"/>
                        </a:lnTo>
                        <a:lnTo>
                          <a:pt x="32" y="12"/>
                        </a:lnTo>
                        <a:lnTo>
                          <a:pt x="28" y="15"/>
                        </a:lnTo>
                        <a:lnTo>
                          <a:pt x="22" y="19"/>
                        </a:lnTo>
                        <a:lnTo>
                          <a:pt x="17" y="24"/>
                        </a:lnTo>
                        <a:lnTo>
                          <a:pt x="13" y="29"/>
                        </a:lnTo>
                        <a:lnTo>
                          <a:pt x="10" y="34"/>
                        </a:lnTo>
                        <a:lnTo>
                          <a:pt x="6" y="39"/>
                        </a:lnTo>
                        <a:lnTo>
                          <a:pt x="4" y="45"/>
                        </a:lnTo>
                        <a:lnTo>
                          <a:pt x="1" y="52"/>
                        </a:lnTo>
                        <a:lnTo>
                          <a:pt x="0" y="58"/>
                        </a:lnTo>
                        <a:lnTo>
                          <a:pt x="0" y="64"/>
                        </a:lnTo>
                        <a:lnTo>
                          <a:pt x="0" y="71"/>
                        </a:lnTo>
                        <a:lnTo>
                          <a:pt x="1" y="77"/>
                        </a:lnTo>
                        <a:lnTo>
                          <a:pt x="4" y="83"/>
                        </a:lnTo>
                        <a:lnTo>
                          <a:pt x="6" y="89"/>
                        </a:lnTo>
                        <a:lnTo>
                          <a:pt x="10" y="95"/>
                        </a:lnTo>
                        <a:lnTo>
                          <a:pt x="13" y="100"/>
                        </a:lnTo>
                        <a:lnTo>
                          <a:pt x="17" y="105"/>
                        </a:lnTo>
                        <a:lnTo>
                          <a:pt x="22" y="109"/>
                        </a:lnTo>
                        <a:lnTo>
                          <a:pt x="28" y="113"/>
                        </a:lnTo>
                        <a:lnTo>
                          <a:pt x="32" y="117"/>
                        </a:lnTo>
                        <a:lnTo>
                          <a:pt x="39" y="120"/>
                        </a:lnTo>
                        <a:lnTo>
                          <a:pt x="45" y="122"/>
                        </a:lnTo>
                        <a:lnTo>
                          <a:pt x="52" y="124"/>
                        </a:lnTo>
                        <a:lnTo>
                          <a:pt x="60" y="126"/>
                        </a:lnTo>
                        <a:lnTo>
                          <a:pt x="67" y="128"/>
                        </a:lnTo>
                        <a:lnTo>
                          <a:pt x="74" y="128"/>
                        </a:lnTo>
                        <a:lnTo>
                          <a:pt x="81" y="128"/>
                        </a:lnTo>
                        <a:lnTo>
                          <a:pt x="89" y="126"/>
                        </a:lnTo>
                        <a:lnTo>
                          <a:pt x="96" y="124"/>
                        </a:lnTo>
                        <a:lnTo>
                          <a:pt x="102" y="122"/>
                        </a:lnTo>
                        <a:lnTo>
                          <a:pt x="109" y="120"/>
                        </a:lnTo>
                        <a:lnTo>
                          <a:pt x="115" y="117"/>
                        </a:lnTo>
                        <a:lnTo>
                          <a:pt x="121" y="113"/>
                        </a:lnTo>
                        <a:lnTo>
                          <a:pt x="126" y="109"/>
                        </a:lnTo>
                        <a:lnTo>
                          <a:pt x="131" y="105"/>
                        </a:lnTo>
                        <a:lnTo>
                          <a:pt x="135" y="100"/>
                        </a:lnTo>
                        <a:lnTo>
                          <a:pt x="139" y="95"/>
                        </a:lnTo>
                        <a:lnTo>
                          <a:pt x="141" y="89"/>
                        </a:lnTo>
                        <a:lnTo>
                          <a:pt x="144" y="83"/>
                        </a:lnTo>
                        <a:lnTo>
                          <a:pt x="146" y="77"/>
                        </a:lnTo>
                        <a:lnTo>
                          <a:pt x="147" y="71"/>
                        </a:lnTo>
                        <a:lnTo>
                          <a:pt x="147" y="64"/>
                        </a:lnTo>
                        <a:close/>
                        <a:moveTo>
                          <a:pt x="118" y="64"/>
                        </a:moveTo>
                        <a:lnTo>
                          <a:pt x="118" y="72"/>
                        </a:lnTo>
                        <a:lnTo>
                          <a:pt x="114" y="79"/>
                        </a:lnTo>
                        <a:lnTo>
                          <a:pt x="111" y="85"/>
                        </a:lnTo>
                        <a:lnTo>
                          <a:pt x="105" y="91"/>
                        </a:lnTo>
                        <a:lnTo>
                          <a:pt x="99" y="96"/>
                        </a:lnTo>
                        <a:lnTo>
                          <a:pt x="92" y="99"/>
                        </a:lnTo>
                        <a:lnTo>
                          <a:pt x="83" y="102"/>
                        </a:lnTo>
                        <a:lnTo>
                          <a:pt x="74" y="102"/>
                        </a:lnTo>
                        <a:lnTo>
                          <a:pt x="65" y="102"/>
                        </a:lnTo>
                        <a:lnTo>
                          <a:pt x="57" y="99"/>
                        </a:lnTo>
                        <a:lnTo>
                          <a:pt x="49" y="96"/>
                        </a:lnTo>
                        <a:lnTo>
                          <a:pt x="43" y="91"/>
                        </a:lnTo>
                        <a:lnTo>
                          <a:pt x="37" y="85"/>
                        </a:lnTo>
                        <a:lnTo>
                          <a:pt x="33" y="79"/>
                        </a:lnTo>
                        <a:lnTo>
                          <a:pt x="31" y="72"/>
                        </a:lnTo>
                        <a:lnTo>
                          <a:pt x="30" y="64"/>
                        </a:lnTo>
                        <a:lnTo>
                          <a:pt x="31" y="57"/>
                        </a:lnTo>
                        <a:lnTo>
                          <a:pt x="33" y="50"/>
                        </a:lnTo>
                        <a:lnTo>
                          <a:pt x="37" y="42"/>
                        </a:lnTo>
                        <a:lnTo>
                          <a:pt x="43" y="37"/>
                        </a:lnTo>
                        <a:lnTo>
                          <a:pt x="49" y="32"/>
                        </a:lnTo>
                        <a:lnTo>
                          <a:pt x="57" y="29"/>
                        </a:lnTo>
                        <a:lnTo>
                          <a:pt x="65" y="27"/>
                        </a:lnTo>
                        <a:lnTo>
                          <a:pt x="74" y="26"/>
                        </a:lnTo>
                        <a:lnTo>
                          <a:pt x="83" y="27"/>
                        </a:lnTo>
                        <a:lnTo>
                          <a:pt x="92" y="29"/>
                        </a:lnTo>
                        <a:lnTo>
                          <a:pt x="99" y="32"/>
                        </a:lnTo>
                        <a:lnTo>
                          <a:pt x="105" y="37"/>
                        </a:lnTo>
                        <a:lnTo>
                          <a:pt x="111" y="42"/>
                        </a:lnTo>
                        <a:lnTo>
                          <a:pt x="114" y="50"/>
                        </a:lnTo>
                        <a:lnTo>
                          <a:pt x="118" y="57"/>
                        </a:lnTo>
                        <a:lnTo>
                          <a:pt x="118" y="64"/>
                        </a:lnTo>
                        <a:close/>
                      </a:path>
                    </a:pathLst>
                  </a:custGeom>
                  <a:solidFill>
                    <a:srgbClr val="E0F1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8" name="Freeform 7634">
                    <a:extLst>
                      <a:ext uri="{FF2B5EF4-FFF2-40B4-BE49-F238E27FC236}">
                        <a16:creationId xmlns:a16="http://schemas.microsoft.com/office/drawing/2014/main" xmlns="" id="{CAFD16E4-557A-4B9C-A85A-E9DFE49EDC2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88" y="1599"/>
                    <a:ext cx="20" cy="20"/>
                  </a:xfrm>
                  <a:custGeom>
                    <a:avLst/>
                    <a:gdLst>
                      <a:gd name="T0" fmla="*/ 116 w 117"/>
                      <a:gd name="T1" fmla="*/ 40 h 101"/>
                      <a:gd name="T2" fmla="*/ 106 w 117"/>
                      <a:gd name="T3" fmla="*/ 21 h 101"/>
                      <a:gd name="T4" fmla="*/ 91 w 117"/>
                      <a:gd name="T5" fmla="*/ 8 h 101"/>
                      <a:gd name="T6" fmla="*/ 70 w 117"/>
                      <a:gd name="T7" fmla="*/ 1 h 101"/>
                      <a:gd name="T8" fmla="*/ 46 w 117"/>
                      <a:gd name="T9" fmla="*/ 1 h 101"/>
                      <a:gd name="T10" fmla="*/ 25 w 117"/>
                      <a:gd name="T11" fmla="*/ 8 h 101"/>
                      <a:gd name="T12" fmla="*/ 9 w 117"/>
                      <a:gd name="T13" fmla="*/ 21 h 101"/>
                      <a:gd name="T14" fmla="*/ 1 w 117"/>
                      <a:gd name="T15" fmla="*/ 40 h 101"/>
                      <a:gd name="T16" fmla="*/ 1 w 117"/>
                      <a:gd name="T17" fmla="*/ 60 h 101"/>
                      <a:gd name="T18" fmla="*/ 9 w 117"/>
                      <a:gd name="T19" fmla="*/ 79 h 101"/>
                      <a:gd name="T20" fmla="*/ 25 w 117"/>
                      <a:gd name="T21" fmla="*/ 92 h 101"/>
                      <a:gd name="T22" fmla="*/ 46 w 117"/>
                      <a:gd name="T23" fmla="*/ 100 h 101"/>
                      <a:gd name="T24" fmla="*/ 70 w 117"/>
                      <a:gd name="T25" fmla="*/ 100 h 101"/>
                      <a:gd name="T26" fmla="*/ 91 w 117"/>
                      <a:gd name="T27" fmla="*/ 92 h 101"/>
                      <a:gd name="T28" fmla="*/ 106 w 117"/>
                      <a:gd name="T29" fmla="*/ 79 h 101"/>
                      <a:gd name="T30" fmla="*/ 116 w 117"/>
                      <a:gd name="T31" fmla="*/ 60 h 101"/>
                      <a:gd name="T32" fmla="*/ 87 w 117"/>
                      <a:gd name="T33" fmla="*/ 50 h 101"/>
                      <a:gd name="T34" fmla="*/ 85 w 117"/>
                      <a:gd name="T35" fmla="*/ 60 h 101"/>
                      <a:gd name="T36" fmla="*/ 79 w 117"/>
                      <a:gd name="T37" fmla="*/ 68 h 101"/>
                      <a:gd name="T38" fmla="*/ 70 w 117"/>
                      <a:gd name="T39" fmla="*/ 74 h 101"/>
                      <a:gd name="T40" fmla="*/ 58 w 117"/>
                      <a:gd name="T41" fmla="*/ 76 h 101"/>
                      <a:gd name="T42" fmla="*/ 46 w 117"/>
                      <a:gd name="T43" fmla="*/ 74 h 101"/>
                      <a:gd name="T44" fmla="*/ 38 w 117"/>
                      <a:gd name="T45" fmla="*/ 68 h 101"/>
                      <a:gd name="T46" fmla="*/ 31 w 117"/>
                      <a:gd name="T47" fmla="*/ 60 h 101"/>
                      <a:gd name="T48" fmla="*/ 28 w 117"/>
                      <a:gd name="T49" fmla="*/ 50 h 101"/>
                      <a:gd name="T50" fmla="*/ 31 w 117"/>
                      <a:gd name="T51" fmla="*/ 41 h 101"/>
                      <a:gd name="T52" fmla="*/ 38 w 117"/>
                      <a:gd name="T53" fmla="*/ 32 h 101"/>
                      <a:gd name="T54" fmla="*/ 46 w 117"/>
                      <a:gd name="T55" fmla="*/ 26 h 101"/>
                      <a:gd name="T56" fmla="*/ 58 w 117"/>
                      <a:gd name="T57" fmla="*/ 24 h 101"/>
                      <a:gd name="T58" fmla="*/ 70 w 117"/>
                      <a:gd name="T59" fmla="*/ 26 h 101"/>
                      <a:gd name="T60" fmla="*/ 79 w 117"/>
                      <a:gd name="T61" fmla="*/ 32 h 101"/>
                      <a:gd name="T62" fmla="*/ 85 w 117"/>
                      <a:gd name="T63" fmla="*/ 41 h 101"/>
                      <a:gd name="T64" fmla="*/ 87 w 117"/>
                      <a:gd name="T65" fmla="*/ 5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17" h="101">
                        <a:moveTo>
                          <a:pt x="117" y="50"/>
                        </a:moveTo>
                        <a:lnTo>
                          <a:pt x="116" y="40"/>
                        </a:lnTo>
                        <a:lnTo>
                          <a:pt x="112" y="30"/>
                        </a:lnTo>
                        <a:lnTo>
                          <a:pt x="106" y="21"/>
                        </a:lnTo>
                        <a:lnTo>
                          <a:pt x="99" y="14"/>
                        </a:lnTo>
                        <a:lnTo>
                          <a:pt x="91" y="8"/>
                        </a:lnTo>
                        <a:lnTo>
                          <a:pt x="80" y="4"/>
                        </a:lnTo>
                        <a:lnTo>
                          <a:pt x="70" y="1"/>
                        </a:lnTo>
                        <a:lnTo>
                          <a:pt x="58" y="0"/>
                        </a:lnTo>
                        <a:lnTo>
                          <a:pt x="46" y="1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4"/>
                        </a:lnTo>
                        <a:lnTo>
                          <a:pt x="9" y="21"/>
                        </a:lnTo>
                        <a:lnTo>
                          <a:pt x="3" y="30"/>
                        </a:lnTo>
                        <a:lnTo>
                          <a:pt x="1" y="40"/>
                        </a:lnTo>
                        <a:lnTo>
                          <a:pt x="0" y="50"/>
                        </a:lnTo>
                        <a:lnTo>
                          <a:pt x="1" y="60"/>
                        </a:lnTo>
                        <a:lnTo>
                          <a:pt x="3" y="69"/>
                        </a:lnTo>
                        <a:lnTo>
                          <a:pt x="9" y="79"/>
                        </a:lnTo>
                        <a:lnTo>
                          <a:pt x="16" y="86"/>
                        </a:lnTo>
                        <a:lnTo>
                          <a:pt x="25" y="92"/>
                        </a:lnTo>
                        <a:lnTo>
                          <a:pt x="35" y="97"/>
                        </a:lnTo>
                        <a:lnTo>
                          <a:pt x="46" y="100"/>
                        </a:lnTo>
                        <a:lnTo>
                          <a:pt x="58" y="101"/>
                        </a:lnTo>
                        <a:lnTo>
                          <a:pt x="70" y="100"/>
                        </a:lnTo>
                        <a:lnTo>
                          <a:pt x="80" y="97"/>
                        </a:lnTo>
                        <a:lnTo>
                          <a:pt x="91" y="92"/>
                        </a:lnTo>
                        <a:lnTo>
                          <a:pt x="99" y="86"/>
                        </a:lnTo>
                        <a:lnTo>
                          <a:pt x="106" y="79"/>
                        </a:lnTo>
                        <a:lnTo>
                          <a:pt x="112" y="69"/>
                        </a:lnTo>
                        <a:lnTo>
                          <a:pt x="116" y="60"/>
                        </a:lnTo>
                        <a:lnTo>
                          <a:pt x="117" y="50"/>
                        </a:lnTo>
                        <a:close/>
                        <a:moveTo>
                          <a:pt x="87" y="50"/>
                        </a:moveTo>
                        <a:lnTo>
                          <a:pt x="86" y="55"/>
                        </a:lnTo>
                        <a:lnTo>
                          <a:pt x="85" y="60"/>
                        </a:lnTo>
                        <a:lnTo>
                          <a:pt x="83" y="64"/>
                        </a:lnTo>
                        <a:lnTo>
                          <a:pt x="79" y="68"/>
                        </a:lnTo>
                        <a:lnTo>
                          <a:pt x="74" y="71"/>
                        </a:lnTo>
                        <a:lnTo>
                          <a:pt x="70" y="74"/>
                        </a:lnTo>
                        <a:lnTo>
                          <a:pt x="64" y="75"/>
                        </a:lnTo>
                        <a:lnTo>
                          <a:pt x="58" y="76"/>
                        </a:lnTo>
                        <a:lnTo>
                          <a:pt x="52" y="75"/>
                        </a:lnTo>
                        <a:lnTo>
                          <a:pt x="46" y="74"/>
                        </a:lnTo>
                        <a:lnTo>
                          <a:pt x="41" y="71"/>
                        </a:lnTo>
                        <a:lnTo>
                          <a:pt x="38" y="68"/>
                        </a:lnTo>
                        <a:lnTo>
                          <a:pt x="34" y="64"/>
                        </a:lnTo>
                        <a:lnTo>
                          <a:pt x="31" y="60"/>
                        </a:lnTo>
                        <a:lnTo>
                          <a:pt x="29" y="55"/>
                        </a:lnTo>
                        <a:lnTo>
                          <a:pt x="28" y="50"/>
                        </a:lnTo>
                        <a:lnTo>
                          <a:pt x="29" y="45"/>
                        </a:lnTo>
                        <a:lnTo>
                          <a:pt x="31" y="41"/>
                        </a:lnTo>
                        <a:lnTo>
                          <a:pt x="34" y="36"/>
                        </a:lnTo>
                        <a:lnTo>
                          <a:pt x="38" y="32"/>
                        </a:lnTo>
                        <a:lnTo>
                          <a:pt x="41" y="29"/>
                        </a:lnTo>
                        <a:lnTo>
                          <a:pt x="46" y="26"/>
                        </a:lnTo>
                        <a:lnTo>
                          <a:pt x="52" y="25"/>
                        </a:lnTo>
                        <a:lnTo>
                          <a:pt x="58" y="24"/>
                        </a:lnTo>
                        <a:lnTo>
                          <a:pt x="64" y="25"/>
                        </a:lnTo>
                        <a:lnTo>
                          <a:pt x="70" y="26"/>
                        </a:lnTo>
                        <a:lnTo>
                          <a:pt x="74" y="29"/>
                        </a:lnTo>
                        <a:lnTo>
                          <a:pt x="79" y="32"/>
                        </a:lnTo>
                        <a:lnTo>
                          <a:pt x="83" y="36"/>
                        </a:lnTo>
                        <a:lnTo>
                          <a:pt x="85" y="41"/>
                        </a:lnTo>
                        <a:lnTo>
                          <a:pt x="86" y="45"/>
                        </a:lnTo>
                        <a:lnTo>
                          <a:pt x="87" y="50"/>
                        </a:lnTo>
                        <a:close/>
                      </a:path>
                    </a:pathLst>
                  </a:custGeom>
                  <a:solidFill>
                    <a:srgbClr val="E8F4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19" name="Freeform 7635">
                    <a:extLst>
                      <a:ext uri="{FF2B5EF4-FFF2-40B4-BE49-F238E27FC236}">
                        <a16:creationId xmlns:a16="http://schemas.microsoft.com/office/drawing/2014/main" xmlns="" id="{D2F2A20F-C2DE-4B54-81C0-A83D8F01A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1" y="1601"/>
                    <a:ext cx="14" cy="16"/>
                  </a:xfrm>
                  <a:custGeom>
                    <a:avLst/>
                    <a:gdLst>
                      <a:gd name="T0" fmla="*/ 88 w 88"/>
                      <a:gd name="T1" fmla="*/ 38 h 76"/>
                      <a:gd name="T2" fmla="*/ 88 w 88"/>
                      <a:gd name="T3" fmla="*/ 31 h 76"/>
                      <a:gd name="T4" fmla="*/ 84 w 88"/>
                      <a:gd name="T5" fmla="*/ 24 h 76"/>
                      <a:gd name="T6" fmla="*/ 81 w 88"/>
                      <a:gd name="T7" fmla="*/ 16 h 76"/>
                      <a:gd name="T8" fmla="*/ 75 w 88"/>
                      <a:gd name="T9" fmla="*/ 11 h 76"/>
                      <a:gd name="T10" fmla="*/ 69 w 88"/>
                      <a:gd name="T11" fmla="*/ 6 h 76"/>
                      <a:gd name="T12" fmla="*/ 62 w 88"/>
                      <a:gd name="T13" fmla="*/ 3 h 76"/>
                      <a:gd name="T14" fmla="*/ 53 w 88"/>
                      <a:gd name="T15" fmla="*/ 1 h 76"/>
                      <a:gd name="T16" fmla="*/ 44 w 88"/>
                      <a:gd name="T17" fmla="*/ 0 h 76"/>
                      <a:gd name="T18" fmla="*/ 35 w 88"/>
                      <a:gd name="T19" fmla="*/ 1 h 76"/>
                      <a:gd name="T20" fmla="*/ 27 w 88"/>
                      <a:gd name="T21" fmla="*/ 3 h 76"/>
                      <a:gd name="T22" fmla="*/ 19 w 88"/>
                      <a:gd name="T23" fmla="*/ 6 h 76"/>
                      <a:gd name="T24" fmla="*/ 13 w 88"/>
                      <a:gd name="T25" fmla="*/ 11 h 76"/>
                      <a:gd name="T26" fmla="*/ 7 w 88"/>
                      <a:gd name="T27" fmla="*/ 16 h 76"/>
                      <a:gd name="T28" fmla="*/ 3 w 88"/>
                      <a:gd name="T29" fmla="*/ 24 h 76"/>
                      <a:gd name="T30" fmla="*/ 1 w 88"/>
                      <a:gd name="T31" fmla="*/ 31 h 76"/>
                      <a:gd name="T32" fmla="*/ 0 w 88"/>
                      <a:gd name="T33" fmla="*/ 38 h 76"/>
                      <a:gd name="T34" fmla="*/ 1 w 88"/>
                      <a:gd name="T35" fmla="*/ 46 h 76"/>
                      <a:gd name="T36" fmla="*/ 3 w 88"/>
                      <a:gd name="T37" fmla="*/ 53 h 76"/>
                      <a:gd name="T38" fmla="*/ 7 w 88"/>
                      <a:gd name="T39" fmla="*/ 59 h 76"/>
                      <a:gd name="T40" fmla="*/ 13 w 88"/>
                      <a:gd name="T41" fmla="*/ 65 h 76"/>
                      <a:gd name="T42" fmla="*/ 19 w 88"/>
                      <a:gd name="T43" fmla="*/ 70 h 76"/>
                      <a:gd name="T44" fmla="*/ 27 w 88"/>
                      <a:gd name="T45" fmla="*/ 73 h 76"/>
                      <a:gd name="T46" fmla="*/ 35 w 88"/>
                      <a:gd name="T47" fmla="*/ 76 h 76"/>
                      <a:gd name="T48" fmla="*/ 44 w 88"/>
                      <a:gd name="T49" fmla="*/ 76 h 76"/>
                      <a:gd name="T50" fmla="*/ 53 w 88"/>
                      <a:gd name="T51" fmla="*/ 76 h 76"/>
                      <a:gd name="T52" fmla="*/ 62 w 88"/>
                      <a:gd name="T53" fmla="*/ 73 h 76"/>
                      <a:gd name="T54" fmla="*/ 69 w 88"/>
                      <a:gd name="T55" fmla="*/ 70 h 76"/>
                      <a:gd name="T56" fmla="*/ 75 w 88"/>
                      <a:gd name="T57" fmla="*/ 65 h 76"/>
                      <a:gd name="T58" fmla="*/ 81 w 88"/>
                      <a:gd name="T59" fmla="*/ 59 h 76"/>
                      <a:gd name="T60" fmla="*/ 84 w 88"/>
                      <a:gd name="T61" fmla="*/ 53 h 76"/>
                      <a:gd name="T62" fmla="*/ 88 w 88"/>
                      <a:gd name="T63" fmla="*/ 46 h 76"/>
                      <a:gd name="T64" fmla="*/ 88 w 88"/>
                      <a:gd name="T65" fmla="*/ 38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8" h="76">
                        <a:moveTo>
                          <a:pt x="88" y="38"/>
                        </a:moveTo>
                        <a:lnTo>
                          <a:pt x="88" y="31"/>
                        </a:lnTo>
                        <a:lnTo>
                          <a:pt x="84" y="24"/>
                        </a:lnTo>
                        <a:lnTo>
                          <a:pt x="81" y="16"/>
                        </a:lnTo>
                        <a:lnTo>
                          <a:pt x="75" y="11"/>
                        </a:lnTo>
                        <a:lnTo>
                          <a:pt x="69" y="6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6"/>
                        </a:lnTo>
                        <a:lnTo>
                          <a:pt x="13" y="11"/>
                        </a:lnTo>
                        <a:lnTo>
                          <a:pt x="7" y="16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8"/>
                        </a:lnTo>
                        <a:lnTo>
                          <a:pt x="1" y="46"/>
                        </a:lnTo>
                        <a:lnTo>
                          <a:pt x="3" y="53"/>
                        </a:lnTo>
                        <a:lnTo>
                          <a:pt x="7" y="59"/>
                        </a:lnTo>
                        <a:lnTo>
                          <a:pt x="13" y="65"/>
                        </a:lnTo>
                        <a:lnTo>
                          <a:pt x="19" y="70"/>
                        </a:lnTo>
                        <a:lnTo>
                          <a:pt x="27" y="73"/>
                        </a:lnTo>
                        <a:lnTo>
                          <a:pt x="35" y="76"/>
                        </a:lnTo>
                        <a:lnTo>
                          <a:pt x="44" y="76"/>
                        </a:lnTo>
                        <a:lnTo>
                          <a:pt x="53" y="76"/>
                        </a:lnTo>
                        <a:lnTo>
                          <a:pt x="62" y="73"/>
                        </a:lnTo>
                        <a:lnTo>
                          <a:pt x="69" y="70"/>
                        </a:lnTo>
                        <a:lnTo>
                          <a:pt x="75" y="65"/>
                        </a:lnTo>
                        <a:lnTo>
                          <a:pt x="81" y="59"/>
                        </a:lnTo>
                        <a:lnTo>
                          <a:pt x="84" y="53"/>
                        </a:lnTo>
                        <a:lnTo>
                          <a:pt x="88" y="46"/>
                        </a:lnTo>
                        <a:lnTo>
                          <a:pt x="88" y="38"/>
                        </a:lnTo>
                        <a:close/>
                      </a:path>
                    </a:pathLst>
                  </a:custGeom>
                  <a:solidFill>
                    <a:srgbClr val="F0F8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20" name="Freeform 7636">
                    <a:extLst>
                      <a:ext uri="{FF2B5EF4-FFF2-40B4-BE49-F238E27FC236}">
                        <a16:creationId xmlns:a16="http://schemas.microsoft.com/office/drawing/2014/main" xmlns="" id="{2399138F-F474-408A-A25A-E76C6AF728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3" y="1604"/>
                    <a:ext cx="10" cy="10"/>
                  </a:xfrm>
                  <a:custGeom>
                    <a:avLst/>
                    <a:gdLst>
                      <a:gd name="T0" fmla="*/ 59 w 59"/>
                      <a:gd name="T1" fmla="*/ 26 h 52"/>
                      <a:gd name="T2" fmla="*/ 58 w 59"/>
                      <a:gd name="T3" fmla="*/ 21 h 52"/>
                      <a:gd name="T4" fmla="*/ 57 w 59"/>
                      <a:gd name="T5" fmla="*/ 17 h 52"/>
                      <a:gd name="T6" fmla="*/ 55 w 59"/>
                      <a:gd name="T7" fmla="*/ 12 h 52"/>
                      <a:gd name="T8" fmla="*/ 51 w 59"/>
                      <a:gd name="T9" fmla="*/ 8 h 52"/>
                      <a:gd name="T10" fmla="*/ 46 w 59"/>
                      <a:gd name="T11" fmla="*/ 5 h 52"/>
                      <a:gd name="T12" fmla="*/ 42 w 59"/>
                      <a:gd name="T13" fmla="*/ 2 h 52"/>
                      <a:gd name="T14" fmla="*/ 36 w 59"/>
                      <a:gd name="T15" fmla="*/ 1 h 52"/>
                      <a:gd name="T16" fmla="*/ 30 w 59"/>
                      <a:gd name="T17" fmla="*/ 0 h 52"/>
                      <a:gd name="T18" fmla="*/ 24 w 59"/>
                      <a:gd name="T19" fmla="*/ 1 h 52"/>
                      <a:gd name="T20" fmla="*/ 18 w 59"/>
                      <a:gd name="T21" fmla="*/ 2 h 52"/>
                      <a:gd name="T22" fmla="*/ 13 w 59"/>
                      <a:gd name="T23" fmla="*/ 5 h 52"/>
                      <a:gd name="T24" fmla="*/ 10 w 59"/>
                      <a:gd name="T25" fmla="*/ 8 h 52"/>
                      <a:gd name="T26" fmla="*/ 6 w 59"/>
                      <a:gd name="T27" fmla="*/ 12 h 52"/>
                      <a:gd name="T28" fmla="*/ 3 w 59"/>
                      <a:gd name="T29" fmla="*/ 17 h 52"/>
                      <a:gd name="T30" fmla="*/ 1 w 59"/>
                      <a:gd name="T31" fmla="*/ 21 h 52"/>
                      <a:gd name="T32" fmla="*/ 0 w 59"/>
                      <a:gd name="T33" fmla="*/ 26 h 52"/>
                      <a:gd name="T34" fmla="*/ 1 w 59"/>
                      <a:gd name="T35" fmla="*/ 31 h 52"/>
                      <a:gd name="T36" fmla="*/ 3 w 59"/>
                      <a:gd name="T37" fmla="*/ 36 h 52"/>
                      <a:gd name="T38" fmla="*/ 6 w 59"/>
                      <a:gd name="T39" fmla="*/ 40 h 52"/>
                      <a:gd name="T40" fmla="*/ 10 w 59"/>
                      <a:gd name="T41" fmla="*/ 44 h 52"/>
                      <a:gd name="T42" fmla="*/ 13 w 59"/>
                      <a:gd name="T43" fmla="*/ 47 h 52"/>
                      <a:gd name="T44" fmla="*/ 18 w 59"/>
                      <a:gd name="T45" fmla="*/ 50 h 52"/>
                      <a:gd name="T46" fmla="*/ 24 w 59"/>
                      <a:gd name="T47" fmla="*/ 51 h 52"/>
                      <a:gd name="T48" fmla="*/ 30 w 59"/>
                      <a:gd name="T49" fmla="*/ 52 h 52"/>
                      <a:gd name="T50" fmla="*/ 36 w 59"/>
                      <a:gd name="T51" fmla="*/ 51 h 52"/>
                      <a:gd name="T52" fmla="*/ 42 w 59"/>
                      <a:gd name="T53" fmla="*/ 50 h 52"/>
                      <a:gd name="T54" fmla="*/ 46 w 59"/>
                      <a:gd name="T55" fmla="*/ 47 h 52"/>
                      <a:gd name="T56" fmla="*/ 51 w 59"/>
                      <a:gd name="T57" fmla="*/ 44 h 52"/>
                      <a:gd name="T58" fmla="*/ 55 w 59"/>
                      <a:gd name="T59" fmla="*/ 40 h 52"/>
                      <a:gd name="T60" fmla="*/ 57 w 59"/>
                      <a:gd name="T61" fmla="*/ 36 h 52"/>
                      <a:gd name="T62" fmla="*/ 58 w 59"/>
                      <a:gd name="T63" fmla="*/ 31 h 52"/>
                      <a:gd name="T64" fmla="*/ 59 w 59"/>
                      <a:gd name="T65" fmla="*/ 26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9" h="52">
                        <a:moveTo>
                          <a:pt x="59" y="26"/>
                        </a:moveTo>
                        <a:lnTo>
                          <a:pt x="58" y="21"/>
                        </a:lnTo>
                        <a:lnTo>
                          <a:pt x="57" y="17"/>
                        </a:lnTo>
                        <a:lnTo>
                          <a:pt x="55" y="12"/>
                        </a:lnTo>
                        <a:lnTo>
                          <a:pt x="51" y="8"/>
                        </a:lnTo>
                        <a:lnTo>
                          <a:pt x="46" y="5"/>
                        </a:lnTo>
                        <a:lnTo>
                          <a:pt x="42" y="2"/>
                        </a:lnTo>
                        <a:lnTo>
                          <a:pt x="36" y="1"/>
                        </a:lnTo>
                        <a:lnTo>
                          <a:pt x="30" y="0"/>
                        </a:lnTo>
                        <a:lnTo>
                          <a:pt x="24" y="1"/>
                        </a:lnTo>
                        <a:lnTo>
                          <a:pt x="18" y="2"/>
                        </a:lnTo>
                        <a:lnTo>
                          <a:pt x="13" y="5"/>
                        </a:lnTo>
                        <a:lnTo>
                          <a:pt x="10" y="8"/>
                        </a:lnTo>
                        <a:lnTo>
                          <a:pt x="6" y="12"/>
                        </a:lnTo>
                        <a:lnTo>
                          <a:pt x="3" y="17"/>
                        </a:lnTo>
                        <a:lnTo>
                          <a:pt x="1" y="21"/>
                        </a:lnTo>
                        <a:lnTo>
                          <a:pt x="0" y="26"/>
                        </a:lnTo>
                        <a:lnTo>
                          <a:pt x="1" y="31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4"/>
                        </a:lnTo>
                        <a:lnTo>
                          <a:pt x="13" y="47"/>
                        </a:lnTo>
                        <a:lnTo>
                          <a:pt x="18" y="50"/>
                        </a:lnTo>
                        <a:lnTo>
                          <a:pt x="24" y="51"/>
                        </a:lnTo>
                        <a:lnTo>
                          <a:pt x="30" y="52"/>
                        </a:lnTo>
                        <a:lnTo>
                          <a:pt x="36" y="51"/>
                        </a:lnTo>
                        <a:lnTo>
                          <a:pt x="42" y="50"/>
                        </a:lnTo>
                        <a:lnTo>
                          <a:pt x="46" y="47"/>
                        </a:lnTo>
                        <a:lnTo>
                          <a:pt x="51" y="44"/>
                        </a:lnTo>
                        <a:lnTo>
                          <a:pt x="55" y="40"/>
                        </a:lnTo>
                        <a:lnTo>
                          <a:pt x="57" y="36"/>
                        </a:lnTo>
                        <a:lnTo>
                          <a:pt x="58" y="31"/>
                        </a:lnTo>
                        <a:lnTo>
                          <a:pt x="59" y="26"/>
                        </a:lnTo>
                        <a:close/>
                      </a:path>
                    </a:pathLst>
                  </a:custGeom>
                  <a:solidFill>
                    <a:srgbClr val="F7F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21" name="Freeform 7637">
                    <a:extLst>
                      <a:ext uri="{FF2B5EF4-FFF2-40B4-BE49-F238E27FC236}">
                        <a16:creationId xmlns:a16="http://schemas.microsoft.com/office/drawing/2014/main" xmlns="" id="{E9C2EDAB-155B-4023-8CC4-6535747BC2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6" y="1607"/>
                    <a:ext cx="5" cy="5"/>
                  </a:xfrm>
                  <a:custGeom>
                    <a:avLst/>
                    <a:gdLst>
                      <a:gd name="T0" fmla="*/ 29 w 29"/>
                      <a:gd name="T1" fmla="*/ 12 h 25"/>
                      <a:gd name="T2" fmla="*/ 28 w 29"/>
                      <a:gd name="T3" fmla="*/ 7 h 25"/>
                      <a:gd name="T4" fmla="*/ 24 w 29"/>
                      <a:gd name="T5" fmla="*/ 3 h 25"/>
                      <a:gd name="T6" fmla="*/ 20 w 29"/>
                      <a:gd name="T7" fmla="*/ 1 h 25"/>
                      <a:gd name="T8" fmla="*/ 14 w 29"/>
                      <a:gd name="T9" fmla="*/ 0 h 25"/>
                      <a:gd name="T10" fmla="*/ 8 w 29"/>
                      <a:gd name="T11" fmla="*/ 1 h 25"/>
                      <a:gd name="T12" fmla="*/ 3 w 29"/>
                      <a:gd name="T13" fmla="*/ 3 h 25"/>
                      <a:gd name="T14" fmla="*/ 1 w 29"/>
                      <a:gd name="T15" fmla="*/ 7 h 25"/>
                      <a:gd name="T16" fmla="*/ 0 w 29"/>
                      <a:gd name="T17" fmla="*/ 12 h 25"/>
                      <a:gd name="T18" fmla="*/ 1 w 29"/>
                      <a:gd name="T19" fmla="*/ 17 h 25"/>
                      <a:gd name="T20" fmla="*/ 3 w 29"/>
                      <a:gd name="T21" fmla="*/ 21 h 25"/>
                      <a:gd name="T22" fmla="*/ 8 w 29"/>
                      <a:gd name="T23" fmla="*/ 24 h 25"/>
                      <a:gd name="T24" fmla="*/ 14 w 29"/>
                      <a:gd name="T25" fmla="*/ 25 h 25"/>
                      <a:gd name="T26" fmla="*/ 20 w 29"/>
                      <a:gd name="T27" fmla="*/ 24 h 25"/>
                      <a:gd name="T28" fmla="*/ 24 w 29"/>
                      <a:gd name="T29" fmla="*/ 21 h 25"/>
                      <a:gd name="T30" fmla="*/ 28 w 29"/>
                      <a:gd name="T31" fmla="*/ 17 h 25"/>
                      <a:gd name="T32" fmla="*/ 29 w 29"/>
                      <a:gd name="T33" fmla="*/ 1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9" h="25">
                        <a:moveTo>
                          <a:pt x="29" y="12"/>
                        </a:moveTo>
                        <a:lnTo>
                          <a:pt x="28" y="7"/>
                        </a:lnTo>
                        <a:lnTo>
                          <a:pt x="24" y="3"/>
                        </a:lnTo>
                        <a:lnTo>
                          <a:pt x="20" y="1"/>
                        </a:lnTo>
                        <a:lnTo>
                          <a:pt x="14" y="0"/>
                        </a:lnTo>
                        <a:lnTo>
                          <a:pt x="8" y="1"/>
                        </a:lnTo>
                        <a:lnTo>
                          <a:pt x="3" y="3"/>
                        </a:lnTo>
                        <a:lnTo>
                          <a:pt x="1" y="7"/>
                        </a:lnTo>
                        <a:lnTo>
                          <a:pt x="0" y="12"/>
                        </a:lnTo>
                        <a:lnTo>
                          <a:pt x="1" y="17"/>
                        </a:lnTo>
                        <a:lnTo>
                          <a:pt x="3" y="21"/>
                        </a:lnTo>
                        <a:lnTo>
                          <a:pt x="8" y="24"/>
                        </a:lnTo>
                        <a:lnTo>
                          <a:pt x="14" y="25"/>
                        </a:lnTo>
                        <a:lnTo>
                          <a:pt x="20" y="24"/>
                        </a:lnTo>
                        <a:lnTo>
                          <a:pt x="24" y="21"/>
                        </a:lnTo>
                        <a:lnTo>
                          <a:pt x="28" y="17"/>
                        </a:lnTo>
                        <a:lnTo>
                          <a:pt x="2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22" name="Rectangle 7638">
                    <a:extLst>
                      <a:ext uri="{FF2B5EF4-FFF2-40B4-BE49-F238E27FC236}">
                        <a16:creationId xmlns:a16="http://schemas.microsoft.com/office/drawing/2014/main" xmlns="" id="{46AA8F22-B270-4762-A82D-8DFCFA505E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51" y="1008"/>
                    <a:ext cx="218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Sample</a:t>
                    </a:r>
                    <a:endParaRPr lang="en-US" altLang="hu-HU"/>
                  </a:p>
                </p:txBody>
              </p:sp>
              <p:sp>
                <p:nvSpPr>
                  <p:cNvPr id="331223" name="Rectangle 7639">
                    <a:extLst>
                      <a:ext uri="{FF2B5EF4-FFF2-40B4-BE49-F238E27FC236}">
                        <a16:creationId xmlns:a16="http://schemas.microsoft.com/office/drawing/2014/main" xmlns="" id="{E4764D3C-2D6F-4E94-A7CB-F2F05913E5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38" y="1063"/>
                    <a:ext cx="218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Sample</a:t>
                    </a:r>
                    <a:endParaRPr lang="en-US" altLang="hu-HU"/>
                  </a:p>
                </p:txBody>
              </p:sp>
              <p:sp>
                <p:nvSpPr>
                  <p:cNvPr id="331224" name="Rectangle 7640">
                    <a:extLst>
                      <a:ext uri="{FF2B5EF4-FFF2-40B4-BE49-F238E27FC236}">
                        <a16:creationId xmlns:a16="http://schemas.microsoft.com/office/drawing/2014/main" xmlns="" id="{E0257736-FC98-42E6-A2CD-9A94FE988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1938"/>
                    <a:ext cx="491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Secondary target</a:t>
                    </a:r>
                    <a:endParaRPr lang="en-US" altLang="hu-HU"/>
                  </a:p>
                </p:txBody>
              </p:sp>
              <p:sp>
                <p:nvSpPr>
                  <p:cNvPr id="331225" name="Rectangle 7641">
                    <a:extLst>
                      <a:ext uri="{FF2B5EF4-FFF2-40B4-BE49-F238E27FC236}">
                        <a16:creationId xmlns:a16="http://schemas.microsoft.com/office/drawing/2014/main" xmlns="" id="{0A4E8630-53AF-4554-B512-12904981C9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1" y="1728"/>
                    <a:ext cx="297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X-ray tube</a:t>
                    </a:r>
                    <a:endParaRPr lang="en-US" altLang="hu-HU"/>
                  </a:p>
                </p:txBody>
              </p:sp>
              <p:sp>
                <p:nvSpPr>
                  <p:cNvPr id="331226" name="Rectangle 7642">
                    <a:extLst>
                      <a:ext uri="{FF2B5EF4-FFF2-40B4-BE49-F238E27FC236}">
                        <a16:creationId xmlns:a16="http://schemas.microsoft.com/office/drawing/2014/main" xmlns="" id="{6446ADB9-2E97-4A3B-9812-1C4F9B38D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64" y="1081"/>
                    <a:ext cx="297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X-ray tube</a:t>
                    </a:r>
                    <a:endParaRPr lang="en-US" altLang="hu-HU"/>
                  </a:p>
                </p:txBody>
              </p:sp>
              <p:sp>
                <p:nvSpPr>
                  <p:cNvPr id="331227" name="Freeform 7643">
                    <a:extLst>
                      <a:ext uri="{FF2B5EF4-FFF2-40B4-BE49-F238E27FC236}">
                        <a16:creationId xmlns:a16="http://schemas.microsoft.com/office/drawing/2014/main" xmlns="" id="{048DCE34-D4B2-43C0-99CC-2122D8A08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5" y="2017"/>
                    <a:ext cx="73" cy="118"/>
                  </a:xfrm>
                  <a:custGeom>
                    <a:avLst/>
                    <a:gdLst>
                      <a:gd name="T0" fmla="*/ 116 w 438"/>
                      <a:gd name="T1" fmla="*/ 0 h 589"/>
                      <a:gd name="T2" fmla="*/ 438 w 438"/>
                      <a:gd name="T3" fmla="*/ 536 h 589"/>
                      <a:gd name="T4" fmla="*/ 322 w 438"/>
                      <a:gd name="T5" fmla="*/ 589 h 589"/>
                      <a:gd name="T6" fmla="*/ 0 w 438"/>
                      <a:gd name="T7" fmla="*/ 52 h 589"/>
                      <a:gd name="T8" fmla="*/ 116 w 438"/>
                      <a:gd name="T9" fmla="*/ 0 h 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8" h="589">
                        <a:moveTo>
                          <a:pt x="116" y="0"/>
                        </a:moveTo>
                        <a:lnTo>
                          <a:pt x="438" y="536"/>
                        </a:lnTo>
                        <a:lnTo>
                          <a:pt x="322" y="589"/>
                        </a:lnTo>
                        <a:lnTo>
                          <a:pt x="0" y="52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00A5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28" name="Freeform 7644">
                    <a:extLst>
                      <a:ext uri="{FF2B5EF4-FFF2-40B4-BE49-F238E27FC236}">
                        <a16:creationId xmlns:a16="http://schemas.microsoft.com/office/drawing/2014/main" xmlns="" id="{D516B3E9-E0D2-49CF-99D9-8BE3E146AD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4" y="2011"/>
                    <a:ext cx="75" cy="119"/>
                  </a:xfrm>
                  <a:custGeom>
                    <a:avLst/>
                    <a:gdLst>
                      <a:gd name="T0" fmla="*/ 322 w 450"/>
                      <a:gd name="T1" fmla="*/ 595 h 595"/>
                      <a:gd name="T2" fmla="*/ 0 w 450"/>
                      <a:gd name="T3" fmla="*/ 59 h 595"/>
                      <a:gd name="T4" fmla="*/ 128 w 450"/>
                      <a:gd name="T5" fmla="*/ 0 h 595"/>
                      <a:gd name="T6" fmla="*/ 450 w 450"/>
                      <a:gd name="T7" fmla="*/ 537 h 595"/>
                      <a:gd name="T8" fmla="*/ 322 w 450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5">
                        <a:moveTo>
                          <a:pt x="322" y="595"/>
                        </a:moveTo>
                        <a:lnTo>
                          <a:pt x="0" y="59"/>
                        </a:lnTo>
                        <a:lnTo>
                          <a:pt x="128" y="0"/>
                        </a:lnTo>
                        <a:lnTo>
                          <a:pt x="450" y="537"/>
                        </a:lnTo>
                        <a:lnTo>
                          <a:pt x="322" y="595"/>
                        </a:lnTo>
                        <a:close/>
                      </a:path>
                    </a:pathLst>
                  </a:custGeom>
                  <a:solidFill>
                    <a:srgbClr val="16A7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29" name="Freeform 7645">
                    <a:extLst>
                      <a:ext uri="{FF2B5EF4-FFF2-40B4-BE49-F238E27FC236}">
                        <a16:creationId xmlns:a16="http://schemas.microsoft.com/office/drawing/2014/main" xmlns="" id="{25C04F9C-9D39-485C-827B-109068CBE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4" y="2006"/>
                    <a:ext cx="75" cy="119"/>
                  </a:xfrm>
                  <a:custGeom>
                    <a:avLst/>
                    <a:gdLst>
                      <a:gd name="T0" fmla="*/ 322 w 450"/>
                      <a:gd name="T1" fmla="*/ 595 h 595"/>
                      <a:gd name="T2" fmla="*/ 0 w 450"/>
                      <a:gd name="T3" fmla="*/ 59 h 595"/>
                      <a:gd name="T4" fmla="*/ 128 w 450"/>
                      <a:gd name="T5" fmla="*/ 0 h 595"/>
                      <a:gd name="T6" fmla="*/ 450 w 450"/>
                      <a:gd name="T7" fmla="*/ 538 h 595"/>
                      <a:gd name="T8" fmla="*/ 322 w 450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5">
                        <a:moveTo>
                          <a:pt x="322" y="595"/>
                        </a:moveTo>
                        <a:lnTo>
                          <a:pt x="0" y="59"/>
                        </a:lnTo>
                        <a:lnTo>
                          <a:pt x="128" y="0"/>
                        </a:lnTo>
                        <a:lnTo>
                          <a:pt x="450" y="538"/>
                        </a:lnTo>
                        <a:lnTo>
                          <a:pt x="322" y="595"/>
                        </a:lnTo>
                        <a:close/>
                      </a:path>
                    </a:pathLst>
                  </a:custGeom>
                  <a:solidFill>
                    <a:srgbClr val="40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0" name="Freeform 7646">
                    <a:extLst>
                      <a:ext uri="{FF2B5EF4-FFF2-40B4-BE49-F238E27FC236}">
                        <a16:creationId xmlns:a16="http://schemas.microsoft.com/office/drawing/2014/main" xmlns="" id="{54FCEE34-A991-455B-95CB-8D03B60F4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2000"/>
                    <a:ext cx="75" cy="119"/>
                  </a:xfrm>
                  <a:custGeom>
                    <a:avLst/>
                    <a:gdLst>
                      <a:gd name="T0" fmla="*/ 322 w 450"/>
                      <a:gd name="T1" fmla="*/ 594 h 594"/>
                      <a:gd name="T2" fmla="*/ 0 w 450"/>
                      <a:gd name="T3" fmla="*/ 57 h 594"/>
                      <a:gd name="T4" fmla="*/ 128 w 450"/>
                      <a:gd name="T5" fmla="*/ 0 h 594"/>
                      <a:gd name="T6" fmla="*/ 450 w 450"/>
                      <a:gd name="T7" fmla="*/ 537 h 594"/>
                      <a:gd name="T8" fmla="*/ 322 w 450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4">
                        <a:moveTo>
                          <a:pt x="322" y="594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0" y="537"/>
                        </a:lnTo>
                        <a:lnTo>
                          <a:pt x="322" y="594"/>
                        </a:lnTo>
                        <a:close/>
                      </a:path>
                    </a:pathLst>
                  </a:custGeom>
                  <a:solidFill>
                    <a:srgbClr val="59B4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1" name="Freeform 7647">
                    <a:extLst>
                      <a:ext uri="{FF2B5EF4-FFF2-40B4-BE49-F238E27FC236}">
                        <a16:creationId xmlns:a16="http://schemas.microsoft.com/office/drawing/2014/main" xmlns="" id="{1E119699-4C47-4521-B7B4-2F11D86E5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6" y="1994"/>
                    <a:ext cx="75" cy="119"/>
                  </a:xfrm>
                  <a:custGeom>
                    <a:avLst/>
                    <a:gdLst>
                      <a:gd name="T0" fmla="*/ 322 w 450"/>
                      <a:gd name="T1" fmla="*/ 595 h 595"/>
                      <a:gd name="T2" fmla="*/ 0 w 450"/>
                      <a:gd name="T3" fmla="*/ 57 h 595"/>
                      <a:gd name="T4" fmla="*/ 127 w 450"/>
                      <a:gd name="T5" fmla="*/ 0 h 595"/>
                      <a:gd name="T6" fmla="*/ 450 w 450"/>
                      <a:gd name="T7" fmla="*/ 537 h 595"/>
                      <a:gd name="T8" fmla="*/ 322 w 450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5">
                        <a:moveTo>
                          <a:pt x="322" y="595"/>
                        </a:moveTo>
                        <a:lnTo>
                          <a:pt x="0" y="57"/>
                        </a:lnTo>
                        <a:lnTo>
                          <a:pt x="127" y="0"/>
                        </a:lnTo>
                        <a:lnTo>
                          <a:pt x="450" y="537"/>
                        </a:lnTo>
                        <a:lnTo>
                          <a:pt x="322" y="595"/>
                        </a:lnTo>
                        <a:close/>
                      </a:path>
                    </a:pathLst>
                  </a:custGeom>
                  <a:solidFill>
                    <a:srgbClr val="63B7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2" name="Freeform 7648">
                    <a:extLst>
                      <a:ext uri="{FF2B5EF4-FFF2-40B4-BE49-F238E27FC236}">
                        <a16:creationId xmlns:a16="http://schemas.microsoft.com/office/drawing/2014/main" xmlns="" id="{286C846A-67B2-4747-9808-7E8BB7B5B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6" y="1988"/>
                    <a:ext cx="75" cy="119"/>
                  </a:xfrm>
                  <a:custGeom>
                    <a:avLst/>
                    <a:gdLst>
                      <a:gd name="T0" fmla="*/ 322 w 450"/>
                      <a:gd name="T1" fmla="*/ 596 h 596"/>
                      <a:gd name="T2" fmla="*/ 0 w 450"/>
                      <a:gd name="T3" fmla="*/ 59 h 596"/>
                      <a:gd name="T4" fmla="*/ 127 w 450"/>
                      <a:gd name="T5" fmla="*/ 0 h 596"/>
                      <a:gd name="T6" fmla="*/ 450 w 450"/>
                      <a:gd name="T7" fmla="*/ 539 h 596"/>
                      <a:gd name="T8" fmla="*/ 322 w 450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6">
                        <a:moveTo>
                          <a:pt x="322" y="596"/>
                        </a:moveTo>
                        <a:lnTo>
                          <a:pt x="0" y="59"/>
                        </a:lnTo>
                        <a:lnTo>
                          <a:pt x="127" y="0"/>
                        </a:lnTo>
                        <a:lnTo>
                          <a:pt x="450" y="539"/>
                        </a:lnTo>
                        <a:lnTo>
                          <a:pt x="322" y="596"/>
                        </a:lnTo>
                        <a:close/>
                      </a:path>
                    </a:pathLst>
                  </a:custGeom>
                  <a:solidFill>
                    <a:srgbClr val="6EBB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3" name="Freeform 7649">
                    <a:extLst>
                      <a:ext uri="{FF2B5EF4-FFF2-40B4-BE49-F238E27FC236}">
                        <a16:creationId xmlns:a16="http://schemas.microsoft.com/office/drawing/2014/main" xmlns="" id="{CFCB8BCD-DC83-44A3-AFF8-34995DEB5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7" y="1982"/>
                    <a:ext cx="75" cy="120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9 h 596"/>
                      <a:gd name="T4" fmla="*/ 128 w 451"/>
                      <a:gd name="T5" fmla="*/ 0 h 596"/>
                      <a:gd name="T6" fmla="*/ 451 w 451"/>
                      <a:gd name="T7" fmla="*/ 539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9"/>
                        </a:lnTo>
                        <a:lnTo>
                          <a:pt x="128" y="0"/>
                        </a:lnTo>
                        <a:lnTo>
                          <a:pt x="451" y="539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7ABF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4" name="Freeform 7650">
                    <a:extLst>
                      <a:ext uri="{FF2B5EF4-FFF2-40B4-BE49-F238E27FC236}">
                        <a16:creationId xmlns:a16="http://schemas.microsoft.com/office/drawing/2014/main" xmlns="" id="{2C40ED5D-EB4D-456C-8C1F-97FB3E8425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7" y="1977"/>
                    <a:ext cx="76" cy="119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7 h 596"/>
                      <a:gd name="T4" fmla="*/ 128 w 451"/>
                      <a:gd name="T5" fmla="*/ 0 h 596"/>
                      <a:gd name="T6" fmla="*/ 451 w 451"/>
                      <a:gd name="T7" fmla="*/ 538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1" y="538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86C4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5" name="Freeform 7651">
                    <a:extLst>
                      <a:ext uri="{FF2B5EF4-FFF2-40B4-BE49-F238E27FC236}">
                        <a16:creationId xmlns:a16="http://schemas.microsoft.com/office/drawing/2014/main" xmlns="" id="{54D5B4C5-9F55-466E-9346-B0C1B75DA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8" y="1971"/>
                    <a:ext cx="75" cy="119"/>
                  </a:xfrm>
                  <a:custGeom>
                    <a:avLst/>
                    <a:gdLst>
                      <a:gd name="T0" fmla="*/ 323 w 451"/>
                      <a:gd name="T1" fmla="*/ 597 h 597"/>
                      <a:gd name="T2" fmla="*/ 0 w 451"/>
                      <a:gd name="T3" fmla="*/ 58 h 597"/>
                      <a:gd name="T4" fmla="*/ 128 w 451"/>
                      <a:gd name="T5" fmla="*/ 0 h 597"/>
                      <a:gd name="T6" fmla="*/ 451 w 451"/>
                      <a:gd name="T7" fmla="*/ 539 h 597"/>
                      <a:gd name="T8" fmla="*/ 323 w 451"/>
                      <a:gd name="T9" fmla="*/ 597 h 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7">
                        <a:moveTo>
                          <a:pt x="323" y="597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451" y="539"/>
                        </a:lnTo>
                        <a:lnTo>
                          <a:pt x="323" y="597"/>
                        </a:lnTo>
                        <a:close/>
                      </a:path>
                    </a:pathLst>
                  </a:custGeom>
                  <a:solidFill>
                    <a:srgbClr val="94CA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6" name="Freeform 7652">
                    <a:extLst>
                      <a:ext uri="{FF2B5EF4-FFF2-40B4-BE49-F238E27FC236}">
                        <a16:creationId xmlns:a16="http://schemas.microsoft.com/office/drawing/2014/main" xmlns="" id="{740D99CB-3BB0-485D-BCE6-BCCF279708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7" y="1900"/>
                    <a:ext cx="97" cy="184"/>
                  </a:xfrm>
                  <a:custGeom>
                    <a:avLst/>
                    <a:gdLst>
                      <a:gd name="T0" fmla="*/ 450 w 578"/>
                      <a:gd name="T1" fmla="*/ 922 h 922"/>
                      <a:gd name="T2" fmla="*/ 127 w 578"/>
                      <a:gd name="T3" fmla="*/ 384 h 922"/>
                      <a:gd name="T4" fmla="*/ 197 w 578"/>
                      <a:gd name="T5" fmla="*/ 352 h 922"/>
                      <a:gd name="T6" fmla="*/ 0 w 578"/>
                      <a:gd name="T7" fmla="*/ 28 h 922"/>
                      <a:gd name="T8" fmla="*/ 59 w 578"/>
                      <a:gd name="T9" fmla="*/ 0 h 922"/>
                      <a:gd name="T10" fmla="*/ 578 w 578"/>
                      <a:gd name="T11" fmla="*/ 865 h 922"/>
                      <a:gd name="T12" fmla="*/ 450 w 578"/>
                      <a:gd name="T13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8" h="922">
                        <a:moveTo>
                          <a:pt x="450" y="922"/>
                        </a:moveTo>
                        <a:lnTo>
                          <a:pt x="127" y="384"/>
                        </a:lnTo>
                        <a:lnTo>
                          <a:pt x="197" y="352"/>
                        </a:lnTo>
                        <a:lnTo>
                          <a:pt x="0" y="28"/>
                        </a:lnTo>
                        <a:lnTo>
                          <a:pt x="59" y="0"/>
                        </a:lnTo>
                        <a:lnTo>
                          <a:pt x="578" y="865"/>
                        </a:lnTo>
                        <a:lnTo>
                          <a:pt x="450" y="922"/>
                        </a:lnTo>
                        <a:close/>
                      </a:path>
                    </a:pathLst>
                  </a:custGeom>
                  <a:solidFill>
                    <a:srgbClr val="A0CF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7" name="Freeform 7653">
                    <a:extLst>
                      <a:ext uri="{FF2B5EF4-FFF2-40B4-BE49-F238E27FC236}">
                        <a16:creationId xmlns:a16="http://schemas.microsoft.com/office/drawing/2014/main" xmlns="" id="{89E2F52B-B84F-4C31-8603-3C539BAF25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7" y="1894"/>
                    <a:ext cx="108" cy="185"/>
                  </a:xfrm>
                  <a:custGeom>
                    <a:avLst/>
                    <a:gdLst>
                      <a:gd name="T0" fmla="*/ 514 w 642"/>
                      <a:gd name="T1" fmla="*/ 922 h 922"/>
                      <a:gd name="T2" fmla="*/ 191 w 642"/>
                      <a:gd name="T3" fmla="*/ 383 h 922"/>
                      <a:gd name="T4" fmla="*/ 197 w 642"/>
                      <a:gd name="T5" fmla="*/ 381 h 922"/>
                      <a:gd name="T6" fmla="*/ 0 w 642"/>
                      <a:gd name="T7" fmla="*/ 57 h 922"/>
                      <a:gd name="T8" fmla="*/ 123 w 642"/>
                      <a:gd name="T9" fmla="*/ 0 h 922"/>
                      <a:gd name="T10" fmla="*/ 642 w 642"/>
                      <a:gd name="T11" fmla="*/ 865 h 922"/>
                      <a:gd name="T12" fmla="*/ 514 w 642"/>
                      <a:gd name="T13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2" h="922">
                        <a:moveTo>
                          <a:pt x="514" y="922"/>
                        </a:moveTo>
                        <a:lnTo>
                          <a:pt x="191" y="383"/>
                        </a:lnTo>
                        <a:lnTo>
                          <a:pt x="197" y="381"/>
                        </a:lnTo>
                        <a:lnTo>
                          <a:pt x="0" y="57"/>
                        </a:lnTo>
                        <a:lnTo>
                          <a:pt x="123" y="0"/>
                        </a:lnTo>
                        <a:lnTo>
                          <a:pt x="642" y="865"/>
                        </a:lnTo>
                        <a:lnTo>
                          <a:pt x="514" y="922"/>
                        </a:lnTo>
                        <a:close/>
                      </a:path>
                    </a:pathLst>
                  </a:custGeom>
                  <a:solidFill>
                    <a:srgbClr val="A9D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8" name="Freeform 7654">
                    <a:extLst>
                      <a:ext uri="{FF2B5EF4-FFF2-40B4-BE49-F238E27FC236}">
                        <a16:creationId xmlns:a16="http://schemas.microsoft.com/office/drawing/2014/main" xmlns="" id="{676D5C72-D261-4B05-8420-418842DAA0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" y="1889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2 h 922"/>
                      <a:gd name="T2" fmla="*/ 0 w 647"/>
                      <a:gd name="T3" fmla="*/ 57 h 922"/>
                      <a:gd name="T4" fmla="*/ 128 w 647"/>
                      <a:gd name="T5" fmla="*/ 0 h 922"/>
                      <a:gd name="T6" fmla="*/ 647 w 647"/>
                      <a:gd name="T7" fmla="*/ 863 h 922"/>
                      <a:gd name="T8" fmla="*/ 519 w 647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2">
                        <a:moveTo>
                          <a:pt x="519" y="922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2"/>
                        </a:lnTo>
                        <a:close/>
                      </a:path>
                    </a:pathLst>
                  </a:custGeom>
                  <a:solidFill>
                    <a:srgbClr val="B3D8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39" name="Freeform 7655">
                    <a:extLst>
                      <a:ext uri="{FF2B5EF4-FFF2-40B4-BE49-F238E27FC236}">
                        <a16:creationId xmlns:a16="http://schemas.microsoft.com/office/drawing/2014/main" xmlns="" id="{96274991-7CF9-4A02-9EC5-6137DB34D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" y="1883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2 h 922"/>
                      <a:gd name="T2" fmla="*/ 0 w 647"/>
                      <a:gd name="T3" fmla="*/ 57 h 922"/>
                      <a:gd name="T4" fmla="*/ 128 w 647"/>
                      <a:gd name="T5" fmla="*/ 0 h 922"/>
                      <a:gd name="T6" fmla="*/ 647 w 647"/>
                      <a:gd name="T7" fmla="*/ 864 h 922"/>
                      <a:gd name="T8" fmla="*/ 519 w 647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2">
                        <a:moveTo>
                          <a:pt x="519" y="922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2"/>
                        </a:lnTo>
                        <a:close/>
                      </a:path>
                    </a:pathLst>
                  </a:custGeom>
                  <a:solidFill>
                    <a:srgbClr val="BDDD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0" name="Freeform 7656">
                    <a:extLst>
                      <a:ext uri="{FF2B5EF4-FFF2-40B4-BE49-F238E27FC236}">
                        <a16:creationId xmlns:a16="http://schemas.microsoft.com/office/drawing/2014/main" xmlns="" id="{CCFF4A57-B716-4404-99D4-4049DF17A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9" y="1877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C7E19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1" name="Freeform 7657">
                    <a:extLst>
                      <a:ext uri="{FF2B5EF4-FFF2-40B4-BE49-F238E27FC236}">
                        <a16:creationId xmlns:a16="http://schemas.microsoft.com/office/drawing/2014/main" xmlns="" id="{C54FAD1E-CF8A-43F5-B466-E089B8E86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9" y="1871"/>
                    <a:ext cx="108" cy="185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D2E6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2" name="Freeform 7658">
                    <a:extLst>
                      <a:ext uri="{FF2B5EF4-FFF2-40B4-BE49-F238E27FC236}">
                        <a16:creationId xmlns:a16="http://schemas.microsoft.com/office/drawing/2014/main" xmlns="" id="{FB326E2B-EE07-4D6D-A583-8ED146ACB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1866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DCEB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3" name="Freeform 7659">
                    <a:extLst>
                      <a:ext uri="{FF2B5EF4-FFF2-40B4-BE49-F238E27FC236}">
                        <a16:creationId xmlns:a16="http://schemas.microsoft.com/office/drawing/2014/main" xmlns="" id="{75C9EF01-9901-4059-AE41-147BA0DDF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1" y="1860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E5EF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4" name="Freeform 7660">
                    <a:extLst>
                      <a:ext uri="{FF2B5EF4-FFF2-40B4-BE49-F238E27FC236}">
                        <a16:creationId xmlns:a16="http://schemas.microsoft.com/office/drawing/2014/main" xmlns="" id="{E446E445-4254-4FB5-AAD3-A86D06472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1" y="1854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F0F4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5" name="Freeform 7661">
                    <a:extLst>
                      <a:ext uri="{FF2B5EF4-FFF2-40B4-BE49-F238E27FC236}">
                        <a16:creationId xmlns:a16="http://schemas.microsoft.com/office/drawing/2014/main" xmlns="" id="{1547F8C9-768C-4C78-B64E-C7CF2C616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2" y="1848"/>
                    <a:ext cx="108" cy="185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6" name="Freeform 7662">
                    <a:extLst>
                      <a:ext uri="{FF2B5EF4-FFF2-40B4-BE49-F238E27FC236}">
                        <a16:creationId xmlns:a16="http://schemas.microsoft.com/office/drawing/2014/main" xmlns="" id="{0893EFE4-CFAD-4F86-AF69-738F5A274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3" y="1843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EDF2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7" name="Freeform 7663">
                    <a:extLst>
                      <a:ext uri="{FF2B5EF4-FFF2-40B4-BE49-F238E27FC236}">
                        <a16:creationId xmlns:a16="http://schemas.microsoft.com/office/drawing/2014/main" xmlns="" id="{03335276-07FE-4F7F-B6E7-4E4A1CF7FB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" y="1837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E1EE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8" name="Freeform 7664">
                    <a:extLst>
                      <a:ext uri="{FF2B5EF4-FFF2-40B4-BE49-F238E27FC236}">
                        <a16:creationId xmlns:a16="http://schemas.microsoft.com/office/drawing/2014/main" xmlns="" id="{305188E9-7B9E-4C3C-89FC-5D80B56499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4" y="1831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D4E8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49" name="Freeform 7665">
                    <a:extLst>
                      <a:ext uri="{FF2B5EF4-FFF2-40B4-BE49-F238E27FC236}">
                        <a16:creationId xmlns:a16="http://schemas.microsoft.com/office/drawing/2014/main" xmlns="" id="{B318A010-0D12-4D55-9705-6B0EE2722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5" y="1825"/>
                    <a:ext cx="108" cy="185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606 w 647"/>
                      <a:gd name="T9" fmla="*/ 882 h 921"/>
                      <a:gd name="T10" fmla="*/ 519 w 647"/>
                      <a:gd name="T11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606" y="882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C6E1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0" name="Freeform 7666">
                    <a:extLst>
                      <a:ext uri="{FF2B5EF4-FFF2-40B4-BE49-F238E27FC236}">
                        <a16:creationId xmlns:a16="http://schemas.microsoft.com/office/drawing/2014/main" xmlns="" id="{BEC17308-4594-4DBA-B457-A0185C82F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5" y="1820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42 w 647"/>
                      <a:gd name="T9" fmla="*/ 911 h 921"/>
                      <a:gd name="T10" fmla="*/ 519 w 647"/>
                      <a:gd name="T11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42" y="911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B9DB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1" name="Freeform 7667">
                    <a:extLst>
                      <a:ext uri="{FF2B5EF4-FFF2-40B4-BE49-F238E27FC236}">
                        <a16:creationId xmlns:a16="http://schemas.microsoft.com/office/drawing/2014/main" xmlns="" id="{73C4C45D-AEF2-4ACB-9519-EB57AB836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6" y="1814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ABD46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2" name="Freeform 7668">
                    <a:extLst>
                      <a:ext uri="{FF2B5EF4-FFF2-40B4-BE49-F238E27FC236}">
                        <a16:creationId xmlns:a16="http://schemas.microsoft.com/office/drawing/2014/main" xmlns="" id="{04799B4D-695B-4976-9427-525DCB6E7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7" y="1808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9FCF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3" name="Freeform 7669">
                    <a:extLst>
                      <a:ext uri="{FF2B5EF4-FFF2-40B4-BE49-F238E27FC236}">
                        <a16:creationId xmlns:a16="http://schemas.microsoft.com/office/drawing/2014/main" xmlns="" id="{2010A07A-8DB9-46EF-AC2F-3F7B28BCC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" y="1802"/>
                    <a:ext cx="108" cy="185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8FC8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4" name="Freeform 7670">
                    <a:extLst>
                      <a:ext uri="{FF2B5EF4-FFF2-40B4-BE49-F238E27FC236}">
                        <a16:creationId xmlns:a16="http://schemas.microsoft.com/office/drawing/2014/main" xmlns="" id="{9C272BD9-9381-48EE-B092-671E6E2DA8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8" y="1797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8 h 921"/>
                      <a:gd name="T4" fmla="*/ 128 w 647"/>
                      <a:gd name="T5" fmla="*/ 0 h 921"/>
                      <a:gd name="T6" fmla="*/ 647 w 647"/>
                      <a:gd name="T7" fmla="*/ 864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80C1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5" name="Freeform 7671">
                    <a:extLst>
                      <a:ext uri="{FF2B5EF4-FFF2-40B4-BE49-F238E27FC236}">
                        <a16:creationId xmlns:a16="http://schemas.microsoft.com/office/drawing/2014/main" xmlns="" id="{991A87F6-E5E5-4022-9058-84EEAEF11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1791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1 h 921"/>
                      <a:gd name="T2" fmla="*/ 0 w 647"/>
                      <a:gd name="T3" fmla="*/ 57 h 921"/>
                      <a:gd name="T4" fmla="*/ 128 w 647"/>
                      <a:gd name="T5" fmla="*/ 0 h 921"/>
                      <a:gd name="T6" fmla="*/ 647 w 647"/>
                      <a:gd name="T7" fmla="*/ 863 h 921"/>
                      <a:gd name="T8" fmla="*/ 519 w 647"/>
                      <a:gd name="T9" fmla="*/ 921 h 9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1">
                        <a:moveTo>
                          <a:pt x="519" y="921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647" y="863"/>
                        </a:lnTo>
                        <a:lnTo>
                          <a:pt x="519" y="921"/>
                        </a:lnTo>
                        <a:close/>
                      </a:path>
                    </a:pathLst>
                  </a:custGeom>
                  <a:solidFill>
                    <a:srgbClr val="70BB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6" name="Freeform 7672">
                    <a:extLst>
                      <a:ext uri="{FF2B5EF4-FFF2-40B4-BE49-F238E27FC236}">
                        <a16:creationId xmlns:a16="http://schemas.microsoft.com/office/drawing/2014/main" xmlns="" id="{E78FD8DD-0A0A-477E-9B6B-38B9A04BEF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79" y="1785"/>
                    <a:ext cx="108" cy="184"/>
                  </a:xfrm>
                  <a:custGeom>
                    <a:avLst/>
                    <a:gdLst>
                      <a:gd name="T0" fmla="*/ 519 w 647"/>
                      <a:gd name="T1" fmla="*/ 922 h 922"/>
                      <a:gd name="T2" fmla="*/ 0 w 647"/>
                      <a:gd name="T3" fmla="*/ 58 h 922"/>
                      <a:gd name="T4" fmla="*/ 128 w 647"/>
                      <a:gd name="T5" fmla="*/ 0 h 922"/>
                      <a:gd name="T6" fmla="*/ 647 w 647"/>
                      <a:gd name="T7" fmla="*/ 864 h 922"/>
                      <a:gd name="T8" fmla="*/ 519 w 647"/>
                      <a:gd name="T9" fmla="*/ 922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7" h="922">
                        <a:moveTo>
                          <a:pt x="519" y="922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647" y="864"/>
                        </a:lnTo>
                        <a:lnTo>
                          <a:pt x="519" y="922"/>
                        </a:lnTo>
                        <a:close/>
                      </a:path>
                    </a:pathLst>
                  </a:custGeom>
                  <a:solidFill>
                    <a:srgbClr val="62B7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7" name="Freeform 7673">
                    <a:extLst>
                      <a:ext uri="{FF2B5EF4-FFF2-40B4-BE49-F238E27FC236}">
                        <a16:creationId xmlns:a16="http://schemas.microsoft.com/office/drawing/2014/main" xmlns="" id="{84DFCDA6-A98F-4ADC-BD97-6094FC83F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0" y="1781"/>
                    <a:ext cx="108" cy="183"/>
                  </a:xfrm>
                  <a:custGeom>
                    <a:avLst/>
                    <a:gdLst>
                      <a:gd name="T0" fmla="*/ 519 w 647"/>
                      <a:gd name="T1" fmla="*/ 911 h 911"/>
                      <a:gd name="T2" fmla="*/ 0 w 647"/>
                      <a:gd name="T3" fmla="*/ 48 h 911"/>
                      <a:gd name="T4" fmla="*/ 103 w 647"/>
                      <a:gd name="T5" fmla="*/ 0 h 911"/>
                      <a:gd name="T6" fmla="*/ 300 w 647"/>
                      <a:gd name="T7" fmla="*/ 326 h 911"/>
                      <a:gd name="T8" fmla="*/ 324 w 647"/>
                      <a:gd name="T9" fmla="*/ 314 h 911"/>
                      <a:gd name="T10" fmla="*/ 647 w 647"/>
                      <a:gd name="T11" fmla="*/ 854 h 911"/>
                      <a:gd name="T12" fmla="*/ 519 w 647"/>
                      <a:gd name="T13" fmla="*/ 911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7" h="911">
                        <a:moveTo>
                          <a:pt x="519" y="911"/>
                        </a:moveTo>
                        <a:lnTo>
                          <a:pt x="0" y="48"/>
                        </a:lnTo>
                        <a:lnTo>
                          <a:pt x="103" y="0"/>
                        </a:lnTo>
                        <a:lnTo>
                          <a:pt x="300" y="326"/>
                        </a:lnTo>
                        <a:lnTo>
                          <a:pt x="324" y="314"/>
                        </a:lnTo>
                        <a:lnTo>
                          <a:pt x="647" y="854"/>
                        </a:lnTo>
                        <a:lnTo>
                          <a:pt x="519" y="911"/>
                        </a:lnTo>
                        <a:close/>
                      </a:path>
                    </a:pathLst>
                  </a:custGeom>
                  <a:solidFill>
                    <a:srgbClr val="54B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8" name="Freeform 7674">
                    <a:extLst>
                      <a:ext uri="{FF2B5EF4-FFF2-40B4-BE49-F238E27FC236}">
                        <a16:creationId xmlns:a16="http://schemas.microsoft.com/office/drawing/2014/main" xmlns="" id="{9FAA7FA3-7322-4081-8165-2A6B2DEDC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1" y="1781"/>
                    <a:ext cx="108" cy="177"/>
                  </a:xfrm>
                  <a:custGeom>
                    <a:avLst/>
                    <a:gdLst>
                      <a:gd name="T0" fmla="*/ 519 w 647"/>
                      <a:gd name="T1" fmla="*/ 882 h 882"/>
                      <a:gd name="T2" fmla="*/ 0 w 647"/>
                      <a:gd name="T3" fmla="*/ 18 h 882"/>
                      <a:gd name="T4" fmla="*/ 39 w 647"/>
                      <a:gd name="T5" fmla="*/ 0 h 882"/>
                      <a:gd name="T6" fmla="*/ 236 w 647"/>
                      <a:gd name="T7" fmla="*/ 326 h 882"/>
                      <a:gd name="T8" fmla="*/ 324 w 647"/>
                      <a:gd name="T9" fmla="*/ 287 h 882"/>
                      <a:gd name="T10" fmla="*/ 647 w 647"/>
                      <a:gd name="T11" fmla="*/ 825 h 882"/>
                      <a:gd name="T12" fmla="*/ 519 w 647"/>
                      <a:gd name="T13" fmla="*/ 882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7" h="882">
                        <a:moveTo>
                          <a:pt x="519" y="882"/>
                        </a:moveTo>
                        <a:lnTo>
                          <a:pt x="0" y="18"/>
                        </a:lnTo>
                        <a:lnTo>
                          <a:pt x="39" y="0"/>
                        </a:lnTo>
                        <a:lnTo>
                          <a:pt x="236" y="326"/>
                        </a:lnTo>
                        <a:lnTo>
                          <a:pt x="324" y="287"/>
                        </a:lnTo>
                        <a:lnTo>
                          <a:pt x="647" y="825"/>
                        </a:lnTo>
                        <a:lnTo>
                          <a:pt x="519" y="882"/>
                        </a:lnTo>
                        <a:close/>
                      </a:path>
                    </a:pathLst>
                  </a:custGeom>
                  <a:solidFill>
                    <a:srgbClr val="4EB1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59" name="Freeform 7675">
                    <a:extLst>
                      <a:ext uri="{FF2B5EF4-FFF2-40B4-BE49-F238E27FC236}">
                        <a16:creationId xmlns:a16="http://schemas.microsoft.com/office/drawing/2014/main" xmlns="" id="{14759B98-DE04-41AC-B12B-34F52B1E6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4" y="1833"/>
                    <a:ext cx="75" cy="119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6 h 596"/>
                      <a:gd name="T4" fmla="*/ 128 w 451"/>
                      <a:gd name="T5" fmla="*/ 0 h 596"/>
                      <a:gd name="T6" fmla="*/ 451 w 451"/>
                      <a:gd name="T7" fmla="*/ 538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6"/>
                        </a:lnTo>
                        <a:lnTo>
                          <a:pt x="128" y="0"/>
                        </a:lnTo>
                        <a:lnTo>
                          <a:pt x="451" y="538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48B0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0" name="Freeform 7676">
                    <a:extLst>
                      <a:ext uri="{FF2B5EF4-FFF2-40B4-BE49-F238E27FC236}">
                        <a16:creationId xmlns:a16="http://schemas.microsoft.com/office/drawing/2014/main" xmlns="" id="{DA9BE86E-245B-4F06-8E92-033923DD9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1827"/>
                    <a:ext cx="75" cy="119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8 h 596"/>
                      <a:gd name="T4" fmla="*/ 128 w 451"/>
                      <a:gd name="T5" fmla="*/ 0 h 596"/>
                      <a:gd name="T6" fmla="*/ 451 w 451"/>
                      <a:gd name="T7" fmla="*/ 538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8"/>
                        </a:lnTo>
                        <a:lnTo>
                          <a:pt x="128" y="0"/>
                        </a:lnTo>
                        <a:lnTo>
                          <a:pt x="451" y="538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44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1" name="Freeform 7677">
                    <a:extLst>
                      <a:ext uri="{FF2B5EF4-FFF2-40B4-BE49-F238E27FC236}">
                        <a16:creationId xmlns:a16="http://schemas.microsoft.com/office/drawing/2014/main" xmlns="" id="{035773AA-6C0D-4A56-B1B6-1591A446B5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5" y="1821"/>
                    <a:ext cx="76" cy="120"/>
                  </a:xfrm>
                  <a:custGeom>
                    <a:avLst/>
                    <a:gdLst>
                      <a:gd name="T0" fmla="*/ 323 w 451"/>
                      <a:gd name="T1" fmla="*/ 596 h 596"/>
                      <a:gd name="T2" fmla="*/ 0 w 451"/>
                      <a:gd name="T3" fmla="*/ 58 h 596"/>
                      <a:gd name="T4" fmla="*/ 127 w 451"/>
                      <a:gd name="T5" fmla="*/ 0 h 596"/>
                      <a:gd name="T6" fmla="*/ 451 w 451"/>
                      <a:gd name="T7" fmla="*/ 538 h 596"/>
                      <a:gd name="T8" fmla="*/ 323 w 451"/>
                      <a:gd name="T9" fmla="*/ 596 h 5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6">
                        <a:moveTo>
                          <a:pt x="323" y="596"/>
                        </a:moveTo>
                        <a:lnTo>
                          <a:pt x="0" y="58"/>
                        </a:lnTo>
                        <a:lnTo>
                          <a:pt x="127" y="0"/>
                        </a:lnTo>
                        <a:lnTo>
                          <a:pt x="451" y="538"/>
                        </a:lnTo>
                        <a:lnTo>
                          <a:pt x="323" y="596"/>
                        </a:lnTo>
                        <a:close/>
                      </a:path>
                    </a:pathLst>
                  </a:custGeom>
                  <a:solidFill>
                    <a:srgbClr val="40AE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2" name="Freeform 7678">
                    <a:extLst>
                      <a:ext uri="{FF2B5EF4-FFF2-40B4-BE49-F238E27FC236}">
                        <a16:creationId xmlns:a16="http://schemas.microsoft.com/office/drawing/2014/main" xmlns="" id="{CC16C758-4EA5-486C-8932-81BD0E0EB2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6" y="1816"/>
                    <a:ext cx="75" cy="119"/>
                  </a:xfrm>
                  <a:custGeom>
                    <a:avLst/>
                    <a:gdLst>
                      <a:gd name="T0" fmla="*/ 323 w 451"/>
                      <a:gd name="T1" fmla="*/ 595 h 595"/>
                      <a:gd name="T2" fmla="*/ 0 w 451"/>
                      <a:gd name="T3" fmla="*/ 57 h 595"/>
                      <a:gd name="T4" fmla="*/ 127 w 451"/>
                      <a:gd name="T5" fmla="*/ 0 h 595"/>
                      <a:gd name="T6" fmla="*/ 451 w 451"/>
                      <a:gd name="T7" fmla="*/ 537 h 595"/>
                      <a:gd name="T8" fmla="*/ 323 w 451"/>
                      <a:gd name="T9" fmla="*/ 59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595">
                        <a:moveTo>
                          <a:pt x="323" y="595"/>
                        </a:moveTo>
                        <a:lnTo>
                          <a:pt x="0" y="57"/>
                        </a:lnTo>
                        <a:lnTo>
                          <a:pt x="127" y="0"/>
                        </a:lnTo>
                        <a:lnTo>
                          <a:pt x="451" y="537"/>
                        </a:lnTo>
                        <a:lnTo>
                          <a:pt x="323" y="595"/>
                        </a:lnTo>
                        <a:close/>
                      </a:path>
                    </a:pathLst>
                  </a:custGeom>
                  <a:solidFill>
                    <a:srgbClr val="3DAD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3" name="Freeform 7679">
                    <a:extLst>
                      <a:ext uri="{FF2B5EF4-FFF2-40B4-BE49-F238E27FC236}">
                        <a16:creationId xmlns:a16="http://schemas.microsoft.com/office/drawing/2014/main" xmlns="" id="{778458D6-E403-4027-BDE6-0CCA9D1E8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7" y="1810"/>
                    <a:ext cx="75" cy="119"/>
                  </a:xfrm>
                  <a:custGeom>
                    <a:avLst/>
                    <a:gdLst>
                      <a:gd name="T0" fmla="*/ 324 w 452"/>
                      <a:gd name="T1" fmla="*/ 594 h 594"/>
                      <a:gd name="T2" fmla="*/ 0 w 452"/>
                      <a:gd name="T3" fmla="*/ 56 h 594"/>
                      <a:gd name="T4" fmla="*/ 130 w 452"/>
                      <a:gd name="T5" fmla="*/ 0 h 594"/>
                      <a:gd name="T6" fmla="*/ 452 w 452"/>
                      <a:gd name="T7" fmla="*/ 536 h 594"/>
                      <a:gd name="T8" fmla="*/ 324 w 452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2" h="594">
                        <a:moveTo>
                          <a:pt x="324" y="594"/>
                        </a:moveTo>
                        <a:lnTo>
                          <a:pt x="0" y="56"/>
                        </a:lnTo>
                        <a:lnTo>
                          <a:pt x="130" y="0"/>
                        </a:lnTo>
                        <a:lnTo>
                          <a:pt x="452" y="536"/>
                        </a:lnTo>
                        <a:lnTo>
                          <a:pt x="324" y="594"/>
                        </a:lnTo>
                        <a:close/>
                      </a:path>
                    </a:pathLst>
                  </a:custGeom>
                  <a:solidFill>
                    <a:srgbClr val="3BAD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4" name="Freeform 7680">
                    <a:extLst>
                      <a:ext uri="{FF2B5EF4-FFF2-40B4-BE49-F238E27FC236}">
                        <a16:creationId xmlns:a16="http://schemas.microsoft.com/office/drawing/2014/main" xmlns="" id="{98E0227A-4C57-4CAD-AC25-4427B56DE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7" y="1804"/>
                    <a:ext cx="75" cy="119"/>
                  </a:xfrm>
                  <a:custGeom>
                    <a:avLst/>
                    <a:gdLst>
                      <a:gd name="T0" fmla="*/ 324 w 452"/>
                      <a:gd name="T1" fmla="*/ 594 h 594"/>
                      <a:gd name="T2" fmla="*/ 0 w 452"/>
                      <a:gd name="T3" fmla="*/ 57 h 594"/>
                      <a:gd name="T4" fmla="*/ 130 w 452"/>
                      <a:gd name="T5" fmla="*/ 0 h 594"/>
                      <a:gd name="T6" fmla="*/ 452 w 452"/>
                      <a:gd name="T7" fmla="*/ 537 h 594"/>
                      <a:gd name="T8" fmla="*/ 324 w 452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2" h="594">
                        <a:moveTo>
                          <a:pt x="324" y="594"/>
                        </a:moveTo>
                        <a:lnTo>
                          <a:pt x="0" y="57"/>
                        </a:lnTo>
                        <a:lnTo>
                          <a:pt x="130" y="0"/>
                        </a:lnTo>
                        <a:lnTo>
                          <a:pt x="452" y="537"/>
                        </a:lnTo>
                        <a:lnTo>
                          <a:pt x="324" y="594"/>
                        </a:lnTo>
                        <a:close/>
                      </a:path>
                    </a:pathLst>
                  </a:custGeom>
                  <a:solidFill>
                    <a:srgbClr val="37AC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5" name="Freeform 7681">
                    <a:extLst>
                      <a:ext uri="{FF2B5EF4-FFF2-40B4-BE49-F238E27FC236}">
                        <a16:creationId xmlns:a16="http://schemas.microsoft.com/office/drawing/2014/main" xmlns="" id="{AA18C7E0-6E3B-40DC-940A-0F5D6E537F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8" y="1799"/>
                    <a:ext cx="75" cy="118"/>
                  </a:xfrm>
                  <a:custGeom>
                    <a:avLst/>
                    <a:gdLst>
                      <a:gd name="T0" fmla="*/ 322 w 450"/>
                      <a:gd name="T1" fmla="*/ 593 h 593"/>
                      <a:gd name="T2" fmla="*/ 0 w 450"/>
                      <a:gd name="T3" fmla="*/ 57 h 593"/>
                      <a:gd name="T4" fmla="*/ 128 w 450"/>
                      <a:gd name="T5" fmla="*/ 0 h 593"/>
                      <a:gd name="T6" fmla="*/ 450 w 450"/>
                      <a:gd name="T7" fmla="*/ 536 h 593"/>
                      <a:gd name="T8" fmla="*/ 322 w 450"/>
                      <a:gd name="T9" fmla="*/ 593 h 5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3">
                        <a:moveTo>
                          <a:pt x="322" y="593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0" y="536"/>
                        </a:lnTo>
                        <a:lnTo>
                          <a:pt x="322" y="593"/>
                        </a:lnTo>
                        <a:close/>
                      </a:path>
                    </a:pathLst>
                  </a:custGeom>
                  <a:solidFill>
                    <a:srgbClr val="33AB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6" name="Freeform 7682">
                    <a:extLst>
                      <a:ext uri="{FF2B5EF4-FFF2-40B4-BE49-F238E27FC236}">
                        <a16:creationId xmlns:a16="http://schemas.microsoft.com/office/drawing/2014/main" xmlns="" id="{5272814C-AF09-4E65-ABD9-9D3DBBF6C2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9" y="1793"/>
                    <a:ext cx="75" cy="119"/>
                  </a:xfrm>
                  <a:custGeom>
                    <a:avLst/>
                    <a:gdLst>
                      <a:gd name="T0" fmla="*/ 322 w 450"/>
                      <a:gd name="T1" fmla="*/ 594 h 594"/>
                      <a:gd name="T2" fmla="*/ 0 w 450"/>
                      <a:gd name="T3" fmla="*/ 57 h 594"/>
                      <a:gd name="T4" fmla="*/ 128 w 450"/>
                      <a:gd name="T5" fmla="*/ 0 h 594"/>
                      <a:gd name="T6" fmla="*/ 450 w 450"/>
                      <a:gd name="T7" fmla="*/ 536 h 594"/>
                      <a:gd name="T8" fmla="*/ 322 w 450"/>
                      <a:gd name="T9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594">
                        <a:moveTo>
                          <a:pt x="322" y="594"/>
                        </a:moveTo>
                        <a:lnTo>
                          <a:pt x="0" y="57"/>
                        </a:lnTo>
                        <a:lnTo>
                          <a:pt x="128" y="0"/>
                        </a:lnTo>
                        <a:lnTo>
                          <a:pt x="450" y="536"/>
                        </a:lnTo>
                        <a:lnTo>
                          <a:pt x="322" y="594"/>
                        </a:lnTo>
                        <a:close/>
                      </a:path>
                    </a:pathLst>
                  </a:custGeom>
                  <a:solidFill>
                    <a:srgbClr val="2EAA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7" name="Freeform 7683">
                    <a:extLst>
                      <a:ext uri="{FF2B5EF4-FFF2-40B4-BE49-F238E27FC236}">
                        <a16:creationId xmlns:a16="http://schemas.microsoft.com/office/drawing/2014/main" xmlns="" id="{0B98DA3B-970C-4935-8E5B-62B6B2371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790"/>
                    <a:ext cx="70" cy="116"/>
                  </a:xfrm>
                  <a:custGeom>
                    <a:avLst/>
                    <a:gdLst>
                      <a:gd name="T0" fmla="*/ 322 w 417"/>
                      <a:gd name="T1" fmla="*/ 580 h 580"/>
                      <a:gd name="T2" fmla="*/ 0 w 417"/>
                      <a:gd name="T3" fmla="*/ 44 h 580"/>
                      <a:gd name="T4" fmla="*/ 96 w 417"/>
                      <a:gd name="T5" fmla="*/ 0 h 580"/>
                      <a:gd name="T6" fmla="*/ 417 w 417"/>
                      <a:gd name="T7" fmla="*/ 537 h 580"/>
                      <a:gd name="T8" fmla="*/ 322 w 417"/>
                      <a:gd name="T9" fmla="*/ 580 h 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7" h="580">
                        <a:moveTo>
                          <a:pt x="322" y="580"/>
                        </a:moveTo>
                        <a:lnTo>
                          <a:pt x="0" y="44"/>
                        </a:lnTo>
                        <a:lnTo>
                          <a:pt x="96" y="0"/>
                        </a:lnTo>
                        <a:lnTo>
                          <a:pt x="417" y="537"/>
                        </a:lnTo>
                        <a:lnTo>
                          <a:pt x="322" y="580"/>
                        </a:lnTo>
                        <a:close/>
                      </a:path>
                    </a:pathLst>
                  </a:custGeom>
                  <a:solidFill>
                    <a:srgbClr val="2CAA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8" name="Freeform 7684">
                    <a:extLst>
                      <a:ext uri="{FF2B5EF4-FFF2-40B4-BE49-F238E27FC236}">
                        <a16:creationId xmlns:a16="http://schemas.microsoft.com/office/drawing/2014/main" xmlns="" id="{11AD6A21-BCE7-4113-B269-82B31D8902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0" y="1790"/>
                    <a:ext cx="59" cy="110"/>
                  </a:xfrm>
                  <a:custGeom>
                    <a:avLst/>
                    <a:gdLst>
                      <a:gd name="T0" fmla="*/ 322 w 353"/>
                      <a:gd name="T1" fmla="*/ 551 h 551"/>
                      <a:gd name="T2" fmla="*/ 0 w 353"/>
                      <a:gd name="T3" fmla="*/ 15 h 551"/>
                      <a:gd name="T4" fmla="*/ 32 w 353"/>
                      <a:gd name="T5" fmla="*/ 0 h 551"/>
                      <a:gd name="T6" fmla="*/ 353 w 353"/>
                      <a:gd name="T7" fmla="*/ 537 h 551"/>
                      <a:gd name="T8" fmla="*/ 322 w 353"/>
                      <a:gd name="T9" fmla="*/ 551 h 5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3" h="551">
                        <a:moveTo>
                          <a:pt x="322" y="551"/>
                        </a:moveTo>
                        <a:lnTo>
                          <a:pt x="0" y="15"/>
                        </a:lnTo>
                        <a:lnTo>
                          <a:pt x="32" y="0"/>
                        </a:lnTo>
                        <a:lnTo>
                          <a:pt x="353" y="537"/>
                        </a:lnTo>
                        <a:lnTo>
                          <a:pt x="322" y="551"/>
                        </a:lnTo>
                        <a:close/>
                      </a:path>
                    </a:pathLst>
                  </a:custGeom>
                  <a:solidFill>
                    <a:srgbClr val="2BA9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69" name="Freeform 7685">
                    <a:extLst>
                      <a:ext uri="{FF2B5EF4-FFF2-40B4-BE49-F238E27FC236}">
                        <a16:creationId xmlns:a16="http://schemas.microsoft.com/office/drawing/2014/main" xmlns="" id="{D1C97307-3B54-4918-B835-08D0C30B5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" y="1846"/>
                    <a:ext cx="35" cy="38"/>
                  </a:xfrm>
                  <a:custGeom>
                    <a:avLst/>
                    <a:gdLst>
                      <a:gd name="T0" fmla="*/ 0 w 212"/>
                      <a:gd name="T1" fmla="*/ 30 h 192"/>
                      <a:gd name="T2" fmla="*/ 37 w 212"/>
                      <a:gd name="T3" fmla="*/ 0 h 192"/>
                      <a:gd name="T4" fmla="*/ 212 w 212"/>
                      <a:gd name="T5" fmla="*/ 163 h 192"/>
                      <a:gd name="T6" fmla="*/ 174 w 212"/>
                      <a:gd name="T7" fmla="*/ 192 h 192"/>
                      <a:gd name="T8" fmla="*/ 0 w 212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212" y="163"/>
                        </a:lnTo>
                        <a:lnTo>
                          <a:pt x="174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0" name="Freeform 7686">
                    <a:extLst>
                      <a:ext uri="{FF2B5EF4-FFF2-40B4-BE49-F238E27FC236}">
                        <a16:creationId xmlns:a16="http://schemas.microsoft.com/office/drawing/2014/main" xmlns="" id="{CCE660DF-0CC7-4AF5-A84A-BB8FD5394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5" y="1833"/>
                    <a:ext cx="12" cy="13"/>
                  </a:xfrm>
                  <a:custGeom>
                    <a:avLst/>
                    <a:gdLst>
                      <a:gd name="T0" fmla="*/ 0 w 72"/>
                      <a:gd name="T1" fmla="*/ 30 h 62"/>
                      <a:gd name="T2" fmla="*/ 37 w 72"/>
                      <a:gd name="T3" fmla="*/ 0 h 62"/>
                      <a:gd name="T4" fmla="*/ 72 w 72"/>
                      <a:gd name="T5" fmla="*/ 32 h 62"/>
                      <a:gd name="T6" fmla="*/ 34 w 72"/>
                      <a:gd name="T7" fmla="*/ 62 h 62"/>
                      <a:gd name="T8" fmla="*/ 0 w 72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4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1" name="Freeform 7687">
                    <a:extLst>
                      <a:ext uri="{FF2B5EF4-FFF2-40B4-BE49-F238E27FC236}">
                        <a16:creationId xmlns:a16="http://schemas.microsoft.com/office/drawing/2014/main" xmlns="" id="{82B98092-A48F-4BAA-9E09-C45518A348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3" y="1820"/>
                    <a:ext cx="13" cy="13"/>
                  </a:xfrm>
                  <a:custGeom>
                    <a:avLst/>
                    <a:gdLst>
                      <a:gd name="T0" fmla="*/ 0 w 73"/>
                      <a:gd name="T1" fmla="*/ 30 h 63"/>
                      <a:gd name="T2" fmla="*/ 38 w 73"/>
                      <a:gd name="T3" fmla="*/ 0 h 63"/>
                      <a:gd name="T4" fmla="*/ 73 w 73"/>
                      <a:gd name="T5" fmla="*/ 32 h 63"/>
                      <a:gd name="T6" fmla="*/ 35 w 73"/>
                      <a:gd name="T7" fmla="*/ 63 h 63"/>
                      <a:gd name="T8" fmla="*/ 0 w 73"/>
                      <a:gd name="T9" fmla="*/ 3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73" y="32"/>
                        </a:lnTo>
                        <a:lnTo>
                          <a:pt x="35" y="6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2" name="Freeform 7688">
                    <a:extLst>
                      <a:ext uri="{FF2B5EF4-FFF2-40B4-BE49-F238E27FC236}">
                        <a16:creationId xmlns:a16="http://schemas.microsoft.com/office/drawing/2014/main" xmlns="" id="{FDA0496D-42C4-4C4D-90E0-AD9DB2C79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9" y="1781"/>
                    <a:ext cx="35" cy="39"/>
                  </a:xfrm>
                  <a:custGeom>
                    <a:avLst/>
                    <a:gdLst>
                      <a:gd name="T0" fmla="*/ 0 w 213"/>
                      <a:gd name="T1" fmla="*/ 30 h 192"/>
                      <a:gd name="T2" fmla="*/ 38 w 213"/>
                      <a:gd name="T3" fmla="*/ 0 h 192"/>
                      <a:gd name="T4" fmla="*/ 213 w 213"/>
                      <a:gd name="T5" fmla="*/ 162 h 192"/>
                      <a:gd name="T6" fmla="*/ 175 w 213"/>
                      <a:gd name="T7" fmla="*/ 192 h 192"/>
                      <a:gd name="T8" fmla="*/ 0 w 213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19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213" y="162"/>
                        </a:lnTo>
                        <a:lnTo>
                          <a:pt x="175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3" name="Freeform 7689">
                    <a:extLst>
                      <a:ext uri="{FF2B5EF4-FFF2-40B4-BE49-F238E27FC236}">
                        <a16:creationId xmlns:a16="http://schemas.microsoft.com/office/drawing/2014/main" xmlns="" id="{2ED4FA42-4512-4826-AFE0-F1C2763D5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7" y="1768"/>
                    <a:ext cx="12" cy="13"/>
                  </a:xfrm>
                  <a:custGeom>
                    <a:avLst/>
                    <a:gdLst>
                      <a:gd name="T0" fmla="*/ 0 w 72"/>
                      <a:gd name="T1" fmla="*/ 30 h 62"/>
                      <a:gd name="T2" fmla="*/ 38 w 72"/>
                      <a:gd name="T3" fmla="*/ 0 h 62"/>
                      <a:gd name="T4" fmla="*/ 72 w 72"/>
                      <a:gd name="T5" fmla="*/ 32 h 62"/>
                      <a:gd name="T6" fmla="*/ 36 w 72"/>
                      <a:gd name="T7" fmla="*/ 62 h 62"/>
                      <a:gd name="T8" fmla="*/ 0 w 72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72" y="32"/>
                        </a:lnTo>
                        <a:lnTo>
                          <a:pt x="36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4" name="Freeform 7690">
                    <a:extLst>
                      <a:ext uri="{FF2B5EF4-FFF2-40B4-BE49-F238E27FC236}">
                        <a16:creationId xmlns:a16="http://schemas.microsoft.com/office/drawing/2014/main" xmlns="" id="{F3C2F13C-010D-4603-BAD1-BDC0F663A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5" y="1755"/>
                    <a:ext cx="12" cy="13"/>
                  </a:xfrm>
                  <a:custGeom>
                    <a:avLst/>
                    <a:gdLst>
                      <a:gd name="T0" fmla="*/ 0 w 73"/>
                      <a:gd name="T1" fmla="*/ 31 h 63"/>
                      <a:gd name="T2" fmla="*/ 38 w 73"/>
                      <a:gd name="T3" fmla="*/ 0 h 63"/>
                      <a:gd name="T4" fmla="*/ 73 w 73"/>
                      <a:gd name="T5" fmla="*/ 33 h 63"/>
                      <a:gd name="T6" fmla="*/ 36 w 73"/>
                      <a:gd name="T7" fmla="*/ 63 h 63"/>
                      <a:gd name="T8" fmla="*/ 0 w 73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3" y="33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5" name="Freeform 7691">
                    <a:extLst>
                      <a:ext uri="{FF2B5EF4-FFF2-40B4-BE49-F238E27FC236}">
                        <a16:creationId xmlns:a16="http://schemas.microsoft.com/office/drawing/2014/main" xmlns="" id="{DB0FD156-53FD-46AC-BF70-1E2F5DDB4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0" y="1716"/>
                    <a:ext cx="36" cy="39"/>
                  </a:xfrm>
                  <a:custGeom>
                    <a:avLst/>
                    <a:gdLst>
                      <a:gd name="T0" fmla="*/ 0 w 212"/>
                      <a:gd name="T1" fmla="*/ 30 h 192"/>
                      <a:gd name="T2" fmla="*/ 37 w 212"/>
                      <a:gd name="T3" fmla="*/ 0 h 192"/>
                      <a:gd name="T4" fmla="*/ 212 w 212"/>
                      <a:gd name="T5" fmla="*/ 162 h 192"/>
                      <a:gd name="T6" fmla="*/ 175 w 212"/>
                      <a:gd name="T7" fmla="*/ 192 h 192"/>
                      <a:gd name="T8" fmla="*/ 0 w 212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212" y="162"/>
                        </a:lnTo>
                        <a:lnTo>
                          <a:pt x="175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6" name="Freeform 7692">
                    <a:extLst>
                      <a:ext uri="{FF2B5EF4-FFF2-40B4-BE49-F238E27FC236}">
                        <a16:creationId xmlns:a16="http://schemas.microsoft.com/office/drawing/2014/main" xmlns="" id="{135E0313-76C0-4E80-908A-7448289C1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9" y="1704"/>
                    <a:ext cx="12" cy="12"/>
                  </a:xfrm>
                  <a:custGeom>
                    <a:avLst/>
                    <a:gdLst>
                      <a:gd name="T0" fmla="*/ 0 w 72"/>
                      <a:gd name="T1" fmla="*/ 29 h 62"/>
                      <a:gd name="T2" fmla="*/ 38 w 72"/>
                      <a:gd name="T3" fmla="*/ 0 h 62"/>
                      <a:gd name="T4" fmla="*/ 72 w 72"/>
                      <a:gd name="T5" fmla="*/ 31 h 62"/>
                      <a:gd name="T6" fmla="*/ 34 w 72"/>
                      <a:gd name="T7" fmla="*/ 62 h 62"/>
                      <a:gd name="T8" fmla="*/ 0 w 72"/>
                      <a:gd name="T9" fmla="*/ 2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29"/>
                        </a:moveTo>
                        <a:lnTo>
                          <a:pt x="38" y="0"/>
                        </a:lnTo>
                        <a:lnTo>
                          <a:pt x="72" y="31"/>
                        </a:lnTo>
                        <a:lnTo>
                          <a:pt x="34" y="6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7" name="Freeform 7693">
                    <a:extLst>
                      <a:ext uri="{FF2B5EF4-FFF2-40B4-BE49-F238E27FC236}">
                        <a16:creationId xmlns:a16="http://schemas.microsoft.com/office/drawing/2014/main" xmlns="" id="{9AAABC1D-CA30-4BE5-AB74-D303B8970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7" y="1690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6 w 72"/>
                      <a:gd name="T3" fmla="*/ 0 h 63"/>
                      <a:gd name="T4" fmla="*/ 72 w 72"/>
                      <a:gd name="T5" fmla="*/ 33 h 63"/>
                      <a:gd name="T6" fmla="*/ 34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6" y="0"/>
                        </a:lnTo>
                        <a:lnTo>
                          <a:pt x="72" y="33"/>
                        </a:lnTo>
                        <a:lnTo>
                          <a:pt x="34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8" name="Freeform 7694">
                    <a:extLst>
                      <a:ext uri="{FF2B5EF4-FFF2-40B4-BE49-F238E27FC236}">
                        <a16:creationId xmlns:a16="http://schemas.microsoft.com/office/drawing/2014/main" xmlns="" id="{AF6D435A-9BC1-4191-87DE-0B3AC363F5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2" y="1652"/>
                    <a:ext cx="35" cy="38"/>
                  </a:xfrm>
                  <a:custGeom>
                    <a:avLst/>
                    <a:gdLst>
                      <a:gd name="T0" fmla="*/ 0 w 212"/>
                      <a:gd name="T1" fmla="*/ 30 h 192"/>
                      <a:gd name="T2" fmla="*/ 37 w 212"/>
                      <a:gd name="T3" fmla="*/ 0 h 192"/>
                      <a:gd name="T4" fmla="*/ 212 w 212"/>
                      <a:gd name="T5" fmla="*/ 162 h 192"/>
                      <a:gd name="T6" fmla="*/ 174 w 212"/>
                      <a:gd name="T7" fmla="*/ 192 h 192"/>
                      <a:gd name="T8" fmla="*/ 0 w 212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212" y="162"/>
                        </a:lnTo>
                        <a:lnTo>
                          <a:pt x="174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79" name="Freeform 7695">
                    <a:extLst>
                      <a:ext uri="{FF2B5EF4-FFF2-40B4-BE49-F238E27FC236}">
                        <a16:creationId xmlns:a16="http://schemas.microsoft.com/office/drawing/2014/main" xmlns="" id="{9959BEF6-5645-4D66-B1A7-3D2EA0A85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0" y="1639"/>
                    <a:ext cx="12" cy="12"/>
                  </a:xfrm>
                  <a:custGeom>
                    <a:avLst/>
                    <a:gdLst>
                      <a:gd name="T0" fmla="*/ 0 w 72"/>
                      <a:gd name="T1" fmla="*/ 29 h 62"/>
                      <a:gd name="T2" fmla="*/ 37 w 72"/>
                      <a:gd name="T3" fmla="*/ 0 h 62"/>
                      <a:gd name="T4" fmla="*/ 72 w 72"/>
                      <a:gd name="T5" fmla="*/ 31 h 62"/>
                      <a:gd name="T6" fmla="*/ 34 w 72"/>
                      <a:gd name="T7" fmla="*/ 62 h 62"/>
                      <a:gd name="T8" fmla="*/ 0 w 72"/>
                      <a:gd name="T9" fmla="*/ 2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29"/>
                        </a:moveTo>
                        <a:lnTo>
                          <a:pt x="37" y="0"/>
                        </a:lnTo>
                        <a:lnTo>
                          <a:pt x="72" y="31"/>
                        </a:lnTo>
                        <a:lnTo>
                          <a:pt x="34" y="6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0" name="Freeform 7696">
                    <a:extLst>
                      <a:ext uri="{FF2B5EF4-FFF2-40B4-BE49-F238E27FC236}">
                        <a16:creationId xmlns:a16="http://schemas.microsoft.com/office/drawing/2014/main" xmlns="" id="{21254300-7F53-4C9E-A8C8-012A322203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9" y="1626"/>
                    <a:ext cx="12" cy="12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3 h 63"/>
                      <a:gd name="T6" fmla="*/ 34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3"/>
                        </a:lnTo>
                        <a:lnTo>
                          <a:pt x="34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1" name="Freeform 7697">
                    <a:extLst>
                      <a:ext uri="{FF2B5EF4-FFF2-40B4-BE49-F238E27FC236}">
                        <a16:creationId xmlns:a16="http://schemas.microsoft.com/office/drawing/2014/main" xmlns="" id="{EA173C00-C877-4588-81D5-9D54F7D2FD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4" y="1587"/>
                    <a:ext cx="35" cy="38"/>
                  </a:xfrm>
                  <a:custGeom>
                    <a:avLst/>
                    <a:gdLst>
                      <a:gd name="T0" fmla="*/ 0 w 213"/>
                      <a:gd name="T1" fmla="*/ 30 h 192"/>
                      <a:gd name="T2" fmla="*/ 38 w 213"/>
                      <a:gd name="T3" fmla="*/ 0 h 192"/>
                      <a:gd name="T4" fmla="*/ 213 w 213"/>
                      <a:gd name="T5" fmla="*/ 162 h 192"/>
                      <a:gd name="T6" fmla="*/ 176 w 213"/>
                      <a:gd name="T7" fmla="*/ 192 h 192"/>
                      <a:gd name="T8" fmla="*/ 0 w 213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19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213" y="162"/>
                        </a:lnTo>
                        <a:lnTo>
                          <a:pt x="176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2" name="Freeform 7698">
                    <a:extLst>
                      <a:ext uri="{FF2B5EF4-FFF2-40B4-BE49-F238E27FC236}">
                        <a16:creationId xmlns:a16="http://schemas.microsoft.com/office/drawing/2014/main" xmlns="" id="{0E9DB0DC-A50D-42F7-9D33-EBFE03D5D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2" y="1574"/>
                    <a:ext cx="12" cy="12"/>
                  </a:xfrm>
                  <a:custGeom>
                    <a:avLst/>
                    <a:gdLst>
                      <a:gd name="T0" fmla="*/ 0 w 73"/>
                      <a:gd name="T1" fmla="*/ 29 h 62"/>
                      <a:gd name="T2" fmla="*/ 38 w 73"/>
                      <a:gd name="T3" fmla="*/ 0 h 62"/>
                      <a:gd name="T4" fmla="*/ 73 w 73"/>
                      <a:gd name="T5" fmla="*/ 31 h 62"/>
                      <a:gd name="T6" fmla="*/ 36 w 73"/>
                      <a:gd name="T7" fmla="*/ 62 h 62"/>
                      <a:gd name="T8" fmla="*/ 0 w 73"/>
                      <a:gd name="T9" fmla="*/ 2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2">
                        <a:moveTo>
                          <a:pt x="0" y="29"/>
                        </a:moveTo>
                        <a:lnTo>
                          <a:pt x="38" y="0"/>
                        </a:lnTo>
                        <a:lnTo>
                          <a:pt x="73" y="31"/>
                        </a:lnTo>
                        <a:lnTo>
                          <a:pt x="36" y="6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3" name="Freeform 7699">
                    <a:extLst>
                      <a:ext uri="{FF2B5EF4-FFF2-40B4-BE49-F238E27FC236}">
                        <a16:creationId xmlns:a16="http://schemas.microsoft.com/office/drawing/2014/main" xmlns="" id="{9F2C9197-FB9C-462E-840B-FACAFC9136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0" y="1561"/>
                    <a:ext cx="12" cy="12"/>
                  </a:xfrm>
                  <a:custGeom>
                    <a:avLst/>
                    <a:gdLst>
                      <a:gd name="T0" fmla="*/ 0 w 73"/>
                      <a:gd name="T1" fmla="*/ 31 h 62"/>
                      <a:gd name="T2" fmla="*/ 38 w 73"/>
                      <a:gd name="T3" fmla="*/ 0 h 62"/>
                      <a:gd name="T4" fmla="*/ 73 w 73"/>
                      <a:gd name="T5" fmla="*/ 33 h 62"/>
                      <a:gd name="T6" fmla="*/ 36 w 73"/>
                      <a:gd name="T7" fmla="*/ 62 h 62"/>
                      <a:gd name="T8" fmla="*/ 0 w 73"/>
                      <a:gd name="T9" fmla="*/ 3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2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3" y="33"/>
                        </a:lnTo>
                        <a:lnTo>
                          <a:pt x="36" y="62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4" name="Freeform 7700">
                    <a:extLst>
                      <a:ext uri="{FF2B5EF4-FFF2-40B4-BE49-F238E27FC236}">
                        <a16:creationId xmlns:a16="http://schemas.microsoft.com/office/drawing/2014/main" xmlns="" id="{DD5F4436-3DC7-497F-9876-94D4A8F7D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5" y="1522"/>
                    <a:ext cx="36" cy="38"/>
                  </a:xfrm>
                  <a:custGeom>
                    <a:avLst/>
                    <a:gdLst>
                      <a:gd name="T0" fmla="*/ 0 w 212"/>
                      <a:gd name="T1" fmla="*/ 30 h 192"/>
                      <a:gd name="T2" fmla="*/ 38 w 212"/>
                      <a:gd name="T3" fmla="*/ 0 h 192"/>
                      <a:gd name="T4" fmla="*/ 212 w 212"/>
                      <a:gd name="T5" fmla="*/ 162 h 192"/>
                      <a:gd name="T6" fmla="*/ 175 w 212"/>
                      <a:gd name="T7" fmla="*/ 192 h 192"/>
                      <a:gd name="T8" fmla="*/ 0 w 212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212" y="162"/>
                        </a:lnTo>
                        <a:lnTo>
                          <a:pt x="175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5" name="Freeform 7701">
                    <a:extLst>
                      <a:ext uri="{FF2B5EF4-FFF2-40B4-BE49-F238E27FC236}">
                        <a16:creationId xmlns:a16="http://schemas.microsoft.com/office/drawing/2014/main" xmlns="" id="{3D9F9F35-5A57-4B2B-A893-0108DAF8F3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4" y="1509"/>
                    <a:ext cx="12" cy="13"/>
                  </a:xfrm>
                  <a:custGeom>
                    <a:avLst/>
                    <a:gdLst>
                      <a:gd name="T0" fmla="*/ 0 w 72"/>
                      <a:gd name="T1" fmla="*/ 30 h 63"/>
                      <a:gd name="T2" fmla="*/ 38 w 72"/>
                      <a:gd name="T3" fmla="*/ 0 h 63"/>
                      <a:gd name="T4" fmla="*/ 72 w 72"/>
                      <a:gd name="T5" fmla="*/ 32 h 63"/>
                      <a:gd name="T6" fmla="*/ 35 w 72"/>
                      <a:gd name="T7" fmla="*/ 63 h 63"/>
                      <a:gd name="T8" fmla="*/ 0 w 72"/>
                      <a:gd name="T9" fmla="*/ 3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72" y="32"/>
                        </a:lnTo>
                        <a:lnTo>
                          <a:pt x="35" y="6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6" name="Freeform 7702">
                    <a:extLst>
                      <a:ext uri="{FF2B5EF4-FFF2-40B4-BE49-F238E27FC236}">
                        <a16:creationId xmlns:a16="http://schemas.microsoft.com/office/drawing/2014/main" xmlns="" id="{06B3FF70-2E42-411D-862C-F7FC2223D4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2" y="1496"/>
                    <a:ext cx="12" cy="12"/>
                  </a:xfrm>
                  <a:custGeom>
                    <a:avLst/>
                    <a:gdLst>
                      <a:gd name="T0" fmla="*/ 0 w 72"/>
                      <a:gd name="T1" fmla="*/ 31 h 62"/>
                      <a:gd name="T2" fmla="*/ 38 w 72"/>
                      <a:gd name="T3" fmla="*/ 0 h 62"/>
                      <a:gd name="T4" fmla="*/ 72 w 72"/>
                      <a:gd name="T5" fmla="*/ 33 h 62"/>
                      <a:gd name="T6" fmla="*/ 35 w 72"/>
                      <a:gd name="T7" fmla="*/ 62 h 62"/>
                      <a:gd name="T8" fmla="*/ 0 w 72"/>
                      <a:gd name="T9" fmla="*/ 3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2" y="33"/>
                        </a:lnTo>
                        <a:lnTo>
                          <a:pt x="35" y="62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7" name="Freeform 7703">
                    <a:extLst>
                      <a:ext uri="{FF2B5EF4-FFF2-40B4-BE49-F238E27FC236}">
                        <a16:creationId xmlns:a16="http://schemas.microsoft.com/office/drawing/2014/main" xmlns="" id="{9C06497A-1033-441C-A271-14A613F5F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7" y="1457"/>
                    <a:ext cx="35" cy="39"/>
                  </a:xfrm>
                  <a:custGeom>
                    <a:avLst/>
                    <a:gdLst>
                      <a:gd name="T0" fmla="*/ 0 w 212"/>
                      <a:gd name="T1" fmla="*/ 30 h 192"/>
                      <a:gd name="T2" fmla="*/ 37 w 212"/>
                      <a:gd name="T3" fmla="*/ 0 h 192"/>
                      <a:gd name="T4" fmla="*/ 212 w 212"/>
                      <a:gd name="T5" fmla="*/ 162 h 192"/>
                      <a:gd name="T6" fmla="*/ 174 w 212"/>
                      <a:gd name="T7" fmla="*/ 192 h 192"/>
                      <a:gd name="T8" fmla="*/ 0 w 212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212" y="162"/>
                        </a:lnTo>
                        <a:lnTo>
                          <a:pt x="174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8" name="Freeform 7704">
                    <a:extLst>
                      <a:ext uri="{FF2B5EF4-FFF2-40B4-BE49-F238E27FC236}">
                        <a16:creationId xmlns:a16="http://schemas.microsoft.com/office/drawing/2014/main" xmlns="" id="{A12CD1F0-B8B7-42FC-A688-DB0D6429AD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5" y="1444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3 h 63"/>
                      <a:gd name="T6" fmla="*/ 34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3"/>
                        </a:lnTo>
                        <a:lnTo>
                          <a:pt x="34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89" name="Freeform 7705">
                    <a:extLst>
                      <a:ext uri="{FF2B5EF4-FFF2-40B4-BE49-F238E27FC236}">
                        <a16:creationId xmlns:a16="http://schemas.microsoft.com/office/drawing/2014/main" xmlns="" id="{A0772EB4-DB3D-4C01-A464-EA12FEF8D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4" y="1431"/>
                    <a:ext cx="12" cy="13"/>
                  </a:xfrm>
                  <a:custGeom>
                    <a:avLst/>
                    <a:gdLst>
                      <a:gd name="T0" fmla="*/ 0 w 72"/>
                      <a:gd name="T1" fmla="*/ 31 h 62"/>
                      <a:gd name="T2" fmla="*/ 37 w 72"/>
                      <a:gd name="T3" fmla="*/ 0 h 62"/>
                      <a:gd name="T4" fmla="*/ 72 w 72"/>
                      <a:gd name="T5" fmla="*/ 33 h 62"/>
                      <a:gd name="T6" fmla="*/ 35 w 72"/>
                      <a:gd name="T7" fmla="*/ 62 h 62"/>
                      <a:gd name="T8" fmla="*/ 0 w 72"/>
                      <a:gd name="T9" fmla="*/ 3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3"/>
                        </a:lnTo>
                        <a:lnTo>
                          <a:pt x="35" y="62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0" name="Freeform 7706">
                    <a:extLst>
                      <a:ext uri="{FF2B5EF4-FFF2-40B4-BE49-F238E27FC236}">
                        <a16:creationId xmlns:a16="http://schemas.microsoft.com/office/drawing/2014/main" xmlns="" id="{EFB9D0BD-FDB2-4C5B-B42F-ADF1A4970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9" y="1392"/>
                    <a:ext cx="35" cy="39"/>
                  </a:xfrm>
                  <a:custGeom>
                    <a:avLst/>
                    <a:gdLst>
                      <a:gd name="T0" fmla="*/ 0 w 214"/>
                      <a:gd name="T1" fmla="*/ 30 h 192"/>
                      <a:gd name="T2" fmla="*/ 38 w 214"/>
                      <a:gd name="T3" fmla="*/ 0 h 192"/>
                      <a:gd name="T4" fmla="*/ 214 w 214"/>
                      <a:gd name="T5" fmla="*/ 162 h 192"/>
                      <a:gd name="T6" fmla="*/ 176 w 214"/>
                      <a:gd name="T7" fmla="*/ 192 h 192"/>
                      <a:gd name="T8" fmla="*/ 0 w 214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19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214" y="162"/>
                        </a:lnTo>
                        <a:lnTo>
                          <a:pt x="176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1" name="Freeform 7707">
                    <a:extLst>
                      <a:ext uri="{FF2B5EF4-FFF2-40B4-BE49-F238E27FC236}">
                        <a16:creationId xmlns:a16="http://schemas.microsoft.com/office/drawing/2014/main" xmlns="" id="{F2C99758-FBE6-48D0-8F22-BDC6D5BB8A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7" y="1379"/>
                    <a:ext cx="12" cy="13"/>
                  </a:xfrm>
                  <a:custGeom>
                    <a:avLst/>
                    <a:gdLst>
                      <a:gd name="T0" fmla="*/ 0 w 74"/>
                      <a:gd name="T1" fmla="*/ 31 h 63"/>
                      <a:gd name="T2" fmla="*/ 38 w 74"/>
                      <a:gd name="T3" fmla="*/ 0 h 63"/>
                      <a:gd name="T4" fmla="*/ 74 w 74"/>
                      <a:gd name="T5" fmla="*/ 33 h 63"/>
                      <a:gd name="T6" fmla="*/ 36 w 74"/>
                      <a:gd name="T7" fmla="*/ 63 h 63"/>
                      <a:gd name="T8" fmla="*/ 0 w 74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63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4" y="33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2" name="Freeform 7708">
                    <a:extLst>
                      <a:ext uri="{FF2B5EF4-FFF2-40B4-BE49-F238E27FC236}">
                        <a16:creationId xmlns:a16="http://schemas.microsoft.com/office/drawing/2014/main" xmlns="" id="{27100EC6-2694-41E2-9282-14E4B5DBC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5" y="1366"/>
                    <a:ext cx="12" cy="13"/>
                  </a:xfrm>
                  <a:custGeom>
                    <a:avLst/>
                    <a:gdLst>
                      <a:gd name="T0" fmla="*/ 0 w 74"/>
                      <a:gd name="T1" fmla="*/ 30 h 62"/>
                      <a:gd name="T2" fmla="*/ 38 w 74"/>
                      <a:gd name="T3" fmla="*/ 0 h 62"/>
                      <a:gd name="T4" fmla="*/ 74 w 74"/>
                      <a:gd name="T5" fmla="*/ 32 h 62"/>
                      <a:gd name="T6" fmla="*/ 36 w 74"/>
                      <a:gd name="T7" fmla="*/ 62 h 62"/>
                      <a:gd name="T8" fmla="*/ 0 w 74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6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74" y="32"/>
                        </a:lnTo>
                        <a:lnTo>
                          <a:pt x="36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3" name="Freeform 7709">
                    <a:extLst>
                      <a:ext uri="{FF2B5EF4-FFF2-40B4-BE49-F238E27FC236}">
                        <a16:creationId xmlns:a16="http://schemas.microsoft.com/office/drawing/2014/main" xmlns="" id="{1026FFCF-60D8-4BE1-8264-4F2CE8D94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0" y="1328"/>
                    <a:ext cx="36" cy="38"/>
                  </a:xfrm>
                  <a:custGeom>
                    <a:avLst/>
                    <a:gdLst>
                      <a:gd name="T0" fmla="*/ 0 w 212"/>
                      <a:gd name="T1" fmla="*/ 30 h 192"/>
                      <a:gd name="T2" fmla="*/ 38 w 212"/>
                      <a:gd name="T3" fmla="*/ 0 h 192"/>
                      <a:gd name="T4" fmla="*/ 212 w 212"/>
                      <a:gd name="T5" fmla="*/ 162 h 192"/>
                      <a:gd name="T6" fmla="*/ 175 w 212"/>
                      <a:gd name="T7" fmla="*/ 192 h 192"/>
                      <a:gd name="T8" fmla="*/ 0 w 212"/>
                      <a:gd name="T9" fmla="*/ 3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212" y="162"/>
                        </a:lnTo>
                        <a:lnTo>
                          <a:pt x="175" y="19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4" name="Freeform 7710">
                    <a:extLst>
                      <a:ext uri="{FF2B5EF4-FFF2-40B4-BE49-F238E27FC236}">
                        <a16:creationId xmlns:a16="http://schemas.microsoft.com/office/drawing/2014/main" xmlns="" id="{C3988A8F-B976-4DF5-9DEB-38DCE2C6E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" y="1314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8 w 72"/>
                      <a:gd name="T3" fmla="*/ 0 h 63"/>
                      <a:gd name="T4" fmla="*/ 72 w 72"/>
                      <a:gd name="T5" fmla="*/ 33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2" y="33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5" name="Freeform 7711">
                    <a:extLst>
                      <a:ext uri="{FF2B5EF4-FFF2-40B4-BE49-F238E27FC236}">
                        <a16:creationId xmlns:a16="http://schemas.microsoft.com/office/drawing/2014/main" xmlns="" id="{65F86A5A-709F-4EDC-8171-23B271A94A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7" y="1302"/>
                    <a:ext cx="12" cy="12"/>
                  </a:xfrm>
                  <a:custGeom>
                    <a:avLst/>
                    <a:gdLst>
                      <a:gd name="T0" fmla="*/ 0 w 72"/>
                      <a:gd name="T1" fmla="*/ 30 h 62"/>
                      <a:gd name="T2" fmla="*/ 38 w 72"/>
                      <a:gd name="T3" fmla="*/ 0 h 62"/>
                      <a:gd name="T4" fmla="*/ 72 w 72"/>
                      <a:gd name="T5" fmla="*/ 32 h 62"/>
                      <a:gd name="T6" fmla="*/ 35 w 72"/>
                      <a:gd name="T7" fmla="*/ 62 h 62"/>
                      <a:gd name="T8" fmla="*/ 0 w 72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0"/>
                        </a:moveTo>
                        <a:lnTo>
                          <a:pt x="38" y="0"/>
                        </a:lnTo>
                        <a:lnTo>
                          <a:pt x="72" y="32"/>
                        </a:lnTo>
                        <a:lnTo>
                          <a:pt x="35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6" name="Freeform 7712">
                    <a:extLst>
                      <a:ext uri="{FF2B5EF4-FFF2-40B4-BE49-F238E27FC236}">
                        <a16:creationId xmlns:a16="http://schemas.microsoft.com/office/drawing/2014/main" xmlns="" id="{AB544D04-FA48-4220-A4DC-E7F7A814BF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2" y="1263"/>
                    <a:ext cx="35" cy="38"/>
                  </a:xfrm>
                  <a:custGeom>
                    <a:avLst/>
                    <a:gdLst>
                      <a:gd name="T0" fmla="*/ 0 w 212"/>
                      <a:gd name="T1" fmla="*/ 29 h 192"/>
                      <a:gd name="T2" fmla="*/ 37 w 212"/>
                      <a:gd name="T3" fmla="*/ 0 h 192"/>
                      <a:gd name="T4" fmla="*/ 212 w 212"/>
                      <a:gd name="T5" fmla="*/ 162 h 192"/>
                      <a:gd name="T6" fmla="*/ 176 w 212"/>
                      <a:gd name="T7" fmla="*/ 192 h 192"/>
                      <a:gd name="T8" fmla="*/ 0 w 212"/>
                      <a:gd name="T9" fmla="*/ 29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192">
                        <a:moveTo>
                          <a:pt x="0" y="29"/>
                        </a:moveTo>
                        <a:lnTo>
                          <a:pt x="37" y="0"/>
                        </a:lnTo>
                        <a:lnTo>
                          <a:pt x="212" y="162"/>
                        </a:lnTo>
                        <a:lnTo>
                          <a:pt x="176" y="19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7" name="Freeform 7713">
                    <a:extLst>
                      <a:ext uri="{FF2B5EF4-FFF2-40B4-BE49-F238E27FC236}">
                        <a16:creationId xmlns:a16="http://schemas.microsoft.com/office/drawing/2014/main" xmlns="" id="{47EB0D56-0A13-4BC1-9090-F96F7B5004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0" y="1250"/>
                    <a:ext cx="12" cy="12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3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3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8" name="Freeform 7714">
                    <a:extLst>
                      <a:ext uri="{FF2B5EF4-FFF2-40B4-BE49-F238E27FC236}">
                        <a16:creationId xmlns:a16="http://schemas.microsoft.com/office/drawing/2014/main" xmlns="" id="{2CA55F70-7ABB-40D8-A6AE-CC09B1328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7" y="1246"/>
                    <a:ext cx="34" cy="40"/>
                  </a:xfrm>
                  <a:custGeom>
                    <a:avLst/>
                    <a:gdLst>
                      <a:gd name="T0" fmla="*/ 200 w 200"/>
                      <a:gd name="T1" fmla="*/ 173 h 201"/>
                      <a:gd name="T2" fmla="*/ 161 w 200"/>
                      <a:gd name="T3" fmla="*/ 201 h 201"/>
                      <a:gd name="T4" fmla="*/ 0 w 200"/>
                      <a:gd name="T5" fmla="*/ 28 h 201"/>
                      <a:gd name="T6" fmla="*/ 39 w 200"/>
                      <a:gd name="T7" fmla="*/ 0 h 201"/>
                      <a:gd name="T8" fmla="*/ 200 w 200"/>
                      <a:gd name="T9" fmla="*/ 173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01">
                        <a:moveTo>
                          <a:pt x="200" y="173"/>
                        </a:moveTo>
                        <a:lnTo>
                          <a:pt x="161" y="201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200" y="17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299" name="Freeform 7715">
                    <a:extLst>
                      <a:ext uri="{FF2B5EF4-FFF2-40B4-BE49-F238E27FC236}">
                        <a16:creationId xmlns:a16="http://schemas.microsoft.com/office/drawing/2014/main" xmlns="" id="{10CF2727-EEA1-48C5-9F2E-0C9AA682E3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9" y="1287"/>
                    <a:ext cx="13" cy="12"/>
                  </a:xfrm>
                  <a:custGeom>
                    <a:avLst/>
                    <a:gdLst>
                      <a:gd name="T0" fmla="*/ 72 w 72"/>
                      <a:gd name="T1" fmla="*/ 35 h 62"/>
                      <a:gd name="T2" fmla="*/ 32 w 72"/>
                      <a:gd name="T3" fmla="*/ 62 h 62"/>
                      <a:gd name="T4" fmla="*/ 0 w 72"/>
                      <a:gd name="T5" fmla="*/ 27 h 62"/>
                      <a:gd name="T6" fmla="*/ 39 w 72"/>
                      <a:gd name="T7" fmla="*/ 0 h 62"/>
                      <a:gd name="T8" fmla="*/ 72 w 72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5"/>
                        </a:moveTo>
                        <a:lnTo>
                          <a:pt x="32" y="62"/>
                        </a:lnTo>
                        <a:lnTo>
                          <a:pt x="0" y="27"/>
                        </a:lnTo>
                        <a:lnTo>
                          <a:pt x="39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0" name="Freeform 7716">
                    <a:extLst>
                      <a:ext uri="{FF2B5EF4-FFF2-40B4-BE49-F238E27FC236}">
                        <a16:creationId xmlns:a16="http://schemas.microsoft.com/office/drawing/2014/main" xmlns="" id="{91C5BD41-D3CA-44FF-82C0-C94FA9C9B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0" y="1301"/>
                    <a:ext cx="12" cy="12"/>
                  </a:xfrm>
                  <a:custGeom>
                    <a:avLst/>
                    <a:gdLst>
                      <a:gd name="T0" fmla="*/ 72 w 72"/>
                      <a:gd name="T1" fmla="*/ 33 h 61"/>
                      <a:gd name="T2" fmla="*/ 32 w 72"/>
                      <a:gd name="T3" fmla="*/ 61 h 61"/>
                      <a:gd name="T4" fmla="*/ 0 w 72"/>
                      <a:gd name="T5" fmla="*/ 27 h 61"/>
                      <a:gd name="T6" fmla="*/ 40 w 72"/>
                      <a:gd name="T7" fmla="*/ 0 h 61"/>
                      <a:gd name="T8" fmla="*/ 72 w 72"/>
                      <a:gd name="T9" fmla="*/ 3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1">
                        <a:moveTo>
                          <a:pt x="72" y="33"/>
                        </a:moveTo>
                        <a:lnTo>
                          <a:pt x="32" y="61"/>
                        </a:lnTo>
                        <a:lnTo>
                          <a:pt x="0" y="27"/>
                        </a:lnTo>
                        <a:lnTo>
                          <a:pt x="40" y="0"/>
                        </a:lnTo>
                        <a:lnTo>
                          <a:pt x="72" y="3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1" name="Freeform 7717">
                    <a:extLst>
                      <a:ext uri="{FF2B5EF4-FFF2-40B4-BE49-F238E27FC236}">
                        <a16:creationId xmlns:a16="http://schemas.microsoft.com/office/drawing/2014/main" xmlns="" id="{6C06B37E-FE32-47C9-8074-E06C577245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" y="1315"/>
                    <a:ext cx="33" cy="40"/>
                  </a:xfrm>
                  <a:custGeom>
                    <a:avLst/>
                    <a:gdLst>
                      <a:gd name="T0" fmla="*/ 200 w 200"/>
                      <a:gd name="T1" fmla="*/ 173 h 200"/>
                      <a:gd name="T2" fmla="*/ 161 w 200"/>
                      <a:gd name="T3" fmla="*/ 200 h 200"/>
                      <a:gd name="T4" fmla="*/ 0 w 200"/>
                      <a:gd name="T5" fmla="*/ 28 h 200"/>
                      <a:gd name="T6" fmla="*/ 39 w 200"/>
                      <a:gd name="T7" fmla="*/ 0 h 200"/>
                      <a:gd name="T8" fmla="*/ 200 w 200"/>
                      <a:gd name="T9" fmla="*/ 17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00">
                        <a:moveTo>
                          <a:pt x="200" y="173"/>
                        </a:moveTo>
                        <a:lnTo>
                          <a:pt x="161" y="200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200" y="17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2" name="Freeform 7718">
                    <a:extLst>
                      <a:ext uri="{FF2B5EF4-FFF2-40B4-BE49-F238E27FC236}">
                        <a16:creationId xmlns:a16="http://schemas.microsoft.com/office/drawing/2014/main" xmlns="" id="{E1ECF713-6909-4AFD-B294-03185BDDD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3" y="1356"/>
                    <a:ext cx="12" cy="12"/>
                  </a:xfrm>
                  <a:custGeom>
                    <a:avLst/>
                    <a:gdLst>
                      <a:gd name="T0" fmla="*/ 72 w 72"/>
                      <a:gd name="T1" fmla="*/ 34 h 62"/>
                      <a:gd name="T2" fmla="*/ 32 w 72"/>
                      <a:gd name="T3" fmla="*/ 62 h 62"/>
                      <a:gd name="T4" fmla="*/ 0 w 72"/>
                      <a:gd name="T5" fmla="*/ 28 h 62"/>
                      <a:gd name="T6" fmla="*/ 39 w 72"/>
                      <a:gd name="T7" fmla="*/ 0 h 62"/>
                      <a:gd name="T8" fmla="*/ 72 w 72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4"/>
                        </a:moveTo>
                        <a:lnTo>
                          <a:pt x="32" y="62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72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3" name="Freeform 7719">
                    <a:extLst>
                      <a:ext uri="{FF2B5EF4-FFF2-40B4-BE49-F238E27FC236}">
                        <a16:creationId xmlns:a16="http://schemas.microsoft.com/office/drawing/2014/main" xmlns="" id="{FDDC4AD6-9F6C-4724-AC8A-39DFA5195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4" y="1370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3"/>
                      <a:gd name="T2" fmla="*/ 32 w 72"/>
                      <a:gd name="T3" fmla="*/ 63 h 63"/>
                      <a:gd name="T4" fmla="*/ 0 w 72"/>
                      <a:gd name="T5" fmla="*/ 28 h 63"/>
                      <a:gd name="T6" fmla="*/ 40 w 72"/>
                      <a:gd name="T7" fmla="*/ 0 h 63"/>
                      <a:gd name="T8" fmla="*/ 72 w 72"/>
                      <a:gd name="T9" fmla="*/ 35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72" y="35"/>
                        </a:moveTo>
                        <a:lnTo>
                          <a:pt x="32" y="63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4" name="Freeform 7720">
                    <a:extLst>
                      <a:ext uri="{FF2B5EF4-FFF2-40B4-BE49-F238E27FC236}">
                        <a16:creationId xmlns:a16="http://schemas.microsoft.com/office/drawing/2014/main" xmlns="" id="{7EC360CA-C0D0-4A17-A27C-5B7BB7E4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5" y="1384"/>
                    <a:ext cx="33" cy="40"/>
                  </a:xfrm>
                  <a:custGeom>
                    <a:avLst/>
                    <a:gdLst>
                      <a:gd name="T0" fmla="*/ 201 w 201"/>
                      <a:gd name="T1" fmla="*/ 172 h 200"/>
                      <a:gd name="T2" fmla="*/ 162 w 201"/>
                      <a:gd name="T3" fmla="*/ 200 h 200"/>
                      <a:gd name="T4" fmla="*/ 0 w 201"/>
                      <a:gd name="T5" fmla="*/ 28 h 200"/>
                      <a:gd name="T6" fmla="*/ 39 w 201"/>
                      <a:gd name="T7" fmla="*/ 0 h 200"/>
                      <a:gd name="T8" fmla="*/ 201 w 201"/>
                      <a:gd name="T9" fmla="*/ 172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0">
                        <a:moveTo>
                          <a:pt x="201" y="172"/>
                        </a:moveTo>
                        <a:lnTo>
                          <a:pt x="162" y="200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201" y="17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5" name="Freeform 7721">
                    <a:extLst>
                      <a:ext uri="{FF2B5EF4-FFF2-40B4-BE49-F238E27FC236}">
                        <a16:creationId xmlns:a16="http://schemas.microsoft.com/office/drawing/2014/main" xmlns="" id="{98AA0F30-4A4D-41EB-8134-1779D24BCE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" y="1425"/>
                    <a:ext cx="12" cy="13"/>
                  </a:xfrm>
                  <a:custGeom>
                    <a:avLst/>
                    <a:gdLst>
                      <a:gd name="T0" fmla="*/ 72 w 72"/>
                      <a:gd name="T1" fmla="*/ 35 h 63"/>
                      <a:gd name="T2" fmla="*/ 32 w 72"/>
                      <a:gd name="T3" fmla="*/ 63 h 63"/>
                      <a:gd name="T4" fmla="*/ 0 w 72"/>
                      <a:gd name="T5" fmla="*/ 28 h 63"/>
                      <a:gd name="T6" fmla="*/ 39 w 72"/>
                      <a:gd name="T7" fmla="*/ 0 h 63"/>
                      <a:gd name="T8" fmla="*/ 72 w 72"/>
                      <a:gd name="T9" fmla="*/ 35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72" y="35"/>
                        </a:moveTo>
                        <a:lnTo>
                          <a:pt x="32" y="63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6" name="Freeform 7722">
                    <a:extLst>
                      <a:ext uri="{FF2B5EF4-FFF2-40B4-BE49-F238E27FC236}">
                        <a16:creationId xmlns:a16="http://schemas.microsoft.com/office/drawing/2014/main" xmlns="" id="{8A2110D7-070F-4463-B869-9F62DF61B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8" y="1439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2"/>
                      <a:gd name="T2" fmla="*/ 32 w 72"/>
                      <a:gd name="T3" fmla="*/ 62 h 62"/>
                      <a:gd name="T4" fmla="*/ 0 w 72"/>
                      <a:gd name="T5" fmla="*/ 27 h 62"/>
                      <a:gd name="T6" fmla="*/ 40 w 72"/>
                      <a:gd name="T7" fmla="*/ 0 h 62"/>
                      <a:gd name="T8" fmla="*/ 72 w 72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5"/>
                        </a:moveTo>
                        <a:lnTo>
                          <a:pt x="32" y="62"/>
                        </a:lnTo>
                        <a:lnTo>
                          <a:pt x="0" y="27"/>
                        </a:lnTo>
                        <a:lnTo>
                          <a:pt x="40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7" name="Freeform 7723">
                    <a:extLst>
                      <a:ext uri="{FF2B5EF4-FFF2-40B4-BE49-F238E27FC236}">
                        <a16:creationId xmlns:a16="http://schemas.microsoft.com/office/drawing/2014/main" xmlns="" id="{DB828EF7-E977-4074-85B0-28FE3509C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8" y="1453"/>
                    <a:ext cx="34" cy="40"/>
                  </a:xfrm>
                  <a:custGeom>
                    <a:avLst/>
                    <a:gdLst>
                      <a:gd name="T0" fmla="*/ 201 w 201"/>
                      <a:gd name="T1" fmla="*/ 173 h 200"/>
                      <a:gd name="T2" fmla="*/ 161 w 201"/>
                      <a:gd name="T3" fmla="*/ 200 h 200"/>
                      <a:gd name="T4" fmla="*/ 0 w 201"/>
                      <a:gd name="T5" fmla="*/ 28 h 200"/>
                      <a:gd name="T6" fmla="*/ 40 w 201"/>
                      <a:gd name="T7" fmla="*/ 0 h 200"/>
                      <a:gd name="T8" fmla="*/ 201 w 201"/>
                      <a:gd name="T9" fmla="*/ 17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0">
                        <a:moveTo>
                          <a:pt x="201" y="173"/>
                        </a:moveTo>
                        <a:lnTo>
                          <a:pt x="161" y="200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201" y="17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8" name="Freeform 7724">
                    <a:extLst>
                      <a:ext uri="{FF2B5EF4-FFF2-40B4-BE49-F238E27FC236}">
                        <a16:creationId xmlns:a16="http://schemas.microsoft.com/office/drawing/2014/main" xmlns="" id="{A9AC8F52-762C-4D6D-B012-8B4FF74E9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1" y="1494"/>
                    <a:ext cx="11" cy="12"/>
                  </a:xfrm>
                  <a:custGeom>
                    <a:avLst/>
                    <a:gdLst>
                      <a:gd name="T0" fmla="*/ 71 w 71"/>
                      <a:gd name="T1" fmla="*/ 34 h 62"/>
                      <a:gd name="T2" fmla="*/ 32 w 71"/>
                      <a:gd name="T3" fmla="*/ 62 h 62"/>
                      <a:gd name="T4" fmla="*/ 0 w 71"/>
                      <a:gd name="T5" fmla="*/ 27 h 62"/>
                      <a:gd name="T6" fmla="*/ 39 w 71"/>
                      <a:gd name="T7" fmla="*/ 0 h 62"/>
                      <a:gd name="T8" fmla="*/ 71 w 71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4"/>
                        </a:moveTo>
                        <a:lnTo>
                          <a:pt x="32" y="62"/>
                        </a:lnTo>
                        <a:lnTo>
                          <a:pt x="0" y="27"/>
                        </a:lnTo>
                        <a:lnTo>
                          <a:pt x="39" y="0"/>
                        </a:lnTo>
                        <a:lnTo>
                          <a:pt x="71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09" name="Freeform 7725">
                    <a:extLst>
                      <a:ext uri="{FF2B5EF4-FFF2-40B4-BE49-F238E27FC236}">
                        <a16:creationId xmlns:a16="http://schemas.microsoft.com/office/drawing/2014/main" xmlns="" id="{1A22E6D7-B70F-416B-817C-1CE282444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1" y="1508"/>
                    <a:ext cx="12" cy="12"/>
                  </a:xfrm>
                  <a:custGeom>
                    <a:avLst/>
                    <a:gdLst>
                      <a:gd name="T0" fmla="*/ 72 w 72"/>
                      <a:gd name="T1" fmla="*/ 34 h 62"/>
                      <a:gd name="T2" fmla="*/ 32 w 72"/>
                      <a:gd name="T3" fmla="*/ 62 h 62"/>
                      <a:gd name="T4" fmla="*/ 0 w 72"/>
                      <a:gd name="T5" fmla="*/ 28 h 62"/>
                      <a:gd name="T6" fmla="*/ 40 w 72"/>
                      <a:gd name="T7" fmla="*/ 0 h 62"/>
                      <a:gd name="T8" fmla="*/ 72 w 72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4"/>
                        </a:moveTo>
                        <a:lnTo>
                          <a:pt x="32" y="62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72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0" name="Freeform 7726">
                    <a:extLst>
                      <a:ext uri="{FF2B5EF4-FFF2-40B4-BE49-F238E27FC236}">
                        <a16:creationId xmlns:a16="http://schemas.microsoft.com/office/drawing/2014/main" xmlns="" id="{74058E1D-C9B3-40E8-A180-3C82AC8BEB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2" y="1522"/>
                    <a:ext cx="34" cy="40"/>
                  </a:xfrm>
                  <a:custGeom>
                    <a:avLst/>
                    <a:gdLst>
                      <a:gd name="T0" fmla="*/ 201 w 201"/>
                      <a:gd name="T1" fmla="*/ 172 h 200"/>
                      <a:gd name="T2" fmla="*/ 161 w 201"/>
                      <a:gd name="T3" fmla="*/ 200 h 200"/>
                      <a:gd name="T4" fmla="*/ 0 w 201"/>
                      <a:gd name="T5" fmla="*/ 28 h 200"/>
                      <a:gd name="T6" fmla="*/ 40 w 201"/>
                      <a:gd name="T7" fmla="*/ 0 h 200"/>
                      <a:gd name="T8" fmla="*/ 201 w 201"/>
                      <a:gd name="T9" fmla="*/ 172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0">
                        <a:moveTo>
                          <a:pt x="201" y="172"/>
                        </a:moveTo>
                        <a:lnTo>
                          <a:pt x="161" y="200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201" y="17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1" name="Freeform 7727">
                    <a:extLst>
                      <a:ext uri="{FF2B5EF4-FFF2-40B4-BE49-F238E27FC236}">
                        <a16:creationId xmlns:a16="http://schemas.microsoft.com/office/drawing/2014/main" xmlns="" id="{4BD1E3FF-31B1-4A22-AFDB-86BEC6142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4" y="1563"/>
                    <a:ext cx="12" cy="12"/>
                  </a:xfrm>
                  <a:custGeom>
                    <a:avLst/>
                    <a:gdLst>
                      <a:gd name="T0" fmla="*/ 71 w 71"/>
                      <a:gd name="T1" fmla="*/ 34 h 62"/>
                      <a:gd name="T2" fmla="*/ 32 w 71"/>
                      <a:gd name="T3" fmla="*/ 62 h 62"/>
                      <a:gd name="T4" fmla="*/ 0 w 71"/>
                      <a:gd name="T5" fmla="*/ 28 h 62"/>
                      <a:gd name="T6" fmla="*/ 39 w 71"/>
                      <a:gd name="T7" fmla="*/ 0 h 62"/>
                      <a:gd name="T8" fmla="*/ 71 w 71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4"/>
                        </a:moveTo>
                        <a:lnTo>
                          <a:pt x="32" y="62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71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2" name="Freeform 7728">
                    <a:extLst>
                      <a:ext uri="{FF2B5EF4-FFF2-40B4-BE49-F238E27FC236}">
                        <a16:creationId xmlns:a16="http://schemas.microsoft.com/office/drawing/2014/main" xmlns="" id="{9E62CFB9-EEBC-49F4-AF8D-6E9E5F5F8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5" y="1577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2"/>
                      <a:gd name="T2" fmla="*/ 32 w 72"/>
                      <a:gd name="T3" fmla="*/ 62 h 62"/>
                      <a:gd name="T4" fmla="*/ 0 w 72"/>
                      <a:gd name="T5" fmla="*/ 28 h 62"/>
                      <a:gd name="T6" fmla="*/ 40 w 72"/>
                      <a:gd name="T7" fmla="*/ 0 h 62"/>
                      <a:gd name="T8" fmla="*/ 72 w 72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5"/>
                        </a:moveTo>
                        <a:lnTo>
                          <a:pt x="32" y="62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3" name="Freeform 7729">
                    <a:extLst>
                      <a:ext uri="{FF2B5EF4-FFF2-40B4-BE49-F238E27FC236}">
                        <a16:creationId xmlns:a16="http://schemas.microsoft.com/office/drawing/2014/main" xmlns="" id="{0871860A-C930-42AF-9C06-9CA105917A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6" y="1591"/>
                    <a:ext cx="33" cy="40"/>
                  </a:xfrm>
                  <a:custGeom>
                    <a:avLst/>
                    <a:gdLst>
                      <a:gd name="T0" fmla="*/ 202 w 202"/>
                      <a:gd name="T1" fmla="*/ 172 h 200"/>
                      <a:gd name="T2" fmla="*/ 161 w 202"/>
                      <a:gd name="T3" fmla="*/ 200 h 200"/>
                      <a:gd name="T4" fmla="*/ 0 w 202"/>
                      <a:gd name="T5" fmla="*/ 27 h 200"/>
                      <a:gd name="T6" fmla="*/ 40 w 202"/>
                      <a:gd name="T7" fmla="*/ 0 h 200"/>
                      <a:gd name="T8" fmla="*/ 202 w 202"/>
                      <a:gd name="T9" fmla="*/ 172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2" h="200">
                        <a:moveTo>
                          <a:pt x="202" y="172"/>
                        </a:moveTo>
                        <a:lnTo>
                          <a:pt x="161" y="200"/>
                        </a:lnTo>
                        <a:lnTo>
                          <a:pt x="0" y="27"/>
                        </a:lnTo>
                        <a:lnTo>
                          <a:pt x="40" y="0"/>
                        </a:lnTo>
                        <a:lnTo>
                          <a:pt x="202" y="17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4" name="Freeform 7730">
                    <a:extLst>
                      <a:ext uri="{FF2B5EF4-FFF2-40B4-BE49-F238E27FC236}">
                        <a16:creationId xmlns:a16="http://schemas.microsoft.com/office/drawing/2014/main" xmlns="" id="{31DB932E-9340-4DBF-83ED-9034323083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8" y="1632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2"/>
                      <a:gd name="T2" fmla="*/ 32 w 72"/>
                      <a:gd name="T3" fmla="*/ 62 h 62"/>
                      <a:gd name="T4" fmla="*/ 0 w 72"/>
                      <a:gd name="T5" fmla="*/ 27 h 62"/>
                      <a:gd name="T6" fmla="*/ 40 w 72"/>
                      <a:gd name="T7" fmla="*/ 0 h 62"/>
                      <a:gd name="T8" fmla="*/ 72 w 72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5"/>
                        </a:moveTo>
                        <a:lnTo>
                          <a:pt x="32" y="62"/>
                        </a:lnTo>
                        <a:lnTo>
                          <a:pt x="0" y="27"/>
                        </a:lnTo>
                        <a:lnTo>
                          <a:pt x="40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5" name="Freeform 7731">
                    <a:extLst>
                      <a:ext uri="{FF2B5EF4-FFF2-40B4-BE49-F238E27FC236}">
                        <a16:creationId xmlns:a16="http://schemas.microsoft.com/office/drawing/2014/main" xmlns="" id="{E4F02FB2-A9CC-433E-A545-8470640D8F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9" y="1646"/>
                    <a:ext cx="12" cy="12"/>
                  </a:xfrm>
                  <a:custGeom>
                    <a:avLst/>
                    <a:gdLst>
                      <a:gd name="T0" fmla="*/ 73 w 73"/>
                      <a:gd name="T1" fmla="*/ 35 h 63"/>
                      <a:gd name="T2" fmla="*/ 32 w 73"/>
                      <a:gd name="T3" fmla="*/ 63 h 63"/>
                      <a:gd name="T4" fmla="*/ 0 w 73"/>
                      <a:gd name="T5" fmla="*/ 28 h 63"/>
                      <a:gd name="T6" fmla="*/ 41 w 73"/>
                      <a:gd name="T7" fmla="*/ 0 h 63"/>
                      <a:gd name="T8" fmla="*/ 73 w 73"/>
                      <a:gd name="T9" fmla="*/ 35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73" y="35"/>
                        </a:moveTo>
                        <a:lnTo>
                          <a:pt x="32" y="63"/>
                        </a:lnTo>
                        <a:lnTo>
                          <a:pt x="0" y="28"/>
                        </a:lnTo>
                        <a:lnTo>
                          <a:pt x="41" y="0"/>
                        </a:lnTo>
                        <a:lnTo>
                          <a:pt x="73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6" name="Freeform 7732">
                    <a:extLst>
                      <a:ext uri="{FF2B5EF4-FFF2-40B4-BE49-F238E27FC236}">
                        <a16:creationId xmlns:a16="http://schemas.microsoft.com/office/drawing/2014/main" xmlns="" id="{46C21251-017F-4032-8C3C-7F85D8273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9" y="1660"/>
                    <a:ext cx="34" cy="40"/>
                  </a:xfrm>
                  <a:custGeom>
                    <a:avLst/>
                    <a:gdLst>
                      <a:gd name="T0" fmla="*/ 202 w 202"/>
                      <a:gd name="T1" fmla="*/ 173 h 200"/>
                      <a:gd name="T2" fmla="*/ 162 w 202"/>
                      <a:gd name="T3" fmla="*/ 200 h 200"/>
                      <a:gd name="T4" fmla="*/ 0 w 202"/>
                      <a:gd name="T5" fmla="*/ 28 h 200"/>
                      <a:gd name="T6" fmla="*/ 41 w 202"/>
                      <a:gd name="T7" fmla="*/ 0 h 200"/>
                      <a:gd name="T8" fmla="*/ 202 w 202"/>
                      <a:gd name="T9" fmla="*/ 17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2" h="200">
                        <a:moveTo>
                          <a:pt x="202" y="173"/>
                        </a:moveTo>
                        <a:lnTo>
                          <a:pt x="162" y="200"/>
                        </a:lnTo>
                        <a:lnTo>
                          <a:pt x="0" y="28"/>
                        </a:lnTo>
                        <a:lnTo>
                          <a:pt x="41" y="0"/>
                        </a:lnTo>
                        <a:lnTo>
                          <a:pt x="202" y="17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7" name="Freeform 7733">
                    <a:extLst>
                      <a:ext uri="{FF2B5EF4-FFF2-40B4-BE49-F238E27FC236}">
                        <a16:creationId xmlns:a16="http://schemas.microsoft.com/office/drawing/2014/main" xmlns="" id="{05EDEADF-ED28-4347-BDD5-046EC31FCD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2" y="1701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3"/>
                      <a:gd name="T2" fmla="*/ 33 w 72"/>
                      <a:gd name="T3" fmla="*/ 63 h 63"/>
                      <a:gd name="T4" fmla="*/ 0 w 72"/>
                      <a:gd name="T5" fmla="*/ 28 h 63"/>
                      <a:gd name="T6" fmla="*/ 40 w 72"/>
                      <a:gd name="T7" fmla="*/ 0 h 63"/>
                      <a:gd name="T8" fmla="*/ 72 w 72"/>
                      <a:gd name="T9" fmla="*/ 35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72" y="35"/>
                        </a:moveTo>
                        <a:lnTo>
                          <a:pt x="33" y="63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8" name="Freeform 7734">
                    <a:extLst>
                      <a:ext uri="{FF2B5EF4-FFF2-40B4-BE49-F238E27FC236}">
                        <a16:creationId xmlns:a16="http://schemas.microsoft.com/office/drawing/2014/main" xmlns="" id="{EF2AB4E2-DA33-41BA-85CD-1ACFAFF605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2" y="1715"/>
                    <a:ext cx="13" cy="12"/>
                  </a:xfrm>
                  <a:custGeom>
                    <a:avLst/>
                    <a:gdLst>
                      <a:gd name="T0" fmla="*/ 72 w 72"/>
                      <a:gd name="T1" fmla="*/ 34 h 62"/>
                      <a:gd name="T2" fmla="*/ 32 w 72"/>
                      <a:gd name="T3" fmla="*/ 62 h 62"/>
                      <a:gd name="T4" fmla="*/ 0 w 72"/>
                      <a:gd name="T5" fmla="*/ 28 h 62"/>
                      <a:gd name="T6" fmla="*/ 39 w 72"/>
                      <a:gd name="T7" fmla="*/ 0 h 62"/>
                      <a:gd name="T8" fmla="*/ 72 w 72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4"/>
                        </a:moveTo>
                        <a:lnTo>
                          <a:pt x="32" y="62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lnTo>
                          <a:pt x="72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19" name="Freeform 7735">
                    <a:extLst>
                      <a:ext uri="{FF2B5EF4-FFF2-40B4-BE49-F238E27FC236}">
                        <a16:creationId xmlns:a16="http://schemas.microsoft.com/office/drawing/2014/main" xmlns="" id="{CBF1584E-BD34-4988-93A5-960FEAFBC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3" y="1729"/>
                    <a:ext cx="34" cy="40"/>
                  </a:xfrm>
                  <a:custGeom>
                    <a:avLst/>
                    <a:gdLst>
                      <a:gd name="T0" fmla="*/ 201 w 201"/>
                      <a:gd name="T1" fmla="*/ 172 h 200"/>
                      <a:gd name="T2" fmla="*/ 161 w 201"/>
                      <a:gd name="T3" fmla="*/ 200 h 200"/>
                      <a:gd name="T4" fmla="*/ 0 w 201"/>
                      <a:gd name="T5" fmla="*/ 28 h 200"/>
                      <a:gd name="T6" fmla="*/ 40 w 201"/>
                      <a:gd name="T7" fmla="*/ 0 h 200"/>
                      <a:gd name="T8" fmla="*/ 201 w 201"/>
                      <a:gd name="T9" fmla="*/ 172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0">
                        <a:moveTo>
                          <a:pt x="201" y="172"/>
                        </a:moveTo>
                        <a:lnTo>
                          <a:pt x="161" y="200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201" y="17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0" name="Freeform 7736">
                    <a:extLst>
                      <a:ext uri="{FF2B5EF4-FFF2-40B4-BE49-F238E27FC236}">
                        <a16:creationId xmlns:a16="http://schemas.microsoft.com/office/drawing/2014/main" xmlns="" id="{479F7AF8-2441-465C-84EE-B34FDB2E1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5" y="1770"/>
                    <a:ext cx="12" cy="12"/>
                  </a:xfrm>
                  <a:custGeom>
                    <a:avLst/>
                    <a:gdLst>
                      <a:gd name="T0" fmla="*/ 72 w 72"/>
                      <a:gd name="T1" fmla="*/ 34 h 62"/>
                      <a:gd name="T2" fmla="*/ 33 w 72"/>
                      <a:gd name="T3" fmla="*/ 62 h 62"/>
                      <a:gd name="T4" fmla="*/ 0 w 72"/>
                      <a:gd name="T5" fmla="*/ 28 h 62"/>
                      <a:gd name="T6" fmla="*/ 40 w 72"/>
                      <a:gd name="T7" fmla="*/ 0 h 62"/>
                      <a:gd name="T8" fmla="*/ 72 w 72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4"/>
                        </a:moveTo>
                        <a:lnTo>
                          <a:pt x="33" y="62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72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1" name="Freeform 7737">
                    <a:extLst>
                      <a:ext uri="{FF2B5EF4-FFF2-40B4-BE49-F238E27FC236}">
                        <a16:creationId xmlns:a16="http://schemas.microsoft.com/office/drawing/2014/main" xmlns="" id="{4A9FB22F-DDCD-411E-9B25-C67231F354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1784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2"/>
                      <a:gd name="T2" fmla="*/ 32 w 72"/>
                      <a:gd name="T3" fmla="*/ 62 h 62"/>
                      <a:gd name="T4" fmla="*/ 0 w 72"/>
                      <a:gd name="T5" fmla="*/ 27 h 62"/>
                      <a:gd name="T6" fmla="*/ 39 w 72"/>
                      <a:gd name="T7" fmla="*/ 0 h 62"/>
                      <a:gd name="T8" fmla="*/ 72 w 72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5"/>
                        </a:moveTo>
                        <a:lnTo>
                          <a:pt x="32" y="62"/>
                        </a:lnTo>
                        <a:lnTo>
                          <a:pt x="0" y="27"/>
                        </a:lnTo>
                        <a:lnTo>
                          <a:pt x="39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2" name="Freeform 7738">
                    <a:extLst>
                      <a:ext uri="{FF2B5EF4-FFF2-40B4-BE49-F238E27FC236}">
                        <a16:creationId xmlns:a16="http://schemas.microsoft.com/office/drawing/2014/main" xmlns="" id="{D65C35EC-25FC-4546-947B-5C9ABBA624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7" y="1797"/>
                    <a:ext cx="33" cy="40"/>
                  </a:xfrm>
                  <a:custGeom>
                    <a:avLst/>
                    <a:gdLst>
                      <a:gd name="T0" fmla="*/ 202 w 202"/>
                      <a:gd name="T1" fmla="*/ 173 h 200"/>
                      <a:gd name="T2" fmla="*/ 161 w 202"/>
                      <a:gd name="T3" fmla="*/ 200 h 200"/>
                      <a:gd name="T4" fmla="*/ 0 w 202"/>
                      <a:gd name="T5" fmla="*/ 28 h 200"/>
                      <a:gd name="T6" fmla="*/ 40 w 202"/>
                      <a:gd name="T7" fmla="*/ 0 h 200"/>
                      <a:gd name="T8" fmla="*/ 202 w 202"/>
                      <a:gd name="T9" fmla="*/ 17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2" h="200">
                        <a:moveTo>
                          <a:pt x="202" y="173"/>
                        </a:moveTo>
                        <a:lnTo>
                          <a:pt x="161" y="200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202" y="17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3" name="Freeform 7739">
                    <a:extLst>
                      <a:ext uri="{FF2B5EF4-FFF2-40B4-BE49-F238E27FC236}">
                        <a16:creationId xmlns:a16="http://schemas.microsoft.com/office/drawing/2014/main" xmlns="" id="{B05C952E-6E8D-4A8C-8F38-B40E4EAC3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9" y="1839"/>
                    <a:ext cx="12" cy="12"/>
                  </a:xfrm>
                  <a:custGeom>
                    <a:avLst/>
                    <a:gdLst>
                      <a:gd name="T0" fmla="*/ 73 w 73"/>
                      <a:gd name="T1" fmla="*/ 34 h 62"/>
                      <a:gd name="T2" fmla="*/ 33 w 73"/>
                      <a:gd name="T3" fmla="*/ 62 h 62"/>
                      <a:gd name="T4" fmla="*/ 0 w 73"/>
                      <a:gd name="T5" fmla="*/ 27 h 62"/>
                      <a:gd name="T6" fmla="*/ 41 w 73"/>
                      <a:gd name="T7" fmla="*/ 0 h 62"/>
                      <a:gd name="T8" fmla="*/ 73 w 73"/>
                      <a:gd name="T9" fmla="*/ 3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2">
                        <a:moveTo>
                          <a:pt x="73" y="34"/>
                        </a:moveTo>
                        <a:lnTo>
                          <a:pt x="33" y="62"/>
                        </a:lnTo>
                        <a:lnTo>
                          <a:pt x="0" y="27"/>
                        </a:lnTo>
                        <a:lnTo>
                          <a:pt x="41" y="0"/>
                        </a:lnTo>
                        <a:lnTo>
                          <a:pt x="73" y="3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4" name="Freeform 7740">
                    <a:extLst>
                      <a:ext uri="{FF2B5EF4-FFF2-40B4-BE49-F238E27FC236}">
                        <a16:creationId xmlns:a16="http://schemas.microsoft.com/office/drawing/2014/main" xmlns="" id="{80A4959C-951E-41D5-B4EC-437753CACC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" y="1853"/>
                    <a:ext cx="12" cy="12"/>
                  </a:xfrm>
                  <a:custGeom>
                    <a:avLst/>
                    <a:gdLst>
                      <a:gd name="T0" fmla="*/ 73 w 73"/>
                      <a:gd name="T1" fmla="*/ 35 h 63"/>
                      <a:gd name="T2" fmla="*/ 32 w 73"/>
                      <a:gd name="T3" fmla="*/ 63 h 63"/>
                      <a:gd name="T4" fmla="*/ 0 w 73"/>
                      <a:gd name="T5" fmla="*/ 28 h 63"/>
                      <a:gd name="T6" fmla="*/ 40 w 73"/>
                      <a:gd name="T7" fmla="*/ 0 h 63"/>
                      <a:gd name="T8" fmla="*/ 73 w 73"/>
                      <a:gd name="T9" fmla="*/ 35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73" y="35"/>
                        </a:moveTo>
                        <a:lnTo>
                          <a:pt x="32" y="63"/>
                        </a:lnTo>
                        <a:lnTo>
                          <a:pt x="0" y="28"/>
                        </a:lnTo>
                        <a:lnTo>
                          <a:pt x="40" y="0"/>
                        </a:lnTo>
                        <a:lnTo>
                          <a:pt x="73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5" name="Freeform 7741">
                    <a:extLst>
                      <a:ext uri="{FF2B5EF4-FFF2-40B4-BE49-F238E27FC236}">
                        <a16:creationId xmlns:a16="http://schemas.microsoft.com/office/drawing/2014/main" xmlns="" id="{D7E62BC4-84EE-4DAE-92D2-528ADE3E4D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8" y="1243"/>
                    <a:ext cx="22" cy="45"/>
                  </a:xfrm>
                  <a:custGeom>
                    <a:avLst/>
                    <a:gdLst>
                      <a:gd name="T0" fmla="*/ 130 w 130"/>
                      <a:gd name="T1" fmla="*/ 211 h 225"/>
                      <a:gd name="T2" fmla="*/ 82 w 130"/>
                      <a:gd name="T3" fmla="*/ 225 h 225"/>
                      <a:gd name="T4" fmla="*/ 0 w 130"/>
                      <a:gd name="T5" fmla="*/ 15 h 225"/>
                      <a:gd name="T6" fmla="*/ 48 w 130"/>
                      <a:gd name="T7" fmla="*/ 0 h 225"/>
                      <a:gd name="T8" fmla="*/ 130 w 130"/>
                      <a:gd name="T9" fmla="*/ 21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5">
                        <a:moveTo>
                          <a:pt x="130" y="211"/>
                        </a:moveTo>
                        <a:lnTo>
                          <a:pt x="82" y="225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0" y="21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6" name="Freeform 7742">
                    <a:extLst>
                      <a:ext uri="{FF2B5EF4-FFF2-40B4-BE49-F238E27FC236}">
                        <a16:creationId xmlns:a16="http://schemas.microsoft.com/office/drawing/2014/main" xmlns="" id="{997150D6-8CCB-4BC1-B65B-12E794109A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4" y="1294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6"/>
                      <a:gd name="T2" fmla="*/ 16 w 64"/>
                      <a:gd name="T3" fmla="*/ 56 h 56"/>
                      <a:gd name="T4" fmla="*/ 0 w 64"/>
                      <a:gd name="T5" fmla="*/ 14 h 56"/>
                      <a:gd name="T6" fmla="*/ 49 w 64"/>
                      <a:gd name="T7" fmla="*/ 0 h 56"/>
                      <a:gd name="T8" fmla="*/ 64 w 64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6">
                        <a:moveTo>
                          <a:pt x="64" y="42"/>
                        </a:moveTo>
                        <a:lnTo>
                          <a:pt x="16" y="56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7" name="Freeform 7743">
                    <a:extLst>
                      <a:ext uri="{FF2B5EF4-FFF2-40B4-BE49-F238E27FC236}">
                        <a16:creationId xmlns:a16="http://schemas.microsoft.com/office/drawing/2014/main" xmlns="" id="{06ECAECA-FCA5-4667-B447-470908D7F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0" y="1311"/>
                    <a:ext cx="11" cy="11"/>
                  </a:xfrm>
                  <a:custGeom>
                    <a:avLst/>
                    <a:gdLst>
                      <a:gd name="T0" fmla="*/ 65 w 65"/>
                      <a:gd name="T1" fmla="*/ 42 h 56"/>
                      <a:gd name="T2" fmla="*/ 17 w 65"/>
                      <a:gd name="T3" fmla="*/ 56 h 56"/>
                      <a:gd name="T4" fmla="*/ 0 w 65"/>
                      <a:gd name="T5" fmla="*/ 14 h 56"/>
                      <a:gd name="T6" fmla="*/ 49 w 65"/>
                      <a:gd name="T7" fmla="*/ 0 h 56"/>
                      <a:gd name="T8" fmla="*/ 65 w 65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56">
                        <a:moveTo>
                          <a:pt x="65" y="42"/>
                        </a:moveTo>
                        <a:lnTo>
                          <a:pt x="17" y="56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5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8" name="Freeform 7744">
                    <a:extLst>
                      <a:ext uri="{FF2B5EF4-FFF2-40B4-BE49-F238E27FC236}">
                        <a16:creationId xmlns:a16="http://schemas.microsoft.com/office/drawing/2014/main" xmlns="" id="{85C089C5-C345-4337-9561-F3999D154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5" y="1327"/>
                    <a:ext cx="22" cy="45"/>
                  </a:xfrm>
                  <a:custGeom>
                    <a:avLst/>
                    <a:gdLst>
                      <a:gd name="T0" fmla="*/ 129 w 129"/>
                      <a:gd name="T1" fmla="*/ 210 h 224"/>
                      <a:gd name="T2" fmla="*/ 82 w 129"/>
                      <a:gd name="T3" fmla="*/ 224 h 224"/>
                      <a:gd name="T4" fmla="*/ 0 w 129"/>
                      <a:gd name="T5" fmla="*/ 14 h 224"/>
                      <a:gd name="T6" fmla="*/ 49 w 129"/>
                      <a:gd name="T7" fmla="*/ 0 h 224"/>
                      <a:gd name="T8" fmla="*/ 129 w 129"/>
                      <a:gd name="T9" fmla="*/ 21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9" h="224">
                        <a:moveTo>
                          <a:pt x="129" y="210"/>
                        </a:moveTo>
                        <a:lnTo>
                          <a:pt x="82" y="224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129" y="21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29" name="Freeform 7745">
                    <a:extLst>
                      <a:ext uri="{FF2B5EF4-FFF2-40B4-BE49-F238E27FC236}">
                        <a16:creationId xmlns:a16="http://schemas.microsoft.com/office/drawing/2014/main" xmlns="" id="{163A9933-1717-4C0D-8BF1-11EF7C541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1" y="1378"/>
                    <a:ext cx="11" cy="11"/>
                  </a:xfrm>
                  <a:custGeom>
                    <a:avLst/>
                    <a:gdLst>
                      <a:gd name="T0" fmla="*/ 66 w 66"/>
                      <a:gd name="T1" fmla="*/ 42 h 57"/>
                      <a:gd name="T2" fmla="*/ 17 w 66"/>
                      <a:gd name="T3" fmla="*/ 57 h 57"/>
                      <a:gd name="T4" fmla="*/ 0 w 66"/>
                      <a:gd name="T5" fmla="*/ 14 h 57"/>
                      <a:gd name="T6" fmla="*/ 49 w 66"/>
                      <a:gd name="T7" fmla="*/ 0 h 57"/>
                      <a:gd name="T8" fmla="*/ 66 w 66"/>
                      <a:gd name="T9" fmla="*/ 4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57">
                        <a:moveTo>
                          <a:pt x="66" y="42"/>
                        </a:moveTo>
                        <a:lnTo>
                          <a:pt x="17" y="57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6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0" name="Freeform 7746">
                    <a:extLst>
                      <a:ext uri="{FF2B5EF4-FFF2-40B4-BE49-F238E27FC236}">
                        <a16:creationId xmlns:a16="http://schemas.microsoft.com/office/drawing/2014/main" xmlns="" id="{7D96FE9B-C269-4A4E-9EA9-7DB01F458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" y="1395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7"/>
                      <a:gd name="T2" fmla="*/ 16 w 64"/>
                      <a:gd name="T3" fmla="*/ 57 h 57"/>
                      <a:gd name="T4" fmla="*/ 0 w 64"/>
                      <a:gd name="T5" fmla="*/ 15 h 57"/>
                      <a:gd name="T6" fmla="*/ 48 w 64"/>
                      <a:gd name="T7" fmla="*/ 0 h 57"/>
                      <a:gd name="T8" fmla="*/ 64 w 64"/>
                      <a:gd name="T9" fmla="*/ 4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7">
                        <a:moveTo>
                          <a:pt x="64" y="42"/>
                        </a:moveTo>
                        <a:lnTo>
                          <a:pt x="16" y="57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1" name="Freeform 7747">
                    <a:extLst>
                      <a:ext uri="{FF2B5EF4-FFF2-40B4-BE49-F238E27FC236}">
                        <a16:creationId xmlns:a16="http://schemas.microsoft.com/office/drawing/2014/main" xmlns="" id="{DCF0CA14-D245-4A56-AE7E-A4D6820D0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2" y="1411"/>
                    <a:ext cx="22" cy="45"/>
                  </a:xfrm>
                  <a:custGeom>
                    <a:avLst/>
                    <a:gdLst>
                      <a:gd name="T0" fmla="*/ 130 w 130"/>
                      <a:gd name="T1" fmla="*/ 211 h 225"/>
                      <a:gd name="T2" fmla="*/ 81 w 130"/>
                      <a:gd name="T3" fmla="*/ 225 h 225"/>
                      <a:gd name="T4" fmla="*/ 0 w 130"/>
                      <a:gd name="T5" fmla="*/ 15 h 225"/>
                      <a:gd name="T6" fmla="*/ 48 w 130"/>
                      <a:gd name="T7" fmla="*/ 0 h 225"/>
                      <a:gd name="T8" fmla="*/ 130 w 130"/>
                      <a:gd name="T9" fmla="*/ 21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5">
                        <a:moveTo>
                          <a:pt x="130" y="211"/>
                        </a:moveTo>
                        <a:lnTo>
                          <a:pt x="81" y="225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0" y="21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2" name="Freeform 7748">
                    <a:extLst>
                      <a:ext uri="{FF2B5EF4-FFF2-40B4-BE49-F238E27FC236}">
                        <a16:creationId xmlns:a16="http://schemas.microsoft.com/office/drawing/2014/main" xmlns="" id="{50387E49-BD3F-479A-81AF-32AF8CB60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9" y="1462"/>
                    <a:ext cx="11" cy="11"/>
                  </a:xfrm>
                  <a:custGeom>
                    <a:avLst/>
                    <a:gdLst>
                      <a:gd name="T0" fmla="*/ 65 w 65"/>
                      <a:gd name="T1" fmla="*/ 42 h 56"/>
                      <a:gd name="T2" fmla="*/ 17 w 65"/>
                      <a:gd name="T3" fmla="*/ 56 h 56"/>
                      <a:gd name="T4" fmla="*/ 0 w 65"/>
                      <a:gd name="T5" fmla="*/ 14 h 56"/>
                      <a:gd name="T6" fmla="*/ 49 w 65"/>
                      <a:gd name="T7" fmla="*/ 0 h 56"/>
                      <a:gd name="T8" fmla="*/ 65 w 65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56">
                        <a:moveTo>
                          <a:pt x="65" y="42"/>
                        </a:moveTo>
                        <a:lnTo>
                          <a:pt x="17" y="56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5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3" name="Freeform 7749">
                    <a:extLst>
                      <a:ext uri="{FF2B5EF4-FFF2-40B4-BE49-F238E27FC236}">
                        <a16:creationId xmlns:a16="http://schemas.microsoft.com/office/drawing/2014/main" xmlns="" id="{A996B9B3-60BD-4372-9B19-A9EDF687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4" y="1479"/>
                    <a:ext cx="11" cy="11"/>
                  </a:xfrm>
                  <a:custGeom>
                    <a:avLst/>
                    <a:gdLst>
                      <a:gd name="T0" fmla="*/ 65 w 65"/>
                      <a:gd name="T1" fmla="*/ 42 h 56"/>
                      <a:gd name="T2" fmla="*/ 17 w 65"/>
                      <a:gd name="T3" fmla="*/ 56 h 56"/>
                      <a:gd name="T4" fmla="*/ 0 w 65"/>
                      <a:gd name="T5" fmla="*/ 14 h 56"/>
                      <a:gd name="T6" fmla="*/ 49 w 65"/>
                      <a:gd name="T7" fmla="*/ 0 h 56"/>
                      <a:gd name="T8" fmla="*/ 65 w 65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56">
                        <a:moveTo>
                          <a:pt x="65" y="42"/>
                        </a:moveTo>
                        <a:lnTo>
                          <a:pt x="17" y="56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5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4" name="Freeform 7750">
                    <a:extLst>
                      <a:ext uri="{FF2B5EF4-FFF2-40B4-BE49-F238E27FC236}">
                        <a16:creationId xmlns:a16="http://schemas.microsoft.com/office/drawing/2014/main" xmlns="" id="{21B611E7-2C2D-46FB-A462-93A9224A5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" y="1496"/>
                    <a:ext cx="21" cy="44"/>
                  </a:xfrm>
                  <a:custGeom>
                    <a:avLst/>
                    <a:gdLst>
                      <a:gd name="T0" fmla="*/ 131 w 131"/>
                      <a:gd name="T1" fmla="*/ 210 h 224"/>
                      <a:gd name="T2" fmla="*/ 82 w 131"/>
                      <a:gd name="T3" fmla="*/ 224 h 224"/>
                      <a:gd name="T4" fmla="*/ 0 w 131"/>
                      <a:gd name="T5" fmla="*/ 14 h 224"/>
                      <a:gd name="T6" fmla="*/ 49 w 131"/>
                      <a:gd name="T7" fmla="*/ 0 h 224"/>
                      <a:gd name="T8" fmla="*/ 131 w 131"/>
                      <a:gd name="T9" fmla="*/ 21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1" h="224">
                        <a:moveTo>
                          <a:pt x="131" y="210"/>
                        </a:moveTo>
                        <a:lnTo>
                          <a:pt x="82" y="224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131" y="21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5" name="Freeform 7751">
                    <a:extLst>
                      <a:ext uri="{FF2B5EF4-FFF2-40B4-BE49-F238E27FC236}">
                        <a16:creationId xmlns:a16="http://schemas.microsoft.com/office/drawing/2014/main" xmlns="" id="{4B6F2A3F-BD4B-43C5-8822-AF5EC9F33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6" y="1546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6"/>
                      <a:gd name="T2" fmla="*/ 15 w 64"/>
                      <a:gd name="T3" fmla="*/ 56 h 56"/>
                      <a:gd name="T4" fmla="*/ 0 w 64"/>
                      <a:gd name="T5" fmla="*/ 14 h 56"/>
                      <a:gd name="T6" fmla="*/ 47 w 64"/>
                      <a:gd name="T7" fmla="*/ 0 h 56"/>
                      <a:gd name="T8" fmla="*/ 64 w 64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6">
                        <a:moveTo>
                          <a:pt x="64" y="42"/>
                        </a:moveTo>
                        <a:lnTo>
                          <a:pt x="15" y="56"/>
                        </a:lnTo>
                        <a:lnTo>
                          <a:pt x="0" y="14"/>
                        </a:lnTo>
                        <a:lnTo>
                          <a:pt x="47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6" name="Freeform 7752">
                    <a:extLst>
                      <a:ext uri="{FF2B5EF4-FFF2-40B4-BE49-F238E27FC236}">
                        <a16:creationId xmlns:a16="http://schemas.microsoft.com/office/drawing/2014/main" xmlns="" id="{37CD92C3-FACC-4AF0-8AFA-31A20BF3F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1" y="1563"/>
                    <a:ext cx="11" cy="11"/>
                  </a:xfrm>
                  <a:custGeom>
                    <a:avLst/>
                    <a:gdLst>
                      <a:gd name="T0" fmla="*/ 65 w 65"/>
                      <a:gd name="T1" fmla="*/ 42 h 57"/>
                      <a:gd name="T2" fmla="*/ 16 w 65"/>
                      <a:gd name="T3" fmla="*/ 57 h 57"/>
                      <a:gd name="T4" fmla="*/ 0 w 65"/>
                      <a:gd name="T5" fmla="*/ 15 h 57"/>
                      <a:gd name="T6" fmla="*/ 48 w 65"/>
                      <a:gd name="T7" fmla="*/ 0 h 57"/>
                      <a:gd name="T8" fmla="*/ 65 w 65"/>
                      <a:gd name="T9" fmla="*/ 4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57">
                        <a:moveTo>
                          <a:pt x="65" y="42"/>
                        </a:moveTo>
                        <a:lnTo>
                          <a:pt x="16" y="57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65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7" name="Freeform 7753">
                    <a:extLst>
                      <a:ext uri="{FF2B5EF4-FFF2-40B4-BE49-F238E27FC236}">
                        <a16:creationId xmlns:a16="http://schemas.microsoft.com/office/drawing/2014/main" xmlns="" id="{DD0567BB-68E9-4811-A200-0BECC0AD2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7" y="1580"/>
                    <a:ext cx="21" cy="45"/>
                  </a:xfrm>
                  <a:custGeom>
                    <a:avLst/>
                    <a:gdLst>
                      <a:gd name="T0" fmla="*/ 129 w 129"/>
                      <a:gd name="T1" fmla="*/ 211 h 225"/>
                      <a:gd name="T2" fmla="*/ 80 w 129"/>
                      <a:gd name="T3" fmla="*/ 225 h 225"/>
                      <a:gd name="T4" fmla="*/ 0 w 129"/>
                      <a:gd name="T5" fmla="*/ 15 h 225"/>
                      <a:gd name="T6" fmla="*/ 47 w 129"/>
                      <a:gd name="T7" fmla="*/ 0 h 225"/>
                      <a:gd name="T8" fmla="*/ 129 w 129"/>
                      <a:gd name="T9" fmla="*/ 21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9" h="225">
                        <a:moveTo>
                          <a:pt x="129" y="211"/>
                        </a:moveTo>
                        <a:lnTo>
                          <a:pt x="80" y="225"/>
                        </a:lnTo>
                        <a:lnTo>
                          <a:pt x="0" y="15"/>
                        </a:lnTo>
                        <a:lnTo>
                          <a:pt x="47" y="0"/>
                        </a:lnTo>
                        <a:lnTo>
                          <a:pt x="129" y="21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8" name="Freeform 7754">
                    <a:extLst>
                      <a:ext uri="{FF2B5EF4-FFF2-40B4-BE49-F238E27FC236}">
                        <a16:creationId xmlns:a16="http://schemas.microsoft.com/office/drawing/2014/main" xmlns="" id="{A1B515DC-559C-44A2-ABF6-D1B701E25B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3" y="1630"/>
                    <a:ext cx="11" cy="11"/>
                  </a:xfrm>
                  <a:custGeom>
                    <a:avLst/>
                    <a:gdLst>
                      <a:gd name="T0" fmla="*/ 65 w 65"/>
                      <a:gd name="T1" fmla="*/ 42 h 56"/>
                      <a:gd name="T2" fmla="*/ 16 w 65"/>
                      <a:gd name="T3" fmla="*/ 56 h 56"/>
                      <a:gd name="T4" fmla="*/ 0 w 65"/>
                      <a:gd name="T5" fmla="*/ 14 h 56"/>
                      <a:gd name="T6" fmla="*/ 48 w 65"/>
                      <a:gd name="T7" fmla="*/ 0 h 56"/>
                      <a:gd name="T8" fmla="*/ 65 w 65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56">
                        <a:moveTo>
                          <a:pt x="65" y="42"/>
                        </a:moveTo>
                        <a:lnTo>
                          <a:pt x="16" y="56"/>
                        </a:lnTo>
                        <a:lnTo>
                          <a:pt x="0" y="14"/>
                        </a:lnTo>
                        <a:lnTo>
                          <a:pt x="48" y="0"/>
                        </a:lnTo>
                        <a:lnTo>
                          <a:pt x="65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39" name="Freeform 7755">
                    <a:extLst>
                      <a:ext uri="{FF2B5EF4-FFF2-40B4-BE49-F238E27FC236}">
                        <a16:creationId xmlns:a16="http://schemas.microsoft.com/office/drawing/2014/main" xmlns="" id="{D7A68851-4CC6-4E19-8703-CF4BB97E7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9" y="1647"/>
                    <a:ext cx="10" cy="11"/>
                  </a:xfrm>
                  <a:custGeom>
                    <a:avLst/>
                    <a:gdLst>
                      <a:gd name="T0" fmla="*/ 64 w 64"/>
                      <a:gd name="T1" fmla="*/ 42 h 56"/>
                      <a:gd name="T2" fmla="*/ 15 w 64"/>
                      <a:gd name="T3" fmla="*/ 56 h 56"/>
                      <a:gd name="T4" fmla="*/ 0 w 64"/>
                      <a:gd name="T5" fmla="*/ 14 h 56"/>
                      <a:gd name="T6" fmla="*/ 49 w 64"/>
                      <a:gd name="T7" fmla="*/ 0 h 56"/>
                      <a:gd name="T8" fmla="*/ 64 w 64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6">
                        <a:moveTo>
                          <a:pt x="64" y="42"/>
                        </a:moveTo>
                        <a:lnTo>
                          <a:pt x="15" y="56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0" name="Freeform 7756">
                    <a:extLst>
                      <a:ext uri="{FF2B5EF4-FFF2-40B4-BE49-F238E27FC236}">
                        <a16:creationId xmlns:a16="http://schemas.microsoft.com/office/drawing/2014/main" xmlns="" id="{C803CD39-63B6-4C3F-BAE9-9068C339F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4" y="1664"/>
                    <a:ext cx="22" cy="45"/>
                  </a:xfrm>
                  <a:custGeom>
                    <a:avLst/>
                    <a:gdLst>
                      <a:gd name="T0" fmla="*/ 130 w 130"/>
                      <a:gd name="T1" fmla="*/ 210 h 224"/>
                      <a:gd name="T2" fmla="*/ 82 w 130"/>
                      <a:gd name="T3" fmla="*/ 224 h 224"/>
                      <a:gd name="T4" fmla="*/ 0 w 130"/>
                      <a:gd name="T5" fmla="*/ 14 h 224"/>
                      <a:gd name="T6" fmla="*/ 49 w 130"/>
                      <a:gd name="T7" fmla="*/ 0 h 224"/>
                      <a:gd name="T8" fmla="*/ 130 w 130"/>
                      <a:gd name="T9" fmla="*/ 21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4">
                        <a:moveTo>
                          <a:pt x="130" y="210"/>
                        </a:moveTo>
                        <a:lnTo>
                          <a:pt x="82" y="224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130" y="21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1" name="Freeform 7757">
                    <a:extLst>
                      <a:ext uri="{FF2B5EF4-FFF2-40B4-BE49-F238E27FC236}">
                        <a16:creationId xmlns:a16="http://schemas.microsoft.com/office/drawing/2014/main" xmlns="" id="{DD59EDDB-1A28-4847-A385-71B02877BD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0" y="1714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6"/>
                      <a:gd name="T2" fmla="*/ 17 w 64"/>
                      <a:gd name="T3" fmla="*/ 56 h 56"/>
                      <a:gd name="T4" fmla="*/ 0 w 64"/>
                      <a:gd name="T5" fmla="*/ 14 h 56"/>
                      <a:gd name="T6" fmla="*/ 49 w 64"/>
                      <a:gd name="T7" fmla="*/ 0 h 56"/>
                      <a:gd name="T8" fmla="*/ 64 w 64"/>
                      <a:gd name="T9" fmla="*/ 4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6">
                        <a:moveTo>
                          <a:pt x="64" y="42"/>
                        </a:moveTo>
                        <a:lnTo>
                          <a:pt x="17" y="56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2" name="Freeform 7758">
                    <a:extLst>
                      <a:ext uri="{FF2B5EF4-FFF2-40B4-BE49-F238E27FC236}">
                        <a16:creationId xmlns:a16="http://schemas.microsoft.com/office/drawing/2014/main" xmlns="" id="{D13A3076-845A-4929-AB87-9BB2D0ABC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6" y="1731"/>
                    <a:ext cx="10" cy="11"/>
                  </a:xfrm>
                  <a:custGeom>
                    <a:avLst/>
                    <a:gdLst>
                      <a:gd name="T0" fmla="*/ 66 w 66"/>
                      <a:gd name="T1" fmla="*/ 42 h 57"/>
                      <a:gd name="T2" fmla="*/ 17 w 66"/>
                      <a:gd name="T3" fmla="*/ 57 h 57"/>
                      <a:gd name="T4" fmla="*/ 0 w 66"/>
                      <a:gd name="T5" fmla="*/ 14 h 57"/>
                      <a:gd name="T6" fmla="*/ 49 w 66"/>
                      <a:gd name="T7" fmla="*/ 0 h 57"/>
                      <a:gd name="T8" fmla="*/ 66 w 66"/>
                      <a:gd name="T9" fmla="*/ 4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57">
                        <a:moveTo>
                          <a:pt x="66" y="42"/>
                        </a:moveTo>
                        <a:lnTo>
                          <a:pt x="17" y="57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66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3" name="Freeform 7759">
                    <a:extLst>
                      <a:ext uri="{FF2B5EF4-FFF2-40B4-BE49-F238E27FC236}">
                        <a16:creationId xmlns:a16="http://schemas.microsoft.com/office/drawing/2014/main" xmlns="" id="{E4D79258-2A26-4C68-B94F-945DEBB600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" y="1748"/>
                    <a:ext cx="22" cy="45"/>
                  </a:xfrm>
                  <a:custGeom>
                    <a:avLst/>
                    <a:gdLst>
                      <a:gd name="T0" fmla="*/ 130 w 130"/>
                      <a:gd name="T1" fmla="*/ 210 h 225"/>
                      <a:gd name="T2" fmla="*/ 81 w 130"/>
                      <a:gd name="T3" fmla="*/ 225 h 225"/>
                      <a:gd name="T4" fmla="*/ 0 w 130"/>
                      <a:gd name="T5" fmla="*/ 15 h 225"/>
                      <a:gd name="T6" fmla="*/ 48 w 130"/>
                      <a:gd name="T7" fmla="*/ 0 h 225"/>
                      <a:gd name="T8" fmla="*/ 130 w 130"/>
                      <a:gd name="T9" fmla="*/ 210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5">
                        <a:moveTo>
                          <a:pt x="130" y="210"/>
                        </a:moveTo>
                        <a:lnTo>
                          <a:pt x="81" y="225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0" y="21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4" name="Freeform 7760">
                    <a:extLst>
                      <a:ext uri="{FF2B5EF4-FFF2-40B4-BE49-F238E27FC236}">
                        <a16:creationId xmlns:a16="http://schemas.microsoft.com/office/drawing/2014/main" xmlns="" id="{6EB3AE1D-E9C4-4FA4-A03E-3F3863D7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" y="1798"/>
                    <a:ext cx="10" cy="8"/>
                  </a:xfrm>
                  <a:custGeom>
                    <a:avLst/>
                    <a:gdLst>
                      <a:gd name="T0" fmla="*/ 58 w 58"/>
                      <a:gd name="T1" fmla="*/ 23 h 37"/>
                      <a:gd name="T2" fmla="*/ 48 w 58"/>
                      <a:gd name="T3" fmla="*/ 0 h 37"/>
                      <a:gd name="T4" fmla="*/ 0 w 58"/>
                      <a:gd name="T5" fmla="*/ 14 h 37"/>
                      <a:gd name="T6" fmla="*/ 9 w 58"/>
                      <a:gd name="T7" fmla="*/ 37 h 37"/>
                      <a:gd name="T8" fmla="*/ 58 w 58"/>
                      <a:gd name="T9" fmla="*/ 23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37">
                        <a:moveTo>
                          <a:pt x="58" y="23"/>
                        </a:moveTo>
                        <a:lnTo>
                          <a:pt x="48" y="0"/>
                        </a:lnTo>
                        <a:lnTo>
                          <a:pt x="0" y="14"/>
                        </a:lnTo>
                        <a:lnTo>
                          <a:pt x="9" y="37"/>
                        </a:lnTo>
                        <a:lnTo>
                          <a:pt x="58" y="2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5" name="Freeform 7761">
                    <a:extLst>
                      <a:ext uri="{FF2B5EF4-FFF2-40B4-BE49-F238E27FC236}">
                        <a16:creationId xmlns:a16="http://schemas.microsoft.com/office/drawing/2014/main" xmlns="" id="{4C8674FD-66F5-46B3-A2C1-9AAD3E00B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9" y="1170"/>
                    <a:ext cx="581" cy="707"/>
                  </a:xfrm>
                  <a:custGeom>
                    <a:avLst/>
                    <a:gdLst>
                      <a:gd name="T0" fmla="*/ 38 w 3490"/>
                      <a:gd name="T1" fmla="*/ 0 h 3532"/>
                      <a:gd name="T2" fmla="*/ 3490 w 3490"/>
                      <a:gd name="T3" fmla="*/ 3504 h 3532"/>
                      <a:gd name="T4" fmla="*/ 3451 w 3490"/>
                      <a:gd name="T5" fmla="*/ 3532 h 3532"/>
                      <a:gd name="T6" fmla="*/ 0 w 3490"/>
                      <a:gd name="T7" fmla="*/ 29 h 3532"/>
                      <a:gd name="T8" fmla="*/ 38 w 3490"/>
                      <a:gd name="T9" fmla="*/ 0 h 35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90" h="3532">
                        <a:moveTo>
                          <a:pt x="38" y="0"/>
                        </a:moveTo>
                        <a:lnTo>
                          <a:pt x="3490" y="3504"/>
                        </a:lnTo>
                        <a:lnTo>
                          <a:pt x="3451" y="3532"/>
                        </a:lnTo>
                        <a:lnTo>
                          <a:pt x="0" y="29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6" name="Freeform 7762">
                    <a:extLst>
                      <a:ext uri="{FF2B5EF4-FFF2-40B4-BE49-F238E27FC236}">
                        <a16:creationId xmlns:a16="http://schemas.microsoft.com/office/drawing/2014/main" xmlns="" id="{A892D68C-40AD-4F11-BEDD-DBAF120A59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8" y="1175"/>
                    <a:ext cx="364" cy="673"/>
                  </a:xfrm>
                  <a:custGeom>
                    <a:avLst/>
                    <a:gdLst>
                      <a:gd name="T0" fmla="*/ 45 w 2183"/>
                      <a:gd name="T1" fmla="*/ 0 h 3365"/>
                      <a:gd name="T2" fmla="*/ 2183 w 2183"/>
                      <a:gd name="T3" fmla="*/ 3343 h 3365"/>
                      <a:gd name="T4" fmla="*/ 2138 w 2183"/>
                      <a:gd name="T5" fmla="*/ 3365 h 3365"/>
                      <a:gd name="T6" fmla="*/ 0 w 2183"/>
                      <a:gd name="T7" fmla="*/ 20 h 3365"/>
                      <a:gd name="T8" fmla="*/ 45 w 2183"/>
                      <a:gd name="T9" fmla="*/ 0 h 3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3" h="3365">
                        <a:moveTo>
                          <a:pt x="45" y="0"/>
                        </a:moveTo>
                        <a:lnTo>
                          <a:pt x="2183" y="3343"/>
                        </a:lnTo>
                        <a:lnTo>
                          <a:pt x="2138" y="3365"/>
                        </a:lnTo>
                        <a:lnTo>
                          <a:pt x="0" y="2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7" name="Freeform 7763">
                    <a:extLst>
                      <a:ext uri="{FF2B5EF4-FFF2-40B4-BE49-F238E27FC236}">
                        <a16:creationId xmlns:a16="http://schemas.microsoft.com/office/drawing/2014/main" xmlns="" id="{7E352870-89E0-4EFE-B9E9-2E9A876B9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2" y="1211"/>
                    <a:ext cx="272" cy="625"/>
                  </a:xfrm>
                  <a:custGeom>
                    <a:avLst/>
                    <a:gdLst>
                      <a:gd name="T0" fmla="*/ 46 w 1631"/>
                      <a:gd name="T1" fmla="*/ 0 h 3127"/>
                      <a:gd name="T2" fmla="*/ 1631 w 1631"/>
                      <a:gd name="T3" fmla="*/ 3110 h 3127"/>
                      <a:gd name="T4" fmla="*/ 1584 w 1631"/>
                      <a:gd name="T5" fmla="*/ 3127 h 3127"/>
                      <a:gd name="T6" fmla="*/ 0 w 1631"/>
                      <a:gd name="T7" fmla="*/ 19 h 3127"/>
                      <a:gd name="T8" fmla="*/ 46 w 1631"/>
                      <a:gd name="T9" fmla="*/ 0 h 3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31" h="3127">
                        <a:moveTo>
                          <a:pt x="46" y="0"/>
                        </a:moveTo>
                        <a:lnTo>
                          <a:pt x="1631" y="3110"/>
                        </a:lnTo>
                        <a:lnTo>
                          <a:pt x="1584" y="3127"/>
                        </a:lnTo>
                        <a:lnTo>
                          <a:pt x="0" y="19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8" name="Freeform 7764">
                    <a:extLst>
                      <a:ext uri="{FF2B5EF4-FFF2-40B4-BE49-F238E27FC236}">
                        <a16:creationId xmlns:a16="http://schemas.microsoft.com/office/drawing/2014/main" xmlns="" id="{10B11401-C1DA-461D-88F0-FB82F80A7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6" y="1126"/>
                    <a:ext cx="31" cy="42"/>
                  </a:xfrm>
                  <a:custGeom>
                    <a:avLst/>
                    <a:gdLst>
                      <a:gd name="T0" fmla="*/ 184 w 184"/>
                      <a:gd name="T1" fmla="*/ 184 h 209"/>
                      <a:gd name="T2" fmla="*/ 142 w 184"/>
                      <a:gd name="T3" fmla="*/ 209 h 209"/>
                      <a:gd name="T4" fmla="*/ 0 w 184"/>
                      <a:gd name="T5" fmla="*/ 24 h 209"/>
                      <a:gd name="T6" fmla="*/ 42 w 184"/>
                      <a:gd name="T7" fmla="*/ 0 h 209"/>
                      <a:gd name="T8" fmla="*/ 184 w 184"/>
                      <a:gd name="T9" fmla="*/ 184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209">
                        <a:moveTo>
                          <a:pt x="184" y="184"/>
                        </a:moveTo>
                        <a:lnTo>
                          <a:pt x="142" y="209"/>
                        </a:lnTo>
                        <a:lnTo>
                          <a:pt x="0" y="24"/>
                        </a:lnTo>
                        <a:lnTo>
                          <a:pt x="42" y="0"/>
                        </a:lnTo>
                        <a:lnTo>
                          <a:pt x="184" y="184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49" name="Freeform 7765">
                    <a:extLst>
                      <a:ext uri="{FF2B5EF4-FFF2-40B4-BE49-F238E27FC236}">
                        <a16:creationId xmlns:a16="http://schemas.microsoft.com/office/drawing/2014/main" xmlns="" id="{27B83ECC-8A7E-409F-B1C6-1CB646F58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4" y="1185"/>
                    <a:ext cx="30" cy="42"/>
                  </a:xfrm>
                  <a:custGeom>
                    <a:avLst/>
                    <a:gdLst>
                      <a:gd name="T0" fmla="*/ 185 w 185"/>
                      <a:gd name="T1" fmla="*/ 185 h 209"/>
                      <a:gd name="T2" fmla="*/ 142 w 185"/>
                      <a:gd name="T3" fmla="*/ 209 h 209"/>
                      <a:gd name="T4" fmla="*/ 0 w 185"/>
                      <a:gd name="T5" fmla="*/ 25 h 209"/>
                      <a:gd name="T6" fmla="*/ 43 w 185"/>
                      <a:gd name="T7" fmla="*/ 0 h 209"/>
                      <a:gd name="T8" fmla="*/ 185 w 185"/>
                      <a:gd name="T9" fmla="*/ 185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209">
                        <a:moveTo>
                          <a:pt x="185" y="185"/>
                        </a:moveTo>
                        <a:lnTo>
                          <a:pt x="142" y="209"/>
                        </a:lnTo>
                        <a:lnTo>
                          <a:pt x="0" y="25"/>
                        </a:lnTo>
                        <a:lnTo>
                          <a:pt x="43" y="0"/>
                        </a:lnTo>
                        <a:lnTo>
                          <a:pt x="185" y="185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0" name="Freeform 7766">
                    <a:extLst>
                      <a:ext uri="{FF2B5EF4-FFF2-40B4-BE49-F238E27FC236}">
                        <a16:creationId xmlns:a16="http://schemas.microsoft.com/office/drawing/2014/main" xmlns="" id="{0E50B3DB-8623-4C87-9D80-E3B231995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2" y="1244"/>
                    <a:ext cx="30" cy="42"/>
                  </a:xfrm>
                  <a:custGeom>
                    <a:avLst/>
                    <a:gdLst>
                      <a:gd name="T0" fmla="*/ 184 w 184"/>
                      <a:gd name="T1" fmla="*/ 185 h 210"/>
                      <a:gd name="T2" fmla="*/ 141 w 184"/>
                      <a:gd name="T3" fmla="*/ 210 h 210"/>
                      <a:gd name="T4" fmla="*/ 0 w 184"/>
                      <a:gd name="T5" fmla="*/ 24 h 210"/>
                      <a:gd name="T6" fmla="*/ 43 w 184"/>
                      <a:gd name="T7" fmla="*/ 0 h 210"/>
                      <a:gd name="T8" fmla="*/ 184 w 184"/>
                      <a:gd name="T9" fmla="*/ 18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210">
                        <a:moveTo>
                          <a:pt x="184" y="185"/>
                        </a:moveTo>
                        <a:lnTo>
                          <a:pt x="141" y="210"/>
                        </a:lnTo>
                        <a:lnTo>
                          <a:pt x="0" y="24"/>
                        </a:lnTo>
                        <a:lnTo>
                          <a:pt x="43" y="0"/>
                        </a:lnTo>
                        <a:lnTo>
                          <a:pt x="184" y="185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1" name="Freeform 7767">
                    <a:extLst>
                      <a:ext uri="{FF2B5EF4-FFF2-40B4-BE49-F238E27FC236}">
                        <a16:creationId xmlns:a16="http://schemas.microsoft.com/office/drawing/2014/main" xmlns="" id="{7FBCB24B-7767-4195-823E-D33D26FE2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9" y="1303"/>
                    <a:ext cx="31" cy="42"/>
                  </a:xfrm>
                  <a:custGeom>
                    <a:avLst/>
                    <a:gdLst>
                      <a:gd name="T0" fmla="*/ 183 w 183"/>
                      <a:gd name="T1" fmla="*/ 184 h 209"/>
                      <a:gd name="T2" fmla="*/ 141 w 183"/>
                      <a:gd name="T3" fmla="*/ 209 h 209"/>
                      <a:gd name="T4" fmla="*/ 0 w 183"/>
                      <a:gd name="T5" fmla="*/ 24 h 209"/>
                      <a:gd name="T6" fmla="*/ 42 w 183"/>
                      <a:gd name="T7" fmla="*/ 0 h 209"/>
                      <a:gd name="T8" fmla="*/ 183 w 183"/>
                      <a:gd name="T9" fmla="*/ 184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3" h="209">
                        <a:moveTo>
                          <a:pt x="183" y="184"/>
                        </a:moveTo>
                        <a:lnTo>
                          <a:pt x="141" y="209"/>
                        </a:lnTo>
                        <a:lnTo>
                          <a:pt x="0" y="24"/>
                        </a:lnTo>
                        <a:lnTo>
                          <a:pt x="42" y="0"/>
                        </a:lnTo>
                        <a:lnTo>
                          <a:pt x="183" y="184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2" name="Freeform 7768">
                    <a:extLst>
                      <a:ext uri="{FF2B5EF4-FFF2-40B4-BE49-F238E27FC236}">
                        <a16:creationId xmlns:a16="http://schemas.microsoft.com/office/drawing/2014/main" xmlns="" id="{36FE9579-3BEC-4E8E-8B9F-3C907C2A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7" y="1362"/>
                    <a:ext cx="31" cy="42"/>
                  </a:xfrm>
                  <a:custGeom>
                    <a:avLst/>
                    <a:gdLst>
                      <a:gd name="T0" fmla="*/ 185 w 185"/>
                      <a:gd name="T1" fmla="*/ 186 h 209"/>
                      <a:gd name="T2" fmla="*/ 142 w 185"/>
                      <a:gd name="T3" fmla="*/ 209 h 209"/>
                      <a:gd name="T4" fmla="*/ 0 w 185"/>
                      <a:gd name="T5" fmla="*/ 25 h 209"/>
                      <a:gd name="T6" fmla="*/ 43 w 185"/>
                      <a:gd name="T7" fmla="*/ 0 h 209"/>
                      <a:gd name="T8" fmla="*/ 185 w 185"/>
                      <a:gd name="T9" fmla="*/ 186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209">
                        <a:moveTo>
                          <a:pt x="185" y="186"/>
                        </a:moveTo>
                        <a:lnTo>
                          <a:pt x="142" y="209"/>
                        </a:lnTo>
                        <a:lnTo>
                          <a:pt x="0" y="25"/>
                        </a:lnTo>
                        <a:lnTo>
                          <a:pt x="43" y="0"/>
                        </a:lnTo>
                        <a:lnTo>
                          <a:pt x="185" y="186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3" name="Freeform 7769">
                    <a:extLst>
                      <a:ext uri="{FF2B5EF4-FFF2-40B4-BE49-F238E27FC236}">
                        <a16:creationId xmlns:a16="http://schemas.microsoft.com/office/drawing/2014/main" xmlns="" id="{375BAEFB-14EE-43AE-BA72-1A92E96D57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5" y="1422"/>
                    <a:ext cx="31" cy="41"/>
                  </a:xfrm>
                  <a:custGeom>
                    <a:avLst/>
                    <a:gdLst>
                      <a:gd name="T0" fmla="*/ 185 w 185"/>
                      <a:gd name="T1" fmla="*/ 184 h 209"/>
                      <a:gd name="T2" fmla="*/ 143 w 185"/>
                      <a:gd name="T3" fmla="*/ 209 h 209"/>
                      <a:gd name="T4" fmla="*/ 0 w 185"/>
                      <a:gd name="T5" fmla="*/ 24 h 209"/>
                      <a:gd name="T6" fmla="*/ 43 w 185"/>
                      <a:gd name="T7" fmla="*/ 0 h 209"/>
                      <a:gd name="T8" fmla="*/ 185 w 185"/>
                      <a:gd name="T9" fmla="*/ 184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209">
                        <a:moveTo>
                          <a:pt x="185" y="184"/>
                        </a:moveTo>
                        <a:lnTo>
                          <a:pt x="143" y="209"/>
                        </a:lnTo>
                        <a:lnTo>
                          <a:pt x="0" y="24"/>
                        </a:lnTo>
                        <a:lnTo>
                          <a:pt x="43" y="0"/>
                        </a:lnTo>
                        <a:lnTo>
                          <a:pt x="185" y="184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4" name="Freeform 7770">
                    <a:extLst>
                      <a:ext uri="{FF2B5EF4-FFF2-40B4-BE49-F238E27FC236}">
                        <a16:creationId xmlns:a16="http://schemas.microsoft.com/office/drawing/2014/main" xmlns="" id="{10AE53ED-EE66-4042-8486-E7BA83DD27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3" y="1481"/>
                    <a:ext cx="30" cy="41"/>
                  </a:xfrm>
                  <a:custGeom>
                    <a:avLst/>
                    <a:gdLst>
                      <a:gd name="T0" fmla="*/ 184 w 184"/>
                      <a:gd name="T1" fmla="*/ 185 h 209"/>
                      <a:gd name="T2" fmla="*/ 141 w 184"/>
                      <a:gd name="T3" fmla="*/ 209 h 209"/>
                      <a:gd name="T4" fmla="*/ 0 w 184"/>
                      <a:gd name="T5" fmla="*/ 25 h 209"/>
                      <a:gd name="T6" fmla="*/ 43 w 184"/>
                      <a:gd name="T7" fmla="*/ 0 h 209"/>
                      <a:gd name="T8" fmla="*/ 184 w 184"/>
                      <a:gd name="T9" fmla="*/ 185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209">
                        <a:moveTo>
                          <a:pt x="184" y="185"/>
                        </a:moveTo>
                        <a:lnTo>
                          <a:pt x="141" y="209"/>
                        </a:lnTo>
                        <a:lnTo>
                          <a:pt x="0" y="25"/>
                        </a:lnTo>
                        <a:lnTo>
                          <a:pt x="43" y="0"/>
                        </a:lnTo>
                        <a:lnTo>
                          <a:pt x="184" y="185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5" name="Freeform 7771">
                    <a:extLst>
                      <a:ext uri="{FF2B5EF4-FFF2-40B4-BE49-F238E27FC236}">
                        <a16:creationId xmlns:a16="http://schemas.microsoft.com/office/drawing/2014/main" xmlns="" id="{325AE027-FA8F-4665-8ED4-744224C96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0" y="1540"/>
                    <a:ext cx="31" cy="41"/>
                  </a:xfrm>
                  <a:custGeom>
                    <a:avLst/>
                    <a:gdLst>
                      <a:gd name="T0" fmla="*/ 184 w 184"/>
                      <a:gd name="T1" fmla="*/ 186 h 209"/>
                      <a:gd name="T2" fmla="*/ 141 w 184"/>
                      <a:gd name="T3" fmla="*/ 209 h 209"/>
                      <a:gd name="T4" fmla="*/ 0 w 184"/>
                      <a:gd name="T5" fmla="*/ 25 h 209"/>
                      <a:gd name="T6" fmla="*/ 43 w 184"/>
                      <a:gd name="T7" fmla="*/ 0 h 209"/>
                      <a:gd name="T8" fmla="*/ 184 w 184"/>
                      <a:gd name="T9" fmla="*/ 186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209">
                        <a:moveTo>
                          <a:pt x="184" y="186"/>
                        </a:moveTo>
                        <a:lnTo>
                          <a:pt x="141" y="209"/>
                        </a:lnTo>
                        <a:lnTo>
                          <a:pt x="0" y="25"/>
                        </a:lnTo>
                        <a:lnTo>
                          <a:pt x="43" y="0"/>
                        </a:lnTo>
                        <a:lnTo>
                          <a:pt x="184" y="186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6" name="Freeform 7772">
                    <a:extLst>
                      <a:ext uri="{FF2B5EF4-FFF2-40B4-BE49-F238E27FC236}">
                        <a16:creationId xmlns:a16="http://schemas.microsoft.com/office/drawing/2014/main" xmlns="" id="{65D3A988-A616-4B5E-81AB-EAC5833D04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" y="1599"/>
                    <a:ext cx="31" cy="42"/>
                  </a:xfrm>
                  <a:custGeom>
                    <a:avLst/>
                    <a:gdLst>
                      <a:gd name="T0" fmla="*/ 184 w 184"/>
                      <a:gd name="T1" fmla="*/ 184 h 209"/>
                      <a:gd name="T2" fmla="*/ 142 w 184"/>
                      <a:gd name="T3" fmla="*/ 209 h 209"/>
                      <a:gd name="T4" fmla="*/ 0 w 184"/>
                      <a:gd name="T5" fmla="*/ 24 h 209"/>
                      <a:gd name="T6" fmla="*/ 42 w 184"/>
                      <a:gd name="T7" fmla="*/ 0 h 209"/>
                      <a:gd name="T8" fmla="*/ 184 w 184"/>
                      <a:gd name="T9" fmla="*/ 184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209">
                        <a:moveTo>
                          <a:pt x="184" y="184"/>
                        </a:moveTo>
                        <a:lnTo>
                          <a:pt x="142" y="209"/>
                        </a:lnTo>
                        <a:lnTo>
                          <a:pt x="0" y="24"/>
                        </a:lnTo>
                        <a:lnTo>
                          <a:pt x="42" y="0"/>
                        </a:lnTo>
                        <a:lnTo>
                          <a:pt x="184" y="184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7" name="Freeform 7773">
                    <a:extLst>
                      <a:ext uri="{FF2B5EF4-FFF2-40B4-BE49-F238E27FC236}">
                        <a16:creationId xmlns:a16="http://schemas.microsoft.com/office/drawing/2014/main" xmlns="" id="{77C6ACA9-8721-400C-8134-9EC9E77A2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" y="1658"/>
                    <a:ext cx="31" cy="42"/>
                  </a:xfrm>
                  <a:custGeom>
                    <a:avLst/>
                    <a:gdLst>
                      <a:gd name="T0" fmla="*/ 185 w 185"/>
                      <a:gd name="T1" fmla="*/ 185 h 209"/>
                      <a:gd name="T2" fmla="*/ 142 w 185"/>
                      <a:gd name="T3" fmla="*/ 209 h 209"/>
                      <a:gd name="T4" fmla="*/ 0 w 185"/>
                      <a:gd name="T5" fmla="*/ 25 h 209"/>
                      <a:gd name="T6" fmla="*/ 43 w 185"/>
                      <a:gd name="T7" fmla="*/ 0 h 209"/>
                      <a:gd name="T8" fmla="*/ 185 w 185"/>
                      <a:gd name="T9" fmla="*/ 185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209">
                        <a:moveTo>
                          <a:pt x="185" y="185"/>
                        </a:moveTo>
                        <a:lnTo>
                          <a:pt x="142" y="209"/>
                        </a:lnTo>
                        <a:lnTo>
                          <a:pt x="0" y="25"/>
                        </a:lnTo>
                        <a:lnTo>
                          <a:pt x="43" y="0"/>
                        </a:lnTo>
                        <a:lnTo>
                          <a:pt x="185" y="185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8" name="Freeform 7774">
                    <a:extLst>
                      <a:ext uri="{FF2B5EF4-FFF2-40B4-BE49-F238E27FC236}">
                        <a16:creationId xmlns:a16="http://schemas.microsoft.com/office/drawing/2014/main" xmlns="" id="{45457084-0183-4789-A97C-323009EF4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4" y="1717"/>
                    <a:ext cx="30" cy="42"/>
                  </a:xfrm>
                  <a:custGeom>
                    <a:avLst/>
                    <a:gdLst>
                      <a:gd name="T0" fmla="*/ 184 w 184"/>
                      <a:gd name="T1" fmla="*/ 185 h 210"/>
                      <a:gd name="T2" fmla="*/ 141 w 184"/>
                      <a:gd name="T3" fmla="*/ 210 h 210"/>
                      <a:gd name="T4" fmla="*/ 0 w 184"/>
                      <a:gd name="T5" fmla="*/ 24 h 210"/>
                      <a:gd name="T6" fmla="*/ 43 w 184"/>
                      <a:gd name="T7" fmla="*/ 0 h 210"/>
                      <a:gd name="T8" fmla="*/ 184 w 184"/>
                      <a:gd name="T9" fmla="*/ 18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210">
                        <a:moveTo>
                          <a:pt x="184" y="185"/>
                        </a:moveTo>
                        <a:lnTo>
                          <a:pt x="141" y="210"/>
                        </a:lnTo>
                        <a:lnTo>
                          <a:pt x="0" y="24"/>
                        </a:lnTo>
                        <a:lnTo>
                          <a:pt x="43" y="0"/>
                        </a:lnTo>
                        <a:lnTo>
                          <a:pt x="184" y="185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59" name="Freeform 7775">
                    <a:extLst>
                      <a:ext uri="{FF2B5EF4-FFF2-40B4-BE49-F238E27FC236}">
                        <a16:creationId xmlns:a16="http://schemas.microsoft.com/office/drawing/2014/main" xmlns="" id="{BEF85DA6-75C7-47FE-9E76-80D8F73DB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1" y="1776"/>
                    <a:ext cx="31" cy="42"/>
                  </a:xfrm>
                  <a:custGeom>
                    <a:avLst/>
                    <a:gdLst>
                      <a:gd name="T0" fmla="*/ 183 w 183"/>
                      <a:gd name="T1" fmla="*/ 184 h 209"/>
                      <a:gd name="T2" fmla="*/ 141 w 183"/>
                      <a:gd name="T3" fmla="*/ 209 h 209"/>
                      <a:gd name="T4" fmla="*/ 0 w 183"/>
                      <a:gd name="T5" fmla="*/ 24 h 209"/>
                      <a:gd name="T6" fmla="*/ 42 w 183"/>
                      <a:gd name="T7" fmla="*/ 0 h 209"/>
                      <a:gd name="T8" fmla="*/ 183 w 183"/>
                      <a:gd name="T9" fmla="*/ 184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3" h="209">
                        <a:moveTo>
                          <a:pt x="183" y="184"/>
                        </a:moveTo>
                        <a:lnTo>
                          <a:pt x="141" y="209"/>
                        </a:lnTo>
                        <a:lnTo>
                          <a:pt x="0" y="24"/>
                        </a:lnTo>
                        <a:lnTo>
                          <a:pt x="42" y="0"/>
                        </a:lnTo>
                        <a:lnTo>
                          <a:pt x="183" y="184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0" name="Freeform 7776">
                    <a:extLst>
                      <a:ext uri="{FF2B5EF4-FFF2-40B4-BE49-F238E27FC236}">
                        <a16:creationId xmlns:a16="http://schemas.microsoft.com/office/drawing/2014/main" xmlns="" id="{C16624BA-4F60-420F-A2B9-700B3316EB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9" y="1835"/>
                    <a:ext cx="21" cy="26"/>
                  </a:xfrm>
                  <a:custGeom>
                    <a:avLst/>
                    <a:gdLst>
                      <a:gd name="T0" fmla="*/ 123 w 123"/>
                      <a:gd name="T1" fmla="*/ 106 h 130"/>
                      <a:gd name="T2" fmla="*/ 43 w 123"/>
                      <a:gd name="T3" fmla="*/ 0 h 130"/>
                      <a:gd name="T4" fmla="*/ 0 w 123"/>
                      <a:gd name="T5" fmla="*/ 25 h 130"/>
                      <a:gd name="T6" fmla="*/ 81 w 123"/>
                      <a:gd name="T7" fmla="*/ 130 h 130"/>
                      <a:gd name="T8" fmla="*/ 123 w 123"/>
                      <a:gd name="T9" fmla="*/ 106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3" h="130">
                        <a:moveTo>
                          <a:pt x="123" y="106"/>
                        </a:moveTo>
                        <a:lnTo>
                          <a:pt x="43" y="0"/>
                        </a:lnTo>
                        <a:lnTo>
                          <a:pt x="0" y="25"/>
                        </a:lnTo>
                        <a:lnTo>
                          <a:pt x="81" y="130"/>
                        </a:lnTo>
                        <a:lnTo>
                          <a:pt x="123" y="106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1" name="Freeform 7777">
                    <a:extLst>
                      <a:ext uri="{FF2B5EF4-FFF2-40B4-BE49-F238E27FC236}">
                        <a16:creationId xmlns:a16="http://schemas.microsoft.com/office/drawing/2014/main" xmlns="" id="{068B5D9C-6C4B-44C7-89A6-1983C2226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4" y="1132"/>
                    <a:ext cx="23" cy="45"/>
                  </a:xfrm>
                  <a:custGeom>
                    <a:avLst/>
                    <a:gdLst>
                      <a:gd name="T0" fmla="*/ 138 w 138"/>
                      <a:gd name="T1" fmla="*/ 208 h 223"/>
                      <a:gd name="T2" fmla="*/ 91 w 138"/>
                      <a:gd name="T3" fmla="*/ 223 h 223"/>
                      <a:gd name="T4" fmla="*/ 0 w 138"/>
                      <a:gd name="T5" fmla="*/ 16 h 223"/>
                      <a:gd name="T6" fmla="*/ 48 w 138"/>
                      <a:gd name="T7" fmla="*/ 0 h 223"/>
                      <a:gd name="T8" fmla="*/ 138 w 138"/>
                      <a:gd name="T9" fmla="*/ 208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223">
                        <a:moveTo>
                          <a:pt x="138" y="208"/>
                        </a:moveTo>
                        <a:lnTo>
                          <a:pt x="91" y="223"/>
                        </a:lnTo>
                        <a:lnTo>
                          <a:pt x="0" y="16"/>
                        </a:lnTo>
                        <a:lnTo>
                          <a:pt x="48" y="0"/>
                        </a:lnTo>
                        <a:lnTo>
                          <a:pt x="138" y="20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2" name="Freeform 7778">
                    <a:extLst>
                      <a:ext uri="{FF2B5EF4-FFF2-40B4-BE49-F238E27FC236}">
                        <a16:creationId xmlns:a16="http://schemas.microsoft.com/office/drawing/2014/main" xmlns="" id="{A05DEAE0-68FB-41D3-B926-A135E6D80C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" y="1199"/>
                    <a:ext cx="23" cy="44"/>
                  </a:xfrm>
                  <a:custGeom>
                    <a:avLst/>
                    <a:gdLst>
                      <a:gd name="T0" fmla="*/ 139 w 139"/>
                      <a:gd name="T1" fmla="*/ 207 h 223"/>
                      <a:gd name="T2" fmla="*/ 92 w 139"/>
                      <a:gd name="T3" fmla="*/ 223 h 223"/>
                      <a:gd name="T4" fmla="*/ 0 w 139"/>
                      <a:gd name="T5" fmla="*/ 15 h 223"/>
                      <a:gd name="T6" fmla="*/ 48 w 139"/>
                      <a:gd name="T7" fmla="*/ 0 h 223"/>
                      <a:gd name="T8" fmla="*/ 139 w 139"/>
                      <a:gd name="T9" fmla="*/ 207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23">
                        <a:moveTo>
                          <a:pt x="139" y="207"/>
                        </a:moveTo>
                        <a:lnTo>
                          <a:pt x="92" y="223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9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3" name="Freeform 7779">
                    <a:extLst>
                      <a:ext uri="{FF2B5EF4-FFF2-40B4-BE49-F238E27FC236}">
                        <a16:creationId xmlns:a16="http://schemas.microsoft.com/office/drawing/2014/main" xmlns="" id="{776C19CC-99B5-4264-822C-9CCB311F6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3" y="1265"/>
                    <a:ext cx="23" cy="45"/>
                  </a:xfrm>
                  <a:custGeom>
                    <a:avLst/>
                    <a:gdLst>
                      <a:gd name="T0" fmla="*/ 139 w 139"/>
                      <a:gd name="T1" fmla="*/ 207 h 223"/>
                      <a:gd name="T2" fmla="*/ 90 w 139"/>
                      <a:gd name="T3" fmla="*/ 223 h 223"/>
                      <a:gd name="T4" fmla="*/ 0 w 139"/>
                      <a:gd name="T5" fmla="*/ 15 h 223"/>
                      <a:gd name="T6" fmla="*/ 48 w 139"/>
                      <a:gd name="T7" fmla="*/ 0 h 223"/>
                      <a:gd name="T8" fmla="*/ 139 w 139"/>
                      <a:gd name="T9" fmla="*/ 207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23">
                        <a:moveTo>
                          <a:pt x="139" y="207"/>
                        </a:moveTo>
                        <a:lnTo>
                          <a:pt x="90" y="223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9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4" name="Freeform 7780">
                    <a:extLst>
                      <a:ext uri="{FF2B5EF4-FFF2-40B4-BE49-F238E27FC236}">
                        <a16:creationId xmlns:a16="http://schemas.microsoft.com/office/drawing/2014/main" xmlns="" id="{48F3995D-B13C-48CC-82FC-806C79D641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7" y="1331"/>
                    <a:ext cx="23" cy="45"/>
                  </a:xfrm>
                  <a:custGeom>
                    <a:avLst/>
                    <a:gdLst>
                      <a:gd name="T0" fmla="*/ 140 w 140"/>
                      <a:gd name="T1" fmla="*/ 207 h 224"/>
                      <a:gd name="T2" fmla="*/ 91 w 140"/>
                      <a:gd name="T3" fmla="*/ 224 h 224"/>
                      <a:gd name="T4" fmla="*/ 0 w 140"/>
                      <a:gd name="T5" fmla="*/ 16 h 224"/>
                      <a:gd name="T6" fmla="*/ 48 w 140"/>
                      <a:gd name="T7" fmla="*/ 0 h 224"/>
                      <a:gd name="T8" fmla="*/ 140 w 140"/>
                      <a:gd name="T9" fmla="*/ 207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0" h="224">
                        <a:moveTo>
                          <a:pt x="140" y="207"/>
                        </a:moveTo>
                        <a:lnTo>
                          <a:pt x="91" y="224"/>
                        </a:lnTo>
                        <a:lnTo>
                          <a:pt x="0" y="16"/>
                        </a:lnTo>
                        <a:lnTo>
                          <a:pt x="48" y="0"/>
                        </a:lnTo>
                        <a:lnTo>
                          <a:pt x="140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5" name="Freeform 7781">
                    <a:extLst>
                      <a:ext uri="{FF2B5EF4-FFF2-40B4-BE49-F238E27FC236}">
                        <a16:creationId xmlns:a16="http://schemas.microsoft.com/office/drawing/2014/main" xmlns="" id="{64A65497-1E3B-49D6-AFC4-5FC672F1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1" y="1398"/>
                    <a:ext cx="23" cy="44"/>
                  </a:xfrm>
                  <a:custGeom>
                    <a:avLst/>
                    <a:gdLst>
                      <a:gd name="T0" fmla="*/ 138 w 138"/>
                      <a:gd name="T1" fmla="*/ 207 h 222"/>
                      <a:gd name="T2" fmla="*/ 91 w 138"/>
                      <a:gd name="T3" fmla="*/ 222 h 222"/>
                      <a:gd name="T4" fmla="*/ 0 w 138"/>
                      <a:gd name="T5" fmla="*/ 15 h 222"/>
                      <a:gd name="T6" fmla="*/ 48 w 138"/>
                      <a:gd name="T7" fmla="*/ 0 h 222"/>
                      <a:gd name="T8" fmla="*/ 138 w 138"/>
                      <a:gd name="T9" fmla="*/ 207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222">
                        <a:moveTo>
                          <a:pt x="138" y="207"/>
                        </a:moveTo>
                        <a:lnTo>
                          <a:pt x="91" y="222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8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6" name="Freeform 7782">
                    <a:extLst>
                      <a:ext uri="{FF2B5EF4-FFF2-40B4-BE49-F238E27FC236}">
                        <a16:creationId xmlns:a16="http://schemas.microsoft.com/office/drawing/2014/main" xmlns="" id="{190204F5-69D8-45DA-9C9A-14CC86FB5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5" y="1464"/>
                    <a:ext cx="23" cy="45"/>
                  </a:xfrm>
                  <a:custGeom>
                    <a:avLst/>
                    <a:gdLst>
                      <a:gd name="T0" fmla="*/ 139 w 139"/>
                      <a:gd name="T1" fmla="*/ 207 h 223"/>
                      <a:gd name="T2" fmla="*/ 92 w 139"/>
                      <a:gd name="T3" fmla="*/ 223 h 223"/>
                      <a:gd name="T4" fmla="*/ 0 w 139"/>
                      <a:gd name="T5" fmla="*/ 15 h 223"/>
                      <a:gd name="T6" fmla="*/ 48 w 139"/>
                      <a:gd name="T7" fmla="*/ 0 h 223"/>
                      <a:gd name="T8" fmla="*/ 139 w 139"/>
                      <a:gd name="T9" fmla="*/ 207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23">
                        <a:moveTo>
                          <a:pt x="139" y="207"/>
                        </a:moveTo>
                        <a:lnTo>
                          <a:pt x="92" y="223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139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7" name="Freeform 7783">
                    <a:extLst>
                      <a:ext uri="{FF2B5EF4-FFF2-40B4-BE49-F238E27FC236}">
                        <a16:creationId xmlns:a16="http://schemas.microsoft.com/office/drawing/2014/main" xmlns="" id="{60DA5E4C-382F-4123-8F68-4041AE134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" y="1530"/>
                    <a:ext cx="23" cy="45"/>
                  </a:xfrm>
                  <a:custGeom>
                    <a:avLst/>
                    <a:gdLst>
                      <a:gd name="T0" fmla="*/ 139 w 139"/>
                      <a:gd name="T1" fmla="*/ 207 h 223"/>
                      <a:gd name="T2" fmla="*/ 91 w 139"/>
                      <a:gd name="T3" fmla="*/ 223 h 223"/>
                      <a:gd name="T4" fmla="*/ 0 w 139"/>
                      <a:gd name="T5" fmla="*/ 16 h 223"/>
                      <a:gd name="T6" fmla="*/ 47 w 139"/>
                      <a:gd name="T7" fmla="*/ 0 h 223"/>
                      <a:gd name="T8" fmla="*/ 139 w 139"/>
                      <a:gd name="T9" fmla="*/ 207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23">
                        <a:moveTo>
                          <a:pt x="139" y="207"/>
                        </a:moveTo>
                        <a:lnTo>
                          <a:pt x="91" y="223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139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68" name="Freeform 7784">
                    <a:extLst>
                      <a:ext uri="{FF2B5EF4-FFF2-40B4-BE49-F238E27FC236}">
                        <a16:creationId xmlns:a16="http://schemas.microsoft.com/office/drawing/2014/main" xmlns="" id="{719BF0C3-0D89-43EA-BA4D-C66CB32491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4" y="1597"/>
                    <a:ext cx="23" cy="44"/>
                  </a:xfrm>
                  <a:custGeom>
                    <a:avLst/>
                    <a:gdLst>
                      <a:gd name="T0" fmla="*/ 138 w 138"/>
                      <a:gd name="T1" fmla="*/ 208 h 224"/>
                      <a:gd name="T2" fmla="*/ 90 w 138"/>
                      <a:gd name="T3" fmla="*/ 224 h 224"/>
                      <a:gd name="T4" fmla="*/ 0 w 138"/>
                      <a:gd name="T5" fmla="*/ 16 h 224"/>
                      <a:gd name="T6" fmla="*/ 47 w 138"/>
                      <a:gd name="T7" fmla="*/ 0 h 224"/>
                      <a:gd name="T8" fmla="*/ 138 w 138"/>
                      <a:gd name="T9" fmla="*/ 208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224">
                        <a:moveTo>
                          <a:pt x="138" y="208"/>
                        </a:moveTo>
                        <a:lnTo>
                          <a:pt x="90" y="224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138" y="20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31570" name="Group 7986">
                  <a:extLst>
                    <a:ext uri="{FF2B5EF4-FFF2-40B4-BE49-F238E27FC236}">
                      <a16:creationId xmlns:a16="http://schemas.microsoft.com/office/drawing/2014/main" xmlns="" id="{C321B2FD-95F7-410A-8881-CF5E8DCD4B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96" y="1187"/>
                  <a:ext cx="2300" cy="1002"/>
                  <a:chOff x="3196" y="1187"/>
                  <a:chExt cx="2300" cy="1002"/>
                </a:xfrm>
              </p:grpSpPr>
              <p:sp>
                <p:nvSpPr>
                  <p:cNvPr id="331370" name="Freeform 7786">
                    <a:extLst>
                      <a:ext uri="{FF2B5EF4-FFF2-40B4-BE49-F238E27FC236}">
                        <a16:creationId xmlns:a16="http://schemas.microsoft.com/office/drawing/2014/main" xmlns="" id="{1137F411-7F79-4BF0-876A-FADF59686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8" y="1663"/>
                    <a:ext cx="23" cy="45"/>
                  </a:xfrm>
                  <a:custGeom>
                    <a:avLst/>
                    <a:gdLst>
                      <a:gd name="T0" fmla="*/ 139 w 139"/>
                      <a:gd name="T1" fmla="*/ 207 h 222"/>
                      <a:gd name="T2" fmla="*/ 92 w 139"/>
                      <a:gd name="T3" fmla="*/ 222 h 222"/>
                      <a:gd name="T4" fmla="*/ 0 w 139"/>
                      <a:gd name="T5" fmla="*/ 15 h 222"/>
                      <a:gd name="T6" fmla="*/ 49 w 139"/>
                      <a:gd name="T7" fmla="*/ 0 h 222"/>
                      <a:gd name="T8" fmla="*/ 139 w 139"/>
                      <a:gd name="T9" fmla="*/ 207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22">
                        <a:moveTo>
                          <a:pt x="139" y="207"/>
                        </a:moveTo>
                        <a:lnTo>
                          <a:pt x="92" y="222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139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1" name="Freeform 7787">
                    <a:extLst>
                      <a:ext uri="{FF2B5EF4-FFF2-40B4-BE49-F238E27FC236}">
                        <a16:creationId xmlns:a16="http://schemas.microsoft.com/office/drawing/2014/main" xmlns="" id="{3C504A64-F2BF-473C-B951-6D6473615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2" y="1729"/>
                    <a:ext cx="23" cy="45"/>
                  </a:xfrm>
                  <a:custGeom>
                    <a:avLst/>
                    <a:gdLst>
                      <a:gd name="T0" fmla="*/ 139 w 139"/>
                      <a:gd name="T1" fmla="*/ 207 h 224"/>
                      <a:gd name="T2" fmla="*/ 91 w 139"/>
                      <a:gd name="T3" fmla="*/ 224 h 224"/>
                      <a:gd name="T4" fmla="*/ 0 w 139"/>
                      <a:gd name="T5" fmla="*/ 15 h 224"/>
                      <a:gd name="T6" fmla="*/ 49 w 139"/>
                      <a:gd name="T7" fmla="*/ 0 h 224"/>
                      <a:gd name="T8" fmla="*/ 139 w 139"/>
                      <a:gd name="T9" fmla="*/ 207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24">
                        <a:moveTo>
                          <a:pt x="139" y="207"/>
                        </a:moveTo>
                        <a:lnTo>
                          <a:pt x="91" y="224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139" y="207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2" name="Freeform 7788">
                    <a:extLst>
                      <a:ext uri="{FF2B5EF4-FFF2-40B4-BE49-F238E27FC236}">
                        <a16:creationId xmlns:a16="http://schemas.microsoft.com/office/drawing/2014/main" xmlns="" id="{BEF9CE4A-BBAF-4113-8ED9-6DC698BF7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6" y="1796"/>
                    <a:ext cx="14" cy="17"/>
                  </a:xfrm>
                  <a:custGeom>
                    <a:avLst/>
                    <a:gdLst>
                      <a:gd name="T0" fmla="*/ 79 w 79"/>
                      <a:gd name="T1" fmla="*/ 73 h 88"/>
                      <a:gd name="T2" fmla="*/ 47 w 79"/>
                      <a:gd name="T3" fmla="*/ 0 h 88"/>
                      <a:gd name="T4" fmla="*/ 0 w 79"/>
                      <a:gd name="T5" fmla="*/ 16 h 88"/>
                      <a:gd name="T6" fmla="*/ 32 w 79"/>
                      <a:gd name="T7" fmla="*/ 88 h 88"/>
                      <a:gd name="T8" fmla="*/ 79 w 79"/>
                      <a:gd name="T9" fmla="*/ 7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88">
                        <a:moveTo>
                          <a:pt x="79" y="73"/>
                        </a:moveTo>
                        <a:lnTo>
                          <a:pt x="47" y="0"/>
                        </a:lnTo>
                        <a:lnTo>
                          <a:pt x="0" y="16"/>
                        </a:lnTo>
                        <a:lnTo>
                          <a:pt x="32" y="88"/>
                        </a:lnTo>
                        <a:lnTo>
                          <a:pt x="79" y="73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3" name="Freeform 7789">
                    <a:extLst>
                      <a:ext uri="{FF2B5EF4-FFF2-40B4-BE49-F238E27FC236}">
                        <a16:creationId xmlns:a16="http://schemas.microsoft.com/office/drawing/2014/main" xmlns="" id="{C0A59D84-913C-4006-82EF-6BDF69C287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6" y="1232"/>
                    <a:ext cx="14" cy="19"/>
                  </a:xfrm>
                  <a:custGeom>
                    <a:avLst/>
                    <a:gdLst>
                      <a:gd name="T0" fmla="*/ 87 w 87"/>
                      <a:gd name="T1" fmla="*/ 82 h 98"/>
                      <a:gd name="T2" fmla="*/ 39 w 87"/>
                      <a:gd name="T3" fmla="*/ 98 h 98"/>
                      <a:gd name="T4" fmla="*/ 0 w 87"/>
                      <a:gd name="T5" fmla="*/ 16 h 98"/>
                      <a:gd name="T6" fmla="*/ 49 w 87"/>
                      <a:gd name="T7" fmla="*/ 0 h 98"/>
                      <a:gd name="T8" fmla="*/ 87 w 87"/>
                      <a:gd name="T9" fmla="*/ 8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98">
                        <a:moveTo>
                          <a:pt x="87" y="82"/>
                        </a:moveTo>
                        <a:lnTo>
                          <a:pt x="39" y="98"/>
                        </a:lnTo>
                        <a:lnTo>
                          <a:pt x="0" y="16"/>
                        </a:lnTo>
                        <a:lnTo>
                          <a:pt x="49" y="0"/>
                        </a:lnTo>
                        <a:lnTo>
                          <a:pt x="87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4" name="Freeform 7790">
                    <a:extLst>
                      <a:ext uri="{FF2B5EF4-FFF2-40B4-BE49-F238E27FC236}">
                        <a16:creationId xmlns:a16="http://schemas.microsoft.com/office/drawing/2014/main" xmlns="" id="{FC1BE752-45B8-4ED3-9263-4DE4C52A3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2" y="1273"/>
                    <a:ext cx="14" cy="20"/>
                  </a:xfrm>
                  <a:custGeom>
                    <a:avLst/>
                    <a:gdLst>
                      <a:gd name="T0" fmla="*/ 86 w 86"/>
                      <a:gd name="T1" fmla="*/ 83 h 99"/>
                      <a:gd name="T2" fmla="*/ 38 w 86"/>
                      <a:gd name="T3" fmla="*/ 99 h 99"/>
                      <a:gd name="T4" fmla="*/ 0 w 86"/>
                      <a:gd name="T5" fmla="*/ 16 h 99"/>
                      <a:gd name="T6" fmla="*/ 48 w 86"/>
                      <a:gd name="T7" fmla="*/ 0 h 99"/>
                      <a:gd name="T8" fmla="*/ 86 w 86"/>
                      <a:gd name="T9" fmla="*/ 83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99">
                        <a:moveTo>
                          <a:pt x="86" y="83"/>
                        </a:moveTo>
                        <a:lnTo>
                          <a:pt x="38" y="99"/>
                        </a:lnTo>
                        <a:lnTo>
                          <a:pt x="0" y="16"/>
                        </a:lnTo>
                        <a:lnTo>
                          <a:pt x="48" y="0"/>
                        </a:lnTo>
                        <a:lnTo>
                          <a:pt x="86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5" name="Freeform 7791">
                    <a:extLst>
                      <a:ext uri="{FF2B5EF4-FFF2-40B4-BE49-F238E27FC236}">
                        <a16:creationId xmlns:a16="http://schemas.microsoft.com/office/drawing/2014/main" xmlns="" id="{8F0B2AE3-52C9-46BE-A695-A44EF32E9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8" y="1314"/>
                    <a:ext cx="14" cy="20"/>
                  </a:xfrm>
                  <a:custGeom>
                    <a:avLst/>
                    <a:gdLst>
                      <a:gd name="T0" fmla="*/ 87 w 87"/>
                      <a:gd name="T1" fmla="*/ 82 h 100"/>
                      <a:gd name="T2" fmla="*/ 38 w 87"/>
                      <a:gd name="T3" fmla="*/ 100 h 100"/>
                      <a:gd name="T4" fmla="*/ 0 w 87"/>
                      <a:gd name="T5" fmla="*/ 17 h 100"/>
                      <a:gd name="T6" fmla="*/ 48 w 87"/>
                      <a:gd name="T7" fmla="*/ 0 h 100"/>
                      <a:gd name="T8" fmla="*/ 87 w 87"/>
                      <a:gd name="T9" fmla="*/ 8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100">
                        <a:moveTo>
                          <a:pt x="87" y="82"/>
                        </a:moveTo>
                        <a:lnTo>
                          <a:pt x="38" y="100"/>
                        </a:lnTo>
                        <a:lnTo>
                          <a:pt x="0" y="17"/>
                        </a:lnTo>
                        <a:lnTo>
                          <a:pt x="48" y="0"/>
                        </a:lnTo>
                        <a:lnTo>
                          <a:pt x="87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6" name="Freeform 7792">
                    <a:extLst>
                      <a:ext uri="{FF2B5EF4-FFF2-40B4-BE49-F238E27FC236}">
                        <a16:creationId xmlns:a16="http://schemas.microsoft.com/office/drawing/2014/main" xmlns="" id="{1D5F3AF1-394D-4AC6-AE61-B01E9CC0AF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4" y="1355"/>
                    <a:ext cx="14" cy="20"/>
                  </a:xfrm>
                  <a:custGeom>
                    <a:avLst/>
                    <a:gdLst>
                      <a:gd name="T0" fmla="*/ 85 w 85"/>
                      <a:gd name="T1" fmla="*/ 82 h 99"/>
                      <a:gd name="T2" fmla="*/ 38 w 85"/>
                      <a:gd name="T3" fmla="*/ 99 h 99"/>
                      <a:gd name="T4" fmla="*/ 0 w 85"/>
                      <a:gd name="T5" fmla="*/ 17 h 99"/>
                      <a:gd name="T6" fmla="*/ 48 w 85"/>
                      <a:gd name="T7" fmla="*/ 0 h 99"/>
                      <a:gd name="T8" fmla="*/ 85 w 85"/>
                      <a:gd name="T9" fmla="*/ 82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2"/>
                        </a:moveTo>
                        <a:lnTo>
                          <a:pt x="38" y="99"/>
                        </a:lnTo>
                        <a:lnTo>
                          <a:pt x="0" y="17"/>
                        </a:lnTo>
                        <a:lnTo>
                          <a:pt x="48" y="0"/>
                        </a:lnTo>
                        <a:lnTo>
                          <a:pt x="85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7" name="Freeform 7793">
                    <a:extLst>
                      <a:ext uri="{FF2B5EF4-FFF2-40B4-BE49-F238E27FC236}">
                        <a16:creationId xmlns:a16="http://schemas.microsoft.com/office/drawing/2014/main" xmlns="" id="{203B760B-058D-4B6E-8F36-4C0DF52F1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9" y="1396"/>
                    <a:ext cx="15" cy="20"/>
                  </a:xfrm>
                  <a:custGeom>
                    <a:avLst/>
                    <a:gdLst>
                      <a:gd name="T0" fmla="*/ 85 w 85"/>
                      <a:gd name="T1" fmla="*/ 82 h 99"/>
                      <a:gd name="T2" fmla="*/ 38 w 85"/>
                      <a:gd name="T3" fmla="*/ 99 h 99"/>
                      <a:gd name="T4" fmla="*/ 0 w 85"/>
                      <a:gd name="T5" fmla="*/ 17 h 99"/>
                      <a:gd name="T6" fmla="*/ 47 w 85"/>
                      <a:gd name="T7" fmla="*/ 0 h 99"/>
                      <a:gd name="T8" fmla="*/ 85 w 85"/>
                      <a:gd name="T9" fmla="*/ 82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2"/>
                        </a:moveTo>
                        <a:lnTo>
                          <a:pt x="38" y="99"/>
                        </a:lnTo>
                        <a:lnTo>
                          <a:pt x="0" y="17"/>
                        </a:lnTo>
                        <a:lnTo>
                          <a:pt x="47" y="0"/>
                        </a:lnTo>
                        <a:lnTo>
                          <a:pt x="85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8" name="Freeform 7794">
                    <a:extLst>
                      <a:ext uri="{FF2B5EF4-FFF2-40B4-BE49-F238E27FC236}">
                        <a16:creationId xmlns:a16="http://schemas.microsoft.com/office/drawing/2014/main" xmlns="" id="{E7BFD302-B52B-45D7-8560-15FFBEEA0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5" y="1438"/>
                    <a:ext cx="15" cy="19"/>
                  </a:xfrm>
                  <a:custGeom>
                    <a:avLst/>
                    <a:gdLst>
                      <a:gd name="T0" fmla="*/ 85 w 85"/>
                      <a:gd name="T1" fmla="*/ 83 h 99"/>
                      <a:gd name="T2" fmla="*/ 38 w 85"/>
                      <a:gd name="T3" fmla="*/ 99 h 99"/>
                      <a:gd name="T4" fmla="*/ 0 w 85"/>
                      <a:gd name="T5" fmla="*/ 16 h 99"/>
                      <a:gd name="T6" fmla="*/ 47 w 85"/>
                      <a:gd name="T7" fmla="*/ 0 h 99"/>
                      <a:gd name="T8" fmla="*/ 85 w 85"/>
                      <a:gd name="T9" fmla="*/ 83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3"/>
                        </a:moveTo>
                        <a:lnTo>
                          <a:pt x="38" y="99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85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79" name="Freeform 7795">
                    <a:extLst>
                      <a:ext uri="{FF2B5EF4-FFF2-40B4-BE49-F238E27FC236}">
                        <a16:creationId xmlns:a16="http://schemas.microsoft.com/office/drawing/2014/main" xmlns="" id="{307329C4-DEAA-4ECD-9DBE-BE72B921A3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1" y="1479"/>
                    <a:ext cx="14" cy="20"/>
                  </a:xfrm>
                  <a:custGeom>
                    <a:avLst/>
                    <a:gdLst>
                      <a:gd name="T0" fmla="*/ 85 w 85"/>
                      <a:gd name="T1" fmla="*/ 82 h 99"/>
                      <a:gd name="T2" fmla="*/ 38 w 85"/>
                      <a:gd name="T3" fmla="*/ 99 h 99"/>
                      <a:gd name="T4" fmla="*/ 0 w 85"/>
                      <a:gd name="T5" fmla="*/ 16 h 99"/>
                      <a:gd name="T6" fmla="*/ 47 w 85"/>
                      <a:gd name="T7" fmla="*/ 0 h 99"/>
                      <a:gd name="T8" fmla="*/ 85 w 85"/>
                      <a:gd name="T9" fmla="*/ 82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2"/>
                        </a:moveTo>
                        <a:lnTo>
                          <a:pt x="38" y="99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85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0" name="Freeform 7796">
                    <a:extLst>
                      <a:ext uri="{FF2B5EF4-FFF2-40B4-BE49-F238E27FC236}">
                        <a16:creationId xmlns:a16="http://schemas.microsoft.com/office/drawing/2014/main" xmlns="" id="{F8ACF373-D470-4FDB-8B78-1BFAB6A9F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7" y="1520"/>
                    <a:ext cx="14" cy="20"/>
                  </a:xfrm>
                  <a:custGeom>
                    <a:avLst/>
                    <a:gdLst>
                      <a:gd name="T0" fmla="*/ 86 w 86"/>
                      <a:gd name="T1" fmla="*/ 82 h 98"/>
                      <a:gd name="T2" fmla="*/ 39 w 86"/>
                      <a:gd name="T3" fmla="*/ 98 h 98"/>
                      <a:gd name="T4" fmla="*/ 0 w 86"/>
                      <a:gd name="T5" fmla="*/ 16 h 98"/>
                      <a:gd name="T6" fmla="*/ 48 w 86"/>
                      <a:gd name="T7" fmla="*/ 0 h 98"/>
                      <a:gd name="T8" fmla="*/ 86 w 86"/>
                      <a:gd name="T9" fmla="*/ 8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98">
                        <a:moveTo>
                          <a:pt x="86" y="82"/>
                        </a:moveTo>
                        <a:lnTo>
                          <a:pt x="39" y="98"/>
                        </a:lnTo>
                        <a:lnTo>
                          <a:pt x="0" y="16"/>
                        </a:lnTo>
                        <a:lnTo>
                          <a:pt x="48" y="0"/>
                        </a:lnTo>
                        <a:lnTo>
                          <a:pt x="86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1" name="Freeform 7797">
                    <a:extLst>
                      <a:ext uri="{FF2B5EF4-FFF2-40B4-BE49-F238E27FC236}">
                        <a16:creationId xmlns:a16="http://schemas.microsoft.com/office/drawing/2014/main" xmlns="" id="{7A50EFCA-9AC2-4E26-AF60-967429699C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3" y="1561"/>
                    <a:ext cx="14" cy="20"/>
                  </a:xfrm>
                  <a:custGeom>
                    <a:avLst/>
                    <a:gdLst>
                      <a:gd name="T0" fmla="*/ 85 w 85"/>
                      <a:gd name="T1" fmla="*/ 82 h 98"/>
                      <a:gd name="T2" fmla="*/ 37 w 85"/>
                      <a:gd name="T3" fmla="*/ 98 h 98"/>
                      <a:gd name="T4" fmla="*/ 0 w 85"/>
                      <a:gd name="T5" fmla="*/ 16 h 98"/>
                      <a:gd name="T6" fmla="*/ 47 w 85"/>
                      <a:gd name="T7" fmla="*/ 0 h 98"/>
                      <a:gd name="T8" fmla="*/ 85 w 85"/>
                      <a:gd name="T9" fmla="*/ 8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8">
                        <a:moveTo>
                          <a:pt x="85" y="82"/>
                        </a:moveTo>
                        <a:lnTo>
                          <a:pt x="37" y="98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85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2" name="Freeform 7798">
                    <a:extLst>
                      <a:ext uri="{FF2B5EF4-FFF2-40B4-BE49-F238E27FC236}">
                        <a16:creationId xmlns:a16="http://schemas.microsoft.com/office/drawing/2014/main" xmlns="" id="{0F6805B3-BEC8-4DAF-9ADE-0586E0D9F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9" y="1602"/>
                    <a:ext cx="14" cy="20"/>
                  </a:xfrm>
                  <a:custGeom>
                    <a:avLst/>
                    <a:gdLst>
                      <a:gd name="T0" fmla="*/ 87 w 87"/>
                      <a:gd name="T1" fmla="*/ 83 h 100"/>
                      <a:gd name="T2" fmla="*/ 38 w 87"/>
                      <a:gd name="T3" fmla="*/ 100 h 100"/>
                      <a:gd name="T4" fmla="*/ 0 w 87"/>
                      <a:gd name="T5" fmla="*/ 18 h 100"/>
                      <a:gd name="T6" fmla="*/ 48 w 87"/>
                      <a:gd name="T7" fmla="*/ 0 h 100"/>
                      <a:gd name="T8" fmla="*/ 87 w 87"/>
                      <a:gd name="T9" fmla="*/ 8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100">
                        <a:moveTo>
                          <a:pt x="87" y="83"/>
                        </a:moveTo>
                        <a:lnTo>
                          <a:pt x="38" y="100"/>
                        </a:lnTo>
                        <a:lnTo>
                          <a:pt x="0" y="18"/>
                        </a:lnTo>
                        <a:lnTo>
                          <a:pt x="48" y="0"/>
                        </a:lnTo>
                        <a:lnTo>
                          <a:pt x="87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3" name="Freeform 7799">
                    <a:extLst>
                      <a:ext uri="{FF2B5EF4-FFF2-40B4-BE49-F238E27FC236}">
                        <a16:creationId xmlns:a16="http://schemas.microsoft.com/office/drawing/2014/main" xmlns="" id="{037A7B32-E627-4E37-93DC-D352E04D0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5" y="1643"/>
                    <a:ext cx="14" cy="20"/>
                  </a:xfrm>
                  <a:custGeom>
                    <a:avLst/>
                    <a:gdLst>
                      <a:gd name="T0" fmla="*/ 86 w 86"/>
                      <a:gd name="T1" fmla="*/ 83 h 100"/>
                      <a:gd name="T2" fmla="*/ 38 w 86"/>
                      <a:gd name="T3" fmla="*/ 100 h 100"/>
                      <a:gd name="T4" fmla="*/ 0 w 86"/>
                      <a:gd name="T5" fmla="*/ 17 h 100"/>
                      <a:gd name="T6" fmla="*/ 48 w 86"/>
                      <a:gd name="T7" fmla="*/ 0 h 100"/>
                      <a:gd name="T8" fmla="*/ 86 w 86"/>
                      <a:gd name="T9" fmla="*/ 8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100">
                        <a:moveTo>
                          <a:pt x="86" y="83"/>
                        </a:moveTo>
                        <a:lnTo>
                          <a:pt x="38" y="100"/>
                        </a:lnTo>
                        <a:lnTo>
                          <a:pt x="0" y="17"/>
                        </a:lnTo>
                        <a:lnTo>
                          <a:pt x="48" y="0"/>
                        </a:lnTo>
                        <a:lnTo>
                          <a:pt x="86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4" name="Freeform 7800">
                    <a:extLst>
                      <a:ext uri="{FF2B5EF4-FFF2-40B4-BE49-F238E27FC236}">
                        <a16:creationId xmlns:a16="http://schemas.microsoft.com/office/drawing/2014/main" xmlns="" id="{162FED9F-AC10-49D6-A3C9-7205508E5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1" y="1685"/>
                    <a:ext cx="14" cy="19"/>
                  </a:xfrm>
                  <a:custGeom>
                    <a:avLst/>
                    <a:gdLst>
                      <a:gd name="T0" fmla="*/ 85 w 85"/>
                      <a:gd name="T1" fmla="*/ 82 h 99"/>
                      <a:gd name="T2" fmla="*/ 38 w 85"/>
                      <a:gd name="T3" fmla="*/ 99 h 99"/>
                      <a:gd name="T4" fmla="*/ 0 w 85"/>
                      <a:gd name="T5" fmla="*/ 17 h 99"/>
                      <a:gd name="T6" fmla="*/ 48 w 85"/>
                      <a:gd name="T7" fmla="*/ 0 h 99"/>
                      <a:gd name="T8" fmla="*/ 85 w 85"/>
                      <a:gd name="T9" fmla="*/ 82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2"/>
                        </a:moveTo>
                        <a:lnTo>
                          <a:pt x="38" y="99"/>
                        </a:lnTo>
                        <a:lnTo>
                          <a:pt x="0" y="17"/>
                        </a:lnTo>
                        <a:lnTo>
                          <a:pt x="48" y="0"/>
                        </a:lnTo>
                        <a:lnTo>
                          <a:pt x="85" y="82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5" name="Freeform 7801">
                    <a:extLst>
                      <a:ext uri="{FF2B5EF4-FFF2-40B4-BE49-F238E27FC236}">
                        <a16:creationId xmlns:a16="http://schemas.microsoft.com/office/drawing/2014/main" xmlns="" id="{B127CEB6-F3EE-4D13-8EB8-7C00AC7F1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7" y="1726"/>
                    <a:ext cx="14" cy="20"/>
                  </a:xfrm>
                  <a:custGeom>
                    <a:avLst/>
                    <a:gdLst>
                      <a:gd name="T0" fmla="*/ 85 w 85"/>
                      <a:gd name="T1" fmla="*/ 83 h 99"/>
                      <a:gd name="T2" fmla="*/ 38 w 85"/>
                      <a:gd name="T3" fmla="*/ 99 h 99"/>
                      <a:gd name="T4" fmla="*/ 0 w 85"/>
                      <a:gd name="T5" fmla="*/ 17 h 99"/>
                      <a:gd name="T6" fmla="*/ 47 w 85"/>
                      <a:gd name="T7" fmla="*/ 0 h 99"/>
                      <a:gd name="T8" fmla="*/ 85 w 85"/>
                      <a:gd name="T9" fmla="*/ 83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3"/>
                        </a:moveTo>
                        <a:lnTo>
                          <a:pt x="38" y="99"/>
                        </a:lnTo>
                        <a:lnTo>
                          <a:pt x="0" y="17"/>
                        </a:lnTo>
                        <a:lnTo>
                          <a:pt x="47" y="0"/>
                        </a:lnTo>
                        <a:lnTo>
                          <a:pt x="85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6" name="Freeform 7802">
                    <a:extLst>
                      <a:ext uri="{FF2B5EF4-FFF2-40B4-BE49-F238E27FC236}">
                        <a16:creationId xmlns:a16="http://schemas.microsoft.com/office/drawing/2014/main" xmlns="" id="{8E9FAFD5-1EFD-4F40-B2FF-6C18BD7030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2" y="1767"/>
                    <a:ext cx="15" cy="20"/>
                  </a:xfrm>
                  <a:custGeom>
                    <a:avLst/>
                    <a:gdLst>
                      <a:gd name="T0" fmla="*/ 85 w 85"/>
                      <a:gd name="T1" fmla="*/ 83 h 99"/>
                      <a:gd name="T2" fmla="*/ 38 w 85"/>
                      <a:gd name="T3" fmla="*/ 99 h 99"/>
                      <a:gd name="T4" fmla="*/ 0 w 85"/>
                      <a:gd name="T5" fmla="*/ 17 h 99"/>
                      <a:gd name="T6" fmla="*/ 47 w 85"/>
                      <a:gd name="T7" fmla="*/ 0 h 99"/>
                      <a:gd name="T8" fmla="*/ 85 w 85"/>
                      <a:gd name="T9" fmla="*/ 83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9">
                        <a:moveTo>
                          <a:pt x="85" y="83"/>
                        </a:moveTo>
                        <a:lnTo>
                          <a:pt x="38" y="99"/>
                        </a:lnTo>
                        <a:lnTo>
                          <a:pt x="0" y="17"/>
                        </a:lnTo>
                        <a:lnTo>
                          <a:pt x="47" y="0"/>
                        </a:lnTo>
                        <a:lnTo>
                          <a:pt x="85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7" name="Freeform 7803">
                    <a:extLst>
                      <a:ext uri="{FF2B5EF4-FFF2-40B4-BE49-F238E27FC236}">
                        <a16:creationId xmlns:a16="http://schemas.microsoft.com/office/drawing/2014/main" xmlns="" id="{AE860EDB-94FB-49EE-B500-73ED81580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8" y="1808"/>
                    <a:ext cx="15" cy="20"/>
                  </a:xfrm>
                  <a:custGeom>
                    <a:avLst/>
                    <a:gdLst>
                      <a:gd name="T0" fmla="*/ 86 w 86"/>
                      <a:gd name="T1" fmla="*/ 83 h 99"/>
                      <a:gd name="T2" fmla="*/ 39 w 86"/>
                      <a:gd name="T3" fmla="*/ 99 h 99"/>
                      <a:gd name="T4" fmla="*/ 0 w 86"/>
                      <a:gd name="T5" fmla="*/ 16 h 99"/>
                      <a:gd name="T6" fmla="*/ 48 w 86"/>
                      <a:gd name="T7" fmla="*/ 0 h 99"/>
                      <a:gd name="T8" fmla="*/ 86 w 86"/>
                      <a:gd name="T9" fmla="*/ 83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99">
                        <a:moveTo>
                          <a:pt x="86" y="83"/>
                        </a:moveTo>
                        <a:lnTo>
                          <a:pt x="39" y="99"/>
                        </a:lnTo>
                        <a:lnTo>
                          <a:pt x="0" y="16"/>
                        </a:lnTo>
                        <a:lnTo>
                          <a:pt x="48" y="0"/>
                        </a:lnTo>
                        <a:lnTo>
                          <a:pt x="86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88" name="Rectangle 7804">
                    <a:extLst>
                      <a:ext uri="{FF2B5EF4-FFF2-40B4-BE49-F238E27FC236}">
                        <a16:creationId xmlns:a16="http://schemas.microsoft.com/office/drawing/2014/main" xmlns="" id="{C40137CA-8688-4988-BC27-79E0D2EE6B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2062"/>
                    <a:ext cx="243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Detector</a:t>
                    </a:r>
                    <a:endParaRPr lang="en-US" altLang="hu-HU"/>
                  </a:p>
                </p:txBody>
              </p:sp>
              <p:sp>
                <p:nvSpPr>
                  <p:cNvPr id="331389" name="Freeform 7805">
                    <a:extLst>
                      <a:ext uri="{FF2B5EF4-FFF2-40B4-BE49-F238E27FC236}">
                        <a16:creationId xmlns:a16="http://schemas.microsoft.com/office/drawing/2014/main" xmlns="" id="{F492F8E1-4B49-4B2D-A6F8-7E607CEEF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7" y="1896"/>
                    <a:ext cx="36" cy="38"/>
                  </a:xfrm>
                  <a:custGeom>
                    <a:avLst/>
                    <a:gdLst>
                      <a:gd name="T0" fmla="*/ 0 w 213"/>
                      <a:gd name="T1" fmla="*/ 30 h 190"/>
                      <a:gd name="T2" fmla="*/ 37 w 213"/>
                      <a:gd name="T3" fmla="*/ 0 h 190"/>
                      <a:gd name="T4" fmla="*/ 213 w 213"/>
                      <a:gd name="T5" fmla="*/ 160 h 190"/>
                      <a:gd name="T6" fmla="*/ 177 w 213"/>
                      <a:gd name="T7" fmla="*/ 190 h 190"/>
                      <a:gd name="T8" fmla="*/ 0 w 213"/>
                      <a:gd name="T9" fmla="*/ 30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190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213" y="160"/>
                        </a:lnTo>
                        <a:lnTo>
                          <a:pt x="177" y="1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0" name="Freeform 7806">
                    <a:extLst>
                      <a:ext uri="{FF2B5EF4-FFF2-40B4-BE49-F238E27FC236}">
                        <a16:creationId xmlns:a16="http://schemas.microsoft.com/office/drawing/2014/main" xmlns="" id="{07A0CAEB-E4B9-4E81-8056-C304593C9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" y="1883"/>
                    <a:ext cx="13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2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1" name="Freeform 7807">
                    <a:extLst>
                      <a:ext uri="{FF2B5EF4-FFF2-40B4-BE49-F238E27FC236}">
                        <a16:creationId xmlns:a16="http://schemas.microsoft.com/office/drawing/2014/main" xmlns="" id="{D824AE28-F562-45C8-B523-2082CB46F9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4" y="1870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3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3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2" name="Freeform 7808">
                    <a:extLst>
                      <a:ext uri="{FF2B5EF4-FFF2-40B4-BE49-F238E27FC236}">
                        <a16:creationId xmlns:a16="http://schemas.microsoft.com/office/drawing/2014/main" xmlns="" id="{423F24A6-1726-45F4-B6E6-F358BD7B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8" y="1832"/>
                    <a:ext cx="36" cy="38"/>
                  </a:xfrm>
                  <a:custGeom>
                    <a:avLst/>
                    <a:gdLst>
                      <a:gd name="T0" fmla="*/ 0 w 215"/>
                      <a:gd name="T1" fmla="*/ 30 h 190"/>
                      <a:gd name="T2" fmla="*/ 37 w 215"/>
                      <a:gd name="T3" fmla="*/ 0 h 190"/>
                      <a:gd name="T4" fmla="*/ 215 w 215"/>
                      <a:gd name="T5" fmla="*/ 160 h 190"/>
                      <a:gd name="T6" fmla="*/ 178 w 215"/>
                      <a:gd name="T7" fmla="*/ 190 h 190"/>
                      <a:gd name="T8" fmla="*/ 0 w 215"/>
                      <a:gd name="T9" fmla="*/ 30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5" h="190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215" y="160"/>
                        </a:lnTo>
                        <a:lnTo>
                          <a:pt x="178" y="19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3" name="Freeform 7809">
                    <a:extLst>
                      <a:ext uri="{FF2B5EF4-FFF2-40B4-BE49-F238E27FC236}">
                        <a16:creationId xmlns:a16="http://schemas.microsoft.com/office/drawing/2014/main" xmlns="" id="{2DF83304-CB6B-4982-96BE-5384E42F6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1819"/>
                    <a:ext cx="12" cy="13"/>
                  </a:xfrm>
                  <a:custGeom>
                    <a:avLst/>
                    <a:gdLst>
                      <a:gd name="T0" fmla="*/ 0 w 73"/>
                      <a:gd name="T1" fmla="*/ 31 h 63"/>
                      <a:gd name="T2" fmla="*/ 37 w 73"/>
                      <a:gd name="T3" fmla="*/ 0 h 63"/>
                      <a:gd name="T4" fmla="*/ 73 w 73"/>
                      <a:gd name="T5" fmla="*/ 32 h 63"/>
                      <a:gd name="T6" fmla="*/ 36 w 73"/>
                      <a:gd name="T7" fmla="*/ 63 h 63"/>
                      <a:gd name="T8" fmla="*/ 0 w 73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3" y="32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4" name="Freeform 7810">
                    <a:extLst>
                      <a:ext uri="{FF2B5EF4-FFF2-40B4-BE49-F238E27FC236}">
                        <a16:creationId xmlns:a16="http://schemas.microsoft.com/office/drawing/2014/main" xmlns="" id="{40445939-9FDA-4BA9-A146-93BDE9A656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4" y="1806"/>
                    <a:ext cx="12" cy="13"/>
                  </a:xfrm>
                  <a:custGeom>
                    <a:avLst/>
                    <a:gdLst>
                      <a:gd name="T0" fmla="*/ 0 w 73"/>
                      <a:gd name="T1" fmla="*/ 30 h 62"/>
                      <a:gd name="T2" fmla="*/ 37 w 73"/>
                      <a:gd name="T3" fmla="*/ 0 h 62"/>
                      <a:gd name="T4" fmla="*/ 73 w 73"/>
                      <a:gd name="T5" fmla="*/ 32 h 62"/>
                      <a:gd name="T6" fmla="*/ 36 w 73"/>
                      <a:gd name="T7" fmla="*/ 62 h 62"/>
                      <a:gd name="T8" fmla="*/ 0 w 73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3" y="32"/>
                        </a:lnTo>
                        <a:lnTo>
                          <a:pt x="36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5" name="Freeform 7811">
                    <a:extLst>
                      <a:ext uri="{FF2B5EF4-FFF2-40B4-BE49-F238E27FC236}">
                        <a16:creationId xmlns:a16="http://schemas.microsoft.com/office/drawing/2014/main" xmlns="" id="{BF2A99D1-047B-4D44-AC2D-78D15F724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" y="1768"/>
                    <a:ext cx="36" cy="38"/>
                  </a:xfrm>
                  <a:custGeom>
                    <a:avLst/>
                    <a:gdLst>
                      <a:gd name="T0" fmla="*/ 0 w 214"/>
                      <a:gd name="T1" fmla="*/ 31 h 190"/>
                      <a:gd name="T2" fmla="*/ 37 w 214"/>
                      <a:gd name="T3" fmla="*/ 0 h 190"/>
                      <a:gd name="T4" fmla="*/ 214 w 214"/>
                      <a:gd name="T5" fmla="*/ 160 h 190"/>
                      <a:gd name="T6" fmla="*/ 178 w 214"/>
                      <a:gd name="T7" fmla="*/ 190 h 190"/>
                      <a:gd name="T8" fmla="*/ 0 w 214"/>
                      <a:gd name="T9" fmla="*/ 31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190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4" y="160"/>
                        </a:lnTo>
                        <a:lnTo>
                          <a:pt x="178" y="19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6" name="Freeform 7812">
                    <a:extLst>
                      <a:ext uri="{FF2B5EF4-FFF2-40B4-BE49-F238E27FC236}">
                        <a16:creationId xmlns:a16="http://schemas.microsoft.com/office/drawing/2014/main" xmlns="" id="{37191B35-2945-4672-864E-ADB53A7E0E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7" y="1755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8 w 72"/>
                      <a:gd name="T3" fmla="*/ 0 h 63"/>
                      <a:gd name="T4" fmla="*/ 72 w 72"/>
                      <a:gd name="T5" fmla="*/ 32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2" y="32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7" name="Freeform 7813">
                    <a:extLst>
                      <a:ext uri="{FF2B5EF4-FFF2-40B4-BE49-F238E27FC236}">
                        <a16:creationId xmlns:a16="http://schemas.microsoft.com/office/drawing/2014/main" xmlns="" id="{E1693E26-364B-4058-B5A3-90B3B5FF18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65" y="1742"/>
                    <a:ext cx="12" cy="13"/>
                  </a:xfrm>
                  <a:custGeom>
                    <a:avLst/>
                    <a:gdLst>
                      <a:gd name="T0" fmla="*/ 0 w 72"/>
                      <a:gd name="T1" fmla="*/ 30 h 63"/>
                      <a:gd name="T2" fmla="*/ 37 w 72"/>
                      <a:gd name="T3" fmla="*/ 0 h 63"/>
                      <a:gd name="T4" fmla="*/ 72 w 72"/>
                      <a:gd name="T5" fmla="*/ 32 h 63"/>
                      <a:gd name="T6" fmla="*/ 34 w 72"/>
                      <a:gd name="T7" fmla="*/ 63 h 63"/>
                      <a:gd name="T8" fmla="*/ 0 w 72"/>
                      <a:gd name="T9" fmla="*/ 3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4" y="6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8" name="Freeform 7814">
                    <a:extLst>
                      <a:ext uri="{FF2B5EF4-FFF2-40B4-BE49-F238E27FC236}">
                        <a16:creationId xmlns:a16="http://schemas.microsoft.com/office/drawing/2014/main" xmlns="" id="{F2733476-8C16-4A81-ADBB-00200409AD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0" y="1704"/>
                    <a:ext cx="36" cy="38"/>
                  </a:xfrm>
                  <a:custGeom>
                    <a:avLst/>
                    <a:gdLst>
                      <a:gd name="T0" fmla="*/ 0 w 214"/>
                      <a:gd name="T1" fmla="*/ 31 h 191"/>
                      <a:gd name="T2" fmla="*/ 36 w 214"/>
                      <a:gd name="T3" fmla="*/ 0 h 191"/>
                      <a:gd name="T4" fmla="*/ 214 w 214"/>
                      <a:gd name="T5" fmla="*/ 160 h 191"/>
                      <a:gd name="T6" fmla="*/ 177 w 214"/>
                      <a:gd name="T7" fmla="*/ 191 h 191"/>
                      <a:gd name="T8" fmla="*/ 0 w 214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191">
                        <a:moveTo>
                          <a:pt x="0" y="31"/>
                        </a:moveTo>
                        <a:lnTo>
                          <a:pt x="36" y="0"/>
                        </a:lnTo>
                        <a:lnTo>
                          <a:pt x="214" y="160"/>
                        </a:lnTo>
                        <a:lnTo>
                          <a:pt x="177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399" name="Freeform 7815">
                    <a:extLst>
                      <a:ext uri="{FF2B5EF4-FFF2-40B4-BE49-F238E27FC236}">
                        <a16:creationId xmlns:a16="http://schemas.microsoft.com/office/drawing/2014/main" xmlns="" id="{CB19398E-3139-444E-8EF3-757FABD155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8" y="1691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6 w 72"/>
                      <a:gd name="T3" fmla="*/ 0 h 63"/>
                      <a:gd name="T4" fmla="*/ 72 w 72"/>
                      <a:gd name="T5" fmla="*/ 32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6" y="0"/>
                        </a:lnTo>
                        <a:lnTo>
                          <a:pt x="72" y="32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0" name="Freeform 7816">
                    <a:extLst>
                      <a:ext uri="{FF2B5EF4-FFF2-40B4-BE49-F238E27FC236}">
                        <a16:creationId xmlns:a16="http://schemas.microsoft.com/office/drawing/2014/main" xmlns="" id="{AF78C67C-A955-4705-BD04-574A7420B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6" y="1678"/>
                    <a:ext cx="12" cy="13"/>
                  </a:xfrm>
                  <a:custGeom>
                    <a:avLst/>
                    <a:gdLst>
                      <a:gd name="T0" fmla="*/ 0 w 73"/>
                      <a:gd name="T1" fmla="*/ 30 h 63"/>
                      <a:gd name="T2" fmla="*/ 37 w 73"/>
                      <a:gd name="T3" fmla="*/ 0 h 63"/>
                      <a:gd name="T4" fmla="*/ 73 w 73"/>
                      <a:gd name="T5" fmla="*/ 32 h 63"/>
                      <a:gd name="T6" fmla="*/ 36 w 73"/>
                      <a:gd name="T7" fmla="*/ 63 h 63"/>
                      <a:gd name="T8" fmla="*/ 0 w 73"/>
                      <a:gd name="T9" fmla="*/ 3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3" y="32"/>
                        </a:lnTo>
                        <a:lnTo>
                          <a:pt x="36" y="6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1" name="Freeform 7817">
                    <a:extLst>
                      <a:ext uri="{FF2B5EF4-FFF2-40B4-BE49-F238E27FC236}">
                        <a16:creationId xmlns:a16="http://schemas.microsoft.com/office/drawing/2014/main" xmlns="" id="{6CD0FC71-1666-4FD0-AE10-684E038769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1" y="1640"/>
                    <a:ext cx="35" cy="38"/>
                  </a:xfrm>
                  <a:custGeom>
                    <a:avLst/>
                    <a:gdLst>
                      <a:gd name="T0" fmla="*/ 0 w 215"/>
                      <a:gd name="T1" fmla="*/ 31 h 191"/>
                      <a:gd name="T2" fmla="*/ 37 w 215"/>
                      <a:gd name="T3" fmla="*/ 0 h 191"/>
                      <a:gd name="T4" fmla="*/ 215 w 215"/>
                      <a:gd name="T5" fmla="*/ 160 h 191"/>
                      <a:gd name="T6" fmla="*/ 178 w 215"/>
                      <a:gd name="T7" fmla="*/ 191 h 191"/>
                      <a:gd name="T8" fmla="*/ 0 w 215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5" h="191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5" y="160"/>
                        </a:lnTo>
                        <a:lnTo>
                          <a:pt x="178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2" name="Freeform 7818">
                    <a:extLst>
                      <a:ext uri="{FF2B5EF4-FFF2-40B4-BE49-F238E27FC236}">
                        <a16:creationId xmlns:a16="http://schemas.microsoft.com/office/drawing/2014/main" xmlns="" id="{BDF5B33C-A76E-4BF4-B253-A514EB26C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9" y="1627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2 h 63"/>
                      <a:gd name="T6" fmla="*/ 36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3" name="Freeform 7819">
                    <a:extLst>
                      <a:ext uri="{FF2B5EF4-FFF2-40B4-BE49-F238E27FC236}">
                        <a16:creationId xmlns:a16="http://schemas.microsoft.com/office/drawing/2014/main" xmlns="" id="{E99D09CA-11EF-40CD-B979-0941AF70B0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7" y="1614"/>
                    <a:ext cx="12" cy="13"/>
                  </a:xfrm>
                  <a:custGeom>
                    <a:avLst/>
                    <a:gdLst>
                      <a:gd name="T0" fmla="*/ 0 w 72"/>
                      <a:gd name="T1" fmla="*/ 30 h 63"/>
                      <a:gd name="T2" fmla="*/ 37 w 72"/>
                      <a:gd name="T3" fmla="*/ 0 h 63"/>
                      <a:gd name="T4" fmla="*/ 72 w 72"/>
                      <a:gd name="T5" fmla="*/ 32 h 63"/>
                      <a:gd name="T6" fmla="*/ 36 w 72"/>
                      <a:gd name="T7" fmla="*/ 63 h 63"/>
                      <a:gd name="T8" fmla="*/ 0 w 72"/>
                      <a:gd name="T9" fmla="*/ 3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6" y="6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4" name="Freeform 7820">
                    <a:extLst>
                      <a:ext uri="{FF2B5EF4-FFF2-40B4-BE49-F238E27FC236}">
                        <a16:creationId xmlns:a16="http://schemas.microsoft.com/office/drawing/2014/main" xmlns="" id="{E02C55B6-B140-4493-A7D0-69F5B5256F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1" y="1576"/>
                    <a:ext cx="36" cy="38"/>
                  </a:xfrm>
                  <a:custGeom>
                    <a:avLst/>
                    <a:gdLst>
                      <a:gd name="T0" fmla="*/ 0 w 213"/>
                      <a:gd name="T1" fmla="*/ 31 h 191"/>
                      <a:gd name="T2" fmla="*/ 37 w 213"/>
                      <a:gd name="T3" fmla="*/ 0 h 191"/>
                      <a:gd name="T4" fmla="*/ 213 w 213"/>
                      <a:gd name="T5" fmla="*/ 160 h 191"/>
                      <a:gd name="T6" fmla="*/ 176 w 213"/>
                      <a:gd name="T7" fmla="*/ 191 h 191"/>
                      <a:gd name="T8" fmla="*/ 0 w 213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191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3" y="160"/>
                        </a:lnTo>
                        <a:lnTo>
                          <a:pt x="176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5" name="Freeform 7821">
                    <a:extLst>
                      <a:ext uri="{FF2B5EF4-FFF2-40B4-BE49-F238E27FC236}">
                        <a16:creationId xmlns:a16="http://schemas.microsoft.com/office/drawing/2014/main" xmlns="" id="{9EB6573B-0579-4797-8DD0-BBE8095841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0" y="1563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2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6" name="Freeform 7822">
                    <a:extLst>
                      <a:ext uri="{FF2B5EF4-FFF2-40B4-BE49-F238E27FC236}">
                        <a16:creationId xmlns:a16="http://schemas.microsoft.com/office/drawing/2014/main" xmlns="" id="{F420B9C8-615A-463C-AB4D-09D7A37D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8" y="1551"/>
                    <a:ext cx="12" cy="12"/>
                  </a:xfrm>
                  <a:custGeom>
                    <a:avLst/>
                    <a:gdLst>
                      <a:gd name="T0" fmla="*/ 0 w 72"/>
                      <a:gd name="T1" fmla="*/ 29 h 62"/>
                      <a:gd name="T2" fmla="*/ 36 w 72"/>
                      <a:gd name="T3" fmla="*/ 0 h 62"/>
                      <a:gd name="T4" fmla="*/ 72 w 72"/>
                      <a:gd name="T5" fmla="*/ 31 h 62"/>
                      <a:gd name="T6" fmla="*/ 35 w 72"/>
                      <a:gd name="T7" fmla="*/ 62 h 62"/>
                      <a:gd name="T8" fmla="*/ 0 w 72"/>
                      <a:gd name="T9" fmla="*/ 2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29"/>
                        </a:moveTo>
                        <a:lnTo>
                          <a:pt x="36" y="0"/>
                        </a:lnTo>
                        <a:lnTo>
                          <a:pt x="72" y="31"/>
                        </a:lnTo>
                        <a:lnTo>
                          <a:pt x="35" y="6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7" name="Freeform 7823">
                    <a:extLst>
                      <a:ext uri="{FF2B5EF4-FFF2-40B4-BE49-F238E27FC236}">
                        <a16:creationId xmlns:a16="http://schemas.microsoft.com/office/drawing/2014/main" xmlns="" id="{ED8352AE-A736-4310-9AD8-A09725982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2" y="1512"/>
                    <a:ext cx="36" cy="38"/>
                  </a:xfrm>
                  <a:custGeom>
                    <a:avLst/>
                    <a:gdLst>
                      <a:gd name="T0" fmla="*/ 0 w 215"/>
                      <a:gd name="T1" fmla="*/ 31 h 191"/>
                      <a:gd name="T2" fmla="*/ 37 w 215"/>
                      <a:gd name="T3" fmla="*/ 0 h 191"/>
                      <a:gd name="T4" fmla="*/ 215 w 215"/>
                      <a:gd name="T5" fmla="*/ 160 h 191"/>
                      <a:gd name="T6" fmla="*/ 178 w 215"/>
                      <a:gd name="T7" fmla="*/ 191 h 191"/>
                      <a:gd name="T8" fmla="*/ 0 w 215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5" h="191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5" y="160"/>
                        </a:lnTo>
                        <a:lnTo>
                          <a:pt x="178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8" name="Freeform 7824">
                    <a:extLst>
                      <a:ext uri="{FF2B5EF4-FFF2-40B4-BE49-F238E27FC236}">
                        <a16:creationId xmlns:a16="http://schemas.microsoft.com/office/drawing/2014/main" xmlns="" id="{88369BB0-E065-4049-BF5A-0C1F96E388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0" y="1499"/>
                    <a:ext cx="12" cy="13"/>
                  </a:xfrm>
                  <a:custGeom>
                    <a:avLst/>
                    <a:gdLst>
                      <a:gd name="T0" fmla="*/ 0 w 73"/>
                      <a:gd name="T1" fmla="*/ 31 h 63"/>
                      <a:gd name="T2" fmla="*/ 37 w 73"/>
                      <a:gd name="T3" fmla="*/ 0 h 63"/>
                      <a:gd name="T4" fmla="*/ 73 w 73"/>
                      <a:gd name="T5" fmla="*/ 32 h 63"/>
                      <a:gd name="T6" fmla="*/ 36 w 73"/>
                      <a:gd name="T7" fmla="*/ 63 h 63"/>
                      <a:gd name="T8" fmla="*/ 0 w 73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3" y="32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09" name="Freeform 7825">
                    <a:extLst>
                      <a:ext uri="{FF2B5EF4-FFF2-40B4-BE49-F238E27FC236}">
                        <a16:creationId xmlns:a16="http://schemas.microsoft.com/office/drawing/2014/main" xmlns="" id="{BC9E5E14-606F-430D-A38D-64D20548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9" y="1487"/>
                    <a:ext cx="12" cy="12"/>
                  </a:xfrm>
                  <a:custGeom>
                    <a:avLst/>
                    <a:gdLst>
                      <a:gd name="T0" fmla="*/ 0 w 72"/>
                      <a:gd name="T1" fmla="*/ 29 h 62"/>
                      <a:gd name="T2" fmla="*/ 37 w 72"/>
                      <a:gd name="T3" fmla="*/ 0 h 62"/>
                      <a:gd name="T4" fmla="*/ 72 w 72"/>
                      <a:gd name="T5" fmla="*/ 31 h 62"/>
                      <a:gd name="T6" fmla="*/ 36 w 72"/>
                      <a:gd name="T7" fmla="*/ 62 h 62"/>
                      <a:gd name="T8" fmla="*/ 0 w 72"/>
                      <a:gd name="T9" fmla="*/ 2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29"/>
                        </a:moveTo>
                        <a:lnTo>
                          <a:pt x="37" y="0"/>
                        </a:lnTo>
                        <a:lnTo>
                          <a:pt x="72" y="31"/>
                        </a:lnTo>
                        <a:lnTo>
                          <a:pt x="36" y="6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0" name="Freeform 7826">
                    <a:extLst>
                      <a:ext uri="{FF2B5EF4-FFF2-40B4-BE49-F238E27FC236}">
                        <a16:creationId xmlns:a16="http://schemas.microsoft.com/office/drawing/2014/main" xmlns="" id="{14E40F03-C6A3-44DC-9B87-783CF81B9F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3" y="1448"/>
                    <a:ext cx="36" cy="38"/>
                  </a:xfrm>
                  <a:custGeom>
                    <a:avLst/>
                    <a:gdLst>
                      <a:gd name="T0" fmla="*/ 0 w 214"/>
                      <a:gd name="T1" fmla="*/ 31 h 191"/>
                      <a:gd name="T2" fmla="*/ 37 w 214"/>
                      <a:gd name="T3" fmla="*/ 0 h 191"/>
                      <a:gd name="T4" fmla="*/ 214 w 214"/>
                      <a:gd name="T5" fmla="*/ 160 h 191"/>
                      <a:gd name="T6" fmla="*/ 178 w 214"/>
                      <a:gd name="T7" fmla="*/ 191 h 191"/>
                      <a:gd name="T8" fmla="*/ 0 w 214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191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4" y="160"/>
                        </a:lnTo>
                        <a:lnTo>
                          <a:pt x="178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1" name="Freeform 7827">
                    <a:extLst>
                      <a:ext uri="{FF2B5EF4-FFF2-40B4-BE49-F238E27FC236}">
                        <a16:creationId xmlns:a16="http://schemas.microsoft.com/office/drawing/2014/main" xmlns="" id="{B32ABA35-A647-4725-B6CA-B543979F3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1" y="1435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8 w 72"/>
                      <a:gd name="T3" fmla="*/ 0 h 63"/>
                      <a:gd name="T4" fmla="*/ 72 w 72"/>
                      <a:gd name="T5" fmla="*/ 32 h 63"/>
                      <a:gd name="T6" fmla="*/ 35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8" y="0"/>
                        </a:lnTo>
                        <a:lnTo>
                          <a:pt x="72" y="32"/>
                        </a:lnTo>
                        <a:lnTo>
                          <a:pt x="35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2" name="Freeform 7828">
                    <a:extLst>
                      <a:ext uri="{FF2B5EF4-FFF2-40B4-BE49-F238E27FC236}">
                        <a16:creationId xmlns:a16="http://schemas.microsoft.com/office/drawing/2014/main" xmlns="" id="{8716BAF8-C3C3-4EE7-ACFE-2BFE63E3B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9" y="1423"/>
                    <a:ext cx="13" cy="12"/>
                  </a:xfrm>
                  <a:custGeom>
                    <a:avLst/>
                    <a:gdLst>
                      <a:gd name="T0" fmla="*/ 0 w 72"/>
                      <a:gd name="T1" fmla="*/ 30 h 62"/>
                      <a:gd name="T2" fmla="*/ 37 w 72"/>
                      <a:gd name="T3" fmla="*/ 0 h 62"/>
                      <a:gd name="T4" fmla="*/ 72 w 72"/>
                      <a:gd name="T5" fmla="*/ 31 h 62"/>
                      <a:gd name="T6" fmla="*/ 34 w 72"/>
                      <a:gd name="T7" fmla="*/ 62 h 62"/>
                      <a:gd name="T8" fmla="*/ 0 w 72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2" y="31"/>
                        </a:lnTo>
                        <a:lnTo>
                          <a:pt x="34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3" name="Freeform 7829">
                    <a:extLst>
                      <a:ext uri="{FF2B5EF4-FFF2-40B4-BE49-F238E27FC236}">
                        <a16:creationId xmlns:a16="http://schemas.microsoft.com/office/drawing/2014/main" xmlns="" id="{12CDDB10-75F8-4B46-8B3D-CBCEC83C3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4" y="1384"/>
                    <a:ext cx="36" cy="38"/>
                  </a:xfrm>
                  <a:custGeom>
                    <a:avLst/>
                    <a:gdLst>
                      <a:gd name="T0" fmla="*/ 0 w 214"/>
                      <a:gd name="T1" fmla="*/ 31 h 191"/>
                      <a:gd name="T2" fmla="*/ 36 w 214"/>
                      <a:gd name="T3" fmla="*/ 0 h 191"/>
                      <a:gd name="T4" fmla="*/ 214 w 214"/>
                      <a:gd name="T5" fmla="*/ 160 h 191"/>
                      <a:gd name="T6" fmla="*/ 177 w 214"/>
                      <a:gd name="T7" fmla="*/ 191 h 191"/>
                      <a:gd name="T8" fmla="*/ 0 w 214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191">
                        <a:moveTo>
                          <a:pt x="0" y="31"/>
                        </a:moveTo>
                        <a:lnTo>
                          <a:pt x="36" y="0"/>
                        </a:lnTo>
                        <a:lnTo>
                          <a:pt x="214" y="160"/>
                        </a:lnTo>
                        <a:lnTo>
                          <a:pt x="177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4" name="Freeform 7830">
                    <a:extLst>
                      <a:ext uri="{FF2B5EF4-FFF2-40B4-BE49-F238E27FC236}">
                        <a16:creationId xmlns:a16="http://schemas.microsoft.com/office/drawing/2014/main" xmlns="" id="{C9B67293-41D0-4297-A0E2-1DAA87FC9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2" y="1371"/>
                    <a:ext cx="12" cy="13"/>
                  </a:xfrm>
                  <a:custGeom>
                    <a:avLst/>
                    <a:gdLst>
                      <a:gd name="T0" fmla="*/ 0 w 73"/>
                      <a:gd name="T1" fmla="*/ 31 h 63"/>
                      <a:gd name="T2" fmla="*/ 37 w 73"/>
                      <a:gd name="T3" fmla="*/ 0 h 63"/>
                      <a:gd name="T4" fmla="*/ 73 w 73"/>
                      <a:gd name="T5" fmla="*/ 32 h 63"/>
                      <a:gd name="T6" fmla="*/ 36 w 73"/>
                      <a:gd name="T7" fmla="*/ 63 h 63"/>
                      <a:gd name="T8" fmla="*/ 0 w 73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3" y="32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5" name="Freeform 7831">
                    <a:extLst>
                      <a:ext uri="{FF2B5EF4-FFF2-40B4-BE49-F238E27FC236}">
                        <a16:creationId xmlns:a16="http://schemas.microsoft.com/office/drawing/2014/main" xmlns="" id="{AE612E23-7412-435B-9CAD-7760541999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0" y="1359"/>
                    <a:ext cx="12" cy="12"/>
                  </a:xfrm>
                  <a:custGeom>
                    <a:avLst/>
                    <a:gdLst>
                      <a:gd name="T0" fmla="*/ 0 w 73"/>
                      <a:gd name="T1" fmla="*/ 30 h 62"/>
                      <a:gd name="T2" fmla="*/ 37 w 73"/>
                      <a:gd name="T3" fmla="*/ 0 h 62"/>
                      <a:gd name="T4" fmla="*/ 73 w 73"/>
                      <a:gd name="T5" fmla="*/ 31 h 62"/>
                      <a:gd name="T6" fmla="*/ 36 w 73"/>
                      <a:gd name="T7" fmla="*/ 62 h 62"/>
                      <a:gd name="T8" fmla="*/ 0 w 73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3" y="31"/>
                        </a:lnTo>
                        <a:lnTo>
                          <a:pt x="36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6" name="Freeform 7832">
                    <a:extLst>
                      <a:ext uri="{FF2B5EF4-FFF2-40B4-BE49-F238E27FC236}">
                        <a16:creationId xmlns:a16="http://schemas.microsoft.com/office/drawing/2014/main" xmlns="" id="{081F1969-C011-4B02-9B04-2C0FDFBD2B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5" y="1320"/>
                    <a:ext cx="35" cy="38"/>
                  </a:xfrm>
                  <a:custGeom>
                    <a:avLst/>
                    <a:gdLst>
                      <a:gd name="T0" fmla="*/ 0 w 215"/>
                      <a:gd name="T1" fmla="*/ 31 h 191"/>
                      <a:gd name="T2" fmla="*/ 37 w 215"/>
                      <a:gd name="T3" fmla="*/ 0 h 191"/>
                      <a:gd name="T4" fmla="*/ 215 w 215"/>
                      <a:gd name="T5" fmla="*/ 160 h 191"/>
                      <a:gd name="T6" fmla="*/ 178 w 215"/>
                      <a:gd name="T7" fmla="*/ 191 h 191"/>
                      <a:gd name="T8" fmla="*/ 0 w 215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5" h="191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5" y="160"/>
                        </a:lnTo>
                        <a:lnTo>
                          <a:pt x="178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7" name="Freeform 7833">
                    <a:extLst>
                      <a:ext uri="{FF2B5EF4-FFF2-40B4-BE49-F238E27FC236}">
                        <a16:creationId xmlns:a16="http://schemas.microsoft.com/office/drawing/2014/main" xmlns="" id="{FFCCCF70-EFA6-4670-B512-384B4A2DD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3" y="1307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7 w 72"/>
                      <a:gd name="T3" fmla="*/ 0 h 63"/>
                      <a:gd name="T4" fmla="*/ 72 w 72"/>
                      <a:gd name="T5" fmla="*/ 32 h 63"/>
                      <a:gd name="T6" fmla="*/ 36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6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8" name="Freeform 7834">
                    <a:extLst>
                      <a:ext uri="{FF2B5EF4-FFF2-40B4-BE49-F238E27FC236}">
                        <a16:creationId xmlns:a16="http://schemas.microsoft.com/office/drawing/2014/main" xmlns="" id="{BEA3C326-2B2B-443B-B9C0-B5469BAC60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1" y="1295"/>
                    <a:ext cx="12" cy="12"/>
                  </a:xfrm>
                  <a:custGeom>
                    <a:avLst/>
                    <a:gdLst>
                      <a:gd name="T0" fmla="*/ 0 w 72"/>
                      <a:gd name="T1" fmla="*/ 30 h 62"/>
                      <a:gd name="T2" fmla="*/ 37 w 72"/>
                      <a:gd name="T3" fmla="*/ 0 h 62"/>
                      <a:gd name="T4" fmla="*/ 72 w 72"/>
                      <a:gd name="T5" fmla="*/ 32 h 62"/>
                      <a:gd name="T6" fmla="*/ 35 w 72"/>
                      <a:gd name="T7" fmla="*/ 62 h 62"/>
                      <a:gd name="T8" fmla="*/ 0 w 72"/>
                      <a:gd name="T9" fmla="*/ 3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0" y="30"/>
                        </a:moveTo>
                        <a:lnTo>
                          <a:pt x="37" y="0"/>
                        </a:lnTo>
                        <a:lnTo>
                          <a:pt x="72" y="32"/>
                        </a:lnTo>
                        <a:lnTo>
                          <a:pt x="35" y="6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19" name="Freeform 7835">
                    <a:extLst>
                      <a:ext uri="{FF2B5EF4-FFF2-40B4-BE49-F238E27FC236}">
                        <a16:creationId xmlns:a16="http://schemas.microsoft.com/office/drawing/2014/main" xmlns="" id="{A63027BE-95B1-408E-B423-2E3806C1D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5" y="1256"/>
                    <a:ext cx="36" cy="38"/>
                  </a:xfrm>
                  <a:custGeom>
                    <a:avLst/>
                    <a:gdLst>
                      <a:gd name="T0" fmla="*/ 0 w 214"/>
                      <a:gd name="T1" fmla="*/ 31 h 191"/>
                      <a:gd name="T2" fmla="*/ 37 w 214"/>
                      <a:gd name="T3" fmla="*/ 0 h 191"/>
                      <a:gd name="T4" fmla="*/ 214 w 214"/>
                      <a:gd name="T5" fmla="*/ 160 h 191"/>
                      <a:gd name="T6" fmla="*/ 177 w 214"/>
                      <a:gd name="T7" fmla="*/ 191 h 191"/>
                      <a:gd name="T8" fmla="*/ 0 w 214"/>
                      <a:gd name="T9" fmla="*/ 3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4" h="191">
                        <a:moveTo>
                          <a:pt x="0" y="31"/>
                        </a:moveTo>
                        <a:lnTo>
                          <a:pt x="37" y="0"/>
                        </a:lnTo>
                        <a:lnTo>
                          <a:pt x="214" y="160"/>
                        </a:lnTo>
                        <a:lnTo>
                          <a:pt x="177" y="19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0" name="Freeform 7836">
                    <a:extLst>
                      <a:ext uri="{FF2B5EF4-FFF2-40B4-BE49-F238E27FC236}">
                        <a16:creationId xmlns:a16="http://schemas.microsoft.com/office/drawing/2014/main" xmlns="" id="{F3DE2151-10F2-45CF-8B73-C9CB969674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04" y="1243"/>
                    <a:ext cx="12" cy="13"/>
                  </a:xfrm>
                  <a:custGeom>
                    <a:avLst/>
                    <a:gdLst>
                      <a:gd name="T0" fmla="*/ 0 w 72"/>
                      <a:gd name="T1" fmla="*/ 31 h 63"/>
                      <a:gd name="T2" fmla="*/ 36 w 72"/>
                      <a:gd name="T3" fmla="*/ 0 h 63"/>
                      <a:gd name="T4" fmla="*/ 72 w 72"/>
                      <a:gd name="T5" fmla="*/ 32 h 63"/>
                      <a:gd name="T6" fmla="*/ 34 w 72"/>
                      <a:gd name="T7" fmla="*/ 63 h 63"/>
                      <a:gd name="T8" fmla="*/ 0 w 72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3">
                        <a:moveTo>
                          <a:pt x="0" y="31"/>
                        </a:moveTo>
                        <a:lnTo>
                          <a:pt x="36" y="0"/>
                        </a:lnTo>
                        <a:lnTo>
                          <a:pt x="72" y="32"/>
                        </a:lnTo>
                        <a:lnTo>
                          <a:pt x="34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1" name="Freeform 7837">
                    <a:extLst>
                      <a:ext uri="{FF2B5EF4-FFF2-40B4-BE49-F238E27FC236}">
                        <a16:creationId xmlns:a16="http://schemas.microsoft.com/office/drawing/2014/main" xmlns="" id="{68A340A3-85CE-45AB-92E7-C685B3C14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8" y="1198"/>
                    <a:ext cx="32" cy="41"/>
                  </a:xfrm>
                  <a:custGeom>
                    <a:avLst/>
                    <a:gdLst>
                      <a:gd name="T0" fmla="*/ 192 w 192"/>
                      <a:gd name="T1" fmla="*/ 179 h 206"/>
                      <a:gd name="T2" fmla="*/ 150 w 192"/>
                      <a:gd name="T3" fmla="*/ 206 h 206"/>
                      <a:gd name="T4" fmla="*/ 0 w 192"/>
                      <a:gd name="T5" fmla="*/ 26 h 206"/>
                      <a:gd name="T6" fmla="*/ 41 w 192"/>
                      <a:gd name="T7" fmla="*/ 0 h 206"/>
                      <a:gd name="T8" fmla="*/ 192 w 192"/>
                      <a:gd name="T9" fmla="*/ 17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6">
                        <a:moveTo>
                          <a:pt x="192" y="179"/>
                        </a:moveTo>
                        <a:lnTo>
                          <a:pt x="150" y="206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192" y="17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2" name="Freeform 7838">
                    <a:extLst>
                      <a:ext uri="{FF2B5EF4-FFF2-40B4-BE49-F238E27FC236}">
                        <a16:creationId xmlns:a16="http://schemas.microsoft.com/office/drawing/2014/main" xmlns="" id="{80754B0B-0239-42E4-8462-6275CEC1C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9" y="1241"/>
                    <a:ext cx="11" cy="13"/>
                  </a:xfrm>
                  <a:custGeom>
                    <a:avLst/>
                    <a:gdLst>
                      <a:gd name="T0" fmla="*/ 71 w 71"/>
                      <a:gd name="T1" fmla="*/ 36 h 63"/>
                      <a:gd name="T2" fmla="*/ 30 w 71"/>
                      <a:gd name="T3" fmla="*/ 63 h 63"/>
                      <a:gd name="T4" fmla="*/ 0 w 71"/>
                      <a:gd name="T5" fmla="*/ 27 h 63"/>
                      <a:gd name="T6" fmla="*/ 42 w 71"/>
                      <a:gd name="T7" fmla="*/ 0 h 63"/>
                      <a:gd name="T8" fmla="*/ 71 w 71"/>
                      <a:gd name="T9" fmla="*/ 3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3">
                        <a:moveTo>
                          <a:pt x="71" y="36"/>
                        </a:moveTo>
                        <a:lnTo>
                          <a:pt x="30" y="63"/>
                        </a:lnTo>
                        <a:lnTo>
                          <a:pt x="0" y="27"/>
                        </a:lnTo>
                        <a:lnTo>
                          <a:pt x="42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3" name="Freeform 7839">
                    <a:extLst>
                      <a:ext uri="{FF2B5EF4-FFF2-40B4-BE49-F238E27FC236}">
                        <a16:creationId xmlns:a16="http://schemas.microsoft.com/office/drawing/2014/main" xmlns="" id="{1EEAEDC9-AB9F-4420-A3BB-E5C39F5A0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8" y="1255"/>
                    <a:ext cx="12" cy="13"/>
                  </a:xfrm>
                  <a:custGeom>
                    <a:avLst/>
                    <a:gdLst>
                      <a:gd name="T0" fmla="*/ 73 w 73"/>
                      <a:gd name="T1" fmla="*/ 36 h 61"/>
                      <a:gd name="T2" fmla="*/ 31 w 73"/>
                      <a:gd name="T3" fmla="*/ 61 h 61"/>
                      <a:gd name="T4" fmla="*/ 0 w 73"/>
                      <a:gd name="T5" fmla="*/ 25 h 61"/>
                      <a:gd name="T6" fmla="*/ 42 w 73"/>
                      <a:gd name="T7" fmla="*/ 0 h 61"/>
                      <a:gd name="T8" fmla="*/ 73 w 73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1">
                        <a:moveTo>
                          <a:pt x="73" y="36"/>
                        </a:moveTo>
                        <a:lnTo>
                          <a:pt x="31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4" name="Freeform 7840">
                    <a:extLst>
                      <a:ext uri="{FF2B5EF4-FFF2-40B4-BE49-F238E27FC236}">
                        <a16:creationId xmlns:a16="http://schemas.microsoft.com/office/drawing/2014/main" xmlns="" id="{1993795B-0078-42AF-B08A-4A99734EF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8" y="1270"/>
                    <a:ext cx="32" cy="41"/>
                  </a:xfrm>
                  <a:custGeom>
                    <a:avLst/>
                    <a:gdLst>
                      <a:gd name="T0" fmla="*/ 192 w 192"/>
                      <a:gd name="T1" fmla="*/ 179 h 205"/>
                      <a:gd name="T2" fmla="*/ 150 w 192"/>
                      <a:gd name="T3" fmla="*/ 205 h 205"/>
                      <a:gd name="T4" fmla="*/ 0 w 192"/>
                      <a:gd name="T5" fmla="*/ 25 h 205"/>
                      <a:gd name="T6" fmla="*/ 41 w 192"/>
                      <a:gd name="T7" fmla="*/ 0 h 205"/>
                      <a:gd name="T8" fmla="*/ 192 w 192"/>
                      <a:gd name="T9" fmla="*/ 17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5">
                        <a:moveTo>
                          <a:pt x="192" y="179"/>
                        </a:moveTo>
                        <a:lnTo>
                          <a:pt x="150" y="205"/>
                        </a:lnTo>
                        <a:lnTo>
                          <a:pt x="0" y="25"/>
                        </a:lnTo>
                        <a:lnTo>
                          <a:pt x="41" y="0"/>
                        </a:lnTo>
                        <a:lnTo>
                          <a:pt x="192" y="17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5" name="Freeform 7841">
                    <a:extLst>
                      <a:ext uri="{FF2B5EF4-FFF2-40B4-BE49-F238E27FC236}">
                        <a16:creationId xmlns:a16="http://schemas.microsoft.com/office/drawing/2014/main" xmlns="" id="{0727A8C9-EF47-4F77-B06D-E080045F6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9" y="1313"/>
                    <a:ext cx="12" cy="12"/>
                  </a:xfrm>
                  <a:custGeom>
                    <a:avLst/>
                    <a:gdLst>
                      <a:gd name="T0" fmla="*/ 71 w 71"/>
                      <a:gd name="T1" fmla="*/ 36 h 62"/>
                      <a:gd name="T2" fmla="*/ 30 w 71"/>
                      <a:gd name="T3" fmla="*/ 62 h 62"/>
                      <a:gd name="T4" fmla="*/ 0 w 71"/>
                      <a:gd name="T5" fmla="*/ 26 h 62"/>
                      <a:gd name="T6" fmla="*/ 42 w 71"/>
                      <a:gd name="T7" fmla="*/ 0 h 62"/>
                      <a:gd name="T8" fmla="*/ 71 w 71"/>
                      <a:gd name="T9" fmla="*/ 3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6"/>
                        </a:moveTo>
                        <a:lnTo>
                          <a:pt x="30" y="62"/>
                        </a:lnTo>
                        <a:lnTo>
                          <a:pt x="0" y="26"/>
                        </a:lnTo>
                        <a:lnTo>
                          <a:pt x="42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6" name="Freeform 7842">
                    <a:extLst>
                      <a:ext uri="{FF2B5EF4-FFF2-40B4-BE49-F238E27FC236}">
                        <a16:creationId xmlns:a16="http://schemas.microsoft.com/office/drawing/2014/main" xmlns="" id="{A910E964-43E3-4F78-AAC0-CC4242C6C6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9" y="1327"/>
                    <a:ext cx="12" cy="12"/>
                  </a:xfrm>
                  <a:custGeom>
                    <a:avLst/>
                    <a:gdLst>
                      <a:gd name="T0" fmla="*/ 72 w 72"/>
                      <a:gd name="T1" fmla="*/ 36 h 61"/>
                      <a:gd name="T2" fmla="*/ 30 w 72"/>
                      <a:gd name="T3" fmla="*/ 61 h 61"/>
                      <a:gd name="T4" fmla="*/ 0 w 72"/>
                      <a:gd name="T5" fmla="*/ 25 h 61"/>
                      <a:gd name="T6" fmla="*/ 42 w 72"/>
                      <a:gd name="T7" fmla="*/ 0 h 61"/>
                      <a:gd name="T8" fmla="*/ 72 w 72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1">
                        <a:moveTo>
                          <a:pt x="72" y="36"/>
                        </a:moveTo>
                        <a:lnTo>
                          <a:pt x="30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2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7" name="Freeform 7843">
                    <a:extLst>
                      <a:ext uri="{FF2B5EF4-FFF2-40B4-BE49-F238E27FC236}">
                        <a16:creationId xmlns:a16="http://schemas.microsoft.com/office/drawing/2014/main" xmlns="" id="{16DE7721-AE34-46D9-9300-F0691BA24E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9" y="1342"/>
                    <a:ext cx="32" cy="41"/>
                  </a:xfrm>
                  <a:custGeom>
                    <a:avLst/>
                    <a:gdLst>
                      <a:gd name="T0" fmla="*/ 192 w 192"/>
                      <a:gd name="T1" fmla="*/ 179 h 205"/>
                      <a:gd name="T2" fmla="*/ 150 w 192"/>
                      <a:gd name="T3" fmla="*/ 205 h 205"/>
                      <a:gd name="T4" fmla="*/ 0 w 192"/>
                      <a:gd name="T5" fmla="*/ 25 h 205"/>
                      <a:gd name="T6" fmla="*/ 41 w 192"/>
                      <a:gd name="T7" fmla="*/ 0 h 205"/>
                      <a:gd name="T8" fmla="*/ 192 w 192"/>
                      <a:gd name="T9" fmla="*/ 17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5">
                        <a:moveTo>
                          <a:pt x="192" y="179"/>
                        </a:moveTo>
                        <a:lnTo>
                          <a:pt x="150" y="205"/>
                        </a:lnTo>
                        <a:lnTo>
                          <a:pt x="0" y="25"/>
                        </a:lnTo>
                        <a:lnTo>
                          <a:pt x="41" y="0"/>
                        </a:lnTo>
                        <a:lnTo>
                          <a:pt x="192" y="17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8" name="Freeform 7844">
                    <a:extLst>
                      <a:ext uri="{FF2B5EF4-FFF2-40B4-BE49-F238E27FC236}">
                        <a16:creationId xmlns:a16="http://schemas.microsoft.com/office/drawing/2014/main" xmlns="" id="{AB531B2C-9212-4FD1-894F-D8513A6F8C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9" y="1385"/>
                    <a:ext cx="12" cy="12"/>
                  </a:xfrm>
                  <a:custGeom>
                    <a:avLst/>
                    <a:gdLst>
                      <a:gd name="T0" fmla="*/ 72 w 72"/>
                      <a:gd name="T1" fmla="*/ 36 h 61"/>
                      <a:gd name="T2" fmla="*/ 31 w 72"/>
                      <a:gd name="T3" fmla="*/ 61 h 61"/>
                      <a:gd name="T4" fmla="*/ 0 w 72"/>
                      <a:gd name="T5" fmla="*/ 26 h 61"/>
                      <a:gd name="T6" fmla="*/ 42 w 72"/>
                      <a:gd name="T7" fmla="*/ 0 h 61"/>
                      <a:gd name="T8" fmla="*/ 72 w 72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1">
                        <a:moveTo>
                          <a:pt x="72" y="36"/>
                        </a:moveTo>
                        <a:lnTo>
                          <a:pt x="31" y="61"/>
                        </a:lnTo>
                        <a:lnTo>
                          <a:pt x="0" y="26"/>
                        </a:lnTo>
                        <a:lnTo>
                          <a:pt x="42" y="0"/>
                        </a:lnTo>
                        <a:lnTo>
                          <a:pt x="72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29" name="Freeform 7845">
                    <a:extLst>
                      <a:ext uri="{FF2B5EF4-FFF2-40B4-BE49-F238E27FC236}">
                        <a16:creationId xmlns:a16="http://schemas.microsoft.com/office/drawing/2014/main" xmlns="" id="{D6A29505-7314-4334-8C54-3ACE03DEE0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9" y="1399"/>
                    <a:ext cx="12" cy="12"/>
                  </a:xfrm>
                  <a:custGeom>
                    <a:avLst/>
                    <a:gdLst>
                      <a:gd name="T0" fmla="*/ 72 w 72"/>
                      <a:gd name="T1" fmla="*/ 36 h 61"/>
                      <a:gd name="T2" fmla="*/ 30 w 72"/>
                      <a:gd name="T3" fmla="*/ 61 h 61"/>
                      <a:gd name="T4" fmla="*/ 0 w 72"/>
                      <a:gd name="T5" fmla="*/ 25 h 61"/>
                      <a:gd name="T6" fmla="*/ 42 w 72"/>
                      <a:gd name="T7" fmla="*/ 0 h 61"/>
                      <a:gd name="T8" fmla="*/ 72 w 72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1">
                        <a:moveTo>
                          <a:pt x="72" y="36"/>
                        </a:moveTo>
                        <a:lnTo>
                          <a:pt x="30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2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0" name="Freeform 7846">
                    <a:extLst>
                      <a:ext uri="{FF2B5EF4-FFF2-40B4-BE49-F238E27FC236}">
                        <a16:creationId xmlns:a16="http://schemas.microsoft.com/office/drawing/2014/main" xmlns="" id="{545B1EB8-61F8-4B56-9ACC-D76EC67A8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9" y="1413"/>
                    <a:ext cx="32" cy="41"/>
                  </a:xfrm>
                  <a:custGeom>
                    <a:avLst/>
                    <a:gdLst>
                      <a:gd name="T0" fmla="*/ 192 w 192"/>
                      <a:gd name="T1" fmla="*/ 179 h 205"/>
                      <a:gd name="T2" fmla="*/ 150 w 192"/>
                      <a:gd name="T3" fmla="*/ 205 h 205"/>
                      <a:gd name="T4" fmla="*/ 0 w 192"/>
                      <a:gd name="T5" fmla="*/ 25 h 205"/>
                      <a:gd name="T6" fmla="*/ 41 w 192"/>
                      <a:gd name="T7" fmla="*/ 0 h 205"/>
                      <a:gd name="T8" fmla="*/ 192 w 192"/>
                      <a:gd name="T9" fmla="*/ 17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5">
                        <a:moveTo>
                          <a:pt x="192" y="179"/>
                        </a:moveTo>
                        <a:lnTo>
                          <a:pt x="150" y="205"/>
                        </a:lnTo>
                        <a:lnTo>
                          <a:pt x="0" y="25"/>
                        </a:lnTo>
                        <a:lnTo>
                          <a:pt x="41" y="0"/>
                        </a:lnTo>
                        <a:lnTo>
                          <a:pt x="192" y="17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1" name="Freeform 7847">
                    <a:extLst>
                      <a:ext uri="{FF2B5EF4-FFF2-40B4-BE49-F238E27FC236}">
                        <a16:creationId xmlns:a16="http://schemas.microsoft.com/office/drawing/2014/main" xmlns="" id="{30C2FF67-213D-4F1A-BF66-07F33E060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9" y="1456"/>
                    <a:ext cx="12" cy="13"/>
                  </a:xfrm>
                  <a:custGeom>
                    <a:avLst/>
                    <a:gdLst>
                      <a:gd name="T0" fmla="*/ 72 w 72"/>
                      <a:gd name="T1" fmla="*/ 36 h 61"/>
                      <a:gd name="T2" fmla="*/ 31 w 72"/>
                      <a:gd name="T3" fmla="*/ 61 h 61"/>
                      <a:gd name="T4" fmla="*/ 0 w 72"/>
                      <a:gd name="T5" fmla="*/ 26 h 61"/>
                      <a:gd name="T6" fmla="*/ 41 w 72"/>
                      <a:gd name="T7" fmla="*/ 0 h 61"/>
                      <a:gd name="T8" fmla="*/ 72 w 72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1">
                        <a:moveTo>
                          <a:pt x="72" y="36"/>
                        </a:moveTo>
                        <a:lnTo>
                          <a:pt x="31" y="61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72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2" name="Freeform 7848">
                    <a:extLst>
                      <a:ext uri="{FF2B5EF4-FFF2-40B4-BE49-F238E27FC236}">
                        <a16:creationId xmlns:a16="http://schemas.microsoft.com/office/drawing/2014/main" xmlns="" id="{F23E4499-92D4-48A6-B26E-E7B1CFA61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9" y="1471"/>
                    <a:ext cx="12" cy="12"/>
                  </a:xfrm>
                  <a:custGeom>
                    <a:avLst/>
                    <a:gdLst>
                      <a:gd name="T0" fmla="*/ 73 w 73"/>
                      <a:gd name="T1" fmla="*/ 36 h 61"/>
                      <a:gd name="T2" fmla="*/ 31 w 73"/>
                      <a:gd name="T3" fmla="*/ 61 h 61"/>
                      <a:gd name="T4" fmla="*/ 0 w 73"/>
                      <a:gd name="T5" fmla="*/ 25 h 61"/>
                      <a:gd name="T6" fmla="*/ 42 w 73"/>
                      <a:gd name="T7" fmla="*/ 0 h 61"/>
                      <a:gd name="T8" fmla="*/ 73 w 73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1">
                        <a:moveTo>
                          <a:pt x="73" y="36"/>
                        </a:moveTo>
                        <a:lnTo>
                          <a:pt x="31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3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3" name="Freeform 7849">
                    <a:extLst>
                      <a:ext uri="{FF2B5EF4-FFF2-40B4-BE49-F238E27FC236}">
                        <a16:creationId xmlns:a16="http://schemas.microsoft.com/office/drawing/2014/main" xmlns="" id="{2FF92108-44A6-4759-833D-7A1A02C975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9" y="1485"/>
                    <a:ext cx="32" cy="41"/>
                  </a:xfrm>
                  <a:custGeom>
                    <a:avLst/>
                    <a:gdLst>
                      <a:gd name="T0" fmla="*/ 192 w 192"/>
                      <a:gd name="T1" fmla="*/ 180 h 206"/>
                      <a:gd name="T2" fmla="*/ 150 w 192"/>
                      <a:gd name="T3" fmla="*/ 206 h 206"/>
                      <a:gd name="T4" fmla="*/ 0 w 192"/>
                      <a:gd name="T5" fmla="*/ 26 h 206"/>
                      <a:gd name="T6" fmla="*/ 41 w 192"/>
                      <a:gd name="T7" fmla="*/ 0 h 206"/>
                      <a:gd name="T8" fmla="*/ 192 w 192"/>
                      <a:gd name="T9" fmla="*/ 18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6">
                        <a:moveTo>
                          <a:pt x="192" y="180"/>
                        </a:moveTo>
                        <a:lnTo>
                          <a:pt x="150" y="206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192" y="18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4" name="Freeform 7850">
                    <a:extLst>
                      <a:ext uri="{FF2B5EF4-FFF2-40B4-BE49-F238E27FC236}">
                        <a16:creationId xmlns:a16="http://schemas.microsoft.com/office/drawing/2014/main" xmlns="" id="{724C0A6C-C3FF-427D-A392-E5A75F9C9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9" y="1528"/>
                    <a:ext cx="12" cy="12"/>
                  </a:xfrm>
                  <a:custGeom>
                    <a:avLst/>
                    <a:gdLst>
                      <a:gd name="T0" fmla="*/ 71 w 71"/>
                      <a:gd name="T1" fmla="*/ 36 h 61"/>
                      <a:gd name="T2" fmla="*/ 30 w 71"/>
                      <a:gd name="T3" fmla="*/ 61 h 61"/>
                      <a:gd name="T4" fmla="*/ 0 w 71"/>
                      <a:gd name="T5" fmla="*/ 25 h 61"/>
                      <a:gd name="T6" fmla="*/ 42 w 71"/>
                      <a:gd name="T7" fmla="*/ 0 h 61"/>
                      <a:gd name="T8" fmla="*/ 71 w 71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1">
                        <a:moveTo>
                          <a:pt x="71" y="36"/>
                        </a:moveTo>
                        <a:lnTo>
                          <a:pt x="30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5" name="Freeform 7851">
                    <a:extLst>
                      <a:ext uri="{FF2B5EF4-FFF2-40B4-BE49-F238E27FC236}">
                        <a16:creationId xmlns:a16="http://schemas.microsoft.com/office/drawing/2014/main" xmlns="" id="{3C90807F-F874-4573-AB56-F4FBE155C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9" y="1543"/>
                    <a:ext cx="12" cy="12"/>
                  </a:xfrm>
                  <a:custGeom>
                    <a:avLst/>
                    <a:gdLst>
                      <a:gd name="T0" fmla="*/ 71 w 71"/>
                      <a:gd name="T1" fmla="*/ 36 h 61"/>
                      <a:gd name="T2" fmla="*/ 29 w 71"/>
                      <a:gd name="T3" fmla="*/ 61 h 61"/>
                      <a:gd name="T4" fmla="*/ 0 w 71"/>
                      <a:gd name="T5" fmla="*/ 25 h 61"/>
                      <a:gd name="T6" fmla="*/ 41 w 71"/>
                      <a:gd name="T7" fmla="*/ 0 h 61"/>
                      <a:gd name="T8" fmla="*/ 71 w 71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1">
                        <a:moveTo>
                          <a:pt x="71" y="36"/>
                        </a:moveTo>
                        <a:lnTo>
                          <a:pt x="29" y="61"/>
                        </a:lnTo>
                        <a:lnTo>
                          <a:pt x="0" y="25"/>
                        </a:lnTo>
                        <a:lnTo>
                          <a:pt x="41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6" name="Freeform 7852">
                    <a:extLst>
                      <a:ext uri="{FF2B5EF4-FFF2-40B4-BE49-F238E27FC236}">
                        <a16:creationId xmlns:a16="http://schemas.microsoft.com/office/drawing/2014/main" xmlns="" id="{F17898C4-377C-4D98-82D7-87DCCF871E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9" y="1557"/>
                    <a:ext cx="33" cy="41"/>
                  </a:xfrm>
                  <a:custGeom>
                    <a:avLst/>
                    <a:gdLst>
                      <a:gd name="T0" fmla="*/ 193 w 193"/>
                      <a:gd name="T1" fmla="*/ 179 h 206"/>
                      <a:gd name="T2" fmla="*/ 152 w 193"/>
                      <a:gd name="T3" fmla="*/ 206 h 206"/>
                      <a:gd name="T4" fmla="*/ 0 w 193"/>
                      <a:gd name="T5" fmla="*/ 26 h 206"/>
                      <a:gd name="T6" fmla="*/ 41 w 193"/>
                      <a:gd name="T7" fmla="*/ 0 h 206"/>
                      <a:gd name="T8" fmla="*/ 193 w 193"/>
                      <a:gd name="T9" fmla="*/ 17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206">
                        <a:moveTo>
                          <a:pt x="193" y="179"/>
                        </a:moveTo>
                        <a:lnTo>
                          <a:pt x="152" y="206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193" y="17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7" name="Freeform 7853">
                    <a:extLst>
                      <a:ext uri="{FF2B5EF4-FFF2-40B4-BE49-F238E27FC236}">
                        <a16:creationId xmlns:a16="http://schemas.microsoft.com/office/drawing/2014/main" xmlns="" id="{BAEEF845-FF88-428E-B837-4401D293AF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0" y="1600"/>
                    <a:ext cx="11" cy="12"/>
                  </a:xfrm>
                  <a:custGeom>
                    <a:avLst/>
                    <a:gdLst>
                      <a:gd name="T0" fmla="*/ 71 w 71"/>
                      <a:gd name="T1" fmla="*/ 36 h 62"/>
                      <a:gd name="T2" fmla="*/ 30 w 71"/>
                      <a:gd name="T3" fmla="*/ 62 h 62"/>
                      <a:gd name="T4" fmla="*/ 0 w 71"/>
                      <a:gd name="T5" fmla="*/ 26 h 62"/>
                      <a:gd name="T6" fmla="*/ 42 w 71"/>
                      <a:gd name="T7" fmla="*/ 0 h 62"/>
                      <a:gd name="T8" fmla="*/ 71 w 71"/>
                      <a:gd name="T9" fmla="*/ 3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6"/>
                        </a:moveTo>
                        <a:lnTo>
                          <a:pt x="30" y="62"/>
                        </a:lnTo>
                        <a:lnTo>
                          <a:pt x="0" y="26"/>
                        </a:lnTo>
                        <a:lnTo>
                          <a:pt x="42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8" name="Freeform 7854">
                    <a:extLst>
                      <a:ext uri="{FF2B5EF4-FFF2-40B4-BE49-F238E27FC236}">
                        <a16:creationId xmlns:a16="http://schemas.microsoft.com/office/drawing/2014/main" xmlns="" id="{FB51742D-6977-4928-864F-7EFD3026E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60" y="1614"/>
                    <a:ext cx="11" cy="13"/>
                  </a:xfrm>
                  <a:custGeom>
                    <a:avLst/>
                    <a:gdLst>
                      <a:gd name="T0" fmla="*/ 71 w 71"/>
                      <a:gd name="T1" fmla="*/ 35 h 62"/>
                      <a:gd name="T2" fmla="*/ 29 w 71"/>
                      <a:gd name="T3" fmla="*/ 62 h 62"/>
                      <a:gd name="T4" fmla="*/ 0 w 71"/>
                      <a:gd name="T5" fmla="*/ 26 h 62"/>
                      <a:gd name="T6" fmla="*/ 41 w 71"/>
                      <a:gd name="T7" fmla="*/ 0 h 62"/>
                      <a:gd name="T8" fmla="*/ 71 w 71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5"/>
                        </a:moveTo>
                        <a:lnTo>
                          <a:pt x="29" y="62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71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39" name="Freeform 7855">
                    <a:extLst>
                      <a:ext uri="{FF2B5EF4-FFF2-40B4-BE49-F238E27FC236}">
                        <a16:creationId xmlns:a16="http://schemas.microsoft.com/office/drawing/2014/main" xmlns="" id="{246BC002-64BE-4AE2-AA3E-5C06C58EB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0" y="1628"/>
                    <a:ext cx="32" cy="42"/>
                  </a:xfrm>
                  <a:custGeom>
                    <a:avLst/>
                    <a:gdLst>
                      <a:gd name="T0" fmla="*/ 192 w 192"/>
                      <a:gd name="T1" fmla="*/ 180 h 206"/>
                      <a:gd name="T2" fmla="*/ 151 w 192"/>
                      <a:gd name="T3" fmla="*/ 206 h 206"/>
                      <a:gd name="T4" fmla="*/ 0 w 192"/>
                      <a:gd name="T5" fmla="*/ 27 h 206"/>
                      <a:gd name="T6" fmla="*/ 42 w 192"/>
                      <a:gd name="T7" fmla="*/ 0 h 206"/>
                      <a:gd name="T8" fmla="*/ 192 w 192"/>
                      <a:gd name="T9" fmla="*/ 18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6">
                        <a:moveTo>
                          <a:pt x="192" y="180"/>
                        </a:moveTo>
                        <a:lnTo>
                          <a:pt x="151" y="206"/>
                        </a:lnTo>
                        <a:lnTo>
                          <a:pt x="0" y="27"/>
                        </a:lnTo>
                        <a:lnTo>
                          <a:pt x="42" y="0"/>
                        </a:lnTo>
                        <a:lnTo>
                          <a:pt x="192" y="18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0" name="Freeform 7856">
                    <a:extLst>
                      <a:ext uri="{FF2B5EF4-FFF2-40B4-BE49-F238E27FC236}">
                        <a16:creationId xmlns:a16="http://schemas.microsoft.com/office/drawing/2014/main" xmlns="" id="{B54A8741-DDBB-4AD7-9C76-97707C126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" y="1672"/>
                    <a:ext cx="12" cy="12"/>
                  </a:xfrm>
                  <a:custGeom>
                    <a:avLst/>
                    <a:gdLst>
                      <a:gd name="T0" fmla="*/ 72 w 72"/>
                      <a:gd name="T1" fmla="*/ 36 h 62"/>
                      <a:gd name="T2" fmla="*/ 31 w 72"/>
                      <a:gd name="T3" fmla="*/ 62 h 62"/>
                      <a:gd name="T4" fmla="*/ 0 w 72"/>
                      <a:gd name="T5" fmla="*/ 26 h 62"/>
                      <a:gd name="T6" fmla="*/ 42 w 72"/>
                      <a:gd name="T7" fmla="*/ 0 h 62"/>
                      <a:gd name="T8" fmla="*/ 72 w 72"/>
                      <a:gd name="T9" fmla="*/ 3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6"/>
                        </a:moveTo>
                        <a:lnTo>
                          <a:pt x="31" y="62"/>
                        </a:lnTo>
                        <a:lnTo>
                          <a:pt x="0" y="26"/>
                        </a:lnTo>
                        <a:lnTo>
                          <a:pt x="42" y="0"/>
                        </a:lnTo>
                        <a:lnTo>
                          <a:pt x="72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1" name="Freeform 7857">
                    <a:extLst>
                      <a:ext uri="{FF2B5EF4-FFF2-40B4-BE49-F238E27FC236}">
                        <a16:creationId xmlns:a16="http://schemas.microsoft.com/office/drawing/2014/main" xmlns="" id="{04FBDBDD-0CE8-4FAA-BB01-81A187B87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0" y="1686"/>
                    <a:ext cx="12" cy="12"/>
                  </a:xfrm>
                  <a:custGeom>
                    <a:avLst/>
                    <a:gdLst>
                      <a:gd name="T0" fmla="*/ 72 w 72"/>
                      <a:gd name="T1" fmla="*/ 35 h 62"/>
                      <a:gd name="T2" fmla="*/ 30 w 72"/>
                      <a:gd name="T3" fmla="*/ 62 h 62"/>
                      <a:gd name="T4" fmla="*/ 0 w 72"/>
                      <a:gd name="T5" fmla="*/ 26 h 62"/>
                      <a:gd name="T6" fmla="*/ 41 w 72"/>
                      <a:gd name="T7" fmla="*/ 0 h 62"/>
                      <a:gd name="T8" fmla="*/ 72 w 72"/>
                      <a:gd name="T9" fmla="*/ 3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5"/>
                        </a:moveTo>
                        <a:lnTo>
                          <a:pt x="30" y="62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2" name="Freeform 7858">
                    <a:extLst>
                      <a:ext uri="{FF2B5EF4-FFF2-40B4-BE49-F238E27FC236}">
                        <a16:creationId xmlns:a16="http://schemas.microsoft.com/office/drawing/2014/main" xmlns="" id="{7799143B-EF19-4BB1-8864-3CFB85A4F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0" y="1700"/>
                    <a:ext cx="32" cy="41"/>
                  </a:xfrm>
                  <a:custGeom>
                    <a:avLst/>
                    <a:gdLst>
                      <a:gd name="T0" fmla="*/ 192 w 192"/>
                      <a:gd name="T1" fmla="*/ 180 h 206"/>
                      <a:gd name="T2" fmla="*/ 151 w 192"/>
                      <a:gd name="T3" fmla="*/ 206 h 206"/>
                      <a:gd name="T4" fmla="*/ 0 w 192"/>
                      <a:gd name="T5" fmla="*/ 27 h 206"/>
                      <a:gd name="T6" fmla="*/ 42 w 192"/>
                      <a:gd name="T7" fmla="*/ 0 h 206"/>
                      <a:gd name="T8" fmla="*/ 192 w 192"/>
                      <a:gd name="T9" fmla="*/ 18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6">
                        <a:moveTo>
                          <a:pt x="192" y="180"/>
                        </a:moveTo>
                        <a:lnTo>
                          <a:pt x="151" y="206"/>
                        </a:lnTo>
                        <a:lnTo>
                          <a:pt x="0" y="27"/>
                        </a:lnTo>
                        <a:lnTo>
                          <a:pt x="42" y="0"/>
                        </a:lnTo>
                        <a:lnTo>
                          <a:pt x="192" y="18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3" name="Freeform 7859">
                    <a:extLst>
                      <a:ext uri="{FF2B5EF4-FFF2-40B4-BE49-F238E27FC236}">
                        <a16:creationId xmlns:a16="http://schemas.microsoft.com/office/drawing/2014/main" xmlns="" id="{E5365426-5F04-49F5-BAE5-9B6D779B9D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0" y="1743"/>
                    <a:ext cx="12" cy="13"/>
                  </a:xfrm>
                  <a:custGeom>
                    <a:avLst/>
                    <a:gdLst>
                      <a:gd name="T0" fmla="*/ 71 w 71"/>
                      <a:gd name="T1" fmla="*/ 36 h 62"/>
                      <a:gd name="T2" fmla="*/ 30 w 71"/>
                      <a:gd name="T3" fmla="*/ 62 h 62"/>
                      <a:gd name="T4" fmla="*/ 0 w 71"/>
                      <a:gd name="T5" fmla="*/ 26 h 62"/>
                      <a:gd name="T6" fmla="*/ 42 w 71"/>
                      <a:gd name="T7" fmla="*/ 0 h 62"/>
                      <a:gd name="T8" fmla="*/ 71 w 71"/>
                      <a:gd name="T9" fmla="*/ 3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6"/>
                        </a:moveTo>
                        <a:lnTo>
                          <a:pt x="30" y="62"/>
                        </a:lnTo>
                        <a:lnTo>
                          <a:pt x="0" y="26"/>
                        </a:lnTo>
                        <a:lnTo>
                          <a:pt x="42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4" name="Freeform 7860">
                    <a:extLst>
                      <a:ext uri="{FF2B5EF4-FFF2-40B4-BE49-F238E27FC236}">
                        <a16:creationId xmlns:a16="http://schemas.microsoft.com/office/drawing/2014/main" xmlns="" id="{68B6403A-074F-419B-9AAD-4E61F18FC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0" y="1758"/>
                    <a:ext cx="12" cy="12"/>
                  </a:xfrm>
                  <a:custGeom>
                    <a:avLst/>
                    <a:gdLst>
                      <a:gd name="T0" fmla="*/ 71 w 71"/>
                      <a:gd name="T1" fmla="*/ 36 h 63"/>
                      <a:gd name="T2" fmla="*/ 29 w 71"/>
                      <a:gd name="T3" fmla="*/ 63 h 63"/>
                      <a:gd name="T4" fmla="*/ 0 w 71"/>
                      <a:gd name="T5" fmla="*/ 27 h 63"/>
                      <a:gd name="T6" fmla="*/ 41 w 71"/>
                      <a:gd name="T7" fmla="*/ 0 h 63"/>
                      <a:gd name="T8" fmla="*/ 71 w 71"/>
                      <a:gd name="T9" fmla="*/ 3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3">
                        <a:moveTo>
                          <a:pt x="71" y="36"/>
                        </a:moveTo>
                        <a:lnTo>
                          <a:pt x="29" y="63"/>
                        </a:lnTo>
                        <a:lnTo>
                          <a:pt x="0" y="27"/>
                        </a:lnTo>
                        <a:lnTo>
                          <a:pt x="41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5" name="Freeform 7861">
                    <a:extLst>
                      <a:ext uri="{FF2B5EF4-FFF2-40B4-BE49-F238E27FC236}">
                        <a16:creationId xmlns:a16="http://schemas.microsoft.com/office/drawing/2014/main" xmlns="" id="{6ACA7FA9-B212-4E68-831E-DAC29C403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0" y="1772"/>
                    <a:ext cx="32" cy="41"/>
                  </a:xfrm>
                  <a:custGeom>
                    <a:avLst/>
                    <a:gdLst>
                      <a:gd name="T0" fmla="*/ 193 w 193"/>
                      <a:gd name="T1" fmla="*/ 180 h 205"/>
                      <a:gd name="T2" fmla="*/ 152 w 193"/>
                      <a:gd name="T3" fmla="*/ 205 h 205"/>
                      <a:gd name="T4" fmla="*/ 0 w 193"/>
                      <a:gd name="T5" fmla="*/ 27 h 205"/>
                      <a:gd name="T6" fmla="*/ 42 w 193"/>
                      <a:gd name="T7" fmla="*/ 0 h 205"/>
                      <a:gd name="T8" fmla="*/ 193 w 193"/>
                      <a:gd name="T9" fmla="*/ 18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205">
                        <a:moveTo>
                          <a:pt x="193" y="180"/>
                        </a:moveTo>
                        <a:lnTo>
                          <a:pt x="152" y="205"/>
                        </a:lnTo>
                        <a:lnTo>
                          <a:pt x="0" y="27"/>
                        </a:lnTo>
                        <a:lnTo>
                          <a:pt x="42" y="0"/>
                        </a:lnTo>
                        <a:lnTo>
                          <a:pt x="193" y="18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6" name="Freeform 7862">
                    <a:extLst>
                      <a:ext uri="{FF2B5EF4-FFF2-40B4-BE49-F238E27FC236}">
                        <a16:creationId xmlns:a16="http://schemas.microsoft.com/office/drawing/2014/main" xmlns="" id="{7F6627F6-5B30-418C-BC01-DBE93CBCC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0" y="1815"/>
                    <a:ext cx="12" cy="12"/>
                  </a:xfrm>
                  <a:custGeom>
                    <a:avLst/>
                    <a:gdLst>
                      <a:gd name="T0" fmla="*/ 71 w 71"/>
                      <a:gd name="T1" fmla="*/ 36 h 61"/>
                      <a:gd name="T2" fmla="*/ 31 w 71"/>
                      <a:gd name="T3" fmla="*/ 61 h 61"/>
                      <a:gd name="T4" fmla="*/ 0 w 71"/>
                      <a:gd name="T5" fmla="*/ 25 h 61"/>
                      <a:gd name="T6" fmla="*/ 42 w 71"/>
                      <a:gd name="T7" fmla="*/ 0 h 61"/>
                      <a:gd name="T8" fmla="*/ 71 w 71"/>
                      <a:gd name="T9" fmla="*/ 3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1">
                        <a:moveTo>
                          <a:pt x="71" y="36"/>
                        </a:moveTo>
                        <a:lnTo>
                          <a:pt x="31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7" name="Freeform 7863">
                    <a:extLst>
                      <a:ext uri="{FF2B5EF4-FFF2-40B4-BE49-F238E27FC236}">
                        <a16:creationId xmlns:a16="http://schemas.microsoft.com/office/drawing/2014/main" xmlns="" id="{6651A3EE-C25A-4119-B61B-2DB16B314A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0" y="1829"/>
                    <a:ext cx="12" cy="13"/>
                  </a:xfrm>
                  <a:custGeom>
                    <a:avLst/>
                    <a:gdLst>
                      <a:gd name="T0" fmla="*/ 71 w 71"/>
                      <a:gd name="T1" fmla="*/ 36 h 62"/>
                      <a:gd name="T2" fmla="*/ 29 w 71"/>
                      <a:gd name="T3" fmla="*/ 62 h 62"/>
                      <a:gd name="T4" fmla="*/ 0 w 71"/>
                      <a:gd name="T5" fmla="*/ 26 h 62"/>
                      <a:gd name="T6" fmla="*/ 41 w 71"/>
                      <a:gd name="T7" fmla="*/ 0 h 62"/>
                      <a:gd name="T8" fmla="*/ 71 w 71"/>
                      <a:gd name="T9" fmla="*/ 3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62">
                        <a:moveTo>
                          <a:pt x="71" y="36"/>
                        </a:moveTo>
                        <a:lnTo>
                          <a:pt x="29" y="62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71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8" name="Freeform 7864">
                    <a:extLst>
                      <a:ext uri="{FF2B5EF4-FFF2-40B4-BE49-F238E27FC236}">
                        <a16:creationId xmlns:a16="http://schemas.microsoft.com/office/drawing/2014/main" xmlns="" id="{76E6F1AA-10D6-473B-A39B-32A006068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0" y="1844"/>
                    <a:ext cx="32" cy="41"/>
                  </a:xfrm>
                  <a:custGeom>
                    <a:avLst/>
                    <a:gdLst>
                      <a:gd name="T0" fmla="*/ 192 w 192"/>
                      <a:gd name="T1" fmla="*/ 180 h 205"/>
                      <a:gd name="T2" fmla="*/ 151 w 192"/>
                      <a:gd name="T3" fmla="*/ 205 h 205"/>
                      <a:gd name="T4" fmla="*/ 0 w 192"/>
                      <a:gd name="T5" fmla="*/ 26 h 205"/>
                      <a:gd name="T6" fmla="*/ 42 w 192"/>
                      <a:gd name="T7" fmla="*/ 0 h 205"/>
                      <a:gd name="T8" fmla="*/ 192 w 192"/>
                      <a:gd name="T9" fmla="*/ 18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205">
                        <a:moveTo>
                          <a:pt x="192" y="180"/>
                        </a:moveTo>
                        <a:lnTo>
                          <a:pt x="151" y="205"/>
                        </a:lnTo>
                        <a:lnTo>
                          <a:pt x="0" y="26"/>
                        </a:lnTo>
                        <a:lnTo>
                          <a:pt x="42" y="0"/>
                        </a:lnTo>
                        <a:lnTo>
                          <a:pt x="192" y="18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49" name="Freeform 7865">
                    <a:extLst>
                      <a:ext uri="{FF2B5EF4-FFF2-40B4-BE49-F238E27FC236}">
                        <a16:creationId xmlns:a16="http://schemas.microsoft.com/office/drawing/2014/main" xmlns="" id="{5AB881A0-FE7A-40D8-9216-566609650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0" y="1887"/>
                    <a:ext cx="12" cy="12"/>
                  </a:xfrm>
                  <a:custGeom>
                    <a:avLst/>
                    <a:gdLst>
                      <a:gd name="T0" fmla="*/ 73 w 73"/>
                      <a:gd name="T1" fmla="*/ 35 h 61"/>
                      <a:gd name="T2" fmla="*/ 31 w 73"/>
                      <a:gd name="T3" fmla="*/ 61 h 61"/>
                      <a:gd name="T4" fmla="*/ 0 w 73"/>
                      <a:gd name="T5" fmla="*/ 25 h 61"/>
                      <a:gd name="T6" fmla="*/ 42 w 73"/>
                      <a:gd name="T7" fmla="*/ 0 h 61"/>
                      <a:gd name="T8" fmla="*/ 73 w 73"/>
                      <a:gd name="T9" fmla="*/ 35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61">
                        <a:moveTo>
                          <a:pt x="73" y="35"/>
                        </a:moveTo>
                        <a:lnTo>
                          <a:pt x="31" y="61"/>
                        </a:lnTo>
                        <a:lnTo>
                          <a:pt x="0" y="25"/>
                        </a:lnTo>
                        <a:lnTo>
                          <a:pt x="42" y="0"/>
                        </a:lnTo>
                        <a:lnTo>
                          <a:pt x="73" y="35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0" name="Freeform 7866">
                    <a:extLst>
                      <a:ext uri="{FF2B5EF4-FFF2-40B4-BE49-F238E27FC236}">
                        <a16:creationId xmlns:a16="http://schemas.microsoft.com/office/drawing/2014/main" xmlns="" id="{9201498E-411F-4E7A-A3EC-BBA3843C5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0" y="1901"/>
                    <a:ext cx="13" cy="13"/>
                  </a:xfrm>
                  <a:custGeom>
                    <a:avLst/>
                    <a:gdLst>
                      <a:gd name="T0" fmla="*/ 72 w 72"/>
                      <a:gd name="T1" fmla="*/ 36 h 62"/>
                      <a:gd name="T2" fmla="*/ 31 w 72"/>
                      <a:gd name="T3" fmla="*/ 62 h 62"/>
                      <a:gd name="T4" fmla="*/ 0 w 72"/>
                      <a:gd name="T5" fmla="*/ 26 h 62"/>
                      <a:gd name="T6" fmla="*/ 41 w 72"/>
                      <a:gd name="T7" fmla="*/ 0 h 62"/>
                      <a:gd name="T8" fmla="*/ 72 w 72"/>
                      <a:gd name="T9" fmla="*/ 3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62">
                        <a:moveTo>
                          <a:pt x="72" y="36"/>
                        </a:moveTo>
                        <a:lnTo>
                          <a:pt x="31" y="62"/>
                        </a:lnTo>
                        <a:lnTo>
                          <a:pt x="0" y="26"/>
                        </a:lnTo>
                        <a:lnTo>
                          <a:pt x="41" y="0"/>
                        </a:lnTo>
                        <a:lnTo>
                          <a:pt x="72" y="3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1" name="Freeform 7867">
                    <a:extLst>
                      <a:ext uri="{FF2B5EF4-FFF2-40B4-BE49-F238E27FC236}">
                        <a16:creationId xmlns:a16="http://schemas.microsoft.com/office/drawing/2014/main" xmlns="" id="{F28BF54B-DA33-4C98-B1FB-7B0825192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9" y="1301"/>
                    <a:ext cx="19" cy="45"/>
                  </a:xfrm>
                  <a:custGeom>
                    <a:avLst/>
                    <a:gdLst>
                      <a:gd name="T0" fmla="*/ 120 w 120"/>
                      <a:gd name="T1" fmla="*/ 213 h 224"/>
                      <a:gd name="T2" fmla="*/ 70 w 120"/>
                      <a:gd name="T3" fmla="*/ 224 h 224"/>
                      <a:gd name="T4" fmla="*/ 0 w 120"/>
                      <a:gd name="T5" fmla="*/ 11 h 224"/>
                      <a:gd name="T6" fmla="*/ 50 w 120"/>
                      <a:gd name="T7" fmla="*/ 0 h 224"/>
                      <a:gd name="T8" fmla="*/ 120 w 120"/>
                      <a:gd name="T9" fmla="*/ 213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224">
                        <a:moveTo>
                          <a:pt x="120" y="213"/>
                        </a:moveTo>
                        <a:lnTo>
                          <a:pt x="70" y="224"/>
                        </a:lnTo>
                        <a:lnTo>
                          <a:pt x="0" y="11"/>
                        </a:lnTo>
                        <a:lnTo>
                          <a:pt x="50" y="0"/>
                        </a:lnTo>
                        <a:lnTo>
                          <a:pt x="120" y="21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2" name="Freeform 7868">
                    <a:extLst>
                      <a:ext uri="{FF2B5EF4-FFF2-40B4-BE49-F238E27FC236}">
                        <a16:creationId xmlns:a16="http://schemas.microsoft.com/office/drawing/2014/main" xmlns="" id="{0275DE20-D4A1-4490-9B3C-76A32C472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3" y="1352"/>
                    <a:ext cx="10" cy="11"/>
                  </a:xfrm>
                  <a:custGeom>
                    <a:avLst/>
                    <a:gdLst>
                      <a:gd name="T0" fmla="*/ 64 w 64"/>
                      <a:gd name="T1" fmla="*/ 43 h 55"/>
                      <a:gd name="T2" fmla="*/ 15 w 64"/>
                      <a:gd name="T3" fmla="*/ 55 h 55"/>
                      <a:gd name="T4" fmla="*/ 0 w 64"/>
                      <a:gd name="T5" fmla="*/ 12 h 55"/>
                      <a:gd name="T6" fmla="*/ 50 w 64"/>
                      <a:gd name="T7" fmla="*/ 0 h 55"/>
                      <a:gd name="T8" fmla="*/ 64 w 64"/>
                      <a:gd name="T9" fmla="*/ 4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5">
                        <a:moveTo>
                          <a:pt x="64" y="43"/>
                        </a:moveTo>
                        <a:lnTo>
                          <a:pt x="15" y="55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64" y="4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3" name="Freeform 7869">
                    <a:extLst>
                      <a:ext uri="{FF2B5EF4-FFF2-40B4-BE49-F238E27FC236}">
                        <a16:creationId xmlns:a16="http://schemas.microsoft.com/office/drawing/2014/main" xmlns="" id="{A9279473-683B-42B7-8F34-815D5B292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7" y="1369"/>
                    <a:ext cx="11" cy="11"/>
                  </a:xfrm>
                  <a:custGeom>
                    <a:avLst/>
                    <a:gdLst>
                      <a:gd name="T0" fmla="*/ 63 w 63"/>
                      <a:gd name="T1" fmla="*/ 42 h 54"/>
                      <a:gd name="T2" fmla="*/ 14 w 63"/>
                      <a:gd name="T3" fmla="*/ 54 h 54"/>
                      <a:gd name="T4" fmla="*/ 0 w 63"/>
                      <a:gd name="T5" fmla="*/ 11 h 54"/>
                      <a:gd name="T6" fmla="*/ 48 w 63"/>
                      <a:gd name="T7" fmla="*/ 0 h 54"/>
                      <a:gd name="T8" fmla="*/ 63 w 63"/>
                      <a:gd name="T9" fmla="*/ 4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54">
                        <a:moveTo>
                          <a:pt x="63" y="42"/>
                        </a:moveTo>
                        <a:lnTo>
                          <a:pt x="14" y="54"/>
                        </a:lnTo>
                        <a:lnTo>
                          <a:pt x="0" y="11"/>
                        </a:lnTo>
                        <a:lnTo>
                          <a:pt x="48" y="0"/>
                        </a:lnTo>
                        <a:lnTo>
                          <a:pt x="63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4" name="Freeform 7870">
                    <a:extLst>
                      <a:ext uri="{FF2B5EF4-FFF2-40B4-BE49-F238E27FC236}">
                        <a16:creationId xmlns:a16="http://schemas.microsoft.com/office/drawing/2014/main" xmlns="" id="{4B4955BC-E7B0-4978-96E6-6FD8983335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2" y="1386"/>
                    <a:ext cx="20" cy="46"/>
                  </a:xfrm>
                  <a:custGeom>
                    <a:avLst/>
                    <a:gdLst>
                      <a:gd name="T0" fmla="*/ 120 w 120"/>
                      <a:gd name="T1" fmla="*/ 213 h 226"/>
                      <a:gd name="T2" fmla="*/ 71 w 120"/>
                      <a:gd name="T3" fmla="*/ 226 h 226"/>
                      <a:gd name="T4" fmla="*/ 0 w 120"/>
                      <a:gd name="T5" fmla="*/ 12 h 226"/>
                      <a:gd name="T6" fmla="*/ 50 w 120"/>
                      <a:gd name="T7" fmla="*/ 0 h 226"/>
                      <a:gd name="T8" fmla="*/ 120 w 120"/>
                      <a:gd name="T9" fmla="*/ 213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226">
                        <a:moveTo>
                          <a:pt x="120" y="213"/>
                        </a:moveTo>
                        <a:lnTo>
                          <a:pt x="71" y="226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120" y="21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5" name="Freeform 7871">
                    <a:extLst>
                      <a:ext uri="{FF2B5EF4-FFF2-40B4-BE49-F238E27FC236}">
                        <a16:creationId xmlns:a16="http://schemas.microsoft.com/office/drawing/2014/main" xmlns="" id="{11ABC4D3-28AB-4239-A221-5420AD058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6" y="1438"/>
                    <a:ext cx="11" cy="11"/>
                  </a:xfrm>
                  <a:custGeom>
                    <a:avLst/>
                    <a:gdLst>
                      <a:gd name="T0" fmla="*/ 64 w 64"/>
                      <a:gd name="T1" fmla="*/ 43 h 55"/>
                      <a:gd name="T2" fmla="*/ 14 w 64"/>
                      <a:gd name="T3" fmla="*/ 55 h 55"/>
                      <a:gd name="T4" fmla="*/ 0 w 64"/>
                      <a:gd name="T5" fmla="*/ 12 h 55"/>
                      <a:gd name="T6" fmla="*/ 50 w 64"/>
                      <a:gd name="T7" fmla="*/ 0 h 55"/>
                      <a:gd name="T8" fmla="*/ 64 w 64"/>
                      <a:gd name="T9" fmla="*/ 4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5">
                        <a:moveTo>
                          <a:pt x="64" y="43"/>
                        </a:moveTo>
                        <a:lnTo>
                          <a:pt x="14" y="55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64" y="4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6" name="Freeform 7872">
                    <a:extLst>
                      <a:ext uri="{FF2B5EF4-FFF2-40B4-BE49-F238E27FC236}">
                        <a16:creationId xmlns:a16="http://schemas.microsoft.com/office/drawing/2014/main" xmlns="" id="{286BFC4C-5C9D-4EF9-931E-8DE06E640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1" y="1455"/>
                    <a:ext cx="10" cy="11"/>
                  </a:xfrm>
                  <a:custGeom>
                    <a:avLst/>
                    <a:gdLst>
                      <a:gd name="T0" fmla="*/ 62 w 62"/>
                      <a:gd name="T1" fmla="*/ 42 h 54"/>
                      <a:gd name="T2" fmla="*/ 14 w 62"/>
                      <a:gd name="T3" fmla="*/ 54 h 54"/>
                      <a:gd name="T4" fmla="*/ 0 w 62"/>
                      <a:gd name="T5" fmla="*/ 11 h 54"/>
                      <a:gd name="T6" fmla="*/ 49 w 62"/>
                      <a:gd name="T7" fmla="*/ 0 h 54"/>
                      <a:gd name="T8" fmla="*/ 62 w 62"/>
                      <a:gd name="T9" fmla="*/ 4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54">
                        <a:moveTo>
                          <a:pt x="62" y="42"/>
                        </a:moveTo>
                        <a:lnTo>
                          <a:pt x="14" y="54"/>
                        </a:lnTo>
                        <a:lnTo>
                          <a:pt x="0" y="11"/>
                        </a:lnTo>
                        <a:lnTo>
                          <a:pt x="49" y="0"/>
                        </a:lnTo>
                        <a:lnTo>
                          <a:pt x="62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7" name="Freeform 7873">
                    <a:extLst>
                      <a:ext uri="{FF2B5EF4-FFF2-40B4-BE49-F238E27FC236}">
                        <a16:creationId xmlns:a16="http://schemas.microsoft.com/office/drawing/2014/main" xmlns="" id="{D062346C-16C0-481D-BBB9-A2338867A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5" y="1472"/>
                    <a:ext cx="20" cy="45"/>
                  </a:xfrm>
                  <a:custGeom>
                    <a:avLst/>
                    <a:gdLst>
                      <a:gd name="T0" fmla="*/ 119 w 119"/>
                      <a:gd name="T1" fmla="*/ 213 h 225"/>
                      <a:gd name="T2" fmla="*/ 70 w 119"/>
                      <a:gd name="T3" fmla="*/ 225 h 225"/>
                      <a:gd name="T4" fmla="*/ 0 w 119"/>
                      <a:gd name="T5" fmla="*/ 12 h 225"/>
                      <a:gd name="T6" fmla="*/ 49 w 119"/>
                      <a:gd name="T7" fmla="*/ 0 h 225"/>
                      <a:gd name="T8" fmla="*/ 119 w 119"/>
                      <a:gd name="T9" fmla="*/ 213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225">
                        <a:moveTo>
                          <a:pt x="119" y="213"/>
                        </a:moveTo>
                        <a:lnTo>
                          <a:pt x="70" y="225"/>
                        </a:lnTo>
                        <a:lnTo>
                          <a:pt x="0" y="12"/>
                        </a:lnTo>
                        <a:lnTo>
                          <a:pt x="49" y="0"/>
                        </a:lnTo>
                        <a:lnTo>
                          <a:pt x="119" y="21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8" name="Freeform 7874">
                    <a:extLst>
                      <a:ext uri="{FF2B5EF4-FFF2-40B4-BE49-F238E27FC236}">
                        <a16:creationId xmlns:a16="http://schemas.microsoft.com/office/drawing/2014/main" xmlns="" id="{1D31B666-865F-4B24-8026-72C29AAAED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9" y="1523"/>
                    <a:ext cx="11" cy="11"/>
                  </a:xfrm>
                  <a:custGeom>
                    <a:avLst/>
                    <a:gdLst>
                      <a:gd name="T0" fmla="*/ 63 w 63"/>
                      <a:gd name="T1" fmla="*/ 42 h 55"/>
                      <a:gd name="T2" fmla="*/ 13 w 63"/>
                      <a:gd name="T3" fmla="*/ 55 h 55"/>
                      <a:gd name="T4" fmla="*/ 0 w 63"/>
                      <a:gd name="T5" fmla="*/ 11 h 55"/>
                      <a:gd name="T6" fmla="*/ 49 w 63"/>
                      <a:gd name="T7" fmla="*/ 0 h 55"/>
                      <a:gd name="T8" fmla="*/ 63 w 63"/>
                      <a:gd name="T9" fmla="*/ 42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55">
                        <a:moveTo>
                          <a:pt x="63" y="42"/>
                        </a:moveTo>
                        <a:lnTo>
                          <a:pt x="13" y="55"/>
                        </a:lnTo>
                        <a:lnTo>
                          <a:pt x="0" y="11"/>
                        </a:lnTo>
                        <a:lnTo>
                          <a:pt x="49" y="0"/>
                        </a:lnTo>
                        <a:lnTo>
                          <a:pt x="63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59" name="Freeform 7875">
                    <a:extLst>
                      <a:ext uri="{FF2B5EF4-FFF2-40B4-BE49-F238E27FC236}">
                        <a16:creationId xmlns:a16="http://schemas.microsoft.com/office/drawing/2014/main" xmlns="" id="{95AE32E3-037C-4540-AF8E-137014A95F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4" y="1540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5"/>
                      <a:gd name="T2" fmla="*/ 15 w 64"/>
                      <a:gd name="T3" fmla="*/ 55 h 55"/>
                      <a:gd name="T4" fmla="*/ 0 w 64"/>
                      <a:gd name="T5" fmla="*/ 12 h 55"/>
                      <a:gd name="T6" fmla="*/ 50 w 64"/>
                      <a:gd name="T7" fmla="*/ 0 h 55"/>
                      <a:gd name="T8" fmla="*/ 64 w 64"/>
                      <a:gd name="T9" fmla="*/ 42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5">
                        <a:moveTo>
                          <a:pt x="64" y="42"/>
                        </a:moveTo>
                        <a:lnTo>
                          <a:pt x="15" y="55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0" name="Freeform 7876">
                    <a:extLst>
                      <a:ext uri="{FF2B5EF4-FFF2-40B4-BE49-F238E27FC236}">
                        <a16:creationId xmlns:a16="http://schemas.microsoft.com/office/drawing/2014/main" xmlns="" id="{E45FAE4E-A4AE-4334-AF06-F71B47EFF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9" y="1557"/>
                    <a:ext cx="20" cy="45"/>
                  </a:xfrm>
                  <a:custGeom>
                    <a:avLst/>
                    <a:gdLst>
                      <a:gd name="T0" fmla="*/ 120 w 120"/>
                      <a:gd name="T1" fmla="*/ 214 h 226"/>
                      <a:gd name="T2" fmla="*/ 70 w 120"/>
                      <a:gd name="T3" fmla="*/ 226 h 226"/>
                      <a:gd name="T4" fmla="*/ 0 w 120"/>
                      <a:gd name="T5" fmla="*/ 13 h 226"/>
                      <a:gd name="T6" fmla="*/ 48 w 120"/>
                      <a:gd name="T7" fmla="*/ 0 h 226"/>
                      <a:gd name="T8" fmla="*/ 120 w 120"/>
                      <a:gd name="T9" fmla="*/ 214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226">
                        <a:moveTo>
                          <a:pt x="120" y="214"/>
                        </a:moveTo>
                        <a:lnTo>
                          <a:pt x="70" y="226"/>
                        </a:lnTo>
                        <a:lnTo>
                          <a:pt x="0" y="13"/>
                        </a:lnTo>
                        <a:lnTo>
                          <a:pt x="48" y="0"/>
                        </a:lnTo>
                        <a:lnTo>
                          <a:pt x="120" y="214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1" name="Freeform 7877">
                    <a:extLst>
                      <a:ext uri="{FF2B5EF4-FFF2-40B4-BE49-F238E27FC236}">
                        <a16:creationId xmlns:a16="http://schemas.microsoft.com/office/drawing/2014/main" xmlns="" id="{8D73F290-5B0E-4F2E-B100-3C8D630C7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3" y="1608"/>
                    <a:ext cx="10" cy="11"/>
                  </a:xfrm>
                  <a:custGeom>
                    <a:avLst/>
                    <a:gdLst>
                      <a:gd name="T0" fmla="*/ 63 w 63"/>
                      <a:gd name="T1" fmla="*/ 42 h 54"/>
                      <a:gd name="T2" fmla="*/ 14 w 63"/>
                      <a:gd name="T3" fmla="*/ 54 h 54"/>
                      <a:gd name="T4" fmla="*/ 0 w 63"/>
                      <a:gd name="T5" fmla="*/ 11 h 54"/>
                      <a:gd name="T6" fmla="*/ 49 w 63"/>
                      <a:gd name="T7" fmla="*/ 0 h 54"/>
                      <a:gd name="T8" fmla="*/ 63 w 63"/>
                      <a:gd name="T9" fmla="*/ 4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54">
                        <a:moveTo>
                          <a:pt x="63" y="42"/>
                        </a:moveTo>
                        <a:lnTo>
                          <a:pt x="14" y="54"/>
                        </a:lnTo>
                        <a:lnTo>
                          <a:pt x="0" y="11"/>
                        </a:lnTo>
                        <a:lnTo>
                          <a:pt x="49" y="0"/>
                        </a:lnTo>
                        <a:lnTo>
                          <a:pt x="63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2" name="Freeform 7878">
                    <a:extLst>
                      <a:ext uri="{FF2B5EF4-FFF2-40B4-BE49-F238E27FC236}">
                        <a16:creationId xmlns:a16="http://schemas.microsoft.com/office/drawing/2014/main" xmlns="" id="{A9CB2105-5D4F-42F7-966F-FC89A7F39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" y="1625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4"/>
                      <a:gd name="T2" fmla="*/ 15 w 64"/>
                      <a:gd name="T3" fmla="*/ 54 h 54"/>
                      <a:gd name="T4" fmla="*/ 0 w 64"/>
                      <a:gd name="T5" fmla="*/ 11 h 54"/>
                      <a:gd name="T6" fmla="*/ 50 w 64"/>
                      <a:gd name="T7" fmla="*/ 0 h 54"/>
                      <a:gd name="T8" fmla="*/ 64 w 64"/>
                      <a:gd name="T9" fmla="*/ 4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4">
                        <a:moveTo>
                          <a:pt x="64" y="42"/>
                        </a:moveTo>
                        <a:lnTo>
                          <a:pt x="15" y="54"/>
                        </a:lnTo>
                        <a:lnTo>
                          <a:pt x="0" y="11"/>
                        </a:lnTo>
                        <a:lnTo>
                          <a:pt x="50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3" name="Freeform 7879">
                    <a:extLst>
                      <a:ext uri="{FF2B5EF4-FFF2-40B4-BE49-F238E27FC236}">
                        <a16:creationId xmlns:a16="http://schemas.microsoft.com/office/drawing/2014/main" xmlns="" id="{15CA6F31-E0BD-4FF5-896E-CB4D621AC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2" y="1642"/>
                    <a:ext cx="20" cy="46"/>
                  </a:xfrm>
                  <a:custGeom>
                    <a:avLst/>
                    <a:gdLst>
                      <a:gd name="T0" fmla="*/ 119 w 119"/>
                      <a:gd name="T1" fmla="*/ 213 h 226"/>
                      <a:gd name="T2" fmla="*/ 70 w 119"/>
                      <a:gd name="T3" fmla="*/ 226 h 226"/>
                      <a:gd name="T4" fmla="*/ 0 w 119"/>
                      <a:gd name="T5" fmla="*/ 12 h 226"/>
                      <a:gd name="T6" fmla="*/ 50 w 119"/>
                      <a:gd name="T7" fmla="*/ 0 h 226"/>
                      <a:gd name="T8" fmla="*/ 119 w 119"/>
                      <a:gd name="T9" fmla="*/ 213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226">
                        <a:moveTo>
                          <a:pt x="119" y="213"/>
                        </a:moveTo>
                        <a:lnTo>
                          <a:pt x="70" y="226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119" y="21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4" name="Freeform 7880">
                    <a:extLst>
                      <a:ext uri="{FF2B5EF4-FFF2-40B4-BE49-F238E27FC236}">
                        <a16:creationId xmlns:a16="http://schemas.microsoft.com/office/drawing/2014/main" xmlns="" id="{0C92788A-1B0F-4570-9261-3888AE42B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6" y="1694"/>
                    <a:ext cx="10" cy="11"/>
                  </a:xfrm>
                  <a:custGeom>
                    <a:avLst/>
                    <a:gdLst>
                      <a:gd name="T0" fmla="*/ 63 w 63"/>
                      <a:gd name="T1" fmla="*/ 43 h 55"/>
                      <a:gd name="T2" fmla="*/ 14 w 63"/>
                      <a:gd name="T3" fmla="*/ 55 h 55"/>
                      <a:gd name="T4" fmla="*/ 0 w 63"/>
                      <a:gd name="T5" fmla="*/ 12 h 55"/>
                      <a:gd name="T6" fmla="*/ 50 w 63"/>
                      <a:gd name="T7" fmla="*/ 0 h 55"/>
                      <a:gd name="T8" fmla="*/ 63 w 63"/>
                      <a:gd name="T9" fmla="*/ 4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55">
                        <a:moveTo>
                          <a:pt x="63" y="43"/>
                        </a:moveTo>
                        <a:lnTo>
                          <a:pt x="14" y="55"/>
                        </a:lnTo>
                        <a:lnTo>
                          <a:pt x="0" y="12"/>
                        </a:lnTo>
                        <a:lnTo>
                          <a:pt x="50" y="0"/>
                        </a:lnTo>
                        <a:lnTo>
                          <a:pt x="63" y="4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5" name="Freeform 7881">
                    <a:extLst>
                      <a:ext uri="{FF2B5EF4-FFF2-40B4-BE49-F238E27FC236}">
                        <a16:creationId xmlns:a16="http://schemas.microsoft.com/office/drawing/2014/main" xmlns="" id="{96262AAA-4D46-445A-AB97-075F6B9A3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" y="1711"/>
                    <a:ext cx="10" cy="11"/>
                  </a:xfrm>
                  <a:custGeom>
                    <a:avLst/>
                    <a:gdLst>
                      <a:gd name="T0" fmla="*/ 63 w 63"/>
                      <a:gd name="T1" fmla="*/ 42 h 54"/>
                      <a:gd name="T2" fmla="*/ 15 w 63"/>
                      <a:gd name="T3" fmla="*/ 54 h 54"/>
                      <a:gd name="T4" fmla="*/ 0 w 63"/>
                      <a:gd name="T5" fmla="*/ 11 h 54"/>
                      <a:gd name="T6" fmla="*/ 49 w 63"/>
                      <a:gd name="T7" fmla="*/ 0 h 54"/>
                      <a:gd name="T8" fmla="*/ 63 w 63"/>
                      <a:gd name="T9" fmla="*/ 4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54">
                        <a:moveTo>
                          <a:pt x="63" y="42"/>
                        </a:moveTo>
                        <a:lnTo>
                          <a:pt x="15" y="54"/>
                        </a:lnTo>
                        <a:lnTo>
                          <a:pt x="0" y="11"/>
                        </a:lnTo>
                        <a:lnTo>
                          <a:pt x="49" y="0"/>
                        </a:lnTo>
                        <a:lnTo>
                          <a:pt x="63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6" name="Freeform 7882">
                    <a:extLst>
                      <a:ext uri="{FF2B5EF4-FFF2-40B4-BE49-F238E27FC236}">
                        <a16:creationId xmlns:a16="http://schemas.microsoft.com/office/drawing/2014/main" xmlns="" id="{9FCC8D16-D266-4E30-8E48-A7455E0FBE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5" y="1728"/>
                    <a:ext cx="20" cy="45"/>
                  </a:xfrm>
                  <a:custGeom>
                    <a:avLst/>
                    <a:gdLst>
                      <a:gd name="T0" fmla="*/ 119 w 119"/>
                      <a:gd name="T1" fmla="*/ 213 h 225"/>
                      <a:gd name="T2" fmla="*/ 71 w 119"/>
                      <a:gd name="T3" fmla="*/ 225 h 225"/>
                      <a:gd name="T4" fmla="*/ 0 w 119"/>
                      <a:gd name="T5" fmla="*/ 12 h 225"/>
                      <a:gd name="T6" fmla="*/ 49 w 119"/>
                      <a:gd name="T7" fmla="*/ 0 h 225"/>
                      <a:gd name="T8" fmla="*/ 119 w 119"/>
                      <a:gd name="T9" fmla="*/ 213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225">
                        <a:moveTo>
                          <a:pt x="119" y="213"/>
                        </a:moveTo>
                        <a:lnTo>
                          <a:pt x="71" y="225"/>
                        </a:lnTo>
                        <a:lnTo>
                          <a:pt x="0" y="12"/>
                        </a:lnTo>
                        <a:lnTo>
                          <a:pt x="49" y="0"/>
                        </a:lnTo>
                        <a:lnTo>
                          <a:pt x="119" y="21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7" name="Freeform 7883">
                    <a:extLst>
                      <a:ext uri="{FF2B5EF4-FFF2-40B4-BE49-F238E27FC236}">
                        <a16:creationId xmlns:a16="http://schemas.microsoft.com/office/drawing/2014/main" xmlns="" id="{5A0DD93F-9C42-4BF6-B45D-B56BF3FA4F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9" y="1779"/>
                    <a:ext cx="11" cy="11"/>
                  </a:xfrm>
                  <a:custGeom>
                    <a:avLst/>
                    <a:gdLst>
                      <a:gd name="T0" fmla="*/ 64 w 64"/>
                      <a:gd name="T1" fmla="*/ 42 h 54"/>
                      <a:gd name="T2" fmla="*/ 14 w 64"/>
                      <a:gd name="T3" fmla="*/ 54 h 54"/>
                      <a:gd name="T4" fmla="*/ 0 w 64"/>
                      <a:gd name="T5" fmla="*/ 11 h 54"/>
                      <a:gd name="T6" fmla="*/ 49 w 64"/>
                      <a:gd name="T7" fmla="*/ 0 h 54"/>
                      <a:gd name="T8" fmla="*/ 64 w 64"/>
                      <a:gd name="T9" fmla="*/ 4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54">
                        <a:moveTo>
                          <a:pt x="64" y="42"/>
                        </a:moveTo>
                        <a:lnTo>
                          <a:pt x="14" y="54"/>
                        </a:lnTo>
                        <a:lnTo>
                          <a:pt x="0" y="11"/>
                        </a:lnTo>
                        <a:lnTo>
                          <a:pt x="49" y="0"/>
                        </a:lnTo>
                        <a:lnTo>
                          <a:pt x="64" y="42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8" name="Freeform 7884">
                    <a:extLst>
                      <a:ext uri="{FF2B5EF4-FFF2-40B4-BE49-F238E27FC236}">
                        <a16:creationId xmlns:a16="http://schemas.microsoft.com/office/drawing/2014/main" xmlns="" id="{69C9A18F-AB4F-4911-9A01-0AE5A21B5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4" y="1796"/>
                    <a:ext cx="10" cy="11"/>
                  </a:xfrm>
                  <a:custGeom>
                    <a:avLst/>
                    <a:gdLst>
                      <a:gd name="T0" fmla="*/ 63 w 63"/>
                      <a:gd name="T1" fmla="*/ 43 h 55"/>
                      <a:gd name="T2" fmla="*/ 14 w 63"/>
                      <a:gd name="T3" fmla="*/ 55 h 55"/>
                      <a:gd name="T4" fmla="*/ 0 w 63"/>
                      <a:gd name="T5" fmla="*/ 13 h 55"/>
                      <a:gd name="T6" fmla="*/ 50 w 63"/>
                      <a:gd name="T7" fmla="*/ 0 h 55"/>
                      <a:gd name="T8" fmla="*/ 63 w 63"/>
                      <a:gd name="T9" fmla="*/ 4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55">
                        <a:moveTo>
                          <a:pt x="63" y="43"/>
                        </a:moveTo>
                        <a:lnTo>
                          <a:pt x="14" y="55"/>
                        </a:lnTo>
                        <a:lnTo>
                          <a:pt x="0" y="13"/>
                        </a:lnTo>
                        <a:lnTo>
                          <a:pt x="50" y="0"/>
                        </a:lnTo>
                        <a:lnTo>
                          <a:pt x="63" y="43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69" name="Freeform 7885">
                    <a:extLst>
                      <a:ext uri="{FF2B5EF4-FFF2-40B4-BE49-F238E27FC236}">
                        <a16:creationId xmlns:a16="http://schemas.microsoft.com/office/drawing/2014/main" xmlns="" id="{D53E8B7E-B87B-4ADD-BE6B-2AC05E921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9" y="1813"/>
                    <a:ext cx="19" cy="42"/>
                  </a:xfrm>
                  <a:custGeom>
                    <a:avLst/>
                    <a:gdLst>
                      <a:gd name="T0" fmla="*/ 113 w 113"/>
                      <a:gd name="T1" fmla="*/ 199 h 211"/>
                      <a:gd name="T2" fmla="*/ 48 w 113"/>
                      <a:gd name="T3" fmla="*/ 0 h 211"/>
                      <a:gd name="T4" fmla="*/ 0 w 113"/>
                      <a:gd name="T5" fmla="*/ 13 h 211"/>
                      <a:gd name="T6" fmla="*/ 65 w 113"/>
                      <a:gd name="T7" fmla="*/ 211 h 211"/>
                      <a:gd name="T8" fmla="*/ 113 w 113"/>
                      <a:gd name="T9" fmla="*/ 199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11">
                        <a:moveTo>
                          <a:pt x="113" y="199"/>
                        </a:moveTo>
                        <a:lnTo>
                          <a:pt x="48" y="0"/>
                        </a:lnTo>
                        <a:lnTo>
                          <a:pt x="0" y="13"/>
                        </a:lnTo>
                        <a:lnTo>
                          <a:pt x="65" y="211"/>
                        </a:lnTo>
                        <a:lnTo>
                          <a:pt x="113" y="199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0" name="Freeform 7886">
                    <a:extLst>
                      <a:ext uri="{FF2B5EF4-FFF2-40B4-BE49-F238E27FC236}">
                        <a16:creationId xmlns:a16="http://schemas.microsoft.com/office/drawing/2014/main" xmlns="" id="{A33C4F09-1840-4E97-9406-C076816DA5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6" y="1298"/>
                    <a:ext cx="515" cy="628"/>
                  </a:xfrm>
                  <a:custGeom>
                    <a:avLst/>
                    <a:gdLst>
                      <a:gd name="T0" fmla="*/ 39 w 3093"/>
                      <a:gd name="T1" fmla="*/ 0 h 3140"/>
                      <a:gd name="T2" fmla="*/ 3093 w 3093"/>
                      <a:gd name="T3" fmla="*/ 3112 h 3140"/>
                      <a:gd name="T4" fmla="*/ 3053 w 3093"/>
                      <a:gd name="T5" fmla="*/ 3140 h 3140"/>
                      <a:gd name="T6" fmla="*/ 0 w 3093"/>
                      <a:gd name="T7" fmla="*/ 29 h 3140"/>
                      <a:gd name="T8" fmla="*/ 39 w 3093"/>
                      <a:gd name="T9" fmla="*/ 0 h 3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93" h="3140">
                        <a:moveTo>
                          <a:pt x="39" y="0"/>
                        </a:moveTo>
                        <a:lnTo>
                          <a:pt x="3093" y="3112"/>
                        </a:lnTo>
                        <a:lnTo>
                          <a:pt x="3053" y="3140"/>
                        </a:lnTo>
                        <a:lnTo>
                          <a:pt x="0" y="29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1" name="Freeform 7887">
                    <a:extLst>
                      <a:ext uri="{FF2B5EF4-FFF2-40B4-BE49-F238E27FC236}">
                        <a16:creationId xmlns:a16="http://schemas.microsoft.com/office/drawing/2014/main" xmlns="" id="{893E2AB7-FD61-4895-AD96-2089E9FB2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1" y="1320"/>
                    <a:ext cx="311" cy="577"/>
                  </a:xfrm>
                  <a:custGeom>
                    <a:avLst/>
                    <a:gdLst>
                      <a:gd name="T0" fmla="*/ 45 w 1871"/>
                      <a:gd name="T1" fmla="*/ 0 h 2885"/>
                      <a:gd name="T2" fmla="*/ 1871 w 1871"/>
                      <a:gd name="T3" fmla="*/ 2864 h 2885"/>
                      <a:gd name="T4" fmla="*/ 1826 w 1871"/>
                      <a:gd name="T5" fmla="*/ 2885 h 2885"/>
                      <a:gd name="T6" fmla="*/ 0 w 1871"/>
                      <a:gd name="T7" fmla="*/ 21 h 2885"/>
                      <a:gd name="T8" fmla="*/ 45 w 1871"/>
                      <a:gd name="T9" fmla="*/ 0 h 28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71" h="2885">
                        <a:moveTo>
                          <a:pt x="45" y="0"/>
                        </a:moveTo>
                        <a:lnTo>
                          <a:pt x="1871" y="2864"/>
                        </a:lnTo>
                        <a:lnTo>
                          <a:pt x="1826" y="2885"/>
                        </a:lnTo>
                        <a:lnTo>
                          <a:pt x="0" y="2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2" name="Freeform 7888">
                    <a:extLst>
                      <a:ext uri="{FF2B5EF4-FFF2-40B4-BE49-F238E27FC236}">
                        <a16:creationId xmlns:a16="http://schemas.microsoft.com/office/drawing/2014/main" xmlns="" id="{665406C3-E0FE-4F59-BF24-B9026B53D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7" y="1190"/>
                    <a:ext cx="307" cy="696"/>
                  </a:xfrm>
                  <a:custGeom>
                    <a:avLst/>
                    <a:gdLst>
                      <a:gd name="T0" fmla="*/ 46 w 1843"/>
                      <a:gd name="T1" fmla="*/ 0 h 3478"/>
                      <a:gd name="T2" fmla="*/ 1843 w 1843"/>
                      <a:gd name="T3" fmla="*/ 3460 h 3478"/>
                      <a:gd name="T4" fmla="*/ 1796 w 1843"/>
                      <a:gd name="T5" fmla="*/ 3478 h 3478"/>
                      <a:gd name="T6" fmla="*/ 0 w 1843"/>
                      <a:gd name="T7" fmla="*/ 18 h 3478"/>
                      <a:gd name="T8" fmla="*/ 46 w 1843"/>
                      <a:gd name="T9" fmla="*/ 0 h 3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3" h="3478">
                        <a:moveTo>
                          <a:pt x="46" y="0"/>
                        </a:moveTo>
                        <a:lnTo>
                          <a:pt x="1843" y="3460"/>
                        </a:lnTo>
                        <a:lnTo>
                          <a:pt x="1796" y="3478"/>
                        </a:lnTo>
                        <a:lnTo>
                          <a:pt x="0" y="18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3" name="Freeform 7889">
                    <a:extLst>
                      <a:ext uri="{FF2B5EF4-FFF2-40B4-BE49-F238E27FC236}">
                        <a16:creationId xmlns:a16="http://schemas.microsoft.com/office/drawing/2014/main" xmlns="" id="{4B9B5257-A7BE-46EE-B593-522520F3A7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0" y="1256"/>
                    <a:ext cx="29" cy="43"/>
                  </a:xfrm>
                  <a:custGeom>
                    <a:avLst/>
                    <a:gdLst>
                      <a:gd name="T0" fmla="*/ 179 w 179"/>
                      <a:gd name="T1" fmla="*/ 188 h 211"/>
                      <a:gd name="T2" fmla="*/ 137 w 179"/>
                      <a:gd name="T3" fmla="*/ 211 h 211"/>
                      <a:gd name="T4" fmla="*/ 0 w 179"/>
                      <a:gd name="T5" fmla="*/ 24 h 211"/>
                      <a:gd name="T6" fmla="*/ 43 w 179"/>
                      <a:gd name="T7" fmla="*/ 0 h 211"/>
                      <a:gd name="T8" fmla="*/ 179 w 179"/>
                      <a:gd name="T9" fmla="*/ 188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211">
                        <a:moveTo>
                          <a:pt x="179" y="188"/>
                        </a:moveTo>
                        <a:lnTo>
                          <a:pt x="137" y="211"/>
                        </a:lnTo>
                        <a:lnTo>
                          <a:pt x="0" y="24"/>
                        </a:lnTo>
                        <a:lnTo>
                          <a:pt x="43" y="0"/>
                        </a:lnTo>
                        <a:lnTo>
                          <a:pt x="179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4" name="Freeform 7890">
                    <a:extLst>
                      <a:ext uri="{FF2B5EF4-FFF2-40B4-BE49-F238E27FC236}">
                        <a16:creationId xmlns:a16="http://schemas.microsoft.com/office/drawing/2014/main" xmlns="" id="{41DF1B34-70FA-4171-B5B3-49A68CABA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6" y="1316"/>
                    <a:ext cx="30" cy="43"/>
                  </a:xfrm>
                  <a:custGeom>
                    <a:avLst/>
                    <a:gdLst>
                      <a:gd name="T0" fmla="*/ 180 w 180"/>
                      <a:gd name="T1" fmla="*/ 188 h 212"/>
                      <a:gd name="T2" fmla="*/ 137 w 180"/>
                      <a:gd name="T3" fmla="*/ 212 h 212"/>
                      <a:gd name="T4" fmla="*/ 0 w 180"/>
                      <a:gd name="T5" fmla="*/ 24 h 212"/>
                      <a:gd name="T6" fmla="*/ 43 w 180"/>
                      <a:gd name="T7" fmla="*/ 0 h 212"/>
                      <a:gd name="T8" fmla="*/ 180 w 180"/>
                      <a:gd name="T9" fmla="*/ 188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2">
                        <a:moveTo>
                          <a:pt x="180" y="188"/>
                        </a:moveTo>
                        <a:lnTo>
                          <a:pt x="137" y="212"/>
                        </a:lnTo>
                        <a:lnTo>
                          <a:pt x="0" y="24"/>
                        </a:lnTo>
                        <a:lnTo>
                          <a:pt x="43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5" name="Freeform 7891">
                    <a:extLst>
                      <a:ext uri="{FF2B5EF4-FFF2-40B4-BE49-F238E27FC236}">
                        <a16:creationId xmlns:a16="http://schemas.microsoft.com/office/drawing/2014/main" xmlns="" id="{9E352EB4-3775-42A7-99E2-073E6B3767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2" y="1377"/>
                    <a:ext cx="30" cy="42"/>
                  </a:xfrm>
                  <a:custGeom>
                    <a:avLst/>
                    <a:gdLst>
                      <a:gd name="T0" fmla="*/ 181 w 181"/>
                      <a:gd name="T1" fmla="*/ 188 h 211"/>
                      <a:gd name="T2" fmla="*/ 138 w 181"/>
                      <a:gd name="T3" fmla="*/ 211 h 211"/>
                      <a:gd name="T4" fmla="*/ 0 w 181"/>
                      <a:gd name="T5" fmla="*/ 24 h 211"/>
                      <a:gd name="T6" fmla="*/ 44 w 181"/>
                      <a:gd name="T7" fmla="*/ 0 h 211"/>
                      <a:gd name="T8" fmla="*/ 181 w 181"/>
                      <a:gd name="T9" fmla="*/ 188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1" h="211">
                        <a:moveTo>
                          <a:pt x="181" y="188"/>
                        </a:moveTo>
                        <a:lnTo>
                          <a:pt x="138" y="211"/>
                        </a:lnTo>
                        <a:lnTo>
                          <a:pt x="0" y="24"/>
                        </a:lnTo>
                        <a:lnTo>
                          <a:pt x="44" y="0"/>
                        </a:lnTo>
                        <a:lnTo>
                          <a:pt x="181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6" name="Freeform 7892">
                    <a:extLst>
                      <a:ext uri="{FF2B5EF4-FFF2-40B4-BE49-F238E27FC236}">
                        <a16:creationId xmlns:a16="http://schemas.microsoft.com/office/drawing/2014/main" xmlns="" id="{BB63F72F-BF51-41AF-8153-011EED468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9" y="1437"/>
                    <a:ext cx="30" cy="42"/>
                  </a:xfrm>
                  <a:custGeom>
                    <a:avLst/>
                    <a:gdLst>
                      <a:gd name="T0" fmla="*/ 179 w 179"/>
                      <a:gd name="T1" fmla="*/ 188 h 212"/>
                      <a:gd name="T2" fmla="*/ 136 w 179"/>
                      <a:gd name="T3" fmla="*/ 212 h 212"/>
                      <a:gd name="T4" fmla="*/ 0 w 179"/>
                      <a:gd name="T5" fmla="*/ 24 h 212"/>
                      <a:gd name="T6" fmla="*/ 42 w 179"/>
                      <a:gd name="T7" fmla="*/ 0 h 212"/>
                      <a:gd name="T8" fmla="*/ 179 w 179"/>
                      <a:gd name="T9" fmla="*/ 188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212">
                        <a:moveTo>
                          <a:pt x="179" y="188"/>
                        </a:moveTo>
                        <a:lnTo>
                          <a:pt x="136" y="212"/>
                        </a:lnTo>
                        <a:lnTo>
                          <a:pt x="0" y="24"/>
                        </a:lnTo>
                        <a:lnTo>
                          <a:pt x="42" y="0"/>
                        </a:lnTo>
                        <a:lnTo>
                          <a:pt x="179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7" name="Freeform 7893">
                    <a:extLst>
                      <a:ext uri="{FF2B5EF4-FFF2-40B4-BE49-F238E27FC236}">
                        <a16:creationId xmlns:a16="http://schemas.microsoft.com/office/drawing/2014/main" xmlns="" id="{7FDC3CB5-5E03-4D20-878B-F37E29EB0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5" y="1497"/>
                    <a:ext cx="30" cy="42"/>
                  </a:xfrm>
                  <a:custGeom>
                    <a:avLst/>
                    <a:gdLst>
                      <a:gd name="T0" fmla="*/ 180 w 180"/>
                      <a:gd name="T1" fmla="*/ 188 h 211"/>
                      <a:gd name="T2" fmla="*/ 136 w 180"/>
                      <a:gd name="T3" fmla="*/ 211 h 211"/>
                      <a:gd name="T4" fmla="*/ 0 w 180"/>
                      <a:gd name="T5" fmla="*/ 23 h 211"/>
                      <a:gd name="T6" fmla="*/ 44 w 180"/>
                      <a:gd name="T7" fmla="*/ 0 h 211"/>
                      <a:gd name="T8" fmla="*/ 180 w 180"/>
                      <a:gd name="T9" fmla="*/ 188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1">
                        <a:moveTo>
                          <a:pt x="180" y="188"/>
                        </a:moveTo>
                        <a:lnTo>
                          <a:pt x="136" y="211"/>
                        </a:lnTo>
                        <a:lnTo>
                          <a:pt x="0" y="23"/>
                        </a:lnTo>
                        <a:lnTo>
                          <a:pt x="44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8" name="Freeform 7894">
                    <a:extLst>
                      <a:ext uri="{FF2B5EF4-FFF2-40B4-BE49-F238E27FC236}">
                        <a16:creationId xmlns:a16="http://schemas.microsoft.com/office/drawing/2014/main" xmlns="" id="{EE949053-736A-4FFF-917C-5E6894C7F9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1" y="1557"/>
                    <a:ext cx="30" cy="42"/>
                  </a:xfrm>
                  <a:custGeom>
                    <a:avLst/>
                    <a:gdLst>
                      <a:gd name="T0" fmla="*/ 180 w 180"/>
                      <a:gd name="T1" fmla="*/ 188 h 212"/>
                      <a:gd name="T2" fmla="*/ 137 w 180"/>
                      <a:gd name="T3" fmla="*/ 212 h 212"/>
                      <a:gd name="T4" fmla="*/ 0 w 180"/>
                      <a:gd name="T5" fmla="*/ 24 h 212"/>
                      <a:gd name="T6" fmla="*/ 44 w 180"/>
                      <a:gd name="T7" fmla="*/ 0 h 212"/>
                      <a:gd name="T8" fmla="*/ 180 w 180"/>
                      <a:gd name="T9" fmla="*/ 188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2">
                        <a:moveTo>
                          <a:pt x="180" y="188"/>
                        </a:moveTo>
                        <a:lnTo>
                          <a:pt x="137" y="212"/>
                        </a:lnTo>
                        <a:lnTo>
                          <a:pt x="0" y="24"/>
                        </a:lnTo>
                        <a:lnTo>
                          <a:pt x="44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79" name="Freeform 7895">
                    <a:extLst>
                      <a:ext uri="{FF2B5EF4-FFF2-40B4-BE49-F238E27FC236}">
                        <a16:creationId xmlns:a16="http://schemas.microsoft.com/office/drawing/2014/main" xmlns="" id="{94F95526-9BBA-4DC1-B4AE-D1FF70DE5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8" y="1617"/>
                    <a:ext cx="30" cy="42"/>
                  </a:xfrm>
                  <a:custGeom>
                    <a:avLst/>
                    <a:gdLst>
                      <a:gd name="T0" fmla="*/ 179 w 179"/>
                      <a:gd name="T1" fmla="*/ 188 h 211"/>
                      <a:gd name="T2" fmla="*/ 136 w 179"/>
                      <a:gd name="T3" fmla="*/ 211 h 211"/>
                      <a:gd name="T4" fmla="*/ 0 w 179"/>
                      <a:gd name="T5" fmla="*/ 23 h 211"/>
                      <a:gd name="T6" fmla="*/ 43 w 179"/>
                      <a:gd name="T7" fmla="*/ 0 h 211"/>
                      <a:gd name="T8" fmla="*/ 179 w 179"/>
                      <a:gd name="T9" fmla="*/ 188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9" h="211">
                        <a:moveTo>
                          <a:pt x="179" y="188"/>
                        </a:moveTo>
                        <a:lnTo>
                          <a:pt x="136" y="211"/>
                        </a:lnTo>
                        <a:lnTo>
                          <a:pt x="0" y="23"/>
                        </a:lnTo>
                        <a:lnTo>
                          <a:pt x="43" y="0"/>
                        </a:lnTo>
                        <a:lnTo>
                          <a:pt x="179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0" name="Freeform 7896">
                    <a:extLst>
                      <a:ext uri="{FF2B5EF4-FFF2-40B4-BE49-F238E27FC236}">
                        <a16:creationId xmlns:a16="http://schemas.microsoft.com/office/drawing/2014/main" xmlns="" id="{F2ACF3E5-00EA-4280-83D7-FD53FBC85F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4" y="1677"/>
                    <a:ext cx="30" cy="42"/>
                  </a:xfrm>
                  <a:custGeom>
                    <a:avLst/>
                    <a:gdLst>
                      <a:gd name="T0" fmla="*/ 180 w 180"/>
                      <a:gd name="T1" fmla="*/ 188 h 212"/>
                      <a:gd name="T2" fmla="*/ 136 w 180"/>
                      <a:gd name="T3" fmla="*/ 212 h 212"/>
                      <a:gd name="T4" fmla="*/ 0 w 180"/>
                      <a:gd name="T5" fmla="*/ 24 h 212"/>
                      <a:gd name="T6" fmla="*/ 44 w 180"/>
                      <a:gd name="T7" fmla="*/ 0 h 212"/>
                      <a:gd name="T8" fmla="*/ 180 w 180"/>
                      <a:gd name="T9" fmla="*/ 188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2">
                        <a:moveTo>
                          <a:pt x="180" y="188"/>
                        </a:moveTo>
                        <a:lnTo>
                          <a:pt x="136" y="212"/>
                        </a:lnTo>
                        <a:lnTo>
                          <a:pt x="0" y="24"/>
                        </a:lnTo>
                        <a:lnTo>
                          <a:pt x="44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1" name="Freeform 7897">
                    <a:extLst>
                      <a:ext uri="{FF2B5EF4-FFF2-40B4-BE49-F238E27FC236}">
                        <a16:creationId xmlns:a16="http://schemas.microsoft.com/office/drawing/2014/main" xmlns="" id="{843F5C2E-E25D-4929-A76F-48EB02D475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1" y="1737"/>
                    <a:ext cx="30" cy="42"/>
                  </a:xfrm>
                  <a:custGeom>
                    <a:avLst/>
                    <a:gdLst>
                      <a:gd name="T0" fmla="*/ 180 w 180"/>
                      <a:gd name="T1" fmla="*/ 188 h 211"/>
                      <a:gd name="T2" fmla="*/ 137 w 180"/>
                      <a:gd name="T3" fmla="*/ 211 h 211"/>
                      <a:gd name="T4" fmla="*/ 0 w 180"/>
                      <a:gd name="T5" fmla="*/ 23 h 211"/>
                      <a:gd name="T6" fmla="*/ 44 w 180"/>
                      <a:gd name="T7" fmla="*/ 0 h 211"/>
                      <a:gd name="T8" fmla="*/ 180 w 180"/>
                      <a:gd name="T9" fmla="*/ 188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1">
                        <a:moveTo>
                          <a:pt x="180" y="188"/>
                        </a:moveTo>
                        <a:lnTo>
                          <a:pt x="137" y="211"/>
                        </a:lnTo>
                        <a:lnTo>
                          <a:pt x="0" y="23"/>
                        </a:lnTo>
                        <a:lnTo>
                          <a:pt x="44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2" name="Freeform 7898">
                    <a:extLst>
                      <a:ext uri="{FF2B5EF4-FFF2-40B4-BE49-F238E27FC236}">
                        <a16:creationId xmlns:a16="http://schemas.microsoft.com/office/drawing/2014/main" xmlns="" id="{EBDCE22E-F428-4111-B60A-36023461F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7" y="1797"/>
                    <a:ext cx="30" cy="42"/>
                  </a:xfrm>
                  <a:custGeom>
                    <a:avLst/>
                    <a:gdLst>
                      <a:gd name="T0" fmla="*/ 180 w 180"/>
                      <a:gd name="T1" fmla="*/ 188 h 212"/>
                      <a:gd name="T2" fmla="*/ 137 w 180"/>
                      <a:gd name="T3" fmla="*/ 212 h 212"/>
                      <a:gd name="T4" fmla="*/ 0 w 180"/>
                      <a:gd name="T5" fmla="*/ 24 h 212"/>
                      <a:gd name="T6" fmla="*/ 43 w 180"/>
                      <a:gd name="T7" fmla="*/ 0 h 212"/>
                      <a:gd name="T8" fmla="*/ 180 w 180"/>
                      <a:gd name="T9" fmla="*/ 188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2">
                        <a:moveTo>
                          <a:pt x="180" y="188"/>
                        </a:moveTo>
                        <a:lnTo>
                          <a:pt x="137" y="212"/>
                        </a:lnTo>
                        <a:lnTo>
                          <a:pt x="0" y="24"/>
                        </a:lnTo>
                        <a:lnTo>
                          <a:pt x="43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3" name="Freeform 7899">
                    <a:extLst>
                      <a:ext uri="{FF2B5EF4-FFF2-40B4-BE49-F238E27FC236}">
                        <a16:creationId xmlns:a16="http://schemas.microsoft.com/office/drawing/2014/main" xmlns="" id="{91BD2857-6284-4224-90B4-E5282035E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4" y="1857"/>
                    <a:ext cx="30" cy="42"/>
                  </a:xfrm>
                  <a:custGeom>
                    <a:avLst/>
                    <a:gdLst>
                      <a:gd name="T0" fmla="*/ 180 w 180"/>
                      <a:gd name="T1" fmla="*/ 188 h 211"/>
                      <a:gd name="T2" fmla="*/ 137 w 180"/>
                      <a:gd name="T3" fmla="*/ 211 h 211"/>
                      <a:gd name="T4" fmla="*/ 0 w 180"/>
                      <a:gd name="T5" fmla="*/ 23 h 211"/>
                      <a:gd name="T6" fmla="*/ 44 w 180"/>
                      <a:gd name="T7" fmla="*/ 0 h 211"/>
                      <a:gd name="T8" fmla="*/ 180 w 180"/>
                      <a:gd name="T9" fmla="*/ 188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211">
                        <a:moveTo>
                          <a:pt x="180" y="188"/>
                        </a:moveTo>
                        <a:lnTo>
                          <a:pt x="137" y="211"/>
                        </a:lnTo>
                        <a:lnTo>
                          <a:pt x="0" y="23"/>
                        </a:lnTo>
                        <a:lnTo>
                          <a:pt x="44" y="0"/>
                        </a:lnTo>
                        <a:lnTo>
                          <a:pt x="180" y="188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4" name="Freeform 7900">
                    <a:extLst>
                      <a:ext uri="{FF2B5EF4-FFF2-40B4-BE49-F238E27FC236}">
                        <a16:creationId xmlns:a16="http://schemas.microsoft.com/office/drawing/2014/main" xmlns="" id="{00387ACD-2B17-49F6-94DA-131BD9F8D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1" y="1299"/>
                    <a:ext cx="22" cy="45"/>
                  </a:xfrm>
                  <a:custGeom>
                    <a:avLst/>
                    <a:gdLst>
                      <a:gd name="T0" fmla="*/ 131 w 131"/>
                      <a:gd name="T1" fmla="*/ 211 h 225"/>
                      <a:gd name="T2" fmla="*/ 82 w 131"/>
                      <a:gd name="T3" fmla="*/ 225 h 225"/>
                      <a:gd name="T4" fmla="*/ 0 w 131"/>
                      <a:gd name="T5" fmla="*/ 15 h 225"/>
                      <a:gd name="T6" fmla="*/ 49 w 131"/>
                      <a:gd name="T7" fmla="*/ 0 h 225"/>
                      <a:gd name="T8" fmla="*/ 131 w 131"/>
                      <a:gd name="T9" fmla="*/ 21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1" h="225">
                        <a:moveTo>
                          <a:pt x="131" y="211"/>
                        </a:moveTo>
                        <a:lnTo>
                          <a:pt x="82" y="225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131" y="211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5" name="Freeform 7901">
                    <a:extLst>
                      <a:ext uri="{FF2B5EF4-FFF2-40B4-BE49-F238E27FC236}">
                        <a16:creationId xmlns:a16="http://schemas.microsoft.com/office/drawing/2014/main" xmlns="" id="{1F81D578-7D43-4BCB-AC63-FD86B93AAE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3" y="1367"/>
                    <a:ext cx="22" cy="45"/>
                  </a:xfrm>
                  <a:custGeom>
                    <a:avLst/>
                    <a:gdLst>
                      <a:gd name="T0" fmla="*/ 130 w 130"/>
                      <a:gd name="T1" fmla="*/ 210 h 224"/>
                      <a:gd name="T2" fmla="*/ 82 w 130"/>
                      <a:gd name="T3" fmla="*/ 224 h 224"/>
                      <a:gd name="T4" fmla="*/ 0 w 130"/>
                      <a:gd name="T5" fmla="*/ 14 h 224"/>
                      <a:gd name="T6" fmla="*/ 48 w 130"/>
                      <a:gd name="T7" fmla="*/ 0 h 224"/>
                      <a:gd name="T8" fmla="*/ 130 w 130"/>
                      <a:gd name="T9" fmla="*/ 21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4">
                        <a:moveTo>
                          <a:pt x="130" y="210"/>
                        </a:moveTo>
                        <a:lnTo>
                          <a:pt x="82" y="224"/>
                        </a:lnTo>
                        <a:lnTo>
                          <a:pt x="0" y="14"/>
                        </a:lnTo>
                        <a:lnTo>
                          <a:pt x="48" y="0"/>
                        </a:lnTo>
                        <a:lnTo>
                          <a:pt x="130" y="210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6" name="Freeform 7902">
                    <a:extLst>
                      <a:ext uri="{FF2B5EF4-FFF2-40B4-BE49-F238E27FC236}">
                        <a16:creationId xmlns:a16="http://schemas.microsoft.com/office/drawing/2014/main" xmlns="" id="{B6AC562F-8793-483D-BA87-1AF30C0F88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5" y="1434"/>
                    <a:ext cx="21" cy="45"/>
                  </a:xfrm>
                  <a:custGeom>
                    <a:avLst/>
                    <a:gdLst>
                      <a:gd name="T0" fmla="*/ 130 w 130"/>
                      <a:gd name="T1" fmla="*/ 210 h 225"/>
                      <a:gd name="T2" fmla="*/ 82 w 130"/>
                      <a:gd name="T3" fmla="*/ 225 h 225"/>
                      <a:gd name="T4" fmla="*/ 0 w 130"/>
                      <a:gd name="T5" fmla="*/ 14 h 225"/>
                      <a:gd name="T6" fmla="*/ 49 w 130"/>
                      <a:gd name="T7" fmla="*/ 0 h 225"/>
                      <a:gd name="T8" fmla="*/ 130 w 130"/>
                      <a:gd name="T9" fmla="*/ 210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5">
                        <a:moveTo>
                          <a:pt x="130" y="210"/>
                        </a:moveTo>
                        <a:lnTo>
                          <a:pt x="82" y="225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130" y="210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7" name="Freeform 7903">
                    <a:extLst>
                      <a:ext uri="{FF2B5EF4-FFF2-40B4-BE49-F238E27FC236}">
                        <a16:creationId xmlns:a16="http://schemas.microsoft.com/office/drawing/2014/main" xmlns="" id="{E3FAB599-4B16-49A8-A972-EEE6902F17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6" y="1501"/>
                    <a:ext cx="22" cy="45"/>
                  </a:xfrm>
                  <a:custGeom>
                    <a:avLst/>
                    <a:gdLst>
                      <a:gd name="T0" fmla="*/ 129 w 129"/>
                      <a:gd name="T1" fmla="*/ 211 h 225"/>
                      <a:gd name="T2" fmla="*/ 80 w 129"/>
                      <a:gd name="T3" fmla="*/ 225 h 225"/>
                      <a:gd name="T4" fmla="*/ 0 w 129"/>
                      <a:gd name="T5" fmla="*/ 15 h 225"/>
                      <a:gd name="T6" fmla="*/ 47 w 129"/>
                      <a:gd name="T7" fmla="*/ 0 h 225"/>
                      <a:gd name="T8" fmla="*/ 129 w 129"/>
                      <a:gd name="T9" fmla="*/ 21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9" h="225">
                        <a:moveTo>
                          <a:pt x="129" y="211"/>
                        </a:moveTo>
                        <a:lnTo>
                          <a:pt x="80" y="225"/>
                        </a:lnTo>
                        <a:lnTo>
                          <a:pt x="0" y="15"/>
                        </a:lnTo>
                        <a:lnTo>
                          <a:pt x="47" y="0"/>
                        </a:lnTo>
                        <a:lnTo>
                          <a:pt x="129" y="211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8" name="Freeform 7904">
                    <a:extLst>
                      <a:ext uri="{FF2B5EF4-FFF2-40B4-BE49-F238E27FC236}">
                        <a16:creationId xmlns:a16="http://schemas.microsoft.com/office/drawing/2014/main" xmlns="" id="{14914610-0649-43AE-99AF-DD94B8C68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8" y="1569"/>
                    <a:ext cx="22" cy="44"/>
                  </a:xfrm>
                  <a:custGeom>
                    <a:avLst/>
                    <a:gdLst>
                      <a:gd name="T0" fmla="*/ 130 w 130"/>
                      <a:gd name="T1" fmla="*/ 210 h 224"/>
                      <a:gd name="T2" fmla="*/ 82 w 130"/>
                      <a:gd name="T3" fmla="*/ 224 h 224"/>
                      <a:gd name="T4" fmla="*/ 0 w 130"/>
                      <a:gd name="T5" fmla="*/ 14 h 224"/>
                      <a:gd name="T6" fmla="*/ 49 w 130"/>
                      <a:gd name="T7" fmla="*/ 0 h 224"/>
                      <a:gd name="T8" fmla="*/ 130 w 130"/>
                      <a:gd name="T9" fmla="*/ 21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4">
                        <a:moveTo>
                          <a:pt x="130" y="210"/>
                        </a:moveTo>
                        <a:lnTo>
                          <a:pt x="82" y="224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130" y="210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89" name="Freeform 7905">
                    <a:extLst>
                      <a:ext uri="{FF2B5EF4-FFF2-40B4-BE49-F238E27FC236}">
                        <a16:creationId xmlns:a16="http://schemas.microsoft.com/office/drawing/2014/main" xmlns="" id="{A17B1DC5-A034-4787-B52F-0F07475EE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0" y="1636"/>
                    <a:ext cx="22" cy="45"/>
                  </a:xfrm>
                  <a:custGeom>
                    <a:avLst/>
                    <a:gdLst>
                      <a:gd name="T0" fmla="*/ 131 w 131"/>
                      <a:gd name="T1" fmla="*/ 211 h 225"/>
                      <a:gd name="T2" fmla="*/ 82 w 131"/>
                      <a:gd name="T3" fmla="*/ 225 h 225"/>
                      <a:gd name="T4" fmla="*/ 0 w 131"/>
                      <a:gd name="T5" fmla="*/ 15 h 225"/>
                      <a:gd name="T6" fmla="*/ 49 w 131"/>
                      <a:gd name="T7" fmla="*/ 0 h 225"/>
                      <a:gd name="T8" fmla="*/ 131 w 131"/>
                      <a:gd name="T9" fmla="*/ 21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1" h="225">
                        <a:moveTo>
                          <a:pt x="131" y="211"/>
                        </a:moveTo>
                        <a:lnTo>
                          <a:pt x="82" y="225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131" y="211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0" name="Freeform 7906">
                    <a:extLst>
                      <a:ext uri="{FF2B5EF4-FFF2-40B4-BE49-F238E27FC236}">
                        <a16:creationId xmlns:a16="http://schemas.microsoft.com/office/drawing/2014/main" xmlns="" id="{2E829A8A-0B2E-4715-B24A-CEDA18EDEC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2" y="1703"/>
                    <a:ext cx="21" cy="45"/>
                  </a:xfrm>
                  <a:custGeom>
                    <a:avLst/>
                    <a:gdLst>
                      <a:gd name="T0" fmla="*/ 130 w 130"/>
                      <a:gd name="T1" fmla="*/ 210 h 224"/>
                      <a:gd name="T2" fmla="*/ 81 w 130"/>
                      <a:gd name="T3" fmla="*/ 224 h 224"/>
                      <a:gd name="T4" fmla="*/ 0 w 130"/>
                      <a:gd name="T5" fmla="*/ 14 h 224"/>
                      <a:gd name="T6" fmla="*/ 48 w 130"/>
                      <a:gd name="T7" fmla="*/ 0 h 224"/>
                      <a:gd name="T8" fmla="*/ 130 w 130"/>
                      <a:gd name="T9" fmla="*/ 21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224">
                        <a:moveTo>
                          <a:pt x="130" y="210"/>
                        </a:moveTo>
                        <a:lnTo>
                          <a:pt x="81" y="224"/>
                        </a:lnTo>
                        <a:lnTo>
                          <a:pt x="0" y="14"/>
                        </a:lnTo>
                        <a:lnTo>
                          <a:pt x="48" y="0"/>
                        </a:lnTo>
                        <a:lnTo>
                          <a:pt x="130" y="210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1" name="Freeform 7907">
                    <a:extLst>
                      <a:ext uri="{FF2B5EF4-FFF2-40B4-BE49-F238E27FC236}">
                        <a16:creationId xmlns:a16="http://schemas.microsoft.com/office/drawing/2014/main" xmlns="" id="{B2A78E7D-7F17-4DE2-8F49-7AC0272D8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4" y="1770"/>
                    <a:ext cx="21" cy="45"/>
                  </a:xfrm>
                  <a:custGeom>
                    <a:avLst/>
                    <a:gdLst>
                      <a:gd name="T0" fmla="*/ 129 w 129"/>
                      <a:gd name="T1" fmla="*/ 210 h 225"/>
                      <a:gd name="T2" fmla="*/ 82 w 129"/>
                      <a:gd name="T3" fmla="*/ 225 h 225"/>
                      <a:gd name="T4" fmla="*/ 0 w 129"/>
                      <a:gd name="T5" fmla="*/ 14 h 225"/>
                      <a:gd name="T6" fmla="*/ 48 w 129"/>
                      <a:gd name="T7" fmla="*/ 0 h 225"/>
                      <a:gd name="T8" fmla="*/ 129 w 129"/>
                      <a:gd name="T9" fmla="*/ 210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9" h="225">
                        <a:moveTo>
                          <a:pt x="129" y="210"/>
                        </a:moveTo>
                        <a:lnTo>
                          <a:pt x="82" y="225"/>
                        </a:lnTo>
                        <a:lnTo>
                          <a:pt x="0" y="14"/>
                        </a:lnTo>
                        <a:lnTo>
                          <a:pt x="48" y="0"/>
                        </a:lnTo>
                        <a:lnTo>
                          <a:pt x="129" y="210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2" name="Freeform 7908">
                    <a:extLst>
                      <a:ext uri="{FF2B5EF4-FFF2-40B4-BE49-F238E27FC236}">
                        <a16:creationId xmlns:a16="http://schemas.microsoft.com/office/drawing/2014/main" xmlns="" id="{79964771-88ED-49AB-A9BE-8A3B259B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5" y="1838"/>
                    <a:ext cx="15" cy="25"/>
                  </a:xfrm>
                  <a:custGeom>
                    <a:avLst/>
                    <a:gdLst>
                      <a:gd name="T0" fmla="*/ 91 w 91"/>
                      <a:gd name="T1" fmla="*/ 112 h 127"/>
                      <a:gd name="T2" fmla="*/ 48 w 91"/>
                      <a:gd name="T3" fmla="*/ 0 h 127"/>
                      <a:gd name="T4" fmla="*/ 0 w 91"/>
                      <a:gd name="T5" fmla="*/ 15 h 127"/>
                      <a:gd name="T6" fmla="*/ 43 w 91"/>
                      <a:gd name="T7" fmla="*/ 127 h 127"/>
                      <a:gd name="T8" fmla="*/ 91 w 91"/>
                      <a:gd name="T9" fmla="*/ 112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127">
                        <a:moveTo>
                          <a:pt x="91" y="112"/>
                        </a:moveTo>
                        <a:lnTo>
                          <a:pt x="48" y="0"/>
                        </a:lnTo>
                        <a:lnTo>
                          <a:pt x="0" y="15"/>
                        </a:lnTo>
                        <a:lnTo>
                          <a:pt x="43" y="127"/>
                        </a:lnTo>
                        <a:lnTo>
                          <a:pt x="91" y="112"/>
                        </a:lnTo>
                        <a:close/>
                      </a:path>
                    </a:pathLst>
                  </a:custGeom>
                  <a:solidFill>
                    <a:srgbClr val="9055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3" name="Freeform 7909">
                    <a:extLst>
                      <a:ext uri="{FF2B5EF4-FFF2-40B4-BE49-F238E27FC236}">
                        <a16:creationId xmlns:a16="http://schemas.microsoft.com/office/drawing/2014/main" xmlns="" id="{7BD6915E-474F-41C7-899F-F5E20C9F2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9" y="1271"/>
                    <a:ext cx="13" cy="19"/>
                  </a:xfrm>
                  <a:custGeom>
                    <a:avLst/>
                    <a:gdLst>
                      <a:gd name="T0" fmla="*/ 83 w 83"/>
                      <a:gd name="T1" fmla="*/ 84 h 98"/>
                      <a:gd name="T2" fmla="*/ 34 w 83"/>
                      <a:gd name="T3" fmla="*/ 98 h 98"/>
                      <a:gd name="T4" fmla="*/ 0 w 83"/>
                      <a:gd name="T5" fmla="*/ 15 h 98"/>
                      <a:gd name="T6" fmla="*/ 48 w 83"/>
                      <a:gd name="T7" fmla="*/ 0 h 98"/>
                      <a:gd name="T8" fmla="*/ 83 w 83"/>
                      <a:gd name="T9" fmla="*/ 84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4"/>
                        </a:moveTo>
                        <a:lnTo>
                          <a:pt x="34" y="98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83" y="84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4" name="Freeform 7910">
                    <a:extLst>
                      <a:ext uri="{FF2B5EF4-FFF2-40B4-BE49-F238E27FC236}">
                        <a16:creationId xmlns:a16="http://schemas.microsoft.com/office/drawing/2014/main" xmlns="" id="{4A742836-8514-4907-A990-6BFE0F5A86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3" y="1312"/>
                    <a:ext cx="14" cy="20"/>
                  </a:xfrm>
                  <a:custGeom>
                    <a:avLst/>
                    <a:gdLst>
                      <a:gd name="T0" fmla="*/ 83 w 83"/>
                      <a:gd name="T1" fmla="*/ 84 h 98"/>
                      <a:gd name="T2" fmla="*/ 34 w 83"/>
                      <a:gd name="T3" fmla="*/ 98 h 98"/>
                      <a:gd name="T4" fmla="*/ 0 w 83"/>
                      <a:gd name="T5" fmla="*/ 14 h 98"/>
                      <a:gd name="T6" fmla="*/ 49 w 83"/>
                      <a:gd name="T7" fmla="*/ 0 h 98"/>
                      <a:gd name="T8" fmla="*/ 83 w 83"/>
                      <a:gd name="T9" fmla="*/ 84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4"/>
                        </a:moveTo>
                        <a:lnTo>
                          <a:pt x="34" y="98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83" y="84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5" name="Freeform 7911">
                    <a:extLst>
                      <a:ext uri="{FF2B5EF4-FFF2-40B4-BE49-F238E27FC236}">
                        <a16:creationId xmlns:a16="http://schemas.microsoft.com/office/drawing/2014/main" xmlns="" id="{B8A12615-EC0D-47E8-8E2B-B5EA2059C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7" y="1354"/>
                    <a:ext cx="14" cy="20"/>
                  </a:xfrm>
                  <a:custGeom>
                    <a:avLst/>
                    <a:gdLst>
                      <a:gd name="T0" fmla="*/ 83 w 83"/>
                      <a:gd name="T1" fmla="*/ 83 h 99"/>
                      <a:gd name="T2" fmla="*/ 35 w 83"/>
                      <a:gd name="T3" fmla="*/ 99 h 99"/>
                      <a:gd name="T4" fmla="*/ 0 w 83"/>
                      <a:gd name="T5" fmla="*/ 15 h 99"/>
                      <a:gd name="T6" fmla="*/ 49 w 83"/>
                      <a:gd name="T7" fmla="*/ 0 h 99"/>
                      <a:gd name="T8" fmla="*/ 83 w 83"/>
                      <a:gd name="T9" fmla="*/ 83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9">
                        <a:moveTo>
                          <a:pt x="83" y="83"/>
                        </a:moveTo>
                        <a:lnTo>
                          <a:pt x="35" y="99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83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6" name="Freeform 7912">
                    <a:extLst>
                      <a:ext uri="{FF2B5EF4-FFF2-40B4-BE49-F238E27FC236}">
                        <a16:creationId xmlns:a16="http://schemas.microsoft.com/office/drawing/2014/main" xmlns="" id="{6CF25CA7-D886-403E-B24A-1CE126F41D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1" y="1396"/>
                    <a:ext cx="14" cy="20"/>
                  </a:xfrm>
                  <a:custGeom>
                    <a:avLst/>
                    <a:gdLst>
                      <a:gd name="T0" fmla="*/ 83 w 83"/>
                      <a:gd name="T1" fmla="*/ 83 h 98"/>
                      <a:gd name="T2" fmla="*/ 34 w 83"/>
                      <a:gd name="T3" fmla="*/ 98 h 98"/>
                      <a:gd name="T4" fmla="*/ 0 w 83"/>
                      <a:gd name="T5" fmla="*/ 15 h 98"/>
                      <a:gd name="T6" fmla="*/ 48 w 83"/>
                      <a:gd name="T7" fmla="*/ 0 h 98"/>
                      <a:gd name="T8" fmla="*/ 83 w 83"/>
                      <a:gd name="T9" fmla="*/ 8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3"/>
                        </a:moveTo>
                        <a:lnTo>
                          <a:pt x="34" y="98"/>
                        </a:lnTo>
                        <a:lnTo>
                          <a:pt x="0" y="15"/>
                        </a:lnTo>
                        <a:lnTo>
                          <a:pt x="48" y="0"/>
                        </a:lnTo>
                        <a:lnTo>
                          <a:pt x="83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7" name="Freeform 7913">
                    <a:extLst>
                      <a:ext uri="{FF2B5EF4-FFF2-40B4-BE49-F238E27FC236}">
                        <a16:creationId xmlns:a16="http://schemas.microsoft.com/office/drawing/2014/main" xmlns="" id="{A2D7F630-7EA2-4509-98D9-56E205698E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6" y="1438"/>
                    <a:ext cx="14" cy="19"/>
                  </a:xfrm>
                  <a:custGeom>
                    <a:avLst/>
                    <a:gdLst>
                      <a:gd name="T0" fmla="*/ 83 w 83"/>
                      <a:gd name="T1" fmla="*/ 84 h 98"/>
                      <a:gd name="T2" fmla="*/ 35 w 83"/>
                      <a:gd name="T3" fmla="*/ 98 h 98"/>
                      <a:gd name="T4" fmla="*/ 0 w 83"/>
                      <a:gd name="T5" fmla="*/ 15 h 98"/>
                      <a:gd name="T6" fmla="*/ 49 w 83"/>
                      <a:gd name="T7" fmla="*/ 0 h 98"/>
                      <a:gd name="T8" fmla="*/ 83 w 83"/>
                      <a:gd name="T9" fmla="*/ 84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4"/>
                        </a:moveTo>
                        <a:lnTo>
                          <a:pt x="35" y="98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83" y="84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8" name="Freeform 7914">
                    <a:extLst>
                      <a:ext uri="{FF2B5EF4-FFF2-40B4-BE49-F238E27FC236}">
                        <a16:creationId xmlns:a16="http://schemas.microsoft.com/office/drawing/2014/main" xmlns="" id="{59BFF778-D328-4DBC-9BD7-1C75A64D8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0" y="1480"/>
                    <a:ext cx="14" cy="19"/>
                  </a:xfrm>
                  <a:custGeom>
                    <a:avLst/>
                    <a:gdLst>
                      <a:gd name="T0" fmla="*/ 83 w 83"/>
                      <a:gd name="T1" fmla="*/ 84 h 98"/>
                      <a:gd name="T2" fmla="*/ 34 w 83"/>
                      <a:gd name="T3" fmla="*/ 98 h 98"/>
                      <a:gd name="T4" fmla="*/ 0 w 83"/>
                      <a:gd name="T5" fmla="*/ 14 h 98"/>
                      <a:gd name="T6" fmla="*/ 48 w 83"/>
                      <a:gd name="T7" fmla="*/ 0 h 98"/>
                      <a:gd name="T8" fmla="*/ 83 w 83"/>
                      <a:gd name="T9" fmla="*/ 84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4"/>
                        </a:moveTo>
                        <a:lnTo>
                          <a:pt x="34" y="98"/>
                        </a:lnTo>
                        <a:lnTo>
                          <a:pt x="0" y="14"/>
                        </a:lnTo>
                        <a:lnTo>
                          <a:pt x="48" y="0"/>
                        </a:lnTo>
                        <a:lnTo>
                          <a:pt x="83" y="84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499" name="Freeform 7915">
                    <a:extLst>
                      <a:ext uri="{FF2B5EF4-FFF2-40B4-BE49-F238E27FC236}">
                        <a16:creationId xmlns:a16="http://schemas.microsoft.com/office/drawing/2014/main" xmlns="" id="{8E1041CA-10D1-4712-8DFC-B0BEFCD43D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5" y="1521"/>
                    <a:ext cx="13" cy="20"/>
                  </a:xfrm>
                  <a:custGeom>
                    <a:avLst/>
                    <a:gdLst>
                      <a:gd name="T0" fmla="*/ 82 w 82"/>
                      <a:gd name="T1" fmla="*/ 83 h 98"/>
                      <a:gd name="T2" fmla="*/ 34 w 82"/>
                      <a:gd name="T3" fmla="*/ 98 h 98"/>
                      <a:gd name="T4" fmla="*/ 0 w 82"/>
                      <a:gd name="T5" fmla="*/ 14 h 98"/>
                      <a:gd name="T6" fmla="*/ 47 w 82"/>
                      <a:gd name="T7" fmla="*/ 0 h 98"/>
                      <a:gd name="T8" fmla="*/ 82 w 82"/>
                      <a:gd name="T9" fmla="*/ 8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98">
                        <a:moveTo>
                          <a:pt x="82" y="83"/>
                        </a:moveTo>
                        <a:lnTo>
                          <a:pt x="34" y="98"/>
                        </a:lnTo>
                        <a:lnTo>
                          <a:pt x="0" y="14"/>
                        </a:lnTo>
                        <a:lnTo>
                          <a:pt x="47" y="0"/>
                        </a:lnTo>
                        <a:lnTo>
                          <a:pt x="82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0" name="Freeform 7916">
                    <a:extLst>
                      <a:ext uri="{FF2B5EF4-FFF2-40B4-BE49-F238E27FC236}">
                        <a16:creationId xmlns:a16="http://schemas.microsoft.com/office/drawing/2014/main" xmlns="" id="{E119E0EF-3833-4F74-9CF5-0CBB5D307C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9" y="1563"/>
                    <a:ext cx="14" cy="20"/>
                  </a:xfrm>
                  <a:custGeom>
                    <a:avLst/>
                    <a:gdLst>
                      <a:gd name="T0" fmla="*/ 83 w 83"/>
                      <a:gd name="T1" fmla="*/ 83 h 98"/>
                      <a:gd name="T2" fmla="*/ 35 w 83"/>
                      <a:gd name="T3" fmla="*/ 98 h 98"/>
                      <a:gd name="T4" fmla="*/ 0 w 83"/>
                      <a:gd name="T5" fmla="*/ 15 h 98"/>
                      <a:gd name="T6" fmla="*/ 49 w 83"/>
                      <a:gd name="T7" fmla="*/ 0 h 98"/>
                      <a:gd name="T8" fmla="*/ 83 w 83"/>
                      <a:gd name="T9" fmla="*/ 8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3"/>
                        </a:moveTo>
                        <a:lnTo>
                          <a:pt x="35" y="98"/>
                        </a:lnTo>
                        <a:lnTo>
                          <a:pt x="0" y="15"/>
                        </a:lnTo>
                        <a:lnTo>
                          <a:pt x="49" y="0"/>
                        </a:lnTo>
                        <a:lnTo>
                          <a:pt x="83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1" name="Freeform 7917">
                    <a:extLst>
                      <a:ext uri="{FF2B5EF4-FFF2-40B4-BE49-F238E27FC236}">
                        <a16:creationId xmlns:a16="http://schemas.microsoft.com/office/drawing/2014/main" xmlns="" id="{E00F9F48-FA44-4A1A-A185-995C465BE2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3" y="1605"/>
                    <a:ext cx="14" cy="20"/>
                  </a:xfrm>
                  <a:custGeom>
                    <a:avLst/>
                    <a:gdLst>
                      <a:gd name="T0" fmla="*/ 82 w 82"/>
                      <a:gd name="T1" fmla="*/ 85 h 99"/>
                      <a:gd name="T2" fmla="*/ 34 w 82"/>
                      <a:gd name="T3" fmla="*/ 99 h 99"/>
                      <a:gd name="T4" fmla="*/ 0 w 82"/>
                      <a:gd name="T5" fmla="*/ 16 h 99"/>
                      <a:gd name="T6" fmla="*/ 47 w 82"/>
                      <a:gd name="T7" fmla="*/ 0 h 99"/>
                      <a:gd name="T8" fmla="*/ 82 w 82"/>
                      <a:gd name="T9" fmla="*/ 85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99">
                        <a:moveTo>
                          <a:pt x="82" y="85"/>
                        </a:moveTo>
                        <a:lnTo>
                          <a:pt x="34" y="99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82" y="85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2" name="Freeform 7918">
                    <a:extLst>
                      <a:ext uri="{FF2B5EF4-FFF2-40B4-BE49-F238E27FC236}">
                        <a16:creationId xmlns:a16="http://schemas.microsoft.com/office/drawing/2014/main" xmlns="" id="{B323B7F2-F48D-46D0-9B68-27BDB1329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" y="1647"/>
                    <a:ext cx="14" cy="19"/>
                  </a:xfrm>
                  <a:custGeom>
                    <a:avLst/>
                    <a:gdLst>
                      <a:gd name="T0" fmla="*/ 83 w 83"/>
                      <a:gd name="T1" fmla="*/ 84 h 98"/>
                      <a:gd name="T2" fmla="*/ 35 w 83"/>
                      <a:gd name="T3" fmla="*/ 98 h 98"/>
                      <a:gd name="T4" fmla="*/ 0 w 83"/>
                      <a:gd name="T5" fmla="*/ 14 h 98"/>
                      <a:gd name="T6" fmla="*/ 49 w 83"/>
                      <a:gd name="T7" fmla="*/ 0 h 98"/>
                      <a:gd name="T8" fmla="*/ 83 w 83"/>
                      <a:gd name="T9" fmla="*/ 84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4"/>
                        </a:moveTo>
                        <a:lnTo>
                          <a:pt x="35" y="98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83" y="84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3" name="Freeform 7919">
                    <a:extLst>
                      <a:ext uri="{FF2B5EF4-FFF2-40B4-BE49-F238E27FC236}">
                        <a16:creationId xmlns:a16="http://schemas.microsoft.com/office/drawing/2014/main" xmlns="" id="{91A7C4FC-D5B9-47C6-B751-8F2BECB6D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2" y="1689"/>
                    <a:ext cx="13" cy="19"/>
                  </a:xfrm>
                  <a:custGeom>
                    <a:avLst/>
                    <a:gdLst>
                      <a:gd name="T0" fmla="*/ 82 w 82"/>
                      <a:gd name="T1" fmla="*/ 83 h 98"/>
                      <a:gd name="T2" fmla="*/ 34 w 82"/>
                      <a:gd name="T3" fmla="*/ 98 h 98"/>
                      <a:gd name="T4" fmla="*/ 0 w 82"/>
                      <a:gd name="T5" fmla="*/ 14 h 98"/>
                      <a:gd name="T6" fmla="*/ 47 w 82"/>
                      <a:gd name="T7" fmla="*/ 0 h 98"/>
                      <a:gd name="T8" fmla="*/ 82 w 82"/>
                      <a:gd name="T9" fmla="*/ 8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98">
                        <a:moveTo>
                          <a:pt x="82" y="83"/>
                        </a:moveTo>
                        <a:lnTo>
                          <a:pt x="34" y="98"/>
                        </a:lnTo>
                        <a:lnTo>
                          <a:pt x="0" y="14"/>
                        </a:lnTo>
                        <a:lnTo>
                          <a:pt x="47" y="0"/>
                        </a:lnTo>
                        <a:lnTo>
                          <a:pt x="82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4" name="Freeform 7920">
                    <a:extLst>
                      <a:ext uri="{FF2B5EF4-FFF2-40B4-BE49-F238E27FC236}">
                        <a16:creationId xmlns:a16="http://schemas.microsoft.com/office/drawing/2014/main" xmlns="" id="{DBEC7C6B-ABDA-4E03-86DC-C16EDBF6F4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6" y="1730"/>
                    <a:ext cx="14" cy="20"/>
                  </a:xfrm>
                  <a:custGeom>
                    <a:avLst/>
                    <a:gdLst>
                      <a:gd name="T0" fmla="*/ 83 w 83"/>
                      <a:gd name="T1" fmla="*/ 83 h 97"/>
                      <a:gd name="T2" fmla="*/ 34 w 83"/>
                      <a:gd name="T3" fmla="*/ 97 h 97"/>
                      <a:gd name="T4" fmla="*/ 0 w 83"/>
                      <a:gd name="T5" fmla="*/ 14 h 97"/>
                      <a:gd name="T6" fmla="*/ 49 w 83"/>
                      <a:gd name="T7" fmla="*/ 0 h 97"/>
                      <a:gd name="T8" fmla="*/ 83 w 83"/>
                      <a:gd name="T9" fmla="*/ 8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7">
                        <a:moveTo>
                          <a:pt x="83" y="83"/>
                        </a:moveTo>
                        <a:lnTo>
                          <a:pt x="34" y="97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83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5" name="Freeform 7921">
                    <a:extLst>
                      <a:ext uri="{FF2B5EF4-FFF2-40B4-BE49-F238E27FC236}">
                        <a16:creationId xmlns:a16="http://schemas.microsoft.com/office/drawing/2014/main" xmlns="" id="{EDD562C7-F52D-4A50-940A-1D435ECAD3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0" y="1772"/>
                    <a:ext cx="14" cy="20"/>
                  </a:xfrm>
                  <a:custGeom>
                    <a:avLst/>
                    <a:gdLst>
                      <a:gd name="T0" fmla="*/ 81 w 81"/>
                      <a:gd name="T1" fmla="*/ 84 h 99"/>
                      <a:gd name="T2" fmla="*/ 33 w 81"/>
                      <a:gd name="T3" fmla="*/ 99 h 99"/>
                      <a:gd name="T4" fmla="*/ 0 w 81"/>
                      <a:gd name="T5" fmla="*/ 16 h 99"/>
                      <a:gd name="T6" fmla="*/ 47 w 81"/>
                      <a:gd name="T7" fmla="*/ 0 h 99"/>
                      <a:gd name="T8" fmla="*/ 81 w 81"/>
                      <a:gd name="T9" fmla="*/ 84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99">
                        <a:moveTo>
                          <a:pt x="81" y="84"/>
                        </a:moveTo>
                        <a:lnTo>
                          <a:pt x="33" y="99"/>
                        </a:lnTo>
                        <a:lnTo>
                          <a:pt x="0" y="16"/>
                        </a:lnTo>
                        <a:lnTo>
                          <a:pt x="47" y="0"/>
                        </a:lnTo>
                        <a:lnTo>
                          <a:pt x="81" y="84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6" name="Freeform 7922">
                    <a:extLst>
                      <a:ext uri="{FF2B5EF4-FFF2-40B4-BE49-F238E27FC236}">
                        <a16:creationId xmlns:a16="http://schemas.microsoft.com/office/drawing/2014/main" xmlns="" id="{BEE02755-2648-4C78-B547-A17FEB757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5" y="1814"/>
                    <a:ext cx="13" cy="20"/>
                  </a:xfrm>
                  <a:custGeom>
                    <a:avLst/>
                    <a:gdLst>
                      <a:gd name="T0" fmla="*/ 83 w 83"/>
                      <a:gd name="T1" fmla="*/ 85 h 99"/>
                      <a:gd name="T2" fmla="*/ 34 w 83"/>
                      <a:gd name="T3" fmla="*/ 99 h 99"/>
                      <a:gd name="T4" fmla="*/ 0 w 83"/>
                      <a:gd name="T5" fmla="*/ 16 h 99"/>
                      <a:gd name="T6" fmla="*/ 48 w 83"/>
                      <a:gd name="T7" fmla="*/ 0 h 99"/>
                      <a:gd name="T8" fmla="*/ 83 w 83"/>
                      <a:gd name="T9" fmla="*/ 85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9">
                        <a:moveTo>
                          <a:pt x="83" y="85"/>
                        </a:moveTo>
                        <a:lnTo>
                          <a:pt x="34" y="99"/>
                        </a:lnTo>
                        <a:lnTo>
                          <a:pt x="0" y="16"/>
                        </a:lnTo>
                        <a:lnTo>
                          <a:pt x="48" y="0"/>
                        </a:lnTo>
                        <a:lnTo>
                          <a:pt x="83" y="85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7" name="Freeform 7923">
                    <a:extLst>
                      <a:ext uri="{FF2B5EF4-FFF2-40B4-BE49-F238E27FC236}">
                        <a16:creationId xmlns:a16="http://schemas.microsoft.com/office/drawing/2014/main" xmlns="" id="{23BD9096-8A19-4A17-80CE-5F13FC73D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9" y="1856"/>
                    <a:ext cx="14" cy="19"/>
                  </a:xfrm>
                  <a:custGeom>
                    <a:avLst/>
                    <a:gdLst>
                      <a:gd name="T0" fmla="*/ 83 w 83"/>
                      <a:gd name="T1" fmla="*/ 83 h 98"/>
                      <a:gd name="T2" fmla="*/ 35 w 83"/>
                      <a:gd name="T3" fmla="*/ 98 h 98"/>
                      <a:gd name="T4" fmla="*/ 0 w 83"/>
                      <a:gd name="T5" fmla="*/ 14 h 98"/>
                      <a:gd name="T6" fmla="*/ 49 w 83"/>
                      <a:gd name="T7" fmla="*/ 0 h 98"/>
                      <a:gd name="T8" fmla="*/ 83 w 83"/>
                      <a:gd name="T9" fmla="*/ 8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83" y="83"/>
                        </a:moveTo>
                        <a:lnTo>
                          <a:pt x="35" y="98"/>
                        </a:lnTo>
                        <a:lnTo>
                          <a:pt x="0" y="14"/>
                        </a:lnTo>
                        <a:lnTo>
                          <a:pt x="49" y="0"/>
                        </a:lnTo>
                        <a:lnTo>
                          <a:pt x="83" y="83"/>
                        </a:lnTo>
                        <a:close/>
                      </a:path>
                    </a:pathLst>
                  </a:custGeom>
                  <a:solidFill>
                    <a:srgbClr val="0092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08" name="Rectangle 7924">
                    <a:extLst>
                      <a:ext uri="{FF2B5EF4-FFF2-40B4-BE49-F238E27FC236}">
                        <a16:creationId xmlns:a16="http://schemas.microsoft.com/office/drawing/2014/main" xmlns="" id="{058AED3A-658D-4381-B6B9-087B4DE96C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3" y="2112"/>
                    <a:ext cx="243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u-HU" sz="800" baseline="0">
                        <a:solidFill>
                          <a:srgbClr val="1F1A17"/>
                        </a:solidFill>
                        <a:latin typeface="Arial" panose="020B0604020202020204" pitchFamily="34" charset="0"/>
                      </a:rPr>
                      <a:t>Detector</a:t>
                    </a:r>
                    <a:endParaRPr lang="en-US" altLang="hu-HU"/>
                  </a:p>
                </p:txBody>
              </p:sp>
              <p:sp>
                <p:nvSpPr>
                  <p:cNvPr id="331509" name="Freeform 7925">
                    <a:extLst>
                      <a:ext uri="{FF2B5EF4-FFF2-40B4-BE49-F238E27FC236}">
                        <a16:creationId xmlns:a16="http://schemas.microsoft.com/office/drawing/2014/main" xmlns="" id="{CE591EDD-64A3-486B-AB5B-01453A1A10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5" y="1280"/>
                    <a:ext cx="536" cy="520"/>
                  </a:xfrm>
                  <a:custGeom>
                    <a:avLst/>
                    <a:gdLst>
                      <a:gd name="T0" fmla="*/ 35 w 3215"/>
                      <a:gd name="T1" fmla="*/ 0 h 2599"/>
                      <a:gd name="T2" fmla="*/ 3215 w 3215"/>
                      <a:gd name="T3" fmla="*/ 2567 h 2599"/>
                      <a:gd name="T4" fmla="*/ 3181 w 3215"/>
                      <a:gd name="T5" fmla="*/ 2599 h 2599"/>
                      <a:gd name="T6" fmla="*/ 0 w 3215"/>
                      <a:gd name="T7" fmla="*/ 32 h 2599"/>
                      <a:gd name="T8" fmla="*/ 35 w 3215"/>
                      <a:gd name="T9" fmla="*/ 0 h 25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15" h="2599">
                        <a:moveTo>
                          <a:pt x="35" y="0"/>
                        </a:moveTo>
                        <a:lnTo>
                          <a:pt x="3215" y="2567"/>
                        </a:lnTo>
                        <a:lnTo>
                          <a:pt x="3181" y="2599"/>
                        </a:lnTo>
                        <a:lnTo>
                          <a:pt x="0" y="32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0" name="Freeform 7926">
                    <a:extLst>
                      <a:ext uri="{FF2B5EF4-FFF2-40B4-BE49-F238E27FC236}">
                        <a16:creationId xmlns:a16="http://schemas.microsoft.com/office/drawing/2014/main" xmlns="" id="{A12E376C-91E2-4A26-A157-C5DEC05BB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3" y="1278"/>
                    <a:ext cx="210" cy="468"/>
                  </a:xfrm>
                  <a:custGeom>
                    <a:avLst/>
                    <a:gdLst>
                      <a:gd name="T0" fmla="*/ 48 w 1264"/>
                      <a:gd name="T1" fmla="*/ 0 h 2340"/>
                      <a:gd name="T2" fmla="*/ 1264 w 1264"/>
                      <a:gd name="T3" fmla="*/ 2322 h 2340"/>
                      <a:gd name="T4" fmla="*/ 1216 w 1264"/>
                      <a:gd name="T5" fmla="*/ 2340 h 2340"/>
                      <a:gd name="T6" fmla="*/ 0 w 1264"/>
                      <a:gd name="T7" fmla="*/ 18 h 2340"/>
                      <a:gd name="T8" fmla="*/ 48 w 1264"/>
                      <a:gd name="T9" fmla="*/ 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4" h="2340">
                        <a:moveTo>
                          <a:pt x="48" y="0"/>
                        </a:moveTo>
                        <a:lnTo>
                          <a:pt x="1264" y="2322"/>
                        </a:lnTo>
                        <a:lnTo>
                          <a:pt x="1216" y="2340"/>
                        </a:lnTo>
                        <a:lnTo>
                          <a:pt x="0" y="18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1" name="Freeform 7927">
                    <a:extLst>
                      <a:ext uri="{FF2B5EF4-FFF2-40B4-BE49-F238E27FC236}">
                        <a16:creationId xmlns:a16="http://schemas.microsoft.com/office/drawing/2014/main" xmlns="" id="{7C4B266F-AEDB-4DC6-AB8B-CFE785E98E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2" y="1641"/>
                    <a:ext cx="9" cy="8"/>
                  </a:xfrm>
                  <a:custGeom>
                    <a:avLst/>
                    <a:gdLst>
                      <a:gd name="T0" fmla="*/ 56 w 56"/>
                      <a:gd name="T1" fmla="*/ 19 h 37"/>
                      <a:gd name="T2" fmla="*/ 46 w 56"/>
                      <a:gd name="T3" fmla="*/ 0 h 37"/>
                      <a:gd name="T4" fmla="*/ 0 w 56"/>
                      <a:gd name="T5" fmla="*/ 18 h 37"/>
                      <a:gd name="T6" fmla="*/ 10 w 56"/>
                      <a:gd name="T7" fmla="*/ 37 h 37"/>
                      <a:gd name="T8" fmla="*/ 56 w 56"/>
                      <a:gd name="T9" fmla="*/ 19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7">
                        <a:moveTo>
                          <a:pt x="56" y="19"/>
                        </a:moveTo>
                        <a:lnTo>
                          <a:pt x="46" y="0"/>
                        </a:lnTo>
                        <a:lnTo>
                          <a:pt x="0" y="18"/>
                        </a:lnTo>
                        <a:lnTo>
                          <a:pt x="10" y="37"/>
                        </a:lnTo>
                        <a:lnTo>
                          <a:pt x="56" y="19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2" name="Freeform 7928">
                    <a:extLst>
                      <a:ext uri="{FF2B5EF4-FFF2-40B4-BE49-F238E27FC236}">
                        <a16:creationId xmlns:a16="http://schemas.microsoft.com/office/drawing/2014/main" xmlns="" id="{B2EADFDB-1E59-42C1-8509-DCF082B06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2" y="1633"/>
                    <a:ext cx="48" cy="61"/>
                  </a:xfrm>
                  <a:custGeom>
                    <a:avLst/>
                    <a:gdLst>
                      <a:gd name="T0" fmla="*/ 272 w 285"/>
                      <a:gd name="T1" fmla="*/ 303 h 303"/>
                      <a:gd name="T2" fmla="*/ 285 w 285"/>
                      <a:gd name="T3" fmla="*/ 0 h 303"/>
                      <a:gd name="T4" fmla="*/ 0 w 285"/>
                      <a:gd name="T5" fmla="*/ 112 h 303"/>
                      <a:gd name="T6" fmla="*/ 272 w 285"/>
                      <a:gd name="T7" fmla="*/ 303 h 303"/>
                      <a:gd name="T8" fmla="*/ 272 w 285"/>
                      <a:gd name="T9" fmla="*/ 30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5" h="303">
                        <a:moveTo>
                          <a:pt x="272" y="303"/>
                        </a:moveTo>
                        <a:lnTo>
                          <a:pt x="285" y="0"/>
                        </a:lnTo>
                        <a:lnTo>
                          <a:pt x="0" y="112"/>
                        </a:lnTo>
                        <a:lnTo>
                          <a:pt x="272" y="303"/>
                        </a:lnTo>
                        <a:lnTo>
                          <a:pt x="272" y="30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3" name="Freeform 7929">
                    <a:extLst>
                      <a:ext uri="{FF2B5EF4-FFF2-40B4-BE49-F238E27FC236}">
                        <a16:creationId xmlns:a16="http://schemas.microsoft.com/office/drawing/2014/main" xmlns="" id="{3B2F3416-76BA-40DF-9717-B06ED88FD3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2" y="1276"/>
                    <a:ext cx="322" cy="568"/>
                  </a:xfrm>
                  <a:custGeom>
                    <a:avLst/>
                    <a:gdLst>
                      <a:gd name="T0" fmla="*/ 44 w 1930"/>
                      <a:gd name="T1" fmla="*/ 0 h 2838"/>
                      <a:gd name="T2" fmla="*/ 1930 w 1930"/>
                      <a:gd name="T3" fmla="*/ 2817 h 2838"/>
                      <a:gd name="T4" fmla="*/ 1886 w 1930"/>
                      <a:gd name="T5" fmla="*/ 2838 h 2838"/>
                      <a:gd name="T6" fmla="*/ 0 w 1930"/>
                      <a:gd name="T7" fmla="*/ 22 h 2838"/>
                      <a:gd name="T8" fmla="*/ 44 w 1930"/>
                      <a:gd name="T9" fmla="*/ 0 h 2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0" h="2838">
                        <a:moveTo>
                          <a:pt x="44" y="0"/>
                        </a:moveTo>
                        <a:lnTo>
                          <a:pt x="1930" y="2817"/>
                        </a:lnTo>
                        <a:lnTo>
                          <a:pt x="1886" y="2838"/>
                        </a:lnTo>
                        <a:lnTo>
                          <a:pt x="0" y="2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4" name="Freeform 7930">
                    <a:extLst>
                      <a:ext uri="{FF2B5EF4-FFF2-40B4-BE49-F238E27FC236}">
                        <a16:creationId xmlns:a16="http://schemas.microsoft.com/office/drawing/2014/main" xmlns="" id="{4A2E848C-D9CD-48CE-AE8A-8FEEDDD07E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5" y="1284"/>
                    <a:ext cx="332" cy="461"/>
                  </a:xfrm>
                  <a:custGeom>
                    <a:avLst/>
                    <a:gdLst>
                      <a:gd name="T0" fmla="*/ 41 w 1989"/>
                      <a:gd name="T1" fmla="*/ 0 h 2305"/>
                      <a:gd name="T2" fmla="*/ 1989 w 1989"/>
                      <a:gd name="T3" fmla="*/ 2278 h 2305"/>
                      <a:gd name="T4" fmla="*/ 1948 w 1989"/>
                      <a:gd name="T5" fmla="*/ 2305 h 2305"/>
                      <a:gd name="T6" fmla="*/ 0 w 1989"/>
                      <a:gd name="T7" fmla="*/ 27 h 2305"/>
                      <a:gd name="T8" fmla="*/ 41 w 1989"/>
                      <a:gd name="T9" fmla="*/ 0 h 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89" h="2305">
                        <a:moveTo>
                          <a:pt x="41" y="0"/>
                        </a:moveTo>
                        <a:lnTo>
                          <a:pt x="1989" y="2278"/>
                        </a:lnTo>
                        <a:lnTo>
                          <a:pt x="1948" y="2305"/>
                        </a:lnTo>
                        <a:lnTo>
                          <a:pt x="0" y="27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5" name="Freeform 7931">
                    <a:extLst>
                      <a:ext uri="{FF2B5EF4-FFF2-40B4-BE49-F238E27FC236}">
                        <a16:creationId xmlns:a16="http://schemas.microsoft.com/office/drawing/2014/main" xmlns="" id="{38FFA10F-D38E-4D8E-834A-121471B42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7" y="1276"/>
                    <a:ext cx="857" cy="462"/>
                  </a:xfrm>
                  <a:custGeom>
                    <a:avLst/>
                    <a:gdLst>
                      <a:gd name="T0" fmla="*/ 22 w 5137"/>
                      <a:gd name="T1" fmla="*/ 0 h 2309"/>
                      <a:gd name="T2" fmla="*/ 5137 w 5137"/>
                      <a:gd name="T3" fmla="*/ 2269 h 2309"/>
                      <a:gd name="T4" fmla="*/ 5113 w 5137"/>
                      <a:gd name="T5" fmla="*/ 2309 h 2309"/>
                      <a:gd name="T6" fmla="*/ 0 w 5137"/>
                      <a:gd name="T7" fmla="*/ 40 h 2309"/>
                      <a:gd name="T8" fmla="*/ 22 w 5137"/>
                      <a:gd name="T9" fmla="*/ 0 h 2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37" h="2309">
                        <a:moveTo>
                          <a:pt x="22" y="0"/>
                        </a:moveTo>
                        <a:lnTo>
                          <a:pt x="5137" y="2269"/>
                        </a:lnTo>
                        <a:lnTo>
                          <a:pt x="5113" y="2309"/>
                        </a:lnTo>
                        <a:lnTo>
                          <a:pt x="0" y="4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6" name="Freeform 7932">
                    <a:extLst>
                      <a:ext uri="{FF2B5EF4-FFF2-40B4-BE49-F238E27FC236}">
                        <a16:creationId xmlns:a16="http://schemas.microsoft.com/office/drawing/2014/main" xmlns="" id="{07ECE3A7-212F-4598-9761-F5360B9331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6" y="1584"/>
                    <a:ext cx="6" cy="9"/>
                  </a:xfrm>
                  <a:custGeom>
                    <a:avLst/>
                    <a:gdLst>
                      <a:gd name="T0" fmla="*/ 33 w 33"/>
                      <a:gd name="T1" fmla="*/ 5 h 44"/>
                      <a:gd name="T2" fmla="*/ 24 w 33"/>
                      <a:gd name="T3" fmla="*/ 0 h 44"/>
                      <a:gd name="T4" fmla="*/ 0 w 33"/>
                      <a:gd name="T5" fmla="*/ 40 h 44"/>
                      <a:gd name="T6" fmla="*/ 10 w 33"/>
                      <a:gd name="T7" fmla="*/ 44 h 44"/>
                      <a:gd name="T8" fmla="*/ 33 w 33"/>
                      <a:gd name="T9" fmla="*/ 5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44">
                        <a:moveTo>
                          <a:pt x="33" y="5"/>
                        </a:moveTo>
                        <a:lnTo>
                          <a:pt x="24" y="0"/>
                        </a:lnTo>
                        <a:lnTo>
                          <a:pt x="0" y="40"/>
                        </a:lnTo>
                        <a:lnTo>
                          <a:pt x="10" y="44"/>
                        </a:lnTo>
                        <a:lnTo>
                          <a:pt x="33" y="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7" name="Freeform 7933">
                    <a:extLst>
                      <a:ext uri="{FF2B5EF4-FFF2-40B4-BE49-F238E27FC236}">
                        <a16:creationId xmlns:a16="http://schemas.microsoft.com/office/drawing/2014/main" xmlns="" id="{BC0AC339-14D3-466D-8BF2-ACD4C0690E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5" y="1564"/>
                    <a:ext cx="59" cy="49"/>
                  </a:xfrm>
                  <a:custGeom>
                    <a:avLst/>
                    <a:gdLst>
                      <a:gd name="T0" fmla="*/ 349 w 349"/>
                      <a:gd name="T1" fmla="*/ 244 h 244"/>
                      <a:gd name="T2" fmla="*/ 142 w 349"/>
                      <a:gd name="T3" fmla="*/ 0 h 244"/>
                      <a:gd name="T4" fmla="*/ 0 w 349"/>
                      <a:gd name="T5" fmla="*/ 241 h 244"/>
                      <a:gd name="T6" fmla="*/ 349 w 349"/>
                      <a:gd name="T7" fmla="*/ 244 h 244"/>
                      <a:gd name="T8" fmla="*/ 349 w 349"/>
                      <a:gd name="T9" fmla="*/ 24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9" h="244">
                        <a:moveTo>
                          <a:pt x="349" y="244"/>
                        </a:moveTo>
                        <a:lnTo>
                          <a:pt x="142" y="0"/>
                        </a:lnTo>
                        <a:lnTo>
                          <a:pt x="0" y="241"/>
                        </a:lnTo>
                        <a:lnTo>
                          <a:pt x="349" y="244"/>
                        </a:lnTo>
                        <a:lnTo>
                          <a:pt x="349" y="24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8" name="Freeform 7934">
                    <a:extLst>
                      <a:ext uri="{FF2B5EF4-FFF2-40B4-BE49-F238E27FC236}">
                        <a16:creationId xmlns:a16="http://schemas.microsoft.com/office/drawing/2014/main" xmlns="" id="{F19177E9-13A4-4F99-A7B2-B736C9AAC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5" y="1274"/>
                    <a:ext cx="847" cy="535"/>
                  </a:xfrm>
                  <a:custGeom>
                    <a:avLst/>
                    <a:gdLst>
                      <a:gd name="T0" fmla="*/ 26 w 5080"/>
                      <a:gd name="T1" fmla="*/ 0 h 2675"/>
                      <a:gd name="T2" fmla="*/ 5080 w 5080"/>
                      <a:gd name="T3" fmla="*/ 2637 h 2675"/>
                      <a:gd name="T4" fmla="*/ 5053 w 5080"/>
                      <a:gd name="T5" fmla="*/ 2675 h 2675"/>
                      <a:gd name="T6" fmla="*/ 0 w 5080"/>
                      <a:gd name="T7" fmla="*/ 38 h 2675"/>
                      <a:gd name="T8" fmla="*/ 26 w 5080"/>
                      <a:gd name="T9" fmla="*/ 0 h 26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80" h="2675">
                        <a:moveTo>
                          <a:pt x="26" y="0"/>
                        </a:moveTo>
                        <a:lnTo>
                          <a:pt x="5080" y="2637"/>
                        </a:lnTo>
                        <a:lnTo>
                          <a:pt x="5053" y="2675"/>
                        </a:lnTo>
                        <a:lnTo>
                          <a:pt x="0" y="3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19" name="Freeform 7935">
                    <a:extLst>
                      <a:ext uri="{FF2B5EF4-FFF2-40B4-BE49-F238E27FC236}">
                        <a16:creationId xmlns:a16="http://schemas.microsoft.com/office/drawing/2014/main" xmlns="" id="{98C6C019-0053-4B12-B142-9226F4C3A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5" y="1277"/>
                    <a:ext cx="675" cy="477"/>
                  </a:xfrm>
                  <a:custGeom>
                    <a:avLst/>
                    <a:gdLst>
                      <a:gd name="T0" fmla="*/ 29 w 4053"/>
                      <a:gd name="T1" fmla="*/ 0 h 2381"/>
                      <a:gd name="T2" fmla="*/ 4053 w 4053"/>
                      <a:gd name="T3" fmla="*/ 2344 h 2381"/>
                      <a:gd name="T4" fmla="*/ 4025 w 4053"/>
                      <a:gd name="T5" fmla="*/ 2381 h 2381"/>
                      <a:gd name="T6" fmla="*/ 0 w 4053"/>
                      <a:gd name="T7" fmla="*/ 36 h 2381"/>
                      <a:gd name="T8" fmla="*/ 29 w 4053"/>
                      <a:gd name="T9" fmla="*/ 0 h 2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53" h="2381">
                        <a:moveTo>
                          <a:pt x="29" y="0"/>
                        </a:moveTo>
                        <a:lnTo>
                          <a:pt x="4053" y="2344"/>
                        </a:lnTo>
                        <a:lnTo>
                          <a:pt x="4025" y="2381"/>
                        </a:lnTo>
                        <a:lnTo>
                          <a:pt x="0" y="36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0" name="Freeform 7936">
                    <a:extLst>
                      <a:ext uri="{FF2B5EF4-FFF2-40B4-BE49-F238E27FC236}">
                        <a16:creationId xmlns:a16="http://schemas.microsoft.com/office/drawing/2014/main" xmlns="" id="{AD7D82F0-1468-40DB-BB0E-E994953C9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6" y="1279"/>
                    <a:ext cx="681" cy="565"/>
                  </a:xfrm>
                  <a:custGeom>
                    <a:avLst/>
                    <a:gdLst>
                      <a:gd name="T0" fmla="*/ 32 w 4087"/>
                      <a:gd name="T1" fmla="*/ 0 h 2822"/>
                      <a:gd name="T2" fmla="*/ 4087 w 4087"/>
                      <a:gd name="T3" fmla="*/ 2787 h 2822"/>
                      <a:gd name="T4" fmla="*/ 4057 w 4087"/>
                      <a:gd name="T5" fmla="*/ 2822 h 2822"/>
                      <a:gd name="T6" fmla="*/ 0 w 4087"/>
                      <a:gd name="T7" fmla="*/ 35 h 2822"/>
                      <a:gd name="T8" fmla="*/ 32 w 4087"/>
                      <a:gd name="T9" fmla="*/ 0 h 28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87" h="2822">
                        <a:moveTo>
                          <a:pt x="32" y="0"/>
                        </a:moveTo>
                        <a:lnTo>
                          <a:pt x="4087" y="2787"/>
                        </a:lnTo>
                        <a:lnTo>
                          <a:pt x="4057" y="2822"/>
                        </a:lnTo>
                        <a:lnTo>
                          <a:pt x="0" y="35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1" name="Freeform 7937">
                    <a:extLst>
                      <a:ext uri="{FF2B5EF4-FFF2-40B4-BE49-F238E27FC236}">
                        <a16:creationId xmlns:a16="http://schemas.microsoft.com/office/drawing/2014/main" xmlns="" id="{5B8FFF26-E49D-4B11-8850-5E294A0632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2" y="1278"/>
                    <a:ext cx="452" cy="540"/>
                  </a:xfrm>
                  <a:custGeom>
                    <a:avLst/>
                    <a:gdLst>
                      <a:gd name="T0" fmla="*/ 39 w 2713"/>
                      <a:gd name="T1" fmla="*/ 0 h 2704"/>
                      <a:gd name="T2" fmla="*/ 2713 w 2713"/>
                      <a:gd name="T3" fmla="*/ 2675 h 2704"/>
                      <a:gd name="T4" fmla="*/ 2674 w 2713"/>
                      <a:gd name="T5" fmla="*/ 2704 h 2704"/>
                      <a:gd name="T6" fmla="*/ 0 w 2713"/>
                      <a:gd name="T7" fmla="*/ 28 h 2704"/>
                      <a:gd name="T8" fmla="*/ 39 w 2713"/>
                      <a:gd name="T9" fmla="*/ 0 h 27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13" h="2704">
                        <a:moveTo>
                          <a:pt x="39" y="0"/>
                        </a:moveTo>
                        <a:lnTo>
                          <a:pt x="2713" y="2675"/>
                        </a:lnTo>
                        <a:lnTo>
                          <a:pt x="2674" y="2704"/>
                        </a:lnTo>
                        <a:lnTo>
                          <a:pt x="0" y="28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2" name="Freeform 7938">
                    <a:extLst>
                      <a:ext uri="{FF2B5EF4-FFF2-40B4-BE49-F238E27FC236}">
                        <a16:creationId xmlns:a16="http://schemas.microsoft.com/office/drawing/2014/main" xmlns="" id="{65D10B58-FD58-4ECF-853F-A65685BC26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0" y="1190"/>
                    <a:ext cx="173" cy="180"/>
                  </a:xfrm>
                  <a:custGeom>
                    <a:avLst/>
                    <a:gdLst>
                      <a:gd name="T0" fmla="*/ 623 w 1038"/>
                      <a:gd name="T1" fmla="*/ 889 h 898"/>
                      <a:gd name="T2" fmla="*/ 743 w 1038"/>
                      <a:gd name="T3" fmla="*/ 854 h 898"/>
                      <a:gd name="T4" fmla="*/ 848 w 1038"/>
                      <a:gd name="T5" fmla="*/ 796 h 898"/>
                      <a:gd name="T6" fmla="*/ 935 w 1038"/>
                      <a:gd name="T7" fmla="*/ 718 h 898"/>
                      <a:gd name="T8" fmla="*/ 996 w 1038"/>
                      <a:gd name="T9" fmla="*/ 623 h 898"/>
                      <a:gd name="T10" fmla="*/ 1032 w 1038"/>
                      <a:gd name="T11" fmla="*/ 517 h 898"/>
                      <a:gd name="T12" fmla="*/ 1035 w 1038"/>
                      <a:gd name="T13" fmla="*/ 403 h 898"/>
                      <a:gd name="T14" fmla="*/ 1006 w 1038"/>
                      <a:gd name="T15" fmla="*/ 294 h 898"/>
                      <a:gd name="T16" fmla="*/ 949 w 1038"/>
                      <a:gd name="T17" fmla="*/ 198 h 898"/>
                      <a:gd name="T18" fmla="*/ 867 w 1038"/>
                      <a:gd name="T19" fmla="*/ 117 h 898"/>
                      <a:gd name="T20" fmla="*/ 765 w 1038"/>
                      <a:gd name="T21" fmla="*/ 54 h 898"/>
                      <a:gd name="T22" fmla="*/ 648 w 1038"/>
                      <a:gd name="T23" fmla="*/ 14 h 898"/>
                      <a:gd name="T24" fmla="*/ 519 w 1038"/>
                      <a:gd name="T25" fmla="*/ 0 h 898"/>
                      <a:gd name="T26" fmla="*/ 388 w 1038"/>
                      <a:gd name="T27" fmla="*/ 14 h 898"/>
                      <a:gd name="T28" fmla="*/ 271 w 1038"/>
                      <a:gd name="T29" fmla="*/ 54 h 898"/>
                      <a:gd name="T30" fmla="*/ 169 w 1038"/>
                      <a:gd name="T31" fmla="*/ 117 h 898"/>
                      <a:gd name="T32" fmla="*/ 89 w 1038"/>
                      <a:gd name="T33" fmla="*/ 198 h 898"/>
                      <a:gd name="T34" fmla="*/ 31 w 1038"/>
                      <a:gd name="T35" fmla="*/ 294 h 898"/>
                      <a:gd name="T36" fmla="*/ 2 w 1038"/>
                      <a:gd name="T37" fmla="*/ 403 h 898"/>
                      <a:gd name="T38" fmla="*/ 6 w 1038"/>
                      <a:gd name="T39" fmla="*/ 517 h 898"/>
                      <a:gd name="T40" fmla="*/ 40 w 1038"/>
                      <a:gd name="T41" fmla="*/ 623 h 898"/>
                      <a:gd name="T42" fmla="*/ 103 w 1038"/>
                      <a:gd name="T43" fmla="*/ 718 h 898"/>
                      <a:gd name="T44" fmla="*/ 188 w 1038"/>
                      <a:gd name="T45" fmla="*/ 796 h 898"/>
                      <a:gd name="T46" fmla="*/ 294 w 1038"/>
                      <a:gd name="T47" fmla="*/ 854 h 898"/>
                      <a:gd name="T48" fmla="*/ 415 w 1038"/>
                      <a:gd name="T49" fmla="*/ 889 h 898"/>
                      <a:gd name="T50" fmla="*/ 1032 w 1038"/>
                      <a:gd name="T51" fmla="*/ 449 h 898"/>
                      <a:gd name="T52" fmla="*/ 1017 w 1038"/>
                      <a:gd name="T53" fmla="*/ 560 h 898"/>
                      <a:gd name="T54" fmla="*/ 970 w 1038"/>
                      <a:gd name="T55" fmla="*/ 661 h 898"/>
                      <a:gd name="T56" fmla="*/ 899 w 1038"/>
                      <a:gd name="T57" fmla="*/ 747 h 898"/>
                      <a:gd name="T58" fmla="*/ 806 w 1038"/>
                      <a:gd name="T59" fmla="*/ 817 h 898"/>
                      <a:gd name="T60" fmla="*/ 695 w 1038"/>
                      <a:gd name="T61" fmla="*/ 866 h 898"/>
                      <a:gd name="T62" fmla="*/ 571 w 1038"/>
                      <a:gd name="T63" fmla="*/ 891 h 898"/>
                      <a:gd name="T64" fmla="*/ 441 w 1038"/>
                      <a:gd name="T65" fmla="*/ 888 h 898"/>
                      <a:gd name="T66" fmla="*/ 319 w 1038"/>
                      <a:gd name="T67" fmla="*/ 858 h 898"/>
                      <a:gd name="T68" fmla="*/ 211 w 1038"/>
                      <a:gd name="T69" fmla="*/ 805 h 898"/>
                      <a:gd name="T70" fmla="*/ 122 w 1038"/>
                      <a:gd name="T71" fmla="*/ 732 h 898"/>
                      <a:gd name="T72" fmla="*/ 56 w 1038"/>
                      <a:gd name="T73" fmla="*/ 642 h 898"/>
                      <a:gd name="T74" fmla="*/ 15 w 1038"/>
                      <a:gd name="T75" fmla="*/ 538 h 898"/>
                      <a:gd name="T76" fmla="*/ 6 w 1038"/>
                      <a:gd name="T77" fmla="*/ 425 h 898"/>
                      <a:gd name="T78" fmla="*/ 27 w 1038"/>
                      <a:gd name="T79" fmla="*/ 317 h 898"/>
                      <a:gd name="T80" fmla="*/ 79 w 1038"/>
                      <a:gd name="T81" fmla="*/ 218 h 898"/>
                      <a:gd name="T82" fmla="*/ 155 w 1038"/>
                      <a:gd name="T83" fmla="*/ 134 h 898"/>
                      <a:gd name="T84" fmla="*/ 252 w 1038"/>
                      <a:gd name="T85" fmla="*/ 68 h 898"/>
                      <a:gd name="T86" fmla="*/ 366 w 1038"/>
                      <a:gd name="T87" fmla="*/ 24 h 898"/>
                      <a:gd name="T88" fmla="*/ 492 w 1038"/>
                      <a:gd name="T89" fmla="*/ 5 h 898"/>
                      <a:gd name="T90" fmla="*/ 622 w 1038"/>
                      <a:gd name="T91" fmla="*/ 13 h 898"/>
                      <a:gd name="T92" fmla="*/ 742 w 1038"/>
                      <a:gd name="T93" fmla="*/ 48 h 898"/>
                      <a:gd name="T94" fmla="*/ 846 w 1038"/>
                      <a:gd name="T95" fmla="*/ 105 h 898"/>
                      <a:gd name="T96" fmla="*/ 930 w 1038"/>
                      <a:gd name="T97" fmla="*/ 182 h 898"/>
                      <a:gd name="T98" fmla="*/ 992 w 1038"/>
                      <a:gd name="T99" fmla="*/ 276 h 898"/>
                      <a:gd name="T100" fmla="*/ 1026 w 1038"/>
                      <a:gd name="T101" fmla="*/ 381 h 8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38" h="898">
                        <a:moveTo>
                          <a:pt x="519" y="898"/>
                        </a:moveTo>
                        <a:lnTo>
                          <a:pt x="545" y="897"/>
                        </a:lnTo>
                        <a:lnTo>
                          <a:pt x="571" y="896"/>
                        </a:lnTo>
                        <a:lnTo>
                          <a:pt x="597" y="893"/>
                        </a:lnTo>
                        <a:lnTo>
                          <a:pt x="623" y="889"/>
                        </a:lnTo>
                        <a:lnTo>
                          <a:pt x="648" y="884"/>
                        </a:lnTo>
                        <a:lnTo>
                          <a:pt x="673" y="878"/>
                        </a:lnTo>
                        <a:lnTo>
                          <a:pt x="697" y="870"/>
                        </a:lnTo>
                        <a:lnTo>
                          <a:pt x="720" y="862"/>
                        </a:lnTo>
                        <a:lnTo>
                          <a:pt x="743" y="854"/>
                        </a:lnTo>
                        <a:lnTo>
                          <a:pt x="765" y="844"/>
                        </a:lnTo>
                        <a:lnTo>
                          <a:pt x="788" y="832"/>
                        </a:lnTo>
                        <a:lnTo>
                          <a:pt x="808" y="821"/>
                        </a:lnTo>
                        <a:lnTo>
                          <a:pt x="829" y="809"/>
                        </a:lnTo>
                        <a:lnTo>
                          <a:pt x="848" y="796"/>
                        </a:lnTo>
                        <a:lnTo>
                          <a:pt x="867" y="781"/>
                        </a:lnTo>
                        <a:lnTo>
                          <a:pt x="885" y="766"/>
                        </a:lnTo>
                        <a:lnTo>
                          <a:pt x="903" y="750"/>
                        </a:lnTo>
                        <a:lnTo>
                          <a:pt x="919" y="734"/>
                        </a:lnTo>
                        <a:lnTo>
                          <a:pt x="935" y="718"/>
                        </a:lnTo>
                        <a:lnTo>
                          <a:pt x="949" y="699"/>
                        </a:lnTo>
                        <a:lnTo>
                          <a:pt x="962" y="682"/>
                        </a:lnTo>
                        <a:lnTo>
                          <a:pt x="975" y="662"/>
                        </a:lnTo>
                        <a:lnTo>
                          <a:pt x="986" y="643"/>
                        </a:lnTo>
                        <a:lnTo>
                          <a:pt x="996" y="623"/>
                        </a:lnTo>
                        <a:lnTo>
                          <a:pt x="1006" y="603"/>
                        </a:lnTo>
                        <a:lnTo>
                          <a:pt x="1014" y="582"/>
                        </a:lnTo>
                        <a:lnTo>
                          <a:pt x="1021" y="561"/>
                        </a:lnTo>
                        <a:lnTo>
                          <a:pt x="1027" y="539"/>
                        </a:lnTo>
                        <a:lnTo>
                          <a:pt x="1032" y="517"/>
                        </a:lnTo>
                        <a:lnTo>
                          <a:pt x="1035" y="494"/>
                        </a:lnTo>
                        <a:lnTo>
                          <a:pt x="1037" y="471"/>
                        </a:lnTo>
                        <a:lnTo>
                          <a:pt x="1038" y="449"/>
                        </a:lnTo>
                        <a:lnTo>
                          <a:pt x="1037" y="425"/>
                        </a:lnTo>
                        <a:lnTo>
                          <a:pt x="1035" y="403"/>
                        </a:lnTo>
                        <a:lnTo>
                          <a:pt x="1032" y="380"/>
                        </a:lnTo>
                        <a:lnTo>
                          <a:pt x="1027" y="359"/>
                        </a:lnTo>
                        <a:lnTo>
                          <a:pt x="1021" y="337"/>
                        </a:lnTo>
                        <a:lnTo>
                          <a:pt x="1014" y="316"/>
                        </a:lnTo>
                        <a:lnTo>
                          <a:pt x="1006" y="294"/>
                        </a:lnTo>
                        <a:lnTo>
                          <a:pt x="996" y="275"/>
                        </a:lnTo>
                        <a:lnTo>
                          <a:pt x="986" y="254"/>
                        </a:lnTo>
                        <a:lnTo>
                          <a:pt x="975" y="235"/>
                        </a:lnTo>
                        <a:lnTo>
                          <a:pt x="962" y="216"/>
                        </a:lnTo>
                        <a:lnTo>
                          <a:pt x="949" y="198"/>
                        </a:lnTo>
                        <a:lnTo>
                          <a:pt x="935" y="180"/>
                        </a:lnTo>
                        <a:lnTo>
                          <a:pt x="919" y="163"/>
                        </a:lnTo>
                        <a:lnTo>
                          <a:pt x="903" y="146"/>
                        </a:lnTo>
                        <a:lnTo>
                          <a:pt x="885" y="131"/>
                        </a:lnTo>
                        <a:lnTo>
                          <a:pt x="867" y="117"/>
                        </a:lnTo>
                        <a:lnTo>
                          <a:pt x="848" y="102"/>
                        </a:lnTo>
                        <a:lnTo>
                          <a:pt x="829" y="89"/>
                        </a:lnTo>
                        <a:lnTo>
                          <a:pt x="808" y="77"/>
                        </a:lnTo>
                        <a:lnTo>
                          <a:pt x="788" y="64"/>
                        </a:lnTo>
                        <a:lnTo>
                          <a:pt x="765" y="54"/>
                        </a:lnTo>
                        <a:lnTo>
                          <a:pt x="743" y="44"/>
                        </a:lnTo>
                        <a:lnTo>
                          <a:pt x="720" y="35"/>
                        </a:lnTo>
                        <a:lnTo>
                          <a:pt x="697" y="26"/>
                        </a:lnTo>
                        <a:lnTo>
                          <a:pt x="673" y="19"/>
                        </a:lnTo>
                        <a:lnTo>
                          <a:pt x="648" y="14"/>
                        </a:lnTo>
                        <a:lnTo>
                          <a:pt x="623" y="9"/>
                        </a:lnTo>
                        <a:lnTo>
                          <a:pt x="597" y="5"/>
                        </a:lnTo>
                        <a:lnTo>
                          <a:pt x="571" y="2"/>
                        </a:lnTo>
                        <a:lnTo>
                          <a:pt x="545" y="0"/>
                        </a:lnTo>
                        <a:lnTo>
                          <a:pt x="519" y="0"/>
                        </a:lnTo>
                        <a:lnTo>
                          <a:pt x="492" y="0"/>
                        </a:lnTo>
                        <a:lnTo>
                          <a:pt x="466" y="2"/>
                        </a:lnTo>
                        <a:lnTo>
                          <a:pt x="439" y="5"/>
                        </a:lnTo>
                        <a:lnTo>
                          <a:pt x="415" y="9"/>
                        </a:lnTo>
                        <a:lnTo>
                          <a:pt x="388" y="14"/>
                        </a:lnTo>
                        <a:lnTo>
                          <a:pt x="365" y="19"/>
                        </a:lnTo>
                        <a:lnTo>
                          <a:pt x="340" y="26"/>
                        </a:lnTo>
                        <a:lnTo>
                          <a:pt x="316" y="35"/>
                        </a:lnTo>
                        <a:lnTo>
                          <a:pt x="294" y="44"/>
                        </a:lnTo>
                        <a:lnTo>
                          <a:pt x="271" y="54"/>
                        </a:lnTo>
                        <a:lnTo>
                          <a:pt x="250" y="64"/>
                        </a:lnTo>
                        <a:lnTo>
                          <a:pt x="229" y="77"/>
                        </a:lnTo>
                        <a:lnTo>
                          <a:pt x="208" y="89"/>
                        </a:lnTo>
                        <a:lnTo>
                          <a:pt x="188" y="102"/>
                        </a:lnTo>
                        <a:lnTo>
                          <a:pt x="169" y="117"/>
                        </a:lnTo>
                        <a:lnTo>
                          <a:pt x="151" y="131"/>
                        </a:lnTo>
                        <a:lnTo>
                          <a:pt x="135" y="146"/>
                        </a:lnTo>
                        <a:lnTo>
                          <a:pt x="118" y="163"/>
                        </a:lnTo>
                        <a:lnTo>
                          <a:pt x="103" y="180"/>
                        </a:lnTo>
                        <a:lnTo>
                          <a:pt x="89" y="198"/>
                        </a:lnTo>
                        <a:lnTo>
                          <a:pt x="74" y="216"/>
                        </a:lnTo>
                        <a:lnTo>
                          <a:pt x="63" y="235"/>
                        </a:lnTo>
                        <a:lnTo>
                          <a:pt x="51" y="254"/>
                        </a:lnTo>
                        <a:lnTo>
                          <a:pt x="40" y="275"/>
                        </a:lnTo>
                        <a:lnTo>
                          <a:pt x="31" y="294"/>
                        </a:lnTo>
                        <a:lnTo>
                          <a:pt x="22" y="316"/>
                        </a:lnTo>
                        <a:lnTo>
                          <a:pt x="15" y="337"/>
                        </a:lnTo>
                        <a:lnTo>
                          <a:pt x="9" y="359"/>
                        </a:lnTo>
                        <a:lnTo>
                          <a:pt x="6" y="380"/>
                        </a:lnTo>
                        <a:lnTo>
                          <a:pt x="2" y="403"/>
                        </a:lnTo>
                        <a:lnTo>
                          <a:pt x="0" y="425"/>
                        </a:lnTo>
                        <a:lnTo>
                          <a:pt x="0" y="449"/>
                        </a:lnTo>
                        <a:lnTo>
                          <a:pt x="0" y="471"/>
                        </a:lnTo>
                        <a:lnTo>
                          <a:pt x="2" y="494"/>
                        </a:lnTo>
                        <a:lnTo>
                          <a:pt x="6" y="517"/>
                        </a:lnTo>
                        <a:lnTo>
                          <a:pt x="9" y="539"/>
                        </a:lnTo>
                        <a:lnTo>
                          <a:pt x="15" y="561"/>
                        </a:lnTo>
                        <a:lnTo>
                          <a:pt x="22" y="582"/>
                        </a:lnTo>
                        <a:lnTo>
                          <a:pt x="31" y="603"/>
                        </a:lnTo>
                        <a:lnTo>
                          <a:pt x="40" y="623"/>
                        </a:lnTo>
                        <a:lnTo>
                          <a:pt x="51" y="643"/>
                        </a:lnTo>
                        <a:lnTo>
                          <a:pt x="63" y="662"/>
                        </a:lnTo>
                        <a:lnTo>
                          <a:pt x="74" y="682"/>
                        </a:lnTo>
                        <a:lnTo>
                          <a:pt x="89" y="699"/>
                        </a:lnTo>
                        <a:lnTo>
                          <a:pt x="103" y="718"/>
                        </a:lnTo>
                        <a:lnTo>
                          <a:pt x="118" y="734"/>
                        </a:lnTo>
                        <a:lnTo>
                          <a:pt x="135" y="750"/>
                        </a:lnTo>
                        <a:lnTo>
                          <a:pt x="151" y="766"/>
                        </a:lnTo>
                        <a:lnTo>
                          <a:pt x="169" y="781"/>
                        </a:lnTo>
                        <a:lnTo>
                          <a:pt x="188" y="796"/>
                        </a:lnTo>
                        <a:lnTo>
                          <a:pt x="208" y="809"/>
                        </a:lnTo>
                        <a:lnTo>
                          <a:pt x="229" y="821"/>
                        </a:lnTo>
                        <a:lnTo>
                          <a:pt x="250" y="832"/>
                        </a:lnTo>
                        <a:lnTo>
                          <a:pt x="271" y="844"/>
                        </a:lnTo>
                        <a:lnTo>
                          <a:pt x="294" y="854"/>
                        </a:lnTo>
                        <a:lnTo>
                          <a:pt x="316" y="862"/>
                        </a:lnTo>
                        <a:lnTo>
                          <a:pt x="340" y="870"/>
                        </a:lnTo>
                        <a:lnTo>
                          <a:pt x="365" y="878"/>
                        </a:lnTo>
                        <a:lnTo>
                          <a:pt x="388" y="884"/>
                        </a:lnTo>
                        <a:lnTo>
                          <a:pt x="415" y="889"/>
                        </a:lnTo>
                        <a:lnTo>
                          <a:pt x="439" y="893"/>
                        </a:lnTo>
                        <a:lnTo>
                          <a:pt x="466" y="896"/>
                        </a:lnTo>
                        <a:lnTo>
                          <a:pt x="492" y="897"/>
                        </a:lnTo>
                        <a:lnTo>
                          <a:pt x="519" y="898"/>
                        </a:lnTo>
                        <a:close/>
                        <a:moveTo>
                          <a:pt x="1032" y="449"/>
                        </a:moveTo>
                        <a:lnTo>
                          <a:pt x="1032" y="471"/>
                        </a:lnTo>
                        <a:lnTo>
                          <a:pt x="1030" y="494"/>
                        </a:lnTo>
                        <a:lnTo>
                          <a:pt x="1026" y="517"/>
                        </a:lnTo>
                        <a:lnTo>
                          <a:pt x="1022" y="538"/>
                        </a:lnTo>
                        <a:lnTo>
                          <a:pt x="1017" y="560"/>
                        </a:lnTo>
                        <a:lnTo>
                          <a:pt x="1009" y="581"/>
                        </a:lnTo>
                        <a:lnTo>
                          <a:pt x="1001" y="602"/>
                        </a:lnTo>
                        <a:lnTo>
                          <a:pt x="992" y="622"/>
                        </a:lnTo>
                        <a:lnTo>
                          <a:pt x="982" y="642"/>
                        </a:lnTo>
                        <a:lnTo>
                          <a:pt x="970" y="661"/>
                        </a:lnTo>
                        <a:lnTo>
                          <a:pt x="958" y="680"/>
                        </a:lnTo>
                        <a:lnTo>
                          <a:pt x="944" y="697"/>
                        </a:lnTo>
                        <a:lnTo>
                          <a:pt x="930" y="714"/>
                        </a:lnTo>
                        <a:lnTo>
                          <a:pt x="915" y="732"/>
                        </a:lnTo>
                        <a:lnTo>
                          <a:pt x="899" y="747"/>
                        </a:lnTo>
                        <a:lnTo>
                          <a:pt x="881" y="763"/>
                        </a:lnTo>
                        <a:lnTo>
                          <a:pt x="864" y="778"/>
                        </a:lnTo>
                        <a:lnTo>
                          <a:pt x="846" y="791"/>
                        </a:lnTo>
                        <a:lnTo>
                          <a:pt x="826" y="805"/>
                        </a:lnTo>
                        <a:lnTo>
                          <a:pt x="806" y="817"/>
                        </a:lnTo>
                        <a:lnTo>
                          <a:pt x="785" y="829"/>
                        </a:lnTo>
                        <a:lnTo>
                          <a:pt x="763" y="840"/>
                        </a:lnTo>
                        <a:lnTo>
                          <a:pt x="742" y="850"/>
                        </a:lnTo>
                        <a:lnTo>
                          <a:pt x="718" y="858"/>
                        </a:lnTo>
                        <a:lnTo>
                          <a:pt x="695" y="866"/>
                        </a:lnTo>
                        <a:lnTo>
                          <a:pt x="672" y="873"/>
                        </a:lnTo>
                        <a:lnTo>
                          <a:pt x="647" y="880"/>
                        </a:lnTo>
                        <a:lnTo>
                          <a:pt x="622" y="885"/>
                        </a:lnTo>
                        <a:lnTo>
                          <a:pt x="597" y="888"/>
                        </a:lnTo>
                        <a:lnTo>
                          <a:pt x="571" y="891"/>
                        </a:lnTo>
                        <a:lnTo>
                          <a:pt x="545" y="893"/>
                        </a:lnTo>
                        <a:lnTo>
                          <a:pt x="519" y="893"/>
                        </a:lnTo>
                        <a:lnTo>
                          <a:pt x="492" y="893"/>
                        </a:lnTo>
                        <a:lnTo>
                          <a:pt x="466" y="891"/>
                        </a:lnTo>
                        <a:lnTo>
                          <a:pt x="441" y="888"/>
                        </a:lnTo>
                        <a:lnTo>
                          <a:pt x="415" y="885"/>
                        </a:lnTo>
                        <a:lnTo>
                          <a:pt x="390" y="880"/>
                        </a:lnTo>
                        <a:lnTo>
                          <a:pt x="366" y="873"/>
                        </a:lnTo>
                        <a:lnTo>
                          <a:pt x="342" y="866"/>
                        </a:lnTo>
                        <a:lnTo>
                          <a:pt x="319" y="858"/>
                        </a:lnTo>
                        <a:lnTo>
                          <a:pt x="296" y="850"/>
                        </a:lnTo>
                        <a:lnTo>
                          <a:pt x="274" y="840"/>
                        </a:lnTo>
                        <a:lnTo>
                          <a:pt x="252" y="829"/>
                        </a:lnTo>
                        <a:lnTo>
                          <a:pt x="231" y="817"/>
                        </a:lnTo>
                        <a:lnTo>
                          <a:pt x="211" y="805"/>
                        </a:lnTo>
                        <a:lnTo>
                          <a:pt x="192" y="791"/>
                        </a:lnTo>
                        <a:lnTo>
                          <a:pt x="173" y="778"/>
                        </a:lnTo>
                        <a:lnTo>
                          <a:pt x="155" y="763"/>
                        </a:lnTo>
                        <a:lnTo>
                          <a:pt x="138" y="747"/>
                        </a:lnTo>
                        <a:lnTo>
                          <a:pt x="122" y="732"/>
                        </a:lnTo>
                        <a:lnTo>
                          <a:pt x="106" y="714"/>
                        </a:lnTo>
                        <a:lnTo>
                          <a:pt x="92" y="697"/>
                        </a:lnTo>
                        <a:lnTo>
                          <a:pt x="79" y="680"/>
                        </a:lnTo>
                        <a:lnTo>
                          <a:pt x="66" y="661"/>
                        </a:lnTo>
                        <a:lnTo>
                          <a:pt x="56" y="642"/>
                        </a:lnTo>
                        <a:lnTo>
                          <a:pt x="45" y="622"/>
                        </a:lnTo>
                        <a:lnTo>
                          <a:pt x="35" y="602"/>
                        </a:lnTo>
                        <a:lnTo>
                          <a:pt x="27" y="581"/>
                        </a:lnTo>
                        <a:lnTo>
                          <a:pt x="21" y="560"/>
                        </a:lnTo>
                        <a:lnTo>
                          <a:pt x="15" y="538"/>
                        </a:lnTo>
                        <a:lnTo>
                          <a:pt x="10" y="517"/>
                        </a:lnTo>
                        <a:lnTo>
                          <a:pt x="7" y="494"/>
                        </a:lnTo>
                        <a:lnTo>
                          <a:pt x="6" y="471"/>
                        </a:lnTo>
                        <a:lnTo>
                          <a:pt x="5" y="449"/>
                        </a:lnTo>
                        <a:lnTo>
                          <a:pt x="6" y="425"/>
                        </a:lnTo>
                        <a:lnTo>
                          <a:pt x="7" y="403"/>
                        </a:lnTo>
                        <a:lnTo>
                          <a:pt x="10" y="381"/>
                        </a:lnTo>
                        <a:lnTo>
                          <a:pt x="15" y="359"/>
                        </a:lnTo>
                        <a:lnTo>
                          <a:pt x="21" y="337"/>
                        </a:lnTo>
                        <a:lnTo>
                          <a:pt x="27" y="317"/>
                        </a:lnTo>
                        <a:lnTo>
                          <a:pt x="35" y="296"/>
                        </a:lnTo>
                        <a:lnTo>
                          <a:pt x="45" y="276"/>
                        </a:lnTo>
                        <a:lnTo>
                          <a:pt x="56" y="256"/>
                        </a:lnTo>
                        <a:lnTo>
                          <a:pt x="66" y="237"/>
                        </a:lnTo>
                        <a:lnTo>
                          <a:pt x="79" y="218"/>
                        </a:lnTo>
                        <a:lnTo>
                          <a:pt x="92" y="200"/>
                        </a:lnTo>
                        <a:lnTo>
                          <a:pt x="106" y="182"/>
                        </a:lnTo>
                        <a:lnTo>
                          <a:pt x="122" y="166"/>
                        </a:lnTo>
                        <a:lnTo>
                          <a:pt x="138" y="149"/>
                        </a:lnTo>
                        <a:lnTo>
                          <a:pt x="155" y="134"/>
                        </a:lnTo>
                        <a:lnTo>
                          <a:pt x="173" y="120"/>
                        </a:lnTo>
                        <a:lnTo>
                          <a:pt x="192" y="105"/>
                        </a:lnTo>
                        <a:lnTo>
                          <a:pt x="211" y="92"/>
                        </a:lnTo>
                        <a:lnTo>
                          <a:pt x="231" y="80"/>
                        </a:lnTo>
                        <a:lnTo>
                          <a:pt x="252" y="68"/>
                        </a:lnTo>
                        <a:lnTo>
                          <a:pt x="274" y="57"/>
                        </a:lnTo>
                        <a:lnTo>
                          <a:pt x="296" y="48"/>
                        </a:lnTo>
                        <a:lnTo>
                          <a:pt x="319" y="39"/>
                        </a:lnTo>
                        <a:lnTo>
                          <a:pt x="342" y="30"/>
                        </a:lnTo>
                        <a:lnTo>
                          <a:pt x="366" y="24"/>
                        </a:lnTo>
                        <a:lnTo>
                          <a:pt x="390" y="18"/>
                        </a:lnTo>
                        <a:lnTo>
                          <a:pt x="415" y="13"/>
                        </a:lnTo>
                        <a:lnTo>
                          <a:pt x="441" y="9"/>
                        </a:lnTo>
                        <a:lnTo>
                          <a:pt x="466" y="6"/>
                        </a:lnTo>
                        <a:lnTo>
                          <a:pt x="492" y="5"/>
                        </a:lnTo>
                        <a:lnTo>
                          <a:pt x="519" y="4"/>
                        </a:lnTo>
                        <a:lnTo>
                          <a:pt x="545" y="5"/>
                        </a:lnTo>
                        <a:lnTo>
                          <a:pt x="571" y="6"/>
                        </a:lnTo>
                        <a:lnTo>
                          <a:pt x="597" y="9"/>
                        </a:lnTo>
                        <a:lnTo>
                          <a:pt x="622" y="13"/>
                        </a:lnTo>
                        <a:lnTo>
                          <a:pt x="647" y="18"/>
                        </a:lnTo>
                        <a:lnTo>
                          <a:pt x="672" y="24"/>
                        </a:lnTo>
                        <a:lnTo>
                          <a:pt x="695" y="30"/>
                        </a:lnTo>
                        <a:lnTo>
                          <a:pt x="718" y="39"/>
                        </a:lnTo>
                        <a:lnTo>
                          <a:pt x="742" y="48"/>
                        </a:lnTo>
                        <a:lnTo>
                          <a:pt x="763" y="57"/>
                        </a:lnTo>
                        <a:lnTo>
                          <a:pt x="785" y="68"/>
                        </a:lnTo>
                        <a:lnTo>
                          <a:pt x="806" y="80"/>
                        </a:lnTo>
                        <a:lnTo>
                          <a:pt x="826" y="92"/>
                        </a:lnTo>
                        <a:lnTo>
                          <a:pt x="846" y="105"/>
                        </a:lnTo>
                        <a:lnTo>
                          <a:pt x="864" y="120"/>
                        </a:lnTo>
                        <a:lnTo>
                          <a:pt x="881" y="134"/>
                        </a:lnTo>
                        <a:lnTo>
                          <a:pt x="899" y="149"/>
                        </a:lnTo>
                        <a:lnTo>
                          <a:pt x="915" y="166"/>
                        </a:lnTo>
                        <a:lnTo>
                          <a:pt x="930" y="182"/>
                        </a:lnTo>
                        <a:lnTo>
                          <a:pt x="944" y="200"/>
                        </a:lnTo>
                        <a:lnTo>
                          <a:pt x="958" y="218"/>
                        </a:lnTo>
                        <a:lnTo>
                          <a:pt x="970" y="237"/>
                        </a:lnTo>
                        <a:lnTo>
                          <a:pt x="982" y="256"/>
                        </a:lnTo>
                        <a:lnTo>
                          <a:pt x="992" y="276"/>
                        </a:lnTo>
                        <a:lnTo>
                          <a:pt x="1001" y="296"/>
                        </a:lnTo>
                        <a:lnTo>
                          <a:pt x="1009" y="317"/>
                        </a:lnTo>
                        <a:lnTo>
                          <a:pt x="1017" y="337"/>
                        </a:lnTo>
                        <a:lnTo>
                          <a:pt x="1022" y="359"/>
                        </a:lnTo>
                        <a:lnTo>
                          <a:pt x="1026" y="381"/>
                        </a:lnTo>
                        <a:lnTo>
                          <a:pt x="1030" y="403"/>
                        </a:lnTo>
                        <a:lnTo>
                          <a:pt x="1032" y="425"/>
                        </a:lnTo>
                        <a:lnTo>
                          <a:pt x="1032" y="449"/>
                        </a:lnTo>
                        <a:close/>
                      </a:path>
                    </a:pathLst>
                  </a:custGeom>
                  <a:solidFill>
                    <a:srgbClr val="00A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3" name="Freeform 7939">
                    <a:extLst>
                      <a:ext uri="{FF2B5EF4-FFF2-40B4-BE49-F238E27FC236}">
                        <a16:creationId xmlns:a16="http://schemas.microsoft.com/office/drawing/2014/main" xmlns="" id="{E18C3769-FF5B-4BA5-B0CA-1173B5F6B2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0" y="1190"/>
                    <a:ext cx="173" cy="180"/>
                  </a:xfrm>
                  <a:custGeom>
                    <a:avLst/>
                    <a:gdLst>
                      <a:gd name="T0" fmla="*/ 623 w 1038"/>
                      <a:gd name="T1" fmla="*/ 889 h 898"/>
                      <a:gd name="T2" fmla="*/ 743 w 1038"/>
                      <a:gd name="T3" fmla="*/ 854 h 898"/>
                      <a:gd name="T4" fmla="*/ 848 w 1038"/>
                      <a:gd name="T5" fmla="*/ 796 h 898"/>
                      <a:gd name="T6" fmla="*/ 935 w 1038"/>
                      <a:gd name="T7" fmla="*/ 718 h 898"/>
                      <a:gd name="T8" fmla="*/ 996 w 1038"/>
                      <a:gd name="T9" fmla="*/ 623 h 898"/>
                      <a:gd name="T10" fmla="*/ 1032 w 1038"/>
                      <a:gd name="T11" fmla="*/ 517 h 898"/>
                      <a:gd name="T12" fmla="*/ 1035 w 1038"/>
                      <a:gd name="T13" fmla="*/ 403 h 898"/>
                      <a:gd name="T14" fmla="*/ 1006 w 1038"/>
                      <a:gd name="T15" fmla="*/ 294 h 898"/>
                      <a:gd name="T16" fmla="*/ 949 w 1038"/>
                      <a:gd name="T17" fmla="*/ 198 h 898"/>
                      <a:gd name="T18" fmla="*/ 867 w 1038"/>
                      <a:gd name="T19" fmla="*/ 117 h 898"/>
                      <a:gd name="T20" fmla="*/ 765 w 1038"/>
                      <a:gd name="T21" fmla="*/ 54 h 898"/>
                      <a:gd name="T22" fmla="*/ 648 w 1038"/>
                      <a:gd name="T23" fmla="*/ 14 h 898"/>
                      <a:gd name="T24" fmla="*/ 519 w 1038"/>
                      <a:gd name="T25" fmla="*/ 0 h 898"/>
                      <a:gd name="T26" fmla="*/ 388 w 1038"/>
                      <a:gd name="T27" fmla="*/ 14 h 898"/>
                      <a:gd name="T28" fmla="*/ 271 w 1038"/>
                      <a:gd name="T29" fmla="*/ 54 h 898"/>
                      <a:gd name="T30" fmla="*/ 169 w 1038"/>
                      <a:gd name="T31" fmla="*/ 117 h 898"/>
                      <a:gd name="T32" fmla="*/ 89 w 1038"/>
                      <a:gd name="T33" fmla="*/ 198 h 898"/>
                      <a:gd name="T34" fmla="*/ 31 w 1038"/>
                      <a:gd name="T35" fmla="*/ 294 h 898"/>
                      <a:gd name="T36" fmla="*/ 2 w 1038"/>
                      <a:gd name="T37" fmla="*/ 403 h 898"/>
                      <a:gd name="T38" fmla="*/ 6 w 1038"/>
                      <a:gd name="T39" fmla="*/ 517 h 898"/>
                      <a:gd name="T40" fmla="*/ 40 w 1038"/>
                      <a:gd name="T41" fmla="*/ 623 h 898"/>
                      <a:gd name="T42" fmla="*/ 103 w 1038"/>
                      <a:gd name="T43" fmla="*/ 718 h 898"/>
                      <a:gd name="T44" fmla="*/ 188 w 1038"/>
                      <a:gd name="T45" fmla="*/ 796 h 898"/>
                      <a:gd name="T46" fmla="*/ 294 w 1038"/>
                      <a:gd name="T47" fmla="*/ 854 h 898"/>
                      <a:gd name="T48" fmla="*/ 415 w 1038"/>
                      <a:gd name="T49" fmla="*/ 889 h 898"/>
                      <a:gd name="T50" fmla="*/ 1018 w 1038"/>
                      <a:gd name="T51" fmla="*/ 449 h 898"/>
                      <a:gd name="T52" fmla="*/ 1002 w 1038"/>
                      <a:gd name="T53" fmla="*/ 557 h 898"/>
                      <a:gd name="T54" fmla="*/ 957 w 1038"/>
                      <a:gd name="T55" fmla="*/ 655 h 898"/>
                      <a:gd name="T56" fmla="*/ 889 w 1038"/>
                      <a:gd name="T57" fmla="*/ 739 h 898"/>
                      <a:gd name="T58" fmla="*/ 797 w 1038"/>
                      <a:gd name="T59" fmla="*/ 807 h 898"/>
                      <a:gd name="T60" fmla="*/ 691 w 1038"/>
                      <a:gd name="T61" fmla="*/ 855 h 898"/>
                      <a:gd name="T62" fmla="*/ 570 w 1038"/>
                      <a:gd name="T63" fmla="*/ 879 h 898"/>
                      <a:gd name="T64" fmla="*/ 443 w 1038"/>
                      <a:gd name="T65" fmla="*/ 876 h 898"/>
                      <a:gd name="T66" fmla="*/ 324 w 1038"/>
                      <a:gd name="T67" fmla="*/ 847 h 898"/>
                      <a:gd name="T68" fmla="*/ 220 w 1038"/>
                      <a:gd name="T69" fmla="*/ 794 h 898"/>
                      <a:gd name="T70" fmla="*/ 134 w 1038"/>
                      <a:gd name="T71" fmla="*/ 724 h 898"/>
                      <a:gd name="T72" fmla="*/ 69 w 1038"/>
                      <a:gd name="T73" fmla="*/ 636 h 898"/>
                      <a:gd name="T74" fmla="*/ 29 w 1038"/>
                      <a:gd name="T75" fmla="*/ 536 h 898"/>
                      <a:gd name="T76" fmla="*/ 20 w 1038"/>
                      <a:gd name="T77" fmla="*/ 426 h 898"/>
                      <a:gd name="T78" fmla="*/ 41 w 1038"/>
                      <a:gd name="T79" fmla="*/ 321 h 898"/>
                      <a:gd name="T80" fmla="*/ 91 w 1038"/>
                      <a:gd name="T81" fmla="*/ 224 h 898"/>
                      <a:gd name="T82" fmla="*/ 166 w 1038"/>
                      <a:gd name="T83" fmla="*/ 143 h 898"/>
                      <a:gd name="T84" fmla="*/ 259 w 1038"/>
                      <a:gd name="T85" fmla="*/ 79 h 898"/>
                      <a:gd name="T86" fmla="*/ 370 w 1038"/>
                      <a:gd name="T87" fmla="*/ 36 h 898"/>
                      <a:gd name="T88" fmla="*/ 493 w 1038"/>
                      <a:gd name="T89" fmla="*/ 17 h 898"/>
                      <a:gd name="T90" fmla="*/ 620 w 1038"/>
                      <a:gd name="T91" fmla="*/ 25 h 898"/>
                      <a:gd name="T92" fmla="*/ 735 w 1038"/>
                      <a:gd name="T93" fmla="*/ 59 h 898"/>
                      <a:gd name="T94" fmla="*/ 836 w 1038"/>
                      <a:gd name="T95" fmla="*/ 116 h 898"/>
                      <a:gd name="T96" fmla="*/ 918 w 1038"/>
                      <a:gd name="T97" fmla="*/ 190 h 898"/>
                      <a:gd name="T98" fmla="*/ 979 w 1038"/>
                      <a:gd name="T99" fmla="*/ 281 h 898"/>
                      <a:gd name="T100" fmla="*/ 1012 w 1038"/>
                      <a:gd name="T101" fmla="*/ 383 h 8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38" h="898">
                        <a:moveTo>
                          <a:pt x="519" y="898"/>
                        </a:moveTo>
                        <a:lnTo>
                          <a:pt x="545" y="897"/>
                        </a:lnTo>
                        <a:lnTo>
                          <a:pt x="571" y="896"/>
                        </a:lnTo>
                        <a:lnTo>
                          <a:pt x="597" y="893"/>
                        </a:lnTo>
                        <a:lnTo>
                          <a:pt x="623" y="889"/>
                        </a:lnTo>
                        <a:lnTo>
                          <a:pt x="648" y="884"/>
                        </a:lnTo>
                        <a:lnTo>
                          <a:pt x="673" y="878"/>
                        </a:lnTo>
                        <a:lnTo>
                          <a:pt x="697" y="870"/>
                        </a:lnTo>
                        <a:lnTo>
                          <a:pt x="720" y="862"/>
                        </a:lnTo>
                        <a:lnTo>
                          <a:pt x="743" y="854"/>
                        </a:lnTo>
                        <a:lnTo>
                          <a:pt x="765" y="844"/>
                        </a:lnTo>
                        <a:lnTo>
                          <a:pt x="788" y="832"/>
                        </a:lnTo>
                        <a:lnTo>
                          <a:pt x="808" y="821"/>
                        </a:lnTo>
                        <a:lnTo>
                          <a:pt x="829" y="809"/>
                        </a:lnTo>
                        <a:lnTo>
                          <a:pt x="848" y="796"/>
                        </a:lnTo>
                        <a:lnTo>
                          <a:pt x="867" y="781"/>
                        </a:lnTo>
                        <a:lnTo>
                          <a:pt x="885" y="766"/>
                        </a:lnTo>
                        <a:lnTo>
                          <a:pt x="903" y="750"/>
                        </a:lnTo>
                        <a:lnTo>
                          <a:pt x="919" y="734"/>
                        </a:lnTo>
                        <a:lnTo>
                          <a:pt x="935" y="718"/>
                        </a:lnTo>
                        <a:lnTo>
                          <a:pt x="949" y="699"/>
                        </a:lnTo>
                        <a:lnTo>
                          <a:pt x="962" y="682"/>
                        </a:lnTo>
                        <a:lnTo>
                          <a:pt x="975" y="662"/>
                        </a:lnTo>
                        <a:lnTo>
                          <a:pt x="986" y="643"/>
                        </a:lnTo>
                        <a:lnTo>
                          <a:pt x="996" y="623"/>
                        </a:lnTo>
                        <a:lnTo>
                          <a:pt x="1006" y="603"/>
                        </a:lnTo>
                        <a:lnTo>
                          <a:pt x="1014" y="582"/>
                        </a:lnTo>
                        <a:lnTo>
                          <a:pt x="1021" y="561"/>
                        </a:lnTo>
                        <a:lnTo>
                          <a:pt x="1027" y="539"/>
                        </a:lnTo>
                        <a:lnTo>
                          <a:pt x="1032" y="517"/>
                        </a:lnTo>
                        <a:lnTo>
                          <a:pt x="1035" y="494"/>
                        </a:lnTo>
                        <a:lnTo>
                          <a:pt x="1037" y="471"/>
                        </a:lnTo>
                        <a:lnTo>
                          <a:pt x="1038" y="449"/>
                        </a:lnTo>
                        <a:lnTo>
                          <a:pt x="1037" y="425"/>
                        </a:lnTo>
                        <a:lnTo>
                          <a:pt x="1035" y="403"/>
                        </a:lnTo>
                        <a:lnTo>
                          <a:pt x="1032" y="380"/>
                        </a:lnTo>
                        <a:lnTo>
                          <a:pt x="1027" y="359"/>
                        </a:lnTo>
                        <a:lnTo>
                          <a:pt x="1021" y="337"/>
                        </a:lnTo>
                        <a:lnTo>
                          <a:pt x="1014" y="316"/>
                        </a:lnTo>
                        <a:lnTo>
                          <a:pt x="1006" y="294"/>
                        </a:lnTo>
                        <a:lnTo>
                          <a:pt x="996" y="275"/>
                        </a:lnTo>
                        <a:lnTo>
                          <a:pt x="986" y="254"/>
                        </a:lnTo>
                        <a:lnTo>
                          <a:pt x="975" y="235"/>
                        </a:lnTo>
                        <a:lnTo>
                          <a:pt x="962" y="216"/>
                        </a:lnTo>
                        <a:lnTo>
                          <a:pt x="949" y="198"/>
                        </a:lnTo>
                        <a:lnTo>
                          <a:pt x="935" y="180"/>
                        </a:lnTo>
                        <a:lnTo>
                          <a:pt x="919" y="163"/>
                        </a:lnTo>
                        <a:lnTo>
                          <a:pt x="903" y="146"/>
                        </a:lnTo>
                        <a:lnTo>
                          <a:pt x="885" y="131"/>
                        </a:lnTo>
                        <a:lnTo>
                          <a:pt x="867" y="117"/>
                        </a:lnTo>
                        <a:lnTo>
                          <a:pt x="848" y="102"/>
                        </a:lnTo>
                        <a:lnTo>
                          <a:pt x="829" y="89"/>
                        </a:lnTo>
                        <a:lnTo>
                          <a:pt x="808" y="77"/>
                        </a:lnTo>
                        <a:lnTo>
                          <a:pt x="788" y="64"/>
                        </a:lnTo>
                        <a:lnTo>
                          <a:pt x="765" y="54"/>
                        </a:lnTo>
                        <a:lnTo>
                          <a:pt x="743" y="44"/>
                        </a:lnTo>
                        <a:lnTo>
                          <a:pt x="720" y="35"/>
                        </a:lnTo>
                        <a:lnTo>
                          <a:pt x="697" y="26"/>
                        </a:lnTo>
                        <a:lnTo>
                          <a:pt x="673" y="19"/>
                        </a:lnTo>
                        <a:lnTo>
                          <a:pt x="648" y="14"/>
                        </a:lnTo>
                        <a:lnTo>
                          <a:pt x="623" y="9"/>
                        </a:lnTo>
                        <a:lnTo>
                          <a:pt x="597" y="5"/>
                        </a:lnTo>
                        <a:lnTo>
                          <a:pt x="571" y="2"/>
                        </a:lnTo>
                        <a:lnTo>
                          <a:pt x="545" y="0"/>
                        </a:lnTo>
                        <a:lnTo>
                          <a:pt x="519" y="0"/>
                        </a:lnTo>
                        <a:lnTo>
                          <a:pt x="492" y="0"/>
                        </a:lnTo>
                        <a:lnTo>
                          <a:pt x="466" y="2"/>
                        </a:lnTo>
                        <a:lnTo>
                          <a:pt x="439" y="5"/>
                        </a:lnTo>
                        <a:lnTo>
                          <a:pt x="415" y="9"/>
                        </a:lnTo>
                        <a:lnTo>
                          <a:pt x="388" y="14"/>
                        </a:lnTo>
                        <a:lnTo>
                          <a:pt x="365" y="19"/>
                        </a:lnTo>
                        <a:lnTo>
                          <a:pt x="340" y="26"/>
                        </a:lnTo>
                        <a:lnTo>
                          <a:pt x="316" y="35"/>
                        </a:lnTo>
                        <a:lnTo>
                          <a:pt x="294" y="44"/>
                        </a:lnTo>
                        <a:lnTo>
                          <a:pt x="271" y="54"/>
                        </a:lnTo>
                        <a:lnTo>
                          <a:pt x="250" y="64"/>
                        </a:lnTo>
                        <a:lnTo>
                          <a:pt x="229" y="77"/>
                        </a:lnTo>
                        <a:lnTo>
                          <a:pt x="208" y="89"/>
                        </a:lnTo>
                        <a:lnTo>
                          <a:pt x="188" y="102"/>
                        </a:lnTo>
                        <a:lnTo>
                          <a:pt x="169" y="117"/>
                        </a:lnTo>
                        <a:lnTo>
                          <a:pt x="151" y="131"/>
                        </a:lnTo>
                        <a:lnTo>
                          <a:pt x="135" y="146"/>
                        </a:lnTo>
                        <a:lnTo>
                          <a:pt x="118" y="163"/>
                        </a:lnTo>
                        <a:lnTo>
                          <a:pt x="103" y="180"/>
                        </a:lnTo>
                        <a:lnTo>
                          <a:pt x="89" y="198"/>
                        </a:lnTo>
                        <a:lnTo>
                          <a:pt x="74" y="216"/>
                        </a:lnTo>
                        <a:lnTo>
                          <a:pt x="63" y="235"/>
                        </a:lnTo>
                        <a:lnTo>
                          <a:pt x="51" y="254"/>
                        </a:lnTo>
                        <a:lnTo>
                          <a:pt x="40" y="275"/>
                        </a:lnTo>
                        <a:lnTo>
                          <a:pt x="31" y="294"/>
                        </a:lnTo>
                        <a:lnTo>
                          <a:pt x="22" y="316"/>
                        </a:lnTo>
                        <a:lnTo>
                          <a:pt x="15" y="337"/>
                        </a:lnTo>
                        <a:lnTo>
                          <a:pt x="9" y="359"/>
                        </a:lnTo>
                        <a:lnTo>
                          <a:pt x="6" y="380"/>
                        </a:lnTo>
                        <a:lnTo>
                          <a:pt x="2" y="403"/>
                        </a:lnTo>
                        <a:lnTo>
                          <a:pt x="0" y="425"/>
                        </a:lnTo>
                        <a:lnTo>
                          <a:pt x="0" y="449"/>
                        </a:lnTo>
                        <a:lnTo>
                          <a:pt x="0" y="471"/>
                        </a:lnTo>
                        <a:lnTo>
                          <a:pt x="2" y="494"/>
                        </a:lnTo>
                        <a:lnTo>
                          <a:pt x="6" y="517"/>
                        </a:lnTo>
                        <a:lnTo>
                          <a:pt x="9" y="539"/>
                        </a:lnTo>
                        <a:lnTo>
                          <a:pt x="15" y="561"/>
                        </a:lnTo>
                        <a:lnTo>
                          <a:pt x="22" y="582"/>
                        </a:lnTo>
                        <a:lnTo>
                          <a:pt x="31" y="603"/>
                        </a:lnTo>
                        <a:lnTo>
                          <a:pt x="40" y="623"/>
                        </a:lnTo>
                        <a:lnTo>
                          <a:pt x="51" y="643"/>
                        </a:lnTo>
                        <a:lnTo>
                          <a:pt x="63" y="662"/>
                        </a:lnTo>
                        <a:lnTo>
                          <a:pt x="74" y="682"/>
                        </a:lnTo>
                        <a:lnTo>
                          <a:pt x="89" y="699"/>
                        </a:lnTo>
                        <a:lnTo>
                          <a:pt x="103" y="718"/>
                        </a:lnTo>
                        <a:lnTo>
                          <a:pt x="118" y="734"/>
                        </a:lnTo>
                        <a:lnTo>
                          <a:pt x="135" y="750"/>
                        </a:lnTo>
                        <a:lnTo>
                          <a:pt x="151" y="766"/>
                        </a:lnTo>
                        <a:lnTo>
                          <a:pt x="169" y="781"/>
                        </a:lnTo>
                        <a:lnTo>
                          <a:pt x="188" y="796"/>
                        </a:lnTo>
                        <a:lnTo>
                          <a:pt x="208" y="809"/>
                        </a:lnTo>
                        <a:lnTo>
                          <a:pt x="229" y="821"/>
                        </a:lnTo>
                        <a:lnTo>
                          <a:pt x="250" y="832"/>
                        </a:lnTo>
                        <a:lnTo>
                          <a:pt x="271" y="844"/>
                        </a:lnTo>
                        <a:lnTo>
                          <a:pt x="294" y="854"/>
                        </a:lnTo>
                        <a:lnTo>
                          <a:pt x="316" y="862"/>
                        </a:lnTo>
                        <a:lnTo>
                          <a:pt x="340" y="870"/>
                        </a:lnTo>
                        <a:lnTo>
                          <a:pt x="365" y="878"/>
                        </a:lnTo>
                        <a:lnTo>
                          <a:pt x="388" y="884"/>
                        </a:lnTo>
                        <a:lnTo>
                          <a:pt x="415" y="889"/>
                        </a:lnTo>
                        <a:lnTo>
                          <a:pt x="439" y="893"/>
                        </a:lnTo>
                        <a:lnTo>
                          <a:pt x="466" y="896"/>
                        </a:lnTo>
                        <a:lnTo>
                          <a:pt x="492" y="897"/>
                        </a:lnTo>
                        <a:lnTo>
                          <a:pt x="519" y="898"/>
                        </a:lnTo>
                        <a:close/>
                        <a:moveTo>
                          <a:pt x="1018" y="449"/>
                        </a:moveTo>
                        <a:lnTo>
                          <a:pt x="1017" y="470"/>
                        </a:lnTo>
                        <a:lnTo>
                          <a:pt x="1015" y="493"/>
                        </a:lnTo>
                        <a:lnTo>
                          <a:pt x="1012" y="515"/>
                        </a:lnTo>
                        <a:lnTo>
                          <a:pt x="1007" y="536"/>
                        </a:lnTo>
                        <a:lnTo>
                          <a:pt x="1002" y="557"/>
                        </a:lnTo>
                        <a:lnTo>
                          <a:pt x="995" y="577"/>
                        </a:lnTo>
                        <a:lnTo>
                          <a:pt x="987" y="598"/>
                        </a:lnTo>
                        <a:lnTo>
                          <a:pt x="979" y="617"/>
                        </a:lnTo>
                        <a:lnTo>
                          <a:pt x="968" y="636"/>
                        </a:lnTo>
                        <a:lnTo>
                          <a:pt x="957" y="655"/>
                        </a:lnTo>
                        <a:lnTo>
                          <a:pt x="945" y="672"/>
                        </a:lnTo>
                        <a:lnTo>
                          <a:pt x="932" y="690"/>
                        </a:lnTo>
                        <a:lnTo>
                          <a:pt x="918" y="707"/>
                        </a:lnTo>
                        <a:lnTo>
                          <a:pt x="904" y="724"/>
                        </a:lnTo>
                        <a:lnTo>
                          <a:pt x="889" y="739"/>
                        </a:lnTo>
                        <a:lnTo>
                          <a:pt x="872" y="754"/>
                        </a:lnTo>
                        <a:lnTo>
                          <a:pt x="854" y="769"/>
                        </a:lnTo>
                        <a:lnTo>
                          <a:pt x="836" y="782"/>
                        </a:lnTo>
                        <a:lnTo>
                          <a:pt x="817" y="794"/>
                        </a:lnTo>
                        <a:lnTo>
                          <a:pt x="797" y="807"/>
                        </a:lnTo>
                        <a:lnTo>
                          <a:pt x="777" y="818"/>
                        </a:lnTo>
                        <a:lnTo>
                          <a:pt x="756" y="828"/>
                        </a:lnTo>
                        <a:lnTo>
                          <a:pt x="735" y="839"/>
                        </a:lnTo>
                        <a:lnTo>
                          <a:pt x="713" y="847"/>
                        </a:lnTo>
                        <a:lnTo>
                          <a:pt x="691" y="855"/>
                        </a:lnTo>
                        <a:lnTo>
                          <a:pt x="667" y="861"/>
                        </a:lnTo>
                        <a:lnTo>
                          <a:pt x="643" y="867"/>
                        </a:lnTo>
                        <a:lnTo>
                          <a:pt x="620" y="872"/>
                        </a:lnTo>
                        <a:lnTo>
                          <a:pt x="595" y="876"/>
                        </a:lnTo>
                        <a:lnTo>
                          <a:pt x="570" y="879"/>
                        </a:lnTo>
                        <a:lnTo>
                          <a:pt x="544" y="881"/>
                        </a:lnTo>
                        <a:lnTo>
                          <a:pt x="519" y="881"/>
                        </a:lnTo>
                        <a:lnTo>
                          <a:pt x="493" y="881"/>
                        </a:lnTo>
                        <a:lnTo>
                          <a:pt x="468" y="879"/>
                        </a:lnTo>
                        <a:lnTo>
                          <a:pt x="443" y="876"/>
                        </a:lnTo>
                        <a:lnTo>
                          <a:pt x="418" y="872"/>
                        </a:lnTo>
                        <a:lnTo>
                          <a:pt x="393" y="867"/>
                        </a:lnTo>
                        <a:lnTo>
                          <a:pt x="370" y="861"/>
                        </a:lnTo>
                        <a:lnTo>
                          <a:pt x="347" y="855"/>
                        </a:lnTo>
                        <a:lnTo>
                          <a:pt x="324" y="847"/>
                        </a:lnTo>
                        <a:lnTo>
                          <a:pt x="302" y="839"/>
                        </a:lnTo>
                        <a:lnTo>
                          <a:pt x="281" y="828"/>
                        </a:lnTo>
                        <a:lnTo>
                          <a:pt x="259" y="818"/>
                        </a:lnTo>
                        <a:lnTo>
                          <a:pt x="239" y="807"/>
                        </a:lnTo>
                        <a:lnTo>
                          <a:pt x="220" y="794"/>
                        </a:lnTo>
                        <a:lnTo>
                          <a:pt x="201" y="782"/>
                        </a:lnTo>
                        <a:lnTo>
                          <a:pt x="182" y="769"/>
                        </a:lnTo>
                        <a:lnTo>
                          <a:pt x="166" y="754"/>
                        </a:lnTo>
                        <a:lnTo>
                          <a:pt x="149" y="739"/>
                        </a:lnTo>
                        <a:lnTo>
                          <a:pt x="134" y="724"/>
                        </a:lnTo>
                        <a:lnTo>
                          <a:pt x="118" y="707"/>
                        </a:lnTo>
                        <a:lnTo>
                          <a:pt x="104" y="690"/>
                        </a:lnTo>
                        <a:lnTo>
                          <a:pt x="91" y="672"/>
                        </a:lnTo>
                        <a:lnTo>
                          <a:pt x="79" y="655"/>
                        </a:lnTo>
                        <a:lnTo>
                          <a:pt x="69" y="636"/>
                        </a:lnTo>
                        <a:lnTo>
                          <a:pt x="58" y="617"/>
                        </a:lnTo>
                        <a:lnTo>
                          <a:pt x="50" y="598"/>
                        </a:lnTo>
                        <a:lnTo>
                          <a:pt x="41" y="577"/>
                        </a:lnTo>
                        <a:lnTo>
                          <a:pt x="35" y="557"/>
                        </a:lnTo>
                        <a:lnTo>
                          <a:pt x="29" y="536"/>
                        </a:lnTo>
                        <a:lnTo>
                          <a:pt x="25" y="515"/>
                        </a:lnTo>
                        <a:lnTo>
                          <a:pt x="22" y="493"/>
                        </a:lnTo>
                        <a:lnTo>
                          <a:pt x="20" y="470"/>
                        </a:lnTo>
                        <a:lnTo>
                          <a:pt x="19" y="449"/>
                        </a:lnTo>
                        <a:lnTo>
                          <a:pt x="20" y="426"/>
                        </a:lnTo>
                        <a:lnTo>
                          <a:pt x="22" y="405"/>
                        </a:lnTo>
                        <a:lnTo>
                          <a:pt x="25" y="383"/>
                        </a:lnTo>
                        <a:lnTo>
                          <a:pt x="29" y="362"/>
                        </a:lnTo>
                        <a:lnTo>
                          <a:pt x="35" y="341"/>
                        </a:lnTo>
                        <a:lnTo>
                          <a:pt x="41" y="321"/>
                        </a:lnTo>
                        <a:lnTo>
                          <a:pt x="50" y="300"/>
                        </a:lnTo>
                        <a:lnTo>
                          <a:pt x="58" y="281"/>
                        </a:lnTo>
                        <a:lnTo>
                          <a:pt x="69" y="261"/>
                        </a:lnTo>
                        <a:lnTo>
                          <a:pt x="79" y="243"/>
                        </a:lnTo>
                        <a:lnTo>
                          <a:pt x="91" y="224"/>
                        </a:lnTo>
                        <a:lnTo>
                          <a:pt x="104" y="207"/>
                        </a:lnTo>
                        <a:lnTo>
                          <a:pt x="118" y="190"/>
                        </a:lnTo>
                        <a:lnTo>
                          <a:pt x="134" y="174"/>
                        </a:lnTo>
                        <a:lnTo>
                          <a:pt x="149" y="159"/>
                        </a:lnTo>
                        <a:lnTo>
                          <a:pt x="166" y="143"/>
                        </a:lnTo>
                        <a:lnTo>
                          <a:pt x="182" y="129"/>
                        </a:lnTo>
                        <a:lnTo>
                          <a:pt x="201" y="116"/>
                        </a:lnTo>
                        <a:lnTo>
                          <a:pt x="220" y="102"/>
                        </a:lnTo>
                        <a:lnTo>
                          <a:pt x="239" y="90"/>
                        </a:lnTo>
                        <a:lnTo>
                          <a:pt x="259" y="79"/>
                        </a:lnTo>
                        <a:lnTo>
                          <a:pt x="281" y="68"/>
                        </a:lnTo>
                        <a:lnTo>
                          <a:pt x="302" y="59"/>
                        </a:lnTo>
                        <a:lnTo>
                          <a:pt x="324" y="51"/>
                        </a:lnTo>
                        <a:lnTo>
                          <a:pt x="347" y="43"/>
                        </a:lnTo>
                        <a:lnTo>
                          <a:pt x="370" y="36"/>
                        </a:lnTo>
                        <a:lnTo>
                          <a:pt x="393" y="30"/>
                        </a:lnTo>
                        <a:lnTo>
                          <a:pt x="418" y="25"/>
                        </a:lnTo>
                        <a:lnTo>
                          <a:pt x="443" y="21"/>
                        </a:lnTo>
                        <a:lnTo>
                          <a:pt x="468" y="19"/>
                        </a:lnTo>
                        <a:lnTo>
                          <a:pt x="493" y="17"/>
                        </a:lnTo>
                        <a:lnTo>
                          <a:pt x="519" y="16"/>
                        </a:lnTo>
                        <a:lnTo>
                          <a:pt x="544" y="17"/>
                        </a:lnTo>
                        <a:lnTo>
                          <a:pt x="570" y="19"/>
                        </a:lnTo>
                        <a:lnTo>
                          <a:pt x="595" y="21"/>
                        </a:lnTo>
                        <a:lnTo>
                          <a:pt x="620" y="25"/>
                        </a:lnTo>
                        <a:lnTo>
                          <a:pt x="643" y="30"/>
                        </a:lnTo>
                        <a:lnTo>
                          <a:pt x="667" y="36"/>
                        </a:lnTo>
                        <a:lnTo>
                          <a:pt x="691" y="43"/>
                        </a:lnTo>
                        <a:lnTo>
                          <a:pt x="713" y="51"/>
                        </a:lnTo>
                        <a:lnTo>
                          <a:pt x="735" y="59"/>
                        </a:lnTo>
                        <a:lnTo>
                          <a:pt x="756" y="68"/>
                        </a:lnTo>
                        <a:lnTo>
                          <a:pt x="777" y="79"/>
                        </a:lnTo>
                        <a:lnTo>
                          <a:pt x="797" y="90"/>
                        </a:lnTo>
                        <a:lnTo>
                          <a:pt x="817" y="102"/>
                        </a:lnTo>
                        <a:lnTo>
                          <a:pt x="836" y="116"/>
                        </a:lnTo>
                        <a:lnTo>
                          <a:pt x="854" y="129"/>
                        </a:lnTo>
                        <a:lnTo>
                          <a:pt x="872" y="143"/>
                        </a:lnTo>
                        <a:lnTo>
                          <a:pt x="889" y="159"/>
                        </a:lnTo>
                        <a:lnTo>
                          <a:pt x="904" y="174"/>
                        </a:lnTo>
                        <a:lnTo>
                          <a:pt x="918" y="190"/>
                        </a:lnTo>
                        <a:lnTo>
                          <a:pt x="932" y="207"/>
                        </a:lnTo>
                        <a:lnTo>
                          <a:pt x="945" y="224"/>
                        </a:lnTo>
                        <a:lnTo>
                          <a:pt x="957" y="243"/>
                        </a:lnTo>
                        <a:lnTo>
                          <a:pt x="968" y="261"/>
                        </a:lnTo>
                        <a:lnTo>
                          <a:pt x="979" y="281"/>
                        </a:lnTo>
                        <a:lnTo>
                          <a:pt x="987" y="300"/>
                        </a:lnTo>
                        <a:lnTo>
                          <a:pt x="995" y="321"/>
                        </a:lnTo>
                        <a:lnTo>
                          <a:pt x="1002" y="341"/>
                        </a:lnTo>
                        <a:lnTo>
                          <a:pt x="1007" y="362"/>
                        </a:lnTo>
                        <a:lnTo>
                          <a:pt x="1012" y="383"/>
                        </a:lnTo>
                        <a:lnTo>
                          <a:pt x="1015" y="405"/>
                        </a:lnTo>
                        <a:lnTo>
                          <a:pt x="1017" y="426"/>
                        </a:lnTo>
                        <a:lnTo>
                          <a:pt x="1018" y="449"/>
                        </a:lnTo>
                        <a:close/>
                      </a:path>
                    </a:pathLst>
                  </a:custGeom>
                  <a:solidFill>
                    <a:srgbClr val="00A9E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4" name="Freeform 7940">
                    <a:extLst>
                      <a:ext uri="{FF2B5EF4-FFF2-40B4-BE49-F238E27FC236}">
                        <a16:creationId xmlns:a16="http://schemas.microsoft.com/office/drawing/2014/main" xmlns="" id="{3216F6EF-5F19-4121-BBCA-3536DA22D7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1" y="1191"/>
                    <a:ext cx="171" cy="178"/>
                  </a:xfrm>
                  <a:custGeom>
                    <a:avLst/>
                    <a:gdLst>
                      <a:gd name="T0" fmla="*/ 1017 w 1027"/>
                      <a:gd name="T1" fmla="*/ 355 h 889"/>
                      <a:gd name="T2" fmla="*/ 977 w 1027"/>
                      <a:gd name="T3" fmla="*/ 252 h 889"/>
                      <a:gd name="T4" fmla="*/ 910 w 1027"/>
                      <a:gd name="T5" fmla="*/ 162 h 889"/>
                      <a:gd name="T6" fmla="*/ 821 w 1027"/>
                      <a:gd name="T7" fmla="*/ 88 h 889"/>
                      <a:gd name="T8" fmla="*/ 713 w 1027"/>
                      <a:gd name="T9" fmla="*/ 35 h 889"/>
                      <a:gd name="T10" fmla="*/ 592 w 1027"/>
                      <a:gd name="T11" fmla="*/ 5 h 889"/>
                      <a:gd name="T12" fmla="*/ 461 w 1027"/>
                      <a:gd name="T13" fmla="*/ 2 h 889"/>
                      <a:gd name="T14" fmla="*/ 337 w 1027"/>
                      <a:gd name="T15" fmla="*/ 26 h 889"/>
                      <a:gd name="T16" fmla="*/ 226 w 1027"/>
                      <a:gd name="T17" fmla="*/ 76 h 889"/>
                      <a:gd name="T18" fmla="*/ 133 w 1027"/>
                      <a:gd name="T19" fmla="*/ 145 h 889"/>
                      <a:gd name="T20" fmla="*/ 61 w 1027"/>
                      <a:gd name="T21" fmla="*/ 233 h 889"/>
                      <a:gd name="T22" fmla="*/ 16 w 1027"/>
                      <a:gd name="T23" fmla="*/ 333 h 889"/>
                      <a:gd name="T24" fmla="*/ 0 w 1027"/>
                      <a:gd name="T25" fmla="*/ 445 h 889"/>
                      <a:gd name="T26" fmla="*/ 16 w 1027"/>
                      <a:gd name="T27" fmla="*/ 556 h 889"/>
                      <a:gd name="T28" fmla="*/ 61 w 1027"/>
                      <a:gd name="T29" fmla="*/ 657 h 889"/>
                      <a:gd name="T30" fmla="*/ 133 w 1027"/>
                      <a:gd name="T31" fmla="*/ 743 h 889"/>
                      <a:gd name="T32" fmla="*/ 226 w 1027"/>
                      <a:gd name="T33" fmla="*/ 813 h 889"/>
                      <a:gd name="T34" fmla="*/ 337 w 1027"/>
                      <a:gd name="T35" fmla="*/ 862 h 889"/>
                      <a:gd name="T36" fmla="*/ 461 w 1027"/>
                      <a:gd name="T37" fmla="*/ 887 h 889"/>
                      <a:gd name="T38" fmla="*/ 592 w 1027"/>
                      <a:gd name="T39" fmla="*/ 884 h 889"/>
                      <a:gd name="T40" fmla="*/ 713 w 1027"/>
                      <a:gd name="T41" fmla="*/ 854 h 889"/>
                      <a:gd name="T42" fmla="*/ 821 w 1027"/>
                      <a:gd name="T43" fmla="*/ 801 h 889"/>
                      <a:gd name="T44" fmla="*/ 910 w 1027"/>
                      <a:gd name="T45" fmla="*/ 728 h 889"/>
                      <a:gd name="T46" fmla="*/ 977 w 1027"/>
                      <a:gd name="T47" fmla="*/ 638 h 889"/>
                      <a:gd name="T48" fmla="*/ 1017 w 1027"/>
                      <a:gd name="T49" fmla="*/ 534 h 889"/>
                      <a:gd name="T50" fmla="*/ 999 w 1027"/>
                      <a:gd name="T51" fmla="*/ 445 h 889"/>
                      <a:gd name="T52" fmla="*/ 983 w 1027"/>
                      <a:gd name="T53" fmla="*/ 549 h 889"/>
                      <a:gd name="T54" fmla="*/ 939 w 1027"/>
                      <a:gd name="T55" fmla="*/ 645 h 889"/>
                      <a:gd name="T56" fmla="*/ 872 w 1027"/>
                      <a:gd name="T57" fmla="*/ 727 h 889"/>
                      <a:gd name="T58" fmla="*/ 784 w 1027"/>
                      <a:gd name="T59" fmla="*/ 793 h 889"/>
                      <a:gd name="T60" fmla="*/ 680 w 1027"/>
                      <a:gd name="T61" fmla="*/ 839 h 889"/>
                      <a:gd name="T62" fmla="*/ 562 w 1027"/>
                      <a:gd name="T63" fmla="*/ 862 h 889"/>
                      <a:gd name="T64" fmla="*/ 439 w 1027"/>
                      <a:gd name="T65" fmla="*/ 859 h 889"/>
                      <a:gd name="T66" fmla="*/ 325 w 1027"/>
                      <a:gd name="T67" fmla="*/ 832 h 889"/>
                      <a:gd name="T68" fmla="*/ 224 w 1027"/>
                      <a:gd name="T69" fmla="*/ 780 h 889"/>
                      <a:gd name="T70" fmla="*/ 139 w 1027"/>
                      <a:gd name="T71" fmla="*/ 712 h 889"/>
                      <a:gd name="T72" fmla="*/ 77 w 1027"/>
                      <a:gd name="T73" fmla="*/ 626 h 889"/>
                      <a:gd name="T74" fmla="*/ 39 w 1027"/>
                      <a:gd name="T75" fmla="*/ 529 h 889"/>
                      <a:gd name="T76" fmla="*/ 29 w 1027"/>
                      <a:gd name="T77" fmla="*/ 423 h 889"/>
                      <a:gd name="T78" fmla="*/ 51 w 1027"/>
                      <a:gd name="T79" fmla="*/ 320 h 889"/>
                      <a:gd name="T80" fmla="*/ 99 w 1027"/>
                      <a:gd name="T81" fmla="*/ 227 h 889"/>
                      <a:gd name="T82" fmla="*/ 171 w 1027"/>
                      <a:gd name="T83" fmla="*/ 148 h 889"/>
                      <a:gd name="T84" fmla="*/ 263 w 1027"/>
                      <a:gd name="T85" fmla="*/ 86 h 889"/>
                      <a:gd name="T86" fmla="*/ 369 w 1027"/>
                      <a:gd name="T87" fmla="*/ 44 h 889"/>
                      <a:gd name="T88" fmla="*/ 489 w 1027"/>
                      <a:gd name="T89" fmla="*/ 25 h 889"/>
                      <a:gd name="T90" fmla="*/ 611 w 1027"/>
                      <a:gd name="T91" fmla="*/ 34 h 889"/>
                      <a:gd name="T92" fmla="*/ 724 w 1027"/>
                      <a:gd name="T93" fmla="*/ 66 h 889"/>
                      <a:gd name="T94" fmla="*/ 822 w 1027"/>
                      <a:gd name="T95" fmla="*/ 121 h 889"/>
                      <a:gd name="T96" fmla="*/ 901 w 1027"/>
                      <a:gd name="T97" fmla="*/ 194 h 889"/>
                      <a:gd name="T98" fmla="*/ 959 w 1027"/>
                      <a:gd name="T99" fmla="*/ 282 h 889"/>
                      <a:gd name="T100" fmla="*/ 993 w 1027"/>
                      <a:gd name="T101" fmla="*/ 381 h 8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27" h="889">
                        <a:moveTo>
                          <a:pt x="1027" y="445"/>
                        </a:moveTo>
                        <a:lnTo>
                          <a:pt x="1027" y="421"/>
                        </a:lnTo>
                        <a:lnTo>
                          <a:pt x="1025" y="399"/>
                        </a:lnTo>
                        <a:lnTo>
                          <a:pt x="1021" y="377"/>
                        </a:lnTo>
                        <a:lnTo>
                          <a:pt x="1017" y="355"/>
                        </a:lnTo>
                        <a:lnTo>
                          <a:pt x="1012" y="333"/>
                        </a:lnTo>
                        <a:lnTo>
                          <a:pt x="1004" y="313"/>
                        </a:lnTo>
                        <a:lnTo>
                          <a:pt x="996" y="292"/>
                        </a:lnTo>
                        <a:lnTo>
                          <a:pt x="987" y="272"/>
                        </a:lnTo>
                        <a:lnTo>
                          <a:pt x="977" y="252"/>
                        </a:lnTo>
                        <a:lnTo>
                          <a:pt x="965" y="233"/>
                        </a:lnTo>
                        <a:lnTo>
                          <a:pt x="953" y="214"/>
                        </a:lnTo>
                        <a:lnTo>
                          <a:pt x="939" y="196"/>
                        </a:lnTo>
                        <a:lnTo>
                          <a:pt x="925" y="178"/>
                        </a:lnTo>
                        <a:lnTo>
                          <a:pt x="910" y="162"/>
                        </a:lnTo>
                        <a:lnTo>
                          <a:pt x="894" y="145"/>
                        </a:lnTo>
                        <a:lnTo>
                          <a:pt x="876" y="130"/>
                        </a:lnTo>
                        <a:lnTo>
                          <a:pt x="859" y="116"/>
                        </a:lnTo>
                        <a:lnTo>
                          <a:pt x="841" y="101"/>
                        </a:lnTo>
                        <a:lnTo>
                          <a:pt x="821" y="88"/>
                        </a:lnTo>
                        <a:lnTo>
                          <a:pt x="801" y="76"/>
                        </a:lnTo>
                        <a:lnTo>
                          <a:pt x="780" y="64"/>
                        </a:lnTo>
                        <a:lnTo>
                          <a:pt x="758" y="53"/>
                        </a:lnTo>
                        <a:lnTo>
                          <a:pt x="737" y="44"/>
                        </a:lnTo>
                        <a:lnTo>
                          <a:pt x="713" y="35"/>
                        </a:lnTo>
                        <a:lnTo>
                          <a:pt x="690" y="26"/>
                        </a:lnTo>
                        <a:lnTo>
                          <a:pt x="667" y="20"/>
                        </a:lnTo>
                        <a:lnTo>
                          <a:pt x="642" y="14"/>
                        </a:lnTo>
                        <a:lnTo>
                          <a:pt x="617" y="9"/>
                        </a:lnTo>
                        <a:lnTo>
                          <a:pt x="592" y="5"/>
                        </a:lnTo>
                        <a:lnTo>
                          <a:pt x="566" y="2"/>
                        </a:lnTo>
                        <a:lnTo>
                          <a:pt x="540" y="1"/>
                        </a:lnTo>
                        <a:lnTo>
                          <a:pt x="514" y="0"/>
                        </a:lnTo>
                        <a:lnTo>
                          <a:pt x="487" y="1"/>
                        </a:lnTo>
                        <a:lnTo>
                          <a:pt x="461" y="2"/>
                        </a:lnTo>
                        <a:lnTo>
                          <a:pt x="436" y="5"/>
                        </a:lnTo>
                        <a:lnTo>
                          <a:pt x="410" y="9"/>
                        </a:lnTo>
                        <a:lnTo>
                          <a:pt x="385" y="14"/>
                        </a:lnTo>
                        <a:lnTo>
                          <a:pt x="361" y="20"/>
                        </a:lnTo>
                        <a:lnTo>
                          <a:pt x="337" y="26"/>
                        </a:lnTo>
                        <a:lnTo>
                          <a:pt x="314" y="35"/>
                        </a:lnTo>
                        <a:lnTo>
                          <a:pt x="291" y="44"/>
                        </a:lnTo>
                        <a:lnTo>
                          <a:pt x="269" y="53"/>
                        </a:lnTo>
                        <a:lnTo>
                          <a:pt x="247" y="64"/>
                        </a:lnTo>
                        <a:lnTo>
                          <a:pt x="226" y="76"/>
                        </a:lnTo>
                        <a:lnTo>
                          <a:pt x="206" y="88"/>
                        </a:lnTo>
                        <a:lnTo>
                          <a:pt x="187" y="101"/>
                        </a:lnTo>
                        <a:lnTo>
                          <a:pt x="168" y="116"/>
                        </a:lnTo>
                        <a:lnTo>
                          <a:pt x="150" y="130"/>
                        </a:lnTo>
                        <a:lnTo>
                          <a:pt x="133" y="145"/>
                        </a:lnTo>
                        <a:lnTo>
                          <a:pt x="117" y="162"/>
                        </a:lnTo>
                        <a:lnTo>
                          <a:pt x="101" y="178"/>
                        </a:lnTo>
                        <a:lnTo>
                          <a:pt x="87" y="196"/>
                        </a:lnTo>
                        <a:lnTo>
                          <a:pt x="74" y="214"/>
                        </a:lnTo>
                        <a:lnTo>
                          <a:pt x="61" y="233"/>
                        </a:lnTo>
                        <a:lnTo>
                          <a:pt x="51" y="252"/>
                        </a:lnTo>
                        <a:lnTo>
                          <a:pt x="40" y="272"/>
                        </a:lnTo>
                        <a:lnTo>
                          <a:pt x="30" y="292"/>
                        </a:lnTo>
                        <a:lnTo>
                          <a:pt x="22" y="313"/>
                        </a:lnTo>
                        <a:lnTo>
                          <a:pt x="16" y="333"/>
                        </a:lnTo>
                        <a:lnTo>
                          <a:pt x="10" y="355"/>
                        </a:lnTo>
                        <a:lnTo>
                          <a:pt x="5" y="377"/>
                        </a:lnTo>
                        <a:lnTo>
                          <a:pt x="2" y="399"/>
                        </a:lnTo>
                        <a:lnTo>
                          <a:pt x="1" y="421"/>
                        </a:lnTo>
                        <a:lnTo>
                          <a:pt x="0" y="445"/>
                        </a:lnTo>
                        <a:lnTo>
                          <a:pt x="1" y="467"/>
                        </a:lnTo>
                        <a:lnTo>
                          <a:pt x="2" y="490"/>
                        </a:lnTo>
                        <a:lnTo>
                          <a:pt x="5" y="513"/>
                        </a:lnTo>
                        <a:lnTo>
                          <a:pt x="10" y="534"/>
                        </a:lnTo>
                        <a:lnTo>
                          <a:pt x="16" y="556"/>
                        </a:lnTo>
                        <a:lnTo>
                          <a:pt x="22" y="577"/>
                        </a:lnTo>
                        <a:lnTo>
                          <a:pt x="30" y="598"/>
                        </a:lnTo>
                        <a:lnTo>
                          <a:pt x="40" y="618"/>
                        </a:lnTo>
                        <a:lnTo>
                          <a:pt x="51" y="638"/>
                        </a:lnTo>
                        <a:lnTo>
                          <a:pt x="61" y="657"/>
                        </a:lnTo>
                        <a:lnTo>
                          <a:pt x="74" y="676"/>
                        </a:lnTo>
                        <a:lnTo>
                          <a:pt x="87" y="693"/>
                        </a:lnTo>
                        <a:lnTo>
                          <a:pt x="101" y="710"/>
                        </a:lnTo>
                        <a:lnTo>
                          <a:pt x="117" y="728"/>
                        </a:lnTo>
                        <a:lnTo>
                          <a:pt x="133" y="743"/>
                        </a:lnTo>
                        <a:lnTo>
                          <a:pt x="150" y="759"/>
                        </a:lnTo>
                        <a:lnTo>
                          <a:pt x="168" y="774"/>
                        </a:lnTo>
                        <a:lnTo>
                          <a:pt x="187" y="787"/>
                        </a:lnTo>
                        <a:lnTo>
                          <a:pt x="206" y="801"/>
                        </a:lnTo>
                        <a:lnTo>
                          <a:pt x="226" y="813"/>
                        </a:lnTo>
                        <a:lnTo>
                          <a:pt x="247" y="825"/>
                        </a:lnTo>
                        <a:lnTo>
                          <a:pt x="269" y="836"/>
                        </a:lnTo>
                        <a:lnTo>
                          <a:pt x="291" y="846"/>
                        </a:lnTo>
                        <a:lnTo>
                          <a:pt x="314" y="854"/>
                        </a:lnTo>
                        <a:lnTo>
                          <a:pt x="337" y="862"/>
                        </a:lnTo>
                        <a:lnTo>
                          <a:pt x="361" y="869"/>
                        </a:lnTo>
                        <a:lnTo>
                          <a:pt x="385" y="876"/>
                        </a:lnTo>
                        <a:lnTo>
                          <a:pt x="410" y="881"/>
                        </a:lnTo>
                        <a:lnTo>
                          <a:pt x="436" y="884"/>
                        </a:lnTo>
                        <a:lnTo>
                          <a:pt x="461" y="887"/>
                        </a:lnTo>
                        <a:lnTo>
                          <a:pt x="487" y="889"/>
                        </a:lnTo>
                        <a:lnTo>
                          <a:pt x="514" y="889"/>
                        </a:lnTo>
                        <a:lnTo>
                          <a:pt x="540" y="889"/>
                        </a:lnTo>
                        <a:lnTo>
                          <a:pt x="566" y="887"/>
                        </a:lnTo>
                        <a:lnTo>
                          <a:pt x="592" y="884"/>
                        </a:lnTo>
                        <a:lnTo>
                          <a:pt x="617" y="881"/>
                        </a:lnTo>
                        <a:lnTo>
                          <a:pt x="642" y="876"/>
                        </a:lnTo>
                        <a:lnTo>
                          <a:pt x="667" y="869"/>
                        </a:lnTo>
                        <a:lnTo>
                          <a:pt x="690" y="862"/>
                        </a:lnTo>
                        <a:lnTo>
                          <a:pt x="713" y="854"/>
                        </a:lnTo>
                        <a:lnTo>
                          <a:pt x="737" y="846"/>
                        </a:lnTo>
                        <a:lnTo>
                          <a:pt x="758" y="836"/>
                        </a:lnTo>
                        <a:lnTo>
                          <a:pt x="780" y="825"/>
                        </a:lnTo>
                        <a:lnTo>
                          <a:pt x="801" y="813"/>
                        </a:lnTo>
                        <a:lnTo>
                          <a:pt x="821" y="801"/>
                        </a:lnTo>
                        <a:lnTo>
                          <a:pt x="841" y="787"/>
                        </a:lnTo>
                        <a:lnTo>
                          <a:pt x="859" y="774"/>
                        </a:lnTo>
                        <a:lnTo>
                          <a:pt x="876" y="759"/>
                        </a:lnTo>
                        <a:lnTo>
                          <a:pt x="894" y="743"/>
                        </a:lnTo>
                        <a:lnTo>
                          <a:pt x="910" y="728"/>
                        </a:lnTo>
                        <a:lnTo>
                          <a:pt x="925" y="710"/>
                        </a:lnTo>
                        <a:lnTo>
                          <a:pt x="939" y="693"/>
                        </a:lnTo>
                        <a:lnTo>
                          <a:pt x="953" y="676"/>
                        </a:lnTo>
                        <a:lnTo>
                          <a:pt x="965" y="657"/>
                        </a:lnTo>
                        <a:lnTo>
                          <a:pt x="977" y="638"/>
                        </a:lnTo>
                        <a:lnTo>
                          <a:pt x="987" y="618"/>
                        </a:lnTo>
                        <a:lnTo>
                          <a:pt x="996" y="598"/>
                        </a:lnTo>
                        <a:lnTo>
                          <a:pt x="1004" y="577"/>
                        </a:lnTo>
                        <a:lnTo>
                          <a:pt x="1012" y="556"/>
                        </a:lnTo>
                        <a:lnTo>
                          <a:pt x="1017" y="534"/>
                        </a:lnTo>
                        <a:lnTo>
                          <a:pt x="1021" y="513"/>
                        </a:lnTo>
                        <a:lnTo>
                          <a:pt x="1025" y="490"/>
                        </a:lnTo>
                        <a:lnTo>
                          <a:pt x="1027" y="467"/>
                        </a:lnTo>
                        <a:lnTo>
                          <a:pt x="1027" y="445"/>
                        </a:lnTo>
                        <a:close/>
                        <a:moveTo>
                          <a:pt x="999" y="445"/>
                        </a:moveTo>
                        <a:lnTo>
                          <a:pt x="997" y="466"/>
                        </a:lnTo>
                        <a:lnTo>
                          <a:pt x="995" y="488"/>
                        </a:lnTo>
                        <a:lnTo>
                          <a:pt x="993" y="508"/>
                        </a:lnTo>
                        <a:lnTo>
                          <a:pt x="988" y="529"/>
                        </a:lnTo>
                        <a:lnTo>
                          <a:pt x="983" y="549"/>
                        </a:lnTo>
                        <a:lnTo>
                          <a:pt x="976" y="569"/>
                        </a:lnTo>
                        <a:lnTo>
                          <a:pt x="969" y="588"/>
                        </a:lnTo>
                        <a:lnTo>
                          <a:pt x="959" y="608"/>
                        </a:lnTo>
                        <a:lnTo>
                          <a:pt x="950" y="626"/>
                        </a:lnTo>
                        <a:lnTo>
                          <a:pt x="939" y="645"/>
                        </a:lnTo>
                        <a:lnTo>
                          <a:pt x="927" y="662"/>
                        </a:lnTo>
                        <a:lnTo>
                          <a:pt x="916" y="679"/>
                        </a:lnTo>
                        <a:lnTo>
                          <a:pt x="901" y="695"/>
                        </a:lnTo>
                        <a:lnTo>
                          <a:pt x="887" y="712"/>
                        </a:lnTo>
                        <a:lnTo>
                          <a:pt x="872" y="727"/>
                        </a:lnTo>
                        <a:lnTo>
                          <a:pt x="856" y="741"/>
                        </a:lnTo>
                        <a:lnTo>
                          <a:pt x="840" y="755"/>
                        </a:lnTo>
                        <a:lnTo>
                          <a:pt x="822" y="768"/>
                        </a:lnTo>
                        <a:lnTo>
                          <a:pt x="803" y="780"/>
                        </a:lnTo>
                        <a:lnTo>
                          <a:pt x="784" y="793"/>
                        </a:lnTo>
                        <a:lnTo>
                          <a:pt x="765" y="804"/>
                        </a:lnTo>
                        <a:lnTo>
                          <a:pt x="745" y="813"/>
                        </a:lnTo>
                        <a:lnTo>
                          <a:pt x="724" y="822"/>
                        </a:lnTo>
                        <a:lnTo>
                          <a:pt x="702" y="832"/>
                        </a:lnTo>
                        <a:lnTo>
                          <a:pt x="680" y="839"/>
                        </a:lnTo>
                        <a:lnTo>
                          <a:pt x="657" y="845"/>
                        </a:lnTo>
                        <a:lnTo>
                          <a:pt x="635" y="851"/>
                        </a:lnTo>
                        <a:lnTo>
                          <a:pt x="611" y="855"/>
                        </a:lnTo>
                        <a:lnTo>
                          <a:pt x="587" y="859"/>
                        </a:lnTo>
                        <a:lnTo>
                          <a:pt x="562" y="862"/>
                        </a:lnTo>
                        <a:lnTo>
                          <a:pt x="539" y="863"/>
                        </a:lnTo>
                        <a:lnTo>
                          <a:pt x="514" y="864"/>
                        </a:lnTo>
                        <a:lnTo>
                          <a:pt x="489" y="863"/>
                        </a:lnTo>
                        <a:lnTo>
                          <a:pt x="464" y="862"/>
                        </a:lnTo>
                        <a:lnTo>
                          <a:pt x="439" y="859"/>
                        </a:lnTo>
                        <a:lnTo>
                          <a:pt x="415" y="855"/>
                        </a:lnTo>
                        <a:lnTo>
                          <a:pt x="392" y="851"/>
                        </a:lnTo>
                        <a:lnTo>
                          <a:pt x="369" y="845"/>
                        </a:lnTo>
                        <a:lnTo>
                          <a:pt x="347" y="839"/>
                        </a:lnTo>
                        <a:lnTo>
                          <a:pt x="325" y="832"/>
                        </a:lnTo>
                        <a:lnTo>
                          <a:pt x="303" y="822"/>
                        </a:lnTo>
                        <a:lnTo>
                          <a:pt x="283" y="813"/>
                        </a:lnTo>
                        <a:lnTo>
                          <a:pt x="263" y="804"/>
                        </a:lnTo>
                        <a:lnTo>
                          <a:pt x="242" y="793"/>
                        </a:lnTo>
                        <a:lnTo>
                          <a:pt x="224" y="780"/>
                        </a:lnTo>
                        <a:lnTo>
                          <a:pt x="206" y="768"/>
                        </a:lnTo>
                        <a:lnTo>
                          <a:pt x="188" y="755"/>
                        </a:lnTo>
                        <a:lnTo>
                          <a:pt x="171" y="741"/>
                        </a:lnTo>
                        <a:lnTo>
                          <a:pt x="155" y="727"/>
                        </a:lnTo>
                        <a:lnTo>
                          <a:pt x="139" y="712"/>
                        </a:lnTo>
                        <a:lnTo>
                          <a:pt x="125" y="695"/>
                        </a:lnTo>
                        <a:lnTo>
                          <a:pt x="112" y="679"/>
                        </a:lnTo>
                        <a:lnTo>
                          <a:pt x="99" y="662"/>
                        </a:lnTo>
                        <a:lnTo>
                          <a:pt x="87" y="645"/>
                        </a:lnTo>
                        <a:lnTo>
                          <a:pt x="77" y="626"/>
                        </a:lnTo>
                        <a:lnTo>
                          <a:pt x="67" y="608"/>
                        </a:lnTo>
                        <a:lnTo>
                          <a:pt x="59" y="588"/>
                        </a:lnTo>
                        <a:lnTo>
                          <a:pt x="51" y="569"/>
                        </a:lnTo>
                        <a:lnTo>
                          <a:pt x="45" y="549"/>
                        </a:lnTo>
                        <a:lnTo>
                          <a:pt x="39" y="529"/>
                        </a:lnTo>
                        <a:lnTo>
                          <a:pt x="34" y="508"/>
                        </a:lnTo>
                        <a:lnTo>
                          <a:pt x="32" y="488"/>
                        </a:lnTo>
                        <a:lnTo>
                          <a:pt x="29" y="466"/>
                        </a:lnTo>
                        <a:lnTo>
                          <a:pt x="29" y="445"/>
                        </a:lnTo>
                        <a:lnTo>
                          <a:pt x="29" y="423"/>
                        </a:lnTo>
                        <a:lnTo>
                          <a:pt x="32" y="402"/>
                        </a:lnTo>
                        <a:lnTo>
                          <a:pt x="34" y="381"/>
                        </a:lnTo>
                        <a:lnTo>
                          <a:pt x="39" y="360"/>
                        </a:lnTo>
                        <a:lnTo>
                          <a:pt x="45" y="340"/>
                        </a:lnTo>
                        <a:lnTo>
                          <a:pt x="51" y="320"/>
                        </a:lnTo>
                        <a:lnTo>
                          <a:pt x="59" y="300"/>
                        </a:lnTo>
                        <a:lnTo>
                          <a:pt x="67" y="282"/>
                        </a:lnTo>
                        <a:lnTo>
                          <a:pt x="77" y="263"/>
                        </a:lnTo>
                        <a:lnTo>
                          <a:pt x="87" y="245"/>
                        </a:lnTo>
                        <a:lnTo>
                          <a:pt x="99" y="227"/>
                        </a:lnTo>
                        <a:lnTo>
                          <a:pt x="112" y="210"/>
                        </a:lnTo>
                        <a:lnTo>
                          <a:pt x="125" y="194"/>
                        </a:lnTo>
                        <a:lnTo>
                          <a:pt x="139" y="178"/>
                        </a:lnTo>
                        <a:lnTo>
                          <a:pt x="155" y="163"/>
                        </a:lnTo>
                        <a:lnTo>
                          <a:pt x="171" y="148"/>
                        </a:lnTo>
                        <a:lnTo>
                          <a:pt x="188" y="134"/>
                        </a:lnTo>
                        <a:lnTo>
                          <a:pt x="206" y="121"/>
                        </a:lnTo>
                        <a:lnTo>
                          <a:pt x="224" y="108"/>
                        </a:lnTo>
                        <a:lnTo>
                          <a:pt x="242" y="97"/>
                        </a:lnTo>
                        <a:lnTo>
                          <a:pt x="263" y="86"/>
                        </a:lnTo>
                        <a:lnTo>
                          <a:pt x="283" y="76"/>
                        </a:lnTo>
                        <a:lnTo>
                          <a:pt x="303" y="66"/>
                        </a:lnTo>
                        <a:lnTo>
                          <a:pt x="325" y="58"/>
                        </a:lnTo>
                        <a:lnTo>
                          <a:pt x="347" y="51"/>
                        </a:lnTo>
                        <a:lnTo>
                          <a:pt x="369" y="44"/>
                        </a:lnTo>
                        <a:lnTo>
                          <a:pt x="392" y="39"/>
                        </a:lnTo>
                        <a:lnTo>
                          <a:pt x="415" y="34"/>
                        </a:lnTo>
                        <a:lnTo>
                          <a:pt x="439" y="31"/>
                        </a:lnTo>
                        <a:lnTo>
                          <a:pt x="464" y="27"/>
                        </a:lnTo>
                        <a:lnTo>
                          <a:pt x="489" y="25"/>
                        </a:lnTo>
                        <a:lnTo>
                          <a:pt x="514" y="25"/>
                        </a:lnTo>
                        <a:lnTo>
                          <a:pt x="539" y="25"/>
                        </a:lnTo>
                        <a:lnTo>
                          <a:pt x="562" y="27"/>
                        </a:lnTo>
                        <a:lnTo>
                          <a:pt x="587" y="31"/>
                        </a:lnTo>
                        <a:lnTo>
                          <a:pt x="611" y="34"/>
                        </a:lnTo>
                        <a:lnTo>
                          <a:pt x="635" y="39"/>
                        </a:lnTo>
                        <a:lnTo>
                          <a:pt x="657" y="44"/>
                        </a:lnTo>
                        <a:lnTo>
                          <a:pt x="680" y="51"/>
                        </a:lnTo>
                        <a:lnTo>
                          <a:pt x="702" y="58"/>
                        </a:lnTo>
                        <a:lnTo>
                          <a:pt x="724" y="66"/>
                        </a:lnTo>
                        <a:lnTo>
                          <a:pt x="745" y="76"/>
                        </a:lnTo>
                        <a:lnTo>
                          <a:pt x="765" y="86"/>
                        </a:lnTo>
                        <a:lnTo>
                          <a:pt x="784" y="97"/>
                        </a:lnTo>
                        <a:lnTo>
                          <a:pt x="803" y="108"/>
                        </a:lnTo>
                        <a:lnTo>
                          <a:pt x="822" y="121"/>
                        </a:lnTo>
                        <a:lnTo>
                          <a:pt x="840" y="134"/>
                        </a:lnTo>
                        <a:lnTo>
                          <a:pt x="856" y="148"/>
                        </a:lnTo>
                        <a:lnTo>
                          <a:pt x="872" y="163"/>
                        </a:lnTo>
                        <a:lnTo>
                          <a:pt x="887" y="178"/>
                        </a:lnTo>
                        <a:lnTo>
                          <a:pt x="901" y="194"/>
                        </a:lnTo>
                        <a:lnTo>
                          <a:pt x="916" y="210"/>
                        </a:lnTo>
                        <a:lnTo>
                          <a:pt x="927" y="227"/>
                        </a:lnTo>
                        <a:lnTo>
                          <a:pt x="939" y="245"/>
                        </a:lnTo>
                        <a:lnTo>
                          <a:pt x="950" y="263"/>
                        </a:lnTo>
                        <a:lnTo>
                          <a:pt x="959" y="282"/>
                        </a:lnTo>
                        <a:lnTo>
                          <a:pt x="969" y="300"/>
                        </a:lnTo>
                        <a:lnTo>
                          <a:pt x="976" y="320"/>
                        </a:lnTo>
                        <a:lnTo>
                          <a:pt x="983" y="340"/>
                        </a:lnTo>
                        <a:lnTo>
                          <a:pt x="988" y="360"/>
                        </a:lnTo>
                        <a:lnTo>
                          <a:pt x="993" y="381"/>
                        </a:lnTo>
                        <a:lnTo>
                          <a:pt x="995" y="402"/>
                        </a:lnTo>
                        <a:lnTo>
                          <a:pt x="997" y="423"/>
                        </a:lnTo>
                        <a:lnTo>
                          <a:pt x="999" y="445"/>
                        </a:lnTo>
                        <a:close/>
                      </a:path>
                    </a:pathLst>
                  </a:custGeom>
                  <a:solidFill>
                    <a:srgbClr val="00AB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5" name="Freeform 7941">
                    <a:extLst>
                      <a:ext uri="{FF2B5EF4-FFF2-40B4-BE49-F238E27FC236}">
                        <a16:creationId xmlns:a16="http://schemas.microsoft.com/office/drawing/2014/main" xmlns="" id="{F2C6E790-FBEA-4B34-8334-4B24FC9EDEE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3" y="1193"/>
                    <a:ext cx="167" cy="173"/>
                  </a:xfrm>
                  <a:custGeom>
                    <a:avLst/>
                    <a:gdLst>
                      <a:gd name="T0" fmla="*/ 988 w 999"/>
                      <a:gd name="T1" fmla="*/ 346 h 865"/>
                      <a:gd name="T2" fmla="*/ 949 w 999"/>
                      <a:gd name="T3" fmla="*/ 245 h 865"/>
                      <a:gd name="T4" fmla="*/ 885 w 999"/>
                      <a:gd name="T5" fmla="*/ 158 h 865"/>
                      <a:gd name="T6" fmla="*/ 798 w 999"/>
                      <a:gd name="T7" fmla="*/ 86 h 865"/>
                      <a:gd name="T8" fmla="*/ 694 w 999"/>
                      <a:gd name="T9" fmla="*/ 35 h 865"/>
                      <a:gd name="T10" fmla="*/ 576 w 999"/>
                      <a:gd name="T11" fmla="*/ 5 h 865"/>
                      <a:gd name="T12" fmla="*/ 449 w 999"/>
                      <a:gd name="T13" fmla="*/ 3 h 865"/>
                      <a:gd name="T14" fmla="*/ 328 w 999"/>
                      <a:gd name="T15" fmla="*/ 27 h 865"/>
                      <a:gd name="T16" fmla="*/ 220 w 999"/>
                      <a:gd name="T17" fmla="*/ 74 h 865"/>
                      <a:gd name="T18" fmla="*/ 130 w 999"/>
                      <a:gd name="T19" fmla="*/ 143 h 865"/>
                      <a:gd name="T20" fmla="*/ 60 w 999"/>
                      <a:gd name="T21" fmla="*/ 227 h 865"/>
                      <a:gd name="T22" fmla="*/ 16 w 999"/>
                      <a:gd name="T23" fmla="*/ 325 h 865"/>
                      <a:gd name="T24" fmla="*/ 0 w 999"/>
                      <a:gd name="T25" fmla="*/ 433 h 865"/>
                      <a:gd name="T26" fmla="*/ 16 w 999"/>
                      <a:gd name="T27" fmla="*/ 541 h 865"/>
                      <a:gd name="T28" fmla="*/ 60 w 999"/>
                      <a:gd name="T29" fmla="*/ 639 h 865"/>
                      <a:gd name="T30" fmla="*/ 130 w 999"/>
                      <a:gd name="T31" fmla="*/ 723 h 865"/>
                      <a:gd name="T32" fmla="*/ 220 w 999"/>
                      <a:gd name="T33" fmla="*/ 791 h 865"/>
                      <a:gd name="T34" fmla="*/ 328 w 999"/>
                      <a:gd name="T35" fmla="*/ 839 h 865"/>
                      <a:gd name="T36" fmla="*/ 449 w 999"/>
                      <a:gd name="T37" fmla="*/ 863 h 865"/>
                      <a:gd name="T38" fmla="*/ 576 w 999"/>
                      <a:gd name="T39" fmla="*/ 860 h 865"/>
                      <a:gd name="T40" fmla="*/ 694 w 999"/>
                      <a:gd name="T41" fmla="*/ 831 h 865"/>
                      <a:gd name="T42" fmla="*/ 798 w 999"/>
                      <a:gd name="T43" fmla="*/ 778 h 865"/>
                      <a:gd name="T44" fmla="*/ 885 w 999"/>
                      <a:gd name="T45" fmla="*/ 708 h 865"/>
                      <a:gd name="T46" fmla="*/ 949 w 999"/>
                      <a:gd name="T47" fmla="*/ 620 h 865"/>
                      <a:gd name="T48" fmla="*/ 988 w 999"/>
                      <a:gd name="T49" fmla="*/ 520 h 865"/>
                      <a:gd name="T50" fmla="*/ 969 w 999"/>
                      <a:gd name="T51" fmla="*/ 433 h 865"/>
                      <a:gd name="T52" fmla="*/ 955 w 999"/>
                      <a:gd name="T53" fmla="*/ 534 h 865"/>
                      <a:gd name="T54" fmla="*/ 912 w 999"/>
                      <a:gd name="T55" fmla="*/ 627 h 865"/>
                      <a:gd name="T56" fmla="*/ 847 w 999"/>
                      <a:gd name="T57" fmla="*/ 706 h 865"/>
                      <a:gd name="T58" fmla="*/ 762 w 999"/>
                      <a:gd name="T59" fmla="*/ 770 h 865"/>
                      <a:gd name="T60" fmla="*/ 661 w 999"/>
                      <a:gd name="T61" fmla="*/ 814 h 865"/>
                      <a:gd name="T62" fmla="*/ 547 w 999"/>
                      <a:gd name="T63" fmla="*/ 837 h 865"/>
                      <a:gd name="T64" fmla="*/ 428 w 999"/>
                      <a:gd name="T65" fmla="*/ 835 h 865"/>
                      <a:gd name="T66" fmla="*/ 316 w 999"/>
                      <a:gd name="T67" fmla="*/ 807 h 865"/>
                      <a:gd name="T68" fmla="*/ 218 w 999"/>
                      <a:gd name="T69" fmla="*/ 759 h 865"/>
                      <a:gd name="T70" fmla="*/ 137 w 999"/>
                      <a:gd name="T71" fmla="*/ 691 h 865"/>
                      <a:gd name="T72" fmla="*/ 76 w 999"/>
                      <a:gd name="T73" fmla="*/ 609 h 865"/>
                      <a:gd name="T74" fmla="*/ 39 w 999"/>
                      <a:gd name="T75" fmla="*/ 515 h 865"/>
                      <a:gd name="T76" fmla="*/ 31 w 999"/>
                      <a:gd name="T77" fmla="*/ 411 h 865"/>
                      <a:gd name="T78" fmla="*/ 51 w 999"/>
                      <a:gd name="T79" fmla="*/ 312 h 865"/>
                      <a:gd name="T80" fmla="*/ 98 w 999"/>
                      <a:gd name="T81" fmla="*/ 222 h 865"/>
                      <a:gd name="T82" fmla="*/ 167 w 999"/>
                      <a:gd name="T83" fmla="*/ 145 h 865"/>
                      <a:gd name="T84" fmla="*/ 256 w 999"/>
                      <a:gd name="T85" fmla="*/ 85 h 865"/>
                      <a:gd name="T86" fmla="*/ 360 w 999"/>
                      <a:gd name="T87" fmla="*/ 44 h 865"/>
                      <a:gd name="T88" fmla="*/ 475 w 999"/>
                      <a:gd name="T89" fmla="*/ 27 h 865"/>
                      <a:gd name="T90" fmla="*/ 595 w 999"/>
                      <a:gd name="T91" fmla="*/ 34 h 865"/>
                      <a:gd name="T92" fmla="*/ 704 w 999"/>
                      <a:gd name="T93" fmla="*/ 66 h 865"/>
                      <a:gd name="T94" fmla="*/ 798 w 999"/>
                      <a:gd name="T95" fmla="*/ 119 h 865"/>
                      <a:gd name="T96" fmla="*/ 875 w 999"/>
                      <a:gd name="T97" fmla="*/ 190 h 865"/>
                      <a:gd name="T98" fmla="*/ 932 w 999"/>
                      <a:gd name="T99" fmla="*/ 274 h 865"/>
                      <a:gd name="T100" fmla="*/ 964 w 999"/>
                      <a:gd name="T101" fmla="*/ 370 h 8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99" h="865">
                        <a:moveTo>
                          <a:pt x="999" y="433"/>
                        </a:moveTo>
                        <a:lnTo>
                          <a:pt x="998" y="410"/>
                        </a:lnTo>
                        <a:lnTo>
                          <a:pt x="996" y="389"/>
                        </a:lnTo>
                        <a:lnTo>
                          <a:pt x="993" y="367"/>
                        </a:lnTo>
                        <a:lnTo>
                          <a:pt x="988" y="346"/>
                        </a:lnTo>
                        <a:lnTo>
                          <a:pt x="983" y="325"/>
                        </a:lnTo>
                        <a:lnTo>
                          <a:pt x="976" y="305"/>
                        </a:lnTo>
                        <a:lnTo>
                          <a:pt x="968" y="284"/>
                        </a:lnTo>
                        <a:lnTo>
                          <a:pt x="960" y="265"/>
                        </a:lnTo>
                        <a:lnTo>
                          <a:pt x="949" y="245"/>
                        </a:lnTo>
                        <a:lnTo>
                          <a:pt x="938" y="227"/>
                        </a:lnTo>
                        <a:lnTo>
                          <a:pt x="926" y="208"/>
                        </a:lnTo>
                        <a:lnTo>
                          <a:pt x="913" y="191"/>
                        </a:lnTo>
                        <a:lnTo>
                          <a:pt x="899" y="174"/>
                        </a:lnTo>
                        <a:lnTo>
                          <a:pt x="885" y="158"/>
                        </a:lnTo>
                        <a:lnTo>
                          <a:pt x="870" y="143"/>
                        </a:lnTo>
                        <a:lnTo>
                          <a:pt x="853" y="127"/>
                        </a:lnTo>
                        <a:lnTo>
                          <a:pt x="835" y="113"/>
                        </a:lnTo>
                        <a:lnTo>
                          <a:pt x="817" y="100"/>
                        </a:lnTo>
                        <a:lnTo>
                          <a:pt x="798" y="86"/>
                        </a:lnTo>
                        <a:lnTo>
                          <a:pt x="778" y="74"/>
                        </a:lnTo>
                        <a:lnTo>
                          <a:pt x="758" y="63"/>
                        </a:lnTo>
                        <a:lnTo>
                          <a:pt x="737" y="52"/>
                        </a:lnTo>
                        <a:lnTo>
                          <a:pt x="716" y="43"/>
                        </a:lnTo>
                        <a:lnTo>
                          <a:pt x="694" y="35"/>
                        </a:lnTo>
                        <a:lnTo>
                          <a:pt x="672" y="27"/>
                        </a:lnTo>
                        <a:lnTo>
                          <a:pt x="648" y="20"/>
                        </a:lnTo>
                        <a:lnTo>
                          <a:pt x="624" y="14"/>
                        </a:lnTo>
                        <a:lnTo>
                          <a:pt x="601" y="9"/>
                        </a:lnTo>
                        <a:lnTo>
                          <a:pt x="576" y="5"/>
                        </a:lnTo>
                        <a:lnTo>
                          <a:pt x="551" y="3"/>
                        </a:lnTo>
                        <a:lnTo>
                          <a:pt x="525" y="1"/>
                        </a:lnTo>
                        <a:lnTo>
                          <a:pt x="500" y="0"/>
                        </a:lnTo>
                        <a:lnTo>
                          <a:pt x="474" y="1"/>
                        </a:lnTo>
                        <a:lnTo>
                          <a:pt x="449" y="3"/>
                        </a:lnTo>
                        <a:lnTo>
                          <a:pt x="424" y="5"/>
                        </a:lnTo>
                        <a:lnTo>
                          <a:pt x="399" y="9"/>
                        </a:lnTo>
                        <a:lnTo>
                          <a:pt x="374" y="14"/>
                        </a:lnTo>
                        <a:lnTo>
                          <a:pt x="351" y="20"/>
                        </a:lnTo>
                        <a:lnTo>
                          <a:pt x="328" y="27"/>
                        </a:lnTo>
                        <a:lnTo>
                          <a:pt x="305" y="35"/>
                        </a:lnTo>
                        <a:lnTo>
                          <a:pt x="283" y="43"/>
                        </a:lnTo>
                        <a:lnTo>
                          <a:pt x="262" y="52"/>
                        </a:lnTo>
                        <a:lnTo>
                          <a:pt x="240" y="63"/>
                        </a:lnTo>
                        <a:lnTo>
                          <a:pt x="220" y="74"/>
                        </a:lnTo>
                        <a:lnTo>
                          <a:pt x="201" y="86"/>
                        </a:lnTo>
                        <a:lnTo>
                          <a:pt x="182" y="100"/>
                        </a:lnTo>
                        <a:lnTo>
                          <a:pt x="163" y="113"/>
                        </a:lnTo>
                        <a:lnTo>
                          <a:pt x="147" y="127"/>
                        </a:lnTo>
                        <a:lnTo>
                          <a:pt x="130" y="143"/>
                        </a:lnTo>
                        <a:lnTo>
                          <a:pt x="115" y="158"/>
                        </a:lnTo>
                        <a:lnTo>
                          <a:pt x="99" y="174"/>
                        </a:lnTo>
                        <a:lnTo>
                          <a:pt x="85" y="191"/>
                        </a:lnTo>
                        <a:lnTo>
                          <a:pt x="72" y="208"/>
                        </a:lnTo>
                        <a:lnTo>
                          <a:pt x="60" y="227"/>
                        </a:lnTo>
                        <a:lnTo>
                          <a:pt x="50" y="245"/>
                        </a:lnTo>
                        <a:lnTo>
                          <a:pt x="39" y="265"/>
                        </a:lnTo>
                        <a:lnTo>
                          <a:pt x="31" y="284"/>
                        </a:lnTo>
                        <a:lnTo>
                          <a:pt x="22" y="305"/>
                        </a:lnTo>
                        <a:lnTo>
                          <a:pt x="16" y="325"/>
                        </a:lnTo>
                        <a:lnTo>
                          <a:pt x="10" y="346"/>
                        </a:lnTo>
                        <a:lnTo>
                          <a:pt x="6" y="367"/>
                        </a:lnTo>
                        <a:lnTo>
                          <a:pt x="3" y="389"/>
                        </a:lnTo>
                        <a:lnTo>
                          <a:pt x="1" y="410"/>
                        </a:lnTo>
                        <a:lnTo>
                          <a:pt x="0" y="433"/>
                        </a:lnTo>
                        <a:lnTo>
                          <a:pt x="1" y="454"/>
                        </a:lnTo>
                        <a:lnTo>
                          <a:pt x="3" y="477"/>
                        </a:lnTo>
                        <a:lnTo>
                          <a:pt x="6" y="499"/>
                        </a:lnTo>
                        <a:lnTo>
                          <a:pt x="10" y="520"/>
                        </a:lnTo>
                        <a:lnTo>
                          <a:pt x="16" y="541"/>
                        </a:lnTo>
                        <a:lnTo>
                          <a:pt x="22" y="561"/>
                        </a:lnTo>
                        <a:lnTo>
                          <a:pt x="31" y="582"/>
                        </a:lnTo>
                        <a:lnTo>
                          <a:pt x="39" y="601"/>
                        </a:lnTo>
                        <a:lnTo>
                          <a:pt x="50" y="620"/>
                        </a:lnTo>
                        <a:lnTo>
                          <a:pt x="60" y="639"/>
                        </a:lnTo>
                        <a:lnTo>
                          <a:pt x="72" y="656"/>
                        </a:lnTo>
                        <a:lnTo>
                          <a:pt x="85" y="674"/>
                        </a:lnTo>
                        <a:lnTo>
                          <a:pt x="99" y="691"/>
                        </a:lnTo>
                        <a:lnTo>
                          <a:pt x="115" y="708"/>
                        </a:lnTo>
                        <a:lnTo>
                          <a:pt x="130" y="723"/>
                        </a:lnTo>
                        <a:lnTo>
                          <a:pt x="147" y="738"/>
                        </a:lnTo>
                        <a:lnTo>
                          <a:pt x="163" y="753"/>
                        </a:lnTo>
                        <a:lnTo>
                          <a:pt x="182" y="766"/>
                        </a:lnTo>
                        <a:lnTo>
                          <a:pt x="201" y="778"/>
                        </a:lnTo>
                        <a:lnTo>
                          <a:pt x="220" y="791"/>
                        </a:lnTo>
                        <a:lnTo>
                          <a:pt x="240" y="802"/>
                        </a:lnTo>
                        <a:lnTo>
                          <a:pt x="262" y="812"/>
                        </a:lnTo>
                        <a:lnTo>
                          <a:pt x="283" y="823"/>
                        </a:lnTo>
                        <a:lnTo>
                          <a:pt x="305" y="831"/>
                        </a:lnTo>
                        <a:lnTo>
                          <a:pt x="328" y="839"/>
                        </a:lnTo>
                        <a:lnTo>
                          <a:pt x="351" y="845"/>
                        </a:lnTo>
                        <a:lnTo>
                          <a:pt x="374" y="851"/>
                        </a:lnTo>
                        <a:lnTo>
                          <a:pt x="399" y="856"/>
                        </a:lnTo>
                        <a:lnTo>
                          <a:pt x="424" y="860"/>
                        </a:lnTo>
                        <a:lnTo>
                          <a:pt x="449" y="863"/>
                        </a:lnTo>
                        <a:lnTo>
                          <a:pt x="474" y="865"/>
                        </a:lnTo>
                        <a:lnTo>
                          <a:pt x="500" y="865"/>
                        </a:lnTo>
                        <a:lnTo>
                          <a:pt x="525" y="865"/>
                        </a:lnTo>
                        <a:lnTo>
                          <a:pt x="551" y="863"/>
                        </a:lnTo>
                        <a:lnTo>
                          <a:pt x="576" y="860"/>
                        </a:lnTo>
                        <a:lnTo>
                          <a:pt x="601" y="856"/>
                        </a:lnTo>
                        <a:lnTo>
                          <a:pt x="624" y="851"/>
                        </a:lnTo>
                        <a:lnTo>
                          <a:pt x="648" y="845"/>
                        </a:lnTo>
                        <a:lnTo>
                          <a:pt x="672" y="839"/>
                        </a:lnTo>
                        <a:lnTo>
                          <a:pt x="694" y="831"/>
                        </a:lnTo>
                        <a:lnTo>
                          <a:pt x="716" y="823"/>
                        </a:lnTo>
                        <a:lnTo>
                          <a:pt x="737" y="812"/>
                        </a:lnTo>
                        <a:lnTo>
                          <a:pt x="758" y="802"/>
                        </a:lnTo>
                        <a:lnTo>
                          <a:pt x="778" y="791"/>
                        </a:lnTo>
                        <a:lnTo>
                          <a:pt x="798" y="778"/>
                        </a:lnTo>
                        <a:lnTo>
                          <a:pt x="817" y="766"/>
                        </a:lnTo>
                        <a:lnTo>
                          <a:pt x="835" y="753"/>
                        </a:lnTo>
                        <a:lnTo>
                          <a:pt x="853" y="738"/>
                        </a:lnTo>
                        <a:lnTo>
                          <a:pt x="870" y="723"/>
                        </a:lnTo>
                        <a:lnTo>
                          <a:pt x="885" y="708"/>
                        </a:lnTo>
                        <a:lnTo>
                          <a:pt x="899" y="691"/>
                        </a:lnTo>
                        <a:lnTo>
                          <a:pt x="913" y="674"/>
                        </a:lnTo>
                        <a:lnTo>
                          <a:pt x="926" y="656"/>
                        </a:lnTo>
                        <a:lnTo>
                          <a:pt x="938" y="639"/>
                        </a:lnTo>
                        <a:lnTo>
                          <a:pt x="949" y="620"/>
                        </a:lnTo>
                        <a:lnTo>
                          <a:pt x="960" y="601"/>
                        </a:lnTo>
                        <a:lnTo>
                          <a:pt x="968" y="582"/>
                        </a:lnTo>
                        <a:lnTo>
                          <a:pt x="976" y="561"/>
                        </a:lnTo>
                        <a:lnTo>
                          <a:pt x="983" y="541"/>
                        </a:lnTo>
                        <a:lnTo>
                          <a:pt x="988" y="520"/>
                        </a:lnTo>
                        <a:lnTo>
                          <a:pt x="993" y="499"/>
                        </a:lnTo>
                        <a:lnTo>
                          <a:pt x="996" y="477"/>
                        </a:lnTo>
                        <a:lnTo>
                          <a:pt x="998" y="454"/>
                        </a:lnTo>
                        <a:lnTo>
                          <a:pt x="999" y="433"/>
                        </a:lnTo>
                        <a:close/>
                        <a:moveTo>
                          <a:pt x="969" y="433"/>
                        </a:moveTo>
                        <a:lnTo>
                          <a:pt x="969" y="453"/>
                        </a:lnTo>
                        <a:lnTo>
                          <a:pt x="967" y="474"/>
                        </a:lnTo>
                        <a:lnTo>
                          <a:pt x="964" y="494"/>
                        </a:lnTo>
                        <a:lnTo>
                          <a:pt x="960" y="515"/>
                        </a:lnTo>
                        <a:lnTo>
                          <a:pt x="955" y="534"/>
                        </a:lnTo>
                        <a:lnTo>
                          <a:pt x="948" y="554"/>
                        </a:lnTo>
                        <a:lnTo>
                          <a:pt x="941" y="572"/>
                        </a:lnTo>
                        <a:lnTo>
                          <a:pt x="932" y="591"/>
                        </a:lnTo>
                        <a:lnTo>
                          <a:pt x="923" y="609"/>
                        </a:lnTo>
                        <a:lnTo>
                          <a:pt x="912" y="627"/>
                        </a:lnTo>
                        <a:lnTo>
                          <a:pt x="902" y="643"/>
                        </a:lnTo>
                        <a:lnTo>
                          <a:pt x="889" y="660"/>
                        </a:lnTo>
                        <a:lnTo>
                          <a:pt x="875" y="676"/>
                        </a:lnTo>
                        <a:lnTo>
                          <a:pt x="862" y="691"/>
                        </a:lnTo>
                        <a:lnTo>
                          <a:pt x="847" y="706"/>
                        </a:lnTo>
                        <a:lnTo>
                          <a:pt x="832" y="720"/>
                        </a:lnTo>
                        <a:lnTo>
                          <a:pt x="815" y="733"/>
                        </a:lnTo>
                        <a:lnTo>
                          <a:pt x="798" y="747"/>
                        </a:lnTo>
                        <a:lnTo>
                          <a:pt x="781" y="759"/>
                        </a:lnTo>
                        <a:lnTo>
                          <a:pt x="762" y="770"/>
                        </a:lnTo>
                        <a:lnTo>
                          <a:pt x="743" y="781"/>
                        </a:lnTo>
                        <a:lnTo>
                          <a:pt x="724" y="790"/>
                        </a:lnTo>
                        <a:lnTo>
                          <a:pt x="704" y="799"/>
                        </a:lnTo>
                        <a:lnTo>
                          <a:pt x="682" y="807"/>
                        </a:lnTo>
                        <a:lnTo>
                          <a:pt x="661" y="814"/>
                        </a:lnTo>
                        <a:lnTo>
                          <a:pt x="640" y="821"/>
                        </a:lnTo>
                        <a:lnTo>
                          <a:pt x="617" y="827"/>
                        </a:lnTo>
                        <a:lnTo>
                          <a:pt x="595" y="831"/>
                        </a:lnTo>
                        <a:lnTo>
                          <a:pt x="571" y="835"/>
                        </a:lnTo>
                        <a:lnTo>
                          <a:pt x="547" y="837"/>
                        </a:lnTo>
                        <a:lnTo>
                          <a:pt x="524" y="839"/>
                        </a:lnTo>
                        <a:lnTo>
                          <a:pt x="500" y="839"/>
                        </a:lnTo>
                        <a:lnTo>
                          <a:pt x="475" y="839"/>
                        </a:lnTo>
                        <a:lnTo>
                          <a:pt x="451" y="837"/>
                        </a:lnTo>
                        <a:lnTo>
                          <a:pt x="428" y="835"/>
                        </a:lnTo>
                        <a:lnTo>
                          <a:pt x="405" y="831"/>
                        </a:lnTo>
                        <a:lnTo>
                          <a:pt x="383" y="827"/>
                        </a:lnTo>
                        <a:lnTo>
                          <a:pt x="360" y="821"/>
                        </a:lnTo>
                        <a:lnTo>
                          <a:pt x="337" y="814"/>
                        </a:lnTo>
                        <a:lnTo>
                          <a:pt x="316" y="807"/>
                        </a:lnTo>
                        <a:lnTo>
                          <a:pt x="296" y="799"/>
                        </a:lnTo>
                        <a:lnTo>
                          <a:pt x="276" y="790"/>
                        </a:lnTo>
                        <a:lnTo>
                          <a:pt x="256" y="781"/>
                        </a:lnTo>
                        <a:lnTo>
                          <a:pt x="237" y="770"/>
                        </a:lnTo>
                        <a:lnTo>
                          <a:pt x="218" y="759"/>
                        </a:lnTo>
                        <a:lnTo>
                          <a:pt x="200" y="747"/>
                        </a:lnTo>
                        <a:lnTo>
                          <a:pt x="183" y="733"/>
                        </a:lnTo>
                        <a:lnTo>
                          <a:pt x="167" y="720"/>
                        </a:lnTo>
                        <a:lnTo>
                          <a:pt x="151" y="706"/>
                        </a:lnTo>
                        <a:lnTo>
                          <a:pt x="137" y="691"/>
                        </a:lnTo>
                        <a:lnTo>
                          <a:pt x="123" y="676"/>
                        </a:lnTo>
                        <a:lnTo>
                          <a:pt x="110" y="660"/>
                        </a:lnTo>
                        <a:lnTo>
                          <a:pt x="98" y="643"/>
                        </a:lnTo>
                        <a:lnTo>
                          <a:pt x="86" y="627"/>
                        </a:lnTo>
                        <a:lnTo>
                          <a:pt x="76" y="609"/>
                        </a:lnTo>
                        <a:lnTo>
                          <a:pt x="66" y="591"/>
                        </a:lnTo>
                        <a:lnTo>
                          <a:pt x="58" y="572"/>
                        </a:lnTo>
                        <a:lnTo>
                          <a:pt x="51" y="554"/>
                        </a:lnTo>
                        <a:lnTo>
                          <a:pt x="45" y="534"/>
                        </a:lnTo>
                        <a:lnTo>
                          <a:pt x="39" y="515"/>
                        </a:lnTo>
                        <a:lnTo>
                          <a:pt x="35" y="494"/>
                        </a:lnTo>
                        <a:lnTo>
                          <a:pt x="32" y="474"/>
                        </a:lnTo>
                        <a:lnTo>
                          <a:pt x="31" y="453"/>
                        </a:lnTo>
                        <a:lnTo>
                          <a:pt x="29" y="433"/>
                        </a:lnTo>
                        <a:lnTo>
                          <a:pt x="31" y="411"/>
                        </a:lnTo>
                        <a:lnTo>
                          <a:pt x="32" y="391"/>
                        </a:lnTo>
                        <a:lnTo>
                          <a:pt x="35" y="370"/>
                        </a:lnTo>
                        <a:lnTo>
                          <a:pt x="39" y="351"/>
                        </a:lnTo>
                        <a:lnTo>
                          <a:pt x="45" y="331"/>
                        </a:lnTo>
                        <a:lnTo>
                          <a:pt x="51" y="312"/>
                        </a:lnTo>
                        <a:lnTo>
                          <a:pt x="58" y="292"/>
                        </a:lnTo>
                        <a:lnTo>
                          <a:pt x="66" y="274"/>
                        </a:lnTo>
                        <a:lnTo>
                          <a:pt x="76" y="256"/>
                        </a:lnTo>
                        <a:lnTo>
                          <a:pt x="86" y="239"/>
                        </a:lnTo>
                        <a:lnTo>
                          <a:pt x="98" y="222"/>
                        </a:lnTo>
                        <a:lnTo>
                          <a:pt x="110" y="205"/>
                        </a:lnTo>
                        <a:lnTo>
                          <a:pt x="123" y="190"/>
                        </a:lnTo>
                        <a:lnTo>
                          <a:pt x="137" y="174"/>
                        </a:lnTo>
                        <a:lnTo>
                          <a:pt x="151" y="159"/>
                        </a:lnTo>
                        <a:lnTo>
                          <a:pt x="167" y="145"/>
                        </a:lnTo>
                        <a:lnTo>
                          <a:pt x="183" y="131"/>
                        </a:lnTo>
                        <a:lnTo>
                          <a:pt x="200" y="119"/>
                        </a:lnTo>
                        <a:lnTo>
                          <a:pt x="218" y="107"/>
                        </a:lnTo>
                        <a:lnTo>
                          <a:pt x="237" y="95"/>
                        </a:lnTo>
                        <a:lnTo>
                          <a:pt x="256" y="85"/>
                        </a:lnTo>
                        <a:lnTo>
                          <a:pt x="276" y="75"/>
                        </a:lnTo>
                        <a:lnTo>
                          <a:pt x="296" y="66"/>
                        </a:lnTo>
                        <a:lnTo>
                          <a:pt x="316" y="58"/>
                        </a:lnTo>
                        <a:lnTo>
                          <a:pt x="337" y="50"/>
                        </a:lnTo>
                        <a:lnTo>
                          <a:pt x="360" y="44"/>
                        </a:lnTo>
                        <a:lnTo>
                          <a:pt x="383" y="39"/>
                        </a:lnTo>
                        <a:lnTo>
                          <a:pt x="405" y="34"/>
                        </a:lnTo>
                        <a:lnTo>
                          <a:pt x="428" y="31"/>
                        </a:lnTo>
                        <a:lnTo>
                          <a:pt x="451" y="28"/>
                        </a:lnTo>
                        <a:lnTo>
                          <a:pt x="475" y="27"/>
                        </a:lnTo>
                        <a:lnTo>
                          <a:pt x="500" y="26"/>
                        </a:lnTo>
                        <a:lnTo>
                          <a:pt x="524" y="27"/>
                        </a:lnTo>
                        <a:lnTo>
                          <a:pt x="547" y="28"/>
                        </a:lnTo>
                        <a:lnTo>
                          <a:pt x="571" y="31"/>
                        </a:lnTo>
                        <a:lnTo>
                          <a:pt x="595" y="34"/>
                        </a:lnTo>
                        <a:lnTo>
                          <a:pt x="617" y="39"/>
                        </a:lnTo>
                        <a:lnTo>
                          <a:pt x="640" y="44"/>
                        </a:lnTo>
                        <a:lnTo>
                          <a:pt x="661" y="50"/>
                        </a:lnTo>
                        <a:lnTo>
                          <a:pt x="682" y="58"/>
                        </a:lnTo>
                        <a:lnTo>
                          <a:pt x="704" y="66"/>
                        </a:lnTo>
                        <a:lnTo>
                          <a:pt x="724" y="75"/>
                        </a:lnTo>
                        <a:lnTo>
                          <a:pt x="743" y="85"/>
                        </a:lnTo>
                        <a:lnTo>
                          <a:pt x="762" y="95"/>
                        </a:lnTo>
                        <a:lnTo>
                          <a:pt x="781" y="107"/>
                        </a:lnTo>
                        <a:lnTo>
                          <a:pt x="798" y="119"/>
                        </a:lnTo>
                        <a:lnTo>
                          <a:pt x="815" y="131"/>
                        </a:lnTo>
                        <a:lnTo>
                          <a:pt x="832" y="145"/>
                        </a:lnTo>
                        <a:lnTo>
                          <a:pt x="847" y="159"/>
                        </a:lnTo>
                        <a:lnTo>
                          <a:pt x="862" y="174"/>
                        </a:lnTo>
                        <a:lnTo>
                          <a:pt x="875" y="190"/>
                        </a:lnTo>
                        <a:lnTo>
                          <a:pt x="889" y="205"/>
                        </a:lnTo>
                        <a:lnTo>
                          <a:pt x="902" y="222"/>
                        </a:lnTo>
                        <a:lnTo>
                          <a:pt x="912" y="239"/>
                        </a:lnTo>
                        <a:lnTo>
                          <a:pt x="923" y="256"/>
                        </a:lnTo>
                        <a:lnTo>
                          <a:pt x="932" y="274"/>
                        </a:lnTo>
                        <a:lnTo>
                          <a:pt x="941" y="292"/>
                        </a:lnTo>
                        <a:lnTo>
                          <a:pt x="948" y="312"/>
                        </a:lnTo>
                        <a:lnTo>
                          <a:pt x="955" y="331"/>
                        </a:lnTo>
                        <a:lnTo>
                          <a:pt x="960" y="351"/>
                        </a:lnTo>
                        <a:lnTo>
                          <a:pt x="964" y="370"/>
                        </a:lnTo>
                        <a:lnTo>
                          <a:pt x="967" y="391"/>
                        </a:lnTo>
                        <a:lnTo>
                          <a:pt x="969" y="411"/>
                        </a:lnTo>
                        <a:lnTo>
                          <a:pt x="969" y="433"/>
                        </a:lnTo>
                        <a:close/>
                      </a:path>
                    </a:pathLst>
                  </a:custGeom>
                  <a:solidFill>
                    <a:srgbClr val="00AC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6" name="Freeform 7942">
                    <a:extLst>
                      <a:ext uri="{FF2B5EF4-FFF2-40B4-BE49-F238E27FC236}">
                        <a16:creationId xmlns:a16="http://schemas.microsoft.com/office/drawing/2014/main" xmlns="" id="{AD8F8197-5FA3-45C3-B514-5991BE26D5B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6" y="1196"/>
                    <a:ext cx="161" cy="168"/>
                  </a:xfrm>
                  <a:custGeom>
                    <a:avLst/>
                    <a:gdLst>
                      <a:gd name="T0" fmla="*/ 959 w 970"/>
                      <a:gd name="T1" fmla="*/ 335 h 839"/>
                      <a:gd name="T2" fmla="*/ 921 w 970"/>
                      <a:gd name="T3" fmla="*/ 238 h 839"/>
                      <a:gd name="T4" fmla="*/ 858 w 970"/>
                      <a:gd name="T5" fmla="*/ 153 h 839"/>
                      <a:gd name="T6" fmla="*/ 774 w 970"/>
                      <a:gd name="T7" fmla="*/ 83 h 839"/>
                      <a:gd name="T8" fmla="*/ 673 w 970"/>
                      <a:gd name="T9" fmla="*/ 33 h 839"/>
                      <a:gd name="T10" fmla="*/ 558 w 970"/>
                      <a:gd name="T11" fmla="*/ 6 h 839"/>
                      <a:gd name="T12" fmla="*/ 435 w 970"/>
                      <a:gd name="T13" fmla="*/ 2 h 839"/>
                      <a:gd name="T14" fmla="*/ 318 w 970"/>
                      <a:gd name="T15" fmla="*/ 26 h 839"/>
                      <a:gd name="T16" fmla="*/ 213 w 970"/>
                      <a:gd name="T17" fmla="*/ 72 h 839"/>
                      <a:gd name="T18" fmla="*/ 126 w 970"/>
                      <a:gd name="T19" fmla="*/ 138 h 839"/>
                      <a:gd name="T20" fmla="*/ 58 w 970"/>
                      <a:gd name="T21" fmla="*/ 220 h 839"/>
                      <a:gd name="T22" fmla="*/ 16 w 970"/>
                      <a:gd name="T23" fmla="*/ 315 h 839"/>
                      <a:gd name="T24" fmla="*/ 0 w 970"/>
                      <a:gd name="T25" fmla="*/ 420 h 839"/>
                      <a:gd name="T26" fmla="*/ 16 w 970"/>
                      <a:gd name="T27" fmla="*/ 524 h 839"/>
                      <a:gd name="T28" fmla="*/ 58 w 970"/>
                      <a:gd name="T29" fmla="*/ 620 h 839"/>
                      <a:gd name="T30" fmla="*/ 126 w 970"/>
                      <a:gd name="T31" fmla="*/ 702 h 839"/>
                      <a:gd name="T32" fmla="*/ 213 w 970"/>
                      <a:gd name="T33" fmla="*/ 768 h 839"/>
                      <a:gd name="T34" fmla="*/ 318 w 970"/>
                      <a:gd name="T35" fmla="*/ 814 h 839"/>
                      <a:gd name="T36" fmla="*/ 435 w 970"/>
                      <a:gd name="T37" fmla="*/ 837 h 839"/>
                      <a:gd name="T38" fmla="*/ 558 w 970"/>
                      <a:gd name="T39" fmla="*/ 834 h 839"/>
                      <a:gd name="T40" fmla="*/ 673 w 970"/>
                      <a:gd name="T41" fmla="*/ 807 h 839"/>
                      <a:gd name="T42" fmla="*/ 774 w 970"/>
                      <a:gd name="T43" fmla="*/ 755 h 839"/>
                      <a:gd name="T44" fmla="*/ 858 w 970"/>
                      <a:gd name="T45" fmla="*/ 687 h 839"/>
                      <a:gd name="T46" fmla="*/ 921 w 970"/>
                      <a:gd name="T47" fmla="*/ 601 h 839"/>
                      <a:gd name="T48" fmla="*/ 959 w 970"/>
                      <a:gd name="T49" fmla="*/ 504 h 839"/>
                      <a:gd name="T50" fmla="*/ 940 w 970"/>
                      <a:gd name="T51" fmla="*/ 420 h 839"/>
                      <a:gd name="T52" fmla="*/ 926 w 970"/>
                      <a:gd name="T53" fmla="*/ 518 h 839"/>
                      <a:gd name="T54" fmla="*/ 884 w 970"/>
                      <a:gd name="T55" fmla="*/ 608 h 839"/>
                      <a:gd name="T56" fmla="*/ 821 w 970"/>
                      <a:gd name="T57" fmla="*/ 684 h 839"/>
                      <a:gd name="T58" fmla="*/ 738 w 970"/>
                      <a:gd name="T59" fmla="*/ 746 h 839"/>
                      <a:gd name="T60" fmla="*/ 641 w 970"/>
                      <a:gd name="T61" fmla="*/ 790 h 839"/>
                      <a:gd name="T62" fmla="*/ 531 w 970"/>
                      <a:gd name="T63" fmla="*/ 812 h 839"/>
                      <a:gd name="T64" fmla="*/ 415 w 970"/>
                      <a:gd name="T65" fmla="*/ 809 h 839"/>
                      <a:gd name="T66" fmla="*/ 307 w 970"/>
                      <a:gd name="T67" fmla="*/ 783 h 839"/>
                      <a:gd name="T68" fmla="*/ 212 w 970"/>
                      <a:gd name="T69" fmla="*/ 736 h 839"/>
                      <a:gd name="T70" fmla="*/ 133 w 970"/>
                      <a:gd name="T71" fmla="*/ 670 h 839"/>
                      <a:gd name="T72" fmla="*/ 74 w 970"/>
                      <a:gd name="T73" fmla="*/ 590 h 839"/>
                      <a:gd name="T74" fmla="*/ 38 w 970"/>
                      <a:gd name="T75" fmla="*/ 499 h 839"/>
                      <a:gd name="T76" fmla="*/ 30 w 970"/>
                      <a:gd name="T77" fmla="*/ 399 h 839"/>
                      <a:gd name="T78" fmla="*/ 50 w 970"/>
                      <a:gd name="T79" fmla="*/ 303 h 839"/>
                      <a:gd name="T80" fmla="*/ 95 w 970"/>
                      <a:gd name="T81" fmla="*/ 216 h 839"/>
                      <a:gd name="T82" fmla="*/ 163 w 970"/>
                      <a:gd name="T83" fmla="*/ 141 h 839"/>
                      <a:gd name="T84" fmla="*/ 248 w 970"/>
                      <a:gd name="T85" fmla="*/ 82 h 839"/>
                      <a:gd name="T86" fmla="*/ 349 w 970"/>
                      <a:gd name="T87" fmla="*/ 43 h 839"/>
                      <a:gd name="T88" fmla="*/ 461 w 970"/>
                      <a:gd name="T89" fmla="*/ 26 h 839"/>
                      <a:gd name="T90" fmla="*/ 576 w 970"/>
                      <a:gd name="T91" fmla="*/ 33 h 839"/>
                      <a:gd name="T92" fmla="*/ 682 w 970"/>
                      <a:gd name="T93" fmla="*/ 65 h 839"/>
                      <a:gd name="T94" fmla="*/ 774 w 970"/>
                      <a:gd name="T95" fmla="*/ 115 h 839"/>
                      <a:gd name="T96" fmla="*/ 849 w 970"/>
                      <a:gd name="T97" fmla="*/ 184 h 839"/>
                      <a:gd name="T98" fmla="*/ 904 w 970"/>
                      <a:gd name="T99" fmla="*/ 266 h 839"/>
                      <a:gd name="T100" fmla="*/ 934 w 970"/>
                      <a:gd name="T101" fmla="*/ 359 h 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70" h="839">
                        <a:moveTo>
                          <a:pt x="970" y="420"/>
                        </a:moveTo>
                        <a:lnTo>
                          <a:pt x="968" y="398"/>
                        </a:lnTo>
                        <a:lnTo>
                          <a:pt x="967" y="377"/>
                        </a:lnTo>
                        <a:lnTo>
                          <a:pt x="964" y="356"/>
                        </a:lnTo>
                        <a:lnTo>
                          <a:pt x="959" y="335"/>
                        </a:lnTo>
                        <a:lnTo>
                          <a:pt x="954" y="315"/>
                        </a:lnTo>
                        <a:lnTo>
                          <a:pt x="947" y="295"/>
                        </a:lnTo>
                        <a:lnTo>
                          <a:pt x="940" y="275"/>
                        </a:lnTo>
                        <a:lnTo>
                          <a:pt x="930" y="257"/>
                        </a:lnTo>
                        <a:lnTo>
                          <a:pt x="921" y="238"/>
                        </a:lnTo>
                        <a:lnTo>
                          <a:pt x="910" y="220"/>
                        </a:lnTo>
                        <a:lnTo>
                          <a:pt x="898" y="202"/>
                        </a:lnTo>
                        <a:lnTo>
                          <a:pt x="887" y="185"/>
                        </a:lnTo>
                        <a:lnTo>
                          <a:pt x="872" y="169"/>
                        </a:lnTo>
                        <a:lnTo>
                          <a:pt x="858" y="153"/>
                        </a:lnTo>
                        <a:lnTo>
                          <a:pt x="843" y="138"/>
                        </a:lnTo>
                        <a:lnTo>
                          <a:pt x="827" y="123"/>
                        </a:lnTo>
                        <a:lnTo>
                          <a:pt x="811" y="109"/>
                        </a:lnTo>
                        <a:lnTo>
                          <a:pt x="793" y="96"/>
                        </a:lnTo>
                        <a:lnTo>
                          <a:pt x="774" y="83"/>
                        </a:lnTo>
                        <a:lnTo>
                          <a:pt x="755" y="72"/>
                        </a:lnTo>
                        <a:lnTo>
                          <a:pt x="736" y="61"/>
                        </a:lnTo>
                        <a:lnTo>
                          <a:pt x="716" y="51"/>
                        </a:lnTo>
                        <a:lnTo>
                          <a:pt x="695" y="41"/>
                        </a:lnTo>
                        <a:lnTo>
                          <a:pt x="673" y="33"/>
                        </a:lnTo>
                        <a:lnTo>
                          <a:pt x="651" y="26"/>
                        </a:lnTo>
                        <a:lnTo>
                          <a:pt x="628" y="19"/>
                        </a:lnTo>
                        <a:lnTo>
                          <a:pt x="606" y="14"/>
                        </a:lnTo>
                        <a:lnTo>
                          <a:pt x="582" y="9"/>
                        </a:lnTo>
                        <a:lnTo>
                          <a:pt x="558" y="6"/>
                        </a:lnTo>
                        <a:lnTo>
                          <a:pt x="533" y="2"/>
                        </a:lnTo>
                        <a:lnTo>
                          <a:pt x="510" y="0"/>
                        </a:lnTo>
                        <a:lnTo>
                          <a:pt x="485" y="0"/>
                        </a:lnTo>
                        <a:lnTo>
                          <a:pt x="460" y="0"/>
                        </a:lnTo>
                        <a:lnTo>
                          <a:pt x="435" y="2"/>
                        </a:lnTo>
                        <a:lnTo>
                          <a:pt x="410" y="6"/>
                        </a:lnTo>
                        <a:lnTo>
                          <a:pt x="386" y="9"/>
                        </a:lnTo>
                        <a:lnTo>
                          <a:pt x="363" y="14"/>
                        </a:lnTo>
                        <a:lnTo>
                          <a:pt x="340" y="19"/>
                        </a:lnTo>
                        <a:lnTo>
                          <a:pt x="318" y="26"/>
                        </a:lnTo>
                        <a:lnTo>
                          <a:pt x="296" y="33"/>
                        </a:lnTo>
                        <a:lnTo>
                          <a:pt x="274" y="41"/>
                        </a:lnTo>
                        <a:lnTo>
                          <a:pt x="254" y="51"/>
                        </a:lnTo>
                        <a:lnTo>
                          <a:pt x="234" y="61"/>
                        </a:lnTo>
                        <a:lnTo>
                          <a:pt x="213" y="72"/>
                        </a:lnTo>
                        <a:lnTo>
                          <a:pt x="195" y="83"/>
                        </a:lnTo>
                        <a:lnTo>
                          <a:pt x="177" y="96"/>
                        </a:lnTo>
                        <a:lnTo>
                          <a:pt x="159" y="109"/>
                        </a:lnTo>
                        <a:lnTo>
                          <a:pt x="142" y="123"/>
                        </a:lnTo>
                        <a:lnTo>
                          <a:pt x="126" y="138"/>
                        </a:lnTo>
                        <a:lnTo>
                          <a:pt x="110" y="153"/>
                        </a:lnTo>
                        <a:lnTo>
                          <a:pt x="96" y="169"/>
                        </a:lnTo>
                        <a:lnTo>
                          <a:pt x="83" y="185"/>
                        </a:lnTo>
                        <a:lnTo>
                          <a:pt x="70" y="202"/>
                        </a:lnTo>
                        <a:lnTo>
                          <a:pt x="58" y="220"/>
                        </a:lnTo>
                        <a:lnTo>
                          <a:pt x="48" y="238"/>
                        </a:lnTo>
                        <a:lnTo>
                          <a:pt x="38" y="257"/>
                        </a:lnTo>
                        <a:lnTo>
                          <a:pt x="30" y="275"/>
                        </a:lnTo>
                        <a:lnTo>
                          <a:pt x="22" y="295"/>
                        </a:lnTo>
                        <a:lnTo>
                          <a:pt x="16" y="315"/>
                        </a:lnTo>
                        <a:lnTo>
                          <a:pt x="10" y="335"/>
                        </a:lnTo>
                        <a:lnTo>
                          <a:pt x="5" y="356"/>
                        </a:lnTo>
                        <a:lnTo>
                          <a:pt x="3" y="377"/>
                        </a:lnTo>
                        <a:lnTo>
                          <a:pt x="0" y="398"/>
                        </a:lnTo>
                        <a:lnTo>
                          <a:pt x="0" y="420"/>
                        </a:lnTo>
                        <a:lnTo>
                          <a:pt x="0" y="441"/>
                        </a:lnTo>
                        <a:lnTo>
                          <a:pt x="3" y="463"/>
                        </a:lnTo>
                        <a:lnTo>
                          <a:pt x="5" y="483"/>
                        </a:lnTo>
                        <a:lnTo>
                          <a:pt x="10" y="504"/>
                        </a:lnTo>
                        <a:lnTo>
                          <a:pt x="16" y="524"/>
                        </a:lnTo>
                        <a:lnTo>
                          <a:pt x="22" y="544"/>
                        </a:lnTo>
                        <a:lnTo>
                          <a:pt x="30" y="563"/>
                        </a:lnTo>
                        <a:lnTo>
                          <a:pt x="38" y="583"/>
                        </a:lnTo>
                        <a:lnTo>
                          <a:pt x="48" y="601"/>
                        </a:lnTo>
                        <a:lnTo>
                          <a:pt x="58" y="620"/>
                        </a:lnTo>
                        <a:lnTo>
                          <a:pt x="70" y="637"/>
                        </a:lnTo>
                        <a:lnTo>
                          <a:pt x="83" y="654"/>
                        </a:lnTo>
                        <a:lnTo>
                          <a:pt x="96" y="670"/>
                        </a:lnTo>
                        <a:lnTo>
                          <a:pt x="110" y="687"/>
                        </a:lnTo>
                        <a:lnTo>
                          <a:pt x="126" y="702"/>
                        </a:lnTo>
                        <a:lnTo>
                          <a:pt x="142" y="716"/>
                        </a:lnTo>
                        <a:lnTo>
                          <a:pt x="159" y="730"/>
                        </a:lnTo>
                        <a:lnTo>
                          <a:pt x="177" y="743"/>
                        </a:lnTo>
                        <a:lnTo>
                          <a:pt x="195" y="755"/>
                        </a:lnTo>
                        <a:lnTo>
                          <a:pt x="213" y="768"/>
                        </a:lnTo>
                        <a:lnTo>
                          <a:pt x="234" y="779"/>
                        </a:lnTo>
                        <a:lnTo>
                          <a:pt x="254" y="788"/>
                        </a:lnTo>
                        <a:lnTo>
                          <a:pt x="274" y="797"/>
                        </a:lnTo>
                        <a:lnTo>
                          <a:pt x="296" y="807"/>
                        </a:lnTo>
                        <a:lnTo>
                          <a:pt x="318" y="814"/>
                        </a:lnTo>
                        <a:lnTo>
                          <a:pt x="340" y="820"/>
                        </a:lnTo>
                        <a:lnTo>
                          <a:pt x="363" y="826"/>
                        </a:lnTo>
                        <a:lnTo>
                          <a:pt x="386" y="830"/>
                        </a:lnTo>
                        <a:lnTo>
                          <a:pt x="410" y="834"/>
                        </a:lnTo>
                        <a:lnTo>
                          <a:pt x="435" y="837"/>
                        </a:lnTo>
                        <a:lnTo>
                          <a:pt x="460" y="838"/>
                        </a:lnTo>
                        <a:lnTo>
                          <a:pt x="485" y="839"/>
                        </a:lnTo>
                        <a:lnTo>
                          <a:pt x="510" y="838"/>
                        </a:lnTo>
                        <a:lnTo>
                          <a:pt x="533" y="837"/>
                        </a:lnTo>
                        <a:lnTo>
                          <a:pt x="558" y="834"/>
                        </a:lnTo>
                        <a:lnTo>
                          <a:pt x="582" y="830"/>
                        </a:lnTo>
                        <a:lnTo>
                          <a:pt x="606" y="826"/>
                        </a:lnTo>
                        <a:lnTo>
                          <a:pt x="628" y="820"/>
                        </a:lnTo>
                        <a:lnTo>
                          <a:pt x="651" y="814"/>
                        </a:lnTo>
                        <a:lnTo>
                          <a:pt x="673" y="807"/>
                        </a:lnTo>
                        <a:lnTo>
                          <a:pt x="695" y="797"/>
                        </a:lnTo>
                        <a:lnTo>
                          <a:pt x="716" y="788"/>
                        </a:lnTo>
                        <a:lnTo>
                          <a:pt x="736" y="779"/>
                        </a:lnTo>
                        <a:lnTo>
                          <a:pt x="755" y="768"/>
                        </a:lnTo>
                        <a:lnTo>
                          <a:pt x="774" y="755"/>
                        </a:lnTo>
                        <a:lnTo>
                          <a:pt x="793" y="743"/>
                        </a:lnTo>
                        <a:lnTo>
                          <a:pt x="811" y="730"/>
                        </a:lnTo>
                        <a:lnTo>
                          <a:pt x="827" y="716"/>
                        </a:lnTo>
                        <a:lnTo>
                          <a:pt x="843" y="702"/>
                        </a:lnTo>
                        <a:lnTo>
                          <a:pt x="858" y="687"/>
                        </a:lnTo>
                        <a:lnTo>
                          <a:pt x="872" y="670"/>
                        </a:lnTo>
                        <a:lnTo>
                          <a:pt x="887" y="654"/>
                        </a:lnTo>
                        <a:lnTo>
                          <a:pt x="898" y="637"/>
                        </a:lnTo>
                        <a:lnTo>
                          <a:pt x="910" y="620"/>
                        </a:lnTo>
                        <a:lnTo>
                          <a:pt x="921" y="601"/>
                        </a:lnTo>
                        <a:lnTo>
                          <a:pt x="930" y="583"/>
                        </a:lnTo>
                        <a:lnTo>
                          <a:pt x="940" y="563"/>
                        </a:lnTo>
                        <a:lnTo>
                          <a:pt x="947" y="544"/>
                        </a:lnTo>
                        <a:lnTo>
                          <a:pt x="954" y="524"/>
                        </a:lnTo>
                        <a:lnTo>
                          <a:pt x="959" y="504"/>
                        </a:lnTo>
                        <a:lnTo>
                          <a:pt x="964" y="483"/>
                        </a:lnTo>
                        <a:lnTo>
                          <a:pt x="967" y="463"/>
                        </a:lnTo>
                        <a:lnTo>
                          <a:pt x="968" y="441"/>
                        </a:lnTo>
                        <a:lnTo>
                          <a:pt x="970" y="420"/>
                        </a:lnTo>
                        <a:close/>
                        <a:moveTo>
                          <a:pt x="940" y="420"/>
                        </a:moveTo>
                        <a:lnTo>
                          <a:pt x="939" y="440"/>
                        </a:lnTo>
                        <a:lnTo>
                          <a:pt x="938" y="460"/>
                        </a:lnTo>
                        <a:lnTo>
                          <a:pt x="934" y="479"/>
                        </a:lnTo>
                        <a:lnTo>
                          <a:pt x="930" y="499"/>
                        </a:lnTo>
                        <a:lnTo>
                          <a:pt x="926" y="518"/>
                        </a:lnTo>
                        <a:lnTo>
                          <a:pt x="920" y="537"/>
                        </a:lnTo>
                        <a:lnTo>
                          <a:pt x="911" y="555"/>
                        </a:lnTo>
                        <a:lnTo>
                          <a:pt x="904" y="573"/>
                        </a:lnTo>
                        <a:lnTo>
                          <a:pt x="895" y="590"/>
                        </a:lnTo>
                        <a:lnTo>
                          <a:pt x="884" y="608"/>
                        </a:lnTo>
                        <a:lnTo>
                          <a:pt x="874" y="624"/>
                        </a:lnTo>
                        <a:lnTo>
                          <a:pt x="862" y="640"/>
                        </a:lnTo>
                        <a:lnTo>
                          <a:pt x="849" y="656"/>
                        </a:lnTo>
                        <a:lnTo>
                          <a:pt x="836" y="670"/>
                        </a:lnTo>
                        <a:lnTo>
                          <a:pt x="821" y="684"/>
                        </a:lnTo>
                        <a:lnTo>
                          <a:pt x="806" y="698"/>
                        </a:lnTo>
                        <a:lnTo>
                          <a:pt x="791" y="711"/>
                        </a:lnTo>
                        <a:lnTo>
                          <a:pt x="774" y="723"/>
                        </a:lnTo>
                        <a:lnTo>
                          <a:pt x="756" y="736"/>
                        </a:lnTo>
                        <a:lnTo>
                          <a:pt x="738" y="746"/>
                        </a:lnTo>
                        <a:lnTo>
                          <a:pt x="721" y="756"/>
                        </a:lnTo>
                        <a:lnTo>
                          <a:pt x="702" y="767"/>
                        </a:lnTo>
                        <a:lnTo>
                          <a:pt x="682" y="775"/>
                        </a:lnTo>
                        <a:lnTo>
                          <a:pt x="661" y="783"/>
                        </a:lnTo>
                        <a:lnTo>
                          <a:pt x="641" y="790"/>
                        </a:lnTo>
                        <a:lnTo>
                          <a:pt x="620" y="796"/>
                        </a:lnTo>
                        <a:lnTo>
                          <a:pt x="599" y="801"/>
                        </a:lnTo>
                        <a:lnTo>
                          <a:pt x="576" y="805"/>
                        </a:lnTo>
                        <a:lnTo>
                          <a:pt x="554" y="809"/>
                        </a:lnTo>
                        <a:lnTo>
                          <a:pt x="531" y="812"/>
                        </a:lnTo>
                        <a:lnTo>
                          <a:pt x="507" y="813"/>
                        </a:lnTo>
                        <a:lnTo>
                          <a:pt x="485" y="814"/>
                        </a:lnTo>
                        <a:lnTo>
                          <a:pt x="461" y="813"/>
                        </a:lnTo>
                        <a:lnTo>
                          <a:pt x="437" y="812"/>
                        </a:lnTo>
                        <a:lnTo>
                          <a:pt x="415" y="809"/>
                        </a:lnTo>
                        <a:lnTo>
                          <a:pt x="392" y="805"/>
                        </a:lnTo>
                        <a:lnTo>
                          <a:pt x="371" y="801"/>
                        </a:lnTo>
                        <a:lnTo>
                          <a:pt x="349" y="796"/>
                        </a:lnTo>
                        <a:lnTo>
                          <a:pt x="328" y="790"/>
                        </a:lnTo>
                        <a:lnTo>
                          <a:pt x="307" y="783"/>
                        </a:lnTo>
                        <a:lnTo>
                          <a:pt x="287" y="775"/>
                        </a:lnTo>
                        <a:lnTo>
                          <a:pt x="268" y="767"/>
                        </a:lnTo>
                        <a:lnTo>
                          <a:pt x="248" y="756"/>
                        </a:lnTo>
                        <a:lnTo>
                          <a:pt x="230" y="746"/>
                        </a:lnTo>
                        <a:lnTo>
                          <a:pt x="212" y="736"/>
                        </a:lnTo>
                        <a:lnTo>
                          <a:pt x="195" y="723"/>
                        </a:lnTo>
                        <a:lnTo>
                          <a:pt x="178" y="711"/>
                        </a:lnTo>
                        <a:lnTo>
                          <a:pt x="163" y="698"/>
                        </a:lnTo>
                        <a:lnTo>
                          <a:pt x="147" y="684"/>
                        </a:lnTo>
                        <a:lnTo>
                          <a:pt x="133" y="670"/>
                        </a:lnTo>
                        <a:lnTo>
                          <a:pt x="120" y="656"/>
                        </a:lnTo>
                        <a:lnTo>
                          <a:pt x="107" y="640"/>
                        </a:lnTo>
                        <a:lnTo>
                          <a:pt x="95" y="624"/>
                        </a:lnTo>
                        <a:lnTo>
                          <a:pt x="84" y="608"/>
                        </a:lnTo>
                        <a:lnTo>
                          <a:pt x="74" y="590"/>
                        </a:lnTo>
                        <a:lnTo>
                          <a:pt x="65" y="573"/>
                        </a:lnTo>
                        <a:lnTo>
                          <a:pt x="57" y="555"/>
                        </a:lnTo>
                        <a:lnTo>
                          <a:pt x="50" y="537"/>
                        </a:lnTo>
                        <a:lnTo>
                          <a:pt x="44" y="518"/>
                        </a:lnTo>
                        <a:lnTo>
                          <a:pt x="38" y="499"/>
                        </a:lnTo>
                        <a:lnTo>
                          <a:pt x="35" y="479"/>
                        </a:lnTo>
                        <a:lnTo>
                          <a:pt x="32" y="460"/>
                        </a:lnTo>
                        <a:lnTo>
                          <a:pt x="30" y="440"/>
                        </a:lnTo>
                        <a:lnTo>
                          <a:pt x="30" y="420"/>
                        </a:lnTo>
                        <a:lnTo>
                          <a:pt x="30" y="399"/>
                        </a:lnTo>
                        <a:lnTo>
                          <a:pt x="32" y="380"/>
                        </a:lnTo>
                        <a:lnTo>
                          <a:pt x="35" y="359"/>
                        </a:lnTo>
                        <a:lnTo>
                          <a:pt x="38" y="340"/>
                        </a:lnTo>
                        <a:lnTo>
                          <a:pt x="44" y="321"/>
                        </a:lnTo>
                        <a:lnTo>
                          <a:pt x="50" y="303"/>
                        </a:lnTo>
                        <a:lnTo>
                          <a:pt x="57" y="284"/>
                        </a:lnTo>
                        <a:lnTo>
                          <a:pt x="65" y="266"/>
                        </a:lnTo>
                        <a:lnTo>
                          <a:pt x="74" y="249"/>
                        </a:lnTo>
                        <a:lnTo>
                          <a:pt x="84" y="232"/>
                        </a:lnTo>
                        <a:lnTo>
                          <a:pt x="95" y="216"/>
                        </a:lnTo>
                        <a:lnTo>
                          <a:pt x="107" y="199"/>
                        </a:lnTo>
                        <a:lnTo>
                          <a:pt x="120" y="184"/>
                        </a:lnTo>
                        <a:lnTo>
                          <a:pt x="133" y="169"/>
                        </a:lnTo>
                        <a:lnTo>
                          <a:pt x="147" y="155"/>
                        </a:lnTo>
                        <a:lnTo>
                          <a:pt x="163" y="141"/>
                        </a:lnTo>
                        <a:lnTo>
                          <a:pt x="178" y="128"/>
                        </a:lnTo>
                        <a:lnTo>
                          <a:pt x="195" y="115"/>
                        </a:lnTo>
                        <a:lnTo>
                          <a:pt x="212" y="104"/>
                        </a:lnTo>
                        <a:lnTo>
                          <a:pt x="230" y="93"/>
                        </a:lnTo>
                        <a:lnTo>
                          <a:pt x="248" y="82"/>
                        </a:lnTo>
                        <a:lnTo>
                          <a:pt x="268" y="73"/>
                        </a:lnTo>
                        <a:lnTo>
                          <a:pt x="287" y="65"/>
                        </a:lnTo>
                        <a:lnTo>
                          <a:pt x="307" y="57"/>
                        </a:lnTo>
                        <a:lnTo>
                          <a:pt x="328" y="50"/>
                        </a:lnTo>
                        <a:lnTo>
                          <a:pt x="349" y="43"/>
                        </a:lnTo>
                        <a:lnTo>
                          <a:pt x="371" y="38"/>
                        </a:lnTo>
                        <a:lnTo>
                          <a:pt x="392" y="33"/>
                        </a:lnTo>
                        <a:lnTo>
                          <a:pt x="415" y="30"/>
                        </a:lnTo>
                        <a:lnTo>
                          <a:pt x="437" y="28"/>
                        </a:lnTo>
                        <a:lnTo>
                          <a:pt x="461" y="26"/>
                        </a:lnTo>
                        <a:lnTo>
                          <a:pt x="485" y="26"/>
                        </a:lnTo>
                        <a:lnTo>
                          <a:pt x="507" y="26"/>
                        </a:lnTo>
                        <a:lnTo>
                          <a:pt x="531" y="28"/>
                        </a:lnTo>
                        <a:lnTo>
                          <a:pt x="554" y="30"/>
                        </a:lnTo>
                        <a:lnTo>
                          <a:pt x="576" y="33"/>
                        </a:lnTo>
                        <a:lnTo>
                          <a:pt x="599" y="38"/>
                        </a:lnTo>
                        <a:lnTo>
                          <a:pt x="620" y="43"/>
                        </a:lnTo>
                        <a:lnTo>
                          <a:pt x="641" y="50"/>
                        </a:lnTo>
                        <a:lnTo>
                          <a:pt x="661" y="57"/>
                        </a:lnTo>
                        <a:lnTo>
                          <a:pt x="682" y="65"/>
                        </a:lnTo>
                        <a:lnTo>
                          <a:pt x="702" y="73"/>
                        </a:lnTo>
                        <a:lnTo>
                          <a:pt x="721" y="82"/>
                        </a:lnTo>
                        <a:lnTo>
                          <a:pt x="738" y="93"/>
                        </a:lnTo>
                        <a:lnTo>
                          <a:pt x="756" y="104"/>
                        </a:lnTo>
                        <a:lnTo>
                          <a:pt x="774" y="115"/>
                        </a:lnTo>
                        <a:lnTo>
                          <a:pt x="791" y="128"/>
                        </a:lnTo>
                        <a:lnTo>
                          <a:pt x="806" y="141"/>
                        </a:lnTo>
                        <a:lnTo>
                          <a:pt x="821" y="155"/>
                        </a:lnTo>
                        <a:lnTo>
                          <a:pt x="836" y="169"/>
                        </a:lnTo>
                        <a:lnTo>
                          <a:pt x="849" y="184"/>
                        </a:lnTo>
                        <a:lnTo>
                          <a:pt x="862" y="199"/>
                        </a:lnTo>
                        <a:lnTo>
                          <a:pt x="874" y="216"/>
                        </a:lnTo>
                        <a:lnTo>
                          <a:pt x="884" y="232"/>
                        </a:lnTo>
                        <a:lnTo>
                          <a:pt x="895" y="249"/>
                        </a:lnTo>
                        <a:lnTo>
                          <a:pt x="904" y="266"/>
                        </a:lnTo>
                        <a:lnTo>
                          <a:pt x="911" y="284"/>
                        </a:lnTo>
                        <a:lnTo>
                          <a:pt x="920" y="303"/>
                        </a:lnTo>
                        <a:lnTo>
                          <a:pt x="926" y="321"/>
                        </a:lnTo>
                        <a:lnTo>
                          <a:pt x="930" y="340"/>
                        </a:lnTo>
                        <a:lnTo>
                          <a:pt x="934" y="359"/>
                        </a:lnTo>
                        <a:lnTo>
                          <a:pt x="938" y="380"/>
                        </a:lnTo>
                        <a:lnTo>
                          <a:pt x="939" y="399"/>
                        </a:lnTo>
                        <a:lnTo>
                          <a:pt x="940" y="420"/>
                        </a:lnTo>
                        <a:close/>
                      </a:path>
                    </a:pathLst>
                  </a:custGeom>
                  <a:solidFill>
                    <a:srgbClr val="10AE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7" name="Freeform 7943">
                    <a:extLst>
                      <a:ext uri="{FF2B5EF4-FFF2-40B4-BE49-F238E27FC236}">
                        <a16:creationId xmlns:a16="http://schemas.microsoft.com/office/drawing/2014/main" xmlns="" id="{1F06E6E6-B690-4B5D-ACC1-A7136D6E18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8" y="1198"/>
                    <a:ext cx="157" cy="163"/>
                  </a:xfrm>
                  <a:custGeom>
                    <a:avLst/>
                    <a:gdLst>
                      <a:gd name="T0" fmla="*/ 931 w 940"/>
                      <a:gd name="T1" fmla="*/ 325 h 813"/>
                      <a:gd name="T2" fmla="*/ 894 w 940"/>
                      <a:gd name="T3" fmla="*/ 230 h 813"/>
                      <a:gd name="T4" fmla="*/ 833 w 940"/>
                      <a:gd name="T5" fmla="*/ 148 h 813"/>
                      <a:gd name="T6" fmla="*/ 752 w 940"/>
                      <a:gd name="T7" fmla="*/ 81 h 813"/>
                      <a:gd name="T8" fmla="*/ 653 w 940"/>
                      <a:gd name="T9" fmla="*/ 32 h 813"/>
                      <a:gd name="T10" fmla="*/ 542 w 940"/>
                      <a:gd name="T11" fmla="*/ 5 h 813"/>
                      <a:gd name="T12" fmla="*/ 422 w 940"/>
                      <a:gd name="T13" fmla="*/ 2 h 813"/>
                      <a:gd name="T14" fmla="*/ 308 w 940"/>
                      <a:gd name="T15" fmla="*/ 24 h 813"/>
                      <a:gd name="T16" fmla="*/ 208 w 940"/>
                      <a:gd name="T17" fmla="*/ 69 h 813"/>
                      <a:gd name="T18" fmla="*/ 122 w 940"/>
                      <a:gd name="T19" fmla="*/ 133 h 813"/>
                      <a:gd name="T20" fmla="*/ 57 w 940"/>
                      <a:gd name="T21" fmla="*/ 213 h 813"/>
                      <a:gd name="T22" fmla="*/ 16 w 940"/>
                      <a:gd name="T23" fmla="*/ 305 h 813"/>
                      <a:gd name="T24" fmla="*/ 0 w 940"/>
                      <a:gd name="T25" fmla="*/ 407 h 813"/>
                      <a:gd name="T26" fmla="*/ 16 w 940"/>
                      <a:gd name="T27" fmla="*/ 508 h 813"/>
                      <a:gd name="T28" fmla="*/ 57 w 940"/>
                      <a:gd name="T29" fmla="*/ 601 h 813"/>
                      <a:gd name="T30" fmla="*/ 122 w 940"/>
                      <a:gd name="T31" fmla="*/ 680 h 813"/>
                      <a:gd name="T32" fmla="*/ 208 w 940"/>
                      <a:gd name="T33" fmla="*/ 744 h 813"/>
                      <a:gd name="T34" fmla="*/ 308 w 940"/>
                      <a:gd name="T35" fmla="*/ 788 h 813"/>
                      <a:gd name="T36" fmla="*/ 422 w 940"/>
                      <a:gd name="T37" fmla="*/ 811 h 813"/>
                      <a:gd name="T38" fmla="*/ 542 w 940"/>
                      <a:gd name="T39" fmla="*/ 809 h 813"/>
                      <a:gd name="T40" fmla="*/ 653 w 940"/>
                      <a:gd name="T41" fmla="*/ 781 h 813"/>
                      <a:gd name="T42" fmla="*/ 752 w 940"/>
                      <a:gd name="T43" fmla="*/ 733 h 813"/>
                      <a:gd name="T44" fmla="*/ 833 w 940"/>
                      <a:gd name="T45" fmla="*/ 665 h 813"/>
                      <a:gd name="T46" fmla="*/ 894 w 940"/>
                      <a:gd name="T47" fmla="*/ 583 h 813"/>
                      <a:gd name="T48" fmla="*/ 931 w 940"/>
                      <a:gd name="T49" fmla="*/ 489 h 813"/>
                      <a:gd name="T50" fmla="*/ 910 w 940"/>
                      <a:gd name="T51" fmla="*/ 407 h 813"/>
                      <a:gd name="T52" fmla="*/ 897 w 940"/>
                      <a:gd name="T53" fmla="*/ 502 h 813"/>
                      <a:gd name="T54" fmla="*/ 858 w 940"/>
                      <a:gd name="T55" fmla="*/ 588 h 813"/>
                      <a:gd name="T56" fmla="*/ 797 w 940"/>
                      <a:gd name="T57" fmla="*/ 663 h 813"/>
                      <a:gd name="T58" fmla="*/ 717 w 940"/>
                      <a:gd name="T59" fmla="*/ 723 h 813"/>
                      <a:gd name="T60" fmla="*/ 621 w 940"/>
                      <a:gd name="T61" fmla="*/ 765 h 813"/>
                      <a:gd name="T62" fmla="*/ 516 w 940"/>
                      <a:gd name="T63" fmla="*/ 786 h 813"/>
                      <a:gd name="T64" fmla="*/ 403 w 940"/>
                      <a:gd name="T65" fmla="*/ 783 h 813"/>
                      <a:gd name="T66" fmla="*/ 299 w 940"/>
                      <a:gd name="T67" fmla="*/ 758 h 813"/>
                      <a:gd name="T68" fmla="*/ 207 w 940"/>
                      <a:gd name="T69" fmla="*/ 712 h 813"/>
                      <a:gd name="T70" fmla="*/ 131 w 940"/>
                      <a:gd name="T71" fmla="*/ 649 h 813"/>
                      <a:gd name="T72" fmla="*/ 74 w 940"/>
                      <a:gd name="T73" fmla="*/ 572 h 813"/>
                      <a:gd name="T74" fmla="*/ 38 w 940"/>
                      <a:gd name="T75" fmla="*/ 484 h 813"/>
                      <a:gd name="T76" fmla="*/ 30 w 940"/>
                      <a:gd name="T77" fmla="*/ 387 h 813"/>
                      <a:gd name="T78" fmla="*/ 50 w 940"/>
                      <a:gd name="T79" fmla="*/ 293 h 813"/>
                      <a:gd name="T80" fmla="*/ 94 w 940"/>
                      <a:gd name="T81" fmla="*/ 209 h 813"/>
                      <a:gd name="T82" fmla="*/ 159 w 940"/>
                      <a:gd name="T83" fmla="*/ 137 h 813"/>
                      <a:gd name="T84" fmla="*/ 242 w 940"/>
                      <a:gd name="T85" fmla="*/ 81 h 813"/>
                      <a:gd name="T86" fmla="*/ 339 w 940"/>
                      <a:gd name="T87" fmla="*/ 43 h 813"/>
                      <a:gd name="T88" fmla="*/ 448 w 940"/>
                      <a:gd name="T89" fmla="*/ 26 h 813"/>
                      <a:gd name="T90" fmla="*/ 560 w 940"/>
                      <a:gd name="T91" fmla="*/ 34 h 813"/>
                      <a:gd name="T92" fmla="*/ 662 w 940"/>
                      <a:gd name="T93" fmla="*/ 63 h 813"/>
                      <a:gd name="T94" fmla="*/ 750 w 940"/>
                      <a:gd name="T95" fmla="*/ 113 h 813"/>
                      <a:gd name="T96" fmla="*/ 824 w 940"/>
                      <a:gd name="T97" fmla="*/ 178 h 813"/>
                      <a:gd name="T98" fmla="*/ 876 w 940"/>
                      <a:gd name="T99" fmla="*/ 258 h 813"/>
                      <a:gd name="T100" fmla="*/ 906 w 940"/>
                      <a:gd name="T101" fmla="*/ 348 h 8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40" h="813">
                        <a:moveTo>
                          <a:pt x="940" y="407"/>
                        </a:moveTo>
                        <a:lnTo>
                          <a:pt x="940" y="385"/>
                        </a:lnTo>
                        <a:lnTo>
                          <a:pt x="938" y="365"/>
                        </a:lnTo>
                        <a:lnTo>
                          <a:pt x="935" y="344"/>
                        </a:lnTo>
                        <a:lnTo>
                          <a:pt x="931" y="325"/>
                        </a:lnTo>
                        <a:lnTo>
                          <a:pt x="926" y="305"/>
                        </a:lnTo>
                        <a:lnTo>
                          <a:pt x="919" y="286"/>
                        </a:lnTo>
                        <a:lnTo>
                          <a:pt x="912" y="266"/>
                        </a:lnTo>
                        <a:lnTo>
                          <a:pt x="903" y="248"/>
                        </a:lnTo>
                        <a:lnTo>
                          <a:pt x="894" y="230"/>
                        </a:lnTo>
                        <a:lnTo>
                          <a:pt x="883" y="213"/>
                        </a:lnTo>
                        <a:lnTo>
                          <a:pt x="873" y="196"/>
                        </a:lnTo>
                        <a:lnTo>
                          <a:pt x="860" y="179"/>
                        </a:lnTo>
                        <a:lnTo>
                          <a:pt x="846" y="164"/>
                        </a:lnTo>
                        <a:lnTo>
                          <a:pt x="833" y="148"/>
                        </a:lnTo>
                        <a:lnTo>
                          <a:pt x="818" y="133"/>
                        </a:lnTo>
                        <a:lnTo>
                          <a:pt x="803" y="119"/>
                        </a:lnTo>
                        <a:lnTo>
                          <a:pt x="786" y="105"/>
                        </a:lnTo>
                        <a:lnTo>
                          <a:pt x="769" y="93"/>
                        </a:lnTo>
                        <a:lnTo>
                          <a:pt x="752" y="81"/>
                        </a:lnTo>
                        <a:lnTo>
                          <a:pt x="733" y="69"/>
                        </a:lnTo>
                        <a:lnTo>
                          <a:pt x="714" y="59"/>
                        </a:lnTo>
                        <a:lnTo>
                          <a:pt x="695" y="49"/>
                        </a:lnTo>
                        <a:lnTo>
                          <a:pt x="675" y="40"/>
                        </a:lnTo>
                        <a:lnTo>
                          <a:pt x="653" y="32"/>
                        </a:lnTo>
                        <a:lnTo>
                          <a:pt x="632" y="24"/>
                        </a:lnTo>
                        <a:lnTo>
                          <a:pt x="611" y="18"/>
                        </a:lnTo>
                        <a:lnTo>
                          <a:pt x="588" y="13"/>
                        </a:lnTo>
                        <a:lnTo>
                          <a:pt x="566" y="8"/>
                        </a:lnTo>
                        <a:lnTo>
                          <a:pt x="542" y="5"/>
                        </a:lnTo>
                        <a:lnTo>
                          <a:pt x="518" y="2"/>
                        </a:lnTo>
                        <a:lnTo>
                          <a:pt x="495" y="1"/>
                        </a:lnTo>
                        <a:lnTo>
                          <a:pt x="471" y="0"/>
                        </a:lnTo>
                        <a:lnTo>
                          <a:pt x="446" y="1"/>
                        </a:lnTo>
                        <a:lnTo>
                          <a:pt x="422" y="2"/>
                        </a:lnTo>
                        <a:lnTo>
                          <a:pt x="399" y="5"/>
                        </a:lnTo>
                        <a:lnTo>
                          <a:pt x="376" y="8"/>
                        </a:lnTo>
                        <a:lnTo>
                          <a:pt x="354" y="13"/>
                        </a:lnTo>
                        <a:lnTo>
                          <a:pt x="331" y="18"/>
                        </a:lnTo>
                        <a:lnTo>
                          <a:pt x="308" y="24"/>
                        </a:lnTo>
                        <a:lnTo>
                          <a:pt x="287" y="32"/>
                        </a:lnTo>
                        <a:lnTo>
                          <a:pt x="267" y="40"/>
                        </a:lnTo>
                        <a:lnTo>
                          <a:pt x="247" y="49"/>
                        </a:lnTo>
                        <a:lnTo>
                          <a:pt x="227" y="59"/>
                        </a:lnTo>
                        <a:lnTo>
                          <a:pt x="208" y="69"/>
                        </a:lnTo>
                        <a:lnTo>
                          <a:pt x="189" y="81"/>
                        </a:lnTo>
                        <a:lnTo>
                          <a:pt x="171" y="93"/>
                        </a:lnTo>
                        <a:lnTo>
                          <a:pt x="154" y="105"/>
                        </a:lnTo>
                        <a:lnTo>
                          <a:pt x="138" y="119"/>
                        </a:lnTo>
                        <a:lnTo>
                          <a:pt x="122" y="133"/>
                        </a:lnTo>
                        <a:lnTo>
                          <a:pt x="108" y="148"/>
                        </a:lnTo>
                        <a:lnTo>
                          <a:pt x="94" y="164"/>
                        </a:lnTo>
                        <a:lnTo>
                          <a:pt x="81" y="179"/>
                        </a:lnTo>
                        <a:lnTo>
                          <a:pt x="69" y="196"/>
                        </a:lnTo>
                        <a:lnTo>
                          <a:pt x="57" y="213"/>
                        </a:lnTo>
                        <a:lnTo>
                          <a:pt x="47" y="230"/>
                        </a:lnTo>
                        <a:lnTo>
                          <a:pt x="37" y="248"/>
                        </a:lnTo>
                        <a:lnTo>
                          <a:pt x="29" y="266"/>
                        </a:lnTo>
                        <a:lnTo>
                          <a:pt x="22" y="286"/>
                        </a:lnTo>
                        <a:lnTo>
                          <a:pt x="16" y="305"/>
                        </a:lnTo>
                        <a:lnTo>
                          <a:pt x="10" y="325"/>
                        </a:lnTo>
                        <a:lnTo>
                          <a:pt x="6" y="344"/>
                        </a:lnTo>
                        <a:lnTo>
                          <a:pt x="3" y="365"/>
                        </a:lnTo>
                        <a:lnTo>
                          <a:pt x="2" y="385"/>
                        </a:lnTo>
                        <a:lnTo>
                          <a:pt x="0" y="407"/>
                        </a:lnTo>
                        <a:lnTo>
                          <a:pt x="2" y="427"/>
                        </a:lnTo>
                        <a:lnTo>
                          <a:pt x="3" y="448"/>
                        </a:lnTo>
                        <a:lnTo>
                          <a:pt x="6" y="468"/>
                        </a:lnTo>
                        <a:lnTo>
                          <a:pt x="10" y="489"/>
                        </a:lnTo>
                        <a:lnTo>
                          <a:pt x="16" y="508"/>
                        </a:lnTo>
                        <a:lnTo>
                          <a:pt x="22" y="528"/>
                        </a:lnTo>
                        <a:lnTo>
                          <a:pt x="29" y="546"/>
                        </a:lnTo>
                        <a:lnTo>
                          <a:pt x="37" y="565"/>
                        </a:lnTo>
                        <a:lnTo>
                          <a:pt x="47" y="583"/>
                        </a:lnTo>
                        <a:lnTo>
                          <a:pt x="57" y="601"/>
                        </a:lnTo>
                        <a:lnTo>
                          <a:pt x="69" y="617"/>
                        </a:lnTo>
                        <a:lnTo>
                          <a:pt x="81" y="634"/>
                        </a:lnTo>
                        <a:lnTo>
                          <a:pt x="94" y="650"/>
                        </a:lnTo>
                        <a:lnTo>
                          <a:pt x="108" y="665"/>
                        </a:lnTo>
                        <a:lnTo>
                          <a:pt x="122" y="680"/>
                        </a:lnTo>
                        <a:lnTo>
                          <a:pt x="138" y="694"/>
                        </a:lnTo>
                        <a:lnTo>
                          <a:pt x="154" y="707"/>
                        </a:lnTo>
                        <a:lnTo>
                          <a:pt x="171" y="721"/>
                        </a:lnTo>
                        <a:lnTo>
                          <a:pt x="189" y="733"/>
                        </a:lnTo>
                        <a:lnTo>
                          <a:pt x="208" y="744"/>
                        </a:lnTo>
                        <a:lnTo>
                          <a:pt x="227" y="755"/>
                        </a:lnTo>
                        <a:lnTo>
                          <a:pt x="247" y="764"/>
                        </a:lnTo>
                        <a:lnTo>
                          <a:pt x="267" y="773"/>
                        </a:lnTo>
                        <a:lnTo>
                          <a:pt x="287" y="781"/>
                        </a:lnTo>
                        <a:lnTo>
                          <a:pt x="308" y="788"/>
                        </a:lnTo>
                        <a:lnTo>
                          <a:pt x="331" y="795"/>
                        </a:lnTo>
                        <a:lnTo>
                          <a:pt x="354" y="801"/>
                        </a:lnTo>
                        <a:lnTo>
                          <a:pt x="376" y="805"/>
                        </a:lnTo>
                        <a:lnTo>
                          <a:pt x="399" y="809"/>
                        </a:lnTo>
                        <a:lnTo>
                          <a:pt x="422" y="811"/>
                        </a:lnTo>
                        <a:lnTo>
                          <a:pt x="446" y="813"/>
                        </a:lnTo>
                        <a:lnTo>
                          <a:pt x="471" y="813"/>
                        </a:lnTo>
                        <a:lnTo>
                          <a:pt x="495" y="813"/>
                        </a:lnTo>
                        <a:lnTo>
                          <a:pt x="518" y="811"/>
                        </a:lnTo>
                        <a:lnTo>
                          <a:pt x="542" y="809"/>
                        </a:lnTo>
                        <a:lnTo>
                          <a:pt x="566" y="805"/>
                        </a:lnTo>
                        <a:lnTo>
                          <a:pt x="588" y="801"/>
                        </a:lnTo>
                        <a:lnTo>
                          <a:pt x="611" y="795"/>
                        </a:lnTo>
                        <a:lnTo>
                          <a:pt x="632" y="788"/>
                        </a:lnTo>
                        <a:lnTo>
                          <a:pt x="653" y="781"/>
                        </a:lnTo>
                        <a:lnTo>
                          <a:pt x="675" y="773"/>
                        </a:lnTo>
                        <a:lnTo>
                          <a:pt x="695" y="764"/>
                        </a:lnTo>
                        <a:lnTo>
                          <a:pt x="714" y="755"/>
                        </a:lnTo>
                        <a:lnTo>
                          <a:pt x="733" y="744"/>
                        </a:lnTo>
                        <a:lnTo>
                          <a:pt x="752" y="733"/>
                        </a:lnTo>
                        <a:lnTo>
                          <a:pt x="769" y="721"/>
                        </a:lnTo>
                        <a:lnTo>
                          <a:pt x="786" y="707"/>
                        </a:lnTo>
                        <a:lnTo>
                          <a:pt x="803" y="694"/>
                        </a:lnTo>
                        <a:lnTo>
                          <a:pt x="818" y="680"/>
                        </a:lnTo>
                        <a:lnTo>
                          <a:pt x="833" y="665"/>
                        </a:lnTo>
                        <a:lnTo>
                          <a:pt x="846" y="650"/>
                        </a:lnTo>
                        <a:lnTo>
                          <a:pt x="860" y="634"/>
                        </a:lnTo>
                        <a:lnTo>
                          <a:pt x="873" y="617"/>
                        </a:lnTo>
                        <a:lnTo>
                          <a:pt x="883" y="601"/>
                        </a:lnTo>
                        <a:lnTo>
                          <a:pt x="894" y="583"/>
                        </a:lnTo>
                        <a:lnTo>
                          <a:pt x="903" y="565"/>
                        </a:lnTo>
                        <a:lnTo>
                          <a:pt x="912" y="546"/>
                        </a:lnTo>
                        <a:lnTo>
                          <a:pt x="919" y="528"/>
                        </a:lnTo>
                        <a:lnTo>
                          <a:pt x="926" y="508"/>
                        </a:lnTo>
                        <a:lnTo>
                          <a:pt x="931" y="489"/>
                        </a:lnTo>
                        <a:lnTo>
                          <a:pt x="935" y="468"/>
                        </a:lnTo>
                        <a:lnTo>
                          <a:pt x="938" y="448"/>
                        </a:lnTo>
                        <a:lnTo>
                          <a:pt x="940" y="427"/>
                        </a:lnTo>
                        <a:lnTo>
                          <a:pt x="940" y="407"/>
                        </a:lnTo>
                        <a:close/>
                        <a:moveTo>
                          <a:pt x="910" y="407"/>
                        </a:moveTo>
                        <a:lnTo>
                          <a:pt x="910" y="426"/>
                        </a:lnTo>
                        <a:lnTo>
                          <a:pt x="909" y="446"/>
                        </a:lnTo>
                        <a:lnTo>
                          <a:pt x="906" y="464"/>
                        </a:lnTo>
                        <a:lnTo>
                          <a:pt x="902" y="484"/>
                        </a:lnTo>
                        <a:lnTo>
                          <a:pt x="897" y="502"/>
                        </a:lnTo>
                        <a:lnTo>
                          <a:pt x="892" y="520"/>
                        </a:lnTo>
                        <a:lnTo>
                          <a:pt x="884" y="538"/>
                        </a:lnTo>
                        <a:lnTo>
                          <a:pt x="876" y="555"/>
                        </a:lnTo>
                        <a:lnTo>
                          <a:pt x="868" y="572"/>
                        </a:lnTo>
                        <a:lnTo>
                          <a:pt x="858" y="588"/>
                        </a:lnTo>
                        <a:lnTo>
                          <a:pt x="848" y="605"/>
                        </a:lnTo>
                        <a:lnTo>
                          <a:pt x="836" y="620"/>
                        </a:lnTo>
                        <a:lnTo>
                          <a:pt x="824" y="635"/>
                        </a:lnTo>
                        <a:lnTo>
                          <a:pt x="811" y="649"/>
                        </a:lnTo>
                        <a:lnTo>
                          <a:pt x="797" y="663"/>
                        </a:lnTo>
                        <a:lnTo>
                          <a:pt x="782" y="677"/>
                        </a:lnTo>
                        <a:lnTo>
                          <a:pt x="767" y="689"/>
                        </a:lnTo>
                        <a:lnTo>
                          <a:pt x="750" y="701"/>
                        </a:lnTo>
                        <a:lnTo>
                          <a:pt x="734" y="712"/>
                        </a:lnTo>
                        <a:lnTo>
                          <a:pt x="717" y="723"/>
                        </a:lnTo>
                        <a:lnTo>
                          <a:pt x="698" y="733"/>
                        </a:lnTo>
                        <a:lnTo>
                          <a:pt x="681" y="742"/>
                        </a:lnTo>
                        <a:lnTo>
                          <a:pt x="662" y="750"/>
                        </a:lnTo>
                        <a:lnTo>
                          <a:pt x="641" y="758"/>
                        </a:lnTo>
                        <a:lnTo>
                          <a:pt x="621" y="765"/>
                        </a:lnTo>
                        <a:lnTo>
                          <a:pt x="601" y="771"/>
                        </a:lnTo>
                        <a:lnTo>
                          <a:pt x="581" y="776"/>
                        </a:lnTo>
                        <a:lnTo>
                          <a:pt x="560" y="780"/>
                        </a:lnTo>
                        <a:lnTo>
                          <a:pt x="537" y="783"/>
                        </a:lnTo>
                        <a:lnTo>
                          <a:pt x="516" y="786"/>
                        </a:lnTo>
                        <a:lnTo>
                          <a:pt x="493" y="787"/>
                        </a:lnTo>
                        <a:lnTo>
                          <a:pt x="471" y="788"/>
                        </a:lnTo>
                        <a:lnTo>
                          <a:pt x="448" y="787"/>
                        </a:lnTo>
                        <a:lnTo>
                          <a:pt x="426" y="786"/>
                        </a:lnTo>
                        <a:lnTo>
                          <a:pt x="403" y="783"/>
                        </a:lnTo>
                        <a:lnTo>
                          <a:pt x="382" y="780"/>
                        </a:lnTo>
                        <a:lnTo>
                          <a:pt x="361" y="776"/>
                        </a:lnTo>
                        <a:lnTo>
                          <a:pt x="339" y="771"/>
                        </a:lnTo>
                        <a:lnTo>
                          <a:pt x="319" y="765"/>
                        </a:lnTo>
                        <a:lnTo>
                          <a:pt x="299" y="758"/>
                        </a:lnTo>
                        <a:lnTo>
                          <a:pt x="280" y="750"/>
                        </a:lnTo>
                        <a:lnTo>
                          <a:pt x="260" y="742"/>
                        </a:lnTo>
                        <a:lnTo>
                          <a:pt x="242" y="733"/>
                        </a:lnTo>
                        <a:lnTo>
                          <a:pt x="224" y="723"/>
                        </a:lnTo>
                        <a:lnTo>
                          <a:pt x="207" y="712"/>
                        </a:lnTo>
                        <a:lnTo>
                          <a:pt x="190" y="701"/>
                        </a:lnTo>
                        <a:lnTo>
                          <a:pt x="175" y="689"/>
                        </a:lnTo>
                        <a:lnTo>
                          <a:pt x="159" y="677"/>
                        </a:lnTo>
                        <a:lnTo>
                          <a:pt x="145" y="663"/>
                        </a:lnTo>
                        <a:lnTo>
                          <a:pt x="131" y="649"/>
                        </a:lnTo>
                        <a:lnTo>
                          <a:pt x="118" y="635"/>
                        </a:lnTo>
                        <a:lnTo>
                          <a:pt x="105" y="620"/>
                        </a:lnTo>
                        <a:lnTo>
                          <a:pt x="94" y="605"/>
                        </a:lnTo>
                        <a:lnTo>
                          <a:pt x="83" y="588"/>
                        </a:lnTo>
                        <a:lnTo>
                          <a:pt x="74" y="572"/>
                        </a:lnTo>
                        <a:lnTo>
                          <a:pt x="64" y="555"/>
                        </a:lnTo>
                        <a:lnTo>
                          <a:pt x="56" y="538"/>
                        </a:lnTo>
                        <a:lnTo>
                          <a:pt x="50" y="520"/>
                        </a:lnTo>
                        <a:lnTo>
                          <a:pt x="44" y="502"/>
                        </a:lnTo>
                        <a:lnTo>
                          <a:pt x="38" y="484"/>
                        </a:lnTo>
                        <a:lnTo>
                          <a:pt x="35" y="464"/>
                        </a:lnTo>
                        <a:lnTo>
                          <a:pt x="32" y="446"/>
                        </a:lnTo>
                        <a:lnTo>
                          <a:pt x="30" y="426"/>
                        </a:lnTo>
                        <a:lnTo>
                          <a:pt x="30" y="407"/>
                        </a:lnTo>
                        <a:lnTo>
                          <a:pt x="30" y="387"/>
                        </a:lnTo>
                        <a:lnTo>
                          <a:pt x="32" y="368"/>
                        </a:lnTo>
                        <a:lnTo>
                          <a:pt x="35" y="348"/>
                        </a:lnTo>
                        <a:lnTo>
                          <a:pt x="38" y="330"/>
                        </a:lnTo>
                        <a:lnTo>
                          <a:pt x="44" y="311"/>
                        </a:lnTo>
                        <a:lnTo>
                          <a:pt x="50" y="293"/>
                        </a:lnTo>
                        <a:lnTo>
                          <a:pt x="56" y="276"/>
                        </a:lnTo>
                        <a:lnTo>
                          <a:pt x="64" y="258"/>
                        </a:lnTo>
                        <a:lnTo>
                          <a:pt x="74" y="242"/>
                        </a:lnTo>
                        <a:lnTo>
                          <a:pt x="83" y="225"/>
                        </a:lnTo>
                        <a:lnTo>
                          <a:pt x="94" y="209"/>
                        </a:lnTo>
                        <a:lnTo>
                          <a:pt x="105" y="194"/>
                        </a:lnTo>
                        <a:lnTo>
                          <a:pt x="118" y="178"/>
                        </a:lnTo>
                        <a:lnTo>
                          <a:pt x="131" y="164"/>
                        </a:lnTo>
                        <a:lnTo>
                          <a:pt x="145" y="150"/>
                        </a:lnTo>
                        <a:lnTo>
                          <a:pt x="159" y="137"/>
                        </a:lnTo>
                        <a:lnTo>
                          <a:pt x="175" y="125"/>
                        </a:lnTo>
                        <a:lnTo>
                          <a:pt x="190" y="113"/>
                        </a:lnTo>
                        <a:lnTo>
                          <a:pt x="207" y="101"/>
                        </a:lnTo>
                        <a:lnTo>
                          <a:pt x="224" y="91"/>
                        </a:lnTo>
                        <a:lnTo>
                          <a:pt x="242" y="81"/>
                        </a:lnTo>
                        <a:lnTo>
                          <a:pt x="260" y="72"/>
                        </a:lnTo>
                        <a:lnTo>
                          <a:pt x="280" y="63"/>
                        </a:lnTo>
                        <a:lnTo>
                          <a:pt x="299" y="55"/>
                        </a:lnTo>
                        <a:lnTo>
                          <a:pt x="319" y="49"/>
                        </a:lnTo>
                        <a:lnTo>
                          <a:pt x="339" y="43"/>
                        </a:lnTo>
                        <a:lnTo>
                          <a:pt x="361" y="38"/>
                        </a:lnTo>
                        <a:lnTo>
                          <a:pt x="382" y="34"/>
                        </a:lnTo>
                        <a:lnTo>
                          <a:pt x="403" y="29"/>
                        </a:lnTo>
                        <a:lnTo>
                          <a:pt x="426" y="27"/>
                        </a:lnTo>
                        <a:lnTo>
                          <a:pt x="448" y="26"/>
                        </a:lnTo>
                        <a:lnTo>
                          <a:pt x="471" y="25"/>
                        </a:lnTo>
                        <a:lnTo>
                          <a:pt x="493" y="26"/>
                        </a:lnTo>
                        <a:lnTo>
                          <a:pt x="516" y="27"/>
                        </a:lnTo>
                        <a:lnTo>
                          <a:pt x="537" y="29"/>
                        </a:lnTo>
                        <a:lnTo>
                          <a:pt x="560" y="34"/>
                        </a:lnTo>
                        <a:lnTo>
                          <a:pt x="581" y="38"/>
                        </a:lnTo>
                        <a:lnTo>
                          <a:pt x="601" y="43"/>
                        </a:lnTo>
                        <a:lnTo>
                          <a:pt x="621" y="49"/>
                        </a:lnTo>
                        <a:lnTo>
                          <a:pt x="641" y="55"/>
                        </a:lnTo>
                        <a:lnTo>
                          <a:pt x="662" y="63"/>
                        </a:lnTo>
                        <a:lnTo>
                          <a:pt x="681" y="72"/>
                        </a:lnTo>
                        <a:lnTo>
                          <a:pt x="698" y="81"/>
                        </a:lnTo>
                        <a:lnTo>
                          <a:pt x="717" y="91"/>
                        </a:lnTo>
                        <a:lnTo>
                          <a:pt x="734" y="101"/>
                        </a:lnTo>
                        <a:lnTo>
                          <a:pt x="750" y="113"/>
                        </a:lnTo>
                        <a:lnTo>
                          <a:pt x="767" y="125"/>
                        </a:lnTo>
                        <a:lnTo>
                          <a:pt x="782" y="137"/>
                        </a:lnTo>
                        <a:lnTo>
                          <a:pt x="797" y="150"/>
                        </a:lnTo>
                        <a:lnTo>
                          <a:pt x="811" y="164"/>
                        </a:lnTo>
                        <a:lnTo>
                          <a:pt x="824" y="178"/>
                        </a:lnTo>
                        <a:lnTo>
                          <a:pt x="836" y="194"/>
                        </a:lnTo>
                        <a:lnTo>
                          <a:pt x="848" y="209"/>
                        </a:lnTo>
                        <a:lnTo>
                          <a:pt x="858" y="225"/>
                        </a:lnTo>
                        <a:lnTo>
                          <a:pt x="868" y="242"/>
                        </a:lnTo>
                        <a:lnTo>
                          <a:pt x="876" y="258"/>
                        </a:lnTo>
                        <a:lnTo>
                          <a:pt x="884" y="276"/>
                        </a:lnTo>
                        <a:lnTo>
                          <a:pt x="892" y="293"/>
                        </a:lnTo>
                        <a:lnTo>
                          <a:pt x="897" y="311"/>
                        </a:lnTo>
                        <a:lnTo>
                          <a:pt x="902" y="330"/>
                        </a:lnTo>
                        <a:lnTo>
                          <a:pt x="906" y="348"/>
                        </a:lnTo>
                        <a:lnTo>
                          <a:pt x="909" y="368"/>
                        </a:lnTo>
                        <a:lnTo>
                          <a:pt x="910" y="387"/>
                        </a:lnTo>
                        <a:lnTo>
                          <a:pt x="910" y="407"/>
                        </a:lnTo>
                        <a:close/>
                      </a:path>
                    </a:pathLst>
                  </a:custGeom>
                  <a:solidFill>
                    <a:srgbClr val="1FB0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8" name="Freeform 7944">
                    <a:extLst>
                      <a:ext uri="{FF2B5EF4-FFF2-40B4-BE49-F238E27FC236}">
                        <a16:creationId xmlns:a16="http://schemas.microsoft.com/office/drawing/2014/main" xmlns="" id="{02DBE5AC-5FB7-4788-B32F-3DE45D0A539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1" y="1201"/>
                    <a:ext cx="151" cy="158"/>
                  </a:xfrm>
                  <a:custGeom>
                    <a:avLst/>
                    <a:gdLst>
                      <a:gd name="T0" fmla="*/ 900 w 910"/>
                      <a:gd name="T1" fmla="*/ 314 h 788"/>
                      <a:gd name="T2" fmla="*/ 865 w 910"/>
                      <a:gd name="T3" fmla="*/ 223 h 788"/>
                      <a:gd name="T4" fmla="*/ 806 w 910"/>
                      <a:gd name="T5" fmla="*/ 143 h 788"/>
                      <a:gd name="T6" fmla="*/ 727 w 910"/>
                      <a:gd name="T7" fmla="*/ 78 h 788"/>
                      <a:gd name="T8" fmla="*/ 631 w 910"/>
                      <a:gd name="T9" fmla="*/ 31 h 788"/>
                      <a:gd name="T10" fmla="*/ 524 w 910"/>
                      <a:gd name="T11" fmla="*/ 4 h 788"/>
                      <a:gd name="T12" fmla="*/ 407 w 910"/>
                      <a:gd name="T13" fmla="*/ 2 h 788"/>
                      <a:gd name="T14" fmla="*/ 298 w 910"/>
                      <a:gd name="T15" fmla="*/ 24 h 788"/>
                      <a:gd name="T16" fmla="*/ 200 w 910"/>
                      <a:gd name="T17" fmla="*/ 67 h 788"/>
                      <a:gd name="T18" fmla="*/ 117 w 910"/>
                      <a:gd name="T19" fmla="*/ 129 h 788"/>
                      <a:gd name="T20" fmla="*/ 54 w 910"/>
                      <a:gd name="T21" fmla="*/ 206 h 788"/>
                      <a:gd name="T22" fmla="*/ 14 w 910"/>
                      <a:gd name="T23" fmla="*/ 295 h 788"/>
                      <a:gd name="T24" fmla="*/ 0 w 910"/>
                      <a:gd name="T25" fmla="*/ 394 h 788"/>
                      <a:gd name="T26" fmla="*/ 14 w 910"/>
                      <a:gd name="T27" fmla="*/ 492 h 788"/>
                      <a:gd name="T28" fmla="*/ 54 w 910"/>
                      <a:gd name="T29" fmla="*/ 582 h 788"/>
                      <a:gd name="T30" fmla="*/ 117 w 910"/>
                      <a:gd name="T31" fmla="*/ 658 h 788"/>
                      <a:gd name="T32" fmla="*/ 200 w 910"/>
                      <a:gd name="T33" fmla="*/ 720 h 788"/>
                      <a:gd name="T34" fmla="*/ 298 w 910"/>
                      <a:gd name="T35" fmla="*/ 764 h 788"/>
                      <a:gd name="T36" fmla="*/ 407 w 910"/>
                      <a:gd name="T37" fmla="*/ 786 h 788"/>
                      <a:gd name="T38" fmla="*/ 524 w 910"/>
                      <a:gd name="T39" fmla="*/ 783 h 788"/>
                      <a:gd name="T40" fmla="*/ 631 w 910"/>
                      <a:gd name="T41" fmla="*/ 757 h 788"/>
                      <a:gd name="T42" fmla="*/ 727 w 910"/>
                      <a:gd name="T43" fmla="*/ 710 h 788"/>
                      <a:gd name="T44" fmla="*/ 806 w 910"/>
                      <a:gd name="T45" fmla="*/ 644 h 788"/>
                      <a:gd name="T46" fmla="*/ 865 w 910"/>
                      <a:gd name="T47" fmla="*/ 564 h 788"/>
                      <a:gd name="T48" fmla="*/ 900 w 910"/>
                      <a:gd name="T49" fmla="*/ 473 h 788"/>
                      <a:gd name="T50" fmla="*/ 880 w 910"/>
                      <a:gd name="T51" fmla="*/ 394 h 788"/>
                      <a:gd name="T52" fmla="*/ 867 w 910"/>
                      <a:gd name="T53" fmla="*/ 486 h 788"/>
                      <a:gd name="T54" fmla="*/ 829 w 910"/>
                      <a:gd name="T55" fmla="*/ 569 h 788"/>
                      <a:gd name="T56" fmla="*/ 770 w 910"/>
                      <a:gd name="T57" fmla="*/ 641 h 788"/>
                      <a:gd name="T58" fmla="*/ 693 w 910"/>
                      <a:gd name="T59" fmla="*/ 699 h 788"/>
                      <a:gd name="T60" fmla="*/ 601 w 910"/>
                      <a:gd name="T61" fmla="*/ 739 h 788"/>
                      <a:gd name="T62" fmla="*/ 497 w 910"/>
                      <a:gd name="T63" fmla="*/ 760 h 788"/>
                      <a:gd name="T64" fmla="*/ 390 w 910"/>
                      <a:gd name="T65" fmla="*/ 758 h 788"/>
                      <a:gd name="T66" fmla="*/ 289 w 910"/>
                      <a:gd name="T67" fmla="*/ 733 h 788"/>
                      <a:gd name="T68" fmla="*/ 200 w 910"/>
                      <a:gd name="T69" fmla="*/ 689 h 788"/>
                      <a:gd name="T70" fmla="*/ 125 w 910"/>
                      <a:gd name="T71" fmla="*/ 628 h 788"/>
                      <a:gd name="T72" fmla="*/ 71 w 910"/>
                      <a:gd name="T73" fmla="*/ 554 h 788"/>
                      <a:gd name="T74" fmla="*/ 38 w 910"/>
                      <a:gd name="T75" fmla="*/ 468 h 788"/>
                      <a:gd name="T76" fmla="*/ 29 w 910"/>
                      <a:gd name="T77" fmla="*/ 374 h 788"/>
                      <a:gd name="T78" fmla="*/ 47 w 910"/>
                      <a:gd name="T79" fmla="*/ 284 h 788"/>
                      <a:gd name="T80" fmla="*/ 90 w 910"/>
                      <a:gd name="T81" fmla="*/ 202 h 788"/>
                      <a:gd name="T82" fmla="*/ 154 w 910"/>
                      <a:gd name="T83" fmla="*/ 133 h 788"/>
                      <a:gd name="T84" fmla="*/ 233 w 910"/>
                      <a:gd name="T85" fmla="*/ 78 h 788"/>
                      <a:gd name="T86" fmla="*/ 328 w 910"/>
                      <a:gd name="T87" fmla="*/ 42 h 788"/>
                      <a:gd name="T88" fmla="*/ 432 w 910"/>
                      <a:gd name="T89" fmla="*/ 26 h 788"/>
                      <a:gd name="T90" fmla="*/ 540 w 910"/>
                      <a:gd name="T91" fmla="*/ 33 h 788"/>
                      <a:gd name="T92" fmla="*/ 639 w 910"/>
                      <a:gd name="T93" fmla="*/ 62 h 788"/>
                      <a:gd name="T94" fmla="*/ 725 w 910"/>
                      <a:gd name="T95" fmla="*/ 110 h 788"/>
                      <a:gd name="T96" fmla="*/ 796 w 910"/>
                      <a:gd name="T97" fmla="*/ 173 h 788"/>
                      <a:gd name="T98" fmla="*/ 847 w 910"/>
                      <a:gd name="T99" fmla="*/ 250 h 788"/>
                      <a:gd name="T100" fmla="*/ 876 w 910"/>
                      <a:gd name="T101" fmla="*/ 337 h 7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10" h="788">
                        <a:moveTo>
                          <a:pt x="910" y="394"/>
                        </a:moveTo>
                        <a:lnTo>
                          <a:pt x="909" y="373"/>
                        </a:lnTo>
                        <a:lnTo>
                          <a:pt x="908" y="354"/>
                        </a:lnTo>
                        <a:lnTo>
                          <a:pt x="904" y="333"/>
                        </a:lnTo>
                        <a:lnTo>
                          <a:pt x="900" y="314"/>
                        </a:lnTo>
                        <a:lnTo>
                          <a:pt x="896" y="295"/>
                        </a:lnTo>
                        <a:lnTo>
                          <a:pt x="890" y="277"/>
                        </a:lnTo>
                        <a:lnTo>
                          <a:pt x="883" y="258"/>
                        </a:lnTo>
                        <a:lnTo>
                          <a:pt x="874" y="240"/>
                        </a:lnTo>
                        <a:lnTo>
                          <a:pt x="865" y="223"/>
                        </a:lnTo>
                        <a:lnTo>
                          <a:pt x="854" y="206"/>
                        </a:lnTo>
                        <a:lnTo>
                          <a:pt x="844" y="190"/>
                        </a:lnTo>
                        <a:lnTo>
                          <a:pt x="832" y="173"/>
                        </a:lnTo>
                        <a:lnTo>
                          <a:pt x="819" y="158"/>
                        </a:lnTo>
                        <a:lnTo>
                          <a:pt x="806" y="143"/>
                        </a:lnTo>
                        <a:lnTo>
                          <a:pt x="791" y="129"/>
                        </a:lnTo>
                        <a:lnTo>
                          <a:pt x="776" y="115"/>
                        </a:lnTo>
                        <a:lnTo>
                          <a:pt x="761" y="102"/>
                        </a:lnTo>
                        <a:lnTo>
                          <a:pt x="744" y="89"/>
                        </a:lnTo>
                        <a:lnTo>
                          <a:pt x="727" y="78"/>
                        </a:lnTo>
                        <a:lnTo>
                          <a:pt x="708" y="67"/>
                        </a:lnTo>
                        <a:lnTo>
                          <a:pt x="691" y="56"/>
                        </a:lnTo>
                        <a:lnTo>
                          <a:pt x="672" y="47"/>
                        </a:lnTo>
                        <a:lnTo>
                          <a:pt x="652" y="39"/>
                        </a:lnTo>
                        <a:lnTo>
                          <a:pt x="631" y="31"/>
                        </a:lnTo>
                        <a:lnTo>
                          <a:pt x="611" y="24"/>
                        </a:lnTo>
                        <a:lnTo>
                          <a:pt x="590" y="17"/>
                        </a:lnTo>
                        <a:lnTo>
                          <a:pt x="569" y="12"/>
                        </a:lnTo>
                        <a:lnTo>
                          <a:pt x="546" y="7"/>
                        </a:lnTo>
                        <a:lnTo>
                          <a:pt x="524" y="4"/>
                        </a:lnTo>
                        <a:lnTo>
                          <a:pt x="501" y="2"/>
                        </a:lnTo>
                        <a:lnTo>
                          <a:pt x="477" y="0"/>
                        </a:lnTo>
                        <a:lnTo>
                          <a:pt x="455" y="0"/>
                        </a:lnTo>
                        <a:lnTo>
                          <a:pt x="431" y="0"/>
                        </a:lnTo>
                        <a:lnTo>
                          <a:pt x="407" y="2"/>
                        </a:lnTo>
                        <a:lnTo>
                          <a:pt x="385" y="4"/>
                        </a:lnTo>
                        <a:lnTo>
                          <a:pt x="362" y="7"/>
                        </a:lnTo>
                        <a:lnTo>
                          <a:pt x="341" y="12"/>
                        </a:lnTo>
                        <a:lnTo>
                          <a:pt x="319" y="17"/>
                        </a:lnTo>
                        <a:lnTo>
                          <a:pt x="298" y="24"/>
                        </a:lnTo>
                        <a:lnTo>
                          <a:pt x="277" y="31"/>
                        </a:lnTo>
                        <a:lnTo>
                          <a:pt x="257" y="39"/>
                        </a:lnTo>
                        <a:lnTo>
                          <a:pt x="238" y="47"/>
                        </a:lnTo>
                        <a:lnTo>
                          <a:pt x="218" y="56"/>
                        </a:lnTo>
                        <a:lnTo>
                          <a:pt x="200" y="67"/>
                        </a:lnTo>
                        <a:lnTo>
                          <a:pt x="182" y="78"/>
                        </a:lnTo>
                        <a:lnTo>
                          <a:pt x="165" y="89"/>
                        </a:lnTo>
                        <a:lnTo>
                          <a:pt x="148" y="102"/>
                        </a:lnTo>
                        <a:lnTo>
                          <a:pt x="133" y="115"/>
                        </a:lnTo>
                        <a:lnTo>
                          <a:pt x="117" y="129"/>
                        </a:lnTo>
                        <a:lnTo>
                          <a:pt x="103" y="143"/>
                        </a:lnTo>
                        <a:lnTo>
                          <a:pt x="90" y="158"/>
                        </a:lnTo>
                        <a:lnTo>
                          <a:pt x="77" y="173"/>
                        </a:lnTo>
                        <a:lnTo>
                          <a:pt x="65" y="190"/>
                        </a:lnTo>
                        <a:lnTo>
                          <a:pt x="54" y="206"/>
                        </a:lnTo>
                        <a:lnTo>
                          <a:pt x="44" y="223"/>
                        </a:lnTo>
                        <a:lnTo>
                          <a:pt x="35" y="240"/>
                        </a:lnTo>
                        <a:lnTo>
                          <a:pt x="27" y="258"/>
                        </a:lnTo>
                        <a:lnTo>
                          <a:pt x="20" y="277"/>
                        </a:lnTo>
                        <a:lnTo>
                          <a:pt x="14" y="295"/>
                        </a:lnTo>
                        <a:lnTo>
                          <a:pt x="8" y="314"/>
                        </a:lnTo>
                        <a:lnTo>
                          <a:pt x="5" y="333"/>
                        </a:lnTo>
                        <a:lnTo>
                          <a:pt x="2" y="354"/>
                        </a:lnTo>
                        <a:lnTo>
                          <a:pt x="0" y="373"/>
                        </a:lnTo>
                        <a:lnTo>
                          <a:pt x="0" y="394"/>
                        </a:lnTo>
                        <a:lnTo>
                          <a:pt x="0" y="414"/>
                        </a:lnTo>
                        <a:lnTo>
                          <a:pt x="2" y="434"/>
                        </a:lnTo>
                        <a:lnTo>
                          <a:pt x="5" y="453"/>
                        </a:lnTo>
                        <a:lnTo>
                          <a:pt x="8" y="473"/>
                        </a:lnTo>
                        <a:lnTo>
                          <a:pt x="14" y="492"/>
                        </a:lnTo>
                        <a:lnTo>
                          <a:pt x="20" y="511"/>
                        </a:lnTo>
                        <a:lnTo>
                          <a:pt x="27" y="529"/>
                        </a:lnTo>
                        <a:lnTo>
                          <a:pt x="35" y="547"/>
                        </a:lnTo>
                        <a:lnTo>
                          <a:pt x="44" y="564"/>
                        </a:lnTo>
                        <a:lnTo>
                          <a:pt x="54" y="582"/>
                        </a:lnTo>
                        <a:lnTo>
                          <a:pt x="65" y="598"/>
                        </a:lnTo>
                        <a:lnTo>
                          <a:pt x="77" y="614"/>
                        </a:lnTo>
                        <a:lnTo>
                          <a:pt x="90" y="630"/>
                        </a:lnTo>
                        <a:lnTo>
                          <a:pt x="103" y="644"/>
                        </a:lnTo>
                        <a:lnTo>
                          <a:pt x="117" y="658"/>
                        </a:lnTo>
                        <a:lnTo>
                          <a:pt x="133" y="672"/>
                        </a:lnTo>
                        <a:lnTo>
                          <a:pt x="148" y="685"/>
                        </a:lnTo>
                        <a:lnTo>
                          <a:pt x="165" y="697"/>
                        </a:lnTo>
                        <a:lnTo>
                          <a:pt x="182" y="710"/>
                        </a:lnTo>
                        <a:lnTo>
                          <a:pt x="200" y="720"/>
                        </a:lnTo>
                        <a:lnTo>
                          <a:pt x="218" y="730"/>
                        </a:lnTo>
                        <a:lnTo>
                          <a:pt x="238" y="741"/>
                        </a:lnTo>
                        <a:lnTo>
                          <a:pt x="257" y="749"/>
                        </a:lnTo>
                        <a:lnTo>
                          <a:pt x="277" y="757"/>
                        </a:lnTo>
                        <a:lnTo>
                          <a:pt x="298" y="764"/>
                        </a:lnTo>
                        <a:lnTo>
                          <a:pt x="319" y="770"/>
                        </a:lnTo>
                        <a:lnTo>
                          <a:pt x="341" y="775"/>
                        </a:lnTo>
                        <a:lnTo>
                          <a:pt x="362" y="779"/>
                        </a:lnTo>
                        <a:lnTo>
                          <a:pt x="385" y="783"/>
                        </a:lnTo>
                        <a:lnTo>
                          <a:pt x="407" y="786"/>
                        </a:lnTo>
                        <a:lnTo>
                          <a:pt x="431" y="787"/>
                        </a:lnTo>
                        <a:lnTo>
                          <a:pt x="455" y="788"/>
                        </a:lnTo>
                        <a:lnTo>
                          <a:pt x="477" y="787"/>
                        </a:lnTo>
                        <a:lnTo>
                          <a:pt x="501" y="786"/>
                        </a:lnTo>
                        <a:lnTo>
                          <a:pt x="524" y="783"/>
                        </a:lnTo>
                        <a:lnTo>
                          <a:pt x="546" y="779"/>
                        </a:lnTo>
                        <a:lnTo>
                          <a:pt x="569" y="775"/>
                        </a:lnTo>
                        <a:lnTo>
                          <a:pt x="590" y="770"/>
                        </a:lnTo>
                        <a:lnTo>
                          <a:pt x="611" y="764"/>
                        </a:lnTo>
                        <a:lnTo>
                          <a:pt x="631" y="757"/>
                        </a:lnTo>
                        <a:lnTo>
                          <a:pt x="652" y="749"/>
                        </a:lnTo>
                        <a:lnTo>
                          <a:pt x="672" y="741"/>
                        </a:lnTo>
                        <a:lnTo>
                          <a:pt x="691" y="730"/>
                        </a:lnTo>
                        <a:lnTo>
                          <a:pt x="708" y="720"/>
                        </a:lnTo>
                        <a:lnTo>
                          <a:pt x="727" y="710"/>
                        </a:lnTo>
                        <a:lnTo>
                          <a:pt x="744" y="697"/>
                        </a:lnTo>
                        <a:lnTo>
                          <a:pt x="761" y="685"/>
                        </a:lnTo>
                        <a:lnTo>
                          <a:pt x="776" y="672"/>
                        </a:lnTo>
                        <a:lnTo>
                          <a:pt x="791" y="658"/>
                        </a:lnTo>
                        <a:lnTo>
                          <a:pt x="806" y="644"/>
                        </a:lnTo>
                        <a:lnTo>
                          <a:pt x="819" y="630"/>
                        </a:lnTo>
                        <a:lnTo>
                          <a:pt x="832" y="614"/>
                        </a:lnTo>
                        <a:lnTo>
                          <a:pt x="844" y="598"/>
                        </a:lnTo>
                        <a:lnTo>
                          <a:pt x="854" y="582"/>
                        </a:lnTo>
                        <a:lnTo>
                          <a:pt x="865" y="564"/>
                        </a:lnTo>
                        <a:lnTo>
                          <a:pt x="874" y="547"/>
                        </a:lnTo>
                        <a:lnTo>
                          <a:pt x="883" y="529"/>
                        </a:lnTo>
                        <a:lnTo>
                          <a:pt x="890" y="511"/>
                        </a:lnTo>
                        <a:lnTo>
                          <a:pt x="896" y="492"/>
                        </a:lnTo>
                        <a:lnTo>
                          <a:pt x="900" y="473"/>
                        </a:lnTo>
                        <a:lnTo>
                          <a:pt x="904" y="453"/>
                        </a:lnTo>
                        <a:lnTo>
                          <a:pt x="908" y="434"/>
                        </a:lnTo>
                        <a:lnTo>
                          <a:pt x="909" y="414"/>
                        </a:lnTo>
                        <a:lnTo>
                          <a:pt x="910" y="394"/>
                        </a:lnTo>
                        <a:close/>
                        <a:moveTo>
                          <a:pt x="880" y="394"/>
                        </a:moveTo>
                        <a:lnTo>
                          <a:pt x="880" y="412"/>
                        </a:lnTo>
                        <a:lnTo>
                          <a:pt x="878" y="432"/>
                        </a:lnTo>
                        <a:lnTo>
                          <a:pt x="876" y="450"/>
                        </a:lnTo>
                        <a:lnTo>
                          <a:pt x="872" y="468"/>
                        </a:lnTo>
                        <a:lnTo>
                          <a:pt x="867" y="486"/>
                        </a:lnTo>
                        <a:lnTo>
                          <a:pt x="861" y="504"/>
                        </a:lnTo>
                        <a:lnTo>
                          <a:pt x="854" y="520"/>
                        </a:lnTo>
                        <a:lnTo>
                          <a:pt x="847" y="537"/>
                        </a:lnTo>
                        <a:lnTo>
                          <a:pt x="839" y="554"/>
                        </a:lnTo>
                        <a:lnTo>
                          <a:pt x="829" y="569"/>
                        </a:lnTo>
                        <a:lnTo>
                          <a:pt x="819" y="585"/>
                        </a:lnTo>
                        <a:lnTo>
                          <a:pt x="808" y="600"/>
                        </a:lnTo>
                        <a:lnTo>
                          <a:pt x="796" y="614"/>
                        </a:lnTo>
                        <a:lnTo>
                          <a:pt x="783" y="628"/>
                        </a:lnTo>
                        <a:lnTo>
                          <a:pt x="770" y="641"/>
                        </a:lnTo>
                        <a:lnTo>
                          <a:pt x="756" y="654"/>
                        </a:lnTo>
                        <a:lnTo>
                          <a:pt x="740" y="667"/>
                        </a:lnTo>
                        <a:lnTo>
                          <a:pt x="725" y="678"/>
                        </a:lnTo>
                        <a:lnTo>
                          <a:pt x="710" y="689"/>
                        </a:lnTo>
                        <a:lnTo>
                          <a:pt x="693" y="699"/>
                        </a:lnTo>
                        <a:lnTo>
                          <a:pt x="675" y="709"/>
                        </a:lnTo>
                        <a:lnTo>
                          <a:pt x="657" y="718"/>
                        </a:lnTo>
                        <a:lnTo>
                          <a:pt x="639" y="726"/>
                        </a:lnTo>
                        <a:lnTo>
                          <a:pt x="621" y="733"/>
                        </a:lnTo>
                        <a:lnTo>
                          <a:pt x="601" y="739"/>
                        </a:lnTo>
                        <a:lnTo>
                          <a:pt x="582" y="746"/>
                        </a:lnTo>
                        <a:lnTo>
                          <a:pt x="560" y="751"/>
                        </a:lnTo>
                        <a:lnTo>
                          <a:pt x="540" y="755"/>
                        </a:lnTo>
                        <a:lnTo>
                          <a:pt x="519" y="758"/>
                        </a:lnTo>
                        <a:lnTo>
                          <a:pt x="497" y="760"/>
                        </a:lnTo>
                        <a:lnTo>
                          <a:pt x="476" y="762"/>
                        </a:lnTo>
                        <a:lnTo>
                          <a:pt x="455" y="762"/>
                        </a:lnTo>
                        <a:lnTo>
                          <a:pt x="432" y="762"/>
                        </a:lnTo>
                        <a:lnTo>
                          <a:pt x="411" y="760"/>
                        </a:lnTo>
                        <a:lnTo>
                          <a:pt x="390" y="758"/>
                        </a:lnTo>
                        <a:lnTo>
                          <a:pt x="368" y="755"/>
                        </a:lnTo>
                        <a:lnTo>
                          <a:pt x="348" y="751"/>
                        </a:lnTo>
                        <a:lnTo>
                          <a:pt x="328" y="746"/>
                        </a:lnTo>
                        <a:lnTo>
                          <a:pt x="308" y="739"/>
                        </a:lnTo>
                        <a:lnTo>
                          <a:pt x="289" y="733"/>
                        </a:lnTo>
                        <a:lnTo>
                          <a:pt x="270" y="726"/>
                        </a:lnTo>
                        <a:lnTo>
                          <a:pt x="251" y="718"/>
                        </a:lnTo>
                        <a:lnTo>
                          <a:pt x="233" y="709"/>
                        </a:lnTo>
                        <a:lnTo>
                          <a:pt x="217" y="699"/>
                        </a:lnTo>
                        <a:lnTo>
                          <a:pt x="200" y="689"/>
                        </a:lnTo>
                        <a:lnTo>
                          <a:pt x="183" y="678"/>
                        </a:lnTo>
                        <a:lnTo>
                          <a:pt x="168" y="667"/>
                        </a:lnTo>
                        <a:lnTo>
                          <a:pt x="154" y="654"/>
                        </a:lnTo>
                        <a:lnTo>
                          <a:pt x="140" y="641"/>
                        </a:lnTo>
                        <a:lnTo>
                          <a:pt x="125" y="628"/>
                        </a:lnTo>
                        <a:lnTo>
                          <a:pt x="114" y="614"/>
                        </a:lnTo>
                        <a:lnTo>
                          <a:pt x="102" y="600"/>
                        </a:lnTo>
                        <a:lnTo>
                          <a:pt x="90" y="585"/>
                        </a:lnTo>
                        <a:lnTo>
                          <a:pt x="80" y="569"/>
                        </a:lnTo>
                        <a:lnTo>
                          <a:pt x="71" y="554"/>
                        </a:lnTo>
                        <a:lnTo>
                          <a:pt x="63" y="537"/>
                        </a:lnTo>
                        <a:lnTo>
                          <a:pt x="54" y="520"/>
                        </a:lnTo>
                        <a:lnTo>
                          <a:pt x="47" y="504"/>
                        </a:lnTo>
                        <a:lnTo>
                          <a:pt x="42" y="486"/>
                        </a:lnTo>
                        <a:lnTo>
                          <a:pt x="38" y="468"/>
                        </a:lnTo>
                        <a:lnTo>
                          <a:pt x="33" y="450"/>
                        </a:lnTo>
                        <a:lnTo>
                          <a:pt x="31" y="432"/>
                        </a:lnTo>
                        <a:lnTo>
                          <a:pt x="29" y="412"/>
                        </a:lnTo>
                        <a:lnTo>
                          <a:pt x="28" y="394"/>
                        </a:lnTo>
                        <a:lnTo>
                          <a:pt x="29" y="374"/>
                        </a:lnTo>
                        <a:lnTo>
                          <a:pt x="31" y="356"/>
                        </a:lnTo>
                        <a:lnTo>
                          <a:pt x="33" y="337"/>
                        </a:lnTo>
                        <a:lnTo>
                          <a:pt x="38" y="319"/>
                        </a:lnTo>
                        <a:lnTo>
                          <a:pt x="42" y="302"/>
                        </a:lnTo>
                        <a:lnTo>
                          <a:pt x="47" y="284"/>
                        </a:lnTo>
                        <a:lnTo>
                          <a:pt x="54" y="267"/>
                        </a:lnTo>
                        <a:lnTo>
                          <a:pt x="63" y="250"/>
                        </a:lnTo>
                        <a:lnTo>
                          <a:pt x="71" y="234"/>
                        </a:lnTo>
                        <a:lnTo>
                          <a:pt x="80" y="218"/>
                        </a:lnTo>
                        <a:lnTo>
                          <a:pt x="90" y="202"/>
                        </a:lnTo>
                        <a:lnTo>
                          <a:pt x="102" y="188"/>
                        </a:lnTo>
                        <a:lnTo>
                          <a:pt x="114" y="173"/>
                        </a:lnTo>
                        <a:lnTo>
                          <a:pt x="125" y="159"/>
                        </a:lnTo>
                        <a:lnTo>
                          <a:pt x="140" y="146"/>
                        </a:lnTo>
                        <a:lnTo>
                          <a:pt x="154" y="133"/>
                        </a:lnTo>
                        <a:lnTo>
                          <a:pt x="168" y="121"/>
                        </a:lnTo>
                        <a:lnTo>
                          <a:pt x="183" y="110"/>
                        </a:lnTo>
                        <a:lnTo>
                          <a:pt x="200" y="99"/>
                        </a:lnTo>
                        <a:lnTo>
                          <a:pt x="217" y="88"/>
                        </a:lnTo>
                        <a:lnTo>
                          <a:pt x="233" y="78"/>
                        </a:lnTo>
                        <a:lnTo>
                          <a:pt x="251" y="70"/>
                        </a:lnTo>
                        <a:lnTo>
                          <a:pt x="270" y="62"/>
                        </a:lnTo>
                        <a:lnTo>
                          <a:pt x="289" y="54"/>
                        </a:lnTo>
                        <a:lnTo>
                          <a:pt x="308" y="47"/>
                        </a:lnTo>
                        <a:lnTo>
                          <a:pt x="328" y="42"/>
                        </a:lnTo>
                        <a:lnTo>
                          <a:pt x="348" y="37"/>
                        </a:lnTo>
                        <a:lnTo>
                          <a:pt x="368" y="33"/>
                        </a:lnTo>
                        <a:lnTo>
                          <a:pt x="390" y="30"/>
                        </a:lnTo>
                        <a:lnTo>
                          <a:pt x="411" y="27"/>
                        </a:lnTo>
                        <a:lnTo>
                          <a:pt x="432" y="26"/>
                        </a:lnTo>
                        <a:lnTo>
                          <a:pt x="455" y="25"/>
                        </a:lnTo>
                        <a:lnTo>
                          <a:pt x="476" y="26"/>
                        </a:lnTo>
                        <a:lnTo>
                          <a:pt x="497" y="27"/>
                        </a:lnTo>
                        <a:lnTo>
                          <a:pt x="519" y="30"/>
                        </a:lnTo>
                        <a:lnTo>
                          <a:pt x="540" y="33"/>
                        </a:lnTo>
                        <a:lnTo>
                          <a:pt x="560" y="37"/>
                        </a:lnTo>
                        <a:lnTo>
                          <a:pt x="582" y="42"/>
                        </a:lnTo>
                        <a:lnTo>
                          <a:pt x="601" y="47"/>
                        </a:lnTo>
                        <a:lnTo>
                          <a:pt x="621" y="54"/>
                        </a:lnTo>
                        <a:lnTo>
                          <a:pt x="639" y="62"/>
                        </a:lnTo>
                        <a:lnTo>
                          <a:pt x="657" y="70"/>
                        </a:lnTo>
                        <a:lnTo>
                          <a:pt x="675" y="78"/>
                        </a:lnTo>
                        <a:lnTo>
                          <a:pt x="693" y="88"/>
                        </a:lnTo>
                        <a:lnTo>
                          <a:pt x="710" y="99"/>
                        </a:lnTo>
                        <a:lnTo>
                          <a:pt x="725" y="110"/>
                        </a:lnTo>
                        <a:lnTo>
                          <a:pt x="740" y="121"/>
                        </a:lnTo>
                        <a:lnTo>
                          <a:pt x="756" y="133"/>
                        </a:lnTo>
                        <a:lnTo>
                          <a:pt x="770" y="146"/>
                        </a:lnTo>
                        <a:lnTo>
                          <a:pt x="783" y="159"/>
                        </a:lnTo>
                        <a:lnTo>
                          <a:pt x="796" y="173"/>
                        </a:lnTo>
                        <a:lnTo>
                          <a:pt x="808" y="188"/>
                        </a:lnTo>
                        <a:lnTo>
                          <a:pt x="819" y="202"/>
                        </a:lnTo>
                        <a:lnTo>
                          <a:pt x="829" y="218"/>
                        </a:lnTo>
                        <a:lnTo>
                          <a:pt x="839" y="234"/>
                        </a:lnTo>
                        <a:lnTo>
                          <a:pt x="847" y="250"/>
                        </a:lnTo>
                        <a:lnTo>
                          <a:pt x="854" y="267"/>
                        </a:lnTo>
                        <a:lnTo>
                          <a:pt x="861" y="284"/>
                        </a:lnTo>
                        <a:lnTo>
                          <a:pt x="867" y="302"/>
                        </a:lnTo>
                        <a:lnTo>
                          <a:pt x="872" y="319"/>
                        </a:lnTo>
                        <a:lnTo>
                          <a:pt x="876" y="337"/>
                        </a:lnTo>
                        <a:lnTo>
                          <a:pt x="878" y="356"/>
                        </a:lnTo>
                        <a:lnTo>
                          <a:pt x="880" y="374"/>
                        </a:lnTo>
                        <a:lnTo>
                          <a:pt x="880" y="394"/>
                        </a:lnTo>
                        <a:close/>
                      </a:path>
                    </a:pathLst>
                  </a:custGeom>
                  <a:solidFill>
                    <a:srgbClr val="2AB1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29" name="Freeform 7945">
                    <a:extLst>
                      <a:ext uri="{FF2B5EF4-FFF2-40B4-BE49-F238E27FC236}">
                        <a16:creationId xmlns:a16="http://schemas.microsoft.com/office/drawing/2014/main" xmlns="" id="{ABE01A60-77F4-4C22-883B-C20C594C052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3" y="1203"/>
                    <a:ext cx="147" cy="153"/>
                  </a:xfrm>
                  <a:custGeom>
                    <a:avLst/>
                    <a:gdLst>
                      <a:gd name="T0" fmla="*/ 872 w 880"/>
                      <a:gd name="T1" fmla="*/ 305 h 763"/>
                      <a:gd name="T2" fmla="*/ 838 w 880"/>
                      <a:gd name="T3" fmla="*/ 217 h 763"/>
                      <a:gd name="T4" fmla="*/ 781 w 880"/>
                      <a:gd name="T5" fmla="*/ 139 h 763"/>
                      <a:gd name="T6" fmla="*/ 704 w 880"/>
                      <a:gd name="T7" fmla="*/ 76 h 763"/>
                      <a:gd name="T8" fmla="*/ 611 w 880"/>
                      <a:gd name="T9" fmla="*/ 30 h 763"/>
                      <a:gd name="T10" fmla="*/ 507 w 880"/>
                      <a:gd name="T11" fmla="*/ 4 h 763"/>
                      <a:gd name="T12" fmla="*/ 396 w 880"/>
                      <a:gd name="T13" fmla="*/ 2 h 763"/>
                      <a:gd name="T14" fmla="*/ 289 w 880"/>
                      <a:gd name="T15" fmla="*/ 24 h 763"/>
                      <a:gd name="T16" fmla="*/ 194 w 880"/>
                      <a:gd name="T17" fmla="*/ 66 h 763"/>
                      <a:gd name="T18" fmla="*/ 115 w 880"/>
                      <a:gd name="T19" fmla="*/ 125 h 763"/>
                      <a:gd name="T20" fmla="*/ 53 w 880"/>
                      <a:gd name="T21" fmla="*/ 200 h 763"/>
                      <a:gd name="T22" fmla="*/ 14 w 880"/>
                      <a:gd name="T23" fmla="*/ 286 h 763"/>
                      <a:gd name="T24" fmla="*/ 0 w 880"/>
                      <a:gd name="T25" fmla="*/ 382 h 763"/>
                      <a:gd name="T26" fmla="*/ 14 w 880"/>
                      <a:gd name="T27" fmla="*/ 477 h 763"/>
                      <a:gd name="T28" fmla="*/ 53 w 880"/>
                      <a:gd name="T29" fmla="*/ 563 h 763"/>
                      <a:gd name="T30" fmla="*/ 115 w 880"/>
                      <a:gd name="T31" fmla="*/ 638 h 763"/>
                      <a:gd name="T32" fmla="*/ 194 w 880"/>
                      <a:gd name="T33" fmla="*/ 698 h 763"/>
                      <a:gd name="T34" fmla="*/ 289 w 880"/>
                      <a:gd name="T35" fmla="*/ 740 h 763"/>
                      <a:gd name="T36" fmla="*/ 396 w 880"/>
                      <a:gd name="T37" fmla="*/ 761 h 763"/>
                      <a:gd name="T38" fmla="*/ 507 w 880"/>
                      <a:gd name="T39" fmla="*/ 758 h 763"/>
                      <a:gd name="T40" fmla="*/ 611 w 880"/>
                      <a:gd name="T41" fmla="*/ 733 h 763"/>
                      <a:gd name="T42" fmla="*/ 704 w 880"/>
                      <a:gd name="T43" fmla="*/ 687 h 763"/>
                      <a:gd name="T44" fmla="*/ 781 w 880"/>
                      <a:gd name="T45" fmla="*/ 624 h 763"/>
                      <a:gd name="T46" fmla="*/ 838 w 880"/>
                      <a:gd name="T47" fmla="*/ 547 h 763"/>
                      <a:gd name="T48" fmla="*/ 872 w 880"/>
                      <a:gd name="T49" fmla="*/ 459 h 763"/>
                      <a:gd name="T50" fmla="*/ 852 w 880"/>
                      <a:gd name="T51" fmla="*/ 382 h 763"/>
                      <a:gd name="T52" fmla="*/ 839 w 880"/>
                      <a:gd name="T53" fmla="*/ 471 h 763"/>
                      <a:gd name="T54" fmla="*/ 802 w 880"/>
                      <a:gd name="T55" fmla="*/ 551 h 763"/>
                      <a:gd name="T56" fmla="*/ 745 w 880"/>
                      <a:gd name="T57" fmla="*/ 621 h 763"/>
                      <a:gd name="T58" fmla="*/ 671 w 880"/>
                      <a:gd name="T59" fmla="*/ 676 h 763"/>
                      <a:gd name="T60" fmla="*/ 582 w 880"/>
                      <a:gd name="T61" fmla="*/ 716 h 763"/>
                      <a:gd name="T62" fmla="*/ 482 w 880"/>
                      <a:gd name="T63" fmla="*/ 736 h 763"/>
                      <a:gd name="T64" fmla="*/ 378 w 880"/>
                      <a:gd name="T65" fmla="*/ 734 h 763"/>
                      <a:gd name="T66" fmla="*/ 281 w 880"/>
                      <a:gd name="T67" fmla="*/ 709 h 763"/>
                      <a:gd name="T68" fmla="*/ 194 w 880"/>
                      <a:gd name="T69" fmla="*/ 667 h 763"/>
                      <a:gd name="T70" fmla="*/ 123 w 880"/>
                      <a:gd name="T71" fmla="*/ 607 h 763"/>
                      <a:gd name="T72" fmla="*/ 70 w 880"/>
                      <a:gd name="T73" fmla="*/ 536 h 763"/>
                      <a:gd name="T74" fmla="*/ 38 w 880"/>
                      <a:gd name="T75" fmla="*/ 454 h 763"/>
                      <a:gd name="T76" fmla="*/ 30 w 880"/>
                      <a:gd name="T77" fmla="*/ 363 h 763"/>
                      <a:gd name="T78" fmla="*/ 47 w 880"/>
                      <a:gd name="T79" fmla="*/ 276 h 763"/>
                      <a:gd name="T80" fmla="*/ 89 w 880"/>
                      <a:gd name="T81" fmla="*/ 197 h 763"/>
                      <a:gd name="T82" fmla="*/ 149 w 880"/>
                      <a:gd name="T83" fmla="*/ 130 h 763"/>
                      <a:gd name="T84" fmla="*/ 228 w 880"/>
                      <a:gd name="T85" fmla="*/ 77 h 763"/>
                      <a:gd name="T86" fmla="*/ 319 w 880"/>
                      <a:gd name="T87" fmla="*/ 41 h 763"/>
                      <a:gd name="T88" fmla="*/ 420 w 880"/>
                      <a:gd name="T89" fmla="*/ 26 h 763"/>
                      <a:gd name="T90" fmla="*/ 524 w 880"/>
                      <a:gd name="T91" fmla="*/ 33 h 763"/>
                      <a:gd name="T92" fmla="*/ 619 w 880"/>
                      <a:gd name="T93" fmla="*/ 61 h 763"/>
                      <a:gd name="T94" fmla="*/ 702 w 880"/>
                      <a:gd name="T95" fmla="*/ 107 h 763"/>
                      <a:gd name="T96" fmla="*/ 770 w 880"/>
                      <a:gd name="T97" fmla="*/ 169 h 763"/>
                      <a:gd name="T98" fmla="*/ 819 w 880"/>
                      <a:gd name="T99" fmla="*/ 243 h 763"/>
                      <a:gd name="T100" fmla="*/ 847 w 880"/>
                      <a:gd name="T101" fmla="*/ 328 h 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80" h="763">
                        <a:moveTo>
                          <a:pt x="880" y="382"/>
                        </a:moveTo>
                        <a:lnTo>
                          <a:pt x="880" y="362"/>
                        </a:lnTo>
                        <a:lnTo>
                          <a:pt x="879" y="343"/>
                        </a:lnTo>
                        <a:lnTo>
                          <a:pt x="876" y="323"/>
                        </a:lnTo>
                        <a:lnTo>
                          <a:pt x="872" y="305"/>
                        </a:lnTo>
                        <a:lnTo>
                          <a:pt x="867" y="286"/>
                        </a:lnTo>
                        <a:lnTo>
                          <a:pt x="862" y="268"/>
                        </a:lnTo>
                        <a:lnTo>
                          <a:pt x="854" y="251"/>
                        </a:lnTo>
                        <a:lnTo>
                          <a:pt x="846" y="233"/>
                        </a:lnTo>
                        <a:lnTo>
                          <a:pt x="838" y="217"/>
                        </a:lnTo>
                        <a:lnTo>
                          <a:pt x="828" y="200"/>
                        </a:lnTo>
                        <a:lnTo>
                          <a:pt x="818" y="184"/>
                        </a:lnTo>
                        <a:lnTo>
                          <a:pt x="806" y="169"/>
                        </a:lnTo>
                        <a:lnTo>
                          <a:pt x="794" y="153"/>
                        </a:lnTo>
                        <a:lnTo>
                          <a:pt x="781" y="139"/>
                        </a:lnTo>
                        <a:lnTo>
                          <a:pt x="767" y="125"/>
                        </a:lnTo>
                        <a:lnTo>
                          <a:pt x="752" y="112"/>
                        </a:lnTo>
                        <a:lnTo>
                          <a:pt x="737" y="100"/>
                        </a:lnTo>
                        <a:lnTo>
                          <a:pt x="720" y="88"/>
                        </a:lnTo>
                        <a:lnTo>
                          <a:pt x="704" y="76"/>
                        </a:lnTo>
                        <a:lnTo>
                          <a:pt x="687" y="66"/>
                        </a:lnTo>
                        <a:lnTo>
                          <a:pt x="668" y="56"/>
                        </a:lnTo>
                        <a:lnTo>
                          <a:pt x="651" y="47"/>
                        </a:lnTo>
                        <a:lnTo>
                          <a:pt x="632" y="38"/>
                        </a:lnTo>
                        <a:lnTo>
                          <a:pt x="611" y="30"/>
                        </a:lnTo>
                        <a:lnTo>
                          <a:pt x="591" y="24"/>
                        </a:lnTo>
                        <a:lnTo>
                          <a:pt x="571" y="18"/>
                        </a:lnTo>
                        <a:lnTo>
                          <a:pt x="551" y="13"/>
                        </a:lnTo>
                        <a:lnTo>
                          <a:pt x="530" y="9"/>
                        </a:lnTo>
                        <a:lnTo>
                          <a:pt x="507" y="4"/>
                        </a:lnTo>
                        <a:lnTo>
                          <a:pt x="486" y="2"/>
                        </a:lnTo>
                        <a:lnTo>
                          <a:pt x="463" y="1"/>
                        </a:lnTo>
                        <a:lnTo>
                          <a:pt x="441" y="0"/>
                        </a:lnTo>
                        <a:lnTo>
                          <a:pt x="418" y="1"/>
                        </a:lnTo>
                        <a:lnTo>
                          <a:pt x="396" y="2"/>
                        </a:lnTo>
                        <a:lnTo>
                          <a:pt x="373" y="4"/>
                        </a:lnTo>
                        <a:lnTo>
                          <a:pt x="352" y="9"/>
                        </a:lnTo>
                        <a:lnTo>
                          <a:pt x="331" y="13"/>
                        </a:lnTo>
                        <a:lnTo>
                          <a:pt x="309" y="18"/>
                        </a:lnTo>
                        <a:lnTo>
                          <a:pt x="289" y="24"/>
                        </a:lnTo>
                        <a:lnTo>
                          <a:pt x="269" y="30"/>
                        </a:lnTo>
                        <a:lnTo>
                          <a:pt x="250" y="38"/>
                        </a:lnTo>
                        <a:lnTo>
                          <a:pt x="230" y="47"/>
                        </a:lnTo>
                        <a:lnTo>
                          <a:pt x="212" y="56"/>
                        </a:lnTo>
                        <a:lnTo>
                          <a:pt x="194" y="66"/>
                        </a:lnTo>
                        <a:lnTo>
                          <a:pt x="177" y="76"/>
                        </a:lnTo>
                        <a:lnTo>
                          <a:pt x="160" y="88"/>
                        </a:lnTo>
                        <a:lnTo>
                          <a:pt x="145" y="100"/>
                        </a:lnTo>
                        <a:lnTo>
                          <a:pt x="129" y="112"/>
                        </a:lnTo>
                        <a:lnTo>
                          <a:pt x="115" y="125"/>
                        </a:lnTo>
                        <a:lnTo>
                          <a:pt x="101" y="139"/>
                        </a:lnTo>
                        <a:lnTo>
                          <a:pt x="88" y="153"/>
                        </a:lnTo>
                        <a:lnTo>
                          <a:pt x="75" y="169"/>
                        </a:lnTo>
                        <a:lnTo>
                          <a:pt x="64" y="184"/>
                        </a:lnTo>
                        <a:lnTo>
                          <a:pt x="53" y="200"/>
                        </a:lnTo>
                        <a:lnTo>
                          <a:pt x="44" y="217"/>
                        </a:lnTo>
                        <a:lnTo>
                          <a:pt x="34" y="233"/>
                        </a:lnTo>
                        <a:lnTo>
                          <a:pt x="26" y="251"/>
                        </a:lnTo>
                        <a:lnTo>
                          <a:pt x="20" y="268"/>
                        </a:lnTo>
                        <a:lnTo>
                          <a:pt x="14" y="286"/>
                        </a:lnTo>
                        <a:lnTo>
                          <a:pt x="8" y="305"/>
                        </a:lnTo>
                        <a:lnTo>
                          <a:pt x="5" y="323"/>
                        </a:lnTo>
                        <a:lnTo>
                          <a:pt x="2" y="343"/>
                        </a:lnTo>
                        <a:lnTo>
                          <a:pt x="0" y="362"/>
                        </a:lnTo>
                        <a:lnTo>
                          <a:pt x="0" y="382"/>
                        </a:lnTo>
                        <a:lnTo>
                          <a:pt x="0" y="401"/>
                        </a:lnTo>
                        <a:lnTo>
                          <a:pt x="2" y="421"/>
                        </a:lnTo>
                        <a:lnTo>
                          <a:pt x="5" y="439"/>
                        </a:lnTo>
                        <a:lnTo>
                          <a:pt x="8" y="459"/>
                        </a:lnTo>
                        <a:lnTo>
                          <a:pt x="14" y="477"/>
                        </a:lnTo>
                        <a:lnTo>
                          <a:pt x="20" y="495"/>
                        </a:lnTo>
                        <a:lnTo>
                          <a:pt x="26" y="513"/>
                        </a:lnTo>
                        <a:lnTo>
                          <a:pt x="34" y="530"/>
                        </a:lnTo>
                        <a:lnTo>
                          <a:pt x="44" y="547"/>
                        </a:lnTo>
                        <a:lnTo>
                          <a:pt x="53" y="563"/>
                        </a:lnTo>
                        <a:lnTo>
                          <a:pt x="64" y="580"/>
                        </a:lnTo>
                        <a:lnTo>
                          <a:pt x="75" y="595"/>
                        </a:lnTo>
                        <a:lnTo>
                          <a:pt x="88" y="610"/>
                        </a:lnTo>
                        <a:lnTo>
                          <a:pt x="101" y="624"/>
                        </a:lnTo>
                        <a:lnTo>
                          <a:pt x="115" y="638"/>
                        </a:lnTo>
                        <a:lnTo>
                          <a:pt x="129" y="652"/>
                        </a:lnTo>
                        <a:lnTo>
                          <a:pt x="145" y="664"/>
                        </a:lnTo>
                        <a:lnTo>
                          <a:pt x="160" y="676"/>
                        </a:lnTo>
                        <a:lnTo>
                          <a:pt x="177" y="687"/>
                        </a:lnTo>
                        <a:lnTo>
                          <a:pt x="194" y="698"/>
                        </a:lnTo>
                        <a:lnTo>
                          <a:pt x="212" y="708"/>
                        </a:lnTo>
                        <a:lnTo>
                          <a:pt x="230" y="717"/>
                        </a:lnTo>
                        <a:lnTo>
                          <a:pt x="250" y="725"/>
                        </a:lnTo>
                        <a:lnTo>
                          <a:pt x="269" y="733"/>
                        </a:lnTo>
                        <a:lnTo>
                          <a:pt x="289" y="740"/>
                        </a:lnTo>
                        <a:lnTo>
                          <a:pt x="309" y="746"/>
                        </a:lnTo>
                        <a:lnTo>
                          <a:pt x="331" y="751"/>
                        </a:lnTo>
                        <a:lnTo>
                          <a:pt x="352" y="755"/>
                        </a:lnTo>
                        <a:lnTo>
                          <a:pt x="373" y="758"/>
                        </a:lnTo>
                        <a:lnTo>
                          <a:pt x="396" y="761"/>
                        </a:lnTo>
                        <a:lnTo>
                          <a:pt x="418" y="762"/>
                        </a:lnTo>
                        <a:lnTo>
                          <a:pt x="441" y="763"/>
                        </a:lnTo>
                        <a:lnTo>
                          <a:pt x="463" y="762"/>
                        </a:lnTo>
                        <a:lnTo>
                          <a:pt x="486" y="761"/>
                        </a:lnTo>
                        <a:lnTo>
                          <a:pt x="507" y="758"/>
                        </a:lnTo>
                        <a:lnTo>
                          <a:pt x="530" y="755"/>
                        </a:lnTo>
                        <a:lnTo>
                          <a:pt x="551" y="751"/>
                        </a:lnTo>
                        <a:lnTo>
                          <a:pt x="571" y="746"/>
                        </a:lnTo>
                        <a:lnTo>
                          <a:pt x="591" y="740"/>
                        </a:lnTo>
                        <a:lnTo>
                          <a:pt x="611" y="733"/>
                        </a:lnTo>
                        <a:lnTo>
                          <a:pt x="632" y="725"/>
                        </a:lnTo>
                        <a:lnTo>
                          <a:pt x="651" y="717"/>
                        </a:lnTo>
                        <a:lnTo>
                          <a:pt x="668" y="708"/>
                        </a:lnTo>
                        <a:lnTo>
                          <a:pt x="687" y="698"/>
                        </a:lnTo>
                        <a:lnTo>
                          <a:pt x="704" y="687"/>
                        </a:lnTo>
                        <a:lnTo>
                          <a:pt x="720" y="676"/>
                        </a:lnTo>
                        <a:lnTo>
                          <a:pt x="737" y="664"/>
                        </a:lnTo>
                        <a:lnTo>
                          <a:pt x="752" y="652"/>
                        </a:lnTo>
                        <a:lnTo>
                          <a:pt x="767" y="638"/>
                        </a:lnTo>
                        <a:lnTo>
                          <a:pt x="781" y="624"/>
                        </a:lnTo>
                        <a:lnTo>
                          <a:pt x="794" y="610"/>
                        </a:lnTo>
                        <a:lnTo>
                          <a:pt x="806" y="595"/>
                        </a:lnTo>
                        <a:lnTo>
                          <a:pt x="818" y="580"/>
                        </a:lnTo>
                        <a:lnTo>
                          <a:pt x="828" y="563"/>
                        </a:lnTo>
                        <a:lnTo>
                          <a:pt x="838" y="547"/>
                        </a:lnTo>
                        <a:lnTo>
                          <a:pt x="846" y="530"/>
                        </a:lnTo>
                        <a:lnTo>
                          <a:pt x="854" y="513"/>
                        </a:lnTo>
                        <a:lnTo>
                          <a:pt x="862" y="495"/>
                        </a:lnTo>
                        <a:lnTo>
                          <a:pt x="867" y="477"/>
                        </a:lnTo>
                        <a:lnTo>
                          <a:pt x="872" y="459"/>
                        </a:lnTo>
                        <a:lnTo>
                          <a:pt x="876" y="439"/>
                        </a:lnTo>
                        <a:lnTo>
                          <a:pt x="879" y="421"/>
                        </a:lnTo>
                        <a:lnTo>
                          <a:pt x="880" y="401"/>
                        </a:lnTo>
                        <a:lnTo>
                          <a:pt x="880" y="382"/>
                        </a:lnTo>
                        <a:close/>
                        <a:moveTo>
                          <a:pt x="852" y="382"/>
                        </a:moveTo>
                        <a:lnTo>
                          <a:pt x="851" y="400"/>
                        </a:lnTo>
                        <a:lnTo>
                          <a:pt x="850" y="418"/>
                        </a:lnTo>
                        <a:lnTo>
                          <a:pt x="847" y="436"/>
                        </a:lnTo>
                        <a:lnTo>
                          <a:pt x="844" y="454"/>
                        </a:lnTo>
                        <a:lnTo>
                          <a:pt x="839" y="471"/>
                        </a:lnTo>
                        <a:lnTo>
                          <a:pt x="833" y="488"/>
                        </a:lnTo>
                        <a:lnTo>
                          <a:pt x="827" y="504"/>
                        </a:lnTo>
                        <a:lnTo>
                          <a:pt x="819" y="520"/>
                        </a:lnTo>
                        <a:lnTo>
                          <a:pt x="811" y="536"/>
                        </a:lnTo>
                        <a:lnTo>
                          <a:pt x="802" y="551"/>
                        </a:lnTo>
                        <a:lnTo>
                          <a:pt x="792" y="566"/>
                        </a:lnTo>
                        <a:lnTo>
                          <a:pt x="781" y="581"/>
                        </a:lnTo>
                        <a:lnTo>
                          <a:pt x="770" y="594"/>
                        </a:lnTo>
                        <a:lnTo>
                          <a:pt x="757" y="607"/>
                        </a:lnTo>
                        <a:lnTo>
                          <a:pt x="745" y="621"/>
                        </a:lnTo>
                        <a:lnTo>
                          <a:pt x="731" y="633"/>
                        </a:lnTo>
                        <a:lnTo>
                          <a:pt x="717" y="645"/>
                        </a:lnTo>
                        <a:lnTo>
                          <a:pt x="702" y="657"/>
                        </a:lnTo>
                        <a:lnTo>
                          <a:pt x="686" y="667"/>
                        </a:lnTo>
                        <a:lnTo>
                          <a:pt x="671" y="676"/>
                        </a:lnTo>
                        <a:lnTo>
                          <a:pt x="654" y="686"/>
                        </a:lnTo>
                        <a:lnTo>
                          <a:pt x="636" y="695"/>
                        </a:lnTo>
                        <a:lnTo>
                          <a:pt x="619" y="703"/>
                        </a:lnTo>
                        <a:lnTo>
                          <a:pt x="601" y="709"/>
                        </a:lnTo>
                        <a:lnTo>
                          <a:pt x="582" y="716"/>
                        </a:lnTo>
                        <a:lnTo>
                          <a:pt x="563" y="721"/>
                        </a:lnTo>
                        <a:lnTo>
                          <a:pt x="543" y="726"/>
                        </a:lnTo>
                        <a:lnTo>
                          <a:pt x="524" y="731"/>
                        </a:lnTo>
                        <a:lnTo>
                          <a:pt x="504" y="734"/>
                        </a:lnTo>
                        <a:lnTo>
                          <a:pt x="482" y="736"/>
                        </a:lnTo>
                        <a:lnTo>
                          <a:pt x="462" y="737"/>
                        </a:lnTo>
                        <a:lnTo>
                          <a:pt x="441" y="738"/>
                        </a:lnTo>
                        <a:lnTo>
                          <a:pt x="420" y="737"/>
                        </a:lnTo>
                        <a:lnTo>
                          <a:pt x="398" y="736"/>
                        </a:lnTo>
                        <a:lnTo>
                          <a:pt x="378" y="734"/>
                        </a:lnTo>
                        <a:lnTo>
                          <a:pt x="358" y="731"/>
                        </a:lnTo>
                        <a:lnTo>
                          <a:pt x="338" y="726"/>
                        </a:lnTo>
                        <a:lnTo>
                          <a:pt x="319" y="721"/>
                        </a:lnTo>
                        <a:lnTo>
                          <a:pt x="299" y="716"/>
                        </a:lnTo>
                        <a:lnTo>
                          <a:pt x="281" y="709"/>
                        </a:lnTo>
                        <a:lnTo>
                          <a:pt x="262" y="703"/>
                        </a:lnTo>
                        <a:lnTo>
                          <a:pt x="244" y="695"/>
                        </a:lnTo>
                        <a:lnTo>
                          <a:pt x="228" y="686"/>
                        </a:lnTo>
                        <a:lnTo>
                          <a:pt x="211" y="676"/>
                        </a:lnTo>
                        <a:lnTo>
                          <a:pt x="194" y="667"/>
                        </a:lnTo>
                        <a:lnTo>
                          <a:pt x="179" y="657"/>
                        </a:lnTo>
                        <a:lnTo>
                          <a:pt x="164" y="645"/>
                        </a:lnTo>
                        <a:lnTo>
                          <a:pt x="149" y="633"/>
                        </a:lnTo>
                        <a:lnTo>
                          <a:pt x="136" y="621"/>
                        </a:lnTo>
                        <a:lnTo>
                          <a:pt x="123" y="607"/>
                        </a:lnTo>
                        <a:lnTo>
                          <a:pt x="111" y="594"/>
                        </a:lnTo>
                        <a:lnTo>
                          <a:pt x="100" y="581"/>
                        </a:lnTo>
                        <a:lnTo>
                          <a:pt x="89" y="566"/>
                        </a:lnTo>
                        <a:lnTo>
                          <a:pt x="79" y="551"/>
                        </a:lnTo>
                        <a:lnTo>
                          <a:pt x="70" y="536"/>
                        </a:lnTo>
                        <a:lnTo>
                          <a:pt x="62" y="520"/>
                        </a:lnTo>
                        <a:lnTo>
                          <a:pt x="55" y="504"/>
                        </a:lnTo>
                        <a:lnTo>
                          <a:pt x="47" y="488"/>
                        </a:lnTo>
                        <a:lnTo>
                          <a:pt x="43" y="471"/>
                        </a:lnTo>
                        <a:lnTo>
                          <a:pt x="38" y="454"/>
                        </a:lnTo>
                        <a:lnTo>
                          <a:pt x="34" y="436"/>
                        </a:lnTo>
                        <a:lnTo>
                          <a:pt x="31" y="418"/>
                        </a:lnTo>
                        <a:lnTo>
                          <a:pt x="30" y="400"/>
                        </a:lnTo>
                        <a:lnTo>
                          <a:pt x="30" y="382"/>
                        </a:lnTo>
                        <a:lnTo>
                          <a:pt x="30" y="363"/>
                        </a:lnTo>
                        <a:lnTo>
                          <a:pt x="31" y="345"/>
                        </a:lnTo>
                        <a:lnTo>
                          <a:pt x="34" y="328"/>
                        </a:lnTo>
                        <a:lnTo>
                          <a:pt x="38" y="310"/>
                        </a:lnTo>
                        <a:lnTo>
                          <a:pt x="43" y="293"/>
                        </a:lnTo>
                        <a:lnTo>
                          <a:pt x="47" y="276"/>
                        </a:lnTo>
                        <a:lnTo>
                          <a:pt x="55" y="260"/>
                        </a:lnTo>
                        <a:lnTo>
                          <a:pt x="62" y="243"/>
                        </a:lnTo>
                        <a:lnTo>
                          <a:pt x="70" y="227"/>
                        </a:lnTo>
                        <a:lnTo>
                          <a:pt x="79" y="212"/>
                        </a:lnTo>
                        <a:lnTo>
                          <a:pt x="89" y="197"/>
                        </a:lnTo>
                        <a:lnTo>
                          <a:pt x="100" y="183"/>
                        </a:lnTo>
                        <a:lnTo>
                          <a:pt x="111" y="169"/>
                        </a:lnTo>
                        <a:lnTo>
                          <a:pt x="123" y="155"/>
                        </a:lnTo>
                        <a:lnTo>
                          <a:pt x="136" y="143"/>
                        </a:lnTo>
                        <a:lnTo>
                          <a:pt x="149" y="130"/>
                        </a:lnTo>
                        <a:lnTo>
                          <a:pt x="164" y="118"/>
                        </a:lnTo>
                        <a:lnTo>
                          <a:pt x="179" y="107"/>
                        </a:lnTo>
                        <a:lnTo>
                          <a:pt x="194" y="97"/>
                        </a:lnTo>
                        <a:lnTo>
                          <a:pt x="211" y="87"/>
                        </a:lnTo>
                        <a:lnTo>
                          <a:pt x="228" y="77"/>
                        </a:lnTo>
                        <a:lnTo>
                          <a:pt x="244" y="69"/>
                        </a:lnTo>
                        <a:lnTo>
                          <a:pt x="262" y="61"/>
                        </a:lnTo>
                        <a:lnTo>
                          <a:pt x="281" y="54"/>
                        </a:lnTo>
                        <a:lnTo>
                          <a:pt x="299" y="48"/>
                        </a:lnTo>
                        <a:lnTo>
                          <a:pt x="319" y="41"/>
                        </a:lnTo>
                        <a:lnTo>
                          <a:pt x="338" y="37"/>
                        </a:lnTo>
                        <a:lnTo>
                          <a:pt x="358" y="33"/>
                        </a:lnTo>
                        <a:lnTo>
                          <a:pt x="378" y="30"/>
                        </a:lnTo>
                        <a:lnTo>
                          <a:pt x="398" y="28"/>
                        </a:lnTo>
                        <a:lnTo>
                          <a:pt x="420" y="26"/>
                        </a:lnTo>
                        <a:lnTo>
                          <a:pt x="441" y="26"/>
                        </a:lnTo>
                        <a:lnTo>
                          <a:pt x="462" y="26"/>
                        </a:lnTo>
                        <a:lnTo>
                          <a:pt x="482" y="28"/>
                        </a:lnTo>
                        <a:lnTo>
                          <a:pt x="504" y="30"/>
                        </a:lnTo>
                        <a:lnTo>
                          <a:pt x="524" y="33"/>
                        </a:lnTo>
                        <a:lnTo>
                          <a:pt x="543" y="37"/>
                        </a:lnTo>
                        <a:lnTo>
                          <a:pt x="563" y="41"/>
                        </a:lnTo>
                        <a:lnTo>
                          <a:pt x="582" y="48"/>
                        </a:lnTo>
                        <a:lnTo>
                          <a:pt x="601" y="54"/>
                        </a:lnTo>
                        <a:lnTo>
                          <a:pt x="619" y="61"/>
                        </a:lnTo>
                        <a:lnTo>
                          <a:pt x="636" y="69"/>
                        </a:lnTo>
                        <a:lnTo>
                          <a:pt x="654" y="77"/>
                        </a:lnTo>
                        <a:lnTo>
                          <a:pt x="671" y="87"/>
                        </a:lnTo>
                        <a:lnTo>
                          <a:pt x="686" y="97"/>
                        </a:lnTo>
                        <a:lnTo>
                          <a:pt x="702" y="107"/>
                        </a:lnTo>
                        <a:lnTo>
                          <a:pt x="717" y="118"/>
                        </a:lnTo>
                        <a:lnTo>
                          <a:pt x="731" y="130"/>
                        </a:lnTo>
                        <a:lnTo>
                          <a:pt x="745" y="143"/>
                        </a:lnTo>
                        <a:lnTo>
                          <a:pt x="757" y="155"/>
                        </a:lnTo>
                        <a:lnTo>
                          <a:pt x="770" y="169"/>
                        </a:lnTo>
                        <a:lnTo>
                          <a:pt x="781" y="183"/>
                        </a:lnTo>
                        <a:lnTo>
                          <a:pt x="792" y="197"/>
                        </a:lnTo>
                        <a:lnTo>
                          <a:pt x="802" y="212"/>
                        </a:lnTo>
                        <a:lnTo>
                          <a:pt x="811" y="227"/>
                        </a:lnTo>
                        <a:lnTo>
                          <a:pt x="819" y="243"/>
                        </a:lnTo>
                        <a:lnTo>
                          <a:pt x="827" y="260"/>
                        </a:lnTo>
                        <a:lnTo>
                          <a:pt x="833" y="276"/>
                        </a:lnTo>
                        <a:lnTo>
                          <a:pt x="839" y="293"/>
                        </a:lnTo>
                        <a:lnTo>
                          <a:pt x="844" y="310"/>
                        </a:lnTo>
                        <a:lnTo>
                          <a:pt x="847" y="328"/>
                        </a:lnTo>
                        <a:lnTo>
                          <a:pt x="850" y="345"/>
                        </a:lnTo>
                        <a:lnTo>
                          <a:pt x="851" y="363"/>
                        </a:lnTo>
                        <a:lnTo>
                          <a:pt x="852" y="382"/>
                        </a:lnTo>
                        <a:close/>
                      </a:path>
                    </a:pathLst>
                  </a:custGeom>
                  <a:solidFill>
                    <a:srgbClr val="35B3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0" name="Freeform 7946">
                    <a:extLst>
                      <a:ext uri="{FF2B5EF4-FFF2-40B4-BE49-F238E27FC236}">
                        <a16:creationId xmlns:a16="http://schemas.microsoft.com/office/drawing/2014/main" xmlns="" id="{15B9A3E8-72A7-4F77-AD97-D95D5700EB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5" y="1206"/>
                    <a:ext cx="142" cy="147"/>
                  </a:xfrm>
                  <a:custGeom>
                    <a:avLst/>
                    <a:gdLst>
                      <a:gd name="T0" fmla="*/ 844 w 852"/>
                      <a:gd name="T1" fmla="*/ 294 h 737"/>
                      <a:gd name="T2" fmla="*/ 811 w 852"/>
                      <a:gd name="T3" fmla="*/ 209 h 737"/>
                      <a:gd name="T4" fmla="*/ 755 w 852"/>
                      <a:gd name="T5" fmla="*/ 134 h 737"/>
                      <a:gd name="T6" fmla="*/ 682 w 852"/>
                      <a:gd name="T7" fmla="*/ 74 h 737"/>
                      <a:gd name="T8" fmla="*/ 593 w 852"/>
                      <a:gd name="T9" fmla="*/ 29 h 737"/>
                      <a:gd name="T10" fmla="*/ 491 w 852"/>
                      <a:gd name="T11" fmla="*/ 5 h 737"/>
                      <a:gd name="T12" fmla="*/ 383 w 852"/>
                      <a:gd name="T13" fmla="*/ 2 h 737"/>
                      <a:gd name="T14" fmla="*/ 280 w 852"/>
                      <a:gd name="T15" fmla="*/ 22 h 737"/>
                      <a:gd name="T16" fmla="*/ 189 w 852"/>
                      <a:gd name="T17" fmla="*/ 63 h 737"/>
                      <a:gd name="T18" fmla="*/ 112 w 852"/>
                      <a:gd name="T19" fmla="*/ 121 h 737"/>
                      <a:gd name="T20" fmla="*/ 52 w 852"/>
                      <a:gd name="T21" fmla="*/ 193 h 737"/>
                      <a:gd name="T22" fmla="*/ 14 w 852"/>
                      <a:gd name="T23" fmla="*/ 277 h 737"/>
                      <a:gd name="T24" fmla="*/ 0 w 852"/>
                      <a:gd name="T25" fmla="*/ 369 h 737"/>
                      <a:gd name="T26" fmla="*/ 14 w 852"/>
                      <a:gd name="T27" fmla="*/ 461 h 737"/>
                      <a:gd name="T28" fmla="*/ 52 w 852"/>
                      <a:gd name="T29" fmla="*/ 544 h 737"/>
                      <a:gd name="T30" fmla="*/ 112 w 852"/>
                      <a:gd name="T31" fmla="*/ 616 h 737"/>
                      <a:gd name="T32" fmla="*/ 189 w 852"/>
                      <a:gd name="T33" fmla="*/ 674 h 737"/>
                      <a:gd name="T34" fmla="*/ 280 w 852"/>
                      <a:gd name="T35" fmla="*/ 714 h 737"/>
                      <a:gd name="T36" fmla="*/ 383 w 852"/>
                      <a:gd name="T37" fmla="*/ 735 h 737"/>
                      <a:gd name="T38" fmla="*/ 491 w 852"/>
                      <a:gd name="T39" fmla="*/ 733 h 737"/>
                      <a:gd name="T40" fmla="*/ 593 w 852"/>
                      <a:gd name="T41" fmla="*/ 708 h 737"/>
                      <a:gd name="T42" fmla="*/ 682 w 852"/>
                      <a:gd name="T43" fmla="*/ 664 h 737"/>
                      <a:gd name="T44" fmla="*/ 755 w 852"/>
                      <a:gd name="T45" fmla="*/ 603 h 737"/>
                      <a:gd name="T46" fmla="*/ 811 w 852"/>
                      <a:gd name="T47" fmla="*/ 529 h 737"/>
                      <a:gd name="T48" fmla="*/ 844 w 852"/>
                      <a:gd name="T49" fmla="*/ 443 h 737"/>
                      <a:gd name="T50" fmla="*/ 823 w 852"/>
                      <a:gd name="T51" fmla="*/ 369 h 737"/>
                      <a:gd name="T52" fmla="*/ 811 w 852"/>
                      <a:gd name="T53" fmla="*/ 454 h 737"/>
                      <a:gd name="T54" fmla="*/ 775 w 852"/>
                      <a:gd name="T55" fmla="*/ 532 h 737"/>
                      <a:gd name="T56" fmla="*/ 720 w 852"/>
                      <a:gd name="T57" fmla="*/ 600 h 737"/>
                      <a:gd name="T58" fmla="*/ 648 w 852"/>
                      <a:gd name="T59" fmla="*/ 653 h 737"/>
                      <a:gd name="T60" fmla="*/ 563 w 852"/>
                      <a:gd name="T61" fmla="*/ 691 h 737"/>
                      <a:gd name="T62" fmla="*/ 467 w 852"/>
                      <a:gd name="T63" fmla="*/ 710 h 737"/>
                      <a:gd name="T64" fmla="*/ 366 w 852"/>
                      <a:gd name="T65" fmla="*/ 708 h 737"/>
                      <a:gd name="T66" fmla="*/ 272 w 852"/>
                      <a:gd name="T67" fmla="*/ 685 h 737"/>
                      <a:gd name="T68" fmla="*/ 189 w 852"/>
                      <a:gd name="T69" fmla="*/ 644 h 737"/>
                      <a:gd name="T70" fmla="*/ 121 w 852"/>
                      <a:gd name="T71" fmla="*/ 587 h 737"/>
                      <a:gd name="T72" fmla="*/ 69 w 852"/>
                      <a:gd name="T73" fmla="*/ 518 h 737"/>
                      <a:gd name="T74" fmla="*/ 38 w 852"/>
                      <a:gd name="T75" fmla="*/ 438 h 737"/>
                      <a:gd name="T76" fmla="*/ 31 w 852"/>
                      <a:gd name="T77" fmla="*/ 351 h 737"/>
                      <a:gd name="T78" fmla="*/ 48 w 852"/>
                      <a:gd name="T79" fmla="*/ 266 h 737"/>
                      <a:gd name="T80" fmla="*/ 88 w 852"/>
                      <a:gd name="T81" fmla="*/ 190 h 737"/>
                      <a:gd name="T82" fmla="*/ 146 w 852"/>
                      <a:gd name="T83" fmla="*/ 126 h 737"/>
                      <a:gd name="T84" fmla="*/ 221 w 852"/>
                      <a:gd name="T85" fmla="*/ 76 h 737"/>
                      <a:gd name="T86" fmla="*/ 308 w 852"/>
                      <a:gd name="T87" fmla="*/ 41 h 737"/>
                      <a:gd name="T88" fmla="*/ 406 w 852"/>
                      <a:gd name="T89" fmla="*/ 26 h 737"/>
                      <a:gd name="T90" fmla="*/ 506 w 852"/>
                      <a:gd name="T91" fmla="*/ 32 h 737"/>
                      <a:gd name="T92" fmla="*/ 599 w 852"/>
                      <a:gd name="T93" fmla="*/ 59 h 737"/>
                      <a:gd name="T94" fmla="*/ 678 w 852"/>
                      <a:gd name="T95" fmla="*/ 104 h 737"/>
                      <a:gd name="T96" fmla="*/ 744 w 852"/>
                      <a:gd name="T97" fmla="*/ 164 h 737"/>
                      <a:gd name="T98" fmla="*/ 792 w 852"/>
                      <a:gd name="T99" fmla="*/ 236 h 737"/>
                      <a:gd name="T100" fmla="*/ 818 w 852"/>
                      <a:gd name="T101" fmla="*/ 317 h 7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52" h="737">
                        <a:moveTo>
                          <a:pt x="852" y="369"/>
                        </a:moveTo>
                        <a:lnTo>
                          <a:pt x="852" y="349"/>
                        </a:lnTo>
                        <a:lnTo>
                          <a:pt x="850" y="331"/>
                        </a:lnTo>
                        <a:lnTo>
                          <a:pt x="848" y="312"/>
                        </a:lnTo>
                        <a:lnTo>
                          <a:pt x="844" y="294"/>
                        </a:lnTo>
                        <a:lnTo>
                          <a:pt x="839" y="277"/>
                        </a:lnTo>
                        <a:lnTo>
                          <a:pt x="833" y="259"/>
                        </a:lnTo>
                        <a:lnTo>
                          <a:pt x="826" y="242"/>
                        </a:lnTo>
                        <a:lnTo>
                          <a:pt x="819" y="225"/>
                        </a:lnTo>
                        <a:lnTo>
                          <a:pt x="811" y="209"/>
                        </a:lnTo>
                        <a:lnTo>
                          <a:pt x="801" y="193"/>
                        </a:lnTo>
                        <a:lnTo>
                          <a:pt x="791" y="177"/>
                        </a:lnTo>
                        <a:lnTo>
                          <a:pt x="780" y="163"/>
                        </a:lnTo>
                        <a:lnTo>
                          <a:pt x="768" y="148"/>
                        </a:lnTo>
                        <a:lnTo>
                          <a:pt x="755" y="134"/>
                        </a:lnTo>
                        <a:lnTo>
                          <a:pt x="742" y="121"/>
                        </a:lnTo>
                        <a:lnTo>
                          <a:pt x="728" y="108"/>
                        </a:lnTo>
                        <a:lnTo>
                          <a:pt x="712" y="96"/>
                        </a:lnTo>
                        <a:lnTo>
                          <a:pt x="697" y="85"/>
                        </a:lnTo>
                        <a:lnTo>
                          <a:pt x="682" y="74"/>
                        </a:lnTo>
                        <a:lnTo>
                          <a:pt x="665" y="63"/>
                        </a:lnTo>
                        <a:lnTo>
                          <a:pt x="647" y="53"/>
                        </a:lnTo>
                        <a:lnTo>
                          <a:pt x="629" y="45"/>
                        </a:lnTo>
                        <a:lnTo>
                          <a:pt x="611" y="37"/>
                        </a:lnTo>
                        <a:lnTo>
                          <a:pt x="593" y="29"/>
                        </a:lnTo>
                        <a:lnTo>
                          <a:pt x="573" y="22"/>
                        </a:lnTo>
                        <a:lnTo>
                          <a:pt x="554" y="17"/>
                        </a:lnTo>
                        <a:lnTo>
                          <a:pt x="532" y="12"/>
                        </a:lnTo>
                        <a:lnTo>
                          <a:pt x="512" y="8"/>
                        </a:lnTo>
                        <a:lnTo>
                          <a:pt x="491" y="5"/>
                        </a:lnTo>
                        <a:lnTo>
                          <a:pt x="469" y="2"/>
                        </a:lnTo>
                        <a:lnTo>
                          <a:pt x="448" y="1"/>
                        </a:lnTo>
                        <a:lnTo>
                          <a:pt x="427" y="0"/>
                        </a:lnTo>
                        <a:lnTo>
                          <a:pt x="404" y="1"/>
                        </a:lnTo>
                        <a:lnTo>
                          <a:pt x="383" y="2"/>
                        </a:lnTo>
                        <a:lnTo>
                          <a:pt x="362" y="5"/>
                        </a:lnTo>
                        <a:lnTo>
                          <a:pt x="340" y="8"/>
                        </a:lnTo>
                        <a:lnTo>
                          <a:pt x="320" y="12"/>
                        </a:lnTo>
                        <a:lnTo>
                          <a:pt x="300" y="17"/>
                        </a:lnTo>
                        <a:lnTo>
                          <a:pt x="280" y="22"/>
                        </a:lnTo>
                        <a:lnTo>
                          <a:pt x="261" y="29"/>
                        </a:lnTo>
                        <a:lnTo>
                          <a:pt x="242" y="37"/>
                        </a:lnTo>
                        <a:lnTo>
                          <a:pt x="223" y="45"/>
                        </a:lnTo>
                        <a:lnTo>
                          <a:pt x="205" y="53"/>
                        </a:lnTo>
                        <a:lnTo>
                          <a:pt x="189" y="63"/>
                        </a:lnTo>
                        <a:lnTo>
                          <a:pt x="172" y="74"/>
                        </a:lnTo>
                        <a:lnTo>
                          <a:pt x="155" y="85"/>
                        </a:lnTo>
                        <a:lnTo>
                          <a:pt x="140" y="96"/>
                        </a:lnTo>
                        <a:lnTo>
                          <a:pt x="126" y="108"/>
                        </a:lnTo>
                        <a:lnTo>
                          <a:pt x="112" y="121"/>
                        </a:lnTo>
                        <a:lnTo>
                          <a:pt x="97" y="134"/>
                        </a:lnTo>
                        <a:lnTo>
                          <a:pt x="86" y="148"/>
                        </a:lnTo>
                        <a:lnTo>
                          <a:pt x="74" y="163"/>
                        </a:lnTo>
                        <a:lnTo>
                          <a:pt x="62" y="177"/>
                        </a:lnTo>
                        <a:lnTo>
                          <a:pt x="52" y="193"/>
                        </a:lnTo>
                        <a:lnTo>
                          <a:pt x="43" y="209"/>
                        </a:lnTo>
                        <a:lnTo>
                          <a:pt x="35" y="225"/>
                        </a:lnTo>
                        <a:lnTo>
                          <a:pt x="26" y="242"/>
                        </a:lnTo>
                        <a:lnTo>
                          <a:pt x="19" y="259"/>
                        </a:lnTo>
                        <a:lnTo>
                          <a:pt x="14" y="277"/>
                        </a:lnTo>
                        <a:lnTo>
                          <a:pt x="10" y="294"/>
                        </a:lnTo>
                        <a:lnTo>
                          <a:pt x="5" y="312"/>
                        </a:lnTo>
                        <a:lnTo>
                          <a:pt x="3" y="331"/>
                        </a:lnTo>
                        <a:lnTo>
                          <a:pt x="1" y="349"/>
                        </a:lnTo>
                        <a:lnTo>
                          <a:pt x="0" y="369"/>
                        </a:lnTo>
                        <a:lnTo>
                          <a:pt x="1" y="387"/>
                        </a:lnTo>
                        <a:lnTo>
                          <a:pt x="3" y="407"/>
                        </a:lnTo>
                        <a:lnTo>
                          <a:pt x="5" y="425"/>
                        </a:lnTo>
                        <a:lnTo>
                          <a:pt x="10" y="443"/>
                        </a:lnTo>
                        <a:lnTo>
                          <a:pt x="14" y="461"/>
                        </a:lnTo>
                        <a:lnTo>
                          <a:pt x="19" y="479"/>
                        </a:lnTo>
                        <a:lnTo>
                          <a:pt x="26" y="495"/>
                        </a:lnTo>
                        <a:lnTo>
                          <a:pt x="35" y="512"/>
                        </a:lnTo>
                        <a:lnTo>
                          <a:pt x="43" y="529"/>
                        </a:lnTo>
                        <a:lnTo>
                          <a:pt x="52" y="544"/>
                        </a:lnTo>
                        <a:lnTo>
                          <a:pt x="62" y="560"/>
                        </a:lnTo>
                        <a:lnTo>
                          <a:pt x="74" y="575"/>
                        </a:lnTo>
                        <a:lnTo>
                          <a:pt x="86" y="589"/>
                        </a:lnTo>
                        <a:lnTo>
                          <a:pt x="97" y="603"/>
                        </a:lnTo>
                        <a:lnTo>
                          <a:pt x="112" y="616"/>
                        </a:lnTo>
                        <a:lnTo>
                          <a:pt x="126" y="629"/>
                        </a:lnTo>
                        <a:lnTo>
                          <a:pt x="140" y="642"/>
                        </a:lnTo>
                        <a:lnTo>
                          <a:pt x="155" y="653"/>
                        </a:lnTo>
                        <a:lnTo>
                          <a:pt x="172" y="664"/>
                        </a:lnTo>
                        <a:lnTo>
                          <a:pt x="189" y="674"/>
                        </a:lnTo>
                        <a:lnTo>
                          <a:pt x="205" y="684"/>
                        </a:lnTo>
                        <a:lnTo>
                          <a:pt x="223" y="693"/>
                        </a:lnTo>
                        <a:lnTo>
                          <a:pt x="242" y="701"/>
                        </a:lnTo>
                        <a:lnTo>
                          <a:pt x="261" y="708"/>
                        </a:lnTo>
                        <a:lnTo>
                          <a:pt x="280" y="714"/>
                        </a:lnTo>
                        <a:lnTo>
                          <a:pt x="300" y="721"/>
                        </a:lnTo>
                        <a:lnTo>
                          <a:pt x="320" y="726"/>
                        </a:lnTo>
                        <a:lnTo>
                          <a:pt x="340" y="730"/>
                        </a:lnTo>
                        <a:lnTo>
                          <a:pt x="362" y="733"/>
                        </a:lnTo>
                        <a:lnTo>
                          <a:pt x="383" y="735"/>
                        </a:lnTo>
                        <a:lnTo>
                          <a:pt x="404" y="737"/>
                        </a:lnTo>
                        <a:lnTo>
                          <a:pt x="427" y="737"/>
                        </a:lnTo>
                        <a:lnTo>
                          <a:pt x="448" y="737"/>
                        </a:lnTo>
                        <a:lnTo>
                          <a:pt x="469" y="735"/>
                        </a:lnTo>
                        <a:lnTo>
                          <a:pt x="491" y="733"/>
                        </a:lnTo>
                        <a:lnTo>
                          <a:pt x="512" y="730"/>
                        </a:lnTo>
                        <a:lnTo>
                          <a:pt x="532" y="726"/>
                        </a:lnTo>
                        <a:lnTo>
                          <a:pt x="554" y="721"/>
                        </a:lnTo>
                        <a:lnTo>
                          <a:pt x="573" y="714"/>
                        </a:lnTo>
                        <a:lnTo>
                          <a:pt x="593" y="708"/>
                        </a:lnTo>
                        <a:lnTo>
                          <a:pt x="611" y="701"/>
                        </a:lnTo>
                        <a:lnTo>
                          <a:pt x="629" y="693"/>
                        </a:lnTo>
                        <a:lnTo>
                          <a:pt x="647" y="684"/>
                        </a:lnTo>
                        <a:lnTo>
                          <a:pt x="665" y="674"/>
                        </a:lnTo>
                        <a:lnTo>
                          <a:pt x="682" y="664"/>
                        </a:lnTo>
                        <a:lnTo>
                          <a:pt x="697" y="653"/>
                        </a:lnTo>
                        <a:lnTo>
                          <a:pt x="712" y="642"/>
                        </a:lnTo>
                        <a:lnTo>
                          <a:pt x="728" y="629"/>
                        </a:lnTo>
                        <a:lnTo>
                          <a:pt x="742" y="616"/>
                        </a:lnTo>
                        <a:lnTo>
                          <a:pt x="755" y="603"/>
                        </a:lnTo>
                        <a:lnTo>
                          <a:pt x="768" y="589"/>
                        </a:lnTo>
                        <a:lnTo>
                          <a:pt x="780" y="575"/>
                        </a:lnTo>
                        <a:lnTo>
                          <a:pt x="791" y="560"/>
                        </a:lnTo>
                        <a:lnTo>
                          <a:pt x="801" y="544"/>
                        </a:lnTo>
                        <a:lnTo>
                          <a:pt x="811" y="529"/>
                        </a:lnTo>
                        <a:lnTo>
                          <a:pt x="819" y="512"/>
                        </a:lnTo>
                        <a:lnTo>
                          <a:pt x="826" y="495"/>
                        </a:lnTo>
                        <a:lnTo>
                          <a:pt x="833" y="479"/>
                        </a:lnTo>
                        <a:lnTo>
                          <a:pt x="839" y="461"/>
                        </a:lnTo>
                        <a:lnTo>
                          <a:pt x="844" y="443"/>
                        </a:lnTo>
                        <a:lnTo>
                          <a:pt x="848" y="425"/>
                        </a:lnTo>
                        <a:lnTo>
                          <a:pt x="850" y="407"/>
                        </a:lnTo>
                        <a:lnTo>
                          <a:pt x="852" y="387"/>
                        </a:lnTo>
                        <a:lnTo>
                          <a:pt x="852" y="369"/>
                        </a:lnTo>
                        <a:close/>
                        <a:moveTo>
                          <a:pt x="823" y="369"/>
                        </a:moveTo>
                        <a:lnTo>
                          <a:pt x="823" y="386"/>
                        </a:lnTo>
                        <a:lnTo>
                          <a:pt x="821" y="404"/>
                        </a:lnTo>
                        <a:lnTo>
                          <a:pt x="818" y="421"/>
                        </a:lnTo>
                        <a:lnTo>
                          <a:pt x="814" y="438"/>
                        </a:lnTo>
                        <a:lnTo>
                          <a:pt x="811" y="454"/>
                        </a:lnTo>
                        <a:lnTo>
                          <a:pt x="805" y="470"/>
                        </a:lnTo>
                        <a:lnTo>
                          <a:pt x="799" y="487"/>
                        </a:lnTo>
                        <a:lnTo>
                          <a:pt x="792" y="502"/>
                        </a:lnTo>
                        <a:lnTo>
                          <a:pt x="784" y="518"/>
                        </a:lnTo>
                        <a:lnTo>
                          <a:pt x="775" y="532"/>
                        </a:lnTo>
                        <a:lnTo>
                          <a:pt x="766" y="546"/>
                        </a:lnTo>
                        <a:lnTo>
                          <a:pt x="755" y="561"/>
                        </a:lnTo>
                        <a:lnTo>
                          <a:pt x="744" y="574"/>
                        </a:lnTo>
                        <a:lnTo>
                          <a:pt x="733" y="587"/>
                        </a:lnTo>
                        <a:lnTo>
                          <a:pt x="720" y="600"/>
                        </a:lnTo>
                        <a:lnTo>
                          <a:pt x="706" y="611"/>
                        </a:lnTo>
                        <a:lnTo>
                          <a:pt x="693" y="622"/>
                        </a:lnTo>
                        <a:lnTo>
                          <a:pt x="678" y="633"/>
                        </a:lnTo>
                        <a:lnTo>
                          <a:pt x="664" y="644"/>
                        </a:lnTo>
                        <a:lnTo>
                          <a:pt x="648" y="653"/>
                        </a:lnTo>
                        <a:lnTo>
                          <a:pt x="632" y="662"/>
                        </a:lnTo>
                        <a:lnTo>
                          <a:pt x="615" y="670"/>
                        </a:lnTo>
                        <a:lnTo>
                          <a:pt x="599" y="678"/>
                        </a:lnTo>
                        <a:lnTo>
                          <a:pt x="581" y="685"/>
                        </a:lnTo>
                        <a:lnTo>
                          <a:pt x="563" y="691"/>
                        </a:lnTo>
                        <a:lnTo>
                          <a:pt x="544" y="696"/>
                        </a:lnTo>
                        <a:lnTo>
                          <a:pt x="525" y="701"/>
                        </a:lnTo>
                        <a:lnTo>
                          <a:pt x="506" y="705"/>
                        </a:lnTo>
                        <a:lnTo>
                          <a:pt x="487" y="708"/>
                        </a:lnTo>
                        <a:lnTo>
                          <a:pt x="467" y="710"/>
                        </a:lnTo>
                        <a:lnTo>
                          <a:pt x="447" y="711"/>
                        </a:lnTo>
                        <a:lnTo>
                          <a:pt x="427" y="711"/>
                        </a:lnTo>
                        <a:lnTo>
                          <a:pt x="406" y="711"/>
                        </a:lnTo>
                        <a:lnTo>
                          <a:pt x="385" y="710"/>
                        </a:lnTo>
                        <a:lnTo>
                          <a:pt x="366" y="708"/>
                        </a:lnTo>
                        <a:lnTo>
                          <a:pt x="346" y="705"/>
                        </a:lnTo>
                        <a:lnTo>
                          <a:pt x="327" y="701"/>
                        </a:lnTo>
                        <a:lnTo>
                          <a:pt x="308" y="696"/>
                        </a:lnTo>
                        <a:lnTo>
                          <a:pt x="291" y="691"/>
                        </a:lnTo>
                        <a:lnTo>
                          <a:pt x="272" y="685"/>
                        </a:lnTo>
                        <a:lnTo>
                          <a:pt x="255" y="678"/>
                        </a:lnTo>
                        <a:lnTo>
                          <a:pt x="237" y="670"/>
                        </a:lnTo>
                        <a:lnTo>
                          <a:pt x="221" y="662"/>
                        </a:lnTo>
                        <a:lnTo>
                          <a:pt x="205" y="653"/>
                        </a:lnTo>
                        <a:lnTo>
                          <a:pt x="189" y="644"/>
                        </a:lnTo>
                        <a:lnTo>
                          <a:pt x="174" y="633"/>
                        </a:lnTo>
                        <a:lnTo>
                          <a:pt x="160" y="622"/>
                        </a:lnTo>
                        <a:lnTo>
                          <a:pt x="146" y="611"/>
                        </a:lnTo>
                        <a:lnTo>
                          <a:pt x="133" y="600"/>
                        </a:lnTo>
                        <a:lnTo>
                          <a:pt x="121" y="587"/>
                        </a:lnTo>
                        <a:lnTo>
                          <a:pt x="109" y="574"/>
                        </a:lnTo>
                        <a:lnTo>
                          <a:pt x="97" y="561"/>
                        </a:lnTo>
                        <a:lnTo>
                          <a:pt x="88" y="546"/>
                        </a:lnTo>
                        <a:lnTo>
                          <a:pt x="77" y="532"/>
                        </a:lnTo>
                        <a:lnTo>
                          <a:pt x="69" y="518"/>
                        </a:lnTo>
                        <a:lnTo>
                          <a:pt x="61" y="502"/>
                        </a:lnTo>
                        <a:lnTo>
                          <a:pt x="54" y="487"/>
                        </a:lnTo>
                        <a:lnTo>
                          <a:pt x="48" y="470"/>
                        </a:lnTo>
                        <a:lnTo>
                          <a:pt x="43" y="454"/>
                        </a:lnTo>
                        <a:lnTo>
                          <a:pt x="38" y="438"/>
                        </a:lnTo>
                        <a:lnTo>
                          <a:pt x="35" y="421"/>
                        </a:lnTo>
                        <a:lnTo>
                          <a:pt x="32" y="404"/>
                        </a:lnTo>
                        <a:lnTo>
                          <a:pt x="31" y="386"/>
                        </a:lnTo>
                        <a:lnTo>
                          <a:pt x="30" y="369"/>
                        </a:lnTo>
                        <a:lnTo>
                          <a:pt x="31" y="351"/>
                        </a:lnTo>
                        <a:lnTo>
                          <a:pt x="32" y="334"/>
                        </a:lnTo>
                        <a:lnTo>
                          <a:pt x="35" y="317"/>
                        </a:lnTo>
                        <a:lnTo>
                          <a:pt x="38" y="299"/>
                        </a:lnTo>
                        <a:lnTo>
                          <a:pt x="43" y="283"/>
                        </a:lnTo>
                        <a:lnTo>
                          <a:pt x="48" y="266"/>
                        </a:lnTo>
                        <a:lnTo>
                          <a:pt x="54" y="251"/>
                        </a:lnTo>
                        <a:lnTo>
                          <a:pt x="61" y="236"/>
                        </a:lnTo>
                        <a:lnTo>
                          <a:pt x="69" y="220"/>
                        </a:lnTo>
                        <a:lnTo>
                          <a:pt x="77" y="205"/>
                        </a:lnTo>
                        <a:lnTo>
                          <a:pt x="88" y="190"/>
                        </a:lnTo>
                        <a:lnTo>
                          <a:pt x="97" y="177"/>
                        </a:lnTo>
                        <a:lnTo>
                          <a:pt x="109" y="164"/>
                        </a:lnTo>
                        <a:lnTo>
                          <a:pt x="121" y="150"/>
                        </a:lnTo>
                        <a:lnTo>
                          <a:pt x="133" y="138"/>
                        </a:lnTo>
                        <a:lnTo>
                          <a:pt x="146" y="126"/>
                        </a:lnTo>
                        <a:lnTo>
                          <a:pt x="160" y="115"/>
                        </a:lnTo>
                        <a:lnTo>
                          <a:pt x="174" y="104"/>
                        </a:lnTo>
                        <a:lnTo>
                          <a:pt x="189" y="94"/>
                        </a:lnTo>
                        <a:lnTo>
                          <a:pt x="205" y="84"/>
                        </a:lnTo>
                        <a:lnTo>
                          <a:pt x="221" y="76"/>
                        </a:lnTo>
                        <a:lnTo>
                          <a:pt x="237" y="67"/>
                        </a:lnTo>
                        <a:lnTo>
                          <a:pt x="255" y="59"/>
                        </a:lnTo>
                        <a:lnTo>
                          <a:pt x="272" y="53"/>
                        </a:lnTo>
                        <a:lnTo>
                          <a:pt x="291" y="47"/>
                        </a:lnTo>
                        <a:lnTo>
                          <a:pt x="308" y="41"/>
                        </a:lnTo>
                        <a:lnTo>
                          <a:pt x="327" y="37"/>
                        </a:lnTo>
                        <a:lnTo>
                          <a:pt x="346" y="32"/>
                        </a:lnTo>
                        <a:lnTo>
                          <a:pt x="366" y="29"/>
                        </a:lnTo>
                        <a:lnTo>
                          <a:pt x="385" y="27"/>
                        </a:lnTo>
                        <a:lnTo>
                          <a:pt x="406" y="26"/>
                        </a:lnTo>
                        <a:lnTo>
                          <a:pt x="427" y="25"/>
                        </a:lnTo>
                        <a:lnTo>
                          <a:pt x="447" y="26"/>
                        </a:lnTo>
                        <a:lnTo>
                          <a:pt x="467" y="27"/>
                        </a:lnTo>
                        <a:lnTo>
                          <a:pt x="487" y="29"/>
                        </a:lnTo>
                        <a:lnTo>
                          <a:pt x="506" y="32"/>
                        </a:lnTo>
                        <a:lnTo>
                          <a:pt x="525" y="37"/>
                        </a:lnTo>
                        <a:lnTo>
                          <a:pt x="544" y="41"/>
                        </a:lnTo>
                        <a:lnTo>
                          <a:pt x="563" y="47"/>
                        </a:lnTo>
                        <a:lnTo>
                          <a:pt x="581" y="53"/>
                        </a:lnTo>
                        <a:lnTo>
                          <a:pt x="599" y="59"/>
                        </a:lnTo>
                        <a:lnTo>
                          <a:pt x="615" y="67"/>
                        </a:lnTo>
                        <a:lnTo>
                          <a:pt x="632" y="76"/>
                        </a:lnTo>
                        <a:lnTo>
                          <a:pt x="648" y="84"/>
                        </a:lnTo>
                        <a:lnTo>
                          <a:pt x="664" y="94"/>
                        </a:lnTo>
                        <a:lnTo>
                          <a:pt x="678" y="104"/>
                        </a:lnTo>
                        <a:lnTo>
                          <a:pt x="693" y="115"/>
                        </a:lnTo>
                        <a:lnTo>
                          <a:pt x="706" y="126"/>
                        </a:lnTo>
                        <a:lnTo>
                          <a:pt x="720" y="138"/>
                        </a:lnTo>
                        <a:lnTo>
                          <a:pt x="733" y="150"/>
                        </a:lnTo>
                        <a:lnTo>
                          <a:pt x="744" y="164"/>
                        </a:lnTo>
                        <a:lnTo>
                          <a:pt x="755" y="177"/>
                        </a:lnTo>
                        <a:lnTo>
                          <a:pt x="766" y="190"/>
                        </a:lnTo>
                        <a:lnTo>
                          <a:pt x="775" y="205"/>
                        </a:lnTo>
                        <a:lnTo>
                          <a:pt x="784" y="220"/>
                        </a:lnTo>
                        <a:lnTo>
                          <a:pt x="792" y="236"/>
                        </a:lnTo>
                        <a:lnTo>
                          <a:pt x="799" y="251"/>
                        </a:lnTo>
                        <a:lnTo>
                          <a:pt x="805" y="266"/>
                        </a:lnTo>
                        <a:lnTo>
                          <a:pt x="811" y="283"/>
                        </a:lnTo>
                        <a:lnTo>
                          <a:pt x="814" y="299"/>
                        </a:lnTo>
                        <a:lnTo>
                          <a:pt x="818" y="317"/>
                        </a:lnTo>
                        <a:lnTo>
                          <a:pt x="821" y="334"/>
                        </a:lnTo>
                        <a:lnTo>
                          <a:pt x="823" y="351"/>
                        </a:lnTo>
                        <a:lnTo>
                          <a:pt x="823" y="369"/>
                        </a:lnTo>
                        <a:close/>
                      </a:path>
                    </a:pathLst>
                  </a:custGeom>
                  <a:solidFill>
                    <a:srgbClr val="3BB5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1" name="Freeform 7947">
                    <a:extLst>
                      <a:ext uri="{FF2B5EF4-FFF2-40B4-BE49-F238E27FC236}">
                        <a16:creationId xmlns:a16="http://schemas.microsoft.com/office/drawing/2014/main" xmlns="" id="{A927142A-041E-4FB3-AE49-95D9AFEEE13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8" y="1209"/>
                    <a:ext cx="137" cy="142"/>
                  </a:xfrm>
                  <a:custGeom>
                    <a:avLst/>
                    <a:gdLst>
                      <a:gd name="T0" fmla="*/ 814 w 822"/>
                      <a:gd name="T1" fmla="*/ 284 h 712"/>
                      <a:gd name="T2" fmla="*/ 781 w 822"/>
                      <a:gd name="T3" fmla="*/ 201 h 712"/>
                      <a:gd name="T4" fmla="*/ 727 w 822"/>
                      <a:gd name="T5" fmla="*/ 129 h 712"/>
                      <a:gd name="T6" fmla="*/ 656 w 822"/>
                      <a:gd name="T7" fmla="*/ 71 h 712"/>
                      <a:gd name="T8" fmla="*/ 571 w 822"/>
                      <a:gd name="T9" fmla="*/ 28 h 712"/>
                      <a:gd name="T10" fmla="*/ 474 w 822"/>
                      <a:gd name="T11" fmla="*/ 4 h 712"/>
                      <a:gd name="T12" fmla="*/ 368 w 822"/>
                      <a:gd name="T13" fmla="*/ 2 h 712"/>
                      <a:gd name="T14" fmla="*/ 269 w 822"/>
                      <a:gd name="T15" fmla="*/ 22 h 712"/>
                      <a:gd name="T16" fmla="*/ 181 w 822"/>
                      <a:gd name="T17" fmla="*/ 61 h 712"/>
                      <a:gd name="T18" fmla="*/ 106 w 822"/>
                      <a:gd name="T19" fmla="*/ 117 h 712"/>
                      <a:gd name="T20" fmla="*/ 49 w 822"/>
                      <a:gd name="T21" fmla="*/ 186 h 712"/>
                      <a:gd name="T22" fmla="*/ 13 w 822"/>
                      <a:gd name="T23" fmla="*/ 267 h 712"/>
                      <a:gd name="T24" fmla="*/ 0 w 822"/>
                      <a:gd name="T25" fmla="*/ 356 h 712"/>
                      <a:gd name="T26" fmla="*/ 13 w 822"/>
                      <a:gd name="T27" fmla="*/ 444 h 712"/>
                      <a:gd name="T28" fmla="*/ 49 w 822"/>
                      <a:gd name="T29" fmla="*/ 525 h 712"/>
                      <a:gd name="T30" fmla="*/ 106 w 822"/>
                      <a:gd name="T31" fmla="*/ 595 h 712"/>
                      <a:gd name="T32" fmla="*/ 181 w 822"/>
                      <a:gd name="T33" fmla="*/ 650 h 712"/>
                      <a:gd name="T34" fmla="*/ 269 w 822"/>
                      <a:gd name="T35" fmla="*/ 690 h 712"/>
                      <a:gd name="T36" fmla="*/ 368 w 822"/>
                      <a:gd name="T37" fmla="*/ 710 h 712"/>
                      <a:gd name="T38" fmla="*/ 474 w 822"/>
                      <a:gd name="T39" fmla="*/ 708 h 712"/>
                      <a:gd name="T40" fmla="*/ 571 w 822"/>
                      <a:gd name="T41" fmla="*/ 683 h 712"/>
                      <a:gd name="T42" fmla="*/ 656 w 822"/>
                      <a:gd name="T43" fmla="*/ 641 h 712"/>
                      <a:gd name="T44" fmla="*/ 727 w 822"/>
                      <a:gd name="T45" fmla="*/ 581 h 712"/>
                      <a:gd name="T46" fmla="*/ 781 w 822"/>
                      <a:gd name="T47" fmla="*/ 510 h 712"/>
                      <a:gd name="T48" fmla="*/ 814 w 822"/>
                      <a:gd name="T49" fmla="*/ 428 h 712"/>
                      <a:gd name="T50" fmla="*/ 792 w 822"/>
                      <a:gd name="T51" fmla="*/ 356 h 712"/>
                      <a:gd name="T52" fmla="*/ 781 w 822"/>
                      <a:gd name="T53" fmla="*/ 438 h 712"/>
                      <a:gd name="T54" fmla="*/ 746 w 822"/>
                      <a:gd name="T55" fmla="*/ 513 h 712"/>
                      <a:gd name="T56" fmla="*/ 693 w 822"/>
                      <a:gd name="T57" fmla="*/ 577 h 712"/>
                      <a:gd name="T58" fmla="*/ 624 w 822"/>
                      <a:gd name="T59" fmla="*/ 630 h 712"/>
                      <a:gd name="T60" fmla="*/ 541 w 822"/>
                      <a:gd name="T61" fmla="*/ 666 h 712"/>
                      <a:gd name="T62" fmla="*/ 450 w 822"/>
                      <a:gd name="T63" fmla="*/ 684 h 712"/>
                      <a:gd name="T64" fmla="*/ 353 w 822"/>
                      <a:gd name="T65" fmla="*/ 682 h 712"/>
                      <a:gd name="T66" fmla="*/ 262 w 822"/>
                      <a:gd name="T67" fmla="*/ 660 h 712"/>
                      <a:gd name="T68" fmla="*/ 182 w 822"/>
                      <a:gd name="T69" fmla="*/ 620 h 712"/>
                      <a:gd name="T70" fmla="*/ 116 w 822"/>
                      <a:gd name="T71" fmla="*/ 566 h 712"/>
                      <a:gd name="T72" fmla="*/ 66 w 822"/>
                      <a:gd name="T73" fmla="*/ 498 h 712"/>
                      <a:gd name="T74" fmla="*/ 36 w 822"/>
                      <a:gd name="T75" fmla="*/ 423 h 712"/>
                      <a:gd name="T76" fmla="*/ 29 w 822"/>
                      <a:gd name="T77" fmla="*/ 338 h 712"/>
                      <a:gd name="T78" fmla="*/ 46 w 822"/>
                      <a:gd name="T79" fmla="*/ 257 h 712"/>
                      <a:gd name="T80" fmla="*/ 84 w 822"/>
                      <a:gd name="T81" fmla="*/ 185 h 712"/>
                      <a:gd name="T82" fmla="*/ 141 w 822"/>
                      <a:gd name="T83" fmla="*/ 122 h 712"/>
                      <a:gd name="T84" fmla="*/ 213 w 822"/>
                      <a:gd name="T85" fmla="*/ 73 h 712"/>
                      <a:gd name="T86" fmla="*/ 297 w 822"/>
                      <a:gd name="T87" fmla="*/ 40 h 712"/>
                      <a:gd name="T88" fmla="*/ 391 w 822"/>
                      <a:gd name="T89" fmla="*/ 26 h 712"/>
                      <a:gd name="T90" fmla="*/ 488 w 822"/>
                      <a:gd name="T91" fmla="*/ 32 h 712"/>
                      <a:gd name="T92" fmla="*/ 576 w 822"/>
                      <a:gd name="T93" fmla="*/ 57 h 712"/>
                      <a:gd name="T94" fmla="*/ 654 w 822"/>
                      <a:gd name="T95" fmla="*/ 101 h 712"/>
                      <a:gd name="T96" fmla="*/ 717 w 822"/>
                      <a:gd name="T97" fmla="*/ 158 h 712"/>
                      <a:gd name="T98" fmla="*/ 763 w 822"/>
                      <a:gd name="T99" fmla="*/ 227 h 712"/>
                      <a:gd name="T100" fmla="*/ 788 w 822"/>
                      <a:gd name="T101" fmla="*/ 306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22" h="712">
                        <a:moveTo>
                          <a:pt x="822" y="356"/>
                        </a:moveTo>
                        <a:lnTo>
                          <a:pt x="821" y="337"/>
                        </a:lnTo>
                        <a:lnTo>
                          <a:pt x="820" y="319"/>
                        </a:lnTo>
                        <a:lnTo>
                          <a:pt x="817" y="302"/>
                        </a:lnTo>
                        <a:lnTo>
                          <a:pt x="814" y="284"/>
                        </a:lnTo>
                        <a:lnTo>
                          <a:pt x="809" y="267"/>
                        </a:lnTo>
                        <a:lnTo>
                          <a:pt x="803" y="250"/>
                        </a:lnTo>
                        <a:lnTo>
                          <a:pt x="797" y="234"/>
                        </a:lnTo>
                        <a:lnTo>
                          <a:pt x="789" y="217"/>
                        </a:lnTo>
                        <a:lnTo>
                          <a:pt x="781" y="201"/>
                        </a:lnTo>
                        <a:lnTo>
                          <a:pt x="772" y="186"/>
                        </a:lnTo>
                        <a:lnTo>
                          <a:pt x="762" y="171"/>
                        </a:lnTo>
                        <a:lnTo>
                          <a:pt x="751" y="157"/>
                        </a:lnTo>
                        <a:lnTo>
                          <a:pt x="740" y="143"/>
                        </a:lnTo>
                        <a:lnTo>
                          <a:pt x="727" y="129"/>
                        </a:lnTo>
                        <a:lnTo>
                          <a:pt x="715" y="117"/>
                        </a:lnTo>
                        <a:lnTo>
                          <a:pt x="701" y="104"/>
                        </a:lnTo>
                        <a:lnTo>
                          <a:pt x="687" y="92"/>
                        </a:lnTo>
                        <a:lnTo>
                          <a:pt x="672" y="81"/>
                        </a:lnTo>
                        <a:lnTo>
                          <a:pt x="656" y="71"/>
                        </a:lnTo>
                        <a:lnTo>
                          <a:pt x="641" y="61"/>
                        </a:lnTo>
                        <a:lnTo>
                          <a:pt x="624" y="51"/>
                        </a:lnTo>
                        <a:lnTo>
                          <a:pt x="606" y="43"/>
                        </a:lnTo>
                        <a:lnTo>
                          <a:pt x="589" y="35"/>
                        </a:lnTo>
                        <a:lnTo>
                          <a:pt x="571" y="28"/>
                        </a:lnTo>
                        <a:lnTo>
                          <a:pt x="552" y="22"/>
                        </a:lnTo>
                        <a:lnTo>
                          <a:pt x="533" y="15"/>
                        </a:lnTo>
                        <a:lnTo>
                          <a:pt x="513" y="11"/>
                        </a:lnTo>
                        <a:lnTo>
                          <a:pt x="494" y="7"/>
                        </a:lnTo>
                        <a:lnTo>
                          <a:pt x="474" y="4"/>
                        </a:lnTo>
                        <a:lnTo>
                          <a:pt x="452" y="2"/>
                        </a:lnTo>
                        <a:lnTo>
                          <a:pt x="432" y="0"/>
                        </a:lnTo>
                        <a:lnTo>
                          <a:pt x="411" y="0"/>
                        </a:lnTo>
                        <a:lnTo>
                          <a:pt x="390" y="0"/>
                        </a:lnTo>
                        <a:lnTo>
                          <a:pt x="368" y="2"/>
                        </a:lnTo>
                        <a:lnTo>
                          <a:pt x="348" y="4"/>
                        </a:lnTo>
                        <a:lnTo>
                          <a:pt x="328" y="7"/>
                        </a:lnTo>
                        <a:lnTo>
                          <a:pt x="308" y="11"/>
                        </a:lnTo>
                        <a:lnTo>
                          <a:pt x="289" y="15"/>
                        </a:lnTo>
                        <a:lnTo>
                          <a:pt x="269" y="22"/>
                        </a:lnTo>
                        <a:lnTo>
                          <a:pt x="251" y="28"/>
                        </a:lnTo>
                        <a:lnTo>
                          <a:pt x="232" y="35"/>
                        </a:lnTo>
                        <a:lnTo>
                          <a:pt x="214" y="43"/>
                        </a:lnTo>
                        <a:lnTo>
                          <a:pt x="198" y="51"/>
                        </a:lnTo>
                        <a:lnTo>
                          <a:pt x="181" y="61"/>
                        </a:lnTo>
                        <a:lnTo>
                          <a:pt x="164" y="71"/>
                        </a:lnTo>
                        <a:lnTo>
                          <a:pt x="149" y="81"/>
                        </a:lnTo>
                        <a:lnTo>
                          <a:pt x="134" y="92"/>
                        </a:lnTo>
                        <a:lnTo>
                          <a:pt x="119" y="104"/>
                        </a:lnTo>
                        <a:lnTo>
                          <a:pt x="106" y="117"/>
                        </a:lnTo>
                        <a:lnTo>
                          <a:pt x="93" y="129"/>
                        </a:lnTo>
                        <a:lnTo>
                          <a:pt x="81" y="143"/>
                        </a:lnTo>
                        <a:lnTo>
                          <a:pt x="70" y="157"/>
                        </a:lnTo>
                        <a:lnTo>
                          <a:pt x="59" y="171"/>
                        </a:lnTo>
                        <a:lnTo>
                          <a:pt x="49" y="186"/>
                        </a:lnTo>
                        <a:lnTo>
                          <a:pt x="40" y="201"/>
                        </a:lnTo>
                        <a:lnTo>
                          <a:pt x="32" y="217"/>
                        </a:lnTo>
                        <a:lnTo>
                          <a:pt x="25" y="234"/>
                        </a:lnTo>
                        <a:lnTo>
                          <a:pt x="17" y="250"/>
                        </a:lnTo>
                        <a:lnTo>
                          <a:pt x="13" y="267"/>
                        </a:lnTo>
                        <a:lnTo>
                          <a:pt x="8" y="284"/>
                        </a:lnTo>
                        <a:lnTo>
                          <a:pt x="4" y="302"/>
                        </a:lnTo>
                        <a:lnTo>
                          <a:pt x="2" y="319"/>
                        </a:lnTo>
                        <a:lnTo>
                          <a:pt x="0" y="337"/>
                        </a:lnTo>
                        <a:lnTo>
                          <a:pt x="0" y="356"/>
                        </a:lnTo>
                        <a:lnTo>
                          <a:pt x="0" y="374"/>
                        </a:lnTo>
                        <a:lnTo>
                          <a:pt x="2" y="392"/>
                        </a:lnTo>
                        <a:lnTo>
                          <a:pt x="4" y="410"/>
                        </a:lnTo>
                        <a:lnTo>
                          <a:pt x="8" y="428"/>
                        </a:lnTo>
                        <a:lnTo>
                          <a:pt x="13" y="444"/>
                        </a:lnTo>
                        <a:lnTo>
                          <a:pt x="17" y="462"/>
                        </a:lnTo>
                        <a:lnTo>
                          <a:pt x="25" y="478"/>
                        </a:lnTo>
                        <a:lnTo>
                          <a:pt x="32" y="494"/>
                        </a:lnTo>
                        <a:lnTo>
                          <a:pt x="40" y="510"/>
                        </a:lnTo>
                        <a:lnTo>
                          <a:pt x="49" y="525"/>
                        </a:lnTo>
                        <a:lnTo>
                          <a:pt x="59" y="540"/>
                        </a:lnTo>
                        <a:lnTo>
                          <a:pt x="70" y="555"/>
                        </a:lnTo>
                        <a:lnTo>
                          <a:pt x="81" y="568"/>
                        </a:lnTo>
                        <a:lnTo>
                          <a:pt x="93" y="581"/>
                        </a:lnTo>
                        <a:lnTo>
                          <a:pt x="106" y="595"/>
                        </a:lnTo>
                        <a:lnTo>
                          <a:pt x="119" y="607"/>
                        </a:lnTo>
                        <a:lnTo>
                          <a:pt x="134" y="619"/>
                        </a:lnTo>
                        <a:lnTo>
                          <a:pt x="149" y="631"/>
                        </a:lnTo>
                        <a:lnTo>
                          <a:pt x="164" y="641"/>
                        </a:lnTo>
                        <a:lnTo>
                          <a:pt x="181" y="650"/>
                        </a:lnTo>
                        <a:lnTo>
                          <a:pt x="198" y="660"/>
                        </a:lnTo>
                        <a:lnTo>
                          <a:pt x="214" y="669"/>
                        </a:lnTo>
                        <a:lnTo>
                          <a:pt x="232" y="677"/>
                        </a:lnTo>
                        <a:lnTo>
                          <a:pt x="251" y="683"/>
                        </a:lnTo>
                        <a:lnTo>
                          <a:pt x="269" y="690"/>
                        </a:lnTo>
                        <a:lnTo>
                          <a:pt x="289" y="695"/>
                        </a:lnTo>
                        <a:lnTo>
                          <a:pt x="308" y="700"/>
                        </a:lnTo>
                        <a:lnTo>
                          <a:pt x="328" y="705"/>
                        </a:lnTo>
                        <a:lnTo>
                          <a:pt x="348" y="708"/>
                        </a:lnTo>
                        <a:lnTo>
                          <a:pt x="368" y="710"/>
                        </a:lnTo>
                        <a:lnTo>
                          <a:pt x="390" y="711"/>
                        </a:lnTo>
                        <a:lnTo>
                          <a:pt x="411" y="712"/>
                        </a:lnTo>
                        <a:lnTo>
                          <a:pt x="432" y="711"/>
                        </a:lnTo>
                        <a:lnTo>
                          <a:pt x="452" y="710"/>
                        </a:lnTo>
                        <a:lnTo>
                          <a:pt x="474" y="708"/>
                        </a:lnTo>
                        <a:lnTo>
                          <a:pt x="494" y="705"/>
                        </a:lnTo>
                        <a:lnTo>
                          <a:pt x="513" y="700"/>
                        </a:lnTo>
                        <a:lnTo>
                          <a:pt x="533" y="695"/>
                        </a:lnTo>
                        <a:lnTo>
                          <a:pt x="552" y="690"/>
                        </a:lnTo>
                        <a:lnTo>
                          <a:pt x="571" y="683"/>
                        </a:lnTo>
                        <a:lnTo>
                          <a:pt x="589" y="677"/>
                        </a:lnTo>
                        <a:lnTo>
                          <a:pt x="606" y="669"/>
                        </a:lnTo>
                        <a:lnTo>
                          <a:pt x="624" y="660"/>
                        </a:lnTo>
                        <a:lnTo>
                          <a:pt x="641" y="650"/>
                        </a:lnTo>
                        <a:lnTo>
                          <a:pt x="656" y="641"/>
                        </a:lnTo>
                        <a:lnTo>
                          <a:pt x="672" y="631"/>
                        </a:lnTo>
                        <a:lnTo>
                          <a:pt x="687" y="619"/>
                        </a:lnTo>
                        <a:lnTo>
                          <a:pt x="701" y="607"/>
                        </a:lnTo>
                        <a:lnTo>
                          <a:pt x="715" y="595"/>
                        </a:lnTo>
                        <a:lnTo>
                          <a:pt x="727" y="581"/>
                        </a:lnTo>
                        <a:lnTo>
                          <a:pt x="740" y="568"/>
                        </a:lnTo>
                        <a:lnTo>
                          <a:pt x="751" y="555"/>
                        </a:lnTo>
                        <a:lnTo>
                          <a:pt x="762" y="540"/>
                        </a:lnTo>
                        <a:lnTo>
                          <a:pt x="772" y="525"/>
                        </a:lnTo>
                        <a:lnTo>
                          <a:pt x="781" y="510"/>
                        </a:lnTo>
                        <a:lnTo>
                          <a:pt x="789" y="494"/>
                        </a:lnTo>
                        <a:lnTo>
                          <a:pt x="797" y="478"/>
                        </a:lnTo>
                        <a:lnTo>
                          <a:pt x="803" y="462"/>
                        </a:lnTo>
                        <a:lnTo>
                          <a:pt x="809" y="444"/>
                        </a:lnTo>
                        <a:lnTo>
                          <a:pt x="814" y="428"/>
                        </a:lnTo>
                        <a:lnTo>
                          <a:pt x="817" y="410"/>
                        </a:lnTo>
                        <a:lnTo>
                          <a:pt x="820" y="392"/>
                        </a:lnTo>
                        <a:lnTo>
                          <a:pt x="821" y="374"/>
                        </a:lnTo>
                        <a:lnTo>
                          <a:pt x="822" y="356"/>
                        </a:lnTo>
                        <a:close/>
                        <a:moveTo>
                          <a:pt x="792" y="356"/>
                        </a:moveTo>
                        <a:lnTo>
                          <a:pt x="791" y="372"/>
                        </a:lnTo>
                        <a:lnTo>
                          <a:pt x="790" y="390"/>
                        </a:lnTo>
                        <a:lnTo>
                          <a:pt x="788" y="406"/>
                        </a:lnTo>
                        <a:lnTo>
                          <a:pt x="784" y="423"/>
                        </a:lnTo>
                        <a:lnTo>
                          <a:pt x="781" y="438"/>
                        </a:lnTo>
                        <a:lnTo>
                          <a:pt x="775" y="454"/>
                        </a:lnTo>
                        <a:lnTo>
                          <a:pt x="769" y="470"/>
                        </a:lnTo>
                        <a:lnTo>
                          <a:pt x="763" y="484"/>
                        </a:lnTo>
                        <a:lnTo>
                          <a:pt x="754" y="498"/>
                        </a:lnTo>
                        <a:lnTo>
                          <a:pt x="746" y="513"/>
                        </a:lnTo>
                        <a:lnTo>
                          <a:pt x="737" y="527"/>
                        </a:lnTo>
                        <a:lnTo>
                          <a:pt x="727" y="540"/>
                        </a:lnTo>
                        <a:lnTo>
                          <a:pt x="717" y="554"/>
                        </a:lnTo>
                        <a:lnTo>
                          <a:pt x="705" y="566"/>
                        </a:lnTo>
                        <a:lnTo>
                          <a:pt x="693" y="577"/>
                        </a:lnTo>
                        <a:lnTo>
                          <a:pt x="680" y="590"/>
                        </a:lnTo>
                        <a:lnTo>
                          <a:pt x="667" y="600"/>
                        </a:lnTo>
                        <a:lnTo>
                          <a:pt x="654" y="610"/>
                        </a:lnTo>
                        <a:lnTo>
                          <a:pt x="638" y="620"/>
                        </a:lnTo>
                        <a:lnTo>
                          <a:pt x="624" y="630"/>
                        </a:lnTo>
                        <a:lnTo>
                          <a:pt x="609" y="638"/>
                        </a:lnTo>
                        <a:lnTo>
                          <a:pt x="592" y="646"/>
                        </a:lnTo>
                        <a:lnTo>
                          <a:pt x="576" y="653"/>
                        </a:lnTo>
                        <a:lnTo>
                          <a:pt x="559" y="660"/>
                        </a:lnTo>
                        <a:lnTo>
                          <a:pt x="541" y="666"/>
                        </a:lnTo>
                        <a:lnTo>
                          <a:pt x="523" y="671"/>
                        </a:lnTo>
                        <a:lnTo>
                          <a:pt x="506" y="676"/>
                        </a:lnTo>
                        <a:lnTo>
                          <a:pt x="488" y="679"/>
                        </a:lnTo>
                        <a:lnTo>
                          <a:pt x="469" y="682"/>
                        </a:lnTo>
                        <a:lnTo>
                          <a:pt x="450" y="684"/>
                        </a:lnTo>
                        <a:lnTo>
                          <a:pt x="430" y="686"/>
                        </a:lnTo>
                        <a:lnTo>
                          <a:pt x="411" y="686"/>
                        </a:lnTo>
                        <a:lnTo>
                          <a:pt x="391" y="686"/>
                        </a:lnTo>
                        <a:lnTo>
                          <a:pt x="372" y="684"/>
                        </a:lnTo>
                        <a:lnTo>
                          <a:pt x="353" y="682"/>
                        </a:lnTo>
                        <a:lnTo>
                          <a:pt x="334" y="679"/>
                        </a:lnTo>
                        <a:lnTo>
                          <a:pt x="315" y="676"/>
                        </a:lnTo>
                        <a:lnTo>
                          <a:pt x="297" y="671"/>
                        </a:lnTo>
                        <a:lnTo>
                          <a:pt x="279" y="666"/>
                        </a:lnTo>
                        <a:lnTo>
                          <a:pt x="262" y="660"/>
                        </a:lnTo>
                        <a:lnTo>
                          <a:pt x="245" y="653"/>
                        </a:lnTo>
                        <a:lnTo>
                          <a:pt x="228" y="646"/>
                        </a:lnTo>
                        <a:lnTo>
                          <a:pt x="213" y="638"/>
                        </a:lnTo>
                        <a:lnTo>
                          <a:pt x="198" y="630"/>
                        </a:lnTo>
                        <a:lnTo>
                          <a:pt x="182" y="620"/>
                        </a:lnTo>
                        <a:lnTo>
                          <a:pt x="168" y="610"/>
                        </a:lnTo>
                        <a:lnTo>
                          <a:pt x="154" y="600"/>
                        </a:lnTo>
                        <a:lnTo>
                          <a:pt x="141" y="590"/>
                        </a:lnTo>
                        <a:lnTo>
                          <a:pt x="128" y="577"/>
                        </a:lnTo>
                        <a:lnTo>
                          <a:pt x="116" y="566"/>
                        </a:lnTo>
                        <a:lnTo>
                          <a:pt x="104" y="554"/>
                        </a:lnTo>
                        <a:lnTo>
                          <a:pt x="94" y="540"/>
                        </a:lnTo>
                        <a:lnTo>
                          <a:pt x="84" y="527"/>
                        </a:lnTo>
                        <a:lnTo>
                          <a:pt x="74" y="513"/>
                        </a:lnTo>
                        <a:lnTo>
                          <a:pt x="66" y="498"/>
                        </a:lnTo>
                        <a:lnTo>
                          <a:pt x="59" y="484"/>
                        </a:lnTo>
                        <a:lnTo>
                          <a:pt x="52" y="470"/>
                        </a:lnTo>
                        <a:lnTo>
                          <a:pt x="46" y="454"/>
                        </a:lnTo>
                        <a:lnTo>
                          <a:pt x="41" y="438"/>
                        </a:lnTo>
                        <a:lnTo>
                          <a:pt x="36" y="423"/>
                        </a:lnTo>
                        <a:lnTo>
                          <a:pt x="33" y="406"/>
                        </a:lnTo>
                        <a:lnTo>
                          <a:pt x="30" y="390"/>
                        </a:lnTo>
                        <a:lnTo>
                          <a:pt x="29" y="372"/>
                        </a:lnTo>
                        <a:lnTo>
                          <a:pt x="28" y="356"/>
                        </a:lnTo>
                        <a:lnTo>
                          <a:pt x="29" y="338"/>
                        </a:lnTo>
                        <a:lnTo>
                          <a:pt x="30" y="322"/>
                        </a:lnTo>
                        <a:lnTo>
                          <a:pt x="33" y="306"/>
                        </a:lnTo>
                        <a:lnTo>
                          <a:pt x="36" y="289"/>
                        </a:lnTo>
                        <a:lnTo>
                          <a:pt x="41" y="273"/>
                        </a:lnTo>
                        <a:lnTo>
                          <a:pt x="46" y="257"/>
                        </a:lnTo>
                        <a:lnTo>
                          <a:pt x="52" y="242"/>
                        </a:lnTo>
                        <a:lnTo>
                          <a:pt x="59" y="227"/>
                        </a:lnTo>
                        <a:lnTo>
                          <a:pt x="66" y="212"/>
                        </a:lnTo>
                        <a:lnTo>
                          <a:pt x="74" y="198"/>
                        </a:lnTo>
                        <a:lnTo>
                          <a:pt x="84" y="185"/>
                        </a:lnTo>
                        <a:lnTo>
                          <a:pt x="94" y="171"/>
                        </a:lnTo>
                        <a:lnTo>
                          <a:pt x="104" y="158"/>
                        </a:lnTo>
                        <a:lnTo>
                          <a:pt x="116" y="146"/>
                        </a:lnTo>
                        <a:lnTo>
                          <a:pt x="128" y="133"/>
                        </a:lnTo>
                        <a:lnTo>
                          <a:pt x="141" y="122"/>
                        </a:lnTo>
                        <a:lnTo>
                          <a:pt x="154" y="111"/>
                        </a:lnTo>
                        <a:lnTo>
                          <a:pt x="168" y="101"/>
                        </a:lnTo>
                        <a:lnTo>
                          <a:pt x="182" y="91"/>
                        </a:lnTo>
                        <a:lnTo>
                          <a:pt x="198" y="82"/>
                        </a:lnTo>
                        <a:lnTo>
                          <a:pt x="213" y="73"/>
                        </a:lnTo>
                        <a:lnTo>
                          <a:pt x="228" y="66"/>
                        </a:lnTo>
                        <a:lnTo>
                          <a:pt x="245" y="57"/>
                        </a:lnTo>
                        <a:lnTo>
                          <a:pt x="262" y="51"/>
                        </a:lnTo>
                        <a:lnTo>
                          <a:pt x="279" y="45"/>
                        </a:lnTo>
                        <a:lnTo>
                          <a:pt x="297" y="40"/>
                        </a:lnTo>
                        <a:lnTo>
                          <a:pt x="315" y="36"/>
                        </a:lnTo>
                        <a:lnTo>
                          <a:pt x="334" y="32"/>
                        </a:lnTo>
                        <a:lnTo>
                          <a:pt x="353" y="29"/>
                        </a:lnTo>
                        <a:lnTo>
                          <a:pt x="372" y="27"/>
                        </a:lnTo>
                        <a:lnTo>
                          <a:pt x="391" y="26"/>
                        </a:lnTo>
                        <a:lnTo>
                          <a:pt x="411" y="26"/>
                        </a:lnTo>
                        <a:lnTo>
                          <a:pt x="430" y="26"/>
                        </a:lnTo>
                        <a:lnTo>
                          <a:pt x="450" y="27"/>
                        </a:lnTo>
                        <a:lnTo>
                          <a:pt x="469" y="29"/>
                        </a:lnTo>
                        <a:lnTo>
                          <a:pt x="488" y="32"/>
                        </a:lnTo>
                        <a:lnTo>
                          <a:pt x="506" y="36"/>
                        </a:lnTo>
                        <a:lnTo>
                          <a:pt x="523" y="40"/>
                        </a:lnTo>
                        <a:lnTo>
                          <a:pt x="541" y="45"/>
                        </a:lnTo>
                        <a:lnTo>
                          <a:pt x="559" y="51"/>
                        </a:lnTo>
                        <a:lnTo>
                          <a:pt x="576" y="57"/>
                        </a:lnTo>
                        <a:lnTo>
                          <a:pt x="592" y="66"/>
                        </a:lnTo>
                        <a:lnTo>
                          <a:pt x="609" y="73"/>
                        </a:lnTo>
                        <a:lnTo>
                          <a:pt x="624" y="82"/>
                        </a:lnTo>
                        <a:lnTo>
                          <a:pt x="638" y="91"/>
                        </a:lnTo>
                        <a:lnTo>
                          <a:pt x="654" y="101"/>
                        </a:lnTo>
                        <a:lnTo>
                          <a:pt x="667" y="111"/>
                        </a:lnTo>
                        <a:lnTo>
                          <a:pt x="680" y="122"/>
                        </a:lnTo>
                        <a:lnTo>
                          <a:pt x="693" y="133"/>
                        </a:lnTo>
                        <a:lnTo>
                          <a:pt x="705" y="146"/>
                        </a:lnTo>
                        <a:lnTo>
                          <a:pt x="717" y="158"/>
                        </a:lnTo>
                        <a:lnTo>
                          <a:pt x="727" y="171"/>
                        </a:lnTo>
                        <a:lnTo>
                          <a:pt x="737" y="185"/>
                        </a:lnTo>
                        <a:lnTo>
                          <a:pt x="746" y="198"/>
                        </a:lnTo>
                        <a:lnTo>
                          <a:pt x="754" y="212"/>
                        </a:lnTo>
                        <a:lnTo>
                          <a:pt x="763" y="227"/>
                        </a:lnTo>
                        <a:lnTo>
                          <a:pt x="769" y="242"/>
                        </a:lnTo>
                        <a:lnTo>
                          <a:pt x="775" y="257"/>
                        </a:lnTo>
                        <a:lnTo>
                          <a:pt x="781" y="273"/>
                        </a:lnTo>
                        <a:lnTo>
                          <a:pt x="784" y="289"/>
                        </a:lnTo>
                        <a:lnTo>
                          <a:pt x="788" y="306"/>
                        </a:lnTo>
                        <a:lnTo>
                          <a:pt x="790" y="322"/>
                        </a:lnTo>
                        <a:lnTo>
                          <a:pt x="791" y="338"/>
                        </a:lnTo>
                        <a:lnTo>
                          <a:pt x="792" y="356"/>
                        </a:lnTo>
                        <a:close/>
                      </a:path>
                    </a:pathLst>
                  </a:custGeom>
                  <a:solidFill>
                    <a:srgbClr val="44B6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2" name="Freeform 7948">
                    <a:extLst>
                      <a:ext uri="{FF2B5EF4-FFF2-40B4-BE49-F238E27FC236}">
                        <a16:creationId xmlns:a16="http://schemas.microsoft.com/office/drawing/2014/main" xmlns="" id="{105BC922-A3BA-43D4-8142-57C445593A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50" y="1211"/>
                    <a:ext cx="132" cy="137"/>
                  </a:xfrm>
                  <a:custGeom>
                    <a:avLst/>
                    <a:gdLst>
                      <a:gd name="T0" fmla="*/ 784 w 793"/>
                      <a:gd name="T1" fmla="*/ 274 h 686"/>
                      <a:gd name="T2" fmla="*/ 754 w 793"/>
                      <a:gd name="T3" fmla="*/ 195 h 686"/>
                      <a:gd name="T4" fmla="*/ 703 w 793"/>
                      <a:gd name="T5" fmla="*/ 125 h 686"/>
                      <a:gd name="T6" fmla="*/ 634 w 793"/>
                      <a:gd name="T7" fmla="*/ 69 h 686"/>
                      <a:gd name="T8" fmla="*/ 551 w 793"/>
                      <a:gd name="T9" fmla="*/ 28 h 686"/>
                      <a:gd name="T10" fmla="*/ 457 w 793"/>
                      <a:gd name="T11" fmla="*/ 4 h 686"/>
                      <a:gd name="T12" fmla="*/ 355 w 793"/>
                      <a:gd name="T13" fmla="*/ 2 h 686"/>
                      <a:gd name="T14" fmla="*/ 261 w 793"/>
                      <a:gd name="T15" fmla="*/ 22 h 686"/>
                      <a:gd name="T16" fmla="*/ 175 w 793"/>
                      <a:gd name="T17" fmla="*/ 59 h 686"/>
                      <a:gd name="T18" fmla="*/ 103 w 793"/>
                      <a:gd name="T19" fmla="*/ 113 h 686"/>
                      <a:gd name="T20" fmla="*/ 47 w 793"/>
                      <a:gd name="T21" fmla="*/ 180 h 686"/>
                      <a:gd name="T22" fmla="*/ 13 w 793"/>
                      <a:gd name="T23" fmla="*/ 258 h 686"/>
                      <a:gd name="T24" fmla="*/ 0 w 793"/>
                      <a:gd name="T25" fmla="*/ 344 h 686"/>
                      <a:gd name="T26" fmla="*/ 13 w 793"/>
                      <a:gd name="T27" fmla="*/ 429 h 686"/>
                      <a:gd name="T28" fmla="*/ 47 w 793"/>
                      <a:gd name="T29" fmla="*/ 507 h 686"/>
                      <a:gd name="T30" fmla="*/ 103 w 793"/>
                      <a:gd name="T31" fmla="*/ 575 h 686"/>
                      <a:gd name="T32" fmla="*/ 175 w 793"/>
                      <a:gd name="T33" fmla="*/ 628 h 686"/>
                      <a:gd name="T34" fmla="*/ 261 w 793"/>
                      <a:gd name="T35" fmla="*/ 666 h 686"/>
                      <a:gd name="T36" fmla="*/ 355 w 793"/>
                      <a:gd name="T37" fmla="*/ 685 h 686"/>
                      <a:gd name="T38" fmla="*/ 457 w 793"/>
                      <a:gd name="T39" fmla="*/ 683 h 686"/>
                      <a:gd name="T40" fmla="*/ 551 w 793"/>
                      <a:gd name="T41" fmla="*/ 660 h 686"/>
                      <a:gd name="T42" fmla="*/ 634 w 793"/>
                      <a:gd name="T43" fmla="*/ 619 h 686"/>
                      <a:gd name="T44" fmla="*/ 703 w 793"/>
                      <a:gd name="T45" fmla="*/ 562 h 686"/>
                      <a:gd name="T46" fmla="*/ 754 w 793"/>
                      <a:gd name="T47" fmla="*/ 493 h 686"/>
                      <a:gd name="T48" fmla="*/ 784 w 793"/>
                      <a:gd name="T49" fmla="*/ 413 h 686"/>
                      <a:gd name="T50" fmla="*/ 763 w 793"/>
                      <a:gd name="T51" fmla="*/ 344 h 686"/>
                      <a:gd name="T52" fmla="*/ 752 w 793"/>
                      <a:gd name="T53" fmla="*/ 423 h 686"/>
                      <a:gd name="T54" fmla="*/ 719 w 793"/>
                      <a:gd name="T55" fmla="*/ 495 h 686"/>
                      <a:gd name="T56" fmla="*/ 668 w 793"/>
                      <a:gd name="T57" fmla="*/ 557 h 686"/>
                      <a:gd name="T58" fmla="*/ 602 w 793"/>
                      <a:gd name="T59" fmla="*/ 607 h 686"/>
                      <a:gd name="T60" fmla="*/ 522 w 793"/>
                      <a:gd name="T61" fmla="*/ 642 h 686"/>
                      <a:gd name="T62" fmla="*/ 434 w 793"/>
                      <a:gd name="T63" fmla="*/ 660 h 686"/>
                      <a:gd name="T64" fmla="*/ 340 w 793"/>
                      <a:gd name="T65" fmla="*/ 658 h 686"/>
                      <a:gd name="T66" fmla="*/ 253 w 793"/>
                      <a:gd name="T67" fmla="*/ 636 h 686"/>
                      <a:gd name="T68" fmla="*/ 176 w 793"/>
                      <a:gd name="T69" fmla="*/ 598 h 686"/>
                      <a:gd name="T70" fmla="*/ 114 w 793"/>
                      <a:gd name="T71" fmla="*/ 546 h 686"/>
                      <a:gd name="T72" fmla="*/ 65 w 793"/>
                      <a:gd name="T73" fmla="*/ 481 h 686"/>
                      <a:gd name="T74" fmla="*/ 37 w 793"/>
                      <a:gd name="T75" fmla="*/ 407 h 686"/>
                      <a:gd name="T76" fmla="*/ 29 w 793"/>
                      <a:gd name="T77" fmla="*/ 327 h 686"/>
                      <a:gd name="T78" fmla="*/ 46 w 793"/>
                      <a:gd name="T79" fmla="*/ 250 h 686"/>
                      <a:gd name="T80" fmla="*/ 83 w 793"/>
                      <a:gd name="T81" fmla="*/ 179 h 686"/>
                      <a:gd name="T82" fmla="*/ 137 w 793"/>
                      <a:gd name="T83" fmla="*/ 119 h 686"/>
                      <a:gd name="T84" fmla="*/ 206 w 793"/>
                      <a:gd name="T85" fmla="*/ 72 h 686"/>
                      <a:gd name="T86" fmla="*/ 288 w 793"/>
                      <a:gd name="T87" fmla="*/ 40 h 686"/>
                      <a:gd name="T88" fmla="*/ 378 w 793"/>
                      <a:gd name="T89" fmla="*/ 26 h 686"/>
                      <a:gd name="T90" fmla="*/ 470 w 793"/>
                      <a:gd name="T91" fmla="*/ 32 h 686"/>
                      <a:gd name="T92" fmla="*/ 556 w 793"/>
                      <a:gd name="T93" fmla="*/ 58 h 686"/>
                      <a:gd name="T94" fmla="*/ 630 w 793"/>
                      <a:gd name="T95" fmla="*/ 99 h 686"/>
                      <a:gd name="T96" fmla="*/ 691 w 793"/>
                      <a:gd name="T97" fmla="*/ 153 h 686"/>
                      <a:gd name="T98" fmla="*/ 735 w 793"/>
                      <a:gd name="T99" fmla="*/ 220 h 686"/>
                      <a:gd name="T100" fmla="*/ 759 w 793"/>
                      <a:gd name="T101" fmla="*/ 296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3" h="686">
                        <a:moveTo>
                          <a:pt x="793" y="344"/>
                        </a:moveTo>
                        <a:lnTo>
                          <a:pt x="793" y="326"/>
                        </a:lnTo>
                        <a:lnTo>
                          <a:pt x="791" y="309"/>
                        </a:lnTo>
                        <a:lnTo>
                          <a:pt x="788" y="292"/>
                        </a:lnTo>
                        <a:lnTo>
                          <a:pt x="784" y="274"/>
                        </a:lnTo>
                        <a:lnTo>
                          <a:pt x="781" y="258"/>
                        </a:lnTo>
                        <a:lnTo>
                          <a:pt x="775" y="241"/>
                        </a:lnTo>
                        <a:lnTo>
                          <a:pt x="769" y="226"/>
                        </a:lnTo>
                        <a:lnTo>
                          <a:pt x="762" y="211"/>
                        </a:lnTo>
                        <a:lnTo>
                          <a:pt x="754" y="195"/>
                        </a:lnTo>
                        <a:lnTo>
                          <a:pt x="745" y="180"/>
                        </a:lnTo>
                        <a:lnTo>
                          <a:pt x="736" y="165"/>
                        </a:lnTo>
                        <a:lnTo>
                          <a:pt x="725" y="152"/>
                        </a:lnTo>
                        <a:lnTo>
                          <a:pt x="714" y="139"/>
                        </a:lnTo>
                        <a:lnTo>
                          <a:pt x="703" y="125"/>
                        </a:lnTo>
                        <a:lnTo>
                          <a:pt x="690" y="113"/>
                        </a:lnTo>
                        <a:lnTo>
                          <a:pt x="676" y="101"/>
                        </a:lnTo>
                        <a:lnTo>
                          <a:pt x="663" y="90"/>
                        </a:lnTo>
                        <a:lnTo>
                          <a:pt x="648" y="79"/>
                        </a:lnTo>
                        <a:lnTo>
                          <a:pt x="634" y="69"/>
                        </a:lnTo>
                        <a:lnTo>
                          <a:pt x="618" y="59"/>
                        </a:lnTo>
                        <a:lnTo>
                          <a:pt x="602" y="51"/>
                        </a:lnTo>
                        <a:lnTo>
                          <a:pt x="585" y="42"/>
                        </a:lnTo>
                        <a:lnTo>
                          <a:pt x="569" y="34"/>
                        </a:lnTo>
                        <a:lnTo>
                          <a:pt x="551" y="28"/>
                        </a:lnTo>
                        <a:lnTo>
                          <a:pt x="533" y="22"/>
                        </a:lnTo>
                        <a:lnTo>
                          <a:pt x="514" y="16"/>
                        </a:lnTo>
                        <a:lnTo>
                          <a:pt x="495" y="12"/>
                        </a:lnTo>
                        <a:lnTo>
                          <a:pt x="476" y="7"/>
                        </a:lnTo>
                        <a:lnTo>
                          <a:pt x="457" y="4"/>
                        </a:lnTo>
                        <a:lnTo>
                          <a:pt x="437" y="2"/>
                        </a:lnTo>
                        <a:lnTo>
                          <a:pt x="417" y="1"/>
                        </a:lnTo>
                        <a:lnTo>
                          <a:pt x="397" y="0"/>
                        </a:lnTo>
                        <a:lnTo>
                          <a:pt x="376" y="1"/>
                        </a:lnTo>
                        <a:lnTo>
                          <a:pt x="355" y="2"/>
                        </a:lnTo>
                        <a:lnTo>
                          <a:pt x="336" y="4"/>
                        </a:lnTo>
                        <a:lnTo>
                          <a:pt x="316" y="7"/>
                        </a:lnTo>
                        <a:lnTo>
                          <a:pt x="297" y="12"/>
                        </a:lnTo>
                        <a:lnTo>
                          <a:pt x="278" y="16"/>
                        </a:lnTo>
                        <a:lnTo>
                          <a:pt x="261" y="22"/>
                        </a:lnTo>
                        <a:lnTo>
                          <a:pt x="242" y="28"/>
                        </a:lnTo>
                        <a:lnTo>
                          <a:pt x="225" y="34"/>
                        </a:lnTo>
                        <a:lnTo>
                          <a:pt x="207" y="42"/>
                        </a:lnTo>
                        <a:lnTo>
                          <a:pt x="191" y="51"/>
                        </a:lnTo>
                        <a:lnTo>
                          <a:pt x="175" y="59"/>
                        </a:lnTo>
                        <a:lnTo>
                          <a:pt x="159" y="69"/>
                        </a:lnTo>
                        <a:lnTo>
                          <a:pt x="144" y="79"/>
                        </a:lnTo>
                        <a:lnTo>
                          <a:pt x="130" y="90"/>
                        </a:lnTo>
                        <a:lnTo>
                          <a:pt x="116" y="101"/>
                        </a:lnTo>
                        <a:lnTo>
                          <a:pt x="103" y="113"/>
                        </a:lnTo>
                        <a:lnTo>
                          <a:pt x="90" y="125"/>
                        </a:lnTo>
                        <a:lnTo>
                          <a:pt x="79" y="139"/>
                        </a:lnTo>
                        <a:lnTo>
                          <a:pt x="67" y="152"/>
                        </a:lnTo>
                        <a:lnTo>
                          <a:pt x="58" y="165"/>
                        </a:lnTo>
                        <a:lnTo>
                          <a:pt x="47" y="180"/>
                        </a:lnTo>
                        <a:lnTo>
                          <a:pt x="39" y="195"/>
                        </a:lnTo>
                        <a:lnTo>
                          <a:pt x="31" y="211"/>
                        </a:lnTo>
                        <a:lnTo>
                          <a:pt x="24" y="226"/>
                        </a:lnTo>
                        <a:lnTo>
                          <a:pt x="18" y="241"/>
                        </a:lnTo>
                        <a:lnTo>
                          <a:pt x="13" y="258"/>
                        </a:lnTo>
                        <a:lnTo>
                          <a:pt x="8" y="274"/>
                        </a:lnTo>
                        <a:lnTo>
                          <a:pt x="5" y="292"/>
                        </a:lnTo>
                        <a:lnTo>
                          <a:pt x="2" y="309"/>
                        </a:lnTo>
                        <a:lnTo>
                          <a:pt x="1" y="326"/>
                        </a:lnTo>
                        <a:lnTo>
                          <a:pt x="0" y="344"/>
                        </a:lnTo>
                        <a:lnTo>
                          <a:pt x="1" y="361"/>
                        </a:lnTo>
                        <a:lnTo>
                          <a:pt x="2" y="379"/>
                        </a:lnTo>
                        <a:lnTo>
                          <a:pt x="5" y="396"/>
                        </a:lnTo>
                        <a:lnTo>
                          <a:pt x="8" y="413"/>
                        </a:lnTo>
                        <a:lnTo>
                          <a:pt x="13" y="429"/>
                        </a:lnTo>
                        <a:lnTo>
                          <a:pt x="18" y="445"/>
                        </a:lnTo>
                        <a:lnTo>
                          <a:pt x="24" y="462"/>
                        </a:lnTo>
                        <a:lnTo>
                          <a:pt x="31" y="477"/>
                        </a:lnTo>
                        <a:lnTo>
                          <a:pt x="39" y="493"/>
                        </a:lnTo>
                        <a:lnTo>
                          <a:pt x="47" y="507"/>
                        </a:lnTo>
                        <a:lnTo>
                          <a:pt x="58" y="521"/>
                        </a:lnTo>
                        <a:lnTo>
                          <a:pt x="67" y="536"/>
                        </a:lnTo>
                        <a:lnTo>
                          <a:pt x="79" y="549"/>
                        </a:lnTo>
                        <a:lnTo>
                          <a:pt x="90" y="562"/>
                        </a:lnTo>
                        <a:lnTo>
                          <a:pt x="103" y="575"/>
                        </a:lnTo>
                        <a:lnTo>
                          <a:pt x="116" y="586"/>
                        </a:lnTo>
                        <a:lnTo>
                          <a:pt x="130" y="597"/>
                        </a:lnTo>
                        <a:lnTo>
                          <a:pt x="144" y="608"/>
                        </a:lnTo>
                        <a:lnTo>
                          <a:pt x="159" y="619"/>
                        </a:lnTo>
                        <a:lnTo>
                          <a:pt x="175" y="628"/>
                        </a:lnTo>
                        <a:lnTo>
                          <a:pt x="191" y="637"/>
                        </a:lnTo>
                        <a:lnTo>
                          <a:pt x="207" y="645"/>
                        </a:lnTo>
                        <a:lnTo>
                          <a:pt x="225" y="653"/>
                        </a:lnTo>
                        <a:lnTo>
                          <a:pt x="242" y="660"/>
                        </a:lnTo>
                        <a:lnTo>
                          <a:pt x="261" y="666"/>
                        </a:lnTo>
                        <a:lnTo>
                          <a:pt x="278" y="671"/>
                        </a:lnTo>
                        <a:lnTo>
                          <a:pt x="297" y="676"/>
                        </a:lnTo>
                        <a:lnTo>
                          <a:pt x="316" y="680"/>
                        </a:lnTo>
                        <a:lnTo>
                          <a:pt x="336" y="683"/>
                        </a:lnTo>
                        <a:lnTo>
                          <a:pt x="355" y="685"/>
                        </a:lnTo>
                        <a:lnTo>
                          <a:pt x="376" y="686"/>
                        </a:lnTo>
                        <a:lnTo>
                          <a:pt x="397" y="686"/>
                        </a:lnTo>
                        <a:lnTo>
                          <a:pt x="417" y="686"/>
                        </a:lnTo>
                        <a:lnTo>
                          <a:pt x="437" y="685"/>
                        </a:lnTo>
                        <a:lnTo>
                          <a:pt x="457" y="683"/>
                        </a:lnTo>
                        <a:lnTo>
                          <a:pt x="476" y="680"/>
                        </a:lnTo>
                        <a:lnTo>
                          <a:pt x="495" y="676"/>
                        </a:lnTo>
                        <a:lnTo>
                          <a:pt x="514" y="671"/>
                        </a:lnTo>
                        <a:lnTo>
                          <a:pt x="533" y="666"/>
                        </a:lnTo>
                        <a:lnTo>
                          <a:pt x="551" y="660"/>
                        </a:lnTo>
                        <a:lnTo>
                          <a:pt x="569" y="653"/>
                        </a:lnTo>
                        <a:lnTo>
                          <a:pt x="585" y="645"/>
                        </a:lnTo>
                        <a:lnTo>
                          <a:pt x="602" y="637"/>
                        </a:lnTo>
                        <a:lnTo>
                          <a:pt x="618" y="628"/>
                        </a:lnTo>
                        <a:lnTo>
                          <a:pt x="634" y="619"/>
                        </a:lnTo>
                        <a:lnTo>
                          <a:pt x="648" y="608"/>
                        </a:lnTo>
                        <a:lnTo>
                          <a:pt x="663" y="597"/>
                        </a:lnTo>
                        <a:lnTo>
                          <a:pt x="676" y="586"/>
                        </a:lnTo>
                        <a:lnTo>
                          <a:pt x="690" y="575"/>
                        </a:lnTo>
                        <a:lnTo>
                          <a:pt x="703" y="562"/>
                        </a:lnTo>
                        <a:lnTo>
                          <a:pt x="714" y="549"/>
                        </a:lnTo>
                        <a:lnTo>
                          <a:pt x="725" y="536"/>
                        </a:lnTo>
                        <a:lnTo>
                          <a:pt x="736" y="521"/>
                        </a:lnTo>
                        <a:lnTo>
                          <a:pt x="745" y="507"/>
                        </a:lnTo>
                        <a:lnTo>
                          <a:pt x="754" y="493"/>
                        </a:lnTo>
                        <a:lnTo>
                          <a:pt x="762" y="477"/>
                        </a:lnTo>
                        <a:lnTo>
                          <a:pt x="769" y="462"/>
                        </a:lnTo>
                        <a:lnTo>
                          <a:pt x="775" y="445"/>
                        </a:lnTo>
                        <a:lnTo>
                          <a:pt x="781" y="429"/>
                        </a:lnTo>
                        <a:lnTo>
                          <a:pt x="784" y="413"/>
                        </a:lnTo>
                        <a:lnTo>
                          <a:pt x="788" y="396"/>
                        </a:lnTo>
                        <a:lnTo>
                          <a:pt x="791" y="379"/>
                        </a:lnTo>
                        <a:lnTo>
                          <a:pt x="793" y="361"/>
                        </a:lnTo>
                        <a:lnTo>
                          <a:pt x="793" y="344"/>
                        </a:lnTo>
                        <a:close/>
                        <a:moveTo>
                          <a:pt x="763" y="344"/>
                        </a:moveTo>
                        <a:lnTo>
                          <a:pt x="763" y="360"/>
                        </a:lnTo>
                        <a:lnTo>
                          <a:pt x="762" y="376"/>
                        </a:lnTo>
                        <a:lnTo>
                          <a:pt x="759" y="392"/>
                        </a:lnTo>
                        <a:lnTo>
                          <a:pt x="756" y="407"/>
                        </a:lnTo>
                        <a:lnTo>
                          <a:pt x="752" y="423"/>
                        </a:lnTo>
                        <a:lnTo>
                          <a:pt x="748" y="438"/>
                        </a:lnTo>
                        <a:lnTo>
                          <a:pt x="742" y="453"/>
                        </a:lnTo>
                        <a:lnTo>
                          <a:pt x="735" y="467"/>
                        </a:lnTo>
                        <a:lnTo>
                          <a:pt x="727" y="481"/>
                        </a:lnTo>
                        <a:lnTo>
                          <a:pt x="719" y="495"/>
                        </a:lnTo>
                        <a:lnTo>
                          <a:pt x="711" y="508"/>
                        </a:lnTo>
                        <a:lnTo>
                          <a:pt x="701" y="521"/>
                        </a:lnTo>
                        <a:lnTo>
                          <a:pt x="691" y="534"/>
                        </a:lnTo>
                        <a:lnTo>
                          <a:pt x="680" y="546"/>
                        </a:lnTo>
                        <a:lnTo>
                          <a:pt x="668" y="557"/>
                        </a:lnTo>
                        <a:lnTo>
                          <a:pt x="656" y="568"/>
                        </a:lnTo>
                        <a:lnTo>
                          <a:pt x="643" y="579"/>
                        </a:lnTo>
                        <a:lnTo>
                          <a:pt x="630" y="589"/>
                        </a:lnTo>
                        <a:lnTo>
                          <a:pt x="616" y="598"/>
                        </a:lnTo>
                        <a:lnTo>
                          <a:pt x="602" y="607"/>
                        </a:lnTo>
                        <a:lnTo>
                          <a:pt x="586" y="616"/>
                        </a:lnTo>
                        <a:lnTo>
                          <a:pt x="571" y="623"/>
                        </a:lnTo>
                        <a:lnTo>
                          <a:pt x="556" y="630"/>
                        </a:lnTo>
                        <a:lnTo>
                          <a:pt x="539" y="636"/>
                        </a:lnTo>
                        <a:lnTo>
                          <a:pt x="522" y="642"/>
                        </a:lnTo>
                        <a:lnTo>
                          <a:pt x="506" y="647"/>
                        </a:lnTo>
                        <a:lnTo>
                          <a:pt x="488" y="652"/>
                        </a:lnTo>
                        <a:lnTo>
                          <a:pt x="470" y="655"/>
                        </a:lnTo>
                        <a:lnTo>
                          <a:pt x="453" y="658"/>
                        </a:lnTo>
                        <a:lnTo>
                          <a:pt x="434" y="660"/>
                        </a:lnTo>
                        <a:lnTo>
                          <a:pt x="416" y="661"/>
                        </a:lnTo>
                        <a:lnTo>
                          <a:pt x="397" y="662"/>
                        </a:lnTo>
                        <a:lnTo>
                          <a:pt x="378" y="661"/>
                        </a:lnTo>
                        <a:lnTo>
                          <a:pt x="359" y="660"/>
                        </a:lnTo>
                        <a:lnTo>
                          <a:pt x="340" y="658"/>
                        </a:lnTo>
                        <a:lnTo>
                          <a:pt x="322" y="655"/>
                        </a:lnTo>
                        <a:lnTo>
                          <a:pt x="304" y="652"/>
                        </a:lnTo>
                        <a:lnTo>
                          <a:pt x="288" y="647"/>
                        </a:lnTo>
                        <a:lnTo>
                          <a:pt x="270" y="642"/>
                        </a:lnTo>
                        <a:lnTo>
                          <a:pt x="253" y="636"/>
                        </a:lnTo>
                        <a:lnTo>
                          <a:pt x="237" y="630"/>
                        </a:lnTo>
                        <a:lnTo>
                          <a:pt x="221" y="623"/>
                        </a:lnTo>
                        <a:lnTo>
                          <a:pt x="206" y="616"/>
                        </a:lnTo>
                        <a:lnTo>
                          <a:pt x="191" y="607"/>
                        </a:lnTo>
                        <a:lnTo>
                          <a:pt x="176" y="598"/>
                        </a:lnTo>
                        <a:lnTo>
                          <a:pt x="163" y="589"/>
                        </a:lnTo>
                        <a:lnTo>
                          <a:pt x="149" y="579"/>
                        </a:lnTo>
                        <a:lnTo>
                          <a:pt x="137" y="568"/>
                        </a:lnTo>
                        <a:lnTo>
                          <a:pt x="124" y="557"/>
                        </a:lnTo>
                        <a:lnTo>
                          <a:pt x="114" y="546"/>
                        </a:lnTo>
                        <a:lnTo>
                          <a:pt x="102" y="534"/>
                        </a:lnTo>
                        <a:lnTo>
                          <a:pt x="92" y="521"/>
                        </a:lnTo>
                        <a:lnTo>
                          <a:pt x="83" y="508"/>
                        </a:lnTo>
                        <a:lnTo>
                          <a:pt x="73" y="495"/>
                        </a:lnTo>
                        <a:lnTo>
                          <a:pt x="65" y="481"/>
                        </a:lnTo>
                        <a:lnTo>
                          <a:pt x="58" y="467"/>
                        </a:lnTo>
                        <a:lnTo>
                          <a:pt x="52" y="453"/>
                        </a:lnTo>
                        <a:lnTo>
                          <a:pt x="46" y="438"/>
                        </a:lnTo>
                        <a:lnTo>
                          <a:pt x="41" y="423"/>
                        </a:lnTo>
                        <a:lnTo>
                          <a:pt x="37" y="407"/>
                        </a:lnTo>
                        <a:lnTo>
                          <a:pt x="33" y="392"/>
                        </a:lnTo>
                        <a:lnTo>
                          <a:pt x="31" y="376"/>
                        </a:lnTo>
                        <a:lnTo>
                          <a:pt x="29" y="360"/>
                        </a:lnTo>
                        <a:lnTo>
                          <a:pt x="29" y="344"/>
                        </a:lnTo>
                        <a:lnTo>
                          <a:pt x="29" y="327"/>
                        </a:lnTo>
                        <a:lnTo>
                          <a:pt x="31" y="311"/>
                        </a:lnTo>
                        <a:lnTo>
                          <a:pt x="33" y="296"/>
                        </a:lnTo>
                        <a:lnTo>
                          <a:pt x="37" y="279"/>
                        </a:lnTo>
                        <a:lnTo>
                          <a:pt x="41" y="264"/>
                        </a:lnTo>
                        <a:lnTo>
                          <a:pt x="46" y="250"/>
                        </a:lnTo>
                        <a:lnTo>
                          <a:pt x="52" y="234"/>
                        </a:lnTo>
                        <a:lnTo>
                          <a:pt x="58" y="220"/>
                        </a:lnTo>
                        <a:lnTo>
                          <a:pt x="65" y="206"/>
                        </a:lnTo>
                        <a:lnTo>
                          <a:pt x="73" y="192"/>
                        </a:lnTo>
                        <a:lnTo>
                          <a:pt x="83" y="179"/>
                        </a:lnTo>
                        <a:lnTo>
                          <a:pt x="92" y="166"/>
                        </a:lnTo>
                        <a:lnTo>
                          <a:pt x="102" y="153"/>
                        </a:lnTo>
                        <a:lnTo>
                          <a:pt x="114" y="142"/>
                        </a:lnTo>
                        <a:lnTo>
                          <a:pt x="124" y="131"/>
                        </a:lnTo>
                        <a:lnTo>
                          <a:pt x="137" y="119"/>
                        </a:lnTo>
                        <a:lnTo>
                          <a:pt x="149" y="108"/>
                        </a:lnTo>
                        <a:lnTo>
                          <a:pt x="163" y="99"/>
                        </a:lnTo>
                        <a:lnTo>
                          <a:pt x="176" y="90"/>
                        </a:lnTo>
                        <a:lnTo>
                          <a:pt x="191" y="80"/>
                        </a:lnTo>
                        <a:lnTo>
                          <a:pt x="206" y="72"/>
                        </a:lnTo>
                        <a:lnTo>
                          <a:pt x="221" y="64"/>
                        </a:lnTo>
                        <a:lnTo>
                          <a:pt x="237" y="58"/>
                        </a:lnTo>
                        <a:lnTo>
                          <a:pt x="253" y="51"/>
                        </a:lnTo>
                        <a:lnTo>
                          <a:pt x="270" y="45"/>
                        </a:lnTo>
                        <a:lnTo>
                          <a:pt x="288" y="40"/>
                        </a:lnTo>
                        <a:lnTo>
                          <a:pt x="304" y="36"/>
                        </a:lnTo>
                        <a:lnTo>
                          <a:pt x="322" y="32"/>
                        </a:lnTo>
                        <a:lnTo>
                          <a:pt x="340" y="30"/>
                        </a:lnTo>
                        <a:lnTo>
                          <a:pt x="359" y="28"/>
                        </a:lnTo>
                        <a:lnTo>
                          <a:pt x="378" y="26"/>
                        </a:lnTo>
                        <a:lnTo>
                          <a:pt x="397" y="26"/>
                        </a:lnTo>
                        <a:lnTo>
                          <a:pt x="416" y="26"/>
                        </a:lnTo>
                        <a:lnTo>
                          <a:pt x="434" y="28"/>
                        </a:lnTo>
                        <a:lnTo>
                          <a:pt x="453" y="30"/>
                        </a:lnTo>
                        <a:lnTo>
                          <a:pt x="470" y="32"/>
                        </a:lnTo>
                        <a:lnTo>
                          <a:pt x="488" y="36"/>
                        </a:lnTo>
                        <a:lnTo>
                          <a:pt x="506" y="40"/>
                        </a:lnTo>
                        <a:lnTo>
                          <a:pt x="522" y="45"/>
                        </a:lnTo>
                        <a:lnTo>
                          <a:pt x="539" y="51"/>
                        </a:lnTo>
                        <a:lnTo>
                          <a:pt x="556" y="58"/>
                        </a:lnTo>
                        <a:lnTo>
                          <a:pt x="571" y="64"/>
                        </a:lnTo>
                        <a:lnTo>
                          <a:pt x="586" y="72"/>
                        </a:lnTo>
                        <a:lnTo>
                          <a:pt x="602" y="80"/>
                        </a:lnTo>
                        <a:lnTo>
                          <a:pt x="616" y="90"/>
                        </a:lnTo>
                        <a:lnTo>
                          <a:pt x="630" y="99"/>
                        </a:lnTo>
                        <a:lnTo>
                          <a:pt x="643" y="108"/>
                        </a:lnTo>
                        <a:lnTo>
                          <a:pt x="656" y="119"/>
                        </a:lnTo>
                        <a:lnTo>
                          <a:pt x="668" y="131"/>
                        </a:lnTo>
                        <a:lnTo>
                          <a:pt x="680" y="142"/>
                        </a:lnTo>
                        <a:lnTo>
                          <a:pt x="691" y="153"/>
                        </a:lnTo>
                        <a:lnTo>
                          <a:pt x="701" y="166"/>
                        </a:lnTo>
                        <a:lnTo>
                          <a:pt x="711" y="179"/>
                        </a:lnTo>
                        <a:lnTo>
                          <a:pt x="719" y="192"/>
                        </a:lnTo>
                        <a:lnTo>
                          <a:pt x="727" y="206"/>
                        </a:lnTo>
                        <a:lnTo>
                          <a:pt x="735" y="220"/>
                        </a:lnTo>
                        <a:lnTo>
                          <a:pt x="742" y="234"/>
                        </a:lnTo>
                        <a:lnTo>
                          <a:pt x="748" y="250"/>
                        </a:lnTo>
                        <a:lnTo>
                          <a:pt x="752" y="264"/>
                        </a:lnTo>
                        <a:lnTo>
                          <a:pt x="756" y="279"/>
                        </a:lnTo>
                        <a:lnTo>
                          <a:pt x="759" y="296"/>
                        </a:lnTo>
                        <a:lnTo>
                          <a:pt x="762" y="311"/>
                        </a:lnTo>
                        <a:lnTo>
                          <a:pt x="763" y="327"/>
                        </a:lnTo>
                        <a:lnTo>
                          <a:pt x="763" y="344"/>
                        </a:lnTo>
                        <a:close/>
                      </a:path>
                    </a:pathLst>
                  </a:custGeom>
                  <a:solidFill>
                    <a:srgbClr val="4CB8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3" name="Freeform 7949">
                    <a:extLst>
                      <a:ext uri="{FF2B5EF4-FFF2-40B4-BE49-F238E27FC236}">
                        <a16:creationId xmlns:a16="http://schemas.microsoft.com/office/drawing/2014/main" xmlns="" id="{326627F2-BBAB-496E-8934-11CF0B9D2A3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53" y="1214"/>
                    <a:ext cx="127" cy="132"/>
                  </a:xfrm>
                  <a:custGeom>
                    <a:avLst/>
                    <a:gdLst>
                      <a:gd name="T0" fmla="*/ 755 w 763"/>
                      <a:gd name="T1" fmla="*/ 263 h 660"/>
                      <a:gd name="T2" fmla="*/ 725 w 763"/>
                      <a:gd name="T3" fmla="*/ 186 h 660"/>
                      <a:gd name="T4" fmla="*/ 676 w 763"/>
                      <a:gd name="T5" fmla="*/ 120 h 660"/>
                      <a:gd name="T6" fmla="*/ 609 w 763"/>
                      <a:gd name="T7" fmla="*/ 65 h 660"/>
                      <a:gd name="T8" fmla="*/ 530 w 763"/>
                      <a:gd name="T9" fmla="*/ 25 h 660"/>
                      <a:gd name="T10" fmla="*/ 440 w 763"/>
                      <a:gd name="T11" fmla="*/ 3 h 660"/>
                      <a:gd name="T12" fmla="*/ 343 w 763"/>
                      <a:gd name="T13" fmla="*/ 1 h 660"/>
                      <a:gd name="T14" fmla="*/ 250 w 763"/>
                      <a:gd name="T15" fmla="*/ 19 h 660"/>
                      <a:gd name="T16" fmla="*/ 169 w 763"/>
                      <a:gd name="T17" fmla="*/ 56 h 660"/>
                      <a:gd name="T18" fmla="*/ 99 w 763"/>
                      <a:gd name="T19" fmla="*/ 107 h 660"/>
                      <a:gd name="T20" fmla="*/ 45 w 763"/>
                      <a:gd name="T21" fmla="*/ 172 h 660"/>
                      <a:gd name="T22" fmla="*/ 12 w 763"/>
                      <a:gd name="T23" fmla="*/ 247 h 660"/>
                      <a:gd name="T24" fmla="*/ 0 w 763"/>
                      <a:gd name="T25" fmla="*/ 330 h 660"/>
                      <a:gd name="T26" fmla="*/ 12 w 763"/>
                      <a:gd name="T27" fmla="*/ 412 h 660"/>
                      <a:gd name="T28" fmla="*/ 45 w 763"/>
                      <a:gd name="T29" fmla="*/ 487 h 660"/>
                      <a:gd name="T30" fmla="*/ 99 w 763"/>
                      <a:gd name="T31" fmla="*/ 551 h 660"/>
                      <a:gd name="T32" fmla="*/ 169 w 763"/>
                      <a:gd name="T33" fmla="*/ 604 h 660"/>
                      <a:gd name="T34" fmla="*/ 250 w 763"/>
                      <a:gd name="T35" fmla="*/ 640 h 660"/>
                      <a:gd name="T36" fmla="*/ 343 w 763"/>
                      <a:gd name="T37" fmla="*/ 658 h 660"/>
                      <a:gd name="T38" fmla="*/ 440 w 763"/>
                      <a:gd name="T39" fmla="*/ 656 h 660"/>
                      <a:gd name="T40" fmla="*/ 530 w 763"/>
                      <a:gd name="T41" fmla="*/ 634 h 660"/>
                      <a:gd name="T42" fmla="*/ 609 w 763"/>
                      <a:gd name="T43" fmla="*/ 594 h 660"/>
                      <a:gd name="T44" fmla="*/ 676 w 763"/>
                      <a:gd name="T45" fmla="*/ 540 h 660"/>
                      <a:gd name="T46" fmla="*/ 725 w 763"/>
                      <a:gd name="T47" fmla="*/ 472 h 660"/>
                      <a:gd name="T48" fmla="*/ 755 w 763"/>
                      <a:gd name="T49" fmla="*/ 397 h 660"/>
                      <a:gd name="T50" fmla="*/ 734 w 763"/>
                      <a:gd name="T51" fmla="*/ 330 h 660"/>
                      <a:gd name="T52" fmla="*/ 723 w 763"/>
                      <a:gd name="T53" fmla="*/ 406 h 660"/>
                      <a:gd name="T54" fmla="*/ 691 w 763"/>
                      <a:gd name="T55" fmla="*/ 476 h 660"/>
                      <a:gd name="T56" fmla="*/ 643 w 763"/>
                      <a:gd name="T57" fmla="*/ 535 h 660"/>
                      <a:gd name="T58" fmla="*/ 579 w 763"/>
                      <a:gd name="T59" fmla="*/ 582 h 660"/>
                      <a:gd name="T60" fmla="*/ 503 w 763"/>
                      <a:gd name="T61" fmla="*/ 616 h 660"/>
                      <a:gd name="T62" fmla="*/ 417 w 763"/>
                      <a:gd name="T63" fmla="*/ 633 h 660"/>
                      <a:gd name="T64" fmla="*/ 327 w 763"/>
                      <a:gd name="T65" fmla="*/ 631 h 660"/>
                      <a:gd name="T66" fmla="*/ 244 w 763"/>
                      <a:gd name="T67" fmla="*/ 611 h 660"/>
                      <a:gd name="T68" fmla="*/ 171 w 763"/>
                      <a:gd name="T69" fmla="*/ 574 h 660"/>
                      <a:gd name="T70" fmla="*/ 109 w 763"/>
                      <a:gd name="T71" fmla="*/ 524 h 660"/>
                      <a:gd name="T72" fmla="*/ 64 w 763"/>
                      <a:gd name="T73" fmla="*/ 462 h 660"/>
                      <a:gd name="T74" fmla="*/ 36 w 763"/>
                      <a:gd name="T75" fmla="*/ 391 h 660"/>
                      <a:gd name="T76" fmla="*/ 30 w 763"/>
                      <a:gd name="T77" fmla="*/ 313 h 660"/>
                      <a:gd name="T78" fmla="*/ 45 w 763"/>
                      <a:gd name="T79" fmla="*/ 239 h 660"/>
                      <a:gd name="T80" fmla="*/ 80 w 763"/>
                      <a:gd name="T81" fmla="*/ 172 h 660"/>
                      <a:gd name="T82" fmla="*/ 132 w 763"/>
                      <a:gd name="T83" fmla="*/ 115 h 660"/>
                      <a:gd name="T84" fmla="*/ 198 w 763"/>
                      <a:gd name="T85" fmla="*/ 68 h 660"/>
                      <a:gd name="T86" fmla="*/ 276 w 763"/>
                      <a:gd name="T87" fmla="*/ 39 h 660"/>
                      <a:gd name="T88" fmla="*/ 363 w 763"/>
                      <a:gd name="T89" fmla="*/ 25 h 660"/>
                      <a:gd name="T90" fmla="*/ 453 w 763"/>
                      <a:gd name="T91" fmla="*/ 30 h 660"/>
                      <a:gd name="T92" fmla="*/ 535 w 763"/>
                      <a:gd name="T93" fmla="*/ 55 h 660"/>
                      <a:gd name="T94" fmla="*/ 606 w 763"/>
                      <a:gd name="T95" fmla="*/ 94 h 660"/>
                      <a:gd name="T96" fmla="*/ 664 w 763"/>
                      <a:gd name="T97" fmla="*/ 147 h 660"/>
                      <a:gd name="T98" fmla="*/ 707 w 763"/>
                      <a:gd name="T99" fmla="*/ 211 h 660"/>
                      <a:gd name="T100" fmla="*/ 730 w 763"/>
                      <a:gd name="T101" fmla="*/ 284 h 6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63" h="660">
                        <a:moveTo>
                          <a:pt x="763" y="330"/>
                        </a:moveTo>
                        <a:lnTo>
                          <a:pt x="762" y="312"/>
                        </a:lnTo>
                        <a:lnTo>
                          <a:pt x="761" y="296"/>
                        </a:lnTo>
                        <a:lnTo>
                          <a:pt x="759" y="280"/>
                        </a:lnTo>
                        <a:lnTo>
                          <a:pt x="755" y="263"/>
                        </a:lnTo>
                        <a:lnTo>
                          <a:pt x="752" y="247"/>
                        </a:lnTo>
                        <a:lnTo>
                          <a:pt x="746" y="231"/>
                        </a:lnTo>
                        <a:lnTo>
                          <a:pt x="740" y="216"/>
                        </a:lnTo>
                        <a:lnTo>
                          <a:pt x="734" y="201"/>
                        </a:lnTo>
                        <a:lnTo>
                          <a:pt x="725" y="186"/>
                        </a:lnTo>
                        <a:lnTo>
                          <a:pt x="717" y="172"/>
                        </a:lnTo>
                        <a:lnTo>
                          <a:pt x="708" y="159"/>
                        </a:lnTo>
                        <a:lnTo>
                          <a:pt x="698" y="145"/>
                        </a:lnTo>
                        <a:lnTo>
                          <a:pt x="688" y="132"/>
                        </a:lnTo>
                        <a:lnTo>
                          <a:pt x="676" y="120"/>
                        </a:lnTo>
                        <a:lnTo>
                          <a:pt x="664" y="107"/>
                        </a:lnTo>
                        <a:lnTo>
                          <a:pt x="651" y="96"/>
                        </a:lnTo>
                        <a:lnTo>
                          <a:pt x="638" y="85"/>
                        </a:lnTo>
                        <a:lnTo>
                          <a:pt x="625" y="75"/>
                        </a:lnTo>
                        <a:lnTo>
                          <a:pt x="609" y="65"/>
                        </a:lnTo>
                        <a:lnTo>
                          <a:pt x="595" y="56"/>
                        </a:lnTo>
                        <a:lnTo>
                          <a:pt x="580" y="47"/>
                        </a:lnTo>
                        <a:lnTo>
                          <a:pt x="563" y="40"/>
                        </a:lnTo>
                        <a:lnTo>
                          <a:pt x="547" y="31"/>
                        </a:lnTo>
                        <a:lnTo>
                          <a:pt x="530" y="25"/>
                        </a:lnTo>
                        <a:lnTo>
                          <a:pt x="512" y="19"/>
                        </a:lnTo>
                        <a:lnTo>
                          <a:pt x="494" y="14"/>
                        </a:lnTo>
                        <a:lnTo>
                          <a:pt x="477" y="10"/>
                        </a:lnTo>
                        <a:lnTo>
                          <a:pt x="459" y="6"/>
                        </a:lnTo>
                        <a:lnTo>
                          <a:pt x="440" y="3"/>
                        </a:lnTo>
                        <a:lnTo>
                          <a:pt x="421" y="1"/>
                        </a:lnTo>
                        <a:lnTo>
                          <a:pt x="401" y="0"/>
                        </a:lnTo>
                        <a:lnTo>
                          <a:pt x="382" y="0"/>
                        </a:lnTo>
                        <a:lnTo>
                          <a:pt x="362" y="0"/>
                        </a:lnTo>
                        <a:lnTo>
                          <a:pt x="343" y="1"/>
                        </a:lnTo>
                        <a:lnTo>
                          <a:pt x="324" y="3"/>
                        </a:lnTo>
                        <a:lnTo>
                          <a:pt x="305" y="6"/>
                        </a:lnTo>
                        <a:lnTo>
                          <a:pt x="286" y="10"/>
                        </a:lnTo>
                        <a:lnTo>
                          <a:pt x="268" y="14"/>
                        </a:lnTo>
                        <a:lnTo>
                          <a:pt x="250" y="19"/>
                        </a:lnTo>
                        <a:lnTo>
                          <a:pt x="233" y="25"/>
                        </a:lnTo>
                        <a:lnTo>
                          <a:pt x="216" y="31"/>
                        </a:lnTo>
                        <a:lnTo>
                          <a:pt x="199" y="40"/>
                        </a:lnTo>
                        <a:lnTo>
                          <a:pt x="184" y="47"/>
                        </a:lnTo>
                        <a:lnTo>
                          <a:pt x="169" y="56"/>
                        </a:lnTo>
                        <a:lnTo>
                          <a:pt x="153" y="65"/>
                        </a:lnTo>
                        <a:lnTo>
                          <a:pt x="139" y="75"/>
                        </a:lnTo>
                        <a:lnTo>
                          <a:pt x="125" y="85"/>
                        </a:lnTo>
                        <a:lnTo>
                          <a:pt x="112" y="96"/>
                        </a:lnTo>
                        <a:lnTo>
                          <a:pt x="99" y="107"/>
                        </a:lnTo>
                        <a:lnTo>
                          <a:pt x="87" y="120"/>
                        </a:lnTo>
                        <a:lnTo>
                          <a:pt x="75" y="132"/>
                        </a:lnTo>
                        <a:lnTo>
                          <a:pt x="65" y="145"/>
                        </a:lnTo>
                        <a:lnTo>
                          <a:pt x="55" y="159"/>
                        </a:lnTo>
                        <a:lnTo>
                          <a:pt x="45" y="172"/>
                        </a:lnTo>
                        <a:lnTo>
                          <a:pt x="37" y="186"/>
                        </a:lnTo>
                        <a:lnTo>
                          <a:pt x="30" y="201"/>
                        </a:lnTo>
                        <a:lnTo>
                          <a:pt x="23" y="216"/>
                        </a:lnTo>
                        <a:lnTo>
                          <a:pt x="17" y="231"/>
                        </a:lnTo>
                        <a:lnTo>
                          <a:pt x="12" y="247"/>
                        </a:lnTo>
                        <a:lnTo>
                          <a:pt x="7" y="263"/>
                        </a:lnTo>
                        <a:lnTo>
                          <a:pt x="4" y="280"/>
                        </a:lnTo>
                        <a:lnTo>
                          <a:pt x="1" y="296"/>
                        </a:lnTo>
                        <a:lnTo>
                          <a:pt x="0" y="312"/>
                        </a:lnTo>
                        <a:lnTo>
                          <a:pt x="0" y="330"/>
                        </a:lnTo>
                        <a:lnTo>
                          <a:pt x="0" y="346"/>
                        </a:lnTo>
                        <a:lnTo>
                          <a:pt x="1" y="364"/>
                        </a:lnTo>
                        <a:lnTo>
                          <a:pt x="4" y="380"/>
                        </a:lnTo>
                        <a:lnTo>
                          <a:pt x="7" y="397"/>
                        </a:lnTo>
                        <a:lnTo>
                          <a:pt x="12" y="412"/>
                        </a:lnTo>
                        <a:lnTo>
                          <a:pt x="17" y="428"/>
                        </a:lnTo>
                        <a:lnTo>
                          <a:pt x="23" y="444"/>
                        </a:lnTo>
                        <a:lnTo>
                          <a:pt x="30" y="458"/>
                        </a:lnTo>
                        <a:lnTo>
                          <a:pt x="37" y="472"/>
                        </a:lnTo>
                        <a:lnTo>
                          <a:pt x="45" y="487"/>
                        </a:lnTo>
                        <a:lnTo>
                          <a:pt x="55" y="501"/>
                        </a:lnTo>
                        <a:lnTo>
                          <a:pt x="65" y="514"/>
                        </a:lnTo>
                        <a:lnTo>
                          <a:pt x="75" y="528"/>
                        </a:lnTo>
                        <a:lnTo>
                          <a:pt x="87" y="540"/>
                        </a:lnTo>
                        <a:lnTo>
                          <a:pt x="99" y="551"/>
                        </a:lnTo>
                        <a:lnTo>
                          <a:pt x="112" y="564"/>
                        </a:lnTo>
                        <a:lnTo>
                          <a:pt x="125" y="574"/>
                        </a:lnTo>
                        <a:lnTo>
                          <a:pt x="139" y="584"/>
                        </a:lnTo>
                        <a:lnTo>
                          <a:pt x="153" y="594"/>
                        </a:lnTo>
                        <a:lnTo>
                          <a:pt x="169" y="604"/>
                        </a:lnTo>
                        <a:lnTo>
                          <a:pt x="184" y="612"/>
                        </a:lnTo>
                        <a:lnTo>
                          <a:pt x="199" y="620"/>
                        </a:lnTo>
                        <a:lnTo>
                          <a:pt x="216" y="627"/>
                        </a:lnTo>
                        <a:lnTo>
                          <a:pt x="233" y="634"/>
                        </a:lnTo>
                        <a:lnTo>
                          <a:pt x="250" y="640"/>
                        </a:lnTo>
                        <a:lnTo>
                          <a:pt x="268" y="645"/>
                        </a:lnTo>
                        <a:lnTo>
                          <a:pt x="286" y="650"/>
                        </a:lnTo>
                        <a:lnTo>
                          <a:pt x="305" y="653"/>
                        </a:lnTo>
                        <a:lnTo>
                          <a:pt x="324" y="656"/>
                        </a:lnTo>
                        <a:lnTo>
                          <a:pt x="343" y="658"/>
                        </a:lnTo>
                        <a:lnTo>
                          <a:pt x="362" y="660"/>
                        </a:lnTo>
                        <a:lnTo>
                          <a:pt x="382" y="660"/>
                        </a:lnTo>
                        <a:lnTo>
                          <a:pt x="401" y="660"/>
                        </a:lnTo>
                        <a:lnTo>
                          <a:pt x="421" y="658"/>
                        </a:lnTo>
                        <a:lnTo>
                          <a:pt x="440" y="656"/>
                        </a:lnTo>
                        <a:lnTo>
                          <a:pt x="459" y="653"/>
                        </a:lnTo>
                        <a:lnTo>
                          <a:pt x="477" y="650"/>
                        </a:lnTo>
                        <a:lnTo>
                          <a:pt x="494" y="645"/>
                        </a:lnTo>
                        <a:lnTo>
                          <a:pt x="512" y="640"/>
                        </a:lnTo>
                        <a:lnTo>
                          <a:pt x="530" y="634"/>
                        </a:lnTo>
                        <a:lnTo>
                          <a:pt x="547" y="627"/>
                        </a:lnTo>
                        <a:lnTo>
                          <a:pt x="563" y="620"/>
                        </a:lnTo>
                        <a:lnTo>
                          <a:pt x="580" y="612"/>
                        </a:lnTo>
                        <a:lnTo>
                          <a:pt x="595" y="604"/>
                        </a:lnTo>
                        <a:lnTo>
                          <a:pt x="609" y="594"/>
                        </a:lnTo>
                        <a:lnTo>
                          <a:pt x="625" y="584"/>
                        </a:lnTo>
                        <a:lnTo>
                          <a:pt x="638" y="574"/>
                        </a:lnTo>
                        <a:lnTo>
                          <a:pt x="651" y="564"/>
                        </a:lnTo>
                        <a:lnTo>
                          <a:pt x="664" y="551"/>
                        </a:lnTo>
                        <a:lnTo>
                          <a:pt x="676" y="540"/>
                        </a:lnTo>
                        <a:lnTo>
                          <a:pt x="688" y="528"/>
                        </a:lnTo>
                        <a:lnTo>
                          <a:pt x="698" y="514"/>
                        </a:lnTo>
                        <a:lnTo>
                          <a:pt x="708" y="501"/>
                        </a:lnTo>
                        <a:lnTo>
                          <a:pt x="717" y="487"/>
                        </a:lnTo>
                        <a:lnTo>
                          <a:pt x="725" y="472"/>
                        </a:lnTo>
                        <a:lnTo>
                          <a:pt x="734" y="458"/>
                        </a:lnTo>
                        <a:lnTo>
                          <a:pt x="740" y="444"/>
                        </a:lnTo>
                        <a:lnTo>
                          <a:pt x="746" y="428"/>
                        </a:lnTo>
                        <a:lnTo>
                          <a:pt x="752" y="412"/>
                        </a:lnTo>
                        <a:lnTo>
                          <a:pt x="755" y="397"/>
                        </a:lnTo>
                        <a:lnTo>
                          <a:pt x="759" y="380"/>
                        </a:lnTo>
                        <a:lnTo>
                          <a:pt x="761" y="364"/>
                        </a:lnTo>
                        <a:lnTo>
                          <a:pt x="762" y="346"/>
                        </a:lnTo>
                        <a:lnTo>
                          <a:pt x="763" y="330"/>
                        </a:lnTo>
                        <a:close/>
                        <a:moveTo>
                          <a:pt x="734" y="330"/>
                        </a:moveTo>
                        <a:lnTo>
                          <a:pt x="734" y="345"/>
                        </a:lnTo>
                        <a:lnTo>
                          <a:pt x="733" y="361"/>
                        </a:lnTo>
                        <a:lnTo>
                          <a:pt x="730" y="376"/>
                        </a:lnTo>
                        <a:lnTo>
                          <a:pt x="727" y="391"/>
                        </a:lnTo>
                        <a:lnTo>
                          <a:pt x="723" y="406"/>
                        </a:lnTo>
                        <a:lnTo>
                          <a:pt x="718" y="420"/>
                        </a:lnTo>
                        <a:lnTo>
                          <a:pt x="712" y="434"/>
                        </a:lnTo>
                        <a:lnTo>
                          <a:pt x="707" y="449"/>
                        </a:lnTo>
                        <a:lnTo>
                          <a:pt x="699" y="462"/>
                        </a:lnTo>
                        <a:lnTo>
                          <a:pt x="691" y="476"/>
                        </a:lnTo>
                        <a:lnTo>
                          <a:pt x="683" y="488"/>
                        </a:lnTo>
                        <a:lnTo>
                          <a:pt x="673" y="500"/>
                        </a:lnTo>
                        <a:lnTo>
                          <a:pt x="664" y="512"/>
                        </a:lnTo>
                        <a:lnTo>
                          <a:pt x="653" y="524"/>
                        </a:lnTo>
                        <a:lnTo>
                          <a:pt x="643" y="535"/>
                        </a:lnTo>
                        <a:lnTo>
                          <a:pt x="631" y="545"/>
                        </a:lnTo>
                        <a:lnTo>
                          <a:pt x="619" y="555"/>
                        </a:lnTo>
                        <a:lnTo>
                          <a:pt x="606" y="565"/>
                        </a:lnTo>
                        <a:lnTo>
                          <a:pt x="593" y="574"/>
                        </a:lnTo>
                        <a:lnTo>
                          <a:pt x="579" y="582"/>
                        </a:lnTo>
                        <a:lnTo>
                          <a:pt x="564" y="590"/>
                        </a:lnTo>
                        <a:lnTo>
                          <a:pt x="549" y="598"/>
                        </a:lnTo>
                        <a:lnTo>
                          <a:pt x="535" y="605"/>
                        </a:lnTo>
                        <a:lnTo>
                          <a:pt x="518" y="611"/>
                        </a:lnTo>
                        <a:lnTo>
                          <a:pt x="503" y="616"/>
                        </a:lnTo>
                        <a:lnTo>
                          <a:pt x="486" y="621"/>
                        </a:lnTo>
                        <a:lnTo>
                          <a:pt x="470" y="625"/>
                        </a:lnTo>
                        <a:lnTo>
                          <a:pt x="453" y="628"/>
                        </a:lnTo>
                        <a:lnTo>
                          <a:pt x="435" y="631"/>
                        </a:lnTo>
                        <a:lnTo>
                          <a:pt x="417" y="633"/>
                        </a:lnTo>
                        <a:lnTo>
                          <a:pt x="400" y="634"/>
                        </a:lnTo>
                        <a:lnTo>
                          <a:pt x="382" y="634"/>
                        </a:lnTo>
                        <a:lnTo>
                          <a:pt x="363" y="634"/>
                        </a:lnTo>
                        <a:lnTo>
                          <a:pt x="345" y="633"/>
                        </a:lnTo>
                        <a:lnTo>
                          <a:pt x="327" y="631"/>
                        </a:lnTo>
                        <a:lnTo>
                          <a:pt x="311" y="628"/>
                        </a:lnTo>
                        <a:lnTo>
                          <a:pt x="293" y="625"/>
                        </a:lnTo>
                        <a:lnTo>
                          <a:pt x="276" y="621"/>
                        </a:lnTo>
                        <a:lnTo>
                          <a:pt x="260" y="616"/>
                        </a:lnTo>
                        <a:lnTo>
                          <a:pt x="244" y="611"/>
                        </a:lnTo>
                        <a:lnTo>
                          <a:pt x="229" y="605"/>
                        </a:lnTo>
                        <a:lnTo>
                          <a:pt x="214" y="598"/>
                        </a:lnTo>
                        <a:lnTo>
                          <a:pt x="198" y="590"/>
                        </a:lnTo>
                        <a:lnTo>
                          <a:pt x="184" y="582"/>
                        </a:lnTo>
                        <a:lnTo>
                          <a:pt x="171" y="574"/>
                        </a:lnTo>
                        <a:lnTo>
                          <a:pt x="158" y="565"/>
                        </a:lnTo>
                        <a:lnTo>
                          <a:pt x="145" y="555"/>
                        </a:lnTo>
                        <a:lnTo>
                          <a:pt x="132" y="545"/>
                        </a:lnTo>
                        <a:lnTo>
                          <a:pt x="121" y="535"/>
                        </a:lnTo>
                        <a:lnTo>
                          <a:pt x="109" y="524"/>
                        </a:lnTo>
                        <a:lnTo>
                          <a:pt x="99" y="512"/>
                        </a:lnTo>
                        <a:lnTo>
                          <a:pt x="89" y="500"/>
                        </a:lnTo>
                        <a:lnTo>
                          <a:pt x="80" y="488"/>
                        </a:lnTo>
                        <a:lnTo>
                          <a:pt x="71" y="476"/>
                        </a:lnTo>
                        <a:lnTo>
                          <a:pt x="64" y="462"/>
                        </a:lnTo>
                        <a:lnTo>
                          <a:pt x="57" y="449"/>
                        </a:lnTo>
                        <a:lnTo>
                          <a:pt x="50" y="434"/>
                        </a:lnTo>
                        <a:lnTo>
                          <a:pt x="45" y="420"/>
                        </a:lnTo>
                        <a:lnTo>
                          <a:pt x="41" y="406"/>
                        </a:lnTo>
                        <a:lnTo>
                          <a:pt x="36" y="391"/>
                        </a:lnTo>
                        <a:lnTo>
                          <a:pt x="33" y="376"/>
                        </a:lnTo>
                        <a:lnTo>
                          <a:pt x="31" y="361"/>
                        </a:lnTo>
                        <a:lnTo>
                          <a:pt x="30" y="345"/>
                        </a:lnTo>
                        <a:lnTo>
                          <a:pt x="29" y="330"/>
                        </a:lnTo>
                        <a:lnTo>
                          <a:pt x="30" y="313"/>
                        </a:lnTo>
                        <a:lnTo>
                          <a:pt x="31" y="298"/>
                        </a:lnTo>
                        <a:lnTo>
                          <a:pt x="33" y="284"/>
                        </a:lnTo>
                        <a:lnTo>
                          <a:pt x="36" y="268"/>
                        </a:lnTo>
                        <a:lnTo>
                          <a:pt x="41" y="253"/>
                        </a:lnTo>
                        <a:lnTo>
                          <a:pt x="45" y="239"/>
                        </a:lnTo>
                        <a:lnTo>
                          <a:pt x="50" y="225"/>
                        </a:lnTo>
                        <a:lnTo>
                          <a:pt x="57" y="211"/>
                        </a:lnTo>
                        <a:lnTo>
                          <a:pt x="64" y="198"/>
                        </a:lnTo>
                        <a:lnTo>
                          <a:pt x="71" y="184"/>
                        </a:lnTo>
                        <a:lnTo>
                          <a:pt x="80" y="172"/>
                        </a:lnTo>
                        <a:lnTo>
                          <a:pt x="89" y="160"/>
                        </a:lnTo>
                        <a:lnTo>
                          <a:pt x="99" y="147"/>
                        </a:lnTo>
                        <a:lnTo>
                          <a:pt x="109" y="136"/>
                        </a:lnTo>
                        <a:lnTo>
                          <a:pt x="121" y="125"/>
                        </a:lnTo>
                        <a:lnTo>
                          <a:pt x="132" y="115"/>
                        </a:lnTo>
                        <a:lnTo>
                          <a:pt x="145" y="104"/>
                        </a:lnTo>
                        <a:lnTo>
                          <a:pt x="158" y="94"/>
                        </a:lnTo>
                        <a:lnTo>
                          <a:pt x="171" y="85"/>
                        </a:lnTo>
                        <a:lnTo>
                          <a:pt x="184" y="77"/>
                        </a:lnTo>
                        <a:lnTo>
                          <a:pt x="198" y="68"/>
                        </a:lnTo>
                        <a:lnTo>
                          <a:pt x="214" y="61"/>
                        </a:lnTo>
                        <a:lnTo>
                          <a:pt x="229" y="55"/>
                        </a:lnTo>
                        <a:lnTo>
                          <a:pt x="244" y="49"/>
                        </a:lnTo>
                        <a:lnTo>
                          <a:pt x="260" y="43"/>
                        </a:lnTo>
                        <a:lnTo>
                          <a:pt x="276" y="39"/>
                        </a:lnTo>
                        <a:lnTo>
                          <a:pt x="293" y="35"/>
                        </a:lnTo>
                        <a:lnTo>
                          <a:pt x="311" y="30"/>
                        </a:lnTo>
                        <a:lnTo>
                          <a:pt x="327" y="28"/>
                        </a:lnTo>
                        <a:lnTo>
                          <a:pt x="345" y="26"/>
                        </a:lnTo>
                        <a:lnTo>
                          <a:pt x="363" y="25"/>
                        </a:lnTo>
                        <a:lnTo>
                          <a:pt x="382" y="24"/>
                        </a:lnTo>
                        <a:lnTo>
                          <a:pt x="400" y="25"/>
                        </a:lnTo>
                        <a:lnTo>
                          <a:pt x="417" y="26"/>
                        </a:lnTo>
                        <a:lnTo>
                          <a:pt x="435" y="28"/>
                        </a:lnTo>
                        <a:lnTo>
                          <a:pt x="453" y="30"/>
                        </a:lnTo>
                        <a:lnTo>
                          <a:pt x="470" y="35"/>
                        </a:lnTo>
                        <a:lnTo>
                          <a:pt x="486" y="39"/>
                        </a:lnTo>
                        <a:lnTo>
                          <a:pt x="503" y="43"/>
                        </a:lnTo>
                        <a:lnTo>
                          <a:pt x="518" y="49"/>
                        </a:lnTo>
                        <a:lnTo>
                          <a:pt x="535" y="55"/>
                        </a:lnTo>
                        <a:lnTo>
                          <a:pt x="549" y="61"/>
                        </a:lnTo>
                        <a:lnTo>
                          <a:pt x="564" y="68"/>
                        </a:lnTo>
                        <a:lnTo>
                          <a:pt x="579" y="77"/>
                        </a:lnTo>
                        <a:lnTo>
                          <a:pt x="593" y="85"/>
                        </a:lnTo>
                        <a:lnTo>
                          <a:pt x="606" y="94"/>
                        </a:lnTo>
                        <a:lnTo>
                          <a:pt x="619" y="104"/>
                        </a:lnTo>
                        <a:lnTo>
                          <a:pt x="631" y="115"/>
                        </a:lnTo>
                        <a:lnTo>
                          <a:pt x="643" y="125"/>
                        </a:lnTo>
                        <a:lnTo>
                          <a:pt x="653" y="136"/>
                        </a:lnTo>
                        <a:lnTo>
                          <a:pt x="664" y="147"/>
                        </a:lnTo>
                        <a:lnTo>
                          <a:pt x="673" y="160"/>
                        </a:lnTo>
                        <a:lnTo>
                          <a:pt x="683" y="172"/>
                        </a:lnTo>
                        <a:lnTo>
                          <a:pt x="691" y="184"/>
                        </a:lnTo>
                        <a:lnTo>
                          <a:pt x="699" y="198"/>
                        </a:lnTo>
                        <a:lnTo>
                          <a:pt x="707" y="211"/>
                        </a:lnTo>
                        <a:lnTo>
                          <a:pt x="712" y="225"/>
                        </a:lnTo>
                        <a:lnTo>
                          <a:pt x="718" y="239"/>
                        </a:lnTo>
                        <a:lnTo>
                          <a:pt x="723" y="253"/>
                        </a:lnTo>
                        <a:lnTo>
                          <a:pt x="727" y="268"/>
                        </a:lnTo>
                        <a:lnTo>
                          <a:pt x="730" y="284"/>
                        </a:lnTo>
                        <a:lnTo>
                          <a:pt x="733" y="298"/>
                        </a:lnTo>
                        <a:lnTo>
                          <a:pt x="734" y="313"/>
                        </a:lnTo>
                        <a:lnTo>
                          <a:pt x="734" y="330"/>
                        </a:lnTo>
                        <a:close/>
                      </a:path>
                    </a:pathLst>
                  </a:custGeom>
                  <a:solidFill>
                    <a:srgbClr val="53BA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4" name="Freeform 7950">
                    <a:extLst>
                      <a:ext uri="{FF2B5EF4-FFF2-40B4-BE49-F238E27FC236}">
                        <a16:creationId xmlns:a16="http://schemas.microsoft.com/office/drawing/2014/main" xmlns="" id="{7D7BB158-2BDF-40B8-B548-080C856BF4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55" y="1216"/>
                    <a:ext cx="123" cy="127"/>
                  </a:xfrm>
                  <a:custGeom>
                    <a:avLst/>
                    <a:gdLst>
                      <a:gd name="T0" fmla="*/ 727 w 734"/>
                      <a:gd name="T1" fmla="*/ 253 h 636"/>
                      <a:gd name="T2" fmla="*/ 698 w 734"/>
                      <a:gd name="T3" fmla="*/ 180 h 636"/>
                      <a:gd name="T4" fmla="*/ 651 w 734"/>
                      <a:gd name="T5" fmla="*/ 116 h 636"/>
                      <a:gd name="T6" fmla="*/ 587 w 734"/>
                      <a:gd name="T7" fmla="*/ 64 h 636"/>
                      <a:gd name="T8" fmla="*/ 510 w 734"/>
                      <a:gd name="T9" fmla="*/ 25 h 636"/>
                      <a:gd name="T10" fmla="*/ 424 w 734"/>
                      <a:gd name="T11" fmla="*/ 4 h 636"/>
                      <a:gd name="T12" fmla="*/ 330 w 734"/>
                      <a:gd name="T13" fmla="*/ 2 h 636"/>
                      <a:gd name="T14" fmla="*/ 241 w 734"/>
                      <a:gd name="T15" fmla="*/ 19 h 636"/>
                      <a:gd name="T16" fmla="*/ 162 w 734"/>
                      <a:gd name="T17" fmla="*/ 54 h 636"/>
                      <a:gd name="T18" fmla="*/ 95 w 734"/>
                      <a:gd name="T19" fmla="*/ 105 h 636"/>
                      <a:gd name="T20" fmla="*/ 44 w 734"/>
                      <a:gd name="T21" fmla="*/ 166 h 636"/>
                      <a:gd name="T22" fmla="*/ 12 w 734"/>
                      <a:gd name="T23" fmla="*/ 238 h 636"/>
                      <a:gd name="T24" fmla="*/ 0 w 734"/>
                      <a:gd name="T25" fmla="*/ 318 h 636"/>
                      <a:gd name="T26" fmla="*/ 12 w 734"/>
                      <a:gd name="T27" fmla="*/ 397 h 636"/>
                      <a:gd name="T28" fmla="*/ 44 w 734"/>
                      <a:gd name="T29" fmla="*/ 469 h 636"/>
                      <a:gd name="T30" fmla="*/ 95 w 734"/>
                      <a:gd name="T31" fmla="*/ 531 h 636"/>
                      <a:gd name="T32" fmla="*/ 162 w 734"/>
                      <a:gd name="T33" fmla="*/ 581 h 636"/>
                      <a:gd name="T34" fmla="*/ 241 w 734"/>
                      <a:gd name="T35" fmla="*/ 616 h 636"/>
                      <a:gd name="T36" fmla="*/ 330 w 734"/>
                      <a:gd name="T37" fmla="*/ 634 h 636"/>
                      <a:gd name="T38" fmla="*/ 424 w 734"/>
                      <a:gd name="T39" fmla="*/ 632 h 636"/>
                      <a:gd name="T40" fmla="*/ 510 w 734"/>
                      <a:gd name="T41" fmla="*/ 610 h 636"/>
                      <a:gd name="T42" fmla="*/ 587 w 734"/>
                      <a:gd name="T43" fmla="*/ 572 h 636"/>
                      <a:gd name="T44" fmla="*/ 651 w 734"/>
                      <a:gd name="T45" fmla="*/ 520 h 636"/>
                      <a:gd name="T46" fmla="*/ 698 w 734"/>
                      <a:gd name="T47" fmla="*/ 455 h 636"/>
                      <a:gd name="T48" fmla="*/ 727 w 734"/>
                      <a:gd name="T49" fmla="*/ 381 h 636"/>
                      <a:gd name="T50" fmla="*/ 706 w 734"/>
                      <a:gd name="T51" fmla="*/ 318 h 636"/>
                      <a:gd name="T52" fmla="*/ 695 w 734"/>
                      <a:gd name="T53" fmla="*/ 391 h 636"/>
                      <a:gd name="T54" fmla="*/ 664 w 734"/>
                      <a:gd name="T55" fmla="*/ 457 h 636"/>
                      <a:gd name="T56" fmla="*/ 618 w 734"/>
                      <a:gd name="T57" fmla="*/ 514 h 636"/>
                      <a:gd name="T58" fmla="*/ 556 w 734"/>
                      <a:gd name="T59" fmla="*/ 560 h 636"/>
                      <a:gd name="T60" fmla="*/ 484 w 734"/>
                      <a:gd name="T61" fmla="*/ 593 h 636"/>
                      <a:gd name="T62" fmla="*/ 402 w 734"/>
                      <a:gd name="T63" fmla="*/ 608 h 636"/>
                      <a:gd name="T64" fmla="*/ 316 w 734"/>
                      <a:gd name="T65" fmla="*/ 607 h 636"/>
                      <a:gd name="T66" fmla="*/ 236 w 734"/>
                      <a:gd name="T67" fmla="*/ 587 h 636"/>
                      <a:gd name="T68" fmla="*/ 165 w 734"/>
                      <a:gd name="T69" fmla="*/ 552 h 636"/>
                      <a:gd name="T70" fmla="*/ 107 w 734"/>
                      <a:gd name="T71" fmla="*/ 504 h 636"/>
                      <a:gd name="T72" fmla="*/ 63 w 734"/>
                      <a:gd name="T73" fmla="*/ 444 h 636"/>
                      <a:gd name="T74" fmla="*/ 36 w 734"/>
                      <a:gd name="T75" fmla="*/ 376 h 636"/>
                      <a:gd name="T76" fmla="*/ 30 w 734"/>
                      <a:gd name="T77" fmla="*/ 302 h 636"/>
                      <a:gd name="T78" fmla="*/ 44 w 734"/>
                      <a:gd name="T79" fmla="*/ 231 h 636"/>
                      <a:gd name="T80" fmla="*/ 79 w 734"/>
                      <a:gd name="T81" fmla="*/ 166 h 636"/>
                      <a:gd name="T82" fmla="*/ 128 w 734"/>
                      <a:gd name="T83" fmla="*/ 111 h 636"/>
                      <a:gd name="T84" fmla="*/ 192 w 734"/>
                      <a:gd name="T85" fmla="*/ 68 h 636"/>
                      <a:gd name="T86" fmla="*/ 267 w 734"/>
                      <a:gd name="T87" fmla="*/ 39 h 636"/>
                      <a:gd name="T88" fmla="*/ 350 w 734"/>
                      <a:gd name="T89" fmla="*/ 26 h 636"/>
                      <a:gd name="T90" fmla="*/ 435 w 734"/>
                      <a:gd name="T91" fmla="*/ 32 h 636"/>
                      <a:gd name="T92" fmla="*/ 514 w 734"/>
                      <a:gd name="T93" fmla="*/ 54 h 636"/>
                      <a:gd name="T94" fmla="*/ 582 w 734"/>
                      <a:gd name="T95" fmla="*/ 92 h 636"/>
                      <a:gd name="T96" fmla="*/ 638 w 734"/>
                      <a:gd name="T97" fmla="*/ 142 h 636"/>
                      <a:gd name="T98" fmla="*/ 678 w 734"/>
                      <a:gd name="T99" fmla="*/ 204 h 636"/>
                      <a:gd name="T100" fmla="*/ 701 w 734"/>
                      <a:gd name="T101" fmla="*/ 273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34" h="636">
                        <a:moveTo>
                          <a:pt x="734" y="318"/>
                        </a:moveTo>
                        <a:lnTo>
                          <a:pt x="734" y="301"/>
                        </a:lnTo>
                        <a:lnTo>
                          <a:pt x="733" y="285"/>
                        </a:lnTo>
                        <a:lnTo>
                          <a:pt x="730" y="270"/>
                        </a:lnTo>
                        <a:lnTo>
                          <a:pt x="727" y="253"/>
                        </a:lnTo>
                        <a:lnTo>
                          <a:pt x="723" y="238"/>
                        </a:lnTo>
                        <a:lnTo>
                          <a:pt x="719" y="224"/>
                        </a:lnTo>
                        <a:lnTo>
                          <a:pt x="713" y="208"/>
                        </a:lnTo>
                        <a:lnTo>
                          <a:pt x="706" y="194"/>
                        </a:lnTo>
                        <a:lnTo>
                          <a:pt x="698" y="180"/>
                        </a:lnTo>
                        <a:lnTo>
                          <a:pt x="690" y="166"/>
                        </a:lnTo>
                        <a:lnTo>
                          <a:pt x="682" y="153"/>
                        </a:lnTo>
                        <a:lnTo>
                          <a:pt x="672" y="140"/>
                        </a:lnTo>
                        <a:lnTo>
                          <a:pt x="662" y="127"/>
                        </a:lnTo>
                        <a:lnTo>
                          <a:pt x="651" y="116"/>
                        </a:lnTo>
                        <a:lnTo>
                          <a:pt x="639" y="105"/>
                        </a:lnTo>
                        <a:lnTo>
                          <a:pt x="627" y="93"/>
                        </a:lnTo>
                        <a:lnTo>
                          <a:pt x="614" y="82"/>
                        </a:lnTo>
                        <a:lnTo>
                          <a:pt x="601" y="73"/>
                        </a:lnTo>
                        <a:lnTo>
                          <a:pt x="587" y="64"/>
                        </a:lnTo>
                        <a:lnTo>
                          <a:pt x="573" y="54"/>
                        </a:lnTo>
                        <a:lnTo>
                          <a:pt x="557" y="46"/>
                        </a:lnTo>
                        <a:lnTo>
                          <a:pt x="542" y="38"/>
                        </a:lnTo>
                        <a:lnTo>
                          <a:pt x="527" y="32"/>
                        </a:lnTo>
                        <a:lnTo>
                          <a:pt x="510" y="25"/>
                        </a:lnTo>
                        <a:lnTo>
                          <a:pt x="493" y="19"/>
                        </a:lnTo>
                        <a:lnTo>
                          <a:pt x="477" y="14"/>
                        </a:lnTo>
                        <a:lnTo>
                          <a:pt x="459" y="10"/>
                        </a:lnTo>
                        <a:lnTo>
                          <a:pt x="441" y="6"/>
                        </a:lnTo>
                        <a:lnTo>
                          <a:pt x="424" y="4"/>
                        </a:lnTo>
                        <a:lnTo>
                          <a:pt x="405" y="2"/>
                        </a:lnTo>
                        <a:lnTo>
                          <a:pt x="387" y="0"/>
                        </a:lnTo>
                        <a:lnTo>
                          <a:pt x="368" y="0"/>
                        </a:lnTo>
                        <a:lnTo>
                          <a:pt x="349" y="0"/>
                        </a:lnTo>
                        <a:lnTo>
                          <a:pt x="330" y="2"/>
                        </a:lnTo>
                        <a:lnTo>
                          <a:pt x="311" y="4"/>
                        </a:lnTo>
                        <a:lnTo>
                          <a:pt x="293" y="6"/>
                        </a:lnTo>
                        <a:lnTo>
                          <a:pt x="275" y="10"/>
                        </a:lnTo>
                        <a:lnTo>
                          <a:pt x="259" y="14"/>
                        </a:lnTo>
                        <a:lnTo>
                          <a:pt x="241" y="19"/>
                        </a:lnTo>
                        <a:lnTo>
                          <a:pt x="224" y="25"/>
                        </a:lnTo>
                        <a:lnTo>
                          <a:pt x="208" y="32"/>
                        </a:lnTo>
                        <a:lnTo>
                          <a:pt x="192" y="38"/>
                        </a:lnTo>
                        <a:lnTo>
                          <a:pt x="177" y="46"/>
                        </a:lnTo>
                        <a:lnTo>
                          <a:pt x="162" y="54"/>
                        </a:lnTo>
                        <a:lnTo>
                          <a:pt x="147" y="64"/>
                        </a:lnTo>
                        <a:lnTo>
                          <a:pt x="134" y="73"/>
                        </a:lnTo>
                        <a:lnTo>
                          <a:pt x="120" y="82"/>
                        </a:lnTo>
                        <a:lnTo>
                          <a:pt x="108" y="93"/>
                        </a:lnTo>
                        <a:lnTo>
                          <a:pt x="95" y="105"/>
                        </a:lnTo>
                        <a:lnTo>
                          <a:pt x="85" y="116"/>
                        </a:lnTo>
                        <a:lnTo>
                          <a:pt x="73" y="127"/>
                        </a:lnTo>
                        <a:lnTo>
                          <a:pt x="63" y="140"/>
                        </a:lnTo>
                        <a:lnTo>
                          <a:pt x="54" y="153"/>
                        </a:lnTo>
                        <a:lnTo>
                          <a:pt x="44" y="166"/>
                        </a:lnTo>
                        <a:lnTo>
                          <a:pt x="36" y="180"/>
                        </a:lnTo>
                        <a:lnTo>
                          <a:pt x="29" y="194"/>
                        </a:lnTo>
                        <a:lnTo>
                          <a:pt x="23" y="208"/>
                        </a:lnTo>
                        <a:lnTo>
                          <a:pt x="17" y="224"/>
                        </a:lnTo>
                        <a:lnTo>
                          <a:pt x="12" y="238"/>
                        </a:lnTo>
                        <a:lnTo>
                          <a:pt x="8" y="253"/>
                        </a:lnTo>
                        <a:lnTo>
                          <a:pt x="4" y="270"/>
                        </a:lnTo>
                        <a:lnTo>
                          <a:pt x="2" y="285"/>
                        </a:lnTo>
                        <a:lnTo>
                          <a:pt x="0" y="301"/>
                        </a:lnTo>
                        <a:lnTo>
                          <a:pt x="0" y="318"/>
                        </a:lnTo>
                        <a:lnTo>
                          <a:pt x="0" y="334"/>
                        </a:lnTo>
                        <a:lnTo>
                          <a:pt x="2" y="350"/>
                        </a:lnTo>
                        <a:lnTo>
                          <a:pt x="4" y="366"/>
                        </a:lnTo>
                        <a:lnTo>
                          <a:pt x="8" y="381"/>
                        </a:lnTo>
                        <a:lnTo>
                          <a:pt x="12" y="397"/>
                        </a:lnTo>
                        <a:lnTo>
                          <a:pt x="17" y="412"/>
                        </a:lnTo>
                        <a:lnTo>
                          <a:pt x="23" y="427"/>
                        </a:lnTo>
                        <a:lnTo>
                          <a:pt x="29" y="441"/>
                        </a:lnTo>
                        <a:lnTo>
                          <a:pt x="36" y="455"/>
                        </a:lnTo>
                        <a:lnTo>
                          <a:pt x="44" y="469"/>
                        </a:lnTo>
                        <a:lnTo>
                          <a:pt x="54" y="482"/>
                        </a:lnTo>
                        <a:lnTo>
                          <a:pt x="63" y="495"/>
                        </a:lnTo>
                        <a:lnTo>
                          <a:pt x="73" y="508"/>
                        </a:lnTo>
                        <a:lnTo>
                          <a:pt x="85" y="520"/>
                        </a:lnTo>
                        <a:lnTo>
                          <a:pt x="95" y="531"/>
                        </a:lnTo>
                        <a:lnTo>
                          <a:pt x="108" y="542"/>
                        </a:lnTo>
                        <a:lnTo>
                          <a:pt x="120" y="553"/>
                        </a:lnTo>
                        <a:lnTo>
                          <a:pt x="134" y="563"/>
                        </a:lnTo>
                        <a:lnTo>
                          <a:pt x="147" y="572"/>
                        </a:lnTo>
                        <a:lnTo>
                          <a:pt x="162" y="581"/>
                        </a:lnTo>
                        <a:lnTo>
                          <a:pt x="177" y="590"/>
                        </a:lnTo>
                        <a:lnTo>
                          <a:pt x="192" y="597"/>
                        </a:lnTo>
                        <a:lnTo>
                          <a:pt x="208" y="604"/>
                        </a:lnTo>
                        <a:lnTo>
                          <a:pt x="224" y="610"/>
                        </a:lnTo>
                        <a:lnTo>
                          <a:pt x="241" y="616"/>
                        </a:lnTo>
                        <a:lnTo>
                          <a:pt x="259" y="621"/>
                        </a:lnTo>
                        <a:lnTo>
                          <a:pt x="275" y="626"/>
                        </a:lnTo>
                        <a:lnTo>
                          <a:pt x="293" y="629"/>
                        </a:lnTo>
                        <a:lnTo>
                          <a:pt x="311" y="632"/>
                        </a:lnTo>
                        <a:lnTo>
                          <a:pt x="330" y="634"/>
                        </a:lnTo>
                        <a:lnTo>
                          <a:pt x="349" y="635"/>
                        </a:lnTo>
                        <a:lnTo>
                          <a:pt x="368" y="636"/>
                        </a:lnTo>
                        <a:lnTo>
                          <a:pt x="387" y="635"/>
                        </a:lnTo>
                        <a:lnTo>
                          <a:pt x="405" y="634"/>
                        </a:lnTo>
                        <a:lnTo>
                          <a:pt x="424" y="632"/>
                        </a:lnTo>
                        <a:lnTo>
                          <a:pt x="441" y="629"/>
                        </a:lnTo>
                        <a:lnTo>
                          <a:pt x="459" y="626"/>
                        </a:lnTo>
                        <a:lnTo>
                          <a:pt x="477" y="621"/>
                        </a:lnTo>
                        <a:lnTo>
                          <a:pt x="493" y="616"/>
                        </a:lnTo>
                        <a:lnTo>
                          <a:pt x="510" y="610"/>
                        </a:lnTo>
                        <a:lnTo>
                          <a:pt x="527" y="604"/>
                        </a:lnTo>
                        <a:lnTo>
                          <a:pt x="542" y="597"/>
                        </a:lnTo>
                        <a:lnTo>
                          <a:pt x="557" y="590"/>
                        </a:lnTo>
                        <a:lnTo>
                          <a:pt x="573" y="581"/>
                        </a:lnTo>
                        <a:lnTo>
                          <a:pt x="587" y="572"/>
                        </a:lnTo>
                        <a:lnTo>
                          <a:pt x="601" y="563"/>
                        </a:lnTo>
                        <a:lnTo>
                          <a:pt x="614" y="553"/>
                        </a:lnTo>
                        <a:lnTo>
                          <a:pt x="627" y="542"/>
                        </a:lnTo>
                        <a:lnTo>
                          <a:pt x="639" y="531"/>
                        </a:lnTo>
                        <a:lnTo>
                          <a:pt x="651" y="520"/>
                        </a:lnTo>
                        <a:lnTo>
                          <a:pt x="662" y="508"/>
                        </a:lnTo>
                        <a:lnTo>
                          <a:pt x="672" y="495"/>
                        </a:lnTo>
                        <a:lnTo>
                          <a:pt x="682" y="482"/>
                        </a:lnTo>
                        <a:lnTo>
                          <a:pt x="690" y="469"/>
                        </a:lnTo>
                        <a:lnTo>
                          <a:pt x="698" y="455"/>
                        </a:lnTo>
                        <a:lnTo>
                          <a:pt x="706" y="441"/>
                        </a:lnTo>
                        <a:lnTo>
                          <a:pt x="713" y="427"/>
                        </a:lnTo>
                        <a:lnTo>
                          <a:pt x="719" y="412"/>
                        </a:lnTo>
                        <a:lnTo>
                          <a:pt x="723" y="397"/>
                        </a:lnTo>
                        <a:lnTo>
                          <a:pt x="727" y="381"/>
                        </a:lnTo>
                        <a:lnTo>
                          <a:pt x="730" y="366"/>
                        </a:lnTo>
                        <a:lnTo>
                          <a:pt x="733" y="350"/>
                        </a:lnTo>
                        <a:lnTo>
                          <a:pt x="734" y="334"/>
                        </a:lnTo>
                        <a:lnTo>
                          <a:pt x="734" y="318"/>
                        </a:lnTo>
                        <a:close/>
                        <a:moveTo>
                          <a:pt x="706" y="318"/>
                        </a:moveTo>
                        <a:lnTo>
                          <a:pt x="704" y="332"/>
                        </a:lnTo>
                        <a:lnTo>
                          <a:pt x="703" y="348"/>
                        </a:lnTo>
                        <a:lnTo>
                          <a:pt x="701" y="362"/>
                        </a:lnTo>
                        <a:lnTo>
                          <a:pt x="698" y="376"/>
                        </a:lnTo>
                        <a:lnTo>
                          <a:pt x="695" y="391"/>
                        </a:lnTo>
                        <a:lnTo>
                          <a:pt x="690" y="405"/>
                        </a:lnTo>
                        <a:lnTo>
                          <a:pt x="684" y="418"/>
                        </a:lnTo>
                        <a:lnTo>
                          <a:pt x="678" y="432"/>
                        </a:lnTo>
                        <a:lnTo>
                          <a:pt x="672" y="444"/>
                        </a:lnTo>
                        <a:lnTo>
                          <a:pt x="664" y="457"/>
                        </a:lnTo>
                        <a:lnTo>
                          <a:pt x="656" y="470"/>
                        </a:lnTo>
                        <a:lnTo>
                          <a:pt x="647" y="481"/>
                        </a:lnTo>
                        <a:lnTo>
                          <a:pt x="638" y="492"/>
                        </a:lnTo>
                        <a:lnTo>
                          <a:pt x="629" y="504"/>
                        </a:lnTo>
                        <a:lnTo>
                          <a:pt x="618" y="514"/>
                        </a:lnTo>
                        <a:lnTo>
                          <a:pt x="606" y="524"/>
                        </a:lnTo>
                        <a:lnTo>
                          <a:pt x="594" y="534"/>
                        </a:lnTo>
                        <a:lnTo>
                          <a:pt x="582" y="543"/>
                        </a:lnTo>
                        <a:lnTo>
                          <a:pt x="569" y="552"/>
                        </a:lnTo>
                        <a:lnTo>
                          <a:pt x="556" y="560"/>
                        </a:lnTo>
                        <a:lnTo>
                          <a:pt x="542" y="568"/>
                        </a:lnTo>
                        <a:lnTo>
                          <a:pt x="529" y="574"/>
                        </a:lnTo>
                        <a:lnTo>
                          <a:pt x="514" y="581"/>
                        </a:lnTo>
                        <a:lnTo>
                          <a:pt x="499" y="587"/>
                        </a:lnTo>
                        <a:lnTo>
                          <a:pt x="484" y="593"/>
                        </a:lnTo>
                        <a:lnTo>
                          <a:pt x="467" y="597"/>
                        </a:lnTo>
                        <a:lnTo>
                          <a:pt x="452" y="601"/>
                        </a:lnTo>
                        <a:lnTo>
                          <a:pt x="435" y="604"/>
                        </a:lnTo>
                        <a:lnTo>
                          <a:pt x="419" y="607"/>
                        </a:lnTo>
                        <a:lnTo>
                          <a:pt x="402" y="608"/>
                        </a:lnTo>
                        <a:lnTo>
                          <a:pt x="384" y="609"/>
                        </a:lnTo>
                        <a:lnTo>
                          <a:pt x="368" y="610"/>
                        </a:lnTo>
                        <a:lnTo>
                          <a:pt x="350" y="609"/>
                        </a:lnTo>
                        <a:lnTo>
                          <a:pt x="333" y="608"/>
                        </a:lnTo>
                        <a:lnTo>
                          <a:pt x="316" y="607"/>
                        </a:lnTo>
                        <a:lnTo>
                          <a:pt x="299" y="604"/>
                        </a:lnTo>
                        <a:lnTo>
                          <a:pt x="283" y="601"/>
                        </a:lnTo>
                        <a:lnTo>
                          <a:pt x="267" y="597"/>
                        </a:lnTo>
                        <a:lnTo>
                          <a:pt x="252" y="593"/>
                        </a:lnTo>
                        <a:lnTo>
                          <a:pt x="236" y="587"/>
                        </a:lnTo>
                        <a:lnTo>
                          <a:pt x="221" y="581"/>
                        </a:lnTo>
                        <a:lnTo>
                          <a:pt x="207" y="574"/>
                        </a:lnTo>
                        <a:lnTo>
                          <a:pt x="192" y="568"/>
                        </a:lnTo>
                        <a:lnTo>
                          <a:pt x="178" y="560"/>
                        </a:lnTo>
                        <a:lnTo>
                          <a:pt x="165" y="552"/>
                        </a:lnTo>
                        <a:lnTo>
                          <a:pt x="152" y="543"/>
                        </a:lnTo>
                        <a:lnTo>
                          <a:pt x="140" y="534"/>
                        </a:lnTo>
                        <a:lnTo>
                          <a:pt x="128" y="524"/>
                        </a:lnTo>
                        <a:lnTo>
                          <a:pt x="118" y="514"/>
                        </a:lnTo>
                        <a:lnTo>
                          <a:pt x="107" y="504"/>
                        </a:lnTo>
                        <a:lnTo>
                          <a:pt x="96" y="492"/>
                        </a:lnTo>
                        <a:lnTo>
                          <a:pt x="87" y="481"/>
                        </a:lnTo>
                        <a:lnTo>
                          <a:pt x="79" y="470"/>
                        </a:lnTo>
                        <a:lnTo>
                          <a:pt x="70" y="457"/>
                        </a:lnTo>
                        <a:lnTo>
                          <a:pt x="63" y="444"/>
                        </a:lnTo>
                        <a:lnTo>
                          <a:pt x="56" y="432"/>
                        </a:lnTo>
                        <a:lnTo>
                          <a:pt x="50" y="418"/>
                        </a:lnTo>
                        <a:lnTo>
                          <a:pt x="44" y="405"/>
                        </a:lnTo>
                        <a:lnTo>
                          <a:pt x="41" y="391"/>
                        </a:lnTo>
                        <a:lnTo>
                          <a:pt x="36" y="376"/>
                        </a:lnTo>
                        <a:lnTo>
                          <a:pt x="34" y="362"/>
                        </a:lnTo>
                        <a:lnTo>
                          <a:pt x="31" y="348"/>
                        </a:lnTo>
                        <a:lnTo>
                          <a:pt x="30" y="332"/>
                        </a:lnTo>
                        <a:lnTo>
                          <a:pt x="30" y="318"/>
                        </a:lnTo>
                        <a:lnTo>
                          <a:pt x="30" y="302"/>
                        </a:lnTo>
                        <a:lnTo>
                          <a:pt x="31" y="288"/>
                        </a:lnTo>
                        <a:lnTo>
                          <a:pt x="34" y="273"/>
                        </a:lnTo>
                        <a:lnTo>
                          <a:pt x="36" y="258"/>
                        </a:lnTo>
                        <a:lnTo>
                          <a:pt x="41" y="245"/>
                        </a:lnTo>
                        <a:lnTo>
                          <a:pt x="44" y="231"/>
                        </a:lnTo>
                        <a:lnTo>
                          <a:pt x="50" y="217"/>
                        </a:lnTo>
                        <a:lnTo>
                          <a:pt x="56" y="204"/>
                        </a:lnTo>
                        <a:lnTo>
                          <a:pt x="63" y="191"/>
                        </a:lnTo>
                        <a:lnTo>
                          <a:pt x="70" y="178"/>
                        </a:lnTo>
                        <a:lnTo>
                          <a:pt x="79" y="166"/>
                        </a:lnTo>
                        <a:lnTo>
                          <a:pt x="87" y="154"/>
                        </a:lnTo>
                        <a:lnTo>
                          <a:pt x="96" y="142"/>
                        </a:lnTo>
                        <a:lnTo>
                          <a:pt x="107" y="132"/>
                        </a:lnTo>
                        <a:lnTo>
                          <a:pt x="118" y="121"/>
                        </a:lnTo>
                        <a:lnTo>
                          <a:pt x="128" y="111"/>
                        </a:lnTo>
                        <a:lnTo>
                          <a:pt x="140" y="101"/>
                        </a:lnTo>
                        <a:lnTo>
                          <a:pt x="152" y="92"/>
                        </a:lnTo>
                        <a:lnTo>
                          <a:pt x="165" y="83"/>
                        </a:lnTo>
                        <a:lnTo>
                          <a:pt x="178" y="75"/>
                        </a:lnTo>
                        <a:lnTo>
                          <a:pt x="192" y="68"/>
                        </a:lnTo>
                        <a:lnTo>
                          <a:pt x="207" y="60"/>
                        </a:lnTo>
                        <a:lnTo>
                          <a:pt x="221" y="54"/>
                        </a:lnTo>
                        <a:lnTo>
                          <a:pt x="236" y="48"/>
                        </a:lnTo>
                        <a:lnTo>
                          <a:pt x="252" y="43"/>
                        </a:lnTo>
                        <a:lnTo>
                          <a:pt x="267" y="39"/>
                        </a:lnTo>
                        <a:lnTo>
                          <a:pt x="283" y="35"/>
                        </a:lnTo>
                        <a:lnTo>
                          <a:pt x="299" y="32"/>
                        </a:lnTo>
                        <a:lnTo>
                          <a:pt x="316" y="29"/>
                        </a:lnTo>
                        <a:lnTo>
                          <a:pt x="333" y="27"/>
                        </a:lnTo>
                        <a:lnTo>
                          <a:pt x="350" y="26"/>
                        </a:lnTo>
                        <a:lnTo>
                          <a:pt x="368" y="26"/>
                        </a:lnTo>
                        <a:lnTo>
                          <a:pt x="384" y="26"/>
                        </a:lnTo>
                        <a:lnTo>
                          <a:pt x="402" y="27"/>
                        </a:lnTo>
                        <a:lnTo>
                          <a:pt x="419" y="29"/>
                        </a:lnTo>
                        <a:lnTo>
                          <a:pt x="435" y="32"/>
                        </a:lnTo>
                        <a:lnTo>
                          <a:pt x="452" y="35"/>
                        </a:lnTo>
                        <a:lnTo>
                          <a:pt x="467" y="39"/>
                        </a:lnTo>
                        <a:lnTo>
                          <a:pt x="484" y="43"/>
                        </a:lnTo>
                        <a:lnTo>
                          <a:pt x="499" y="48"/>
                        </a:lnTo>
                        <a:lnTo>
                          <a:pt x="514" y="54"/>
                        </a:lnTo>
                        <a:lnTo>
                          <a:pt x="529" y="60"/>
                        </a:lnTo>
                        <a:lnTo>
                          <a:pt x="542" y="68"/>
                        </a:lnTo>
                        <a:lnTo>
                          <a:pt x="556" y="75"/>
                        </a:lnTo>
                        <a:lnTo>
                          <a:pt x="569" y="83"/>
                        </a:lnTo>
                        <a:lnTo>
                          <a:pt x="582" y="92"/>
                        </a:lnTo>
                        <a:lnTo>
                          <a:pt x="594" y="101"/>
                        </a:lnTo>
                        <a:lnTo>
                          <a:pt x="606" y="111"/>
                        </a:lnTo>
                        <a:lnTo>
                          <a:pt x="618" y="121"/>
                        </a:lnTo>
                        <a:lnTo>
                          <a:pt x="629" y="132"/>
                        </a:lnTo>
                        <a:lnTo>
                          <a:pt x="638" y="142"/>
                        </a:lnTo>
                        <a:lnTo>
                          <a:pt x="647" y="154"/>
                        </a:lnTo>
                        <a:lnTo>
                          <a:pt x="656" y="166"/>
                        </a:lnTo>
                        <a:lnTo>
                          <a:pt x="664" y="178"/>
                        </a:lnTo>
                        <a:lnTo>
                          <a:pt x="672" y="191"/>
                        </a:lnTo>
                        <a:lnTo>
                          <a:pt x="678" y="204"/>
                        </a:lnTo>
                        <a:lnTo>
                          <a:pt x="684" y="217"/>
                        </a:lnTo>
                        <a:lnTo>
                          <a:pt x="690" y="231"/>
                        </a:lnTo>
                        <a:lnTo>
                          <a:pt x="695" y="245"/>
                        </a:lnTo>
                        <a:lnTo>
                          <a:pt x="698" y="258"/>
                        </a:lnTo>
                        <a:lnTo>
                          <a:pt x="701" y="273"/>
                        </a:lnTo>
                        <a:lnTo>
                          <a:pt x="703" y="288"/>
                        </a:lnTo>
                        <a:lnTo>
                          <a:pt x="704" y="302"/>
                        </a:lnTo>
                        <a:lnTo>
                          <a:pt x="706" y="318"/>
                        </a:lnTo>
                        <a:close/>
                      </a:path>
                    </a:pathLst>
                  </a:custGeom>
                  <a:solidFill>
                    <a:srgbClr val="5ABC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5" name="Freeform 7951">
                    <a:extLst>
                      <a:ext uri="{FF2B5EF4-FFF2-40B4-BE49-F238E27FC236}">
                        <a16:creationId xmlns:a16="http://schemas.microsoft.com/office/drawing/2014/main" xmlns="" id="{D38CEA20-450A-4E35-AF0E-38AFF9B33A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58" y="1219"/>
                    <a:ext cx="117" cy="122"/>
                  </a:xfrm>
                  <a:custGeom>
                    <a:avLst/>
                    <a:gdLst>
                      <a:gd name="T0" fmla="*/ 698 w 705"/>
                      <a:gd name="T1" fmla="*/ 244 h 610"/>
                      <a:gd name="T2" fmla="*/ 670 w 705"/>
                      <a:gd name="T3" fmla="*/ 174 h 610"/>
                      <a:gd name="T4" fmla="*/ 624 w 705"/>
                      <a:gd name="T5" fmla="*/ 112 h 610"/>
                      <a:gd name="T6" fmla="*/ 564 w 705"/>
                      <a:gd name="T7" fmla="*/ 61 h 610"/>
                      <a:gd name="T8" fmla="*/ 489 w 705"/>
                      <a:gd name="T9" fmla="*/ 25 h 610"/>
                      <a:gd name="T10" fmla="*/ 406 w 705"/>
                      <a:gd name="T11" fmla="*/ 4 h 610"/>
                      <a:gd name="T12" fmla="*/ 316 w 705"/>
                      <a:gd name="T13" fmla="*/ 2 h 610"/>
                      <a:gd name="T14" fmla="*/ 231 w 705"/>
                      <a:gd name="T15" fmla="*/ 19 h 610"/>
                      <a:gd name="T16" fmla="*/ 155 w 705"/>
                      <a:gd name="T17" fmla="*/ 53 h 610"/>
                      <a:gd name="T18" fmla="*/ 92 w 705"/>
                      <a:gd name="T19" fmla="*/ 101 h 610"/>
                      <a:gd name="T20" fmla="*/ 42 w 705"/>
                      <a:gd name="T21" fmla="*/ 160 h 610"/>
                      <a:gd name="T22" fmla="*/ 12 w 705"/>
                      <a:gd name="T23" fmla="*/ 229 h 610"/>
                      <a:gd name="T24" fmla="*/ 0 w 705"/>
                      <a:gd name="T25" fmla="*/ 306 h 610"/>
                      <a:gd name="T26" fmla="*/ 12 w 705"/>
                      <a:gd name="T27" fmla="*/ 382 h 610"/>
                      <a:gd name="T28" fmla="*/ 42 w 705"/>
                      <a:gd name="T29" fmla="*/ 452 h 610"/>
                      <a:gd name="T30" fmla="*/ 92 w 705"/>
                      <a:gd name="T31" fmla="*/ 511 h 610"/>
                      <a:gd name="T32" fmla="*/ 155 w 705"/>
                      <a:gd name="T33" fmla="*/ 558 h 610"/>
                      <a:gd name="T34" fmla="*/ 231 w 705"/>
                      <a:gd name="T35" fmla="*/ 592 h 610"/>
                      <a:gd name="T36" fmla="*/ 316 w 705"/>
                      <a:gd name="T37" fmla="*/ 609 h 610"/>
                      <a:gd name="T38" fmla="*/ 406 w 705"/>
                      <a:gd name="T39" fmla="*/ 607 h 610"/>
                      <a:gd name="T40" fmla="*/ 489 w 705"/>
                      <a:gd name="T41" fmla="*/ 587 h 610"/>
                      <a:gd name="T42" fmla="*/ 564 w 705"/>
                      <a:gd name="T43" fmla="*/ 550 h 610"/>
                      <a:gd name="T44" fmla="*/ 624 w 705"/>
                      <a:gd name="T45" fmla="*/ 500 h 610"/>
                      <a:gd name="T46" fmla="*/ 670 w 705"/>
                      <a:gd name="T47" fmla="*/ 438 h 610"/>
                      <a:gd name="T48" fmla="*/ 698 w 705"/>
                      <a:gd name="T49" fmla="*/ 367 h 610"/>
                      <a:gd name="T50" fmla="*/ 675 w 705"/>
                      <a:gd name="T51" fmla="*/ 306 h 610"/>
                      <a:gd name="T52" fmla="*/ 666 w 705"/>
                      <a:gd name="T53" fmla="*/ 376 h 610"/>
                      <a:gd name="T54" fmla="*/ 636 w 705"/>
                      <a:gd name="T55" fmla="*/ 439 h 610"/>
                      <a:gd name="T56" fmla="*/ 591 w 705"/>
                      <a:gd name="T57" fmla="*/ 494 h 610"/>
                      <a:gd name="T58" fmla="*/ 533 w 705"/>
                      <a:gd name="T59" fmla="*/ 538 h 610"/>
                      <a:gd name="T60" fmla="*/ 463 w 705"/>
                      <a:gd name="T61" fmla="*/ 568 h 610"/>
                      <a:gd name="T62" fmla="*/ 386 w 705"/>
                      <a:gd name="T63" fmla="*/ 584 h 610"/>
                      <a:gd name="T64" fmla="*/ 303 w 705"/>
                      <a:gd name="T65" fmla="*/ 582 h 610"/>
                      <a:gd name="T66" fmla="*/ 227 w 705"/>
                      <a:gd name="T67" fmla="*/ 563 h 610"/>
                      <a:gd name="T68" fmla="*/ 160 w 705"/>
                      <a:gd name="T69" fmla="*/ 529 h 610"/>
                      <a:gd name="T70" fmla="*/ 103 w 705"/>
                      <a:gd name="T71" fmla="*/ 483 h 610"/>
                      <a:gd name="T72" fmla="*/ 61 w 705"/>
                      <a:gd name="T73" fmla="*/ 427 h 610"/>
                      <a:gd name="T74" fmla="*/ 36 w 705"/>
                      <a:gd name="T75" fmla="*/ 362 h 610"/>
                      <a:gd name="T76" fmla="*/ 29 w 705"/>
                      <a:gd name="T77" fmla="*/ 292 h 610"/>
                      <a:gd name="T78" fmla="*/ 44 w 705"/>
                      <a:gd name="T79" fmla="*/ 223 h 610"/>
                      <a:gd name="T80" fmla="*/ 77 w 705"/>
                      <a:gd name="T81" fmla="*/ 160 h 610"/>
                      <a:gd name="T82" fmla="*/ 124 w 705"/>
                      <a:gd name="T83" fmla="*/ 108 h 610"/>
                      <a:gd name="T84" fmla="*/ 185 w 705"/>
                      <a:gd name="T85" fmla="*/ 67 h 610"/>
                      <a:gd name="T86" fmla="*/ 257 w 705"/>
                      <a:gd name="T87" fmla="*/ 38 h 610"/>
                      <a:gd name="T88" fmla="*/ 336 w 705"/>
                      <a:gd name="T89" fmla="*/ 27 h 610"/>
                      <a:gd name="T90" fmla="*/ 418 w 705"/>
                      <a:gd name="T91" fmla="*/ 32 h 610"/>
                      <a:gd name="T92" fmla="*/ 493 w 705"/>
                      <a:gd name="T93" fmla="*/ 54 h 610"/>
                      <a:gd name="T94" fmla="*/ 558 w 705"/>
                      <a:gd name="T95" fmla="*/ 89 h 610"/>
                      <a:gd name="T96" fmla="*/ 611 w 705"/>
                      <a:gd name="T97" fmla="*/ 139 h 610"/>
                      <a:gd name="T98" fmla="*/ 650 w 705"/>
                      <a:gd name="T99" fmla="*/ 197 h 610"/>
                      <a:gd name="T100" fmla="*/ 672 w 705"/>
                      <a:gd name="T101" fmla="*/ 263 h 6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05" h="610">
                        <a:moveTo>
                          <a:pt x="705" y="306"/>
                        </a:moveTo>
                        <a:lnTo>
                          <a:pt x="705" y="289"/>
                        </a:lnTo>
                        <a:lnTo>
                          <a:pt x="704" y="274"/>
                        </a:lnTo>
                        <a:lnTo>
                          <a:pt x="701" y="260"/>
                        </a:lnTo>
                        <a:lnTo>
                          <a:pt x="698" y="244"/>
                        </a:lnTo>
                        <a:lnTo>
                          <a:pt x="694" y="229"/>
                        </a:lnTo>
                        <a:lnTo>
                          <a:pt x="689" y="215"/>
                        </a:lnTo>
                        <a:lnTo>
                          <a:pt x="683" y="201"/>
                        </a:lnTo>
                        <a:lnTo>
                          <a:pt x="678" y="187"/>
                        </a:lnTo>
                        <a:lnTo>
                          <a:pt x="670" y="174"/>
                        </a:lnTo>
                        <a:lnTo>
                          <a:pt x="662" y="160"/>
                        </a:lnTo>
                        <a:lnTo>
                          <a:pt x="654" y="148"/>
                        </a:lnTo>
                        <a:lnTo>
                          <a:pt x="644" y="136"/>
                        </a:lnTo>
                        <a:lnTo>
                          <a:pt x="635" y="123"/>
                        </a:lnTo>
                        <a:lnTo>
                          <a:pt x="624" y="112"/>
                        </a:lnTo>
                        <a:lnTo>
                          <a:pt x="614" y="101"/>
                        </a:lnTo>
                        <a:lnTo>
                          <a:pt x="602" y="91"/>
                        </a:lnTo>
                        <a:lnTo>
                          <a:pt x="590" y="80"/>
                        </a:lnTo>
                        <a:lnTo>
                          <a:pt x="577" y="70"/>
                        </a:lnTo>
                        <a:lnTo>
                          <a:pt x="564" y="61"/>
                        </a:lnTo>
                        <a:lnTo>
                          <a:pt x="550" y="53"/>
                        </a:lnTo>
                        <a:lnTo>
                          <a:pt x="535" y="44"/>
                        </a:lnTo>
                        <a:lnTo>
                          <a:pt x="520" y="37"/>
                        </a:lnTo>
                        <a:lnTo>
                          <a:pt x="506" y="31"/>
                        </a:lnTo>
                        <a:lnTo>
                          <a:pt x="489" y="25"/>
                        </a:lnTo>
                        <a:lnTo>
                          <a:pt x="474" y="19"/>
                        </a:lnTo>
                        <a:lnTo>
                          <a:pt x="457" y="15"/>
                        </a:lnTo>
                        <a:lnTo>
                          <a:pt x="441" y="11"/>
                        </a:lnTo>
                        <a:lnTo>
                          <a:pt x="424" y="6"/>
                        </a:lnTo>
                        <a:lnTo>
                          <a:pt x="406" y="4"/>
                        </a:lnTo>
                        <a:lnTo>
                          <a:pt x="388" y="2"/>
                        </a:lnTo>
                        <a:lnTo>
                          <a:pt x="371" y="1"/>
                        </a:lnTo>
                        <a:lnTo>
                          <a:pt x="353" y="0"/>
                        </a:lnTo>
                        <a:lnTo>
                          <a:pt x="334" y="1"/>
                        </a:lnTo>
                        <a:lnTo>
                          <a:pt x="316" y="2"/>
                        </a:lnTo>
                        <a:lnTo>
                          <a:pt x="298" y="4"/>
                        </a:lnTo>
                        <a:lnTo>
                          <a:pt x="282" y="6"/>
                        </a:lnTo>
                        <a:lnTo>
                          <a:pt x="264" y="11"/>
                        </a:lnTo>
                        <a:lnTo>
                          <a:pt x="247" y="15"/>
                        </a:lnTo>
                        <a:lnTo>
                          <a:pt x="231" y="19"/>
                        </a:lnTo>
                        <a:lnTo>
                          <a:pt x="215" y="25"/>
                        </a:lnTo>
                        <a:lnTo>
                          <a:pt x="200" y="31"/>
                        </a:lnTo>
                        <a:lnTo>
                          <a:pt x="185" y="37"/>
                        </a:lnTo>
                        <a:lnTo>
                          <a:pt x="169" y="44"/>
                        </a:lnTo>
                        <a:lnTo>
                          <a:pt x="155" y="53"/>
                        </a:lnTo>
                        <a:lnTo>
                          <a:pt x="142" y="61"/>
                        </a:lnTo>
                        <a:lnTo>
                          <a:pt x="129" y="70"/>
                        </a:lnTo>
                        <a:lnTo>
                          <a:pt x="116" y="80"/>
                        </a:lnTo>
                        <a:lnTo>
                          <a:pt x="103" y="91"/>
                        </a:lnTo>
                        <a:lnTo>
                          <a:pt x="92" y="101"/>
                        </a:lnTo>
                        <a:lnTo>
                          <a:pt x="80" y="112"/>
                        </a:lnTo>
                        <a:lnTo>
                          <a:pt x="70" y="123"/>
                        </a:lnTo>
                        <a:lnTo>
                          <a:pt x="60" y="136"/>
                        </a:lnTo>
                        <a:lnTo>
                          <a:pt x="51" y="148"/>
                        </a:lnTo>
                        <a:lnTo>
                          <a:pt x="42" y="160"/>
                        </a:lnTo>
                        <a:lnTo>
                          <a:pt x="35" y="174"/>
                        </a:lnTo>
                        <a:lnTo>
                          <a:pt x="28" y="187"/>
                        </a:lnTo>
                        <a:lnTo>
                          <a:pt x="21" y="201"/>
                        </a:lnTo>
                        <a:lnTo>
                          <a:pt x="16" y="215"/>
                        </a:lnTo>
                        <a:lnTo>
                          <a:pt x="12" y="229"/>
                        </a:lnTo>
                        <a:lnTo>
                          <a:pt x="7" y="244"/>
                        </a:lnTo>
                        <a:lnTo>
                          <a:pt x="4" y="260"/>
                        </a:lnTo>
                        <a:lnTo>
                          <a:pt x="2" y="274"/>
                        </a:lnTo>
                        <a:lnTo>
                          <a:pt x="1" y="289"/>
                        </a:lnTo>
                        <a:lnTo>
                          <a:pt x="0" y="306"/>
                        </a:lnTo>
                        <a:lnTo>
                          <a:pt x="1" y="321"/>
                        </a:lnTo>
                        <a:lnTo>
                          <a:pt x="2" y="337"/>
                        </a:lnTo>
                        <a:lnTo>
                          <a:pt x="4" y="352"/>
                        </a:lnTo>
                        <a:lnTo>
                          <a:pt x="7" y="367"/>
                        </a:lnTo>
                        <a:lnTo>
                          <a:pt x="12" y="382"/>
                        </a:lnTo>
                        <a:lnTo>
                          <a:pt x="16" y="396"/>
                        </a:lnTo>
                        <a:lnTo>
                          <a:pt x="21" y="410"/>
                        </a:lnTo>
                        <a:lnTo>
                          <a:pt x="28" y="425"/>
                        </a:lnTo>
                        <a:lnTo>
                          <a:pt x="35" y="438"/>
                        </a:lnTo>
                        <a:lnTo>
                          <a:pt x="42" y="452"/>
                        </a:lnTo>
                        <a:lnTo>
                          <a:pt x="51" y="464"/>
                        </a:lnTo>
                        <a:lnTo>
                          <a:pt x="60" y="476"/>
                        </a:lnTo>
                        <a:lnTo>
                          <a:pt x="70" y="488"/>
                        </a:lnTo>
                        <a:lnTo>
                          <a:pt x="80" y="500"/>
                        </a:lnTo>
                        <a:lnTo>
                          <a:pt x="92" y="511"/>
                        </a:lnTo>
                        <a:lnTo>
                          <a:pt x="103" y="521"/>
                        </a:lnTo>
                        <a:lnTo>
                          <a:pt x="116" y="531"/>
                        </a:lnTo>
                        <a:lnTo>
                          <a:pt x="129" y="541"/>
                        </a:lnTo>
                        <a:lnTo>
                          <a:pt x="142" y="550"/>
                        </a:lnTo>
                        <a:lnTo>
                          <a:pt x="155" y="558"/>
                        </a:lnTo>
                        <a:lnTo>
                          <a:pt x="169" y="566"/>
                        </a:lnTo>
                        <a:lnTo>
                          <a:pt x="185" y="574"/>
                        </a:lnTo>
                        <a:lnTo>
                          <a:pt x="200" y="581"/>
                        </a:lnTo>
                        <a:lnTo>
                          <a:pt x="215" y="587"/>
                        </a:lnTo>
                        <a:lnTo>
                          <a:pt x="231" y="592"/>
                        </a:lnTo>
                        <a:lnTo>
                          <a:pt x="247" y="597"/>
                        </a:lnTo>
                        <a:lnTo>
                          <a:pt x="264" y="601"/>
                        </a:lnTo>
                        <a:lnTo>
                          <a:pt x="282" y="604"/>
                        </a:lnTo>
                        <a:lnTo>
                          <a:pt x="298" y="607"/>
                        </a:lnTo>
                        <a:lnTo>
                          <a:pt x="316" y="609"/>
                        </a:lnTo>
                        <a:lnTo>
                          <a:pt x="334" y="610"/>
                        </a:lnTo>
                        <a:lnTo>
                          <a:pt x="353" y="610"/>
                        </a:lnTo>
                        <a:lnTo>
                          <a:pt x="371" y="610"/>
                        </a:lnTo>
                        <a:lnTo>
                          <a:pt x="388" y="609"/>
                        </a:lnTo>
                        <a:lnTo>
                          <a:pt x="406" y="607"/>
                        </a:lnTo>
                        <a:lnTo>
                          <a:pt x="424" y="604"/>
                        </a:lnTo>
                        <a:lnTo>
                          <a:pt x="441" y="601"/>
                        </a:lnTo>
                        <a:lnTo>
                          <a:pt x="457" y="597"/>
                        </a:lnTo>
                        <a:lnTo>
                          <a:pt x="474" y="592"/>
                        </a:lnTo>
                        <a:lnTo>
                          <a:pt x="489" y="587"/>
                        </a:lnTo>
                        <a:lnTo>
                          <a:pt x="506" y="581"/>
                        </a:lnTo>
                        <a:lnTo>
                          <a:pt x="520" y="574"/>
                        </a:lnTo>
                        <a:lnTo>
                          <a:pt x="535" y="566"/>
                        </a:lnTo>
                        <a:lnTo>
                          <a:pt x="550" y="558"/>
                        </a:lnTo>
                        <a:lnTo>
                          <a:pt x="564" y="550"/>
                        </a:lnTo>
                        <a:lnTo>
                          <a:pt x="577" y="541"/>
                        </a:lnTo>
                        <a:lnTo>
                          <a:pt x="590" y="531"/>
                        </a:lnTo>
                        <a:lnTo>
                          <a:pt x="602" y="521"/>
                        </a:lnTo>
                        <a:lnTo>
                          <a:pt x="614" y="511"/>
                        </a:lnTo>
                        <a:lnTo>
                          <a:pt x="624" y="500"/>
                        </a:lnTo>
                        <a:lnTo>
                          <a:pt x="635" y="488"/>
                        </a:lnTo>
                        <a:lnTo>
                          <a:pt x="644" y="476"/>
                        </a:lnTo>
                        <a:lnTo>
                          <a:pt x="654" y="464"/>
                        </a:lnTo>
                        <a:lnTo>
                          <a:pt x="662" y="452"/>
                        </a:lnTo>
                        <a:lnTo>
                          <a:pt x="670" y="438"/>
                        </a:lnTo>
                        <a:lnTo>
                          <a:pt x="678" y="425"/>
                        </a:lnTo>
                        <a:lnTo>
                          <a:pt x="683" y="410"/>
                        </a:lnTo>
                        <a:lnTo>
                          <a:pt x="689" y="396"/>
                        </a:lnTo>
                        <a:lnTo>
                          <a:pt x="694" y="382"/>
                        </a:lnTo>
                        <a:lnTo>
                          <a:pt x="698" y="367"/>
                        </a:lnTo>
                        <a:lnTo>
                          <a:pt x="701" y="352"/>
                        </a:lnTo>
                        <a:lnTo>
                          <a:pt x="704" y="337"/>
                        </a:lnTo>
                        <a:lnTo>
                          <a:pt x="705" y="321"/>
                        </a:lnTo>
                        <a:lnTo>
                          <a:pt x="705" y="306"/>
                        </a:lnTo>
                        <a:close/>
                        <a:moveTo>
                          <a:pt x="675" y="306"/>
                        </a:moveTo>
                        <a:lnTo>
                          <a:pt x="675" y="320"/>
                        </a:lnTo>
                        <a:lnTo>
                          <a:pt x="674" y="335"/>
                        </a:lnTo>
                        <a:lnTo>
                          <a:pt x="672" y="348"/>
                        </a:lnTo>
                        <a:lnTo>
                          <a:pt x="669" y="362"/>
                        </a:lnTo>
                        <a:lnTo>
                          <a:pt x="666" y="376"/>
                        </a:lnTo>
                        <a:lnTo>
                          <a:pt x="661" y="389"/>
                        </a:lnTo>
                        <a:lnTo>
                          <a:pt x="656" y="402"/>
                        </a:lnTo>
                        <a:lnTo>
                          <a:pt x="650" y="415"/>
                        </a:lnTo>
                        <a:lnTo>
                          <a:pt x="643" y="427"/>
                        </a:lnTo>
                        <a:lnTo>
                          <a:pt x="636" y="439"/>
                        </a:lnTo>
                        <a:lnTo>
                          <a:pt x="629" y="450"/>
                        </a:lnTo>
                        <a:lnTo>
                          <a:pt x="621" y="462"/>
                        </a:lnTo>
                        <a:lnTo>
                          <a:pt x="611" y="473"/>
                        </a:lnTo>
                        <a:lnTo>
                          <a:pt x="602" y="483"/>
                        </a:lnTo>
                        <a:lnTo>
                          <a:pt x="591" y="494"/>
                        </a:lnTo>
                        <a:lnTo>
                          <a:pt x="580" y="504"/>
                        </a:lnTo>
                        <a:lnTo>
                          <a:pt x="570" y="513"/>
                        </a:lnTo>
                        <a:lnTo>
                          <a:pt x="558" y="521"/>
                        </a:lnTo>
                        <a:lnTo>
                          <a:pt x="546" y="529"/>
                        </a:lnTo>
                        <a:lnTo>
                          <a:pt x="533" y="538"/>
                        </a:lnTo>
                        <a:lnTo>
                          <a:pt x="520" y="545"/>
                        </a:lnTo>
                        <a:lnTo>
                          <a:pt x="507" y="551"/>
                        </a:lnTo>
                        <a:lnTo>
                          <a:pt x="493" y="558"/>
                        </a:lnTo>
                        <a:lnTo>
                          <a:pt x="478" y="563"/>
                        </a:lnTo>
                        <a:lnTo>
                          <a:pt x="463" y="568"/>
                        </a:lnTo>
                        <a:lnTo>
                          <a:pt x="449" y="573"/>
                        </a:lnTo>
                        <a:lnTo>
                          <a:pt x="433" y="577"/>
                        </a:lnTo>
                        <a:lnTo>
                          <a:pt x="418" y="580"/>
                        </a:lnTo>
                        <a:lnTo>
                          <a:pt x="401" y="582"/>
                        </a:lnTo>
                        <a:lnTo>
                          <a:pt x="386" y="584"/>
                        </a:lnTo>
                        <a:lnTo>
                          <a:pt x="369" y="585"/>
                        </a:lnTo>
                        <a:lnTo>
                          <a:pt x="353" y="585"/>
                        </a:lnTo>
                        <a:lnTo>
                          <a:pt x="336" y="585"/>
                        </a:lnTo>
                        <a:lnTo>
                          <a:pt x="320" y="584"/>
                        </a:lnTo>
                        <a:lnTo>
                          <a:pt x="303" y="582"/>
                        </a:lnTo>
                        <a:lnTo>
                          <a:pt x="288" y="580"/>
                        </a:lnTo>
                        <a:lnTo>
                          <a:pt x="272" y="577"/>
                        </a:lnTo>
                        <a:lnTo>
                          <a:pt x="257" y="573"/>
                        </a:lnTo>
                        <a:lnTo>
                          <a:pt x="241" y="568"/>
                        </a:lnTo>
                        <a:lnTo>
                          <a:pt x="227" y="563"/>
                        </a:lnTo>
                        <a:lnTo>
                          <a:pt x="212" y="558"/>
                        </a:lnTo>
                        <a:lnTo>
                          <a:pt x="199" y="551"/>
                        </a:lnTo>
                        <a:lnTo>
                          <a:pt x="185" y="545"/>
                        </a:lnTo>
                        <a:lnTo>
                          <a:pt x="172" y="538"/>
                        </a:lnTo>
                        <a:lnTo>
                          <a:pt x="160" y="529"/>
                        </a:lnTo>
                        <a:lnTo>
                          <a:pt x="147" y="521"/>
                        </a:lnTo>
                        <a:lnTo>
                          <a:pt x="135" y="513"/>
                        </a:lnTo>
                        <a:lnTo>
                          <a:pt x="124" y="504"/>
                        </a:lnTo>
                        <a:lnTo>
                          <a:pt x="113" y="494"/>
                        </a:lnTo>
                        <a:lnTo>
                          <a:pt x="103" y="483"/>
                        </a:lnTo>
                        <a:lnTo>
                          <a:pt x="93" y="473"/>
                        </a:lnTo>
                        <a:lnTo>
                          <a:pt x="85" y="462"/>
                        </a:lnTo>
                        <a:lnTo>
                          <a:pt x="77" y="450"/>
                        </a:lnTo>
                        <a:lnTo>
                          <a:pt x="68" y="439"/>
                        </a:lnTo>
                        <a:lnTo>
                          <a:pt x="61" y="427"/>
                        </a:lnTo>
                        <a:lnTo>
                          <a:pt x="54" y="415"/>
                        </a:lnTo>
                        <a:lnTo>
                          <a:pt x="49" y="402"/>
                        </a:lnTo>
                        <a:lnTo>
                          <a:pt x="44" y="389"/>
                        </a:lnTo>
                        <a:lnTo>
                          <a:pt x="40" y="376"/>
                        </a:lnTo>
                        <a:lnTo>
                          <a:pt x="36" y="362"/>
                        </a:lnTo>
                        <a:lnTo>
                          <a:pt x="33" y="348"/>
                        </a:lnTo>
                        <a:lnTo>
                          <a:pt x="31" y="335"/>
                        </a:lnTo>
                        <a:lnTo>
                          <a:pt x="29" y="320"/>
                        </a:lnTo>
                        <a:lnTo>
                          <a:pt x="29" y="306"/>
                        </a:lnTo>
                        <a:lnTo>
                          <a:pt x="29" y="292"/>
                        </a:lnTo>
                        <a:lnTo>
                          <a:pt x="31" y="277"/>
                        </a:lnTo>
                        <a:lnTo>
                          <a:pt x="33" y="263"/>
                        </a:lnTo>
                        <a:lnTo>
                          <a:pt x="36" y="249"/>
                        </a:lnTo>
                        <a:lnTo>
                          <a:pt x="40" y="236"/>
                        </a:lnTo>
                        <a:lnTo>
                          <a:pt x="44" y="223"/>
                        </a:lnTo>
                        <a:lnTo>
                          <a:pt x="49" y="209"/>
                        </a:lnTo>
                        <a:lnTo>
                          <a:pt x="54" y="197"/>
                        </a:lnTo>
                        <a:lnTo>
                          <a:pt x="61" y="185"/>
                        </a:lnTo>
                        <a:lnTo>
                          <a:pt x="68" y="173"/>
                        </a:lnTo>
                        <a:lnTo>
                          <a:pt x="77" y="160"/>
                        </a:lnTo>
                        <a:lnTo>
                          <a:pt x="85" y="149"/>
                        </a:lnTo>
                        <a:lnTo>
                          <a:pt x="93" y="139"/>
                        </a:lnTo>
                        <a:lnTo>
                          <a:pt x="103" y="127"/>
                        </a:lnTo>
                        <a:lnTo>
                          <a:pt x="113" y="118"/>
                        </a:lnTo>
                        <a:lnTo>
                          <a:pt x="124" y="108"/>
                        </a:lnTo>
                        <a:lnTo>
                          <a:pt x="135" y="99"/>
                        </a:lnTo>
                        <a:lnTo>
                          <a:pt x="147" y="89"/>
                        </a:lnTo>
                        <a:lnTo>
                          <a:pt x="160" y="81"/>
                        </a:lnTo>
                        <a:lnTo>
                          <a:pt x="172" y="74"/>
                        </a:lnTo>
                        <a:lnTo>
                          <a:pt x="185" y="67"/>
                        </a:lnTo>
                        <a:lnTo>
                          <a:pt x="199" y="60"/>
                        </a:lnTo>
                        <a:lnTo>
                          <a:pt x="212" y="54"/>
                        </a:lnTo>
                        <a:lnTo>
                          <a:pt x="227" y="48"/>
                        </a:lnTo>
                        <a:lnTo>
                          <a:pt x="241" y="43"/>
                        </a:lnTo>
                        <a:lnTo>
                          <a:pt x="257" y="38"/>
                        </a:lnTo>
                        <a:lnTo>
                          <a:pt x="272" y="35"/>
                        </a:lnTo>
                        <a:lnTo>
                          <a:pt x="288" y="32"/>
                        </a:lnTo>
                        <a:lnTo>
                          <a:pt x="303" y="29"/>
                        </a:lnTo>
                        <a:lnTo>
                          <a:pt x="320" y="28"/>
                        </a:lnTo>
                        <a:lnTo>
                          <a:pt x="336" y="27"/>
                        </a:lnTo>
                        <a:lnTo>
                          <a:pt x="353" y="26"/>
                        </a:lnTo>
                        <a:lnTo>
                          <a:pt x="369" y="27"/>
                        </a:lnTo>
                        <a:lnTo>
                          <a:pt x="386" y="28"/>
                        </a:lnTo>
                        <a:lnTo>
                          <a:pt x="401" y="29"/>
                        </a:lnTo>
                        <a:lnTo>
                          <a:pt x="418" y="32"/>
                        </a:lnTo>
                        <a:lnTo>
                          <a:pt x="433" y="35"/>
                        </a:lnTo>
                        <a:lnTo>
                          <a:pt x="449" y="38"/>
                        </a:lnTo>
                        <a:lnTo>
                          <a:pt x="463" y="43"/>
                        </a:lnTo>
                        <a:lnTo>
                          <a:pt x="478" y="48"/>
                        </a:lnTo>
                        <a:lnTo>
                          <a:pt x="493" y="54"/>
                        </a:lnTo>
                        <a:lnTo>
                          <a:pt x="507" y="60"/>
                        </a:lnTo>
                        <a:lnTo>
                          <a:pt x="520" y="67"/>
                        </a:lnTo>
                        <a:lnTo>
                          <a:pt x="533" y="74"/>
                        </a:lnTo>
                        <a:lnTo>
                          <a:pt x="546" y="81"/>
                        </a:lnTo>
                        <a:lnTo>
                          <a:pt x="558" y="89"/>
                        </a:lnTo>
                        <a:lnTo>
                          <a:pt x="570" y="99"/>
                        </a:lnTo>
                        <a:lnTo>
                          <a:pt x="580" y="108"/>
                        </a:lnTo>
                        <a:lnTo>
                          <a:pt x="591" y="118"/>
                        </a:lnTo>
                        <a:lnTo>
                          <a:pt x="602" y="127"/>
                        </a:lnTo>
                        <a:lnTo>
                          <a:pt x="611" y="139"/>
                        </a:lnTo>
                        <a:lnTo>
                          <a:pt x="621" y="149"/>
                        </a:lnTo>
                        <a:lnTo>
                          <a:pt x="629" y="160"/>
                        </a:lnTo>
                        <a:lnTo>
                          <a:pt x="636" y="173"/>
                        </a:lnTo>
                        <a:lnTo>
                          <a:pt x="643" y="185"/>
                        </a:lnTo>
                        <a:lnTo>
                          <a:pt x="650" y="197"/>
                        </a:lnTo>
                        <a:lnTo>
                          <a:pt x="656" y="209"/>
                        </a:lnTo>
                        <a:lnTo>
                          <a:pt x="661" y="223"/>
                        </a:lnTo>
                        <a:lnTo>
                          <a:pt x="666" y="236"/>
                        </a:lnTo>
                        <a:lnTo>
                          <a:pt x="669" y="249"/>
                        </a:lnTo>
                        <a:lnTo>
                          <a:pt x="672" y="263"/>
                        </a:lnTo>
                        <a:lnTo>
                          <a:pt x="674" y="277"/>
                        </a:lnTo>
                        <a:lnTo>
                          <a:pt x="675" y="292"/>
                        </a:lnTo>
                        <a:lnTo>
                          <a:pt x="675" y="306"/>
                        </a:lnTo>
                        <a:close/>
                      </a:path>
                    </a:pathLst>
                  </a:custGeom>
                  <a:solidFill>
                    <a:srgbClr val="60B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6" name="Freeform 7952">
                    <a:extLst>
                      <a:ext uri="{FF2B5EF4-FFF2-40B4-BE49-F238E27FC236}">
                        <a16:creationId xmlns:a16="http://schemas.microsoft.com/office/drawing/2014/main" xmlns="" id="{5A89F527-B927-42EB-A553-11DCA52B7E4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60" y="1221"/>
                    <a:ext cx="113" cy="117"/>
                  </a:xfrm>
                  <a:custGeom>
                    <a:avLst/>
                    <a:gdLst>
                      <a:gd name="T0" fmla="*/ 668 w 676"/>
                      <a:gd name="T1" fmla="*/ 232 h 584"/>
                      <a:gd name="T2" fmla="*/ 642 w 676"/>
                      <a:gd name="T3" fmla="*/ 165 h 584"/>
                      <a:gd name="T4" fmla="*/ 599 w 676"/>
                      <a:gd name="T5" fmla="*/ 106 h 584"/>
                      <a:gd name="T6" fmla="*/ 539 w 676"/>
                      <a:gd name="T7" fmla="*/ 57 h 584"/>
                      <a:gd name="T8" fmla="*/ 469 w 676"/>
                      <a:gd name="T9" fmla="*/ 22 h 584"/>
                      <a:gd name="T10" fmla="*/ 389 w 676"/>
                      <a:gd name="T11" fmla="*/ 3 h 584"/>
                      <a:gd name="T12" fmla="*/ 303 w 676"/>
                      <a:gd name="T13" fmla="*/ 1 h 584"/>
                      <a:gd name="T14" fmla="*/ 222 w 676"/>
                      <a:gd name="T15" fmla="*/ 17 h 584"/>
                      <a:gd name="T16" fmla="*/ 148 w 676"/>
                      <a:gd name="T17" fmla="*/ 49 h 584"/>
                      <a:gd name="T18" fmla="*/ 88 w 676"/>
                      <a:gd name="T19" fmla="*/ 95 h 584"/>
                      <a:gd name="T20" fmla="*/ 40 w 676"/>
                      <a:gd name="T21" fmla="*/ 152 h 584"/>
                      <a:gd name="T22" fmla="*/ 11 w 676"/>
                      <a:gd name="T23" fmla="*/ 219 h 584"/>
                      <a:gd name="T24" fmla="*/ 0 w 676"/>
                      <a:gd name="T25" fmla="*/ 292 h 584"/>
                      <a:gd name="T26" fmla="*/ 11 w 676"/>
                      <a:gd name="T27" fmla="*/ 365 h 584"/>
                      <a:gd name="T28" fmla="*/ 40 w 676"/>
                      <a:gd name="T29" fmla="*/ 431 h 584"/>
                      <a:gd name="T30" fmla="*/ 88 w 676"/>
                      <a:gd name="T31" fmla="*/ 488 h 584"/>
                      <a:gd name="T32" fmla="*/ 148 w 676"/>
                      <a:gd name="T33" fmla="*/ 534 h 584"/>
                      <a:gd name="T34" fmla="*/ 222 w 676"/>
                      <a:gd name="T35" fmla="*/ 566 h 584"/>
                      <a:gd name="T36" fmla="*/ 303 w 676"/>
                      <a:gd name="T37" fmla="*/ 582 h 584"/>
                      <a:gd name="T38" fmla="*/ 389 w 676"/>
                      <a:gd name="T39" fmla="*/ 581 h 584"/>
                      <a:gd name="T40" fmla="*/ 469 w 676"/>
                      <a:gd name="T41" fmla="*/ 561 h 584"/>
                      <a:gd name="T42" fmla="*/ 539 w 676"/>
                      <a:gd name="T43" fmla="*/ 526 h 584"/>
                      <a:gd name="T44" fmla="*/ 599 w 676"/>
                      <a:gd name="T45" fmla="*/ 478 h 584"/>
                      <a:gd name="T46" fmla="*/ 642 w 676"/>
                      <a:gd name="T47" fmla="*/ 418 h 584"/>
                      <a:gd name="T48" fmla="*/ 668 w 676"/>
                      <a:gd name="T49" fmla="*/ 350 h 584"/>
                      <a:gd name="T50" fmla="*/ 646 w 676"/>
                      <a:gd name="T51" fmla="*/ 292 h 584"/>
                      <a:gd name="T52" fmla="*/ 636 w 676"/>
                      <a:gd name="T53" fmla="*/ 359 h 584"/>
                      <a:gd name="T54" fmla="*/ 608 w 676"/>
                      <a:gd name="T55" fmla="*/ 419 h 584"/>
                      <a:gd name="T56" fmla="*/ 565 w 676"/>
                      <a:gd name="T57" fmla="*/ 471 h 584"/>
                      <a:gd name="T58" fmla="*/ 510 w 676"/>
                      <a:gd name="T59" fmla="*/ 513 h 584"/>
                      <a:gd name="T60" fmla="*/ 443 w 676"/>
                      <a:gd name="T61" fmla="*/ 542 h 584"/>
                      <a:gd name="T62" fmla="*/ 369 w 676"/>
                      <a:gd name="T63" fmla="*/ 557 h 584"/>
                      <a:gd name="T64" fmla="*/ 290 w 676"/>
                      <a:gd name="T65" fmla="*/ 555 h 584"/>
                      <a:gd name="T66" fmla="*/ 217 w 676"/>
                      <a:gd name="T67" fmla="*/ 538 h 584"/>
                      <a:gd name="T68" fmla="*/ 153 w 676"/>
                      <a:gd name="T69" fmla="*/ 505 h 584"/>
                      <a:gd name="T70" fmla="*/ 100 w 676"/>
                      <a:gd name="T71" fmla="*/ 461 h 584"/>
                      <a:gd name="T72" fmla="*/ 59 w 676"/>
                      <a:gd name="T73" fmla="*/ 408 h 584"/>
                      <a:gd name="T74" fmla="*/ 36 w 676"/>
                      <a:gd name="T75" fmla="*/ 345 h 584"/>
                      <a:gd name="T76" fmla="*/ 30 w 676"/>
                      <a:gd name="T77" fmla="*/ 278 h 584"/>
                      <a:gd name="T78" fmla="*/ 43 w 676"/>
                      <a:gd name="T79" fmla="*/ 212 h 584"/>
                      <a:gd name="T80" fmla="*/ 74 w 676"/>
                      <a:gd name="T81" fmla="*/ 153 h 584"/>
                      <a:gd name="T82" fmla="*/ 120 w 676"/>
                      <a:gd name="T83" fmla="*/ 103 h 584"/>
                      <a:gd name="T84" fmla="*/ 178 w 676"/>
                      <a:gd name="T85" fmla="*/ 63 h 584"/>
                      <a:gd name="T86" fmla="*/ 245 w 676"/>
                      <a:gd name="T87" fmla="*/ 37 h 584"/>
                      <a:gd name="T88" fmla="*/ 321 w 676"/>
                      <a:gd name="T89" fmla="*/ 25 h 584"/>
                      <a:gd name="T90" fmla="*/ 399 w 676"/>
                      <a:gd name="T91" fmla="*/ 30 h 584"/>
                      <a:gd name="T92" fmla="*/ 471 w 676"/>
                      <a:gd name="T93" fmla="*/ 51 h 584"/>
                      <a:gd name="T94" fmla="*/ 533 w 676"/>
                      <a:gd name="T95" fmla="*/ 86 h 584"/>
                      <a:gd name="T96" fmla="*/ 584 w 676"/>
                      <a:gd name="T97" fmla="*/ 132 h 584"/>
                      <a:gd name="T98" fmla="*/ 621 w 676"/>
                      <a:gd name="T99" fmla="*/ 188 h 584"/>
                      <a:gd name="T100" fmla="*/ 642 w 676"/>
                      <a:gd name="T101" fmla="*/ 251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76" h="584">
                        <a:moveTo>
                          <a:pt x="676" y="292"/>
                        </a:moveTo>
                        <a:lnTo>
                          <a:pt x="674" y="276"/>
                        </a:lnTo>
                        <a:lnTo>
                          <a:pt x="673" y="262"/>
                        </a:lnTo>
                        <a:lnTo>
                          <a:pt x="671" y="247"/>
                        </a:lnTo>
                        <a:lnTo>
                          <a:pt x="668" y="232"/>
                        </a:lnTo>
                        <a:lnTo>
                          <a:pt x="665" y="219"/>
                        </a:lnTo>
                        <a:lnTo>
                          <a:pt x="660" y="205"/>
                        </a:lnTo>
                        <a:lnTo>
                          <a:pt x="654" y="191"/>
                        </a:lnTo>
                        <a:lnTo>
                          <a:pt x="648" y="178"/>
                        </a:lnTo>
                        <a:lnTo>
                          <a:pt x="642" y="165"/>
                        </a:lnTo>
                        <a:lnTo>
                          <a:pt x="634" y="152"/>
                        </a:lnTo>
                        <a:lnTo>
                          <a:pt x="626" y="140"/>
                        </a:lnTo>
                        <a:lnTo>
                          <a:pt x="617" y="128"/>
                        </a:lnTo>
                        <a:lnTo>
                          <a:pt x="608" y="116"/>
                        </a:lnTo>
                        <a:lnTo>
                          <a:pt x="599" y="106"/>
                        </a:lnTo>
                        <a:lnTo>
                          <a:pt x="588" y="95"/>
                        </a:lnTo>
                        <a:lnTo>
                          <a:pt x="576" y="85"/>
                        </a:lnTo>
                        <a:lnTo>
                          <a:pt x="564" y="75"/>
                        </a:lnTo>
                        <a:lnTo>
                          <a:pt x="552" y="66"/>
                        </a:lnTo>
                        <a:lnTo>
                          <a:pt x="539" y="57"/>
                        </a:lnTo>
                        <a:lnTo>
                          <a:pt x="526" y="49"/>
                        </a:lnTo>
                        <a:lnTo>
                          <a:pt x="512" y="42"/>
                        </a:lnTo>
                        <a:lnTo>
                          <a:pt x="499" y="34"/>
                        </a:lnTo>
                        <a:lnTo>
                          <a:pt x="484" y="28"/>
                        </a:lnTo>
                        <a:lnTo>
                          <a:pt x="469" y="22"/>
                        </a:lnTo>
                        <a:lnTo>
                          <a:pt x="454" y="17"/>
                        </a:lnTo>
                        <a:lnTo>
                          <a:pt x="437" y="13"/>
                        </a:lnTo>
                        <a:lnTo>
                          <a:pt x="422" y="9"/>
                        </a:lnTo>
                        <a:lnTo>
                          <a:pt x="405" y="6"/>
                        </a:lnTo>
                        <a:lnTo>
                          <a:pt x="389" y="3"/>
                        </a:lnTo>
                        <a:lnTo>
                          <a:pt x="372" y="1"/>
                        </a:lnTo>
                        <a:lnTo>
                          <a:pt x="354" y="0"/>
                        </a:lnTo>
                        <a:lnTo>
                          <a:pt x="338" y="0"/>
                        </a:lnTo>
                        <a:lnTo>
                          <a:pt x="320" y="0"/>
                        </a:lnTo>
                        <a:lnTo>
                          <a:pt x="303" y="1"/>
                        </a:lnTo>
                        <a:lnTo>
                          <a:pt x="286" y="3"/>
                        </a:lnTo>
                        <a:lnTo>
                          <a:pt x="269" y="6"/>
                        </a:lnTo>
                        <a:lnTo>
                          <a:pt x="253" y="9"/>
                        </a:lnTo>
                        <a:lnTo>
                          <a:pt x="237" y="13"/>
                        </a:lnTo>
                        <a:lnTo>
                          <a:pt x="222" y="17"/>
                        </a:lnTo>
                        <a:lnTo>
                          <a:pt x="206" y="22"/>
                        </a:lnTo>
                        <a:lnTo>
                          <a:pt x="191" y="28"/>
                        </a:lnTo>
                        <a:lnTo>
                          <a:pt x="177" y="34"/>
                        </a:lnTo>
                        <a:lnTo>
                          <a:pt x="162" y="42"/>
                        </a:lnTo>
                        <a:lnTo>
                          <a:pt x="148" y="49"/>
                        </a:lnTo>
                        <a:lnTo>
                          <a:pt x="135" y="57"/>
                        </a:lnTo>
                        <a:lnTo>
                          <a:pt x="122" y="66"/>
                        </a:lnTo>
                        <a:lnTo>
                          <a:pt x="110" y="75"/>
                        </a:lnTo>
                        <a:lnTo>
                          <a:pt x="98" y="85"/>
                        </a:lnTo>
                        <a:lnTo>
                          <a:pt x="88" y="95"/>
                        </a:lnTo>
                        <a:lnTo>
                          <a:pt x="77" y="106"/>
                        </a:lnTo>
                        <a:lnTo>
                          <a:pt x="66" y="116"/>
                        </a:lnTo>
                        <a:lnTo>
                          <a:pt x="57" y="128"/>
                        </a:lnTo>
                        <a:lnTo>
                          <a:pt x="49" y="140"/>
                        </a:lnTo>
                        <a:lnTo>
                          <a:pt x="40" y="152"/>
                        </a:lnTo>
                        <a:lnTo>
                          <a:pt x="33" y="165"/>
                        </a:lnTo>
                        <a:lnTo>
                          <a:pt x="26" y="178"/>
                        </a:lnTo>
                        <a:lnTo>
                          <a:pt x="20" y="191"/>
                        </a:lnTo>
                        <a:lnTo>
                          <a:pt x="14" y="205"/>
                        </a:lnTo>
                        <a:lnTo>
                          <a:pt x="11" y="219"/>
                        </a:lnTo>
                        <a:lnTo>
                          <a:pt x="6" y="232"/>
                        </a:lnTo>
                        <a:lnTo>
                          <a:pt x="4" y="247"/>
                        </a:lnTo>
                        <a:lnTo>
                          <a:pt x="1" y="262"/>
                        </a:lnTo>
                        <a:lnTo>
                          <a:pt x="0" y="276"/>
                        </a:lnTo>
                        <a:lnTo>
                          <a:pt x="0" y="292"/>
                        </a:lnTo>
                        <a:lnTo>
                          <a:pt x="0" y="306"/>
                        </a:lnTo>
                        <a:lnTo>
                          <a:pt x="1" y="322"/>
                        </a:lnTo>
                        <a:lnTo>
                          <a:pt x="4" y="336"/>
                        </a:lnTo>
                        <a:lnTo>
                          <a:pt x="6" y="350"/>
                        </a:lnTo>
                        <a:lnTo>
                          <a:pt x="11" y="365"/>
                        </a:lnTo>
                        <a:lnTo>
                          <a:pt x="14" y="379"/>
                        </a:lnTo>
                        <a:lnTo>
                          <a:pt x="20" y="392"/>
                        </a:lnTo>
                        <a:lnTo>
                          <a:pt x="26" y="406"/>
                        </a:lnTo>
                        <a:lnTo>
                          <a:pt x="33" y="418"/>
                        </a:lnTo>
                        <a:lnTo>
                          <a:pt x="40" y="431"/>
                        </a:lnTo>
                        <a:lnTo>
                          <a:pt x="49" y="444"/>
                        </a:lnTo>
                        <a:lnTo>
                          <a:pt x="57" y="455"/>
                        </a:lnTo>
                        <a:lnTo>
                          <a:pt x="66" y="466"/>
                        </a:lnTo>
                        <a:lnTo>
                          <a:pt x="77" y="478"/>
                        </a:lnTo>
                        <a:lnTo>
                          <a:pt x="88" y="488"/>
                        </a:lnTo>
                        <a:lnTo>
                          <a:pt x="98" y="498"/>
                        </a:lnTo>
                        <a:lnTo>
                          <a:pt x="110" y="508"/>
                        </a:lnTo>
                        <a:lnTo>
                          <a:pt x="122" y="517"/>
                        </a:lnTo>
                        <a:lnTo>
                          <a:pt x="135" y="526"/>
                        </a:lnTo>
                        <a:lnTo>
                          <a:pt x="148" y="534"/>
                        </a:lnTo>
                        <a:lnTo>
                          <a:pt x="162" y="542"/>
                        </a:lnTo>
                        <a:lnTo>
                          <a:pt x="177" y="548"/>
                        </a:lnTo>
                        <a:lnTo>
                          <a:pt x="191" y="555"/>
                        </a:lnTo>
                        <a:lnTo>
                          <a:pt x="206" y="561"/>
                        </a:lnTo>
                        <a:lnTo>
                          <a:pt x="222" y="566"/>
                        </a:lnTo>
                        <a:lnTo>
                          <a:pt x="237" y="571"/>
                        </a:lnTo>
                        <a:lnTo>
                          <a:pt x="253" y="575"/>
                        </a:lnTo>
                        <a:lnTo>
                          <a:pt x="269" y="578"/>
                        </a:lnTo>
                        <a:lnTo>
                          <a:pt x="286" y="581"/>
                        </a:lnTo>
                        <a:lnTo>
                          <a:pt x="303" y="582"/>
                        </a:lnTo>
                        <a:lnTo>
                          <a:pt x="320" y="583"/>
                        </a:lnTo>
                        <a:lnTo>
                          <a:pt x="338" y="584"/>
                        </a:lnTo>
                        <a:lnTo>
                          <a:pt x="354" y="583"/>
                        </a:lnTo>
                        <a:lnTo>
                          <a:pt x="372" y="582"/>
                        </a:lnTo>
                        <a:lnTo>
                          <a:pt x="389" y="581"/>
                        </a:lnTo>
                        <a:lnTo>
                          <a:pt x="405" y="578"/>
                        </a:lnTo>
                        <a:lnTo>
                          <a:pt x="422" y="575"/>
                        </a:lnTo>
                        <a:lnTo>
                          <a:pt x="437" y="571"/>
                        </a:lnTo>
                        <a:lnTo>
                          <a:pt x="454" y="566"/>
                        </a:lnTo>
                        <a:lnTo>
                          <a:pt x="469" y="561"/>
                        </a:lnTo>
                        <a:lnTo>
                          <a:pt x="484" y="555"/>
                        </a:lnTo>
                        <a:lnTo>
                          <a:pt x="499" y="548"/>
                        </a:lnTo>
                        <a:lnTo>
                          <a:pt x="512" y="542"/>
                        </a:lnTo>
                        <a:lnTo>
                          <a:pt x="526" y="534"/>
                        </a:lnTo>
                        <a:lnTo>
                          <a:pt x="539" y="526"/>
                        </a:lnTo>
                        <a:lnTo>
                          <a:pt x="552" y="517"/>
                        </a:lnTo>
                        <a:lnTo>
                          <a:pt x="564" y="508"/>
                        </a:lnTo>
                        <a:lnTo>
                          <a:pt x="576" y="498"/>
                        </a:lnTo>
                        <a:lnTo>
                          <a:pt x="588" y="488"/>
                        </a:lnTo>
                        <a:lnTo>
                          <a:pt x="599" y="478"/>
                        </a:lnTo>
                        <a:lnTo>
                          <a:pt x="608" y="466"/>
                        </a:lnTo>
                        <a:lnTo>
                          <a:pt x="617" y="455"/>
                        </a:lnTo>
                        <a:lnTo>
                          <a:pt x="626" y="444"/>
                        </a:lnTo>
                        <a:lnTo>
                          <a:pt x="634" y="431"/>
                        </a:lnTo>
                        <a:lnTo>
                          <a:pt x="642" y="418"/>
                        </a:lnTo>
                        <a:lnTo>
                          <a:pt x="648" y="406"/>
                        </a:lnTo>
                        <a:lnTo>
                          <a:pt x="654" y="392"/>
                        </a:lnTo>
                        <a:lnTo>
                          <a:pt x="660" y="379"/>
                        </a:lnTo>
                        <a:lnTo>
                          <a:pt x="665" y="365"/>
                        </a:lnTo>
                        <a:lnTo>
                          <a:pt x="668" y="350"/>
                        </a:lnTo>
                        <a:lnTo>
                          <a:pt x="671" y="336"/>
                        </a:lnTo>
                        <a:lnTo>
                          <a:pt x="673" y="322"/>
                        </a:lnTo>
                        <a:lnTo>
                          <a:pt x="674" y="306"/>
                        </a:lnTo>
                        <a:lnTo>
                          <a:pt x="676" y="292"/>
                        </a:lnTo>
                        <a:close/>
                        <a:moveTo>
                          <a:pt x="646" y="292"/>
                        </a:moveTo>
                        <a:lnTo>
                          <a:pt x="646" y="305"/>
                        </a:lnTo>
                        <a:lnTo>
                          <a:pt x="645" y="319"/>
                        </a:lnTo>
                        <a:lnTo>
                          <a:pt x="642" y="332"/>
                        </a:lnTo>
                        <a:lnTo>
                          <a:pt x="640" y="345"/>
                        </a:lnTo>
                        <a:lnTo>
                          <a:pt x="636" y="359"/>
                        </a:lnTo>
                        <a:lnTo>
                          <a:pt x="632" y="371"/>
                        </a:lnTo>
                        <a:lnTo>
                          <a:pt x="627" y="383"/>
                        </a:lnTo>
                        <a:lnTo>
                          <a:pt x="621" y="395"/>
                        </a:lnTo>
                        <a:lnTo>
                          <a:pt x="615" y="408"/>
                        </a:lnTo>
                        <a:lnTo>
                          <a:pt x="608" y="419"/>
                        </a:lnTo>
                        <a:lnTo>
                          <a:pt x="601" y="430"/>
                        </a:lnTo>
                        <a:lnTo>
                          <a:pt x="593" y="441"/>
                        </a:lnTo>
                        <a:lnTo>
                          <a:pt x="584" y="451"/>
                        </a:lnTo>
                        <a:lnTo>
                          <a:pt x="575" y="461"/>
                        </a:lnTo>
                        <a:lnTo>
                          <a:pt x="565" y="471"/>
                        </a:lnTo>
                        <a:lnTo>
                          <a:pt x="556" y="481"/>
                        </a:lnTo>
                        <a:lnTo>
                          <a:pt x="545" y="489"/>
                        </a:lnTo>
                        <a:lnTo>
                          <a:pt x="533" y="498"/>
                        </a:lnTo>
                        <a:lnTo>
                          <a:pt x="522" y="505"/>
                        </a:lnTo>
                        <a:lnTo>
                          <a:pt x="510" y="513"/>
                        </a:lnTo>
                        <a:lnTo>
                          <a:pt x="498" y="520"/>
                        </a:lnTo>
                        <a:lnTo>
                          <a:pt x="485" y="527"/>
                        </a:lnTo>
                        <a:lnTo>
                          <a:pt x="471" y="532"/>
                        </a:lnTo>
                        <a:lnTo>
                          <a:pt x="458" y="538"/>
                        </a:lnTo>
                        <a:lnTo>
                          <a:pt x="443" y="542"/>
                        </a:lnTo>
                        <a:lnTo>
                          <a:pt x="429" y="546"/>
                        </a:lnTo>
                        <a:lnTo>
                          <a:pt x="415" y="550"/>
                        </a:lnTo>
                        <a:lnTo>
                          <a:pt x="399" y="553"/>
                        </a:lnTo>
                        <a:lnTo>
                          <a:pt x="384" y="555"/>
                        </a:lnTo>
                        <a:lnTo>
                          <a:pt x="369" y="557"/>
                        </a:lnTo>
                        <a:lnTo>
                          <a:pt x="353" y="559"/>
                        </a:lnTo>
                        <a:lnTo>
                          <a:pt x="338" y="559"/>
                        </a:lnTo>
                        <a:lnTo>
                          <a:pt x="321" y="559"/>
                        </a:lnTo>
                        <a:lnTo>
                          <a:pt x="306" y="557"/>
                        </a:lnTo>
                        <a:lnTo>
                          <a:pt x="290" y="555"/>
                        </a:lnTo>
                        <a:lnTo>
                          <a:pt x="275" y="553"/>
                        </a:lnTo>
                        <a:lnTo>
                          <a:pt x="261" y="550"/>
                        </a:lnTo>
                        <a:lnTo>
                          <a:pt x="245" y="546"/>
                        </a:lnTo>
                        <a:lnTo>
                          <a:pt x="231" y="542"/>
                        </a:lnTo>
                        <a:lnTo>
                          <a:pt x="217" y="538"/>
                        </a:lnTo>
                        <a:lnTo>
                          <a:pt x="204" y="532"/>
                        </a:lnTo>
                        <a:lnTo>
                          <a:pt x="191" y="527"/>
                        </a:lnTo>
                        <a:lnTo>
                          <a:pt x="178" y="520"/>
                        </a:lnTo>
                        <a:lnTo>
                          <a:pt x="165" y="513"/>
                        </a:lnTo>
                        <a:lnTo>
                          <a:pt x="153" y="505"/>
                        </a:lnTo>
                        <a:lnTo>
                          <a:pt x="141" y="498"/>
                        </a:lnTo>
                        <a:lnTo>
                          <a:pt x="130" y="489"/>
                        </a:lnTo>
                        <a:lnTo>
                          <a:pt x="120" y="481"/>
                        </a:lnTo>
                        <a:lnTo>
                          <a:pt x="109" y="471"/>
                        </a:lnTo>
                        <a:lnTo>
                          <a:pt x="100" y="461"/>
                        </a:lnTo>
                        <a:lnTo>
                          <a:pt x="90" y="451"/>
                        </a:lnTo>
                        <a:lnTo>
                          <a:pt x="82" y="441"/>
                        </a:lnTo>
                        <a:lnTo>
                          <a:pt x="74" y="430"/>
                        </a:lnTo>
                        <a:lnTo>
                          <a:pt x="66" y="419"/>
                        </a:lnTo>
                        <a:lnTo>
                          <a:pt x="59" y="408"/>
                        </a:lnTo>
                        <a:lnTo>
                          <a:pt x="53" y="395"/>
                        </a:lnTo>
                        <a:lnTo>
                          <a:pt x="48" y="383"/>
                        </a:lnTo>
                        <a:lnTo>
                          <a:pt x="43" y="371"/>
                        </a:lnTo>
                        <a:lnTo>
                          <a:pt x="39" y="359"/>
                        </a:lnTo>
                        <a:lnTo>
                          <a:pt x="36" y="345"/>
                        </a:lnTo>
                        <a:lnTo>
                          <a:pt x="32" y="332"/>
                        </a:lnTo>
                        <a:lnTo>
                          <a:pt x="31" y="319"/>
                        </a:lnTo>
                        <a:lnTo>
                          <a:pt x="30" y="305"/>
                        </a:lnTo>
                        <a:lnTo>
                          <a:pt x="29" y="292"/>
                        </a:lnTo>
                        <a:lnTo>
                          <a:pt x="30" y="278"/>
                        </a:lnTo>
                        <a:lnTo>
                          <a:pt x="31" y="264"/>
                        </a:lnTo>
                        <a:lnTo>
                          <a:pt x="32" y="251"/>
                        </a:lnTo>
                        <a:lnTo>
                          <a:pt x="36" y="238"/>
                        </a:lnTo>
                        <a:lnTo>
                          <a:pt x="39" y="225"/>
                        </a:lnTo>
                        <a:lnTo>
                          <a:pt x="43" y="212"/>
                        </a:lnTo>
                        <a:lnTo>
                          <a:pt x="48" y="200"/>
                        </a:lnTo>
                        <a:lnTo>
                          <a:pt x="53" y="188"/>
                        </a:lnTo>
                        <a:lnTo>
                          <a:pt x="59" y="176"/>
                        </a:lnTo>
                        <a:lnTo>
                          <a:pt x="66" y="165"/>
                        </a:lnTo>
                        <a:lnTo>
                          <a:pt x="74" y="153"/>
                        </a:lnTo>
                        <a:lnTo>
                          <a:pt x="82" y="142"/>
                        </a:lnTo>
                        <a:lnTo>
                          <a:pt x="90" y="132"/>
                        </a:lnTo>
                        <a:lnTo>
                          <a:pt x="100" y="122"/>
                        </a:lnTo>
                        <a:lnTo>
                          <a:pt x="109" y="112"/>
                        </a:lnTo>
                        <a:lnTo>
                          <a:pt x="120" y="103"/>
                        </a:lnTo>
                        <a:lnTo>
                          <a:pt x="130" y="94"/>
                        </a:lnTo>
                        <a:lnTo>
                          <a:pt x="141" y="86"/>
                        </a:lnTo>
                        <a:lnTo>
                          <a:pt x="153" y="78"/>
                        </a:lnTo>
                        <a:lnTo>
                          <a:pt x="165" y="70"/>
                        </a:lnTo>
                        <a:lnTo>
                          <a:pt x="178" y="63"/>
                        </a:lnTo>
                        <a:lnTo>
                          <a:pt x="191" y="57"/>
                        </a:lnTo>
                        <a:lnTo>
                          <a:pt x="204" y="51"/>
                        </a:lnTo>
                        <a:lnTo>
                          <a:pt x="217" y="46"/>
                        </a:lnTo>
                        <a:lnTo>
                          <a:pt x="231" y="41"/>
                        </a:lnTo>
                        <a:lnTo>
                          <a:pt x="245" y="37"/>
                        </a:lnTo>
                        <a:lnTo>
                          <a:pt x="261" y="33"/>
                        </a:lnTo>
                        <a:lnTo>
                          <a:pt x="275" y="30"/>
                        </a:lnTo>
                        <a:lnTo>
                          <a:pt x="290" y="28"/>
                        </a:lnTo>
                        <a:lnTo>
                          <a:pt x="306" y="26"/>
                        </a:lnTo>
                        <a:lnTo>
                          <a:pt x="321" y="25"/>
                        </a:lnTo>
                        <a:lnTo>
                          <a:pt x="338" y="25"/>
                        </a:lnTo>
                        <a:lnTo>
                          <a:pt x="353" y="25"/>
                        </a:lnTo>
                        <a:lnTo>
                          <a:pt x="369" y="26"/>
                        </a:lnTo>
                        <a:lnTo>
                          <a:pt x="384" y="28"/>
                        </a:lnTo>
                        <a:lnTo>
                          <a:pt x="399" y="30"/>
                        </a:lnTo>
                        <a:lnTo>
                          <a:pt x="415" y="33"/>
                        </a:lnTo>
                        <a:lnTo>
                          <a:pt x="429" y="37"/>
                        </a:lnTo>
                        <a:lnTo>
                          <a:pt x="443" y="41"/>
                        </a:lnTo>
                        <a:lnTo>
                          <a:pt x="458" y="46"/>
                        </a:lnTo>
                        <a:lnTo>
                          <a:pt x="471" y="51"/>
                        </a:lnTo>
                        <a:lnTo>
                          <a:pt x="485" y="57"/>
                        </a:lnTo>
                        <a:lnTo>
                          <a:pt x="498" y="63"/>
                        </a:lnTo>
                        <a:lnTo>
                          <a:pt x="510" y="70"/>
                        </a:lnTo>
                        <a:lnTo>
                          <a:pt x="522" y="78"/>
                        </a:lnTo>
                        <a:lnTo>
                          <a:pt x="533" y="86"/>
                        </a:lnTo>
                        <a:lnTo>
                          <a:pt x="545" y="94"/>
                        </a:lnTo>
                        <a:lnTo>
                          <a:pt x="556" y="103"/>
                        </a:lnTo>
                        <a:lnTo>
                          <a:pt x="565" y="112"/>
                        </a:lnTo>
                        <a:lnTo>
                          <a:pt x="575" y="122"/>
                        </a:lnTo>
                        <a:lnTo>
                          <a:pt x="584" y="132"/>
                        </a:lnTo>
                        <a:lnTo>
                          <a:pt x="593" y="142"/>
                        </a:lnTo>
                        <a:lnTo>
                          <a:pt x="601" y="153"/>
                        </a:lnTo>
                        <a:lnTo>
                          <a:pt x="608" y="165"/>
                        </a:lnTo>
                        <a:lnTo>
                          <a:pt x="615" y="176"/>
                        </a:lnTo>
                        <a:lnTo>
                          <a:pt x="621" y="188"/>
                        </a:lnTo>
                        <a:lnTo>
                          <a:pt x="627" y="200"/>
                        </a:lnTo>
                        <a:lnTo>
                          <a:pt x="632" y="212"/>
                        </a:lnTo>
                        <a:lnTo>
                          <a:pt x="636" y="225"/>
                        </a:lnTo>
                        <a:lnTo>
                          <a:pt x="640" y="238"/>
                        </a:lnTo>
                        <a:lnTo>
                          <a:pt x="642" y="251"/>
                        </a:lnTo>
                        <a:lnTo>
                          <a:pt x="645" y="264"/>
                        </a:lnTo>
                        <a:lnTo>
                          <a:pt x="646" y="278"/>
                        </a:lnTo>
                        <a:lnTo>
                          <a:pt x="646" y="292"/>
                        </a:lnTo>
                        <a:close/>
                      </a:path>
                    </a:pathLst>
                  </a:custGeom>
                  <a:solidFill>
                    <a:srgbClr val="65C0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7" name="Freeform 7953">
                    <a:extLst>
                      <a:ext uri="{FF2B5EF4-FFF2-40B4-BE49-F238E27FC236}">
                        <a16:creationId xmlns:a16="http://schemas.microsoft.com/office/drawing/2014/main" xmlns="" id="{41105867-6BDD-4922-BDD5-38CE09C6C6D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63" y="1224"/>
                    <a:ext cx="107" cy="112"/>
                  </a:xfrm>
                  <a:custGeom>
                    <a:avLst/>
                    <a:gdLst>
                      <a:gd name="T0" fmla="*/ 640 w 646"/>
                      <a:gd name="T1" fmla="*/ 223 h 559"/>
                      <a:gd name="T2" fmla="*/ 614 w 646"/>
                      <a:gd name="T3" fmla="*/ 159 h 559"/>
                      <a:gd name="T4" fmla="*/ 573 w 646"/>
                      <a:gd name="T5" fmla="*/ 101 h 559"/>
                      <a:gd name="T6" fmla="*/ 517 w 646"/>
                      <a:gd name="T7" fmla="*/ 55 h 559"/>
                      <a:gd name="T8" fmla="*/ 449 w 646"/>
                      <a:gd name="T9" fmla="*/ 22 h 559"/>
                      <a:gd name="T10" fmla="*/ 372 w 646"/>
                      <a:gd name="T11" fmla="*/ 3 h 559"/>
                      <a:gd name="T12" fmla="*/ 291 w 646"/>
                      <a:gd name="T13" fmla="*/ 2 h 559"/>
                      <a:gd name="T14" fmla="*/ 212 w 646"/>
                      <a:gd name="T15" fmla="*/ 17 h 559"/>
                      <a:gd name="T16" fmla="*/ 143 w 646"/>
                      <a:gd name="T17" fmla="*/ 48 h 559"/>
                      <a:gd name="T18" fmla="*/ 84 w 646"/>
                      <a:gd name="T19" fmla="*/ 91 h 559"/>
                      <a:gd name="T20" fmla="*/ 39 w 646"/>
                      <a:gd name="T21" fmla="*/ 147 h 559"/>
                      <a:gd name="T22" fmla="*/ 11 w 646"/>
                      <a:gd name="T23" fmla="*/ 210 h 559"/>
                      <a:gd name="T24" fmla="*/ 0 w 646"/>
                      <a:gd name="T25" fmla="*/ 280 h 559"/>
                      <a:gd name="T26" fmla="*/ 11 w 646"/>
                      <a:gd name="T27" fmla="*/ 350 h 559"/>
                      <a:gd name="T28" fmla="*/ 39 w 646"/>
                      <a:gd name="T29" fmla="*/ 413 h 559"/>
                      <a:gd name="T30" fmla="*/ 84 w 646"/>
                      <a:gd name="T31" fmla="*/ 468 h 559"/>
                      <a:gd name="T32" fmla="*/ 143 w 646"/>
                      <a:gd name="T33" fmla="*/ 512 h 559"/>
                      <a:gd name="T34" fmla="*/ 212 w 646"/>
                      <a:gd name="T35" fmla="*/ 542 h 559"/>
                      <a:gd name="T36" fmla="*/ 291 w 646"/>
                      <a:gd name="T37" fmla="*/ 558 h 559"/>
                      <a:gd name="T38" fmla="*/ 372 w 646"/>
                      <a:gd name="T39" fmla="*/ 556 h 559"/>
                      <a:gd name="T40" fmla="*/ 449 w 646"/>
                      <a:gd name="T41" fmla="*/ 537 h 559"/>
                      <a:gd name="T42" fmla="*/ 517 w 646"/>
                      <a:gd name="T43" fmla="*/ 503 h 559"/>
                      <a:gd name="T44" fmla="*/ 573 w 646"/>
                      <a:gd name="T45" fmla="*/ 457 h 559"/>
                      <a:gd name="T46" fmla="*/ 614 w 646"/>
                      <a:gd name="T47" fmla="*/ 401 h 559"/>
                      <a:gd name="T48" fmla="*/ 640 w 646"/>
                      <a:gd name="T49" fmla="*/ 336 h 559"/>
                      <a:gd name="T50" fmla="*/ 618 w 646"/>
                      <a:gd name="T51" fmla="*/ 280 h 559"/>
                      <a:gd name="T52" fmla="*/ 608 w 646"/>
                      <a:gd name="T53" fmla="*/ 343 h 559"/>
                      <a:gd name="T54" fmla="*/ 582 w 646"/>
                      <a:gd name="T55" fmla="*/ 401 h 559"/>
                      <a:gd name="T56" fmla="*/ 541 w 646"/>
                      <a:gd name="T57" fmla="*/ 450 h 559"/>
                      <a:gd name="T58" fmla="*/ 487 w 646"/>
                      <a:gd name="T59" fmla="*/ 490 h 559"/>
                      <a:gd name="T60" fmla="*/ 425 w 646"/>
                      <a:gd name="T61" fmla="*/ 519 h 559"/>
                      <a:gd name="T62" fmla="*/ 353 w 646"/>
                      <a:gd name="T63" fmla="*/ 532 h 559"/>
                      <a:gd name="T64" fmla="*/ 279 w 646"/>
                      <a:gd name="T65" fmla="*/ 531 h 559"/>
                      <a:gd name="T66" fmla="*/ 209 w 646"/>
                      <a:gd name="T67" fmla="*/ 514 h 559"/>
                      <a:gd name="T68" fmla="*/ 147 w 646"/>
                      <a:gd name="T69" fmla="*/ 483 h 559"/>
                      <a:gd name="T70" fmla="*/ 96 w 646"/>
                      <a:gd name="T71" fmla="*/ 441 h 559"/>
                      <a:gd name="T72" fmla="*/ 58 w 646"/>
                      <a:gd name="T73" fmla="*/ 390 h 559"/>
                      <a:gd name="T74" fmla="*/ 36 w 646"/>
                      <a:gd name="T75" fmla="*/ 331 h 559"/>
                      <a:gd name="T76" fmla="*/ 30 w 646"/>
                      <a:gd name="T77" fmla="*/ 267 h 559"/>
                      <a:gd name="T78" fmla="*/ 43 w 646"/>
                      <a:gd name="T79" fmla="*/ 204 h 559"/>
                      <a:gd name="T80" fmla="*/ 73 w 646"/>
                      <a:gd name="T81" fmla="*/ 148 h 559"/>
                      <a:gd name="T82" fmla="*/ 115 w 646"/>
                      <a:gd name="T83" fmla="*/ 100 h 559"/>
                      <a:gd name="T84" fmla="*/ 171 w 646"/>
                      <a:gd name="T85" fmla="*/ 62 h 559"/>
                      <a:gd name="T86" fmla="*/ 236 w 646"/>
                      <a:gd name="T87" fmla="*/ 37 h 559"/>
                      <a:gd name="T88" fmla="*/ 308 w 646"/>
                      <a:gd name="T89" fmla="*/ 26 h 559"/>
                      <a:gd name="T90" fmla="*/ 383 w 646"/>
                      <a:gd name="T91" fmla="*/ 31 h 559"/>
                      <a:gd name="T92" fmla="*/ 451 w 646"/>
                      <a:gd name="T93" fmla="*/ 50 h 559"/>
                      <a:gd name="T94" fmla="*/ 510 w 646"/>
                      <a:gd name="T95" fmla="*/ 84 h 559"/>
                      <a:gd name="T96" fmla="*/ 558 w 646"/>
                      <a:gd name="T97" fmla="*/ 128 h 559"/>
                      <a:gd name="T98" fmla="*/ 594 w 646"/>
                      <a:gd name="T99" fmla="*/ 180 h 559"/>
                      <a:gd name="T100" fmla="*/ 614 w 646"/>
                      <a:gd name="T101" fmla="*/ 241 h 5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46" h="559">
                        <a:moveTo>
                          <a:pt x="646" y="280"/>
                        </a:moveTo>
                        <a:lnTo>
                          <a:pt x="646" y="266"/>
                        </a:lnTo>
                        <a:lnTo>
                          <a:pt x="645" y="251"/>
                        </a:lnTo>
                        <a:lnTo>
                          <a:pt x="643" y="237"/>
                        </a:lnTo>
                        <a:lnTo>
                          <a:pt x="640" y="223"/>
                        </a:lnTo>
                        <a:lnTo>
                          <a:pt x="637" y="210"/>
                        </a:lnTo>
                        <a:lnTo>
                          <a:pt x="632" y="197"/>
                        </a:lnTo>
                        <a:lnTo>
                          <a:pt x="627" y="183"/>
                        </a:lnTo>
                        <a:lnTo>
                          <a:pt x="621" y="171"/>
                        </a:lnTo>
                        <a:lnTo>
                          <a:pt x="614" y="159"/>
                        </a:lnTo>
                        <a:lnTo>
                          <a:pt x="607" y="147"/>
                        </a:lnTo>
                        <a:lnTo>
                          <a:pt x="600" y="134"/>
                        </a:lnTo>
                        <a:lnTo>
                          <a:pt x="592" y="123"/>
                        </a:lnTo>
                        <a:lnTo>
                          <a:pt x="582" y="113"/>
                        </a:lnTo>
                        <a:lnTo>
                          <a:pt x="573" y="101"/>
                        </a:lnTo>
                        <a:lnTo>
                          <a:pt x="562" y="91"/>
                        </a:lnTo>
                        <a:lnTo>
                          <a:pt x="551" y="82"/>
                        </a:lnTo>
                        <a:lnTo>
                          <a:pt x="541" y="73"/>
                        </a:lnTo>
                        <a:lnTo>
                          <a:pt x="529" y="63"/>
                        </a:lnTo>
                        <a:lnTo>
                          <a:pt x="517" y="55"/>
                        </a:lnTo>
                        <a:lnTo>
                          <a:pt x="504" y="48"/>
                        </a:lnTo>
                        <a:lnTo>
                          <a:pt x="491" y="41"/>
                        </a:lnTo>
                        <a:lnTo>
                          <a:pt x="478" y="34"/>
                        </a:lnTo>
                        <a:lnTo>
                          <a:pt x="464" y="28"/>
                        </a:lnTo>
                        <a:lnTo>
                          <a:pt x="449" y="22"/>
                        </a:lnTo>
                        <a:lnTo>
                          <a:pt x="434" y="17"/>
                        </a:lnTo>
                        <a:lnTo>
                          <a:pt x="420" y="12"/>
                        </a:lnTo>
                        <a:lnTo>
                          <a:pt x="404" y="9"/>
                        </a:lnTo>
                        <a:lnTo>
                          <a:pt x="389" y="6"/>
                        </a:lnTo>
                        <a:lnTo>
                          <a:pt x="372" y="3"/>
                        </a:lnTo>
                        <a:lnTo>
                          <a:pt x="357" y="2"/>
                        </a:lnTo>
                        <a:lnTo>
                          <a:pt x="340" y="1"/>
                        </a:lnTo>
                        <a:lnTo>
                          <a:pt x="324" y="0"/>
                        </a:lnTo>
                        <a:lnTo>
                          <a:pt x="307" y="1"/>
                        </a:lnTo>
                        <a:lnTo>
                          <a:pt x="291" y="2"/>
                        </a:lnTo>
                        <a:lnTo>
                          <a:pt x="274" y="3"/>
                        </a:lnTo>
                        <a:lnTo>
                          <a:pt x="259" y="6"/>
                        </a:lnTo>
                        <a:lnTo>
                          <a:pt x="243" y="9"/>
                        </a:lnTo>
                        <a:lnTo>
                          <a:pt x="228" y="12"/>
                        </a:lnTo>
                        <a:lnTo>
                          <a:pt x="212" y="17"/>
                        </a:lnTo>
                        <a:lnTo>
                          <a:pt x="198" y="22"/>
                        </a:lnTo>
                        <a:lnTo>
                          <a:pt x="183" y="28"/>
                        </a:lnTo>
                        <a:lnTo>
                          <a:pt x="170" y="34"/>
                        </a:lnTo>
                        <a:lnTo>
                          <a:pt x="156" y="41"/>
                        </a:lnTo>
                        <a:lnTo>
                          <a:pt x="143" y="48"/>
                        </a:lnTo>
                        <a:lnTo>
                          <a:pt x="131" y="55"/>
                        </a:lnTo>
                        <a:lnTo>
                          <a:pt x="118" y="63"/>
                        </a:lnTo>
                        <a:lnTo>
                          <a:pt x="106" y="73"/>
                        </a:lnTo>
                        <a:lnTo>
                          <a:pt x="95" y="82"/>
                        </a:lnTo>
                        <a:lnTo>
                          <a:pt x="84" y="91"/>
                        </a:lnTo>
                        <a:lnTo>
                          <a:pt x="74" y="101"/>
                        </a:lnTo>
                        <a:lnTo>
                          <a:pt x="64" y="113"/>
                        </a:lnTo>
                        <a:lnTo>
                          <a:pt x="56" y="123"/>
                        </a:lnTo>
                        <a:lnTo>
                          <a:pt x="48" y="134"/>
                        </a:lnTo>
                        <a:lnTo>
                          <a:pt x="39" y="147"/>
                        </a:lnTo>
                        <a:lnTo>
                          <a:pt x="32" y="159"/>
                        </a:lnTo>
                        <a:lnTo>
                          <a:pt x="25" y="171"/>
                        </a:lnTo>
                        <a:lnTo>
                          <a:pt x="20" y="183"/>
                        </a:lnTo>
                        <a:lnTo>
                          <a:pt x="15" y="197"/>
                        </a:lnTo>
                        <a:lnTo>
                          <a:pt x="11" y="210"/>
                        </a:lnTo>
                        <a:lnTo>
                          <a:pt x="7" y="223"/>
                        </a:lnTo>
                        <a:lnTo>
                          <a:pt x="4" y="237"/>
                        </a:lnTo>
                        <a:lnTo>
                          <a:pt x="2" y="251"/>
                        </a:lnTo>
                        <a:lnTo>
                          <a:pt x="0" y="266"/>
                        </a:lnTo>
                        <a:lnTo>
                          <a:pt x="0" y="280"/>
                        </a:lnTo>
                        <a:lnTo>
                          <a:pt x="0" y="294"/>
                        </a:lnTo>
                        <a:lnTo>
                          <a:pt x="2" y="309"/>
                        </a:lnTo>
                        <a:lnTo>
                          <a:pt x="4" y="322"/>
                        </a:lnTo>
                        <a:lnTo>
                          <a:pt x="7" y="336"/>
                        </a:lnTo>
                        <a:lnTo>
                          <a:pt x="11" y="350"/>
                        </a:lnTo>
                        <a:lnTo>
                          <a:pt x="15" y="363"/>
                        </a:lnTo>
                        <a:lnTo>
                          <a:pt x="20" y="376"/>
                        </a:lnTo>
                        <a:lnTo>
                          <a:pt x="25" y="389"/>
                        </a:lnTo>
                        <a:lnTo>
                          <a:pt x="32" y="401"/>
                        </a:lnTo>
                        <a:lnTo>
                          <a:pt x="39" y="413"/>
                        </a:lnTo>
                        <a:lnTo>
                          <a:pt x="48" y="424"/>
                        </a:lnTo>
                        <a:lnTo>
                          <a:pt x="56" y="436"/>
                        </a:lnTo>
                        <a:lnTo>
                          <a:pt x="64" y="447"/>
                        </a:lnTo>
                        <a:lnTo>
                          <a:pt x="74" y="457"/>
                        </a:lnTo>
                        <a:lnTo>
                          <a:pt x="84" y="468"/>
                        </a:lnTo>
                        <a:lnTo>
                          <a:pt x="95" y="478"/>
                        </a:lnTo>
                        <a:lnTo>
                          <a:pt x="106" y="487"/>
                        </a:lnTo>
                        <a:lnTo>
                          <a:pt x="118" y="495"/>
                        </a:lnTo>
                        <a:lnTo>
                          <a:pt x="131" y="503"/>
                        </a:lnTo>
                        <a:lnTo>
                          <a:pt x="143" y="512"/>
                        </a:lnTo>
                        <a:lnTo>
                          <a:pt x="156" y="519"/>
                        </a:lnTo>
                        <a:lnTo>
                          <a:pt x="170" y="526"/>
                        </a:lnTo>
                        <a:lnTo>
                          <a:pt x="183" y="532"/>
                        </a:lnTo>
                        <a:lnTo>
                          <a:pt x="198" y="537"/>
                        </a:lnTo>
                        <a:lnTo>
                          <a:pt x="212" y="542"/>
                        </a:lnTo>
                        <a:lnTo>
                          <a:pt x="228" y="547"/>
                        </a:lnTo>
                        <a:lnTo>
                          <a:pt x="243" y="551"/>
                        </a:lnTo>
                        <a:lnTo>
                          <a:pt x="259" y="554"/>
                        </a:lnTo>
                        <a:lnTo>
                          <a:pt x="274" y="556"/>
                        </a:lnTo>
                        <a:lnTo>
                          <a:pt x="291" y="558"/>
                        </a:lnTo>
                        <a:lnTo>
                          <a:pt x="307" y="559"/>
                        </a:lnTo>
                        <a:lnTo>
                          <a:pt x="324" y="559"/>
                        </a:lnTo>
                        <a:lnTo>
                          <a:pt x="340" y="559"/>
                        </a:lnTo>
                        <a:lnTo>
                          <a:pt x="357" y="558"/>
                        </a:lnTo>
                        <a:lnTo>
                          <a:pt x="372" y="556"/>
                        </a:lnTo>
                        <a:lnTo>
                          <a:pt x="389" y="554"/>
                        </a:lnTo>
                        <a:lnTo>
                          <a:pt x="404" y="551"/>
                        </a:lnTo>
                        <a:lnTo>
                          <a:pt x="420" y="547"/>
                        </a:lnTo>
                        <a:lnTo>
                          <a:pt x="434" y="542"/>
                        </a:lnTo>
                        <a:lnTo>
                          <a:pt x="449" y="537"/>
                        </a:lnTo>
                        <a:lnTo>
                          <a:pt x="464" y="532"/>
                        </a:lnTo>
                        <a:lnTo>
                          <a:pt x="478" y="526"/>
                        </a:lnTo>
                        <a:lnTo>
                          <a:pt x="491" y="519"/>
                        </a:lnTo>
                        <a:lnTo>
                          <a:pt x="504" y="512"/>
                        </a:lnTo>
                        <a:lnTo>
                          <a:pt x="517" y="503"/>
                        </a:lnTo>
                        <a:lnTo>
                          <a:pt x="529" y="495"/>
                        </a:lnTo>
                        <a:lnTo>
                          <a:pt x="541" y="487"/>
                        </a:lnTo>
                        <a:lnTo>
                          <a:pt x="551" y="478"/>
                        </a:lnTo>
                        <a:lnTo>
                          <a:pt x="562" y="468"/>
                        </a:lnTo>
                        <a:lnTo>
                          <a:pt x="573" y="457"/>
                        </a:lnTo>
                        <a:lnTo>
                          <a:pt x="582" y="447"/>
                        </a:lnTo>
                        <a:lnTo>
                          <a:pt x="592" y="436"/>
                        </a:lnTo>
                        <a:lnTo>
                          <a:pt x="600" y="424"/>
                        </a:lnTo>
                        <a:lnTo>
                          <a:pt x="607" y="413"/>
                        </a:lnTo>
                        <a:lnTo>
                          <a:pt x="614" y="401"/>
                        </a:lnTo>
                        <a:lnTo>
                          <a:pt x="621" y="389"/>
                        </a:lnTo>
                        <a:lnTo>
                          <a:pt x="627" y="376"/>
                        </a:lnTo>
                        <a:lnTo>
                          <a:pt x="632" y="363"/>
                        </a:lnTo>
                        <a:lnTo>
                          <a:pt x="637" y="350"/>
                        </a:lnTo>
                        <a:lnTo>
                          <a:pt x="640" y="336"/>
                        </a:lnTo>
                        <a:lnTo>
                          <a:pt x="643" y="322"/>
                        </a:lnTo>
                        <a:lnTo>
                          <a:pt x="645" y="309"/>
                        </a:lnTo>
                        <a:lnTo>
                          <a:pt x="646" y="294"/>
                        </a:lnTo>
                        <a:lnTo>
                          <a:pt x="646" y="280"/>
                        </a:lnTo>
                        <a:close/>
                        <a:moveTo>
                          <a:pt x="618" y="280"/>
                        </a:moveTo>
                        <a:lnTo>
                          <a:pt x="617" y="293"/>
                        </a:lnTo>
                        <a:lnTo>
                          <a:pt x="615" y="306"/>
                        </a:lnTo>
                        <a:lnTo>
                          <a:pt x="614" y="319"/>
                        </a:lnTo>
                        <a:lnTo>
                          <a:pt x="611" y="331"/>
                        </a:lnTo>
                        <a:lnTo>
                          <a:pt x="608" y="343"/>
                        </a:lnTo>
                        <a:lnTo>
                          <a:pt x="603" y="355"/>
                        </a:lnTo>
                        <a:lnTo>
                          <a:pt x="599" y="367"/>
                        </a:lnTo>
                        <a:lnTo>
                          <a:pt x="594" y="378"/>
                        </a:lnTo>
                        <a:lnTo>
                          <a:pt x="588" y="390"/>
                        </a:lnTo>
                        <a:lnTo>
                          <a:pt x="582" y="401"/>
                        </a:lnTo>
                        <a:lnTo>
                          <a:pt x="575" y="411"/>
                        </a:lnTo>
                        <a:lnTo>
                          <a:pt x="567" y="421"/>
                        </a:lnTo>
                        <a:lnTo>
                          <a:pt x="558" y="432"/>
                        </a:lnTo>
                        <a:lnTo>
                          <a:pt x="550" y="441"/>
                        </a:lnTo>
                        <a:lnTo>
                          <a:pt x="541" y="450"/>
                        </a:lnTo>
                        <a:lnTo>
                          <a:pt x="531" y="459"/>
                        </a:lnTo>
                        <a:lnTo>
                          <a:pt x="521" y="468"/>
                        </a:lnTo>
                        <a:lnTo>
                          <a:pt x="510" y="476"/>
                        </a:lnTo>
                        <a:lnTo>
                          <a:pt x="499" y="483"/>
                        </a:lnTo>
                        <a:lnTo>
                          <a:pt x="487" y="490"/>
                        </a:lnTo>
                        <a:lnTo>
                          <a:pt x="476" y="497"/>
                        </a:lnTo>
                        <a:lnTo>
                          <a:pt x="464" y="503"/>
                        </a:lnTo>
                        <a:lnTo>
                          <a:pt x="451" y="509"/>
                        </a:lnTo>
                        <a:lnTo>
                          <a:pt x="438" y="514"/>
                        </a:lnTo>
                        <a:lnTo>
                          <a:pt x="425" y="519"/>
                        </a:lnTo>
                        <a:lnTo>
                          <a:pt x="410" y="522"/>
                        </a:lnTo>
                        <a:lnTo>
                          <a:pt x="397" y="526"/>
                        </a:lnTo>
                        <a:lnTo>
                          <a:pt x="383" y="529"/>
                        </a:lnTo>
                        <a:lnTo>
                          <a:pt x="368" y="531"/>
                        </a:lnTo>
                        <a:lnTo>
                          <a:pt x="353" y="532"/>
                        </a:lnTo>
                        <a:lnTo>
                          <a:pt x="338" y="533"/>
                        </a:lnTo>
                        <a:lnTo>
                          <a:pt x="324" y="534"/>
                        </a:lnTo>
                        <a:lnTo>
                          <a:pt x="308" y="533"/>
                        </a:lnTo>
                        <a:lnTo>
                          <a:pt x="293" y="532"/>
                        </a:lnTo>
                        <a:lnTo>
                          <a:pt x="279" y="531"/>
                        </a:lnTo>
                        <a:lnTo>
                          <a:pt x="265" y="529"/>
                        </a:lnTo>
                        <a:lnTo>
                          <a:pt x="250" y="526"/>
                        </a:lnTo>
                        <a:lnTo>
                          <a:pt x="236" y="522"/>
                        </a:lnTo>
                        <a:lnTo>
                          <a:pt x="222" y="519"/>
                        </a:lnTo>
                        <a:lnTo>
                          <a:pt x="209" y="514"/>
                        </a:lnTo>
                        <a:lnTo>
                          <a:pt x="196" y="509"/>
                        </a:lnTo>
                        <a:lnTo>
                          <a:pt x="184" y="503"/>
                        </a:lnTo>
                        <a:lnTo>
                          <a:pt x="171" y="497"/>
                        </a:lnTo>
                        <a:lnTo>
                          <a:pt x="159" y="490"/>
                        </a:lnTo>
                        <a:lnTo>
                          <a:pt x="147" y="483"/>
                        </a:lnTo>
                        <a:lnTo>
                          <a:pt x="137" y="476"/>
                        </a:lnTo>
                        <a:lnTo>
                          <a:pt x="126" y="468"/>
                        </a:lnTo>
                        <a:lnTo>
                          <a:pt x="115" y="459"/>
                        </a:lnTo>
                        <a:lnTo>
                          <a:pt x="106" y="450"/>
                        </a:lnTo>
                        <a:lnTo>
                          <a:pt x="96" y="441"/>
                        </a:lnTo>
                        <a:lnTo>
                          <a:pt x="88" y="432"/>
                        </a:lnTo>
                        <a:lnTo>
                          <a:pt x="80" y="421"/>
                        </a:lnTo>
                        <a:lnTo>
                          <a:pt x="73" y="411"/>
                        </a:lnTo>
                        <a:lnTo>
                          <a:pt x="66" y="401"/>
                        </a:lnTo>
                        <a:lnTo>
                          <a:pt x="58" y="390"/>
                        </a:lnTo>
                        <a:lnTo>
                          <a:pt x="52" y="378"/>
                        </a:lnTo>
                        <a:lnTo>
                          <a:pt x="48" y="367"/>
                        </a:lnTo>
                        <a:lnTo>
                          <a:pt x="43" y="355"/>
                        </a:lnTo>
                        <a:lnTo>
                          <a:pt x="39" y="343"/>
                        </a:lnTo>
                        <a:lnTo>
                          <a:pt x="36" y="331"/>
                        </a:lnTo>
                        <a:lnTo>
                          <a:pt x="34" y="319"/>
                        </a:lnTo>
                        <a:lnTo>
                          <a:pt x="31" y="306"/>
                        </a:lnTo>
                        <a:lnTo>
                          <a:pt x="30" y="293"/>
                        </a:lnTo>
                        <a:lnTo>
                          <a:pt x="30" y="280"/>
                        </a:lnTo>
                        <a:lnTo>
                          <a:pt x="30" y="267"/>
                        </a:lnTo>
                        <a:lnTo>
                          <a:pt x="31" y="253"/>
                        </a:lnTo>
                        <a:lnTo>
                          <a:pt x="34" y="241"/>
                        </a:lnTo>
                        <a:lnTo>
                          <a:pt x="36" y="229"/>
                        </a:lnTo>
                        <a:lnTo>
                          <a:pt x="39" y="216"/>
                        </a:lnTo>
                        <a:lnTo>
                          <a:pt x="43" y="204"/>
                        </a:lnTo>
                        <a:lnTo>
                          <a:pt x="48" y="193"/>
                        </a:lnTo>
                        <a:lnTo>
                          <a:pt x="52" y="180"/>
                        </a:lnTo>
                        <a:lnTo>
                          <a:pt x="58" y="169"/>
                        </a:lnTo>
                        <a:lnTo>
                          <a:pt x="66" y="159"/>
                        </a:lnTo>
                        <a:lnTo>
                          <a:pt x="73" y="148"/>
                        </a:lnTo>
                        <a:lnTo>
                          <a:pt x="80" y="137"/>
                        </a:lnTo>
                        <a:lnTo>
                          <a:pt x="88" y="128"/>
                        </a:lnTo>
                        <a:lnTo>
                          <a:pt x="96" y="118"/>
                        </a:lnTo>
                        <a:lnTo>
                          <a:pt x="106" y="109"/>
                        </a:lnTo>
                        <a:lnTo>
                          <a:pt x="115" y="100"/>
                        </a:lnTo>
                        <a:lnTo>
                          <a:pt x="126" y="91"/>
                        </a:lnTo>
                        <a:lnTo>
                          <a:pt x="137" y="84"/>
                        </a:lnTo>
                        <a:lnTo>
                          <a:pt x="147" y="76"/>
                        </a:lnTo>
                        <a:lnTo>
                          <a:pt x="159" y="69"/>
                        </a:lnTo>
                        <a:lnTo>
                          <a:pt x="171" y="62"/>
                        </a:lnTo>
                        <a:lnTo>
                          <a:pt x="184" y="56"/>
                        </a:lnTo>
                        <a:lnTo>
                          <a:pt x="196" y="50"/>
                        </a:lnTo>
                        <a:lnTo>
                          <a:pt x="209" y="45"/>
                        </a:lnTo>
                        <a:lnTo>
                          <a:pt x="222" y="41"/>
                        </a:lnTo>
                        <a:lnTo>
                          <a:pt x="236" y="37"/>
                        </a:lnTo>
                        <a:lnTo>
                          <a:pt x="250" y="34"/>
                        </a:lnTo>
                        <a:lnTo>
                          <a:pt x="265" y="31"/>
                        </a:lnTo>
                        <a:lnTo>
                          <a:pt x="279" y="29"/>
                        </a:lnTo>
                        <a:lnTo>
                          <a:pt x="293" y="27"/>
                        </a:lnTo>
                        <a:lnTo>
                          <a:pt x="308" y="26"/>
                        </a:lnTo>
                        <a:lnTo>
                          <a:pt x="324" y="26"/>
                        </a:lnTo>
                        <a:lnTo>
                          <a:pt x="338" y="26"/>
                        </a:lnTo>
                        <a:lnTo>
                          <a:pt x="353" y="27"/>
                        </a:lnTo>
                        <a:lnTo>
                          <a:pt x="368" y="29"/>
                        </a:lnTo>
                        <a:lnTo>
                          <a:pt x="383" y="31"/>
                        </a:lnTo>
                        <a:lnTo>
                          <a:pt x="397" y="34"/>
                        </a:lnTo>
                        <a:lnTo>
                          <a:pt x="410" y="37"/>
                        </a:lnTo>
                        <a:lnTo>
                          <a:pt x="425" y="41"/>
                        </a:lnTo>
                        <a:lnTo>
                          <a:pt x="438" y="45"/>
                        </a:lnTo>
                        <a:lnTo>
                          <a:pt x="451" y="50"/>
                        </a:lnTo>
                        <a:lnTo>
                          <a:pt x="464" y="56"/>
                        </a:lnTo>
                        <a:lnTo>
                          <a:pt x="476" y="62"/>
                        </a:lnTo>
                        <a:lnTo>
                          <a:pt x="487" y="69"/>
                        </a:lnTo>
                        <a:lnTo>
                          <a:pt x="499" y="76"/>
                        </a:lnTo>
                        <a:lnTo>
                          <a:pt x="510" y="84"/>
                        </a:lnTo>
                        <a:lnTo>
                          <a:pt x="521" y="91"/>
                        </a:lnTo>
                        <a:lnTo>
                          <a:pt x="531" y="100"/>
                        </a:lnTo>
                        <a:lnTo>
                          <a:pt x="541" y="109"/>
                        </a:lnTo>
                        <a:lnTo>
                          <a:pt x="550" y="118"/>
                        </a:lnTo>
                        <a:lnTo>
                          <a:pt x="558" y="128"/>
                        </a:lnTo>
                        <a:lnTo>
                          <a:pt x="567" y="137"/>
                        </a:lnTo>
                        <a:lnTo>
                          <a:pt x="575" y="148"/>
                        </a:lnTo>
                        <a:lnTo>
                          <a:pt x="582" y="159"/>
                        </a:lnTo>
                        <a:lnTo>
                          <a:pt x="588" y="169"/>
                        </a:lnTo>
                        <a:lnTo>
                          <a:pt x="594" y="180"/>
                        </a:lnTo>
                        <a:lnTo>
                          <a:pt x="599" y="193"/>
                        </a:lnTo>
                        <a:lnTo>
                          <a:pt x="603" y="204"/>
                        </a:lnTo>
                        <a:lnTo>
                          <a:pt x="608" y="216"/>
                        </a:lnTo>
                        <a:lnTo>
                          <a:pt x="611" y="229"/>
                        </a:lnTo>
                        <a:lnTo>
                          <a:pt x="614" y="241"/>
                        </a:lnTo>
                        <a:lnTo>
                          <a:pt x="615" y="253"/>
                        </a:lnTo>
                        <a:lnTo>
                          <a:pt x="617" y="267"/>
                        </a:lnTo>
                        <a:lnTo>
                          <a:pt x="618" y="280"/>
                        </a:lnTo>
                        <a:close/>
                      </a:path>
                    </a:pathLst>
                  </a:custGeom>
                  <a:solidFill>
                    <a:srgbClr val="6AC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8" name="Freeform 7954">
                    <a:extLst>
                      <a:ext uri="{FF2B5EF4-FFF2-40B4-BE49-F238E27FC236}">
                        <a16:creationId xmlns:a16="http://schemas.microsoft.com/office/drawing/2014/main" xmlns="" id="{A62A0596-E71E-44E4-B68E-C5B318D95E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65" y="1226"/>
                    <a:ext cx="103" cy="107"/>
                  </a:xfrm>
                  <a:custGeom>
                    <a:avLst/>
                    <a:gdLst>
                      <a:gd name="T0" fmla="*/ 611 w 617"/>
                      <a:gd name="T1" fmla="*/ 213 h 534"/>
                      <a:gd name="T2" fmla="*/ 586 w 617"/>
                      <a:gd name="T3" fmla="*/ 151 h 534"/>
                      <a:gd name="T4" fmla="*/ 546 w 617"/>
                      <a:gd name="T5" fmla="*/ 97 h 534"/>
                      <a:gd name="T6" fmla="*/ 493 w 617"/>
                      <a:gd name="T7" fmla="*/ 53 h 534"/>
                      <a:gd name="T8" fmla="*/ 429 w 617"/>
                      <a:gd name="T9" fmla="*/ 21 h 534"/>
                      <a:gd name="T10" fmla="*/ 355 w 617"/>
                      <a:gd name="T11" fmla="*/ 3 h 534"/>
                      <a:gd name="T12" fmla="*/ 277 w 617"/>
                      <a:gd name="T13" fmla="*/ 1 h 534"/>
                      <a:gd name="T14" fmla="*/ 202 w 617"/>
                      <a:gd name="T15" fmla="*/ 16 h 534"/>
                      <a:gd name="T16" fmla="*/ 136 w 617"/>
                      <a:gd name="T17" fmla="*/ 45 h 534"/>
                      <a:gd name="T18" fmla="*/ 80 w 617"/>
                      <a:gd name="T19" fmla="*/ 87 h 534"/>
                      <a:gd name="T20" fmla="*/ 37 w 617"/>
                      <a:gd name="T21" fmla="*/ 140 h 534"/>
                      <a:gd name="T22" fmla="*/ 10 w 617"/>
                      <a:gd name="T23" fmla="*/ 200 h 534"/>
                      <a:gd name="T24" fmla="*/ 0 w 617"/>
                      <a:gd name="T25" fmla="*/ 267 h 534"/>
                      <a:gd name="T26" fmla="*/ 10 w 617"/>
                      <a:gd name="T27" fmla="*/ 334 h 534"/>
                      <a:gd name="T28" fmla="*/ 37 w 617"/>
                      <a:gd name="T29" fmla="*/ 394 h 534"/>
                      <a:gd name="T30" fmla="*/ 80 w 617"/>
                      <a:gd name="T31" fmla="*/ 446 h 534"/>
                      <a:gd name="T32" fmla="*/ 136 w 617"/>
                      <a:gd name="T33" fmla="*/ 488 h 534"/>
                      <a:gd name="T34" fmla="*/ 202 w 617"/>
                      <a:gd name="T35" fmla="*/ 517 h 534"/>
                      <a:gd name="T36" fmla="*/ 277 w 617"/>
                      <a:gd name="T37" fmla="*/ 532 h 534"/>
                      <a:gd name="T38" fmla="*/ 355 w 617"/>
                      <a:gd name="T39" fmla="*/ 530 h 534"/>
                      <a:gd name="T40" fmla="*/ 429 w 617"/>
                      <a:gd name="T41" fmla="*/ 513 h 534"/>
                      <a:gd name="T42" fmla="*/ 493 w 617"/>
                      <a:gd name="T43" fmla="*/ 480 h 534"/>
                      <a:gd name="T44" fmla="*/ 546 w 617"/>
                      <a:gd name="T45" fmla="*/ 436 h 534"/>
                      <a:gd name="T46" fmla="*/ 586 w 617"/>
                      <a:gd name="T47" fmla="*/ 383 h 534"/>
                      <a:gd name="T48" fmla="*/ 611 w 617"/>
                      <a:gd name="T49" fmla="*/ 320 h 534"/>
                      <a:gd name="T50" fmla="*/ 587 w 617"/>
                      <a:gd name="T51" fmla="*/ 267 h 534"/>
                      <a:gd name="T52" fmla="*/ 579 w 617"/>
                      <a:gd name="T53" fmla="*/ 327 h 534"/>
                      <a:gd name="T54" fmla="*/ 554 w 617"/>
                      <a:gd name="T55" fmla="*/ 382 h 534"/>
                      <a:gd name="T56" fmla="*/ 515 w 617"/>
                      <a:gd name="T57" fmla="*/ 429 h 534"/>
                      <a:gd name="T58" fmla="*/ 464 w 617"/>
                      <a:gd name="T59" fmla="*/ 467 h 534"/>
                      <a:gd name="T60" fmla="*/ 405 w 617"/>
                      <a:gd name="T61" fmla="*/ 494 h 534"/>
                      <a:gd name="T62" fmla="*/ 337 w 617"/>
                      <a:gd name="T63" fmla="*/ 507 h 534"/>
                      <a:gd name="T64" fmla="*/ 266 w 617"/>
                      <a:gd name="T65" fmla="*/ 506 h 534"/>
                      <a:gd name="T66" fmla="*/ 200 w 617"/>
                      <a:gd name="T67" fmla="*/ 489 h 534"/>
                      <a:gd name="T68" fmla="*/ 142 w 617"/>
                      <a:gd name="T69" fmla="*/ 460 h 534"/>
                      <a:gd name="T70" fmla="*/ 93 w 617"/>
                      <a:gd name="T71" fmla="*/ 421 h 534"/>
                      <a:gd name="T72" fmla="*/ 56 w 617"/>
                      <a:gd name="T73" fmla="*/ 371 h 534"/>
                      <a:gd name="T74" fmla="*/ 35 w 617"/>
                      <a:gd name="T75" fmla="*/ 315 h 534"/>
                      <a:gd name="T76" fmla="*/ 30 w 617"/>
                      <a:gd name="T77" fmla="*/ 255 h 534"/>
                      <a:gd name="T78" fmla="*/ 42 w 617"/>
                      <a:gd name="T79" fmla="*/ 195 h 534"/>
                      <a:gd name="T80" fmla="*/ 69 w 617"/>
                      <a:gd name="T81" fmla="*/ 142 h 534"/>
                      <a:gd name="T82" fmla="*/ 111 w 617"/>
                      <a:gd name="T83" fmla="*/ 96 h 534"/>
                      <a:gd name="T84" fmla="*/ 164 w 617"/>
                      <a:gd name="T85" fmla="*/ 60 h 534"/>
                      <a:gd name="T86" fmla="*/ 226 w 617"/>
                      <a:gd name="T87" fmla="*/ 36 h 534"/>
                      <a:gd name="T88" fmla="*/ 295 w 617"/>
                      <a:gd name="T89" fmla="*/ 26 h 534"/>
                      <a:gd name="T90" fmla="*/ 365 w 617"/>
                      <a:gd name="T91" fmla="*/ 30 h 534"/>
                      <a:gd name="T92" fmla="*/ 430 w 617"/>
                      <a:gd name="T93" fmla="*/ 49 h 534"/>
                      <a:gd name="T94" fmla="*/ 485 w 617"/>
                      <a:gd name="T95" fmla="*/ 80 h 534"/>
                      <a:gd name="T96" fmla="*/ 532 w 617"/>
                      <a:gd name="T97" fmla="*/ 122 h 534"/>
                      <a:gd name="T98" fmla="*/ 566 w 617"/>
                      <a:gd name="T99" fmla="*/ 173 h 534"/>
                      <a:gd name="T100" fmla="*/ 584 w 617"/>
                      <a:gd name="T101" fmla="*/ 23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17" h="534">
                        <a:moveTo>
                          <a:pt x="617" y="267"/>
                        </a:moveTo>
                        <a:lnTo>
                          <a:pt x="617" y="253"/>
                        </a:lnTo>
                        <a:lnTo>
                          <a:pt x="616" y="239"/>
                        </a:lnTo>
                        <a:lnTo>
                          <a:pt x="613" y="226"/>
                        </a:lnTo>
                        <a:lnTo>
                          <a:pt x="611" y="213"/>
                        </a:lnTo>
                        <a:lnTo>
                          <a:pt x="607" y="200"/>
                        </a:lnTo>
                        <a:lnTo>
                          <a:pt x="603" y="187"/>
                        </a:lnTo>
                        <a:lnTo>
                          <a:pt x="598" y="175"/>
                        </a:lnTo>
                        <a:lnTo>
                          <a:pt x="592" y="163"/>
                        </a:lnTo>
                        <a:lnTo>
                          <a:pt x="586" y="151"/>
                        </a:lnTo>
                        <a:lnTo>
                          <a:pt x="579" y="140"/>
                        </a:lnTo>
                        <a:lnTo>
                          <a:pt x="572" y="128"/>
                        </a:lnTo>
                        <a:lnTo>
                          <a:pt x="564" y="117"/>
                        </a:lnTo>
                        <a:lnTo>
                          <a:pt x="555" y="107"/>
                        </a:lnTo>
                        <a:lnTo>
                          <a:pt x="546" y="97"/>
                        </a:lnTo>
                        <a:lnTo>
                          <a:pt x="536" y="87"/>
                        </a:lnTo>
                        <a:lnTo>
                          <a:pt x="527" y="78"/>
                        </a:lnTo>
                        <a:lnTo>
                          <a:pt x="516" y="69"/>
                        </a:lnTo>
                        <a:lnTo>
                          <a:pt x="504" y="61"/>
                        </a:lnTo>
                        <a:lnTo>
                          <a:pt x="493" y="53"/>
                        </a:lnTo>
                        <a:lnTo>
                          <a:pt x="481" y="45"/>
                        </a:lnTo>
                        <a:lnTo>
                          <a:pt x="469" y="38"/>
                        </a:lnTo>
                        <a:lnTo>
                          <a:pt x="456" y="32"/>
                        </a:lnTo>
                        <a:lnTo>
                          <a:pt x="442" y="26"/>
                        </a:lnTo>
                        <a:lnTo>
                          <a:pt x="429" y="21"/>
                        </a:lnTo>
                        <a:lnTo>
                          <a:pt x="414" y="16"/>
                        </a:lnTo>
                        <a:lnTo>
                          <a:pt x="400" y="12"/>
                        </a:lnTo>
                        <a:lnTo>
                          <a:pt x="386" y="8"/>
                        </a:lnTo>
                        <a:lnTo>
                          <a:pt x="370" y="5"/>
                        </a:lnTo>
                        <a:lnTo>
                          <a:pt x="355" y="3"/>
                        </a:lnTo>
                        <a:lnTo>
                          <a:pt x="340" y="1"/>
                        </a:lnTo>
                        <a:lnTo>
                          <a:pt x="324" y="0"/>
                        </a:lnTo>
                        <a:lnTo>
                          <a:pt x="309" y="0"/>
                        </a:lnTo>
                        <a:lnTo>
                          <a:pt x="292" y="0"/>
                        </a:lnTo>
                        <a:lnTo>
                          <a:pt x="277" y="1"/>
                        </a:lnTo>
                        <a:lnTo>
                          <a:pt x="261" y="3"/>
                        </a:lnTo>
                        <a:lnTo>
                          <a:pt x="246" y="5"/>
                        </a:lnTo>
                        <a:lnTo>
                          <a:pt x="232" y="8"/>
                        </a:lnTo>
                        <a:lnTo>
                          <a:pt x="216" y="12"/>
                        </a:lnTo>
                        <a:lnTo>
                          <a:pt x="202" y="16"/>
                        </a:lnTo>
                        <a:lnTo>
                          <a:pt x="188" y="21"/>
                        </a:lnTo>
                        <a:lnTo>
                          <a:pt x="175" y="26"/>
                        </a:lnTo>
                        <a:lnTo>
                          <a:pt x="162" y="32"/>
                        </a:lnTo>
                        <a:lnTo>
                          <a:pt x="149" y="38"/>
                        </a:lnTo>
                        <a:lnTo>
                          <a:pt x="136" y="45"/>
                        </a:lnTo>
                        <a:lnTo>
                          <a:pt x="124" y="53"/>
                        </a:lnTo>
                        <a:lnTo>
                          <a:pt x="112" y="61"/>
                        </a:lnTo>
                        <a:lnTo>
                          <a:pt x="101" y="69"/>
                        </a:lnTo>
                        <a:lnTo>
                          <a:pt x="91" y="78"/>
                        </a:lnTo>
                        <a:lnTo>
                          <a:pt x="80" y="87"/>
                        </a:lnTo>
                        <a:lnTo>
                          <a:pt x="71" y="97"/>
                        </a:lnTo>
                        <a:lnTo>
                          <a:pt x="61" y="107"/>
                        </a:lnTo>
                        <a:lnTo>
                          <a:pt x="53" y="117"/>
                        </a:lnTo>
                        <a:lnTo>
                          <a:pt x="45" y="128"/>
                        </a:lnTo>
                        <a:lnTo>
                          <a:pt x="37" y="140"/>
                        </a:lnTo>
                        <a:lnTo>
                          <a:pt x="30" y="151"/>
                        </a:lnTo>
                        <a:lnTo>
                          <a:pt x="24" y="163"/>
                        </a:lnTo>
                        <a:lnTo>
                          <a:pt x="19" y="175"/>
                        </a:lnTo>
                        <a:lnTo>
                          <a:pt x="14" y="187"/>
                        </a:lnTo>
                        <a:lnTo>
                          <a:pt x="10" y="200"/>
                        </a:lnTo>
                        <a:lnTo>
                          <a:pt x="7" y="213"/>
                        </a:lnTo>
                        <a:lnTo>
                          <a:pt x="3" y="226"/>
                        </a:lnTo>
                        <a:lnTo>
                          <a:pt x="2" y="239"/>
                        </a:lnTo>
                        <a:lnTo>
                          <a:pt x="1" y="253"/>
                        </a:lnTo>
                        <a:lnTo>
                          <a:pt x="0" y="267"/>
                        </a:lnTo>
                        <a:lnTo>
                          <a:pt x="1" y="280"/>
                        </a:lnTo>
                        <a:lnTo>
                          <a:pt x="2" y="294"/>
                        </a:lnTo>
                        <a:lnTo>
                          <a:pt x="3" y="307"/>
                        </a:lnTo>
                        <a:lnTo>
                          <a:pt x="7" y="320"/>
                        </a:lnTo>
                        <a:lnTo>
                          <a:pt x="10" y="334"/>
                        </a:lnTo>
                        <a:lnTo>
                          <a:pt x="14" y="346"/>
                        </a:lnTo>
                        <a:lnTo>
                          <a:pt x="19" y="358"/>
                        </a:lnTo>
                        <a:lnTo>
                          <a:pt x="24" y="370"/>
                        </a:lnTo>
                        <a:lnTo>
                          <a:pt x="30" y="383"/>
                        </a:lnTo>
                        <a:lnTo>
                          <a:pt x="37" y="394"/>
                        </a:lnTo>
                        <a:lnTo>
                          <a:pt x="45" y="405"/>
                        </a:lnTo>
                        <a:lnTo>
                          <a:pt x="53" y="416"/>
                        </a:lnTo>
                        <a:lnTo>
                          <a:pt x="61" y="426"/>
                        </a:lnTo>
                        <a:lnTo>
                          <a:pt x="71" y="436"/>
                        </a:lnTo>
                        <a:lnTo>
                          <a:pt x="80" y="446"/>
                        </a:lnTo>
                        <a:lnTo>
                          <a:pt x="91" y="456"/>
                        </a:lnTo>
                        <a:lnTo>
                          <a:pt x="101" y="464"/>
                        </a:lnTo>
                        <a:lnTo>
                          <a:pt x="112" y="473"/>
                        </a:lnTo>
                        <a:lnTo>
                          <a:pt x="124" y="480"/>
                        </a:lnTo>
                        <a:lnTo>
                          <a:pt x="136" y="488"/>
                        </a:lnTo>
                        <a:lnTo>
                          <a:pt x="149" y="495"/>
                        </a:lnTo>
                        <a:lnTo>
                          <a:pt x="162" y="502"/>
                        </a:lnTo>
                        <a:lnTo>
                          <a:pt x="175" y="507"/>
                        </a:lnTo>
                        <a:lnTo>
                          <a:pt x="188" y="513"/>
                        </a:lnTo>
                        <a:lnTo>
                          <a:pt x="202" y="517"/>
                        </a:lnTo>
                        <a:lnTo>
                          <a:pt x="216" y="521"/>
                        </a:lnTo>
                        <a:lnTo>
                          <a:pt x="232" y="525"/>
                        </a:lnTo>
                        <a:lnTo>
                          <a:pt x="246" y="528"/>
                        </a:lnTo>
                        <a:lnTo>
                          <a:pt x="261" y="530"/>
                        </a:lnTo>
                        <a:lnTo>
                          <a:pt x="277" y="532"/>
                        </a:lnTo>
                        <a:lnTo>
                          <a:pt x="292" y="534"/>
                        </a:lnTo>
                        <a:lnTo>
                          <a:pt x="309" y="534"/>
                        </a:lnTo>
                        <a:lnTo>
                          <a:pt x="324" y="534"/>
                        </a:lnTo>
                        <a:lnTo>
                          <a:pt x="340" y="532"/>
                        </a:lnTo>
                        <a:lnTo>
                          <a:pt x="355" y="530"/>
                        </a:lnTo>
                        <a:lnTo>
                          <a:pt x="370" y="528"/>
                        </a:lnTo>
                        <a:lnTo>
                          <a:pt x="386" y="525"/>
                        </a:lnTo>
                        <a:lnTo>
                          <a:pt x="400" y="521"/>
                        </a:lnTo>
                        <a:lnTo>
                          <a:pt x="414" y="517"/>
                        </a:lnTo>
                        <a:lnTo>
                          <a:pt x="429" y="513"/>
                        </a:lnTo>
                        <a:lnTo>
                          <a:pt x="442" y="507"/>
                        </a:lnTo>
                        <a:lnTo>
                          <a:pt x="456" y="502"/>
                        </a:lnTo>
                        <a:lnTo>
                          <a:pt x="469" y="495"/>
                        </a:lnTo>
                        <a:lnTo>
                          <a:pt x="481" y="488"/>
                        </a:lnTo>
                        <a:lnTo>
                          <a:pt x="493" y="480"/>
                        </a:lnTo>
                        <a:lnTo>
                          <a:pt x="504" y="473"/>
                        </a:lnTo>
                        <a:lnTo>
                          <a:pt x="516" y="464"/>
                        </a:lnTo>
                        <a:lnTo>
                          <a:pt x="527" y="456"/>
                        </a:lnTo>
                        <a:lnTo>
                          <a:pt x="536" y="446"/>
                        </a:lnTo>
                        <a:lnTo>
                          <a:pt x="546" y="436"/>
                        </a:lnTo>
                        <a:lnTo>
                          <a:pt x="555" y="426"/>
                        </a:lnTo>
                        <a:lnTo>
                          <a:pt x="564" y="416"/>
                        </a:lnTo>
                        <a:lnTo>
                          <a:pt x="572" y="405"/>
                        </a:lnTo>
                        <a:lnTo>
                          <a:pt x="579" y="394"/>
                        </a:lnTo>
                        <a:lnTo>
                          <a:pt x="586" y="383"/>
                        </a:lnTo>
                        <a:lnTo>
                          <a:pt x="592" y="370"/>
                        </a:lnTo>
                        <a:lnTo>
                          <a:pt x="598" y="358"/>
                        </a:lnTo>
                        <a:lnTo>
                          <a:pt x="603" y="346"/>
                        </a:lnTo>
                        <a:lnTo>
                          <a:pt x="607" y="334"/>
                        </a:lnTo>
                        <a:lnTo>
                          <a:pt x="611" y="320"/>
                        </a:lnTo>
                        <a:lnTo>
                          <a:pt x="613" y="307"/>
                        </a:lnTo>
                        <a:lnTo>
                          <a:pt x="616" y="294"/>
                        </a:lnTo>
                        <a:lnTo>
                          <a:pt x="617" y="280"/>
                        </a:lnTo>
                        <a:lnTo>
                          <a:pt x="617" y="267"/>
                        </a:lnTo>
                        <a:close/>
                        <a:moveTo>
                          <a:pt x="587" y="267"/>
                        </a:moveTo>
                        <a:lnTo>
                          <a:pt x="587" y="279"/>
                        </a:lnTo>
                        <a:lnTo>
                          <a:pt x="586" y="291"/>
                        </a:lnTo>
                        <a:lnTo>
                          <a:pt x="584" y="304"/>
                        </a:lnTo>
                        <a:lnTo>
                          <a:pt x="581" y="315"/>
                        </a:lnTo>
                        <a:lnTo>
                          <a:pt x="579" y="327"/>
                        </a:lnTo>
                        <a:lnTo>
                          <a:pt x="575" y="339"/>
                        </a:lnTo>
                        <a:lnTo>
                          <a:pt x="571" y="350"/>
                        </a:lnTo>
                        <a:lnTo>
                          <a:pt x="566" y="360"/>
                        </a:lnTo>
                        <a:lnTo>
                          <a:pt x="560" y="371"/>
                        </a:lnTo>
                        <a:lnTo>
                          <a:pt x="554" y="382"/>
                        </a:lnTo>
                        <a:lnTo>
                          <a:pt x="547" y="392"/>
                        </a:lnTo>
                        <a:lnTo>
                          <a:pt x="540" y="401"/>
                        </a:lnTo>
                        <a:lnTo>
                          <a:pt x="532" y="411"/>
                        </a:lnTo>
                        <a:lnTo>
                          <a:pt x="523" y="421"/>
                        </a:lnTo>
                        <a:lnTo>
                          <a:pt x="515" y="429"/>
                        </a:lnTo>
                        <a:lnTo>
                          <a:pt x="506" y="437"/>
                        </a:lnTo>
                        <a:lnTo>
                          <a:pt x="496" y="445"/>
                        </a:lnTo>
                        <a:lnTo>
                          <a:pt x="485" y="453"/>
                        </a:lnTo>
                        <a:lnTo>
                          <a:pt x="476" y="460"/>
                        </a:lnTo>
                        <a:lnTo>
                          <a:pt x="464" y="467"/>
                        </a:lnTo>
                        <a:lnTo>
                          <a:pt x="453" y="473"/>
                        </a:lnTo>
                        <a:lnTo>
                          <a:pt x="442" y="479"/>
                        </a:lnTo>
                        <a:lnTo>
                          <a:pt x="430" y="484"/>
                        </a:lnTo>
                        <a:lnTo>
                          <a:pt x="417" y="489"/>
                        </a:lnTo>
                        <a:lnTo>
                          <a:pt x="405" y="494"/>
                        </a:lnTo>
                        <a:lnTo>
                          <a:pt x="392" y="498"/>
                        </a:lnTo>
                        <a:lnTo>
                          <a:pt x="379" y="501"/>
                        </a:lnTo>
                        <a:lnTo>
                          <a:pt x="365" y="503"/>
                        </a:lnTo>
                        <a:lnTo>
                          <a:pt x="351" y="506"/>
                        </a:lnTo>
                        <a:lnTo>
                          <a:pt x="337" y="507"/>
                        </a:lnTo>
                        <a:lnTo>
                          <a:pt x="323" y="508"/>
                        </a:lnTo>
                        <a:lnTo>
                          <a:pt x="309" y="508"/>
                        </a:lnTo>
                        <a:lnTo>
                          <a:pt x="295" y="508"/>
                        </a:lnTo>
                        <a:lnTo>
                          <a:pt x="280" y="507"/>
                        </a:lnTo>
                        <a:lnTo>
                          <a:pt x="266" y="506"/>
                        </a:lnTo>
                        <a:lnTo>
                          <a:pt x="252" y="503"/>
                        </a:lnTo>
                        <a:lnTo>
                          <a:pt x="239" y="501"/>
                        </a:lnTo>
                        <a:lnTo>
                          <a:pt x="226" y="498"/>
                        </a:lnTo>
                        <a:lnTo>
                          <a:pt x="213" y="494"/>
                        </a:lnTo>
                        <a:lnTo>
                          <a:pt x="200" y="489"/>
                        </a:lnTo>
                        <a:lnTo>
                          <a:pt x="188" y="484"/>
                        </a:lnTo>
                        <a:lnTo>
                          <a:pt x="175" y="479"/>
                        </a:lnTo>
                        <a:lnTo>
                          <a:pt x="164" y="473"/>
                        </a:lnTo>
                        <a:lnTo>
                          <a:pt x="152" y="467"/>
                        </a:lnTo>
                        <a:lnTo>
                          <a:pt x="142" y="460"/>
                        </a:lnTo>
                        <a:lnTo>
                          <a:pt x="131" y="453"/>
                        </a:lnTo>
                        <a:lnTo>
                          <a:pt x="120" y="445"/>
                        </a:lnTo>
                        <a:lnTo>
                          <a:pt x="111" y="437"/>
                        </a:lnTo>
                        <a:lnTo>
                          <a:pt x="101" y="429"/>
                        </a:lnTo>
                        <a:lnTo>
                          <a:pt x="93" y="421"/>
                        </a:lnTo>
                        <a:lnTo>
                          <a:pt x="85" y="411"/>
                        </a:lnTo>
                        <a:lnTo>
                          <a:pt x="77" y="401"/>
                        </a:lnTo>
                        <a:lnTo>
                          <a:pt x="69" y="392"/>
                        </a:lnTo>
                        <a:lnTo>
                          <a:pt x="64" y="382"/>
                        </a:lnTo>
                        <a:lnTo>
                          <a:pt x="56" y="371"/>
                        </a:lnTo>
                        <a:lnTo>
                          <a:pt x="52" y="360"/>
                        </a:lnTo>
                        <a:lnTo>
                          <a:pt x="47" y="350"/>
                        </a:lnTo>
                        <a:lnTo>
                          <a:pt x="42" y="339"/>
                        </a:lnTo>
                        <a:lnTo>
                          <a:pt x="39" y="327"/>
                        </a:lnTo>
                        <a:lnTo>
                          <a:pt x="35" y="315"/>
                        </a:lnTo>
                        <a:lnTo>
                          <a:pt x="33" y="304"/>
                        </a:lnTo>
                        <a:lnTo>
                          <a:pt x="30" y="291"/>
                        </a:lnTo>
                        <a:lnTo>
                          <a:pt x="30" y="279"/>
                        </a:lnTo>
                        <a:lnTo>
                          <a:pt x="29" y="267"/>
                        </a:lnTo>
                        <a:lnTo>
                          <a:pt x="30" y="255"/>
                        </a:lnTo>
                        <a:lnTo>
                          <a:pt x="30" y="242"/>
                        </a:lnTo>
                        <a:lnTo>
                          <a:pt x="33" y="230"/>
                        </a:lnTo>
                        <a:lnTo>
                          <a:pt x="35" y="218"/>
                        </a:lnTo>
                        <a:lnTo>
                          <a:pt x="39" y="206"/>
                        </a:lnTo>
                        <a:lnTo>
                          <a:pt x="42" y="195"/>
                        </a:lnTo>
                        <a:lnTo>
                          <a:pt x="47" y="184"/>
                        </a:lnTo>
                        <a:lnTo>
                          <a:pt x="52" y="173"/>
                        </a:lnTo>
                        <a:lnTo>
                          <a:pt x="56" y="162"/>
                        </a:lnTo>
                        <a:lnTo>
                          <a:pt x="64" y="152"/>
                        </a:lnTo>
                        <a:lnTo>
                          <a:pt x="69" y="142"/>
                        </a:lnTo>
                        <a:lnTo>
                          <a:pt x="77" y="131"/>
                        </a:lnTo>
                        <a:lnTo>
                          <a:pt x="85" y="122"/>
                        </a:lnTo>
                        <a:lnTo>
                          <a:pt x="93" y="113"/>
                        </a:lnTo>
                        <a:lnTo>
                          <a:pt x="101" y="104"/>
                        </a:lnTo>
                        <a:lnTo>
                          <a:pt x="111" y="96"/>
                        </a:lnTo>
                        <a:lnTo>
                          <a:pt x="120" y="88"/>
                        </a:lnTo>
                        <a:lnTo>
                          <a:pt x="131" y="80"/>
                        </a:lnTo>
                        <a:lnTo>
                          <a:pt x="142" y="73"/>
                        </a:lnTo>
                        <a:lnTo>
                          <a:pt x="152" y="67"/>
                        </a:lnTo>
                        <a:lnTo>
                          <a:pt x="164" y="60"/>
                        </a:lnTo>
                        <a:lnTo>
                          <a:pt x="175" y="55"/>
                        </a:lnTo>
                        <a:lnTo>
                          <a:pt x="188" y="49"/>
                        </a:lnTo>
                        <a:lnTo>
                          <a:pt x="200" y="44"/>
                        </a:lnTo>
                        <a:lnTo>
                          <a:pt x="213" y="40"/>
                        </a:lnTo>
                        <a:lnTo>
                          <a:pt x="226" y="36"/>
                        </a:lnTo>
                        <a:lnTo>
                          <a:pt x="239" y="33"/>
                        </a:lnTo>
                        <a:lnTo>
                          <a:pt x="252" y="30"/>
                        </a:lnTo>
                        <a:lnTo>
                          <a:pt x="266" y="28"/>
                        </a:lnTo>
                        <a:lnTo>
                          <a:pt x="280" y="27"/>
                        </a:lnTo>
                        <a:lnTo>
                          <a:pt x="295" y="26"/>
                        </a:lnTo>
                        <a:lnTo>
                          <a:pt x="309" y="25"/>
                        </a:lnTo>
                        <a:lnTo>
                          <a:pt x="323" y="26"/>
                        </a:lnTo>
                        <a:lnTo>
                          <a:pt x="337" y="27"/>
                        </a:lnTo>
                        <a:lnTo>
                          <a:pt x="351" y="28"/>
                        </a:lnTo>
                        <a:lnTo>
                          <a:pt x="365" y="30"/>
                        </a:lnTo>
                        <a:lnTo>
                          <a:pt x="379" y="33"/>
                        </a:lnTo>
                        <a:lnTo>
                          <a:pt x="392" y="36"/>
                        </a:lnTo>
                        <a:lnTo>
                          <a:pt x="405" y="40"/>
                        </a:lnTo>
                        <a:lnTo>
                          <a:pt x="417" y="44"/>
                        </a:lnTo>
                        <a:lnTo>
                          <a:pt x="430" y="49"/>
                        </a:lnTo>
                        <a:lnTo>
                          <a:pt x="442" y="55"/>
                        </a:lnTo>
                        <a:lnTo>
                          <a:pt x="453" y="60"/>
                        </a:lnTo>
                        <a:lnTo>
                          <a:pt x="464" y="67"/>
                        </a:lnTo>
                        <a:lnTo>
                          <a:pt x="476" y="73"/>
                        </a:lnTo>
                        <a:lnTo>
                          <a:pt x="485" y="80"/>
                        </a:lnTo>
                        <a:lnTo>
                          <a:pt x="496" y="88"/>
                        </a:lnTo>
                        <a:lnTo>
                          <a:pt x="506" y="96"/>
                        </a:lnTo>
                        <a:lnTo>
                          <a:pt x="515" y="104"/>
                        </a:lnTo>
                        <a:lnTo>
                          <a:pt x="523" y="113"/>
                        </a:lnTo>
                        <a:lnTo>
                          <a:pt x="532" y="122"/>
                        </a:lnTo>
                        <a:lnTo>
                          <a:pt x="540" y="131"/>
                        </a:lnTo>
                        <a:lnTo>
                          <a:pt x="547" y="142"/>
                        </a:lnTo>
                        <a:lnTo>
                          <a:pt x="554" y="152"/>
                        </a:lnTo>
                        <a:lnTo>
                          <a:pt x="560" y="162"/>
                        </a:lnTo>
                        <a:lnTo>
                          <a:pt x="566" y="173"/>
                        </a:lnTo>
                        <a:lnTo>
                          <a:pt x="571" y="184"/>
                        </a:lnTo>
                        <a:lnTo>
                          <a:pt x="575" y="195"/>
                        </a:lnTo>
                        <a:lnTo>
                          <a:pt x="579" y="206"/>
                        </a:lnTo>
                        <a:lnTo>
                          <a:pt x="581" y="218"/>
                        </a:lnTo>
                        <a:lnTo>
                          <a:pt x="584" y="230"/>
                        </a:lnTo>
                        <a:lnTo>
                          <a:pt x="586" y="242"/>
                        </a:lnTo>
                        <a:lnTo>
                          <a:pt x="587" y="255"/>
                        </a:lnTo>
                        <a:lnTo>
                          <a:pt x="587" y="267"/>
                        </a:lnTo>
                        <a:close/>
                      </a:path>
                    </a:pathLst>
                  </a:custGeom>
                  <a:solidFill>
                    <a:srgbClr val="71C3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39" name="Freeform 7955">
                    <a:extLst>
                      <a:ext uri="{FF2B5EF4-FFF2-40B4-BE49-F238E27FC236}">
                        <a16:creationId xmlns:a16="http://schemas.microsoft.com/office/drawing/2014/main" xmlns="" id="{95287853-DAE0-49EE-B84B-CDB313BF30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67" y="1229"/>
                    <a:ext cx="98" cy="102"/>
                  </a:xfrm>
                  <a:custGeom>
                    <a:avLst/>
                    <a:gdLst>
                      <a:gd name="T0" fmla="*/ 581 w 588"/>
                      <a:gd name="T1" fmla="*/ 203 h 508"/>
                      <a:gd name="T2" fmla="*/ 558 w 588"/>
                      <a:gd name="T3" fmla="*/ 143 h 508"/>
                      <a:gd name="T4" fmla="*/ 520 w 588"/>
                      <a:gd name="T5" fmla="*/ 92 h 508"/>
                      <a:gd name="T6" fmla="*/ 469 w 588"/>
                      <a:gd name="T7" fmla="*/ 50 h 508"/>
                      <a:gd name="T8" fmla="*/ 408 w 588"/>
                      <a:gd name="T9" fmla="*/ 19 h 508"/>
                      <a:gd name="T10" fmla="*/ 338 w 588"/>
                      <a:gd name="T11" fmla="*/ 3 h 508"/>
                      <a:gd name="T12" fmla="*/ 263 w 588"/>
                      <a:gd name="T13" fmla="*/ 1 h 508"/>
                      <a:gd name="T14" fmla="*/ 192 w 588"/>
                      <a:gd name="T15" fmla="*/ 15 h 508"/>
                      <a:gd name="T16" fmla="*/ 129 w 588"/>
                      <a:gd name="T17" fmla="*/ 43 h 508"/>
                      <a:gd name="T18" fmla="*/ 76 w 588"/>
                      <a:gd name="T19" fmla="*/ 83 h 508"/>
                      <a:gd name="T20" fmla="*/ 36 w 588"/>
                      <a:gd name="T21" fmla="*/ 133 h 508"/>
                      <a:gd name="T22" fmla="*/ 9 w 588"/>
                      <a:gd name="T23" fmla="*/ 190 h 508"/>
                      <a:gd name="T24" fmla="*/ 0 w 588"/>
                      <a:gd name="T25" fmla="*/ 254 h 508"/>
                      <a:gd name="T26" fmla="*/ 9 w 588"/>
                      <a:gd name="T27" fmla="*/ 317 h 508"/>
                      <a:gd name="T28" fmla="*/ 36 w 588"/>
                      <a:gd name="T29" fmla="*/ 375 h 508"/>
                      <a:gd name="T30" fmla="*/ 76 w 588"/>
                      <a:gd name="T31" fmla="*/ 424 h 508"/>
                      <a:gd name="T32" fmla="*/ 129 w 588"/>
                      <a:gd name="T33" fmla="*/ 464 h 508"/>
                      <a:gd name="T34" fmla="*/ 192 w 588"/>
                      <a:gd name="T35" fmla="*/ 493 h 508"/>
                      <a:gd name="T36" fmla="*/ 263 w 588"/>
                      <a:gd name="T37" fmla="*/ 506 h 508"/>
                      <a:gd name="T38" fmla="*/ 338 w 588"/>
                      <a:gd name="T39" fmla="*/ 505 h 508"/>
                      <a:gd name="T40" fmla="*/ 408 w 588"/>
                      <a:gd name="T41" fmla="*/ 488 h 508"/>
                      <a:gd name="T42" fmla="*/ 469 w 588"/>
                      <a:gd name="T43" fmla="*/ 457 h 508"/>
                      <a:gd name="T44" fmla="*/ 520 w 588"/>
                      <a:gd name="T45" fmla="*/ 415 h 508"/>
                      <a:gd name="T46" fmla="*/ 558 w 588"/>
                      <a:gd name="T47" fmla="*/ 364 h 508"/>
                      <a:gd name="T48" fmla="*/ 581 w 588"/>
                      <a:gd name="T49" fmla="*/ 305 h 508"/>
                      <a:gd name="T50" fmla="*/ 558 w 588"/>
                      <a:gd name="T51" fmla="*/ 254 h 508"/>
                      <a:gd name="T52" fmla="*/ 550 w 588"/>
                      <a:gd name="T53" fmla="*/ 311 h 508"/>
                      <a:gd name="T54" fmla="*/ 526 w 588"/>
                      <a:gd name="T55" fmla="*/ 363 h 508"/>
                      <a:gd name="T56" fmla="*/ 489 w 588"/>
                      <a:gd name="T57" fmla="*/ 408 h 508"/>
                      <a:gd name="T58" fmla="*/ 441 w 588"/>
                      <a:gd name="T59" fmla="*/ 444 h 508"/>
                      <a:gd name="T60" fmla="*/ 384 w 588"/>
                      <a:gd name="T61" fmla="*/ 468 h 508"/>
                      <a:gd name="T62" fmla="*/ 320 w 588"/>
                      <a:gd name="T63" fmla="*/ 482 h 508"/>
                      <a:gd name="T64" fmla="*/ 254 w 588"/>
                      <a:gd name="T65" fmla="*/ 479 h 508"/>
                      <a:gd name="T66" fmla="*/ 191 w 588"/>
                      <a:gd name="T67" fmla="*/ 464 h 508"/>
                      <a:gd name="T68" fmla="*/ 135 w 588"/>
                      <a:gd name="T69" fmla="*/ 437 h 508"/>
                      <a:gd name="T70" fmla="*/ 90 w 588"/>
                      <a:gd name="T71" fmla="*/ 400 h 508"/>
                      <a:gd name="T72" fmla="*/ 56 w 588"/>
                      <a:gd name="T73" fmla="*/ 352 h 508"/>
                      <a:gd name="T74" fmla="*/ 34 w 588"/>
                      <a:gd name="T75" fmla="*/ 300 h 508"/>
                      <a:gd name="T76" fmla="*/ 30 w 588"/>
                      <a:gd name="T77" fmla="*/ 242 h 508"/>
                      <a:gd name="T78" fmla="*/ 41 w 588"/>
                      <a:gd name="T79" fmla="*/ 185 h 508"/>
                      <a:gd name="T80" fmla="*/ 68 w 588"/>
                      <a:gd name="T81" fmla="*/ 135 h 508"/>
                      <a:gd name="T82" fmla="*/ 107 w 588"/>
                      <a:gd name="T83" fmla="*/ 92 h 508"/>
                      <a:gd name="T84" fmla="*/ 156 w 588"/>
                      <a:gd name="T85" fmla="*/ 58 h 508"/>
                      <a:gd name="T86" fmla="*/ 214 w 588"/>
                      <a:gd name="T87" fmla="*/ 35 h 508"/>
                      <a:gd name="T88" fmla="*/ 280 w 588"/>
                      <a:gd name="T89" fmla="*/ 25 h 508"/>
                      <a:gd name="T90" fmla="*/ 347 w 588"/>
                      <a:gd name="T91" fmla="*/ 29 h 508"/>
                      <a:gd name="T92" fmla="*/ 408 w 588"/>
                      <a:gd name="T93" fmla="*/ 48 h 508"/>
                      <a:gd name="T94" fmla="*/ 462 w 588"/>
                      <a:gd name="T95" fmla="*/ 77 h 508"/>
                      <a:gd name="T96" fmla="*/ 505 w 588"/>
                      <a:gd name="T97" fmla="*/ 116 h 508"/>
                      <a:gd name="T98" fmla="*/ 537 w 588"/>
                      <a:gd name="T99" fmla="*/ 165 h 508"/>
                      <a:gd name="T100" fmla="*/ 555 w 588"/>
                      <a:gd name="T101" fmla="*/ 219 h 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88" h="508">
                        <a:moveTo>
                          <a:pt x="588" y="254"/>
                        </a:moveTo>
                        <a:lnTo>
                          <a:pt x="587" y="241"/>
                        </a:lnTo>
                        <a:lnTo>
                          <a:pt x="585" y="227"/>
                        </a:lnTo>
                        <a:lnTo>
                          <a:pt x="584" y="215"/>
                        </a:lnTo>
                        <a:lnTo>
                          <a:pt x="581" y="203"/>
                        </a:lnTo>
                        <a:lnTo>
                          <a:pt x="578" y="190"/>
                        </a:lnTo>
                        <a:lnTo>
                          <a:pt x="573" y="178"/>
                        </a:lnTo>
                        <a:lnTo>
                          <a:pt x="569" y="167"/>
                        </a:lnTo>
                        <a:lnTo>
                          <a:pt x="564" y="154"/>
                        </a:lnTo>
                        <a:lnTo>
                          <a:pt x="558" y="143"/>
                        </a:lnTo>
                        <a:lnTo>
                          <a:pt x="552" y="133"/>
                        </a:lnTo>
                        <a:lnTo>
                          <a:pt x="545" y="122"/>
                        </a:lnTo>
                        <a:lnTo>
                          <a:pt x="537" y="111"/>
                        </a:lnTo>
                        <a:lnTo>
                          <a:pt x="528" y="102"/>
                        </a:lnTo>
                        <a:lnTo>
                          <a:pt x="520" y="92"/>
                        </a:lnTo>
                        <a:lnTo>
                          <a:pt x="511" y="83"/>
                        </a:lnTo>
                        <a:lnTo>
                          <a:pt x="501" y="74"/>
                        </a:lnTo>
                        <a:lnTo>
                          <a:pt x="491" y="65"/>
                        </a:lnTo>
                        <a:lnTo>
                          <a:pt x="480" y="58"/>
                        </a:lnTo>
                        <a:lnTo>
                          <a:pt x="469" y="50"/>
                        </a:lnTo>
                        <a:lnTo>
                          <a:pt x="457" y="43"/>
                        </a:lnTo>
                        <a:lnTo>
                          <a:pt x="446" y="36"/>
                        </a:lnTo>
                        <a:lnTo>
                          <a:pt x="434" y="30"/>
                        </a:lnTo>
                        <a:lnTo>
                          <a:pt x="421" y="24"/>
                        </a:lnTo>
                        <a:lnTo>
                          <a:pt x="408" y="19"/>
                        </a:lnTo>
                        <a:lnTo>
                          <a:pt x="395" y="15"/>
                        </a:lnTo>
                        <a:lnTo>
                          <a:pt x="380" y="11"/>
                        </a:lnTo>
                        <a:lnTo>
                          <a:pt x="367" y="8"/>
                        </a:lnTo>
                        <a:lnTo>
                          <a:pt x="353" y="5"/>
                        </a:lnTo>
                        <a:lnTo>
                          <a:pt x="338" y="3"/>
                        </a:lnTo>
                        <a:lnTo>
                          <a:pt x="323" y="1"/>
                        </a:lnTo>
                        <a:lnTo>
                          <a:pt x="308" y="0"/>
                        </a:lnTo>
                        <a:lnTo>
                          <a:pt x="294" y="0"/>
                        </a:lnTo>
                        <a:lnTo>
                          <a:pt x="278" y="0"/>
                        </a:lnTo>
                        <a:lnTo>
                          <a:pt x="263" y="1"/>
                        </a:lnTo>
                        <a:lnTo>
                          <a:pt x="249" y="3"/>
                        </a:lnTo>
                        <a:lnTo>
                          <a:pt x="235" y="5"/>
                        </a:lnTo>
                        <a:lnTo>
                          <a:pt x="220" y="8"/>
                        </a:lnTo>
                        <a:lnTo>
                          <a:pt x="206" y="11"/>
                        </a:lnTo>
                        <a:lnTo>
                          <a:pt x="192" y="15"/>
                        </a:lnTo>
                        <a:lnTo>
                          <a:pt x="179" y="19"/>
                        </a:lnTo>
                        <a:lnTo>
                          <a:pt x="166" y="24"/>
                        </a:lnTo>
                        <a:lnTo>
                          <a:pt x="154" y="30"/>
                        </a:lnTo>
                        <a:lnTo>
                          <a:pt x="141" y="36"/>
                        </a:lnTo>
                        <a:lnTo>
                          <a:pt x="129" y="43"/>
                        </a:lnTo>
                        <a:lnTo>
                          <a:pt x="117" y="50"/>
                        </a:lnTo>
                        <a:lnTo>
                          <a:pt x="107" y="58"/>
                        </a:lnTo>
                        <a:lnTo>
                          <a:pt x="96" y="65"/>
                        </a:lnTo>
                        <a:lnTo>
                          <a:pt x="85" y="74"/>
                        </a:lnTo>
                        <a:lnTo>
                          <a:pt x="76" y="83"/>
                        </a:lnTo>
                        <a:lnTo>
                          <a:pt x="66" y="92"/>
                        </a:lnTo>
                        <a:lnTo>
                          <a:pt x="58" y="102"/>
                        </a:lnTo>
                        <a:lnTo>
                          <a:pt x="50" y="111"/>
                        </a:lnTo>
                        <a:lnTo>
                          <a:pt x="43" y="122"/>
                        </a:lnTo>
                        <a:lnTo>
                          <a:pt x="36" y="133"/>
                        </a:lnTo>
                        <a:lnTo>
                          <a:pt x="28" y="143"/>
                        </a:lnTo>
                        <a:lnTo>
                          <a:pt x="22" y="154"/>
                        </a:lnTo>
                        <a:lnTo>
                          <a:pt x="18" y="167"/>
                        </a:lnTo>
                        <a:lnTo>
                          <a:pt x="13" y="178"/>
                        </a:lnTo>
                        <a:lnTo>
                          <a:pt x="9" y="190"/>
                        </a:lnTo>
                        <a:lnTo>
                          <a:pt x="6" y="203"/>
                        </a:lnTo>
                        <a:lnTo>
                          <a:pt x="4" y="215"/>
                        </a:lnTo>
                        <a:lnTo>
                          <a:pt x="1" y="227"/>
                        </a:lnTo>
                        <a:lnTo>
                          <a:pt x="0" y="241"/>
                        </a:lnTo>
                        <a:lnTo>
                          <a:pt x="0" y="254"/>
                        </a:lnTo>
                        <a:lnTo>
                          <a:pt x="0" y="267"/>
                        </a:lnTo>
                        <a:lnTo>
                          <a:pt x="1" y="280"/>
                        </a:lnTo>
                        <a:lnTo>
                          <a:pt x="4" y="293"/>
                        </a:lnTo>
                        <a:lnTo>
                          <a:pt x="6" y="305"/>
                        </a:lnTo>
                        <a:lnTo>
                          <a:pt x="9" y="317"/>
                        </a:lnTo>
                        <a:lnTo>
                          <a:pt x="13" y="329"/>
                        </a:lnTo>
                        <a:lnTo>
                          <a:pt x="18" y="341"/>
                        </a:lnTo>
                        <a:lnTo>
                          <a:pt x="22" y="352"/>
                        </a:lnTo>
                        <a:lnTo>
                          <a:pt x="28" y="364"/>
                        </a:lnTo>
                        <a:lnTo>
                          <a:pt x="36" y="375"/>
                        </a:lnTo>
                        <a:lnTo>
                          <a:pt x="43" y="385"/>
                        </a:lnTo>
                        <a:lnTo>
                          <a:pt x="50" y="395"/>
                        </a:lnTo>
                        <a:lnTo>
                          <a:pt x="58" y="406"/>
                        </a:lnTo>
                        <a:lnTo>
                          <a:pt x="66" y="415"/>
                        </a:lnTo>
                        <a:lnTo>
                          <a:pt x="76" y="424"/>
                        </a:lnTo>
                        <a:lnTo>
                          <a:pt x="85" y="433"/>
                        </a:lnTo>
                        <a:lnTo>
                          <a:pt x="96" y="442"/>
                        </a:lnTo>
                        <a:lnTo>
                          <a:pt x="107" y="450"/>
                        </a:lnTo>
                        <a:lnTo>
                          <a:pt x="117" y="457"/>
                        </a:lnTo>
                        <a:lnTo>
                          <a:pt x="129" y="464"/>
                        </a:lnTo>
                        <a:lnTo>
                          <a:pt x="141" y="471"/>
                        </a:lnTo>
                        <a:lnTo>
                          <a:pt x="154" y="477"/>
                        </a:lnTo>
                        <a:lnTo>
                          <a:pt x="166" y="483"/>
                        </a:lnTo>
                        <a:lnTo>
                          <a:pt x="179" y="488"/>
                        </a:lnTo>
                        <a:lnTo>
                          <a:pt x="192" y="493"/>
                        </a:lnTo>
                        <a:lnTo>
                          <a:pt x="206" y="496"/>
                        </a:lnTo>
                        <a:lnTo>
                          <a:pt x="220" y="500"/>
                        </a:lnTo>
                        <a:lnTo>
                          <a:pt x="235" y="503"/>
                        </a:lnTo>
                        <a:lnTo>
                          <a:pt x="249" y="505"/>
                        </a:lnTo>
                        <a:lnTo>
                          <a:pt x="263" y="506"/>
                        </a:lnTo>
                        <a:lnTo>
                          <a:pt x="278" y="507"/>
                        </a:lnTo>
                        <a:lnTo>
                          <a:pt x="294" y="508"/>
                        </a:lnTo>
                        <a:lnTo>
                          <a:pt x="308" y="507"/>
                        </a:lnTo>
                        <a:lnTo>
                          <a:pt x="323" y="506"/>
                        </a:lnTo>
                        <a:lnTo>
                          <a:pt x="338" y="505"/>
                        </a:lnTo>
                        <a:lnTo>
                          <a:pt x="353" y="503"/>
                        </a:lnTo>
                        <a:lnTo>
                          <a:pt x="367" y="500"/>
                        </a:lnTo>
                        <a:lnTo>
                          <a:pt x="380" y="496"/>
                        </a:lnTo>
                        <a:lnTo>
                          <a:pt x="395" y="493"/>
                        </a:lnTo>
                        <a:lnTo>
                          <a:pt x="408" y="488"/>
                        </a:lnTo>
                        <a:lnTo>
                          <a:pt x="421" y="483"/>
                        </a:lnTo>
                        <a:lnTo>
                          <a:pt x="434" y="477"/>
                        </a:lnTo>
                        <a:lnTo>
                          <a:pt x="446" y="471"/>
                        </a:lnTo>
                        <a:lnTo>
                          <a:pt x="457" y="464"/>
                        </a:lnTo>
                        <a:lnTo>
                          <a:pt x="469" y="457"/>
                        </a:lnTo>
                        <a:lnTo>
                          <a:pt x="480" y="450"/>
                        </a:lnTo>
                        <a:lnTo>
                          <a:pt x="491" y="442"/>
                        </a:lnTo>
                        <a:lnTo>
                          <a:pt x="501" y="433"/>
                        </a:lnTo>
                        <a:lnTo>
                          <a:pt x="511" y="424"/>
                        </a:lnTo>
                        <a:lnTo>
                          <a:pt x="520" y="415"/>
                        </a:lnTo>
                        <a:lnTo>
                          <a:pt x="528" y="406"/>
                        </a:lnTo>
                        <a:lnTo>
                          <a:pt x="537" y="395"/>
                        </a:lnTo>
                        <a:lnTo>
                          <a:pt x="545" y="385"/>
                        </a:lnTo>
                        <a:lnTo>
                          <a:pt x="552" y="375"/>
                        </a:lnTo>
                        <a:lnTo>
                          <a:pt x="558" y="364"/>
                        </a:lnTo>
                        <a:lnTo>
                          <a:pt x="564" y="352"/>
                        </a:lnTo>
                        <a:lnTo>
                          <a:pt x="569" y="341"/>
                        </a:lnTo>
                        <a:lnTo>
                          <a:pt x="573" y="329"/>
                        </a:lnTo>
                        <a:lnTo>
                          <a:pt x="578" y="317"/>
                        </a:lnTo>
                        <a:lnTo>
                          <a:pt x="581" y="305"/>
                        </a:lnTo>
                        <a:lnTo>
                          <a:pt x="584" y="293"/>
                        </a:lnTo>
                        <a:lnTo>
                          <a:pt x="585" y="280"/>
                        </a:lnTo>
                        <a:lnTo>
                          <a:pt x="587" y="267"/>
                        </a:lnTo>
                        <a:lnTo>
                          <a:pt x="588" y="254"/>
                        </a:lnTo>
                        <a:close/>
                        <a:moveTo>
                          <a:pt x="558" y="254"/>
                        </a:moveTo>
                        <a:lnTo>
                          <a:pt x="557" y="265"/>
                        </a:lnTo>
                        <a:lnTo>
                          <a:pt x="557" y="277"/>
                        </a:lnTo>
                        <a:lnTo>
                          <a:pt x="555" y="289"/>
                        </a:lnTo>
                        <a:lnTo>
                          <a:pt x="552" y="300"/>
                        </a:lnTo>
                        <a:lnTo>
                          <a:pt x="550" y="311"/>
                        </a:lnTo>
                        <a:lnTo>
                          <a:pt x="546" y="322"/>
                        </a:lnTo>
                        <a:lnTo>
                          <a:pt x="542" y="332"/>
                        </a:lnTo>
                        <a:lnTo>
                          <a:pt x="537" y="343"/>
                        </a:lnTo>
                        <a:lnTo>
                          <a:pt x="532" y="352"/>
                        </a:lnTo>
                        <a:lnTo>
                          <a:pt x="526" y="363"/>
                        </a:lnTo>
                        <a:lnTo>
                          <a:pt x="519" y="372"/>
                        </a:lnTo>
                        <a:lnTo>
                          <a:pt x="513" y="381"/>
                        </a:lnTo>
                        <a:lnTo>
                          <a:pt x="505" y="390"/>
                        </a:lnTo>
                        <a:lnTo>
                          <a:pt x="498" y="400"/>
                        </a:lnTo>
                        <a:lnTo>
                          <a:pt x="489" y="408"/>
                        </a:lnTo>
                        <a:lnTo>
                          <a:pt x="480" y="415"/>
                        </a:lnTo>
                        <a:lnTo>
                          <a:pt x="472" y="423"/>
                        </a:lnTo>
                        <a:lnTo>
                          <a:pt x="462" y="430"/>
                        </a:lnTo>
                        <a:lnTo>
                          <a:pt x="451" y="437"/>
                        </a:lnTo>
                        <a:lnTo>
                          <a:pt x="441" y="444"/>
                        </a:lnTo>
                        <a:lnTo>
                          <a:pt x="430" y="450"/>
                        </a:lnTo>
                        <a:lnTo>
                          <a:pt x="419" y="455"/>
                        </a:lnTo>
                        <a:lnTo>
                          <a:pt x="408" y="460"/>
                        </a:lnTo>
                        <a:lnTo>
                          <a:pt x="396" y="464"/>
                        </a:lnTo>
                        <a:lnTo>
                          <a:pt x="384" y="468"/>
                        </a:lnTo>
                        <a:lnTo>
                          <a:pt x="372" y="472"/>
                        </a:lnTo>
                        <a:lnTo>
                          <a:pt x="359" y="475"/>
                        </a:lnTo>
                        <a:lnTo>
                          <a:pt x="347" y="477"/>
                        </a:lnTo>
                        <a:lnTo>
                          <a:pt x="334" y="479"/>
                        </a:lnTo>
                        <a:lnTo>
                          <a:pt x="320" y="482"/>
                        </a:lnTo>
                        <a:lnTo>
                          <a:pt x="307" y="483"/>
                        </a:lnTo>
                        <a:lnTo>
                          <a:pt x="294" y="483"/>
                        </a:lnTo>
                        <a:lnTo>
                          <a:pt x="280" y="483"/>
                        </a:lnTo>
                        <a:lnTo>
                          <a:pt x="267" y="482"/>
                        </a:lnTo>
                        <a:lnTo>
                          <a:pt x="254" y="479"/>
                        </a:lnTo>
                        <a:lnTo>
                          <a:pt x="241" y="477"/>
                        </a:lnTo>
                        <a:lnTo>
                          <a:pt x="227" y="475"/>
                        </a:lnTo>
                        <a:lnTo>
                          <a:pt x="214" y="472"/>
                        </a:lnTo>
                        <a:lnTo>
                          <a:pt x="203" y="468"/>
                        </a:lnTo>
                        <a:lnTo>
                          <a:pt x="191" y="464"/>
                        </a:lnTo>
                        <a:lnTo>
                          <a:pt x="179" y="460"/>
                        </a:lnTo>
                        <a:lnTo>
                          <a:pt x="167" y="455"/>
                        </a:lnTo>
                        <a:lnTo>
                          <a:pt x="156" y="450"/>
                        </a:lnTo>
                        <a:lnTo>
                          <a:pt x="146" y="444"/>
                        </a:lnTo>
                        <a:lnTo>
                          <a:pt x="135" y="437"/>
                        </a:lnTo>
                        <a:lnTo>
                          <a:pt x="126" y="430"/>
                        </a:lnTo>
                        <a:lnTo>
                          <a:pt x="116" y="423"/>
                        </a:lnTo>
                        <a:lnTo>
                          <a:pt x="107" y="415"/>
                        </a:lnTo>
                        <a:lnTo>
                          <a:pt x="98" y="408"/>
                        </a:lnTo>
                        <a:lnTo>
                          <a:pt x="90" y="400"/>
                        </a:lnTo>
                        <a:lnTo>
                          <a:pt x="82" y="390"/>
                        </a:lnTo>
                        <a:lnTo>
                          <a:pt x="75" y="381"/>
                        </a:lnTo>
                        <a:lnTo>
                          <a:pt x="68" y="372"/>
                        </a:lnTo>
                        <a:lnTo>
                          <a:pt x="62" y="363"/>
                        </a:lnTo>
                        <a:lnTo>
                          <a:pt x="56" y="352"/>
                        </a:lnTo>
                        <a:lnTo>
                          <a:pt x="50" y="343"/>
                        </a:lnTo>
                        <a:lnTo>
                          <a:pt x="45" y="332"/>
                        </a:lnTo>
                        <a:lnTo>
                          <a:pt x="41" y="322"/>
                        </a:lnTo>
                        <a:lnTo>
                          <a:pt x="38" y="311"/>
                        </a:lnTo>
                        <a:lnTo>
                          <a:pt x="34" y="300"/>
                        </a:lnTo>
                        <a:lnTo>
                          <a:pt x="32" y="289"/>
                        </a:lnTo>
                        <a:lnTo>
                          <a:pt x="31" y="277"/>
                        </a:lnTo>
                        <a:lnTo>
                          <a:pt x="30" y="265"/>
                        </a:lnTo>
                        <a:lnTo>
                          <a:pt x="30" y="254"/>
                        </a:lnTo>
                        <a:lnTo>
                          <a:pt x="30" y="242"/>
                        </a:lnTo>
                        <a:lnTo>
                          <a:pt x="31" y="230"/>
                        </a:lnTo>
                        <a:lnTo>
                          <a:pt x="32" y="219"/>
                        </a:lnTo>
                        <a:lnTo>
                          <a:pt x="34" y="208"/>
                        </a:lnTo>
                        <a:lnTo>
                          <a:pt x="38" y="196"/>
                        </a:lnTo>
                        <a:lnTo>
                          <a:pt x="41" y="185"/>
                        </a:lnTo>
                        <a:lnTo>
                          <a:pt x="45" y="175"/>
                        </a:lnTo>
                        <a:lnTo>
                          <a:pt x="50" y="165"/>
                        </a:lnTo>
                        <a:lnTo>
                          <a:pt x="56" y="154"/>
                        </a:lnTo>
                        <a:lnTo>
                          <a:pt x="62" y="144"/>
                        </a:lnTo>
                        <a:lnTo>
                          <a:pt x="68" y="135"/>
                        </a:lnTo>
                        <a:lnTo>
                          <a:pt x="75" y="126"/>
                        </a:lnTo>
                        <a:lnTo>
                          <a:pt x="82" y="116"/>
                        </a:lnTo>
                        <a:lnTo>
                          <a:pt x="90" y="108"/>
                        </a:lnTo>
                        <a:lnTo>
                          <a:pt x="98" y="100"/>
                        </a:lnTo>
                        <a:lnTo>
                          <a:pt x="107" y="92"/>
                        </a:lnTo>
                        <a:lnTo>
                          <a:pt x="116" y="85"/>
                        </a:lnTo>
                        <a:lnTo>
                          <a:pt x="126" y="77"/>
                        </a:lnTo>
                        <a:lnTo>
                          <a:pt x="135" y="70"/>
                        </a:lnTo>
                        <a:lnTo>
                          <a:pt x="146" y="64"/>
                        </a:lnTo>
                        <a:lnTo>
                          <a:pt x="156" y="58"/>
                        </a:lnTo>
                        <a:lnTo>
                          <a:pt x="167" y="53"/>
                        </a:lnTo>
                        <a:lnTo>
                          <a:pt x="179" y="48"/>
                        </a:lnTo>
                        <a:lnTo>
                          <a:pt x="191" y="43"/>
                        </a:lnTo>
                        <a:lnTo>
                          <a:pt x="203" y="39"/>
                        </a:lnTo>
                        <a:lnTo>
                          <a:pt x="214" y="35"/>
                        </a:lnTo>
                        <a:lnTo>
                          <a:pt x="227" y="32"/>
                        </a:lnTo>
                        <a:lnTo>
                          <a:pt x="241" y="29"/>
                        </a:lnTo>
                        <a:lnTo>
                          <a:pt x="254" y="27"/>
                        </a:lnTo>
                        <a:lnTo>
                          <a:pt x="267" y="26"/>
                        </a:lnTo>
                        <a:lnTo>
                          <a:pt x="280" y="25"/>
                        </a:lnTo>
                        <a:lnTo>
                          <a:pt x="294" y="25"/>
                        </a:lnTo>
                        <a:lnTo>
                          <a:pt x="307" y="25"/>
                        </a:lnTo>
                        <a:lnTo>
                          <a:pt x="320" y="26"/>
                        </a:lnTo>
                        <a:lnTo>
                          <a:pt x="334" y="27"/>
                        </a:lnTo>
                        <a:lnTo>
                          <a:pt x="347" y="29"/>
                        </a:lnTo>
                        <a:lnTo>
                          <a:pt x="359" y="32"/>
                        </a:lnTo>
                        <a:lnTo>
                          <a:pt x="372" y="35"/>
                        </a:lnTo>
                        <a:lnTo>
                          <a:pt x="384" y="39"/>
                        </a:lnTo>
                        <a:lnTo>
                          <a:pt x="396" y="43"/>
                        </a:lnTo>
                        <a:lnTo>
                          <a:pt x="408" y="48"/>
                        </a:lnTo>
                        <a:lnTo>
                          <a:pt x="419" y="53"/>
                        </a:lnTo>
                        <a:lnTo>
                          <a:pt x="430" y="58"/>
                        </a:lnTo>
                        <a:lnTo>
                          <a:pt x="441" y="64"/>
                        </a:lnTo>
                        <a:lnTo>
                          <a:pt x="451" y="70"/>
                        </a:lnTo>
                        <a:lnTo>
                          <a:pt x="462" y="77"/>
                        </a:lnTo>
                        <a:lnTo>
                          <a:pt x="472" y="85"/>
                        </a:lnTo>
                        <a:lnTo>
                          <a:pt x="480" y="92"/>
                        </a:lnTo>
                        <a:lnTo>
                          <a:pt x="489" y="100"/>
                        </a:lnTo>
                        <a:lnTo>
                          <a:pt x="498" y="108"/>
                        </a:lnTo>
                        <a:lnTo>
                          <a:pt x="505" y="116"/>
                        </a:lnTo>
                        <a:lnTo>
                          <a:pt x="513" y="126"/>
                        </a:lnTo>
                        <a:lnTo>
                          <a:pt x="519" y="135"/>
                        </a:lnTo>
                        <a:lnTo>
                          <a:pt x="526" y="144"/>
                        </a:lnTo>
                        <a:lnTo>
                          <a:pt x="532" y="154"/>
                        </a:lnTo>
                        <a:lnTo>
                          <a:pt x="537" y="165"/>
                        </a:lnTo>
                        <a:lnTo>
                          <a:pt x="542" y="175"/>
                        </a:lnTo>
                        <a:lnTo>
                          <a:pt x="546" y="185"/>
                        </a:lnTo>
                        <a:lnTo>
                          <a:pt x="550" y="196"/>
                        </a:lnTo>
                        <a:lnTo>
                          <a:pt x="552" y="208"/>
                        </a:lnTo>
                        <a:lnTo>
                          <a:pt x="555" y="219"/>
                        </a:lnTo>
                        <a:lnTo>
                          <a:pt x="557" y="230"/>
                        </a:lnTo>
                        <a:lnTo>
                          <a:pt x="557" y="242"/>
                        </a:lnTo>
                        <a:lnTo>
                          <a:pt x="558" y="254"/>
                        </a:lnTo>
                        <a:close/>
                      </a:path>
                    </a:pathLst>
                  </a:custGeom>
                  <a:solidFill>
                    <a:srgbClr val="79C6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0" name="Freeform 7956">
                    <a:extLst>
                      <a:ext uri="{FF2B5EF4-FFF2-40B4-BE49-F238E27FC236}">
                        <a16:creationId xmlns:a16="http://schemas.microsoft.com/office/drawing/2014/main" xmlns="" id="{76CE3FC7-BE25-47C7-A236-AAD45A9DF2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70" y="1231"/>
                    <a:ext cx="93" cy="97"/>
                  </a:xfrm>
                  <a:custGeom>
                    <a:avLst/>
                    <a:gdLst>
                      <a:gd name="T0" fmla="*/ 555 w 558"/>
                      <a:gd name="T1" fmla="*/ 205 h 483"/>
                      <a:gd name="T2" fmla="*/ 542 w 558"/>
                      <a:gd name="T3" fmla="*/ 159 h 483"/>
                      <a:gd name="T4" fmla="*/ 518 w 558"/>
                      <a:gd name="T5" fmla="*/ 117 h 483"/>
                      <a:gd name="T6" fmla="*/ 486 w 558"/>
                      <a:gd name="T7" fmla="*/ 80 h 483"/>
                      <a:gd name="T8" fmla="*/ 447 w 558"/>
                      <a:gd name="T9" fmla="*/ 48 h 483"/>
                      <a:gd name="T10" fmla="*/ 401 w 558"/>
                      <a:gd name="T11" fmla="*/ 24 h 483"/>
                      <a:gd name="T12" fmla="*/ 350 w 558"/>
                      <a:gd name="T13" fmla="*/ 8 h 483"/>
                      <a:gd name="T14" fmla="*/ 294 w 558"/>
                      <a:gd name="T15" fmla="*/ 1 h 483"/>
                      <a:gd name="T16" fmla="*/ 237 w 558"/>
                      <a:gd name="T17" fmla="*/ 3 h 483"/>
                      <a:gd name="T18" fmla="*/ 184 w 558"/>
                      <a:gd name="T19" fmla="*/ 15 h 483"/>
                      <a:gd name="T20" fmla="*/ 135 w 558"/>
                      <a:gd name="T21" fmla="*/ 35 h 483"/>
                      <a:gd name="T22" fmla="*/ 91 w 558"/>
                      <a:gd name="T23" fmla="*/ 63 h 483"/>
                      <a:gd name="T24" fmla="*/ 56 w 558"/>
                      <a:gd name="T25" fmla="*/ 97 h 483"/>
                      <a:gd name="T26" fmla="*/ 27 w 558"/>
                      <a:gd name="T27" fmla="*/ 137 h 483"/>
                      <a:gd name="T28" fmla="*/ 10 w 558"/>
                      <a:gd name="T29" fmla="*/ 181 h 483"/>
                      <a:gd name="T30" fmla="*/ 1 w 558"/>
                      <a:gd name="T31" fmla="*/ 230 h 483"/>
                      <a:gd name="T32" fmla="*/ 4 w 558"/>
                      <a:gd name="T33" fmla="*/ 279 h 483"/>
                      <a:gd name="T34" fmla="*/ 18 w 558"/>
                      <a:gd name="T35" fmla="*/ 325 h 483"/>
                      <a:gd name="T36" fmla="*/ 40 w 558"/>
                      <a:gd name="T37" fmla="*/ 367 h 483"/>
                      <a:gd name="T38" fmla="*/ 72 w 558"/>
                      <a:gd name="T39" fmla="*/ 404 h 483"/>
                      <a:gd name="T40" fmla="*/ 113 w 558"/>
                      <a:gd name="T41" fmla="*/ 435 h 483"/>
                      <a:gd name="T42" fmla="*/ 159 w 558"/>
                      <a:gd name="T43" fmla="*/ 459 h 483"/>
                      <a:gd name="T44" fmla="*/ 210 w 558"/>
                      <a:gd name="T45" fmla="*/ 476 h 483"/>
                      <a:gd name="T46" fmla="*/ 266 w 558"/>
                      <a:gd name="T47" fmla="*/ 483 h 483"/>
                      <a:gd name="T48" fmla="*/ 322 w 558"/>
                      <a:gd name="T49" fmla="*/ 481 h 483"/>
                      <a:gd name="T50" fmla="*/ 376 w 558"/>
                      <a:gd name="T51" fmla="*/ 469 h 483"/>
                      <a:gd name="T52" fmla="*/ 424 w 558"/>
                      <a:gd name="T53" fmla="*/ 448 h 483"/>
                      <a:gd name="T54" fmla="*/ 467 w 558"/>
                      <a:gd name="T55" fmla="*/ 420 h 483"/>
                      <a:gd name="T56" fmla="*/ 503 w 558"/>
                      <a:gd name="T57" fmla="*/ 386 h 483"/>
                      <a:gd name="T58" fmla="*/ 531 w 558"/>
                      <a:gd name="T59" fmla="*/ 346 h 483"/>
                      <a:gd name="T60" fmla="*/ 550 w 558"/>
                      <a:gd name="T61" fmla="*/ 302 h 483"/>
                      <a:gd name="T62" fmla="*/ 558 w 558"/>
                      <a:gd name="T63" fmla="*/ 254 h 483"/>
                      <a:gd name="T64" fmla="*/ 528 w 558"/>
                      <a:gd name="T65" fmla="*/ 263 h 483"/>
                      <a:gd name="T66" fmla="*/ 518 w 558"/>
                      <a:gd name="T67" fmla="*/ 305 h 483"/>
                      <a:gd name="T68" fmla="*/ 486 w 558"/>
                      <a:gd name="T69" fmla="*/ 363 h 483"/>
                      <a:gd name="T70" fmla="*/ 418 w 558"/>
                      <a:gd name="T71" fmla="*/ 420 h 483"/>
                      <a:gd name="T72" fmla="*/ 353 w 558"/>
                      <a:gd name="T73" fmla="*/ 448 h 483"/>
                      <a:gd name="T74" fmla="*/ 305 w 558"/>
                      <a:gd name="T75" fmla="*/ 456 h 483"/>
                      <a:gd name="T76" fmla="*/ 254 w 558"/>
                      <a:gd name="T77" fmla="*/ 456 h 483"/>
                      <a:gd name="T78" fmla="*/ 205 w 558"/>
                      <a:gd name="T79" fmla="*/ 448 h 483"/>
                      <a:gd name="T80" fmla="*/ 140 w 558"/>
                      <a:gd name="T81" fmla="*/ 420 h 483"/>
                      <a:gd name="T82" fmla="*/ 72 w 558"/>
                      <a:gd name="T83" fmla="*/ 363 h 483"/>
                      <a:gd name="T84" fmla="*/ 40 w 558"/>
                      <a:gd name="T85" fmla="*/ 305 h 483"/>
                      <a:gd name="T86" fmla="*/ 31 w 558"/>
                      <a:gd name="T87" fmla="*/ 263 h 483"/>
                      <a:gd name="T88" fmla="*/ 31 w 558"/>
                      <a:gd name="T89" fmla="*/ 219 h 483"/>
                      <a:gd name="T90" fmla="*/ 40 w 558"/>
                      <a:gd name="T91" fmla="*/ 177 h 483"/>
                      <a:gd name="T92" fmla="*/ 72 w 558"/>
                      <a:gd name="T93" fmla="*/ 121 h 483"/>
                      <a:gd name="T94" fmla="*/ 140 w 558"/>
                      <a:gd name="T95" fmla="*/ 62 h 483"/>
                      <a:gd name="T96" fmla="*/ 205 w 558"/>
                      <a:gd name="T97" fmla="*/ 36 h 483"/>
                      <a:gd name="T98" fmla="*/ 254 w 558"/>
                      <a:gd name="T99" fmla="*/ 27 h 483"/>
                      <a:gd name="T100" fmla="*/ 305 w 558"/>
                      <a:gd name="T101" fmla="*/ 27 h 483"/>
                      <a:gd name="T102" fmla="*/ 353 w 558"/>
                      <a:gd name="T103" fmla="*/ 36 h 483"/>
                      <a:gd name="T104" fmla="*/ 418 w 558"/>
                      <a:gd name="T105" fmla="*/ 62 h 483"/>
                      <a:gd name="T106" fmla="*/ 486 w 558"/>
                      <a:gd name="T107" fmla="*/ 121 h 483"/>
                      <a:gd name="T108" fmla="*/ 518 w 558"/>
                      <a:gd name="T109" fmla="*/ 177 h 483"/>
                      <a:gd name="T110" fmla="*/ 528 w 558"/>
                      <a:gd name="T111" fmla="*/ 219 h 4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558" h="483">
                        <a:moveTo>
                          <a:pt x="558" y="242"/>
                        </a:moveTo>
                        <a:lnTo>
                          <a:pt x="558" y="230"/>
                        </a:lnTo>
                        <a:lnTo>
                          <a:pt x="557" y="217"/>
                        </a:lnTo>
                        <a:lnTo>
                          <a:pt x="555" y="205"/>
                        </a:lnTo>
                        <a:lnTo>
                          <a:pt x="552" y="193"/>
                        </a:lnTo>
                        <a:lnTo>
                          <a:pt x="550" y="181"/>
                        </a:lnTo>
                        <a:lnTo>
                          <a:pt x="546" y="170"/>
                        </a:lnTo>
                        <a:lnTo>
                          <a:pt x="542" y="159"/>
                        </a:lnTo>
                        <a:lnTo>
                          <a:pt x="537" y="148"/>
                        </a:lnTo>
                        <a:lnTo>
                          <a:pt x="531" y="137"/>
                        </a:lnTo>
                        <a:lnTo>
                          <a:pt x="525" y="127"/>
                        </a:lnTo>
                        <a:lnTo>
                          <a:pt x="518" y="117"/>
                        </a:lnTo>
                        <a:lnTo>
                          <a:pt x="511" y="106"/>
                        </a:lnTo>
                        <a:lnTo>
                          <a:pt x="503" y="97"/>
                        </a:lnTo>
                        <a:lnTo>
                          <a:pt x="494" y="88"/>
                        </a:lnTo>
                        <a:lnTo>
                          <a:pt x="486" y="80"/>
                        </a:lnTo>
                        <a:lnTo>
                          <a:pt x="477" y="71"/>
                        </a:lnTo>
                        <a:lnTo>
                          <a:pt x="467" y="63"/>
                        </a:lnTo>
                        <a:lnTo>
                          <a:pt x="456" y="55"/>
                        </a:lnTo>
                        <a:lnTo>
                          <a:pt x="447" y="48"/>
                        </a:lnTo>
                        <a:lnTo>
                          <a:pt x="435" y="42"/>
                        </a:lnTo>
                        <a:lnTo>
                          <a:pt x="424" y="35"/>
                        </a:lnTo>
                        <a:lnTo>
                          <a:pt x="413" y="30"/>
                        </a:lnTo>
                        <a:lnTo>
                          <a:pt x="401" y="24"/>
                        </a:lnTo>
                        <a:lnTo>
                          <a:pt x="388" y="19"/>
                        </a:lnTo>
                        <a:lnTo>
                          <a:pt x="376" y="15"/>
                        </a:lnTo>
                        <a:lnTo>
                          <a:pt x="363" y="11"/>
                        </a:lnTo>
                        <a:lnTo>
                          <a:pt x="350" y="8"/>
                        </a:lnTo>
                        <a:lnTo>
                          <a:pt x="336" y="5"/>
                        </a:lnTo>
                        <a:lnTo>
                          <a:pt x="322" y="3"/>
                        </a:lnTo>
                        <a:lnTo>
                          <a:pt x="308" y="2"/>
                        </a:lnTo>
                        <a:lnTo>
                          <a:pt x="294" y="1"/>
                        </a:lnTo>
                        <a:lnTo>
                          <a:pt x="280" y="0"/>
                        </a:lnTo>
                        <a:lnTo>
                          <a:pt x="266" y="1"/>
                        </a:lnTo>
                        <a:lnTo>
                          <a:pt x="251" y="2"/>
                        </a:lnTo>
                        <a:lnTo>
                          <a:pt x="237" y="3"/>
                        </a:lnTo>
                        <a:lnTo>
                          <a:pt x="223" y="5"/>
                        </a:lnTo>
                        <a:lnTo>
                          <a:pt x="210" y="8"/>
                        </a:lnTo>
                        <a:lnTo>
                          <a:pt x="197" y="11"/>
                        </a:lnTo>
                        <a:lnTo>
                          <a:pt x="184" y="15"/>
                        </a:lnTo>
                        <a:lnTo>
                          <a:pt x="171" y="19"/>
                        </a:lnTo>
                        <a:lnTo>
                          <a:pt x="159" y="24"/>
                        </a:lnTo>
                        <a:lnTo>
                          <a:pt x="146" y="30"/>
                        </a:lnTo>
                        <a:lnTo>
                          <a:pt x="135" y="35"/>
                        </a:lnTo>
                        <a:lnTo>
                          <a:pt x="123" y="42"/>
                        </a:lnTo>
                        <a:lnTo>
                          <a:pt x="113" y="48"/>
                        </a:lnTo>
                        <a:lnTo>
                          <a:pt x="102" y="55"/>
                        </a:lnTo>
                        <a:lnTo>
                          <a:pt x="91" y="63"/>
                        </a:lnTo>
                        <a:lnTo>
                          <a:pt x="82" y="71"/>
                        </a:lnTo>
                        <a:lnTo>
                          <a:pt x="72" y="80"/>
                        </a:lnTo>
                        <a:lnTo>
                          <a:pt x="64" y="88"/>
                        </a:lnTo>
                        <a:lnTo>
                          <a:pt x="56" y="97"/>
                        </a:lnTo>
                        <a:lnTo>
                          <a:pt x="48" y="106"/>
                        </a:lnTo>
                        <a:lnTo>
                          <a:pt x="40" y="117"/>
                        </a:lnTo>
                        <a:lnTo>
                          <a:pt x="35" y="127"/>
                        </a:lnTo>
                        <a:lnTo>
                          <a:pt x="27" y="137"/>
                        </a:lnTo>
                        <a:lnTo>
                          <a:pt x="23" y="148"/>
                        </a:lnTo>
                        <a:lnTo>
                          <a:pt x="18" y="159"/>
                        </a:lnTo>
                        <a:lnTo>
                          <a:pt x="13" y="170"/>
                        </a:lnTo>
                        <a:lnTo>
                          <a:pt x="10" y="181"/>
                        </a:lnTo>
                        <a:lnTo>
                          <a:pt x="6" y="193"/>
                        </a:lnTo>
                        <a:lnTo>
                          <a:pt x="4" y="205"/>
                        </a:lnTo>
                        <a:lnTo>
                          <a:pt x="1" y="217"/>
                        </a:lnTo>
                        <a:lnTo>
                          <a:pt x="1" y="230"/>
                        </a:lnTo>
                        <a:lnTo>
                          <a:pt x="0" y="242"/>
                        </a:lnTo>
                        <a:lnTo>
                          <a:pt x="1" y="254"/>
                        </a:lnTo>
                        <a:lnTo>
                          <a:pt x="1" y="266"/>
                        </a:lnTo>
                        <a:lnTo>
                          <a:pt x="4" y="279"/>
                        </a:lnTo>
                        <a:lnTo>
                          <a:pt x="6" y="290"/>
                        </a:lnTo>
                        <a:lnTo>
                          <a:pt x="10" y="302"/>
                        </a:lnTo>
                        <a:lnTo>
                          <a:pt x="13" y="314"/>
                        </a:lnTo>
                        <a:lnTo>
                          <a:pt x="18" y="325"/>
                        </a:lnTo>
                        <a:lnTo>
                          <a:pt x="23" y="335"/>
                        </a:lnTo>
                        <a:lnTo>
                          <a:pt x="27" y="346"/>
                        </a:lnTo>
                        <a:lnTo>
                          <a:pt x="35" y="357"/>
                        </a:lnTo>
                        <a:lnTo>
                          <a:pt x="40" y="367"/>
                        </a:lnTo>
                        <a:lnTo>
                          <a:pt x="48" y="376"/>
                        </a:lnTo>
                        <a:lnTo>
                          <a:pt x="56" y="386"/>
                        </a:lnTo>
                        <a:lnTo>
                          <a:pt x="64" y="396"/>
                        </a:lnTo>
                        <a:lnTo>
                          <a:pt x="72" y="404"/>
                        </a:lnTo>
                        <a:lnTo>
                          <a:pt x="82" y="412"/>
                        </a:lnTo>
                        <a:lnTo>
                          <a:pt x="91" y="420"/>
                        </a:lnTo>
                        <a:lnTo>
                          <a:pt x="102" y="428"/>
                        </a:lnTo>
                        <a:lnTo>
                          <a:pt x="113" y="435"/>
                        </a:lnTo>
                        <a:lnTo>
                          <a:pt x="123" y="442"/>
                        </a:lnTo>
                        <a:lnTo>
                          <a:pt x="135" y="448"/>
                        </a:lnTo>
                        <a:lnTo>
                          <a:pt x="146" y="454"/>
                        </a:lnTo>
                        <a:lnTo>
                          <a:pt x="159" y="459"/>
                        </a:lnTo>
                        <a:lnTo>
                          <a:pt x="171" y="464"/>
                        </a:lnTo>
                        <a:lnTo>
                          <a:pt x="184" y="469"/>
                        </a:lnTo>
                        <a:lnTo>
                          <a:pt x="197" y="473"/>
                        </a:lnTo>
                        <a:lnTo>
                          <a:pt x="210" y="476"/>
                        </a:lnTo>
                        <a:lnTo>
                          <a:pt x="223" y="478"/>
                        </a:lnTo>
                        <a:lnTo>
                          <a:pt x="237" y="481"/>
                        </a:lnTo>
                        <a:lnTo>
                          <a:pt x="251" y="482"/>
                        </a:lnTo>
                        <a:lnTo>
                          <a:pt x="266" y="483"/>
                        </a:lnTo>
                        <a:lnTo>
                          <a:pt x="280" y="483"/>
                        </a:lnTo>
                        <a:lnTo>
                          <a:pt x="294" y="483"/>
                        </a:lnTo>
                        <a:lnTo>
                          <a:pt x="308" y="482"/>
                        </a:lnTo>
                        <a:lnTo>
                          <a:pt x="322" y="481"/>
                        </a:lnTo>
                        <a:lnTo>
                          <a:pt x="336" y="478"/>
                        </a:lnTo>
                        <a:lnTo>
                          <a:pt x="350" y="476"/>
                        </a:lnTo>
                        <a:lnTo>
                          <a:pt x="363" y="473"/>
                        </a:lnTo>
                        <a:lnTo>
                          <a:pt x="376" y="469"/>
                        </a:lnTo>
                        <a:lnTo>
                          <a:pt x="388" y="464"/>
                        </a:lnTo>
                        <a:lnTo>
                          <a:pt x="401" y="459"/>
                        </a:lnTo>
                        <a:lnTo>
                          <a:pt x="413" y="454"/>
                        </a:lnTo>
                        <a:lnTo>
                          <a:pt x="424" y="448"/>
                        </a:lnTo>
                        <a:lnTo>
                          <a:pt x="435" y="442"/>
                        </a:lnTo>
                        <a:lnTo>
                          <a:pt x="447" y="435"/>
                        </a:lnTo>
                        <a:lnTo>
                          <a:pt x="456" y="428"/>
                        </a:lnTo>
                        <a:lnTo>
                          <a:pt x="467" y="420"/>
                        </a:lnTo>
                        <a:lnTo>
                          <a:pt x="477" y="412"/>
                        </a:lnTo>
                        <a:lnTo>
                          <a:pt x="486" y="404"/>
                        </a:lnTo>
                        <a:lnTo>
                          <a:pt x="494" y="396"/>
                        </a:lnTo>
                        <a:lnTo>
                          <a:pt x="503" y="386"/>
                        </a:lnTo>
                        <a:lnTo>
                          <a:pt x="511" y="376"/>
                        </a:lnTo>
                        <a:lnTo>
                          <a:pt x="518" y="367"/>
                        </a:lnTo>
                        <a:lnTo>
                          <a:pt x="525" y="357"/>
                        </a:lnTo>
                        <a:lnTo>
                          <a:pt x="531" y="346"/>
                        </a:lnTo>
                        <a:lnTo>
                          <a:pt x="537" y="335"/>
                        </a:lnTo>
                        <a:lnTo>
                          <a:pt x="542" y="325"/>
                        </a:lnTo>
                        <a:lnTo>
                          <a:pt x="546" y="314"/>
                        </a:lnTo>
                        <a:lnTo>
                          <a:pt x="550" y="302"/>
                        </a:lnTo>
                        <a:lnTo>
                          <a:pt x="552" y="290"/>
                        </a:lnTo>
                        <a:lnTo>
                          <a:pt x="555" y="279"/>
                        </a:lnTo>
                        <a:lnTo>
                          <a:pt x="557" y="266"/>
                        </a:lnTo>
                        <a:lnTo>
                          <a:pt x="558" y="254"/>
                        </a:lnTo>
                        <a:lnTo>
                          <a:pt x="558" y="242"/>
                        </a:lnTo>
                        <a:close/>
                        <a:moveTo>
                          <a:pt x="529" y="242"/>
                        </a:moveTo>
                        <a:lnTo>
                          <a:pt x="529" y="253"/>
                        </a:lnTo>
                        <a:lnTo>
                          <a:pt x="528" y="263"/>
                        </a:lnTo>
                        <a:lnTo>
                          <a:pt x="526" y="275"/>
                        </a:lnTo>
                        <a:lnTo>
                          <a:pt x="524" y="285"/>
                        </a:lnTo>
                        <a:lnTo>
                          <a:pt x="522" y="295"/>
                        </a:lnTo>
                        <a:lnTo>
                          <a:pt x="518" y="305"/>
                        </a:lnTo>
                        <a:lnTo>
                          <a:pt x="514" y="316"/>
                        </a:lnTo>
                        <a:lnTo>
                          <a:pt x="510" y="326"/>
                        </a:lnTo>
                        <a:lnTo>
                          <a:pt x="499" y="344"/>
                        </a:lnTo>
                        <a:lnTo>
                          <a:pt x="486" y="363"/>
                        </a:lnTo>
                        <a:lnTo>
                          <a:pt x="472" y="379"/>
                        </a:lnTo>
                        <a:lnTo>
                          <a:pt x="456" y="395"/>
                        </a:lnTo>
                        <a:lnTo>
                          <a:pt x="439" y="408"/>
                        </a:lnTo>
                        <a:lnTo>
                          <a:pt x="418" y="420"/>
                        </a:lnTo>
                        <a:lnTo>
                          <a:pt x="398" y="432"/>
                        </a:lnTo>
                        <a:lnTo>
                          <a:pt x="377" y="441"/>
                        </a:lnTo>
                        <a:lnTo>
                          <a:pt x="365" y="445"/>
                        </a:lnTo>
                        <a:lnTo>
                          <a:pt x="353" y="448"/>
                        </a:lnTo>
                        <a:lnTo>
                          <a:pt x="341" y="451"/>
                        </a:lnTo>
                        <a:lnTo>
                          <a:pt x="330" y="453"/>
                        </a:lnTo>
                        <a:lnTo>
                          <a:pt x="318" y="455"/>
                        </a:lnTo>
                        <a:lnTo>
                          <a:pt x="305" y="456"/>
                        </a:lnTo>
                        <a:lnTo>
                          <a:pt x="293" y="457"/>
                        </a:lnTo>
                        <a:lnTo>
                          <a:pt x="280" y="457"/>
                        </a:lnTo>
                        <a:lnTo>
                          <a:pt x="267" y="457"/>
                        </a:lnTo>
                        <a:lnTo>
                          <a:pt x="254" y="456"/>
                        </a:lnTo>
                        <a:lnTo>
                          <a:pt x="242" y="455"/>
                        </a:lnTo>
                        <a:lnTo>
                          <a:pt x="229" y="453"/>
                        </a:lnTo>
                        <a:lnTo>
                          <a:pt x="217" y="451"/>
                        </a:lnTo>
                        <a:lnTo>
                          <a:pt x="205" y="448"/>
                        </a:lnTo>
                        <a:lnTo>
                          <a:pt x="193" y="445"/>
                        </a:lnTo>
                        <a:lnTo>
                          <a:pt x="183" y="441"/>
                        </a:lnTo>
                        <a:lnTo>
                          <a:pt x="160" y="432"/>
                        </a:lnTo>
                        <a:lnTo>
                          <a:pt x="140" y="420"/>
                        </a:lnTo>
                        <a:lnTo>
                          <a:pt x="121" y="408"/>
                        </a:lnTo>
                        <a:lnTo>
                          <a:pt x="103" y="395"/>
                        </a:lnTo>
                        <a:lnTo>
                          <a:pt x="87" y="379"/>
                        </a:lnTo>
                        <a:lnTo>
                          <a:pt x="72" y="363"/>
                        </a:lnTo>
                        <a:lnTo>
                          <a:pt x="59" y="344"/>
                        </a:lnTo>
                        <a:lnTo>
                          <a:pt x="50" y="326"/>
                        </a:lnTo>
                        <a:lnTo>
                          <a:pt x="45" y="316"/>
                        </a:lnTo>
                        <a:lnTo>
                          <a:pt x="40" y="305"/>
                        </a:lnTo>
                        <a:lnTo>
                          <a:pt x="38" y="295"/>
                        </a:lnTo>
                        <a:lnTo>
                          <a:pt x="35" y="285"/>
                        </a:lnTo>
                        <a:lnTo>
                          <a:pt x="32" y="275"/>
                        </a:lnTo>
                        <a:lnTo>
                          <a:pt x="31" y="263"/>
                        </a:lnTo>
                        <a:lnTo>
                          <a:pt x="30" y="253"/>
                        </a:lnTo>
                        <a:lnTo>
                          <a:pt x="30" y="242"/>
                        </a:lnTo>
                        <a:lnTo>
                          <a:pt x="30" y="231"/>
                        </a:lnTo>
                        <a:lnTo>
                          <a:pt x="31" y="219"/>
                        </a:lnTo>
                        <a:lnTo>
                          <a:pt x="32" y="209"/>
                        </a:lnTo>
                        <a:lnTo>
                          <a:pt x="35" y="198"/>
                        </a:lnTo>
                        <a:lnTo>
                          <a:pt x="38" y="188"/>
                        </a:lnTo>
                        <a:lnTo>
                          <a:pt x="40" y="177"/>
                        </a:lnTo>
                        <a:lnTo>
                          <a:pt x="45" y="167"/>
                        </a:lnTo>
                        <a:lnTo>
                          <a:pt x="50" y="158"/>
                        </a:lnTo>
                        <a:lnTo>
                          <a:pt x="59" y="138"/>
                        </a:lnTo>
                        <a:lnTo>
                          <a:pt x="72" y="121"/>
                        </a:lnTo>
                        <a:lnTo>
                          <a:pt x="87" y="104"/>
                        </a:lnTo>
                        <a:lnTo>
                          <a:pt x="103" y="89"/>
                        </a:lnTo>
                        <a:lnTo>
                          <a:pt x="121" y="75"/>
                        </a:lnTo>
                        <a:lnTo>
                          <a:pt x="140" y="62"/>
                        </a:lnTo>
                        <a:lnTo>
                          <a:pt x="160" y="52"/>
                        </a:lnTo>
                        <a:lnTo>
                          <a:pt x="183" y="43"/>
                        </a:lnTo>
                        <a:lnTo>
                          <a:pt x="193" y="39"/>
                        </a:lnTo>
                        <a:lnTo>
                          <a:pt x="205" y="36"/>
                        </a:lnTo>
                        <a:lnTo>
                          <a:pt x="217" y="33"/>
                        </a:lnTo>
                        <a:lnTo>
                          <a:pt x="229" y="30"/>
                        </a:lnTo>
                        <a:lnTo>
                          <a:pt x="242" y="29"/>
                        </a:lnTo>
                        <a:lnTo>
                          <a:pt x="254" y="27"/>
                        </a:lnTo>
                        <a:lnTo>
                          <a:pt x="267" y="25"/>
                        </a:lnTo>
                        <a:lnTo>
                          <a:pt x="280" y="25"/>
                        </a:lnTo>
                        <a:lnTo>
                          <a:pt x="293" y="25"/>
                        </a:lnTo>
                        <a:lnTo>
                          <a:pt x="305" y="27"/>
                        </a:lnTo>
                        <a:lnTo>
                          <a:pt x="318" y="29"/>
                        </a:lnTo>
                        <a:lnTo>
                          <a:pt x="330" y="30"/>
                        </a:lnTo>
                        <a:lnTo>
                          <a:pt x="341" y="33"/>
                        </a:lnTo>
                        <a:lnTo>
                          <a:pt x="353" y="36"/>
                        </a:lnTo>
                        <a:lnTo>
                          <a:pt x="365" y="39"/>
                        </a:lnTo>
                        <a:lnTo>
                          <a:pt x="377" y="43"/>
                        </a:lnTo>
                        <a:lnTo>
                          <a:pt x="398" y="52"/>
                        </a:lnTo>
                        <a:lnTo>
                          <a:pt x="418" y="62"/>
                        </a:lnTo>
                        <a:lnTo>
                          <a:pt x="439" y="75"/>
                        </a:lnTo>
                        <a:lnTo>
                          <a:pt x="456" y="89"/>
                        </a:lnTo>
                        <a:lnTo>
                          <a:pt x="472" y="104"/>
                        </a:lnTo>
                        <a:lnTo>
                          <a:pt x="486" y="121"/>
                        </a:lnTo>
                        <a:lnTo>
                          <a:pt x="499" y="138"/>
                        </a:lnTo>
                        <a:lnTo>
                          <a:pt x="510" y="158"/>
                        </a:lnTo>
                        <a:lnTo>
                          <a:pt x="514" y="167"/>
                        </a:lnTo>
                        <a:lnTo>
                          <a:pt x="518" y="177"/>
                        </a:lnTo>
                        <a:lnTo>
                          <a:pt x="522" y="188"/>
                        </a:lnTo>
                        <a:lnTo>
                          <a:pt x="524" y="198"/>
                        </a:lnTo>
                        <a:lnTo>
                          <a:pt x="526" y="209"/>
                        </a:lnTo>
                        <a:lnTo>
                          <a:pt x="528" y="219"/>
                        </a:lnTo>
                        <a:lnTo>
                          <a:pt x="529" y="231"/>
                        </a:lnTo>
                        <a:lnTo>
                          <a:pt x="529" y="242"/>
                        </a:lnTo>
                        <a:close/>
                      </a:path>
                    </a:pathLst>
                  </a:custGeom>
                  <a:solidFill>
                    <a:srgbClr val="7FC8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1" name="Freeform 7957">
                    <a:extLst>
                      <a:ext uri="{FF2B5EF4-FFF2-40B4-BE49-F238E27FC236}">
                        <a16:creationId xmlns:a16="http://schemas.microsoft.com/office/drawing/2014/main" xmlns="" id="{E2E5FAF1-B993-4382-BEF7-C109F13BD0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72" y="1234"/>
                    <a:ext cx="89" cy="92"/>
                  </a:xfrm>
                  <a:custGeom>
                    <a:avLst/>
                    <a:gdLst>
                      <a:gd name="T0" fmla="*/ 525 w 528"/>
                      <a:gd name="T1" fmla="*/ 194 h 458"/>
                      <a:gd name="T2" fmla="*/ 512 w 528"/>
                      <a:gd name="T3" fmla="*/ 150 h 458"/>
                      <a:gd name="T4" fmla="*/ 489 w 528"/>
                      <a:gd name="T5" fmla="*/ 110 h 458"/>
                      <a:gd name="T6" fmla="*/ 459 w 528"/>
                      <a:gd name="T7" fmla="*/ 75 h 458"/>
                      <a:gd name="T8" fmla="*/ 421 w 528"/>
                      <a:gd name="T9" fmla="*/ 45 h 458"/>
                      <a:gd name="T10" fmla="*/ 378 w 528"/>
                      <a:gd name="T11" fmla="*/ 23 h 458"/>
                      <a:gd name="T12" fmla="*/ 329 w 528"/>
                      <a:gd name="T13" fmla="*/ 7 h 458"/>
                      <a:gd name="T14" fmla="*/ 277 w 528"/>
                      <a:gd name="T15" fmla="*/ 0 h 458"/>
                      <a:gd name="T16" fmla="*/ 224 w 528"/>
                      <a:gd name="T17" fmla="*/ 2 h 458"/>
                      <a:gd name="T18" fmla="*/ 173 w 528"/>
                      <a:gd name="T19" fmla="*/ 14 h 458"/>
                      <a:gd name="T20" fmla="*/ 126 w 528"/>
                      <a:gd name="T21" fmla="*/ 33 h 458"/>
                      <a:gd name="T22" fmla="*/ 86 w 528"/>
                      <a:gd name="T23" fmla="*/ 60 h 458"/>
                      <a:gd name="T24" fmla="*/ 52 w 528"/>
                      <a:gd name="T25" fmla="*/ 91 h 458"/>
                      <a:gd name="T26" fmla="*/ 26 w 528"/>
                      <a:gd name="T27" fmla="*/ 129 h 458"/>
                      <a:gd name="T28" fmla="*/ 8 w 528"/>
                      <a:gd name="T29" fmla="*/ 171 h 458"/>
                      <a:gd name="T30" fmla="*/ 0 w 528"/>
                      <a:gd name="T31" fmla="*/ 217 h 458"/>
                      <a:gd name="T32" fmla="*/ 2 w 528"/>
                      <a:gd name="T33" fmla="*/ 264 h 458"/>
                      <a:gd name="T34" fmla="*/ 15 w 528"/>
                      <a:gd name="T35" fmla="*/ 307 h 458"/>
                      <a:gd name="T36" fmla="*/ 38 w 528"/>
                      <a:gd name="T37" fmla="*/ 347 h 458"/>
                      <a:gd name="T38" fmla="*/ 68 w 528"/>
                      <a:gd name="T39" fmla="*/ 383 h 458"/>
                      <a:gd name="T40" fmla="*/ 105 w 528"/>
                      <a:gd name="T41" fmla="*/ 412 h 458"/>
                      <a:gd name="T42" fmla="*/ 149 w 528"/>
                      <a:gd name="T43" fmla="*/ 435 h 458"/>
                      <a:gd name="T44" fmla="*/ 197 w 528"/>
                      <a:gd name="T45" fmla="*/ 450 h 458"/>
                      <a:gd name="T46" fmla="*/ 250 w 528"/>
                      <a:gd name="T47" fmla="*/ 458 h 458"/>
                      <a:gd name="T48" fmla="*/ 304 w 528"/>
                      <a:gd name="T49" fmla="*/ 454 h 458"/>
                      <a:gd name="T50" fmla="*/ 354 w 528"/>
                      <a:gd name="T51" fmla="*/ 443 h 458"/>
                      <a:gd name="T52" fmla="*/ 400 w 528"/>
                      <a:gd name="T53" fmla="*/ 425 h 458"/>
                      <a:gd name="T54" fmla="*/ 442 w 528"/>
                      <a:gd name="T55" fmla="*/ 398 h 458"/>
                      <a:gd name="T56" fmla="*/ 475 w 528"/>
                      <a:gd name="T57" fmla="*/ 365 h 458"/>
                      <a:gd name="T58" fmla="*/ 502 w 528"/>
                      <a:gd name="T59" fmla="*/ 327 h 458"/>
                      <a:gd name="T60" fmla="*/ 520 w 528"/>
                      <a:gd name="T61" fmla="*/ 286 h 458"/>
                      <a:gd name="T62" fmla="*/ 527 w 528"/>
                      <a:gd name="T63" fmla="*/ 240 h 458"/>
                      <a:gd name="T64" fmla="*/ 497 w 528"/>
                      <a:gd name="T65" fmla="*/ 249 h 458"/>
                      <a:gd name="T66" fmla="*/ 480 w 528"/>
                      <a:gd name="T67" fmla="*/ 308 h 458"/>
                      <a:gd name="T68" fmla="*/ 430 w 528"/>
                      <a:gd name="T69" fmla="*/ 372 h 458"/>
                      <a:gd name="T70" fmla="*/ 355 w 528"/>
                      <a:gd name="T71" fmla="*/ 416 h 458"/>
                      <a:gd name="T72" fmla="*/ 288 w 528"/>
                      <a:gd name="T73" fmla="*/ 431 h 458"/>
                      <a:gd name="T74" fmla="*/ 239 w 528"/>
                      <a:gd name="T75" fmla="*/ 431 h 458"/>
                      <a:gd name="T76" fmla="*/ 173 w 528"/>
                      <a:gd name="T77" fmla="*/ 416 h 458"/>
                      <a:gd name="T78" fmla="*/ 97 w 528"/>
                      <a:gd name="T79" fmla="*/ 372 h 458"/>
                      <a:gd name="T80" fmla="*/ 47 w 528"/>
                      <a:gd name="T81" fmla="*/ 308 h 458"/>
                      <a:gd name="T82" fmla="*/ 29 w 528"/>
                      <a:gd name="T83" fmla="*/ 249 h 458"/>
                      <a:gd name="T84" fmla="*/ 29 w 528"/>
                      <a:gd name="T85" fmla="*/ 208 h 458"/>
                      <a:gd name="T86" fmla="*/ 47 w 528"/>
                      <a:gd name="T87" fmla="*/ 150 h 458"/>
                      <a:gd name="T88" fmla="*/ 97 w 528"/>
                      <a:gd name="T89" fmla="*/ 85 h 458"/>
                      <a:gd name="T90" fmla="*/ 173 w 528"/>
                      <a:gd name="T91" fmla="*/ 41 h 458"/>
                      <a:gd name="T92" fmla="*/ 239 w 528"/>
                      <a:gd name="T93" fmla="*/ 27 h 458"/>
                      <a:gd name="T94" fmla="*/ 288 w 528"/>
                      <a:gd name="T95" fmla="*/ 27 h 458"/>
                      <a:gd name="T96" fmla="*/ 355 w 528"/>
                      <a:gd name="T97" fmla="*/ 41 h 458"/>
                      <a:gd name="T98" fmla="*/ 430 w 528"/>
                      <a:gd name="T99" fmla="*/ 85 h 458"/>
                      <a:gd name="T100" fmla="*/ 480 w 528"/>
                      <a:gd name="T101" fmla="*/ 150 h 458"/>
                      <a:gd name="T102" fmla="*/ 497 w 528"/>
                      <a:gd name="T103" fmla="*/ 208 h 4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28" h="458">
                        <a:moveTo>
                          <a:pt x="528" y="229"/>
                        </a:moveTo>
                        <a:lnTo>
                          <a:pt x="527" y="217"/>
                        </a:lnTo>
                        <a:lnTo>
                          <a:pt x="527" y="205"/>
                        </a:lnTo>
                        <a:lnTo>
                          <a:pt x="525" y="194"/>
                        </a:lnTo>
                        <a:lnTo>
                          <a:pt x="522" y="183"/>
                        </a:lnTo>
                        <a:lnTo>
                          <a:pt x="520" y="171"/>
                        </a:lnTo>
                        <a:lnTo>
                          <a:pt x="516" y="160"/>
                        </a:lnTo>
                        <a:lnTo>
                          <a:pt x="512" y="150"/>
                        </a:lnTo>
                        <a:lnTo>
                          <a:pt x="507" y="140"/>
                        </a:lnTo>
                        <a:lnTo>
                          <a:pt x="502" y="129"/>
                        </a:lnTo>
                        <a:lnTo>
                          <a:pt x="496" y="119"/>
                        </a:lnTo>
                        <a:lnTo>
                          <a:pt x="489" y="110"/>
                        </a:lnTo>
                        <a:lnTo>
                          <a:pt x="483" y="101"/>
                        </a:lnTo>
                        <a:lnTo>
                          <a:pt x="475" y="91"/>
                        </a:lnTo>
                        <a:lnTo>
                          <a:pt x="468" y="83"/>
                        </a:lnTo>
                        <a:lnTo>
                          <a:pt x="459" y="75"/>
                        </a:lnTo>
                        <a:lnTo>
                          <a:pt x="450" y="67"/>
                        </a:lnTo>
                        <a:lnTo>
                          <a:pt x="442" y="60"/>
                        </a:lnTo>
                        <a:lnTo>
                          <a:pt x="432" y="52"/>
                        </a:lnTo>
                        <a:lnTo>
                          <a:pt x="421" y="45"/>
                        </a:lnTo>
                        <a:lnTo>
                          <a:pt x="411" y="39"/>
                        </a:lnTo>
                        <a:lnTo>
                          <a:pt x="400" y="33"/>
                        </a:lnTo>
                        <a:lnTo>
                          <a:pt x="389" y="28"/>
                        </a:lnTo>
                        <a:lnTo>
                          <a:pt x="378" y="23"/>
                        </a:lnTo>
                        <a:lnTo>
                          <a:pt x="366" y="18"/>
                        </a:lnTo>
                        <a:lnTo>
                          <a:pt x="354" y="14"/>
                        </a:lnTo>
                        <a:lnTo>
                          <a:pt x="342" y="10"/>
                        </a:lnTo>
                        <a:lnTo>
                          <a:pt x="329" y="7"/>
                        </a:lnTo>
                        <a:lnTo>
                          <a:pt x="317" y="4"/>
                        </a:lnTo>
                        <a:lnTo>
                          <a:pt x="304" y="2"/>
                        </a:lnTo>
                        <a:lnTo>
                          <a:pt x="290" y="1"/>
                        </a:lnTo>
                        <a:lnTo>
                          <a:pt x="277" y="0"/>
                        </a:lnTo>
                        <a:lnTo>
                          <a:pt x="264" y="0"/>
                        </a:lnTo>
                        <a:lnTo>
                          <a:pt x="250" y="0"/>
                        </a:lnTo>
                        <a:lnTo>
                          <a:pt x="237" y="1"/>
                        </a:lnTo>
                        <a:lnTo>
                          <a:pt x="224" y="2"/>
                        </a:lnTo>
                        <a:lnTo>
                          <a:pt x="211" y="4"/>
                        </a:lnTo>
                        <a:lnTo>
                          <a:pt x="197" y="7"/>
                        </a:lnTo>
                        <a:lnTo>
                          <a:pt x="184" y="10"/>
                        </a:lnTo>
                        <a:lnTo>
                          <a:pt x="173" y="14"/>
                        </a:lnTo>
                        <a:lnTo>
                          <a:pt x="161" y="18"/>
                        </a:lnTo>
                        <a:lnTo>
                          <a:pt x="149" y="23"/>
                        </a:lnTo>
                        <a:lnTo>
                          <a:pt x="137" y="28"/>
                        </a:lnTo>
                        <a:lnTo>
                          <a:pt x="126" y="33"/>
                        </a:lnTo>
                        <a:lnTo>
                          <a:pt x="116" y="39"/>
                        </a:lnTo>
                        <a:lnTo>
                          <a:pt x="105" y="45"/>
                        </a:lnTo>
                        <a:lnTo>
                          <a:pt x="96" y="52"/>
                        </a:lnTo>
                        <a:lnTo>
                          <a:pt x="86" y="60"/>
                        </a:lnTo>
                        <a:lnTo>
                          <a:pt x="77" y="67"/>
                        </a:lnTo>
                        <a:lnTo>
                          <a:pt x="68" y="75"/>
                        </a:lnTo>
                        <a:lnTo>
                          <a:pt x="60" y="83"/>
                        </a:lnTo>
                        <a:lnTo>
                          <a:pt x="52" y="91"/>
                        </a:lnTo>
                        <a:lnTo>
                          <a:pt x="45" y="101"/>
                        </a:lnTo>
                        <a:lnTo>
                          <a:pt x="38" y="110"/>
                        </a:lnTo>
                        <a:lnTo>
                          <a:pt x="32" y="119"/>
                        </a:lnTo>
                        <a:lnTo>
                          <a:pt x="26" y="129"/>
                        </a:lnTo>
                        <a:lnTo>
                          <a:pt x="20" y="140"/>
                        </a:lnTo>
                        <a:lnTo>
                          <a:pt x="15" y="150"/>
                        </a:lnTo>
                        <a:lnTo>
                          <a:pt x="11" y="160"/>
                        </a:lnTo>
                        <a:lnTo>
                          <a:pt x="8" y="171"/>
                        </a:lnTo>
                        <a:lnTo>
                          <a:pt x="4" y="183"/>
                        </a:lnTo>
                        <a:lnTo>
                          <a:pt x="2" y="194"/>
                        </a:lnTo>
                        <a:lnTo>
                          <a:pt x="1" y="205"/>
                        </a:lnTo>
                        <a:lnTo>
                          <a:pt x="0" y="217"/>
                        </a:lnTo>
                        <a:lnTo>
                          <a:pt x="0" y="229"/>
                        </a:lnTo>
                        <a:lnTo>
                          <a:pt x="0" y="240"/>
                        </a:lnTo>
                        <a:lnTo>
                          <a:pt x="1" y="252"/>
                        </a:lnTo>
                        <a:lnTo>
                          <a:pt x="2" y="264"/>
                        </a:lnTo>
                        <a:lnTo>
                          <a:pt x="4" y="275"/>
                        </a:lnTo>
                        <a:lnTo>
                          <a:pt x="8" y="286"/>
                        </a:lnTo>
                        <a:lnTo>
                          <a:pt x="11" y="297"/>
                        </a:lnTo>
                        <a:lnTo>
                          <a:pt x="15" y="307"/>
                        </a:lnTo>
                        <a:lnTo>
                          <a:pt x="20" y="318"/>
                        </a:lnTo>
                        <a:lnTo>
                          <a:pt x="26" y="327"/>
                        </a:lnTo>
                        <a:lnTo>
                          <a:pt x="32" y="338"/>
                        </a:lnTo>
                        <a:lnTo>
                          <a:pt x="38" y="347"/>
                        </a:lnTo>
                        <a:lnTo>
                          <a:pt x="45" y="356"/>
                        </a:lnTo>
                        <a:lnTo>
                          <a:pt x="52" y="365"/>
                        </a:lnTo>
                        <a:lnTo>
                          <a:pt x="60" y="375"/>
                        </a:lnTo>
                        <a:lnTo>
                          <a:pt x="68" y="383"/>
                        </a:lnTo>
                        <a:lnTo>
                          <a:pt x="77" y="391"/>
                        </a:lnTo>
                        <a:lnTo>
                          <a:pt x="86" y="398"/>
                        </a:lnTo>
                        <a:lnTo>
                          <a:pt x="96" y="405"/>
                        </a:lnTo>
                        <a:lnTo>
                          <a:pt x="105" y="412"/>
                        </a:lnTo>
                        <a:lnTo>
                          <a:pt x="116" y="419"/>
                        </a:lnTo>
                        <a:lnTo>
                          <a:pt x="126" y="425"/>
                        </a:lnTo>
                        <a:lnTo>
                          <a:pt x="137" y="430"/>
                        </a:lnTo>
                        <a:lnTo>
                          <a:pt x="149" y="435"/>
                        </a:lnTo>
                        <a:lnTo>
                          <a:pt x="161" y="439"/>
                        </a:lnTo>
                        <a:lnTo>
                          <a:pt x="173" y="443"/>
                        </a:lnTo>
                        <a:lnTo>
                          <a:pt x="184" y="447"/>
                        </a:lnTo>
                        <a:lnTo>
                          <a:pt x="197" y="450"/>
                        </a:lnTo>
                        <a:lnTo>
                          <a:pt x="211" y="452"/>
                        </a:lnTo>
                        <a:lnTo>
                          <a:pt x="224" y="454"/>
                        </a:lnTo>
                        <a:lnTo>
                          <a:pt x="237" y="457"/>
                        </a:lnTo>
                        <a:lnTo>
                          <a:pt x="250" y="458"/>
                        </a:lnTo>
                        <a:lnTo>
                          <a:pt x="264" y="458"/>
                        </a:lnTo>
                        <a:lnTo>
                          <a:pt x="277" y="458"/>
                        </a:lnTo>
                        <a:lnTo>
                          <a:pt x="290" y="457"/>
                        </a:lnTo>
                        <a:lnTo>
                          <a:pt x="304" y="454"/>
                        </a:lnTo>
                        <a:lnTo>
                          <a:pt x="317" y="452"/>
                        </a:lnTo>
                        <a:lnTo>
                          <a:pt x="329" y="450"/>
                        </a:lnTo>
                        <a:lnTo>
                          <a:pt x="342" y="447"/>
                        </a:lnTo>
                        <a:lnTo>
                          <a:pt x="354" y="443"/>
                        </a:lnTo>
                        <a:lnTo>
                          <a:pt x="366" y="439"/>
                        </a:lnTo>
                        <a:lnTo>
                          <a:pt x="378" y="435"/>
                        </a:lnTo>
                        <a:lnTo>
                          <a:pt x="389" y="430"/>
                        </a:lnTo>
                        <a:lnTo>
                          <a:pt x="400" y="425"/>
                        </a:lnTo>
                        <a:lnTo>
                          <a:pt x="411" y="419"/>
                        </a:lnTo>
                        <a:lnTo>
                          <a:pt x="421" y="412"/>
                        </a:lnTo>
                        <a:lnTo>
                          <a:pt x="432" y="405"/>
                        </a:lnTo>
                        <a:lnTo>
                          <a:pt x="442" y="398"/>
                        </a:lnTo>
                        <a:lnTo>
                          <a:pt x="450" y="391"/>
                        </a:lnTo>
                        <a:lnTo>
                          <a:pt x="459" y="383"/>
                        </a:lnTo>
                        <a:lnTo>
                          <a:pt x="468" y="375"/>
                        </a:lnTo>
                        <a:lnTo>
                          <a:pt x="475" y="365"/>
                        </a:lnTo>
                        <a:lnTo>
                          <a:pt x="483" y="356"/>
                        </a:lnTo>
                        <a:lnTo>
                          <a:pt x="489" y="347"/>
                        </a:lnTo>
                        <a:lnTo>
                          <a:pt x="496" y="338"/>
                        </a:lnTo>
                        <a:lnTo>
                          <a:pt x="502" y="327"/>
                        </a:lnTo>
                        <a:lnTo>
                          <a:pt x="507" y="318"/>
                        </a:lnTo>
                        <a:lnTo>
                          <a:pt x="512" y="307"/>
                        </a:lnTo>
                        <a:lnTo>
                          <a:pt x="516" y="297"/>
                        </a:lnTo>
                        <a:lnTo>
                          <a:pt x="520" y="286"/>
                        </a:lnTo>
                        <a:lnTo>
                          <a:pt x="522" y="275"/>
                        </a:lnTo>
                        <a:lnTo>
                          <a:pt x="525" y="264"/>
                        </a:lnTo>
                        <a:lnTo>
                          <a:pt x="527" y="252"/>
                        </a:lnTo>
                        <a:lnTo>
                          <a:pt x="527" y="240"/>
                        </a:lnTo>
                        <a:lnTo>
                          <a:pt x="528" y="229"/>
                        </a:lnTo>
                        <a:close/>
                        <a:moveTo>
                          <a:pt x="498" y="229"/>
                        </a:moveTo>
                        <a:lnTo>
                          <a:pt x="498" y="239"/>
                        </a:lnTo>
                        <a:lnTo>
                          <a:pt x="497" y="249"/>
                        </a:lnTo>
                        <a:lnTo>
                          <a:pt x="496" y="260"/>
                        </a:lnTo>
                        <a:lnTo>
                          <a:pt x="494" y="270"/>
                        </a:lnTo>
                        <a:lnTo>
                          <a:pt x="488" y="289"/>
                        </a:lnTo>
                        <a:lnTo>
                          <a:pt x="480" y="308"/>
                        </a:lnTo>
                        <a:lnTo>
                          <a:pt x="470" y="325"/>
                        </a:lnTo>
                        <a:lnTo>
                          <a:pt x="458" y="343"/>
                        </a:lnTo>
                        <a:lnTo>
                          <a:pt x="445" y="358"/>
                        </a:lnTo>
                        <a:lnTo>
                          <a:pt x="430" y="372"/>
                        </a:lnTo>
                        <a:lnTo>
                          <a:pt x="413" y="386"/>
                        </a:lnTo>
                        <a:lnTo>
                          <a:pt x="395" y="397"/>
                        </a:lnTo>
                        <a:lnTo>
                          <a:pt x="375" y="407"/>
                        </a:lnTo>
                        <a:lnTo>
                          <a:pt x="355" y="416"/>
                        </a:lnTo>
                        <a:lnTo>
                          <a:pt x="334" y="423"/>
                        </a:lnTo>
                        <a:lnTo>
                          <a:pt x="311" y="428"/>
                        </a:lnTo>
                        <a:lnTo>
                          <a:pt x="299" y="430"/>
                        </a:lnTo>
                        <a:lnTo>
                          <a:pt x="288" y="431"/>
                        </a:lnTo>
                        <a:lnTo>
                          <a:pt x="276" y="432"/>
                        </a:lnTo>
                        <a:lnTo>
                          <a:pt x="264" y="432"/>
                        </a:lnTo>
                        <a:lnTo>
                          <a:pt x="251" y="432"/>
                        </a:lnTo>
                        <a:lnTo>
                          <a:pt x="239" y="431"/>
                        </a:lnTo>
                        <a:lnTo>
                          <a:pt x="227" y="430"/>
                        </a:lnTo>
                        <a:lnTo>
                          <a:pt x="216" y="428"/>
                        </a:lnTo>
                        <a:lnTo>
                          <a:pt x="194" y="423"/>
                        </a:lnTo>
                        <a:lnTo>
                          <a:pt x="173" y="416"/>
                        </a:lnTo>
                        <a:lnTo>
                          <a:pt x="151" y="407"/>
                        </a:lnTo>
                        <a:lnTo>
                          <a:pt x="132" y="397"/>
                        </a:lnTo>
                        <a:lnTo>
                          <a:pt x="115" y="386"/>
                        </a:lnTo>
                        <a:lnTo>
                          <a:pt x="97" y="372"/>
                        </a:lnTo>
                        <a:lnTo>
                          <a:pt x="83" y="358"/>
                        </a:lnTo>
                        <a:lnTo>
                          <a:pt x="68" y="343"/>
                        </a:lnTo>
                        <a:lnTo>
                          <a:pt x="56" y="325"/>
                        </a:lnTo>
                        <a:lnTo>
                          <a:pt x="47" y="308"/>
                        </a:lnTo>
                        <a:lnTo>
                          <a:pt x="39" y="289"/>
                        </a:lnTo>
                        <a:lnTo>
                          <a:pt x="33" y="270"/>
                        </a:lnTo>
                        <a:lnTo>
                          <a:pt x="32" y="260"/>
                        </a:lnTo>
                        <a:lnTo>
                          <a:pt x="29" y="249"/>
                        </a:lnTo>
                        <a:lnTo>
                          <a:pt x="29" y="239"/>
                        </a:lnTo>
                        <a:lnTo>
                          <a:pt x="28" y="229"/>
                        </a:lnTo>
                        <a:lnTo>
                          <a:pt x="29" y="219"/>
                        </a:lnTo>
                        <a:lnTo>
                          <a:pt x="29" y="208"/>
                        </a:lnTo>
                        <a:lnTo>
                          <a:pt x="32" y="198"/>
                        </a:lnTo>
                        <a:lnTo>
                          <a:pt x="33" y="188"/>
                        </a:lnTo>
                        <a:lnTo>
                          <a:pt x="39" y="168"/>
                        </a:lnTo>
                        <a:lnTo>
                          <a:pt x="47" y="150"/>
                        </a:lnTo>
                        <a:lnTo>
                          <a:pt x="56" y="131"/>
                        </a:lnTo>
                        <a:lnTo>
                          <a:pt x="68" y="115"/>
                        </a:lnTo>
                        <a:lnTo>
                          <a:pt x="83" y="100"/>
                        </a:lnTo>
                        <a:lnTo>
                          <a:pt x="97" y="85"/>
                        </a:lnTo>
                        <a:lnTo>
                          <a:pt x="115" y="72"/>
                        </a:lnTo>
                        <a:lnTo>
                          <a:pt x="132" y="60"/>
                        </a:lnTo>
                        <a:lnTo>
                          <a:pt x="151" y="49"/>
                        </a:lnTo>
                        <a:lnTo>
                          <a:pt x="173" y="41"/>
                        </a:lnTo>
                        <a:lnTo>
                          <a:pt x="194" y="34"/>
                        </a:lnTo>
                        <a:lnTo>
                          <a:pt x="216" y="30"/>
                        </a:lnTo>
                        <a:lnTo>
                          <a:pt x="227" y="28"/>
                        </a:lnTo>
                        <a:lnTo>
                          <a:pt x="239" y="27"/>
                        </a:lnTo>
                        <a:lnTo>
                          <a:pt x="251" y="26"/>
                        </a:lnTo>
                        <a:lnTo>
                          <a:pt x="264" y="26"/>
                        </a:lnTo>
                        <a:lnTo>
                          <a:pt x="276" y="26"/>
                        </a:lnTo>
                        <a:lnTo>
                          <a:pt x="288" y="27"/>
                        </a:lnTo>
                        <a:lnTo>
                          <a:pt x="299" y="28"/>
                        </a:lnTo>
                        <a:lnTo>
                          <a:pt x="311" y="30"/>
                        </a:lnTo>
                        <a:lnTo>
                          <a:pt x="334" y="34"/>
                        </a:lnTo>
                        <a:lnTo>
                          <a:pt x="355" y="41"/>
                        </a:lnTo>
                        <a:lnTo>
                          <a:pt x="375" y="49"/>
                        </a:lnTo>
                        <a:lnTo>
                          <a:pt x="395" y="60"/>
                        </a:lnTo>
                        <a:lnTo>
                          <a:pt x="413" y="72"/>
                        </a:lnTo>
                        <a:lnTo>
                          <a:pt x="430" y="85"/>
                        </a:lnTo>
                        <a:lnTo>
                          <a:pt x="445" y="100"/>
                        </a:lnTo>
                        <a:lnTo>
                          <a:pt x="458" y="115"/>
                        </a:lnTo>
                        <a:lnTo>
                          <a:pt x="470" y="131"/>
                        </a:lnTo>
                        <a:lnTo>
                          <a:pt x="480" y="150"/>
                        </a:lnTo>
                        <a:lnTo>
                          <a:pt x="488" y="168"/>
                        </a:lnTo>
                        <a:lnTo>
                          <a:pt x="494" y="188"/>
                        </a:lnTo>
                        <a:lnTo>
                          <a:pt x="496" y="198"/>
                        </a:lnTo>
                        <a:lnTo>
                          <a:pt x="497" y="208"/>
                        </a:lnTo>
                        <a:lnTo>
                          <a:pt x="498" y="219"/>
                        </a:lnTo>
                        <a:lnTo>
                          <a:pt x="498" y="229"/>
                        </a:lnTo>
                        <a:close/>
                      </a:path>
                    </a:pathLst>
                  </a:custGeom>
                  <a:solidFill>
                    <a:srgbClr val="85C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2" name="Freeform 7958">
                    <a:extLst>
                      <a:ext uri="{FF2B5EF4-FFF2-40B4-BE49-F238E27FC236}">
                        <a16:creationId xmlns:a16="http://schemas.microsoft.com/office/drawing/2014/main" xmlns="" id="{B33D538B-8B80-4C40-8FF4-F3CB8062C0E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75" y="1236"/>
                    <a:ext cx="83" cy="87"/>
                  </a:xfrm>
                  <a:custGeom>
                    <a:avLst/>
                    <a:gdLst>
                      <a:gd name="T0" fmla="*/ 498 w 499"/>
                      <a:gd name="T1" fmla="*/ 194 h 432"/>
                      <a:gd name="T2" fmla="*/ 492 w 499"/>
                      <a:gd name="T3" fmla="*/ 163 h 432"/>
                      <a:gd name="T4" fmla="*/ 480 w 499"/>
                      <a:gd name="T5" fmla="*/ 133 h 432"/>
                      <a:gd name="T6" fmla="*/ 442 w 499"/>
                      <a:gd name="T7" fmla="*/ 79 h 432"/>
                      <a:gd name="T8" fmla="*/ 388 w 499"/>
                      <a:gd name="T9" fmla="*/ 37 h 432"/>
                      <a:gd name="T10" fmla="*/ 335 w 499"/>
                      <a:gd name="T11" fmla="*/ 14 h 432"/>
                      <a:gd name="T12" fmla="*/ 300 w 499"/>
                      <a:gd name="T13" fmla="*/ 5 h 432"/>
                      <a:gd name="T14" fmla="*/ 263 w 499"/>
                      <a:gd name="T15" fmla="*/ 0 h 432"/>
                      <a:gd name="T16" fmla="*/ 224 w 499"/>
                      <a:gd name="T17" fmla="*/ 2 h 432"/>
                      <a:gd name="T18" fmla="*/ 187 w 499"/>
                      <a:gd name="T19" fmla="*/ 8 h 432"/>
                      <a:gd name="T20" fmla="*/ 153 w 499"/>
                      <a:gd name="T21" fmla="*/ 18 h 432"/>
                      <a:gd name="T22" fmla="*/ 91 w 499"/>
                      <a:gd name="T23" fmla="*/ 50 h 432"/>
                      <a:gd name="T24" fmla="*/ 42 w 499"/>
                      <a:gd name="T25" fmla="*/ 96 h 432"/>
                      <a:gd name="T26" fmla="*/ 15 w 499"/>
                      <a:gd name="T27" fmla="*/ 142 h 432"/>
                      <a:gd name="T28" fmla="*/ 5 w 499"/>
                      <a:gd name="T29" fmla="*/ 173 h 432"/>
                      <a:gd name="T30" fmla="*/ 0 w 499"/>
                      <a:gd name="T31" fmla="*/ 206 h 432"/>
                      <a:gd name="T32" fmla="*/ 1 w 499"/>
                      <a:gd name="T33" fmla="*/ 238 h 432"/>
                      <a:gd name="T34" fmla="*/ 8 w 499"/>
                      <a:gd name="T35" fmla="*/ 270 h 432"/>
                      <a:gd name="T36" fmla="*/ 20 w 499"/>
                      <a:gd name="T37" fmla="*/ 301 h 432"/>
                      <a:gd name="T38" fmla="*/ 57 w 499"/>
                      <a:gd name="T39" fmla="*/ 354 h 432"/>
                      <a:gd name="T40" fmla="*/ 110 w 499"/>
                      <a:gd name="T41" fmla="*/ 395 h 432"/>
                      <a:gd name="T42" fmla="*/ 163 w 499"/>
                      <a:gd name="T43" fmla="*/ 420 h 432"/>
                      <a:gd name="T44" fmla="*/ 199 w 499"/>
                      <a:gd name="T45" fmla="*/ 428 h 432"/>
                      <a:gd name="T46" fmla="*/ 237 w 499"/>
                      <a:gd name="T47" fmla="*/ 432 h 432"/>
                      <a:gd name="T48" fmla="*/ 275 w 499"/>
                      <a:gd name="T49" fmla="*/ 431 h 432"/>
                      <a:gd name="T50" fmla="*/ 311 w 499"/>
                      <a:gd name="T51" fmla="*/ 426 h 432"/>
                      <a:gd name="T52" fmla="*/ 347 w 499"/>
                      <a:gd name="T53" fmla="*/ 416 h 432"/>
                      <a:gd name="T54" fmla="*/ 409 w 499"/>
                      <a:gd name="T55" fmla="*/ 383 h 432"/>
                      <a:gd name="T56" fmla="*/ 456 w 499"/>
                      <a:gd name="T57" fmla="*/ 338 h 432"/>
                      <a:gd name="T58" fmla="*/ 484 w 499"/>
                      <a:gd name="T59" fmla="*/ 291 h 432"/>
                      <a:gd name="T60" fmla="*/ 494 w 499"/>
                      <a:gd name="T61" fmla="*/ 260 h 432"/>
                      <a:gd name="T62" fmla="*/ 499 w 499"/>
                      <a:gd name="T63" fmla="*/ 228 h 432"/>
                      <a:gd name="T64" fmla="*/ 469 w 499"/>
                      <a:gd name="T65" fmla="*/ 236 h 432"/>
                      <a:gd name="T66" fmla="*/ 452 w 499"/>
                      <a:gd name="T67" fmla="*/ 291 h 432"/>
                      <a:gd name="T68" fmla="*/ 419 w 499"/>
                      <a:gd name="T69" fmla="*/ 338 h 432"/>
                      <a:gd name="T70" fmla="*/ 373 w 499"/>
                      <a:gd name="T71" fmla="*/ 375 h 432"/>
                      <a:gd name="T72" fmla="*/ 315 w 499"/>
                      <a:gd name="T73" fmla="*/ 398 h 432"/>
                      <a:gd name="T74" fmla="*/ 250 w 499"/>
                      <a:gd name="T75" fmla="*/ 408 h 432"/>
                      <a:gd name="T76" fmla="*/ 183 w 499"/>
                      <a:gd name="T77" fmla="*/ 398 h 432"/>
                      <a:gd name="T78" fmla="*/ 127 w 499"/>
                      <a:gd name="T79" fmla="*/ 375 h 432"/>
                      <a:gd name="T80" fmla="*/ 79 w 499"/>
                      <a:gd name="T81" fmla="*/ 338 h 432"/>
                      <a:gd name="T82" fmla="*/ 46 w 499"/>
                      <a:gd name="T83" fmla="*/ 291 h 432"/>
                      <a:gd name="T84" fmla="*/ 31 w 499"/>
                      <a:gd name="T85" fmla="*/ 236 h 432"/>
                      <a:gd name="T86" fmla="*/ 34 w 499"/>
                      <a:gd name="T87" fmla="*/ 178 h 432"/>
                      <a:gd name="T88" fmla="*/ 55 w 499"/>
                      <a:gd name="T89" fmla="*/ 126 h 432"/>
                      <a:gd name="T90" fmla="*/ 93 w 499"/>
                      <a:gd name="T91" fmla="*/ 81 h 432"/>
                      <a:gd name="T92" fmla="*/ 144 w 499"/>
                      <a:gd name="T93" fmla="*/ 49 h 432"/>
                      <a:gd name="T94" fmla="*/ 205 w 499"/>
                      <a:gd name="T95" fmla="*/ 30 h 432"/>
                      <a:gd name="T96" fmla="*/ 272 w 499"/>
                      <a:gd name="T97" fmla="*/ 27 h 432"/>
                      <a:gd name="T98" fmla="*/ 335 w 499"/>
                      <a:gd name="T99" fmla="*/ 41 h 432"/>
                      <a:gd name="T100" fmla="*/ 390 w 499"/>
                      <a:gd name="T101" fmla="*/ 69 h 432"/>
                      <a:gd name="T102" fmla="*/ 432 w 499"/>
                      <a:gd name="T103" fmla="*/ 110 h 432"/>
                      <a:gd name="T104" fmla="*/ 460 w 499"/>
                      <a:gd name="T105" fmla="*/ 160 h 432"/>
                      <a:gd name="T106" fmla="*/ 470 w 499"/>
                      <a:gd name="T107" fmla="*/ 217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99" h="432">
                        <a:moveTo>
                          <a:pt x="499" y="217"/>
                        </a:moveTo>
                        <a:lnTo>
                          <a:pt x="499" y="206"/>
                        </a:lnTo>
                        <a:lnTo>
                          <a:pt x="498" y="194"/>
                        </a:lnTo>
                        <a:lnTo>
                          <a:pt x="496" y="184"/>
                        </a:lnTo>
                        <a:lnTo>
                          <a:pt x="494" y="173"/>
                        </a:lnTo>
                        <a:lnTo>
                          <a:pt x="492" y="163"/>
                        </a:lnTo>
                        <a:lnTo>
                          <a:pt x="488" y="152"/>
                        </a:lnTo>
                        <a:lnTo>
                          <a:pt x="484" y="142"/>
                        </a:lnTo>
                        <a:lnTo>
                          <a:pt x="480" y="133"/>
                        </a:lnTo>
                        <a:lnTo>
                          <a:pt x="469" y="113"/>
                        </a:lnTo>
                        <a:lnTo>
                          <a:pt x="456" y="96"/>
                        </a:lnTo>
                        <a:lnTo>
                          <a:pt x="442" y="79"/>
                        </a:lnTo>
                        <a:lnTo>
                          <a:pt x="426" y="64"/>
                        </a:lnTo>
                        <a:lnTo>
                          <a:pt x="409" y="50"/>
                        </a:lnTo>
                        <a:lnTo>
                          <a:pt x="388" y="37"/>
                        </a:lnTo>
                        <a:lnTo>
                          <a:pt x="368" y="27"/>
                        </a:lnTo>
                        <a:lnTo>
                          <a:pt x="347" y="18"/>
                        </a:lnTo>
                        <a:lnTo>
                          <a:pt x="335" y="14"/>
                        </a:lnTo>
                        <a:lnTo>
                          <a:pt x="323" y="11"/>
                        </a:lnTo>
                        <a:lnTo>
                          <a:pt x="311" y="8"/>
                        </a:lnTo>
                        <a:lnTo>
                          <a:pt x="300" y="5"/>
                        </a:lnTo>
                        <a:lnTo>
                          <a:pt x="288" y="4"/>
                        </a:lnTo>
                        <a:lnTo>
                          <a:pt x="275" y="2"/>
                        </a:lnTo>
                        <a:lnTo>
                          <a:pt x="263" y="0"/>
                        </a:lnTo>
                        <a:lnTo>
                          <a:pt x="250" y="0"/>
                        </a:lnTo>
                        <a:lnTo>
                          <a:pt x="237" y="0"/>
                        </a:lnTo>
                        <a:lnTo>
                          <a:pt x="224" y="2"/>
                        </a:lnTo>
                        <a:lnTo>
                          <a:pt x="212" y="4"/>
                        </a:lnTo>
                        <a:lnTo>
                          <a:pt x="199" y="5"/>
                        </a:lnTo>
                        <a:lnTo>
                          <a:pt x="187" y="8"/>
                        </a:lnTo>
                        <a:lnTo>
                          <a:pt x="175" y="11"/>
                        </a:lnTo>
                        <a:lnTo>
                          <a:pt x="163" y="14"/>
                        </a:lnTo>
                        <a:lnTo>
                          <a:pt x="153" y="18"/>
                        </a:lnTo>
                        <a:lnTo>
                          <a:pt x="130" y="27"/>
                        </a:lnTo>
                        <a:lnTo>
                          <a:pt x="110" y="37"/>
                        </a:lnTo>
                        <a:lnTo>
                          <a:pt x="91" y="50"/>
                        </a:lnTo>
                        <a:lnTo>
                          <a:pt x="73" y="64"/>
                        </a:lnTo>
                        <a:lnTo>
                          <a:pt x="57" y="79"/>
                        </a:lnTo>
                        <a:lnTo>
                          <a:pt x="42" y="96"/>
                        </a:lnTo>
                        <a:lnTo>
                          <a:pt x="29" y="113"/>
                        </a:lnTo>
                        <a:lnTo>
                          <a:pt x="20" y="133"/>
                        </a:lnTo>
                        <a:lnTo>
                          <a:pt x="15" y="142"/>
                        </a:lnTo>
                        <a:lnTo>
                          <a:pt x="10" y="152"/>
                        </a:lnTo>
                        <a:lnTo>
                          <a:pt x="8" y="163"/>
                        </a:lnTo>
                        <a:lnTo>
                          <a:pt x="5" y="173"/>
                        </a:lnTo>
                        <a:lnTo>
                          <a:pt x="2" y="184"/>
                        </a:lnTo>
                        <a:lnTo>
                          <a:pt x="1" y="194"/>
                        </a:lnTo>
                        <a:lnTo>
                          <a:pt x="0" y="206"/>
                        </a:lnTo>
                        <a:lnTo>
                          <a:pt x="0" y="217"/>
                        </a:lnTo>
                        <a:lnTo>
                          <a:pt x="0" y="228"/>
                        </a:lnTo>
                        <a:lnTo>
                          <a:pt x="1" y="238"/>
                        </a:lnTo>
                        <a:lnTo>
                          <a:pt x="2" y="250"/>
                        </a:lnTo>
                        <a:lnTo>
                          <a:pt x="5" y="260"/>
                        </a:lnTo>
                        <a:lnTo>
                          <a:pt x="8" y="270"/>
                        </a:lnTo>
                        <a:lnTo>
                          <a:pt x="10" y="280"/>
                        </a:lnTo>
                        <a:lnTo>
                          <a:pt x="15" y="291"/>
                        </a:lnTo>
                        <a:lnTo>
                          <a:pt x="20" y="301"/>
                        </a:lnTo>
                        <a:lnTo>
                          <a:pt x="29" y="319"/>
                        </a:lnTo>
                        <a:lnTo>
                          <a:pt x="42" y="338"/>
                        </a:lnTo>
                        <a:lnTo>
                          <a:pt x="57" y="354"/>
                        </a:lnTo>
                        <a:lnTo>
                          <a:pt x="73" y="370"/>
                        </a:lnTo>
                        <a:lnTo>
                          <a:pt x="91" y="383"/>
                        </a:lnTo>
                        <a:lnTo>
                          <a:pt x="110" y="395"/>
                        </a:lnTo>
                        <a:lnTo>
                          <a:pt x="130" y="407"/>
                        </a:lnTo>
                        <a:lnTo>
                          <a:pt x="153" y="416"/>
                        </a:lnTo>
                        <a:lnTo>
                          <a:pt x="163" y="420"/>
                        </a:lnTo>
                        <a:lnTo>
                          <a:pt x="175" y="423"/>
                        </a:lnTo>
                        <a:lnTo>
                          <a:pt x="187" y="426"/>
                        </a:lnTo>
                        <a:lnTo>
                          <a:pt x="199" y="428"/>
                        </a:lnTo>
                        <a:lnTo>
                          <a:pt x="212" y="430"/>
                        </a:lnTo>
                        <a:lnTo>
                          <a:pt x="224" y="431"/>
                        </a:lnTo>
                        <a:lnTo>
                          <a:pt x="237" y="432"/>
                        </a:lnTo>
                        <a:lnTo>
                          <a:pt x="250" y="432"/>
                        </a:lnTo>
                        <a:lnTo>
                          <a:pt x="263" y="432"/>
                        </a:lnTo>
                        <a:lnTo>
                          <a:pt x="275" y="431"/>
                        </a:lnTo>
                        <a:lnTo>
                          <a:pt x="288" y="430"/>
                        </a:lnTo>
                        <a:lnTo>
                          <a:pt x="300" y="428"/>
                        </a:lnTo>
                        <a:lnTo>
                          <a:pt x="311" y="426"/>
                        </a:lnTo>
                        <a:lnTo>
                          <a:pt x="323" y="423"/>
                        </a:lnTo>
                        <a:lnTo>
                          <a:pt x="335" y="420"/>
                        </a:lnTo>
                        <a:lnTo>
                          <a:pt x="347" y="416"/>
                        </a:lnTo>
                        <a:lnTo>
                          <a:pt x="368" y="407"/>
                        </a:lnTo>
                        <a:lnTo>
                          <a:pt x="388" y="395"/>
                        </a:lnTo>
                        <a:lnTo>
                          <a:pt x="409" y="383"/>
                        </a:lnTo>
                        <a:lnTo>
                          <a:pt x="426" y="370"/>
                        </a:lnTo>
                        <a:lnTo>
                          <a:pt x="442" y="354"/>
                        </a:lnTo>
                        <a:lnTo>
                          <a:pt x="456" y="338"/>
                        </a:lnTo>
                        <a:lnTo>
                          <a:pt x="469" y="319"/>
                        </a:lnTo>
                        <a:lnTo>
                          <a:pt x="480" y="301"/>
                        </a:lnTo>
                        <a:lnTo>
                          <a:pt x="484" y="291"/>
                        </a:lnTo>
                        <a:lnTo>
                          <a:pt x="488" y="280"/>
                        </a:lnTo>
                        <a:lnTo>
                          <a:pt x="492" y="270"/>
                        </a:lnTo>
                        <a:lnTo>
                          <a:pt x="494" y="260"/>
                        </a:lnTo>
                        <a:lnTo>
                          <a:pt x="496" y="250"/>
                        </a:lnTo>
                        <a:lnTo>
                          <a:pt x="498" y="238"/>
                        </a:lnTo>
                        <a:lnTo>
                          <a:pt x="499" y="228"/>
                        </a:lnTo>
                        <a:lnTo>
                          <a:pt x="499" y="217"/>
                        </a:lnTo>
                        <a:close/>
                        <a:moveTo>
                          <a:pt x="470" y="217"/>
                        </a:moveTo>
                        <a:lnTo>
                          <a:pt x="469" y="236"/>
                        </a:lnTo>
                        <a:lnTo>
                          <a:pt x="466" y="255"/>
                        </a:lnTo>
                        <a:lnTo>
                          <a:pt x="460" y="273"/>
                        </a:lnTo>
                        <a:lnTo>
                          <a:pt x="452" y="291"/>
                        </a:lnTo>
                        <a:lnTo>
                          <a:pt x="443" y="307"/>
                        </a:lnTo>
                        <a:lnTo>
                          <a:pt x="432" y="324"/>
                        </a:lnTo>
                        <a:lnTo>
                          <a:pt x="419" y="338"/>
                        </a:lnTo>
                        <a:lnTo>
                          <a:pt x="405" y="351"/>
                        </a:lnTo>
                        <a:lnTo>
                          <a:pt x="390" y="364"/>
                        </a:lnTo>
                        <a:lnTo>
                          <a:pt x="373" y="375"/>
                        </a:lnTo>
                        <a:lnTo>
                          <a:pt x="354" y="384"/>
                        </a:lnTo>
                        <a:lnTo>
                          <a:pt x="335" y="392"/>
                        </a:lnTo>
                        <a:lnTo>
                          <a:pt x="315" y="398"/>
                        </a:lnTo>
                        <a:lnTo>
                          <a:pt x="294" y="404"/>
                        </a:lnTo>
                        <a:lnTo>
                          <a:pt x="272" y="407"/>
                        </a:lnTo>
                        <a:lnTo>
                          <a:pt x="250" y="408"/>
                        </a:lnTo>
                        <a:lnTo>
                          <a:pt x="227" y="407"/>
                        </a:lnTo>
                        <a:lnTo>
                          <a:pt x="205" y="404"/>
                        </a:lnTo>
                        <a:lnTo>
                          <a:pt x="183" y="398"/>
                        </a:lnTo>
                        <a:lnTo>
                          <a:pt x="163" y="392"/>
                        </a:lnTo>
                        <a:lnTo>
                          <a:pt x="144" y="384"/>
                        </a:lnTo>
                        <a:lnTo>
                          <a:pt x="127" y="375"/>
                        </a:lnTo>
                        <a:lnTo>
                          <a:pt x="109" y="364"/>
                        </a:lnTo>
                        <a:lnTo>
                          <a:pt x="93" y="351"/>
                        </a:lnTo>
                        <a:lnTo>
                          <a:pt x="79" y="338"/>
                        </a:lnTo>
                        <a:lnTo>
                          <a:pt x="67" y="324"/>
                        </a:lnTo>
                        <a:lnTo>
                          <a:pt x="55" y="307"/>
                        </a:lnTo>
                        <a:lnTo>
                          <a:pt x="46" y="291"/>
                        </a:lnTo>
                        <a:lnTo>
                          <a:pt x="39" y="273"/>
                        </a:lnTo>
                        <a:lnTo>
                          <a:pt x="34" y="255"/>
                        </a:lnTo>
                        <a:lnTo>
                          <a:pt x="31" y="236"/>
                        </a:lnTo>
                        <a:lnTo>
                          <a:pt x="29" y="217"/>
                        </a:lnTo>
                        <a:lnTo>
                          <a:pt x="31" y="197"/>
                        </a:lnTo>
                        <a:lnTo>
                          <a:pt x="34" y="178"/>
                        </a:lnTo>
                        <a:lnTo>
                          <a:pt x="39" y="160"/>
                        </a:lnTo>
                        <a:lnTo>
                          <a:pt x="46" y="142"/>
                        </a:lnTo>
                        <a:lnTo>
                          <a:pt x="55" y="126"/>
                        </a:lnTo>
                        <a:lnTo>
                          <a:pt x="67" y="110"/>
                        </a:lnTo>
                        <a:lnTo>
                          <a:pt x="79" y="96"/>
                        </a:lnTo>
                        <a:lnTo>
                          <a:pt x="93" y="81"/>
                        </a:lnTo>
                        <a:lnTo>
                          <a:pt x="109" y="69"/>
                        </a:lnTo>
                        <a:lnTo>
                          <a:pt x="127" y="59"/>
                        </a:lnTo>
                        <a:lnTo>
                          <a:pt x="144" y="49"/>
                        </a:lnTo>
                        <a:lnTo>
                          <a:pt x="163" y="41"/>
                        </a:lnTo>
                        <a:lnTo>
                          <a:pt x="183" y="34"/>
                        </a:lnTo>
                        <a:lnTo>
                          <a:pt x="205" y="30"/>
                        </a:lnTo>
                        <a:lnTo>
                          <a:pt x="227" y="27"/>
                        </a:lnTo>
                        <a:lnTo>
                          <a:pt x="250" y="26"/>
                        </a:lnTo>
                        <a:lnTo>
                          <a:pt x="272" y="27"/>
                        </a:lnTo>
                        <a:lnTo>
                          <a:pt x="294" y="30"/>
                        </a:lnTo>
                        <a:lnTo>
                          <a:pt x="315" y="34"/>
                        </a:lnTo>
                        <a:lnTo>
                          <a:pt x="335" y="41"/>
                        </a:lnTo>
                        <a:lnTo>
                          <a:pt x="354" y="49"/>
                        </a:lnTo>
                        <a:lnTo>
                          <a:pt x="373" y="59"/>
                        </a:lnTo>
                        <a:lnTo>
                          <a:pt x="390" y="69"/>
                        </a:lnTo>
                        <a:lnTo>
                          <a:pt x="405" y="81"/>
                        </a:lnTo>
                        <a:lnTo>
                          <a:pt x="419" y="96"/>
                        </a:lnTo>
                        <a:lnTo>
                          <a:pt x="432" y="110"/>
                        </a:lnTo>
                        <a:lnTo>
                          <a:pt x="443" y="126"/>
                        </a:lnTo>
                        <a:lnTo>
                          <a:pt x="452" y="142"/>
                        </a:lnTo>
                        <a:lnTo>
                          <a:pt x="460" y="160"/>
                        </a:lnTo>
                        <a:lnTo>
                          <a:pt x="466" y="178"/>
                        </a:lnTo>
                        <a:lnTo>
                          <a:pt x="469" y="197"/>
                        </a:lnTo>
                        <a:lnTo>
                          <a:pt x="470" y="217"/>
                        </a:lnTo>
                        <a:close/>
                      </a:path>
                    </a:pathLst>
                  </a:custGeom>
                  <a:solidFill>
                    <a:srgbClr val="8BCD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3" name="Freeform 7959">
                    <a:extLst>
                      <a:ext uri="{FF2B5EF4-FFF2-40B4-BE49-F238E27FC236}">
                        <a16:creationId xmlns:a16="http://schemas.microsoft.com/office/drawing/2014/main" xmlns="" id="{57A28156-0157-45C6-BFF6-0C700B4772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77" y="1239"/>
                    <a:ext cx="79" cy="81"/>
                  </a:xfrm>
                  <a:custGeom>
                    <a:avLst/>
                    <a:gdLst>
                      <a:gd name="T0" fmla="*/ 469 w 470"/>
                      <a:gd name="T1" fmla="*/ 182 h 406"/>
                      <a:gd name="T2" fmla="*/ 460 w 470"/>
                      <a:gd name="T3" fmla="*/ 142 h 406"/>
                      <a:gd name="T4" fmla="*/ 430 w 470"/>
                      <a:gd name="T5" fmla="*/ 89 h 406"/>
                      <a:gd name="T6" fmla="*/ 385 w 470"/>
                      <a:gd name="T7" fmla="*/ 46 h 406"/>
                      <a:gd name="T8" fmla="*/ 327 w 470"/>
                      <a:gd name="T9" fmla="*/ 15 h 406"/>
                      <a:gd name="T10" fmla="*/ 271 w 470"/>
                      <a:gd name="T11" fmla="*/ 2 h 406"/>
                      <a:gd name="T12" fmla="*/ 236 w 470"/>
                      <a:gd name="T13" fmla="*/ 0 h 406"/>
                      <a:gd name="T14" fmla="*/ 199 w 470"/>
                      <a:gd name="T15" fmla="*/ 2 h 406"/>
                      <a:gd name="T16" fmla="*/ 145 w 470"/>
                      <a:gd name="T17" fmla="*/ 15 h 406"/>
                      <a:gd name="T18" fmla="*/ 87 w 470"/>
                      <a:gd name="T19" fmla="*/ 46 h 406"/>
                      <a:gd name="T20" fmla="*/ 40 w 470"/>
                      <a:gd name="T21" fmla="*/ 89 h 406"/>
                      <a:gd name="T22" fmla="*/ 11 w 470"/>
                      <a:gd name="T23" fmla="*/ 142 h 406"/>
                      <a:gd name="T24" fmla="*/ 1 w 470"/>
                      <a:gd name="T25" fmla="*/ 182 h 406"/>
                      <a:gd name="T26" fmla="*/ 1 w 470"/>
                      <a:gd name="T27" fmla="*/ 213 h 406"/>
                      <a:gd name="T28" fmla="*/ 5 w 470"/>
                      <a:gd name="T29" fmla="*/ 244 h 406"/>
                      <a:gd name="T30" fmla="*/ 28 w 470"/>
                      <a:gd name="T31" fmla="*/ 299 h 406"/>
                      <a:gd name="T32" fmla="*/ 69 w 470"/>
                      <a:gd name="T33" fmla="*/ 346 h 406"/>
                      <a:gd name="T34" fmla="*/ 123 w 470"/>
                      <a:gd name="T35" fmla="*/ 381 h 406"/>
                      <a:gd name="T36" fmla="*/ 188 w 470"/>
                      <a:gd name="T37" fmla="*/ 402 h 406"/>
                      <a:gd name="T38" fmla="*/ 223 w 470"/>
                      <a:gd name="T39" fmla="*/ 406 h 406"/>
                      <a:gd name="T40" fmla="*/ 260 w 470"/>
                      <a:gd name="T41" fmla="*/ 405 h 406"/>
                      <a:gd name="T42" fmla="*/ 306 w 470"/>
                      <a:gd name="T43" fmla="*/ 397 h 406"/>
                      <a:gd name="T44" fmla="*/ 367 w 470"/>
                      <a:gd name="T45" fmla="*/ 371 h 406"/>
                      <a:gd name="T46" fmla="*/ 417 w 470"/>
                      <a:gd name="T47" fmla="*/ 332 h 406"/>
                      <a:gd name="T48" fmla="*/ 452 w 470"/>
                      <a:gd name="T49" fmla="*/ 282 h 406"/>
                      <a:gd name="T50" fmla="*/ 468 w 470"/>
                      <a:gd name="T51" fmla="*/ 234 h 406"/>
                      <a:gd name="T52" fmla="*/ 470 w 470"/>
                      <a:gd name="T53" fmla="*/ 203 h 406"/>
                      <a:gd name="T54" fmla="*/ 437 w 470"/>
                      <a:gd name="T55" fmla="*/ 239 h 406"/>
                      <a:gd name="T56" fmla="*/ 416 w 470"/>
                      <a:gd name="T57" fmla="*/ 287 h 406"/>
                      <a:gd name="T58" fmla="*/ 380 w 470"/>
                      <a:gd name="T59" fmla="*/ 328 h 406"/>
                      <a:gd name="T60" fmla="*/ 333 w 470"/>
                      <a:gd name="T61" fmla="*/ 359 h 406"/>
                      <a:gd name="T62" fmla="*/ 277 w 470"/>
                      <a:gd name="T63" fmla="*/ 377 h 406"/>
                      <a:gd name="T64" fmla="*/ 215 w 470"/>
                      <a:gd name="T65" fmla="*/ 379 h 406"/>
                      <a:gd name="T66" fmla="*/ 155 w 470"/>
                      <a:gd name="T67" fmla="*/ 367 h 406"/>
                      <a:gd name="T68" fmla="*/ 104 w 470"/>
                      <a:gd name="T69" fmla="*/ 340 h 406"/>
                      <a:gd name="T70" fmla="*/ 65 w 470"/>
                      <a:gd name="T71" fmla="*/ 302 h 406"/>
                      <a:gd name="T72" fmla="*/ 39 w 470"/>
                      <a:gd name="T73" fmla="*/ 255 h 406"/>
                      <a:gd name="T74" fmla="*/ 30 w 470"/>
                      <a:gd name="T75" fmla="*/ 203 h 406"/>
                      <a:gd name="T76" fmla="*/ 39 w 470"/>
                      <a:gd name="T77" fmla="*/ 150 h 406"/>
                      <a:gd name="T78" fmla="*/ 65 w 470"/>
                      <a:gd name="T79" fmla="*/ 103 h 406"/>
                      <a:gd name="T80" fmla="*/ 104 w 470"/>
                      <a:gd name="T81" fmla="*/ 65 h 406"/>
                      <a:gd name="T82" fmla="*/ 155 w 470"/>
                      <a:gd name="T83" fmla="*/ 39 h 406"/>
                      <a:gd name="T84" fmla="*/ 215 w 470"/>
                      <a:gd name="T85" fmla="*/ 25 h 406"/>
                      <a:gd name="T86" fmla="*/ 277 w 470"/>
                      <a:gd name="T87" fmla="*/ 29 h 406"/>
                      <a:gd name="T88" fmla="*/ 333 w 470"/>
                      <a:gd name="T89" fmla="*/ 46 h 406"/>
                      <a:gd name="T90" fmla="*/ 380 w 470"/>
                      <a:gd name="T91" fmla="*/ 77 h 406"/>
                      <a:gd name="T92" fmla="*/ 416 w 470"/>
                      <a:gd name="T93" fmla="*/ 118 h 406"/>
                      <a:gd name="T94" fmla="*/ 437 w 470"/>
                      <a:gd name="T95" fmla="*/ 167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70" h="406">
                        <a:moveTo>
                          <a:pt x="470" y="203"/>
                        </a:moveTo>
                        <a:lnTo>
                          <a:pt x="470" y="193"/>
                        </a:lnTo>
                        <a:lnTo>
                          <a:pt x="469" y="182"/>
                        </a:lnTo>
                        <a:lnTo>
                          <a:pt x="468" y="172"/>
                        </a:lnTo>
                        <a:lnTo>
                          <a:pt x="466" y="162"/>
                        </a:lnTo>
                        <a:lnTo>
                          <a:pt x="460" y="142"/>
                        </a:lnTo>
                        <a:lnTo>
                          <a:pt x="452" y="124"/>
                        </a:lnTo>
                        <a:lnTo>
                          <a:pt x="442" y="105"/>
                        </a:lnTo>
                        <a:lnTo>
                          <a:pt x="430" y="89"/>
                        </a:lnTo>
                        <a:lnTo>
                          <a:pt x="417" y="74"/>
                        </a:lnTo>
                        <a:lnTo>
                          <a:pt x="402" y="59"/>
                        </a:lnTo>
                        <a:lnTo>
                          <a:pt x="385" y="46"/>
                        </a:lnTo>
                        <a:lnTo>
                          <a:pt x="367" y="34"/>
                        </a:lnTo>
                        <a:lnTo>
                          <a:pt x="347" y="23"/>
                        </a:lnTo>
                        <a:lnTo>
                          <a:pt x="327" y="15"/>
                        </a:lnTo>
                        <a:lnTo>
                          <a:pt x="306" y="8"/>
                        </a:lnTo>
                        <a:lnTo>
                          <a:pt x="283" y="4"/>
                        </a:lnTo>
                        <a:lnTo>
                          <a:pt x="271" y="2"/>
                        </a:lnTo>
                        <a:lnTo>
                          <a:pt x="260" y="1"/>
                        </a:lnTo>
                        <a:lnTo>
                          <a:pt x="248" y="0"/>
                        </a:lnTo>
                        <a:lnTo>
                          <a:pt x="236" y="0"/>
                        </a:lnTo>
                        <a:lnTo>
                          <a:pt x="223" y="0"/>
                        </a:lnTo>
                        <a:lnTo>
                          <a:pt x="211" y="1"/>
                        </a:lnTo>
                        <a:lnTo>
                          <a:pt x="199" y="2"/>
                        </a:lnTo>
                        <a:lnTo>
                          <a:pt x="188" y="4"/>
                        </a:lnTo>
                        <a:lnTo>
                          <a:pt x="166" y="8"/>
                        </a:lnTo>
                        <a:lnTo>
                          <a:pt x="145" y="15"/>
                        </a:lnTo>
                        <a:lnTo>
                          <a:pt x="123" y="23"/>
                        </a:lnTo>
                        <a:lnTo>
                          <a:pt x="104" y="34"/>
                        </a:lnTo>
                        <a:lnTo>
                          <a:pt x="87" y="46"/>
                        </a:lnTo>
                        <a:lnTo>
                          <a:pt x="69" y="59"/>
                        </a:lnTo>
                        <a:lnTo>
                          <a:pt x="55" y="74"/>
                        </a:lnTo>
                        <a:lnTo>
                          <a:pt x="40" y="89"/>
                        </a:lnTo>
                        <a:lnTo>
                          <a:pt x="28" y="105"/>
                        </a:lnTo>
                        <a:lnTo>
                          <a:pt x="19" y="124"/>
                        </a:lnTo>
                        <a:lnTo>
                          <a:pt x="11" y="142"/>
                        </a:lnTo>
                        <a:lnTo>
                          <a:pt x="5" y="162"/>
                        </a:lnTo>
                        <a:lnTo>
                          <a:pt x="4" y="172"/>
                        </a:lnTo>
                        <a:lnTo>
                          <a:pt x="1" y="182"/>
                        </a:lnTo>
                        <a:lnTo>
                          <a:pt x="1" y="193"/>
                        </a:lnTo>
                        <a:lnTo>
                          <a:pt x="0" y="203"/>
                        </a:lnTo>
                        <a:lnTo>
                          <a:pt x="1" y="213"/>
                        </a:lnTo>
                        <a:lnTo>
                          <a:pt x="1" y="223"/>
                        </a:lnTo>
                        <a:lnTo>
                          <a:pt x="4" y="234"/>
                        </a:lnTo>
                        <a:lnTo>
                          <a:pt x="5" y="244"/>
                        </a:lnTo>
                        <a:lnTo>
                          <a:pt x="11" y="263"/>
                        </a:lnTo>
                        <a:lnTo>
                          <a:pt x="19" y="282"/>
                        </a:lnTo>
                        <a:lnTo>
                          <a:pt x="28" y="299"/>
                        </a:lnTo>
                        <a:lnTo>
                          <a:pt x="40" y="317"/>
                        </a:lnTo>
                        <a:lnTo>
                          <a:pt x="55" y="332"/>
                        </a:lnTo>
                        <a:lnTo>
                          <a:pt x="69" y="346"/>
                        </a:lnTo>
                        <a:lnTo>
                          <a:pt x="87" y="360"/>
                        </a:lnTo>
                        <a:lnTo>
                          <a:pt x="104" y="371"/>
                        </a:lnTo>
                        <a:lnTo>
                          <a:pt x="123" y="381"/>
                        </a:lnTo>
                        <a:lnTo>
                          <a:pt x="145" y="390"/>
                        </a:lnTo>
                        <a:lnTo>
                          <a:pt x="166" y="397"/>
                        </a:lnTo>
                        <a:lnTo>
                          <a:pt x="188" y="402"/>
                        </a:lnTo>
                        <a:lnTo>
                          <a:pt x="199" y="404"/>
                        </a:lnTo>
                        <a:lnTo>
                          <a:pt x="211" y="405"/>
                        </a:lnTo>
                        <a:lnTo>
                          <a:pt x="223" y="406"/>
                        </a:lnTo>
                        <a:lnTo>
                          <a:pt x="236" y="406"/>
                        </a:lnTo>
                        <a:lnTo>
                          <a:pt x="248" y="406"/>
                        </a:lnTo>
                        <a:lnTo>
                          <a:pt x="260" y="405"/>
                        </a:lnTo>
                        <a:lnTo>
                          <a:pt x="271" y="404"/>
                        </a:lnTo>
                        <a:lnTo>
                          <a:pt x="283" y="402"/>
                        </a:lnTo>
                        <a:lnTo>
                          <a:pt x="306" y="397"/>
                        </a:lnTo>
                        <a:lnTo>
                          <a:pt x="327" y="390"/>
                        </a:lnTo>
                        <a:lnTo>
                          <a:pt x="347" y="381"/>
                        </a:lnTo>
                        <a:lnTo>
                          <a:pt x="367" y="371"/>
                        </a:lnTo>
                        <a:lnTo>
                          <a:pt x="385" y="360"/>
                        </a:lnTo>
                        <a:lnTo>
                          <a:pt x="402" y="346"/>
                        </a:lnTo>
                        <a:lnTo>
                          <a:pt x="417" y="332"/>
                        </a:lnTo>
                        <a:lnTo>
                          <a:pt x="430" y="317"/>
                        </a:lnTo>
                        <a:lnTo>
                          <a:pt x="442" y="299"/>
                        </a:lnTo>
                        <a:lnTo>
                          <a:pt x="452" y="282"/>
                        </a:lnTo>
                        <a:lnTo>
                          <a:pt x="460" y="263"/>
                        </a:lnTo>
                        <a:lnTo>
                          <a:pt x="466" y="244"/>
                        </a:lnTo>
                        <a:lnTo>
                          <a:pt x="468" y="234"/>
                        </a:lnTo>
                        <a:lnTo>
                          <a:pt x="469" y="223"/>
                        </a:lnTo>
                        <a:lnTo>
                          <a:pt x="470" y="213"/>
                        </a:lnTo>
                        <a:lnTo>
                          <a:pt x="470" y="203"/>
                        </a:lnTo>
                        <a:close/>
                        <a:moveTo>
                          <a:pt x="441" y="203"/>
                        </a:moveTo>
                        <a:lnTo>
                          <a:pt x="440" y="221"/>
                        </a:lnTo>
                        <a:lnTo>
                          <a:pt x="437" y="239"/>
                        </a:lnTo>
                        <a:lnTo>
                          <a:pt x="431" y="255"/>
                        </a:lnTo>
                        <a:lnTo>
                          <a:pt x="425" y="272"/>
                        </a:lnTo>
                        <a:lnTo>
                          <a:pt x="416" y="287"/>
                        </a:lnTo>
                        <a:lnTo>
                          <a:pt x="406" y="302"/>
                        </a:lnTo>
                        <a:lnTo>
                          <a:pt x="395" y="316"/>
                        </a:lnTo>
                        <a:lnTo>
                          <a:pt x="380" y="328"/>
                        </a:lnTo>
                        <a:lnTo>
                          <a:pt x="366" y="340"/>
                        </a:lnTo>
                        <a:lnTo>
                          <a:pt x="351" y="351"/>
                        </a:lnTo>
                        <a:lnTo>
                          <a:pt x="333" y="359"/>
                        </a:lnTo>
                        <a:lnTo>
                          <a:pt x="315" y="367"/>
                        </a:lnTo>
                        <a:lnTo>
                          <a:pt x="296" y="372"/>
                        </a:lnTo>
                        <a:lnTo>
                          <a:pt x="277" y="377"/>
                        </a:lnTo>
                        <a:lnTo>
                          <a:pt x="256" y="379"/>
                        </a:lnTo>
                        <a:lnTo>
                          <a:pt x="236" y="380"/>
                        </a:lnTo>
                        <a:lnTo>
                          <a:pt x="215" y="379"/>
                        </a:lnTo>
                        <a:lnTo>
                          <a:pt x="194" y="377"/>
                        </a:lnTo>
                        <a:lnTo>
                          <a:pt x="174" y="372"/>
                        </a:lnTo>
                        <a:lnTo>
                          <a:pt x="155" y="367"/>
                        </a:lnTo>
                        <a:lnTo>
                          <a:pt x="137" y="359"/>
                        </a:lnTo>
                        <a:lnTo>
                          <a:pt x="121" y="351"/>
                        </a:lnTo>
                        <a:lnTo>
                          <a:pt x="104" y="340"/>
                        </a:lnTo>
                        <a:lnTo>
                          <a:pt x="90" y="328"/>
                        </a:lnTo>
                        <a:lnTo>
                          <a:pt x="77" y="316"/>
                        </a:lnTo>
                        <a:lnTo>
                          <a:pt x="65" y="302"/>
                        </a:lnTo>
                        <a:lnTo>
                          <a:pt x="55" y="287"/>
                        </a:lnTo>
                        <a:lnTo>
                          <a:pt x="46" y="272"/>
                        </a:lnTo>
                        <a:lnTo>
                          <a:pt x="39" y="255"/>
                        </a:lnTo>
                        <a:lnTo>
                          <a:pt x="34" y="239"/>
                        </a:lnTo>
                        <a:lnTo>
                          <a:pt x="31" y="221"/>
                        </a:lnTo>
                        <a:lnTo>
                          <a:pt x="30" y="203"/>
                        </a:lnTo>
                        <a:lnTo>
                          <a:pt x="31" y="184"/>
                        </a:lnTo>
                        <a:lnTo>
                          <a:pt x="34" y="167"/>
                        </a:lnTo>
                        <a:lnTo>
                          <a:pt x="39" y="150"/>
                        </a:lnTo>
                        <a:lnTo>
                          <a:pt x="46" y="133"/>
                        </a:lnTo>
                        <a:lnTo>
                          <a:pt x="55" y="118"/>
                        </a:lnTo>
                        <a:lnTo>
                          <a:pt x="65" y="103"/>
                        </a:lnTo>
                        <a:lnTo>
                          <a:pt x="77" y="89"/>
                        </a:lnTo>
                        <a:lnTo>
                          <a:pt x="90" y="77"/>
                        </a:lnTo>
                        <a:lnTo>
                          <a:pt x="104" y="65"/>
                        </a:lnTo>
                        <a:lnTo>
                          <a:pt x="121" y="55"/>
                        </a:lnTo>
                        <a:lnTo>
                          <a:pt x="137" y="46"/>
                        </a:lnTo>
                        <a:lnTo>
                          <a:pt x="155" y="39"/>
                        </a:lnTo>
                        <a:lnTo>
                          <a:pt x="174" y="33"/>
                        </a:lnTo>
                        <a:lnTo>
                          <a:pt x="194" y="29"/>
                        </a:lnTo>
                        <a:lnTo>
                          <a:pt x="215" y="25"/>
                        </a:lnTo>
                        <a:lnTo>
                          <a:pt x="236" y="24"/>
                        </a:lnTo>
                        <a:lnTo>
                          <a:pt x="256" y="25"/>
                        </a:lnTo>
                        <a:lnTo>
                          <a:pt x="277" y="29"/>
                        </a:lnTo>
                        <a:lnTo>
                          <a:pt x="296" y="33"/>
                        </a:lnTo>
                        <a:lnTo>
                          <a:pt x="315" y="39"/>
                        </a:lnTo>
                        <a:lnTo>
                          <a:pt x="333" y="46"/>
                        </a:lnTo>
                        <a:lnTo>
                          <a:pt x="351" y="55"/>
                        </a:lnTo>
                        <a:lnTo>
                          <a:pt x="366" y="65"/>
                        </a:lnTo>
                        <a:lnTo>
                          <a:pt x="380" y="77"/>
                        </a:lnTo>
                        <a:lnTo>
                          <a:pt x="395" y="89"/>
                        </a:lnTo>
                        <a:lnTo>
                          <a:pt x="406" y="103"/>
                        </a:lnTo>
                        <a:lnTo>
                          <a:pt x="416" y="118"/>
                        </a:lnTo>
                        <a:lnTo>
                          <a:pt x="425" y="133"/>
                        </a:lnTo>
                        <a:lnTo>
                          <a:pt x="431" y="150"/>
                        </a:lnTo>
                        <a:lnTo>
                          <a:pt x="437" y="167"/>
                        </a:lnTo>
                        <a:lnTo>
                          <a:pt x="440" y="184"/>
                        </a:lnTo>
                        <a:lnTo>
                          <a:pt x="441" y="203"/>
                        </a:lnTo>
                        <a:close/>
                      </a:path>
                    </a:pathLst>
                  </a:custGeom>
                  <a:solidFill>
                    <a:srgbClr val="90CF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4" name="Freeform 7960">
                    <a:extLst>
                      <a:ext uri="{FF2B5EF4-FFF2-40B4-BE49-F238E27FC236}">
                        <a16:creationId xmlns:a16="http://schemas.microsoft.com/office/drawing/2014/main" xmlns="" id="{33A5D144-9257-40F5-A77B-F39FDE7C596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0" y="1242"/>
                    <a:ext cx="73" cy="76"/>
                  </a:xfrm>
                  <a:custGeom>
                    <a:avLst/>
                    <a:gdLst>
                      <a:gd name="T0" fmla="*/ 437 w 441"/>
                      <a:gd name="T1" fmla="*/ 152 h 382"/>
                      <a:gd name="T2" fmla="*/ 414 w 441"/>
                      <a:gd name="T3" fmla="*/ 100 h 382"/>
                      <a:gd name="T4" fmla="*/ 376 w 441"/>
                      <a:gd name="T5" fmla="*/ 55 h 382"/>
                      <a:gd name="T6" fmla="*/ 325 w 441"/>
                      <a:gd name="T7" fmla="*/ 23 h 382"/>
                      <a:gd name="T8" fmla="*/ 265 w 441"/>
                      <a:gd name="T9" fmla="*/ 4 h 382"/>
                      <a:gd name="T10" fmla="*/ 198 w 441"/>
                      <a:gd name="T11" fmla="*/ 1 h 382"/>
                      <a:gd name="T12" fmla="*/ 134 w 441"/>
                      <a:gd name="T13" fmla="*/ 15 h 382"/>
                      <a:gd name="T14" fmla="*/ 80 w 441"/>
                      <a:gd name="T15" fmla="*/ 43 h 382"/>
                      <a:gd name="T16" fmla="*/ 38 w 441"/>
                      <a:gd name="T17" fmla="*/ 84 h 382"/>
                      <a:gd name="T18" fmla="*/ 10 w 441"/>
                      <a:gd name="T19" fmla="*/ 134 h 382"/>
                      <a:gd name="T20" fmla="*/ 0 w 441"/>
                      <a:gd name="T21" fmla="*/ 191 h 382"/>
                      <a:gd name="T22" fmla="*/ 10 w 441"/>
                      <a:gd name="T23" fmla="*/ 247 h 382"/>
                      <a:gd name="T24" fmla="*/ 38 w 441"/>
                      <a:gd name="T25" fmla="*/ 298 h 382"/>
                      <a:gd name="T26" fmla="*/ 80 w 441"/>
                      <a:gd name="T27" fmla="*/ 338 h 382"/>
                      <a:gd name="T28" fmla="*/ 134 w 441"/>
                      <a:gd name="T29" fmla="*/ 366 h 382"/>
                      <a:gd name="T30" fmla="*/ 198 w 441"/>
                      <a:gd name="T31" fmla="*/ 381 h 382"/>
                      <a:gd name="T32" fmla="*/ 265 w 441"/>
                      <a:gd name="T33" fmla="*/ 378 h 382"/>
                      <a:gd name="T34" fmla="*/ 325 w 441"/>
                      <a:gd name="T35" fmla="*/ 358 h 382"/>
                      <a:gd name="T36" fmla="*/ 376 w 441"/>
                      <a:gd name="T37" fmla="*/ 325 h 382"/>
                      <a:gd name="T38" fmla="*/ 414 w 441"/>
                      <a:gd name="T39" fmla="*/ 281 h 382"/>
                      <a:gd name="T40" fmla="*/ 437 w 441"/>
                      <a:gd name="T41" fmla="*/ 229 h 382"/>
                      <a:gd name="T42" fmla="*/ 412 w 441"/>
                      <a:gd name="T43" fmla="*/ 191 h 382"/>
                      <a:gd name="T44" fmla="*/ 403 w 441"/>
                      <a:gd name="T45" fmla="*/ 240 h 382"/>
                      <a:gd name="T46" fmla="*/ 378 w 441"/>
                      <a:gd name="T47" fmla="*/ 283 h 382"/>
                      <a:gd name="T48" fmla="*/ 342 w 441"/>
                      <a:gd name="T49" fmla="*/ 318 h 382"/>
                      <a:gd name="T50" fmla="*/ 294 w 441"/>
                      <a:gd name="T51" fmla="*/ 343 h 382"/>
                      <a:gd name="T52" fmla="*/ 240 w 441"/>
                      <a:gd name="T53" fmla="*/ 355 h 382"/>
                      <a:gd name="T54" fmla="*/ 182 w 441"/>
                      <a:gd name="T55" fmla="*/ 353 h 382"/>
                      <a:gd name="T56" fmla="*/ 130 w 441"/>
                      <a:gd name="T57" fmla="*/ 335 h 382"/>
                      <a:gd name="T58" fmla="*/ 86 w 441"/>
                      <a:gd name="T59" fmla="*/ 308 h 382"/>
                      <a:gd name="T60" fmla="*/ 53 w 441"/>
                      <a:gd name="T61" fmla="*/ 270 h 382"/>
                      <a:gd name="T62" fmla="*/ 34 w 441"/>
                      <a:gd name="T63" fmla="*/ 224 h 382"/>
                      <a:gd name="T64" fmla="*/ 30 w 441"/>
                      <a:gd name="T65" fmla="*/ 173 h 382"/>
                      <a:gd name="T66" fmla="*/ 44 w 441"/>
                      <a:gd name="T67" fmla="*/ 126 h 382"/>
                      <a:gd name="T68" fmla="*/ 73 w 441"/>
                      <a:gd name="T69" fmla="*/ 85 h 382"/>
                      <a:gd name="T70" fmla="*/ 114 w 441"/>
                      <a:gd name="T71" fmla="*/ 53 h 382"/>
                      <a:gd name="T72" fmla="*/ 164 w 441"/>
                      <a:gd name="T73" fmla="*/ 33 h 382"/>
                      <a:gd name="T74" fmla="*/ 221 w 441"/>
                      <a:gd name="T75" fmla="*/ 26 h 382"/>
                      <a:gd name="T76" fmla="*/ 278 w 441"/>
                      <a:gd name="T77" fmla="*/ 33 h 382"/>
                      <a:gd name="T78" fmla="*/ 327 w 441"/>
                      <a:gd name="T79" fmla="*/ 53 h 382"/>
                      <a:gd name="T80" fmla="*/ 368 w 441"/>
                      <a:gd name="T81" fmla="*/ 85 h 382"/>
                      <a:gd name="T82" fmla="*/ 396 w 441"/>
                      <a:gd name="T83" fmla="*/ 126 h 382"/>
                      <a:gd name="T84" fmla="*/ 410 w 441"/>
                      <a:gd name="T85" fmla="*/ 173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41" h="382">
                        <a:moveTo>
                          <a:pt x="441" y="191"/>
                        </a:moveTo>
                        <a:lnTo>
                          <a:pt x="440" y="171"/>
                        </a:lnTo>
                        <a:lnTo>
                          <a:pt x="437" y="152"/>
                        </a:lnTo>
                        <a:lnTo>
                          <a:pt x="431" y="134"/>
                        </a:lnTo>
                        <a:lnTo>
                          <a:pt x="423" y="116"/>
                        </a:lnTo>
                        <a:lnTo>
                          <a:pt x="414" y="100"/>
                        </a:lnTo>
                        <a:lnTo>
                          <a:pt x="403" y="84"/>
                        </a:lnTo>
                        <a:lnTo>
                          <a:pt x="390" y="70"/>
                        </a:lnTo>
                        <a:lnTo>
                          <a:pt x="376" y="55"/>
                        </a:lnTo>
                        <a:lnTo>
                          <a:pt x="361" y="43"/>
                        </a:lnTo>
                        <a:lnTo>
                          <a:pt x="344" y="33"/>
                        </a:lnTo>
                        <a:lnTo>
                          <a:pt x="325" y="23"/>
                        </a:lnTo>
                        <a:lnTo>
                          <a:pt x="306" y="15"/>
                        </a:lnTo>
                        <a:lnTo>
                          <a:pt x="286" y="8"/>
                        </a:lnTo>
                        <a:lnTo>
                          <a:pt x="265" y="4"/>
                        </a:lnTo>
                        <a:lnTo>
                          <a:pt x="243" y="1"/>
                        </a:lnTo>
                        <a:lnTo>
                          <a:pt x="221" y="0"/>
                        </a:lnTo>
                        <a:lnTo>
                          <a:pt x="198" y="1"/>
                        </a:lnTo>
                        <a:lnTo>
                          <a:pt x="176" y="4"/>
                        </a:lnTo>
                        <a:lnTo>
                          <a:pt x="154" y="8"/>
                        </a:lnTo>
                        <a:lnTo>
                          <a:pt x="134" y="15"/>
                        </a:lnTo>
                        <a:lnTo>
                          <a:pt x="115" y="23"/>
                        </a:lnTo>
                        <a:lnTo>
                          <a:pt x="98" y="33"/>
                        </a:lnTo>
                        <a:lnTo>
                          <a:pt x="80" y="43"/>
                        </a:lnTo>
                        <a:lnTo>
                          <a:pt x="64" y="55"/>
                        </a:lnTo>
                        <a:lnTo>
                          <a:pt x="50" y="70"/>
                        </a:lnTo>
                        <a:lnTo>
                          <a:pt x="38" y="84"/>
                        </a:lnTo>
                        <a:lnTo>
                          <a:pt x="26" y="100"/>
                        </a:lnTo>
                        <a:lnTo>
                          <a:pt x="17" y="116"/>
                        </a:lnTo>
                        <a:lnTo>
                          <a:pt x="10" y="134"/>
                        </a:lnTo>
                        <a:lnTo>
                          <a:pt x="5" y="152"/>
                        </a:lnTo>
                        <a:lnTo>
                          <a:pt x="2" y="171"/>
                        </a:lnTo>
                        <a:lnTo>
                          <a:pt x="0" y="191"/>
                        </a:lnTo>
                        <a:lnTo>
                          <a:pt x="2" y="210"/>
                        </a:lnTo>
                        <a:lnTo>
                          <a:pt x="5" y="229"/>
                        </a:lnTo>
                        <a:lnTo>
                          <a:pt x="10" y="247"/>
                        </a:lnTo>
                        <a:lnTo>
                          <a:pt x="17" y="265"/>
                        </a:lnTo>
                        <a:lnTo>
                          <a:pt x="26" y="281"/>
                        </a:lnTo>
                        <a:lnTo>
                          <a:pt x="38" y="298"/>
                        </a:lnTo>
                        <a:lnTo>
                          <a:pt x="50" y="312"/>
                        </a:lnTo>
                        <a:lnTo>
                          <a:pt x="64" y="325"/>
                        </a:lnTo>
                        <a:lnTo>
                          <a:pt x="80" y="338"/>
                        </a:lnTo>
                        <a:lnTo>
                          <a:pt x="98" y="349"/>
                        </a:lnTo>
                        <a:lnTo>
                          <a:pt x="115" y="358"/>
                        </a:lnTo>
                        <a:lnTo>
                          <a:pt x="134" y="366"/>
                        </a:lnTo>
                        <a:lnTo>
                          <a:pt x="154" y="372"/>
                        </a:lnTo>
                        <a:lnTo>
                          <a:pt x="176" y="378"/>
                        </a:lnTo>
                        <a:lnTo>
                          <a:pt x="198" y="381"/>
                        </a:lnTo>
                        <a:lnTo>
                          <a:pt x="221" y="382"/>
                        </a:lnTo>
                        <a:lnTo>
                          <a:pt x="243" y="381"/>
                        </a:lnTo>
                        <a:lnTo>
                          <a:pt x="265" y="378"/>
                        </a:lnTo>
                        <a:lnTo>
                          <a:pt x="286" y="372"/>
                        </a:lnTo>
                        <a:lnTo>
                          <a:pt x="306" y="366"/>
                        </a:lnTo>
                        <a:lnTo>
                          <a:pt x="325" y="358"/>
                        </a:lnTo>
                        <a:lnTo>
                          <a:pt x="344" y="349"/>
                        </a:lnTo>
                        <a:lnTo>
                          <a:pt x="361" y="338"/>
                        </a:lnTo>
                        <a:lnTo>
                          <a:pt x="376" y="325"/>
                        </a:lnTo>
                        <a:lnTo>
                          <a:pt x="390" y="312"/>
                        </a:lnTo>
                        <a:lnTo>
                          <a:pt x="403" y="298"/>
                        </a:lnTo>
                        <a:lnTo>
                          <a:pt x="414" y="281"/>
                        </a:lnTo>
                        <a:lnTo>
                          <a:pt x="423" y="265"/>
                        </a:lnTo>
                        <a:lnTo>
                          <a:pt x="431" y="247"/>
                        </a:lnTo>
                        <a:lnTo>
                          <a:pt x="437" y="229"/>
                        </a:lnTo>
                        <a:lnTo>
                          <a:pt x="440" y="210"/>
                        </a:lnTo>
                        <a:lnTo>
                          <a:pt x="441" y="191"/>
                        </a:lnTo>
                        <a:close/>
                        <a:moveTo>
                          <a:pt x="412" y="191"/>
                        </a:moveTo>
                        <a:lnTo>
                          <a:pt x="410" y="207"/>
                        </a:lnTo>
                        <a:lnTo>
                          <a:pt x="407" y="224"/>
                        </a:lnTo>
                        <a:lnTo>
                          <a:pt x="403" y="240"/>
                        </a:lnTo>
                        <a:lnTo>
                          <a:pt x="396" y="254"/>
                        </a:lnTo>
                        <a:lnTo>
                          <a:pt x="388" y="270"/>
                        </a:lnTo>
                        <a:lnTo>
                          <a:pt x="378" y="283"/>
                        </a:lnTo>
                        <a:lnTo>
                          <a:pt x="368" y="295"/>
                        </a:lnTo>
                        <a:lnTo>
                          <a:pt x="356" y="308"/>
                        </a:lnTo>
                        <a:lnTo>
                          <a:pt x="342" y="318"/>
                        </a:lnTo>
                        <a:lnTo>
                          <a:pt x="327" y="327"/>
                        </a:lnTo>
                        <a:lnTo>
                          <a:pt x="311" y="335"/>
                        </a:lnTo>
                        <a:lnTo>
                          <a:pt x="294" y="343"/>
                        </a:lnTo>
                        <a:lnTo>
                          <a:pt x="278" y="349"/>
                        </a:lnTo>
                        <a:lnTo>
                          <a:pt x="259" y="353"/>
                        </a:lnTo>
                        <a:lnTo>
                          <a:pt x="240" y="355"/>
                        </a:lnTo>
                        <a:lnTo>
                          <a:pt x="221" y="356"/>
                        </a:lnTo>
                        <a:lnTo>
                          <a:pt x="201" y="355"/>
                        </a:lnTo>
                        <a:lnTo>
                          <a:pt x="182" y="353"/>
                        </a:lnTo>
                        <a:lnTo>
                          <a:pt x="164" y="349"/>
                        </a:lnTo>
                        <a:lnTo>
                          <a:pt x="146" y="343"/>
                        </a:lnTo>
                        <a:lnTo>
                          <a:pt x="130" y="335"/>
                        </a:lnTo>
                        <a:lnTo>
                          <a:pt x="114" y="327"/>
                        </a:lnTo>
                        <a:lnTo>
                          <a:pt x="99" y="318"/>
                        </a:lnTo>
                        <a:lnTo>
                          <a:pt x="86" y="308"/>
                        </a:lnTo>
                        <a:lnTo>
                          <a:pt x="73" y="295"/>
                        </a:lnTo>
                        <a:lnTo>
                          <a:pt x="62" y="283"/>
                        </a:lnTo>
                        <a:lnTo>
                          <a:pt x="53" y="270"/>
                        </a:lnTo>
                        <a:lnTo>
                          <a:pt x="44" y="254"/>
                        </a:lnTo>
                        <a:lnTo>
                          <a:pt x="38" y="240"/>
                        </a:lnTo>
                        <a:lnTo>
                          <a:pt x="34" y="224"/>
                        </a:lnTo>
                        <a:lnTo>
                          <a:pt x="30" y="207"/>
                        </a:lnTo>
                        <a:lnTo>
                          <a:pt x="30" y="191"/>
                        </a:lnTo>
                        <a:lnTo>
                          <a:pt x="30" y="173"/>
                        </a:lnTo>
                        <a:lnTo>
                          <a:pt x="34" y="157"/>
                        </a:lnTo>
                        <a:lnTo>
                          <a:pt x="38" y="142"/>
                        </a:lnTo>
                        <a:lnTo>
                          <a:pt x="44" y="126"/>
                        </a:lnTo>
                        <a:lnTo>
                          <a:pt x="53" y="112"/>
                        </a:lnTo>
                        <a:lnTo>
                          <a:pt x="62" y="99"/>
                        </a:lnTo>
                        <a:lnTo>
                          <a:pt x="73" y="85"/>
                        </a:lnTo>
                        <a:lnTo>
                          <a:pt x="86" y="74"/>
                        </a:lnTo>
                        <a:lnTo>
                          <a:pt x="99" y="63"/>
                        </a:lnTo>
                        <a:lnTo>
                          <a:pt x="114" y="53"/>
                        </a:lnTo>
                        <a:lnTo>
                          <a:pt x="130" y="45"/>
                        </a:lnTo>
                        <a:lnTo>
                          <a:pt x="146" y="38"/>
                        </a:lnTo>
                        <a:lnTo>
                          <a:pt x="164" y="33"/>
                        </a:lnTo>
                        <a:lnTo>
                          <a:pt x="182" y="29"/>
                        </a:lnTo>
                        <a:lnTo>
                          <a:pt x="201" y="27"/>
                        </a:lnTo>
                        <a:lnTo>
                          <a:pt x="221" y="26"/>
                        </a:lnTo>
                        <a:lnTo>
                          <a:pt x="240" y="27"/>
                        </a:lnTo>
                        <a:lnTo>
                          <a:pt x="259" y="29"/>
                        </a:lnTo>
                        <a:lnTo>
                          <a:pt x="278" y="33"/>
                        </a:lnTo>
                        <a:lnTo>
                          <a:pt x="294" y="38"/>
                        </a:lnTo>
                        <a:lnTo>
                          <a:pt x="311" y="45"/>
                        </a:lnTo>
                        <a:lnTo>
                          <a:pt x="327" y="53"/>
                        </a:lnTo>
                        <a:lnTo>
                          <a:pt x="342" y="63"/>
                        </a:lnTo>
                        <a:lnTo>
                          <a:pt x="356" y="74"/>
                        </a:lnTo>
                        <a:lnTo>
                          <a:pt x="368" y="85"/>
                        </a:lnTo>
                        <a:lnTo>
                          <a:pt x="378" y="99"/>
                        </a:lnTo>
                        <a:lnTo>
                          <a:pt x="388" y="112"/>
                        </a:lnTo>
                        <a:lnTo>
                          <a:pt x="396" y="126"/>
                        </a:lnTo>
                        <a:lnTo>
                          <a:pt x="403" y="142"/>
                        </a:lnTo>
                        <a:lnTo>
                          <a:pt x="407" y="157"/>
                        </a:lnTo>
                        <a:lnTo>
                          <a:pt x="410" y="173"/>
                        </a:lnTo>
                        <a:lnTo>
                          <a:pt x="412" y="191"/>
                        </a:lnTo>
                        <a:close/>
                      </a:path>
                    </a:pathLst>
                  </a:custGeom>
                  <a:solidFill>
                    <a:srgbClr val="96D1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5" name="Freeform 7961">
                    <a:extLst>
                      <a:ext uri="{FF2B5EF4-FFF2-40B4-BE49-F238E27FC236}">
                        <a16:creationId xmlns:a16="http://schemas.microsoft.com/office/drawing/2014/main" xmlns="" id="{7D48A6A8-BD11-4557-98F3-8FB0BB8500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2" y="1244"/>
                    <a:ext cx="69" cy="71"/>
                  </a:xfrm>
                  <a:custGeom>
                    <a:avLst/>
                    <a:gdLst>
                      <a:gd name="T0" fmla="*/ 407 w 411"/>
                      <a:gd name="T1" fmla="*/ 143 h 356"/>
                      <a:gd name="T2" fmla="*/ 386 w 411"/>
                      <a:gd name="T3" fmla="*/ 94 h 356"/>
                      <a:gd name="T4" fmla="*/ 350 w 411"/>
                      <a:gd name="T5" fmla="*/ 53 h 356"/>
                      <a:gd name="T6" fmla="*/ 303 w 411"/>
                      <a:gd name="T7" fmla="*/ 22 h 356"/>
                      <a:gd name="T8" fmla="*/ 247 w 411"/>
                      <a:gd name="T9" fmla="*/ 5 h 356"/>
                      <a:gd name="T10" fmla="*/ 185 w 411"/>
                      <a:gd name="T11" fmla="*/ 1 h 356"/>
                      <a:gd name="T12" fmla="*/ 125 w 411"/>
                      <a:gd name="T13" fmla="*/ 15 h 356"/>
                      <a:gd name="T14" fmla="*/ 74 w 411"/>
                      <a:gd name="T15" fmla="*/ 41 h 356"/>
                      <a:gd name="T16" fmla="*/ 35 w 411"/>
                      <a:gd name="T17" fmla="*/ 79 h 356"/>
                      <a:gd name="T18" fmla="*/ 9 w 411"/>
                      <a:gd name="T19" fmla="*/ 126 h 356"/>
                      <a:gd name="T20" fmla="*/ 0 w 411"/>
                      <a:gd name="T21" fmla="*/ 179 h 356"/>
                      <a:gd name="T22" fmla="*/ 9 w 411"/>
                      <a:gd name="T23" fmla="*/ 231 h 356"/>
                      <a:gd name="T24" fmla="*/ 35 w 411"/>
                      <a:gd name="T25" fmla="*/ 278 h 356"/>
                      <a:gd name="T26" fmla="*/ 74 w 411"/>
                      <a:gd name="T27" fmla="*/ 316 h 356"/>
                      <a:gd name="T28" fmla="*/ 125 w 411"/>
                      <a:gd name="T29" fmla="*/ 343 h 356"/>
                      <a:gd name="T30" fmla="*/ 185 w 411"/>
                      <a:gd name="T31" fmla="*/ 355 h 356"/>
                      <a:gd name="T32" fmla="*/ 247 w 411"/>
                      <a:gd name="T33" fmla="*/ 353 h 356"/>
                      <a:gd name="T34" fmla="*/ 303 w 411"/>
                      <a:gd name="T35" fmla="*/ 335 h 356"/>
                      <a:gd name="T36" fmla="*/ 350 w 411"/>
                      <a:gd name="T37" fmla="*/ 304 h 356"/>
                      <a:gd name="T38" fmla="*/ 386 w 411"/>
                      <a:gd name="T39" fmla="*/ 263 h 356"/>
                      <a:gd name="T40" fmla="*/ 407 w 411"/>
                      <a:gd name="T41" fmla="*/ 215 h 356"/>
                      <a:gd name="T42" fmla="*/ 381 w 411"/>
                      <a:gd name="T43" fmla="*/ 179 h 356"/>
                      <a:gd name="T44" fmla="*/ 374 w 411"/>
                      <a:gd name="T45" fmla="*/ 224 h 356"/>
                      <a:gd name="T46" fmla="*/ 352 w 411"/>
                      <a:gd name="T47" fmla="*/ 264 h 356"/>
                      <a:gd name="T48" fmla="*/ 317 w 411"/>
                      <a:gd name="T49" fmla="*/ 297 h 356"/>
                      <a:gd name="T50" fmla="*/ 275 w 411"/>
                      <a:gd name="T51" fmla="*/ 319 h 356"/>
                      <a:gd name="T52" fmla="*/ 224 w 411"/>
                      <a:gd name="T53" fmla="*/ 331 h 356"/>
                      <a:gd name="T54" fmla="*/ 170 w 411"/>
                      <a:gd name="T55" fmla="*/ 328 h 356"/>
                      <a:gd name="T56" fmla="*/ 122 w 411"/>
                      <a:gd name="T57" fmla="*/ 313 h 356"/>
                      <a:gd name="T58" fmla="*/ 81 w 411"/>
                      <a:gd name="T59" fmla="*/ 287 h 356"/>
                      <a:gd name="T60" fmla="*/ 51 w 411"/>
                      <a:gd name="T61" fmla="*/ 252 h 356"/>
                      <a:gd name="T62" fmla="*/ 33 w 411"/>
                      <a:gd name="T63" fmla="*/ 210 h 356"/>
                      <a:gd name="T64" fmla="*/ 30 w 411"/>
                      <a:gd name="T65" fmla="*/ 163 h 356"/>
                      <a:gd name="T66" fmla="*/ 43 w 411"/>
                      <a:gd name="T67" fmla="*/ 119 h 356"/>
                      <a:gd name="T68" fmla="*/ 70 w 411"/>
                      <a:gd name="T69" fmla="*/ 81 h 356"/>
                      <a:gd name="T70" fmla="*/ 107 w 411"/>
                      <a:gd name="T71" fmla="*/ 52 h 356"/>
                      <a:gd name="T72" fmla="*/ 153 w 411"/>
                      <a:gd name="T73" fmla="*/ 33 h 356"/>
                      <a:gd name="T74" fmla="*/ 206 w 411"/>
                      <a:gd name="T75" fmla="*/ 26 h 356"/>
                      <a:gd name="T76" fmla="*/ 258 w 411"/>
                      <a:gd name="T77" fmla="*/ 33 h 356"/>
                      <a:gd name="T78" fmla="*/ 304 w 411"/>
                      <a:gd name="T79" fmla="*/ 52 h 356"/>
                      <a:gd name="T80" fmla="*/ 341 w 411"/>
                      <a:gd name="T81" fmla="*/ 81 h 356"/>
                      <a:gd name="T82" fmla="*/ 368 w 411"/>
                      <a:gd name="T83" fmla="*/ 119 h 356"/>
                      <a:gd name="T84" fmla="*/ 381 w 411"/>
                      <a:gd name="T85" fmla="*/ 163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11" h="356">
                        <a:moveTo>
                          <a:pt x="411" y="179"/>
                        </a:moveTo>
                        <a:lnTo>
                          <a:pt x="410" y="160"/>
                        </a:lnTo>
                        <a:lnTo>
                          <a:pt x="407" y="143"/>
                        </a:lnTo>
                        <a:lnTo>
                          <a:pt x="401" y="126"/>
                        </a:lnTo>
                        <a:lnTo>
                          <a:pt x="395" y="109"/>
                        </a:lnTo>
                        <a:lnTo>
                          <a:pt x="386" y="94"/>
                        </a:lnTo>
                        <a:lnTo>
                          <a:pt x="376" y="79"/>
                        </a:lnTo>
                        <a:lnTo>
                          <a:pt x="365" y="65"/>
                        </a:lnTo>
                        <a:lnTo>
                          <a:pt x="350" y="53"/>
                        </a:lnTo>
                        <a:lnTo>
                          <a:pt x="336" y="41"/>
                        </a:lnTo>
                        <a:lnTo>
                          <a:pt x="321" y="31"/>
                        </a:lnTo>
                        <a:lnTo>
                          <a:pt x="303" y="22"/>
                        </a:lnTo>
                        <a:lnTo>
                          <a:pt x="285" y="15"/>
                        </a:lnTo>
                        <a:lnTo>
                          <a:pt x="266" y="9"/>
                        </a:lnTo>
                        <a:lnTo>
                          <a:pt x="247" y="5"/>
                        </a:lnTo>
                        <a:lnTo>
                          <a:pt x="226" y="1"/>
                        </a:lnTo>
                        <a:lnTo>
                          <a:pt x="206" y="0"/>
                        </a:lnTo>
                        <a:lnTo>
                          <a:pt x="185" y="1"/>
                        </a:lnTo>
                        <a:lnTo>
                          <a:pt x="164" y="5"/>
                        </a:lnTo>
                        <a:lnTo>
                          <a:pt x="144" y="9"/>
                        </a:lnTo>
                        <a:lnTo>
                          <a:pt x="125" y="15"/>
                        </a:lnTo>
                        <a:lnTo>
                          <a:pt x="107" y="22"/>
                        </a:lnTo>
                        <a:lnTo>
                          <a:pt x="91" y="31"/>
                        </a:lnTo>
                        <a:lnTo>
                          <a:pt x="74" y="41"/>
                        </a:lnTo>
                        <a:lnTo>
                          <a:pt x="60" y="53"/>
                        </a:lnTo>
                        <a:lnTo>
                          <a:pt x="47" y="65"/>
                        </a:lnTo>
                        <a:lnTo>
                          <a:pt x="35" y="79"/>
                        </a:lnTo>
                        <a:lnTo>
                          <a:pt x="25" y="94"/>
                        </a:lnTo>
                        <a:lnTo>
                          <a:pt x="16" y="109"/>
                        </a:lnTo>
                        <a:lnTo>
                          <a:pt x="9" y="126"/>
                        </a:lnTo>
                        <a:lnTo>
                          <a:pt x="4" y="143"/>
                        </a:lnTo>
                        <a:lnTo>
                          <a:pt x="1" y="160"/>
                        </a:lnTo>
                        <a:lnTo>
                          <a:pt x="0" y="179"/>
                        </a:lnTo>
                        <a:lnTo>
                          <a:pt x="1" y="197"/>
                        </a:lnTo>
                        <a:lnTo>
                          <a:pt x="4" y="215"/>
                        </a:lnTo>
                        <a:lnTo>
                          <a:pt x="9" y="231"/>
                        </a:lnTo>
                        <a:lnTo>
                          <a:pt x="16" y="248"/>
                        </a:lnTo>
                        <a:lnTo>
                          <a:pt x="25" y="263"/>
                        </a:lnTo>
                        <a:lnTo>
                          <a:pt x="35" y="278"/>
                        </a:lnTo>
                        <a:lnTo>
                          <a:pt x="47" y="292"/>
                        </a:lnTo>
                        <a:lnTo>
                          <a:pt x="60" y="304"/>
                        </a:lnTo>
                        <a:lnTo>
                          <a:pt x="74" y="316"/>
                        </a:lnTo>
                        <a:lnTo>
                          <a:pt x="91" y="327"/>
                        </a:lnTo>
                        <a:lnTo>
                          <a:pt x="107" y="335"/>
                        </a:lnTo>
                        <a:lnTo>
                          <a:pt x="125" y="343"/>
                        </a:lnTo>
                        <a:lnTo>
                          <a:pt x="144" y="348"/>
                        </a:lnTo>
                        <a:lnTo>
                          <a:pt x="164" y="353"/>
                        </a:lnTo>
                        <a:lnTo>
                          <a:pt x="185" y="355"/>
                        </a:lnTo>
                        <a:lnTo>
                          <a:pt x="206" y="356"/>
                        </a:lnTo>
                        <a:lnTo>
                          <a:pt x="226" y="355"/>
                        </a:lnTo>
                        <a:lnTo>
                          <a:pt x="247" y="353"/>
                        </a:lnTo>
                        <a:lnTo>
                          <a:pt x="266" y="348"/>
                        </a:lnTo>
                        <a:lnTo>
                          <a:pt x="285" y="343"/>
                        </a:lnTo>
                        <a:lnTo>
                          <a:pt x="303" y="335"/>
                        </a:lnTo>
                        <a:lnTo>
                          <a:pt x="321" y="327"/>
                        </a:lnTo>
                        <a:lnTo>
                          <a:pt x="336" y="316"/>
                        </a:lnTo>
                        <a:lnTo>
                          <a:pt x="350" y="304"/>
                        </a:lnTo>
                        <a:lnTo>
                          <a:pt x="365" y="292"/>
                        </a:lnTo>
                        <a:lnTo>
                          <a:pt x="376" y="278"/>
                        </a:lnTo>
                        <a:lnTo>
                          <a:pt x="386" y="263"/>
                        </a:lnTo>
                        <a:lnTo>
                          <a:pt x="395" y="248"/>
                        </a:lnTo>
                        <a:lnTo>
                          <a:pt x="401" y="231"/>
                        </a:lnTo>
                        <a:lnTo>
                          <a:pt x="407" y="215"/>
                        </a:lnTo>
                        <a:lnTo>
                          <a:pt x="410" y="197"/>
                        </a:lnTo>
                        <a:lnTo>
                          <a:pt x="411" y="179"/>
                        </a:lnTo>
                        <a:close/>
                        <a:moveTo>
                          <a:pt x="381" y="179"/>
                        </a:moveTo>
                        <a:lnTo>
                          <a:pt x="381" y="194"/>
                        </a:lnTo>
                        <a:lnTo>
                          <a:pt x="378" y="210"/>
                        </a:lnTo>
                        <a:lnTo>
                          <a:pt x="374" y="224"/>
                        </a:lnTo>
                        <a:lnTo>
                          <a:pt x="368" y="238"/>
                        </a:lnTo>
                        <a:lnTo>
                          <a:pt x="360" y="252"/>
                        </a:lnTo>
                        <a:lnTo>
                          <a:pt x="352" y="264"/>
                        </a:lnTo>
                        <a:lnTo>
                          <a:pt x="341" y="275"/>
                        </a:lnTo>
                        <a:lnTo>
                          <a:pt x="330" y="287"/>
                        </a:lnTo>
                        <a:lnTo>
                          <a:pt x="317" y="297"/>
                        </a:lnTo>
                        <a:lnTo>
                          <a:pt x="304" y="305"/>
                        </a:lnTo>
                        <a:lnTo>
                          <a:pt x="290" y="313"/>
                        </a:lnTo>
                        <a:lnTo>
                          <a:pt x="275" y="319"/>
                        </a:lnTo>
                        <a:lnTo>
                          <a:pt x="258" y="325"/>
                        </a:lnTo>
                        <a:lnTo>
                          <a:pt x="241" y="328"/>
                        </a:lnTo>
                        <a:lnTo>
                          <a:pt x="224" y="331"/>
                        </a:lnTo>
                        <a:lnTo>
                          <a:pt x="206" y="331"/>
                        </a:lnTo>
                        <a:lnTo>
                          <a:pt x="187" y="331"/>
                        </a:lnTo>
                        <a:lnTo>
                          <a:pt x="170" y="328"/>
                        </a:lnTo>
                        <a:lnTo>
                          <a:pt x="153" y="325"/>
                        </a:lnTo>
                        <a:lnTo>
                          <a:pt x="137" y="319"/>
                        </a:lnTo>
                        <a:lnTo>
                          <a:pt x="122" y="313"/>
                        </a:lnTo>
                        <a:lnTo>
                          <a:pt x="107" y="305"/>
                        </a:lnTo>
                        <a:lnTo>
                          <a:pt x="93" y="297"/>
                        </a:lnTo>
                        <a:lnTo>
                          <a:pt x="81" y="287"/>
                        </a:lnTo>
                        <a:lnTo>
                          <a:pt x="70" y="275"/>
                        </a:lnTo>
                        <a:lnTo>
                          <a:pt x="59" y="264"/>
                        </a:lnTo>
                        <a:lnTo>
                          <a:pt x="51" y="252"/>
                        </a:lnTo>
                        <a:lnTo>
                          <a:pt x="43" y="238"/>
                        </a:lnTo>
                        <a:lnTo>
                          <a:pt x="38" y="224"/>
                        </a:lnTo>
                        <a:lnTo>
                          <a:pt x="33" y="210"/>
                        </a:lnTo>
                        <a:lnTo>
                          <a:pt x="30" y="194"/>
                        </a:lnTo>
                        <a:lnTo>
                          <a:pt x="29" y="179"/>
                        </a:lnTo>
                        <a:lnTo>
                          <a:pt x="30" y="163"/>
                        </a:lnTo>
                        <a:lnTo>
                          <a:pt x="33" y="148"/>
                        </a:lnTo>
                        <a:lnTo>
                          <a:pt x="38" y="134"/>
                        </a:lnTo>
                        <a:lnTo>
                          <a:pt x="43" y="119"/>
                        </a:lnTo>
                        <a:lnTo>
                          <a:pt x="51" y="106"/>
                        </a:lnTo>
                        <a:lnTo>
                          <a:pt x="59" y="94"/>
                        </a:lnTo>
                        <a:lnTo>
                          <a:pt x="70" y="81"/>
                        </a:lnTo>
                        <a:lnTo>
                          <a:pt x="81" y="71"/>
                        </a:lnTo>
                        <a:lnTo>
                          <a:pt x="93" y="61"/>
                        </a:lnTo>
                        <a:lnTo>
                          <a:pt x="107" y="52"/>
                        </a:lnTo>
                        <a:lnTo>
                          <a:pt x="122" y="45"/>
                        </a:lnTo>
                        <a:lnTo>
                          <a:pt x="137" y="38"/>
                        </a:lnTo>
                        <a:lnTo>
                          <a:pt x="153" y="33"/>
                        </a:lnTo>
                        <a:lnTo>
                          <a:pt x="170" y="29"/>
                        </a:lnTo>
                        <a:lnTo>
                          <a:pt x="187" y="27"/>
                        </a:lnTo>
                        <a:lnTo>
                          <a:pt x="206" y="26"/>
                        </a:lnTo>
                        <a:lnTo>
                          <a:pt x="224" y="27"/>
                        </a:lnTo>
                        <a:lnTo>
                          <a:pt x="241" y="29"/>
                        </a:lnTo>
                        <a:lnTo>
                          <a:pt x="258" y="33"/>
                        </a:lnTo>
                        <a:lnTo>
                          <a:pt x="275" y="38"/>
                        </a:lnTo>
                        <a:lnTo>
                          <a:pt x="290" y="45"/>
                        </a:lnTo>
                        <a:lnTo>
                          <a:pt x="304" y="52"/>
                        </a:lnTo>
                        <a:lnTo>
                          <a:pt x="317" y="61"/>
                        </a:lnTo>
                        <a:lnTo>
                          <a:pt x="330" y="71"/>
                        </a:lnTo>
                        <a:lnTo>
                          <a:pt x="341" y="81"/>
                        </a:lnTo>
                        <a:lnTo>
                          <a:pt x="352" y="94"/>
                        </a:lnTo>
                        <a:lnTo>
                          <a:pt x="360" y="106"/>
                        </a:lnTo>
                        <a:lnTo>
                          <a:pt x="368" y="119"/>
                        </a:lnTo>
                        <a:lnTo>
                          <a:pt x="374" y="134"/>
                        </a:lnTo>
                        <a:lnTo>
                          <a:pt x="378" y="148"/>
                        </a:lnTo>
                        <a:lnTo>
                          <a:pt x="381" y="163"/>
                        </a:lnTo>
                        <a:lnTo>
                          <a:pt x="381" y="179"/>
                        </a:lnTo>
                        <a:close/>
                      </a:path>
                    </a:pathLst>
                  </a:custGeom>
                  <a:solidFill>
                    <a:srgbClr val="9ED4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6" name="Freeform 7962">
                    <a:extLst>
                      <a:ext uri="{FF2B5EF4-FFF2-40B4-BE49-F238E27FC236}">
                        <a16:creationId xmlns:a16="http://schemas.microsoft.com/office/drawing/2014/main" xmlns="" id="{A0FD0045-B4C3-4490-8149-9A8E98ECCA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5" y="1247"/>
                    <a:ext cx="63" cy="66"/>
                  </a:xfrm>
                  <a:custGeom>
                    <a:avLst/>
                    <a:gdLst>
                      <a:gd name="T0" fmla="*/ 377 w 382"/>
                      <a:gd name="T1" fmla="*/ 131 h 330"/>
                      <a:gd name="T2" fmla="*/ 358 w 382"/>
                      <a:gd name="T3" fmla="*/ 86 h 330"/>
                      <a:gd name="T4" fmla="*/ 326 w 382"/>
                      <a:gd name="T5" fmla="*/ 48 h 330"/>
                      <a:gd name="T6" fmla="*/ 281 w 382"/>
                      <a:gd name="T7" fmla="*/ 19 h 330"/>
                      <a:gd name="T8" fmla="*/ 229 w 382"/>
                      <a:gd name="T9" fmla="*/ 3 h 330"/>
                      <a:gd name="T10" fmla="*/ 171 w 382"/>
                      <a:gd name="T11" fmla="*/ 1 h 330"/>
                      <a:gd name="T12" fmla="*/ 116 w 382"/>
                      <a:gd name="T13" fmla="*/ 12 h 330"/>
                      <a:gd name="T14" fmla="*/ 69 w 382"/>
                      <a:gd name="T15" fmla="*/ 37 h 330"/>
                      <a:gd name="T16" fmla="*/ 32 w 382"/>
                      <a:gd name="T17" fmla="*/ 73 h 330"/>
                      <a:gd name="T18" fmla="*/ 8 w 382"/>
                      <a:gd name="T19" fmla="*/ 116 h 330"/>
                      <a:gd name="T20" fmla="*/ 0 w 382"/>
                      <a:gd name="T21" fmla="*/ 165 h 330"/>
                      <a:gd name="T22" fmla="*/ 8 w 382"/>
                      <a:gd name="T23" fmla="*/ 214 h 330"/>
                      <a:gd name="T24" fmla="*/ 32 w 382"/>
                      <a:gd name="T25" fmla="*/ 257 h 330"/>
                      <a:gd name="T26" fmla="*/ 69 w 382"/>
                      <a:gd name="T27" fmla="*/ 292 h 330"/>
                      <a:gd name="T28" fmla="*/ 116 w 382"/>
                      <a:gd name="T29" fmla="*/ 317 h 330"/>
                      <a:gd name="T30" fmla="*/ 171 w 382"/>
                      <a:gd name="T31" fmla="*/ 329 h 330"/>
                      <a:gd name="T32" fmla="*/ 229 w 382"/>
                      <a:gd name="T33" fmla="*/ 327 h 330"/>
                      <a:gd name="T34" fmla="*/ 281 w 382"/>
                      <a:gd name="T35" fmla="*/ 309 h 330"/>
                      <a:gd name="T36" fmla="*/ 326 w 382"/>
                      <a:gd name="T37" fmla="*/ 282 h 330"/>
                      <a:gd name="T38" fmla="*/ 358 w 382"/>
                      <a:gd name="T39" fmla="*/ 244 h 330"/>
                      <a:gd name="T40" fmla="*/ 377 w 382"/>
                      <a:gd name="T41" fmla="*/ 198 h 330"/>
                      <a:gd name="T42" fmla="*/ 352 w 382"/>
                      <a:gd name="T43" fmla="*/ 165 h 330"/>
                      <a:gd name="T44" fmla="*/ 345 w 382"/>
                      <a:gd name="T45" fmla="*/ 206 h 330"/>
                      <a:gd name="T46" fmla="*/ 325 w 382"/>
                      <a:gd name="T47" fmla="*/ 243 h 330"/>
                      <a:gd name="T48" fmla="*/ 293 w 382"/>
                      <a:gd name="T49" fmla="*/ 273 h 330"/>
                      <a:gd name="T50" fmla="*/ 254 w 382"/>
                      <a:gd name="T51" fmla="*/ 293 h 330"/>
                      <a:gd name="T52" fmla="*/ 207 w 382"/>
                      <a:gd name="T53" fmla="*/ 303 h 330"/>
                      <a:gd name="T54" fmla="*/ 158 w 382"/>
                      <a:gd name="T55" fmla="*/ 301 h 330"/>
                      <a:gd name="T56" fmla="*/ 114 w 382"/>
                      <a:gd name="T57" fmla="*/ 288 h 330"/>
                      <a:gd name="T58" fmla="*/ 76 w 382"/>
                      <a:gd name="T59" fmla="*/ 263 h 330"/>
                      <a:gd name="T60" fmla="*/ 49 w 382"/>
                      <a:gd name="T61" fmla="*/ 232 h 330"/>
                      <a:gd name="T62" fmla="*/ 32 w 382"/>
                      <a:gd name="T63" fmla="*/ 193 h 330"/>
                      <a:gd name="T64" fmla="*/ 30 w 382"/>
                      <a:gd name="T65" fmla="*/ 151 h 330"/>
                      <a:gd name="T66" fmla="*/ 42 w 382"/>
                      <a:gd name="T67" fmla="*/ 111 h 330"/>
                      <a:gd name="T68" fmla="*/ 65 w 382"/>
                      <a:gd name="T69" fmla="*/ 76 h 330"/>
                      <a:gd name="T70" fmla="*/ 100 w 382"/>
                      <a:gd name="T71" fmla="*/ 49 h 330"/>
                      <a:gd name="T72" fmla="*/ 142 w 382"/>
                      <a:gd name="T73" fmla="*/ 32 h 330"/>
                      <a:gd name="T74" fmla="*/ 191 w 382"/>
                      <a:gd name="T75" fmla="*/ 24 h 330"/>
                      <a:gd name="T76" fmla="*/ 238 w 382"/>
                      <a:gd name="T77" fmla="*/ 32 h 330"/>
                      <a:gd name="T78" fmla="*/ 281 w 382"/>
                      <a:gd name="T79" fmla="*/ 49 h 330"/>
                      <a:gd name="T80" fmla="*/ 315 w 382"/>
                      <a:gd name="T81" fmla="*/ 76 h 330"/>
                      <a:gd name="T82" fmla="*/ 339 w 382"/>
                      <a:gd name="T83" fmla="*/ 111 h 330"/>
                      <a:gd name="T84" fmla="*/ 351 w 382"/>
                      <a:gd name="T85" fmla="*/ 151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82" h="330">
                        <a:moveTo>
                          <a:pt x="382" y="165"/>
                        </a:moveTo>
                        <a:lnTo>
                          <a:pt x="380" y="147"/>
                        </a:lnTo>
                        <a:lnTo>
                          <a:pt x="377" y="131"/>
                        </a:lnTo>
                        <a:lnTo>
                          <a:pt x="373" y="116"/>
                        </a:lnTo>
                        <a:lnTo>
                          <a:pt x="366" y="100"/>
                        </a:lnTo>
                        <a:lnTo>
                          <a:pt x="358" y="86"/>
                        </a:lnTo>
                        <a:lnTo>
                          <a:pt x="348" y="73"/>
                        </a:lnTo>
                        <a:lnTo>
                          <a:pt x="338" y="59"/>
                        </a:lnTo>
                        <a:lnTo>
                          <a:pt x="326" y="48"/>
                        </a:lnTo>
                        <a:lnTo>
                          <a:pt x="312" y="37"/>
                        </a:lnTo>
                        <a:lnTo>
                          <a:pt x="297" y="27"/>
                        </a:lnTo>
                        <a:lnTo>
                          <a:pt x="281" y="19"/>
                        </a:lnTo>
                        <a:lnTo>
                          <a:pt x="264" y="12"/>
                        </a:lnTo>
                        <a:lnTo>
                          <a:pt x="248" y="7"/>
                        </a:lnTo>
                        <a:lnTo>
                          <a:pt x="229" y="3"/>
                        </a:lnTo>
                        <a:lnTo>
                          <a:pt x="210" y="1"/>
                        </a:lnTo>
                        <a:lnTo>
                          <a:pt x="191" y="0"/>
                        </a:lnTo>
                        <a:lnTo>
                          <a:pt x="171" y="1"/>
                        </a:lnTo>
                        <a:lnTo>
                          <a:pt x="152" y="3"/>
                        </a:lnTo>
                        <a:lnTo>
                          <a:pt x="134" y="7"/>
                        </a:lnTo>
                        <a:lnTo>
                          <a:pt x="116" y="12"/>
                        </a:lnTo>
                        <a:lnTo>
                          <a:pt x="100" y="19"/>
                        </a:lnTo>
                        <a:lnTo>
                          <a:pt x="84" y="27"/>
                        </a:lnTo>
                        <a:lnTo>
                          <a:pt x="69" y="37"/>
                        </a:lnTo>
                        <a:lnTo>
                          <a:pt x="56" y="48"/>
                        </a:lnTo>
                        <a:lnTo>
                          <a:pt x="43" y="59"/>
                        </a:lnTo>
                        <a:lnTo>
                          <a:pt x="32" y="73"/>
                        </a:lnTo>
                        <a:lnTo>
                          <a:pt x="23" y="86"/>
                        </a:lnTo>
                        <a:lnTo>
                          <a:pt x="14" y="100"/>
                        </a:lnTo>
                        <a:lnTo>
                          <a:pt x="8" y="116"/>
                        </a:lnTo>
                        <a:lnTo>
                          <a:pt x="4" y="131"/>
                        </a:lnTo>
                        <a:lnTo>
                          <a:pt x="0" y="147"/>
                        </a:lnTo>
                        <a:lnTo>
                          <a:pt x="0" y="165"/>
                        </a:lnTo>
                        <a:lnTo>
                          <a:pt x="0" y="181"/>
                        </a:lnTo>
                        <a:lnTo>
                          <a:pt x="4" y="198"/>
                        </a:lnTo>
                        <a:lnTo>
                          <a:pt x="8" y="214"/>
                        </a:lnTo>
                        <a:lnTo>
                          <a:pt x="14" y="228"/>
                        </a:lnTo>
                        <a:lnTo>
                          <a:pt x="23" y="244"/>
                        </a:lnTo>
                        <a:lnTo>
                          <a:pt x="32" y="257"/>
                        </a:lnTo>
                        <a:lnTo>
                          <a:pt x="43" y="269"/>
                        </a:lnTo>
                        <a:lnTo>
                          <a:pt x="56" y="282"/>
                        </a:lnTo>
                        <a:lnTo>
                          <a:pt x="69" y="292"/>
                        </a:lnTo>
                        <a:lnTo>
                          <a:pt x="84" y="301"/>
                        </a:lnTo>
                        <a:lnTo>
                          <a:pt x="100" y="309"/>
                        </a:lnTo>
                        <a:lnTo>
                          <a:pt x="116" y="317"/>
                        </a:lnTo>
                        <a:lnTo>
                          <a:pt x="134" y="323"/>
                        </a:lnTo>
                        <a:lnTo>
                          <a:pt x="152" y="327"/>
                        </a:lnTo>
                        <a:lnTo>
                          <a:pt x="171" y="329"/>
                        </a:lnTo>
                        <a:lnTo>
                          <a:pt x="191" y="330"/>
                        </a:lnTo>
                        <a:lnTo>
                          <a:pt x="210" y="329"/>
                        </a:lnTo>
                        <a:lnTo>
                          <a:pt x="229" y="327"/>
                        </a:lnTo>
                        <a:lnTo>
                          <a:pt x="248" y="323"/>
                        </a:lnTo>
                        <a:lnTo>
                          <a:pt x="264" y="317"/>
                        </a:lnTo>
                        <a:lnTo>
                          <a:pt x="281" y="309"/>
                        </a:lnTo>
                        <a:lnTo>
                          <a:pt x="297" y="301"/>
                        </a:lnTo>
                        <a:lnTo>
                          <a:pt x="312" y="292"/>
                        </a:lnTo>
                        <a:lnTo>
                          <a:pt x="326" y="282"/>
                        </a:lnTo>
                        <a:lnTo>
                          <a:pt x="338" y="269"/>
                        </a:lnTo>
                        <a:lnTo>
                          <a:pt x="348" y="257"/>
                        </a:lnTo>
                        <a:lnTo>
                          <a:pt x="358" y="244"/>
                        </a:lnTo>
                        <a:lnTo>
                          <a:pt x="366" y="228"/>
                        </a:lnTo>
                        <a:lnTo>
                          <a:pt x="373" y="214"/>
                        </a:lnTo>
                        <a:lnTo>
                          <a:pt x="377" y="198"/>
                        </a:lnTo>
                        <a:lnTo>
                          <a:pt x="380" y="181"/>
                        </a:lnTo>
                        <a:lnTo>
                          <a:pt x="382" y="165"/>
                        </a:lnTo>
                        <a:close/>
                        <a:moveTo>
                          <a:pt x="352" y="165"/>
                        </a:moveTo>
                        <a:lnTo>
                          <a:pt x="351" y="179"/>
                        </a:lnTo>
                        <a:lnTo>
                          <a:pt x="348" y="193"/>
                        </a:lnTo>
                        <a:lnTo>
                          <a:pt x="345" y="206"/>
                        </a:lnTo>
                        <a:lnTo>
                          <a:pt x="339" y="219"/>
                        </a:lnTo>
                        <a:lnTo>
                          <a:pt x="333" y="232"/>
                        </a:lnTo>
                        <a:lnTo>
                          <a:pt x="325" y="243"/>
                        </a:lnTo>
                        <a:lnTo>
                          <a:pt x="315" y="253"/>
                        </a:lnTo>
                        <a:lnTo>
                          <a:pt x="305" y="263"/>
                        </a:lnTo>
                        <a:lnTo>
                          <a:pt x="293" y="273"/>
                        </a:lnTo>
                        <a:lnTo>
                          <a:pt x="281" y="281"/>
                        </a:lnTo>
                        <a:lnTo>
                          <a:pt x="268" y="288"/>
                        </a:lnTo>
                        <a:lnTo>
                          <a:pt x="254" y="293"/>
                        </a:lnTo>
                        <a:lnTo>
                          <a:pt x="238" y="298"/>
                        </a:lnTo>
                        <a:lnTo>
                          <a:pt x="223" y="301"/>
                        </a:lnTo>
                        <a:lnTo>
                          <a:pt x="207" y="303"/>
                        </a:lnTo>
                        <a:lnTo>
                          <a:pt x="191" y="304"/>
                        </a:lnTo>
                        <a:lnTo>
                          <a:pt x="174" y="303"/>
                        </a:lnTo>
                        <a:lnTo>
                          <a:pt x="158" y="301"/>
                        </a:lnTo>
                        <a:lnTo>
                          <a:pt x="142" y="298"/>
                        </a:lnTo>
                        <a:lnTo>
                          <a:pt x="128" y="293"/>
                        </a:lnTo>
                        <a:lnTo>
                          <a:pt x="114" y="288"/>
                        </a:lnTo>
                        <a:lnTo>
                          <a:pt x="100" y="281"/>
                        </a:lnTo>
                        <a:lnTo>
                          <a:pt x="88" y="273"/>
                        </a:lnTo>
                        <a:lnTo>
                          <a:pt x="76" y="263"/>
                        </a:lnTo>
                        <a:lnTo>
                          <a:pt x="65" y="253"/>
                        </a:lnTo>
                        <a:lnTo>
                          <a:pt x="57" y="243"/>
                        </a:lnTo>
                        <a:lnTo>
                          <a:pt x="49" y="232"/>
                        </a:lnTo>
                        <a:lnTo>
                          <a:pt x="42" y="219"/>
                        </a:lnTo>
                        <a:lnTo>
                          <a:pt x="36" y="206"/>
                        </a:lnTo>
                        <a:lnTo>
                          <a:pt x="32" y="193"/>
                        </a:lnTo>
                        <a:lnTo>
                          <a:pt x="30" y="179"/>
                        </a:lnTo>
                        <a:lnTo>
                          <a:pt x="28" y="165"/>
                        </a:lnTo>
                        <a:lnTo>
                          <a:pt x="30" y="151"/>
                        </a:lnTo>
                        <a:lnTo>
                          <a:pt x="32" y="136"/>
                        </a:lnTo>
                        <a:lnTo>
                          <a:pt x="36" y="123"/>
                        </a:lnTo>
                        <a:lnTo>
                          <a:pt x="42" y="111"/>
                        </a:lnTo>
                        <a:lnTo>
                          <a:pt x="49" y="98"/>
                        </a:lnTo>
                        <a:lnTo>
                          <a:pt x="57" y="87"/>
                        </a:lnTo>
                        <a:lnTo>
                          <a:pt x="65" y="76"/>
                        </a:lnTo>
                        <a:lnTo>
                          <a:pt x="76" y="65"/>
                        </a:lnTo>
                        <a:lnTo>
                          <a:pt x="88" y="57"/>
                        </a:lnTo>
                        <a:lnTo>
                          <a:pt x="100" y="49"/>
                        </a:lnTo>
                        <a:lnTo>
                          <a:pt x="114" y="42"/>
                        </a:lnTo>
                        <a:lnTo>
                          <a:pt x="128" y="36"/>
                        </a:lnTo>
                        <a:lnTo>
                          <a:pt x="142" y="32"/>
                        </a:lnTo>
                        <a:lnTo>
                          <a:pt x="158" y="27"/>
                        </a:lnTo>
                        <a:lnTo>
                          <a:pt x="174" y="25"/>
                        </a:lnTo>
                        <a:lnTo>
                          <a:pt x="191" y="24"/>
                        </a:lnTo>
                        <a:lnTo>
                          <a:pt x="207" y="25"/>
                        </a:lnTo>
                        <a:lnTo>
                          <a:pt x="223" y="27"/>
                        </a:lnTo>
                        <a:lnTo>
                          <a:pt x="238" y="32"/>
                        </a:lnTo>
                        <a:lnTo>
                          <a:pt x="254" y="36"/>
                        </a:lnTo>
                        <a:lnTo>
                          <a:pt x="268" y="42"/>
                        </a:lnTo>
                        <a:lnTo>
                          <a:pt x="281" y="49"/>
                        </a:lnTo>
                        <a:lnTo>
                          <a:pt x="293" y="57"/>
                        </a:lnTo>
                        <a:lnTo>
                          <a:pt x="305" y="65"/>
                        </a:lnTo>
                        <a:lnTo>
                          <a:pt x="315" y="76"/>
                        </a:lnTo>
                        <a:lnTo>
                          <a:pt x="325" y="87"/>
                        </a:lnTo>
                        <a:lnTo>
                          <a:pt x="333" y="98"/>
                        </a:lnTo>
                        <a:lnTo>
                          <a:pt x="339" y="111"/>
                        </a:lnTo>
                        <a:lnTo>
                          <a:pt x="345" y="123"/>
                        </a:lnTo>
                        <a:lnTo>
                          <a:pt x="348" y="136"/>
                        </a:lnTo>
                        <a:lnTo>
                          <a:pt x="351" y="151"/>
                        </a:lnTo>
                        <a:lnTo>
                          <a:pt x="352" y="165"/>
                        </a:lnTo>
                        <a:close/>
                      </a:path>
                    </a:pathLst>
                  </a:custGeom>
                  <a:solidFill>
                    <a:srgbClr val="A5D7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7" name="Freeform 7963">
                    <a:extLst>
                      <a:ext uri="{FF2B5EF4-FFF2-40B4-BE49-F238E27FC236}">
                        <a16:creationId xmlns:a16="http://schemas.microsoft.com/office/drawing/2014/main" xmlns="" id="{CA94770E-19CA-4C56-8623-9EE65CC933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7" y="1249"/>
                    <a:ext cx="59" cy="61"/>
                  </a:xfrm>
                  <a:custGeom>
                    <a:avLst/>
                    <a:gdLst>
                      <a:gd name="T0" fmla="*/ 349 w 352"/>
                      <a:gd name="T1" fmla="*/ 122 h 305"/>
                      <a:gd name="T2" fmla="*/ 331 w 352"/>
                      <a:gd name="T3" fmla="*/ 80 h 305"/>
                      <a:gd name="T4" fmla="*/ 301 w 352"/>
                      <a:gd name="T5" fmla="*/ 45 h 305"/>
                      <a:gd name="T6" fmla="*/ 261 w 352"/>
                      <a:gd name="T7" fmla="*/ 19 h 305"/>
                      <a:gd name="T8" fmla="*/ 212 w 352"/>
                      <a:gd name="T9" fmla="*/ 3 h 305"/>
                      <a:gd name="T10" fmla="*/ 158 w 352"/>
                      <a:gd name="T11" fmla="*/ 1 h 305"/>
                      <a:gd name="T12" fmla="*/ 108 w 352"/>
                      <a:gd name="T13" fmla="*/ 12 h 305"/>
                      <a:gd name="T14" fmla="*/ 64 w 352"/>
                      <a:gd name="T15" fmla="*/ 35 h 305"/>
                      <a:gd name="T16" fmla="*/ 30 w 352"/>
                      <a:gd name="T17" fmla="*/ 68 h 305"/>
                      <a:gd name="T18" fmla="*/ 9 w 352"/>
                      <a:gd name="T19" fmla="*/ 108 h 305"/>
                      <a:gd name="T20" fmla="*/ 0 w 352"/>
                      <a:gd name="T21" fmla="*/ 153 h 305"/>
                      <a:gd name="T22" fmla="*/ 9 w 352"/>
                      <a:gd name="T23" fmla="*/ 198 h 305"/>
                      <a:gd name="T24" fmla="*/ 30 w 352"/>
                      <a:gd name="T25" fmla="*/ 238 h 305"/>
                      <a:gd name="T26" fmla="*/ 64 w 352"/>
                      <a:gd name="T27" fmla="*/ 271 h 305"/>
                      <a:gd name="T28" fmla="*/ 108 w 352"/>
                      <a:gd name="T29" fmla="*/ 293 h 305"/>
                      <a:gd name="T30" fmla="*/ 158 w 352"/>
                      <a:gd name="T31" fmla="*/ 305 h 305"/>
                      <a:gd name="T32" fmla="*/ 212 w 352"/>
                      <a:gd name="T33" fmla="*/ 302 h 305"/>
                      <a:gd name="T34" fmla="*/ 261 w 352"/>
                      <a:gd name="T35" fmla="*/ 287 h 305"/>
                      <a:gd name="T36" fmla="*/ 301 w 352"/>
                      <a:gd name="T37" fmla="*/ 261 h 305"/>
                      <a:gd name="T38" fmla="*/ 331 w 352"/>
                      <a:gd name="T39" fmla="*/ 226 h 305"/>
                      <a:gd name="T40" fmla="*/ 349 w 352"/>
                      <a:gd name="T41" fmla="*/ 184 h 305"/>
                      <a:gd name="T42" fmla="*/ 324 w 352"/>
                      <a:gd name="T43" fmla="*/ 153 h 305"/>
                      <a:gd name="T44" fmla="*/ 317 w 352"/>
                      <a:gd name="T45" fmla="*/ 191 h 305"/>
                      <a:gd name="T46" fmla="*/ 298 w 352"/>
                      <a:gd name="T47" fmla="*/ 224 h 305"/>
                      <a:gd name="T48" fmla="*/ 269 w 352"/>
                      <a:gd name="T49" fmla="*/ 250 h 305"/>
                      <a:gd name="T50" fmla="*/ 234 w 352"/>
                      <a:gd name="T51" fmla="*/ 270 h 305"/>
                      <a:gd name="T52" fmla="*/ 191 w 352"/>
                      <a:gd name="T53" fmla="*/ 279 h 305"/>
                      <a:gd name="T54" fmla="*/ 147 w 352"/>
                      <a:gd name="T55" fmla="*/ 277 h 305"/>
                      <a:gd name="T56" fmla="*/ 107 w 352"/>
                      <a:gd name="T57" fmla="*/ 265 h 305"/>
                      <a:gd name="T58" fmla="*/ 73 w 352"/>
                      <a:gd name="T59" fmla="*/ 242 h 305"/>
                      <a:gd name="T60" fmla="*/ 48 w 352"/>
                      <a:gd name="T61" fmla="*/ 213 h 305"/>
                      <a:gd name="T62" fmla="*/ 32 w 352"/>
                      <a:gd name="T63" fmla="*/ 179 h 305"/>
                      <a:gd name="T64" fmla="*/ 30 w 352"/>
                      <a:gd name="T65" fmla="*/ 140 h 305"/>
                      <a:gd name="T66" fmla="*/ 41 w 352"/>
                      <a:gd name="T67" fmla="*/ 104 h 305"/>
                      <a:gd name="T68" fmla="*/ 63 w 352"/>
                      <a:gd name="T69" fmla="*/ 72 h 305"/>
                      <a:gd name="T70" fmla="*/ 94 w 352"/>
                      <a:gd name="T71" fmla="*/ 47 h 305"/>
                      <a:gd name="T72" fmla="*/ 133 w 352"/>
                      <a:gd name="T73" fmla="*/ 31 h 305"/>
                      <a:gd name="T74" fmla="*/ 177 w 352"/>
                      <a:gd name="T75" fmla="*/ 26 h 305"/>
                      <a:gd name="T76" fmla="*/ 221 w 352"/>
                      <a:gd name="T77" fmla="*/ 31 h 305"/>
                      <a:gd name="T78" fmla="*/ 259 w 352"/>
                      <a:gd name="T79" fmla="*/ 47 h 305"/>
                      <a:gd name="T80" fmla="*/ 289 w 352"/>
                      <a:gd name="T81" fmla="*/ 72 h 305"/>
                      <a:gd name="T82" fmla="*/ 312 w 352"/>
                      <a:gd name="T83" fmla="*/ 104 h 305"/>
                      <a:gd name="T84" fmla="*/ 323 w 352"/>
                      <a:gd name="T85" fmla="*/ 140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52" h="305">
                        <a:moveTo>
                          <a:pt x="352" y="153"/>
                        </a:moveTo>
                        <a:lnTo>
                          <a:pt x="352" y="137"/>
                        </a:lnTo>
                        <a:lnTo>
                          <a:pt x="349" y="122"/>
                        </a:lnTo>
                        <a:lnTo>
                          <a:pt x="345" y="108"/>
                        </a:lnTo>
                        <a:lnTo>
                          <a:pt x="339" y="93"/>
                        </a:lnTo>
                        <a:lnTo>
                          <a:pt x="331" y="80"/>
                        </a:lnTo>
                        <a:lnTo>
                          <a:pt x="323" y="68"/>
                        </a:lnTo>
                        <a:lnTo>
                          <a:pt x="312" y="55"/>
                        </a:lnTo>
                        <a:lnTo>
                          <a:pt x="301" y="45"/>
                        </a:lnTo>
                        <a:lnTo>
                          <a:pt x="288" y="35"/>
                        </a:lnTo>
                        <a:lnTo>
                          <a:pt x="275" y="26"/>
                        </a:lnTo>
                        <a:lnTo>
                          <a:pt x="261" y="19"/>
                        </a:lnTo>
                        <a:lnTo>
                          <a:pt x="246" y="12"/>
                        </a:lnTo>
                        <a:lnTo>
                          <a:pt x="229" y="7"/>
                        </a:lnTo>
                        <a:lnTo>
                          <a:pt x="212" y="3"/>
                        </a:lnTo>
                        <a:lnTo>
                          <a:pt x="195" y="1"/>
                        </a:lnTo>
                        <a:lnTo>
                          <a:pt x="177" y="0"/>
                        </a:lnTo>
                        <a:lnTo>
                          <a:pt x="158" y="1"/>
                        </a:lnTo>
                        <a:lnTo>
                          <a:pt x="141" y="3"/>
                        </a:lnTo>
                        <a:lnTo>
                          <a:pt x="124" y="7"/>
                        </a:lnTo>
                        <a:lnTo>
                          <a:pt x="108" y="12"/>
                        </a:lnTo>
                        <a:lnTo>
                          <a:pt x="93" y="19"/>
                        </a:lnTo>
                        <a:lnTo>
                          <a:pt x="78" y="26"/>
                        </a:lnTo>
                        <a:lnTo>
                          <a:pt x="64" y="35"/>
                        </a:lnTo>
                        <a:lnTo>
                          <a:pt x="52" y="45"/>
                        </a:lnTo>
                        <a:lnTo>
                          <a:pt x="41" y="55"/>
                        </a:lnTo>
                        <a:lnTo>
                          <a:pt x="30" y="68"/>
                        </a:lnTo>
                        <a:lnTo>
                          <a:pt x="22" y="80"/>
                        </a:lnTo>
                        <a:lnTo>
                          <a:pt x="14" y="93"/>
                        </a:lnTo>
                        <a:lnTo>
                          <a:pt x="9" y="108"/>
                        </a:lnTo>
                        <a:lnTo>
                          <a:pt x="4" y="122"/>
                        </a:lnTo>
                        <a:lnTo>
                          <a:pt x="1" y="137"/>
                        </a:lnTo>
                        <a:lnTo>
                          <a:pt x="0" y="153"/>
                        </a:lnTo>
                        <a:lnTo>
                          <a:pt x="1" y="168"/>
                        </a:lnTo>
                        <a:lnTo>
                          <a:pt x="4" y="184"/>
                        </a:lnTo>
                        <a:lnTo>
                          <a:pt x="9" y="198"/>
                        </a:lnTo>
                        <a:lnTo>
                          <a:pt x="14" y="212"/>
                        </a:lnTo>
                        <a:lnTo>
                          <a:pt x="22" y="226"/>
                        </a:lnTo>
                        <a:lnTo>
                          <a:pt x="30" y="238"/>
                        </a:lnTo>
                        <a:lnTo>
                          <a:pt x="41" y="249"/>
                        </a:lnTo>
                        <a:lnTo>
                          <a:pt x="52" y="261"/>
                        </a:lnTo>
                        <a:lnTo>
                          <a:pt x="64" y="271"/>
                        </a:lnTo>
                        <a:lnTo>
                          <a:pt x="78" y="279"/>
                        </a:lnTo>
                        <a:lnTo>
                          <a:pt x="93" y="287"/>
                        </a:lnTo>
                        <a:lnTo>
                          <a:pt x="108" y="293"/>
                        </a:lnTo>
                        <a:lnTo>
                          <a:pt x="124" y="299"/>
                        </a:lnTo>
                        <a:lnTo>
                          <a:pt x="141" y="302"/>
                        </a:lnTo>
                        <a:lnTo>
                          <a:pt x="158" y="305"/>
                        </a:lnTo>
                        <a:lnTo>
                          <a:pt x="177" y="305"/>
                        </a:lnTo>
                        <a:lnTo>
                          <a:pt x="195" y="305"/>
                        </a:lnTo>
                        <a:lnTo>
                          <a:pt x="212" y="302"/>
                        </a:lnTo>
                        <a:lnTo>
                          <a:pt x="229" y="299"/>
                        </a:lnTo>
                        <a:lnTo>
                          <a:pt x="246" y="293"/>
                        </a:lnTo>
                        <a:lnTo>
                          <a:pt x="261" y="287"/>
                        </a:lnTo>
                        <a:lnTo>
                          <a:pt x="275" y="279"/>
                        </a:lnTo>
                        <a:lnTo>
                          <a:pt x="288" y="271"/>
                        </a:lnTo>
                        <a:lnTo>
                          <a:pt x="301" y="261"/>
                        </a:lnTo>
                        <a:lnTo>
                          <a:pt x="312" y="249"/>
                        </a:lnTo>
                        <a:lnTo>
                          <a:pt x="323" y="238"/>
                        </a:lnTo>
                        <a:lnTo>
                          <a:pt x="331" y="226"/>
                        </a:lnTo>
                        <a:lnTo>
                          <a:pt x="339" y="212"/>
                        </a:lnTo>
                        <a:lnTo>
                          <a:pt x="345" y="198"/>
                        </a:lnTo>
                        <a:lnTo>
                          <a:pt x="349" y="184"/>
                        </a:lnTo>
                        <a:lnTo>
                          <a:pt x="352" y="168"/>
                        </a:lnTo>
                        <a:lnTo>
                          <a:pt x="352" y="153"/>
                        </a:lnTo>
                        <a:close/>
                        <a:moveTo>
                          <a:pt x="324" y="153"/>
                        </a:moveTo>
                        <a:lnTo>
                          <a:pt x="323" y="165"/>
                        </a:lnTo>
                        <a:lnTo>
                          <a:pt x="320" y="179"/>
                        </a:lnTo>
                        <a:lnTo>
                          <a:pt x="317" y="191"/>
                        </a:lnTo>
                        <a:lnTo>
                          <a:pt x="312" y="202"/>
                        </a:lnTo>
                        <a:lnTo>
                          <a:pt x="306" y="213"/>
                        </a:lnTo>
                        <a:lnTo>
                          <a:pt x="298" y="224"/>
                        </a:lnTo>
                        <a:lnTo>
                          <a:pt x="289" y="234"/>
                        </a:lnTo>
                        <a:lnTo>
                          <a:pt x="280" y="242"/>
                        </a:lnTo>
                        <a:lnTo>
                          <a:pt x="269" y="250"/>
                        </a:lnTo>
                        <a:lnTo>
                          <a:pt x="259" y="259"/>
                        </a:lnTo>
                        <a:lnTo>
                          <a:pt x="247" y="265"/>
                        </a:lnTo>
                        <a:lnTo>
                          <a:pt x="234" y="270"/>
                        </a:lnTo>
                        <a:lnTo>
                          <a:pt x="221" y="274"/>
                        </a:lnTo>
                        <a:lnTo>
                          <a:pt x="206" y="277"/>
                        </a:lnTo>
                        <a:lnTo>
                          <a:pt x="191" y="279"/>
                        </a:lnTo>
                        <a:lnTo>
                          <a:pt x="177" y="280"/>
                        </a:lnTo>
                        <a:lnTo>
                          <a:pt x="161" y="279"/>
                        </a:lnTo>
                        <a:lnTo>
                          <a:pt x="147" y="277"/>
                        </a:lnTo>
                        <a:lnTo>
                          <a:pt x="133" y="274"/>
                        </a:lnTo>
                        <a:lnTo>
                          <a:pt x="119" y="270"/>
                        </a:lnTo>
                        <a:lnTo>
                          <a:pt x="107" y="265"/>
                        </a:lnTo>
                        <a:lnTo>
                          <a:pt x="94" y="259"/>
                        </a:lnTo>
                        <a:lnTo>
                          <a:pt x="83" y="250"/>
                        </a:lnTo>
                        <a:lnTo>
                          <a:pt x="73" y="242"/>
                        </a:lnTo>
                        <a:lnTo>
                          <a:pt x="63" y="234"/>
                        </a:lnTo>
                        <a:lnTo>
                          <a:pt x="55" y="224"/>
                        </a:lnTo>
                        <a:lnTo>
                          <a:pt x="48" y="213"/>
                        </a:lnTo>
                        <a:lnTo>
                          <a:pt x="41" y="202"/>
                        </a:lnTo>
                        <a:lnTo>
                          <a:pt x="36" y="191"/>
                        </a:lnTo>
                        <a:lnTo>
                          <a:pt x="32" y="179"/>
                        </a:lnTo>
                        <a:lnTo>
                          <a:pt x="30" y="165"/>
                        </a:lnTo>
                        <a:lnTo>
                          <a:pt x="30" y="153"/>
                        </a:lnTo>
                        <a:lnTo>
                          <a:pt x="30" y="140"/>
                        </a:lnTo>
                        <a:lnTo>
                          <a:pt x="32" y="127"/>
                        </a:lnTo>
                        <a:lnTo>
                          <a:pt x="36" y="115"/>
                        </a:lnTo>
                        <a:lnTo>
                          <a:pt x="41" y="104"/>
                        </a:lnTo>
                        <a:lnTo>
                          <a:pt x="48" y="92"/>
                        </a:lnTo>
                        <a:lnTo>
                          <a:pt x="55" y="82"/>
                        </a:lnTo>
                        <a:lnTo>
                          <a:pt x="63" y="72"/>
                        </a:lnTo>
                        <a:lnTo>
                          <a:pt x="73" y="63"/>
                        </a:lnTo>
                        <a:lnTo>
                          <a:pt x="83" y="54"/>
                        </a:lnTo>
                        <a:lnTo>
                          <a:pt x="94" y="47"/>
                        </a:lnTo>
                        <a:lnTo>
                          <a:pt x="107" y="41"/>
                        </a:lnTo>
                        <a:lnTo>
                          <a:pt x="119" y="36"/>
                        </a:lnTo>
                        <a:lnTo>
                          <a:pt x="133" y="31"/>
                        </a:lnTo>
                        <a:lnTo>
                          <a:pt x="147" y="28"/>
                        </a:lnTo>
                        <a:lnTo>
                          <a:pt x="161" y="27"/>
                        </a:lnTo>
                        <a:lnTo>
                          <a:pt x="177" y="26"/>
                        </a:lnTo>
                        <a:lnTo>
                          <a:pt x="191" y="27"/>
                        </a:lnTo>
                        <a:lnTo>
                          <a:pt x="206" y="28"/>
                        </a:lnTo>
                        <a:lnTo>
                          <a:pt x="221" y="31"/>
                        </a:lnTo>
                        <a:lnTo>
                          <a:pt x="234" y="36"/>
                        </a:lnTo>
                        <a:lnTo>
                          <a:pt x="247" y="41"/>
                        </a:lnTo>
                        <a:lnTo>
                          <a:pt x="259" y="47"/>
                        </a:lnTo>
                        <a:lnTo>
                          <a:pt x="269" y="54"/>
                        </a:lnTo>
                        <a:lnTo>
                          <a:pt x="280" y="63"/>
                        </a:lnTo>
                        <a:lnTo>
                          <a:pt x="289" y="72"/>
                        </a:lnTo>
                        <a:lnTo>
                          <a:pt x="298" y="82"/>
                        </a:lnTo>
                        <a:lnTo>
                          <a:pt x="306" y="92"/>
                        </a:lnTo>
                        <a:lnTo>
                          <a:pt x="312" y="104"/>
                        </a:lnTo>
                        <a:lnTo>
                          <a:pt x="317" y="115"/>
                        </a:lnTo>
                        <a:lnTo>
                          <a:pt x="320" y="127"/>
                        </a:lnTo>
                        <a:lnTo>
                          <a:pt x="323" y="140"/>
                        </a:lnTo>
                        <a:lnTo>
                          <a:pt x="324" y="153"/>
                        </a:lnTo>
                        <a:close/>
                      </a:path>
                    </a:pathLst>
                  </a:custGeom>
                  <a:solidFill>
                    <a:srgbClr val="ACDA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8" name="Freeform 7964">
                    <a:extLst>
                      <a:ext uri="{FF2B5EF4-FFF2-40B4-BE49-F238E27FC236}">
                        <a16:creationId xmlns:a16="http://schemas.microsoft.com/office/drawing/2014/main" xmlns="" id="{0BC94306-023C-4773-9F88-88005DC8890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9" y="1252"/>
                    <a:ext cx="54" cy="56"/>
                  </a:xfrm>
                  <a:custGeom>
                    <a:avLst/>
                    <a:gdLst>
                      <a:gd name="T0" fmla="*/ 320 w 324"/>
                      <a:gd name="T1" fmla="*/ 112 h 280"/>
                      <a:gd name="T2" fmla="*/ 305 w 324"/>
                      <a:gd name="T3" fmla="*/ 74 h 280"/>
                      <a:gd name="T4" fmla="*/ 277 w 324"/>
                      <a:gd name="T5" fmla="*/ 41 h 280"/>
                      <a:gd name="T6" fmla="*/ 240 w 324"/>
                      <a:gd name="T7" fmla="*/ 18 h 280"/>
                      <a:gd name="T8" fmla="*/ 195 w 324"/>
                      <a:gd name="T9" fmla="*/ 3 h 280"/>
                      <a:gd name="T10" fmla="*/ 146 w 324"/>
                      <a:gd name="T11" fmla="*/ 1 h 280"/>
                      <a:gd name="T12" fmla="*/ 100 w 324"/>
                      <a:gd name="T13" fmla="*/ 12 h 280"/>
                      <a:gd name="T14" fmla="*/ 60 w 324"/>
                      <a:gd name="T15" fmla="*/ 33 h 280"/>
                      <a:gd name="T16" fmla="*/ 29 w 324"/>
                      <a:gd name="T17" fmla="*/ 63 h 280"/>
                      <a:gd name="T18" fmla="*/ 8 w 324"/>
                      <a:gd name="T19" fmla="*/ 99 h 280"/>
                      <a:gd name="T20" fmla="*/ 0 w 324"/>
                      <a:gd name="T21" fmla="*/ 141 h 280"/>
                      <a:gd name="T22" fmla="*/ 8 w 324"/>
                      <a:gd name="T23" fmla="*/ 182 h 280"/>
                      <a:gd name="T24" fmla="*/ 29 w 324"/>
                      <a:gd name="T25" fmla="*/ 219 h 280"/>
                      <a:gd name="T26" fmla="*/ 60 w 324"/>
                      <a:gd name="T27" fmla="*/ 249 h 280"/>
                      <a:gd name="T28" fmla="*/ 100 w 324"/>
                      <a:gd name="T29" fmla="*/ 269 h 280"/>
                      <a:gd name="T30" fmla="*/ 146 w 324"/>
                      <a:gd name="T31" fmla="*/ 279 h 280"/>
                      <a:gd name="T32" fmla="*/ 195 w 324"/>
                      <a:gd name="T33" fmla="*/ 277 h 280"/>
                      <a:gd name="T34" fmla="*/ 240 w 324"/>
                      <a:gd name="T35" fmla="*/ 264 h 280"/>
                      <a:gd name="T36" fmla="*/ 277 w 324"/>
                      <a:gd name="T37" fmla="*/ 239 h 280"/>
                      <a:gd name="T38" fmla="*/ 305 w 324"/>
                      <a:gd name="T39" fmla="*/ 208 h 280"/>
                      <a:gd name="T40" fmla="*/ 320 w 324"/>
                      <a:gd name="T41" fmla="*/ 169 h 280"/>
                      <a:gd name="T42" fmla="*/ 294 w 324"/>
                      <a:gd name="T43" fmla="*/ 141 h 280"/>
                      <a:gd name="T44" fmla="*/ 288 w 324"/>
                      <a:gd name="T45" fmla="*/ 175 h 280"/>
                      <a:gd name="T46" fmla="*/ 272 w 324"/>
                      <a:gd name="T47" fmla="*/ 204 h 280"/>
                      <a:gd name="T48" fmla="*/ 247 w 324"/>
                      <a:gd name="T49" fmla="*/ 229 h 280"/>
                      <a:gd name="T50" fmla="*/ 214 w 324"/>
                      <a:gd name="T51" fmla="*/ 247 h 280"/>
                      <a:gd name="T52" fmla="*/ 176 w 324"/>
                      <a:gd name="T53" fmla="*/ 255 h 280"/>
                      <a:gd name="T54" fmla="*/ 136 w 324"/>
                      <a:gd name="T55" fmla="*/ 253 h 280"/>
                      <a:gd name="T56" fmla="*/ 100 w 324"/>
                      <a:gd name="T57" fmla="*/ 241 h 280"/>
                      <a:gd name="T58" fmla="*/ 69 w 324"/>
                      <a:gd name="T59" fmla="*/ 222 h 280"/>
                      <a:gd name="T60" fmla="*/ 47 w 324"/>
                      <a:gd name="T61" fmla="*/ 195 h 280"/>
                      <a:gd name="T62" fmla="*/ 32 w 324"/>
                      <a:gd name="T63" fmla="*/ 163 h 280"/>
                      <a:gd name="T64" fmla="*/ 31 w 324"/>
                      <a:gd name="T65" fmla="*/ 129 h 280"/>
                      <a:gd name="T66" fmla="*/ 41 w 324"/>
                      <a:gd name="T67" fmla="*/ 96 h 280"/>
                      <a:gd name="T68" fmla="*/ 61 w 324"/>
                      <a:gd name="T69" fmla="*/ 68 h 280"/>
                      <a:gd name="T70" fmla="*/ 88 w 324"/>
                      <a:gd name="T71" fmla="*/ 45 h 280"/>
                      <a:gd name="T72" fmla="*/ 124 w 324"/>
                      <a:gd name="T73" fmla="*/ 31 h 280"/>
                      <a:gd name="T74" fmla="*/ 163 w 324"/>
                      <a:gd name="T75" fmla="*/ 26 h 280"/>
                      <a:gd name="T76" fmla="*/ 202 w 324"/>
                      <a:gd name="T77" fmla="*/ 31 h 280"/>
                      <a:gd name="T78" fmla="*/ 236 w 324"/>
                      <a:gd name="T79" fmla="*/ 45 h 280"/>
                      <a:gd name="T80" fmla="*/ 265 w 324"/>
                      <a:gd name="T81" fmla="*/ 68 h 280"/>
                      <a:gd name="T82" fmla="*/ 284 w 324"/>
                      <a:gd name="T83" fmla="*/ 96 h 280"/>
                      <a:gd name="T84" fmla="*/ 294 w 324"/>
                      <a:gd name="T85" fmla="*/ 129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24" h="280">
                        <a:moveTo>
                          <a:pt x="324" y="141"/>
                        </a:moveTo>
                        <a:lnTo>
                          <a:pt x="323" y="127"/>
                        </a:lnTo>
                        <a:lnTo>
                          <a:pt x="320" y="112"/>
                        </a:lnTo>
                        <a:lnTo>
                          <a:pt x="317" y="99"/>
                        </a:lnTo>
                        <a:lnTo>
                          <a:pt x="311" y="87"/>
                        </a:lnTo>
                        <a:lnTo>
                          <a:pt x="305" y="74"/>
                        </a:lnTo>
                        <a:lnTo>
                          <a:pt x="297" y="63"/>
                        </a:lnTo>
                        <a:lnTo>
                          <a:pt x="287" y="52"/>
                        </a:lnTo>
                        <a:lnTo>
                          <a:pt x="277" y="41"/>
                        </a:lnTo>
                        <a:lnTo>
                          <a:pt x="265" y="33"/>
                        </a:lnTo>
                        <a:lnTo>
                          <a:pt x="253" y="25"/>
                        </a:lnTo>
                        <a:lnTo>
                          <a:pt x="240" y="18"/>
                        </a:lnTo>
                        <a:lnTo>
                          <a:pt x="226" y="12"/>
                        </a:lnTo>
                        <a:lnTo>
                          <a:pt x="210" y="8"/>
                        </a:lnTo>
                        <a:lnTo>
                          <a:pt x="195" y="3"/>
                        </a:lnTo>
                        <a:lnTo>
                          <a:pt x="179" y="1"/>
                        </a:lnTo>
                        <a:lnTo>
                          <a:pt x="163" y="0"/>
                        </a:lnTo>
                        <a:lnTo>
                          <a:pt x="146" y="1"/>
                        </a:lnTo>
                        <a:lnTo>
                          <a:pt x="130" y="3"/>
                        </a:lnTo>
                        <a:lnTo>
                          <a:pt x="114" y="8"/>
                        </a:lnTo>
                        <a:lnTo>
                          <a:pt x="100" y="12"/>
                        </a:lnTo>
                        <a:lnTo>
                          <a:pt x="86" y="18"/>
                        </a:lnTo>
                        <a:lnTo>
                          <a:pt x="72" y="25"/>
                        </a:lnTo>
                        <a:lnTo>
                          <a:pt x="60" y="33"/>
                        </a:lnTo>
                        <a:lnTo>
                          <a:pt x="48" y="41"/>
                        </a:lnTo>
                        <a:lnTo>
                          <a:pt x="37" y="52"/>
                        </a:lnTo>
                        <a:lnTo>
                          <a:pt x="29" y="63"/>
                        </a:lnTo>
                        <a:lnTo>
                          <a:pt x="21" y="74"/>
                        </a:lnTo>
                        <a:lnTo>
                          <a:pt x="14" y="87"/>
                        </a:lnTo>
                        <a:lnTo>
                          <a:pt x="8" y="99"/>
                        </a:lnTo>
                        <a:lnTo>
                          <a:pt x="4" y="112"/>
                        </a:lnTo>
                        <a:lnTo>
                          <a:pt x="2" y="127"/>
                        </a:lnTo>
                        <a:lnTo>
                          <a:pt x="0" y="141"/>
                        </a:lnTo>
                        <a:lnTo>
                          <a:pt x="2" y="155"/>
                        </a:lnTo>
                        <a:lnTo>
                          <a:pt x="4" y="169"/>
                        </a:lnTo>
                        <a:lnTo>
                          <a:pt x="8" y="182"/>
                        </a:lnTo>
                        <a:lnTo>
                          <a:pt x="14" y="195"/>
                        </a:lnTo>
                        <a:lnTo>
                          <a:pt x="21" y="208"/>
                        </a:lnTo>
                        <a:lnTo>
                          <a:pt x="29" y="219"/>
                        </a:lnTo>
                        <a:lnTo>
                          <a:pt x="37" y="229"/>
                        </a:lnTo>
                        <a:lnTo>
                          <a:pt x="48" y="239"/>
                        </a:lnTo>
                        <a:lnTo>
                          <a:pt x="60" y="249"/>
                        </a:lnTo>
                        <a:lnTo>
                          <a:pt x="72" y="257"/>
                        </a:lnTo>
                        <a:lnTo>
                          <a:pt x="86" y="264"/>
                        </a:lnTo>
                        <a:lnTo>
                          <a:pt x="100" y="269"/>
                        </a:lnTo>
                        <a:lnTo>
                          <a:pt x="114" y="274"/>
                        </a:lnTo>
                        <a:lnTo>
                          <a:pt x="130" y="277"/>
                        </a:lnTo>
                        <a:lnTo>
                          <a:pt x="146" y="279"/>
                        </a:lnTo>
                        <a:lnTo>
                          <a:pt x="163" y="280"/>
                        </a:lnTo>
                        <a:lnTo>
                          <a:pt x="179" y="279"/>
                        </a:lnTo>
                        <a:lnTo>
                          <a:pt x="195" y="277"/>
                        </a:lnTo>
                        <a:lnTo>
                          <a:pt x="210" y="274"/>
                        </a:lnTo>
                        <a:lnTo>
                          <a:pt x="226" y="269"/>
                        </a:lnTo>
                        <a:lnTo>
                          <a:pt x="240" y="264"/>
                        </a:lnTo>
                        <a:lnTo>
                          <a:pt x="253" y="257"/>
                        </a:lnTo>
                        <a:lnTo>
                          <a:pt x="265" y="249"/>
                        </a:lnTo>
                        <a:lnTo>
                          <a:pt x="277" y="239"/>
                        </a:lnTo>
                        <a:lnTo>
                          <a:pt x="287" y="229"/>
                        </a:lnTo>
                        <a:lnTo>
                          <a:pt x="297" y="219"/>
                        </a:lnTo>
                        <a:lnTo>
                          <a:pt x="305" y="208"/>
                        </a:lnTo>
                        <a:lnTo>
                          <a:pt x="311" y="195"/>
                        </a:lnTo>
                        <a:lnTo>
                          <a:pt x="317" y="182"/>
                        </a:lnTo>
                        <a:lnTo>
                          <a:pt x="320" y="169"/>
                        </a:lnTo>
                        <a:lnTo>
                          <a:pt x="323" y="155"/>
                        </a:lnTo>
                        <a:lnTo>
                          <a:pt x="324" y="141"/>
                        </a:lnTo>
                        <a:close/>
                        <a:moveTo>
                          <a:pt x="294" y="141"/>
                        </a:moveTo>
                        <a:lnTo>
                          <a:pt x="294" y="152"/>
                        </a:lnTo>
                        <a:lnTo>
                          <a:pt x="292" y="163"/>
                        </a:lnTo>
                        <a:lnTo>
                          <a:pt x="288" y="175"/>
                        </a:lnTo>
                        <a:lnTo>
                          <a:pt x="284" y="185"/>
                        </a:lnTo>
                        <a:lnTo>
                          <a:pt x="279" y="195"/>
                        </a:lnTo>
                        <a:lnTo>
                          <a:pt x="272" y="204"/>
                        </a:lnTo>
                        <a:lnTo>
                          <a:pt x="265" y="214"/>
                        </a:lnTo>
                        <a:lnTo>
                          <a:pt x="256" y="222"/>
                        </a:lnTo>
                        <a:lnTo>
                          <a:pt x="247" y="229"/>
                        </a:lnTo>
                        <a:lnTo>
                          <a:pt x="236" y="235"/>
                        </a:lnTo>
                        <a:lnTo>
                          <a:pt x="226" y="241"/>
                        </a:lnTo>
                        <a:lnTo>
                          <a:pt x="214" y="247"/>
                        </a:lnTo>
                        <a:lnTo>
                          <a:pt x="202" y="250"/>
                        </a:lnTo>
                        <a:lnTo>
                          <a:pt x="189" y="253"/>
                        </a:lnTo>
                        <a:lnTo>
                          <a:pt x="176" y="255"/>
                        </a:lnTo>
                        <a:lnTo>
                          <a:pt x="163" y="255"/>
                        </a:lnTo>
                        <a:lnTo>
                          <a:pt x="149" y="255"/>
                        </a:lnTo>
                        <a:lnTo>
                          <a:pt x="136" y="253"/>
                        </a:lnTo>
                        <a:lnTo>
                          <a:pt x="124" y="250"/>
                        </a:lnTo>
                        <a:lnTo>
                          <a:pt x="111" y="247"/>
                        </a:lnTo>
                        <a:lnTo>
                          <a:pt x="100" y="241"/>
                        </a:lnTo>
                        <a:lnTo>
                          <a:pt x="88" y="235"/>
                        </a:lnTo>
                        <a:lnTo>
                          <a:pt x="79" y="229"/>
                        </a:lnTo>
                        <a:lnTo>
                          <a:pt x="69" y="222"/>
                        </a:lnTo>
                        <a:lnTo>
                          <a:pt x="61" y="214"/>
                        </a:lnTo>
                        <a:lnTo>
                          <a:pt x="53" y="204"/>
                        </a:lnTo>
                        <a:lnTo>
                          <a:pt x="47" y="195"/>
                        </a:lnTo>
                        <a:lnTo>
                          <a:pt x="41" y="185"/>
                        </a:lnTo>
                        <a:lnTo>
                          <a:pt x="36" y="175"/>
                        </a:lnTo>
                        <a:lnTo>
                          <a:pt x="32" y="163"/>
                        </a:lnTo>
                        <a:lnTo>
                          <a:pt x="31" y="152"/>
                        </a:lnTo>
                        <a:lnTo>
                          <a:pt x="30" y="141"/>
                        </a:lnTo>
                        <a:lnTo>
                          <a:pt x="31" y="129"/>
                        </a:lnTo>
                        <a:lnTo>
                          <a:pt x="32" y="117"/>
                        </a:lnTo>
                        <a:lnTo>
                          <a:pt x="36" y="107"/>
                        </a:lnTo>
                        <a:lnTo>
                          <a:pt x="41" y="96"/>
                        </a:lnTo>
                        <a:lnTo>
                          <a:pt x="47" y="87"/>
                        </a:lnTo>
                        <a:lnTo>
                          <a:pt x="53" y="76"/>
                        </a:lnTo>
                        <a:lnTo>
                          <a:pt x="61" y="68"/>
                        </a:lnTo>
                        <a:lnTo>
                          <a:pt x="69" y="60"/>
                        </a:lnTo>
                        <a:lnTo>
                          <a:pt x="79" y="53"/>
                        </a:lnTo>
                        <a:lnTo>
                          <a:pt x="88" y="45"/>
                        </a:lnTo>
                        <a:lnTo>
                          <a:pt x="100" y="40"/>
                        </a:lnTo>
                        <a:lnTo>
                          <a:pt x="111" y="35"/>
                        </a:lnTo>
                        <a:lnTo>
                          <a:pt x="124" y="31"/>
                        </a:lnTo>
                        <a:lnTo>
                          <a:pt x="136" y="29"/>
                        </a:lnTo>
                        <a:lnTo>
                          <a:pt x="149" y="27"/>
                        </a:lnTo>
                        <a:lnTo>
                          <a:pt x="163" y="26"/>
                        </a:lnTo>
                        <a:lnTo>
                          <a:pt x="176" y="27"/>
                        </a:lnTo>
                        <a:lnTo>
                          <a:pt x="189" y="29"/>
                        </a:lnTo>
                        <a:lnTo>
                          <a:pt x="202" y="31"/>
                        </a:lnTo>
                        <a:lnTo>
                          <a:pt x="214" y="35"/>
                        </a:lnTo>
                        <a:lnTo>
                          <a:pt x="226" y="40"/>
                        </a:lnTo>
                        <a:lnTo>
                          <a:pt x="236" y="45"/>
                        </a:lnTo>
                        <a:lnTo>
                          <a:pt x="247" y="53"/>
                        </a:lnTo>
                        <a:lnTo>
                          <a:pt x="256" y="60"/>
                        </a:lnTo>
                        <a:lnTo>
                          <a:pt x="265" y="68"/>
                        </a:lnTo>
                        <a:lnTo>
                          <a:pt x="272" y="76"/>
                        </a:lnTo>
                        <a:lnTo>
                          <a:pt x="279" y="87"/>
                        </a:lnTo>
                        <a:lnTo>
                          <a:pt x="284" y="96"/>
                        </a:lnTo>
                        <a:lnTo>
                          <a:pt x="288" y="107"/>
                        </a:lnTo>
                        <a:lnTo>
                          <a:pt x="292" y="117"/>
                        </a:lnTo>
                        <a:lnTo>
                          <a:pt x="294" y="129"/>
                        </a:lnTo>
                        <a:lnTo>
                          <a:pt x="294" y="141"/>
                        </a:lnTo>
                        <a:close/>
                      </a:path>
                    </a:pathLst>
                  </a:custGeom>
                  <a:solidFill>
                    <a:srgbClr val="B2DD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49" name="Freeform 7965">
                    <a:extLst>
                      <a:ext uri="{FF2B5EF4-FFF2-40B4-BE49-F238E27FC236}">
                        <a16:creationId xmlns:a16="http://schemas.microsoft.com/office/drawing/2014/main" xmlns="" id="{EB8942EE-8B18-4205-9E54-F58289F238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2" y="1254"/>
                    <a:ext cx="49" cy="51"/>
                  </a:xfrm>
                  <a:custGeom>
                    <a:avLst/>
                    <a:gdLst>
                      <a:gd name="T0" fmla="*/ 290 w 294"/>
                      <a:gd name="T1" fmla="*/ 101 h 254"/>
                      <a:gd name="T2" fmla="*/ 276 w 294"/>
                      <a:gd name="T3" fmla="*/ 66 h 254"/>
                      <a:gd name="T4" fmla="*/ 250 w 294"/>
                      <a:gd name="T5" fmla="*/ 37 h 254"/>
                      <a:gd name="T6" fmla="*/ 217 w 294"/>
                      <a:gd name="T7" fmla="*/ 15 h 254"/>
                      <a:gd name="T8" fmla="*/ 176 w 294"/>
                      <a:gd name="T9" fmla="*/ 2 h 254"/>
                      <a:gd name="T10" fmla="*/ 131 w 294"/>
                      <a:gd name="T11" fmla="*/ 1 h 254"/>
                      <a:gd name="T12" fmla="*/ 89 w 294"/>
                      <a:gd name="T13" fmla="*/ 10 h 254"/>
                      <a:gd name="T14" fmla="*/ 53 w 294"/>
                      <a:gd name="T15" fmla="*/ 28 h 254"/>
                      <a:gd name="T16" fmla="*/ 25 w 294"/>
                      <a:gd name="T17" fmla="*/ 56 h 254"/>
                      <a:gd name="T18" fmla="*/ 6 w 294"/>
                      <a:gd name="T19" fmla="*/ 89 h 254"/>
                      <a:gd name="T20" fmla="*/ 0 w 294"/>
                      <a:gd name="T21" fmla="*/ 127 h 254"/>
                      <a:gd name="T22" fmla="*/ 6 w 294"/>
                      <a:gd name="T23" fmla="*/ 165 h 254"/>
                      <a:gd name="T24" fmla="*/ 25 w 294"/>
                      <a:gd name="T25" fmla="*/ 198 h 254"/>
                      <a:gd name="T26" fmla="*/ 53 w 294"/>
                      <a:gd name="T27" fmla="*/ 224 h 254"/>
                      <a:gd name="T28" fmla="*/ 89 w 294"/>
                      <a:gd name="T29" fmla="*/ 244 h 254"/>
                      <a:gd name="T30" fmla="*/ 131 w 294"/>
                      <a:gd name="T31" fmla="*/ 253 h 254"/>
                      <a:gd name="T32" fmla="*/ 176 w 294"/>
                      <a:gd name="T33" fmla="*/ 251 h 254"/>
                      <a:gd name="T34" fmla="*/ 217 w 294"/>
                      <a:gd name="T35" fmla="*/ 239 h 254"/>
                      <a:gd name="T36" fmla="*/ 250 w 294"/>
                      <a:gd name="T37" fmla="*/ 216 h 254"/>
                      <a:gd name="T38" fmla="*/ 276 w 294"/>
                      <a:gd name="T39" fmla="*/ 187 h 254"/>
                      <a:gd name="T40" fmla="*/ 290 w 294"/>
                      <a:gd name="T41" fmla="*/ 153 h 254"/>
                      <a:gd name="T42" fmla="*/ 264 w 294"/>
                      <a:gd name="T43" fmla="*/ 127 h 254"/>
                      <a:gd name="T44" fmla="*/ 258 w 294"/>
                      <a:gd name="T45" fmla="*/ 157 h 254"/>
                      <a:gd name="T46" fmla="*/ 244 w 294"/>
                      <a:gd name="T47" fmla="*/ 183 h 254"/>
                      <a:gd name="T48" fmla="*/ 221 w 294"/>
                      <a:gd name="T49" fmla="*/ 205 h 254"/>
                      <a:gd name="T50" fmla="*/ 192 w 294"/>
                      <a:gd name="T51" fmla="*/ 220 h 254"/>
                      <a:gd name="T52" fmla="*/ 159 w 294"/>
                      <a:gd name="T53" fmla="*/ 227 h 254"/>
                      <a:gd name="T54" fmla="*/ 123 w 294"/>
                      <a:gd name="T55" fmla="*/ 226 h 254"/>
                      <a:gd name="T56" fmla="*/ 90 w 294"/>
                      <a:gd name="T57" fmla="*/ 216 h 254"/>
                      <a:gd name="T58" fmla="*/ 64 w 294"/>
                      <a:gd name="T59" fmla="*/ 199 h 254"/>
                      <a:gd name="T60" fmla="*/ 44 w 294"/>
                      <a:gd name="T61" fmla="*/ 175 h 254"/>
                      <a:gd name="T62" fmla="*/ 32 w 294"/>
                      <a:gd name="T63" fmla="*/ 147 h 254"/>
                      <a:gd name="T64" fmla="*/ 30 w 294"/>
                      <a:gd name="T65" fmla="*/ 117 h 254"/>
                      <a:gd name="T66" fmla="*/ 38 w 294"/>
                      <a:gd name="T67" fmla="*/ 87 h 254"/>
                      <a:gd name="T68" fmla="*/ 56 w 294"/>
                      <a:gd name="T69" fmla="*/ 62 h 254"/>
                      <a:gd name="T70" fmla="*/ 80 w 294"/>
                      <a:gd name="T71" fmla="*/ 43 h 254"/>
                      <a:gd name="T72" fmla="*/ 111 w 294"/>
                      <a:gd name="T73" fmla="*/ 29 h 254"/>
                      <a:gd name="T74" fmla="*/ 147 w 294"/>
                      <a:gd name="T75" fmla="*/ 25 h 254"/>
                      <a:gd name="T76" fmla="*/ 181 w 294"/>
                      <a:gd name="T77" fmla="*/ 29 h 254"/>
                      <a:gd name="T78" fmla="*/ 212 w 294"/>
                      <a:gd name="T79" fmla="*/ 43 h 254"/>
                      <a:gd name="T80" fmla="*/ 237 w 294"/>
                      <a:gd name="T81" fmla="*/ 62 h 254"/>
                      <a:gd name="T82" fmla="*/ 255 w 294"/>
                      <a:gd name="T83" fmla="*/ 87 h 254"/>
                      <a:gd name="T84" fmla="*/ 263 w 294"/>
                      <a:gd name="T85" fmla="*/ 117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94" h="254">
                        <a:moveTo>
                          <a:pt x="294" y="127"/>
                        </a:moveTo>
                        <a:lnTo>
                          <a:pt x="293" y="114"/>
                        </a:lnTo>
                        <a:lnTo>
                          <a:pt x="290" y="101"/>
                        </a:lnTo>
                        <a:lnTo>
                          <a:pt x="287" y="89"/>
                        </a:lnTo>
                        <a:lnTo>
                          <a:pt x="282" y="78"/>
                        </a:lnTo>
                        <a:lnTo>
                          <a:pt x="276" y="66"/>
                        </a:lnTo>
                        <a:lnTo>
                          <a:pt x="268" y="56"/>
                        </a:lnTo>
                        <a:lnTo>
                          <a:pt x="259" y="46"/>
                        </a:lnTo>
                        <a:lnTo>
                          <a:pt x="250" y="37"/>
                        </a:lnTo>
                        <a:lnTo>
                          <a:pt x="239" y="28"/>
                        </a:lnTo>
                        <a:lnTo>
                          <a:pt x="229" y="21"/>
                        </a:lnTo>
                        <a:lnTo>
                          <a:pt x="217" y="15"/>
                        </a:lnTo>
                        <a:lnTo>
                          <a:pt x="204" y="10"/>
                        </a:lnTo>
                        <a:lnTo>
                          <a:pt x="191" y="5"/>
                        </a:lnTo>
                        <a:lnTo>
                          <a:pt x="176" y="2"/>
                        </a:lnTo>
                        <a:lnTo>
                          <a:pt x="161" y="1"/>
                        </a:lnTo>
                        <a:lnTo>
                          <a:pt x="147" y="0"/>
                        </a:lnTo>
                        <a:lnTo>
                          <a:pt x="131" y="1"/>
                        </a:lnTo>
                        <a:lnTo>
                          <a:pt x="117" y="2"/>
                        </a:lnTo>
                        <a:lnTo>
                          <a:pt x="103" y="5"/>
                        </a:lnTo>
                        <a:lnTo>
                          <a:pt x="89" y="10"/>
                        </a:lnTo>
                        <a:lnTo>
                          <a:pt x="77" y="15"/>
                        </a:lnTo>
                        <a:lnTo>
                          <a:pt x="64" y="21"/>
                        </a:lnTo>
                        <a:lnTo>
                          <a:pt x="53" y="28"/>
                        </a:lnTo>
                        <a:lnTo>
                          <a:pt x="43" y="37"/>
                        </a:lnTo>
                        <a:lnTo>
                          <a:pt x="33" y="46"/>
                        </a:lnTo>
                        <a:lnTo>
                          <a:pt x="25" y="56"/>
                        </a:lnTo>
                        <a:lnTo>
                          <a:pt x="18" y="66"/>
                        </a:lnTo>
                        <a:lnTo>
                          <a:pt x="12" y="78"/>
                        </a:lnTo>
                        <a:lnTo>
                          <a:pt x="6" y="89"/>
                        </a:lnTo>
                        <a:lnTo>
                          <a:pt x="2" y="101"/>
                        </a:lnTo>
                        <a:lnTo>
                          <a:pt x="0" y="114"/>
                        </a:lnTo>
                        <a:lnTo>
                          <a:pt x="0" y="127"/>
                        </a:lnTo>
                        <a:lnTo>
                          <a:pt x="0" y="139"/>
                        </a:lnTo>
                        <a:lnTo>
                          <a:pt x="2" y="153"/>
                        </a:lnTo>
                        <a:lnTo>
                          <a:pt x="6" y="165"/>
                        </a:lnTo>
                        <a:lnTo>
                          <a:pt x="12" y="176"/>
                        </a:lnTo>
                        <a:lnTo>
                          <a:pt x="18" y="187"/>
                        </a:lnTo>
                        <a:lnTo>
                          <a:pt x="25" y="198"/>
                        </a:lnTo>
                        <a:lnTo>
                          <a:pt x="33" y="208"/>
                        </a:lnTo>
                        <a:lnTo>
                          <a:pt x="43" y="216"/>
                        </a:lnTo>
                        <a:lnTo>
                          <a:pt x="53" y="224"/>
                        </a:lnTo>
                        <a:lnTo>
                          <a:pt x="64" y="233"/>
                        </a:lnTo>
                        <a:lnTo>
                          <a:pt x="77" y="239"/>
                        </a:lnTo>
                        <a:lnTo>
                          <a:pt x="89" y="244"/>
                        </a:lnTo>
                        <a:lnTo>
                          <a:pt x="103" y="248"/>
                        </a:lnTo>
                        <a:lnTo>
                          <a:pt x="117" y="251"/>
                        </a:lnTo>
                        <a:lnTo>
                          <a:pt x="131" y="253"/>
                        </a:lnTo>
                        <a:lnTo>
                          <a:pt x="147" y="254"/>
                        </a:lnTo>
                        <a:lnTo>
                          <a:pt x="161" y="253"/>
                        </a:lnTo>
                        <a:lnTo>
                          <a:pt x="176" y="251"/>
                        </a:lnTo>
                        <a:lnTo>
                          <a:pt x="191" y="248"/>
                        </a:lnTo>
                        <a:lnTo>
                          <a:pt x="204" y="244"/>
                        </a:lnTo>
                        <a:lnTo>
                          <a:pt x="217" y="239"/>
                        </a:lnTo>
                        <a:lnTo>
                          <a:pt x="229" y="233"/>
                        </a:lnTo>
                        <a:lnTo>
                          <a:pt x="239" y="224"/>
                        </a:lnTo>
                        <a:lnTo>
                          <a:pt x="250" y="216"/>
                        </a:lnTo>
                        <a:lnTo>
                          <a:pt x="259" y="208"/>
                        </a:lnTo>
                        <a:lnTo>
                          <a:pt x="268" y="198"/>
                        </a:lnTo>
                        <a:lnTo>
                          <a:pt x="276" y="187"/>
                        </a:lnTo>
                        <a:lnTo>
                          <a:pt x="282" y="176"/>
                        </a:lnTo>
                        <a:lnTo>
                          <a:pt x="287" y="165"/>
                        </a:lnTo>
                        <a:lnTo>
                          <a:pt x="290" y="153"/>
                        </a:lnTo>
                        <a:lnTo>
                          <a:pt x="293" y="139"/>
                        </a:lnTo>
                        <a:lnTo>
                          <a:pt x="294" y="127"/>
                        </a:lnTo>
                        <a:close/>
                        <a:moveTo>
                          <a:pt x="264" y="127"/>
                        </a:moveTo>
                        <a:lnTo>
                          <a:pt x="263" y="137"/>
                        </a:lnTo>
                        <a:lnTo>
                          <a:pt x="262" y="147"/>
                        </a:lnTo>
                        <a:lnTo>
                          <a:pt x="258" y="157"/>
                        </a:lnTo>
                        <a:lnTo>
                          <a:pt x="255" y="166"/>
                        </a:lnTo>
                        <a:lnTo>
                          <a:pt x="250" y="175"/>
                        </a:lnTo>
                        <a:lnTo>
                          <a:pt x="244" y="183"/>
                        </a:lnTo>
                        <a:lnTo>
                          <a:pt x="237" y="191"/>
                        </a:lnTo>
                        <a:lnTo>
                          <a:pt x="230" y="199"/>
                        </a:lnTo>
                        <a:lnTo>
                          <a:pt x="221" y="205"/>
                        </a:lnTo>
                        <a:lnTo>
                          <a:pt x="212" y="211"/>
                        </a:lnTo>
                        <a:lnTo>
                          <a:pt x="203" y="216"/>
                        </a:lnTo>
                        <a:lnTo>
                          <a:pt x="192" y="220"/>
                        </a:lnTo>
                        <a:lnTo>
                          <a:pt x="181" y="223"/>
                        </a:lnTo>
                        <a:lnTo>
                          <a:pt x="171" y="226"/>
                        </a:lnTo>
                        <a:lnTo>
                          <a:pt x="159" y="227"/>
                        </a:lnTo>
                        <a:lnTo>
                          <a:pt x="147" y="228"/>
                        </a:lnTo>
                        <a:lnTo>
                          <a:pt x="135" y="227"/>
                        </a:lnTo>
                        <a:lnTo>
                          <a:pt x="123" y="226"/>
                        </a:lnTo>
                        <a:lnTo>
                          <a:pt x="111" y="223"/>
                        </a:lnTo>
                        <a:lnTo>
                          <a:pt x="101" y="220"/>
                        </a:lnTo>
                        <a:lnTo>
                          <a:pt x="90" y="216"/>
                        </a:lnTo>
                        <a:lnTo>
                          <a:pt x="80" y="211"/>
                        </a:lnTo>
                        <a:lnTo>
                          <a:pt x="72" y="205"/>
                        </a:lnTo>
                        <a:lnTo>
                          <a:pt x="64" y="199"/>
                        </a:lnTo>
                        <a:lnTo>
                          <a:pt x="56" y="191"/>
                        </a:lnTo>
                        <a:lnTo>
                          <a:pt x="48" y="183"/>
                        </a:lnTo>
                        <a:lnTo>
                          <a:pt x="44" y="175"/>
                        </a:lnTo>
                        <a:lnTo>
                          <a:pt x="38" y="166"/>
                        </a:lnTo>
                        <a:lnTo>
                          <a:pt x="34" y="157"/>
                        </a:lnTo>
                        <a:lnTo>
                          <a:pt x="32" y="147"/>
                        </a:lnTo>
                        <a:lnTo>
                          <a:pt x="30" y="137"/>
                        </a:lnTo>
                        <a:lnTo>
                          <a:pt x="30" y="127"/>
                        </a:lnTo>
                        <a:lnTo>
                          <a:pt x="30" y="117"/>
                        </a:lnTo>
                        <a:lnTo>
                          <a:pt x="32" y="106"/>
                        </a:lnTo>
                        <a:lnTo>
                          <a:pt x="34" y="96"/>
                        </a:lnTo>
                        <a:lnTo>
                          <a:pt x="38" y="87"/>
                        </a:lnTo>
                        <a:lnTo>
                          <a:pt x="44" y="79"/>
                        </a:lnTo>
                        <a:lnTo>
                          <a:pt x="48" y="69"/>
                        </a:lnTo>
                        <a:lnTo>
                          <a:pt x="56" y="62"/>
                        </a:lnTo>
                        <a:lnTo>
                          <a:pt x="64" y="55"/>
                        </a:lnTo>
                        <a:lnTo>
                          <a:pt x="72" y="48"/>
                        </a:lnTo>
                        <a:lnTo>
                          <a:pt x="80" y="43"/>
                        </a:lnTo>
                        <a:lnTo>
                          <a:pt x="90" y="38"/>
                        </a:lnTo>
                        <a:lnTo>
                          <a:pt x="101" y="33"/>
                        </a:lnTo>
                        <a:lnTo>
                          <a:pt x="111" y="29"/>
                        </a:lnTo>
                        <a:lnTo>
                          <a:pt x="123" y="27"/>
                        </a:lnTo>
                        <a:lnTo>
                          <a:pt x="135" y="25"/>
                        </a:lnTo>
                        <a:lnTo>
                          <a:pt x="147" y="25"/>
                        </a:lnTo>
                        <a:lnTo>
                          <a:pt x="159" y="25"/>
                        </a:lnTo>
                        <a:lnTo>
                          <a:pt x="171" y="27"/>
                        </a:lnTo>
                        <a:lnTo>
                          <a:pt x="181" y="29"/>
                        </a:lnTo>
                        <a:lnTo>
                          <a:pt x="192" y="33"/>
                        </a:lnTo>
                        <a:lnTo>
                          <a:pt x="203" y="38"/>
                        </a:lnTo>
                        <a:lnTo>
                          <a:pt x="212" y="43"/>
                        </a:lnTo>
                        <a:lnTo>
                          <a:pt x="221" y="48"/>
                        </a:lnTo>
                        <a:lnTo>
                          <a:pt x="230" y="55"/>
                        </a:lnTo>
                        <a:lnTo>
                          <a:pt x="237" y="62"/>
                        </a:lnTo>
                        <a:lnTo>
                          <a:pt x="244" y="69"/>
                        </a:lnTo>
                        <a:lnTo>
                          <a:pt x="250" y="79"/>
                        </a:lnTo>
                        <a:lnTo>
                          <a:pt x="255" y="87"/>
                        </a:lnTo>
                        <a:lnTo>
                          <a:pt x="258" y="96"/>
                        </a:lnTo>
                        <a:lnTo>
                          <a:pt x="262" y="106"/>
                        </a:lnTo>
                        <a:lnTo>
                          <a:pt x="263" y="117"/>
                        </a:lnTo>
                        <a:lnTo>
                          <a:pt x="264" y="127"/>
                        </a:lnTo>
                        <a:close/>
                      </a:path>
                    </a:pathLst>
                  </a:custGeom>
                  <a:solidFill>
                    <a:srgbClr val="BAE0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0" name="Freeform 7966">
                    <a:extLst>
                      <a:ext uri="{FF2B5EF4-FFF2-40B4-BE49-F238E27FC236}">
                        <a16:creationId xmlns:a16="http://schemas.microsoft.com/office/drawing/2014/main" xmlns="" id="{BCAEDC0E-7F9B-45C6-B9EE-350B65C382B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4" y="1257"/>
                    <a:ext cx="44" cy="46"/>
                  </a:xfrm>
                  <a:custGeom>
                    <a:avLst/>
                    <a:gdLst>
                      <a:gd name="T0" fmla="*/ 262 w 264"/>
                      <a:gd name="T1" fmla="*/ 91 h 229"/>
                      <a:gd name="T2" fmla="*/ 249 w 264"/>
                      <a:gd name="T3" fmla="*/ 61 h 229"/>
                      <a:gd name="T4" fmla="*/ 226 w 264"/>
                      <a:gd name="T5" fmla="*/ 34 h 229"/>
                      <a:gd name="T6" fmla="*/ 196 w 264"/>
                      <a:gd name="T7" fmla="*/ 14 h 229"/>
                      <a:gd name="T8" fmla="*/ 159 w 264"/>
                      <a:gd name="T9" fmla="*/ 3 h 229"/>
                      <a:gd name="T10" fmla="*/ 119 w 264"/>
                      <a:gd name="T11" fmla="*/ 1 h 229"/>
                      <a:gd name="T12" fmla="*/ 81 w 264"/>
                      <a:gd name="T13" fmla="*/ 9 h 229"/>
                      <a:gd name="T14" fmla="*/ 49 w 264"/>
                      <a:gd name="T15" fmla="*/ 27 h 229"/>
                      <a:gd name="T16" fmla="*/ 23 w 264"/>
                      <a:gd name="T17" fmla="*/ 50 h 229"/>
                      <a:gd name="T18" fmla="*/ 6 w 264"/>
                      <a:gd name="T19" fmla="*/ 81 h 229"/>
                      <a:gd name="T20" fmla="*/ 0 w 264"/>
                      <a:gd name="T21" fmla="*/ 115 h 229"/>
                      <a:gd name="T22" fmla="*/ 6 w 264"/>
                      <a:gd name="T23" fmla="*/ 149 h 229"/>
                      <a:gd name="T24" fmla="*/ 23 w 264"/>
                      <a:gd name="T25" fmla="*/ 178 h 229"/>
                      <a:gd name="T26" fmla="*/ 49 w 264"/>
                      <a:gd name="T27" fmla="*/ 203 h 229"/>
                      <a:gd name="T28" fmla="*/ 81 w 264"/>
                      <a:gd name="T29" fmla="*/ 221 h 229"/>
                      <a:gd name="T30" fmla="*/ 119 w 264"/>
                      <a:gd name="T31" fmla="*/ 229 h 229"/>
                      <a:gd name="T32" fmla="*/ 159 w 264"/>
                      <a:gd name="T33" fmla="*/ 227 h 229"/>
                      <a:gd name="T34" fmla="*/ 196 w 264"/>
                      <a:gd name="T35" fmla="*/ 215 h 229"/>
                      <a:gd name="T36" fmla="*/ 226 w 264"/>
                      <a:gd name="T37" fmla="*/ 196 h 229"/>
                      <a:gd name="T38" fmla="*/ 249 w 264"/>
                      <a:gd name="T39" fmla="*/ 169 h 229"/>
                      <a:gd name="T40" fmla="*/ 262 w 264"/>
                      <a:gd name="T41" fmla="*/ 137 h 229"/>
                      <a:gd name="T42" fmla="*/ 235 w 264"/>
                      <a:gd name="T43" fmla="*/ 115 h 229"/>
                      <a:gd name="T44" fmla="*/ 231 w 264"/>
                      <a:gd name="T45" fmla="*/ 142 h 229"/>
                      <a:gd name="T46" fmla="*/ 218 w 264"/>
                      <a:gd name="T47" fmla="*/ 164 h 229"/>
                      <a:gd name="T48" fmla="*/ 198 w 264"/>
                      <a:gd name="T49" fmla="*/ 184 h 229"/>
                      <a:gd name="T50" fmla="*/ 172 w 264"/>
                      <a:gd name="T51" fmla="*/ 197 h 229"/>
                      <a:gd name="T52" fmla="*/ 144 w 264"/>
                      <a:gd name="T53" fmla="*/ 203 h 229"/>
                      <a:gd name="T54" fmla="*/ 112 w 264"/>
                      <a:gd name="T55" fmla="*/ 202 h 229"/>
                      <a:gd name="T56" fmla="*/ 83 w 264"/>
                      <a:gd name="T57" fmla="*/ 193 h 229"/>
                      <a:gd name="T58" fmla="*/ 59 w 264"/>
                      <a:gd name="T59" fmla="*/ 177 h 229"/>
                      <a:gd name="T60" fmla="*/ 42 w 264"/>
                      <a:gd name="T61" fmla="*/ 157 h 229"/>
                      <a:gd name="T62" fmla="*/ 32 w 264"/>
                      <a:gd name="T63" fmla="*/ 132 h 229"/>
                      <a:gd name="T64" fmla="*/ 30 w 264"/>
                      <a:gd name="T65" fmla="*/ 106 h 229"/>
                      <a:gd name="T66" fmla="*/ 38 w 264"/>
                      <a:gd name="T67" fmla="*/ 80 h 229"/>
                      <a:gd name="T68" fmla="*/ 53 w 264"/>
                      <a:gd name="T69" fmla="*/ 58 h 229"/>
                      <a:gd name="T70" fmla="*/ 75 w 264"/>
                      <a:gd name="T71" fmla="*/ 41 h 229"/>
                      <a:gd name="T72" fmla="*/ 102 w 264"/>
                      <a:gd name="T73" fmla="*/ 30 h 229"/>
                      <a:gd name="T74" fmla="*/ 133 w 264"/>
                      <a:gd name="T75" fmla="*/ 26 h 229"/>
                      <a:gd name="T76" fmla="*/ 162 w 264"/>
                      <a:gd name="T77" fmla="*/ 30 h 229"/>
                      <a:gd name="T78" fmla="*/ 190 w 264"/>
                      <a:gd name="T79" fmla="*/ 41 h 229"/>
                      <a:gd name="T80" fmla="*/ 212 w 264"/>
                      <a:gd name="T81" fmla="*/ 58 h 229"/>
                      <a:gd name="T82" fmla="*/ 228 w 264"/>
                      <a:gd name="T83" fmla="*/ 80 h 229"/>
                      <a:gd name="T84" fmla="*/ 235 w 264"/>
                      <a:gd name="T85" fmla="*/ 106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64" h="229">
                        <a:moveTo>
                          <a:pt x="264" y="115"/>
                        </a:moveTo>
                        <a:lnTo>
                          <a:pt x="264" y="103"/>
                        </a:lnTo>
                        <a:lnTo>
                          <a:pt x="262" y="91"/>
                        </a:lnTo>
                        <a:lnTo>
                          <a:pt x="258" y="81"/>
                        </a:lnTo>
                        <a:lnTo>
                          <a:pt x="254" y="70"/>
                        </a:lnTo>
                        <a:lnTo>
                          <a:pt x="249" y="61"/>
                        </a:lnTo>
                        <a:lnTo>
                          <a:pt x="242" y="50"/>
                        </a:lnTo>
                        <a:lnTo>
                          <a:pt x="235" y="42"/>
                        </a:lnTo>
                        <a:lnTo>
                          <a:pt x="226" y="34"/>
                        </a:lnTo>
                        <a:lnTo>
                          <a:pt x="217" y="27"/>
                        </a:lnTo>
                        <a:lnTo>
                          <a:pt x="206" y="19"/>
                        </a:lnTo>
                        <a:lnTo>
                          <a:pt x="196" y="14"/>
                        </a:lnTo>
                        <a:lnTo>
                          <a:pt x="184" y="9"/>
                        </a:lnTo>
                        <a:lnTo>
                          <a:pt x="172" y="5"/>
                        </a:lnTo>
                        <a:lnTo>
                          <a:pt x="159" y="3"/>
                        </a:lnTo>
                        <a:lnTo>
                          <a:pt x="146" y="1"/>
                        </a:lnTo>
                        <a:lnTo>
                          <a:pt x="133" y="0"/>
                        </a:lnTo>
                        <a:lnTo>
                          <a:pt x="119" y="1"/>
                        </a:lnTo>
                        <a:lnTo>
                          <a:pt x="106" y="3"/>
                        </a:lnTo>
                        <a:lnTo>
                          <a:pt x="94" y="5"/>
                        </a:lnTo>
                        <a:lnTo>
                          <a:pt x="81" y="9"/>
                        </a:lnTo>
                        <a:lnTo>
                          <a:pt x="70" y="14"/>
                        </a:lnTo>
                        <a:lnTo>
                          <a:pt x="58" y="19"/>
                        </a:lnTo>
                        <a:lnTo>
                          <a:pt x="49" y="27"/>
                        </a:lnTo>
                        <a:lnTo>
                          <a:pt x="39" y="34"/>
                        </a:lnTo>
                        <a:lnTo>
                          <a:pt x="31" y="42"/>
                        </a:lnTo>
                        <a:lnTo>
                          <a:pt x="23" y="50"/>
                        </a:lnTo>
                        <a:lnTo>
                          <a:pt x="17" y="61"/>
                        </a:lnTo>
                        <a:lnTo>
                          <a:pt x="11" y="70"/>
                        </a:lnTo>
                        <a:lnTo>
                          <a:pt x="6" y="81"/>
                        </a:lnTo>
                        <a:lnTo>
                          <a:pt x="2" y="91"/>
                        </a:lnTo>
                        <a:lnTo>
                          <a:pt x="1" y="103"/>
                        </a:lnTo>
                        <a:lnTo>
                          <a:pt x="0" y="115"/>
                        </a:lnTo>
                        <a:lnTo>
                          <a:pt x="1" y="126"/>
                        </a:lnTo>
                        <a:lnTo>
                          <a:pt x="2" y="137"/>
                        </a:lnTo>
                        <a:lnTo>
                          <a:pt x="6" y="149"/>
                        </a:lnTo>
                        <a:lnTo>
                          <a:pt x="11" y="159"/>
                        </a:lnTo>
                        <a:lnTo>
                          <a:pt x="17" y="169"/>
                        </a:lnTo>
                        <a:lnTo>
                          <a:pt x="23" y="178"/>
                        </a:lnTo>
                        <a:lnTo>
                          <a:pt x="31" y="188"/>
                        </a:lnTo>
                        <a:lnTo>
                          <a:pt x="39" y="196"/>
                        </a:lnTo>
                        <a:lnTo>
                          <a:pt x="49" y="203"/>
                        </a:lnTo>
                        <a:lnTo>
                          <a:pt x="58" y="209"/>
                        </a:lnTo>
                        <a:lnTo>
                          <a:pt x="70" y="215"/>
                        </a:lnTo>
                        <a:lnTo>
                          <a:pt x="81" y="221"/>
                        </a:lnTo>
                        <a:lnTo>
                          <a:pt x="94" y="224"/>
                        </a:lnTo>
                        <a:lnTo>
                          <a:pt x="106" y="227"/>
                        </a:lnTo>
                        <a:lnTo>
                          <a:pt x="119" y="229"/>
                        </a:lnTo>
                        <a:lnTo>
                          <a:pt x="133" y="229"/>
                        </a:lnTo>
                        <a:lnTo>
                          <a:pt x="146" y="229"/>
                        </a:lnTo>
                        <a:lnTo>
                          <a:pt x="159" y="227"/>
                        </a:lnTo>
                        <a:lnTo>
                          <a:pt x="172" y="224"/>
                        </a:lnTo>
                        <a:lnTo>
                          <a:pt x="184" y="221"/>
                        </a:lnTo>
                        <a:lnTo>
                          <a:pt x="196" y="215"/>
                        </a:lnTo>
                        <a:lnTo>
                          <a:pt x="206" y="209"/>
                        </a:lnTo>
                        <a:lnTo>
                          <a:pt x="217" y="203"/>
                        </a:lnTo>
                        <a:lnTo>
                          <a:pt x="226" y="196"/>
                        </a:lnTo>
                        <a:lnTo>
                          <a:pt x="235" y="188"/>
                        </a:lnTo>
                        <a:lnTo>
                          <a:pt x="242" y="178"/>
                        </a:lnTo>
                        <a:lnTo>
                          <a:pt x="249" y="169"/>
                        </a:lnTo>
                        <a:lnTo>
                          <a:pt x="254" y="159"/>
                        </a:lnTo>
                        <a:lnTo>
                          <a:pt x="258" y="149"/>
                        </a:lnTo>
                        <a:lnTo>
                          <a:pt x="262" y="137"/>
                        </a:lnTo>
                        <a:lnTo>
                          <a:pt x="264" y="126"/>
                        </a:lnTo>
                        <a:lnTo>
                          <a:pt x="264" y="115"/>
                        </a:lnTo>
                        <a:close/>
                        <a:moveTo>
                          <a:pt x="235" y="115"/>
                        </a:moveTo>
                        <a:lnTo>
                          <a:pt x="235" y="124"/>
                        </a:lnTo>
                        <a:lnTo>
                          <a:pt x="234" y="132"/>
                        </a:lnTo>
                        <a:lnTo>
                          <a:pt x="231" y="142"/>
                        </a:lnTo>
                        <a:lnTo>
                          <a:pt x="228" y="150"/>
                        </a:lnTo>
                        <a:lnTo>
                          <a:pt x="223" y="157"/>
                        </a:lnTo>
                        <a:lnTo>
                          <a:pt x="218" y="164"/>
                        </a:lnTo>
                        <a:lnTo>
                          <a:pt x="212" y="171"/>
                        </a:lnTo>
                        <a:lnTo>
                          <a:pt x="205" y="177"/>
                        </a:lnTo>
                        <a:lnTo>
                          <a:pt x="198" y="184"/>
                        </a:lnTo>
                        <a:lnTo>
                          <a:pt x="190" y="189"/>
                        </a:lnTo>
                        <a:lnTo>
                          <a:pt x="181" y="193"/>
                        </a:lnTo>
                        <a:lnTo>
                          <a:pt x="172" y="197"/>
                        </a:lnTo>
                        <a:lnTo>
                          <a:pt x="162" y="200"/>
                        </a:lnTo>
                        <a:lnTo>
                          <a:pt x="153" y="202"/>
                        </a:lnTo>
                        <a:lnTo>
                          <a:pt x="144" y="203"/>
                        </a:lnTo>
                        <a:lnTo>
                          <a:pt x="133" y="204"/>
                        </a:lnTo>
                        <a:lnTo>
                          <a:pt x="122" y="203"/>
                        </a:lnTo>
                        <a:lnTo>
                          <a:pt x="112" y="202"/>
                        </a:lnTo>
                        <a:lnTo>
                          <a:pt x="102" y="200"/>
                        </a:lnTo>
                        <a:lnTo>
                          <a:pt x="93" y="197"/>
                        </a:lnTo>
                        <a:lnTo>
                          <a:pt x="83" y="193"/>
                        </a:lnTo>
                        <a:lnTo>
                          <a:pt x="75" y="189"/>
                        </a:lnTo>
                        <a:lnTo>
                          <a:pt x="68" y="184"/>
                        </a:lnTo>
                        <a:lnTo>
                          <a:pt x="59" y="177"/>
                        </a:lnTo>
                        <a:lnTo>
                          <a:pt x="53" y="171"/>
                        </a:lnTo>
                        <a:lnTo>
                          <a:pt x="48" y="164"/>
                        </a:lnTo>
                        <a:lnTo>
                          <a:pt x="42" y="157"/>
                        </a:lnTo>
                        <a:lnTo>
                          <a:pt x="38" y="150"/>
                        </a:lnTo>
                        <a:lnTo>
                          <a:pt x="34" y="142"/>
                        </a:lnTo>
                        <a:lnTo>
                          <a:pt x="32" y="132"/>
                        </a:lnTo>
                        <a:lnTo>
                          <a:pt x="30" y="124"/>
                        </a:lnTo>
                        <a:lnTo>
                          <a:pt x="30" y="115"/>
                        </a:lnTo>
                        <a:lnTo>
                          <a:pt x="30" y="106"/>
                        </a:lnTo>
                        <a:lnTo>
                          <a:pt x="32" y="96"/>
                        </a:lnTo>
                        <a:lnTo>
                          <a:pt x="34" y="88"/>
                        </a:lnTo>
                        <a:lnTo>
                          <a:pt x="38" y="80"/>
                        </a:lnTo>
                        <a:lnTo>
                          <a:pt x="42" y="72"/>
                        </a:lnTo>
                        <a:lnTo>
                          <a:pt x="48" y="65"/>
                        </a:lnTo>
                        <a:lnTo>
                          <a:pt x="53" y="58"/>
                        </a:lnTo>
                        <a:lnTo>
                          <a:pt x="59" y="51"/>
                        </a:lnTo>
                        <a:lnTo>
                          <a:pt x="68" y="46"/>
                        </a:lnTo>
                        <a:lnTo>
                          <a:pt x="75" y="41"/>
                        </a:lnTo>
                        <a:lnTo>
                          <a:pt x="83" y="37"/>
                        </a:lnTo>
                        <a:lnTo>
                          <a:pt x="93" y="33"/>
                        </a:lnTo>
                        <a:lnTo>
                          <a:pt x="102" y="30"/>
                        </a:lnTo>
                        <a:lnTo>
                          <a:pt x="112" y="28"/>
                        </a:lnTo>
                        <a:lnTo>
                          <a:pt x="122" y="27"/>
                        </a:lnTo>
                        <a:lnTo>
                          <a:pt x="133" y="26"/>
                        </a:lnTo>
                        <a:lnTo>
                          <a:pt x="144" y="27"/>
                        </a:lnTo>
                        <a:lnTo>
                          <a:pt x="153" y="28"/>
                        </a:lnTo>
                        <a:lnTo>
                          <a:pt x="162" y="30"/>
                        </a:lnTo>
                        <a:lnTo>
                          <a:pt x="172" y="33"/>
                        </a:lnTo>
                        <a:lnTo>
                          <a:pt x="181" y="37"/>
                        </a:lnTo>
                        <a:lnTo>
                          <a:pt x="190" y="41"/>
                        </a:lnTo>
                        <a:lnTo>
                          <a:pt x="198" y="46"/>
                        </a:lnTo>
                        <a:lnTo>
                          <a:pt x="205" y="51"/>
                        </a:lnTo>
                        <a:lnTo>
                          <a:pt x="212" y="58"/>
                        </a:lnTo>
                        <a:lnTo>
                          <a:pt x="218" y="65"/>
                        </a:lnTo>
                        <a:lnTo>
                          <a:pt x="223" y="72"/>
                        </a:lnTo>
                        <a:lnTo>
                          <a:pt x="228" y="80"/>
                        </a:lnTo>
                        <a:lnTo>
                          <a:pt x="231" y="88"/>
                        </a:lnTo>
                        <a:lnTo>
                          <a:pt x="234" y="96"/>
                        </a:lnTo>
                        <a:lnTo>
                          <a:pt x="235" y="106"/>
                        </a:lnTo>
                        <a:lnTo>
                          <a:pt x="235" y="115"/>
                        </a:lnTo>
                        <a:close/>
                      </a:path>
                    </a:pathLst>
                  </a:custGeom>
                  <a:solidFill>
                    <a:srgbClr val="BFE3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1" name="Freeform 7967">
                    <a:extLst>
                      <a:ext uri="{FF2B5EF4-FFF2-40B4-BE49-F238E27FC236}">
                        <a16:creationId xmlns:a16="http://schemas.microsoft.com/office/drawing/2014/main" xmlns="" id="{C82EE20D-EA42-4927-8784-8FE438E3D7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7" y="1259"/>
                    <a:ext cx="39" cy="41"/>
                  </a:xfrm>
                  <a:custGeom>
                    <a:avLst/>
                    <a:gdLst>
                      <a:gd name="T0" fmla="*/ 232 w 234"/>
                      <a:gd name="T1" fmla="*/ 81 h 203"/>
                      <a:gd name="T2" fmla="*/ 220 w 234"/>
                      <a:gd name="T3" fmla="*/ 54 h 203"/>
                      <a:gd name="T4" fmla="*/ 200 w 234"/>
                      <a:gd name="T5" fmla="*/ 30 h 203"/>
                      <a:gd name="T6" fmla="*/ 173 w 234"/>
                      <a:gd name="T7" fmla="*/ 13 h 203"/>
                      <a:gd name="T8" fmla="*/ 141 w 234"/>
                      <a:gd name="T9" fmla="*/ 2 h 203"/>
                      <a:gd name="T10" fmla="*/ 105 w 234"/>
                      <a:gd name="T11" fmla="*/ 0 h 203"/>
                      <a:gd name="T12" fmla="*/ 71 w 234"/>
                      <a:gd name="T13" fmla="*/ 8 h 203"/>
                      <a:gd name="T14" fmla="*/ 42 w 234"/>
                      <a:gd name="T15" fmla="*/ 23 h 203"/>
                      <a:gd name="T16" fmla="*/ 18 w 234"/>
                      <a:gd name="T17" fmla="*/ 44 h 203"/>
                      <a:gd name="T18" fmla="*/ 4 w 234"/>
                      <a:gd name="T19" fmla="*/ 71 h 203"/>
                      <a:gd name="T20" fmla="*/ 0 w 234"/>
                      <a:gd name="T21" fmla="*/ 102 h 203"/>
                      <a:gd name="T22" fmla="*/ 4 w 234"/>
                      <a:gd name="T23" fmla="*/ 132 h 203"/>
                      <a:gd name="T24" fmla="*/ 18 w 234"/>
                      <a:gd name="T25" fmla="*/ 158 h 203"/>
                      <a:gd name="T26" fmla="*/ 42 w 234"/>
                      <a:gd name="T27" fmla="*/ 180 h 203"/>
                      <a:gd name="T28" fmla="*/ 71 w 234"/>
                      <a:gd name="T29" fmla="*/ 195 h 203"/>
                      <a:gd name="T30" fmla="*/ 105 w 234"/>
                      <a:gd name="T31" fmla="*/ 202 h 203"/>
                      <a:gd name="T32" fmla="*/ 141 w 234"/>
                      <a:gd name="T33" fmla="*/ 201 h 203"/>
                      <a:gd name="T34" fmla="*/ 173 w 234"/>
                      <a:gd name="T35" fmla="*/ 191 h 203"/>
                      <a:gd name="T36" fmla="*/ 200 w 234"/>
                      <a:gd name="T37" fmla="*/ 174 h 203"/>
                      <a:gd name="T38" fmla="*/ 220 w 234"/>
                      <a:gd name="T39" fmla="*/ 150 h 203"/>
                      <a:gd name="T40" fmla="*/ 232 w 234"/>
                      <a:gd name="T41" fmla="*/ 122 h 203"/>
                      <a:gd name="T42" fmla="*/ 205 w 234"/>
                      <a:gd name="T43" fmla="*/ 102 h 203"/>
                      <a:gd name="T44" fmla="*/ 201 w 234"/>
                      <a:gd name="T45" fmla="*/ 124 h 203"/>
                      <a:gd name="T46" fmla="*/ 189 w 234"/>
                      <a:gd name="T47" fmla="*/ 144 h 203"/>
                      <a:gd name="T48" fmla="*/ 173 w 234"/>
                      <a:gd name="T49" fmla="*/ 160 h 203"/>
                      <a:gd name="T50" fmla="*/ 151 w 234"/>
                      <a:gd name="T51" fmla="*/ 172 h 203"/>
                      <a:gd name="T52" fmla="*/ 125 w 234"/>
                      <a:gd name="T53" fmla="*/ 178 h 203"/>
                      <a:gd name="T54" fmla="*/ 99 w 234"/>
                      <a:gd name="T55" fmla="*/ 177 h 203"/>
                      <a:gd name="T56" fmla="*/ 74 w 234"/>
                      <a:gd name="T57" fmla="*/ 169 h 203"/>
                      <a:gd name="T58" fmla="*/ 54 w 234"/>
                      <a:gd name="T59" fmla="*/ 155 h 203"/>
                      <a:gd name="T60" fmla="*/ 39 w 234"/>
                      <a:gd name="T61" fmla="*/ 138 h 203"/>
                      <a:gd name="T62" fmla="*/ 30 w 234"/>
                      <a:gd name="T63" fmla="*/ 117 h 203"/>
                      <a:gd name="T64" fmla="*/ 29 w 234"/>
                      <a:gd name="T65" fmla="*/ 94 h 203"/>
                      <a:gd name="T66" fmla="*/ 35 w 234"/>
                      <a:gd name="T67" fmla="*/ 72 h 203"/>
                      <a:gd name="T68" fmla="*/ 48 w 234"/>
                      <a:gd name="T69" fmla="*/ 54 h 203"/>
                      <a:gd name="T70" fmla="*/ 67 w 234"/>
                      <a:gd name="T71" fmla="*/ 38 h 203"/>
                      <a:gd name="T72" fmla="*/ 91 w 234"/>
                      <a:gd name="T73" fmla="*/ 29 h 203"/>
                      <a:gd name="T74" fmla="*/ 117 w 234"/>
                      <a:gd name="T75" fmla="*/ 25 h 203"/>
                      <a:gd name="T76" fmla="*/ 143 w 234"/>
                      <a:gd name="T77" fmla="*/ 29 h 203"/>
                      <a:gd name="T78" fmla="*/ 165 w 234"/>
                      <a:gd name="T79" fmla="*/ 38 h 203"/>
                      <a:gd name="T80" fmla="*/ 184 w 234"/>
                      <a:gd name="T81" fmla="*/ 54 h 203"/>
                      <a:gd name="T82" fmla="*/ 197 w 234"/>
                      <a:gd name="T83" fmla="*/ 72 h 203"/>
                      <a:gd name="T84" fmla="*/ 205 w 234"/>
                      <a:gd name="T85" fmla="*/ 94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34" h="203">
                        <a:moveTo>
                          <a:pt x="234" y="102"/>
                        </a:moveTo>
                        <a:lnTo>
                          <a:pt x="233" y="92"/>
                        </a:lnTo>
                        <a:lnTo>
                          <a:pt x="232" y="81"/>
                        </a:lnTo>
                        <a:lnTo>
                          <a:pt x="228" y="71"/>
                        </a:lnTo>
                        <a:lnTo>
                          <a:pt x="225" y="62"/>
                        </a:lnTo>
                        <a:lnTo>
                          <a:pt x="220" y="54"/>
                        </a:lnTo>
                        <a:lnTo>
                          <a:pt x="214" y="44"/>
                        </a:lnTo>
                        <a:lnTo>
                          <a:pt x="207" y="37"/>
                        </a:lnTo>
                        <a:lnTo>
                          <a:pt x="200" y="30"/>
                        </a:lnTo>
                        <a:lnTo>
                          <a:pt x="191" y="23"/>
                        </a:lnTo>
                        <a:lnTo>
                          <a:pt x="182" y="18"/>
                        </a:lnTo>
                        <a:lnTo>
                          <a:pt x="173" y="13"/>
                        </a:lnTo>
                        <a:lnTo>
                          <a:pt x="162" y="8"/>
                        </a:lnTo>
                        <a:lnTo>
                          <a:pt x="151" y="4"/>
                        </a:lnTo>
                        <a:lnTo>
                          <a:pt x="141" y="2"/>
                        </a:lnTo>
                        <a:lnTo>
                          <a:pt x="129" y="0"/>
                        </a:lnTo>
                        <a:lnTo>
                          <a:pt x="117" y="0"/>
                        </a:lnTo>
                        <a:lnTo>
                          <a:pt x="105" y="0"/>
                        </a:lnTo>
                        <a:lnTo>
                          <a:pt x="93" y="2"/>
                        </a:lnTo>
                        <a:lnTo>
                          <a:pt x="81" y="4"/>
                        </a:lnTo>
                        <a:lnTo>
                          <a:pt x="71" y="8"/>
                        </a:lnTo>
                        <a:lnTo>
                          <a:pt x="60" y="13"/>
                        </a:lnTo>
                        <a:lnTo>
                          <a:pt x="50" y="18"/>
                        </a:lnTo>
                        <a:lnTo>
                          <a:pt x="42" y="23"/>
                        </a:lnTo>
                        <a:lnTo>
                          <a:pt x="34" y="30"/>
                        </a:lnTo>
                        <a:lnTo>
                          <a:pt x="26" y="37"/>
                        </a:lnTo>
                        <a:lnTo>
                          <a:pt x="18" y="44"/>
                        </a:lnTo>
                        <a:lnTo>
                          <a:pt x="14" y="54"/>
                        </a:lnTo>
                        <a:lnTo>
                          <a:pt x="8" y="62"/>
                        </a:lnTo>
                        <a:lnTo>
                          <a:pt x="4" y="71"/>
                        </a:lnTo>
                        <a:lnTo>
                          <a:pt x="2" y="81"/>
                        </a:lnTo>
                        <a:lnTo>
                          <a:pt x="0" y="92"/>
                        </a:lnTo>
                        <a:lnTo>
                          <a:pt x="0" y="102"/>
                        </a:lnTo>
                        <a:lnTo>
                          <a:pt x="0" y="112"/>
                        </a:lnTo>
                        <a:lnTo>
                          <a:pt x="2" y="122"/>
                        </a:lnTo>
                        <a:lnTo>
                          <a:pt x="4" y="132"/>
                        </a:lnTo>
                        <a:lnTo>
                          <a:pt x="8" y="141"/>
                        </a:lnTo>
                        <a:lnTo>
                          <a:pt x="14" y="150"/>
                        </a:lnTo>
                        <a:lnTo>
                          <a:pt x="18" y="158"/>
                        </a:lnTo>
                        <a:lnTo>
                          <a:pt x="26" y="166"/>
                        </a:lnTo>
                        <a:lnTo>
                          <a:pt x="34" y="174"/>
                        </a:lnTo>
                        <a:lnTo>
                          <a:pt x="42" y="180"/>
                        </a:lnTo>
                        <a:lnTo>
                          <a:pt x="50" y="186"/>
                        </a:lnTo>
                        <a:lnTo>
                          <a:pt x="60" y="191"/>
                        </a:lnTo>
                        <a:lnTo>
                          <a:pt x="71" y="195"/>
                        </a:lnTo>
                        <a:lnTo>
                          <a:pt x="81" y="198"/>
                        </a:lnTo>
                        <a:lnTo>
                          <a:pt x="93" y="201"/>
                        </a:lnTo>
                        <a:lnTo>
                          <a:pt x="105" y="202"/>
                        </a:lnTo>
                        <a:lnTo>
                          <a:pt x="117" y="203"/>
                        </a:lnTo>
                        <a:lnTo>
                          <a:pt x="129" y="202"/>
                        </a:lnTo>
                        <a:lnTo>
                          <a:pt x="141" y="201"/>
                        </a:lnTo>
                        <a:lnTo>
                          <a:pt x="151" y="198"/>
                        </a:lnTo>
                        <a:lnTo>
                          <a:pt x="162" y="195"/>
                        </a:lnTo>
                        <a:lnTo>
                          <a:pt x="173" y="191"/>
                        </a:lnTo>
                        <a:lnTo>
                          <a:pt x="182" y="186"/>
                        </a:lnTo>
                        <a:lnTo>
                          <a:pt x="191" y="180"/>
                        </a:lnTo>
                        <a:lnTo>
                          <a:pt x="200" y="174"/>
                        </a:lnTo>
                        <a:lnTo>
                          <a:pt x="207" y="166"/>
                        </a:lnTo>
                        <a:lnTo>
                          <a:pt x="214" y="158"/>
                        </a:lnTo>
                        <a:lnTo>
                          <a:pt x="220" y="150"/>
                        </a:lnTo>
                        <a:lnTo>
                          <a:pt x="225" y="141"/>
                        </a:lnTo>
                        <a:lnTo>
                          <a:pt x="228" y="132"/>
                        </a:lnTo>
                        <a:lnTo>
                          <a:pt x="232" y="122"/>
                        </a:lnTo>
                        <a:lnTo>
                          <a:pt x="233" y="112"/>
                        </a:lnTo>
                        <a:lnTo>
                          <a:pt x="234" y="102"/>
                        </a:lnTo>
                        <a:close/>
                        <a:moveTo>
                          <a:pt x="205" y="102"/>
                        </a:moveTo>
                        <a:lnTo>
                          <a:pt x="205" y="109"/>
                        </a:lnTo>
                        <a:lnTo>
                          <a:pt x="203" y="117"/>
                        </a:lnTo>
                        <a:lnTo>
                          <a:pt x="201" y="124"/>
                        </a:lnTo>
                        <a:lnTo>
                          <a:pt x="197" y="132"/>
                        </a:lnTo>
                        <a:lnTo>
                          <a:pt x="194" y="138"/>
                        </a:lnTo>
                        <a:lnTo>
                          <a:pt x="189" y="144"/>
                        </a:lnTo>
                        <a:lnTo>
                          <a:pt x="184" y="150"/>
                        </a:lnTo>
                        <a:lnTo>
                          <a:pt x="178" y="155"/>
                        </a:lnTo>
                        <a:lnTo>
                          <a:pt x="173" y="160"/>
                        </a:lnTo>
                        <a:lnTo>
                          <a:pt x="165" y="164"/>
                        </a:lnTo>
                        <a:lnTo>
                          <a:pt x="158" y="169"/>
                        </a:lnTo>
                        <a:lnTo>
                          <a:pt x="151" y="172"/>
                        </a:lnTo>
                        <a:lnTo>
                          <a:pt x="143" y="175"/>
                        </a:lnTo>
                        <a:lnTo>
                          <a:pt x="135" y="177"/>
                        </a:lnTo>
                        <a:lnTo>
                          <a:pt x="125" y="178"/>
                        </a:lnTo>
                        <a:lnTo>
                          <a:pt x="117" y="178"/>
                        </a:lnTo>
                        <a:lnTo>
                          <a:pt x="107" y="178"/>
                        </a:lnTo>
                        <a:lnTo>
                          <a:pt x="99" y="177"/>
                        </a:lnTo>
                        <a:lnTo>
                          <a:pt x="91" y="175"/>
                        </a:lnTo>
                        <a:lnTo>
                          <a:pt x="82" y="172"/>
                        </a:lnTo>
                        <a:lnTo>
                          <a:pt x="74" y="169"/>
                        </a:lnTo>
                        <a:lnTo>
                          <a:pt x="67" y="164"/>
                        </a:lnTo>
                        <a:lnTo>
                          <a:pt x="60" y="160"/>
                        </a:lnTo>
                        <a:lnTo>
                          <a:pt x="54" y="155"/>
                        </a:lnTo>
                        <a:lnTo>
                          <a:pt x="48" y="150"/>
                        </a:lnTo>
                        <a:lnTo>
                          <a:pt x="43" y="144"/>
                        </a:lnTo>
                        <a:lnTo>
                          <a:pt x="39" y="138"/>
                        </a:lnTo>
                        <a:lnTo>
                          <a:pt x="35" y="132"/>
                        </a:lnTo>
                        <a:lnTo>
                          <a:pt x="33" y="124"/>
                        </a:lnTo>
                        <a:lnTo>
                          <a:pt x="30" y="117"/>
                        </a:lnTo>
                        <a:lnTo>
                          <a:pt x="29" y="109"/>
                        </a:lnTo>
                        <a:lnTo>
                          <a:pt x="28" y="102"/>
                        </a:lnTo>
                        <a:lnTo>
                          <a:pt x="29" y="94"/>
                        </a:lnTo>
                        <a:lnTo>
                          <a:pt x="30" y="86"/>
                        </a:lnTo>
                        <a:lnTo>
                          <a:pt x="33" y="79"/>
                        </a:lnTo>
                        <a:lnTo>
                          <a:pt x="35" y="72"/>
                        </a:lnTo>
                        <a:lnTo>
                          <a:pt x="39" y="65"/>
                        </a:lnTo>
                        <a:lnTo>
                          <a:pt x="43" y="59"/>
                        </a:lnTo>
                        <a:lnTo>
                          <a:pt x="48" y="54"/>
                        </a:lnTo>
                        <a:lnTo>
                          <a:pt x="54" y="48"/>
                        </a:lnTo>
                        <a:lnTo>
                          <a:pt x="60" y="42"/>
                        </a:lnTo>
                        <a:lnTo>
                          <a:pt x="67" y="38"/>
                        </a:lnTo>
                        <a:lnTo>
                          <a:pt x="74" y="34"/>
                        </a:lnTo>
                        <a:lnTo>
                          <a:pt x="82" y="31"/>
                        </a:lnTo>
                        <a:lnTo>
                          <a:pt x="91" y="29"/>
                        </a:lnTo>
                        <a:lnTo>
                          <a:pt x="99" y="27"/>
                        </a:lnTo>
                        <a:lnTo>
                          <a:pt x="107" y="26"/>
                        </a:lnTo>
                        <a:lnTo>
                          <a:pt x="117" y="25"/>
                        </a:lnTo>
                        <a:lnTo>
                          <a:pt x="125" y="26"/>
                        </a:lnTo>
                        <a:lnTo>
                          <a:pt x="135" y="27"/>
                        </a:lnTo>
                        <a:lnTo>
                          <a:pt x="143" y="29"/>
                        </a:lnTo>
                        <a:lnTo>
                          <a:pt x="151" y="31"/>
                        </a:lnTo>
                        <a:lnTo>
                          <a:pt x="158" y="34"/>
                        </a:lnTo>
                        <a:lnTo>
                          <a:pt x="165" y="38"/>
                        </a:lnTo>
                        <a:lnTo>
                          <a:pt x="173" y="42"/>
                        </a:lnTo>
                        <a:lnTo>
                          <a:pt x="178" y="48"/>
                        </a:lnTo>
                        <a:lnTo>
                          <a:pt x="184" y="54"/>
                        </a:lnTo>
                        <a:lnTo>
                          <a:pt x="189" y="59"/>
                        </a:lnTo>
                        <a:lnTo>
                          <a:pt x="194" y="65"/>
                        </a:lnTo>
                        <a:lnTo>
                          <a:pt x="197" y="72"/>
                        </a:lnTo>
                        <a:lnTo>
                          <a:pt x="201" y="79"/>
                        </a:lnTo>
                        <a:lnTo>
                          <a:pt x="203" y="86"/>
                        </a:lnTo>
                        <a:lnTo>
                          <a:pt x="205" y="94"/>
                        </a:lnTo>
                        <a:lnTo>
                          <a:pt x="205" y="102"/>
                        </a:lnTo>
                        <a:close/>
                      </a:path>
                    </a:pathLst>
                  </a:custGeom>
                  <a:solidFill>
                    <a:srgbClr val="C5E5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2" name="Freeform 7968">
                    <a:extLst>
                      <a:ext uri="{FF2B5EF4-FFF2-40B4-BE49-F238E27FC236}">
                        <a16:creationId xmlns:a16="http://schemas.microsoft.com/office/drawing/2014/main" xmlns="" id="{CDE79F5F-41E1-4384-812D-F4043D2D65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9" y="1262"/>
                    <a:ext cx="34" cy="36"/>
                  </a:xfrm>
                  <a:custGeom>
                    <a:avLst/>
                    <a:gdLst>
                      <a:gd name="T0" fmla="*/ 204 w 205"/>
                      <a:gd name="T1" fmla="*/ 70 h 178"/>
                      <a:gd name="T2" fmla="*/ 193 w 205"/>
                      <a:gd name="T3" fmla="*/ 46 h 178"/>
                      <a:gd name="T4" fmla="*/ 175 w 205"/>
                      <a:gd name="T5" fmla="*/ 25 h 178"/>
                      <a:gd name="T6" fmla="*/ 151 w 205"/>
                      <a:gd name="T7" fmla="*/ 11 h 178"/>
                      <a:gd name="T8" fmla="*/ 123 w 205"/>
                      <a:gd name="T9" fmla="*/ 2 h 178"/>
                      <a:gd name="T10" fmla="*/ 92 w 205"/>
                      <a:gd name="T11" fmla="*/ 0 h 178"/>
                      <a:gd name="T12" fmla="*/ 63 w 205"/>
                      <a:gd name="T13" fmla="*/ 7 h 178"/>
                      <a:gd name="T14" fmla="*/ 36 w 205"/>
                      <a:gd name="T15" fmla="*/ 20 h 178"/>
                      <a:gd name="T16" fmla="*/ 18 w 205"/>
                      <a:gd name="T17" fmla="*/ 39 h 178"/>
                      <a:gd name="T18" fmla="*/ 4 w 205"/>
                      <a:gd name="T19" fmla="*/ 62 h 178"/>
                      <a:gd name="T20" fmla="*/ 0 w 205"/>
                      <a:gd name="T21" fmla="*/ 89 h 178"/>
                      <a:gd name="T22" fmla="*/ 4 w 205"/>
                      <a:gd name="T23" fmla="*/ 116 h 178"/>
                      <a:gd name="T24" fmla="*/ 18 w 205"/>
                      <a:gd name="T25" fmla="*/ 138 h 178"/>
                      <a:gd name="T26" fmla="*/ 36 w 205"/>
                      <a:gd name="T27" fmla="*/ 158 h 178"/>
                      <a:gd name="T28" fmla="*/ 63 w 205"/>
                      <a:gd name="T29" fmla="*/ 171 h 178"/>
                      <a:gd name="T30" fmla="*/ 92 w 205"/>
                      <a:gd name="T31" fmla="*/ 177 h 178"/>
                      <a:gd name="T32" fmla="*/ 123 w 205"/>
                      <a:gd name="T33" fmla="*/ 176 h 178"/>
                      <a:gd name="T34" fmla="*/ 151 w 205"/>
                      <a:gd name="T35" fmla="*/ 167 h 178"/>
                      <a:gd name="T36" fmla="*/ 175 w 205"/>
                      <a:gd name="T37" fmla="*/ 151 h 178"/>
                      <a:gd name="T38" fmla="*/ 193 w 205"/>
                      <a:gd name="T39" fmla="*/ 131 h 178"/>
                      <a:gd name="T40" fmla="*/ 204 w 205"/>
                      <a:gd name="T41" fmla="*/ 106 h 178"/>
                      <a:gd name="T42" fmla="*/ 176 w 205"/>
                      <a:gd name="T43" fmla="*/ 89 h 178"/>
                      <a:gd name="T44" fmla="*/ 173 w 205"/>
                      <a:gd name="T45" fmla="*/ 107 h 178"/>
                      <a:gd name="T46" fmla="*/ 163 w 205"/>
                      <a:gd name="T47" fmla="*/ 124 h 178"/>
                      <a:gd name="T48" fmla="*/ 149 w 205"/>
                      <a:gd name="T49" fmla="*/ 138 h 178"/>
                      <a:gd name="T50" fmla="*/ 131 w 205"/>
                      <a:gd name="T51" fmla="*/ 147 h 178"/>
                      <a:gd name="T52" fmla="*/ 110 w 205"/>
                      <a:gd name="T53" fmla="*/ 151 h 178"/>
                      <a:gd name="T54" fmla="*/ 87 w 205"/>
                      <a:gd name="T55" fmla="*/ 150 h 178"/>
                      <a:gd name="T56" fmla="*/ 67 w 205"/>
                      <a:gd name="T57" fmla="*/ 144 h 178"/>
                      <a:gd name="T58" fmla="*/ 51 w 205"/>
                      <a:gd name="T59" fmla="*/ 134 h 178"/>
                      <a:gd name="T60" fmla="*/ 38 w 205"/>
                      <a:gd name="T61" fmla="*/ 119 h 178"/>
                      <a:gd name="T62" fmla="*/ 31 w 205"/>
                      <a:gd name="T63" fmla="*/ 101 h 178"/>
                      <a:gd name="T64" fmla="*/ 29 w 205"/>
                      <a:gd name="T65" fmla="*/ 82 h 178"/>
                      <a:gd name="T66" fmla="*/ 35 w 205"/>
                      <a:gd name="T67" fmla="*/ 64 h 178"/>
                      <a:gd name="T68" fmla="*/ 46 w 205"/>
                      <a:gd name="T69" fmla="*/ 48 h 178"/>
                      <a:gd name="T70" fmla="*/ 61 w 205"/>
                      <a:gd name="T71" fmla="*/ 36 h 178"/>
                      <a:gd name="T72" fmla="*/ 80 w 205"/>
                      <a:gd name="T73" fmla="*/ 28 h 178"/>
                      <a:gd name="T74" fmla="*/ 103 w 205"/>
                      <a:gd name="T75" fmla="*/ 25 h 178"/>
                      <a:gd name="T76" fmla="*/ 124 w 205"/>
                      <a:gd name="T77" fmla="*/ 28 h 178"/>
                      <a:gd name="T78" fmla="*/ 143 w 205"/>
                      <a:gd name="T79" fmla="*/ 36 h 178"/>
                      <a:gd name="T80" fmla="*/ 159 w 205"/>
                      <a:gd name="T81" fmla="*/ 48 h 178"/>
                      <a:gd name="T82" fmla="*/ 170 w 205"/>
                      <a:gd name="T83" fmla="*/ 64 h 178"/>
                      <a:gd name="T84" fmla="*/ 175 w 205"/>
                      <a:gd name="T85" fmla="*/ 82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05" h="178">
                        <a:moveTo>
                          <a:pt x="205" y="89"/>
                        </a:moveTo>
                        <a:lnTo>
                          <a:pt x="205" y="80"/>
                        </a:lnTo>
                        <a:lnTo>
                          <a:pt x="204" y="70"/>
                        </a:lnTo>
                        <a:lnTo>
                          <a:pt x="201" y="62"/>
                        </a:lnTo>
                        <a:lnTo>
                          <a:pt x="198" y="54"/>
                        </a:lnTo>
                        <a:lnTo>
                          <a:pt x="193" y="46"/>
                        </a:lnTo>
                        <a:lnTo>
                          <a:pt x="188" y="39"/>
                        </a:lnTo>
                        <a:lnTo>
                          <a:pt x="182" y="32"/>
                        </a:lnTo>
                        <a:lnTo>
                          <a:pt x="175" y="25"/>
                        </a:lnTo>
                        <a:lnTo>
                          <a:pt x="168" y="20"/>
                        </a:lnTo>
                        <a:lnTo>
                          <a:pt x="160" y="15"/>
                        </a:lnTo>
                        <a:lnTo>
                          <a:pt x="151" y="11"/>
                        </a:lnTo>
                        <a:lnTo>
                          <a:pt x="142" y="7"/>
                        </a:lnTo>
                        <a:lnTo>
                          <a:pt x="132" y="4"/>
                        </a:lnTo>
                        <a:lnTo>
                          <a:pt x="123" y="2"/>
                        </a:lnTo>
                        <a:lnTo>
                          <a:pt x="114" y="0"/>
                        </a:lnTo>
                        <a:lnTo>
                          <a:pt x="103" y="0"/>
                        </a:lnTo>
                        <a:lnTo>
                          <a:pt x="92" y="0"/>
                        </a:lnTo>
                        <a:lnTo>
                          <a:pt x="82" y="2"/>
                        </a:lnTo>
                        <a:lnTo>
                          <a:pt x="72" y="4"/>
                        </a:lnTo>
                        <a:lnTo>
                          <a:pt x="63" y="7"/>
                        </a:lnTo>
                        <a:lnTo>
                          <a:pt x="53" y="11"/>
                        </a:lnTo>
                        <a:lnTo>
                          <a:pt x="45" y="15"/>
                        </a:lnTo>
                        <a:lnTo>
                          <a:pt x="36" y="20"/>
                        </a:lnTo>
                        <a:lnTo>
                          <a:pt x="29" y="25"/>
                        </a:lnTo>
                        <a:lnTo>
                          <a:pt x="23" y="32"/>
                        </a:lnTo>
                        <a:lnTo>
                          <a:pt x="18" y="39"/>
                        </a:lnTo>
                        <a:lnTo>
                          <a:pt x="12" y="46"/>
                        </a:lnTo>
                        <a:lnTo>
                          <a:pt x="8" y="54"/>
                        </a:lnTo>
                        <a:lnTo>
                          <a:pt x="4" y="62"/>
                        </a:lnTo>
                        <a:lnTo>
                          <a:pt x="2" y="70"/>
                        </a:lnTo>
                        <a:lnTo>
                          <a:pt x="0" y="80"/>
                        </a:lnTo>
                        <a:lnTo>
                          <a:pt x="0" y="89"/>
                        </a:lnTo>
                        <a:lnTo>
                          <a:pt x="0" y="98"/>
                        </a:lnTo>
                        <a:lnTo>
                          <a:pt x="2" y="106"/>
                        </a:lnTo>
                        <a:lnTo>
                          <a:pt x="4" y="116"/>
                        </a:lnTo>
                        <a:lnTo>
                          <a:pt x="8" y="124"/>
                        </a:lnTo>
                        <a:lnTo>
                          <a:pt x="12" y="131"/>
                        </a:lnTo>
                        <a:lnTo>
                          <a:pt x="18" y="138"/>
                        </a:lnTo>
                        <a:lnTo>
                          <a:pt x="23" y="145"/>
                        </a:lnTo>
                        <a:lnTo>
                          <a:pt x="29" y="151"/>
                        </a:lnTo>
                        <a:lnTo>
                          <a:pt x="36" y="158"/>
                        </a:lnTo>
                        <a:lnTo>
                          <a:pt x="45" y="163"/>
                        </a:lnTo>
                        <a:lnTo>
                          <a:pt x="53" y="167"/>
                        </a:lnTo>
                        <a:lnTo>
                          <a:pt x="63" y="171"/>
                        </a:lnTo>
                        <a:lnTo>
                          <a:pt x="72" y="174"/>
                        </a:lnTo>
                        <a:lnTo>
                          <a:pt x="82" y="176"/>
                        </a:lnTo>
                        <a:lnTo>
                          <a:pt x="92" y="177"/>
                        </a:lnTo>
                        <a:lnTo>
                          <a:pt x="103" y="178"/>
                        </a:lnTo>
                        <a:lnTo>
                          <a:pt x="114" y="177"/>
                        </a:lnTo>
                        <a:lnTo>
                          <a:pt x="123" y="176"/>
                        </a:lnTo>
                        <a:lnTo>
                          <a:pt x="132" y="174"/>
                        </a:lnTo>
                        <a:lnTo>
                          <a:pt x="142" y="171"/>
                        </a:lnTo>
                        <a:lnTo>
                          <a:pt x="151" y="167"/>
                        </a:lnTo>
                        <a:lnTo>
                          <a:pt x="160" y="163"/>
                        </a:lnTo>
                        <a:lnTo>
                          <a:pt x="168" y="158"/>
                        </a:lnTo>
                        <a:lnTo>
                          <a:pt x="175" y="151"/>
                        </a:lnTo>
                        <a:lnTo>
                          <a:pt x="182" y="145"/>
                        </a:lnTo>
                        <a:lnTo>
                          <a:pt x="188" y="138"/>
                        </a:lnTo>
                        <a:lnTo>
                          <a:pt x="193" y="131"/>
                        </a:lnTo>
                        <a:lnTo>
                          <a:pt x="198" y="124"/>
                        </a:lnTo>
                        <a:lnTo>
                          <a:pt x="201" y="116"/>
                        </a:lnTo>
                        <a:lnTo>
                          <a:pt x="204" y="106"/>
                        </a:lnTo>
                        <a:lnTo>
                          <a:pt x="205" y="98"/>
                        </a:lnTo>
                        <a:lnTo>
                          <a:pt x="205" y="89"/>
                        </a:lnTo>
                        <a:close/>
                        <a:moveTo>
                          <a:pt x="176" y="89"/>
                        </a:moveTo>
                        <a:lnTo>
                          <a:pt x="175" y="95"/>
                        </a:lnTo>
                        <a:lnTo>
                          <a:pt x="174" y="101"/>
                        </a:lnTo>
                        <a:lnTo>
                          <a:pt x="173" y="107"/>
                        </a:lnTo>
                        <a:lnTo>
                          <a:pt x="170" y="113"/>
                        </a:lnTo>
                        <a:lnTo>
                          <a:pt x="167" y="119"/>
                        </a:lnTo>
                        <a:lnTo>
                          <a:pt x="163" y="124"/>
                        </a:lnTo>
                        <a:lnTo>
                          <a:pt x="159" y="129"/>
                        </a:lnTo>
                        <a:lnTo>
                          <a:pt x="154" y="134"/>
                        </a:lnTo>
                        <a:lnTo>
                          <a:pt x="149" y="138"/>
                        </a:lnTo>
                        <a:lnTo>
                          <a:pt x="143" y="141"/>
                        </a:lnTo>
                        <a:lnTo>
                          <a:pt x="137" y="144"/>
                        </a:lnTo>
                        <a:lnTo>
                          <a:pt x="131" y="147"/>
                        </a:lnTo>
                        <a:lnTo>
                          <a:pt x="124" y="149"/>
                        </a:lnTo>
                        <a:lnTo>
                          <a:pt x="117" y="150"/>
                        </a:lnTo>
                        <a:lnTo>
                          <a:pt x="110" y="151"/>
                        </a:lnTo>
                        <a:lnTo>
                          <a:pt x="103" y="152"/>
                        </a:lnTo>
                        <a:lnTo>
                          <a:pt x="95" y="151"/>
                        </a:lnTo>
                        <a:lnTo>
                          <a:pt x="87" y="150"/>
                        </a:lnTo>
                        <a:lnTo>
                          <a:pt x="80" y="149"/>
                        </a:lnTo>
                        <a:lnTo>
                          <a:pt x="74" y="147"/>
                        </a:lnTo>
                        <a:lnTo>
                          <a:pt x="67" y="144"/>
                        </a:lnTo>
                        <a:lnTo>
                          <a:pt x="61" y="141"/>
                        </a:lnTo>
                        <a:lnTo>
                          <a:pt x="55" y="138"/>
                        </a:lnTo>
                        <a:lnTo>
                          <a:pt x="51" y="134"/>
                        </a:lnTo>
                        <a:lnTo>
                          <a:pt x="46" y="129"/>
                        </a:lnTo>
                        <a:lnTo>
                          <a:pt x="41" y="124"/>
                        </a:lnTo>
                        <a:lnTo>
                          <a:pt x="38" y="119"/>
                        </a:lnTo>
                        <a:lnTo>
                          <a:pt x="35" y="113"/>
                        </a:lnTo>
                        <a:lnTo>
                          <a:pt x="33" y="107"/>
                        </a:lnTo>
                        <a:lnTo>
                          <a:pt x="31" y="101"/>
                        </a:lnTo>
                        <a:lnTo>
                          <a:pt x="29" y="95"/>
                        </a:lnTo>
                        <a:lnTo>
                          <a:pt x="29" y="89"/>
                        </a:lnTo>
                        <a:lnTo>
                          <a:pt x="29" y="82"/>
                        </a:lnTo>
                        <a:lnTo>
                          <a:pt x="31" y="76"/>
                        </a:lnTo>
                        <a:lnTo>
                          <a:pt x="33" y="69"/>
                        </a:lnTo>
                        <a:lnTo>
                          <a:pt x="35" y="64"/>
                        </a:lnTo>
                        <a:lnTo>
                          <a:pt x="38" y="58"/>
                        </a:lnTo>
                        <a:lnTo>
                          <a:pt x="41" y="53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5" y="40"/>
                        </a:lnTo>
                        <a:lnTo>
                          <a:pt x="61" y="36"/>
                        </a:lnTo>
                        <a:lnTo>
                          <a:pt x="67" y="32"/>
                        </a:lnTo>
                        <a:lnTo>
                          <a:pt x="74" y="30"/>
                        </a:lnTo>
                        <a:lnTo>
                          <a:pt x="80" y="28"/>
                        </a:lnTo>
                        <a:lnTo>
                          <a:pt x="87" y="26"/>
                        </a:lnTo>
                        <a:lnTo>
                          <a:pt x="95" y="25"/>
                        </a:lnTo>
                        <a:lnTo>
                          <a:pt x="103" y="25"/>
                        </a:lnTo>
                        <a:lnTo>
                          <a:pt x="110" y="25"/>
                        </a:lnTo>
                        <a:lnTo>
                          <a:pt x="117" y="26"/>
                        </a:lnTo>
                        <a:lnTo>
                          <a:pt x="124" y="28"/>
                        </a:lnTo>
                        <a:lnTo>
                          <a:pt x="131" y="30"/>
                        </a:lnTo>
                        <a:lnTo>
                          <a:pt x="137" y="32"/>
                        </a:lnTo>
                        <a:lnTo>
                          <a:pt x="143" y="36"/>
                        </a:lnTo>
                        <a:lnTo>
                          <a:pt x="149" y="40"/>
                        </a:lnTo>
                        <a:lnTo>
                          <a:pt x="154" y="44"/>
                        </a:lnTo>
                        <a:lnTo>
                          <a:pt x="159" y="48"/>
                        </a:lnTo>
                        <a:lnTo>
                          <a:pt x="163" y="53"/>
                        </a:lnTo>
                        <a:lnTo>
                          <a:pt x="167" y="58"/>
                        </a:lnTo>
                        <a:lnTo>
                          <a:pt x="170" y="64"/>
                        </a:lnTo>
                        <a:lnTo>
                          <a:pt x="173" y="69"/>
                        </a:lnTo>
                        <a:lnTo>
                          <a:pt x="174" y="76"/>
                        </a:lnTo>
                        <a:lnTo>
                          <a:pt x="175" y="82"/>
                        </a:lnTo>
                        <a:lnTo>
                          <a:pt x="176" y="89"/>
                        </a:lnTo>
                        <a:close/>
                      </a:path>
                    </a:pathLst>
                  </a:custGeom>
                  <a:solidFill>
                    <a:srgbClr val="CEE9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3" name="Freeform 7969">
                    <a:extLst>
                      <a:ext uri="{FF2B5EF4-FFF2-40B4-BE49-F238E27FC236}">
                        <a16:creationId xmlns:a16="http://schemas.microsoft.com/office/drawing/2014/main" xmlns="" id="{ABD6558B-DB23-4CE5-BAD6-D50078314A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02" y="1264"/>
                    <a:ext cx="29" cy="31"/>
                  </a:xfrm>
                  <a:custGeom>
                    <a:avLst/>
                    <a:gdLst>
                      <a:gd name="T0" fmla="*/ 177 w 177"/>
                      <a:gd name="T1" fmla="*/ 69 h 153"/>
                      <a:gd name="T2" fmla="*/ 173 w 177"/>
                      <a:gd name="T3" fmla="*/ 54 h 153"/>
                      <a:gd name="T4" fmla="*/ 166 w 177"/>
                      <a:gd name="T5" fmla="*/ 40 h 153"/>
                      <a:gd name="T6" fmla="*/ 156 w 177"/>
                      <a:gd name="T7" fmla="*/ 29 h 153"/>
                      <a:gd name="T8" fmla="*/ 145 w 177"/>
                      <a:gd name="T9" fmla="*/ 17 h 153"/>
                      <a:gd name="T10" fmla="*/ 130 w 177"/>
                      <a:gd name="T11" fmla="*/ 9 h 153"/>
                      <a:gd name="T12" fmla="*/ 115 w 177"/>
                      <a:gd name="T13" fmla="*/ 4 h 153"/>
                      <a:gd name="T14" fmla="*/ 97 w 177"/>
                      <a:gd name="T15" fmla="*/ 1 h 153"/>
                      <a:gd name="T16" fmla="*/ 79 w 177"/>
                      <a:gd name="T17" fmla="*/ 1 h 153"/>
                      <a:gd name="T18" fmla="*/ 63 w 177"/>
                      <a:gd name="T19" fmla="*/ 4 h 153"/>
                      <a:gd name="T20" fmla="*/ 46 w 177"/>
                      <a:gd name="T21" fmla="*/ 9 h 153"/>
                      <a:gd name="T22" fmla="*/ 32 w 177"/>
                      <a:gd name="T23" fmla="*/ 17 h 153"/>
                      <a:gd name="T24" fmla="*/ 20 w 177"/>
                      <a:gd name="T25" fmla="*/ 29 h 153"/>
                      <a:gd name="T26" fmla="*/ 11 w 177"/>
                      <a:gd name="T27" fmla="*/ 40 h 153"/>
                      <a:gd name="T28" fmla="*/ 5 w 177"/>
                      <a:gd name="T29" fmla="*/ 54 h 153"/>
                      <a:gd name="T30" fmla="*/ 1 w 177"/>
                      <a:gd name="T31" fmla="*/ 69 h 153"/>
                      <a:gd name="T32" fmla="*/ 1 w 177"/>
                      <a:gd name="T33" fmla="*/ 84 h 153"/>
                      <a:gd name="T34" fmla="*/ 5 w 177"/>
                      <a:gd name="T35" fmla="*/ 99 h 153"/>
                      <a:gd name="T36" fmla="*/ 11 w 177"/>
                      <a:gd name="T37" fmla="*/ 113 h 153"/>
                      <a:gd name="T38" fmla="*/ 20 w 177"/>
                      <a:gd name="T39" fmla="*/ 125 h 153"/>
                      <a:gd name="T40" fmla="*/ 32 w 177"/>
                      <a:gd name="T41" fmla="*/ 135 h 153"/>
                      <a:gd name="T42" fmla="*/ 46 w 177"/>
                      <a:gd name="T43" fmla="*/ 144 h 153"/>
                      <a:gd name="T44" fmla="*/ 63 w 177"/>
                      <a:gd name="T45" fmla="*/ 150 h 153"/>
                      <a:gd name="T46" fmla="*/ 79 w 177"/>
                      <a:gd name="T47" fmla="*/ 153 h 153"/>
                      <a:gd name="T48" fmla="*/ 97 w 177"/>
                      <a:gd name="T49" fmla="*/ 153 h 153"/>
                      <a:gd name="T50" fmla="*/ 115 w 177"/>
                      <a:gd name="T51" fmla="*/ 150 h 153"/>
                      <a:gd name="T52" fmla="*/ 130 w 177"/>
                      <a:gd name="T53" fmla="*/ 144 h 153"/>
                      <a:gd name="T54" fmla="*/ 145 w 177"/>
                      <a:gd name="T55" fmla="*/ 135 h 153"/>
                      <a:gd name="T56" fmla="*/ 156 w 177"/>
                      <a:gd name="T57" fmla="*/ 125 h 153"/>
                      <a:gd name="T58" fmla="*/ 166 w 177"/>
                      <a:gd name="T59" fmla="*/ 113 h 153"/>
                      <a:gd name="T60" fmla="*/ 173 w 177"/>
                      <a:gd name="T61" fmla="*/ 99 h 153"/>
                      <a:gd name="T62" fmla="*/ 177 w 177"/>
                      <a:gd name="T63" fmla="*/ 84 h 153"/>
                      <a:gd name="T64" fmla="*/ 147 w 177"/>
                      <a:gd name="T65" fmla="*/ 77 h 153"/>
                      <a:gd name="T66" fmla="*/ 142 w 177"/>
                      <a:gd name="T67" fmla="*/ 96 h 153"/>
                      <a:gd name="T68" fmla="*/ 130 w 177"/>
                      <a:gd name="T69" fmla="*/ 113 h 153"/>
                      <a:gd name="T70" fmla="*/ 111 w 177"/>
                      <a:gd name="T71" fmla="*/ 123 h 153"/>
                      <a:gd name="T72" fmla="*/ 89 w 177"/>
                      <a:gd name="T73" fmla="*/ 127 h 153"/>
                      <a:gd name="T74" fmla="*/ 65 w 177"/>
                      <a:gd name="T75" fmla="*/ 123 h 153"/>
                      <a:gd name="T76" fmla="*/ 47 w 177"/>
                      <a:gd name="T77" fmla="*/ 113 h 153"/>
                      <a:gd name="T78" fmla="*/ 34 w 177"/>
                      <a:gd name="T79" fmla="*/ 96 h 153"/>
                      <a:gd name="T80" fmla="*/ 30 w 177"/>
                      <a:gd name="T81" fmla="*/ 77 h 153"/>
                      <a:gd name="T82" fmla="*/ 34 w 177"/>
                      <a:gd name="T83" fmla="*/ 56 h 153"/>
                      <a:gd name="T84" fmla="*/ 47 w 177"/>
                      <a:gd name="T85" fmla="*/ 41 h 153"/>
                      <a:gd name="T86" fmla="*/ 65 w 177"/>
                      <a:gd name="T87" fmla="*/ 30 h 153"/>
                      <a:gd name="T88" fmla="*/ 89 w 177"/>
                      <a:gd name="T89" fmla="*/ 26 h 153"/>
                      <a:gd name="T90" fmla="*/ 111 w 177"/>
                      <a:gd name="T91" fmla="*/ 30 h 153"/>
                      <a:gd name="T92" fmla="*/ 130 w 177"/>
                      <a:gd name="T93" fmla="*/ 41 h 153"/>
                      <a:gd name="T94" fmla="*/ 142 w 177"/>
                      <a:gd name="T95" fmla="*/ 56 h 153"/>
                      <a:gd name="T96" fmla="*/ 147 w 177"/>
                      <a:gd name="T97" fmla="*/ 77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7" h="153">
                        <a:moveTo>
                          <a:pt x="177" y="77"/>
                        </a:moveTo>
                        <a:lnTo>
                          <a:pt x="177" y="69"/>
                        </a:lnTo>
                        <a:lnTo>
                          <a:pt x="175" y="61"/>
                        </a:lnTo>
                        <a:lnTo>
                          <a:pt x="173" y="54"/>
                        </a:lnTo>
                        <a:lnTo>
                          <a:pt x="169" y="47"/>
                        </a:lnTo>
                        <a:lnTo>
                          <a:pt x="166" y="40"/>
                        </a:lnTo>
                        <a:lnTo>
                          <a:pt x="161" y="34"/>
                        </a:lnTo>
                        <a:lnTo>
                          <a:pt x="156" y="29"/>
                        </a:lnTo>
                        <a:lnTo>
                          <a:pt x="150" y="23"/>
                        </a:lnTo>
                        <a:lnTo>
                          <a:pt x="145" y="17"/>
                        </a:lnTo>
                        <a:lnTo>
                          <a:pt x="137" y="13"/>
                        </a:lnTo>
                        <a:lnTo>
                          <a:pt x="130" y="9"/>
                        </a:lnTo>
                        <a:lnTo>
                          <a:pt x="123" y="6"/>
                        </a:lnTo>
                        <a:lnTo>
                          <a:pt x="115" y="4"/>
                        </a:lnTo>
                        <a:lnTo>
                          <a:pt x="107" y="2"/>
                        </a:lnTo>
                        <a:lnTo>
                          <a:pt x="97" y="1"/>
                        </a:lnTo>
                        <a:lnTo>
                          <a:pt x="89" y="0"/>
                        </a:lnTo>
                        <a:lnTo>
                          <a:pt x="79" y="1"/>
                        </a:lnTo>
                        <a:lnTo>
                          <a:pt x="71" y="2"/>
                        </a:lnTo>
                        <a:lnTo>
                          <a:pt x="63" y="4"/>
                        </a:lnTo>
                        <a:lnTo>
                          <a:pt x="54" y="6"/>
                        </a:lnTo>
                        <a:lnTo>
                          <a:pt x="46" y="9"/>
                        </a:lnTo>
                        <a:lnTo>
                          <a:pt x="39" y="13"/>
                        </a:lnTo>
                        <a:lnTo>
                          <a:pt x="32" y="17"/>
                        </a:lnTo>
                        <a:lnTo>
                          <a:pt x="26" y="23"/>
                        </a:lnTo>
                        <a:lnTo>
                          <a:pt x="20" y="29"/>
                        </a:lnTo>
                        <a:lnTo>
                          <a:pt x="15" y="34"/>
                        </a:lnTo>
                        <a:lnTo>
                          <a:pt x="11" y="40"/>
                        </a:lnTo>
                        <a:lnTo>
                          <a:pt x="7" y="47"/>
                        </a:lnTo>
                        <a:lnTo>
                          <a:pt x="5" y="54"/>
                        </a:lnTo>
                        <a:lnTo>
                          <a:pt x="2" y="61"/>
                        </a:lnTo>
                        <a:lnTo>
                          <a:pt x="1" y="69"/>
                        </a:lnTo>
                        <a:lnTo>
                          <a:pt x="0" y="77"/>
                        </a:lnTo>
                        <a:lnTo>
                          <a:pt x="1" y="84"/>
                        </a:lnTo>
                        <a:lnTo>
                          <a:pt x="2" y="92"/>
                        </a:lnTo>
                        <a:lnTo>
                          <a:pt x="5" y="99"/>
                        </a:lnTo>
                        <a:lnTo>
                          <a:pt x="7" y="107"/>
                        </a:lnTo>
                        <a:lnTo>
                          <a:pt x="11" y="113"/>
                        </a:lnTo>
                        <a:lnTo>
                          <a:pt x="15" y="119"/>
                        </a:lnTo>
                        <a:lnTo>
                          <a:pt x="20" y="125"/>
                        </a:lnTo>
                        <a:lnTo>
                          <a:pt x="26" y="130"/>
                        </a:lnTo>
                        <a:lnTo>
                          <a:pt x="32" y="135"/>
                        </a:lnTo>
                        <a:lnTo>
                          <a:pt x="39" y="139"/>
                        </a:lnTo>
                        <a:lnTo>
                          <a:pt x="46" y="144"/>
                        </a:lnTo>
                        <a:lnTo>
                          <a:pt x="54" y="147"/>
                        </a:lnTo>
                        <a:lnTo>
                          <a:pt x="63" y="150"/>
                        </a:lnTo>
                        <a:lnTo>
                          <a:pt x="71" y="152"/>
                        </a:lnTo>
                        <a:lnTo>
                          <a:pt x="79" y="153"/>
                        </a:lnTo>
                        <a:lnTo>
                          <a:pt x="89" y="153"/>
                        </a:lnTo>
                        <a:lnTo>
                          <a:pt x="97" y="153"/>
                        </a:lnTo>
                        <a:lnTo>
                          <a:pt x="107" y="152"/>
                        </a:lnTo>
                        <a:lnTo>
                          <a:pt x="115" y="150"/>
                        </a:lnTo>
                        <a:lnTo>
                          <a:pt x="123" y="147"/>
                        </a:lnTo>
                        <a:lnTo>
                          <a:pt x="130" y="144"/>
                        </a:lnTo>
                        <a:lnTo>
                          <a:pt x="137" y="139"/>
                        </a:lnTo>
                        <a:lnTo>
                          <a:pt x="145" y="135"/>
                        </a:lnTo>
                        <a:lnTo>
                          <a:pt x="150" y="130"/>
                        </a:lnTo>
                        <a:lnTo>
                          <a:pt x="156" y="125"/>
                        </a:lnTo>
                        <a:lnTo>
                          <a:pt x="161" y="119"/>
                        </a:lnTo>
                        <a:lnTo>
                          <a:pt x="166" y="113"/>
                        </a:lnTo>
                        <a:lnTo>
                          <a:pt x="169" y="107"/>
                        </a:lnTo>
                        <a:lnTo>
                          <a:pt x="173" y="99"/>
                        </a:lnTo>
                        <a:lnTo>
                          <a:pt x="175" y="92"/>
                        </a:lnTo>
                        <a:lnTo>
                          <a:pt x="177" y="84"/>
                        </a:lnTo>
                        <a:lnTo>
                          <a:pt x="177" y="77"/>
                        </a:lnTo>
                        <a:close/>
                        <a:moveTo>
                          <a:pt x="147" y="77"/>
                        </a:moveTo>
                        <a:lnTo>
                          <a:pt x="146" y="87"/>
                        </a:lnTo>
                        <a:lnTo>
                          <a:pt x="142" y="96"/>
                        </a:lnTo>
                        <a:lnTo>
                          <a:pt x="137" y="106"/>
                        </a:lnTo>
                        <a:lnTo>
                          <a:pt x="130" y="113"/>
                        </a:lnTo>
                        <a:lnTo>
                          <a:pt x="121" y="119"/>
                        </a:lnTo>
                        <a:lnTo>
                          <a:pt x="111" y="123"/>
                        </a:lnTo>
                        <a:lnTo>
                          <a:pt x="101" y="126"/>
                        </a:lnTo>
                        <a:lnTo>
                          <a:pt x="89" y="127"/>
                        </a:lnTo>
                        <a:lnTo>
                          <a:pt x="77" y="126"/>
                        </a:lnTo>
                        <a:lnTo>
                          <a:pt x="65" y="123"/>
                        </a:lnTo>
                        <a:lnTo>
                          <a:pt x="56" y="119"/>
                        </a:lnTo>
                        <a:lnTo>
                          <a:pt x="47" y="113"/>
                        </a:lnTo>
                        <a:lnTo>
                          <a:pt x="40" y="106"/>
                        </a:lnTo>
                        <a:lnTo>
                          <a:pt x="34" y="96"/>
                        </a:lnTo>
                        <a:lnTo>
                          <a:pt x="31" y="87"/>
                        </a:lnTo>
                        <a:lnTo>
                          <a:pt x="30" y="77"/>
                        </a:lnTo>
                        <a:lnTo>
                          <a:pt x="31" y="67"/>
                        </a:lnTo>
                        <a:lnTo>
                          <a:pt x="34" y="56"/>
                        </a:lnTo>
                        <a:lnTo>
                          <a:pt x="40" y="48"/>
                        </a:lnTo>
                        <a:lnTo>
                          <a:pt x="47" y="41"/>
                        </a:lnTo>
                        <a:lnTo>
                          <a:pt x="56" y="35"/>
                        </a:lnTo>
                        <a:lnTo>
                          <a:pt x="65" y="30"/>
                        </a:lnTo>
                        <a:lnTo>
                          <a:pt x="77" y="27"/>
                        </a:lnTo>
                        <a:lnTo>
                          <a:pt x="89" y="26"/>
                        </a:lnTo>
                        <a:lnTo>
                          <a:pt x="101" y="27"/>
                        </a:lnTo>
                        <a:lnTo>
                          <a:pt x="111" y="30"/>
                        </a:lnTo>
                        <a:lnTo>
                          <a:pt x="121" y="35"/>
                        </a:lnTo>
                        <a:lnTo>
                          <a:pt x="130" y="41"/>
                        </a:lnTo>
                        <a:lnTo>
                          <a:pt x="137" y="48"/>
                        </a:lnTo>
                        <a:lnTo>
                          <a:pt x="142" y="56"/>
                        </a:lnTo>
                        <a:lnTo>
                          <a:pt x="146" y="67"/>
                        </a:lnTo>
                        <a:lnTo>
                          <a:pt x="147" y="77"/>
                        </a:lnTo>
                        <a:close/>
                      </a:path>
                    </a:pathLst>
                  </a:custGeom>
                  <a:solidFill>
                    <a:srgbClr val="D6ED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4" name="Freeform 7970">
                    <a:extLst>
                      <a:ext uri="{FF2B5EF4-FFF2-40B4-BE49-F238E27FC236}">
                        <a16:creationId xmlns:a16="http://schemas.microsoft.com/office/drawing/2014/main" xmlns="" id="{29C6350C-C40C-436F-8811-3A5EC04639F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04" y="1267"/>
                    <a:ext cx="25" cy="25"/>
                  </a:xfrm>
                  <a:custGeom>
                    <a:avLst/>
                    <a:gdLst>
                      <a:gd name="T0" fmla="*/ 146 w 147"/>
                      <a:gd name="T1" fmla="*/ 57 h 127"/>
                      <a:gd name="T2" fmla="*/ 144 w 147"/>
                      <a:gd name="T3" fmla="*/ 44 h 127"/>
                      <a:gd name="T4" fmla="*/ 138 w 147"/>
                      <a:gd name="T5" fmla="*/ 33 h 127"/>
                      <a:gd name="T6" fmla="*/ 130 w 147"/>
                      <a:gd name="T7" fmla="*/ 23 h 127"/>
                      <a:gd name="T8" fmla="*/ 120 w 147"/>
                      <a:gd name="T9" fmla="*/ 15 h 127"/>
                      <a:gd name="T10" fmla="*/ 108 w 147"/>
                      <a:gd name="T11" fmla="*/ 7 h 127"/>
                      <a:gd name="T12" fmla="*/ 95 w 147"/>
                      <a:gd name="T13" fmla="*/ 3 h 127"/>
                      <a:gd name="T14" fmla="*/ 81 w 147"/>
                      <a:gd name="T15" fmla="*/ 0 h 127"/>
                      <a:gd name="T16" fmla="*/ 66 w 147"/>
                      <a:gd name="T17" fmla="*/ 0 h 127"/>
                      <a:gd name="T18" fmla="*/ 51 w 147"/>
                      <a:gd name="T19" fmla="*/ 3 h 127"/>
                      <a:gd name="T20" fmla="*/ 38 w 147"/>
                      <a:gd name="T21" fmla="*/ 7 h 127"/>
                      <a:gd name="T22" fmla="*/ 26 w 147"/>
                      <a:gd name="T23" fmla="*/ 15 h 127"/>
                      <a:gd name="T24" fmla="*/ 17 w 147"/>
                      <a:gd name="T25" fmla="*/ 23 h 127"/>
                      <a:gd name="T26" fmla="*/ 9 w 147"/>
                      <a:gd name="T27" fmla="*/ 33 h 127"/>
                      <a:gd name="T28" fmla="*/ 3 w 147"/>
                      <a:gd name="T29" fmla="*/ 44 h 127"/>
                      <a:gd name="T30" fmla="*/ 0 w 147"/>
                      <a:gd name="T31" fmla="*/ 57 h 127"/>
                      <a:gd name="T32" fmla="*/ 0 w 147"/>
                      <a:gd name="T33" fmla="*/ 70 h 127"/>
                      <a:gd name="T34" fmla="*/ 3 w 147"/>
                      <a:gd name="T35" fmla="*/ 82 h 127"/>
                      <a:gd name="T36" fmla="*/ 9 w 147"/>
                      <a:gd name="T37" fmla="*/ 94 h 127"/>
                      <a:gd name="T38" fmla="*/ 17 w 147"/>
                      <a:gd name="T39" fmla="*/ 104 h 127"/>
                      <a:gd name="T40" fmla="*/ 26 w 147"/>
                      <a:gd name="T41" fmla="*/ 113 h 127"/>
                      <a:gd name="T42" fmla="*/ 38 w 147"/>
                      <a:gd name="T43" fmla="*/ 119 h 127"/>
                      <a:gd name="T44" fmla="*/ 51 w 147"/>
                      <a:gd name="T45" fmla="*/ 124 h 127"/>
                      <a:gd name="T46" fmla="*/ 66 w 147"/>
                      <a:gd name="T47" fmla="*/ 126 h 127"/>
                      <a:gd name="T48" fmla="*/ 81 w 147"/>
                      <a:gd name="T49" fmla="*/ 126 h 127"/>
                      <a:gd name="T50" fmla="*/ 95 w 147"/>
                      <a:gd name="T51" fmla="*/ 124 h 127"/>
                      <a:gd name="T52" fmla="*/ 108 w 147"/>
                      <a:gd name="T53" fmla="*/ 119 h 127"/>
                      <a:gd name="T54" fmla="*/ 120 w 147"/>
                      <a:gd name="T55" fmla="*/ 113 h 127"/>
                      <a:gd name="T56" fmla="*/ 130 w 147"/>
                      <a:gd name="T57" fmla="*/ 104 h 127"/>
                      <a:gd name="T58" fmla="*/ 138 w 147"/>
                      <a:gd name="T59" fmla="*/ 94 h 127"/>
                      <a:gd name="T60" fmla="*/ 144 w 147"/>
                      <a:gd name="T61" fmla="*/ 82 h 127"/>
                      <a:gd name="T62" fmla="*/ 146 w 147"/>
                      <a:gd name="T63" fmla="*/ 70 h 127"/>
                      <a:gd name="T64" fmla="*/ 118 w 147"/>
                      <a:gd name="T65" fmla="*/ 64 h 127"/>
                      <a:gd name="T66" fmla="*/ 114 w 147"/>
                      <a:gd name="T67" fmla="*/ 78 h 127"/>
                      <a:gd name="T68" fmla="*/ 105 w 147"/>
                      <a:gd name="T69" fmla="*/ 91 h 127"/>
                      <a:gd name="T70" fmla="*/ 90 w 147"/>
                      <a:gd name="T71" fmla="*/ 99 h 127"/>
                      <a:gd name="T72" fmla="*/ 74 w 147"/>
                      <a:gd name="T73" fmla="*/ 102 h 127"/>
                      <a:gd name="T74" fmla="*/ 56 w 147"/>
                      <a:gd name="T75" fmla="*/ 99 h 127"/>
                      <a:gd name="T76" fmla="*/ 42 w 147"/>
                      <a:gd name="T77" fmla="*/ 91 h 127"/>
                      <a:gd name="T78" fmla="*/ 32 w 147"/>
                      <a:gd name="T79" fmla="*/ 78 h 127"/>
                      <a:gd name="T80" fmla="*/ 30 w 147"/>
                      <a:gd name="T81" fmla="*/ 64 h 127"/>
                      <a:gd name="T82" fmla="*/ 32 w 147"/>
                      <a:gd name="T83" fmla="*/ 48 h 127"/>
                      <a:gd name="T84" fmla="*/ 42 w 147"/>
                      <a:gd name="T85" fmla="*/ 37 h 127"/>
                      <a:gd name="T86" fmla="*/ 56 w 147"/>
                      <a:gd name="T87" fmla="*/ 29 h 127"/>
                      <a:gd name="T88" fmla="*/ 74 w 147"/>
                      <a:gd name="T89" fmla="*/ 26 h 127"/>
                      <a:gd name="T90" fmla="*/ 90 w 147"/>
                      <a:gd name="T91" fmla="*/ 29 h 127"/>
                      <a:gd name="T92" fmla="*/ 105 w 147"/>
                      <a:gd name="T93" fmla="*/ 37 h 127"/>
                      <a:gd name="T94" fmla="*/ 114 w 147"/>
                      <a:gd name="T95" fmla="*/ 48 h 127"/>
                      <a:gd name="T96" fmla="*/ 118 w 147"/>
                      <a:gd name="T97" fmla="*/ 64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47" h="127">
                        <a:moveTo>
                          <a:pt x="147" y="64"/>
                        </a:moveTo>
                        <a:lnTo>
                          <a:pt x="146" y="57"/>
                        </a:lnTo>
                        <a:lnTo>
                          <a:pt x="145" y="51"/>
                        </a:lnTo>
                        <a:lnTo>
                          <a:pt x="144" y="44"/>
                        </a:lnTo>
                        <a:lnTo>
                          <a:pt x="141" y="39"/>
                        </a:lnTo>
                        <a:lnTo>
                          <a:pt x="138" y="33"/>
                        </a:lnTo>
                        <a:lnTo>
                          <a:pt x="134" y="28"/>
                        </a:lnTo>
                        <a:lnTo>
                          <a:pt x="130" y="23"/>
                        </a:lnTo>
                        <a:lnTo>
                          <a:pt x="125" y="19"/>
                        </a:lnTo>
                        <a:lnTo>
                          <a:pt x="120" y="15"/>
                        </a:lnTo>
                        <a:lnTo>
                          <a:pt x="114" y="11"/>
                        </a:lnTo>
                        <a:lnTo>
                          <a:pt x="108" y="7"/>
                        </a:lnTo>
                        <a:lnTo>
                          <a:pt x="102" y="5"/>
                        </a:lnTo>
                        <a:lnTo>
                          <a:pt x="95" y="3"/>
                        </a:lnTo>
                        <a:lnTo>
                          <a:pt x="88" y="1"/>
                        </a:lnTo>
                        <a:lnTo>
                          <a:pt x="81" y="0"/>
                        </a:lnTo>
                        <a:lnTo>
                          <a:pt x="74" y="0"/>
                        </a:lnTo>
                        <a:lnTo>
                          <a:pt x="66" y="0"/>
                        </a:lnTo>
                        <a:lnTo>
                          <a:pt x="58" y="1"/>
                        </a:lnTo>
                        <a:lnTo>
                          <a:pt x="51" y="3"/>
                        </a:lnTo>
                        <a:lnTo>
                          <a:pt x="45" y="5"/>
                        </a:lnTo>
                        <a:lnTo>
                          <a:pt x="38" y="7"/>
                        </a:lnTo>
                        <a:lnTo>
                          <a:pt x="32" y="11"/>
                        </a:lnTo>
                        <a:lnTo>
                          <a:pt x="26" y="15"/>
                        </a:lnTo>
                        <a:lnTo>
                          <a:pt x="22" y="19"/>
                        </a:lnTo>
                        <a:lnTo>
                          <a:pt x="17" y="23"/>
                        </a:lnTo>
                        <a:lnTo>
                          <a:pt x="12" y="28"/>
                        </a:lnTo>
                        <a:lnTo>
                          <a:pt x="9" y="33"/>
                        </a:lnTo>
                        <a:lnTo>
                          <a:pt x="6" y="39"/>
                        </a:lnTo>
                        <a:lnTo>
                          <a:pt x="3" y="44"/>
                        </a:lnTo>
                        <a:lnTo>
                          <a:pt x="2" y="51"/>
                        </a:lnTo>
                        <a:lnTo>
                          <a:pt x="0" y="57"/>
                        </a:lnTo>
                        <a:lnTo>
                          <a:pt x="0" y="64"/>
                        </a:lnTo>
                        <a:lnTo>
                          <a:pt x="0" y="70"/>
                        </a:lnTo>
                        <a:lnTo>
                          <a:pt x="2" y="76"/>
                        </a:lnTo>
                        <a:lnTo>
                          <a:pt x="3" y="82"/>
                        </a:lnTo>
                        <a:lnTo>
                          <a:pt x="6" y="88"/>
                        </a:lnTo>
                        <a:lnTo>
                          <a:pt x="9" y="94"/>
                        </a:lnTo>
                        <a:lnTo>
                          <a:pt x="12" y="99"/>
                        </a:lnTo>
                        <a:lnTo>
                          <a:pt x="17" y="104"/>
                        </a:lnTo>
                        <a:lnTo>
                          <a:pt x="22" y="109"/>
                        </a:lnTo>
                        <a:lnTo>
                          <a:pt x="26" y="113"/>
                        </a:lnTo>
                        <a:lnTo>
                          <a:pt x="32" y="116"/>
                        </a:lnTo>
                        <a:lnTo>
                          <a:pt x="38" y="119"/>
                        </a:lnTo>
                        <a:lnTo>
                          <a:pt x="45" y="122"/>
                        </a:lnTo>
                        <a:lnTo>
                          <a:pt x="51" y="124"/>
                        </a:lnTo>
                        <a:lnTo>
                          <a:pt x="58" y="125"/>
                        </a:lnTo>
                        <a:lnTo>
                          <a:pt x="66" y="126"/>
                        </a:lnTo>
                        <a:lnTo>
                          <a:pt x="74" y="127"/>
                        </a:lnTo>
                        <a:lnTo>
                          <a:pt x="81" y="126"/>
                        </a:lnTo>
                        <a:lnTo>
                          <a:pt x="88" y="125"/>
                        </a:lnTo>
                        <a:lnTo>
                          <a:pt x="95" y="124"/>
                        </a:lnTo>
                        <a:lnTo>
                          <a:pt x="102" y="122"/>
                        </a:lnTo>
                        <a:lnTo>
                          <a:pt x="108" y="119"/>
                        </a:lnTo>
                        <a:lnTo>
                          <a:pt x="114" y="116"/>
                        </a:lnTo>
                        <a:lnTo>
                          <a:pt x="120" y="113"/>
                        </a:lnTo>
                        <a:lnTo>
                          <a:pt x="125" y="109"/>
                        </a:lnTo>
                        <a:lnTo>
                          <a:pt x="130" y="104"/>
                        </a:lnTo>
                        <a:lnTo>
                          <a:pt x="134" y="99"/>
                        </a:lnTo>
                        <a:lnTo>
                          <a:pt x="138" y="94"/>
                        </a:lnTo>
                        <a:lnTo>
                          <a:pt x="141" y="88"/>
                        </a:lnTo>
                        <a:lnTo>
                          <a:pt x="144" y="82"/>
                        </a:lnTo>
                        <a:lnTo>
                          <a:pt x="145" y="76"/>
                        </a:lnTo>
                        <a:lnTo>
                          <a:pt x="146" y="70"/>
                        </a:lnTo>
                        <a:lnTo>
                          <a:pt x="147" y="64"/>
                        </a:lnTo>
                        <a:close/>
                        <a:moveTo>
                          <a:pt x="118" y="64"/>
                        </a:moveTo>
                        <a:lnTo>
                          <a:pt x="116" y="71"/>
                        </a:lnTo>
                        <a:lnTo>
                          <a:pt x="114" y="78"/>
                        </a:lnTo>
                        <a:lnTo>
                          <a:pt x="109" y="85"/>
                        </a:lnTo>
                        <a:lnTo>
                          <a:pt x="105" y="91"/>
                        </a:lnTo>
                        <a:lnTo>
                          <a:pt x="98" y="96"/>
                        </a:lnTo>
                        <a:lnTo>
                          <a:pt x="90" y="99"/>
                        </a:lnTo>
                        <a:lnTo>
                          <a:pt x="82" y="101"/>
                        </a:lnTo>
                        <a:lnTo>
                          <a:pt x="74" y="102"/>
                        </a:lnTo>
                        <a:lnTo>
                          <a:pt x="64" y="101"/>
                        </a:lnTo>
                        <a:lnTo>
                          <a:pt x="56" y="99"/>
                        </a:lnTo>
                        <a:lnTo>
                          <a:pt x="49" y="96"/>
                        </a:lnTo>
                        <a:lnTo>
                          <a:pt x="42" y="91"/>
                        </a:lnTo>
                        <a:lnTo>
                          <a:pt x="37" y="85"/>
                        </a:lnTo>
                        <a:lnTo>
                          <a:pt x="32" y="78"/>
                        </a:lnTo>
                        <a:lnTo>
                          <a:pt x="30" y="71"/>
                        </a:lnTo>
                        <a:lnTo>
                          <a:pt x="30" y="64"/>
                        </a:lnTo>
                        <a:lnTo>
                          <a:pt x="30" y="56"/>
                        </a:lnTo>
                        <a:lnTo>
                          <a:pt x="32" y="48"/>
                        </a:lnTo>
                        <a:lnTo>
                          <a:pt x="37" y="42"/>
                        </a:lnTo>
                        <a:lnTo>
                          <a:pt x="42" y="37"/>
                        </a:lnTo>
                        <a:lnTo>
                          <a:pt x="49" y="32"/>
                        </a:lnTo>
                        <a:lnTo>
                          <a:pt x="56" y="29"/>
                        </a:lnTo>
                        <a:lnTo>
                          <a:pt x="64" y="26"/>
                        </a:lnTo>
                        <a:lnTo>
                          <a:pt x="74" y="26"/>
                        </a:lnTo>
                        <a:lnTo>
                          <a:pt x="82" y="26"/>
                        </a:lnTo>
                        <a:lnTo>
                          <a:pt x="90" y="29"/>
                        </a:lnTo>
                        <a:lnTo>
                          <a:pt x="98" y="32"/>
                        </a:lnTo>
                        <a:lnTo>
                          <a:pt x="105" y="37"/>
                        </a:lnTo>
                        <a:lnTo>
                          <a:pt x="109" y="42"/>
                        </a:lnTo>
                        <a:lnTo>
                          <a:pt x="114" y="48"/>
                        </a:lnTo>
                        <a:lnTo>
                          <a:pt x="116" y="56"/>
                        </a:lnTo>
                        <a:lnTo>
                          <a:pt x="118" y="64"/>
                        </a:lnTo>
                        <a:close/>
                      </a:path>
                    </a:pathLst>
                  </a:custGeom>
                  <a:solidFill>
                    <a:srgbClr val="E0F1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5" name="Freeform 7971">
                    <a:extLst>
                      <a:ext uri="{FF2B5EF4-FFF2-40B4-BE49-F238E27FC236}">
                        <a16:creationId xmlns:a16="http://schemas.microsoft.com/office/drawing/2014/main" xmlns="" id="{56285FDE-87CC-4143-A560-D3B5BA57C99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07" y="1270"/>
                    <a:ext cx="19" cy="20"/>
                  </a:xfrm>
                  <a:custGeom>
                    <a:avLst/>
                    <a:gdLst>
                      <a:gd name="T0" fmla="*/ 116 w 117"/>
                      <a:gd name="T1" fmla="*/ 41 h 101"/>
                      <a:gd name="T2" fmla="*/ 107 w 117"/>
                      <a:gd name="T3" fmla="*/ 22 h 101"/>
                      <a:gd name="T4" fmla="*/ 91 w 117"/>
                      <a:gd name="T5" fmla="*/ 9 h 101"/>
                      <a:gd name="T6" fmla="*/ 71 w 117"/>
                      <a:gd name="T7" fmla="*/ 1 h 101"/>
                      <a:gd name="T8" fmla="*/ 47 w 117"/>
                      <a:gd name="T9" fmla="*/ 1 h 101"/>
                      <a:gd name="T10" fmla="*/ 26 w 117"/>
                      <a:gd name="T11" fmla="*/ 9 h 101"/>
                      <a:gd name="T12" fmla="*/ 10 w 117"/>
                      <a:gd name="T13" fmla="*/ 22 h 101"/>
                      <a:gd name="T14" fmla="*/ 1 w 117"/>
                      <a:gd name="T15" fmla="*/ 41 h 101"/>
                      <a:gd name="T16" fmla="*/ 1 w 117"/>
                      <a:gd name="T17" fmla="*/ 61 h 101"/>
                      <a:gd name="T18" fmla="*/ 10 w 117"/>
                      <a:gd name="T19" fmla="*/ 80 h 101"/>
                      <a:gd name="T20" fmla="*/ 26 w 117"/>
                      <a:gd name="T21" fmla="*/ 93 h 101"/>
                      <a:gd name="T22" fmla="*/ 47 w 117"/>
                      <a:gd name="T23" fmla="*/ 100 h 101"/>
                      <a:gd name="T24" fmla="*/ 71 w 117"/>
                      <a:gd name="T25" fmla="*/ 100 h 101"/>
                      <a:gd name="T26" fmla="*/ 91 w 117"/>
                      <a:gd name="T27" fmla="*/ 93 h 101"/>
                      <a:gd name="T28" fmla="*/ 107 w 117"/>
                      <a:gd name="T29" fmla="*/ 80 h 101"/>
                      <a:gd name="T30" fmla="*/ 116 w 117"/>
                      <a:gd name="T31" fmla="*/ 61 h 101"/>
                      <a:gd name="T32" fmla="*/ 87 w 117"/>
                      <a:gd name="T33" fmla="*/ 51 h 101"/>
                      <a:gd name="T34" fmla="*/ 86 w 117"/>
                      <a:gd name="T35" fmla="*/ 60 h 101"/>
                      <a:gd name="T36" fmla="*/ 79 w 117"/>
                      <a:gd name="T37" fmla="*/ 68 h 101"/>
                      <a:gd name="T38" fmla="*/ 70 w 117"/>
                      <a:gd name="T39" fmla="*/ 74 h 101"/>
                      <a:gd name="T40" fmla="*/ 59 w 117"/>
                      <a:gd name="T41" fmla="*/ 77 h 101"/>
                      <a:gd name="T42" fmla="*/ 47 w 117"/>
                      <a:gd name="T43" fmla="*/ 74 h 101"/>
                      <a:gd name="T44" fmla="*/ 38 w 117"/>
                      <a:gd name="T45" fmla="*/ 68 h 101"/>
                      <a:gd name="T46" fmla="*/ 32 w 117"/>
                      <a:gd name="T47" fmla="*/ 60 h 101"/>
                      <a:gd name="T48" fmla="*/ 29 w 117"/>
                      <a:gd name="T49" fmla="*/ 51 h 101"/>
                      <a:gd name="T50" fmla="*/ 32 w 117"/>
                      <a:gd name="T51" fmla="*/ 41 h 101"/>
                      <a:gd name="T52" fmla="*/ 38 w 117"/>
                      <a:gd name="T53" fmla="*/ 32 h 101"/>
                      <a:gd name="T54" fmla="*/ 47 w 117"/>
                      <a:gd name="T55" fmla="*/ 27 h 101"/>
                      <a:gd name="T56" fmla="*/ 59 w 117"/>
                      <a:gd name="T57" fmla="*/ 25 h 101"/>
                      <a:gd name="T58" fmla="*/ 70 w 117"/>
                      <a:gd name="T59" fmla="*/ 27 h 101"/>
                      <a:gd name="T60" fmla="*/ 79 w 117"/>
                      <a:gd name="T61" fmla="*/ 32 h 101"/>
                      <a:gd name="T62" fmla="*/ 86 w 117"/>
                      <a:gd name="T63" fmla="*/ 41 h 101"/>
                      <a:gd name="T64" fmla="*/ 87 w 117"/>
                      <a:gd name="T65" fmla="*/ 51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17" h="101">
                        <a:moveTo>
                          <a:pt x="117" y="51"/>
                        </a:moveTo>
                        <a:lnTo>
                          <a:pt x="116" y="41"/>
                        </a:lnTo>
                        <a:lnTo>
                          <a:pt x="112" y="30"/>
                        </a:lnTo>
                        <a:lnTo>
                          <a:pt x="107" y="22"/>
                        </a:lnTo>
                        <a:lnTo>
                          <a:pt x="100" y="15"/>
                        </a:lnTo>
                        <a:lnTo>
                          <a:pt x="91" y="9"/>
                        </a:lnTo>
                        <a:lnTo>
                          <a:pt x="81" y="4"/>
                        </a:lnTo>
                        <a:lnTo>
                          <a:pt x="71" y="1"/>
                        </a:lnTo>
                        <a:lnTo>
                          <a:pt x="59" y="0"/>
                        </a:lnTo>
                        <a:lnTo>
                          <a:pt x="47" y="1"/>
                        </a:lnTo>
                        <a:lnTo>
                          <a:pt x="35" y="4"/>
                        </a:lnTo>
                        <a:lnTo>
                          <a:pt x="26" y="9"/>
                        </a:lnTo>
                        <a:lnTo>
                          <a:pt x="17" y="15"/>
                        </a:lnTo>
                        <a:lnTo>
                          <a:pt x="10" y="22"/>
                        </a:lnTo>
                        <a:lnTo>
                          <a:pt x="4" y="30"/>
                        </a:lnTo>
                        <a:lnTo>
                          <a:pt x="1" y="41"/>
                        </a:lnTo>
                        <a:lnTo>
                          <a:pt x="0" y="51"/>
                        </a:lnTo>
                        <a:lnTo>
                          <a:pt x="1" y="61"/>
                        </a:lnTo>
                        <a:lnTo>
                          <a:pt x="4" y="70"/>
                        </a:lnTo>
                        <a:lnTo>
                          <a:pt x="10" y="80"/>
                        </a:lnTo>
                        <a:lnTo>
                          <a:pt x="17" y="87"/>
                        </a:lnTo>
                        <a:lnTo>
                          <a:pt x="26" y="93"/>
                        </a:lnTo>
                        <a:lnTo>
                          <a:pt x="35" y="97"/>
                        </a:lnTo>
                        <a:lnTo>
                          <a:pt x="47" y="100"/>
                        </a:lnTo>
                        <a:lnTo>
                          <a:pt x="59" y="101"/>
                        </a:lnTo>
                        <a:lnTo>
                          <a:pt x="71" y="100"/>
                        </a:lnTo>
                        <a:lnTo>
                          <a:pt x="81" y="97"/>
                        </a:lnTo>
                        <a:lnTo>
                          <a:pt x="91" y="93"/>
                        </a:lnTo>
                        <a:lnTo>
                          <a:pt x="100" y="87"/>
                        </a:lnTo>
                        <a:lnTo>
                          <a:pt x="107" y="80"/>
                        </a:lnTo>
                        <a:lnTo>
                          <a:pt x="112" y="70"/>
                        </a:lnTo>
                        <a:lnTo>
                          <a:pt x="116" y="61"/>
                        </a:lnTo>
                        <a:lnTo>
                          <a:pt x="117" y="51"/>
                        </a:lnTo>
                        <a:close/>
                        <a:moveTo>
                          <a:pt x="87" y="51"/>
                        </a:moveTo>
                        <a:lnTo>
                          <a:pt x="87" y="56"/>
                        </a:lnTo>
                        <a:lnTo>
                          <a:pt x="86" y="60"/>
                        </a:lnTo>
                        <a:lnTo>
                          <a:pt x="83" y="65"/>
                        </a:lnTo>
                        <a:lnTo>
                          <a:pt x="79" y="68"/>
                        </a:lnTo>
                        <a:lnTo>
                          <a:pt x="75" y="71"/>
                        </a:lnTo>
                        <a:lnTo>
                          <a:pt x="70" y="74"/>
                        </a:lnTo>
                        <a:lnTo>
                          <a:pt x="65" y="75"/>
                        </a:lnTo>
                        <a:lnTo>
                          <a:pt x="59" y="77"/>
                        </a:lnTo>
                        <a:lnTo>
                          <a:pt x="53" y="75"/>
                        </a:lnTo>
                        <a:lnTo>
                          <a:pt x="47" y="74"/>
                        </a:lnTo>
                        <a:lnTo>
                          <a:pt x="42" y="71"/>
                        </a:lnTo>
                        <a:lnTo>
                          <a:pt x="38" y="68"/>
                        </a:lnTo>
                        <a:lnTo>
                          <a:pt x="34" y="65"/>
                        </a:lnTo>
                        <a:lnTo>
                          <a:pt x="32" y="60"/>
                        </a:lnTo>
                        <a:lnTo>
                          <a:pt x="29" y="56"/>
                        </a:lnTo>
                        <a:lnTo>
                          <a:pt x="29" y="51"/>
                        </a:lnTo>
                        <a:lnTo>
                          <a:pt x="29" y="46"/>
                        </a:lnTo>
                        <a:lnTo>
                          <a:pt x="32" y="41"/>
                        </a:lnTo>
                        <a:lnTo>
                          <a:pt x="34" y="37"/>
                        </a:lnTo>
                        <a:lnTo>
                          <a:pt x="38" y="32"/>
                        </a:lnTo>
                        <a:lnTo>
                          <a:pt x="42" y="29"/>
                        </a:lnTo>
                        <a:lnTo>
                          <a:pt x="47" y="27"/>
                        </a:lnTo>
                        <a:lnTo>
                          <a:pt x="53" y="26"/>
                        </a:lnTo>
                        <a:lnTo>
                          <a:pt x="59" y="25"/>
                        </a:lnTo>
                        <a:lnTo>
                          <a:pt x="65" y="26"/>
                        </a:lnTo>
                        <a:lnTo>
                          <a:pt x="70" y="27"/>
                        </a:lnTo>
                        <a:lnTo>
                          <a:pt x="75" y="29"/>
                        </a:lnTo>
                        <a:lnTo>
                          <a:pt x="79" y="32"/>
                        </a:lnTo>
                        <a:lnTo>
                          <a:pt x="83" y="37"/>
                        </a:lnTo>
                        <a:lnTo>
                          <a:pt x="86" y="41"/>
                        </a:lnTo>
                        <a:lnTo>
                          <a:pt x="87" y="46"/>
                        </a:lnTo>
                        <a:lnTo>
                          <a:pt x="87" y="51"/>
                        </a:lnTo>
                        <a:close/>
                      </a:path>
                    </a:pathLst>
                  </a:custGeom>
                  <a:solidFill>
                    <a:srgbClr val="E8F4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6" name="Freeform 7972">
                    <a:extLst>
                      <a:ext uri="{FF2B5EF4-FFF2-40B4-BE49-F238E27FC236}">
                        <a16:creationId xmlns:a16="http://schemas.microsoft.com/office/drawing/2014/main" xmlns="" id="{FFC5D475-D645-4825-8F91-EBCAF600F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9" y="1272"/>
                    <a:ext cx="15" cy="15"/>
                  </a:xfrm>
                  <a:custGeom>
                    <a:avLst/>
                    <a:gdLst>
                      <a:gd name="T0" fmla="*/ 88 w 88"/>
                      <a:gd name="T1" fmla="*/ 38 h 76"/>
                      <a:gd name="T2" fmla="*/ 86 w 88"/>
                      <a:gd name="T3" fmla="*/ 30 h 76"/>
                      <a:gd name="T4" fmla="*/ 84 w 88"/>
                      <a:gd name="T5" fmla="*/ 22 h 76"/>
                      <a:gd name="T6" fmla="*/ 81 w 88"/>
                      <a:gd name="T7" fmla="*/ 16 h 76"/>
                      <a:gd name="T8" fmla="*/ 75 w 88"/>
                      <a:gd name="T9" fmla="*/ 11 h 76"/>
                      <a:gd name="T10" fmla="*/ 68 w 88"/>
                      <a:gd name="T11" fmla="*/ 6 h 76"/>
                      <a:gd name="T12" fmla="*/ 60 w 88"/>
                      <a:gd name="T13" fmla="*/ 3 h 76"/>
                      <a:gd name="T14" fmla="*/ 52 w 88"/>
                      <a:gd name="T15" fmla="*/ 0 h 76"/>
                      <a:gd name="T16" fmla="*/ 44 w 88"/>
                      <a:gd name="T17" fmla="*/ 0 h 76"/>
                      <a:gd name="T18" fmla="*/ 34 w 88"/>
                      <a:gd name="T19" fmla="*/ 0 h 76"/>
                      <a:gd name="T20" fmla="*/ 26 w 88"/>
                      <a:gd name="T21" fmla="*/ 3 h 76"/>
                      <a:gd name="T22" fmla="*/ 19 w 88"/>
                      <a:gd name="T23" fmla="*/ 6 h 76"/>
                      <a:gd name="T24" fmla="*/ 12 w 88"/>
                      <a:gd name="T25" fmla="*/ 11 h 76"/>
                      <a:gd name="T26" fmla="*/ 7 w 88"/>
                      <a:gd name="T27" fmla="*/ 16 h 76"/>
                      <a:gd name="T28" fmla="*/ 2 w 88"/>
                      <a:gd name="T29" fmla="*/ 22 h 76"/>
                      <a:gd name="T30" fmla="*/ 0 w 88"/>
                      <a:gd name="T31" fmla="*/ 30 h 76"/>
                      <a:gd name="T32" fmla="*/ 0 w 88"/>
                      <a:gd name="T33" fmla="*/ 38 h 76"/>
                      <a:gd name="T34" fmla="*/ 0 w 88"/>
                      <a:gd name="T35" fmla="*/ 45 h 76"/>
                      <a:gd name="T36" fmla="*/ 2 w 88"/>
                      <a:gd name="T37" fmla="*/ 52 h 76"/>
                      <a:gd name="T38" fmla="*/ 7 w 88"/>
                      <a:gd name="T39" fmla="*/ 59 h 76"/>
                      <a:gd name="T40" fmla="*/ 12 w 88"/>
                      <a:gd name="T41" fmla="*/ 65 h 76"/>
                      <a:gd name="T42" fmla="*/ 19 w 88"/>
                      <a:gd name="T43" fmla="*/ 70 h 76"/>
                      <a:gd name="T44" fmla="*/ 26 w 88"/>
                      <a:gd name="T45" fmla="*/ 73 h 76"/>
                      <a:gd name="T46" fmla="*/ 34 w 88"/>
                      <a:gd name="T47" fmla="*/ 75 h 76"/>
                      <a:gd name="T48" fmla="*/ 44 w 88"/>
                      <a:gd name="T49" fmla="*/ 76 h 76"/>
                      <a:gd name="T50" fmla="*/ 52 w 88"/>
                      <a:gd name="T51" fmla="*/ 75 h 76"/>
                      <a:gd name="T52" fmla="*/ 60 w 88"/>
                      <a:gd name="T53" fmla="*/ 73 h 76"/>
                      <a:gd name="T54" fmla="*/ 68 w 88"/>
                      <a:gd name="T55" fmla="*/ 70 h 76"/>
                      <a:gd name="T56" fmla="*/ 75 w 88"/>
                      <a:gd name="T57" fmla="*/ 65 h 76"/>
                      <a:gd name="T58" fmla="*/ 81 w 88"/>
                      <a:gd name="T59" fmla="*/ 59 h 76"/>
                      <a:gd name="T60" fmla="*/ 84 w 88"/>
                      <a:gd name="T61" fmla="*/ 52 h 76"/>
                      <a:gd name="T62" fmla="*/ 86 w 88"/>
                      <a:gd name="T63" fmla="*/ 45 h 76"/>
                      <a:gd name="T64" fmla="*/ 88 w 88"/>
                      <a:gd name="T65" fmla="*/ 38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8" h="76">
                        <a:moveTo>
                          <a:pt x="88" y="38"/>
                        </a:moveTo>
                        <a:lnTo>
                          <a:pt x="86" y="30"/>
                        </a:lnTo>
                        <a:lnTo>
                          <a:pt x="84" y="22"/>
                        </a:lnTo>
                        <a:lnTo>
                          <a:pt x="81" y="16"/>
                        </a:lnTo>
                        <a:lnTo>
                          <a:pt x="75" y="11"/>
                        </a:lnTo>
                        <a:lnTo>
                          <a:pt x="68" y="6"/>
                        </a:lnTo>
                        <a:lnTo>
                          <a:pt x="60" y="3"/>
                        </a:lnTo>
                        <a:lnTo>
                          <a:pt x="52" y="0"/>
                        </a:lnTo>
                        <a:lnTo>
                          <a:pt x="44" y="0"/>
                        </a:lnTo>
                        <a:lnTo>
                          <a:pt x="34" y="0"/>
                        </a:lnTo>
                        <a:lnTo>
                          <a:pt x="26" y="3"/>
                        </a:lnTo>
                        <a:lnTo>
                          <a:pt x="19" y="6"/>
                        </a:lnTo>
                        <a:lnTo>
                          <a:pt x="12" y="11"/>
                        </a:lnTo>
                        <a:lnTo>
                          <a:pt x="7" y="16"/>
                        </a:lnTo>
                        <a:lnTo>
                          <a:pt x="2" y="22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lnTo>
                          <a:pt x="2" y="52"/>
                        </a:lnTo>
                        <a:lnTo>
                          <a:pt x="7" y="59"/>
                        </a:lnTo>
                        <a:lnTo>
                          <a:pt x="12" y="65"/>
                        </a:lnTo>
                        <a:lnTo>
                          <a:pt x="19" y="70"/>
                        </a:lnTo>
                        <a:lnTo>
                          <a:pt x="26" y="73"/>
                        </a:lnTo>
                        <a:lnTo>
                          <a:pt x="34" y="75"/>
                        </a:lnTo>
                        <a:lnTo>
                          <a:pt x="44" y="76"/>
                        </a:lnTo>
                        <a:lnTo>
                          <a:pt x="52" y="75"/>
                        </a:lnTo>
                        <a:lnTo>
                          <a:pt x="60" y="73"/>
                        </a:lnTo>
                        <a:lnTo>
                          <a:pt x="68" y="70"/>
                        </a:lnTo>
                        <a:lnTo>
                          <a:pt x="75" y="65"/>
                        </a:lnTo>
                        <a:lnTo>
                          <a:pt x="81" y="59"/>
                        </a:lnTo>
                        <a:lnTo>
                          <a:pt x="84" y="52"/>
                        </a:lnTo>
                        <a:lnTo>
                          <a:pt x="86" y="45"/>
                        </a:lnTo>
                        <a:lnTo>
                          <a:pt x="88" y="38"/>
                        </a:lnTo>
                        <a:close/>
                      </a:path>
                    </a:pathLst>
                  </a:custGeom>
                  <a:solidFill>
                    <a:srgbClr val="F0F8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7" name="Freeform 7973">
                    <a:extLst>
                      <a:ext uri="{FF2B5EF4-FFF2-40B4-BE49-F238E27FC236}">
                        <a16:creationId xmlns:a16="http://schemas.microsoft.com/office/drawing/2014/main" xmlns="" id="{406C68CC-6006-4CFC-8BF4-0262A2AB2B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2" y="1275"/>
                    <a:ext cx="9" cy="10"/>
                  </a:xfrm>
                  <a:custGeom>
                    <a:avLst/>
                    <a:gdLst>
                      <a:gd name="T0" fmla="*/ 58 w 58"/>
                      <a:gd name="T1" fmla="*/ 26 h 52"/>
                      <a:gd name="T2" fmla="*/ 58 w 58"/>
                      <a:gd name="T3" fmla="*/ 21 h 52"/>
                      <a:gd name="T4" fmla="*/ 57 w 58"/>
                      <a:gd name="T5" fmla="*/ 16 h 52"/>
                      <a:gd name="T6" fmla="*/ 54 w 58"/>
                      <a:gd name="T7" fmla="*/ 12 h 52"/>
                      <a:gd name="T8" fmla="*/ 50 w 58"/>
                      <a:gd name="T9" fmla="*/ 7 h 52"/>
                      <a:gd name="T10" fmla="*/ 46 w 58"/>
                      <a:gd name="T11" fmla="*/ 4 h 52"/>
                      <a:gd name="T12" fmla="*/ 41 w 58"/>
                      <a:gd name="T13" fmla="*/ 2 h 52"/>
                      <a:gd name="T14" fmla="*/ 36 w 58"/>
                      <a:gd name="T15" fmla="*/ 1 h 52"/>
                      <a:gd name="T16" fmla="*/ 30 w 58"/>
                      <a:gd name="T17" fmla="*/ 0 h 52"/>
                      <a:gd name="T18" fmla="*/ 24 w 58"/>
                      <a:gd name="T19" fmla="*/ 1 h 52"/>
                      <a:gd name="T20" fmla="*/ 18 w 58"/>
                      <a:gd name="T21" fmla="*/ 2 h 52"/>
                      <a:gd name="T22" fmla="*/ 13 w 58"/>
                      <a:gd name="T23" fmla="*/ 4 h 52"/>
                      <a:gd name="T24" fmla="*/ 9 w 58"/>
                      <a:gd name="T25" fmla="*/ 7 h 52"/>
                      <a:gd name="T26" fmla="*/ 5 w 58"/>
                      <a:gd name="T27" fmla="*/ 12 h 52"/>
                      <a:gd name="T28" fmla="*/ 3 w 58"/>
                      <a:gd name="T29" fmla="*/ 16 h 52"/>
                      <a:gd name="T30" fmla="*/ 0 w 58"/>
                      <a:gd name="T31" fmla="*/ 21 h 52"/>
                      <a:gd name="T32" fmla="*/ 0 w 58"/>
                      <a:gd name="T33" fmla="*/ 26 h 52"/>
                      <a:gd name="T34" fmla="*/ 0 w 58"/>
                      <a:gd name="T35" fmla="*/ 31 h 52"/>
                      <a:gd name="T36" fmla="*/ 3 w 58"/>
                      <a:gd name="T37" fmla="*/ 35 h 52"/>
                      <a:gd name="T38" fmla="*/ 5 w 58"/>
                      <a:gd name="T39" fmla="*/ 40 h 52"/>
                      <a:gd name="T40" fmla="*/ 9 w 58"/>
                      <a:gd name="T41" fmla="*/ 43 h 52"/>
                      <a:gd name="T42" fmla="*/ 13 w 58"/>
                      <a:gd name="T43" fmla="*/ 46 h 52"/>
                      <a:gd name="T44" fmla="*/ 18 w 58"/>
                      <a:gd name="T45" fmla="*/ 49 h 52"/>
                      <a:gd name="T46" fmla="*/ 24 w 58"/>
                      <a:gd name="T47" fmla="*/ 50 h 52"/>
                      <a:gd name="T48" fmla="*/ 30 w 58"/>
                      <a:gd name="T49" fmla="*/ 52 h 52"/>
                      <a:gd name="T50" fmla="*/ 36 w 58"/>
                      <a:gd name="T51" fmla="*/ 50 h 52"/>
                      <a:gd name="T52" fmla="*/ 41 w 58"/>
                      <a:gd name="T53" fmla="*/ 49 h 52"/>
                      <a:gd name="T54" fmla="*/ 46 w 58"/>
                      <a:gd name="T55" fmla="*/ 46 h 52"/>
                      <a:gd name="T56" fmla="*/ 50 w 58"/>
                      <a:gd name="T57" fmla="*/ 43 h 52"/>
                      <a:gd name="T58" fmla="*/ 54 w 58"/>
                      <a:gd name="T59" fmla="*/ 40 h 52"/>
                      <a:gd name="T60" fmla="*/ 57 w 58"/>
                      <a:gd name="T61" fmla="*/ 35 h 52"/>
                      <a:gd name="T62" fmla="*/ 58 w 58"/>
                      <a:gd name="T63" fmla="*/ 31 h 52"/>
                      <a:gd name="T64" fmla="*/ 58 w 58"/>
                      <a:gd name="T65" fmla="*/ 26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8" h="52">
                        <a:moveTo>
                          <a:pt x="58" y="26"/>
                        </a:moveTo>
                        <a:lnTo>
                          <a:pt x="58" y="21"/>
                        </a:lnTo>
                        <a:lnTo>
                          <a:pt x="57" y="16"/>
                        </a:lnTo>
                        <a:lnTo>
                          <a:pt x="54" y="12"/>
                        </a:lnTo>
                        <a:lnTo>
                          <a:pt x="50" y="7"/>
                        </a:lnTo>
                        <a:lnTo>
                          <a:pt x="46" y="4"/>
                        </a:lnTo>
                        <a:lnTo>
                          <a:pt x="41" y="2"/>
                        </a:lnTo>
                        <a:lnTo>
                          <a:pt x="36" y="1"/>
                        </a:lnTo>
                        <a:lnTo>
                          <a:pt x="30" y="0"/>
                        </a:lnTo>
                        <a:lnTo>
                          <a:pt x="24" y="1"/>
                        </a:lnTo>
                        <a:lnTo>
                          <a:pt x="18" y="2"/>
                        </a:lnTo>
                        <a:lnTo>
                          <a:pt x="13" y="4"/>
                        </a:lnTo>
                        <a:lnTo>
                          <a:pt x="9" y="7"/>
                        </a:lnTo>
                        <a:lnTo>
                          <a:pt x="5" y="12"/>
                        </a:lnTo>
                        <a:lnTo>
                          <a:pt x="3" y="16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3" y="35"/>
                        </a:lnTo>
                        <a:lnTo>
                          <a:pt x="5" y="40"/>
                        </a:lnTo>
                        <a:lnTo>
                          <a:pt x="9" y="43"/>
                        </a:lnTo>
                        <a:lnTo>
                          <a:pt x="13" y="46"/>
                        </a:lnTo>
                        <a:lnTo>
                          <a:pt x="18" y="49"/>
                        </a:lnTo>
                        <a:lnTo>
                          <a:pt x="24" y="50"/>
                        </a:lnTo>
                        <a:lnTo>
                          <a:pt x="30" y="52"/>
                        </a:lnTo>
                        <a:lnTo>
                          <a:pt x="36" y="50"/>
                        </a:lnTo>
                        <a:lnTo>
                          <a:pt x="41" y="49"/>
                        </a:lnTo>
                        <a:lnTo>
                          <a:pt x="46" y="46"/>
                        </a:lnTo>
                        <a:lnTo>
                          <a:pt x="50" y="43"/>
                        </a:lnTo>
                        <a:lnTo>
                          <a:pt x="54" y="40"/>
                        </a:lnTo>
                        <a:lnTo>
                          <a:pt x="57" y="35"/>
                        </a:lnTo>
                        <a:lnTo>
                          <a:pt x="58" y="31"/>
                        </a:lnTo>
                        <a:lnTo>
                          <a:pt x="58" y="26"/>
                        </a:lnTo>
                        <a:close/>
                      </a:path>
                    </a:pathLst>
                  </a:custGeom>
                  <a:solidFill>
                    <a:srgbClr val="F7F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8" name="Freeform 7974">
                    <a:extLst>
                      <a:ext uri="{FF2B5EF4-FFF2-40B4-BE49-F238E27FC236}">
                        <a16:creationId xmlns:a16="http://schemas.microsoft.com/office/drawing/2014/main" xmlns="" id="{790BD781-E6FE-442C-9B03-7A596D271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4" y="1277"/>
                    <a:ext cx="5" cy="5"/>
                  </a:xfrm>
                  <a:custGeom>
                    <a:avLst/>
                    <a:gdLst>
                      <a:gd name="T0" fmla="*/ 30 w 30"/>
                      <a:gd name="T1" fmla="*/ 13 h 25"/>
                      <a:gd name="T2" fmla="*/ 29 w 30"/>
                      <a:gd name="T3" fmla="*/ 8 h 25"/>
                      <a:gd name="T4" fmla="*/ 25 w 30"/>
                      <a:gd name="T5" fmla="*/ 4 h 25"/>
                      <a:gd name="T6" fmla="*/ 21 w 30"/>
                      <a:gd name="T7" fmla="*/ 1 h 25"/>
                      <a:gd name="T8" fmla="*/ 16 w 30"/>
                      <a:gd name="T9" fmla="*/ 0 h 25"/>
                      <a:gd name="T10" fmla="*/ 10 w 30"/>
                      <a:gd name="T11" fmla="*/ 1 h 25"/>
                      <a:gd name="T12" fmla="*/ 5 w 30"/>
                      <a:gd name="T13" fmla="*/ 4 h 25"/>
                      <a:gd name="T14" fmla="*/ 2 w 30"/>
                      <a:gd name="T15" fmla="*/ 8 h 25"/>
                      <a:gd name="T16" fmla="*/ 0 w 30"/>
                      <a:gd name="T17" fmla="*/ 13 h 25"/>
                      <a:gd name="T18" fmla="*/ 2 w 30"/>
                      <a:gd name="T19" fmla="*/ 18 h 25"/>
                      <a:gd name="T20" fmla="*/ 5 w 30"/>
                      <a:gd name="T21" fmla="*/ 22 h 25"/>
                      <a:gd name="T22" fmla="*/ 10 w 30"/>
                      <a:gd name="T23" fmla="*/ 24 h 25"/>
                      <a:gd name="T24" fmla="*/ 16 w 30"/>
                      <a:gd name="T25" fmla="*/ 25 h 25"/>
                      <a:gd name="T26" fmla="*/ 21 w 30"/>
                      <a:gd name="T27" fmla="*/ 24 h 25"/>
                      <a:gd name="T28" fmla="*/ 25 w 30"/>
                      <a:gd name="T29" fmla="*/ 22 h 25"/>
                      <a:gd name="T30" fmla="*/ 29 w 30"/>
                      <a:gd name="T31" fmla="*/ 18 h 25"/>
                      <a:gd name="T32" fmla="*/ 30 w 30"/>
                      <a:gd name="T33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0" h="25">
                        <a:moveTo>
                          <a:pt x="30" y="13"/>
                        </a:moveTo>
                        <a:lnTo>
                          <a:pt x="29" y="8"/>
                        </a:lnTo>
                        <a:lnTo>
                          <a:pt x="25" y="4"/>
                        </a:lnTo>
                        <a:lnTo>
                          <a:pt x="21" y="1"/>
                        </a:lnTo>
                        <a:lnTo>
                          <a:pt x="16" y="0"/>
                        </a:lnTo>
                        <a:lnTo>
                          <a:pt x="10" y="1"/>
                        </a:lnTo>
                        <a:lnTo>
                          <a:pt x="5" y="4"/>
                        </a:lnTo>
                        <a:lnTo>
                          <a:pt x="2" y="8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10" y="24"/>
                        </a:lnTo>
                        <a:lnTo>
                          <a:pt x="16" y="25"/>
                        </a:lnTo>
                        <a:lnTo>
                          <a:pt x="21" y="24"/>
                        </a:lnTo>
                        <a:lnTo>
                          <a:pt x="25" y="22"/>
                        </a:lnTo>
                        <a:lnTo>
                          <a:pt x="29" y="18"/>
                        </a:lnTo>
                        <a:lnTo>
                          <a:pt x="3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59" name="Freeform 7975">
                    <a:extLst>
                      <a:ext uri="{FF2B5EF4-FFF2-40B4-BE49-F238E27FC236}">
                        <a16:creationId xmlns:a16="http://schemas.microsoft.com/office/drawing/2014/main" xmlns="" id="{E21A4320-73D6-41C6-9D32-BFA6A7CD7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8" y="1267"/>
                    <a:ext cx="464" cy="482"/>
                  </a:xfrm>
                  <a:custGeom>
                    <a:avLst/>
                    <a:gdLst>
                      <a:gd name="T0" fmla="*/ 2748 w 2784"/>
                      <a:gd name="T1" fmla="*/ 0 h 2410"/>
                      <a:gd name="T2" fmla="*/ 0 w 2784"/>
                      <a:gd name="T3" fmla="*/ 2379 h 2410"/>
                      <a:gd name="T4" fmla="*/ 36 w 2784"/>
                      <a:gd name="T5" fmla="*/ 2410 h 2410"/>
                      <a:gd name="T6" fmla="*/ 2784 w 2784"/>
                      <a:gd name="T7" fmla="*/ 32 h 2410"/>
                      <a:gd name="T8" fmla="*/ 2748 w 2784"/>
                      <a:gd name="T9" fmla="*/ 0 h 2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84" h="2410">
                        <a:moveTo>
                          <a:pt x="2748" y="0"/>
                        </a:moveTo>
                        <a:lnTo>
                          <a:pt x="0" y="2379"/>
                        </a:lnTo>
                        <a:lnTo>
                          <a:pt x="36" y="2410"/>
                        </a:lnTo>
                        <a:lnTo>
                          <a:pt x="2784" y="32"/>
                        </a:lnTo>
                        <a:lnTo>
                          <a:pt x="2748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0" name="Freeform 7976">
                    <a:extLst>
                      <a:ext uri="{FF2B5EF4-FFF2-40B4-BE49-F238E27FC236}">
                        <a16:creationId xmlns:a16="http://schemas.microsoft.com/office/drawing/2014/main" xmlns="" id="{2E3AD850-D3A9-46B6-8ADA-0CDDF54E4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1" y="1243"/>
                    <a:ext cx="44" cy="46"/>
                  </a:xfrm>
                  <a:custGeom>
                    <a:avLst/>
                    <a:gdLst>
                      <a:gd name="T0" fmla="*/ 0 w 267"/>
                      <a:gd name="T1" fmla="*/ 67 h 231"/>
                      <a:gd name="T2" fmla="*/ 267 w 267"/>
                      <a:gd name="T3" fmla="*/ 0 h 231"/>
                      <a:gd name="T4" fmla="*/ 190 w 267"/>
                      <a:gd name="T5" fmla="*/ 231 h 231"/>
                      <a:gd name="T6" fmla="*/ 0 w 267"/>
                      <a:gd name="T7" fmla="*/ 67 h 231"/>
                      <a:gd name="T8" fmla="*/ 267 w 267"/>
                      <a:gd name="T9" fmla="*/ 0 h 231"/>
                      <a:gd name="T10" fmla="*/ 0 w 267"/>
                      <a:gd name="T11" fmla="*/ 67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1">
                        <a:moveTo>
                          <a:pt x="0" y="67"/>
                        </a:moveTo>
                        <a:lnTo>
                          <a:pt x="267" y="0"/>
                        </a:lnTo>
                        <a:lnTo>
                          <a:pt x="190" y="231"/>
                        </a:lnTo>
                        <a:lnTo>
                          <a:pt x="0" y="67"/>
                        </a:lnTo>
                        <a:lnTo>
                          <a:pt x="267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1" name="Freeform 7977">
                    <a:extLst>
                      <a:ext uri="{FF2B5EF4-FFF2-40B4-BE49-F238E27FC236}">
                        <a16:creationId xmlns:a16="http://schemas.microsoft.com/office/drawing/2014/main" xmlns="" id="{8E8C0770-719D-4FAD-9B2E-C9036D55AD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36" y="1222"/>
                    <a:ext cx="506" cy="526"/>
                  </a:xfrm>
                  <a:custGeom>
                    <a:avLst/>
                    <a:gdLst>
                      <a:gd name="T0" fmla="*/ 3003 w 3040"/>
                      <a:gd name="T1" fmla="*/ 0 h 2630"/>
                      <a:gd name="T2" fmla="*/ 0 w 3040"/>
                      <a:gd name="T3" fmla="*/ 2598 h 2630"/>
                      <a:gd name="T4" fmla="*/ 36 w 3040"/>
                      <a:gd name="T5" fmla="*/ 2630 h 2630"/>
                      <a:gd name="T6" fmla="*/ 3040 w 3040"/>
                      <a:gd name="T7" fmla="*/ 31 h 2630"/>
                      <a:gd name="T8" fmla="*/ 3003 w 3040"/>
                      <a:gd name="T9" fmla="*/ 0 h 26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0" h="2630">
                        <a:moveTo>
                          <a:pt x="3003" y="0"/>
                        </a:moveTo>
                        <a:lnTo>
                          <a:pt x="0" y="2598"/>
                        </a:lnTo>
                        <a:lnTo>
                          <a:pt x="36" y="2630"/>
                        </a:lnTo>
                        <a:lnTo>
                          <a:pt x="3040" y="31"/>
                        </a:lnTo>
                        <a:lnTo>
                          <a:pt x="3003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2" name="Freeform 7978">
                    <a:extLst>
                      <a:ext uri="{FF2B5EF4-FFF2-40B4-BE49-F238E27FC236}">
                        <a16:creationId xmlns:a16="http://schemas.microsoft.com/office/drawing/2014/main" xmlns="" id="{1E413D47-50DD-4FE1-AD72-8A4287A02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1" y="1198"/>
                    <a:ext cx="45" cy="46"/>
                  </a:xfrm>
                  <a:custGeom>
                    <a:avLst/>
                    <a:gdLst>
                      <a:gd name="T0" fmla="*/ 0 w 266"/>
                      <a:gd name="T1" fmla="*/ 66 h 230"/>
                      <a:gd name="T2" fmla="*/ 266 w 266"/>
                      <a:gd name="T3" fmla="*/ 0 h 230"/>
                      <a:gd name="T4" fmla="*/ 189 w 266"/>
                      <a:gd name="T5" fmla="*/ 230 h 230"/>
                      <a:gd name="T6" fmla="*/ 0 w 266"/>
                      <a:gd name="T7" fmla="*/ 66 h 230"/>
                      <a:gd name="T8" fmla="*/ 266 w 266"/>
                      <a:gd name="T9" fmla="*/ 0 h 230"/>
                      <a:gd name="T10" fmla="*/ 0 w 266"/>
                      <a:gd name="T11" fmla="*/ 66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6" h="230">
                        <a:moveTo>
                          <a:pt x="0" y="66"/>
                        </a:moveTo>
                        <a:lnTo>
                          <a:pt x="266" y="0"/>
                        </a:lnTo>
                        <a:lnTo>
                          <a:pt x="189" y="230"/>
                        </a:lnTo>
                        <a:lnTo>
                          <a:pt x="0" y="66"/>
                        </a:lnTo>
                        <a:lnTo>
                          <a:pt x="266" y="0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3" name="Freeform 7979">
                    <a:extLst>
                      <a:ext uri="{FF2B5EF4-FFF2-40B4-BE49-F238E27FC236}">
                        <a16:creationId xmlns:a16="http://schemas.microsoft.com/office/drawing/2014/main" xmlns="" id="{BD2214A2-1C9B-4D8F-B080-7105B12C8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4" y="1325"/>
                    <a:ext cx="502" cy="522"/>
                  </a:xfrm>
                  <a:custGeom>
                    <a:avLst/>
                    <a:gdLst>
                      <a:gd name="T0" fmla="*/ 2977 w 3014"/>
                      <a:gd name="T1" fmla="*/ 0 h 2609"/>
                      <a:gd name="T2" fmla="*/ 0 w 3014"/>
                      <a:gd name="T3" fmla="*/ 2577 h 2609"/>
                      <a:gd name="T4" fmla="*/ 35 w 3014"/>
                      <a:gd name="T5" fmla="*/ 2609 h 2609"/>
                      <a:gd name="T6" fmla="*/ 3014 w 3014"/>
                      <a:gd name="T7" fmla="*/ 30 h 2609"/>
                      <a:gd name="T8" fmla="*/ 2977 w 3014"/>
                      <a:gd name="T9" fmla="*/ 0 h 26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14" h="2609">
                        <a:moveTo>
                          <a:pt x="2977" y="0"/>
                        </a:moveTo>
                        <a:lnTo>
                          <a:pt x="0" y="2577"/>
                        </a:lnTo>
                        <a:lnTo>
                          <a:pt x="35" y="2609"/>
                        </a:lnTo>
                        <a:lnTo>
                          <a:pt x="3014" y="30"/>
                        </a:lnTo>
                        <a:lnTo>
                          <a:pt x="2977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4" name="Freeform 7980">
                    <a:extLst>
                      <a:ext uri="{FF2B5EF4-FFF2-40B4-BE49-F238E27FC236}">
                        <a16:creationId xmlns:a16="http://schemas.microsoft.com/office/drawing/2014/main" xmlns="" id="{589A580C-52D8-465D-AAA6-88F5FDD5D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5" y="1301"/>
                    <a:ext cx="44" cy="46"/>
                  </a:xfrm>
                  <a:custGeom>
                    <a:avLst/>
                    <a:gdLst>
                      <a:gd name="T0" fmla="*/ 0 w 267"/>
                      <a:gd name="T1" fmla="*/ 67 h 231"/>
                      <a:gd name="T2" fmla="*/ 267 w 267"/>
                      <a:gd name="T3" fmla="*/ 0 h 231"/>
                      <a:gd name="T4" fmla="*/ 190 w 267"/>
                      <a:gd name="T5" fmla="*/ 231 h 231"/>
                      <a:gd name="T6" fmla="*/ 0 w 267"/>
                      <a:gd name="T7" fmla="*/ 67 h 231"/>
                      <a:gd name="T8" fmla="*/ 267 w 267"/>
                      <a:gd name="T9" fmla="*/ 0 h 231"/>
                      <a:gd name="T10" fmla="*/ 0 w 267"/>
                      <a:gd name="T11" fmla="*/ 67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1">
                        <a:moveTo>
                          <a:pt x="0" y="67"/>
                        </a:moveTo>
                        <a:lnTo>
                          <a:pt x="267" y="0"/>
                        </a:lnTo>
                        <a:lnTo>
                          <a:pt x="190" y="231"/>
                        </a:lnTo>
                        <a:lnTo>
                          <a:pt x="0" y="67"/>
                        </a:lnTo>
                        <a:lnTo>
                          <a:pt x="267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5" name="Freeform 7981">
                    <a:extLst>
                      <a:ext uri="{FF2B5EF4-FFF2-40B4-BE49-F238E27FC236}">
                        <a16:creationId xmlns:a16="http://schemas.microsoft.com/office/drawing/2014/main" xmlns="" id="{6BD5A96F-C9B2-4D09-A43F-B1069810D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2" y="1286"/>
                    <a:ext cx="514" cy="535"/>
                  </a:xfrm>
                  <a:custGeom>
                    <a:avLst/>
                    <a:gdLst>
                      <a:gd name="T0" fmla="*/ 3052 w 3088"/>
                      <a:gd name="T1" fmla="*/ 0 h 2672"/>
                      <a:gd name="T2" fmla="*/ 0 w 3088"/>
                      <a:gd name="T3" fmla="*/ 2641 h 2672"/>
                      <a:gd name="T4" fmla="*/ 35 w 3088"/>
                      <a:gd name="T5" fmla="*/ 2672 h 2672"/>
                      <a:gd name="T6" fmla="*/ 3088 w 3088"/>
                      <a:gd name="T7" fmla="*/ 30 h 2672"/>
                      <a:gd name="T8" fmla="*/ 3052 w 3088"/>
                      <a:gd name="T9" fmla="*/ 0 h 26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88" h="2672">
                        <a:moveTo>
                          <a:pt x="3052" y="0"/>
                        </a:moveTo>
                        <a:lnTo>
                          <a:pt x="0" y="2641"/>
                        </a:lnTo>
                        <a:lnTo>
                          <a:pt x="35" y="2672"/>
                        </a:lnTo>
                        <a:lnTo>
                          <a:pt x="3088" y="30"/>
                        </a:lnTo>
                        <a:lnTo>
                          <a:pt x="3052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6" name="Freeform 7982">
                    <a:extLst>
                      <a:ext uri="{FF2B5EF4-FFF2-40B4-BE49-F238E27FC236}">
                        <a16:creationId xmlns:a16="http://schemas.microsoft.com/office/drawing/2014/main" xmlns="" id="{5F3178EE-8E8D-4565-A948-7EB9D6974E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5" y="1262"/>
                    <a:ext cx="45" cy="46"/>
                  </a:xfrm>
                  <a:custGeom>
                    <a:avLst/>
                    <a:gdLst>
                      <a:gd name="T0" fmla="*/ 0 w 267"/>
                      <a:gd name="T1" fmla="*/ 67 h 230"/>
                      <a:gd name="T2" fmla="*/ 267 w 267"/>
                      <a:gd name="T3" fmla="*/ 0 h 230"/>
                      <a:gd name="T4" fmla="*/ 188 w 267"/>
                      <a:gd name="T5" fmla="*/ 230 h 230"/>
                      <a:gd name="T6" fmla="*/ 0 w 267"/>
                      <a:gd name="T7" fmla="*/ 67 h 230"/>
                      <a:gd name="T8" fmla="*/ 267 w 267"/>
                      <a:gd name="T9" fmla="*/ 0 h 230"/>
                      <a:gd name="T10" fmla="*/ 0 w 267"/>
                      <a:gd name="T11" fmla="*/ 67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0">
                        <a:moveTo>
                          <a:pt x="0" y="67"/>
                        </a:moveTo>
                        <a:lnTo>
                          <a:pt x="267" y="0"/>
                        </a:lnTo>
                        <a:lnTo>
                          <a:pt x="188" y="230"/>
                        </a:lnTo>
                        <a:lnTo>
                          <a:pt x="0" y="67"/>
                        </a:lnTo>
                        <a:lnTo>
                          <a:pt x="267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7" name="Freeform 7983">
                    <a:extLst>
                      <a:ext uri="{FF2B5EF4-FFF2-40B4-BE49-F238E27FC236}">
                        <a16:creationId xmlns:a16="http://schemas.microsoft.com/office/drawing/2014/main" xmlns="" id="{5EF98825-3D5E-442D-9DFD-1476D102B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0" y="1211"/>
                    <a:ext cx="568" cy="590"/>
                  </a:xfrm>
                  <a:custGeom>
                    <a:avLst/>
                    <a:gdLst>
                      <a:gd name="T0" fmla="*/ 3372 w 3409"/>
                      <a:gd name="T1" fmla="*/ 0 h 2951"/>
                      <a:gd name="T2" fmla="*/ 0 w 3409"/>
                      <a:gd name="T3" fmla="*/ 2919 h 2951"/>
                      <a:gd name="T4" fmla="*/ 37 w 3409"/>
                      <a:gd name="T5" fmla="*/ 2951 h 2951"/>
                      <a:gd name="T6" fmla="*/ 3409 w 3409"/>
                      <a:gd name="T7" fmla="*/ 32 h 2951"/>
                      <a:gd name="T8" fmla="*/ 3372 w 3409"/>
                      <a:gd name="T9" fmla="*/ 0 h 29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9" h="2951">
                        <a:moveTo>
                          <a:pt x="3372" y="0"/>
                        </a:moveTo>
                        <a:lnTo>
                          <a:pt x="0" y="2919"/>
                        </a:lnTo>
                        <a:lnTo>
                          <a:pt x="37" y="2951"/>
                        </a:lnTo>
                        <a:lnTo>
                          <a:pt x="3409" y="32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8" name="Freeform 7984">
                    <a:extLst>
                      <a:ext uri="{FF2B5EF4-FFF2-40B4-BE49-F238E27FC236}">
                        <a16:creationId xmlns:a16="http://schemas.microsoft.com/office/drawing/2014/main" xmlns="" id="{E6F6C431-ADE6-4649-B6EA-BF14A4C8D4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7" y="1187"/>
                    <a:ext cx="44" cy="46"/>
                  </a:xfrm>
                  <a:custGeom>
                    <a:avLst/>
                    <a:gdLst>
                      <a:gd name="T0" fmla="*/ 0 w 267"/>
                      <a:gd name="T1" fmla="*/ 67 h 231"/>
                      <a:gd name="T2" fmla="*/ 267 w 267"/>
                      <a:gd name="T3" fmla="*/ 0 h 231"/>
                      <a:gd name="T4" fmla="*/ 190 w 267"/>
                      <a:gd name="T5" fmla="*/ 231 h 231"/>
                      <a:gd name="T6" fmla="*/ 0 w 267"/>
                      <a:gd name="T7" fmla="*/ 67 h 231"/>
                      <a:gd name="T8" fmla="*/ 267 w 267"/>
                      <a:gd name="T9" fmla="*/ 0 h 231"/>
                      <a:gd name="T10" fmla="*/ 0 w 267"/>
                      <a:gd name="T11" fmla="*/ 67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7" h="231">
                        <a:moveTo>
                          <a:pt x="0" y="67"/>
                        </a:moveTo>
                        <a:lnTo>
                          <a:pt x="267" y="0"/>
                        </a:lnTo>
                        <a:lnTo>
                          <a:pt x="190" y="231"/>
                        </a:lnTo>
                        <a:lnTo>
                          <a:pt x="0" y="67"/>
                        </a:lnTo>
                        <a:lnTo>
                          <a:pt x="267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569" name="Freeform 7985">
                    <a:extLst>
                      <a:ext uri="{FF2B5EF4-FFF2-40B4-BE49-F238E27FC236}">
                        <a16:creationId xmlns:a16="http://schemas.microsoft.com/office/drawing/2014/main" xmlns="" id="{BF079A47-EFB4-4D3A-8747-957F82FFF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6" y="1324"/>
                    <a:ext cx="397" cy="413"/>
                  </a:xfrm>
                  <a:custGeom>
                    <a:avLst/>
                    <a:gdLst>
                      <a:gd name="T0" fmla="*/ 2345 w 2382"/>
                      <a:gd name="T1" fmla="*/ 0 h 2062"/>
                      <a:gd name="T2" fmla="*/ 0 w 2382"/>
                      <a:gd name="T3" fmla="*/ 2030 h 2062"/>
                      <a:gd name="T4" fmla="*/ 37 w 2382"/>
                      <a:gd name="T5" fmla="*/ 2062 h 2062"/>
                      <a:gd name="T6" fmla="*/ 2382 w 2382"/>
                      <a:gd name="T7" fmla="*/ 31 h 2062"/>
                      <a:gd name="T8" fmla="*/ 2345 w 2382"/>
                      <a:gd name="T9" fmla="*/ 0 h 20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2" h="2062">
                        <a:moveTo>
                          <a:pt x="2345" y="0"/>
                        </a:moveTo>
                        <a:lnTo>
                          <a:pt x="0" y="2030"/>
                        </a:lnTo>
                        <a:lnTo>
                          <a:pt x="37" y="2062"/>
                        </a:lnTo>
                        <a:lnTo>
                          <a:pt x="2382" y="31"/>
                        </a:lnTo>
                        <a:lnTo>
                          <a:pt x="2345" y="0"/>
                        </a:lnTo>
                        <a:close/>
                      </a:path>
                    </a:pathLst>
                  </a:custGeom>
                  <a:solidFill>
                    <a:srgbClr val="DA25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31571" name="Freeform 7987">
                  <a:extLst>
                    <a:ext uri="{FF2B5EF4-FFF2-40B4-BE49-F238E27FC236}">
                      <a16:creationId xmlns:a16="http://schemas.microsoft.com/office/drawing/2014/main" xmlns="" id="{CEFBAAAB-2573-46F0-BD68-2987CD7EE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300"/>
                  <a:ext cx="45" cy="47"/>
                </a:xfrm>
                <a:custGeom>
                  <a:avLst/>
                  <a:gdLst>
                    <a:gd name="T0" fmla="*/ 0 w 267"/>
                    <a:gd name="T1" fmla="*/ 68 h 232"/>
                    <a:gd name="T2" fmla="*/ 267 w 267"/>
                    <a:gd name="T3" fmla="*/ 0 h 232"/>
                    <a:gd name="T4" fmla="*/ 190 w 267"/>
                    <a:gd name="T5" fmla="*/ 232 h 232"/>
                    <a:gd name="T6" fmla="*/ 0 w 267"/>
                    <a:gd name="T7" fmla="*/ 68 h 232"/>
                    <a:gd name="T8" fmla="*/ 267 w 267"/>
                    <a:gd name="T9" fmla="*/ 0 h 232"/>
                    <a:gd name="T10" fmla="*/ 0 w 267"/>
                    <a:gd name="T11" fmla="*/ 68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2">
                      <a:moveTo>
                        <a:pt x="0" y="68"/>
                      </a:moveTo>
                      <a:lnTo>
                        <a:pt x="267" y="0"/>
                      </a:lnTo>
                      <a:lnTo>
                        <a:pt x="190" y="232"/>
                      </a:lnTo>
                      <a:lnTo>
                        <a:pt x="0" y="68"/>
                      </a:lnTo>
                      <a:lnTo>
                        <a:pt x="267" y="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2" name="Freeform 7988">
                  <a:extLst>
                    <a:ext uri="{FF2B5EF4-FFF2-40B4-BE49-F238E27FC236}">
                      <a16:creationId xmlns:a16="http://schemas.microsoft.com/office/drawing/2014/main" xmlns="" id="{73B75A26-DFEF-45D3-804D-3E87C6E00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2" y="1327"/>
                  <a:ext cx="464" cy="482"/>
                </a:xfrm>
                <a:custGeom>
                  <a:avLst/>
                  <a:gdLst>
                    <a:gd name="T0" fmla="*/ 2748 w 2784"/>
                    <a:gd name="T1" fmla="*/ 0 h 2410"/>
                    <a:gd name="T2" fmla="*/ 0 w 2784"/>
                    <a:gd name="T3" fmla="*/ 2378 h 2410"/>
                    <a:gd name="T4" fmla="*/ 36 w 2784"/>
                    <a:gd name="T5" fmla="*/ 2410 h 2410"/>
                    <a:gd name="T6" fmla="*/ 2784 w 2784"/>
                    <a:gd name="T7" fmla="*/ 32 h 2410"/>
                    <a:gd name="T8" fmla="*/ 2748 w 2784"/>
                    <a:gd name="T9" fmla="*/ 0 h 2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4" h="2410">
                      <a:moveTo>
                        <a:pt x="2748" y="0"/>
                      </a:moveTo>
                      <a:lnTo>
                        <a:pt x="0" y="2378"/>
                      </a:lnTo>
                      <a:lnTo>
                        <a:pt x="36" y="2410"/>
                      </a:lnTo>
                      <a:lnTo>
                        <a:pt x="2784" y="32"/>
                      </a:lnTo>
                      <a:lnTo>
                        <a:pt x="2748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3" name="Freeform 7989">
                  <a:extLst>
                    <a:ext uri="{FF2B5EF4-FFF2-40B4-BE49-F238E27FC236}">
                      <a16:creationId xmlns:a16="http://schemas.microsoft.com/office/drawing/2014/main" xmlns="" id="{0DEC3518-1371-4C6E-88A7-9DB976DB0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" y="1303"/>
                  <a:ext cx="44" cy="46"/>
                </a:xfrm>
                <a:custGeom>
                  <a:avLst/>
                  <a:gdLst>
                    <a:gd name="T0" fmla="*/ 0 w 267"/>
                    <a:gd name="T1" fmla="*/ 66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6 h 231"/>
                    <a:gd name="T8" fmla="*/ 267 w 267"/>
                    <a:gd name="T9" fmla="*/ 0 h 231"/>
                    <a:gd name="T10" fmla="*/ 0 w 267"/>
                    <a:gd name="T11" fmla="*/ 66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6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6"/>
                      </a:lnTo>
                      <a:lnTo>
                        <a:pt x="267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4" name="Freeform 7990">
                  <a:extLst>
                    <a:ext uri="{FF2B5EF4-FFF2-40B4-BE49-F238E27FC236}">
                      <a16:creationId xmlns:a16="http://schemas.microsoft.com/office/drawing/2014/main" xmlns="" id="{342BDB9F-BDD3-40EA-A331-A7F407076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8" y="1295"/>
                  <a:ext cx="528" cy="548"/>
                </a:xfrm>
                <a:custGeom>
                  <a:avLst/>
                  <a:gdLst>
                    <a:gd name="T0" fmla="*/ 3134 w 3169"/>
                    <a:gd name="T1" fmla="*/ 0 h 2742"/>
                    <a:gd name="T2" fmla="*/ 0 w 3169"/>
                    <a:gd name="T3" fmla="*/ 2711 h 2742"/>
                    <a:gd name="T4" fmla="*/ 36 w 3169"/>
                    <a:gd name="T5" fmla="*/ 2742 h 2742"/>
                    <a:gd name="T6" fmla="*/ 3169 w 3169"/>
                    <a:gd name="T7" fmla="*/ 31 h 2742"/>
                    <a:gd name="T8" fmla="*/ 3134 w 3169"/>
                    <a:gd name="T9" fmla="*/ 0 h 2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69" h="2742">
                      <a:moveTo>
                        <a:pt x="3134" y="0"/>
                      </a:moveTo>
                      <a:lnTo>
                        <a:pt x="0" y="2711"/>
                      </a:lnTo>
                      <a:lnTo>
                        <a:pt x="36" y="2742"/>
                      </a:lnTo>
                      <a:lnTo>
                        <a:pt x="3169" y="31"/>
                      </a:lnTo>
                      <a:lnTo>
                        <a:pt x="3134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5" name="Freeform 7991">
                  <a:extLst>
                    <a:ext uri="{FF2B5EF4-FFF2-40B4-BE49-F238E27FC236}">
                      <a16:creationId xmlns:a16="http://schemas.microsoft.com/office/drawing/2014/main" xmlns="" id="{8F0307B1-79C5-47F7-96BA-6A2BD7C88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4" y="1271"/>
                  <a:ext cx="45" cy="46"/>
                </a:xfrm>
                <a:custGeom>
                  <a:avLst/>
                  <a:gdLst>
                    <a:gd name="T0" fmla="*/ 0 w 268"/>
                    <a:gd name="T1" fmla="*/ 67 h 232"/>
                    <a:gd name="T2" fmla="*/ 268 w 268"/>
                    <a:gd name="T3" fmla="*/ 0 h 232"/>
                    <a:gd name="T4" fmla="*/ 190 w 268"/>
                    <a:gd name="T5" fmla="*/ 232 h 232"/>
                    <a:gd name="T6" fmla="*/ 0 w 268"/>
                    <a:gd name="T7" fmla="*/ 67 h 232"/>
                    <a:gd name="T8" fmla="*/ 268 w 268"/>
                    <a:gd name="T9" fmla="*/ 0 h 232"/>
                    <a:gd name="T10" fmla="*/ 0 w 268"/>
                    <a:gd name="T11" fmla="*/ 67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8" h="232">
                      <a:moveTo>
                        <a:pt x="0" y="67"/>
                      </a:moveTo>
                      <a:lnTo>
                        <a:pt x="268" y="0"/>
                      </a:lnTo>
                      <a:lnTo>
                        <a:pt x="190" y="232"/>
                      </a:lnTo>
                      <a:lnTo>
                        <a:pt x="0" y="67"/>
                      </a:lnTo>
                      <a:lnTo>
                        <a:pt x="268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6" name="Freeform 7992">
                  <a:extLst>
                    <a:ext uri="{FF2B5EF4-FFF2-40B4-BE49-F238E27FC236}">
                      <a16:creationId xmlns:a16="http://schemas.microsoft.com/office/drawing/2014/main" xmlns="" id="{08AF41C4-3BD2-4515-8109-1602DEE72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1347"/>
                  <a:ext cx="396" cy="410"/>
                </a:xfrm>
                <a:custGeom>
                  <a:avLst/>
                  <a:gdLst>
                    <a:gd name="T0" fmla="*/ 2335 w 2372"/>
                    <a:gd name="T1" fmla="*/ 0 h 2053"/>
                    <a:gd name="T2" fmla="*/ 0 w 2372"/>
                    <a:gd name="T3" fmla="*/ 2023 h 2053"/>
                    <a:gd name="T4" fmla="*/ 35 w 2372"/>
                    <a:gd name="T5" fmla="*/ 2053 h 2053"/>
                    <a:gd name="T6" fmla="*/ 2372 w 2372"/>
                    <a:gd name="T7" fmla="*/ 32 h 2053"/>
                    <a:gd name="T8" fmla="*/ 2335 w 2372"/>
                    <a:gd name="T9" fmla="*/ 0 h 2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72" h="2053">
                      <a:moveTo>
                        <a:pt x="2335" y="0"/>
                      </a:moveTo>
                      <a:lnTo>
                        <a:pt x="0" y="2023"/>
                      </a:lnTo>
                      <a:lnTo>
                        <a:pt x="35" y="2053"/>
                      </a:lnTo>
                      <a:lnTo>
                        <a:pt x="2372" y="32"/>
                      </a:lnTo>
                      <a:lnTo>
                        <a:pt x="2335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7" name="Freeform 7993">
                  <a:extLst>
                    <a:ext uri="{FF2B5EF4-FFF2-40B4-BE49-F238E27FC236}">
                      <a16:creationId xmlns:a16="http://schemas.microsoft.com/office/drawing/2014/main" xmlns="" id="{19C51869-1F73-4E8D-8DD0-6B16B5EB5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323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8" name="Freeform 7994">
                  <a:extLst>
                    <a:ext uri="{FF2B5EF4-FFF2-40B4-BE49-F238E27FC236}">
                      <a16:creationId xmlns:a16="http://schemas.microsoft.com/office/drawing/2014/main" xmlns="" id="{F512B2DA-CDE7-4E45-B499-2EE380D8B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" y="2064"/>
                  <a:ext cx="73" cy="118"/>
                </a:xfrm>
                <a:custGeom>
                  <a:avLst/>
                  <a:gdLst>
                    <a:gd name="T0" fmla="*/ 116 w 437"/>
                    <a:gd name="T1" fmla="*/ 0 h 588"/>
                    <a:gd name="T2" fmla="*/ 437 w 437"/>
                    <a:gd name="T3" fmla="*/ 536 h 588"/>
                    <a:gd name="T4" fmla="*/ 321 w 437"/>
                    <a:gd name="T5" fmla="*/ 588 h 588"/>
                    <a:gd name="T6" fmla="*/ 0 w 437"/>
                    <a:gd name="T7" fmla="*/ 52 h 588"/>
                    <a:gd name="T8" fmla="*/ 116 w 437"/>
                    <a:gd name="T9" fmla="*/ 0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588">
                      <a:moveTo>
                        <a:pt x="116" y="0"/>
                      </a:moveTo>
                      <a:lnTo>
                        <a:pt x="437" y="536"/>
                      </a:lnTo>
                      <a:lnTo>
                        <a:pt x="321" y="588"/>
                      </a:lnTo>
                      <a:lnTo>
                        <a:pt x="0" y="5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A5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79" name="Freeform 7995">
                  <a:extLst>
                    <a:ext uri="{FF2B5EF4-FFF2-40B4-BE49-F238E27FC236}">
                      <a16:creationId xmlns:a16="http://schemas.microsoft.com/office/drawing/2014/main" xmlns="" id="{F5BA7BD2-1392-4CC1-BC9A-FCEA9EC7F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058"/>
                  <a:ext cx="75" cy="119"/>
                </a:xfrm>
                <a:custGeom>
                  <a:avLst/>
                  <a:gdLst>
                    <a:gd name="T0" fmla="*/ 321 w 449"/>
                    <a:gd name="T1" fmla="*/ 595 h 595"/>
                    <a:gd name="T2" fmla="*/ 0 w 449"/>
                    <a:gd name="T3" fmla="*/ 58 h 595"/>
                    <a:gd name="T4" fmla="*/ 128 w 449"/>
                    <a:gd name="T5" fmla="*/ 0 h 595"/>
                    <a:gd name="T6" fmla="*/ 449 w 449"/>
                    <a:gd name="T7" fmla="*/ 537 h 595"/>
                    <a:gd name="T8" fmla="*/ 321 w 449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9" h="595">
                      <a:moveTo>
                        <a:pt x="321" y="595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49" y="537"/>
                      </a:lnTo>
                      <a:lnTo>
                        <a:pt x="321" y="595"/>
                      </a:lnTo>
                      <a:close/>
                    </a:path>
                  </a:pathLst>
                </a:custGeom>
                <a:solidFill>
                  <a:srgbClr val="16A7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0" name="Freeform 7996">
                  <a:extLst>
                    <a:ext uri="{FF2B5EF4-FFF2-40B4-BE49-F238E27FC236}">
                      <a16:creationId xmlns:a16="http://schemas.microsoft.com/office/drawing/2014/main" xmlns="" id="{59E9E60B-0C5F-4883-97BE-484ECCC92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3" y="2053"/>
                  <a:ext cx="75" cy="119"/>
                </a:xfrm>
                <a:custGeom>
                  <a:avLst/>
                  <a:gdLst>
                    <a:gd name="T0" fmla="*/ 321 w 449"/>
                    <a:gd name="T1" fmla="*/ 595 h 595"/>
                    <a:gd name="T2" fmla="*/ 0 w 449"/>
                    <a:gd name="T3" fmla="*/ 59 h 595"/>
                    <a:gd name="T4" fmla="*/ 127 w 449"/>
                    <a:gd name="T5" fmla="*/ 0 h 595"/>
                    <a:gd name="T6" fmla="*/ 449 w 449"/>
                    <a:gd name="T7" fmla="*/ 538 h 595"/>
                    <a:gd name="T8" fmla="*/ 321 w 449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9" h="595">
                      <a:moveTo>
                        <a:pt x="321" y="595"/>
                      </a:moveTo>
                      <a:lnTo>
                        <a:pt x="0" y="59"/>
                      </a:lnTo>
                      <a:lnTo>
                        <a:pt x="127" y="0"/>
                      </a:lnTo>
                      <a:lnTo>
                        <a:pt x="449" y="538"/>
                      </a:lnTo>
                      <a:lnTo>
                        <a:pt x="321" y="595"/>
                      </a:lnTo>
                      <a:close/>
                    </a:path>
                  </a:pathLst>
                </a:cu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1" name="Freeform 7997">
                  <a:extLst>
                    <a:ext uri="{FF2B5EF4-FFF2-40B4-BE49-F238E27FC236}">
                      <a16:creationId xmlns:a16="http://schemas.microsoft.com/office/drawing/2014/main" xmlns="" id="{08C1BEAB-A940-449E-B603-8838C561F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4" y="2047"/>
                  <a:ext cx="75" cy="119"/>
                </a:xfrm>
                <a:custGeom>
                  <a:avLst/>
                  <a:gdLst>
                    <a:gd name="T0" fmla="*/ 321 w 449"/>
                    <a:gd name="T1" fmla="*/ 594 h 594"/>
                    <a:gd name="T2" fmla="*/ 0 w 449"/>
                    <a:gd name="T3" fmla="*/ 57 h 594"/>
                    <a:gd name="T4" fmla="*/ 127 w 449"/>
                    <a:gd name="T5" fmla="*/ 0 h 594"/>
                    <a:gd name="T6" fmla="*/ 449 w 449"/>
                    <a:gd name="T7" fmla="*/ 537 h 594"/>
                    <a:gd name="T8" fmla="*/ 321 w 449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9" h="594">
                      <a:moveTo>
                        <a:pt x="321" y="594"/>
                      </a:moveTo>
                      <a:lnTo>
                        <a:pt x="0" y="57"/>
                      </a:lnTo>
                      <a:lnTo>
                        <a:pt x="127" y="0"/>
                      </a:lnTo>
                      <a:lnTo>
                        <a:pt x="449" y="537"/>
                      </a:lnTo>
                      <a:lnTo>
                        <a:pt x="321" y="594"/>
                      </a:lnTo>
                      <a:close/>
                    </a:path>
                  </a:pathLst>
                </a:custGeom>
                <a:solidFill>
                  <a:srgbClr val="59B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2" name="Freeform 7998">
                  <a:extLst>
                    <a:ext uri="{FF2B5EF4-FFF2-40B4-BE49-F238E27FC236}">
                      <a16:creationId xmlns:a16="http://schemas.microsoft.com/office/drawing/2014/main" xmlns="" id="{1DD967BD-3DDF-4AB5-A2C2-125B3482D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4" y="2041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7 h 595"/>
                    <a:gd name="T4" fmla="*/ 128 w 450"/>
                    <a:gd name="T5" fmla="*/ 0 h 595"/>
                    <a:gd name="T6" fmla="*/ 450 w 450"/>
                    <a:gd name="T7" fmla="*/ 537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7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63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3" name="Freeform 7999">
                  <a:extLst>
                    <a:ext uri="{FF2B5EF4-FFF2-40B4-BE49-F238E27FC236}">
                      <a16:creationId xmlns:a16="http://schemas.microsoft.com/office/drawing/2014/main" xmlns="" id="{7A8050DD-7353-4F55-AA25-01B8C1C7C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5" y="2035"/>
                  <a:ext cx="75" cy="119"/>
                </a:xfrm>
                <a:custGeom>
                  <a:avLst/>
                  <a:gdLst>
                    <a:gd name="T0" fmla="*/ 322 w 450"/>
                    <a:gd name="T1" fmla="*/ 596 h 596"/>
                    <a:gd name="T2" fmla="*/ 0 w 450"/>
                    <a:gd name="T3" fmla="*/ 59 h 596"/>
                    <a:gd name="T4" fmla="*/ 128 w 450"/>
                    <a:gd name="T5" fmla="*/ 0 h 596"/>
                    <a:gd name="T6" fmla="*/ 450 w 450"/>
                    <a:gd name="T7" fmla="*/ 538 h 596"/>
                    <a:gd name="T8" fmla="*/ 322 w 450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6">
                      <a:moveTo>
                        <a:pt x="322" y="596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0" y="538"/>
                      </a:lnTo>
                      <a:lnTo>
                        <a:pt x="322" y="596"/>
                      </a:lnTo>
                      <a:close/>
                    </a:path>
                  </a:pathLst>
                </a:custGeom>
                <a:solidFill>
                  <a:srgbClr val="6EBB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4" name="Freeform 8000">
                  <a:extLst>
                    <a:ext uri="{FF2B5EF4-FFF2-40B4-BE49-F238E27FC236}">
                      <a16:creationId xmlns:a16="http://schemas.microsoft.com/office/drawing/2014/main" xmlns="" id="{E7019C90-5FF6-4D6D-9CD5-67061F970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6" y="2029"/>
                  <a:ext cx="75" cy="120"/>
                </a:xfrm>
                <a:custGeom>
                  <a:avLst/>
                  <a:gdLst>
                    <a:gd name="T0" fmla="*/ 322 w 450"/>
                    <a:gd name="T1" fmla="*/ 596 h 596"/>
                    <a:gd name="T2" fmla="*/ 0 w 450"/>
                    <a:gd name="T3" fmla="*/ 59 h 596"/>
                    <a:gd name="T4" fmla="*/ 128 w 450"/>
                    <a:gd name="T5" fmla="*/ 0 h 596"/>
                    <a:gd name="T6" fmla="*/ 450 w 450"/>
                    <a:gd name="T7" fmla="*/ 539 h 596"/>
                    <a:gd name="T8" fmla="*/ 322 w 450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6">
                      <a:moveTo>
                        <a:pt x="322" y="596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0" y="539"/>
                      </a:lnTo>
                      <a:lnTo>
                        <a:pt x="322" y="596"/>
                      </a:lnTo>
                      <a:close/>
                    </a:path>
                  </a:pathLst>
                </a:custGeom>
                <a:solidFill>
                  <a:srgbClr val="7ABF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5" name="Freeform 8001">
                  <a:extLst>
                    <a:ext uri="{FF2B5EF4-FFF2-40B4-BE49-F238E27FC236}">
                      <a16:creationId xmlns:a16="http://schemas.microsoft.com/office/drawing/2014/main" xmlns="" id="{090CECE3-06E5-4A2A-AEB4-ECD1D545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6" y="2024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7 h 595"/>
                    <a:gd name="T4" fmla="*/ 128 w 450"/>
                    <a:gd name="T5" fmla="*/ 0 h 595"/>
                    <a:gd name="T6" fmla="*/ 450 w 450"/>
                    <a:gd name="T7" fmla="*/ 538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8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86C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6" name="Freeform 8002">
                  <a:extLst>
                    <a:ext uri="{FF2B5EF4-FFF2-40B4-BE49-F238E27FC236}">
                      <a16:creationId xmlns:a16="http://schemas.microsoft.com/office/drawing/2014/main" xmlns="" id="{7E617B90-C79C-43FA-8DCC-91CFB1974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7" y="2018"/>
                  <a:ext cx="75" cy="119"/>
                </a:xfrm>
                <a:custGeom>
                  <a:avLst/>
                  <a:gdLst>
                    <a:gd name="T0" fmla="*/ 322 w 450"/>
                    <a:gd name="T1" fmla="*/ 596 h 596"/>
                    <a:gd name="T2" fmla="*/ 0 w 450"/>
                    <a:gd name="T3" fmla="*/ 57 h 596"/>
                    <a:gd name="T4" fmla="*/ 128 w 450"/>
                    <a:gd name="T5" fmla="*/ 0 h 596"/>
                    <a:gd name="T6" fmla="*/ 450 w 450"/>
                    <a:gd name="T7" fmla="*/ 538 h 596"/>
                    <a:gd name="T8" fmla="*/ 322 w 450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6">
                      <a:moveTo>
                        <a:pt x="322" y="596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8"/>
                      </a:lnTo>
                      <a:lnTo>
                        <a:pt x="322" y="596"/>
                      </a:lnTo>
                      <a:close/>
                    </a:path>
                  </a:pathLst>
                </a:custGeom>
                <a:solidFill>
                  <a:srgbClr val="94CA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7" name="Freeform 8003">
                  <a:extLst>
                    <a:ext uri="{FF2B5EF4-FFF2-40B4-BE49-F238E27FC236}">
                      <a16:creationId xmlns:a16="http://schemas.microsoft.com/office/drawing/2014/main" xmlns="" id="{D0D8C0A4-8714-4979-8891-959C9B1B7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6" y="1947"/>
                  <a:ext cx="97" cy="184"/>
                </a:xfrm>
                <a:custGeom>
                  <a:avLst/>
                  <a:gdLst>
                    <a:gd name="T0" fmla="*/ 450 w 578"/>
                    <a:gd name="T1" fmla="*/ 921 h 921"/>
                    <a:gd name="T2" fmla="*/ 128 w 578"/>
                    <a:gd name="T3" fmla="*/ 383 h 921"/>
                    <a:gd name="T4" fmla="*/ 198 w 578"/>
                    <a:gd name="T5" fmla="*/ 351 h 921"/>
                    <a:gd name="T6" fmla="*/ 0 w 578"/>
                    <a:gd name="T7" fmla="*/ 27 h 921"/>
                    <a:gd name="T8" fmla="*/ 60 w 578"/>
                    <a:gd name="T9" fmla="*/ 0 h 921"/>
                    <a:gd name="T10" fmla="*/ 578 w 578"/>
                    <a:gd name="T11" fmla="*/ 864 h 921"/>
                    <a:gd name="T12" fmla="*/ 450 w 578"/>
                    <a:gd name="T13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8" h="921">
                      <a:moveTo>
                        <a:pt x="450" y="921"/>
                      </a:moveTo>
                      <a:lnTo>
                        <a:pt x="128" y="383"/>
                      </a:lnTo>
                      <a:lnTo>
                        <a:pt x="198" y="351"/>
                      </a:lnTo>
                      <a:lnTo>
                        <a:pt x="0" y="27"/>
                      </a:lnTo>
                      <a:lnTo>
                        <a:pt x="60" y="0"/>
                      </a:lnTo>
                      <a:lnTo>
                        <a:pt x="578" y="864"/>
                      </a:lnTo>
                      <a:lnTo>
                        <a:pt x="450" y="921"/>
                      </a:lnTo>
                      <a:close/>
                    </a:path>
                  </a:pathLst>
                </a:custGeom>
                <a:solidFill>
                  <a:srgbClr val="A0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8" name="Freeform 8004">
                  <a:extLst>
                    <a:ext uri="{FF2B5EF4-FFF2-40B4-BE49-F238E27FC236}">
                      <a16:creationId xmlns:a16="http://schemas.microsoft.com/office/drawing/2014/main" xmlns="" id="{FF0D1080-D4B5-4D8E-A8E6-000944735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6" y="1941"/>
                  <a:ext cx="107" cy="185"/>
                </a:xfrm>
                <a:custGeom>
                  <a:avLst/>
                  <a:gdLst>
                    <a:gd name="T0" fmla="*/ 514 w 642"/>
                    <a:gd name="T1" fmla="*/ 922 h 922"/>
                    <a:gd name="T2" fmla="*/ 192 w 642"/>
                    <a:gd name="T3" fmla="*/ 384 h 922"/>
                    <a:gd name="T4" fmla="*/ 198 w 642"/>
                    <a:gd name="T5" fmla="*/ 381 h 922"/>
                    <a:gd name="T6" fmla="*/ 0 w 642"/>
                    <a:gd name="T7" fmla="*/ 57 h 922"/>
                    <a:gd name="T8" fmla="*/ 124 w 642"/>
                    <a:gd name="T9" fmla="*/ 0 h 922"/>
                    <a:gd name="T10" fmla="*/ 642 w 642"/>
                    <a:gd name="T11" fmla="*/ 865 h 922"/>
                    <a:gd name="T12" fmla="*/ 514 w 642"/>
                    <a:gd name="T13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2" h="922">
                      <a:moveTo>
                        <a:pt x="514" y="922"/>
                      </a:moveTo>
                      <a:lnTo>
                        <a:pt x="192" y="384"/>
                      </a:lnTo>
                      <a:lnTo>
                        <a:pt x="198" y="381"/>
                      </a:lnTo>
                      <a:lnTo>
                        <a:pt x="0" y="57"/>
                      </a:lnTo>
                      <a:lnTo>
                        <a:pt x="124" y="0"/>
                      </a:lnTo>
                      <a:lnTo>
                        <a:pt x="642" y="865"/>
                      </a:lnTo>
                      <a:lnTo>
                        <a:pt x="514" y="922"/>
                      </a:lnTo>
                      <a:close/>
                    </a:path>
                  </a:pathLst>
                </a:custGeom>
                <a:solidFill>
                  <a:srgbClr val="A9D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89" name="Freeform 8005">
                  <a:extLst>
                    <a:ext uri="{FF2B5EF4-FFF2-40B4-BE49-F238E27FC236}">
                      <a16:creationId xmlns:a16="http://schemas.microsoft.com/office/drawing/2014/main" xmlns="" id="{C57A4DCF-5CD4-4105-A94A-96BFB3EF8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" y="1936"/>
                  <a:ext cx="108" cy="184"/>
                </a:xfrm>
                <a:custGeom>
                  <a:avLst/>
                  <a:gdLst>
                    <a:gd name="T0" fmla="*/ 518 w 646"/>
                    <a:gd name="T1" fmla="*/ 922 h 922"/>
                    <a:gd name="T2" fmla="*/ 0 w 646"/>
                    <a:gd name="T3" fmla="*/ 58 h 922"/>
                    <a:gd name="T4" fmla="*/ 128 w 646"/>
                    <a:gd name="T5" fmla="*/ 0 h 922"/>
                    <a:gd name="T6" fmla="*/ 646 w 646"/>
                    <a:gd name="T7" fmla="*/ 864 h 922"/>
                    <a:gd name="T8" fmla="*/ 518 w 646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2">
                      <a:moveTo>
                        <a:pt x="518" y="922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2"/>
                      </a:lnTo>
                      <a:close/>
                    </a:path>
                  </a:pathLst>
                </a:custGeom>
                <a:solidFill>
                  <a:srgbClr val="B3D8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0" name="Freeform 8006">
                  <a:extLst>
                    <a:ext uri="{FF2B5EF4-FFF2-40B4-BE49-F238E27FC236}">
                      <a16:creationId xmlns:a16="http://schemas.microsoft.com/office/drawing/2014/main" xmlns="" id="{7C85512C-A548-4BE6-8780-AE888A14F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7" y="1930"/>
                  <a:ext cx="108" cy="184"/>
                </a:xfrm>
                <a:custGeom>
                  <a:avLst/>
                  <a:gdLst>
                    <a:gd name="T0" fmla="*/ 518 w 646"/>
                    <a:gd name="T1" fmla="*/ 922 h 922"/>
                    <a:gd name="T2" fmla="*/ 0 w 646"/>
                    <a:gd name="T3" fmla="*/ 57 h 922"/>
                    <a:gd name="T4" fmla="*/ 128 w 646"/>
                    <a:gd name="T5" fmla="*/ 0 h 922"/>
                    <a:gd name="T6" fmla="*/ 646 w 646"/>
                    <a:gd name="T7" fmla="*/ 864 h 922"/>
                    <a:gd name="T8" fmla="*/ 518 w 646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2">
                      <a:moveTo>
                        <a:pt x="518" y="922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2"/>
                      </a:lnTo>
                      <a:close/>
                    </a:path>
                  </a:pathLst>
                </a:custGeom>
                <a:solidFill>
                  <a:srgbClr val="BDD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1" name="Freeform 8007">
                  <a:extLst>
                    <a:ext uri="{FF2B5EF4-FFF2-40B4-BE49-F238E27FC236}">
                      <a16:creationId xmlns:a16="http://schemas.microsoft.com/office/drawing/2014/main" xmlns="" id="{663ED094-D9F4-4CE7-9D49-213900E8C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8" y="1924"/>
                  <a:ext cx="107" cy="184"/>
                </a:xfrm>
                <a:custGeom>
                  <a:avLst/>
                  <a:gdLst>
                    <a:gd name="T0" fmla="*/ 518 w 646"/>
                    <a:gd name="T1" fmla="*/ 922 h 922"/>
                    <a:gd name="T2" fmla="*/ 0 w 646"/>
                    <a:gd name="T3" fmla="*/ 58 h 922"/>
                    <a:gd name="T4" fmla="*/ 128 w 646"/>
                    <a:gd name="T5" fmla="*/ 0 h 922"/>
                    <a:gd name="T6" fmla="*/ 646 w 646"/>
                    <a:gd name="T7" fmla="*/ 865 h 922"/>
                    <a:gd name="T8" fmla="*/ 518 w 646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2">
                      <a:moveTo>
                        <a:pt x="518" y="922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5"/>
                      </a:lnTo>
                      <a:lnTo>
                        <a:pt x="518" y="922"/>
                      </a:lnTo>
                      <a:close/>
                    </a:path>
                  </a:pathLst>
                </a:custGeom>
                <a:solidFill>
                  <a:srgbClr val="C7E1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2" name="Freeform 8008">
                  <a:extLst>
                    <a:ext uri="{FF2B5EF4-FFF2-40B4-BE49-F238E27FC236}">
                      <a16:creationId xmlns:a16="http://schemas.microsoft.com/office/drawing/2014/main" xmlns="" id="{84526D36-1363-40B6-AA6E-D9201FE92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8" y="1918"/>
                  <a:ext cx="108" cy="185"/>
                </a:xfrm>
                <a:custGeom>
                  <a:avLst/>
                  <a:gdLst>
                    <a:gd name="T0" fmla="*/ 518 w 646"/>
                    <a:gd name="T1" fmla="*/ 922 h 922"/>
                    <a:gd name="T2" fmla="*/ 0 w 646"/>
                    <a:gd name="T3" fmla="*/ 58 h 922"/>
                    <a:gd name="T4" fmla="*/ 128 w 646"/>
                    <a:gd name="T5" fmla="*/ 0 h 922"/>
                    <a:gd name="T6" fmla="*/ 646 w 646"/>
                    <a:gd name="T7" fmla="*/ 864 h 922"/>
                    <a:gd name="T8" fmla="*/ 518 w 646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2">
                      <a:moveTo>
                        <a:pt x="518" y="922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2"/>
                      </a:lnTo>
                      <a:close/>
                    </a:path>
                  </a:pathLst>
                </a:custGeom>
                <a:solidFill>
                  <a:srgbClr val="D2E6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3" name="Freeform 8009">
                  <a:extLst>
                    <a:ext uri="{FF2B5EF4-FFF2-40B4-BE49-F238E27FC236}">
                      <a16:creationId xmlns:a16="http://schemas.microsoft.com/office/drawing/2014/main" xmlns="" id="{07F803A2-B503-4548-9751-2288DD32E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1913"/>
                  <a:ext cx="108" cy="184"/>
                </a:xfrm>
                <a:custGeom>
                  <a:avLst/>
                  <a:gdLst>
                    <a:gd name="T0" fmla="*/ 518 w 646"/>
                    <a:gd name="T1" fmla="*/ 922 h 922"/>
                    <a:gd name="T2" fmla="*/ 0 w 646"/>
                    <a:gd name="T3" fmla="*/ 57 h 922"/>
                    <a:gd name="T4" fmla="*/ 128 w 646"/>
                    <a:gd name="T5" fmla="*/ 0 h 922"/>
                    <a:gd name="T6" fmla="*/ 646 w 646"/>
                    <a:gd name="T7" fmla="*/ 863 h 922"/>
                    <a:gd name="T8" fmla="*/ 518 w 646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2">
                      <a:moveTo>
                        <a:pt x="518" y="922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518" y="922"/>
                      </a:lnTo>
                      <a:close/>
                    </a:path>
                  </a:pathLst>
                </a:custGeom>
                <a:solidFill>
                  <a:srgbClr val="DCEB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4" name="Freeform 8010">
                  <a:extLst>
                    <a:ext uri="{FF2B5EF4-FFF2-40B4-BE49-F238E27FC236}">
                      <a16:creationId xmlns:a16="http://schemas.microsoft.com/office/drawing/2014/main" xmlns="" id="{ADB78F23-30F2-46C6-84DA-FB1CC78FE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1907"/>
                  <a:ext cx="107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E5E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5" name="Freeform 8011">
                  <a:extLst>
                    <a:ext uri="{FF2B5EF4-FFF2-40B4-BE49-F238E27FC236}">
                      <a16:creationId xmlns:a16="http://schemas.microsoft.com/office/drawing/2014/main" xmlns="" id="{56773A24-3608-4836-BB86-8EE2683E9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901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8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F0F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6" name="Freeform 8012">
                  <a:extLst>
                    <a:ext uri="{FF2B5EF4-FFF2-40B4-BE49-F238E27FC236}">
                      <a16:creationId xmlns:a16="http://schemas.microsoft.com/office/drawing/2014/main" xmlns="" id="{D2E41E80-A87B-44F5-8D8B-8EE2FC14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1" y="1895"/>
                  <a:ext cx="108" cy="185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3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7" name="Freeform 8013">
                  <a:extLst>
                    <a:ext uri="{FF2B5EF4-FFF2-40B4-BE49-F238E27FC236}">
                      <a16:creationId xmlns:a16="http://schemas.microsoft.com/office/drawing/2014/main" xmlns="" id="{36E16E55-FB22-4E24-B135-97D7388B5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2" y="1890"/>
                  <a:ext cx="107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3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ED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8" name="Freeform 8014">
                  <a:extLst>
                    <a:ext uri="{FF2B5EF4-FFF2-40B4-BE49-F238E27FC236}">
                      <a16:creationId xmlns:a16="http://schemas.microsoft.com/office/drawing/2014/main" xmlns="" id="{7E5AF271-092F-4C7C-9D76-D51DB603E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1884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8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E1E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599" name="Freeform 8015">
                  <a:extLst>
                    <a:ext uri="{FF2B5EF4-FFF2-40B4-BE49-F238E27FC236}">
                      <a16:creationId xmlns:a16="http://schemas.microsoft.com/office/drawing/2014/main" xmlns="" id="{913705FE-00B5-4815-B2D4-4443EBDF0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3" y="1878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8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D4E8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0" name="Freeform 8016">
                  <a:extLst>
                    <a:ext uri="{FF2B5EF4-FFF2-40B4-BE49-F238E27FC236}">
                      <a16:creationId xmlns:a16="http://schemas.microsoft.com/office/drawing/2014/main" xmlns="" id="{29C00006-4326-442D-B1B5-467B876B8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4" y="1872"/>
                  <a:ext cx="107" cy="185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3 h 921"/>
                    <a:gd name="T8" fmla="*/ 604 w 646"/>
                    <a:gd name="T9" fmla="*/ 882 h 921"/>
                    <a:gd name="T10" fmla="*/ 518 w 646"/>
                    <a:gd name="T1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604" y="882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C6E1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1" name="Freeform 8017">
                  <a:extLst>
                    <a:ext uri="{FF2B5EF4-FFF2-40B4-BE49-F238E27FC236}">
                      <a16:creationId xmlns:a16="http://schemas.microsoft.com/office/drawing/2014/main" xmlns="" id="{689F751D-B787-418E-92EB-545C1F6CB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4" y="1867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40 w 646"/>
                    <a:gd name="T9" fmla="*/ 911 h 921"/>
                    <a:gd name="T10" fmla="*/ 518 w 646"/>
                    <a:gd name="T1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40" y="911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B9D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2" name="Freeform 8018">
                  <a:extLst>
                    <a:ext uri="{FF2B5EF4-FFF2-40B4-BE49-F238E27FC236}">
                      <a16:creationId xmlns:a16="http://schemas.microsoft.com/office/drawing/2014/main" xmlns="" id="{788D17A0-11F9-44E4-B20D-FD9C54797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5" y="1861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8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ABD4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3" name="Freeform 8019">
                  <a:extLst>
                    <a:ext uri="{FF2B5EF4-FFF2-40B4-BE49-F238E27FC236}">
                      <a16:creationId xmlns:a16="http://schemas.microsoft.com/office/drawing/2014/main" xmlns="" id="{03DC0B0F-F66A-42F6-9CD2-CC10A0040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6" y="1855"/>
                  <a:ext cx="107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3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9FCF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4" name="Freeform 8020">
                  <a:extLst>
                    <a:ext uri="{FF2B5EF4-FFF2-40B4-BE49-F238E27FC236}">
                      <a16:creationId xmlns:a16="http://schemas.microsoft.com/office/drawing/2014/main" xmlns="" id="{655FF6E5-C5B2-44A6-B547-79E5FB65F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6" y="1849"/>
                  <a:ext cx="108" cy="185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3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8FC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5" name="Freeform 8021">
                  <a:extLst>
                    <a:ext uri="{FF2B5EF4-FFF2-40B4-BE49-F238E27FC236}">
                      <a16:creationId xmlns:a16="http://schemas.microsoft.com/office/drawing/2014/main" xmlns="" id="{C60EF79B-2EAB-4FD0-B747-0583CB89C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1844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8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80C1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6" name="Freeform 8022">
                  <a:extLst>
                    <a:ext uri="{FF2B5EF4-FFF2-40B4-BE49-F238E27FC236}">
                      <a16:creationId xmlns:a16="http://schemas.microsoft.com/office/drawing/2014/main" xmlns="" id="{0BE31359-37ED-4F5F-9027-CBA4E1518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838"/>
                  <a:ext cx="107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8 h 921"/>
                    <a:gd name="T4" fmla="*/ 128 w 646"/>
                    <a:gd name="T5" fmla="*/ 0 h 921"/>
                    <a:gd name="T6" fmla="*/ 646 w 646"/>
                    <a:gd name="T7" fmla="*/ 864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6" y="864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70BB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7" name="Freeform 8023">
                  <a:extLst>
                    <a:ext uri="{FF2B5EF4-FFF2-40B4-BE49-F238E27FC236}">
                      <a16:creationId xmlns:a16="http://schemas.microsoft.com/office/drawing/2014/main" xmlns="" id="{F5EA74B3-7A14-47C9-9FD3-F16154F3C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8" y="1832"/>
                  <a:ext cx="108" cy="184"/>
                </a:xfrm>
                <a:custGeom>
                  <a:avLst/>
                  <a:gdLst>
                    <a:gd name="T0" fmla="*/ 518 w 646"/>
                    <a:gd name="T1" fmla="*/ 921 h 921"/>
                    <a:gd name="T2" fmla="*/ 0 w 646"/>
                    <a:gd name="T3" fmla="*/ 57 h 921"/>
                    <a:gd name="T4" fmla="*/ 128 w 646"/>
                    <a:gd name="T5" fmla="*/ 0 h 921"/>
                    <a:gd name="T6" fmla="*/ 646 w 646"/>
                    <a:gd name="T7" fmla="*/ 863 h 921"/>
                    <a:gd name="T8" fmla="*/ 518 w 646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6" h="921">
                      <a:moveTo>
                        <a:pt x="518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6" y="863"/>
                      </a:lnTo>
                      <a:lnTo>
                        <a:pt x="518" y="921"/>
                      </a:lnTo>
                      <a:close/>
                    </a:path>
                  </a:pathLst>
                </a:custGeom>
                <a:solidFill>
                  <a:srgbClr val="62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8" name="Freeform 8024">
                  <a:extLst>
                    <a:ext uri="{FF2B5EF4-FFF2-40B4-BE49-F238E27FC236}">
                      <a16:creationId xmlns:a16="http://schemas.microsoft.com/office/drawing/2014/main" xmlns="" id="{AE1C8772-AD13-4EDE-B150-53B7F0617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9" y="1828"/>
                  <a:ext cx="108" cy="183"/>
                </a:xfrm>
                <a:custGeom>
                  <a:avLst/>
                  <a:gdLst>
                    <a:gd name="T0" fmla="*/ 518 w 646"/>
                    <a:gd name="T1" fmla="*/ 911 h 911"/>
                    <a:gd name="T2" fmla="*/ 0 w 646"/>
                    <a:gd name="T3" fmla="*/ 47 h 911"/>
                    <a:gd name="T4" fmla="*/ 103 w 646"/>
                    <a:gd name="T5" fmla="*/ 0 h 911"/>
                    <a:gd name="T6" fmla="*/ 299 w 646"/>
                    <a:gd name="T7" fmla="*/ 325 h 911"/>
                    <a:gd name="T8" fmla="*/ 323 w 646"/>
                    <a:gd name="T9" fmla="*/ 315 h 911"/>
                    <a:gd name="T10" fmla="*/ 646 w 646"/>
                    <a:gd name="T11" fmla="*/ 854 h 911"/>
                    <a:gd name="T12" fmla="*/ 518 w 646"/>
                    <a:gd name="T13" fmla="*/ 911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6" h="911">
                      <a:moveTo>
                        <a:pt x="518" y="911"/>
                      </a:moveTo>
                      <a:lnTo>
                        <a:pt x="0" y="47"/>
                      </a:lnTo>
                      <a:lnTo>
                        <a:pt x="103" y="0"/>
                      </a:lnTo>
                      <a:lnTo>
                        <a:pt x="299" y="325"/>
                      </a:lnTo>
                      <a:lnTo>
                        <a:pt x="323" y="315"/>
                      </a:lnTo>
                      <a:lnTo>
                        <a:pt x="646" y="854"/>
                      </a:lnTo>
                      <a:lnTo>
                        <a:pt x="518" y="911"/>
                      </a:lnTo>
                      <a:close/>
                    </a:path>
                  </a:pathLst>
                </a:custGeom>
                <a:solidFill>
                  <a:srgbClr val="54B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09" name="Freeform 8025">
                  <a:extLst>
                    <a:ext uri="{FF2B5EF4-FFF2-40B4-BE49-F238E27FC236}">
                      <a16:creationId xmlns:a16="http://schemas.microsoft.com/office/drawing/2014/main" xmlns="" id="{07FEF6D6-B1EA-46E6-BCCB-2214A1165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0" y="1828"/>
                  <a:ext cx="107" cy="177"/>
                </a:xfrm>
                <a:custGeom>
                  <a:avLst/>
                  <a:gdLst>
                    <a:gd name="T0" fmla="*/ 518 w 646"/>
                    <a:gd name="T1" fmla="*/ 882 h 882"/>
                    <a:gd name="T2" fmla="*/ 0 w 646"/>
                    <a:gd name="T3" fmla="*/ 19 h 882"/>
                    <a:gd name="T4" fmla="*/ 39 w 646"/>
                    <a:gd name="T5" fmla="*/ 0 h 882"/>
                    <a:gd name="T6" fmla="*/ 235 w 646"/>
                    <a:gd name="T7" fmla="*/ 325 h 882"/>
                    <a:gd name="T8" fmla="*/ 323 w 646"/>
                    <a:gd name="T9" fmla="*/ 286 h 882"/>
                    <a:gd name="T10" fmla="*/ 646 w 646"/>
                    <a:gd name="T11" fmla="*/ 825 h 882"/>
                    <a:gd name="T12" fmla="*/ 518 w 646"/>
                    <a:gd name="T13" fmla="*/ 882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6" h="882">
                      <a:moveTo>
                        <a:pt x="518" y="882"/>
                      </a:moveTo>
                      <a:lnTo>
                        <a:pt x="0" y="19"/>
                      </a:lnTo>
                      <a:lnTo>
                        <a:pt x="39" y="0"/>
                      </a:lnTo>
                      <a:lnTo>
                        <a:pt x="235" y="325"/>
                      </a:lnTo>
                      <a:lnTo>
                        <a:pt x="323" y="286"/>
                      </a:lnTo>
                      <a:lnTo>
                        <a:pt x="646" y="825"/>
                      </a:lnTo>
                      <a:lnTo>
                        <a:pt x="518" y="882"/>
                      </a:lnTo>
                      <a:close/>
                    </a:path>
                  </a:pathLst>
                </a:custGeom>
                <a:solidFill>
                  <a:srgbClr val="4EB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0" name="Freeform 8026">
                  <a:extLst>
                    <a:ext uri="{FF2B5EF4-FFF2-40B4-BE49-F238E27FC236}">
                      <a16:creationId xmlns:a16="http://schemas.microsoft.com/office/drawing/2014/main" xmlns="" id="{4C17A888-BDB4-4B74-9115-64235CB94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3" y="1880"/>
                  <a:ext cx="75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7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8B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1" name="Freeform 8027">
                  <a:extLst>
                    <a:ext uri="{FF2B5EF4-FFF2-40B4-BE49-F238E27FC236}">
                      <a16:creationId xmlns:a16="http://schemas.microsoft.com/office/drawing/2014/main" xmlns="" id="{4E3572C6-6932-468D-AC74-FB0BBDAE9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4" y="1874"/>
                  <a:ext cx="75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7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4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2" name="Freeform 8028">
                  <a:extLst>
                    <a:ext uri="{FF2B5EF4-FFF2-40B4-BE49-F238E27FC236}">
                      <a16:creationId xmlns:a16="http://schemas.microsoft.com/office/drawing/2014/main" xmlns="" id="{633393A7-E9CA-4436-BF98-59A208B59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4" y="1868"/>
                  <a:ext cx="75" cy="120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8 h 596"/>
                    <a:gd name="T4" fmla="*/ 128 w 451"/>
                    <a:gd name="T5" fmla="*/ 0 h 596"/>
                    <a:gd name="T6" fmla="*/ 451 w 451"/>
                    <a:gd name="T7" fmla="*/ 539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9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3" name="Freeform 8029">
                  <a:extLst>
                    <a:ext uri="{FF2B5EF4-FFF2-40B4-BE49-F238E27FC236}">
                      <a16:creationId xmlns:a16="http://schemas.microsoft.com/office/drawing/2014/main" xmlns="" id="{63845C61-F9EE-4F45-B100-D17CA33F2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5" y="1863"/>
                  <a:ext cx="75" cy="119"/>
                </a:xfrm>
                <a:custGeom>
                  <a:avLst/>
                  <a:gdLst>
                    <a:gd name="T0" fmla="*/ 323 w 451"/>
                    <a:gd name="T1" fmla="*/ 594 h 594"/>
                    <a:gd name="T2" fmla="*/ 0 w 451"/>
                    <a:gd name="T3" fmla="*/ 56 h 594"/>
                    <a:gd name="T4" fmla="*/ 128 w 451"/>
                    <a:gd name="T5" fmla="*/ 0 h 594"/>
                    <a:gd name="T6" fmla="*/ 451 w 451"/>
                    <a:gd name="T7" fmla="*/ 537 h 594"/>
                    <a:gd name="T8" fmla="*/ 323 w 451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4">
                      <a:moveTo>
                        <a:pt x="323" y="594"/>
                      </a:moveTo>
                      <a:lnTo>
                        <a:pt x="0" y="56"/>
                      </a:lnTo>
                      <a:lnTo>
                        <a:pt x="128" y="0"/>
                      </a:lnTo>
                      <a:lnTo>
                        <a:pt x="451" y="537"/>
                      </a:lnTo>
                      <a:lnTo>
                        <a:pt x="323" y="594"/>
                      </a:lnTo>
                      <a:close/>
                    </a:path>
                  </a:pathLst>
                </a:custGeom>
                <a:solidFill>
                  <a:srgbClr val="3DA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4" name="Freeform 8030">
                  <a:extLst>
                    <a:ext uri="{FF2B5EF4-FFF2-40B4-BE49-F238E27FC236}">
                      <a16:creationId xmlns:a16="http://schemas.microsoft.com/office/drawing/2014/main" xmlns="" id="{F9CB3D17-22A4-4753-B9E6-4E7286ED4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6" y="1857"/>
                  <a:ext cx="75" cy="119"/>
                </a:xfrm>
                <a:custGeom>
                  <a:avLst/>
                  <a:gdLst>
                    <a:gd name="T0" fmla="*/ 323 w 451"/>
                    <a:gd name="T1" fmla="*/ 595 h 595"/>
                    <a:gd name="T2" fmla="*/ 0 w 451"/>
                    <a:gd name="T3" fmla="*/ 56 h 595"/>
                    <a:gd name="T4" fmla="*/ 128 w 451"/>
                    <a:gd name="T5" fmla="*/ 0 h 595"/>
                    <a:gd name="T6" fmla="*/ 451 w 451"/>
                    <a:gd name="T7" fmla="*/ 536 h 595"/>
                    <a:gd name="T8" fmla="*/ 323 w 451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5">
                      <a:moveTo>
                        <a:pt x="323" y="595"/>
                      </a:moveTo>
                      <a:lnTo>
                        <a:pt x="0" y="56"/>
                      </a:lnTo>
                      <a:lnTo>
                        <a:pt x="128" y="0"/>
                      </a:lnTo>
                      <a:lnTo>
                        <a:pt x="451" y="536"/>
                      </a:lnTo>
                      <a:lnTo>
                        <a:pt x="323" y="595"/>
                      </a:lnTo>
                      <a:close/>
                    </a:path>
                  </a:pathLst>
                </a:custGeom>
                <a:solidFill>
                  <a:srgbClr val="3BA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5" name="Freeform 8031">
                  <a:extLst>
                    <a:ext uri="{FF2B5EF4-FFF2-40B4-BE49-F238E27FC236}">
                      <a16:creationId xmlns:a16="http://schemas.microsoft.com/office/drawing/2014/main" xmlns="" id="{5BF74017-DBB7-4C33-AEED-37E10A730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6" y="1851"/>
                  <a:ext cx="75" cy="119"/>
                </a:xfrm>
                <a:custGeom>
                  <a:avLst/>
                  <a:gdLst>
                    <a:gd name="T0" fmla="*/ 323 w 451"/>
                    <a:gd name="T1" fmla="*/ 595 h 595"/>
                    <a:gd name="T2" fmla="*/ 0 w 451"/>
                    <a:gd name="T3" fmla="*/ 58 h 595"/>
                    <a:gd name="T4" fmla="*/ 128 w 451"/>
                    <a:gd name="T5" fmla="*/ 0 h 595"/>
                    <a:gd name="T6" fmla="*/ 451 w 451"/>
                    <a:gd name="T7" fmla="*/ 537 h 595"/>
                    <a:gd name="T8" fmla="*/ 323 w 451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5">
                      <a:moveTo>
                        <a:pt x="323" y="595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7"/>
                      </a:lnTo>
                      <a:lnTo>
                        <a:pt x="323" y="595"/>
                      </a:lnTo>
                      <a:close/>
                    </a:path>
                  </a:pathLst>
                </a:custGeom>
                <a:solidFill>
                  <a:srgbClr val="37AC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6" name="Freeform 8032">
                  <a:extLst>
                    <a:ext uri="{FF2B5EF4-FFF2-40B4-BE49-F238E27FC236}">
                      <a16:creationId xmlns:a16="http://schemas.microsoft.com/office/drawing/2014/main" xmlns="" id="{8D32B2FE-7463-42B4-A214-C27447F75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" y="1846"/>
                  <a:ext cx="75" cy="118"/>
                </a:xfrm>
                <a:custGeom>
                  <a:avLst/>
                  <a:gdLst>
                    <a:gd name="T0" fmla="*/ 323 w 451"/>
                    <a:gd name="T1" fmla="*/ 594 h 594"/>
                    <a:gd name="T2" fmla="*/ 0 w 451"/>
                    <a:gd name="T3" fmla="*/ 58 h 594"/>
                    <a:gd name="T4" fmla="*/ 128 w 451"/>
                    <a:gd name="T5" fmla="*/ 0 h 594"/>
                    <a:gd name="T6" fmla="*/ 451 w 451"/>
                    <a:gd name="T7" fmla="*/ 537 h 594"/>
                    <a:gd name="T8" fmla="*/ 323 w 451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4">
                      <a:moveTo>
                        <a:pt x="323" y="594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7"/>
                      </a:lnTo>
                      <a:lnTo>
                        <a:pt x="323" y="594"/>
                      </a:lnTo>
                      <a:close/>
                    </a:path>
                  </a:pathLst>
                </a:custGeom>
                <a:solidFill>
                  <a:srgbClr val="33A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7" name="Freeform 8033">
                  <a:extLst>
                    <a:ext uri="{FF2B5EF4-FFF2-40B4-BE49-F238E27FC236}">
                      <a16:creationId xmlns:a16="http://schemas.microsoft.com/office/drawing/2014/main" xmlns="" id="{74D02157-D979-4FC6-9200-49F2565EB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8" y="1840"/>
                  <a:ext cx="75" cy="119"/>
                </a:xfrm>
                <a:custGeom>
                  <a:avLst/>
                  <a:gdLst>
                    <a:gd name="T0" fmla="*/ 323 w 451"/>
                    <a:gd name="T1" fmla="*/ 594 h 594"/>
                    <a:gd name="T2" fmla="*/ 0 w 451"/>
                    <a:gd name="T3" fmla="*/ 57 h 594"/>
                    <a:gd name="T4" fmla="*/ 129 w 451"/>
                    <a:gd name="T5" fmla="*/ 0 h 594"/>
                    <a:gd name="T6" fmla="*/ 451 w 451"/>
                    <a:gd name="T7" fmla="*/ 536 h 594"/>
                    <a:gd name="T8" fmla="*/ 323 w 451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4">
                      <a:moveTo>
                        <a:pt x="323" y="594"/>
                      </a:moveTo>
                      <a:lnTo>
                        <a:pt x="0" y="57"/>
                      </a:lnTo>
                      <a:lnTo>
                        <a:pt x="129" y="0"/>
                      </a:lnTo>
                      <a:lnTo>
                        <a:pt x="451" y="536"/>
                      </a:lnTo>
                      <a:lnTo>
                        <a:pt x="323" y="594"/>
                      </a:lnTo>
                      <a:close/>
                    </a:path>
                  </a:pathLst>
                </a:custGeom>
                <a:solidFill>
                  <a:srgbClr val="2EAA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8" name="Freeform 8034">
                  <a:extLst>
                    <a:ext uri="{FF2B5EF4-FFF2-40B4-BE49-F238E27FC236}">
                      <a16:creationId xmlns:a16="http://schemas.microsoft.com/office/drawing/2014/main" xmlns="" id="{FD3CC074-4840-43F7-8544-0DAE297C3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8" y="1837"/>
                  <a:ext cx="70" cy="116"/>
                </a:xfrm>
                <a:custGeom>
                  <a:avLst/>
                  <a:gdLst>
                    <a:gd name="T0" fmla="*/ 323 w 419"/>
                    <a:gd name="T1" fmla="*/ 579 h 579"/>
                    <a:gd name="T2" fmla="*/ 0 w 419"/>
                    <a:gd name="T3" fmla="*/ 42 h 579"/>
                    <a:gd name="T4" fmla="*/ 96 w 419"/>
                    <a:gd name="T5" fmla="*/ 0 h 579"/>
                    <a:gd name="T6" fmla="*/ 419 w 419"/>
                    <a:gd name="T7" fmla="*/ 536 h 579"/>
                    <a:gd name="T8" fmla="*/ 323 w 419"/>
                    <a:gd name="T9" fmla="*/ 57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9" h="579">
                      <a:moveTo>
                        <a:pt x="323" y="579"/>
                      </a:moveTo>
                      <a:lnTo>
                        <a:pt x="0" y="42"/>
                      </a:lnTo>
                      <a:lnTo>
                        <a:pt x="96" y="0"/>
                      </a:lnTo>
                      <a:lnTo>
                        <a:pt x="419" y="536"/>
                      </a:lnTo>
                      <a:lnTo>
                        <a:pt x="323" y="579"/>
                      </a:lnTo>
                      <a:close/>
                    </a:path>
                  </a:pathLst>
                </a:custGeom>
                <a:solidFill>
                  <a:srgbClr val="2CA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19" name="Freeform 8035">
                  <a:extLst>
                    <a:ext uri="{FF2B5EF4-FFF2-40B4-BE49-F238E27FC236}">
                      <a16:creationId xmlns:a16="http://schemas.microsoft.com/office/drawing/2014/main" xmlns="" id="{7C3BDFA0-2791-4778-82C4-130134BFD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9" y="1837"/>
                  <a:ext cx="59" cy="110"/>
                </a:xfrm>
                <a:custGeom>
                  <a:avLst/>
                  <a:gdLst>
                    <a:gd name="T0" fmla="*/ 322 w 354"/>
                    <a:gd name="T1" fmla="*/ 550 h 550"/>
                    <a:gd name="T2" fmla="*/ 0 w 354"/>
                    <a:gd name="T3" fmla="*/ 14 h 550"/>
                    <a:gd name="T4" fmla="*/ 31 w 354"/>
                    <a:gd name="T5" fmla="*/ 0 h 550"/>
                    <a:gd name="T6" fmla="*/ 354 w 354"/>
                    <a:gd name="T7" fmla="*/ 536 h 550"/>
                    <a:gd name="T8" fmla="*/ 322 w 354"/>
                    <a:gd name="T9" fmla="*/ 55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550">
                      <a:moveTo>
                        <a:pt x="322" y="550"/>
                      </a:moveTo>
                      <a:lnTo>
                        <a:pt x="0" y="14"/>
                      </a:lnTo>
                      <a:lnTo>
                        <a:pt x="31" y="0"/>
                      </a:lnTo>
                      <a:lnTo>
                        <a:pt x="354" y="536"/>
                      </a:lnTo>
                      <a:lnTo>
                        <a:pt x="322" y="550"/>
                      </a:lnTo>
                      <a:close/>
                    </a:path>
                  </a:pathLst>
                </a:custGeom>
                <a:solidFill>
                  <a:srgbClr val="2BA9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1627" name="Group 8043">
                <a:extLst>
                  <a:ext uri="{FF2B5EF4-FFF2-40B4-BE49-F238E27FC236}">
                    <a16:creationId xmlns:a16="http://schemas.microsoft.com/office/drawing/2014/main" xmlns="" id="{6BE5E20A-6262-4966-9C8F-F9DE28182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9" y="1718"/>
                <a:ext cx="857" cy="197"/>
                <a:chOff x="3919" y="1718"/>
                <a:chExt cx="857" cy="197"/>
              </a:xfrm>
            </p:grpSpPr>
            <p:grpSp>
              <p:nvGrpSpPr>
                <p:cNvPr id="331625" name="Group 8041">
                  <a:extLst>
                    <a:ext uri="{FF2B5EF4-FFF2-40B4-BE49-F238E27FC236}">
                      <a16:creationId xmlns:a16="http://schemas.microsoft.com/office/drawing/2014/main" xmlns="" id="{E0854B7C-85AF-422C-A17E-5ECC82692C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9" y="1718"/>
                  <a:ext cx="857" cy="197"/>
                  <a:chOff x="3919" y="1718"/>
                  <a:chExt cx="857" cy="197"/>
                </a:xfrm>
              </p:grpSpPr>
              <p:sp>
                <p:nvSpPr>
                  <p:cNvPr id="331621" name="Rectangle 8037">
                    <a:extLst>
                      <a:ext uri="{FF2B5EF4-FFF2-40B4-BE49-F238E27FC236}">
                        <a16:creationId xmlns:a16="http://schemas.microsoft.com/office/drawing/2014/main" xmlns="" id="{0FB99EF1-B1A3-4D3D-9992-D3E02E2F7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19" y="1718"/>
                    <a:ext cx="857" cy="19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622" name="Freeform 8038">
                    <a:extLst>
                      <a:ext uri="{FF2B5EF4-FFF2-40B4-BE49-F238E27FC236}">
                        <a16:creationId xmlns:a16="http://schemas.microsoft.com/office/drawing/2014/main" xmlns="" id="{E113AF06-8B5B-4668-A269-DAF69CC92E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19" y="1718"/>
                    <a:ext cx="855" cy="195"/>
                  </a:xfrm>
                  <a:custGeom>
                    <a:avLst/>
                    <a:gdLst>
                      <a:gd name="T0" fmla="*/ 32 w 855"/>
                      <a:gd name="T1" fmla="*/ 0 h 195"/>
                      <a:gd name="T2" fmla="*/ 26 w 855"/>
                      <a:gd name="T3" fmla="*/ 1 h 195"/>
                      <a:gd name="T4" fmla="*/ 20 w 855"/>
                      <a:gd name="T5" fmla="*/ 3 h 195"/>
                      <a:gd name="T6" fmla="*/ 14 w 855"/>
                      <a:gd name="T7" fmla="*/ 6 h 195"/>
                      <a:gd name="T8" fmla="*/ 10 w 855"/>
                      <a:gd name="T9" fmla="*/ 10 h 195"/>
                      <a:gd name="T10" fmla="*/ 6 w 855"/>
                      <a:gd name="T11" fmla="*/ 14 h 195"/>
                      <a:gd name="T12" fmla="*/ 3 w 855"/>
                      <a:gd name="T13" fmla="*/ 20 h 195"/>
                      <a:gd name="T14" fmla="*/ 1 w 855"/>
                      <a:gd name="T15" fmla="*/ 26 h 195"/>
                      <a:gd name="T16" fmla="*/ 0 w 855"/>
                      <a:gd name="T17" fmla="*/ 32 h 195"/>
                      <a:gd name="T18" fmla="*/ 0 w 855"/>
                      <a:gd name="T19" fmla="*/ 162 h 195"/>
                      <a:gd name="T20" fmla="*/ 1 w 855"/>
                      <a:gd name="T21" fmla="*/ 169 h 195"/>
                      <a:gd name="T22" fmla="*/ 3 w 855"/>
                      <a:gd name="T23" fmla="*/ 175 h 195"/>
                      <a:gd name="T24" fmla="*/ 6 w 855"/>
                      <a:gd name="T25" fmla="*/ 180 h 195"/>
                      <a:gd name="T26" fmla="*/ 10 w 855"/>
                      <a:gd name="T27" fmla="*/ 185 h 195"/>
                      <a:gd name="T28" fmla="*/ 14 w 855"/>
                      <a:gd name="T29" fmla="*/ 189 h 195"/>
                      <a:gd name="T30" fmla="*/ 20 w 855"/>
                      <a:gd name="T31" fmla="*/ 192 h 195"/>
                      <a:gd name="T32" fmla="*/ 26 w 855"/>
                      <a:gd name="T33" fmla="*/ 194 h 195"/>
                      <a:gd name="T34" fmla="*/ 32 w 855"/>
                      <a:gd name="T35" fmla="*/ 195 h 195"/>
                      <a:gd name="T36" fmla="*/ 823 w 855"/>
                      <a:gd name="T37" fmla="*/ 195 h 195"/>
                      <a:gd name="T38" fmla="*/ 829 w 855"/>
                      <a:gd name="T39" fmla="*/ 194 h 195"/>
                      <a:gd name="T40" fmla="*/ 835 w 855"/>
                      <a:gd name="T41" fmla="*/ 192 h 195"/>
                      <a:gd name="T42" fmla="*/ 841 w 855"/>
                      <a:gd name="T43" fmla="*/ 189 h 195"/>
                      <a:gd name="T44" fmla="*/ 845 w 855"/>
                      <a:gd name="T45" fmla="*/ 185 h 195"/>
                      <a:gd name="T46" fmla="*/ 849 w 855"/>
                      <a:gd name="T47" fmla="*/ 180 h 195"/>
                      <a:gd name="T48" fmla="*/ 852 w 855"/>
                      <a:gd name="T49" fmla="*/ 175 h 195"/>
                      <a:gd name="T50" fmla="*/ 854 w 855"/>
                      <a:gd name="T51" fmla="*/ 169 h 195"/>
                      <a:gd name="T52" fmla="*/ 855 w 855"/>
                      <a:gd name="T53" fmla="*/ 162 h 195"/>
                      <a:gd name="T54" fmla="*/ 855 w 855"/>
                      <a:gd name="T55" fmla="*/ 32 h 195"/>
                      <a:gd name="T56" fmla="*/ 854 w 855"/>
                      <a:gd name="T57" fmla="*/ 26 h 195"/>
                      <a:gd name="T58" fmla="*/ 852 w 855"/>
                      <a:gd name="T59" fmla="*/ 20 h 195"/>
                      <a:gd name="T60" fmla="*/ 849 w 855"/>
                      <a:gd name="T61" fmla="*/ 14 h 195"/>
                      <a:gd name="T62" fmla="*/ 845 w 855"/>
                      <a:gd name="T63" fmla="*/ 10 h 195"/>
                      <a:gd name="T64" fmla="*/ 841 w 855"/>
                      <a:gd name="T65" fmla="*/ 6 h 195"/>
                      <a:gd name="T66" fmla="*/ 835 w 855"/>
                      <a:gd name="T67" fmla="*/ 3 h 195"/>
                      <a:gd name="T68" fmla="*/ 829 w 855"/>
                      <a:gd name="T69" fmla="*/ 1 h 195"/>
                      <a:gd name="T70" fmla="*/ 823 w 855"/>
                      <a:gd name="T71" fmla="*/ 0 h 195"/>
                      <a:gd name="T72" fmla="*/ 32 w 855"/>
                      <a:gd name="T73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55" h="195">
                        <a:moveTo>
                          <a:pt x="32" y="0"/>
                        </a:moveTo>
                        <a:lnTo>
                          <a:pt x="26" y="1"/>
                        </a:lnTo>
                        <a:lnTo>
                          <a:pt x="20" y="3"/>
                        </a:lnTo>
                        <a:lnTo>
                          <a:pt x="14" y="6"/>
                        </a:lnTo>
                        <a:lnTo>
                          <a:pt x="10" y="10"/>
                        </a:lnTo>
                        <a:lnTo>
                          <a:pt x="6" y="14"/>
                        </a:lnTo>
                        <a:lnTo>
                          <a:pt x="3" y="20"/>
                        </a:lnTo>
                        <a:lnTo>
                          <a:pt x="1" y="26"/>
                        </a:lnTo>
                        <a:lnTo>
                          <a:pt x="0" y="32"/>
                        </a:lnTo>
                        <a:lnTo>
                          <a:pt x="0" y="162"/>
                        </a:lnTo>
                        <a:lnTo>
                          <a:pt x="1" y="169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10" y="185"/>
                        </a:lnTo>
                        <a:lnTo>
                          <a:pt x="14" y="189"/>
                        </a:lnTo>
                        <a:lnTo>
                          <a:pt x="20" y="192"/>
                        </a:lnTo>
                        <a:lnTo>
                          <a:pt x="26" y="194"/>
                        </a:lnTo>
                        <a:lnTo>
                          <a:pt x="32" y="195"/>
                        </a:lnTo>
                        <a:lnTo>
                          <a:pt x="823" y="195"/>
                        </a:lnTo>
                        <a:lnTo>
                          <a:pt x="829" y="194"/>
                        </a:lnTo>
                        <a:lnTo>
                          <a:pt x="835" y="192"/>
                        </a:lnTo>
                        <a:lnTo>
                          <a:pt x="841" y="189"/>
                        </a:lnTo>
                        <a:lnTo>
                          <a:pt x="845" y="185"/>
                        </a:lnTo>
                        <a:lnTo>
                          <a:pt x="849" y="180"/>
                        </a:lnTo>
                        <a:lnTo>
                          <a:pt x="852" y="175"/>
                        </a:lnTo>
                        <a:lnTo>
                          <a:pt x="854" y="169"/>
                        </a:lnTo>
                        <a:lnTo>
                          <a:pt x="855" y="162"/>
                        </a:lnTo>
                        <a:lnTo>
                          <a:pt x="855" y="32"/>
                        </a:lnTo>
                        <a:lnTo>
                          <a:pt x="854" y="26"/>
                        </a:lnTo>
                        <a:lnTo>
                          <a:pt x="852" y="20"/>
                        </a:lnTo>
                        <a:lnTo>
                          <a:pt x="849" y="14"/>
                        </a:lnTo>
                        <a:lnTo>
                          <a:pt x="845" y="10"/>
                        </a:lnTo>
                        <a:lnTo>
                          <a:pt x="841" y="6"/>
                        </a:lnTo>
                        <a:lnTo>
                          <a:pt x="835" y="3"/>
                        </a:lnTo>
                        <a:lnTo>
                          <a:pt x="829" y="1"/>
                        </a:lnTo>
                        <a:lnTo>
                          <a:pt x="823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623" name="Freeform 8039">
                    <a:extLst>
                      <a:ext uri="{FF2B5EF4-FFF2-40B4-BE49-F238E27FC236}">
                        <a16:creationId xmlns:a16="http://schemas.microsoft.com/office/drawing/2014/main" xmlns="" id="{3910BD16-A853-4C12-9B8A-7B5DA6202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19" y="1718"/>
                    <a:ext cx="855" cy="195"/>
                  </a:xfrm>
                  <a:custGeom>
                    <a:avLst/>
                    <a:gdLst>
                      <a:gd name="T0" fmla="*/ 32 w 855"/>
                      <a:gd name="T1" fmla="*/ 0 h 195"/>
                      <a:gd name="T2" fmla="*/ 26 w 855"/>
                      <a:gd name="T3" fmla="*/ 1 h 195"/>
                      <a:gd name="T4" fmla="*/ 20 w 855"/>
                      <a:gd name="T5" fmla="*/ 3 h 195"/>
                      <a:gd name="T6" fmla="*/ 14 w 855"/>
                      <a:gd name="T7" fmla="*/ 6 h 195"/>
                      <a:gd name="T8" fmla="*/ 10 w 855"/>
                      <a:gd name="T9" fmla="*/ 10 h 195"/>
                      <a:gd name="T10" fmla="*/ 6 w 855"/>
                      <a:gd name="T11" fmla="*/ 14 h 195"/>
                      <a:gd name="T12" fmla="*/ 3 w 855"/>
                      <a:gd name="T13" fmla="*/ 20 h 195"/>
                      <a:gd name="T14" fmla="*/ 1 w 855"/>
                      <a:gd name="T15" fmla="*/ 26 h 195"/>
                      <a:gd name="T16" fmla="*/ 0 w 855"/>
                      <a:gd name="T17" fmla="*/ 32 h 195"/>
                      <a:gd name="T18" fmla="*/ 0 w 855"/>
                      <a:gd name="T19" fmla="*/ 162 h 195"/>
                      <a:gd name="T20" fmla="*/ 1 w 855"/>
                      <a:gd name="T21" fmla="*/ 169 h 195"/>
                      <a:gd name="T22" fmla="*/ 3 w 855"/>
                      <a:gd name="T23" fmla="*/ 175 h 195"/>
                      <a:gd name="T24" fmla="*/ 6 w 855"/>
                      <a:gd name="T25" fmla="*/ 180 h 195"/>
                      <a:gd name="T26" fmla="*/ 10 w 855"/>
                      <a:gd name="T27" fmla="*/ 185 h 195"/>
                      <a:gd name="T28" fmla="*/ 14 w 855"/>
                      <a:gd name="T29" fmla="*/ 189 h 195"/>
                      <a:gd name="T30" fmla="*/ 20 w 855"/>
                      <a:gd name="T31" fmla="*/ 192 h 195"/>
                      <a:gd name="T32" fmla="*/ 26 w 855"/>
                      <a:gd name="T33" fmla="*/ 194 h 195"/>
                      <a:gd name="T34" fmla="*/ 32 w 855"/>
                      <a:gd name="T35" fmla="*/ 195 h 195"/>
                      <a:gd name="T36" fmla="*/ 823 w 855"/>
                      <a:gd name="T37" fmla="*/ 195 h 195"/>
                      <a:gd name="T38" fmla="*/ 829 w 855"/>
                      <a:gd name="T39" fmla="*/ 194 h 195"/>
                      <a:gd name="T40" fmla="*/ 835 w 855"/>
                      <a:gd name="T41" fmla="*/ 192 h 195"/>
                      <a:gd name="T42" fmla="*/ 841 w 855"/>
                      <a:gd name="T43" fmla="*/ 189 h 195"/>
                      <a:gd name="T44" fmla="*/ 845 w 855"/>
                      <a:gd name="T45" fmla="*/ 185 h 195"/>
                      <a:gd name="T46" fmla="*/ 849 w 855"/>
                      <a:gd name="T47" fmla="*/ 180 h 195"/>
                      <a:gd name="T48" fmla="*/ 852 w 855"/>
                      <a:gd name="T49" fmla="*/ 175 h 195"/>
                      <a:gd name="T50" fmla="*/ 854 w 855"/>
                      <a:gd name="T51" fmla="*/ 169 h 195"/>
                      <a:gd name="T52" fmla="*/ 855 w 855"/>
                      <a:gd name="T53" fmla="*/ 162 h 195"/>
                      <a:gd name="T54" fmla="*/ 855 w 855"/>
                      <a:gd name="T55" fmla="*/ 32 h 195"/>
                      <a:gd name="T56" fmla="*/ 854 w 855"/>
                      <a:gd name="T57" fmla="*/ 26 h 195"/>
                      <a:gd name="T58" fmla="*/ 852 w 855"/>
                      <a:gd name="T59" fmla="*/ 20 h 195"/>
                      <a:gd name="T60" fmla="*/ 849 w 855"/>
                      <a:gd name="T61" fmla="*/ 14 h 195"/>
                      <a:gd name="T62" fmla="*/ 845 w 855"/>
                      <a:gd name="T63" fmla="*/ 10 h 195"/>
                      <a:gd name="T64" fmla="*/ 841 w 855"/>
                      <a:gd name="T65" fmla="*/ 6 h 195"/>
                      <a:gd name="T66" fmla="*/ 835 w 855"/>
                      <a:gd name="T67" fmla="*/ 3 h 195"/>
                      <a:gd name="T68" fmla="*/ 829 w 855"/>
                      <a:gd name="T69" fmla="*/ 1 h 195"/>
                      <a:gd name="T70" fmla="*/ 823 w 855"/>
                      <a:gd name="T71" fmla="*/ 0 h 195"/>
                      <a:gd name="T72" fmla="*/ 32 w 855"/>
                      <a:gd name="T73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55" h="195">
                        <a:moveTo>
                          <a:pt x="32" y="0"/>
                        </a:moveTo>
                        <a:lnTo>
                          <a:pt x="26" y="1"/>
                        </a:lnTo>
                        <a:lnTo>
                          <a:pt x="20" y="3"/>
                        </a:lnTo>
                        <a:lnTo>
                          <a:pt x="14" y="6"/>
                        </a:lnTo>
                        <a:lnTo>
                          <a:pt x="10" y="10"/>
                        </a:lnTo>
                        <a:lnTo>
                          <a:pt x="6" y="14"/>
                        </a:lnTo>
                        <a:lnTo>
                          <a:pt x="3" y="20"/>
                        </a:lnTo>
                        <a:lnTo>
                          <a:pt x="1" y="26"/>
                        </a:lnTo>
                        <a:lnTo>
                          <a:pt x="0" y="32"/>
                        </a:lnTo>
                        <a:lnTo>
                          <a:pt x="0" y="162"/>
                        </a:lnTo>
                        <a:lnTo>
                          <a:pt x="1" y="169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10" y="185"/>
                        </a:lnTo>
                        <a:lnTo>
                          <a:pt x="14" y="189"/>
                        </a:lnTo>
                        <a:lnTo>
                          <a:pt x="20" y="192"/>
                        </a:lnTo>
                        <a:lnTo>
                          <a:pt x="26" y="194"/>
                        </a:lnTo>
                        <a:lnTo>
                          <a:pt x="32" y="195"/>
                        </a:lnTo>
                        <a:lnTo>
                          <a:pt x="823" y="195"/>
                        </a:lnTo>
                        <a:lnTo>
                          <a:pt x="829" y="194"/>
                        </a:lnTo>
                        <a:lnTo>
                          <a:pt x="835" y="192"/>
                        </a:lnTo>
                        <a:lnTo>
                          <a:pt x="841" y="189"/>
                        </a:lnTo>
                        <a:lnTo>
                          <a:pt x="845" y="185"/>
                        </a:lnTo>
                        <a:lnTo>
                          <a:pt x="849" y="180"/>
                        </a:lnTo>
                        <a:lnTo>
                          <a:pt x="852" y="175"/>
                        </a:lnTo>
                        <a:lnTo>
                          <a:pt x="854" y="169"/>
                        </a:lnTo>
                        <a:lnTo>
                          <a:pt x="855" y="162"/>
                        </a:lnTo>
                        <a:lnTo>
                          <a:pt x="855" y="32"/>
                        </a:lnTo>
                        <a:lnTo>
                          <a:pt x="854" y="26"/>
                        </a:lnTo>
                        <a:lnTo>
                          <a:pt x="852" y="20"/>
                        </a:lnTo>
                        <a:lnTo>
                          <a:pt x="849" y="14"/>
                        </a:lnTo>
                        <a:lnTo>
                          <a:pt x="845" y="10"/>
                        </a:lnTo>
                        <a:lnTo>
                          <a:pt x="841" y="6"/>
                        </a:lnTo>
                        <a:lnTo>
                          <a:pt x="835" y="3"/>
                        </a:lnTo>
                        <a:lnTo>
                          <a:pt x="829" y="1"/>
                        </a:lnTo>
                        <a:lnTo>
                          <a:pt x="823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31624" name="Rectangle 8040">
                    <a:extLst>
                      <a:ext uri="{FF2B5EF4-FFF2-40B4-BE49-F238E27FC236}">
                        <a16:creationId xmlns:a16="http://schemas.microsoft.com/office/drawing/2014/main" xmlns="" id="{A7EFA1D7-37FD-49CC-8187-0D0AB7431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19" y="1718"/>
                    <a:ext cx="857" cy="19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331626" name="Freeform 8042">
                  <a:extLst>
                    <a:ext uri="{FF2B5EF4-FFF2-40B4-BE49-F238E27FC236}">
                      <a16:creationId xmlns:a16="http://schemas.microsoft.com/office/drawing/2014/main" xmlns="" id="{894AD6BC-139C-4671-91E7-F00198C7B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1718"/>
                  <a:ext cx="855" cy="195"/>
                </a:xfrm>
                <a:custGeom>
                  <a:avLst/>
                  <a:gdLst>
                    <a:gd name="T0" fmla="*/ 32 w 855"/>
                    <a:gd name="T1" fmla="*/ 0 h 195"/>
                    <a:gd name="T2" fmla="*/ 26 w 855"/>
                    <a:gd name="T3" fmla="*/ 1 h 195"/>
                    <a:gd name="T4" fmla="*/ 20 w 855"/>
                    <a:gd name="T5" fmla="*/ 3 h 195"/>
                    <a:gd name="T6" fmla="*/ 14 w 855"/>
                    <a:gd name="T7" fmla="*/ 6 h 195"/>
                    <a:gd name="T8" fmla="*/ 10 w 855"/>
                    <a:gd name="T9" fmla="*/ 10 h 195"/>
                    <a:gd name="T10" fmla="*/ 6 w 855"/>
                    <a:gd name="T11" fmla="*/ 14 h 195"/>
                    <a:gd name="T12" fmla="*/ 3 w 855"/>
                    <a:gd name="T13" fmla="*/ 20 h 195"/>
                    <a:gd name="T14" fmla="*/ 1 w 855"/>
                    <a:gd name="T15" fmla="*/ 26 h 195"/>
                    <a:gd name="T16" fmla="*/ 0 w 855"/>
                    <a:gd name="T17" fmla="*/ 32 h 195"/>
                    <a:gd name="T18" fmla="*/ 0 w 855"/>
                    <a:gd name="T19" fmla="*/ 162 h 195"/>
                    <a:gd name="T20" fmla="*/ 1 w 855"/>
                    <a:gd name="T21" fmla="*/ 169 h 195"/>
                    <a:gd name="T22" fmla="*/ 3 w 855"/>
                    <a:gd name="T23" fmla="*/ 175 h 195"/>
                    <a:gd name="T24" fmla="*/ 6 w 855"/>
                    <a:gd name="T25" fmla="*/ 180 h 195"/>
                    <a:gd name="T26" fmla="*/ 10 w 855"/>
                    <a:gd name="T27" fmla="*/ 185 h 195"/>
                    <a:gd name="T28" fmla="*/ 14 w 855"/>
                    <a:gd name="T29" fmla="*/ 189 h 195"/>
                    <a:gd name="T30" fmla="*/ 20 w 855"/>
                    <a:gd name="T31" fmla="*/ 192 h 195"/>
                    <a:gd name="T32" fmla="*/ 26 w 855"/>
                    <a:gd name="T33" fmla="*/ 194 h 195"/>
                    <a:gd name="T34" fmla="*/ 32 w 855"/>
                    <a:gd name="T35" fmla="*/ 195 h 195"/>
                    <a:gd name="T36" fmla="*/ 823 w 855"/>
                    <a:gd name="T37" fmla="*/ 195 h 195"/>
                    <a:gd name="T38" fmla="*/ 829 w 855"/>
                    <a:gd name="T39" fmla="*/ 194 h 195"/>
                    <a:gd name="T40" fmla="*/ 835 w 855"/>
                    <a:gd name="T41" fmla="*/ 192 h 195"/>
                    <a:gd name="T42" fmla="*/ 841 w 855"/>
                    <a:gd name="T43" fmla="*/ 189 h 195"/>
                    <a:gd name="T44" fmla="*/ 845 w 855"/>
                    <a:gd name="T45" fmla="*/ 185 h 195"/>
                    <a:gd name="T46" fmla="*/ 849 w 855"/>
                    <a:gd name="T47" fmla="*/ 180 h 195"/>
                    <a:gd name="T48" fmla="*/ 852 w 855"/>
                    <a:gd name="T49" fmla="*/ 175 h 195"/>
                    <a:gd name="T50" fmla="*/ 854 w 855"/>
                    <a:gd name="T51" fmla="*/ 169 h 195"/>
                    <a:gd name="T52" fmla="*/ 855 w 855"/>
                    <a:gd name="T53" fmla="*/ 162 h 195"/>
                    <a:gd name="T54" fmla="*/ 855 w 855"/>
                    <a:gd name="T55" fmla="*/ 32 h 195"/>
                    <a:gd name="T56" fmla="*/ 854 w 855"/>
                    <a:gd name="T57" fmla="*/ 26 h 195"/>
                    <a:gd name="T58" fmla="*/ 852 w 855"/>
                    <a:gd name="T59" fmla="*/ 20 h 195"/>
                    <a:gd name="T60" fmla="*/ 849 w 855"/>
                    <a:gd name="T61" fmla="*/ 14 h 195"/>
                    <a:gd name="T62" fmla="*/ 845 w 855"/>
                    <a:gd name="T63" fmla="*/ 10 h 195"/>
                    <a:gd name="T64" fmla="*/ 841 w 855"/>
                    <a:gd name="T65" fmla="*/ 6 h 195"/>
                    <a:gd name="T66" fmla="*/ 835 w 855"/>
                    <a:gd name="T67" fmla="*/ 3 h 195"/>
                    <a:gd name="T68" fmla="*/ 829 w 855"/>
                    <a:gd name="T69" fmla="*/ 1 h 195"/>
                    <a:gd name="T70" fmla="*/ 823 w 855"/>
                    <a:gd name="T71" fmla="*/ 0 h 195"/>
                    <a:gd name="T72" fmla="*/ 32 w 855"/>
                    <a:gd name="T7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5" h="195">
                      <a:moveTo>
                        <a:pt x="32" y="0"/>
                      </a:moveTo>
                      <a:lnTo>
                        <a:pt x="26" y="1"/>
                      </a:lnTo>
                      <a:lnTo>
                        <a:pt x="20" y="3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1" y="26"/>
                      </a:lnTo>
                      <a:lnTo>
                        <a:pt x="0" y="32"/>
                      </a:lnTo>
                      <a:lnTo>
                        <a:pt x="0" y="162"/>
                      </a:lnTo>
                      <a:lnTo>
                        <a:pt x="1" y="169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10" y="185"/>
                      </a:lnTo>
                      <a:lnTo>
                        <a:pt x="14" y="189"/>
                      </a:lnTo>
                      <a:lnTo>
                        <a:pt x="20" y="192"/>
                      </a:lnTo>
                      <a:lnTo>
                        <a:pt x="26" y="194"/>
                      </a:lnTo>
                      <a:lnTo>
                        <a:pt x="32" y="195"/>
                      </a:lnTo>
                      <a:lnTo>
                        <a:pt x="823" y="195"/>
                      </a:lnTo>
                      <a:lnTo>
                        <a:pt x="829" y="194"/>
                      </a:lnTo>
                      <a:lnTo>
                        <a:pt x="835" y="192"/>
                      </a:lnTo>
                      <a:lnTo>
                        <a:pt x="841" y="189"/>
                      </a:lnTo>
                      <a:lnTo>
                        <a:pt x="845" y="185"/>
                      </a:lnTo>
                      <a:lnTo>
                        <a:pt x="849" y="180"/>
                      </a:lnTo>
                      <a:lnTo>
                        <a:pt x="852" y="175"/>
                      </a:lnTo>
                      <a:lnTo>
                        <a:pt x="854" y="169"/>
                      </a:lnTo>
                      <a:lnTo>
                        <a:pt x="855" y="162"/>
                      </a:lnTo>
                      <a:lnTo>
                        <a:pt x="855" y="32"/>
                      </a:lnTo>
                      <a:lnTo>
                        <a:pt x="854" y="26"/>
                      </a:lnTo>
                      <a:lnTo>
                        <a:pt x="852" y="20"/>
                      </a:lnTo>
                      <a:lnTo>
                        <a:pt x="849" y="14"/>
                      </a:lnTo>
                      <a:lnTo>
                        <a:pt x="845" y="10"/>
                      </a:lnTo>
                      <a:lnTo>
                        <a:pt x="841" y="6"/>
                      </a:lnTo>
                      <a:lnTo>
                        <a:pt x="835" y="3"/>
                      </a:lnTo>
                      <a:lnTo>
                        <a:pt x="829" y="1"/>
                      </a:lnTo>
                      <a:lnTo>
                        <a:pt x="823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331631" name="Group 8047">
              <a:extLst>
                <a:ext uri="{FF2B5EF4-FFF2-40B4-BE49-F238E27FC236}">
                  <a16:creationId xmlns:a16="http://schemas.microsoft.com/office/drawing/2014/main" xmlns="" id="{A3CE354E-2802-4CFD-B4EB-77FD81927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" y="2705"/>
              <a:ext cx="1506" cy="917"/>
              <a:chOff x="2106" y="2705"/>
              <a:chExt cx="1506" cy="917"/>
            </a:xfrm>
          </p:grpSpPr>
          <p:sp>
            <p:nvSpPr>
              <p:cNvPr id="331629" name="Freeform 8045">
                <a:extLst>
                  <a:ext uri="{FF2B5EF4-FFF2-40B4-BE49-F238E27FC236}">
                    <a16:creationId xmlns:a16="http://schemas.microsoft.com/office/drawing/2014/main" xmlns="" id="{E8788FAA-DB41-40D0-BE04-EF894A694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2705"/>
                <a:ext cx="1506" cy="917"/>
              </a:xfrm>
              <a:custGeom>
                <a:avLst/>
                <a:gdLst>
                  <a:gd name="T0" fmla="*/ 1502 w 1506"/>
                  <a:gd name="T1" fmla="*/ 907 h 917"/>
                  <a:gd name="T2" fmla="*/ 1468 w 1506"/>
                  <a:gd name="T3" fmla="*/ 856 h 917"/>
                  <a:gd name="T4" fmla="*/ 1402 w 1506"/>
                  <a:gd name="T5" fmla="*/ 760 h 917"/>
                  <a:gd name="T6" fmla="*/ 1287 w 1506"/>
                  <a:gd name="T7" fmla="*/ 588 h 917"/>
                  <a:gd name="T8" fmla="*/ 1206 w 1506"/>
                  <a:gd name="T9" fmla="*/ 426 h 917"/>
                  <a:gd name="T10" fmla="*/ 1192 w 1506"/>
                  <a:gd name="T11" fmla="*/ 365 h 917"/>
                  <a:gd name="T12" fmla="*/ 1177 w 1506"/>
                  <a:gd name="T13" fmla="*/ 335 h 917"/>
                  <a:gd name="T14" fmla="*/ 1120 w 1506"/>
                  <a:gd name="T15" fmla="*/ 152 h 917"/>
                  <a:gd name="T16" fmla="*/ 1101 w 1506"/>
                  <a:gd name="T17" fmla="*/ 71 h 917"/>
                  <a:gd name="T18" fmla="*/ 1082 w 1506"/>
                  <a:gd name="T19" fmla="*/ 26 h 917"/>
                  <a:gd name="T20" fmla="*/ 1063 w 1506"/>
                  <a:gd name="T21" fmla="*/ 0 h 917"/>
                  <a:gd name="T22" fmla="*/ 1044 w 1506"/>
                  <a:gd name="T23" fmla="*/ 26 h 917"/>
                  <a:gd name="T24" fmla="*/ 1020 w 1506"/>
                  <a:gd name="T25" fmla="*/ 86 h 917"/>
                  <a:gd name="T26" fmla="*/ 992 w 1506"/>
                  <a:gd name="T27" fmla="*/ 198 h 917"/>
                  <a:gd name="T28" fmla="*/ 968 w 1506"/>
                  <a:gd name="T29" fmla="*/ 279 h 917"/>
                  <a:gd name="T30" fmla="*/ 934 w 1506"/>
                  <a:gd name="T31" fmla="*/ 380 h 917"/>
                  <a:gd name="T32" fmla="*/ 906 w 1506"/>
                  <a:gd name="T33" fmla="*/ 416 h 917"/>
                  <a:gd name="T34" fmla="*/ 891 w 1506"/>
                  <a:gd name="T35" fmla="*/ 421 h 917"/>
                  <a:gd name="T36" fmla="*/ 868 w 1506"/>
                  <a:gd name="T37" fmla="*/ 390 h 917"/>
                  <a:gd name="T38" fmla="*/ 853 w 1506"/>
                  <a:gd name="T39" fmla="*/ 335 h 917"/>
                  <a:gd name="T40" fmla="*/ 844 w 1506"/>
                  <a:gd name="T41" fmla="*/ 254 h 917"/>
                  <a:gd name="T42" fmla="*/ 820 w 1506"/>
                  <a:gd name="T43" fmla="*/ 218 h 917"/>
                  <a:gd name="T44" fmla="*/ 801 w 1506"/>
                  <a:gd name="T45" fmla="*/ 238 h 917"/>
                  <a:gd name="T46" fmla="*/ 777 w 1506"/>
                  <a:gd name="T47" fmla="*/ 304 h 917"/>
                  <a:gd name="T48" fmla="*/ 705 w 1506"/>
                  <a:gd name="T49" fmla="*/ 492 h 917"/>
                  <a:gd name="T50" fmla="*/ 648 w 1506"/>
                  <a:gd name="T51" fmla="*/ 568 h 917"/>
                  <a:gd name="T52" fmla="*/ 581 w 1506"/>
                  <a:gd name="T53" fmla="*/ 613 h 917"/>
                  <a:gd name="T54" fmla="*/ 534 w 1506"/>
                  <a:gd name="T55" fmla="*/ 588 h 917"/>
                  <a:gd name="T56" fmla="*/ 505 w 1506"/>
                  <a:gd name="T57" fmla="*/ 517 h 917"/>
                  <a:gd name="T58" fmla="*/ 481 w 1506"/>
                  <a:gd name="T59" fmla="*/ 426 h 917"/>
                  <a:gd name="T60" fmla="*/ 472 w 1506"/>
                  <a:gd name="T61" fmla="*/ 365 h 917"/>
                  <a:gd name="T62" fmla="*/ 453 w 1506"/>
                  <a:gd name="T63" fmla="*/ 294 h 917"/>
                  <a:gd name="T64" fmla="*/ 434 w 1506"/>
                  <a:gd name="T65" fmla="*/ 188 h 917"/>
                  <a:gd name="T66" fmla="*/ 396 w 1506"/>
                  <a:gd name="T67" fmla="*/ 86 h 917"/>
                  <a:gd name="T68" fmla="*/ 367 w 1506"/>
                  <a:gd name="T69" fmla="*/ 41 h 917"/>
                  <a:gd name="T70" fmla="*/ 343 w 1506"/>
                  <a:gd name="T71" fmla="*/ 41 h 917"/>
                  <a:gd name="T72" fmla="*/ 314 w 1506"/>
                  <a:gd name="T73" fmla="*/ 71 h 917"/>
                  <a:gd name="T74" fmla="*/ 281 w 1506"/>
                  <a:gd name="T75" fmla="*/ 162 h 917"/>
                  <a:gd name="T76" fmla="*/ 248 w 1506"/>
                  <a:gd name="T77" fmla="*/ 319 h 917"/>
                  <a:gd name="T78" fmla="*/ 224 w 1506"/>
                  <a:gd name="T79" fmla="*/ 461 h 917"/>
                  <a:gd name="T80" fmla="*/ 210 w 1506"/>
                  <a:gd name="T81" fmla="*/ 512 h 917"/>
                  <a:gd name="T82" fmla="*/ 143 w 1506"/>
                  <a:gd name="T83" fmla="*/ 745 h 917"/>
                  <a:gd name="T84" fmla="*/ 90 w 1506"/>
                  <a:gd name="T85" fmla="*/ 846 h 917"/>
                  <a:gd name="T86" fmla="*/ 0 w 1506"/>
                  <a:gd name="T87" fmla="*/ 917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06" h="917">
                    <a:moveTo>
                      <a:pt x="1506" y="907"/>
                    </a:moveTo>
                    <a:lnTo>
                      <a:pt x="1502" y="907"/>
                    </a:lnTo>
                    <a:lnTo>
                      <a:pt x="1492" y="887"/>
                    </a:lnTo>
                    <a:lnTo>
                      <a:pt x="1468" y="856"/>
                    </a:lnTo>
                    <a:lnTo>
                      <a:pt x="1435" y="816"/>
                    </a:lnTo>
                    <a:lnTo>
                      <a:pt x="1402" y="760"/>
                    </a:lnTo>
                    <a:lnTo>
                      <a:pt x="1363" y="709"/>
                    </a:lnTo>
                    <a:lnTo>
                      <a:pt x="1287" y="588"/>
                    </a:lnTo>
                    <a:lnTo>
                      <a:pt x="1244" y="502"/>
                    </a:lnTo>
                    <a:lnTo>
                      <a:pt x="1206" y="426"/>
                    </a:lnTo>
                    <a:lnTo>
                      <a:pt x="1197" y="395"/>
                    </a:lnTo>
                    <a:lnTo>
                      <a:pt x="1192" y="365"/>
                    </a:lnTo>
                    <a:lnTo>
                      <a:pt x="1182" y="350"/>
                    </a:lnTo>
                    <a:lnTo>
                      <a:pt x="1177" y="335"/>
                    </a:lnTo>
                    <a:lnTo>
                      <a:pt x="1125" y="167"/>
                    </a:lnTo>
                    <a:lnTo>
                      <a:pt x="1120" y="152"/>
                    </a:lnTo>
                    <a:lnTo>
                      <a:pt x="1111" y="127"/>
                    </a:lnTo>
                    <a:lnTo>
                      <a:pt x="1101" y="71"/>
                    </a:lnTo>
                    <a:lnTo>
                      <a:pt x="1087" y="51"/>
                    </a:lnTo>
                    <a:lnTo>
                      <a:pt x="1082" y="26"/>
                    </a:lnTo>
                    <a:lnTo>
                      <a:pt x="1077" y="5"/>
                    </a:lnTo>
                    <a:lnTo>
                      <a:pt x="1063" y="0"/>
                    </a:lnTo>
                    <a:lnTo>
                      <a:pt x="1054" y="5"/>
                    </a:lnTo>
                    <a:lnTo>
                      <a:pt x="1044" y="26"/>
                    </a:lnTo>
                    <a:lnTo>
                      <a:pt x="1034" y="51"/>
                    </a:lnTo>
                    <a:lnTo>
                      <a:pt x="1020" y="86"/>
                    </a:lnTo>
                    <a:lnTo>
                      <a:pt x="996" y="157"/>
                    </a:lnTo>
                    <a:lnTo>
                      <a:pt x="992" y="198"/>
                    </a:lnTo>
                    <a:lnTo>
                      <a:pt x="982" y="228"/>
                    </a:lnTo>
                    <a:lnTo>
                      <a:pt x="968" y="279"/>
                    </a:lnTo>
                    <a:lnTo>
                      <a:pt x="949" y="330"/>
                    </a:lnTo>
                    <a:lnTo>
                      <a:pt x="934" y="380"/>
                    </a:lnTo>
                    <a:lnTo>
                      <a:pt x="920" y="400"/>
                    </a:lnTo>
                    <a:lnTo>
                      <a:pt x="906" y="416"/>
                    </a:lnTo>
                    <a:lnTo>
                      <a:pt x="896" y="421"/>
                    </a:lnTo>
                    <a:lnTo>
                      <a:pt x="891" y="421"/>
                    </a:lnTo>
                    <a:lnTo>
                      <a:pt x="872" y="411"/>
                    </a:lnTo>
                    <a:lnTo>
                      <a:pt x="868" y="390"/>
                    </a:lnTo>
                    <a:lnTo>
                      <a:pt x="858" y="370"/>
                    </a:lnTo>
                    <a:lnTo>
                      <a:pt x="853" y="335"/>
                    </a:lnTo>
                    <a:lnTo>
                      <a:pt x="848" y="299"/>
                    </a:lnTo>
                    <a:lnTo>
                      <a:pt x="844" y="254"/>
                    </a:lnTo>
                    <a:lnTo>
                      <a:pt x="829" y="223"/>
                    </a:lnTo>
                    <a:lnTo>
                      <a:pt x="820" y="218"/>
                    </a:lnTo>
                    <a:lnTo>
                      <a:pt x="810" y="223"/>
                    </a:lnTo>
                    <a:lnTo>
                      <a:pt x="801" y="238"/>
                    </a:lnTo>
                    <a:lnTo>
                      <a:pt x="787" y="269"/>
                    </a:lnTo>
                    <a:lnTo>
                      <a:pt x="777" y="304"/>
                    </a:lnTo>
                    <a:lnTo>
                      <a:pt x="739" y="395"/>
                    </a:lnTo>
                    <a:lnTo>
                      <a:pt x="705" y="492"/>
                    </a:lnTo>
                    <a:lnTo>
                      <a:pt x="682" y="532"/>
                    </a:lnTo>
                    <a:lnTo>
                      <a:pt x="648" y="568"/>
                    </a:lnTo>
                    <a:lnTo>
                      <a:pt x="620" y="593"/>
                    </a:lnTo>
                    <a:lnTo>
                      <a:pt x="581" y="613"/>
                    </a:lnTo>
                    <a:lnTo>
                      <a:pt x="558" y="613"/>
                    </a:lnTo>
                    <a:lnTo>
                      <a:pt x="534" y="588"/>
                    </a:lnTo>
                    <a:lnTo>
                      <a:pt x="520" y="558"/>
                    </a:lnTo>
                    <a:lnTo>
                      <a:pt x="505" y="517"/>
                    </a:lnTo>
                    <a:lnTo>
                      <a:pt x="496" y="476"/>
                    </a:lnTo>
                    <a:lnTo>
                      <a:pt x="481" y="426"/>
                    </a:lnTo>
                    <a:lnTo>
                      <a:pt x="477" y="390"/>
                    </a:lnTo>
                    <a:lnTo>
                      <a:pt x="472" y="365"/>
                    </a:lnTo>
                    <a:lnTo>
                      <a:pt x="462" y="335"/>
                    </a:lnTo>
                    <a:lnTo>
                      <a:pt x="453" y="294"/>
                    </a:lnTo>
                    <a:lnTo>
                      <a:pt x="443" y="238"/>
                    </a:lnTo>
                    <a:lnTo>
                      <a:pt x="434" y="188"/>
                    </a:lnTo>
                    <a:lnTo>
                      <a:pt x="415" y="132"/>
                    </a:lnTo>
                    <a:lnTo>
                      <a:pt x="396" y="86"/>
                    </a:lnTo>
                    <a:lnTo>
                      <a:pt x="381" y="51"/>
                    </a:lnTo>
                    <a:lnTo>
                      <a:pt x="367" y="41"/>
                    </a:lnTo>
                    <a:lnTo>
                      <a:pt x="357" y="36"/>
                    </a:lnTo>
                    <a:lnTo>
                      <a:pt x="343" y="41"/>
                    </a:lnTo>
                    <a:lnTo>
                      <a:pt x="324" y="56"/>
                    </a:lnTo>
                    <a:lnTo>
                      <a:pt x="314" y="71"/>
                    </a:lnTo>
                    <a:lnTo>
                      <a:pt x="300" y="97"/>
                    </a:lnTo>
                    <a:lnTo>
                      <a:pt x="281" y="162"/>
                    </a:lnTo>
                    <a:lnTo>
                      <a:pt x="267" y="238"/>
                    </a:lnTo>
                    <a:lnTo>
                      <a:pt x="248" y="319"/>
                    </a:lnTo>
                    <a:lnTo>
                      <a:pt x="233" y="395"/>
                    </a:lnTo>
                    <a:lnTo>
                      <a:pt x="224" y="461"/>
                    </a:lnTo>
                    <a:lnTo>
                      <a:pt x="219" y="492"/>
                    </a:lnTo>
                    <a:lnTo>
                      <a:pt x="210" y="512"/>
                    </a:lnTo>
                    <a:lnTo>
                      <a:pt x="181" y="628"/>
                    </a:lnTo>
                    <a:lnTo>
                      <a:pt x="143" y="745"/>
                    </a:lnTo>
                    <a:lnTo>
                      <a:pt x="119" y="796"/>
                    </a:lnTo>
                    <a:lnTo>
                      <a:pt x="90" y="846"/>
                    </a:lnTo>
                    <a:lnTo>
                      <a:pt x="47" y="887"/>
                    </a:lnTo>
                    <a:lnTo>
                      <a:pt x="0" y="917"/>
                    </a:lnTo>
                    <a:lnTo>
                      <a:pt x="1506" y="907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30" name="Freeform 8046">
                <a:extLst>
                  <a:ext uri="{FF2B5EF4-FFF2-40B4-BE49-F238E27FC236}">
                    <a16:creationId xmlns:a16="http://schemas.microsoft.com/office/drawing/2014/main" xmlns="" id="{EA03130A-E569-45CD-B3A1-B1272B72A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3121"/>
                <a:ext cx="1502" cy="501"/>
              </a:xfrm>
              <a:custGeom>
                <a:avLst/>
                <a:gdLst>
                  <a:gd name="T0" fmla="*/ 1421 w 1502"/>
                  <a:gd name="T1" fmla="*/ 491 h 501"/>
                  <a:gd name="T2" fmla="*/ 1502 w 1502"/>
                  <a:gd name="T3" fmla="*/ 491 h 501"/>
                  <a:gd name="T4" fmla="*/ 1497 w 1502"/>
                  <a:gd name="T5" fmla="*/ 486 h 501"/>
                  <a:gd name="T6" fmla="*/ 1492 w 1502"/>
                  <a:gd name="T7" fmla="*/ 471 h 501"/>
                  <a:gd name="T8" fmla="*/ 1459 w 1502"/>
                  <a:gd name="T9" fmla="*/ 440 h 501"/>
                  <a:gd name="T10" fmla="*/ 1430 w 1502"/>
                  <a:gd name="T11" fmla="*/ 400 h 501"/>
                  <a:gd name="T12" fmla="*/ 1421 w 1502"/>
                  <a:gd name="T13" fmla="*/ 390 h 501"/>
                  <a:gd name="T14" fmla="*/ 1411 w 1502"/>
                  <a:gd name="T15" fmla="*/ 375 h 501"/>
                  <a:gd name="T16" fmla="*/ 1397 w 1502"/>
                  <a:gd name="T17" fmla="*/ 339 h 501"/>
                  <a:gd name="T18" fmla="*/ 1373 w 1502"/>
                  <a:gd name="T19" fmla="*/ 304 h 501"/>
                  <a:gd name="T20" fmla="*/ 1344 w 1502"/>
                  <a:gd name="T21" fmla="*/ 268 h 501"/>
                  <a:gd name="T22" fmla="*/ 1321 w 1502"/>
                  <a:gd name="T23" fmla="*/ 238 h 501"/>
                  <a:gd name="T24" fmla="*/ 1287 w 1502"/>
                  <a:gd name="T25" fmla="*/ 192 h 501"/>
                  <a:gd name="T26" fmla="*/ 1249 w 1502"/>
                  <a:gd name="T27" fmla="*/ 152 h 501"/>
                  <a:gd name="T28" fmla="*/ 1216 w 1502"/>
                  <a:gd name="T29" fmla="*/ 126 h 501"/>
                  <a:gd name="T30" fmla="*/ 1177 w 1502"/>
                  <a:gd name="T31" fmla="*/ 96 h 501"/>
                  <a:gd name="T32" fmla="*/ 1168 w 1502"/>
                  <a:gd name="T33" fmla="*/ 86 h 501"/>
                  <a:gd name="T34" fmla="*/ 1154 w 1502"/>
                  <a:gd name="T35" fmla="*/ 76 h 501"/>
                  <a:gd name="T36" fmla="*/ 1144 w 1502"/>
                  <a:gd name="T37" fmla="*/ 66 h 501"/>
                  <a:gd name="T38" fmla="*/ 1125 w 1502"/>
                  <a:gd name="T39" fmla="*/ 50 h 501"/>
                  <a:gd name="T40" fmla="*/ 1073 w 1502"/>
                  <a:gd name="T41" fmla="*/ 15 h 501"/>
                  <a:gd name="T42" fmla="*/ 1034 w 1502"/>
                  <a:gd name="T43" fmla="*/ 5 h 501"/>
                  <a:gd name="T44" fmla="*/ 996 w 1502"/>
                  <a:gd name="T45" fmla="*/ 0 h 501"/>
                  <a:gd name="T46" fmla="*/ 934 w 1502"/>
                  <a:gd name="T47" fmla="*/ 0 h 501"/>
                  <a:gd name="T48" fmla="*/ 882 w 1502"/>
                  <a:gd name="T49" fmla="*/ 10 h 501"/>
                  <a:gd name="T50" fmla="*/ 844 w 1502"/>
                  <a:gd name="T51" fmla="*/ 20 h 501"/>
                  <a:gd name="T52" fmla="*/ 801 w 1502"/>
                  <a:gd name="T53" fmla="*/ 40 h 501"/>
                  <a:gd name="T54" fmla="*/ 763 w 1502"/>
                  <a:gd name="T55" fmla="*/ 66 h 501"/>
                  <a:gd name="T56" fmla="*/ 720 w 1502"/>
                  <a:gd name="T57" fmla="*/ 101 h 501"/>
                  <a:gd name="T58" fmla="*/ 667 w 1502"/>
                  <a:gd name="T59" fmla="*/ 142 h 501"/>
                  <a:gd name="T60" fmla="*/ 601 w 1502"/>
                  <a:gd name="T61" fmla="*/ 192 h 501"/>
                  <a:gd name="T62" fmla="*/ 591 w 1502"/>
                  <a:gd name="T63" fmla="*/ 197 h 501"/>
                  <a:gd name="T64" fmla="*/ 577 w 1502"/>
                  <a:gd name="T65" fmla="*/ 197 h 501"/>
                  <a:gd name="T66" fmla="*/ 558 w 1502"/>
                  <a:gd name="T67" fmla="*/ 202 h 501"/>
                  <a:gd name="T68" fmla="*/ 548 w 1502"/>
                  <a:gd name="T69" fmla="*/ 202 h 501"/>
                  <a:gd name="T70" fmla="*/ 534 w 1502"/>
                  <a:gd name="T71" fmla="*/ 202 h 501"/>
                  <a:gd name="T72" fmla="*/ 520 w 1502"/>
                  <a:gd name="T73" fmla="*/ 207 h 501"/>
                  <a:gd name="T74" fmla="*/ 486 w 1502"/>
                  <a:gd name="T75" fmla="*/ 207 h 501"/>
                  <a:gd name="T76" fmla="*/ 472 w 1502"/>
                  <a:gd name="T77" fmla="*/ 207 h 501"/>
                  <a:gd name="T78" fmla="*/ 438 w 1502"/>
                  <a:gd name="T79" fmla="*/ 212 h 501"/>
                  <a:gd name="T80" fmla="*/ 362 w 1502"/>
                  <a:gd name="T81" fmla="*/ 238 h 501"/>
                  <a:gd name="T82" fmla="*/ 324 w 1502"/>
                  <a:gd name="T83" fmla="*/ 248 h 501"/>
                  <a:gd name="T84" fmla="*/ 295 w 1502"/>
                  <a:gd name="T85" fmla="*/ 258 h 501"/>
                  <a:gd name="T86" fmla="*/ 272 w 1502"/>
                  <a:gd name="T87" fmla="*/ 268 h 501"/>
                  <a:gd name="T88" fmla="*/ 252 w 1502"/>
                  <a:gd name="T89" fmla="*/ 273 h 501"/>
                  <a:gd name="T90" fmla="*/ 219 w 1502"/>
                  <a:gd name="T91" fmla="*/ 293 h 501"/>
                  <a:gd name="T92" fmla="*/ 195 w 1502"/>
                  <a:gd name="T93" fmla="*/ 309 h 501"/>
                  <a:gd name="T94" fmla="*/ 143 w 1502"/>
                  <a:gd name="T95" fmla="*/ 354 h 501"/>
                  <a:gd name="T96" fmla="*/ 95 w 1502"/>
                  <a:gd name="T97" fmla="*/ 410 h 501"/>
                  <a:gd name="T98" fmla="*/ 57 w 1502"/>
                  <a:gd name="T99" fmla="*/ 466 h 501"/>
                  <a:gd name="T100" fmla="*/ 33 w 1502"/>
                  <a:gd name="T101" fmla="*/ 486 h 501"/>
                  <a:gd name="T102" fmla="*/ 0 w 1502"/>
                  <a:gd name="T103" fmla="*/ 501 h 501"/>
                  <a:gd name="T104" fmla="*/ 1421 w 1502"/>
                  <a:gd name="T105" fmla="*/ 49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2" h="501">
                    <a:moveTo>
                      <a:pt x="1421" y="491"/>
                    </a:moveTo>
                    <a:lnTo>
                      <a:pt x="1502" y="491"/>
                    </a:lnTo>
                    <a:lnTo>
                      <a:pt x="1497" y="486"/>
                    </a:lnTo>
                    <a:lnTo>
                      <a:pt x="1492" y="471"/>
                    </a:lnTo>
                    <a:lnTo>
                      <a:pt x="1459" y="440"/>
                    </a:lnTo>
                    <a:lnTo>
                      <a:pt x="1430" y="400"/>
                    </a:lnTo>
                    <a:lnTo>
                      <a:pt x="1421" y="390"/>
                    </a:lnTo>
                    <a:lnTo>
                      <a:pt x="1411" y="375"/>
                    </a:lnTo>
                    <a:lnTo>
                      <a:pt x="1397" y="339"/>
                    </a:lnTo>
                    <a:lnTo>
                      <a:pt x="1373" y="304"/>
                    </a:lnTo>
                    <a:lnTo>
                      <a:pt x="1344" y="268"/>
                    </a:lnTo>
                    <a:lnTo>
                      <a:pt x="1321" y="238"/>
                    </a:lnTo>
                    <a:lnTo>
                      <a:pt x="1287" y="192"/>
                    </a:lnTo>
                    <a:lnTo>
                      <a:pt x="1249" y="152"/>
                    </a:lnTo>
                    <a:lnTo>
                      <a:pt x="1216" y="126"/>
                    </a:lnTo>
                    <a:lnTo>
                      <a:pt x="1177" y="96"/>
                    </a:lnTo>
                    <a:lnTo>
                      <a:pt x="1168" y="86"/>
                    </a:lnTo>
                    <a:lnTo>
                      <a:pt x="1154" y="76"/>
                    </a:lnTo>
                    <a:lnTo>
                      <a:pt x="1144" y="66"/>
                    </a:lnTo>
                    <a:lnTo>
                      <a:pt x="1125" y="50"/>
                    </a:lnTo>
                    <a:lnTo>
                      <a:pt x="1073" y="15"/>
                    </a:lnTo>
                    <a:lnTo>
                      <a:pt x="1034" y="5"/>
                    </a:lnTo>
                    <a:lnTo>
                      <a:pt x="996" y="0"/>
                    </a:lnTo>
                    <a:lnTo>
                      <a:pt x="934" y="0"/>
                    </a:lnTo>
                    <a:lnTo>
                      <a:pt x="882" y="10"/>
                    </a:lnTo>
                    <a:lnTo>
                      <a:pt x="844" y="20"/>
                    </a:lnTo>
                    <a:lnTo>
                      <a:pt x="801" y="40"/>
                    </a:lnTo>
                    <a:lnTo>
                      <a:pt x="763" y="66"/>
                    </a:lnTo>
                    <a:lnTo>
                      <a:pt x="720" y="101"/>
                    </a:lnTo>
                    <a:lnTo>
                      <a:pt x="667" y="142"/>
                    </a:lnTo>
                    <a:lnTo>
                      <a:pt x="601" y="192"/>
                    </a:lnTo>
                    <a:lnTo>
                      <a:pt x="591" y="197"/>
                    </a:lnTo>
                    <a:lnTo>
                      <a:pt x="577" y="197"/>
                    </a:lnTo>
                    <a:lnTo>
                      <a:pt x="558" y="202"/>
                    </a:lnTo>
                    <a:lnTo>
                      <a:pt x="548" y="202"/>
                    </a:lnTo>
                    <a:lnTo>
                      <a:pt x="534" y="202"/>
                    </a:lnTo>
                    <a:lnTo>
                      <a:pt x="520" y="207"/>
                    </a:lnTo>
                    <a:lnTo>
                      <a:pt x="486" y="207"/>
                    </a:lnTo>
                    <a:lnTo>
                      <a:pt x="472" y="207"/>
                    </a:lnTo>
                    <a:lnTo>
                      <a:pt x="438" y="212"/>
                    </a:lnTo>
                    <a:lnTo>
                      <a:pt x="362" y="238"/>
                    </a:lnTo>
                    <a:lnTo>
                      <a:pt x="324" y="248"/>
                    </a:lnTo>
                    <a:lnTo>
                      <a:pt x="295" y="258"/>
                    </a:lnTo>
                    <a:lnTo>
                      <a:pt x="272" y="268"/>
                    </a:lnTo>
                    <a:lnTo>
                      <a:pt x="252" y="273"/>
                    </a:lnTo>
                    <a:lnTo>
                      <a:pt x="219" y="293"/>
                    </a:lnTo>
                    <a:lnTo>
                      <a:pt x="195" y="309"/>
                    </a:lnTo>
                    <a:lnTo>
                      <a:pt x="143" y="354"/>
                    </a:lnTo>
                    <a:lnTo>
                      <a:pt x="95" y="410"/>
                    </a:lnTo>
                    <a:lnTo>
                      <a:pt x="57" y="466"/>
                    </a:lnTo>
                    <a:lnTo>
                      <a:pt x="33" y="486"/>
                    </a:lnTo>
                    <a:lnTo>
                      <a:pt x="0" y="501"/>
                    </a:lnTo>
                    <a:lnTo>
                      <a:pt x="1421" y="49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34" name="Group 8050">
              <a:extLst>
                <a:ext uri="{FF2B5EF4-FFF2-40B4-BE49-F238E27FC236}">
                  <a16:creationId xmlns:a16="http://schemas.microsoft.com/office/drawing/2014/main" xmlns="" id="{36FC2D09-297D-4CCA-AA80-4AA90ECDC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609"/>
              <a:ext cx="1465" cy="1024"/>
              <a:chOff x="4027" y="2609"/>
              <a:chExt cx="1465" cy="1024"/>
            </a:xfrm>
          </p:grpSpPr>
          <p:sp>
            <p:nvSpPr>
              <p:cNvPr id="331632" name="Freeform 8048">
                <a:extLst>
                  <a:ext uri="{FF2B5EF4-FFF2-40B4-BE49-F238E27FC236}">
                    <a16:creationId xmlns:a16="http://schemas.microsoft.com/office/drawing/2014/main" xmlns="" id="{511C8601-58B7-4111-8207-2AE90CADA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2609"/>
                <a:ext cx="1465" cy="1024"/>
              </a:xfrm>
              <a:custGeom>
                <a:avLst/>
                <a:gdLst>
                  <a:gd name="T0" fmla="*/ 1465 w 1465"/>
                  <a:gd name="T1" fmla="*/ 1007 h 1024"/>
                  <a:gd name="T2" fmla="*/ 1456 w 1465"/>
                  <a:gd name="T3" fmla="*/ 1013 h 1024"/>
                  <a:gd name="T4" fmla="*/ 1424 w 1465"/>
                  <a:gd name="T5" fmla="*/ 1002 h 1024"/>
                  <a:gd name="T6" fmla="*/ 1364 w 1465"/>
                  <a:gd name="T7" fmla="*/ 929 h 1024"/>
                  <a:gd name="T8" fmla="*/ 1318 w 1465"/>
                  <a:gd name="T9" fmla="*/ 873 h 1024"/>
                  <a:gd name="T10" fmla="*/ 1285 w 1465"/>
                  <a:gd name="T11" fmla="*/ 856 h 1024"/>
                  <a:gd name="T12" fmla="*/ 1253 w 1465"/>
                  <a:gd name="T13" fmla="*/ 856 h 1024"/>
                  <a:gd name="T14" fmla="*/ 1179 w 1465"/>
                  <a:gd name="T15" fmla="*/ 979 h 1024"/>
                  <a:gd name="T16" fmla="*/ 1166 w 1465"/>
                  <a:gd name="T17" fmla="*/ 946 h 1024"/>
                  <a:gd name="T18" fmla="*/ 1152 w 1465"/>
                  <a:gd name="T19" fmla="*/ 840 h 1024"/>
                  <a:gd name="T20" fmla="*/ 1129 w 1465"/>
                  <a:gd name="T21" fmla="*/ 688 h 1024"/>
                  <a:gd name="T22" fmla="*/ 1083 w 1465"/>
                  <a:gd name="T23" fmla="*/ 319 h 1024"/>
                  <a:gd name="T24" fmla="*/ 1064 w 1465"/>
                  <a:gd name="T25" fmla="*/ 162 h 1024"/>
                  <a:gd name="T26" fmla="*/ 1046 w 1465"/>
                  <a:gd name="T27" fmla="*/ 45 h 1024"/>
                  <a:gd name="T28" fmla="*/ 1037 w 1465"/>
                  <a:gd name="T29" fmla="*/ 0 h 1024"/>
                  <a:gd name="T30" fmla="*/ 1023 w 1465"/>
                  <a:gd name="T31" fmla="*/ 6 h 1024"/>
                  <a:gd name="T32" fmla="*/ 1009 w 1465"/>
                  <a:gd name="T33" fmla="*/ 39 h 1024"/>
                  <a:gd name="T34" fmla="*/ 1000 w 1465"/>
                  <a:gd name="T35" fmla="*/ 90 h 1024"/>
                  <a:gd name="T36" fmla="*/ 995 w 1465"/>
                  <a:gd name="T37" fmla="*/ 179 h 1024"/>
                  <a:gd name="T38" fmla="*/ 977 w 1465"/>
                  <a:gd name="T39" fmla="*/ 308 h 1024"/>
                  <a:gd name="T40" fmla="*/ 954 w 1465"/>
                  <a:gd name="T41" fmla="*/ 537 h 1024"/>
                  <a:gd name="T42" fmla="*/ 931 w 1465"/>
                  <a:gd name="T43" fmla="*/ 761 h 1024"/>
                  <a:gd name="T44" fmla="*/ 912 w 1465"/>
                  <a:gd name="T45" fmla="*/ 879 h 1024"/>
                  <a:gd name="T46" fmla="*/ 903 w 1465"/>
                  <a:gd name="T47" fmla="*/ 951 h 1024"/>
                  <a:gd name="T48" fmla="*/ 889 w 1465"/>
                  <a:gd name="T49" fmla="*/ 968 h 1024"/>
                  <a:gd name="T50" fmla="*/ 875 w 1465"/>
                  <a:gd name="T51" fmla="*/ 935 h 1024"/>
                  <a:gd name="T52" fmla="*/ 866 w 1465"/>
                  <a:gd name="T53" fmla="*/ 862 h 1024"/>
                  <a:gd name="T54" fmla="*/ 852 w 1465"/>
                  <a:gd name="T55" fmla="*/ 716 h 1024"/>
                  <a:gd name="T56" fmla="*/ 838 w 1465"/>
                  <a:gd name="T57" fmla="*/ 526 h 1024"/>
                  <a:gd name="T58" fmla="*/ 829 w 1465"/>
                  <a:gd name="T59" fmla="*/ 453 h 1024"/>
                  <a:gd name="T60" fmla="*/ 829 w 1465"/>
                  <a:gd name="T61" fmla="*/ 425 h 1024"/>
                  <a:gd name="T62" fmla="*/ 820 w 1465"/>
                  <a:gd name="T63" fmla="*/ 353 h 1024"/>
                  <a:gd name="T64" fmla="*/ 815 w 1465"/>
                  <a:gd name="T65" fmla="*/ 308 h 1024"/>
                  <a:gd name="T66" fmla="*/ 802 w 1465"/>
                  <a:gd name="T67" fmla="*/ 291 h 1024"/>
                  <a:gd name="T68" fmla="*/ 783 w 1465"/>
                  <a:gd name="T69" fmla="*/ 325 h 1024"/>
                  <a:gd name="T70" fmla="*/ 760 w 1465"/>
                  <a:gd name="T71" fmla="*/ 431 h 1024"/>
                  <a:gd name="T72" fmla="*/ 719 w 1465"/>
                  <a:gd name="T73" fmla="*/ 655 h 1024"/>
                  <a:gd name="T74" fmla="*/ 682 w 1465"/>
                  <a:gd name="T75" fmla="*/ 806 h 1024"/>
                  <a:gd name="T76" fmla="*/ 626 w 1465"/>
                  <a:gd name="T77" fmla="*/ 929 h 1024"/>
                  <a:gd name="T78" fmla="*/ 562 w 1465"/>
                  <a:gd name="T79" fmla="*/ 985 h 1024"/>
                  <a:gd name="T80" fmla="*/ 539 w 1465"/>
                  <a:gd name="T81" fmla="*/ 979 h 1024"/>
                  <a:gd name="T82" fmla="*/ 516 w 1465"/>
                  <a:gd name="T83" fmla="*/ 935 h 1024"/>
                  <a:gd name="T84" fmla="*/ 484 w 1465"/>
                  <a:gd name="T85" fmla="*/ 795 h 1024"/>
                  <a:gd name="T86" fmla="*/ 461 w 1465"/>
                  <a:gd name="T87" fmla="*/ 638 h 1024"/>
                  <a:gd name="T88" fmla="*/ 447 w 1465"/>
                  <a:gd name="T89" fmla="*/ 549 h 1024"/>
                  <a:gd name="T90" fmla="*/ 442 w 1465"/>
                  <a:gd name="T91" fmla="*/ 526 h 1024"/>
                  <a:gd name="T92" fmla="*/ 428 w 1465"/>
                  <a:gd name="T93" fmla="*/ 437 h 1024"/>
                  <a:gd name="T94" fmla="*/ 415 w 1465"/>
                  <a:gd name="T95" fmla="*/ 280 h 1024"/>
                  <a:gd name="T96" fmla="*/ 382 w 1465"/>
                  <a:gd name="T97" fmla="*/ 129 h 1024"/>
                  <a:gd name="T98" fmla="*/ 368 w 1465"/>
                  <a:gd name="T99" fmla="*/ 73 h 1024"/>
                  <a:gd name="T100" fmla="*/ 345 w 1465"/>
                  <a:gd name="T101" fmla="*/ 56 h 1024"/>
                  <a:gd name="T102" fmla="*/ 322 w 1465"/>
                  <a:gd name="T103" fmla="*/ 73 h 1024"/>
                  <a:gd name="T104" fmla="*/ 299 w 1465"/>
                  <a:gd name="T105" fmla="*/ 129 h 1024"/>
                  <a:gd name="T106" fmla="*/ 267 w 1465"/>
                  <a:gd name="T107" fmla="*/ 313 h 1024"/>
                  <a:gd name="T108" fmla="*/ 249 w 1465"/>
                  <a:gd name="T109" fmla="*/ 509 h 1024"/>
                  <a:gd name="T110" fmla="*/ 239 w 1465"/>
                  <a:gd name="T111" fmla="*/ 588 h 1024"/>
                  <a:gd name="T112" fmla="*/ 235 w 1465"/>
                  <a:gd name="T113" fmla="*/ 644 h 1024"/>
                  <a:gd name="T114" fmla="*/ 212 w 1465"/>
                  <a:gd name="T115" fmla="*/ 761 h 1024"/>
                  <a:gd name="T116" fmla="*/ 180 w 1465"/>
                  <a:gd name="T117" fmla="*/ 862 h 1024"/>
                  <a:gd name="T118" fmla="*/ 124 w 1465"/>
                  <a:gd name="T119" fmla="*/ 946 h 1024"/>
                  <a:gd name="T120" fmla="*/ 41 w 1465"/>
                  <a:gd name="T121" fmla="*/ 1007 h 1024"/>
                  <a:gd name="T122" fmla="*/ 1456 w 1465"/>
                  <a:gd name="T123" fmla="*/ 1013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5" h="1024">
                    <a:moveTo>
                      <a:pt x="1456" y="1013"/>
                    </a:moveTo>
                    <a:lnTo>
                      <a:pt x="1465" y="1007"/>
                    </a:lnTo>
                    <a:lnTo>
                      <a:pt x="1465" y="1013"/>
                    </a:lnTo>
                    <a:lnTo>
                      <a:pt x="1456" y="1013"/>
                    </a:lnTo>
                    <a:lnTo>
                      <a:pt x="1447" y="1013"/>
                    </a:lnTo>
                    <a:lnTo>
                      <a:pt x="1424" y="1002"/>
                    </a:lnTo>
                    <a:lnTo>
                      <a:pt x="1401" y="968"/>
                    </a:lnTo>
                    <a:lnTo>
                      <a:pt x="1364" y="929"/>
                    </a:lnTo>
                    <a:lnTo>
                      <a:pt x="1341" y="901"/>
                    </a:lnTo>
                    <a:lnTo>
                      <a:pt x="1318" y="873"/>
                    </a:lnTo>
                    <a:lnTo>
                      <a:pt x="1299" y="862"/>
                    </a:lnTo>
                    <a:lnTo>
                      <a:pt x="1285" y="856"/>
                    </a:lnTo>
                    <a:lnTo>
                      <a:pt x="1267" y="856"/>
                    </a:lnTo>
                    <a:lnTo>
                      <a:pt x="1253" y="856"/>
                    </a:lnTo>
                    <a:lnTo>
                      <a:pt x="1239" y="873"/>
                    </a:lnTo>
                    <a:lnTo>
                      <a:pt x="1179" y="979"/>
                    </a:lnTo>
                    <a:lnTo>
                      <a:pt x="1175" y="974"/>
                    </a:lnTo>
                    <a:lnTo>
                      <a:pt x="1166" y="946"/>
                    </a:lnTo>
                    <a:lnTo>
                      <a:pt x="1156" y="907"/>
                    </a:lnTo>
                    <a:lnTo>
                      <a:pt x="1152" y="840"/>
                    </a:lnTo>
                    <a:lnTo>
                      <a:pt x="1138" y="767"/>
                    </a:lnTo>
                    <a:lnTo>
                      <a:pt x="1129" y="688"/>
                    </a:lnTo>
                    <a:lnTo>
                      <a:pt x="1106" y="504"/>
                    </a:lnTo>
                    <a:lnTo>
                      <a:pt x="1083" y="319"/>
                    </a:lnTo>
                    <a:lnTo>
                      <a:pt x="1069" y="241"/>
                    </a:lnTo>
                    <a:lnTo>
                      <a:pt x="1064" y="162"/>
                    </a:lnTo>
                    <a:lnTo>
                      <a:pt x="1050" y="95"/>
                    </a:lnTo>
                    <a:lnTo>
                      <a:pt x="1046" y="45"/>
                    </a:lnTo>
                    <a:lnTo>
                      <a:pt x="1041" y="17"/>
                    </a:lnTo>
                    <a:lnTo>
                      <a:pt x="1037" y="0"/>
                    </a:lnTo>
                    <a:lnTo>
                      <a:pt x="1027" y="0"/>
                    </a:lnTo>
                    <a:lnTo>
                      <a:pt x="1023" y="6"/>
                    </a:lnTo>
                    <a:lnTo>
                      <a:pt x="1018" y="28"/>
                    </a:lnTo>
                    <a:lnTo>
                      <a:pt x="1009" y="39"/>
                    </a:lnTo>
                    <a:lnTo>
                      <a:pt x="1004" y="67"/>
                    </a:lnTo>
                    <a:lnTo>
                      <a:pt x="1000" y="90"/>
                    </a:lnTo>
                    <a:lnTo>
                      <a:pt x="1000" y="129"/>
                    </a:lnTo>
                    <a:lnTo>
                      <a:pt x="995" y="179"/>
                    </a:lnTo>
                    <a:lnTo>
                      <a:pt x="986" y="241"/>
                    </a:lnTo>
                    <a:lnTo>
                      <a:pt x="977" y="308"/>
                    </a:lnTo>
                    <a:lnTo>
                      <a:pt x="972" y="381"/>
                    </a:lnTo>
                    <a:lnTo>
                      <a:pt x="954" y="537"/>
                    </a:lnTo>
                    <a:lnTo>
                      <a:pt x="935" y="688"/>
                    </a:lnTo>
                    <a:lnTo>
                      <a:pt x="931" y="761"/>
                    </a:lnTo>
                    <a:lnTo>
                      <a:pt x="926" y="823"/>
                    </a:lnTo>
                    <a:lnTo>
                      <a:pt x="912" y="879"/>
                    </a:lnTo>
                    <a:lnTo>
                      <a:pt x="908" y="924"/>
                    </a:lnTo>
                    <a:lnTo>
                      <a:pt x="903" y="951"/>
                    </a:lnTo>
                    <a:lnTo>
                      <a:pt x="894" y="968"/>
                    </a:lnTo>
                    <a:lnTo>
                      <a:pt x="889" y="968"/>
                    </a:lnTo>
                    <a:lnTo>
                      <a:pt x="884" y="951"/>
                    </a:lnTo>
                    <a:lnTo>
                      <a:pt x="875" y="935"/>
                    </a:lnTo>
                    <a:lnTo>
                      <a:pt x="871" y="901"/>
                    </a:lnTo>
                    <a:lnTo>
                      <a:pt x="866" y="862"/>
                    </a:lnTo>
                    <a:lnTo>
                      <a:pt x="861" y="817"/>
                    </a:lnTo>
                    <a:lnTo>
                      <a:pt x="852" y="716"/>
                    </a:lnTo>
                    <a:lnTo>
                      <a:pt x="843" y="610"/>
                    </a:lnTo>
                    <a:lnTo>
                      <a:pt x="838" y="526"/>
                    </a:lnTo>
                    <a:lnTo>
                      <a:pt x="838" y="481"/>
                    </a:lnTo>
                    <a:lnTo>
                      <a:pt x="829" y="453"/>
                    </a:lnTo>
                    <a:lnTo>
                      <a:pt x="829" y="431"/>
                    </a:lnTo>
                    <a:lnTo>
                      <a:pt x="829" y="425"/>
                    </a:lnTo>
                    <a:lnTo>
                      <a:pt x="825" y="386"/>
                    </a:lnTo>
                    <a:lnTo>
                      <a:pt x="820" y="353"/>
                    </a:lnTo>
                    <a:lnTo>
                      <a:pt x="815" y="325"/>
                    </a:lnTo>
                    <a:lnTo>
                      <a:pt x="815" y="308"/>
                    </a:lnTo>
                    <a:lnTo>
                      <a:pt x="806" y="291"/>
                    </a:lnTo>
                    <a:lnTo>
                      <a:pt x="802" y="291"/>
                    </a:lnTo>
                    <a:lnTo>
                      <a:pt x="792" y="297"/>
                    </a:lnTo>
                    <a:lnTo>
                      <a:pt x="783" y="325"/>
                    </a:lnTo>
                    <a:lnTo>
                      <a:pt x="774" y="369"/>
                    </a:lnTo>
                    <a:lnTo>
                      <a:pt x="760" y="431"/>
                    </a:lnTo>
                    <a:lnTo>
                      <a:pt x="751" y="498"/>
                    </a:lnTo>
                    <a:lnTo>
                      <a:pt x="719" y="655"/>
                    </a:lnTo>
                    <a:lnTo>
                      <a:pt x="705" y="728"/>
                    </a:lnTo>
                    <a:lnTo>
                      <a:pt x="682" y="806"/>
                    </a:lnTo>
                    <a:lnTo>
                      <a:pt x="659" y="873"/>
                    </a:lnTo>
                    <a:lnTo>
                      <a:pt x="626" y="929"/>
                    </a:lnTo>
                    <a:lnTo>
                      <a:pt x="599" y="968"/>
                    </a:lnTo>
                    <a:lnTo>
                      <a:pt x="562" y="985"/>
                    </a:lnTo>
                    <a:lnTo>
                      <a:pt x="553" y="985"/>
                    </a:lnTo>
                    <a:lnTo>
                      <a:pt x="539" y="979"/>
                    </a:lnTo>
                    <a:lnTo>
                      <a:pt x="530" y="963"/>
                    </a:lnTo>
                    <a:lnTo>
                      <a:pt x="516" y="935"/>
                    </a:lnTo>
                    <a:lnTo>
                      <a:pt x="502" y="868"/>
                    </a:lnTo>
                    <a:lnTo>
                      <a:pt x="484" y="795"/>
                    </a:lnTo>
                    <a:lnTo>
                      <a:pt x="470" y="711"/>
                    </a:lnTo>
                    <a:lnTo>
                      <a:pt x="461" y="638"/>
                    </a:lnTo>
                    <a:lnTo>
                      <a:pt x="447" y="571"/>
                    </a:lnTo>
                    <a:lnTo>
                      <a:pt x="447" y="549"/>
                    </a:lnTo>
                    <a:lnTo>
                      <a:pt x="442" y="537"/>
                    </a:lnTo>
                    <a:lnTo>
                      <a:pt x="442" y="526"/>
                    </a:lnTo>
                    <a:lnTo>
                      <a:pt x="438" y="504"/>
                    </a:lnTo>
                    <a:lnTo>
                      <a:pt x="428" y="437"/>
                    </a:lnTo>
                    <a:lnTo>
                      <a:pt x="424" y="364"/>
                    </a:lnTo>
                    <a:lnTo>
                      <a:pt x="415" y="280"/>
                    </a:lnTo>
                    <a:lnTo>
                      <a:pt x="401" y="190"/>
                    </a:lnTo>
                    <a:lnTo>
                      <a:pt x="382" y="129"/>
                    </a:lnTo>
                    <a:lnTo>
                      <a:pt x="378" y="95"/>
                    </a:lnTo>
                    <a:lnTo>
                      <a:pt x="368" y="73"/>
                    </a:lnTo>
                    <a:lnTo>
                      <a:pt x="355" y="62"/>
                    </a:lnTo>
                    <a:lnTo>
                      <a:pt x="345" y="56"/>
                    </a:lnTo>
                    <a:lnTo>
                      <a:pt x="332" y="62"/>
                    </a:lnTo>
                    <a:lnTo>
                      <a:pt x="322" y="73"/>
                    </a:lnTo>
                    <a:lnTo>
                      <a:pt x="309" y="101"/>
                    </a:lnTo>
                    <a:lnTo>
                      <a:pt x="299" y="129"/>
                    </a:lnTo>
                    <a:lnTo>
                      <a:pt x="281" y="213"/>
                    </a:lnTo>
                    <a:lnTo>
                      <a:pt x="267" y="313"/>
                    </a:lnTo>
                    <a:lnTo>
                      <a:pt x="258" y="409"/>
                    </a:lnTo>
                    <a:lnTo>
                      <a:pt x="249" y="509"/>
                    </a:lnTo>
                    <a:lnTo>
                      <a:pt x="244" y="549"/>
                    </a:lnTo>
                    <a:lnTo>
                      <a:pt x="239" y="588"/>
                    </a:lnTo>
                    <a:lnTo>
                      <a:pt x="239" y="621"/>
                    </a:lnTo>
                    <a:lnTo>
                      <a:pt x="235" y="644"/>
                    </a:lnTo>
                    <a:lnTo>
                      <a:pt x="221" y="705"/>
                    </a:lnTo>
                    <a:lnTo>
                      <a:pt x="212" y="761"/>
                    </a:lnTo>
                    <a:lnTo>
                      <a:pt x="198" y="817"/>
                    </a:lnTo>
                    <a:lnTo>
                      <a:pt x="180" y="862"/>
                    </a:lnTo>
                    <a:lnTo>
                      <a:pt x="157" y="907"/>
                    </a:lnTo>
                    <a:lnTo>
                      <a:pt x="124" y="946"/>
                    </a:lnTo>
                    <a:lnTo>
                      <a:pt x="69" y="985"/>
                    </a:lnTo>
                    <a:lnTo>
                      <a:pt x="41" y="1007"/>
                    </a:lnTo>
                    <a:lnTo>
                      <a:pt x="0" y="1024"/>
                    </a:lnTo>
                    <a:lnTo>
                      <a:pt x="1456" y="10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33" name="Freeform 8049">
                <a:extLst>
                  <a:ext uri="{FF2B5EF4-FFF2-40B4-BE49-F238E27FC236}">
                    <a16:creationId xmlns:a16="http://schemas.microsoft.com/office/drawing/2014/main" xmlns="" id="{4AAD1558-289C-4429-85EE-09508F589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3583"/>
                <a:ext cx="1451" cy="50"/>
              </a:xfrm>
              <a:custGeom>
                <a:avLst/>
                <a:gdLst>
                  <a:gd name="T0" fmla="*/ 1373 w 1451"/>
                  <a:gd name="T1" fmla="*/ 39 h 50"/>
                  <a:gd name="T2" fmla="*/ 1451 w 1451"/>
                  <a:gd name="T3" fmla="*/ 39 h 50"/>
                  <a:gd name="T4" fmla="*/ 1433 w 1451"/>
                  <a:gd name="T5" fmla="*/ 39 h 50"/>
                  <a:gd name="T6" fmla="*/ 1405 w 1451"/>
                  <a:gd name="T7" fmla="*/ 39 h 50"/>
                  <a:gd name="T8" fmla="*/ 1382 w 1451"/>
                  <a:gd name="T9" fmla="*/ 33 h 50"/>
                  <a:gd name="T10" fmla="*/ 1373 w 1451"/>
                  <a:gd name="T11" fmla="*/ 33 h 50"/>
                  <a:gd name="T12" fmla="*/ 1364 w 1451"/>
                  <a:gd name="T13" fmla="*/ 33 h 50"/>
                  <a:gd name="T14" fmla="*/ 1350 w 1451"/>
                  <a:gd name="T15" fmla="*/ 28 h 50"/>
                  <a:gd name="T16" fmla="*/ 1318 w 1451"/>
                  <a:gd name="T17" fmla="*/ 28 h 50"/>
                  <a:gd name="T18" fmla="*/ 1295 w 1451"/>
                  <a:gd name="T19" fmla="*/ 28 h 50"/>
                  <a:gd name="T20" fmla="*/ 1272 w 1451"/>
                  <a:gd name="T21" fmla="*/ 22 h 50"/>
                  <a:gd name="T22" fmla="*/ 1202 w 1451"/>
                  <a:gd name="T23" fmla="*/ 11 h 50"/>
                  <a:gd name="T24" fmla="*/ 1138 w 1451"/>
                  <a:gd name="T25" fmla="*/ 5 h 50"/>
                  <a:gd name="T26" fmla="*/ 1129 w 1451"/>
                  <a:gd name="T27" fmla="*/ 5 h 50"/>
                  <a:gd name="T28" fmla="*/ 1115 w 1451"/>
                  <a:gd name="T29" fmla="*/ 5 h 50"/>
                  <a:gd name="T30" fmla="*/ 1106 w 1451"/>
                  <a:gd name="T31" fmla="*/ 5 h 50"/>
                  <a:gd name="T32" fmla="*/ 1087 w 1451"/>
                  <a:gd name="T33" fmla="*/ 0 h 50"/>
                  <a:gd name="T34" fmla="*/ 1037 w 1451"/>
                  <a:gd name="T35" fmla="*/ 0 h 50"/>
                  <a:gd name="T36" fmla="*/ 1000 w 1451"/>
                  <a:gd name="T37" fmla="*/ 0 h 50"/>
                  <a:gd name="T38" fmla="*/ 963 w 1451"/>
                  <a:gd name="T39" fmla="*/ 0 h 50"/>
                  <a:gd name="T40" fmla="*/ 903 w 1451"/>
                  <a:gd name="T41" fmla="*/ 0 h 50"/>
                  <a:gd name="T42" fmla="*/ 848 w 1451"/>
                  <a:gd name="T43" fmla="*/ 0 h 50"/>
                  <a:gd name="T44" fmla="*/ 802 w 1451"/>
                  <a:gd name="T45" fmla="*/ 0 h 50"/>
                  <a:gd name="T46" fmla="*/ 769 w 1451"/>
                  <a:gd name="T47" fmla="*/ 5 h 50"/>
                  <a:gd name="T48" fmla="*/ 728 w 1451"/>
                  <a:gd name="T49" fmla="*/ 5 h 50"/>
                  <a:gd name="T50" fmla="*/ 682 w 1451"/>
                  <a:gd name="T51" fmla="*/ 11 h 50"/>
                  <a:gd name="T52" fmla="*/ 626 w 1451"/>
                  <a:gd name="T53" fmla="*/ 11 h 50"/>
                  <a:gd name="T54" fmla="*/ 562 w 1451"/>
                  <a:gd name="T55" fmla="*/ 22 h 50"/>
                  <a:gd name="T56" fmla="*/ 557 w 1451"/>
                  <a:gd name="T57" fmla="*/ 22 h 50"/>
                  <a:gd name="T58" fmla="*/ 539 w 1451"/>
                  <a:gd name="T59" fmla="*/ 22 h 50"/>
                  <a:gd name="T60" fmla="*/ 530 w 1451"/>
                  <a:gd name="T61" fmla="*/ 22 h 50"/>
                  <a:gd name="T62" fmla="*/ 516 w 1451"/>
                  <a:gd name="T63" fmla="*/ 22 h 50"/>
                  <a:gd name="T64" fmla="*/ 493 w 1451"/>
                  <a:gd name="T65" fmla="*/ 22 h 50"/>
                  <a:gd name="T66" fmla="*/ 470 w 1451"/>
                  <a:gd name="T67" fmla="*/ 22 h 50"/>
                  <a:gd name="T68" fmla="*/ 456 w 1451"/>
                  <a:gd name="T69" fmla="*/ 22 h 50"/>
                  <a:gd name="T70" fmla="*/ 424 w 1451"/>
                  <a:gd name="T71" fmla="*/ 22 h 50"/>
                  <a:gd name="T72" fmla="*/ 368 w 1451"/>
                  <a:gd name="T73" fmla="*/ 28 h 50"/>
                  <a:gd name="T74" fmla="*/ 309 w 1451"/>
                  <a:gd name="T75" fmla="*/ 28 h 50"/>
                  <a:gd name="T76" fmla="*/ 286 w 1451"/>
                  <a:gd name="T77" fmla="*/ 28 h 50"/>
                  <a:gd name="T78" fmla="*/ 272 w 1451"/>
                  <a:gd name="T79" fmla="*/ 28 h 50"/>
                  <a:gd name="T80" fmla="*/ 244 w 1451"/>
                  <a:gd name="T81" fmla="*/ 28 h 50"/>
                  <a:gd name="T82" fmla="*/ 216 w 1451"/>
                  <a:gd name="T83" fmla="*/ 28 h 50"/>
                  <a:gd name="T84" fmla="*/ 175 w 1451"/>
                  <a:gd name="T85" fmla="*/ 33 h 50"/>
                  <a:gd name="T86" fmla="*/ 147 w 1451"/>
                  <a:gd name="T87" fmla="*/ 33 h 50"/>
                  <a:gd name="T88" fmla="*/ 115 w 1451"/>
                  <a:gd name="T89" fmla="*/ 39 h 50"/>
                  <a:gd name="T90" fmla="*/ 83 w 1451"/>
                  <a:gd name="T91" fmla="*/ 39 h 50"/>
                  <a:gd name="T92" fmla="*/ 55 w 1451"/>
                  <a:gd name="T93" fmla="*/ 39 h 50"/>
                  <a:gd name="T94" fmla="*/ 32 w 1451"/>
                  <a:gd name="T95" fmla="*/ 45 h 50"/>
                  <a:gd name="T96" fmla="*/ 0 w 1451"/>
                  <a:gd name="T97" fmla="*/ 50 h 50"/>
                  <a:gd name="T98" fmla="*/ 1373 w 1451"/>
                  <a:gd name="T9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1" h="50">
                    <a:moveTo>
                      <a:pt x="1373" y="39"/>
                    </a:moveTo>
                    <a:lnTo>
                      <a:pt x="1451" y="39"/>
                    </a:lnTo>
                    <a:lnTo>
                      <a:pt x="1433" y="39"/>
                    </a:lnTo>
                    <a:lnTo>
                      <a:pt x="1405" y="39"/>
                    </a:lnTo>
                    <a:lnTo>
                      <a:pt x="1382" y="33"/>
                    </a:lnTo>
                    <a:lnTo>
                      <a:pt x="1373" y="33"/>
                    </a:lnTo>
                    <a:lnTo>
                      <a:pt x="1364" y="33"/>
                    </a:lnTo>
                    <a:lnTo>
                      <a:pt x="1350" y="28"/>
                    </a:lnTo>
                    <a:lnTo>
                      <a:pt x="1318" y="28"/>
                    </a:lnTo>
                    <a:lnTo>
                      <a:pt x="1295" y="28"/>
                    </a:lnTo>
                    <a:lnTo>
                      <a:pt x="1272" y="22"/>
                    </a:lnTo>
                    <a:lnTo>
                      <a:pt x="1202" y="11"/>
                    </a:lnTo>
                    <a:lnTo>
                      <a:pt x="1138" y="5"/>
                    </a:lnTo>
                    <a:lnTo>
                      <a:pt x="1129" y="5"/>
                    </a:lnTo>
                    <a:lnTo>
                      <a:pt x="1115" y="5"/>
                    </a:lnTo>
                    <a:lnTo>
                      <a:pt x="1106" y="5"/>
                    </a:lnTo>
                    <a:lnTo>
                      <a:pt x="1087" y="0"/>
                    </a:lnTo>
                    <a:lnTo>
                      <a:pt x="1037" y="0"/>
                    </a:lnTo>
                    <a:lnTo>
                      <a:pt x="1000" y="0"/>
                    </a:lnTo>
                    <a:lnTo>
                      <a:pt x="963" y="0"/>
                    </a:lnTo>
                    <a:lnTo>
                      <a:pt x="903" y="0"/>
                    </a:lnTo>
                    <a:lnTo>
                      <a:pt x="848" y="0"/>
                    </a:lnTo>
                    <a:lnTo>
                      <a:pt x="802" y="0"/>
                    </a:lnTo>
                    <a:lnTo>
                      <a:pt x="769" y="5"/>
                    </a:lnTo>
                    <a:lnTo>
                      <a:pt x="728" y="5"/>
                    </a:lnTo>
                    <a:lnTo>
                      <a:pt x="682" y="11"/>
                    </a:lnTo>
                    <a:lnTo>
                      <a:pt x="626" y="11"/>
                    </a:lnTo>
                    <a:lnTo>
                      <a:pt x="562" y="22"/>
                    </a:lnTo>
                    <a:lnTo>
                      <a:pt x="557" y="22"/>
                    </a:lnTo>
                    <a:lnTo>
                      <a:pt x="539" y="22"/>
                    </a:lnTo>
                    <a:lnTo>
                      <a:pt x="530" y="22"/>
                    </a:lnTo>
                    <a:lnTo>
                      <a:pt x="516" y="22"/>
                    </a:lnTo>
                    <a:lnTo>
                      <a:pt x="493" y="22"/>
                    </a:lnTo>
                    <a:lnTo>
                      <a:pt x="470" y="22"/>
                    </a:lnTo>
                    <a:lnTo>
                      <a:pt x="456" y="22"/>
                    </a:lnTo>
                    <a:lnTo>
                      <a:pt x="424" y="22"/>
                    </a:lnTo>
                    <a:lnTo>
                      <a:pt x="368" y="28"/>
                    </a:lnTo>
                    <a:lnTo>
                      <a:pt x="309" y="28"/>
                    </a:lnTo>
                    <a:lnTo>
                      <a:pt x="286" y="28"/>
                    </a:lnTo>
                    <a:lnTo>
                      <a:pt x="272" y="28"/>
                    </a:lnTo>
                    <a:lnTo>
                      <a:pt x="244" y="28"/>
                    </a:lnTo>
                    <a:lnTo>
                      <a:pt x="216" y="28"/>
                    </a:lnTo>
                    <a:lnTo>
                      <a:pt x="175" y="33"/>
                    </a:lnTo>
                    <a:lnTo>
                      <a:pt x="147" y="33"/>
                    </a:lnTo>
                    <a:lnTo>
                      <a:pt x="115" y="39"/>
                    </a:lnTo>
                    <a:lnTo>
                      <a:pt x="83" y="39"/>
                    </a:lnTo>
                    <a:lnTo>
                      <a:pt x="55" y="39"/>
                    </a:lnTo>
                    <a:lnTo>
                      <a:pt x="32" y="45"/>
                    </a:lnTo>
                    <a:lnTo>
                      <a:pt x="0" y="50"/>
                    </a:lnTo>
                    <a:lnTo>
                      <a:pt x="1373" y="39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37" name="Group 8053">
              <a:extLst>
                <a:ext uri="{FF2B5EF4-FFF2-40B4-BE49-F238E27FC236}">
                  <a16:creationId xmlns:a16="http://schemas.microsoft.com/office/drawing/2014/main" xmlns="" id="{32E69575-BDAD-4841-B3C3-58CE18BF3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" y="2382"/>
              <a:ext cx="81" cy="1249"/>
              <a:chOff x="494" y="2382"/>
              <a:chExt cx="81" cy="1249"/>
            </a:xfrm>
          </p:grpSpPr>
          <p:sp>
            <p:nvSpPr>
              <p:cNvPr id="331635" name="Freeform 8051">
                <a:extLst>
                  <a:ext uri="{FF2B5EF4-FFF2-40B4-BE49-F238E27FC236}">
                    <a16:creationId xmlns:a16="http://schemas.microsoft.com/office/drawing/2014/main" xmlns="" id="{C53BA051-63D0-4D0D-9303-155EE381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2382"/>
                <a:ext cx="80" cy="1248"/>
              </a:xfrm>
              <a:custGeom>
                <a:avLst/>
                <a:gdLst>
                  <a:gd name="T0" fmla="*/ 40 w 80"/>
                  <a:gd name="T1" fmla="*/ 0 h 1248"/>
                  <a:gd name="T2" fmla="*/ 0 w 80"/>
                  <a:gd name="T3" fmla="*/ 1248 h 1248"/>
                  <a:gd name="T4" fmla="*/ 80 w 80"/>
                  <a:gd name="T5" fmla="*/ 1248 h 1248"/>
                  <a:gd name="T6" fmla="*/ 40 w 80"/>
                  <a:gd name="T7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1248">
                    <a:moveTo>
                      <a:pt x="40" y="0"/>
                    </a:moveTo>
                    <a:lnTo>
                      <a:pt x="0" y="1248"/>
                    </a:lnTo>
                    <a:lnTo>
                      <a:pt x="80" y="12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36" name="Rectangle 8052">
                <a:extLst>
                  <a:ext uri="{FF2B5EF4-FFF2-40B4-BE49-F238E27FC236}">
                    <a16:creationId xmlns:a16="http://schemas.microsoft.com/office/drawing/2014/main" xmlns="" id="{A338B6E5-8D9E-4F95-A769-E4DA378D3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3294"/>
                <a:ext cx="81" cy="337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40" name="Group 8056">
              <a:extLst>
                <a:ext uri="{FF2B5EF4-FFF2-40B4-BE49-F238E27FC236}">
                  <a16:creationId xmlns:a16="http://schemas.microsoft.com/office/drawing/2014/main" xmlns="" id="{48CDF4A4-0A7F-4255-88E0-F615D92917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2" y="2862"/>
              <a:ext cx="49" cy="769"/>
              <a:chOff x="1102" y="2862"/>
              <a:chExt cx="49" cy="769"/>
            </a:xfrm>
          </p:grpSpPr>
          <p:sp>
            <p:nvSpPr>
              <p:cNvPr id="331638" name="Freeform 8054">
                <a:extLst>
                  <a:ext uri="{FF2B5EF4-FFF2-40B4-BE49-F238E27FC236}">
                    <a16:creationId xmlns:a16="http://schemas.microsoft.com/office/drawing/2014/main" xmlns="" id="{E37EE067-D68A-40D4-99BF-C5846C86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2862"/>
                <a:ext cx="48" cy="768"/>
              </a:xfrm>
              <a:custGeom>
                <a:avLst/>
                <a:gdLst>
                  <a:gd name="T0" fmla="*/ 32 w 48"/>
                  <a:gd name="T1" fmla="*/ 0 h 768"/>
                  <a:gd name="T2" fmla="*/ 0 w 48"/>
                  <a:gd name="T3" fmla="*/ 768 h 768"/>
                  <a:gd name="T4" fmla="*/ 48 w 48"/>
                  <a:gd name="T5" fmla="*/ 768 h 768"/>
                  <a:gd name="T6" fmla="*/ 32 w 48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68">
                    <a:moveTo>
                      <a:pt x="32" y="0"/>
                    </a:moveTo>
                    <a:lnTo>
                      <a:pt x="0" y="768"/>
                    </a:lnTo>
                    <a:lnTo>
                      <a:pt x="48" y="76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39" name="Rectangle 8055">
                <a:extLst>
                  <a:ext uri="{FF2B5EF4-FFF2-40B4-BE49-F238E27FC236}">
                    <a16:creationId xmlns:a16="http://schemas.microsoft.com/office/drawing/2014/main" xmlns="" id="{03D21250-952D-4523-9BB8-F47E8E00B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3342"/>
                <a:ext cx="49" cy="289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43" name="Group 8059">
              <a:extLst>
                <a:ext uri="{FF2B5EF4-FFF2-40B4-BE49-F238E27FC236}">
                  <a16:creationId xmlns:a16="http://schemas.microsoft.com/office/drawing/2014/main" xmlns="" id="{2A19EF5C-DB1C-4A82-9D00-09D34A4D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0" y="2286"/>
              <a:ext cx="49" cy="1345"/>
              <a:chOff x="1390" y="2286"/>
              <a:chExt cx="49" cy="1345"/>
            </a:xfrm>
          </p:grpSpPr>
          <p:sp>
            <p:nvSpPr>
              <p:cNvPr id="331641" name="Freeform 8057">
                <a:extLst>
                  <a:ext uri="{FF2B5EF4-FFF2-40B4-BE49-F238E27FC236}">
                    <a16:creationId xmlns:a16="http://schemas.microsoft.com/office/drawing/2014/main" xmlns="" id="{356D886A-FAC4-4E63-B641-4FA229BC0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" y="2286"/>
                <a:ext cx="48" cy="1344"/>
              </a:xfrm>
              <a:custGeom>
                <a:avLst/>
                <a:gdLst>
                  <a:gd name="T0" fmla="*/ 24 w 48"/>
                  <a:gd name="T1" fmla="*/ 0 h 1344"/>
                  <a:gd name="T2" fmla="*/ 0 w 48"/>
                  <a:gd name="T3" fmla="*/ 1344 h 1344"/>
                  <a:gd name="T4" fmla="*/ 48 w 48"/>
                  <a:gd name="T5" fmla="*/ 1344 h 1344"/>
                  <a:gd name="T6" fmla="*/ 24 w 48"/>
                  <a:gd name="T7" fmla="*/ 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344">
                    <a:moveTo>
                      <a:pt x="24" y="0"/>
                    </a:moveTo>
                    <a:lnTo>
                      <a:pt x="0" y="1344"/>
                    </a:lnTo>
                    <a:lnTo>
                      <a:pt x="48" y="134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42" name="Rectangle 8058">
                <a:extLst>
                  <a:ext uri="{FF2B5EF4-FFF2-40B4-BE49-F238E27FC236}">
                    <a16:creationId xmlns:a16="http://schemas.microsoft.com/office/drawing/2014/main" xmlns="" id="{D946E5E3-D4C2-4DBE-9DB8-A15A6F1E2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0" y="3246"/>
                <a:ext cx="49" cy="38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46" name="Group 8062">
              <a:extLst>
                <a:ext uri="{FF2B5EF4-FFF2-40B4-BE49-F238E27FC236}">
                  <a16:creationId xmlns:a16="http://schemas.microsoft.com/office/drawing/2014/main" xmlns="" id="{B6BF17E9-EF38-4550-B211-7EFB57DB9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4" y="3102"/>
              <a:ext cx="49" cy="529"/>
              <a:chOff x="1534" y="3102"/>
              <a:chExt cx="49" cy="529"/>
            </a:xfrm>
          </p:grpSpPr>
          <p:sp>
            <p:nvSpPr>
              <p:cNvPr id="331644" name="Freeform 8060">
                <a:extLst>
                  <a:ext uri="{FF2B5EF4-FFF2-40B4-BE49-F238E27FC236}">
                    <a16:creationId xmlns:a16="http://schemas.microsoft.com/office/drawing/2014/main" xmlns="" id="{F1452EF5-3E5E-437E-9FAE-38067D52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3102"/>
                <a:ext cx="48" cy="528"/>
              </a:xfrm>
              <a:custGeom>
                <a:avLst/>
                <a:gdLst>
                  <a:gd name="T0" fmla="*/ 32 w 48"/>
                  <a:gd name="T1" fmla="*/ 0 h 528"/>
                  <a:gd name="T2" fmla="*/ 0 w 48"/>
                  <a:gd name="T3" fmla="*/ 528 h 528"/>
                  <a:gd name="T4" fmla="*/ 48 w 48"/>
                  <a:gd name="T5" fmla="*/ 528 h 528"/>
                  <a:gd name="T6" fmla="*/ 32 w 48"/>
                  <a:gd name="T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28">
                    <a:moveTo>
                      <a:pt x="32" y="0"/>
                    </a:moveTo>
                    <a:lnTo>
                      <a:pt x="0" y="528"/>
                    </a:lnTo>
                    <a:lnTo>
                      <a:pt x="48" y="5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45" name="Rectangle 8061">
                <a:extLst>
                  <a:ext uri="{FF2B5EF4-FFF2-40B4-BE49-F238E27FC236}">
                    <a16:creationId xmlns:a16="http://schemas.microsoft.com/office/drawing/2014/main" xmlns="" id="{75712183-C767-4293-A399-EC9EDAB80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3342"/>
                <a:ext cx="49" cy="289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49" name="Group 8065">
              <a:extLst>
                <a:ext uri="{FF2B5EF4-FFF2-40B4-BE49-F238E27FC236}">
                  <a16:creationId xmlns:a16="http://schemas.microsoft.com/office/drawing/2014/main" xmlns="" id="{657D2FBF-EFE1-4FE7-BCE8-BCE16B41F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294"/>
              <a:ext cx="93" cy="1344"/>
              <a:chOff x="240" y="2294"/>
              <a:chExt cx="93" cy="1344"/>
            </a:xfrm>
          </p:grpSpPr>
          <p:sp>
            <p:nvSpPr>
              <p:cNvPr id="331647" name="Rectangle 8063">
                <a:extLst>
                  <a:ext uri="{FF2B5EF4-FFF2-40B4-BE49-F238E27FC236}">
                    <a16:creationId xmlns:a16="http://schemas.microsoft.com/office/drawing/2014/main" xmlns="" id="{612457EF-4E72-472C-86B4-95437EDDC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" y="2384"/>
                <a:ext cx="18" cy="12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48" name="Freeform 8064">
                <a:extLst>
                  <a:ext uri="{FF2B5EF4-FFF2-40B4-BE49-F238E27FC236}">
                    <a16:creationId xmlns:a16="http://schemas.microsoft.com/office/drawing/2014/main" xmlns="" id="{A7B263C9-C283-4C3C-B399-EB0AC3BD3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2294"/>
                <a:ext cx="93" cy="93"/>
              </a:xfrm>
              <a:custGeom>
                <a:avLst/>
                <a:gdLst>
                  <a:gd name="T0" fmla="*/ 93 w 93"/>
                  <a:gd name="T1" fmla="*/ 93 h 93"/>
                  <a:gd name="T2" fmla="*/ 46 w 93"/>
                  <a:gd name="T3" fmla="*/ 0 h 93"/>
                  <a:gd name="T4" fmla="*/ 0 w 93"/>
                  <a:gd name="T5" fmla="*/ 93 h 93"/>
                  <a:gd name="T6" fmla="*/ 93 w 93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93" y="93"/>
                    </a:moveTo>
                    <a:lnTo>
                      <a:pt x="46" y="0"/>
                    </a:lnTo>
                    <a:lnTo>
                      <a:pt x="0" y="93"/>
                    </a:lnTo>
                    <a:lnTo>
                      <a:pt x="93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52" name="Group 8068">
              <a:extLst>
                <a:ext uri="{FF2B5EF4-FFF2-40B4-BE49-F238E27FC236}">
                  <a16:creationId xmlns:a16="http://schemas.microsoft.com/office/drawing/2014/main" xmlns="" id="{5660A9BA-26BD-4762-8ED2-DCCD6A462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" y="2294"/>
              <a:ext cx="93" cy="1344"/>
              <a:chOff x="2088" y="2294"/>
              <a:chExt cx="93" cy="1344"/>
            </a:xfrm>
          </p:grpSpPr>
          <p:sp>
            <p:nvSpPr>
              <p:cNvPr id="331650" name="Rectangle 8066">
                <a:extLst>
                  <a:ext uri="{FF2B5EF4-FFF2-40B4-BE49-F238E27FC236}">
                    <a16:creationId xmlns:a16="http://schemas.microsoft.com/office/drawing/2014/main" xmlns="" id="{DDC2FB87-6CAF-4034-A137-AF6CF575D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2384"/>
                <a:ext cx="18" cy="12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51" name="Freeform 8067">
                <a:extLst>
                  <a:ext uri="{FF2B5EF4-FFF2-40B4-BE49-F238E27FC236}">
                    <a16:creationId xmlns:a16="http://schemas.microsoft.com/office/drawing/2014/main" xmlns="" id="{48D95AE4-19C7-4BF8-A501-2F8DFD7D4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294"/>
                <a:ext cx="93" cy="93"/>
              </a:xfrm>
              <a:custGeom>
                <a:avLst/>
                <a:gdLst>
                  <a:gd name="T0" fmla="*/ 93 w 93"/>
                  <a:gd name="T1" fmla="*/ 93 h 93"/>
                  <a:gd name="T2" fmla="*/ 46 w 93"/>
                  <a:gd name="T3" fmla="*/ 0 h 93"/>
                  <a:gd name="T4" fmla="*/ 0 w 93"/>
                  <a:gd name="T5" fmla="*/ 93 h 93"/>
                  <a:gd name="T6" fmla="*/ 93 w 93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93" y="93"/>
                    </a:moveTo>
                    <a:lnTo>
                      <a:pt x="46" y="0"/>
                    </a:lnTo>
                    <a:lnTo>
                      <a:pt x="0" y="93"/>
                    </a:lnTo>
                    <a:lnTo>
                      <a:pt x="93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55" name="Group 8071">
              <a:extLst>
                <a:ext uri="{FF2B5EF4-FFF2-40B4-BE49-F238E27FC236}">
                  <a16:creationId xmlns:a16="http://schemas.microsoft.com/office/drawing/2014/main" xmlns="" id="{3BC2C597-940F-4C50-8956-4C244990D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2" y="3584"/>
              <a:ext cx="1536" cy="93"/>
              <a:chOff x="2142" y="3584"/>
              <a:chExt cx="1536" cy="93"/>
            </a:xfrm>
          </p:grpSpPr>
          <p:sp>
            <p:nvSpPr>
              <p:cNvPr id="331653" name="Rectangle 8069">
                <a:extLst>
                  <a:ext uri="{FF2B5EF4-FFF2-40B4-BE49-F238E27FC236}">
                    <a16:creationId xmlns:a16="http://schemas.microsoft.com/office/drawing/2014/main" xmlns="" id="{E1FF95A3-393E-4983-8119-1F71A4595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3621"/>
                <a:ext cx="1446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54" name="Freeform 8070">
                <a:extLst>
                  <a:ext uri="{FF2B5EF4-FFF2-40B4-BE49-F238E27FC236}">
                    <a16:creationId xmlns:a16="http://schemas.microsoft.com/office/drawing/2014/main" xmlns="" id="{CC38CD11-86A8-4FFB-B1B1-A46B23078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3584"/>
                <a:ext cx="92" cy="93"/>
              </a:xfrm>
              <a:custGeom>
                <a:avLst/>
                <a:gdLst>
                  <a:gd name="T0" fmla="*/ 0 w 92"/>
                  <a:gd name="T1" fmla="*/ 93 h 93"/>
                  <a:gd name="T2" fmla="*/ 92 w 92"/>
                  <a:gd name="T3" fmla="*/ 46 h 93"/>
                  <a:gd name="T4" fmla="*/ 0 w 92"/>
                  <a:gd name="T5" fmla="*/ 0 h 93"/>
                  <a:gd name="T6" fmla="*/ 0 w 92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3">
                    <a:moveTo>
                      <a:pt x="0" y="93"/>
                    </a:moveTo>
                    <a:lnTo>
                      <a:pt x="92" y="46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58" name="Group 8074">
              <a:extLst>
                <a:ext uri="{FF2B5EF4-FFF2-40B4-BE49-F238E27FC236}">
                  <a16:creationId xmlns:a16="http://schemas.microsoft.com/office/drawing/2014/main" xmlns="" id="{CE1E37B7-BBDA-403D-9E25-DE71DDDC7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302"/>
              <a:ext cx="93" cy="1344"/>
              <a:chOff x="3984" y="2302"/>
              <a:chExt cx="93" cy="1344"/>
            </a:xfrm>
          </p:grpSpPr>
          <p:sp>
            <p:nvSpPr>
              <p:cNvPr id="331656" name="Rectangle 8072">
                <a:extLst>
                  <a:ext uri="{FF2B5EF4-FFF2-40B4-BE49-F238E27FC236}">
                    <a16:creationId xmlns:a16="http://schemas.microsoft.com/office/drawing/2014/main" xmlns="" id="{5E2635AC-639F-4F05-9FD9-FCE304E1B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2392"/>
                <a:ext cx="18" cy="12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57" name="Freeform 8073">
                <a:extLst>
                  <a:ext uri="{FF2B5EF4-FFF2-40B4-BE49-F238E27FC236}">
                    <a16:creationId xmlns:a16="http://schemas.microsoft.com/office/drawing/2014/main" xmlns="" id="{CA11267F-E446-4073-BF78-9C6785E0A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2"/>
                <a:ext cx="93" cy="93"/>
              </a:xfrm>
              <a:custGeom>
                <a:avLst/>
                <a:gdLst>
                  <a:gd name="T0" fmla="*/ 93 w 93"/>
                  <a:gd name="T1" fmla="*/ 93 h 93"/>
                  <a:gd name="T2" fmla="*/ 46 w 93"/>
                  <a:gd name="T3" fmla="*/ 0 h 93"/>
                  <a:gd name="T4" fmla="*/ 0 w 93"/>
                  <a:gd name="T5" fmla="*/ 93 h 93"/>
                  <a:gd name="T6" fmla="*/ 93 w 93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93" y="93"/>
                    </a:moveTo>
                    <a:lnTo>
                      <a:pt x="46" y="0"/>
                    </a:lnTo>
                    <a:lnTo>
                      <a:pt x="0" y="93"/>
                    </a:lnTo>
                    <a:lnTo>
                      <a:pt x="93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61" name="Group 8077">
              <a:extLst>
                <a:ext uri="{FF2B5EF4-FFF2-40B4-BE49-F238E27FC236}">
                  <a16:creationId xmlns:a16="http://schemas.microsoft.com/office/drawing/2014/main" xmlns="" id="{CC99F7A1-5A2E-43B2-BE48-25B1EED62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592"/>
              <a:ext cx="1640" cy="93"/>
              <a:chOff x="4022" y="3592"/>
              <a:chExt cx="1640" cy="93"/>
            </a:xfrm>
          </p:grpSpPr>
          <p:sp>
            <p:nvSpPr>
              <p:cNvPr id="331659" name="Rectangle 8075">
                <a:extLst>
                  <a:ext uri="{FF2B5EF4-FFF2-40B4-BE49-F238E27FC236}">
                    <a16:creationId xmlns:a16="http://schemas.microsoft.com/office/drawing/2014/main" xmlns="" id="{DA790686-B621-4E0E-AF4B-3FB359CAD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3629"/>
                <a:ext cx="1550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60" name="Freeform 8076">
                <a:extLst>
                  <a:ext uri="{FF2B5EF4-FFF2-40B4-BE49-F238E27FC236}">
                    <a16:creationId xmlns:a16="http://schemas.microsoft.com/office/drawing/2014/main" xmlns="" id="{76B53A14-F8A9-464F-9111-AFBAA0625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3592"/>
                <a:ext cx="92" cy="93"/>
              </a:xfrm>
              <a:custGeom>
                <a:avLst/>
                <a:gdLst>
                  <a:gd name="T0" fmla="*/ 0 w 92"/>
                  <a:gd name="T1" fmla="*/ 93 h 93"/>
                  <a:gd name="T2" fmla="*/ 92 w 92"/>
                  <a:gd name="T3" fmla="*/ 46 h 93"/>
                  <a:gd name="T4" fmla="*/ 0 w 92"/>
                  <a:gd name="T5" fmla="*/ 0 h 93"/>
                  <a:gd name="T6" fmla="*/ 0 w 92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3">
                    <a:moveTo>
                      <a:pt x="0" y="93"/>
                    </a:moveTo>
                    <a:lnTo>
                      <a:pt x="92" y="46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64" name="Group 8080">
              <a:extLst>
                <a:ext uri="{FF2B5EF4-FFF2-40B4-BE49-F238E27FC236}">
                  <a16:creationId xmlns:a16="http://schemas.microsoft.com/office/drawing/2014/main" xmlns="" id="{E440CDA9-C465-4711-8CCA-1DF4FF1C6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" y="3584"/>
              <a:ext cx="1640" cy="93"/>
              <a:chOff x="286" y="3584"/>
              <a:chExt cx="1640" cy="93"/>
            </a:xfrm>
          </p:grpSpPr>
          <p:sp>
            <p:nvSpPr>
              <p:cNvPr id="331662" name="Rectangle 8078">
                <a:extLst>
                  <a:ext uri="{FF2B5EF4-FFF2-40B4-BE49-F238E27FC236}">
                    <a16:creationId xmlns:a16="http://schemas.microsoft.com/office/drawing/2014/main" xmlns="" id="{C54EEE4A-BF17-4F6A-B195-5F6664611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3621"/>
                <a:ext cx="1550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663" name="Freeform 8079">
                <a:extLst>
                  <a:ext uri="{FF2B5EF4-FFF2-40B4-BE49-F238E27FC236}">
                    <a16:creationId xmlns:a16="http://schemas.microsoft.com/office/drawing/2014/main" xmlns="" id="{78816ABB-CBC7-4E9B-B2F3-89BEB5AA5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3584"/>
                <a:ext cx="92" cy="93"/>
              </a:xfrm>
              <a:custGeom>
                <a:avLst/>
                <a:gdLst>
                  <a:gd name="T0" fmla="*/ 0 w 92"/>
                  <a:gd name="T1" fmla="*/ 93 h 93"/>
                  <a:gd name="T2" fmla="*/ 92 w 92"/>
                  <a:gd name="T3" fmla="*/ 46 h 93"/>
                  <a:gd name="T4" fmla="*/ 0 w 92"/>
                  <a:gd name="T5" fmla="*/ 0 h 93"/>
                  <a:gd name="T6" fmla="*/ 0 w 92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3">
                    <a:moveTo>
                      <a:pt x="0" y="93"/>
                    </a:moveTo>
                    <a:lnTo>
                      <a:pt x="92" y="46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31665" name="Rectangle 8081">
              <a:extLst>
                <a:ext uri="{FF2B5EF4-FFF2-40B4-BE49-F238E27FC236}">
                  <a16:creationId xmlns:a16="http://schemas.microsoft.com/office/drawing/2014/main" xmlns="" id="{A660EA4A-401A-4687-9B9B-FFBAF32FD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849"/>
              <a:ext cx="72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1666" name="Rectangle 8082">
              <a:extLst>
                <a:ext uri="{FF2B5EF4-FFF2-40B4-BE49-F238E27FC236}">
                  <a16:creationId xmlns:a16="http://schemas.microsoft.com/office/drawing/2014/main" xmlns="" id="{58ABCA82-A023-41FF-8813-31D81A1A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886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0000"/>
                  </a:solidFill>
                </a:rPr>
                <a:t>WDXRF</a:t>
              </a:r>
              <a:endParaRPr lang="en-US" altLang="hu-HU"/>
            </a:p>
          </p:txBody>
        </p:sp>
        <p:sp>
          <p:nvSpPr>
            <p:cNvPr id="331667" name="Rectangle 8083">
              <a:extLst>
                <a:ext uri="{FF2B5EF4-FFF2-40B4-BE49-F238E27FC236}">
                  <a16:creationId xmlns:a16="http://schemas.microsoft.com/office/drawing/2014/main" xmlns="" id="{365B25E0-B35C-4343-96D5-D3C7BB692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870"/>
              <a:ext cx="86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1668" name="Rectangle 8084">
              <a:extLst>
                <a:ext uri="{FF2B5EF4-FFF2-40B4-BE49-F238E27FC236}">
                  <a16:creationId xmlns:a16="http://schemas.microsoft.com/office/drawing/2014/main" xmlns="" id="{5A00E069-B76E-4EC2-82B4-42E298238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907"/>
              <a:ext cx="5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0000"/>
                  </a:solidFill>
                </a:rPr>
                <a:t>EDXRF</a:t>
              </a:r>
              <a:endParaRPr lang="en-US" altLang="hu-HU"/>
            </a:p>
          </p:txBody>
        </p:sp>
        <p:sp>
          <p:nvSpPr>
            <p:cNvPr id="331669" name="Rectangle 8085">
              <a:extLst>
                <a:ext uri="{FF2B5EF4-FFF2-40B4-BE49-F238E27FC236}">
                  <a16:creationId xmlns:a16="http://schemas.microsoft.com/office/drawing/2014/main" xmlns="" id="{CD6EFD9E-0D5A-4692-8C67-1958238BB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862"/>
              <a:ext cx="17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1670" name="Rectangle 8086">
              <a:extLst>
                <a:ext uri="{FF2B5EF4-FFF2-40B4-BE49-F238E27FC236}">
                  <a16:creationId xmlns:a16="http://schemas.microsoft.com/office/drawing/2014/main" xmlns="" id="{7E3185DD-D893-4B78-9F76-5186768E3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899"/>
              <a:ext cx="12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000" b="1" baseline="0">
                  <a:solidFill>
                    <a:srgbClr val="000000"/>
                  </a:solidFill>
                </a:rPr>
                <a:t>Polarized EDXRF</a:t>
              </a:r>
              <a:endParaRPr lang="en-US" altLang="hu-HU"/>
            </a:p>
          </p:txBody>
        </p:sp>
        <p:sp>
          <p:nvSpPr>
            <p:cNvPr id="331671" name="Line 8087">
              <a:extLst>
                <a:ext uri="{FF2B5EF4-FFF2-40B4-BE49-F238E27FC236}">
                  <a16:creationId xmlns:a16="http://schemas.microsoft.com/office/drawing/2014/main" xmlns="" id="{B9ACF12C-D5F4-4FDB-952B-A85B4463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0" y="1526"/>
              <a:ext cx="1" cy="2256"/>
            </a:xfrm>
            <a:prstGeom prst="line">
              <a:avLst/>
            </a:prstGeom>
            <a:noFill/>
            <a:ln w="9525">
              <a:solidFill>
                <a:srgbClr val="005D4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1672" name="Rectangle 8088">
              <a:extLst>
                <a:ext uri="{FF2B5EF4-FFF2-40B4-BE49-F238E27FC236}">
                  <a16:creationId xmlns:a16="http://schemas.microsoft.com/office/drawing/2014/main" xmlns="" id="{27461350-62C6-44B6-A3A7-D0D183BC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583"/>
              <a:ext cx="153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1673" name="Rectangle 8089">
              <a:extLst>
                <a:ext uri="{FF2B5EF4-FFF2-40B4-BE49-F238E27FC236}">
                  <a16:creationId xmlns:a16="http://schemas.microsoft.com/office/drawing/2014/main" xmlns="" id="{60A676C5-635D-41C8-9C78-5A1F11891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622"/>
              <a:ext cx="141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500" b="1" baseline="0">
                  <a:solidFill>
                    <a:srgbClr val="003399"/>
                  </a:solidFill>
                </a:rPr>
                <a:t>Direct excitation</a:t>
              </a:r>
              <a:endParaRPr lang="en-US" altLang="hu-HU"/>
            </a:p>
          </p:txBody>
        </p:sp>
        <p:sp>
          <p:nvSpPr>
            <p:cNvPr id="331674" name="Rectangle 8090">
              <a:extLst>
                <a:ext uri="{FF2B5EF4-FFF2-40B4-BE49-F238E27FC236}">
                  <a16:creationId xmlns:a16="http://schemas.microsoft.com/office/drawing/2014/main" xmlns="" id="{1ACE94FA-F072-4B02-8E0C-ECA64FF7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" y="590"/>
              <a:ext cx="190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1675" name="Rectangle 8091">
              <a:extLst>
                <a:ext uri="{FF2B5EF4-FFF2-40B4-BE49-F238E27FC236}">
                  <a16:creationId xmlns:a16="http://schemas.microsoft.com/office/drawing/2014/main" xmlns="" id="{88315AEA-3980-4115-80AA-C0FE1D859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629"/>
              <a:ext cx="178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u-HU" sz="2500" b="1" baseline="0">
                  <a:solidFill>
                    <a:srgbClr val="800080"/>
                  </a:solidFill>
                </a:rPr>
                <a:t>Secondary excitation</a:t>
              </a:r>
              <a:endParaRPr lang="en-US" altLang="hu-HU"/>
            </a:p>
          </p:txBody>
        </p:sp>
        <p:grpSp>
          <p:nvGrpSpPr>
            <p:cNvPr id="331682" name="Group 8098">
              <a:extLst>
                <a:ext uri="{FF2B5EF4-FFF2-40B4-BE49-F238E27FC236}">
                  <a16:creationId xmlns:a16="http://schemas.microsoft.com/office/drawing/2014/main" xmlns="" id="{8A1C76C5-BDB9-4875-86B6-A5E3C4139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614"/>
              <a:ext cx="2017" cy="3169"/>
              <a:chOff x="3686" y="614"/>
              <a:chExt cx="2017" cy="3169"/>
            </a:xfrm>
          </p:grpSpPr>
          <p:grpSp>
            <p:nvGrpSpPr>
              <p:cNvPr id="331680" name="Group 8096">
                <a:extLst>
                  <a:ext uri="{FF2B5EF4-FFF2-40B4-BE49-F238E27FC236}">
                    <a16:creationId xmlns:a16="http://schemas.microsoft.com/office/drawing/2014/main" xmlns="" id="{4F82C32D-B057-4278-9D54-0A1BEEED7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614"/>
                <a:ext cx="2017" cy="3169"/>
                <a:chOff x="3686" y="614"/>
                <a:chExt cx="2017" cy="3169"/>
              </a:xfrm>
            </p:grpSpPr>
            <p:sp>
              <p:nvSpPr>
                <p:cNvPr id="331676" name="Rectangle 8092">
                  <a:extLst>
                    <a:ext uri="{FF2B5EF4-FFF2-40B4-BE49-F238E27FC236}">
                      <a16:creationId xmlns:a16="http://schemas.microsoft.com/office/drawing/2014/main" xmlns="" id="{E5064AE0-B406-49B6-B9BC-E7635F1FA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6" cy="316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77" name="Rectangle 8093">
                  <a:extLst>
                    <a:ext uri="{FF2B5EF4-FFF2-40B4-BE49-F238E27FC236}">
                      <a16:creationId xmlns:a16="http://schemas.microsoft.com/office/drawing/2014/main" xmlns="" id="{432BE37D-F101-4ECD-9CE3-BAEA353D1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6" cy="3168"/>
                </a:xfrm>
                <a:prstGeom prst="rect">
                  <a:avLst/>
                </a:prstGeom>
                <a:solidFill>
                  <a:srgbClr val="FFCC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78" name="Rectangle 8094">
                  <a:extLst>
                    <a:ext uri="{FF2B5EF4-FFF2-40B4-BE49-F238E27FC236}">
                      <a16:creationId xmlns:a16="http://schemas.microsoft.com/office/drawing/2014/main" xmlns="" id="{6EB8AA28-B6BE-41CF-93AD-02F594851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7" cy="3169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79" name="Rectangle 8095">
                  <a:extLst>
                    <a:ext uri="{FF2B5EF4-FFF2-40B4-BE49-F238E27FC236}">
                      <a16:creationId xmlns:a16="http://schemas.microsoft.com/office/drawing/2014/main" xmlns="" id="{79E9521E-8C80-419F-8B23-890461D5C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614"/>
                  <a:ext cx="2016" cy="316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1681" name="Rectangle 8097">
                <a:extLst>
                  <a:ext uri="{FF2B5EF4-FFF2-40B4-BE49-F238E27FC236}">
                    <a16:creationId xmlns:a16="http://schemas.microsoft.com/office/drawing/2014/main" xmlns="" id="{A4C8CAE4-42DA-407A-BA53-0EE880012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614"/>
                <a:ext cx="2017" cy="3169"/>
              </a:xfrm>
              <a:prstGeom prst="rect">
                <a:avLst/>
              </a:prstGeom>
              <a:noFill/>
              <a:ln w="9525">
                <a:solidFill>
                  <a:srgbClr val="99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1689" name="Group 8105">
              <a:extLst>
                <a:ext uri="{FF2B5EF4-FFF2-40B4-BE49-F238E27FC236}">
                  <a16:creationId xmlns:a16="http://schemas.microsoft.com/office/drawing/2014/main" xmlns="" id="{F9DE16B5-6D47-49E9-98DF-FDC58BDA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" y="614"/>
              <a:ext cx="3633" cy="3169"/>
              <a:chOff x="62" y="614"/>
              <a:chExt cx="3633" cy="3169"/>
            </a:xfrm>
          </p:grpSpPr>
          <p:grpSp>
            <p:nvGrpSpPr>
              <p:cNvPr id="331687" name="Group 8103">
                <a:extLst>
                  <a:ext uri="{FF2B5EF4-FFF2-40B4-BE49-F238E27FC236}">
                    <a16:creationId xmlns:a16="http://schemas.microsoft.com/office/drawing/2014/main" xmlns="" id="{B00B49DD-541A-4592-BCF1-C2854019F8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" y="614"/>
                <a:ext cx="3633" cy="3169"/>
                <a:chOff x="62" y="614"/>
                <a:chExt cx="3633" cy="3169"/>
              </a:xfrm>
            </p:grpSpPr>
            <p:sp>
              <p:nvSpPr>
                <p:cNvPr id="331683" name="Rectangle 8099">
                  <a:extLst>
                    <a:ext uri="{FF2B5EF4-FFF2-40B4-BE49-F238E27FC236}">
                      <a16:creationId xmlns:a16="http://schemas.microsoft.com/office/drawing/2014/main" xmlns="" id="{AA031616-EBE6-45F3-AADB-CBACFF2DD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2" cy="3168"/>
                </a:xfrm>
                <a:prstGeom prst="rect">
                  <a:avLst/>
                </a:prstGeom>
                <a:solidFill>
                  <a:srgbClr val="BCFF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84" name="Rectangle 8100">
                  <a:extLst>
                    <a:ext uri="{FF2B5EF4-FFF2-40B4-BE49-F238E27FC236}">
                      <a16:creationId xmlns:a16="http://schemas.microsoft.com/office/drawing/2014/main" xmlns="" id="{C197279C-2E90-4AF6-993C-16A10924E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2" cy="3168"/>
                </a:xfrm>
                <a:prstGeom prst="rect">
                  <a:avLst/>
                </a:prstGeom>
                <a:solidFill>
                  <a:srgbClr val="BCFF79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85" name="Rectangle 8101">
                  <a:extLst>
                    <a:ext uri="{FF2B5EF4-FFF2-40B4-BE49-F238E27FC236}">
                      <a16:creationId xmlns:a16="http://schemas.microsoft.com/office/drawing/2014/main" xmlns="" id="{7DA0F391-8768-4EEC-9C41-03AF518A6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3" cy="3169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86" name="Rectangle 8102">
                  <a:extLst>
                    <a:ext uri="{FF2B5EF4-FFF2-40B4-BE49-F238E27FC236}">
                      <a16:creationId xmlns:a16="http://schemas.microsoft.com/office/drawing/2014/main" xmlns="" id="{1D53A492-89A8-4C1F-A96C-36EB868CF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" y="614"/>
                  <a:ext cx="3632" cy="3168"/>
                </a:xfrm>
                <a:prstGeom prst="rect">
                  <a:avLst/>
                </a:prstGeom>
                <a:solidFill>
                  <a:srgbClr val="BCFF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1688" name="Rectangle 8104">
                <a:extLst>
                  <a:ext uri="{FF2B5EF4-FFF2-40B4-BE49-F238E27FC236}">
                    <a16:creationId xmlns:a16="http://schemas.microsoft.com/office/drawing/2014/main" xmlns="" id="{942B833D-420D-4E69-9FBA-FB32C697F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" y="614"/>
                <a:ext cx="3633" cy="3169"/>
              </a:xfrm>
              <a:prstGeom prst="rect">
                <a:avLst/>
              </a:prstGeom>
              <a:noFill/>
              <a:ln w="9525">
                <a:solidFill>
                  <a:srgbClr val="00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2023" name="Group 8439">
              <a:extLst>
                <a:ext uri="{FF2B5EF4-FFF2-40B4-BE49-F238E27FC236}">
                  <a16:creationId xmlns:a16="http://schemas.microsoft.com/office/drawing/2014/main" xmlns="" id="{318E486D-17B8-4C9E-AD18-374B3DA20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" y="1023"/>
              <a:ext cx="1717" cy="1255"/>
              <a:chOff x="282" y="1023"/>
              <a:chExt cx="1717" cy="1255"/>
            </a:xfrm>
          </p:grpSpPr>
          <p:grpSp>
            <p:nvGrpSpPr>
              <p:cNvPr id="331890" name="Group 8306">
                <a:extLst>
                  <a:ext uri="{FF2B5EF4-FFF2-40B4-BE49-F238E27FC236}">
                    <a16:creationId xmlns:a16="http://schemas.microsoft.com/office/drawing/2014/main" xmlns="" id="{DA47973F-3268-4CFE-82A9-2756C703E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" y="1100"/>
                <a:ext cx="1585" cy="998"/>
                <a:chOff x="337" y="1100"/>
                <a:chExt cx="1585" cy="998"/>
              </a:xfrm>
            </p:grpSpPr>
            <p:pic>
              <p:nvPicPr>
                <p:cNvPr id="331690" name="Picture 8106">
                  <a:extLst>
                    <a:ext uri="{FF2B5EF4-FFF2-40B4-BE49-F238E27FC236}">
                      <a16:creationId xmlns:a16="http://schemas.microsoft.com/office/drawing/2014/main" xmlns="" id="{DBA1DD11-5A4F-45B2-993C-D85F8D5DEB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" y="1100"/>
                  <a:ext cx="668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1691" name="Rectangle 8107">
                  <a:extLst>
                    <a:ext uri="{FF2B5EF4-FFF2-40B4-BE49-F238E27FC236}">
                      <a16:creationId xmlns:a16="http://schemas.microsoft.com/office/drawing/2014/main" xmlns="" id="{759B6598-0942-4309-A24A-1BB54DF0E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89"/>
                  <a:ext cx="90" cy="9"/>
                </a:xfrm>
                <a:prstGeom prst="rect">
                  <a:avLst/>
                </a:prstGeom>
                <a:solidFill>
                  <a:srgbClr val="00A5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2" name="Rectangle 8108">
                  <a:extLst>
                    <a:ext uri="{FF2B5EF4-FFF2-40B4-BE49-F238E27FC236}">
                      <a16:creationId xmlns:a16="http://schemas.microsoft.com/office/drawing/2014/main" xmlns="" id="{DA90DC89-EE85-4FB9-A555-0F7537213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81"/>
                  <a:ext cx="90" cy="17"/>
                </a:xfrm>
                <a:prstGeom prst="rect">
                  <a:avLst/>
                </a:prstGeom>
                <a:solidFill>
                  <a:srgbClr val="00A5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3" name="Rectangle 8109">
                  <a:extLst>
                    <a:ext uri="{FF2B5EF4-FFF2-40B4-BE49-F238E27FC236}">
                      <a16:creationId xmlns:a16="http://schemas.microsoft.com/office/drawing/2014/main" xmlns="" id="{1B57C2B1-F21E-4AC3-A314-69AFB9D9B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72"/>
                  <a:ext cx="90" cy="17"/>
                </a:xfrm>
                <a:prstGeom prst="rect">
                  <a:avLst/>
                </a:prstGeom>
                <a:solidFill>
                  <a:srgbClr val="16A7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4" name="Rectangle 8110">
                  <a:extLst>
                    <a:ext uri="{FF2B5EF4-FFF2-40B4-BE49-F238E27FC236}">
                      <a16:creationId xmlns:a16="http://schemas.microsoft.com/office/drawing/2014/main" xmlns="" id="{70A0C454-BC86-49F0-ACDF-59BDA7C3F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64"/>
                  <a:ext cx="90" cy="17"/>
                </a:xfrm>
                <a:prstGeom prst="rect">
                  <a:avLst/>
                </a:pr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5" name="Rectangle 8111">
                  <a:extLst>
                    <a:ext uri="{FF2B5EF4-FFF2-40B4-BE49-F238E27FC236}">
                      <a16:creationId xmlns:a16="http://schemas.microsoft.com/office/drawing/2014/main" xmlns="" id="{FE6FA3AC-19E7-4B3C-823E-E79329A99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55"/>
                  <a:ext cx="90" cy="17"/>
                </a:xfrm>
                <a:prstGeom prst="rect">
                  <a:avLst/>
                </a:prstGeom>
                <a:solidFill>
                  <a:srgbClr val="59B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6" name="Rectangle 8112">
                  <a:extLst>
                    <a:ext uri="{FF2B5EF4-FFF2-40B4-BE49-F238E27FC236}">
                      <a16:creationId xmlns:a16="http://schemas.microsoft.com/office/drawing/2014/main" xmlns="" id="{49FCCBD1-0CB8-43A3-AB55-8C8EEB0B5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47"/>
                  <a:ext cx="90" cy="17"/>
                </a:xfrm>
                <a:prstGeom prst="rect">
                  <a:avLst/>
                </a:prstGeom>
                <a:solidFill>
                  <a:srgbClr val="63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7" name="Rectangle 8113">
                  <a:extLst>
                    <a:ext uri="{FF2B5EF4-FFF2-40B4-BE49-F238E27FC236}">
                      <a16:creationId xmlns:a16="http://schemas.microsoft.com/office/drawing/2014/main" xmlns="" id="{F71A790D-FE62-4C1E-AAB6-472D5050F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38"/>
                  <a:ext cx="90" cy="17"/>
                </a:xfrm>
                <a:prstGeom prst="rect">
                  <a:avLst/>
                </a:prstGeom>
                <a:solidFill>
                  <a:srgbClr val="6EBB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8" name="Rectangle 8114">
                  <a:extLst>
                    <a:ext uri="{FF2B5EF4-FFF2-40B4-BE49-F238E27FC236}">
                      <a16:creationId xmlns:a16="http://schemas.microsoft.com/office/drawing/2014/main" xmlns="" id="{75B39854-6DC0-4FAB-BBD9-E089BEE97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29"/>
                  <a:ext cx="90" cy="18"/>
                </a:xfrm>
                <a:prstGeom prst="rect">
                  <a:avLst/>
                </a:prstGeom>
                <a:solidFill>
                  <a:srgbClr val="7ABF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699" name="Rectangle 8115">
                  <a:extLst>
                    <a:ext uri="{FF2B5EF4-FFF2-40B4-BE49-F238E27FC236}">
                      <a16:creationId xmlns:a16="http://schemas.microsoft.com/office/drawing/2014/main" xmlns="" id="{4DB0AA40-4A9D-4D1F-90C1-0EF62A18C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21"/>
                  <a:ext cx="90" cy="17"/>
                </a:xfrm>
                <a:prstGeom prst="rect">
                  <a:avLst/>
                </a:prstGeom>
                <a:solidFill>
                  <a:srgbClr val="86C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0" name="Rectangle 8116">
                  <a:extLst>
                    <a:ext uri="{FF2B5EF4-FFF2-40B4-BE49-F238E27FC236}">
                      <a16:creationId xmlns:a16="http://schemas.microsoft.com/office/drawing/2014/main" xmlns="" id="{E34388C9-877F-4DDF-84C4-172051E46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12"/>
                  <a:ext cx="90" cy="17"/>
                </a:xfrm>
                <a:prstGeom prst="rect">
                  <a:avLst/>
                </a:prstGeom>
                <a:solidFill>
                  <a:srgbClr val="94CA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1" name="Rectangle 8117">
                  <a:extLst>
                    <a:ext uri="{FF2B5EF4-FFF2-40B4-BE49-F238E27FC236}">
                      <a16:creationId xmlns:a16="http://schemas.microsoft.com/office/drawing/2014/main" xmlns="" id="{10815EDC-8001-4EA2-936F-21A7CF05B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04"/>
                  <a:ext cx="90" cy="17"/>
                </a:xfrm>
                <a:prstGeom prst="rect">
                  <a:avLst/>
                </a:prstGeom>
                <a:solidFill>
                  <a:srgbClr val="A0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2" name="Rectangle 8118">
                  <a:extLst>
                    <a:ext uri="{FF2B5EF4-FFF2-40B4-BE49-F238E27FC236}">
                      <a16:creationId xmlns:a16="http://schemas.microsoft.com/office/drawing/2014/main" xmlns="" id="{FB25B05F-67B0-4941-84F7-B554343A6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95"/>
                  <a:ext cx="90" cy="17"/>
                </a:xfrm>
                <a:prstGeom prst="rect">
                  <a:avLst/>
                </a:prstGeom>
                <a:solidFill>
                  <a:srgbClr val="A9D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3" name="Rectangle 8119">
                  <a:extLst>
                    <a:ext uri="{FF2B5EF4-FFF2-40B4-BE49-F238E27FC236}">
                      <a16:creationId xmlns:a16="http://schemas.microsoft.com/office/drawing/2014/main" xmlns="" id="{919774C4-6443-4F46-9230-C662BA5CA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87"/>
                  <a:ext cx="90" cy="17"/>
                </a:xfrm>
                <a:prstGeom prst="rect">
                  <a:avLst/>
                </a:prstGeom>
                <a:solidFill>
                  <a:srgbClr val="B3D8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4" name="Rectangle 8120">
                  <a:extLst>
                    <a:ext uri="{FF2B5EF4-FFF2-40B4-BE49-F238E27FC236}">
                      <a16:creationId xmlns:a16="http://schemas.microsoft.com/office/drawing/2014/main" xmlns="" id="{E23C6935-84AF-4E09-9891-5D2C6137F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78"/>
                  <a:ext cx="90" cy="17"/>
                </a:xfrm>
                <a:prstGeom prst="rect">
                  <a:avLst/>
                </a:prstGeom>
                <a:solidFill>
                  <a:srgbClr val="BDD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5" name="Rectangle 8121">
                  <a:extLst>
                    <a:ext uri="{FF2B5EF4-FFF2-40B4-BE49-F238E27FC236}">
                      <a16:creationId xmlns:a16="http://schemas.microsoft.com/office/drawing/2014/main" xmlns="" id="{7EDCE479-E471-4A10-ACC9-FA26E2DD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69"/>
                  <a:ext cx="90" cy="18"/>
                </a:xfrm>
                <a:prstGeom prst="rect">
                  <a:avLst/>
                </a:prstGeom>
                <a:solidFill>
                  <a:srgbClr val="C7E1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6" name="Rectangle 8122">
                  <a:extLst>
                    <a:ext uri="{FF2B5EF4-FFF2-40B4-BE49-F238E27FC236}">
                      <a16:creationId xmlns:a16="http://schemas.microsoft.com/office/drawing/2014/main" xmlns="" id="{2BB5E114-E69C-43AC-A396-B91A703EE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61"/>
                  <a:ext cx="90" cy="17"/>
                </a:xfrm>
                <a:prstGeom prst="rect">
                  <a:avLst/>
                </a:prstGeom>
                <a:solidFill>
                  <a:srgbClr val="D2E6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7" name="Rectangle 8123">
                  <a:extLst>
                    <a:ext uri="{FF2B5EF4-FFF2-40B4-BE49-F238E27FC236}">
                      <a16:creationId xmlns:a16="http://schemas.microsoft.com/office/drawing/2014/main" xmlns="" id="{4F05E144-2E33-4F87-B1B6-D09766603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52"/>
                  <a:ext cx="90" cy="17"/>
                </a:xfrm>
                <a:prstGeom prst="rect">
                  <a:avLst/>
                </a:prstGeom>
                <a:solidFill>
                  <a:srgbClr val="DCEB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8" name="Rectangle 8124">
                  <a:extLst>
                    <a:ext uri="{FF2B5EF4-FFF2-40B4-BE49-F238E27FC236}">
                      <a16:creationId xmlns:a16="http://schemas.microsoft.com/office/drawing/2014/main" xmlns="" id="{50AB8BDF-D42B-4C24-ADB8-B5429EE6D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44"/>
                  <a:ext cx="90" cy="17"/>
                </a:xfrm>
                <a:prstGeom prst="rect">
                  <a:avLst/>
                </a:prstGeom>
                <a:solidFill>
                  <a:srgbClr val="E5E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09" name="Rectangle 8125">
                  <a:extLst>
                    <a:ext uri="{FF2B5EF4-FFF2-40B4-BE49-F238E27FC236}">
                      <a16:creationId xmlns:a16="http://schemas.microsoft.com/office/drawing/2014/main" xmlns="" id="{73ABEBBC-76B8-4561-B384-3491AF5EA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35"/>
                  <a:ext cx="90" cy="17"/>
                </a:xfrm>
                <a:prstGeom prst="rect">
                  <a:avLst/>
                </a:prstGeom>
                <a:solidFill>
                  <a:srgbClr val="F0F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0" name="Rectangle 8126">
                  <a:extLst>
                    <a:ext uri="{FF2B5EF4-FFF2-40B4-BE49-F238E27FC236}">
                      <a16:creationId xmlns:a16="http://schemas.microsoft.com/office/drawing/2014/main" xmlns="" id="{C8A44147-75BD-46DA-A007-288C64B80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27"/>
                  <a:ext cx="9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1" name="Rectangle 8127">
                  <a:extLst>
                    <a:ext uri="{FF2B5EF4-FFF2-40B4-BE49-F238E27FC236}">
                      <a16:creationId xmlns:a16="http://schemas.microsoft.com/office/drawing/2014/main" xmlns="" id="{0CA874D0-A755-45E2-AD74-98B932558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18"/>
                  <a:ext cx="90" cy="17"/>
                </a:xfrm>
                <a:prstGeom prst="rect">
                  <a:avLst/>
                </a:prstGeom>
                <a:solidFill>
                  <a:srgbClr val="ED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2" name="Rectangle 8128">
                  <a:extLst>
                    <a:ext uri="{FF2B5EF4-FFF2-40B4-BE49-F238E27FC236}">
                      <a16:creationId xmlns:a16="http://schemas.microsoft.com/office/drawing/2014/main" xmlns="" id="{60AD8781-EBAC-49A7-8CAC-559EB34DE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09"/>
                  <a:ext cx="90" cy="18"/>
                </a:xfrm>
                <a:prstGeom prst="rect">
                  <a:avLst/>
                </a:prstGeom>
                <a:solidFill>
                  <a:srgbClr val="E1E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3" name="Rectangle 8129">
                  <a:extLst>
                    <a:ext uri="{FF2B5EF4-FFF2-40B4-BE49-F238E27FC236}">
                      <a16:creationId xmlns:a16="http://schemas.microsoft.com/office/drawing/2014/main" xmlns="" id="{351FFD89-F1A5-444F-B273-DACEC5840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901"/>
                  <a:ext cx="90" cy="17"/>
                </a:xfrm>
                <a:prstGeom prst="rect">
                  <a:avLst/>
                </a:prstGeom>
                <a:solidFill>
                  <a:srgbClr val="D4E8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4" name="Rectangle 8130">
                  <a:extLst>
                    <a:ext uri="{FF2B5EF4-FFF2-40B4-BE49-F238E27FC236}">
                      <a16:creationId xmlns:a16="http://schemas.microsoft.com/office/drawing/2014/main" xmlns="" id="{286272F8-7429-4C0E-A012-929215AF3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92"/>
                  <a:ext cx="90" cy="17"/>
                </a:xfrm>
                <a:prstGeom prst="rect">
                  <a:avLst/>
                </a:prstGeom>
                <a:solidFill>
                  <a:srgbClr val="C6E1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5" name="Rectangle 8131">
                  <a:extLst>
                    <a:ext uri="{FF2B5EF4-FFF2-40B4-BE49-F238E27FC236}">
                      <a16:creationId xmlns:a16="http://schemas.microsoft.com/office/drawing/2014/main" xmlns="" id="{15EA4596-66BF-4361-B6A5-063758157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84"/>
                  <a:ext cx="90" cy="17"/>
                </a:xfrm>
                <a:prstGeom prst="rect">
                  <a:avLst/>
                </a:prstGeom>
                <a:solidFill>
                  <a:srgbClr val="B9D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6" name="Rectangle 8132">
                  <a:extLst>
                    <a:ext uri="{FF2B5EF4-FFF2-40B4-BE49-F238E27FC236}">
                      <a16:creationId xmlns:a16="http://schemas.microsoft.com/office/drawing/2014/main" xmlns="" id="{4CFD677C-1EB4-4501-A54C-33957D7B2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75"/>
                  <a:ext cx="90" cy="17"/>
                </a:xfrm>
                <a:prstGeom prst="rect">
                  <a:avLst/>
                </a:prstGeom>
                <a:solidFill>
                  <a:srgbClr val="ABD4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7" name="Rectangle 8133">
                  <a:extLst>
                    <a:ext uri="{FF2B5EF4-FFF2-40B4-BE49-F238E27FC236}">
                      <a16:creationId xmlns:a16="http://schemas.microsoft.com/office/drawing/2014/main" xmlns="" id="{763CEEAF-20E2-4739-9E34-A0B345375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67"/>
                  <a:ext cx="90" cy="17"/>
                </a:xfrm>
                <a:prstGeom prst="rect">
                  <a:avLst/>
                </a:prstGeom>
                <a:solidFill>
                  <a:srgbClr val="9FCF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8" name="Rectangle 8134">
                  <a:extLst>
                    <a:ext uri="{FF2B5EF4-FFF2-40B4-BE49-F238E27FC236}">
                      <a16:creationId xmlns:a16="http://schemas.microsoft.com/office/drawing/2014/main" xmlns="" id="{4B0FDF20-61DC-4A2D-9688-036516065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58"/>
                  <a:ext cx="90" cy="17"/>
                </a:xfrm>
                <a:prstGeom prst="rect">
                  <a:avLst/>
                </a:prstGeom>
                <a:solidFill>
                  <a:srgbClr val="8FC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19" name="Rectangle 8135">
                  <a:extLst>
                    <a:ext uri="{FF2B5EF4-FFF2-40B4-BE49-F238E27FC236}">
                      <a16:creationId xmlns:a16="http://schemas.microsoft.com/office/drawing/2014/main" xmlns="" id="{969793CB-0FDF-40E8-95C6-D08167AB6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50"/>
                  <a:ext cx="90" cy="17"/>
                </a:xfrm>
                <a:prstGeom prst="rect">
                  <a:avLst/>
                </a:prstGeom>
                <a:solidFill>
                  <a:srgbClr val="80C1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0" name="Rectangle 8136">
                  <a:extLst>
                    <a:ext uri="{FF2B5EF4-FFF2-40B4-BE49-F238E27FC236}">
                      <a16:creationId xmlns:a16="http://schemas.microsoft.com/office/drawing/2014/main" xmlns="" id="{9C162F8C-D3CE-485A-8018-12F3232C5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41"/>
                  <a:ext cx="90" cy="17"/>
                </a:xfrm>
                <a:prstGeom prst="rect">
                  <a:avLst/>
                </a:prstGeom>
                <a:solidFill>
                  <a:srgbClr val="70BB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1" name="Rectangle 8137">
                  <a:extLst>
                    <a:ext uri="{FF2B5EF4-FFF2-40B4-BE49-F238E27FC236}">
                      <a16:creationId xmlns:a16="http://schemas.microsoft.com/office/drawing/2014/main" xmlns="" id="{F6E66E1F-5CC1-4C3C-B734-8F1E8D234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32"/>
                  <a:ext cx="90" cy="18"/>
                </a:xfrm>
                <a:prstGeom prst="rect">
                  <a:avLst/>
                </a:prstGeom>
                <a:solidFill>
                  <a:srgbClr val="62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2" name="Rectangle 8138">
                  <a:extLst>
                    <a:ext uri="{FF2B5EF4-FFF2-40B4-BE49-F238E27FC236}">
                      <a16:creationId xmlns:a16="http://schemas.microsoft.com/office/drawing/2014/main" xmlns="" id="{BFD68EBF-B908-45F8-BB7F-C190884E3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24"/>
                  <a:ext cx="90" cy="17"/>
                </a:xfrm>
                <a:prstGeom prst="rect">
                  <a:avLst/>
                </a:prstGeom>
                <a:solidFill>
                  <a:srgbClr val="54B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3" name="Rectangle 8139">
                  <a:extLst>
                    <a:ext uri="{FF2B5EF4-FFF2-40B4-BE49-F238E27FC236}">
                      <a16:creationId xmlns:a16="http://schemas.microsoft.com/office/drawing/2014/main" xmlns="" id="{B69C9FCF-049B-4B45-A3C1-151416DDD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15"/>
                  <a:ext cx="90" cy="17"/>
                </a:xfrm>
                <a:prstGeom prst="rect">
                  <a:avLst/>
                </a:prstGeom>
                <a:solidFill>
                  <a:srgbClr val="4EB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4" name="Rectangle 8140">
                  <a:extLst>
                    <a:ext uri="{FF2B5EF4-FFF2-40B4-BE49-F238E27FC236}">
                      <a16:creationId xmlns:a16="http://schemas.microsoft.com/office/drawing/2014/main" xmlns="" id="{103A553A-C6EF-441A-8F7C-265898CB6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807"/>
                  <a:ext cx="90" cy="17"/>
                </a:xfrm>
                <a:prstGeom prst="rect">
                  <a:avLst/>
                </a:prstGeom>
                <a:solidFill>
                  <a:srgbClr val="48B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5" name="Rectangle 8141">
                  <a:extLst>
                    <a:ext uri="{FF2B5EF4-FFF2-40B4-BE49-F238E27FC236}">
                      <a16:creationId xmlns:a16="http://schemas.microsoft.com/office/drawing/2014/main" xmlns="" id="{826A6A90-F096-4974-B487-D8CBCF109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98"/>
                  <a:ext cx="90" cy="17"/>
                </a:xfrm>
                <a:prstGeom prst="rect">
                  <a:avLst/>
                </a:prstGeom>
                <a:solidFill>
                  <a:srgbClr val="44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6" name="Rectangle 8142">
                  <a:extLst>
                    <a:ext uri="{FF2B5EF4-FFF2-40B4-BE49-F238E27FC236}">
                      <a16:creationId xmlns:a16="http://schemas.microsoft.com/office/drawing/2014/main" xmlns="" id="{E30B1E66-3BC3-40CA-AA72-E06245D90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90"/>
                  <a:ext cx="90" cy="17"/>
                </a:xfrm>
                <a:prstGeom prst="rect">
                  <a:avLst/>
                </a:pr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7" name="Rectangle 8143">
                  <a:extLst>
                    <a:ext uri="{FF2B5EF4-FFF2-40B4-BE49-F238E27FC236}">
                      <a16:creationId xmlns:a16="http://schemas.microsoft.com/office/drawing/2014/main" xmlns="" id="{6A19E75E-197D-4DD3-A99C-3957EE890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81"/>
                  <a:ext cx="90" cy="17"/>
                </a:xfrm>
                <a:prstGeom prst="rect">
                  <a:avLst/>
                </a:prstGeom>
                <a:solidFill>
                  <a:srgbClr val="3DA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8" name="Rectangle 8144">
                  <a:extLst>
                    <a:ext uri="{FF2B5EF4-FFF2-40B4-BE49-F238E27FC236}">
                      <a16:creationId xmlns:a16="http://schemas.microsoft.com/office/drawing/2014/main" xmlns="" id="{981DD662-22EF-424A-9CA7-8E7BB72689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72"/>
                  <a:ext cx="90" cy="18"/>
                </a:xfrm>
                <a:prstGeom prst="rect">
                  <a:avLst/>
                </a:prstGeom>
                <a:solidFill>
                  <a:srgbClr val="3BA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29" name="Rectangle 8145">
                  <a:extLst>
                    <a:ext uri="{FF2B5EF4-FFF2-40B4-BE49-F238E27FC236}">
                      <a16:creationId xmlns:a16="http://schemas.microsoft.com/office/drawing/2014/main" xmlns="" id="{93EAE197-C22D-49D7-82F5-62C9AF6BF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64"/>
                  <a:ext cx="90" cy="17"/>
                </a:xfrm>
                <a:prstGeom prst="rect">
                  <a:avLst/>
                </a:prstGeom>
                <a:solidFill>
                  <a:srgbClr val="37AC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0" name="Rectangle 8146">
                  <a:extLst>
                    <a:ext uri="{FF2B5EF4-FFF2-40B4-BE49-F238E27FC236}">
                      <a16:creationId xmlns:a16="http://schemas.microsoft.com/office/drawing/2014/main" xmlns="" id="{DFB923ED-CB66-4407-8EE9-F993628AA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55"/>
                  <a:ext cx="90" cy="17"/>
                </a:xfrm>
                <a:prstGeom prst="rect">
                  <a:avLst/>
                </a:prstGeom>
                <a:solidFill>
                  <a:srgbClr val="33A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1" name="Rectangle 8147">
                  <a:extLst>
                    <a:ext uri="{FF2B5EF4-FFF2-40B4-BE49-F238E27FC236}">
                      <a16:creationId xmlns:a16="http://schemas.microsoft.com/office/drawing/2014/main" xmlns="" id="{7C0A2881-8A43-46F3-9776-6246B161E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47"/>
                  <a:ext cx="90" cy="17"/>
                </a:xfrm>
                <a:prstGeom prst="rect">
                  <a:avLst/>
                </a:prstGeom>
                <a:solidFill>
                  <a:srgbClr val="2EAA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2" name="Rectangle 8148">
                  <a:extLst>
                    <a:ext uri="{FF2B5EF4-FFF2-40B4-BE49-F238E27FC236}">
                      <a16:creationId xmlns:a16="http://schemas.microsoft.com/office/drawing/2014/main" xmlns="" id="{A60AED90-1F8A-4B99-8DD1-5D4A1F7C6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41"/>
                  <a:ext cx="90" cy="14"/>
                </a:xfrm>
                <a:prstGeom prst="rect">
                  <a:avLst/>
                </a:prstGeom>
                <a:solidFill>
                  <a:srgbClr val="2CA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3" name="Rectangle 8149">
                  <a:extLst>
                    <a:ext uri="{FF2B5EF4-FFF2-40B4-BE49-F238E27FC236}">
                      <a16:creationId xmlns:a16="http://schemas.microsoft.com/office/drawing/2014/main" xmlns="" id="{7A0042E7-84E3-480B-8B7F-F6C8CE208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1741"/>
                  <a:ext cx="90" cy="6"/>
                </a:xfrm>
                <a:prstGeom prst="rect">
                  <a:avLst/>
                </a:prstGeom>
                <a:solidFill>
                  <a:srgbClr val="2BA9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4" name="Freeform 8150">
                  <a:extLst>
                    <a:ext uri="{FF2B5EF4-FFF2-40B4-BE49-F238E27FC236}">
                      <a16:creationId xmlns:a16="http://schemas.microsoft.com/office/drawing/2014/main" xmlns="" id="{780DBDAC-45C8-42FE-882F-6B8B78E06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1154"/>
                  <a:ext cx="92" cy="142"/>
                </a:xfrm>
                <a:custGeom>
                  <a:avLst/>
                  <a:gdLst>
                    <a:gd name="T0" fmla="*/ 0 w 926"/>
                    <a:gd name="T1" fmla="*/ 1387 h 1422"/>
                    <a:gd name="T2" fmla="*/ 870 w 926"/>
                    <a:gd name="T3" fmla="*/ 0 h 1422"/>
                    <a:gd name="T4" fmla="*/ 926 w 926"/>
                    <a:gd name="T5" fmla="*/ 35 h 1422"/>
                    <a:gd name="T6" fmla="*/ 56 w 926"/>
                    <a:gd name="T7" fmla="*/ 1422 h 1422"/>
                    <a:gd name="T8" fmla="*/ 0 w 926"/>
                    <a:gd name="T9" fmla="*/ 1387 h 1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1422">
                      <a:moveTo>
                        <a:pt x="0" y="1387"/>
                      </a:moveTo>
                      <a:lnTo>
                        <a:pt x="870" y="0"/>
                      </a:lnTo>
                      <a:lnTo>
                        <a:pt x="926" y="35"/>
                      </a:lnTo>
                      <a:lnTo>
                        <a:pt x="56" y="1422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5" name="Freeform 8151">
                  <a:extLst>
                    <a:ext uri="{FF2B5EF4-FFF2-40B4-BE49-F238E27FC236}">
                      <a16:creationId xmlns:a16="http://schemas.microsoft.com/office/drawing/2014/main" xmlns="" id="{1B54FB3F-85BB-4BF1-AA0D-7DE83AD59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" y="1297"/>
                  <a:ext cx="81" cy="123"/>
                </a:xfrm>
                <a:custGeom>
                  <a:avLst/>
                  <a:gdLst>
                    <a:gd name="T0" fmla="*/ 756 w 812"/>
                    <a:gd name="T1" fmla="*/ 0 h 1237"/>
                    <a:gd name="T2" fmla="*/ 0 w 812"/>
                    <a:gd name="T3" fmla="*/ 1202 h 1237"/>
                    <a:gd name="T4" fmla="*/ 55 w 812"/>
                    <a:gd name="T5" fmla="*/ 1237 h 1237"/>
                    <a:gd name="T6" fmla="*/ 812 w 812"/>
                    <a:gd name="T7" fmla="*/ 36 h 1237"/>
                    <a:gd name="T8" fmla="*/ 756 w 812"/>
                    <a:gd name="T9" fmla="*/ 0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2" h="1237">
                      <a:moveTo>
                        <a:pt x="756" y="0"/>
                      </a:moveTo>
                      <a:lnTo>
                        <a:pt x="0" y="1202"/>
                      </a:lnTo>
                      <a:lnTo>
                        <a:pt x="55" y="1237"/>
                      </a:lnTo>
                      <a:lnTo>
                        <a:pt x="812" y="36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6" name="Freeform 8152">
                  <a:extLst>
                    <a:ext uri="{FF2B5EF4-FFF2-40B4-BE49-F238E27FC236}">
                      <a16:creationId xmlns:a16="http://schemas.microsoft.com/office/drawing/2014/main" xmlns="" id="{B5E5F64C-DD41-4C0F-AA81-411CFB09E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" y="1239"/>
                  <a:ext cx="52" cy="68"/>
                </a:xfrm>
                <a:custGeom>
                  <a:avLst/>
                  <a:gdLst>
                    <a:gd name="T0" fmla="*/ 512 w 512"/>
                    <a:gd name="T1" fmla="*/ 0 h 681"/>
                    <a:gd name="T2" fmla="*/ 0 w 512"/>
                    <a:gd name="T3" fmla="*/ 505 h 681"/>
                    <a:gd name="T4" fmla="*/ 279 w 512"/>
                    <a:gd name="T5" fmla="*/ 681 h 681"/>
                    <a:gd name="T6" fmla="*/ 512 w 512"/>
                    <a:gd name="T7" fmla="*/ 0 h 681"/>
                    <a:gd name="T8" fmla="*/ 236 w 512"/>
                    <a:gd name="T9" fmla="*/ 451 h 681"/>
                    <a:gd name="T10" fmla="*/ 512 w 512"/>
                    <a:gd name="T11" fmla="*/ 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2" h="681">
                      <a:moveTo>
                        <a:pt x="512" y="0"/>
                      </a:moveTo>
                      <a:lnTo>
                        <a:pt x="0" y="505"/>
                      </a:lnTo>
                      <a:lnTo>
                        <a:pt x="279" y="681"/>
                      </a:lnTo>
                      <a:lnTo>
                        <a:pt x="512" y="0"/>
                      </a:lnTo>
                      <a:lnTo>
                        <a:pt x="236" y="451"/>
                      </a:lnTo>
                      <a:lnTo>
                        <a:pt x="51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7" name="Freeform 8153">
                  <a:extLst>
                    <a:ext uri="{FF2B5EF4-FFF2-40B4-BE49-F238E27FC236}">
                      <a16:creationId xmlns:a16="http://schemas.microsoft.com/office/drawing/2014/main" xmlns="" id="{0BCE8C7F-A789-4CA7-AD11-ADC8DC34A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209"/>
                  <a:ext cx="165" cy="215"/>
                </a:xfrm>
                <a:custGeom>
                  <a:avLst/>
                  <a:gdLst>
                    <a:gd name="T0" fmla="*/ 0 w 1651"/>
                    <a:gd name="T1" fmla="*/ 2107 h 2147"/>
                    <a:gd name="T2" fmla="*/ 1598 w 1651"/>
                    <a:gd name="T3" fmla="*/ 0 h 2147"/>
                    <a:gd name="T4" fmla="*/ 1651 w 1651"/>
                    <a:gd name="T5" fmla="*/ 41 h 2147"/>
                    <a:gd name="T6" fmla="*/ 53 w 1651"/>
                    <a:gd name="T7" fmla="*/ 2147 h 2147"/>
                    <a:gd name="T8" fmla="*/ 0 w 1651"/>
                    <a:gd name="T9" fmla="*/ 2107 h 2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1" h="2147">
                      <a:moveTo>
                        <a:pt x="0" y="2107"/>
                      </a:moveTo>
                      <a:lnTo>
                        <a:pt x="1598" y="0"/>
                      </a:lnTo>
                      <a:lnTo>
                        <a:pt x="1651" y="41"/>
                      </a:lnTo>
                      <a:lnTo>
                        <a:pt x="53" y="2147"/>
                      </a:lnTo>
                      <a:lnTo>
                        <a:pt x="0" y="210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8" name="Freeform 8154">
                  <a:extLst>
                    <a:ext uri="{FF2B5EF4-FFF2-40B4-BE49-F238E27FC236}">
                      <a16:creationId xmlns:a16="http://schemas.microsoft.com/office/drawing/2014/main" xmlns="" id="{1713203E-B0ED-40B0-813F-2ED28F04D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" y="1207"/>
                  <a:ext cx="247" cy="225"/>
                </a:xfrm>
                <a:custGeom>
                  <a:avLst/>
                  <a:gdLst>
                    <a:gd name="T0" fmla="*/ 0 w 2467"/>
                    <a:gd name="T1" fmla="*/ 2203 h 2252"/>
                    <a:gd name="T2" fmla="*/ 2422 w 2467"/>
                    <a:gd name="T3" fmla="*/ 0 h 2252"/>
                    <a:gd name="T4" fmla="*/ 2467 w 2467"/>
                    <a:gd name="T5" fmla="*/ 49 h 2252"/>
                    <a:gd name="T6" fmla="*/ 45 w 2467"/>
                    <a:gd name="T7" fmla="*/ 2252 h 2252"/>
                    <a:gd name="T8" fmla="*/ 0 w 2467"/>
                    <a:gd name="T9" fmla="*/ 2203 h 2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7" h="2252">
                      <a:moveTo>
                        <a:pt x="0" y="2203"/>
                      </a:moveTo>
                      <a:lnTo>
                        <a:pt x="2422" y="0"/>
                      </a:lnTo>
                      <a:lnTo>
                        <a:pt x="2467" y="49"/>
                      </a:lnTo>
                      <a:lnTo>
                        <a:pt x="45" y="2252"/>
                      </a:lnTo>
                      <a:lnTo>
                        <a:pt x="0" y="22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39" name="Freeform 8155">
                  <a:extLst>
                    <a:ext uri="{FF2B5EF4-FFF2-40B4-BE49-F238E27FC236}">
                      <a16:creationId xmlns:a16="http://schemas.microsoft.com/office/drawing/2014/main" xmlns="" id="{210F2B66-941E-4340-A8BC-388B8D612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" y="1116"/>
                  <a:ext cx="274" cy="312"/>
                </a:xfrm>
                <a:custGeom>
                  <a:avLst/>
                  <a:gdLst>
                    <a:gd name="T0" fmla="*/ 2744 w 2744"/>
                    <a:gd name="T1" fmla="*/ 43 h 3115"/>
                    <a:gd name="T2" fmla="*/ 50 w 2744"/>
                    <a:gd name="T3" fmla="*/ 3115 h 3115"/>
                    <a:gd name="T4" fmla="*/ 0 w 2744"/>
                    <a:gd name="T5" fmla="*/ 3071 h 3115"/>
                    <a:gd name="T6" fmla="*/ 2695 w 2744"/>
                    <a:gd name="T7" fmla="*/ 0 h 3115"/>
                    <a:gd name="T8" fmla="*/ 2744 w 2744"/>
                    <a:gd name="T9" fmla="*/ 43 h 3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4" h="3115">
                      <a:moveTo>
                        <a:pt x="2744" y="43"/>
                      </a:moveTo>
                      <a:lnTo>
                        <a:pt x="50" y="3115"/>
                      </a:lnTo>
                      <a:lnTo>
                        <a:pt x="0" y="3071"/>
                      </a:lnTo>
                      <a:lnTo>
                        <a:pt x="2695" y="0"/>
                      </a:lnTo>
                      <a:lnTo>
                        <a:pt x="2744" y="4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0" name="Freeform 8156">
                  <a:extLst>
                    <a:ext uri="{FF2B5EF4-FFF2-40B4-BE49-F238E27FC236}">
                      <a16:creationId xmlns:a16="http://schemas.microsoft.com/office/drawing/2014/main" xmlns="" id="{B1A6D94D-52B5-4C6B-BB61-3DA9D9CB6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" y="1122"/>
                  <a:ext cx="496" cy="318"/>
                </a:xfrm>
                <a:custGeom>
                  <a:avLst/>
                  <a:gdLst>
                    <a:gd name="T0" fmla="*/ 0 w 4961"/>
                    <a:gd name="T1" fmla="*/ 3120 h 3175"/>
                    <a:gd name="T2" fmla="*/ 4925 w 4961"/>
                    <a:gd name="T3" fmla="*/ 0 h 3175"/>
                    <a:gd name="T4" fmla="*/ 4961 w 4961"/>
                    <a:gd name="T5" fmla="*/ 55 h 3175"/>
                    <a:gd name="T6" fmla="*/ 37 w 4961"/>
                    <a:gd name="T7" fmla="*/ 3175 h 3175"/>
                    <a:gd name="T8" fmla="*/ 0 w 4961"/>
                    <a:gd name="T9" fmla="*/ 3120 h 3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61" h="3175">
                      <a:moveTo>
                        <a:pt x="0" y="3120"/>
                      </a:moveTo>
                      <a:lnTo>
                        <a:pt x="4925" y="0"/>
                      </a:lnTo>
                      <a:lnTo>
                        <a:pt x="4961" y="55"/>
                      </a:lnTo>
                      <a:lnTo>
                        <a:pt x="37" y="3175"/>
                      </a:lnTo>
                      <a:lnTo>
                        <a:pt x="0" y="312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1" name="Freeform 8157">
                  <a:extLst>
                    <a:ext uri="{FF2B5EF4-FFF2-40B4-BE49-F238E27FC236}">
                      <a16:creationId xmlns:a16="http://schemas.microsoft.com/office/drawing/2014/main" xmlns="" id="{1C539F27-D1AE-4A46-95DE-7BBDF28D6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152"/>
                  <a:ext cx="369" cy="285"/>
                </a:xfrm>
                <a:custGeom>
                  <a:avLst/>
                  <a:gdLst>
                    <a:gd name="T0" fmla="*/ 3690 w 3690"/>
                    <a:gd name="T1" fmla="*/ 52 h 2849"/>
                    <a:gd name="T2" fmla="*/ 39 w 3690"/>
                    <a:gd name="T3" fmla="*/ 2849 h 2849"/>
                    <a:gd name="T4" fmla="*/ 0 w 3690"/>
                    <a:gd name="T5" fmla="*/ 2796 h 2849"/>
                    <a:gd name="T6" fmla="*/ 3650 w 3690"/>
                    <a:gd name="T7" fmla="*/ 0 h 2849"/>
                    <a:gd name="T8" fmla="*/ 3690 w 3690"/>
                    <a:gd name="T9" fmla="*/ 52 h 2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0" h="2849">
                      <a:moveTo>
                        <a:pt x="3690" y="52"/>
                      </a:moveTo>
                      <a:lnTo>
                        <a:pt x="39" y="2849"/>
                      </a:lnTo>
                      <a:lnTo>
                        <a:pt x="0" y="2796"/>
                      </a:lnTo>
                      <a:lnTo>
                        <a:pt x="3650" y="0"/>
                      </a:lnTo>
                      <a:lnTo>
                        <a:pt x="3690" y="5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2" name="Freeform 8158">
                  <a:extLst>
                    <a:ext uri="{FF2B5EF4-FFF2-40B4-BE49-F238E27FC236}">
                      <a16:creationId xmlns:a16="http://schemas.microsoft.com/office/drawing/2014/main" xmlns="" id="{7860CD27-31FD-435B-8E1E-79FFE064F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" y="1195"/>
                  <a:ext cx="474" cy="258"/>
                </a:xfrm>
                <a:custGeom>
                  <a:avLst/>
                  <a:gdLst>
                    <a:gd name="T0" fmla="*/ 0 w 4743"/>
                    <a:gd name="T1" fmla="*/ 2514 h 2573"/>
                    <a:gd name="T2" fmla="*/ 4712 w 4743"/>
                    <a:gd name="T3" fmla="*/ 0 h 2573"/>
                    <a:gd name="T4" fmla="*/ 4743 w 4743"/>
                    <a:gd name="T5" fmla="*/ 59 h 2573"/>
                    <a:gd name="T6" fmla="*/ 32 w 4743"/>
                    <a:gd name="T7" fmla="*/ 2573 h 2573"/>
                    <a:gd name="T8" fmla="*/ 0 w 4743"/>
                    <a:gd name="T9" fmla="*/ 2514 h 2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43" h="2573">
                      <a:moveTo>
                        <a:pt x="0" y="2514"/>
                      </a:moveTo>
                      <a:lnTo>
                        <a:pt x="4712" y="0"/>
                      </a:lnTo>
                      <a:lnTo>
                        <a:pt x="4743" y="59"/>
                      </a:lnTo>
                      <a:lnTo>
                        <a:pt x="32" y="2573"/>
                      </a:lnTo>
                      <a:lnTo>
                        <a:pt x="0" y="25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3" name="Freeform 8159">
                  <a:extLst>
                    <a:ext uri="{FF2B5EF4-FFF2-40B4-BE49-F238E27FC236}">
                      <a16:creationId xmlns:a16="http://schemas.microsoft.com/office/drawing/2014/main" xmlns="" id="{45CF9A8D-FEEE-4F57-97AE-493ED4F67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180"/>
                  <a:ext cx="448" cy="266"/>
                </a:xfrm>
                <a:custGeom>
                  <a:avLst/>
                  <a:gdLst>
                    <a:gd name="T0" fmla="*/ 4477 w 4477"/>
                    <a:gd name="T1" fmla="*/ 56 h 2661"/>
                    <a:gd name="T2" fmla="*/ 33 w 4477"/>
                    <a:gd name="T3" fmla="*/ 2661 h 2661"/>
                    <a:gd name="T4" fmla="*/ 0 w 4477"/>
                    <a:gd name="T5" fmla="*/ 2604 h 2661"/>
                    <a:gd name="T6" fmla="*/ 4443 w 4477"/>
                    <a:gd name="T7" fmla="*/ 0 h 2661"/>
                    <a:gd name="T8" fmla="*/ 4477 w 4477"/>
                    <a:gd name="T9" fmla="*/ 56 h 2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77" h="2661">
                      <a:moveTo>
                        <a:pt x="4477" y="56"/>
                      </a:moveTo>
                      <a:lnTo>
                        <a:pt x="33" y="2661"/>
                      </a:lnTo>
                      <a:lnTo>
                        <a:pt x="0" y="2604"/>
                      </a:lnTo>
                      <a:lnTo>
                        <a:pt x="4443" y="0"/>
                      </a:lnTo>
                      <a:lnTo>
                        <a:pt x="4477" y="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4" name="Freeform 8160">
                  <a:extLst>
                    <a:ext uri="{FF2B5EF4-FFF2-40B4-BE49-F238E27FC236}">
                      <a16:creationId xmlns:a16="http://schemas.microsoft.com/office/drawing/2014/main" xmlns="" id="{CF2712D3-940C-4926-BACB-02D285B72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" y="1202"/>
                  <a:ext cx="397" cy="184"/>
                </a:xfrm>
                <a:custGeom>
                  <a:avLst/>
                  <a:gdLst>
                    <a:gd name="T0" fmla="*/ 0 w 3963"/>
                    <a:gd name="T1" fmla="*/ 1774 h 1834"/>
                    <a:gd name="T2" fmla="*/ 3936 w 3963"/>
                    <a:gd name="T3" fmla="*/ 0 h 1834"/>
                    <a:gd name="T4" fmla="*/ 3963 w 3963"/>
                    <a:gd name="T5" fmla="*/ 61 h 1834"/>
                    <a:gd name="T6" fmla="*/ 27 w 3963"/>
                    <a:gd name="T7" fmla="*/ 1834 h 1834"/>
                    <a:gd name="T8" fmla="*/ 0 w 3963"/>
                    <a:gd name="T9" fmla="*/ 1774 h 1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63" h="1834">
                      <a:moveTo>
                        <a:pt x="0" y="1774"/>
                      </a:moveTo>
                      <a:lnTo>
                        <a:pt x="3936" y="0"/>
                      </a:lnTo>
                      <a:lnTo>
                        <a:pt x="3963" y="61"/>
                      </a:lnTo>
                      <a:lnTo>
                        <a:pt x="27" y="1834"/>
                      </a:lnTo>
                      <a:lnTo>
                        <a:pt x="0" y="17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5" name="Freeform 8161">
                  <a:extLst>
                    <a:ext uri="{FF2B5EF4-FFF2-40B4-BE49-F238E27FC236}">
                      <a16:creationId xmlns:a16="http://schemas.microsoft.com/office/drawing/2014/main" xmlns="" id="{D16B72FF-DEAA-4C97-9132-7F06B2636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387"/>
                  <a:ext cx="149" cy="71"/>
                </a:xfrm>
                <a:custGeom>
                  <a:avLst/>
                  <a:gdLst>
                    <a:gd name="T0" fmla="*/ 1455 w 1482"/>
                    <a:gd name="T1" fmla="*/ 0 h 716"/>
                    <a:gd name="T2" fmla="*/ 0 w 1482"/>
                    <a:gd name="T3" fmla="*/ 656 h 716"/>
                    <a:gd name="T4" fmla="*/ 26 w 1482"/>
                    <a:gd name="T5" fmla="*/ 716 h 716"/>
                    <a:gd name="T6" fmla="*/ 1482 w 1482"/>
                    <a:gd name="T7" fmla="*/ 60 h 716"/>
                    <a:gd name="T8" fmla="*/ 1455 w 1482"/>
                    <a:gd name="T9" fmla="*/ 0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2" h="716">
                      <a:moveTo>
                        <a:pt x="1455" y="0"/>
                      </a:moveTo>
                      <a:lnTo>
                        <a:pt x="0" y="656"/>
                      </a:lnTo>
                      <a:lnTo>
                        <a:pt x="26" y="716"/>
                      </a:lnTo>
                      <a:lnTo>
                        <a:pt x="1482" y="60"/>
                      </a:lnTo>
                      <a:lnTo>
                        <a:pt x="145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6" name="Freeform 8162">
                  <a:extLst>
                    <a:ext uri="{FF2B5EF4-FFF2-40B4-BE49-F238E27FC236}">
                      <a16:creationId xmlns:a16="http://schemas.microsoft.com/office/drawing/2014/main" xmlns="" id="{81354827-7A4E-4B82-A215-55395574A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" y="1360"/>
                  <a:ext cx="71" cy="44"/>
                </a:xfrm>
                <a:custGeom>
                  <a:avLst/>
                  <a:gdLst>
                    <a:gd name="T0" fmla="*/ 708 w 708"/>
                    <a:gd name="T1" fmla="*/ 0 h 439"/>
                    <a:gd name="T2" fmla="*/ 0 w 708"/>
                    <a:gd name="T3" fmla="*/ 138 h 439"/>
                    <a:gd name="T4" fmla="*/ 136 w 708"/>
                    <a:gd name="T5" fmla="*/ 439 h 439"/>
                    <a:gd name="T6" fmla="*/ 708 w 708"/>
                    <a:gd name="T7" fmla="*/ 0 h 439"/>
                    <a:gd name="T8" fmla="*/ 228 w 708"/>
                    <a:gd name="T9" fmla="*/ 224 h 439"/>
                    <a:gd name="T10" fmla="*/ 708 w 708"/>
                    <a:gd name="T11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8" h="439">
                      <a:moveTo>
                        <a:pt x="708" y="0"/>
                      </a:moveTo>
                      <a:lnTo>
                        <a:pt x="0" y="138"/>
                      </a:lnTo>
                      <a:lnTo>
                        <a:pt x="136" y="439"/>
                      </a:lnTo>
                      <a:lnTo>
                        <a:pt x="708" y="0"/>
                      </a:lnTo>
                      <a:lnTo>
                        <a:pt x="228" y="224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7" name="Freeform 8163">
                  <a:extLst>
                    <a:ext uri="{FF2B5EF4-FFF2-40B4-BE49-F238E27FC236}">
                      <a16:creationId xmlns:a16="http://schemas.microsoft.com/office/drawing/2014/main" xmlns="" id="{7161D361-01D9-4C6C-A252-D36FD0BD7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" y="1410"/>
                  <a:ext cx="135" cy="135"/>
                </a:xfrm>
                <a:custGeom>
                  <a:avLst/>
                  <a:gdLst>
                    <a:gd name="T0" fmla="*/ 807 w 1343"/>
                    <a:gd name="T1" fmla="*/ 1330 h 1344"/>
                    <a:gd name="T2" fmla="*/ 963 w 1343"/>
                    <a:gd name="T3" fmla="*/ 1277 h 1344"/>
                    <a:gd name="T4" fmla="*/ 1099 w 1343"/>
                    <a:gd name="T5" fmla="*/ 1189 h 1344"/>
                    <a:gd name="T6" fmla="*/ 1210 w 1343"/>
                    <a:gd name="T7" fmla="*/ 1073 h 1344"/>
                    <a:gd name="T8" fmla="*/ 1291 w 1343"/>
                    <a:gd name="T9" fmla="*/ 933 h 1344"/>
                    <a:gd name="T10" fmla="*/ 1335 w 1343"/>
                    <a:gd name="T11" fmla="*/ 774 h 1344"/>
                    <a:gd name="T12" fmla="*/ 1340 w 1343"/>
                    <a:gd name="T13" fmla="*/ 604 h 1344"/>
                    <a:gd name="T14" fmla="*/ 1302 w 1343"/>
                    <a:gd name="T15" fmla="*/ 441 h 1344"/>
                    <a:gd name="T16" fmla="*/ 1228 w 1343"/>
                    <a:gd name="T17" fmla="*/ 297 h 1344"/>
                    <a:gd name="T18" fmla="*/ 1122 w 1343"/>
                    <a:gd name="T19" fmla="*/ 175 h 1344"/>
                    <a:gd name="T20" fmla="*/ 991 w 1343"/>
                    <a:gd name="T21" fmla="*/ 82 h 1344"/>
                    <a:gd name="T22" fmla="*/ 839 w 1343"/>
                    <a:gd name="T23" fmla="*/ 22 h 1344"/>
                    <a:gd name="T24" fmla="*/ 672 w 1343"/>
                    <a:gd name="T25" fmla="*/ 0 h 1344"/>
                    <a:gd name="T26" fmla="*/ 504 w 1343"/>
                    <a:gd name="T27" fmla="*/ 22 h 1344"/>
                    <a:gd name="T28" fmla="*/ 352 w 1343"/>
                    <a:gd name="T29" fmla="*/ 82 h 1344"/>
                    <a:gd name="T30" fmla="*/ 220 w 1343"/>
                    <a:gd name="T31" fmla="*/ 175 h 1344"/>
                    <a:gd name="T32" fmla="*/ 115 w 1343"/>
                    <a:gd name="T33" fmla="*/ 297 h 1344"/>
                    <a:gd name="T34" fmla="*/ 40 w 1343"/>
                    <a:gd name="T35" fmla="*/ 441 h 1344"/>
                    <a:gd name="T36" fmla="*/ 3 w 1343"/>
                    <a:gd name="T37" fmla="*/ 604 h 1344"/>
                    <a:gd name="T38" fmla="*/ 7 w 1343"/>
                    <a:gd name="T39" fmla="*/ 774 h 1344"/>
                    <a:gd name="T40" fmla="*/ 53 w 1343"/>
                    <a:gd name="T41" fmla="*/ 933 h 1344"/>
                    <a:gd name="T42" fmla="*/ 134 w 1343"/>
                    <a:gd name="T43" fmla="*/ 1073 h 1344"/>
                    <a:gd name="T44" fmla="*/ 245 w 1343"/>
                    <a:gd name="T45" fmla="*/ 1189 h 1344"/>
                    <a:gd name="T46" fmla="*/ 381 w 1343"/>
                    <a:gd name="T47" fmla="*/ 1277 h 1344"/>
                    <a:gd name="T48" fmla="*/ 537 w 1343"/>
                    <a:gd name="T49" fmla="*/ 1330 h 1344"/>
                    <a:gd name="T50" fmla="*/ 1336 w 1343"/>
                    <a:gd name="T51" fmla="*/ 672 h 1344"/>
                    <a:gd name="T52" fmla="*/ 1315 w 1343"/>
                    <a:gd name="T53" fmla="*/ 838 h 1344"/>
                    <a:gd name="T54" fmla="*/ 1257 w 1343"/>
                    <a:gd name="T55" fmla="*/ 988 h 1344"/>
                    <a:gd name="T56" fmla="*/ 1164 w 1343"/>
                    <a:gd name="T57" fmla="*/ 1119 h 1344"/>
                    <a:gd name="T58" fmla="*/ 1044 w 1343"/>
                    <a:gd name="T59" fmla="*/ 1223 h 1344"/>
                    <a:gd name="T60" fmla="*/ 900 w 1343"/>
                    <a:gd name="T61" fmla="*/ 1296 h 1344"/>
                    <a:gd name="T62" fmla="*/ 740 w 1343"/>
                    <a:gd name="T63" fmla="*/ 1333 h 1344"/>
                    <a:gd name="T64" fmla="*/ 571 w 1343"/>
                    <a:gd name="T65" fmla="*/ 1329 h 1344"/>
                    <a:gd name="T66" fmla="*/ 413 w 1343"/>
                    <a:gd name="T67" fmla="*/ 1284 h 1344"/>
                    <a:gd name="T68" fmla="*/ 274 w 1343"/>
                    <a:gd name="T69" fmla="*/ 1204 h 1344"/>
                    <a:gd name="T70" fmla="*/ 159 w 1343"/>
                    <a:gd name="T71" fmla="*/ 1095 h 1344"/>
                    <a:gd name="T72" fmla="*/ 72 w 1343"/>
                    <a:gd name="T73" fmla="*/ 961 h 1344"/>
                    <a:gd name="T74" fmla="*/ 20 w 1343"/>
                    <a:gd name="T75" fmla="*/ 806 h 1344"/>
                    <a:gd name="T76" fmla="*/ 7 w 1343"/>
                    <a:gd name="T77" fmla="*/ 638 h 1344"/>
                    <a:gd name="T78" fmla="*/ 37 w 1343"/>
                    <a:gd name="T79" fmla="*/ 474 h 1344"/>
                    <a:gd name="T80" fmla="*/ 103 w 1343"/>
                    <a:gd name="T81" fmla="*/ 327 h 1344"/>
                    <a:gd name="T82" fmla="*/ 201 w 1343"/>
                    <a:gd name="T83" fmla="*/ 202 h 1344"/>
                    <a:gd name="T84" fmla="*/ 327 w 1343"/>
                    <a:gd name="T85" fmla="*/ 104 h 1344"/>
                    <a:gd name="T86" fmla="*/ 474 w 1343"/>
                    <a:gd name="T87" fmla="*/ 38 h 1344"/>
                    <a:gd name="T88" fmla="*/ 638 w 1343"/>
                    <a:gd name="T89" fmla="*/ 8 h 1344"/>
                    <a:gd name="T90" fmla="*/ 806 w 1343"/>
                    <a:gd name="T91" fmla="*/ 21 h 1344"/>
                    <a:gd name="T92" fmla="*/ 959 w 1343"/>
                    <a:gd name="T93" fmla="*/ 73 h 1344"/>
                    <a:gd name="T94" fmla="*/ 1095 w 1343"/>
                    <a:gd name="T95" fmla="*/ 159 h 1344"/>
                    <a:gd name="T96" fmla="*/ 1204 w 1343"/>
                    <a:gd name="T97" fmla="*/ 274 h 1344"/>
                    <a:gd name="T98" fmla="*/ 1284 w 1343"/>
                    <a:gd name="T99" fmla="*/ 413 h 1344"/>
                    <a:gd name="T100" fmla="*/ 1329 w 1343"/>
                    <a:gd name="T101" fmla="*/ 571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344">
                      <a:moveTo>
                        <a:pt x="672" y="1344"/>
                      </a:moveTo>
                      <a:lnTo>
                        <a:pt x="706" y="1343"/>
                      </a:lnTo>
                      <a:lnTo>
                        <a:pt x="740" y="1340"/>
                      </a:lnTo>
                      <a:lnTo>
                        <a:pt x="774" y="1335"/>
                      </a:lnTo>
                      <a:lnTo>
                        <a:pt x="807" y="1330"/>
                      </a:lnTo>
                      <a:lnTo>
                        <a:pt x="839" y="1322"/>
                      </a:lnTo>
                      <a:lnTo>
                        <a:pt x="871" y="1313"/>
                      </a:lnTo>
                      <a:lnTo>
                        <a:pt x="902" y="1302"/>
                      </a:lnTo>
                      <a:lnTo>
                        <a:pt x="933" y="1291"/>
                      </a:lnTo>
                      <a:lnTo>
                        <a:pt x="963" y="1277"/>
                      </a:lnTo>
                      <a:lnTo>
                        <a:pt x="991" y="1262"/>
                      </a:lnTo>
                      <a:lnTo>
                        <a:pt x="1019" y="1246"/>
                      </a:lnTo>
                      <a:lnTo>
                        <a:pt x="1047" y="1229"/>
                      </a:lnTo>
                      <a:lnTo>
                        <a:pt x="1073" y="1210"/>
                      </a:lnTo>
                      <a:lnTo>
                        <a:pt x="1099" y="1189"/>
                      </a:lnTo>
                      <a:lnTo>
                        <a:pt x="1122" y="1168"/>
                      </a:lnTo>
                      <a:lnTo>
                        <a:pt x="1146" y="1146"/>
                      </a:lnTo>
                      <a:lnTo>
                        <a:pt x="1168" y="1123"/>
                      </a:lnTo>
                      <a:lnTo>
                        <a:pt x="1190" y="1099"/>
                      </a:lnTo>
                      <a:lnTo>
                        <a:pt x="1210" y="1073"/>
                      </a:lnTo>
                      <a:lnTo>
                        <a:pt x="1228" y="1047"/>
                      </a:lnTo>
                      <a:lnTo>
                        <a:pt x="1246" y="1020"/>
                      </a:lnTo>
                      <a:lnTo>
                        <a:pt x="1262" y="991"/>
                      </a:lnTo>
                      <a:lnTo>
                        <a:pt x="1277" y="963"/>
                      </a:lnTo>
                      <a:lnTo>
                        <a:pt x="1291" y="933"/>
                      </a:lnTo>
                      <a:lnTo>
                        <a:pt x="1302" y="902"/>
                      </a:lnTo>
                      <a:lnTo>
                        <a:pt x="1313" y="871"/>
                      </a:lnTo>
                      <a:lnTo>
                        <a:pt x="1323" y="839"/>
                      </a:lnTo>
                      <a:lnTo>
                        <a:pt x="1330" y="807"/>
                      </a:lnTo>
                      <a:lnTo>
                        <a:pt x="1335" y="774"/>
                      </a:lnTo>
                      <a:lnTo>
                        <a:pt x="1340" y="740"/>
                      </a:lnTo>
                      <a:lnTo>
                        <a:pt x="1343" y="706"/>
                      </a:lnTo>
                      <a:lnTo>
                        <a:pt x="1343" y="672"/>
                      </a:lnTo>
                      <a:lnTo>
                        <a:pt x="1343" y="638"/>
                      </a:lnTo>
                      <a:lnTo>
                        <a:pt x="1340" y="604"/>
                      </a:lnTo>
                      <a:lnTo>
                        <a:pt x="1335" y="570"/>
                      </a:lnTo>
                      <a:lnTo>
                        <a:pt x="1330" y="537"/>
                      </a:lnTo>
                      <a:lnTo>
                        <a:pt x="1323" y="505"/>
                      </a:lnTo>
                      <a:lnTo>
                        <a:pt x="1313" y="473"/>
                      </a:lnTo>
                      <a:lnTo>
                        <a:pt x="1302" y="441"/>
                      </a:lnTo>
                      <a:lnTo>
                        <a:pt x="1291" y="411"/>
                      </a:lnTo>
                      <a:lnTo>
                        <a:pt x="1277" y="381"/>
                      </a:lnTo>
                      <a:lnTo>
                        <a:pt x="1262" y="353"/>
                      </a:lnTo>
                      <a:lnTo>
                        <a:pt x="1246" y="324"/>
                      </a:lnTo>
                      <a:lnTo>
                        <a:pt x="1228" y="297"/>
                      </a:lnTo>
                      <a:lnTo>
                        <a:pt x="1210" y="271"/>
                      </a:lnTo>
                      <a:lnTo>
                        <a:pt x="1190" y="245"/>
                      </a:lnTo>
                      <a:lnTo>
                        <a:pt x="1168" y="221"/>
                      </a:lnTo>
                      <a:lnTo>
                        <a:pt x="1146" y="197"/>
                      </a:lnTo>
                      <a:lnTo>
                        <a:pt x="1122" y="175"/>
                      </a:lnTo>
                      <a:lnTo>
                        <a:pt x="1099" y="155"/>
                      </a:lnTo>
                      <a:lnTo>
                        <a:pt x="1073" y="135"/>
                      </a:lnTo>
                      <a:lnTo>
                        <a:pt x="1047" y="115"/>
                      </a:lnTo>
                      <a:lnTo>
                        <a:pt x="1019" y="98"/>
                      </a:lnTo>
                      <a:lnTo>
                        <a:pt x="991" y="82"/>
                      </a:lnTo>
                      <a:lnTo>
                        <a:pt x="963" y="67"/>
                      </a:lnTo>
                      <a:lnTo>
                        <a:pt x="933" y="54"/>
                      </a:lnTo>
                      <a:lnTo>
                        <a:pt x="902" y="42"/>
                      </a:lnTo>
                      <a:lnTo>
                        <a:pt x="871" y="31"/>
                      </a:lnTo>
                      <a:lnTo>
                        <a:pt x="839" y="22"/>
                      </a:lnTo>
                      <a:lnTo>
                        <a:pt x="807" y="14"/>
                      </a:lnTo>
                      <a:lnTo>
                        <a:pt x="774" y="8"/>
                      </a:lnTo>
                      <a:lnTo>
                        <a:pt x="740" y="4"/>
                      </a:lnTo>
                      <a:lnTo>
                        <a:pt x="706" y="1"/>
                      </a:lnTo>
                      <a:lnTo>
                        <a:pt x="672" y="0"/>
                      </a:lnTo>
                      <a:lnTo>
                        <a:pt x="637" y="1"/>
                      </a:lnTo>
                      <a:lnTo>
                        <a:pt x="603" y="4"/>
                      </a:lnTo>
                      <a:lnTo>
                        <a:pt x="570" y="8"/>
                      </a:lnTo>
                      <a:lnTo>
                        <a:pt x="537" y="14"/>
                      </a:lnTo>
                      <a:lnTo>
                        <a:pt x="504" y="22"/>
                      </a:lnTo>
                      <a:lnTo>
                        <a:pt x="473" y="31"/>
                      </a:lnTo>
                      <a:lnTo>
                        <a:pt x="441" y="42"/>
                      </a:lnTo>
                      <a:lnTo>
                        <a:pt x="411" y="54"/>
                      </a:lnTo>
                      <a:lnTo>
                        <a:pt x="381" y="67"/>
                      </a:lnTo>
                      <a:lnTo>
                        <a:pt x="352" y="82"/>
                      </a:lnTo>
                      <a:lnTo>
                        <a:pt x="324" y="98"/>
                      </a:lnTo>
                      <a:lnTo>
                        <a:pt x="297" y="115"/>
                      </a:lnTo>
                      <a:lnTo>
                        <a:pt x="270" y="135"/>
                      </a:lnTo>
                      <a:lnTo>
                        <a:pt x="245" y="155"/>
                      </a:lnTo>
                      <a:lnTo>
                        <a:pt x="220" y="175"/>
                      </a:lnTo>
                      <a:lnTo>
                        <a:pt x="197" y="197"/>
                      </a:lnTo>
                      <a:lnTo>
                        <a:pt x="175" y="221"/>
                      </a:lnTo>
                      <a:lnTo>
                        <a:pt x="153" y="245"/>
                      </a:lnTo>
                      <a:lnTo>
                        <a:pt x="134" y="271"/>
                      </a:lnTo>
                      <a:lnTo>
                        <a:pt x="115" y="297"/>
                      </a:lnTo>
                      <a:lnTo>
                        <a:pt x="98" y="324"/>
                      </a:lnTo>
                      <a:lnTo>
                        <a:pt x="81" y="353"/>
                      </a:lnTo>
                      <a:lnTo>
                        <a:pt x="66" y="381"/>
                      </a:lnTo>
                      <a:lnTo>
                        <a:pt x="53" y="411"/>
                      </a:lnTo>
                      <a:lnTo>
                        <a:pt x="40" y="441"/>
                      </a:lnTo>
                      <a:lnTo>
                        <a:pt x="31" y="473"/>
                      </a:lnTo>
                      <a:lnTo>
                        <a:pt x="21" y="505"/>
                      </a:lnTo>
                      <a:lnTo>
                        <a:pt x="14" y="537"/>
                      </a:lnTo>
                      <a:lnTo>
                        <a:pt x="7" y="570"/>
                      </a:lnTo>
                      <a:lnTo>
                        <a:pt x="3" y="604"/>
                      </a:lnTo>
                      <a:lnTo>
                        <a:pt x="1" y="638"/>
                      </a:lnTo>
                      <a:lnTo>
                        <a:pt x="0" y="672"/>
                      </a:lnTo>
                      <a:lnTo>
                        <a:pt x="1" y="706"/>
                      </a:lnTo>
                      <a:lnTo>
                        <a:pt x="3" y="740"/>
                      </a:lnTo>
                      <a:lnTo>
                        <a:pt x="7" y="774"/>
                      </a:lnTo>
                      <a:lnTo>
                        <a:pt x="14" y="807"/>
                      </a:lnTo>
                      <a:lnTo>
                        <a:pt x="21" y="839"/>
                      </a:lnTo>
                      <a:lnTo>
                        <a:pt x="31" y="871"/>
                      </a:lnTo>
                      <a:lnTo>
                        <a:pt x="40" y="902"/>
                      </a:lnTo>
                      <a:lnTo>
                        <a:pt x="53" y="933"/>
                      </a:lnTo>
                      <a:lnTo>
                        <a:pt x="66" y="963"/>
                      </a:lnTo>
                      <a:lnTo>
                        <a:pt x="81" y="991"/>
                      </a:lnTo>
                      <a:lnTo>
                        <a:pt x="98" y="1020"/>
                      </a:lnTo>
                      <a:lnTo>
                        <a:pt x="115" y="1047"/>
                      </a:lnTo>
                      <a:lnTo>
                        <a:pt x="134" y="1073"/>
                      </a:lnTo>
                      <a:lnTo>
                        <a:pt x="153" y="1099"/>
                      </a:lnTo>
                      <a:lnTo>
                        <a:pt x="175" y="1123"/>
                      </a:lnTo>
                      <a:lnTo>
                        <a:pt x="197" y="1146"/>
                      </a:lnTo>
                      <a:lnTo>
                        <a:pt x="220" y="1168"/>
                      </a:lnTo>
                      <a:lnTo>
                        <a:pt x="245" y="1189"/>
                      </a:lnTo>
                      <a:lnTo>
                        <a:pt x="270" y="1210"/>
                      </a:lnTo>
                      <a:lnTo>
                        <a:pt x="297" y="1229"/>
                      </a:lnTo>
                      <a:lnTo>
                        <a:pt x="324" y="1246"/>
                      </a:lnTo>
                      <a:lnTo>
                        <a:pt x="352" y="1262"/>
                      </a:lnTo>
                      <a:lnTo>
                        <a:pt x="381" y="1277"/>
                      </a:lnTo>
                      <a:lnTo>
                        <a:pt x="411" y="1291"/>
                      </a:lnTo>
                      <a:lnTo>
                        <a:pt x="441" y="1302"/>
                      </a:lnTo>
                      <a:lnTo>
                        <a:pt x="473" y="1313"/>
                      </a:lnTo>
                      <a:lnTo>
                        <a:pt x="504" y="1322"/>
                      </a:lnTo>
                      <a:lnTo>
                        <a:pt x="537" y="1330"/>
                      </a:lnTo>
                      <a:lnTo>
                        <a:pt x="570" y="1335"/>
                      </a:lnTo>
                      <a:lnTo>
                        <a:pt x="603" y="1340"/>
                      </a:lnTo>
                      <a:lnTo>
                        <a:pt x="637" y="1343"/>
                      </a:lnTo>
                      <a:lnTo>
                        <a:pt x="672" y="1344"/>
                      </a:lnTo>
                      <a:close/>
                      <a:moveTo>
                        <a:pt x="1336" y="672"/>
                      </a:moveTo>
                      <a:lnTo>
                        <a:pt x="1335" y="706"/>
                      </a:lnTo>
                      <a:lnTo>
                        <a:pt x="1333" y="740"/>
                      </a:lnTo>
                      <a:lnTo>
                        <a:pt x="1329" y="773"/>
                      </a:lnTo>
                      <a:lnTo>
                        <a:pt x="1323" y="806"/>
                      </a:lnTo>
                      <a:lnTo>
                        <a:pt x="1315" y="838"/>
                      </a:lnTo>
                      <a:lnTo>
                        <a:pt x="1307" y="870"/>
                      </a:lnTo>
                      <a:lnTo>
                        <a:pt x="1296" y="901"/>
                      </a:lnTo>
                      <a:lnTo>
                        <a:pt x="1284" y="931"/>
                      </a:lnTo>
                      <a:lnTo>
                        <a:pt x="1272" y="961"/>
                      </a:lnTo>
                      <a:lnTo>
                        <a:pt x="1257" y="988"/>
                      </a:lnTo>
                      <a:lnTo>
                        <a:pt x="1241" y="1017"/>
                      </a:lnTo>
                      <a:lnTo>
                        <a:pt x="1223" y="1044"/>
                      </a:lnTo>
                      <a:lnTo>
                        <a:pt x="1204" y="1069"/>
                      </a:lnTo>
                      <a:lnTo>
                        <a:pt x="1185" y="1095"/>
                      </a:lnTo>
                      <a:lnTo>
                        <a:pt x="1164" y="1119"/>
                      </a:lnTo>
                      <a:lnTo>
                        <a:pt x="1142" y="1142"/>
                      </a:lnTo>
                      <a:lnTo>
                        <a:pt x="1119" y="1164"/>
                      </a:lnTo>
                      <a:lnTo>
                        <a:pt x="1095" y="1185"/>
                      </a:lnTo>
                      <a:lnTo>
                        <a:pt x="1069" y="1204"/>
                      </a:lnTo>
                      <a:lnTo>
                        <a:pt x="1044" y="1223"/>
                      </a:lnTo>
                      <a:lnTo>
                        <a:pt x="1016" y="1241"/>
                      </a:lnTo>
                      <a:lnTo>
                        <a:pt x="988" y="1256"/>
                      </a:lnTo>
                      <a:lnTo>
                        <a:pt x="959" y="1271"/>
                      </a:lnTo>
                      <a:lnTo>
                        <a:pt x="931" y="1284"/>
                      </a:lnTo>
                      <a:lnTo>
                        <a:pt x="900" y="1296"/>
                      </a:lnTo>
                      <a:lnTo>
                        <a:pt x="869" y="1307"/>
                      </a:lnTo>
                      <a:lnTo>
                        <a:pt x="838" y="1316"/>
                      </a:lnTo>
                      <a:lnTo>
                        <a:pt x="806" y="1324"/>
                      </a:lnTo>
                      <a:lnTo>
                        <a:pt x="773" y="1329"/>
                      </a:lnTo>
                      <a:lnTo>
                        <a:pt x="740" y="1333"/>
                      </a:lnTo>
                      <a:lnTo>
                        <a:pt x="706" y="1335"/>
                      </a:lnTo>
                      <a:lnTo>
                        <a:pt x="672" y="1336"/>
                      </a:lnTo>
                      <a:lnTo>
                        <a:pt x="638" y="1335"/>
                      </a:lnTo>
                      <a:lnTo>
                        <a:pt x="604" y="1333"/>
                      </a:lnTo>
                      <a:lnTo>
                        <a:pt x="571" y="1329"/>
                      </a:lnTo>
                      <a:lnTo>
                        <a:pt x="538" y="1324"/>
                      </a:lnTo>
                      <a:lnTo>
                        <a:pt x="506" y="1316"/>
                      </a:lnTo>
                      <a:lnTo>
                        <a:pt x="474" y="1307"/>
                      </a:lnTo>
                      <a:lnTo>
                        <a:pt x="443" y="1296"/>
                      </a:lnTo>
                      <a:lnTo>
                        <a:pt x="413" y="1284"/>
                      </a:lnTo>
                      <a:lnTo>
                        <a:pt x="383" y="1271"/>
                      </a:lnTo>
                      <a:lnTo>
                        <a:pt x="355" y="1256"/>
                      </a:lnTo>
                      <a:lnTo>
                        <a:pt x="327" y="1241"/>
                      </a:lnTo>
                      <a:lnTo>
                        <a:pt x="300" y="1223"/>
                      </a:lnTo>
                      <a:lnTo>
                        <a:pt x="274" y="1204"/>
                      </a:lnTo>
                      <a:lnTo>
                        <a:pt x="249" y="1185"/>
                      </a:lnTo>
                      <a:lnTo>
                        <a:pt x="225" y="1164"/>
                      </a:lnTo>
                      <a:lnTo>
                        <a:pt x="201" y="1142"/>
                      </a:lnTo>
                      <a:lnTo>
                        <a:pt x="180" y="1119"/>
                      </a:lnTo>
                      <a:lnTo>
                        <a:pt x="159" y="1095"/>
                      </a:lnTo>
                      <a:lnTo>
                        <a:pt x="139" y="1069"/>
                      </a:lnTo>
                      <a:lnTo>
                        <a:pt x="120" y="1044"/>
                      </a:lnTo>
                      <a:lnTo>
                        <a:pt x="103" y="1017"/>
                      </a:lnTo>
                      <a:lnTo>
                        <a:pt x="87" y="988"/>
                      </a:lnTo>
                      <a:lnTo>
                        <a:pt x="72" y="961"/>
                      </a:lnTo>
                      <a:lnTo>
                        <a:pt x="60" y="931"/>
                      </a:lnTo>
                      <a:lnTo>
                        <a:pt x="47" y="901"/>
                      </a:lnTo>
                      <a:lnTo>
                        <a:pt x="37" y="870"/>
                      </a:lnTo>
                      <a:lnTo>
                        <a:pt x="28" y="838"/>
                      </a:lnTo>
                      <a:lnTo>
                        <a:pt x="20" y="806"/>
                      </a:lnTo>
                      <a:lnTo>
                        <a:pt x="15" y="773"/>
                      </a:lnTo>
                      <a:lnTo>
                        <a:pt x="11" y="740"/>
                      </a:lnTo>
                      <a:lnTo>
                        <a:pt x="7" y="706"/>
                      </a:lnTo>
                      <a:lnTo>
                        <a:pt x="6" y="672"/>
                      </a:lnTo>
                      <a:lnTo>
                        <a:pt x="7" y="638"/>
                      </a:lnTo>
                      <a:lnTo>
                        <a:pt x="11" y="604"/>
                      </a:lnTo>
                      <a:lnTo>
                        <a:pt x="15" y="571"/>
                      </a:lnTo>
                      <a:lnTo>
                        <a:pt x="20" y="538"/>
                      </a:lnTo>
                      <a:lnTo>
                        <a:pt x="28" y="506"/>
                      </a:lnTo>
                      <a:lnTo>
                        <a:pt x="37" y="474"/>
                      </a:lnTo>
                      <a:lnTo>
                        <a:pt x="47" y="443"/>
                      </a:lnTo>
                      <a:lnTo>
                        <a:pt x="60" y="413"/>
                      </a:lnTo>
                      <a:lnTo>
                        <a:pt x="72" y="384"/>
                      </a:lnTo>
                      <a:lnTo>
                        <a:pt x="87" y="355"/>
                      </a:lnTo>
                      <a:lnTo>
                        <a:pt x="103" y="327"/>
                      </a:lnTo>
                      <a:lnTo>
                        <a:pt x="120" y="301"/>
                      </a:lnTo>
                      <a:lnTo>
                        <a:pt x="139" y="274"/>
                      </a:lnTo>
                      <a:lnTo>
                        <a:pt x="159" y="249"/>
                      </a:lnTo>
                      <a:lnTo>
                        <a:pt x="180" y="225"/>
                      </a:lnTo>
                      <a:lnTo>
                        <a:pt x="201" y="202"/>
                      </a:lnTo>
                      <a:lnTo>
                        <a:pt x="225" y="180"/>
                      </a:lnTo>
                      <a:lnTo>
                        <a:pt x="249" y="159"/>
                      </a:lnTo>
                      <a:lnTo>
                        <a:pt x="274" y="140"/>
                      </a:lnTo>
                      <a:lnTo>
                        <a:pt x="300" y="121"/>
                      </a:lnTo>
                      <a:lnTo>
                        <a:pt x="327" y="104"/>
                      </a:lnTo>
                      <a:lnTo>
                        <a:pt x="355" y="88"/>
                      </a:lnTo>
                      <a:lnTo>
                        <a:pt x="383" y="73"/>
                      </a:lnTo>
                      <a:lnTo>
                        <a:pt x="413" y="60"/>
                      </a:lnTo>
                      <a:lnTo>
                        <a:pt x="443" y="47"/>
                      </a:lnTo>
                      <a:lnTo>
                        <a:pt x="474" y="38"/>
                      </a:lnTo>
                      <a:lnTo>
                        <a:pt x="506" y="28"/>
                      </a:lnTo>
                      <a:lnTo>
                        <a:pt x="538" y="21"/>
                      </a:lnTo>
                      <a:lnTo>
                        <a:pt x="571" y="15"/>
                      </a:lnTo>
                      <a:lnTo>
                        <a:pt x="604" y="11"/>
                      </a:lnTo>
                      <a:lnTo>
                        <a:pt x="638" y="8"/>
                      </a:lnTo>
                      <a:lnTo>
                        <a:pt x="672" y="8"/>
                      </a:lnTo>
                      <a:lnTo>
                        <a:pt x="706" y="8"/>
                      </a:lnTo>
                      <a:lnTo>
                        <a:pt x="740" y="11"/>
                      </a:lnTo>
                      <a:lnTo>
                        <a:pt x="773" y="15"/>
                      </a:lnTo>
                      <a:lnTo>
                        <a:pt x="806" y="21"/>
                      </a:lnTo>
                      <a:lnTo>
                        <a:pt x="838" y="28"/>
                      </a:lnTo>
                      <a:lnTo>
                        <a:pt x="869" y="38"/>
                      </a:lnTo>
                      <a:lnTo>
                        <a:pt x="900" y="47"/>
                      </a:lnTo>
                      <a:lnTo>
                        <a:pt x="931" y="60"/>
                      </a:lnTo>
                      <a:lnTo>
                        <a:pt x="959" y="73"/>
                      </a:lnTo>
                      <a:lnTo>
                        <a:pt x="988" y="88"/>
                      </a:lnTo>
                      <a:lnTo>
                        <a:pt x="1016" y="104"/>
                      </a:lnTo>
                      <a:lnTo>
                        <a:pt x="1044" y="121"/>
                      </a:lnTo>
                      <a:lnTo>
                        <a:pt x="1069" y="140"/>
                      </a:lnTo>
                      <a:lnTo>
                        <a:pt x="1095" y="159"/>
                      </a:lnTo>
                      <a:lnTo>
                        <a:pt x="1119" y="180"/>
                      </a:lnTo>
                      <a:lnTo>
                        <a:pt x="1142" y="202"/>
                      </a:lnTo>
                      <a:lnTo>
                        <a:pt x="1164" y="225"/>
                      </a:lnTo>
                      <a:lnTo>
                        <a:pt x="1185" y="249"/>
                      </a:lnTo>
                      <a:lnTo>
                        <a:pt x="1204" y="274"/>
                      </a:lnTo>
                      <a:lnTo>
                        <a:pt x="1223" y="301"/>
                      </a:lnTo>
                      <a:lnTo>
                        <a:pt x="1241" y="327"/>
                      </a:lnTo>
                      <a:lnTo>
                        <a:pt x="1257" y="355"/>
                      </a:lnTo>
                      <a:lnTo>
                        <a:pt x="1272" y="384"/>
                      </a:lnTo>
                      <a:lnTo>
                        <a:pt x="1284" y="413"/>
                      </a:lnTo>
                      <a:lnTo>
                        <a:pt x="1296" y="443"/>
                      </a:lnTo>
                      <a:lnTo>
                        <a:pt x="1307" y="474"/>
                      </a:lnTo>
                      <a:lnTo>
                        <a:pt x="1315" y="506"/>
                      </a:lnTo>
                      <a:lnTo>
                        <a:pt x="1323" y="538"/>
                      </a:lnTo>
                      <a:lnTo>
                        <a:pt x="1329" y="571"/>
                      </a:lnTo>
                      <a:lnTo>
                        <a:pt x="1333" y="604"/>
                      </a:lnTo>
                      <a:lnTo>
                        <a:pt x="1335" y="638"/>
                      </a:lnTo>
                      <a:lnTo>
                        <a:pt x="1336" y="672"/>
                      </a:lnTo>
                      <a:close/>
                    </a:path>
                  </a:pathLst>
                </a:custGeom>
                <a:solidFill>
                  <a:srgbClr val="00A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8" name="Freeform 8164">
                  <a:extLst>
                    <a:ext uri="{FF2B5EF4-FFF2-40B4-BE49-F238E27FC236}">
                      <a16:creationId xmlns:a16="http://schemas.microsoft.com/office/drawing/2014/main" xmlns="" id="{7BDE6E8D-C285-4935-8C74-EDB65DFB8A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" y="1410"/>
                  <a:ext cx="135" cy="135"/>
                </a:xfrm>
                <a:custGeom>
                  <a:avLst/>
                  <a:gdLst>
                    <a:gd name="T0" fmla="*/ 807 w 1343"/>
                    <a:gd name="T1" fmla="*/ 1330 h 1344"/>
                    <a:gd name="T2" fmla="*/ 963 w 1343"/>
                    <a:gd name="T3" fmla="*/ 1277 h 1344"/>
                    <a:gd name="T4" fmla="*/ 1099 w 1343"/>
                    <a:gd name="T5" fmla="*/ 1189 h 1344"/>
                    <a:gd name="T6" fmla="*/ 1210 w 1343"/>
                    <a:gd name="T7" fmla="*/ 1073 h 1344"/>
                    <a:gd name="T8" fmla="*/ 1291 w 1343"/>
                    <a:gd name="T9" fmla="*/ 933 h 1344"/>
                    <a:gd name="T10" fmla="*/ 1335 w 1343"/>
                    <a:gd name="T11" fmla="*/ 774 h 1344"/>
                    <a:gd name="T12" fmla="*/ 1340 w 1343"/>
                    <a:gd name="T13" fmla="*/ 604 h 1344"/>
                    <a:gd name="T14" fmla="*/ 1302 w 1343"/>
                    <a:gd name="T15" fmla="*/ 441 h 1344"/>
                    <a:gd name="T16" fmla="*/ 1228 w 1343"/>
                    <a:gd name="T17" fmla="*/ 297 h 1344"/>
                    <a:gd name="T18" fmla="*/ 1122 w 1343"/>
                    <a:gd name="T19" fmla="*/ 175 h 1344"/>
                    <a:gd name="T20" fmla="*/ 991 w 1343"/>
                    <a:gd name="T21" fmla="*/ 82 h 1344"/>
                    <a:gd name="T22" fmla="*/ 839 w 1343"/>
                    <a:gd name="T23" fmla="*/ 22 h 1344"/>
                    <a:gd name="T24" fmla="*/ 672 w 1343"/>
                    <a:gd name="T25" fmla="*/ 0 h 1344"/>
                    <a:gd name="T26" fmla="*/ 504 w 1343"/>
                    <a:gd name="T27" fmla="*/ 22 h 1344"/>
                    <a:gd name="T28" fmla="*/ 352 w 1343"/>
                    <a:gd name="T29" fmla="*/ 82 h 1344"/>
                    <a:gd name="T30" fmla="*/ 220 w 1343"/>
                    <a:gd name="T31" fmla="*/ 175 h 1344"/>
                    <a:gd name="T32" fmla="*/ 115 w 1343"/>
                    <a:gd name="T33" fmla="*/ 297 h 1344"/>
                    <a:gd name="T34" fmla="*/ 40 w 1343"/>
                    <a:gd name="T35" fmla="*/ 441 h 1344"/>
                    <a:gd name="T36" fmla="*/ 3 w 1343"/>
                    <a:gd name="T37" fmla="*/ 604 h 1344"/>
                    <a:gd name="T38" fmla="*/ 7 w 1343"/>
                    <a:gd name="T39" fmla="*/ 774 h 1344"/>
                    <a:gd name="T40" fmla="*/ 53 w 1343"/>
                    <a:gd name="T41" fmla="*/ 933 h 1344"/>
                    <a:gd name="T42" fmla="*/ 134 w 1343"/>
                    <a:gd name="T43" fmla="*/ 1073 h 1344"/>
                    <a:gd name="T44" fmla="*/ 245 w 1343"/>
                    <a:gd name="T45" fmla="*/ 1189 h 1344"/>
                    <a:gd name="T46" fmla="*/ 381 w 1343"/>
                    <a:gd name="T47" fmla="*/ 1277 h 1344"/>
                    <a:gd name="T48" fmla="*/ 537 w 1343"/>
                    <a:gd name="T49" fmla="*/ 1330 h 1344"/>
                    <a:gd name="T50" fmla="*/ 1317 w 1343"/>
                    <a:gd name="T51" fmla="*/ 672 h 1344"/>
                    <a:gd name="T52" fmla="*/ 1297 w 1343"/>
                    <a:gd name="T53" fmla="*/ 833 h 1344"/>
                    <a:gd name="T54" fmla="*/ 1240 w 1343"/>
                    <a:gd name="T55" fmla="*/ 980 h 1344"/>
                    <a:gd name="T56" fmla="*/ 1150 w 1343"/>
                    <a:gd name="T57" fmla="*/ 1106 h 1344"/>
                    <a:gd name="T58" fmla="*/ 1033 w 1343"/>
                    <a:gd name="T59" fmla="*/ 1208 h 1344"/>
                    <a:gd name="T60" fmla="*/ 893 w 1343"/>
                    <a:gd name="T61" fmla="*/ 1279 h 1344"/>
                    <a:gd name="T62" fmla="*/ 738 w 1343"/>
                    <a:gd name="T63" fmla="*/ 1314 h 1344"/>
                    <a:gd name="T64" fmla="*/ 573 w 1343"/>
                    <a:gd name="T65" fmla="*/ 1310 h 1344"/>
                    <a:gd name="T66" fmla="*/ 421 w 1343"/>
                    <a:gd name="T67" fmla="*/ 1267 h 1344"/>
                    <a:gd name="T68" fmla="*/ 285 w 1343"/>
                    <a:gd name="T69" fmla="*/ 1189 h 1344"/>
                    <a:gd name="T70" fmla="*/ 174 w 1343"/>
                    <a:gd name="T71" fmla="*/ 1083 h 1344"/>
                    <a:gd name="T72" fmla="*/ 89 w 1343"/>
                    <a:gd name="T73" fmla="*/ 952 h 1344"/>
                    <a:gd name="T74" fmla="*/ 39 w 1343"/>
                    <a:gd name="T75" fmla="*/ 802 h 1344"/>
                    <a:gd name="T76" fmla="*/ 27 w 1343"/>
                    <a:gd name="T77" fmla="*/ 639 h 1344"/>
                    <a:gd name="T78" fmla="*/ 55 w 1343"/>
                    <a:gd name="T79" fmla="*/ 480 h 1344"/>
                    <a:gd name="T80" fmla="*/ 119 w 1343"/>
                    <a:gd name="T81" fmla="*/ 337 h 1344"/>
                    <a:gd name="T82" fmla="*/ 215 w 1343"/>
                    <a:gd name="T83" fmla="*/ 215 h 1344"/>
                    <a:gd name="T84" fmla="*/ 336 w 1343"/>
                    <a:gd name="T85" fmla="*/ 120 h 1344"/>
                    <a:gd name="T86" fmla="*/ 479 w 1343"/>
                    <a:gd name="T87" fmla="*/ 56 h 1344"/>
                    <a:gd name="T88" fmla="*/ 639 w 1343"/>
                    <a:gd name="T89" fmla="*/ 27 h 1344"/>
                    <a:gd name="T90" fmla="*/ 802 w 1343"/>
                    <a:gd name="T91" fmla="*/ 40 h 1344"/>
                    <a:gd name="T92" fmla="*/ 952 w 1343"/>
                    <a:gd name="T93" fmla="*/ 90 h 1344"/>
                    <a:gd name="T94" fmla="*/ 1083 w 1343"/>
                    <a:gd name="T95" fmla="*/ 174 h 1344"/>
                    <a:gd name="T96" fmla="*/ 1190 w 1343"/>
                    <a:gd name="T97" fmla="*/ 286 h 1344"/>
                    <a:gd name="T98" fmla="*/ 1267 w 1343"/>
                    <a:gd name="T99" fmla="*/ 421 h 1344"/>
                    <a:gd name="T100" fmla="*/ 1310 w 1343"/>
                    <a:gd name="T101" fmla="*/ 574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344">
                      <a:moveTo>
                        <a:pt x="672" y="1344"/>
                      </a:moveTo>
                      <a:lnTo>
                        <a:pt x="706" y="1343"/>
                      </a:lnTo>
                      <a:lnTo>
                        <a:pt x="740" y="1340"/>
                      </a:lnTo>
                      <a:lnTo>
                        <a:pt x="774" y="1335"/>
                      </a:lnTo>
                      <a:lnTo>
                        <a:pt x="807" y="1330"/>
                      </a:lnTo>
                      <a:lnTo>
                        <a:pt x="839" y="1322"/>
                      </a:lnTo>
                      <a:lnTo>
                        <a:pt x="871" y="1313"/>
                      </a:lnTo>
                      <a:lnTo>
                        <a:pt x="902" y="1302"/>
                      </a:lnTo>
                      <a:lnTo>
                        <a:pt x="933" y="1291"/>
                      </a:lnTo>
                      <a:lnTo>
                        <a:pt x="963" y="1277"/>
                      </a:lnTo>
                      <a:lnTo>
                        <a:pt x="991" y="1262"/>
                      </a:lnTo>
                      <a:lnTo>
                        <a:pt x="1019" y="1246"/>
                      </a:lnTo>
                      <a:lnTo>
                        <a:pt x="1047" y="1229"/>
                      </a:lnTo>
                      <a:lnTo>
                        <a:pt x="1073" y="1210"/>
                      </a:lnTo>
                      <a:lnTo>
                        <a:pt x="1099" y="1189"/>
                      </a:lnTo>
                      <a:lnTo>
                        <a:pt x="1122" y="1168"/>
                      </a:lnTo>
                      <a:lnTo>
                        <a:pt x="1146" y="1146"/>
                      </a:lnTo>
                      <a:lnTo>
                        <a:pt x="1168" y="1123"/>
                      </a:lnTo>
                      <a:lnTo>
                        <a:pt x="1190" y="1099"/>
                      </a:lnTo>
                      <a:lnTo>
                        <a:pt x="1210" y="1073"/>
                      </a:lnTo>
                      <a:lnTo>
                        <a:pt x="1228" y="1047"/>
                      </a:lnTo>
                      <a:lnTo>
                        <a:pt x="1246" y="1020"/>
                      </a:lnTo>
                      <a:lnTo>
                        <a:pt x="1262" y="991"/>
                      </a:lnTo>
                      <a:lnTo>
                        <a:pt x="1277" y="963"/>
                      </a:lnTo>
                      <a:lnTo>
                        <a:pt x="1291" y="933"/>
                      </a:lnTo>
                      <a:lnTo>
                        <a:pt x="1302" y="902"/>
                      </a:lnTo>
                      <a:lnTo>
                        <a:pt x="1313" y="871"/>
                      </a:lnTo>
                      <a:lnTo>
                        <a:pt x="1323" y="839"/>
                      </a:lnTo>
                      <a:lnTo>
                        <a:pt x="1330" y="807"/>
                      </a:lnTo>
                      <a:lnTo>
                        <a:pt x="1335" y="774"/>
                      </a:lnTo>
                      <a:lnTo>
                        <a:pt x="1340" y="740"/>
                      </a:lnTo>
                      <a:lnTo>
                        <a:pt x="1343" y="706"/>
                      </a:lnTo>
                      <a:lnTo>
                        <a:pt x="1343" y="672"/>
                      </a:lnTo>
                      <a:lnTo>
                        <a:pt x="1343" y="638"/>
                      </a:lnTo>
                      <a:lnTo>
                        <a:pt x="1340" y="604"/>
                      </a:lnTo>
                      <a:lnTo>
                        <a:pt x="1335" y="570"/>
                      </a:lnTo>
                      <a:lnTo>
                        <a:pt x="1330" y="537"/>
                      </a:lnTo>
                      <a:lnTo>
                        <a:pt x="1323" y="505"/>
                      </a:lnTo>
                      <a:lnTo>
                        <a:pt x="1313" y="473"/>
                      </a:lnTo>
                      <a:lnTo>
                        <a:pt x="1302" y="441"/>
                      </a:lnTo>
                      <a:lnTo>
                        <a:pt x="1291" y="411"/>
                      </a:lnTo>
                      <a:lnTo>
                        <a:pt x="1277" y="381"/>
                      </a:lnTo>
                      <a:lnTo>
                        <a:pt x="1262" y="353"/>
                      </a:lnTo>
                      <a:lnTo>
                        <a:pt x="1246" y="324"/>
                      </a:lnTo>
                      <a:lnTo>
                        <a:pt x="1228" y="297"/>
                      </a:lnTo>
                      <a:lnTo>
                        <a:pt x="1210" y="271"/>
                      </a:lnTo>
                      <a:lnTo>
                        <a:pt x="1190" y="245"/>
                      </a:lnTo>
                      <a:lnTo>
                        <a:pt x="1168" y="221"/>
                      </a:lnTo>
                      <a:lnTo>
                        <a:pt x="1146" y="197"/>
                      </a:lnTo>
                      <a:lnTo>
                        <a:pt x="1122" y="175"/>
                      </a:lnTo>
                      <a:lnTo>
                        <a:pt x="1099" y="155"/>
                      </a:lnTo>
                      <a:lnTo>
                        <a:pt x="1073" y="135"/>
                      </a:lnTo>
                      <a:lnTo>
                        <a:pt x="1047" y="115"/>
                      </a:lnTo>
                      <a:lnTo>
                        <a:pt x="1019" y="98"/>
                      </a:lnTo>
                      <a:lnTo>
                        <a:pt x="991" y="82"/>
                      </a:lnTo>
                      <a:lnTo>
                        <a:pt x="963" y="67"/>
                      </a:lnTo>
                      <a:lnTo>
                        <a:pt x="933" y="54"/>
                      </a:lnTo>
                      <a:lnTo>
                        <a:pt x="902" y="42"/>
                      </a:lnTo>
                      <a:lnTo>
                        <a:pt x="871" y="31"/>
                      </a:lnTo>
                      <a:lnTo>
                        <a:pt x="839" y="22"/>
                      </a:lnTo>
                      <a:lnTo>
                        <a:pt x="807" y="14"/>
                      </a:lnTo>
                      <a:lnTo>
                        <a:pt x="774" y="8"/>
                      </a:lnTo>
                      <a:lnTo>
                        <a:pt x="740" y="4"/>
                      </a:lnTo>
                      <a:lnTo>
                        <a:pt x="706" y="1"/>
                      </a:lnTo>
                      <a:lnTo>
                        <a:pt x="672" y="0"/>
                      </a:lnTo>
                      <a:lnTo>
                        <a:pt x="637" y="1"/>
                      </a:lnTo>
                      <a:lnTo>
                        <a:pt x="603" y="4"/>
                      </a:lnTo>
                      <a:lnTo>
                        <a:pt x="570" y="8"/>
                      </a:lnTo>
                      <a:lnTo>
                        <a:pt x="537" y="14"/>
                      </a:lnTo>
                      <a:lnTo>
                        <a:pt x="504" y="22"/>
                      </a:lnTo>
                      <a:lnTo>
                        <a:pt x="473" y="31"/>
                      </a:lnTo>
                      <a:lnTo>
                        <a:pt x="441" y="42"/>
                      </a:lnTo>
                      <a:lnTo>
                        <a:pt x="411" y="54"/>
                      </a:lnTo>
                      <a:lnTo>
                        <a:pt x="381" y="67"/>
                      </a:lnTo>
                      <a:lnTo>
                        <a:pt x="352" y="82"/>
                      </a:lnTo>
                      <a:lnTo>
                        <a:pt x="324" y="98"/>
                      </a:lnTo>
                      <a:lnTo>
                        <a:pt x="297" y="115"/>
                      </a:lnTo>
                      <a:lnTo>
                        <a:pt x="270" y="135"/>
                      </a:lnTo>
                      <a:lnTo>
                        <a:pt x="245" y="155"/>
                      </a:lnTo>
                      <a:lnTo>
                        <a:pt x="220" y="175"/>
                      </a:lnTo>
                      <a:lnTo>
                        <a:pt x="197" y="197"/>
                      </a:lnTo>
                      <a:lnTo>
                        <a:pt x="175" y="221"/>
                      </a:lnTo>
                      <a:lnTo>
                        <a:pt x="153" y="245"/>
                      </a:lnTo>
                      <a:lnTo>
                        <a:pt x="134" y="271"/>
                      </a:lnTo>
                      <a:lnTo>
                        <a:pt x="115" y="297"/>
                      </a:lnTo>
                      <a:lnTo>
                        <a:pt x="98" y="324"/>
                      </a:lnTo>
                      <a:lnTo>
                        <a:pt x="81" y="353"/>
                      </a:lnTo>
                      <a:lnTo>
                        <a:pt x="66" y="381"/>
                      </a:lnTo>
                      <a:lnTo>
                        <a:pt x="53" y="411"/>
                      </a:lnTo>
                      <a:lnTo>
                        <a:pt x="40" y="441"/>
                      </a:lnTo>
                      <a:lnTo>
                        <a:pt x="31" y="473"/>
                      </a:lnTo>
                      <a:lnTo>
                        <a:pt x="21" y="505"/>
                      </a:lnTo>
                      <a:lnTo>
                        <a:pt x="14" y="537"/>
                      </a:lnTo>
                      <a:lnTo>
                        <a:pt x="7" y="570"/>
                      </a:lnTo>
                      <a:lnTo>
                        <a:pt x="3" y="604"/>
                      </a:lnTo>
                      <a:lnTo>
                        <a:pt x="1" y="638"/>
                      </a:lnTo>
                      <a:lnTo>
                        <a:pt x="0" y="672"/>
                      </a:lnTo>
                      <a:lnTo>
                        <a:pt x="1" y="706"/>
                      </a:lnTo>
                      <a:lnTo>
                        <a:pt x="3" y="740"/>
                      </a:lnTo>
                      <a:lnTo>
                        <a:pt x="7" y="774"/>
                      </a:lnTo>
                      <a:lnTo>
                        <a:pt x="14" y="807"/>
                      </a:lnTo>
                      <a:lnTo>
                        <a:pt x="21" y="839"/>
                      </a:lnTo>
                      <a:lnTo>
                        <a:pt x="31" y="871"/>
                      </a:lnTo>
                      <a:lnTo>
                        <a:pt x="40" y="902"/>
                      </a:lnTo>
                      <a:lnTo>
                        <a:pt x="53" y="933"/>
                      </a:lnTo>
                      <a:lnTo>
                        <a:pt x="66" y="963"/>
                      </a:lnTo>
                      <a:lnTo>
                        <a:pt x="81" y="991"/>
                      </a:lnTo>
                      <a:lnTo>
                        <a:pt x="98" y="1020"/>
                      </a:lnTo>
                      <a:lnTo>
                        <a:pt x="115" y="1047"/>
                      </a:lnTo>
                      <a:lnTo>
                        <a:pt x="134" y="1073"/>
                      </a:lnTo>
                      <a:lnTo>
                        <a:pt x="153" y="1099"/>
                      </a:lnTo>
                      <a:lnTo>
                        <a:pt x="175" y="1123"/>
                      </a:lnTo>
                      <a:lnTo>
                        <a:pt x="197" y="1146"/>
                      </a:lnTo>
                      <a:lnTo>
                        <a:pt x="220" y="1168"/>
                      </a:lnTo>
                      <a:lnTo>
                        <a:pt x="245" y="1189"/>
                      </a:lnTo>
                      <a:lnTo>
                        <a:pt x="270" y="1210"/>
                      </a:lnTo>
                      <a:lnTo>
                        <a:pt x="297" y="1229"/>
                      </a:lnTo>
                      <a:lnTo>
                        <a:pt x="324" y="1246"/>
                      </a:lnTo>
                      <a:lnTo>
                        <a:pt x="352" y="1262"/>
                      </a:lnTo>
                      <a:lnTo>
                        <a:pt x="381" y="1277"/>
                      </a:lnTo>
                      <a:lnTo>
                        <a:pt x="411" y="1291"/>
                      </a:lnTo>
                      <a:lnTo>
                        <a:pt x="441" y="1302"/>
                      </a:lnTo>
                      <a:lnTo>
                        <a:pt x="473" y="1313"/>
                      </a:lnTo>
                      <a:lnTo>
                        <a:pt x="504" y="1322"/>
                      </a:lnTo>
                      <a:lnTo>
                        <a:pt x="537" y="1330"/>
                      </a:lnTo>
                      <a:lnTo>
                        <a:pt x="570" y="1335"/>
                      </a:lnTo>
                      <a:lnTo>
                        <a:pt x="603" y="1340"/>
                      </a:lnTo>
                      <a:lnTo>
                        <a:pt x="637" y="1343"/>
                      </a:lnTo>
                      <a:lnTo>
                        <a:pt x="672" y="1344"/>
                      </a:lnTo>
                      <a:close/>
                      <a:moveTo>
                        <a:pt x="1317" y="672"/>
                      </a:moveTo>
                      <a:lnTo>
                        <a:pt x="1316" y="705"/>
                      </a:lnTo>
                      <a:lnTo>
                        <a:pt x="1314" y="738"/>
                      </a:lnTo>
                      <a:lnTo>
                        <a:pt x="1310" y="770"/>
                      </a:lnTo>
                      <a:lnTo>
                        <a:pt x="1305" y="802"/>
                      </a:lnTo>
                      <a:lnTo>
                        <a:pt x="1297" y="833"/>
                      </a:lnTo>
                      <a:lnTo>
                        <a:pt x="1289" y="864"/>
                      </a:lnTo>
                      <a:lnTo>
                        <a:pt x="1278" y="893"/>
                      </a:lnTo>
                      <a:lnTo>
                        <a:pt x="1267" y="923"/>
                      </a:lnTo>
                      <a:lnTo>
                        <a:pt x="1253" y="952"/>
                      </a:lnTo>
                      <a:lnTo>
                        <a:pt x="1240" y="980"/>
                      </a:lnTo>
                      <a:lnTo>
                        <a:pt x="1224" y="1006"/>
                      </a:lnTo>
                      <a:lnTo>
                        <a:pt x="1208" y="1033"/>
                      </a:lnTo>
                      <a:lnTo>
                        <a:pt x="1190" y="1058"/>
                      </a:lnTo>
                      <a:lnTo>
                        <a:pt x="1170" y="1083"/>
                      </a:lnTo>
                      <a:lnTo>
                        <a:pt x="1150" y="1106"/>
                      </a:lnTo>
                      <a:lnTo>
                        <a:pt x="1129" y="1129"/>
                      </a:lnTo>
                      <a:lnTo>
                        <a:pt x="1106" y="1150"/>
                      </a:lnTo>
                      <a:lnTo>
                        <a:pt x="1083" y="1170"/>
                      </a:lnTo>
                      <a:lnTo>
                        <a:pt x="1059" y="1189"/>
                      </a:lnTo>
                      <a:lnTo>
                        <a:pt x="1033" y="1208"/>
                      </a:lnTo>
                      <a:lnTo>
                        <a:pt x="1006" y="1225"/>
                      </a:lnTo>
                      <a:lnTo>
                        <a:pt x="980" y="1239"/>
                      </a:lnTo>
                      <a:lnTo>
                        <a:pt x="952" y="1254"/>
                      </a:lnTo>
                      <a:lnTo>
                        <a:pt x="923" y="1267"/>
                      </a:lnTo>
                      <a:lnTo>
                        <a:pt x="893" y="1279"/>
                      </a:lnTo>
                      <a:lnTo>
                        <a:pt x="864" y="1288"/>
                      </a:lnTo>
                      <a:lnTo>
                        <a:pt x="833" y="1297"/>
                      </a:lnTo>
                      <a:lnTo>
                        <a:pt x="802" y="1304"/>
                      </a:lnTo>
                      <a:lnTo>
                        <a:pt x="770" y="1310"/>
                      </a:lnTo>
                      <a:lnTo>
                        <a:pt x="738" y="1314"/>
                      </a:lnTo>
                      <a:lnTo>
                        <a:pt x="705" y="1317"/>
                      </a:lnTo>
                      <a:lnTo>
                        <a:pt x="672" y="1317"/>
                      </a:lnTo>
                      <a:lnTo>
                        <a:pt x="639" y="1317"/>
                      </a:lnTo>
                      <a:lnTo>
                        <a:pt x="606" y="1314"/>
                      </a:lnTo>
                      <a:lnTo>
                        <a:pt x="573" y="1310"/>
                      </a:lnTo>
                      <a:lnTo>
                        <a:pt x="542" y="1304"/>
                      </a:lnTo>
                      <a:lnTo>
                        <a:pt x="510" y="1297"/>
                      </a:lnTo>
                      <a:lnTo>
                        <a:pt x="479" y="1288"/>
                      </a:lnTo>
                      <a:lnTo>
                        <a:pt x="449" y="1279"/>
                      </a:lnTo>
                      <a:lnTo>
                        <a:pt x="421" y="1267"/>
                      </a:lnTo>
                      <a:lnTo>
                        <a:pt x="392" y="1254"/>
                      </a:lnTo>
                      <a:lnTo>
                        <a:pt x="364" y="1239"/>
                      </a:lnTo>
                      <a:lnTo>
                        <a:pt x="336" y="1225"/>
                      </a:lnTo>
                      <a:lnTo>
                        <a:pt x="311" y="1208"/>
                      </a:lnTo>
                      <a:lnTo>
                        <a:pt x="285" y="1189"/>
                      </a:lnTo>
                      <a:lnTo>
                        <a:pt x="261" y="1170"/>
                      </a:lnTo>
                      <a:lnTo>
                        <a:pt x="237" y="1150"/>
                      </a:lnTo>
                      <a:lnTo>
                        <a:pt x="215" y="1129"/>
                      </a:lnTo>
                      <a:lnTo>
                        <a:pt x="194" y="1106"/>
                      </a:lnTo>
                      <a:lnTo>
                        <a:pt x="174" y="1083"/>
                      </a:lnTo>
                      <a:lnTo>
                        <a:pt x="154" y="1058"/>
                      </a:lnTo>
                      <a:lnTo>
                        <a:pt x="136" y="1033"/>
                      </a:lnTo>
                      <a:lnTo>
                        <a:pt x="119" y="1006"/>
                      </a:lnTo>
                      <a:lnTo>
                        <a:pt x="103" y="980"/>
                      </a:lnTo>
                      <a:lnTo>
                        <a:pt x="89" y="952"/>
                      </a:lnTo>
                      <a:lnTo>
                        <a:pt x="77" y="923"/>
                      </a:lnTo>
                      <a:lnTo>
                        <a:pt x="65" y="893"/>
                      </a:lnTo>
                      <a:lnTo>
                        <a:pt x="55" y="864"/>
                      </a:lnTo>
                      <a:lnTo>
                        <a:pt x="46" y="833"/>
                      </a:lnTo>
                      <a:lnTo>
                        <a:pt x="39" y="802"/>
                      </a:lnTo>
                      <a:lnTo>
                        <a:pt x="33" y="770"/>
                      </a:lnTo>
                      <a:lnTo>
                        <a:pt x="29" y="738"/>
                      </a:lnTo>
                      <a:lnTo>
                        <a:pt x="27" y="705"/>
                      </a:lnTo>
                      <a:lnTo>
                        <a:pt x="25" y="672"/>
                      </a:lnTo>
                      <a:lnTo>
                        <a:pt x="27" y="639"/>
                      </a:lnTo>
                      <a:lnTo>
                        <a:pt x="29" y="606"/>
                      </a:lnTo>
                      <a:lnTo>
                        <a:pt x="33" y="574"/>
                      </a:lnTo>
                      <a:lnTo>
                        <a:pt x="39" y="542"/>
                      </a:lnTo>
                      <a:lnTo>
                        <a:pt x="46" y="510"/>
                      </a:lnTo>
                      <a:lnTo>
                        <a:pt x="55" y="480"/>
                      </a:lnTo>
                      <a:lnTo>
                        <a:pt x="65" y="450"/>
                      </a:lnTo>
                      <a:lnTo>
                        <a:pt x="77" y="421"/>
                      </a:lnTo>
                      <a:lnTo>
                        <a:pt x="89" y="392"/>
                      </a:lnTo>
                      <a:lnTo>
                        <a:pt x="103" y="364"/>
                      </a:lnTo>
                      <a:lnTo>
                        <a:pt x="119" y="337"/>
                      </a:lnTo>
                      <a:lnTo>
                        <a:pt x="136" y="311"/>
                      </a:lnTo>
                      <a:lnTo>
                        <a:pt x="154" y="286"/>
                      </a:lnTo>
                      <a:lnTo>
                        <a:pt x="174" y="261"/>
                      </a:lnTo>
                      <a:lnTo>
                        <a:pt x="194" y="238"/>
                      </a:lnTo>
                      <a:lnTo>
                        <a:pt x="215" y="215"/>
                      </a:lnTo>
                      <a:lnTo>
                        <a:pt x="237" y="194"/>
                      </a:lnTo>
                      <a:lnTo>
                        <a:pt x="261" y="174"/>
                      </a:lnTo>
                      <a:lnTo>
                        <a:pt x="285" y="155"/>
                      </a:lnTo>
                      <a:lnTo>
                        <a:pt x="311" y="137"/>
                      </a:lnTo>
                      <a:lnTo>
                        <a:pt x="336" y="120"/>
                      </a:lnTo>
                      <a:lnTo>
                        <a:pt x="364" y="105"/>
                      </a:lnTo>
                      <a:lnTo>
                        <a:pt x="392" y="90"/>
                      </a:lnTo>
                      <a:lnTo>
                        <a:pt x="421" y="77"/>
                      </a:lnTo>
                      <a:lnTo>
                        <a:pt x="449" y="65"/>
                      </a:lnTo>
                      <a:lnTo>
                        <a:pt x="479" y="56"/>
                      </a:lnTo>
                      <a:lnTo>
                        <a:pt x="510" y="46"/>
                      </a:lnTo>
                      <a:lnTo>
                        <a:pt x="542" y="40"/>
                      </a:lnTo>
                      <a:lnTo>
                        <a:pt x="573" y="33"/>
                      </a:lnTo>
                      <a:lnTo>
                        <a:pt x="606" y="30"/>
                      </a:lnTo>
                      <a:lnTo>
                        <a:pt x="639" y="27"/>
                      </a:lnTo>
                      <a:lnTo>
                        <a:pt x="672" y="26"/>
                      </a:lnTo>
                      <a:lnTo>
                        <a:pt x="705" y="27"/>
                      </a:lnTo>
                      <a:lnTo>
                        <a:pt x="738" y="30"/>
                      </a:lnTo>
                      <a:lnTo>
                        <a:pt x="770" y="33"/>
                      </a:lnTo>
                      <a:lnTo>
                        <a:pt x="802" y="40"/>
                      </a:lnTo>
                      <a:lnTo>
                        <a:pt x="833" y="46"/>
                      </a:lnTo>
                      <a:lnTo>
                        <a:pt x="864" y="56"/>
                      </a:lnTo>
                      <a:lnTo>
                        <a:pt x="893" y="65"/>
                      </a:lnTo>
                      <a:lnTo>
                        <a:pt x="923" y="77"/>
                      </a:lnTo>
                      <a:lnTo>
                        <a:pt x="952" y="90"/>
                      </a:lnTo>
                      <a:lnTo>
                        <a:pt x="980" y="105"/>
                      </a:lnTo>
                      <a:lnTo>
                        <a:pt x="1006" y="120"/>
                      </a:lnTo>
                      <a:lnTo>
                        <a:pt x="1033" y="137"/>
                      </a:lnTo>
                      <a:lnTo>
                        <a:pt x="1059" y="155"/>
                      </a:lnTo>
                      <a:lnTo>
                        <a:pt x="1083" y="174"/>
                      </a:lnTo>
                      <a:lnTo>
                        <a:pt x="1106" y="194"/>
                      </a:lnTo>
                      <a:lnTo>
                        <a:pt x="1129" y="215"/>
                      </a:lnTo>
                      <a:lnTo>
                        <a:pt x="1150" y="238"/>
                      </a:lnTo>
                      <a:lnTo>
                        <a:pt x="1170" y="261"/>
                      </a:lnTo>
                      <a:lnTo>
                        <a:pt x="1190" y="286"/>
                      </a:lnTo>
                      <a:lnTo>
                        <a:pt x="1208" y="311"/>
                      </a:lnTo>
                      <a:lnTo>
                        <a:pt x="1224" y="337"/>
                      </a:lnTo>
                      <a:lnTo>
                        <a:pt x="1240" y="364"/>
                      </a:lnTo>
                      <a:lnTo>
                        <a:pt x="1253" y="392"/>
                      </a:lnTo>
                      <a:lnTo>
                        <a:pt x="1267" y="421"/>
                      </a:lnTo>
                      <a:lnTo>
                        <a:pt x="1278" y="450"/>
                      </a:lnTo>
                      <a:lnTo>
                        <a:pt x="1289" y="480"/>
                      </a:lnTo>
                      <a:lnTo>
                        <a:pt x="1297" y="510"/>
                      </a:lnTo>
                      <a:lnTo>
                        <a:pt x="1305" y="542"/>
                      </a:lnTo>
                      <a:lnTo>
                        <a:pt x="1310" y="574"/>
                      </a:lnTo>
                      <a:lnTo>
                        <a:pt x="1314" y="606"/>
                      </a:lnTo>
                      <a:lnTo>
                        <a:pt x="1316" y="639"/>
                      </a:lnTo>
                      <a:lnTo>
                        <a:pt x="1317" y="672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49" name="Freeform 8165">
                  <a:extLst>
                    <a:ext uri="{FF2B5EF4-FFF2-40B4-BE49-F238E27FC236}">
                      <a16:creationId xmlns:a16="http://schemas.microsoft.com/office/drawing/2014/main" xmlns="" id="{005A8035-FC7C-4058-9227-404205B34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8" y="1411"/>
                  <a:ext cx="133" cy="133"/>
                </a:xfrm>
                <a:custGeom>
                  <a:avLst/>
                  <a:gdLst>
                    <a:gd name="T0" fmla="*/ 1317 w 1330"/>
                    <a:gd name="T1" fmla="*/ 530 h 1328"/>
                    <a:gd name="T2" fmla="*/ 1266 w 1330"/>
                    <a:gd name="T3" fmla="*/ 376 h 1328"/>
                    <a:gd name="T4" fmla="*/ 1179 w 1330"/>
                    <a:gd name="T5" fmla="*/ 241 h 1328"/>
                    <a:gd name="T6" fmla="*/ 1063 w 1330"/>
                    <a:gd name="T7" fmla="*/ 132 h 1328"/>
                    <a:gd name="T8" fmla="*/ 925 w 1330"/>
                    <a:gd name="T9" fmla="*/ 52 h 1328"/>
                    <a:gd name="T10" fmla="*/ 767 w 1330"/>
                    <a:gd name="T11" fmla="*/ 7 h 1328"/>
                    <a:gd name="T12" fmla="*/ 598 w 1330"/>
                    <a:gd name="T13" fmla="*/ 3 h 1328"/>
                    <a:gd name="T14" fmla="*/ 437 w 1330"/>
                    <a:gd name="T15" fmla="*/ 39 h 1328"/>
                    <a:gd name="T16" fmla="*/ 294 w 1330"/>
                    <a:gd name="T17" fmla="*/ 113 h 1328"/>
                    <a:gd name="T18" fmla="*/ 174 w 1330"/>
                    <a:gd name="T19" fmla="*/ 217 h 1328"/>
                    <a:gd name="T20" fmla="*/ 81 w 1330"/>
                    <a:gd name="T21" fmla="*/ 347 h 1328"/>
                    <a:gd name="T22" fmla="*/ 22 w 1330"/>
                    <a:gd name="T23" fmla="*/ 498 h 1328"/>
                    <a:gd name="T24" fmla="*/ 0 w 1330"/>
                    <a:gd name="T25" fmla="*/ 664 h 1328"/>
                    <a:gd name="T26" fmla="*/ 22 w 1330"/>
                    <a:gd name="T27" fmla="*/ 830 h 1328"/>
                    <a:gd name="T28" fmla="*/ 81 w 1330"/>
                    <a:gd name="T29" fmla="*/ 980 h 1328"/>
                    <a:gd name="T30" fmla="*/ 174 w 1330"/>
                    <a:gd name="T31" fmla="*/ 1111 h 1328"/>
                    <a:gd name="T32" fmla="*/ 294 w 1330"/>
                    <a:gd name="T33" fmla="*/ 1215 h 1328"/>
                    <a:gd name="T34" fmla="*/ 437 w 1330"/>
                    <a:gd name="T35" fmla="*/ 1288 h 1328"/>
                    <a:gd name="T36" fmla="*/ 598 w 1330"/>
                    <a:gd name="T37" fmla="*/ 1325 h 1328"/>
                    <a:gd name="T38" fmla="*/ 767 w 1330"/>
                    <a:gd name="T39" fmla="*/ 1321 h 1328"/>
                    <a:gd name="T40" fmla="*/ 925 w 1330"/>
                    <a:gd name="T41" fmla="*/ 1276 h 1328"/>
                    <a:gd name="T42" fmla="*/ 1063 w 1330"/>
                    <a:gd name="T43" fmla="*/ 1196 h 1328"/>
                    <a:gd name="T44" fmla="*/ 1179 w 1330"/>
                    <a:gd name="T45" fmla="*/ 1087 h 1328"/>
                    <a:gd name="T46" fmla="*/ 1266 w 1330"/>
                    <a:gd name="T47" fmla="*/ 953 h 1328"/>
                    <a:gd name="T48" fmla="*/ 1317 w 1330"/>
                    <a:gd name="T49" fmla="*/ 798 h 1328"/>
                    <a:gd name="T50" fmla="*/ 1292 w 1330"/>
                    <a:gd name="T51" fmla="*/ 664 h 1328"/>
                    <a:gd name="T52" fmla="*/ 1273 w 1330"/>
                    <a:gd name="T53" fmla="*/ 821 h 1328"/>
                    <a:gd name="T54" fmla="*/ 1217 w 1330"/>
                    <a:gd name="T55" fmla="*/ 962 h 1328"/>
                    <a:gd name="T56" fmla="*/ 1130 w 1330"/>
                    <a:gd name="T57" fmla="*/ 1086 h 1328"/>
                    <a:gd name="T58" fmla="*/ 1016 w 1330"/>
                    <a:gd name="T59" fmla="*/ 1184 h 1328"/>
                    <a:gd name="T60" fmla="*/ 881 w 1330"/>
                    <a:gd name="T61" fmla="*/ 1253 h 1328"/>
                    <a:gd name="T62" fmla="*/ 730 w 1330"/>
                    <a:gd name="T63" fmla="*/ 1288 h 1328"/>
                    <a:gd name="T64" fmla="*/ 570 w 1330"/>
                    <a:gd name="T65" fmla="*/ 1284 h 1328"/>
                    <a:gd name="T66" fmla="*/ 422 w 1330"/>
                    <a:gd name="T67" fmla="*/ 1241 h 1328"/>
                    <a:gd name="T68" fmla="*/ 291 w 1330"/>
                    <a:gd name="T69" fmla="*/ 1167 h 1328"/>
                    <a:gd name="T70" fmla="*/ 182 w 1330"/>
                    <a:gd name="T71" fmla="*/ 1062 h 1328"/>
                    <a:gd name="T72" fmla="*/ 100 w 1330"/>
                    <a:gd name="T73" fmla="*/ 936 h 1328"/>
                    <a:gd name="T74" fmla="*/ 51 w 1330"/>
                    <a:gd name="T75" fmla="*/ 791 h 1328"/>
                    <a:gd name="T76" fmla="*/ 40 w 1330"/>
                    <a:gd name="T77" fmla="*/ 632 h 1328"/>
                    <a:gd name="T78" fmla="*/ 67 w 1330"/>
                    <a:gd name="T79" fmla="*/ 478 h 1328"/>
                    <a:gd name="T80" fmla="*/ 129 w 1330"/>
                    <a:gd name="T81" fmla="*/ 339 h 1328"/>
                    <a:gd name="T82" fmla="*/ 223 w 1330"/>
                    <a:gd name="T83" fmla="*/ 221 h 1328"/>
                    <a:gd name="T84" fmla="*/ 341 w 1330"/>
                    <a:gd name="T85" fmla="*/ 128 h 1328"/>
                    <a:gd name="T86" fmla="*/ 480 w 1330"/>
                    <a:gd name="T87" fmla="*/ 66 h 1328"/>
                    <a:gd name="T88" fmla="*/ 633 w 1330"/>
                    <a:gd name="T89" fmla="*/ 38 h 1328"/>
                    <a:gd name="T90" fmla="*/ 792 w 1330"/>
                    <a:gd name="T91" fmla="*/ 50 h 1328"/>
                    <a:gd name="T92" fmla="*/ 937 w 1330"/>
                    <a:gd name="T93" fmla="*/ 99 h 1328"/>
                    <a:gd name="T94" fmla="*/ 1064 w 1330"/>
                    <a:gd name="T95" fmla="*/ 181 h 1328"/>
                    <a:gd name="T96" fmla="*/ 1168 w 1330"/>
                    <a:gd name="T97" fmla="*/ 289 h 1328"/>
                    <a:gd name="T98" fmla="*/ 1243 w 1330"/>
                    <a:gd name="T99" fmla="*/ 420 h 1328"/>
                    <a:gd name="T100" fmla="*/ 1286 w 1330"/>
                    <a:gd name="T101" fmla="*/ 568 h 1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30" h="1328">
                      <a:moveTo>
                        <a:pt x="1330" y="664"/>
                      </a:moveTo>
                      <a:lnTo>
                        <a:pt x="1329" y="630"/>
                      </a:lnTo>
                      <a:lnTo>
                        <a:pt x="1327" y="596"/>
                      </a:lnTo>
                      <a:lnTo>
                        <a:pt x="1323" y="563"/>
                      </a:lnTo>
                      <a:lnTo>
                        <a:pt x="1317" y="530"/>
                      </a:lnTo>
                      <a:lnTo>
                        <a:pt x="1309" y="498"/>
                      </a:lnTo>
                      <a:lnTo>
                        <a:pt x="1301" y="466"/>
                      </a:lnTo>
                      <a:lnTo>
                        <a:pt x="1290" y="435"/>
                      </a:lnTo>
                      <a:lnTo>
                        <a:pt x="1278" y="405"/>
                      </a:lnTo>
                      <a:lnTo>
                        <a:pt x="1266" y="376"/>
                      </a:lnTo>
                      <a:lnTo>
                        <a:pt x="1251" y="347"/>
                      </a:lnTo>
                      <a:lnTo>
                        <a:pt x="1235" y="319"/>
                      </a:lnTo>
                      <a:lnTo>
                        <a:pt x="1217" y="293"/>
                      </a:lnTo>
                      <a:lnTo>
                        <a:pt x="1198" y="266"/>
                      </a:lnTo>
                      <a:lnTo>
                        <a:pt x="1179" y="241"/>
                      </a:lnTo>
                      <a:lnTo>
                        <a:pt x="1158" y="217"/>
                      </a:lnTo>
                      <a:lnTo>
                        <a:pt x="1136" y="194"/>
                      </a:lnTo>
                      <a:lnTo>
                        <a:pt x="1113" y="172"/>
                      </a:lnTo>
                      <a:lnTo>
                        <a:pt x="1089" y="151"/>
                      </a:lnTo>
                      <a:lnTo>
                        <a:pt x="1063" y="132"/>
                      </a:lnTo>
                      <a:lnTo>
                        <a:pt x="1038" y="113"/>
                      </a:lnTo>
                      <a:lnTo>
                        <a:pt x="1011" y="96"/>
                      </a:lnTo>
                      <a:lnTo>
                        <a:pt x="982" y="80"/>
                      </a:lnTo>
                      <a:lnTo>
                        <a:pt x="953" y="65"/>
                      </a:lnTo>
                      <a:lnTo>
                        <a:pt x="925" y="52"/>
                      </a:lnTo>
                      <a:lnTo>
                        <a:pt x="894" y="39"/>
                      </a:lnTo>
                      <a:lnTo>
                        <a:pt x="863" y="30"/>
                      </a:lnTo>
                      <a:lnTo>
                        <a:pt x="832" y="20"/>
                      </a:lnTo>
                      <a:lnTo>
                        <a:pt x="800" y="13"/>
                      </a:lnTo>
                      <a:lnTo>
                        <a:pt x="767" y="7"/>
                      </a:lnTo>
                      <a:lnTo>
                        <a:pt x="734" y="3"/>
                      </a:lnTo>
                      <a:lnTo>
                        <a:pt x="700" y="0"/>
                      </a:lnTo>
                      <a:lnTo>
                        <a:pt x="666" y="0"/>
                      </a:lnTo>
                      <a:lnTo>
                        <a:pt x="632" y="0"/>
                      </a:lnTo>
                      <a:lnTo>
                        <a:pt x="598" y="3"/>
                      </a:lnTo>
                      <a:lnTo>
                        <a:pt x="565" y="7"/>
                      </a:lnTo>
                      <a:lnTo>
                        <a:pt x="532" y="13"/>
                      </a:lnTo>
                      <a:lnTo>
                        <a:pt x="500" y="20"/>
                      </a:lnTo>
                      <a:lnTo>
                        <a:pt x="468" y="30"/>
                      </a:lnTo>
                      <a:lnTo>
                        <a:pt x="437" y="39"/>
                      </a:lnTo>
                      <a:lnTo>
                        <a:pt x="407" y="52"/>
                      </a:lnTo>
                      <a:lnTo>
                        <a:pt x="377" y="65"/>
                      </a:lnTo>
                      <a:lnTo>
                        <a:pt x="349" y="80"/>
                      </a:lnTo>
                      <a:lnTo>
                        <a:pt x="321" y="96"/>
                      </a:lnTo>
                      <a:lnTo>
                        <a:pt x="294" y="113"/>
                      </a:lnTo>
                      <a:lnTo>
                        <a:pt x="268" y="132"/>
                      </a:lnTo>
                      <a:lnTo>
                        <a:pt x="243" y="151"/>
                      </a:lnTo>
                      <a:lnTo>
                        <a:pt x="219" y="172"/>
                      </a:lnTo>
                      <a:lnTo>
                        <a:pt x="195" y="194"/>
                      </a:lnTo>
                      <a:lnTo>
                        <a:pt x="174" y="217"/>
                      </a:lnTo>
                      <a:lnTo>
                        <a:pt x="153" y="241"/>
                      </a:lnTo>
                      <a:lnTo>
                        <a:pt x="132" y="266"/>
                      </a:lnTo>
                      <a:lnTo>
                        <a:pt x="114" y="293"/>
                      </a:lnTo>
                      <a:lnTo>
                        <a:pt x="97" y="319"/>
                      </a:lnTo>
                      <a:lnTo>
                        <a:pt x="81" y="347"/>
                      </a:lnTo>
                      <a:lnTo>
                        <a:pt x="66" y="376"/>
                      </a:lnTo>
                      <a:lnTo>
                        <a:pt x="54" y="405"/>
                      </a:lnTo>
                      <a:lnTo>
                        <a:pt x="41" y="435"/>
                      </a:lnTo>
                      <a:lnTo>
                        <a:pt x="31" y="466"/>
                      </a:lnTo>
                      <a:lnTo>
                        <a:pt x="22" y="498"/>
                      </a:lnTo>
                      <a:lnTo>
                        <a:pt x="14" y="530"/>
                      </a:lnTo>
                      <a:lnTo>
                        <a:pt x="9" y="563"/>
                      </a:lnTo>
                      <a:lnTo>
                        <a:pt x="5" y="596"/>
                      </a:lnTo>
                      <a:lnTo>
                        <a:pt x="1" y="630"/>
                      </a:lnTo>
                      <a:lnTo>
                        <a:pt x="0" y="664"/>
                      </a:lnTo>
                      <a:lnTo>
                        <a:pt x="1" y="698"/>
                      </a:lnTo>
                      <a:lnTo>
                        <a:pt x="5" y="732"/>
                      </a:lnTo>
                      <a:lnTo>
                        <a:pt x="9" y="765"/>
                      </a:lnTo>
                      <a:lnTo>
                        <a:pt x="14" y="798"/>
                      </a:lnTo>
                      <a:lnTo>
                        <a:pt x="22" y="830"/>
                      </a:lnTo>
                      <a:lnTo>
                        <a:pt x="31" y="862"/>
                      </a:lnTo>
                      <a:lnTo>
                        <a:pt x="41" y="893"/>
                      </a:lnTo>
                      <a:lnTo>
                        <a:pt x="54" y="923"/>
                      </a:lnTo>
                      <a:lnTo>
                        <a:pt x="66" y="953"/>
                      </a:lnTo>
                      <a:lnTo>
                        <a:pt x="81" y="980"/>
                      </a:lnTo>
                      <a:lnTo>
                        <a:pt x="97" y="1009"/>
                      </a:lnTo>
                      <a:lnTo>
                        <a:pt x="114" y="1036"/>
                      </a:lnTo>
                      <a:lnTo>
                        <a:pt x="132" y="1061"/>
                      </a:lnTo>
                      <a:lnTo>
                        <a:pt x="153" y="1087"/>
                      </a:lnTo>
                      <a:lnTo>
                        <a:pt x="174" y="1111"/>
                      </a:lnTo>
                      <a:lnTo>
                        <a:pt x="195" y="1134"/>
                      </a:lnTo>
                      <a:lnTo>
                        <a:pt x="219" y="1156"/>
                      </a:lnTo>
                      <a:lnTo>
                        <a:pt x="243" y="1177"/>
                      </a:lnTo>
                      <a:lnTo>
                        <a:pt x="268" y="1196"/>
                      </a:lnTo>
                      <a:lnTo>
                        <a:pt x="294" y="1215"/>
                      </a:lnTo>
                      <a:lnTo>
                        <a:pt x="321" y="1233"/>
                      </a:lnTo>
                      <a:lnTo>
                        <a:pt x="349" y="1248"/>
                      </a:lnTo>
                      <a:lnTo>
                        <a:pt x="377" y="1263"/>
                      </a:lnTo>
                      <a:lnTo>
                        <a:pt x="407" y="1276"/>
                      </a:lnTo>
                      <a:lnTo>
                        <a:pt x="437" y="1288"/>
                      </a:lnTo>
                      <a:lnTo>
                        <a:pt x="468" y="1299"/>
                      </a:lnTo>
                      <a:lnTo>
                        <a:pt x="500" y="1308"/>
                      </a:lnTo>
                      <a:lnTo>
                        <a:pt x="532" y="1316"/>
                      </a:lnTo>
                      <a:lnTo>
                        <a:pt x="565" y="1321"/>
                      </a:lnTo>
                      <a:lnTo>
                        <a:pt x="598" y="1325"/>
                      </a:lnTo>
                      <a:lnTo>
                        <a:pt x="632" y="1327"/>
                      </a:lnTo>
                      <a:lnTo>
                        <a:pt x="666" y="1328"/>
                      </a:lnTo>
                      <a:lnTo>
                        <a:pt x="700" y="1327"/>
                      </a:lnTo>
                      <a:lnTo>
                        <a:pt x="734" y="1325"/>
                      </a:lnTo>
                      <a:lnTo>
                        <a:pt x="767" y="1321"/>
                      </a:lnTo>
                      <a:lnTo>
                        <a:pt x="800" y="1316"/>
                      </a:lnTo>
                      <a:lnTo>
                        <a:pt x="832" y="1308"/>
                      </a:lnTo>
                      <a:lnTo>
                        <a:pt x="863" y="1299"/>
                      </a:lnTo>
                      <a:lnTo>
                        <a:pt x="894" y="1288"/>
                      </a:lnTo>
                      <a:lnTo>
                        <a:pt x="925" y="1276"/>
                      </a:lnTo>
                      <a:lnTo>
                        <a:pt x="953" y="1263"/>
                      </a:lnTo>
                      <a:lnTo>
                        <a:pt x="982" y="1248"/>
                      </a:lnTo>
                      <a:lnTo>
                        <a:pt x="1011" y="1233"/>
                      </a:lnTo>
                      <a:lnTo>
                        <a:pt x="1038" y="1215"/>
                      </a:lnTo>
                      <a:lnTo>
                        <a:pt x="1063" y="1196"/>
                      </a:lnTo>
                      <a:lnTo>
                        <a:pt x="1089" y="1177"/>
                      </a:lnTo>
                      <a:lnTo>
                        <a:pt x="1113" y="1156"/>
                      </a:lnTo>
                      <a:lnTo>
                        <a:pt x="1136" y="1134"/>
                      </a:lnTo>
                      <a:lnTo>
                        <a:pt x="1158" y="1111"/>
                      </a:lnTo>
                      <a:lnTo>
                        <a:pt x="1179" y="1087"/>
                      </a:lnTo>
                      <a:lnTo>
                        <a:pt x="1198" y="1061"/>
                      </a:lnTo>
                      <a:lnTo>
                        <a:pt x="1217" y="1036"/>
                      </a:lnTo>
                      <a:lnTo>
                        <a:pt x="1235" y="1009"/>
                      </a:lnTo>
                      <a:lnTo>
                        <a:pt x="1251" y="980"/>
                      </a:lnTo>
                      <a:lnTo>
                        <a:pt x="1266" y="953"/>
                      </a:lnTo>
                      <a:lnTo>
                        <a:pt x="1278" y="923"/>
                      </a:lnTo>
                      <a:lnTo>
                        <a:pt x="1290" y="893"/>
                      </a:lnTo>
                      <a:lnTo>
                        <a:pt x="1301" y="862"/>
                      </a:lnTo>
                      <a:lnTo>
                        <a:pt x="1309" y="830"/>
                      </a:lnTo>
                      <a:lnTo>
                        <a:pt x="1317" y="798"/>
                      </a:lnTo>
                      <a:lnTo>
                        <a:pt x="1323" y="765"/>
                      </a:lnTo>
                      <a:lnTo>
                        <a:pt x="1327" y="732"/>
                      </a:lnTo>
                      <a:lnTo>
                        <a:pt x="1329" y="698"/>
                      </a:lnTo>
                      <a:lnTo>
                        <a:pt x="1330" y="664"/>
                      </a:lnTo>
                      <a:close/>
                      <a:moveTo>
                        <a:pt x="1292" y="664"/>
                      </a:moveTo>
                      <a:lnTo>
                        <a:pt x="1292" y="696"/>
                      </a:lnTo>
                      <a:lnTo>
                        <a:pt x="1289" y="728"/>
                      </a:lnTo>
                      <a:lnTo>
                        <a:pt x="1286" y="760"/>
                      </a:lnTo>
                      <a:lnTo>
                        <a:pt x="1279" y="791"/>
                      </a:lnTo>
                      <a:lnTo>
                        <a:pt x="1273" y="821"/>
                      </a:lnTo>
                      <a:lnTo>
                        <a:pt x="1264" y="850"/>
                      </a:lnTo>
                      <a:lnTo>
                        <a:pt x="1255" y="879"/>
                      </a:lnTo>
                      <a:lnTo>
                        <a:pt x="1243" y="908"/>
                      </a:lnTo>
                      <a:lnTo>
                        <a:pt x="1230" y="936"/>
                      </a:lnTo>
                      <a:lnTo>
                        <a:pt x="1217" y="962"/>
                      </a:lnTo>
                      <a:lnTo>
                        <a:pt x="1202" y="989"/>
                      </a:lnTo>
                      <a:lnTo>
                        <a:pt x="1186" y="1014"/>
                      </a:lnTo>
                      <a:lnTo>
                        <a:pt x="1168" y="1039"/>
                      </a:lnTo>
                      <a:lnTo>
                        <a:pt x="1149" y="1062"/>
                      </a:lnTo>
                      <a:lnTo>
                        <a:pt x="1130" y="1086"/>
                      </a:lnTo>
                      <a:lnTo>
                        <a:pt x="1109" y="1107"/>
                      </a:lnTo>
                      <a:lnTo>
                        <a:pt x="1088" y="1128"/>
                      </a:lnTo>
                      <a:lnTo>
                        <a:pt x="1064" y="1147"/>
                      </a:lnTo>
                      <a:lnTo>
                        <a:pt x="1041" y="1167"/>
                      </a:lnTo>
                      <a:lnTo>
                        <a:pt x="1016" y="1184"/>
                      </a:lnTo>
                      <a:lnTo>
                        <a:pt x="991" y="1200"/>
                      </a:lnTo>
                      <a:lnTo>
                        <a:pt x="964" y="1215"/>
                      </a:lnTo>
                      <a:lnTo>
                        <a:pt x="937" y="1229"/>
                      </a:lnTo>
                      <a:lnTo>
                        <a:pt x="910" y="1241"/>
                      </a:lnTo>
                      <a:lnTo>
                        <a:pt x="881" y="1253"/>
                      </a:lnTo>
                      <a:lnTo>
                        <a:pt x="852" y="1262"/>
                      </a:lnTo>
                      <a:lnTo>
                        <a:pt x="822" y="1271"/>
                      </a:lnTo>
                      <a:lnTo>
                        <a:pt x="792" y="1278"/>
                      </a:lnTo>
                      <a:lnTo>
                        <a:pt x="761" y="1284"/>
                      </a:lnTo>
                      <a:lnTo>
                        <a:pt x="730" y="1288"/>
                      </a:lnTo>
                      <a:lnTo>
                        <a:pt x="698" y="1290"/>
                      </a:lnTo>
                      <a:lnTo>
                        <a:pt x="666" y="1291"/>
                      </a:lnTo>
                      <a:lnTo>
                        <a:pt x="633" y="1290"/>
                      </a:lnTo>
                      <a:lnTo>
                        <a:pt x="602" y="1288"/>
                      </a:lnTo>
                      <a:lnTo>
                        <a:pt x="570" y="1284"/>
                      </a:lnTo>
                      <a:lnTo>
                        <a:pt x="539" y="1278"/>
                      </a:lnTo>
                      <a:lnTo>
                        <a:pt x="509" y="1271"/>
                      </a:lnTo>
                      <a:lnTo>
                        <a:pt x="480" y="1262"/>
                      </a:lnTo>
                      <a:lnTo>
                        <a:pt x="450" y="1253"/>
                      </a:lnTo>
                      <a:lnTo>
                        <a:pt x="422" y="1241"/>
                      </a:lnTo>
                      <a:lnTo>
                        <a:pt x="394" y="1229"/>
                      </a:lnTo>
                      <a:lnTo>
                        <a:pt x="367" y="1215"/>
                      </a:lnTo>
                      <a:lnTo>
                        <a:pt x="341" y="1200"/>
                      </a:lnTo>
                      <a:lnTo>
                        <a:pt x="316" y="1184"/>
                      </a:lnTo>
                      <a:lnTo>
                        <a:pt x="291" y="1167"/>
                      </a:lnTo>
                      <a:lnTo>
                        <a:pt x="267" y="1147"/>
                      </a:lnTo>
                      <a:lnTo>
                        <a:pt x="244" y="1128"/>
                      </a:lnTo>
                      <a:lnTo>
                        <a:pt x="223" y="1107"/>
                      </a:lnTo>
                      <a:lnTo>
                        <a:pt x="202" y="1086"/>
                      </a:lnTo>
                      <a:lnTo>
                        <a:pt x="182" y="1062"/>
                      </a:lnTo>
                      <a:lnTo>
                        <a:pt x="163" y="1039"/>
                      </a:lnTo>
                      <a:lnTo>
                        <a:pt x="146" y="1014"/>
                      </a:lnTo>
                      <a:lnTo>
                        <a:pt x="129" y="989"/>
                      </a:lnTo>
                      <a:lnTo>
                        <a:pt x="114" y="962"/>
                      </a:lnTo>
                      <a:lnTo>
                        <a:pt x="100" y="936"/>
                      </a:lnTo>
                      <a:lnTo>
                        <a:pt x="88" y="908"/>
                      </a:lnTo>
                      <a:lnTo>
                        <a:pt x="77" y="879"/>
                      </a:lnTo>
                      <a:lnTo>
                        <a:pt x="67" y="850"/>
                      </a:lnTo>
                      <a:lnTo>
                        <a:pt x="59" y="821"/>
                      </a:lnTo>
                      <a:lnTo>
                        <a:pt x="51" y="791"/>
                      </a:lnTo>
                      <a:lnTo>
                        <a:pt x="46" y="760"/>
                      </a:lnTo>
                      <a:lnTo>
                        <a:pt x="42" y="728"/>
                      </a:lnTo>
                      <a:lnTo>
                        <a:pt x="40" y="696"/>
                      </a:lnTo>
                      <a:lnTo>
                        <a:pt x="39" y="664"/>
                      </a:lnTo>
                      <a:lnTo>
                        <a:pt x="40" y="632"/>
                      </a:lnTo>
                      <a:lnTo>
                        <a:pt x="42" y="600"/>
                      </a:lnTo>
                      <a:lnTo>
                        <a:pt x="46" y="568"/>
                      </a:lnTo>
                      <a:lnTo>
                        <a:pt x="51" y="537"/>
                      </a:lnTo>
                      <a:lnTo>
                        <a:pt x="59" y="508"/>
                      </a:lnTo>
                      <a:lnTo>
                        <a:pt x="67" y="478"/>
                      </a:lnTo>
                      <a:lnTo>
                        <a:pt x="77" y="449"/>
                      </a:lnTo>
                      <a:lnTo>
                        <a:pt x="88" y="420"/>
                      </a:lnTo>
                      <a:lnTo>
                        <a:pt x="100" y="393"/>
                      </a:lnTo>
                      <a:lnTo>
                        <a:pt x="114" y="365"/>
                      </a:lnTo>
                      <a:lnTo>
                        <a:pt x="129" y="339"/>
                      </a:lnTo>
                      <a:lnTo>
                        <a:pt x="146" y="314"/>
                      </a:lnTo>
                      <a:lnTo>
                        <a:pt x="163" y="289"/>
                      </a:lnTo>
                      <a:lnTo>
                        <a:pt x="182" y="265"/>
                      </a:lnTo>
                      <a:lnTo>
                        <a:pt x="202" y="243"/>
                      </a:lnTo>
                      <a:lnTo>
                        <a:pt x="223" y="221"/>
                      </a:lnTo>
                      <a:lnTo>
                        <a:pt x="244" y="200"/>
                      </a:lnTo>
                      <a:lnTo>
                        <a:pt x="267" y="181"/>
                      </a:lnTo>
                      <a:lnTo>
                        <a:pt x="291" y="162"/>
                      </a:lnTo>
                      <a:lnTo>
                        <a:pt x="316" y="145"/>
                      </a:lnTo>
                      <a:lnTo>
                        <a:pt x="341" y="128"/>
                      </a:lnTo>
                      <a:lnTo>
                        <a:pt x="367" y="113"/>
                      </a:lnTo>
                      <a:lnTo>
                        <a:pt x="394" y="99"/>
                      </a:lnTo>
                      <a:lnTo>
                        <a:pt x="422" y="86"/>
                      </a:lnTo>
                      <a:lnTo>
                        <a:pt x="450" y="75"/>
                      </a:lnTo>
                      <a:lnTo>
                        <a:pt x="480" y="66"/>
                      </a:lnTo>
                      <a:lnTo>
                        <a:pt x="509" y="57"/>
                      </a:lnTo>
                      <a:lnTo>
                        <a:pt x="539" y="50"/>
                      </a:lnTo>
                      <a:lnTo>
                        <a:pt x="570" y="45"/>
                      </a:lnTo>
                      <a:lnTo>
                        <a:pt x="602" y="40"/>
                      </a:lnTo>
                      <a:lnTo>
                        <a:pt x="633" y="38"/>
                      </a:lnTo>
                      <a:lnTo>
                        <a:pt x="666" y="37"/>
                      </a:lnTo>
                      <a:lnTo>
                        <a:pt x="698" y="38"/>
                      </a:lnTo>
                      <a:lnTo>
                        <a:pt x="730" y="40"/>
                      </a:lnTo>
                      <a:lnTo>
                        <a:pt x="761" y="45"/>
                      </a:lnTo>
                      <a:lnTo>
                        <a:pt x="792" y="50"/>
                      </a:lnTo>
                      <a:lnTo>
                        <a:pt x="822" y="57"/>
                      </a:lnTo>
                      <a:lnTo>
                        <a:pt x="852" y="66"/>
                      </a:lnTo>
                      <a:lnTo>
                        <a:pt x="881" y="75"/>
                      </a:lnTo>
                      <a:lnTo>
                        <a:pt x="910" y="86"/>
                      </a:lnTo>
                      <a:lnTo>
                        <a:pt x="937" y="99"/>
                      </a:lnTo>
                      <a:lnTo>
                        <a:pt x="964" y="113"/>
                      </a:lnTo>
                      <a:lnTo>
                        <a:pt x="991" y="128"/>
                      </a:lnTo>
                      <a:lnTo>
                        <a:pt x="1016" y="145"/>
                      </a:lnTo>
                      <a:lnTo>
                        <a:pt x="1041" y="162"/>
                      </a:lnTo>
                      <a:lnTo>
                        <a:pt x="1064" y="181"/>
                      </a:lnTo>
                      <a:lnTo>
                        <a:pt x="1088" y="200"/>
                      </a:lnTo>
                      <a:lnTo>
                        <a:pt x="1109" y="221"/>
                      </a:lnTo>
                      <a:lnTo>
                        <a:pt x="1130" y="243"/>
                      </a:lnTo>
                      <a:lnTo>
                        <a:pt x="1149" y="265"/>
                      </a:lnTo>
                      <a:lnTo>
                        <a:pt x="1168" y="289"/>
                      </a:lnTo>
                      <a:lnTo>
                        <a:pt x="1186" y="314"/>
                      </a:lnTo>
                      <a:lnTo>
                        <a:pt x="1202" y="339"/>
                      </a:lnTo>
                      <a:lnTo>
                        <a:pt x="1217" y="365"/>
                      </a:lnTo>
                      <a:lnTo>
                        <a:pt x="1230" y="393"/>
                      </a:lnTo>
                      <a:lnTo>
                        <a:pt x="1243" y="420"/>
                      </a:lnTo>
                      <a:lnTo>
                        <a:pt x="1255" y="449"/>
                      </a:lnTo>
                      <a:lnTo>
                        <a:pt x="1264" y="478"/>
                      </a:lnTo>
                      <a:lnTo>
                        <a:pt x="1273" y="508"/>
                      </a:lnTo>
                      <a:lnTo>
                        <a:pt x="1279" y="537"/>
                      </a:lnTo>
                      <a:lnTo>
                        <a:pt x="1286" y="568"/>
                      </a:lnTo>
                      <a:lnTo>
                        <a:pt x="1289" y="600"/>
                      </a:lnTo>
                      <a:lnTo>
                        <a:pt x="1292" y="632"/>
                      </a:lnTo>
                      <a:lnTo>
                        <a:pt x="1292" y="664"/>
                      </a:lnTo>
                      <a:close/>
                    </a:path>
                  </a:pathLst>
                </a:custGeom>
                <a:solidFill>
                  <a:srgbClr val="00AB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0" name="Freeform 8166">
                  <a:extLst>
                    <a:ext uri="{FF2B5EF4-FFF2-40B4-BE49-F238E27FC236}">
                      <a16:creationId xmlns:a16="http://schemas.microsoft.com/office/drawing/2014/main" xmlns="" id="{00896E3C-DEF0-46E6-9ECF-E963424608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0" y="1413"/>
                  <a:ext cx="129" cy="129"/>
                </a:xfrm>
                <a:custGeom>
                  <a:avLst/>
                  <a:gdLst>
                    <a:gd name="T0" fmla="*/ 1280 w 1292"/>
                    <a:gd name="T1" fmla="*/ 516 h 1291"/>
                    <a:gd name="T2" fmla="*/ 1228 w 1292"/>
                    <a:gd name="T3" fmla="*/ 366 h 1291"/>
                    <a:gd name="T4" fmla="*/ 1145 w 1292"/>
                    <a:gd name="T5" fmla="*/ 235 h 1291"/>
                    <a:gd name="T6" fmla="*/ 1034 w 1292"/>
                    <a:gd name="T7" fmla="*/ 129 h 1291"/>
                    <a:gd name="T8" fmla="*/ 898 w 1292"/>
                    <a:gd name="T9" fmla="*/ 51 h 1291"/>
                    <a:gd name="T10" fmla="*/ 745 w 1292"/>
                    <a:gd name="T11" fmla="*/ 7 h 1291"/>
                    <a:gd name="T12" fmla="*/ 581 w 1292"/>
                    <a:gd name="T13" fmla="*/ 4 h 1291"/>
                    <a:gd name="T14" fmla="*/ 424 w 1292"/>
                    <a:gd name="T15" fmla="*/ 39 h 1291"/>
                    <a:gd name="T16" fmla="*/ 286 w 1292"/>
                    <a:gd name="T17" fmla="*/ 111 h 1291"/>
                    <a:gd name="T18" fmla="*/ 169 w 1292"/>
                    <a:gd name="T19" fmla="*/ 212 h 1291"/>
                    <a:gd name="T20" fmla="*/ 79 w 1292"/>
                    <a:gd name="T21" fmla="*/ 338 h 1291"/>
                    <a:gd name="T22" fmla="*/ 21 w 1292"/>
                    <a:gd name="T23" fmla="*/ 484 h 1291"/>
                    <a:gd name="T24" fmla="*/ 0 w 1292"/>
                    <a:gd name="T25" fmla="*/ 646 h 1291"/>
                    <a:gd name="T26" fmla="*/ 21 w 1292"/>
                    <a:gd name="T27" fmla="*/ 807 h 1291"/>
                    <a:gd name="T28" fmla="*/ 79 w 1292"/>
                    <a:gd name="T29" fmla="*/ 954 h 1291"/>
                    <a:gd name="T30" fmla="*/ 169 w 1292"/>
                    <a:gd name="T31" fmla="*/ 1080 h 1291"/>
                    <a:gd name="T32" fmla="*/ 286 w 1292"/>
                    <a:gd name="T33" fmla="*/ 1182 h 1291"/>
                    <a:gd name="T34" fmla="*/ 424 w 1292"/>
                    <a:gd name="T35" fmla="*/ 1253 h 1291"/>
                    <a:gd name="T36" fmla="*/ 581 w 1292"/>
                    <a:gd name="T37" fmla="*/ 1288 h 1291"/>
                    <a:gd name="T38" fmla="*/ 745 w 1292"/>
                    <a:gd name="T39" fmla="*/ 1284 h 1291"/>
                    <a:gd name="T40" fmla="*/ 898 w 1292"/>
                    <a:gd name="T41" fmla="*/ 1241 h 1291"/>
                    <a:gd name="T42" fmla="*/ 1034 w 1292"/>
                    <a:gd name="T43" fmla="*/ 1163 h 1291"/>
                    <a:gd name="T44" fmla="*/ 1145 w 1292"/>
                    <a:gd name="T45" fmla="*/ 1057 h 1291"/>
                    <a:gd name="T46" fmla="*/ 1228 w 1292"/>
                    <a:gd name="T47" fmla="*/ 926 h 1291"/>
                    <a:gd name="T48" fmla="*/ 1280 w 1292"/>
                    <a:gd name="T49" fmla="*/ 776 h 1291"/>
                    <a:gd name="T50" fmla="*/ 1255 w 1292"/>
                    <a:gd name="T51" fmla="*/ 646 h 1291"/>
                    <a:gd name="T52" fmla="*/ 1236 w 1292"/>
                    <a:gd name="T53" fmla="*/ 798 h 1291"/>
                    <a:gd name="T54" fmla="*/ 1182 w 1292"/>
                    <a:gd name="T55" fmla="*/ 936 h 1291"/>
                    <a:gd name="T56" fmla="*/ 1096 w 1292"/>
                    <a:gd name="T57" fmla="*/ 1055 h 1291"/>
                    <a:gd name="T58" fmla="*/ 987 w 1292"/>
                    <a:gd name="T59" fmla="*/ 1150 h 1291"/>
                    <a:gd name="T60" fmla="*/ 856 w 1292"/>
                    <a:gd name="T61" fmla="*/ 1217 h 1291"/>
                    <a:gd name="T62" fmla="*/ 709 w 1292"/>
                    <a:gd name="T63" fmla="*/ 1251 h 1291"/>
                    <a:gd name="T64" fmla="*/ 554 w 1292"/>
                    <a:gd name="T65" fmla="*/ 1246 h 1291"/>
                    <a:gd name="T66" fmla="*/ 410 w 1292"/>
                    <a:gd name="T67" fmla="*/ 1206 h 1291"/>
                    <a:gd name="T68" fmla="*/ 283 w 1292"/>
                    <a:gd name="T69" fmla="*/ 1133 h 1291"/>
                    <a:gd name="T70" fmla="*/ 177 w 1292"/>
                    <a:gd name="T71" fmla="*/ 1032 h 1291"/>
                    <a:gd name="T72" fmla="*/ 98 w 1292"/>
                    <a:gd name="T73" fmla="*/ 909 h 1291"/>
                    <a:gd name="T74" fmla="*/ 52 w 1292"/>
                    <a:gd name="T75" fmla="*/ 768 h 1291"/>
                    <a:gd name="T76" fmla="*/ 40 w 1292"/>
                    <a:gd name="T77" fmla="*/ 615 h 1291"/>
                    <a:gd name="T78" fmla="*/ 66 w 1292"/>
                    <a:gd name="T79" fmla="*/ 465 h 1291"/>
                    <a:gd name="T80" fmla="*/ 127 w 1292"/>
                    <a:gd name="T81" fmla="*/ 331 h 1291"/>
                    <a:gd name="T82" fmla="*/ 217 w 1292"/>
                    <a:gd name="T83" fmla="*/ 216 h 1291"/>
                    <a:gd name="T84" fmla="*/ 332 w 1292"/>
                    <a:gd name="T85" fmla="*/ 127 h 1291"/>
                    <a:gd name="T86" fmla="*/ 466 w 1292"/>
                    <a:gd name="T87" fmla="*/ 66 h 1291"/>
                    <a:gd name="T88" fmla="*/ 615 w 1292"/>
                    <a:gd name="T89" fmla="*/ 39 h 1291"/>
                    <a:gd name="T90" fmla="*/ 769 w 1292"/>
                    <a:gd name="T91" fmla="*/ 51 h 1291"/>
                    <a:gd name="T92" fmla="*/ 910 w 1292"/>
                    <a:gd name="T93" fmla="*/ 98 h 1291"/>
                    <a:gd name="T94" fmla="*/ 1034 w 1292"/>
                    <a:gd name="T95" fmla="*/ 177 h 1291"/>
                    <a:gd name="T96" fmla="*/ 1134 w 1292"/>
                    <a:gd name="T97" fmla="*/ 282 h 1291"/>
                    <a:gd name="T98" fmla="*/ 1207 w 1292"/>
                    <a:gd name="T99" fmla="*/ 410 h 1291"/>
                    <a:gd name="T100" fmla="*/ 1248 w 1292"/>
                    <a:gd name="T101" fmla="*/ 553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92" h="1291">
                      <a:moveTo>
                        <a:pt x="1292" y="646"/>
                      </a:moveTo>
                      <a:lnTo>
                        <a:pt x="1291" y="613"/>
                      </a:lnTo>
                      <a:lnTo>
                        <a:pt x="1289" y="580"/>
                      </a:lnTo>
                      <a:lnTo>
                        <a:pt x="1285" y="548"/>
                      </a:lnTo>
                      <a:lnTo>
                        <a:pt x="1280" y="516"/>
                      </a:lnTo>
                      <a:lnTo>
                        <a:pt x="1272" y="484"/>
                      </a:lnTo>
                      <a:lnTo>
                        <a:pt x="1264" y="454"/>
                      </a:lnTo>
                      <a:lnTo>
                        <a:pt x="1253" y="424"/>
                      </a:lnTo>
                      <a:lnTo>
                        <a:pt x="1242" y="395"/>
                      </a:lnTo>
                      <a:lnTo>
                        <a:pt x="1228" y="366"/>
                      </a:lnTo>
                      <a:lnTo>
                        <a:pt x="1215" y="338"/>
                      </a:lnTo>
                      <a:lnTo>
                        <a:pt x="1199" y="311"/>
                      </a:lnTo>
                      <a:lnTo>
                        <a:pt x="1183" y="285"/>
                      </a:lnTo>
                      <a:lnTo>
                        <a:pt x="1165" y="260"/>
                      </a:lnTo>
                      <a:lnTo>
                        <a:pt x="1145" y="235"/>
                      </a:lnTo>
                      <a:lnTo>
                        <a:pt x="1125" y="212"/>
                      </a:lnTo>
                      <a:lnTo>
                        <a:pt x="1104" y="189"/>
                      </a:lnTo>
                      <a:lnTo>
                        <a:pt x="1081" y="168"/>
                      </a:lnTo>
                      <a:lnTo>
                        <a:pt x="1058" y="148"/>
                      </a:lnTo>
                      <a:lnTo>
                        <a:pt x="1034" y="129"/>
                      </a:lnTo>
                      <a:lnTo>
                        <a:pt x="1008" y="111"/>
                      </a:lnTo>
                      <a:lnTo>
                        <a:pt x="981" y="94"/>
                      </a:lnTo>
                      <a:lnTo>
                        <a:pt x="955" y="79"/>
                      </a:lnTo>
                      <a:lnTo>
                        <a:pt x="927" y="64"/>
                      </a:lnTo>
                      <a:lnTo>
                        <a:pt x="898" y="51"/>
                      </a:lnTo>
                      <a:lnTo>
                        <a:pt x="868" y="39"/>
                      </a:lnTo>
                      <a:lnTo>
                        <a:pt x="839" y="30"/>
                      </a:lnTo>
                      <a:lnTo>
                        <a:pt x="808" y="20"/>
                      </a:lnTo>
                      <a:lnTo>
                        <a:pt x="777" y="14"/>
                      </a:lnTo>
                      <a:lnTo>
                        <a:pt x="745" y="7"/>
                      </a:lnTo>
                      <a:lnTo>
                        <a:pt x="713" y="4"/>
                      </a:lnTo>
                      <a:lnTo>
                        <a:pt x="680" y="1"/>
                      </a:lnTo>
                      <a:lnTo>
                        <a:pt x="647" y="0"/>
                      </a:lnTo>
                      <a:lnTo>
                        <a:pt x="614" y="1"/>
                      </a:lnTo>
                      <a:lnTo>
                        <a:pt x="581" y="4"/>
                      </a:lnTo>
                      <a:lnTo>
                        <a:pt x="548" y="7"/>
                      </a:lnTo>
                      <a:lnTo>
                        <a:pt x="517" y="14"/>
                      </a:lnTo>
                      <a:lnTo>
                        <a:pt x="485" y="20"/>
                      </a:lnTo>
                      <a:lnTo>
                        <a:pt x="454" y="30"/>
                      </a:lnTo>
                      <a:lnTo>
                        <a:pt x="424" y="39"/>
                      </a:lnTo>
                      <a:lnTo>
                        <a:pt x="396" y="51"/>
                      </a:lnTo>
                      <a:lnTo>
                        <a:pt x="367" y="64"/>
                      </a:lnTo>
                      <a:lnTo>
                        <a:pt x="339" y="79"/>
                      </a:lnTo>
                      <a:lnTo>
                        <a:pt x="311" y="94"/>
                      </a:lnTo>
                      <a:lnTo>
                        <a:pt x="286" y="111"/>
                      </a:lnTo>
                      <a:lnTo>
                        <a:pt x="260" y="129"/>
                      </a:lnTo>
                      <a:lnTo>
                        <a:pt x="236" y="148"/>
                      </a:lnTo>
                      <a:lnTo>
                        <a:pt x="212" y="168"/>
                      </a:lnTo>
                      <a:lnTo>
                        <a:pt x="190" y="189"/>
                      </a:lnTo>
                      <a:lnTo>
                        <a:pt x="169" y="212"/>
                      </a:lnTo>
                      <a:lnTo>
                        <a:pt x="149" y="235"/>
                      </a:lnTo>
                      <a:lnTo>
                        <a:pt x="129" y="260"/>
                      </a:lnTo>
                      <a:lnTo>
                        <a:pt x="111" y="285"/>
                      </a:lnTo>
                      <a:lnTo>
                        <a:pt x="94" y="311"/>
                      </a:lnTo>
                      <a:lnTo>
                        <a:pt x="79" y="338"/>
                      </a:lnTo>
                      <a:lnTo>
                        <a:pt x="64" y="366"/>
                      </a:lnTo>
                      <a:lnTo>
                        <a:pt x="52" y="395"/>
                      </a:lnTo>
                      <a:lnTo>
                        <a:pt x="40" y="424"/>
                      </a:lnTo>
                      <a:lnTo>
                        <a:pt x="30" y="454"/>
                      </a:lnTo>
                      <a:lnTo>
                        <a:pt x="21" y="484"/>
                      </a:lnTo>
                      <a:lnTo>
                        <a:pt x="14" y="516"/>
                      </a:lnTo>
                      <a:lnTo>
                        <a:pt x="8" y="548"/>
                      </a:lnTo>
                      <a:lnTo>
                        <a:pt x="4" y="580"/>
                      </a:lnTo>
                      <a:lnTo>
                        <a:pt x="2" y="613"/>
                      </a:lnTo>
                      <a:lnTo>
                        <a:pt x="0" y="646"/>
                      </a:lnTo>
                      <a:lnTo>
                        <a:pt x="2" y="679"/>
                      </a:lnTo>
                      <a:lnTo>
                        <a:pt x="4" y="712"/>
                      </a:lnTo>
                      <a:lnTo>
                        <a:pt x="8" y="744"/>
                      </a:lnTo>
                      <a:lnTo>
                        <a:pt x="14" y="776"/>
                      </a:lnTo>
                      <a:lnTo>
                        <a:pt x="21" y="807"/>
                      </a:lnTo>
                      <a:lnTo>
                        <a:pt x="30" y="838"/>
                      </a:lnTo>
                      <a:lnTo>
                        <a:pt x="40" y="867"/>
                      </a:lnTo>
                      <a:lnTo>
                        <a:pt x="52" y="897"/>
                      </a:lnTo>
                      <a:lnTo>
                        <a:pt x="64" y="926"/>
                      </a:lnTo>
                      <a:lnTo>
                        <a:pt x="79" y="954"/>
                      </a:lnTo>
                      <a:lnTo>
                        <a:pt x="94" y="980"/>
                      </a:lnTo>
                      <a:lnTo>
                        <a:pt x="111" y="1007"/>
                      </a:lnTo>
                      <a:lnTo>
                        <a:pt x="129" y="1032"/>
                      </a:lnTo>
                      <a:lnTo>
                        <a:pt x="149" y="1057"/>
                      </a:lnTo>
                      <a:lnTo>
                        <a:pt x="169" y="1080"/>
                      </a:lnTo>
                      <a:lnTo>
                        <a:pt x="190" y="1103"/>
                      </a:lnTo>
                      <a:lnTo>
                        <a:pt x="212" y="1124"/>
                      </a:lnTo>
                      <a:lnTo>
                        <a:pt x="236" y="1144"/>
                      </a:lnTo>
                      <a:lnTo>
                        <a:pt x="260" y="1163"/>
                      </a:lnTo>
                      <a:lnTo>
                        <a:pt x="286" y="1182"/>
                      </a:lnTo>
                      <a:lnTo>
                        <a:pt x="311" y="1199"/>
                      </a:lnTo>
                      <a:lnTo>
                        <a:pt x="339" y="1213"/>
                      </a:lnTo>
                      <a:lnTo>
                        <a:pt x="367" y="1228"/>
                      </a:lnTo>
                      <a:lnTo>
                        <a:pt x="396" y="1241"/>
                      </a:lnTo>
                      <a:lnTo>
                        <a:pt x="424" y="1253"/>
                      </a:lnTo>
                      <a:lnTo>
                        <a:pt x="454" y="1262"/>
                      </a:lnTo>
                      <a:lnTo>
                        <a:pt x="485" y="1271"/>
                      </a:lnTo>
                      <a:lnTo>
                        <a:pt x="517" y="1278"/>
                      </a:lnTo>
                      <a:lnTo>
                        <a:pt x="548" y="1284"/>
                      </a:lnTo>
                      <a:lnTo>
                        <a:pt x="581" y="1288"/>
                      </a:lnTo>
                      <a:lnTo>
                        <a:pt x="614" y="1291"/>
                      </a:lnTo>
                      <a:lnTo>
                        <a:pt x="647" y="1291"/>
                      </a:lnTo>
                      <a:lnTo>
                        <a:pt x="680" y="1291"/>
                      </a:lnTo>
                      <a:lnTo>
                        <a:pt x="713" y="1288"/>
                      </a:lnTo>
                      <a:lnTo>
                        <a:pt x="745" y="1284"/>
                      </a:lnTo>
                      <a:lnTo>
                        <a:pt x="777" y="1278"/>
                      </a:lnTo>
                      <a:lnTo>
                        <a:pt x="808" y="1271"/>
                      </a:lnTo>
                      <a:lnTo>
                        <a:pt x="839" y="1262"/>
                      </a:lnTo>
                      <a:lnTo>
                        <a:pt x="868" y="1253"/>
                      </a:lnTo>
                      <a:lnTo>
                        <a:pt x="898" y="1241"/>
                      </a:lnTo>
                      <a:lnTo>
                        <a:pt x="927" y="1228"/>
                      </a:lnTo>
                      <a:lnTo>
                        <a:pt x="955" y="1213"/>
                      </a:lnTo>
                      <a:lnTo>
                        <a:pt x="981" y="1199"/>
                      </a:lnTo>
                      <a:lnTo>
                        <a:pt x="1008" y="1182"/>
                      </a:lnTo>
                      <a:lnTo>
                        <a:pt x="1034" y="1163"/>
                      </a:lnTo>
                      <a:lnTo>
                        <a:pt x="1058" y="1144"/>
                      </a:lnTo>
                      <a:lnTo>
                        <a:pt x="1081" y="1124"/>
                      </a:lnTo>
                      <a:lnTo>
                        <a:pt x="1104" y="1103"/>
                      </a:lnTo>
                      <a:lnTo>
                        <a:pt x="1125" y="1080"/>
                      </a:lnTo>
                      <a:lnTo>
                        <a:pt x="1145" y="1057"/>
                      </a:lnTo>
                      <a:lnTo>
                        <a:pt x="1165" y="1032"/>
                      </a:lnTo>
                      <a:lnTo>
                        <a:pt x="1183" y="1007"/>
                      </a:lnTo>
                      <a:lnTo>
                        <a:pt x="1199" y="980"/>
                      </a:lnTo>
                      <a:lnTo>
                        <a:pt x="1215" y="954"/>
                      </a:lnTo>
                      <a:lnTo>
                        <a:pt x="1228" y="926"/>
                      </a:lnTo>
                      <a:lnTo>
                        <a:pt x="1242" y="897"/>
                      </a:lnTo>
                      <a:lnTo>
                        <a:pt x="1253" y="867"/>
                      </a:lnTo>
                      <a:lnTo>
                        <a:pt x="1264" y="838"/>
                      </a:lnTo>
                      <a:lnTo>
                        <a:pt x="1272" y="807"/>
                      </a:lnTo>
                      <a:lnTo>
                        <a:pt x="1280" y="776"/>
                      </a:lnTo>
                      <a:lnTo>
                        <a:pt x="1285" y="744"/>
                      </a:lnTo>
                      <a:lnTo>
                        <a:pt x="1289" y="712"/>
                      </a:lnTo>
                      <a:lnTo>
                        <a:pt x="1291" y="679"/>
                      </a:lnTo>
                      <a:lnTo>
                        <a:pt x="1292" y="646"/>
                      </a:lnTo>
                      <a:close/>
                      <a:moveTo>
                        <a:pt x="1255" y="646"/>
                      </a:moveTo>
                      <a:lnTo>
                        <a:pt x="1254" y="677"/>
                      </a:lnTo>
                      <a:lnTo>
                        <a:pt x="1252" y="708"/>
                      </a:lnTo>
                      <a:lnTo>
                        <a:pt x="1248" y="739"/>
                      </a:lnTo>
                      <a:lnTo>
                        <a:pt x="1242" y="768"/>
                      </a:lnTo>
                      <a:lnTo>
                        <a:pt x="1236" y="798"/>
                      </a:lnTo>
                      <a:lnTo>
                        <a:pt x="1227" y="827"/>
                      </a:lnTo>
                      <a:lnTo>
                        <a:pt x="1218" y="855"/>
                      </a:lnTo>
                      <a:lnTo>
                        <a:pt x="1207" y="882"/>
                      </a:lnTo>
                      <a:lnTo>
                        <a:pt x="1194" y="909"/>
                      </a:lnTo>
                      <a:lnTo>
                        <a:pt x="1182" y="936"/>
                      </a:lnTo>
                      <a:lnTo>
                        <a:pt x="1167" y="961"/>
                      </a:lnTo>
                      <a:lnTo>
                        <a:pt x="1151" y="986"/>
                      </a:lnTo>
                      <a:lnTo>
                        <a:pt x="1134" y="1009"/>
                      </a:lnTo>
                      <a:lnTo>
                        <a:pt x="1116" y="1032"/>
                      </a:lnTo>
                      <a:lnTo>
                        <a:pt x="1096" y="1055"/>
                      </a:lnTo>
                      <a:lnTo>
                        <a:pt x="1076" y="1076"/>
                      </a:lnTo>
                      <a:lnTo>
                        <a:pt x="1056" y="1095"/>
                      </a:lnTo>
                      <a:lnTo>
                        <a:pt x="1034" y="1114"/>
                      </a:lnTo>
                      <a:lnTo>
                        <a:pt x="1010" y="1133"/>
                      </a:lnTo>
                      <a:lnTo>
                        <a:pt x="987" y="1150"/>
                      </a:lnTo>
                      <a:lnTo>
                        <a:pt x="962" y="1166"/>
                      </a:lnTo>
                      <a:lnTo>
                        <a:pt x="937" y="1180"/>
                      </a:lnTo>
                      <a:lnTo>
                        <a:pt x="910" y="1193"/>
                      </a:lnTo>
                      <a:lnTo>
                        <a:pt x="883" y="1206"/>
                      </a:lnTo>
                      <a:lnTo>
                        <a:pt x="856" y="1217"/>
                      </a:lnTo>
                      <a:lnTo>
                        <a:pt x="828" y="1226"/>
                      </a:lnTo>
                      <a:lnTo>
                        <a:pt x="798" y="1235"/>
                      </a:lnTo>
                      <a:lnTo>
                        <a:pt x="769" y="1241"/>
                      </a:lnTo>
                      <a:lnTo>
                        <a:pt x="740" y="1246"/>
                      </a:lnTo>
                      <a:lnTo>
                        <a:pt x="709" y="1251"/>
                      </a:lnTo>
                      <a:lnTo>
                        <a:pt x="678" y="1253"/>
                      </a:lnTo>
                      <a:lnTo>
                        <a:pt x="647" y="1254"/>
                      </a:lnTo>
                      <a:lnTo>
                        <a:pt x="615" y="1253"/>
                      </a:lnTo>
                      <a:lnTo>
                        <a:pt x="584" y="1251"/>
                      </a:lnTo>
                      <a:lnTo>
                        <a:pt x="554" y="1246"/>
                      </a:lnTo>
                      <a:lnTo>
                        <a:pt x="524" y="1241"/>
                      </a:lnTo>
                      <a:lnTo>
                        <a:pt x="495" y="1235"/>
                      </a:lnTo>
                      <a:lnTo>
                        <a:pt x="466" y="1226"/>
                      </a:lnTo>
                      <a:lnTo>
                        <a:pt x="438" y="1217"/>
                      </a:lnTo>
                      <a:lnTo>
                        <a:pt x="410" y="1206"/>
                      </a:lnTo>
                      <a:lnTo>
                        <a:pt x="383" y="1193"/>
                      </a:lnTo>
                      <a:lnTo>
                        <a:pt x="357" y="1180"/>
                      </a:lnTo>
                      <a:lnTo>
                        <a:pt x="332" y="1166"/>
                      </a:lnTo>
                      <a:lnTo>
                        <a:pt x="307" y="1150"/>
                      </a:lnTo>
                      <a:lnTo>
                        <a:pt x="283" y="1133"/>
                      </a:lnTo>
                      <a:lnTo>
                        <a:pt x="260" y="1114"/>
                      </a:lnTo>
                      <a:lnTo>
                        <a:pt x="238" y="1095"/>
                      </a:lnTo>
                      <a:lnTo>
                        <a:pt x="217" y="1076"/>
                      </a:lnTo>
                      <a:lnTo>
                        <a:pt x="196" y="1055"/>
                      </a:lnTo>
                      <a:lnTo>
                        <a:pt x="177" y="1032"/>
                      </a:lnTo>
                      <a:lnTo>
                        <a:pt x="159" y="1009"/>
                      </a:lnTo>
                      <a:lnTo>
                        <a:pt x="142" y="986"/>
                      </a:lnTo>
                      <a:lnTo>
                        <a:pt x="127" y="961"/>
                      </a:lnTo>
                      <a:lnTo>
                        <a:pt x="112" y="936"/>
                      </a:lnTo>
                      <a:lnTo>
                        <a:pt x="98" y="909"/>
                      </a:lnTo>
                      <a:lnTo>
                        <a:pt x="87" y="882"/>
                      </a:lnTo>
                      <a:lnTo>
                        <a:pt x="76" y="855"/>
                      </a:lnTo>
                      <a:lnTo>
                        <a:pt x="66" y="827"/>
                      </a:lnTo>
                      <a:lnTo>
                        <a:pt x="58" y="798"/>
                      </a:lnTo>
                      <a:lnTo>
                        <a:pt x="52" y="768"/>
                      </a:lnTo>
                      <a:lnTo>
                        <a:pt x="46" y="739"/>
                      </a:lnTo>
                      <a:lnTo>
                        <a:pt x="42" y="708"/>
                      </a:lnTo>
                      <a:lnTo>
                        <a:pt x="40" y="677"/>
                      </a:lnTo>
                      <a:lnTo>
                        <a:pt x="39" y="646"/>
                      </a:lnTo>
                      <a:lnTo>
                        <a:pt x="40" y="615"/>
                      </a:lnTo>
                      <a:lnTo>
                        <a:pt x="42" y="584"/>
                      </a:lnTo>
                      <a:lnTo>
                        <a:pt x="46" y="553"/>
                      </a:lnTo>
                      <a:lnTo>
                        <a:pt x="52" y="524"/>
                      </a:lnTo>
                      <a:lnTo>
                        <a:pt x="58" y="494"/>
                      </a:lnTo>
                      <a:lnTo>
                        <a:pt x="66" y="465"/>
                      </a:lnTo>
                      <a:lnTo>
                        <a:pt x="76" y="437"/>
                      </a:lnTo>
                      <a:lnTo>
                        <a:pt x="87" y="410"/>
                      </a:lnTo>
                      <a:lnTo>
                        <a:pt x="98" y="382"/>
                      </a:lnTo>
                      <a:lnTo>
                        <a:pt x="112" y="357"/>
                      </a:lnTo>
                      <a:lnTo>
                        <a:pt x="127" y="331"/>
                      </a:lnTo>
                      <a:lnTo>
                        <a:pt x="142" y="307"/>
                      </a:lnTo>
                      <a:lnTo>
                        <a:pt x="159" y="282"/>
                      </a:lnTo>
                      <a:lnTo>
                        <a:pt x="177" y="260"/>
                      </a:lnTo>
                      <a:lnTo>
                        <a:pt x="196" y="237"/>
                      </a:lnTo>
                      <a:lnTo>
                        <a:pt x="217" y="216"/>
                      </a:lnTo>
                      <a:lnTo>
                        <a:pt x="238" y="196"/>
                      </a:lnTo>
                      <a:lnTo>
                        <a:pt x="260" y="177"/>
                      </a:lnTo>
                      <a:lnTo>
                        <a:pt x="283" y="159"/>
                      </a:lnTo>
                      <a:lnTo>
                        <a:pt x="307" y="143"/>
                      </a:lnTo>
                      <a:lnTo>
                        <a:pt x="332" y="127"/>
                      </a:lnTo>
                      <a:lnTo>
                        <a:pt x="357" y="112"/>
                      </a:lnTo>
                      <a:lnTo>
                        <a:pt x="383" y="98"/>
                      </a:lnTo>
                      <a:lnTo>
                        <a:pt x="410" y="86"/>
                      </a:lnTo>
                      <a:lnTo>
                        <a:pt x="438" y="76"/>
                      </a:lnTo>
                      <a:lnTo>
                        <a:pt x="466" y="66"/>
                      </a:lnTo>
                      <a:lnTo>
                        <a:pt x="495" y="57"/>
                      </a:lnTo>
                      <a:lnTo>
                        <a:pt x="524" y="51"/>
                      </a:lnTo>
                      <a:lnTo>
                        <a:pt x="554" y="46"/>
                      </a:lnTo>
                      <a:lnTo>
                        <a:pt x="584" y="41"/>
                      </a:lnTo>
                      <a:lnTo>
                        <a:pt x="615" y="39"/>
                      </a:lnTo>
                      <a:lnTo>
                        <a:pt x="647" y="38"/>
                      </a:lnTo>
                      <a:lnTo>
                        <a:pt x="678" y="39"/>
                      </a:lnTo>
                      <a:lnTo>
                        <a:pt x="709" y="41"/>
                      </a:lnTo>
                      <a:lnTo>
                        <a:pt x="740" y="46"/>
                      </a:lnTo>
                      <a:lnTo>
                        <a:pt x="769" y="51"/>
                      </a:lnTo>
                      <a:lnTo>
                        <a:pt x="798" y="57"/>
                      </a:lnTo>
                      <a:lnTo>
                        <a:pt x="828" y="66"/>
                      </a:lnTo>
                      <a:lnTo>
                        <a:pt x="856" y="76"/>
                      </a:lnTo>
                      <a:lnTo>
                        <a:pt x="883" y="86"/>
                      </a:lnTo>
                      <a:lnTo>
                        <a:pt x="910" y="98"/>
                      </a:lnTo>
                      <a:lnTo>
                        <a:pt x="937" y="112"/>
                      </a:lnTo>
                      <a:lnTo>
                        <a:pt x="962" y="127"/>
                      </a:lnTo>
                      <a:lnTo>
                        <a:pt x="987" y="143"/>
                      </a:lnTo>
                      <a:lnTo>
                        <a:pt x="1010" y="159"/>
                      </a:lnTo>
                      <a:lnTo>
                        <a:pt x="1034" y="177"/>
                      </a:lnTo>
                      <a:lnTo>
                        <a:pt x="1056" y="196"/>
                      </a:lnTo>
                      <a:lnTo>
                        <a:pt x="1076" y="216"/>
                      </a:lnTo>
                      <a:lnTo>
                        <a:pt x="1096" y="237"/>
                      </a:lnTo>
                      <a:lnTo>
                        <a:pt x="1116" y="260"/>
                      </a:lnTo>
                      <a:lnTo>
                        <a:pt x="1134" y="282"/>
                      </a:lnTo>
                      <a:lnTo>
                        <a:pt x="1151" y="307"/>
                      </a:lnTo>
                      <a:lnTo>
                        <a:pt x="1167" y="331"/>
                      </a:lnTo>
                      <a:lnTo>
                        <a:pt x="1182" y="357"/>
                      </a:lnTo>
                      <a:lnTo>
                        <a:pt x="1194" y="382"/>
                      </a:lnTo>
                      <a:lnTo>
                        <a:pt x="1207" y="410"/>
                      </a:lnTo>
                      <a:lnTo>
                        <a:pt x="1218" y="437"/>
                      </a:lnTo>
                      <a:lnTo>
                        <a:pt x="1227" y="465"/>
                      </a:lnTo>
                      <a:lnTo>
                        <a:pt x="1236" y="494"/>
                      </a:lnTo>
                      <a:lnTo>
                        <a:pt x="1242" y="524"/>
                      </a:lnTo>
                      <a:lnTo>
                        <a:pt x="1248" y="553"/>
                      </a:lnTo>
                      <a:lnTo>
                        <a:pt x="1252" y="584"/>
                      </a:lnTo>
                      <a:lnTo>
                        <a:pt x="1254" y="615"/>
                      </a:lnTo>
                      <a:lnTo>
                        <a:pt x="1255" y="646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1" name="Freeform 8167">
                  <a:extLst>
                    <a:ext uri="{FF2B5EF4-FFF2-40B4-BE49-F238E27FC236}">
                      <a16:creationId xmlns:a16="http://schemas.microsoft.com/office/drawing/2014/main" xmlns="" id="{86B84428-0703-426C-92BB-842CECD3A1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2" y="1415"/>
                  <a:ext cx="125" cy="125"/>
                </a:xfrm>
                <a:custGeom>
                  <a:avLst/>
                  <a:gdLst>
                    <a:gd name="T0" fmla="*/ 1240 w 1253"/>
                    <a:gd name="T1" fmla="*/ 500 h 1254"/>
                    <a:gd name="T2" fmla="*/ 1191 w 1253"/>
                    <a:gd name="T3" fmla="*/ 356 h 1254"/>
                    <a:gd name="T4" fmla="*/ 1110 w 1253"/>
                    <a:gd name="T5" fmla="*/ 228 h 1254"/>
                    <a:gd name="T6" fmla="*/ 1002 w 1253"/>
                    <a:gd name="T7" fmla="*/ 125 h 1254"/>
                    <a:gd name="T8" fmla="*/ 871 w 1253"/>
                    <a:gd name="T9" fmla="*/ 49 h 1254"/>
                    <a:gd name="T10" fmla="*/ 722 w 1253"/>
                    <a:gd name="T11" fmla="*/ 8 h 1254"/>
                    <a:gd name="T12" fmla="*/ 563 w 1253"/>
                    <a:gd name="T13" fmla="*/ 3 h 1254"/>
                    <a:gd name="T14" fmla="*/ 411 w 1253"/>
                    <a:gd name="T15" fmla="*/ 38 h 1254"/>
                    <a:gd name="T16" fmla="*/ 277 w 1253"/>
                    <a:gd name="T17" fmla="*/ 108 h 1254"/>
                    <a:gd name="T18" fmla="*/ 163 w 1253"/>
                    <a:gd name="T19" fmla="*/ 206 h 1254"/>
                    <a:gd name="T20" fmla="*/ 75 w 1253"/>
                    <a:gd name="T21" fmla="*/ 328 h 1254"/>
                    <a:gd name="T22" fmla="*/ 20 w 1253"/>
                    <a:gd name="T23" fmla="*/ 471 h 1254"/>
                    <a:gd name="T24" fmla="*/ 0 w 1253"/>
                    <a:gd name="T25" fmla="*/ 627 h 1254"/>
                    <a:gd name="T26" fmla="*/ 20 w 1253"/>
                    <a:gd name="T27" fmla="*/ 784 h 1254"/>
                    <a:gd name="T28" fmla="*/ 75 w 1253"/>
                    <a:gd name="T29" fmla="*/ 925 h 1254"/>
                    <a:gd name="T30" fmla="*/ 163 w 1253"/>
                    <a:gd name="T31" fmla="*/ 1049 h 1254"/>
                    <a:gd name="T32" fmla="*/ 277 w 1253"/>
                    <a:gd name="T33" fmla="*/ 1147 h 1254"/>
                    <a:gd name="T34" fmla="*/ 411 w 1253"/>
                    <a:gd name="T35" fmla="*/ 1216 h 1254"/>
                    <a:gd name="T36" fmla="*/ 563 w 1253"/>
                    <a:gd name="T37" fmla="*/ 1251 h 1254"/>
                    <a:gd name="T38" fmla="*/ 722 w 1253"/>
                    <a:gd name="T39" fmla="*/ 1247 h 1254"/>
                    <a:gd name="T40" fmla="*/ 871 w 1253"/>
                    <a:gd name="T41" fmla="*/ 1204 h 1254"/>
                    <a:gd name="T42" fmla="*/ 1002 w 1253"/>
                    <a:gd name="T43" fmla="*/ 1130 h 1254"/>
                    <a:gd name="T44" fmla="*/ 1110 w 1253"/>
                    <a:gd name="T45" fmla="*/ 1025 h 1254"/>
                    <a:gd name="T46" fmla="*/ 1191 w 1253"/>
                    <a:gd name="T47" fmla="*/ 899 h 1254"/>
                    <a:gd name="T48" fmla="*/ 1240 w 1253"/>
                    <a:gd name="T49" fmla="*/ 754 h 1254"/>
                    <a:gd name="T50" fmla="*/ 1216 w 1253"/>
                    <a:gd name="T51" fmla="*/ 627 h 1254"/>
                    <a:gd name="T52" fmla="*/ 1197 w 1253"/>
                    <a:gd name="T53" fmla="*/ 774 h 1254"/>
                    <a:gd name="T54" fmla="*/ 1145 w 1253"/>
                    <a:gd name="T55" fmla="*/ 907 h 1254"/>
                    <a:gd name="T56" fmla="*/ 1063 w 1253"/>
                    <a:gd name="T57" fmla="*/ 1023 h 1254"/>
                    <a:gd name="T58" fmla="*/ 956 w 1253"/>
                    <a:gd name="T59" fmla="*/ 1115 h 1254"/>
                    <a:gd name="T60" fmla="*/ 829 w 1253"/>
                    <a:gd name="T61" fmla="*/ 1180 h 1254"/>
                    <a:gd name="T62" fmla="*/ 687 w 1253"/>
                    <a:gd name="T63" fmla="*/ 1213 h 1254"/>
                    <a:gd name="T64" fmla="*/ 537 w 1253"/>
                    <a:gd name="T65" fmla="*/ 1209 h 1254"/>
                    <a:gd name="T66" fmla="*/ 398 w 1253"/>
                    <a:gd name="T67" fmla="*/ 1169 h 1254"/>
                    <a:gd name="T68" fmla="*/ 274 w 1253"/>
                    <a:gd name="T69" fmla="*/ 1099 h 1254"/>
                    <a:gd name="T70" fmla="*/ 172 w 1253"/>
                    <a:gd name="T71" fmla="*/ 1002 h 1254"/>
                    <a:gd name="T72" fmla="*/ 95 w 1253"/>
                    <a:gd name="T73" fmla="*/ 883 h 1254"/>
                    <a:gd name="T74" fmla="*/ 50 w 1253"/>
                    <a:gd name="T75" fmla="*/ 745 h 1254"/>
                    <a:gd name="T76" fmla="*/ 39 w 1253"/>
                    <a:gd name="T77" fmla="*/ 596 h 1254"/>
                    <a:gd name="T78" fmla="*/ 65 w 1253"/>
                    <a:gd name="T79" fmla="*/ 451 h 1254"/>
                    <a:gd name="T80" fmla="*/ 123 w 1253"/>
                    <a:gd name="T81" fmla="*/ 322 h 1254"/>
                    <a:gd name="T82" fmla="*/ 211 w 1253"/>
                    <a:gd name="T83" fmla="*/ 211 h 1254"/>
                    <a:gd name="T84" fmla="*/ 321 w 1253"/>
                    <a:gd name="T85" fmla="*/ 124 h 1254"/>
                    <a:gd name="T86" fmla="*/ 451 w 1253"/>
                    <a:gd name="T87" fmla="*/ 65 h 1254"/>
                    <a:gd name="T88" fmla="*/ 596 w 1253"/>
                    <a:gd name="T89" fmla="*/ 39 h 1254"/>
                    <a:gd name="T90" fmla="*/ 745 w 1253"/>
                    <a:gd name="T91" fmla="*/ 50 h 1254"/>
                    <a:gd name="T92" fmla="*/ 883 w 1253"/>
                    <a:gd name="T93" fmla="*/ 96 h 1254"/>
                    <a:gd name="T94" fmla="*/ 1002 w 1253"/>
                    <a:gd name="T95" fmla="*/ 173 h 1254"/>
                    <a:gd name="T96" fmla="*/ 1099 w 1253"/>
                    <a:gd name="T97" fmla="*/ 275 h 1254"/>
                    <a:gd name="T98" fmla="*/ 1169 w 1253"/>
                    <a:gd name="T99" fmla="*/ 398 h 1254"/>
                    <a:gd name="T100" fmla="*/ 1208 w 1253"/>
                    <a:gd name="T101" fmla="*/ 538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53" h="1254">
                      <a:moveTo>
                        <a:pt x="1253" y="627"/>
                      </a:moveTo>
                      <a:lnTo>
                        <a:pt x="1253" y="595"/>
                      </a:lnTo>
                      <a:lnTo>
                        <a:pt x="1250" y="563"/>
                      </a:lnTo>
                      <a:lnTo>
                        <a:pt x="1247" y="531"/>
                      </a:lnTo>
                      <a:lnTo>
                        <a:pt x="1240" y="500"/>
                      </a:lnTo>
                      <a:lnTo>
                        <a:pt x="1234" y="471"/>
                      </a:lnTo>
                      <a:lnTo>
                        <a:pt x="1225" y="441"/>
                      </a:lnTo>
                      <a:lnTo>
                        <a:pt x="1216" y="412"/>
                      </a:lnTo>
                      <a:lnTo>
                        <a:pt x="1204" y="383"/>
                      </a:lnTo>
                      <a:lnTo>
                        <a:pt x="1191" y="356"/>
                      </a:lnTo>
                      <a:lnTo>
                        <a:pt x="1178" y="328"/>
                      </a:lnTo>
                      <a:lnTo>
                        <a:pt x="1163" y="302"/>
                      </a:lnTo>
                      <a:lnTo>
                        <a:pt x="1147" y="277"/>
                      </a:lnTo>
                      <a:lnTo>
                        <a:pt x="1129" y="252"/>
                      </a:lnTo>
                      <a:lnTo>
                        <a:pt x="1110" y="228"/>
                      </a:lnTo>
                      <a:lnTo>
                        <a:pt x="1091" y="206"/>
                      </a:lnTo>
                      <a:lnTo>
                        <a:pt x="1070" y="184"/>
                      </a:lnTo>
                      <a:lnTo>
                        <a:pt x="1049" y="163"/>
                      </a:lnTo>
                      <a:lnTo>
                        <a:pt x="1025" y="144"/>
                      </a:lnTo>
                      <a:lnTo>
                        <a:pt x="1002" y="125"/>
                      </a:lnTo>
                      <a:lnTo>
                        <a:pt x="977" y="108"/>
                      </a:lnTo>
                      <a:lnTo>
                        <a:pt x="952" y="91"/>
                      </a:lnTo>
                      <a:lnTo>
                        <a:pt x="925" y="76"/>
                      </a:lnTo>
                      <a:lnTo>
                        <a:pt x="898" y="62"/>
                      </a:lnTo>
                      <a:lnTo>
                        <a:pt x="871" y="49"/>
                      </a:lnTo>
                      <a:lnTo>
                        <a:pt x="842" y="38"/>
                      </a:lnTo>
                      <a:lnTo>
                        <a:pt x="813" y="29"/>
                      </a:lnTo>
                      <a:lnTo>
                        <a:pt x="783" y="20"/>
                      </a:lnTo>
                      <a:lnTo>
                        <a:pt x="753" y="13"/>
                      </a:lnTo>
                      <a:lnTo>
                        <a:pt x="722" y="8"/>
                      </a:lnTo>
                      <a:lnTo>
                        <a:pt x="691" y="3"/>
                      </a:lnTo>
                      <a:lnTo>
                        <a:pt x="659" y="1"/>
                      </a:lnTo>
                      <a:lnTo>
                        <a:pt x="627" y="0"/>
                      </a:lnTo>
                      <a:lnTo>
                        <a:pt x="594" y="1"/>
                      </a:lnTo>
                      <a:lnTo>
                        <a:pt x="563" y="3"/>
                      </a:lnTo>
                      <a:lnTo>
                        <a:pt x="531" y="8"/>
                      </a:lnTo>
                      <a:lnTo>
                        <a:pt x="500" y="13"/>
                      </a:lnTo>
                      <a:lnTo>
                        <a:pt x="470" y="20"/>
                      </a:lnTo>
                      <a:lnTo>
                        <a:pt x="441" y="29"/>
                      </a:lnTo>
                      <a:lnTo>
                        <a:pt x="411" y="38"/>
                      </a:lnTo>
                      <a:lnTo>
                        <a:pt x="383" y="49"/>
                      </a:lnTo>
                      <a:lnTo>
                        <a:pt x="355" y="62"/>
                      </a:lnTo>
                      <a:lnTo>
                        <a:pt x="328" y="76"/>
                      </a:lnTo>
                      <a:lnTo>
                        <a:pt x="302" y="91"/>
                      </a:lnTo>
                      <a:lnTo>
                        <a:pt x="277" y="108"/>
                      </a:lnTo>
                      <a:lnTo>
                        <a:pt x="252" y="125"/>
                      </a:lnTo>
                      <a:lnTo>
                        <a:pt x="228" y="144"/>
                      </a:lnTo>
                      <a:lnTo>
                        <a:pt x="205" y="163"/>
                      </a:lnTo>
                      <a:lnTo>
                        <a:pt x="184" y="184"/>
                      </a:lnTo>
                      <a:lnTo>
                        <a:pt x="163" y="206"/>
                      </a:lnTo>
                      <a:lnTo>
                        <a:pt x="143" y="228"/>
                      </a:lnTo>
                      <a:lnTo>
                        <a:pt x="124" y="252"/>
                      </a:lnTo>
                      <a:lnTo>
                        <a:pt x="107" y="277"/>
                      </a:lnTo>
                      <a:lnTo>
                        <a:pt x="90" y="302"/>
                      </a:lnTo>
                      <a:lnTo>
                        <a:pt x="75" y="328"/>
                      </a:lnTo>
                      <a:lnTo>
                        <a:pt x="61" y="356"/>
                      </a:lnTo>
                      <a:lnTo>
                        <a:pt x="49" y="383"/>
                      </a:lnTo>
                      <a:lnTo>
                        <a:pt x="38" y="412"/>
                      </a:lnTo>
                      <a:lnTo>
                        <a:pt x="28" y="441"/>
                      </a:lnTo>
                      <a:lnTo>
                        <a:pt x="20" y="471"/>
                      </a:lnTo>
                      <a:lnTo>
                        <a:pt x="12" y="500"/>
                      </a:lnTo>
                      <a:lnTo>
                        <a:pt x="7" y="531"/>
                      </a:lnTo>
                      <a:lnTo>
                        <a:pt x="3" y="563"/>
                      </a:lnTo>
                      <a:lnTo>
                        <a:pt x="1" y="595"/>
                      </a:lnTo>
                      <a:lnTo>
                        <a:pt x="0" y="627"/>
                      </a:lnTo>
                      <a:lnTo>
                        <a:pt x="1" y="659"/>
                      </a:lnTo>
                      <a:lnTo>
                        <a:pt x="3" y="691"/>
                      </a:lnTo>
                      <a:lnTo>
                        <a:pt x="7" y="723"/>
                      </a:lnTo>
                      <a:lnTo>
                        <a:pt x="12" y="754"/>
                      </a:lnTo>
                      <a:lnTo>
                        <a:pt x="20" y="784"/>
                      </a:lnTo>
                      <a:lnTo>
                        <a:pt x="28" y="813"/>
                      </a:lnTo>
                      <a:lnTo>
                        <a:pt x="38" y="842"/>
                      </a:lnTo>
                      <a:lnTo>
                        <a:pt x="49" y="871"/>
                      </a:lnTo>
                      <a:lnTo>
                        <a:pt x="61" y="899"/>
                      </a:lnTo>
                      <a:lnTo>
                        <a:pt x="75" y="925"/>
                      </a:lnTo>
                      <a:lnTo>
                        <a:pt x="90" y="952"/>
                      </a:lnTo>
                      <a:lnTo>
                        <a:pt x="107" y="977"/>
                      </a:lnTo>
                      <a:lnTo>
                        <a:pt x="124" y="1002"/>
                      </a:lnTo>
                      <a:lnTo>
                        <a:pt x="143" y="1025"/>
                      </a:lnTo>
                      <a:lnTo>
                        <a:pt x="163" y="1049"/>
                      </a:lnTo>
                      <a:lnTo>
                        <a:pt x="184" y="1070"/>
                      </a:lnTo>
                      <a:lnTo>
                        <a:pt x="205" y="1091"/>
                      </a:lnTo>
                      <a:lnTo>
                        <a:pt x="228" y="1110"/>
                      </a:lnTo>
                      <a:lnTo>
                        <a:pt x="252" y="1130"/>
                      </a:lnTo>
                      <a:lnTo>
                        <a:pt x="277" y="1147"/>
                      </a:lnTo>
                      <a:lnTo>
                        <a:pt x="302" y="1163"/>
                      </a:lnTo>
                      <a:lnTo>
                        <a:pt x="328" y="1178"/>
                      </a:lnTo>
                      <a:lnTo>
                        <a:pt x="355" y="1192"/>
                      </a:lnTo>
                      <a:lnTo>
                        <a:pt x="383" y="1204"/>
                      </a:lnTo>
                      <a:lnTo>
                        <a:pt x="411" y="1216"/>
                      </a:lnTo>
                      <a:lnTo>
                        <a:pt x="441" y="1225"/>
                      </a:lnTo>
                      <a:lnTo>
                        <a:pt x="470" y="1234"/>
                      </a:lnTo>
                      <a:lnTo>
                        <a:pt x="500" y="1241"/>
                      </a:lnTo>
                      <a:lnTo>
                        <a:pt x="531" y="1247"/>
                      </a:lnTo>
                      <a:lnTo>
                        <a:pt x="563" y="1251"/>
                      </a:lnTo>
                      <a:lnTo>
                        <a:pt x="594" y="1253"/>
                      </a:lnTo>
                      <a:lnTo>
                        <a:pt x="627" y="1254"/>
                      </a:lnTo>
                      <a:lnTo>
                        <a:pt x="659" y="1253"/>
                      </a:lnTo>
                      <a:lnTo>
                        <a:pt x="691" y="1251"/>
                      </a:lnTo>
                      <a:lnTo>
                        <a:pt x="722" y="1247"/>
                      </a:lnTo>
                      <a:lnTo>
                        <a:pt x="753" y="1241"/>
                      </a:lnTo>
                      <a:lnTo>
                        <a:pt x="783" y="1234"/>
                      </a:lnTo>
                      <a:lnTo>
                        <a:pt x="813" y="1225"/>
                      </a:lnTo>
                      <a:lnTo>
                        <a:pt x="842" y="1216"/>
                      </a:lnTo>
                      <a:lnTo>
                        <a:pt x="871" y="1204"/>
                      </a:lnTo>
                      <a:lnTo>
                        <a:pt x="898" y="1192"/>
                      </a:lnTo>
                      <a:lnTo>
                        <a:pt x="925" y="1178"/>
                      </a:lnTo>
                      <a:lnTo>
                        <a:pt x="952" y="1163"/>
                      </a:lnTo>
                      <a:lnTo>
                        <a:pt x="977" y="1147"/>
                      </a:lnTo>
                      <a:lnTo>
                        <a:pt x="1002" y="1130"/>
                      </a:lnTo>
                      <a:lnTo>
                        <a:pt x="1025" y="1110"/>
                      </a:lnTo>
                      <a:lnTo>
                        <a:pt x="1049" y="1091"/>
                      </a:lnTo>
                      <a:lnTo>
                        <a:pt x="1070" y="1070"/>
                      </a:lnTo>
                      <a:lnTo>
                        <a:pt x="1091" y="1049"/>
                      </a:lnTo>
                      <a:lnTo>
                        <a:pt x="1110" y="1025"/>
                      </a:lnTo>
                      <a:lnTo>
                        <a:pt x="1129" y="1002"/>
                      </a:lnTo>
                      <a:lnTo>
                        <a:pt x="1147" y="977"/>
                      </a:lnTo>
                      <a:lnTo>
                        <a:pt x="1163" y="952"/>
                      </a:lnTo>
                      <a:lnTo>
                        <a:pt x="1178" y="925"/>
                      </a:lnTo>
                      <a:lnTo>
                        <a:pt x="1191" y="899"/>
                      </a:lnTo>
                      <a:lnTo>
                        <a:pt x="1204" y="871"/>
                      </a:lnTo>
                      <a:lnTo>
                        <a:pt x="1216" y="842"/>
                      </a:lnTo>
                      <a:lnTo>
                        <a:pt x="1225" y="813"/>
                      </a:lnTo>
                      <a:lnTo>
                        <a:pt x="1234" y="784"/>
                      </a:lnTo>
                      <a:lnTo>
                        <a:pt x="1240" y="754"/>
                      </a:lnTo>
                      <a:lnTo>
                        <a:pt x="1247" y="723"/>
                      </a:lnTo>
                      <a:lnTo>
                        <a:pt x="1250" y="691"/>
                      </a:lnTo>
                      <a:lnTo>
                        <a:pt x="1253" y="659"/>
                      </a:lnTo>
                      <a:lnTo>
                        <a:pt x="1253" y="627"/>
                      </a:lnTo>
                      <a:close/>
                      <a:moveTo>
                        <a:pt x="1216" y="627"/>
                      </a:moveTo>
                      <a:lnTo>
                        <a:pt x="1215" y="657"/>
                      </a:lnTo>
                      <a:lnTo>
                        <a:pt x="1213" y="687"/>
                      </a:lnTo>
                      <a:lnTo>
                        <a:pt x="1208" y="716"/>
                      </a:lnTo>
                      <a:lnTo>
                        <a:pt x="1204" y="745"/>
                      </a:lnTo>
                      <a:lnTo>
                        <a:pt x="1197" y="774"/>
                      </a:lnTo>
                      <a:lnTo>
                        <a:pt x="1189" y="802"/>
                      </a:lnTo>
                      <a:lnTo>
                        <a:pt x="1180" y="829"/>
                      </a:lnTo>
                      <a:lnTo>
                        <a:pt x="1169" y="856"/>
                      </a:lnTo>
                      <a:lnTo>
                        <a:pt x="1157" y="883"/>
                      </a:lnTo>
                      <a:lnTo>
                        <a:pt x="1145" y="907"/>
                      </a:lnTo>
                      <a:lnTo>
                        <a:pt x="1131" y="933"/>
                      </a:lnTo>
                      <a:lnTo>
                        <a:pt x="1115" y="956"/>
                      </a:lnTo>
                      <a:lnTo>
                        <a:pt x="1099" y="979"/>
                      </a:lnTo>
                      <a:lnTo>
                        <a:pt x="1081" y="1002"/>
                      </a:lnTo>
                      <a:lnTo>
                        <a:pt x="1063" y="1023"/>
                      </a:lnTo>
                      <a:lnTo>
                        <a:pt x="1043" y="1043"/>
                      </a:lnTo>
                      <a:lnTo>
                        <a:pt x="1023" y="1062"/>
                      </a:lnTo>
                      <a:lnTo>
                        <a:pt x="1002" y="1082"/>
                      </a:lnTo>
                      <a:lnTo>
                        <a:pt x="979" y="1099"/>
                      </a:lnTo>
                      <a:lnTo>
                        <a:pt x="956" y="1115"/>
                      </a:lnTo>
                      <a:lnTo>
                        <a:pt x="933" y="1131"/>
                      </a:lnTo>
                      <a:lnTo>
                        <a:pt x="907" y="1144"/>
                      </a:lnTo>
                      <a:lnTo>
                        <a:pt x="883" y="1157"/>
                      </a:lnTo>
                      <a:lnTo>
                        <a:pt x="856" y="1169"/>
                      </a:lnTo>
                      <a:lnTo>
                        <a:pt x="829" y="1180"/>
                      </a:lnTo>
                      <a:lnTo>
                        <a:pt x="802" y="1189"/>
                      </a:lnTo>
                      <a:lnTo>
                        <a:pt x="774" y="1197"/>
                      </a:lnTo>
                      <a:lnTo>
                        <a:pt x="745" y="1204"/>
                      </a:lnTo>
                      <a:lnTo>
                        <a:pt x="716" y="1209"/>
                      </a:lnTo>
                      <a:lnTo>
                        <a:pt x="687" y="1213"/>
                      </a:lnTo>
                      <a:lnTo>
                        <a:pt x="657" y="1215"/>
                      </a:lnTo>
                      <a:lnTo>
                        <a:pt x="627" y="1216"/>
                      </a:lnTo>
                      <a:lnTo>
                        <a:pt x="596" y="1215"/>
                      </a:lnTo>
                      <a:lnTo>
                        <a:pt x="566" y="1213"/>
                      </a:lnTo>
                      <a:lnTo>
                        <a:pt x="537" y="1209"/>
                      </a:lnTo>
                      <a:lnTo>
                        <a:pt x="508" y="1204"/>
                      </a:lnTo>
                      <a:lnTo>
                        <a:pt x="480" y="1197"/>
                      </a:lnTo>
                      <a:lnTo>
                        <a:pt x="451" y="1189"/>
                      </a:lnTo>
                      <a:lnTo>
                        <a:pt x="425" y="1180"/>
                      </a:lnTo>
                      <a:lnTo>
                        <a:pt x="398" y="1169"/>
                      </a:lnTo>
                      <a:lnTo>
                        <a:pt x="371" y="1157"/>
                      </a:lnTo>
                      <a:lnTo>
                        <a:pt x="346" y="1144"/>
                      </a:lnTo>
                      <a:lnTo>
                        <a:pt x="321" y="1131"/>
                      </a:lnTo>
                      <a:lnTo>
                        <a:pt x="298" y="1115"/>
                      </a:lnTo>
                      <a:lnTo>
                        <a:pt x="274" y="1099"/>
                      </a:lnTo>
                      <a:lnTo>
                        <a:pt x="252" y="1082"/>
                      </a:lnTo>
                      <a:lnTo>
                        <a:pt x="231" y="1062"/>
                      </a:lnTo>
                      <a:lnTo>
                        <a:pt x="211" y="1043"/>
                      </a:lnTo>
                      <a:lnTo>
                        <a:pt x="190" y="1023"/>
                      </a:lnTo>
                      <a:lnTo>
                        <a:pt x="172" y="1002"/>
                      </a:lnTo>
                      <a:lnTo>
                        <a:pt x="155" y="979"/>
                      </a:lnTo>
                      <a:lnTo>
                        <a:pt x="138" y="956"/>
                      </a:lnTo>
                      <a:lnTo>
                        <a:pt x="123" y="933"/>
                      </a:lnTo>
                      <a:lnTo>
                        <a:pt x="109" y="907"/>
                      </a:lnTo>
                      <a:lnTo>
                        <a:pt x="95" y="883"/>
                      </a:lnTo>
                      <a:lnTo>
                        <a:pt x="84" y="856"/>
                      </a:lnTo>
                      <a:lnTo>
                        <a:pt x="73" y="829"/>
                      </a:lnTo>
                      <a:lnTo>
                        <a:pt x="65" y="802"/>
                      </a:lnTo>
                      <a:lnTo>
                        <a:pt x="56" y="774"/>
                      </a:lnTo>
                      <a:lnTo>
                        <a:pt x="50" y="745"/>
                      </a:lnTo>
                      <a:lnTo>
                        <a:pt x="44" y="716"/>
                      </a:lnTo>
                      <a:lnTo>
                        <a:pt x="41" y="687"/>
                      </a:lnTo>
                      <a:lnTo>
                        <a:pt x="39" y="657"/>
                      </a:lnTo>
                      <a:lnTo>
                        <a:pt x="38" y="627"/>
                      </a:lnTo>
                      <a:lnTo>
                        <a:pt x="39" y="596"/>
                      </a:lnTo>
                      <a:lnTo>
                        <a:pt x="41" y="566"/>
                      </a:lnTo>
                      <a:lnTo>
                        <a:pt x="44" y="538"/>
                      </a:lnTo>
                      <a:lnTo>
                        <a:pt x="50" y="508"/>
                      </a:lnTo>
                      <a:lnTo>
                        <a:pt x="56" y="480"/>
                      </a:lnTo>
                      <a:lnTo>
                        <a:pt x="65" y="451"/>
                      </a:lnTo>
                      <a:lnTo>
                        <a:pt x="73" y="425"/>
                      </a:lnTo>
                      <a:lnTo>
                        <a:pt x="84" y="398"/>
                      </a:lnTo>
                      <a:lnTo>
                        <a:pt x="95" y="372"/>
                      </a:lnTo>
                      <a:lnTo>
                        <a:pt x="109" y="346"/>
                      </a:lnTo>
                      <a:lnTo>
                        <a:pt x="123" y="322"/>
                      </a:lnTo>
                      <a:lnTo>
                        <a:pt x="138" y="298"/>
                      </a:lnTo>
                      <a:lnTo>
                        <a:pt x="155" y="275"/>
                      </a:lnTo>
                      <a:lnTo>
                        <a:pt x="172" y="252"/>
                      </a:lnTo>
                      <a:lnTo>
                        <a:pt x="190" y="231"/>
                      </a:lnTo>
                      <a:lnTo>
                        <a:pt x="211" y="211"/>
                      </a:lnTo>
                      <a:lnTo>
                        <a:pt x="231" y="192"/>
                      </a:lnTo>
                      <a:lnTo>
                        <a:pt x="252" y="173"/>
                      </a:lnTo>
                      <a:lnTo>
                        <a:pt x="274" y="156"/>
                      </a:lnTo>
                      <a:lnTo>
                        <a:pt x="298" y="138"/>
                      </a:lnTo>
                      <a:lnTo>
                        <a:pt x="321" y="124"/>
                      </a:lnTo>
                      <a:lnTo>
                        <a:pt x="346" y="110"/>
                      </a:lnTo>
                      <a:lnTo>
                        <a:pt x="371" y="96"/>
                      </a:lnTo>
                      <a:lnTo>
                        <a:pt x="398" y="84"/>
                      </a:lnTo>
                      <a:lnTo>
                        <a:pt x="425" y="74"/>
                      </a:lnTo>
                      <a:lnTo>
                        <a:pt x="451" y="65"/>
                      </a:lnTo>
                      <a:lnTo>
                        <a:pt x="480" y="57"/>
                      </a:lnTo>
                      <a:lnTo>
                        <a:pt x="508" y="50"/>
                      </a:lnTo>
                      <a:lnTo>
                        <a:pt x="537" y="45"/>
                      </a:lnTo>
                      <a:lnTo>
                        <a:pt x="566" y="42"/>
                      </a:lnTo>
                      <a:lnTo>
                        <a:pt x="596" y="39"/>
                      </a:lnTo>
                      <a:lnTo>
                        <a:pt x="627" y="38"/>
                      </a:lnTo>
                      <a:lnTo>
                        <a:pt x="657" y="39"/>
                      </a:lnTo>
                      <a:lnTo>
                        <a:pt x="687" y="42"/>
                      </a:lnTo>
                      <a:lnTo>
                        <a:pt x="716" y="45"/>
                      </a:lnTo>
                      <a:lnTo>
                        <a:pt x="745" y="50"/>
                      </a:lnTo>
                      <a:lnTo>
                        <a:pt x="774" y="57"/>
                      </a:lnTo>
                      <a:lnTo>
                        <a:pt x="802" y="65"/>
                      </a:lnTo>
                      <a:lnTo>
                        <a:pt x="829" y="74"/>
                      </a:lnTo>
                      <a:lnTo>
                        <a:pt x="856" y="84"/>
                      </a:lnTo>
                      <a:lnTo>
                        <a:pt x="883" y="96"/>
                      </a:lnTo>
                      <a:lnTo>
                        <a:pt x="907" y="110"/>
                      </a:lnTo>
                      <a:lnTo>
                        <a:pt x="933" y="124"/>
                      </a:lnTo>
                      <a:lnTo>
                        <a:pt x="956" y="138"/>
                      </a:lnTo>
                      <a:lnTo>
                        <a:pt x="979" y="156"/>
                      </a:lnTo>
                      <a:lnTo>
                        <a:pt x="1002" y="173"/>
                      </a:lnTo>
                      <a:lnTo>
                        <a:pt x="1023" y="192"/>
                      </a:lnTo>
                      <a:lnTo>
                        <a:pt x="1043" y="211"/>
                      </a:lnTo>
                      <a:lnTo>
                        <a:pt x="1063" y="231"/>
                      </a:lnTo>
                      <a:lnTo>
                        <a:pt x="1081" y="252"/>
                      </a:lnTo>
                      <a:lnTo>
                        <a:pt x="1099" y="275"/>
                      </a:lnTo>
                      <a:lnTo>
                        <a:pt x="1115" y="298"/>
                      </a:lnTo>
                      <a:lnTo>
                        <a:pt x="1131" y="322"/>
                      </a:lnTo>
                      <a:lnTo>
                        <a:pt x="1145" y="346"/>
                      </a:lnTo>
                      <a:lnTo>
                        <a:pt x="1157" y="372"/>
                      </a:lnTo>
                      <a:lnTo>
                        <a:pt x="1169" y="398"/>
                      </a:lnTo>
                      <a:lnTo>
                        <a:pt x="1180" y="425"/>
                      </a:lnTo>
                      <a:lnTo>
                        <a:pt x="1189" y="451"/>
                      </a:lnTo>
                      <a:lnTo>
                        <a:pt x="1197" y="480"/>
                      </a:lnTo>
                      <a:lnTo>
                        <a:pt x="1204" y="508"/>
                      </a:lnTo>
                      <a:lnTo>
                        <a:pt x="1208" y="538"/>
                      </a:lnTo>
                      <a:lnTo>
                        <a:pt x="1213" y="566"/>
                      </a:lnTo>
                      <a:lnTo>
                        <a:pt x="1215" y="596"/>
                      </a:lnTo>
                      <a:lnTo>
                        <a:pt x="1216" y="627"/>
                      </a:lnTo>
                      <a:close/>
                    </a:path>
                  </a:pathLst>
                </a:custGeom>
                <a:solidFill>
                  <a:srgbClr val="10A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2" name="Freeform 8168">
                  <a:extLst>
                    <a:ext uri="{FF2B5EF4-FFF2-40B4-BE49-F238E27FC236}">
                      <a16:creationId xmlns:a16="http://schemas.microsoft.com/office/drawing/2014/main" xmlns="" id="{7104091A-B023-464E-AAFF-F8EF95373B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" y="1417"/>
                  <a:ext cx="122" cy="121"/>
                </a:xfrm>
                <a:custGeom>
                  <a:avLst/>
                  <a:gdLst>
                    <a:gd name="T0" fmla="*/ 1203 w 1216"/>
                    <a:gd name="T1" fmla="*/ 486 h 1216"/>
                    <a:gd name="T2" fmla="*/ 1155 w 1216"/>
                    <a:gd name="T3" fmla="*/ 344 h 1216"/>
                    <a:gd name="T4" fmla="*/ 1077 w 1216"/>
                    <a:gd name="T5" fmla="*/ 222 h 1216"/>
                    <a:gd name="T6" fmla="*/ 971 w 1216"/>
                    <a:gd name="T7" fmla="*/ 121 h 1216"/>
                    <a:gd name="T8" fmla="*/ 844 w 1216"/>
                    <a:gd name="T9" fmla="*/ 48 h 1216"/>
                    <a:gd name="T10" fmla="*/ 701 w 1216"/>
                    <a:gd name="T11" fmla="*/ 8 h 1216"/>
                    <a:gd name="T12" fmla="*/ 545 w 1216"/>
                    <a:gd name="T13" fmla="*/ 3 h 1216"/>
                    <a:gd name="T14" fmla="*/ 399 w 1216"/>
                    <a:gd name="T15" fmla="*/ 38 h 1216"/>
                    <a:gd name="T16" fmla="*/ 268 w 1216"/>
                    <a:gd name="T17" fmla="*/ 105 h 1216"/>
                    <a:gd name="T18" fmla="*/ 157 w 1216"/>
                    <a:gd name="T19" fmla="*/ 199 h 1216"/>
                    <a:gd name="T20" fmla="*/ 73 w 1216"/>
                    <a:gd name="T21" fmla="*/ 319 h 1216"/>
                    <a:gd name="T22" fmla="*/ 19 w 1216"/>
                    <a:gd name="T23" fmla="*/ 456 h 1216"/>
                    <a:gd name="T24" fmla="*/ 0 w 1216"/>
                    <a:gd name="T25" fmla="*/ 608 h 1216"/>
                    <a:gd name="T26" fmla="*/ 19 w 1216"/>
                    <a:gd name="T27" fmla="*/ 760 h 1216"/>
                    <a:gd name="T28" fmla="*/ 73 w 1216"/>
                    <a:gd name="T29" fmla="*/ 898 h 1216"/>
                    <a:gd name="T30" fmla="*/ 157 w 1216"/>
                    <a:gd name="T31" fmla="*/ 1017 h 1216"/>
                    <a:gd name="T32" fmla="*/ 268 w 1216"/>
                    <a:gd name="T33" fmla="*/ 1112 h 1216"/>
                    <a:gd name="T34" fmla="*/ 399 w 1216"/>
                    <a:gd name="T35" fmla="*/ 1179 h 1216"/>
                    <a:gd name="T36" fmla="*/ 545 w 1216"/>
                    <a:gd name="T37" fmla="*/ 1213 h 1216"/>
                    <a:gd name="T38" fmla="*/ 701 w 1216"/>
                    <a:gd name="T39" fmla="*/ 1208 h 1216"/>
                    <a:gd name="T40" fmla="*/ 844 w 1216"/>
                    <a:gd name="T41" fmla="*/ 1168 h 1216"/>
                    <a:gd name="T42" fmla="*/ 971 w 1216"/>
                    <a:gd name="T43" fmla="*/ 1095 h 1216"/>
                    <a:gd name="T44" fmla="*/ 1077 w 1216"/>
                    <a:gd name="T45" fmla="*/ 994 h 1216"/>
                    <a:gd name="T46" fmla="*/ 1155 w 1216"/>
                    <a:gd name="T47" fmla="*/ 871 h 1216"/>
                    <a:gd name="T48" fmla="*/ 1203 w 1216"/>
                    <a:gd name="T49" fmla="*/ 730 h 1216"/>
                    <a:gd name="T50" fmla="*/ 1178 w 1216"/>
                    <a:gd name="T51" fmla="*/ 608 h 1216"/>
                    <a:gd name="T52" fmla="*/ 1160 w 1216"/>
                    <a:gd name="T53" fmla="*/ 751 h 1216"/>
                    <a:gd name="T54" fmla="*/ 1108 w 1216"/>
                    <a:gd name="T55" fmla="*/ 880 h 1216"/>
                    <a:gd name="T56" fmla="*/ 1030 w 1216"/>
                    <a:gd name="T57" fmla="*/ 991 h 1216"/>
                    <a:gd name="T58" fmla="*/ 926 w 1216"/>
                    <a:gd name="T59" fmla="*/ 1081 h 1216"/>
                    <a:gd name="T60" fmla="*/ 804 w 1216"/>
                    <a:gd name="T61" fmla="*/ 1144 h 1216"/>
                    <a:gd name="T62" fmla="*/ 666 w 1216"/>
                    <a:gd name="T63" fmla="*/ 1174 h 1216"/>
                    <a:gd name="T64" fmla="*/ 521 w 1216"/>
                    <a:gd name="T65" fmla="*/ 1171 h 1216"/>
                    <a:gd name="T66" fmla="*/ 386 w 1216"/>
                    <a:gd name="T67" fmla="*/ 1133 h 1216"/>
                    <a:gd name="T68" fmla="*/ 267 w 1216"/>
                    <a:gd name="T69" fmla="*/ 1065 h 1216"/>
                    <a:gd name="T70" fmla="*/ 168 w 1216"/>
                    <a:gd name="T71" fmla="*/ 970 h 1216"/>
                    <a:gd name="T72" fmla="*/ 94 w 1216"/>
                    <a:gd name="T73" fmla="*/ 855 h 1216"/>
                    <a:gd name="T74" fmla="*/ 50 w 1216"/>
                    <a:gd name="T75" fmla="*/ 723 h 1216"/>
                    <a:gd name="T76" fmla="*/ 38 w 1216"/>
                    <a:gd name="T77" fmla="*/ 578 h 1216"/>
                    <a:gd name="T78" fmla="*/ 64 w 1216"/>
                    <a:gd name="T79" fmla="*/ 439 h 1216"/>
                    <a:gd name="T80" fmla="*/ 120 w 1216"/>
                    <a:gd name="T81" fmla="*/ 312 h 1216"/>
                    <a:gd name="T82" fmla="*/ 204 w 1216"/>
                    <a:gd name="T83" fmla="*/ 205 h 1216"/>
                    <a:gd name="T84" fmla="*/ 312 w 1216"/>
                    <a:gd name="T85" fmla="*/ 121 h 1216"/>
                    <a:gd name="T86" fmla="*/ 439 w 1216"/>
                    <a:gd name="T87" fmla="*/ 64 h 1216"/>
                    <a:gd name="T88" fmla="*/ 578 w 1216"/>
                    <a:gd name="T89" fmla="*/ 39 h 1216"/>
                    <a:gd name="T90" fmla="*/ 723 w 1216"/>
                    <a:gd name="T91" fmla="*/ 50 h 1216"/>
                    <a:gd name="T92" fmla="*/ 855 w 1216"/>
                    <a:gd name="T93" fmla="*/ 95 h 1216"/>
                    <a:gd name="T94" fmla="*/ 970 w 1216"/>
                    <a:gd name="T95" fmla="*/ 168 h 1216"/>
                    <a:gd name="T96" fmla="*/ 1065 w 1216"/>
                    <a:gd name="T97" fmla="*/ 267 h 1216"/>
                    <a:gd name="T98" fmla="*/ 1133 w 1216"/>
                    <a:gd name="T99" fmla="*/ 387 h 1216"/>
                    <a:gd name="T100" fmla="*/ 1171 w 1216"/>
                    <a:gd name="T101" fmla="*/ 521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16" h="1216">
                      <a:moveTo>
                        <a:pt x="1216" y="608"/>
                      </a:moveTo>
                      <a:lnTo>
                        <a:pt x="1215" y="577"/>
                      </a:lnTo>
                      <a:lnTo>
                        <a:pt x="1213" y="546"/>
                      </a:lnTo>
                      <a:lnTo>
                        <a:pt x="1209" y="515"/>
                      </a:lnTo>
                      <a:lnTo>
                        <a:pt x="1203" y="486"/>
                      </a:lnTo>
                      <a:lnTo>
                        <a:pt x="1197" y="456"/>
                      </a:lnTo>
                      <a:lnTo>
                        <a:pt x="1188" y="427"/>
                      </a:lnTo>
                      <a:lnTo>
                        <a:pt x="1179" y="399"/>
                      </a:lnTo>
                      <a:lnTo>
                        <a:pt x="1168" y="372"/>
                      </a:lnTo>
                      <a:lnTo>
                        <a:pt x="1155" y="344"/>
                      </a:lnTo>
                      <a:lnTo>
                        <a:pt x="1143" y="319"/>
                      </a:lnTo>
                      <a:lnTo>
                        <a:pt x="1128" y="293"/>
                      </a:lnTo>
                      <a:lnTo>
                        <a:pt x="1112" y="269"/>
                      </a:lnTo>
                      <a:lnTo>
                        <a:pt x="1095" y="244"/>
                      </a:lnTo>
                      <a:lnTo>
                        <a:pt x="1077" y="222"/>
                      </a:lnTo>
                      <a:lnTo>
                        <a:pt x="1057" y="199"/>
                      </a:lnTo>
                      <a:lnTo>
                        <a:pt x="1037" y="178"/>
                      </a:lnTo>
                      <a:lnTo>
                        <a:pt x="1017" y="158"/>
                      </a:lnTo>
                      <a:lnTo>
                        <a:pt x="995" y="139"/>
                      </a:lnTo>
                      <a:lnTo>
                        <a:pt x="971" y="121"/>
                      </a:lnTo>
                      <a:lnTo>
                        <a:pt x="948" y="105"/>
                      </a:lnTo>
                      <a:lnTo>
                        <a:pt x="923" y="89"/>
                      </a:lnTo>
                      <a:lnTo>
                        <a:pt x="898" y="74"/>
                      </a:lnTo>
                      <a:lnTo>
                        <a:pt x="871" y="60"/>
                      </a:lnTo>
                      <a:lnTo>
                        <a:pt x="844" y="48"/>
                      </a:lnTo>
                      <a:lnTo>
                        <a:pt x="817" y="38"/>
                      </a:lnTo>
                      <a:lnTo>
                        <a:pt x="789" y="28"/>
                      </a:lnTo>
                      <a:lnTo>
                        <a:pt x="759" y="19"/>
                      </a:lnTo>
                      <a:lnTo>
                        <a:pt x="730" y="13"/>
                      </a:lnTo>
                      <a:lnTo>
                        <a:pt x="701" y="8"/>
                      </a:lnTo>
                      <a:lnTo>
                        <a:pt x="670" y="3"/>
                      </a:lnTo>
                      <a:lnTo>
                        <a:pt x="639" y="1"/>
                      </a:lnTo>
                      <a:lnTo>
                        <a:pt x="608" y="0"/>
                      </a:lnTo>
                      <a:lnTo>
                        <a:pt x="576" y="1"/>
                      </a:lnTo>
                      <a:lnTo>
                        <a:pt x="545" y="3"/>
                      </a:lnTo>
                      <a:lnTo>
                        <a:pt x="515" y="8"/>
                      </a:lnTo>
                      <a:lnTo>
                        <a:pt x="485" y="13"/>
                      </a:lnTo>
                      <a:lnTo>
                        <a:pt x="456" y="19"/>
                      </a:lnTo>
                      <a:lnTo>
                        <a:pt x="427" y="28"/>
                      </a:lnTo>
                      <a:lnTo>
                        <a:pt x="399" y="38"/>
                      </a:lnTo>
                      <a:lnTo>
                        <a:pt x="371" y="48"/>
                      </a:lnTo>
                      <a:lnTo>
                        <a:pt x="344" y="60"/>
                      </a:lnTo>
                      <a:lnTo>
                        <a:pt x="318" y="74"/>
                      </a:lnTo>
                      <a:lnTo>
                        <a:pt x="293" y="89"/>
                      </a:lnTo>
                      <a:lnTo>
                        <a:pt x="268" y="105"/>
                      </a:lnTo>
                      <a:lnTo>
                        <a:pt x="244" y="121"/>
                      </a:lnTo>
                      <a:lnTo>
                        <a:pt x="221" y="139"/>
                      </a:lnTo>
                      <a:lnTo>
                        <a:pt x="199" y="158"/>
                      </a:lnTo>
                      <a:lnTo>
                        <a:pt x="178" y="178"/>
                      </a:lnTo>
                      <a:lnTo>
                        <a:pt x="157" y="199"/>
                      </a:lnTo>
                      <a:lnTo>
                        <a:pt x="138" y="222"/>
                      </a:lnTo>
                      <a:lnTo>
                        <a:pt x="120" y="244"/>
                      </a:lnTo>
                      <a:lnTo>
                        <a:pt x="103" y="269"/>
                      </a:lnTo>
                      <a:lnTo>
                        <a:pt x="88" y="293"/>
                      </a:lnTo>
                      <a:lnTo>
                        <a:pt x="73" y="319"/>
                      </a:lnTo>
                      <a:lnTo>
                        <a:pt x="59" y="344"/>
                      </a:lnTo>
                      <a:lnTo>
                        <a:pt x="48" y="372"/>
                      </a:lnTo>
                      <a:lnTo>
                        <a:pt x="37" y="399"/>
                      </a:lnTo>
                      <a:lnTo>
                        <a:pt x="27" y="427"/>
                      </a:lnTo>
                      <a:lnTo>
                        <a:pt x="19" y="456"/>
                      </a:lnTo>
                      <a:lnTo>
                        <a:pt x="13" y="486"/>
                      </a:lnTo>
                      <a:lnTo>
                        <a:pt x="7" y="515"/>
                      </a:lnTo>
                      <a:lnTo>
                        <a:pt x="3" y="546"/>
                      </a:lnTo>
                      <a:lnTo>
                        <a:pt x="1" y="577"/>
                      </a:lnTo>
                      <a:lnTo>
                        <a:pt x="0" y="608"/>
                      </a:lnTo>
                      <a:lnTo>
                        <a:pt x="1" y="639"/>
                      </a:lnTo>
                      <a:lnTo>
                        <a:pt x="3" y="670"/>
                      </a:lnTo>
                      <a:lnTo>
                        <a:pt x="7" y="701"/>
                      </a:lnTo>
                      <a:lnTo>
                        <a:pt x="13" y="730"/>
                      </a:lnTo>
                      <a:lnTo>
                        <a:pt x="19" y="760"/>
                      </a:lnTo>
                      <a:lnTo>
                        <a:pt x="27" y="789"/>
                      </a:lnTo>
                      <a:lnTo>
                        <a:pt x="37" y="817"/>
                      </a:lnTo>
                      <a:lnTo>
                        <a:pt x="48" y="844"/>
                      </a:lnTo>
                      <a:lnTo>
                        <a:pt x="59" y="871"/>
                      </a:lnTo>
                      <a:lnTo>
                        <a:pt x="73" y="898"/>
                      </a:lnTo>
                      <a:lnTo>
                        <a:pt x="88" y="923"/>
                      </a:lnTo>
                      <a:lnTo>
                        <a:pt x="103" y="948"/>
                      </a:lnTo>
                      <a:lnTo>
                        <a:pt x="120" y="971"/>
                      </a:lnTo>
                      <a:lnTo>
                        <a:pt x="138" y="994"/>
                      </a:lnTo>
                      <a:lnTo>
                        <a:pt x="157" y="1017"/>
                      </a:lnTo>
                      <a:lnTo>
                        <a:pt x="178" y="1038"/>
                      </a:lnTo>
                      <a:lnTo>
                        <a:pt x="199" y="1057"/>
                      </a:lnTo>
                      <a:lnTo>
                        <a:pt x="221" y="1076"/>
                      </a:lnTo>
                      <a:lnTo>
                        <a:pt x="244" y="1095"/>
                      </a:lnTo>
                      <a:lnTo>
                        <a:pt x="268" y="1112"/>
                      </a:lnTo>
                      <a:lnTo>
                        <a:pt x="293" y="1128"/>
                      </a:lnTo>
                      <a:lnTo>
                        <a:pt x="318" y="1142"/>
                      </a:lnTo>
                      <a:lnTo>
                        <a:pt x="344" y="1155"/>
                      </a:lnTo>
                      <a:lnTo>
                        <a:pt x="371" y="1168"/>
                      </a:lnTo>
                      <a:lnTo>
                        <a:pt x="399" y="1179"/>
                      </a:lnTo>
                      <a:lnTo>
                        <a:pt x="427" y="1188"/>
                      </a:lnTo>
                      <a:lnTo>
                        <a:pt x="456" y="1197"/>
                      </a:lnTo>
                      <a:lnTo>
                        <a:pt x="485" y="1203"/>
                      </a:lnTo>
                      <a:lnTo>
                        <a:pt x="515" y="1208"/>
                      </a:lnTo>
                      <a:lnTo>
                        <a:pt x="545" y="1213"/>
                      </a:lnTo>
                      <a:lnTo>
                        <a:pt x="576" y="1215"/>
                      </a:lnTo>
                      <a:lnTo>
                        <a:pt x="608" y="1216"/>
                      </a:lnTo>
                      <a:lnTo>
                        <a:pt x="639" y="1215"/>
                      </a:lnTo>
                      <a:lnTo>
                        <a:pt x="670" y="1213"/>
                      </a:lnTo>
                      <a:lnTo>
                        <a:pt x="701" y="1208"/>
                      </a:lnTo>
                      <a:lnTo>
                        <a:pt x="730" y="1203"/>
                      </a:lnTo>
                      <a:lnTo>
                        <a:pt x="759" y="1197"/>
                      </a:lnTo>
                      <a:lnTo>
                        <a:pt x="789" y="1188"/>
                      </a:lnTo>
                      <a:lnTo>
                        <a:pt x="817" y="1179"/>
                      </a:lnTo>
                      <a:lnTo>
                        <a:pt x="844" y="1168"/>
                      </a:lnTo>
                      <a:lnTo>
                        <a:pt x="871" y="1155"/>
                      </a:lnTo>
                      <a:lnTo>
                        <a:pt x="898" y="1142"/>
                      </a:lnTo>
                      <a:lnTo>
                        <a:pt x="923" y="1128"/>
                      </a:lnTo>
                      <a:lnTo>
                        <a:pt x="948" y="1112"/>
                      </a:lnTo>
                      <a:lnTo>
                        <a:pt x="971" y="1095"/>
                      </a:lnTo>
                      <a:lnTo>
                        <a:pt x="995" y="1076"/>
                      </a:lnTo>
                      <a:lnTo>
                        <a:pt x="1017" y="1057"/>
                      </a:lnTo>
                      <a:lnTo>
                        <a:pt x="1037" y="1038"/>
                      </a:lnTo>
                      <a:lnTo>
                        <a:pt x="1057" y="1017"/>
                      </a:lnTo>
                      <a:lnTo>
                        <a:pt x="1077" y="994"/>
                      </a:lnTo>
                      <a:lnTo>
                        <a:pt x="1095" y="971"/>
                      </a:lnTo>
                      <a:lnTo>
                        <a:pt x="1112" y="948"/>
                      </a:lnTo>
                      <a:lnTo>
                        <a:pt x="1128" y="923"/>
                      </a:lnTo>
                      <a:lnTo>
                        <a:pt x="1143" y="898"/>
                      </a:lnTo>
                      <a:lnTo>
                        <a:pt x="1155" y="871"/>
                      </a:lnTo>
                      <a:lnTo>
                        <a:pt x="1168" y="844"/>
                      </a:lnTo>
                      <a:lnTo>
                        <a:pt x="1179" y="817"/>
                      </a:lnTo>
                      <a:lnTo>
                        <a:pt x="1188" y="789"/>
                      </a:lnTo>
                      <a:lnTo>
                        <a:pt x="1197" y="760"/>
                      </a:lnTo>
                      <a:lnTo>
                        <a:pt x="1203" y="730"/>
                      </a:lnTo>
                      <a:lnTo>
                        <a:pt x="1209" y="701"/>
                      </a:lnTo>
                      <a:lnTo>
                        <a:pt x="1213" y="670"/>
                      </a:lnTo>
                      <a:lnTo>
                        <a:pt x="1215" y="639"/>
                      </a:lnTo>
                      <a:lnTo>
                        <a:pt x="1216" y="608"/>
                      </a:lnTo>
                      <a:close/>
                      <a:moveTo>
                        <a:pt x="1178" y="608"/>
                      </a:moveTo>
                      <a:lnTo>
                        <a:pt x="1177" y="637"/>
                      </a:lnTo>
                      <a:lnTo>
                        <a:pt x="1175" y="667"/>
                      </a:lnTo>
                      <a:lnTo>
                        <a:pt x="1171" y="694"/>
                      </a:lnTo>
                      <a:lnTo>
                        <a:pt x="1166" y="723"/>
                      </a:lnTo>
                      <a:lnTo>
                        <a:pt x="1160" y="751"/>
                      </a:lnTo>
                      <a:lnTo>
                        <a:pt x="1152" y="777"/>
                      </a:lnTo>
                      <a:lnTo>
                        <a:pt x="1143" y="804"/>
                      </a:lnTo>
                      <a:lnTo>
                        <a:pt x="1133" y="829"/>
                      </a:lnTo>
                      <a:lnTo>
                        <a:pt x="1121" y="855"/>
                      </a:lnTo>
                      <a:lnTo>
                        <a:pt x="1108" y="880"/>
                      </a:lnTo>
                      <a:lnTo>
                        <a:pt x="1095" y="903"/>
                      </a:lnTo>
                      <a:lnTo>
                        <a:pt x="1081" y="926"/>
                      </a:lnTo>
                      <a:lnTo>
                        <a:pt x="1065" y="949"/>
                      </a:lnTo>
                      <a:lnTo>
                        <a:pt x="1048" y="970"/>
                      </a:lnTo>
                      <a:lnTo>
                        <a:pt x="1030" y="991"/>
                      </a:lnTo>
                      <a:lnTo>
                        <a:pt x="1010" y="1010"/>
                      </a:lnTo>
                      <a:lnTo>
                        <a:pt x="991" y="1030"/>
                      </a:lnTo>
                      <a:lnTo>
                        <a:pt x="970" y="1048"/>
                      </a:lnTo>
                      <a:lnTo>
                        <a:pt x="949" y="1065"/>
                      </a:lnTo>
                      <a:lnTo>
                        <a:pt x="926" y="1081"/>
                      </a:lnTo>
                      <a:lnTo>
                        <a:pt x="903" y="1096"/>
                      </a:lnTo>
                      <a:lnTo>
                        <a:pt x="879" y="1108"/>
                      </a:lnTo>
                      <a:lnTo>
                        <a:pt x="855" y="1121"/>
                      </a:lnTo>
                      <a:lnTo>
                        <a:pt x="829" y="1133"/>
                      </a:lnTo>
                      <a:lnTo>
                        <a:pt x="804" y="1144"/>
                      </a:lnTo>
                      <a:lnTo>
                        <a:pt x="777" y="1152"/>
                      </a:lnTo>
                      <a:lnTo>
                        <a:pt x="751" y="1159"/>
                      </a:lnTo>
                      <a:lnTo>
                        <a:pt x="723" y="1166"/>
                      </a:lnTo>
                      <a:lnTo>
                        <a:pt x="694" y="1171"/>
                      </a:lnTo>
                      <a:lnTo>
                        <a:pt x="666" y="1174"/>
                      </a:lnTo>
                      <a:lnTo>
                        <a:pt x="637" y="1177"/>
                      </a:lnTo>
                      <a:lnTo>
                        <a:pt x="608" y="1178"/>
                      </a:lnTo>
                      <a:lnTo>
                        <a:pt x="578" y="1177"/>
                      </a:lnTo>
                      <a:lnTo>
                        <a:pt x="549" y="1174"/>
                      </a:lnTo>
                      <a:lnTo>
                        <a:pt x="521" y="1171"/>
                      </a:lnTo>
                      <a:lnTo>
                        <a:pt x="493" y="1166"/>
                      </a:lnTo>
                      <a:lnTo>
                        <a:pt x="465" y="1159"/>
                      </a:lnTo>
                      <a:lnTo>
                        <a:pt x="439" y="1152"/>
                      </a:lnTo>
                      <a:lnTo>
                        <a:pt x="412" y="1144"/>
                      </a:lnTo>
                      <a:lnTo>
                        <a:pt x="386" y="1133"/>
                      </a:lnTo>
                      <a:lnTo>
                        <a:pt x="361" y="1121"/>
                      </a:lnTo>
                      <a:lnTo>
                        <a:pt x="336" y="1108"/>
                      </a:lnTo>
                      <a:lnTo>
                        <a:pt x="312" y="1096"/>
                      </a:lnTo>
                      <a:lnTo>
                        <a:pt x="289" y="1081"/>
                      </a:lnTo>
                      <a:lnTo>
                        <a:pt x="267" y="1065"/>
                      </a:lnTo>
                      <a:lnTo>
                        <a:pt x="245" y="1048"/>
                      </a:lnTo>
                      <a:lnTo>
                        <a:pt x="225" y="1030"/>
                      </a:lnTo>
                      <a:lnTo>
                        <a:pt x="204" y="1010"/>
                      </a:lnTo>
                      <a:lnTo>
                        <a:pt x="186" y="991"/>
                      </a:lnTo>
                      <a:lnTo>
                        <a:pt x="168" y="970"/>
                      </a:lnTo>
                      <a:lnTo>
                        <a:pt x="151" y="949"/>
                      </a:lnTo>
                      <a:lnTo>
                        <a:pt x="135" y="926"/>
                      </a:lnTo>
                      <a:lnTo>
                        <a:pt x="120" y="903"/>
                      </a:lnTo>
                      <a:lnTo>
                        <a:pt x="106" y="880"/>
                      </a:lnTo>
                      <a:lnTo>
                        <a:pt x="94" y="855"/>
                      </a:lnTo>
                      <a:lnTo>
                        <a:pt x="83" y="829"/>
                      </a:lnTo>
                      <a:lnTo>
                        <a:pt x="72" y="804"/>
                      </a:lnTo>
                      <a:lnTo>
                        <a:pt x="64" y="777"/>
                      </a:lnTo>
                      <a:lnTo>
                        <a:pt x="55" y="751"/>
                      </a:lnTo>
                      <a:lnTo>
                        <a:pt x="50" y="723"/>
                      </a:lnTo>
                      <a:lnTo>
                        <a:pt x="45" y="694"/>
                      </a:lnTo>
                      <a:lnTo>
                        <a:pt x="40" y="667"/>
                      </a:lnTo>
                      <a:lnTo>
                        <a:pt x="38" y="637"/>
                      </a:lnTo>
                      <a:lnTo>
                        <a:pt x="38" y="608"/>
                      </a:lnTo>
                      <a:lnTo>
                        <a:pt x="38" y="578"/>
                      </a:lnTo>
                      <a:lnTo>
                        <a:pt x="40" y="550"/>
                      </a:lnTo>
                      <a:lnTo>
                        <a:pt x="45" y="521"/>
                      </a:lnTo>
                      <a:lnTo>
                        <a:pt x="50" y="493"/>
                      </a:lnTo>
                      <a:lnTo>
                        <a:pt x="55" y="465"/>
                      </a:lnTo>
                      <a:lnTo>
                        <a:pt x="64" y="439"/>
                      </a:lnTo>
                      <a:lnTo>
                        <a:pt x="72" y="412"/>
                      </a:lnTo>
                      <a:lnTo>
                        <a:pt x="83" y="387"/>
                      </a:lnTo>
                      <a:lnTo>
                        <a:pt x="94" y="361"/>
                      </a:lnTo>
                      <a:lnTo>
                        <a:pt x="106" y="337"/>
                      </a:lnTo>
                      <a:lnTo>
                        <a:pt x="120" y="312"/>
                      </a:lnTo>
                      <a:lnTo>
                        <a:pt x="135" y="290"/>
                      </a:lnTo>
                      <a:lnTo>
                        <a:pt x="151" y="267"/>
                      </a:lnTo>
                      <a:lnTo>
                        <a:pt x="168" y="245"/>
                      </a:lnTo>
                      <a:lnTo>
                        <a:pt x="186" y="225"/>
                      </a:lnTo>
                      <a:lnTo>
                        <a:pt x="204" y="205"/>
                      </a:lnTo>
                      <a:lnTo>
                        <a:pt x="225" y="187"/>
                      </a:lnTo>
                      <a:lnTo>
                        <a:pt x="245" y="168"/>
                      </a:lnTo>
                      <a:lnTo>
                        <a:pt x="267" y="151"/>
                      </a:lnTo>
                      <a:lnTo>
                        <a:pt x="289" y="135"/>
                      </a:lnTo>
                      <a:lnTo>
                        <a:pt x="312" y="121"/>
                      </a:lnTo>
                      <a:lnTo>
                        <a:pt x="336" y="107"/>
                      </a:lnTo>
                      <a:lnTo>
                        <a:pt x="361" y="95"/>
                      </a:lnTo>
                      <a:lnTo>
                        <a:pt x="386" y="83"/>
                      </a:lnTo>
                      <a:lnTo>
                        <a:pt x="412" y="73"/>
                      </a:lnTo>
                      <a:lnTo>
                        <a:pt x="439" y="64"/>
                      </a:lnTo>
                      <a:lnTo>
                        <a:pt x="465" y="57"/>
                      </a:lnTo>
                      <a:lnTo>
                        <a:pt x="493" y="50"/>
                      </a:lnTo>
                      <a:lnTo>
                        <a:pt x="521" y="45"/>
                      </a:lnTo>
                      <a:lnTo>
                        <a:pt x="549" y="41"/>
                      </a:lnTo>
                      <a:lnTo>
                        <a:pt x="578" y="39"/>
                      </a:lnTo>
                      <a:lnTo>
                        <a:pt x="608" y="39"/>
                      </a:lnTo>
                      <a:lnTo>
                        <a:pt x="637" y="39"/>
                      </a:lnTo>
                      <a:lnTo>
                        <a:pt x="666" y="41"/>
                      </a:lnTo>
                      <a:lnTo>
                        <a:pt x="694" y="45"/>
                      </a:lnTo>
                      <a:lnTo>
                        <a:pt x="723" y="50"/>
                      </a:lnTo>
                      <a:lnTo>
                        <a:pt x="751" y="57"/>
                      </a:lnTo>
                      <a:lnTo>
                        <a:pt x="777" y="64"/>
                      </a:lnTo>
                      <a:lnTo>
                        <a:pt x="804" y="73"/>
                      </a:lnTo>
                      <a:lnTo>
                        <a:pt x="829" y="83"/>
                      </a:lnTo>
                      <a:lnTo>
                        <a:pt x="855" y="95"/>
                      </a:lnTo>
                      <a:lnTo>
                        <a:pt x="879" y="107"/>
                      </a:lnTo>
                      <a:lnTo>
                        <a:pt x="903" y="121"/>
                      </a:lnTo>
                      <a:lnTo>
                        <a:pt x="926" y="135"/>
                      </a:lnTo>
                      <a:lnTo>
                        <a:pt x="949" y="151"/>
                      </a:lnTo>
                      <a:lnTo>
                        <a:pt x="970" y="168"/>
                      </a:lnTo>
                      <a:lnTo>
                        <a:pt x="991" y="187"/>
                      </a:lnTo>
                      <a:lnTo>
                        <a:pt x="1010" y="205"/>
                      </a:lnTo>
                      <a:lnTo>
                        <a:pt x="1030" y="225"/>
                      </a:lnTo>
                      <a:lnTo>
                        <a:pt x="1048" y="245"/>
                      </a:lnTo>
                      <a:lnTo>
                        <a:pt x="1065" y="267"/>
                      </a:lnTo>
                      <a:lnTo>
                        <a:pt x="1081" y="290"/>
                      </a:lnTo>
                      <a:lnTo>
                        <a:pt x="1095" y="312"/>
                      </a:lnTo>
                      <a:lnTo>
                        <a:pt x="1108" y="337"/>
                      </a:lnTo>
                      <a:lnTo>
                        <a:pt x="1121" y="361"/>
                      </a:lnTo>
                      <a:lnTo>
                        <a:pt x="1133" y="387"/>
                      </a:lnTo>
                      <a:lnTo>
                        <a:pt x="1143" y="412"/>
                      </a:lnTo>
                      <a:lnTo>
                        <a:pt x="1152" y="439"/>
                      </a:lnTo>
                      <a:lnTo>
                        <a:pt x="1160" y="465"/>
                      </a:lnTo>
                      <a:lnTo>
                        <a:pt x="1166" y="493"/>
                      </a:lnTo>
                      <a:lnTo>
                        <a:pt x="1171" y="521"/>
                      </a:lnTo>
                      <a:lnTo>
                        <a:pt x="1175" y="550"/>
                      </a:lnTo>
                      <a:lnTo>
                        <a:pt x="1177" y="578"/>
                      </a:lnTo>
                      <a:lnTo>
                        <a:pt x="1178" y="608"/>
                      </a:lnTo>
                      <a:close/>
                    </a:path>
                  </a:pathLst>
                </a:custGeom>
                <a:solidFill>
                  <a:srgbClr val="1F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3" name="Freeform 8169">
                  <a:extLst>
                    <a:ext uri="{FF2B5EF4-FFF2-40B4-BE49-F238E27FC236}">
                      <a16:creationId xmlns:a16="http://schemas.microsoft.com/office/drawing/2014/main" xmlns="" id="{593C6BE5-AB90-4CCE-BD9A-36A51B68E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6" y="1419"/>
                  <a:ext cx="118" cy="117"/>
                </a:xfrm>
                <a:custGeom>
                  <a:avLst/>
                  <a:gdLst>
                    <a:gd name="T0" fmla="*/ 1166 w 1178"/>
                    <a:gd name="T1" fmla="*/ 470 h 1178"/>
                    <a:gd name="T2" fmla="*/ 1119 w 1178"/>
                    <a:gd name="T3" fmla="*/ 334 h 1178"/>
                    <a:gd name="T4" fmla="*/ 1043 w 1178"/>
                    <a:gd name="T5" fmla="*/ 214 h 1178"/>
                    <a:gd name="T6" fmla="*/ 941 w 1178"/>
                    <a:gd name="T7" fmla="*/ 118 h 1178"/>
                    <a:gd name="T8" fmla="*/ 818 w 1178"/>
                    <a:gd name="T9" fmla="*/ 46 h 1178"/>
                    <a:gd name="T10" fmla="*/ 678 w 1178"/>
                    <a:gd name="T11" fmla="*/ 7 h 1178"/>
                    <a:gd name="T12" fmla="*/ 528 w 1178"/>
                    <a:gd name="T13" fmla="*/ 4 h 1178"/>
                    <a:gd name="T14" fmla="*/ 387 w 1178"/>
                    <a:gd name="T15" fmla="*/ 36 h 1178"/>
                    <a:gd name="T16" fmla="*/ 260 w 1178"/>
                    <a:gd name="T17" fmla="*/ 100 h 1178"/>
                    <a:gd name="T18" fmla="*/ 152 w 1178"/>
                    <a:gd name="T19" fmla="*/ 193 h 1178"/>
                    <a:gd name="T20" fmla="*/ 71 w 1178"/>
                    <a:gd name="T21" fmla="*/ 308 h 1178"/>
                    <a:gd name="T22" fmla="*/ 18 w 1178"/>
                    <a:gd name="T23" fmla="*/ 442 h 1178"/>
                    <a:gd name="T24" fmla="*/ 0 w 1178"/>
                    <a:gd name="T25" fmla="*/ 589 h 1178"/>
                    <a:gd name="T26" fmla="*/ 18 w 1178"/>
                    <a:gd name="T27" fmla="*/ 736 h 1178"/>
                    <a:gd name="T28" fmla="*/ 71 w 1178"/>
                    <a:gd name="T29" fmla="*/ 869 h 1178"/>
                    <a:gd name="T30" fmla="*/ 152 w 1178"/>
                    <a:gd name="T31" fmla="*/ 985 h 1178"/>
                    <a:gd name="T32" fmla="*/ 260 w 1178"/>
                    <a:gd name="T33" fmla="*/ 1077 h 1178"/>
                    <a:gd name="T34" fmla="*/ 387 w 1178"/>
                    <a:gd name="T35" fmla="*/ 1142 h 1178"/>
                    <a:gd name="T36" fmla="*/ 528 w 1178"/>
                    <a:gd name="T37" fmla="*/ 1175 h 1178"/>
                    <a:gd name="T38" fmla="*/ 678 w 1178"/>
                    <a:gd name="T39" fmla="*/ 1171 h 1178"/>
                    <a:gd name="T40" fmla="*/ 818 w 1178"/>
                    <a:gd name="T41" fmla="*/ 1131 h 1178"/>
                    <a:gd name="T42" fmla="*/ 941 w 1178"/>
                    <a:gd name="T43" fmla="*/ 1061 h 1178"/>
                    <a:gd name="T44" fmla="*/ 1043 w 1178"/>
                    <a:gd name="T45" fmla="*/ 964 h 1178"/>
                    <a:gd name="T46" fmla="*/ 1119 w 1178"/>
                    <a:gd name="T47" fmla="*/ 845 h 1178"/>
                    <a:gd name="T48" fmla="*/ 1166 w 1178"/>
                    <a:gd name="T49" fmla="*/ 707 h 1178"/>
                    <a:gd name="T50" fmla="*/ 1140 w 1178"/>
                    <a:gd name="T51" fmla="*/ 589 h 1178"/>
                    <a:gd name="T52" fmla="*/ 1122 w 1178"/>
                    <a:gd name="T53" fmla="*/ 726 h 1178"/>
                    <a:gd name="T54" fmla="*/ 1073 w 1178"/>
                    <a:gd name="T55" fmla="*/ 851 h 1178"/>
                    <a:gd name="T56" fmla="*/ 997 w 1178"/>
                    <a:gd name="T57" fmla="*/ 960 h 1178"/>
                    <a:gd name="T58" fmla="*/ 897 w 1178"/>
                    <a:gd name="T59" fmla="*/ 1046 h 1178"/>
                    <a:gd name="T60" fmla="*/ 778 w 1178"/>
                    <a:gd name="T61" fmla="*/ 1106 h 1178"/>
                    <a:gd name="T62" fmla="*/ 645 w 1178"/>
                    <a:gd name="T63" fmla="*/ 1137 h 1178"/>
                    <a:gd name="T64" fmla="*/ 505 w 1178"/>
                    <a:gd name="T65" fmla="*/ 1133 h 1178"/>
                    <a:gd name="T66" fmla="*/ 374 w 1178"/>
                    <a:gd name="T67" fmla="*/ 1097 h 1178"/>
                    <a:gd name="T68" fmla="*/ 259 w 1178"/>
                    <a:gd name="T69" fmla="*/ 1030 h 1178"/>
                    <a:gd name="T70" fmla="*/ 164 w 1178"/>
                    <a:gd name="T71" fmla="*/ 939 h 1178"/>
                    <a:gd name="T72" fmla="*/ 92 w 1178"/>
                    <a:gd name="T73" fmla="*/ 828 h 1178"/>
                    <a:gd name="T74" fmla="*/ 49 w 1178"/>
                    <a:gd name="T75" fmla="*/ 700 h 1178"/>
                    <a:gd name="T76" fmla="*/ 38 w 1178"/>
                    <a:gd name="T77" fmla="*/ 560 h 1178"/>
                    <a:gd name="T78" fmla="*/ 63 w 1178"/>
                    <a:gd name="T79" fmla="*/ 425 h 1178"/>
                    <a:gd name="T80" fmla="*/ 117 w 1178"/>
                    <a:gd name="T81" fmla="*/ 304 h 1178"/>
                    <a:gd name="T82" fmla="*/ 199 w 1178"/>
                    <a:gd name="T83" fmla="*/ 199 h 1178"/>
                    <a:gd name="T84" fmla="*/ 304 w 1178"/>
                    <a:gd name="T85" fmla="*/ 119 h 1178"/>
                    <a:gd name="T86" fmla="*/ 425 w 1178"/>
                    <a:gd name="T87" fmla="*/ 63 h 1178"/>
                    <a:gd name="T88" fmla="*/ 560 w 1178"/>
                    <a:gd name="T89" fmla="*/ 39 h 1178"/>
                    <a:gd name="T90" fmla="*/ 700 w 1178"/>
                    <a:gd name="T91" fmla="*/ 49 h 1178"/>
                    <a:gd name="T92" fmla="*/ 827 w 1178"/>
                    <a:gd name="T93" fmla="*/ 93 h 1178"/>
                    <a:gd name="T94" fmla="*/ 939 w 1178"/>
                    <a:gd name="T95" fmla="*/ 164 h 1178"/>
                    <a:gd name="T96" fmla="*/ 1030 w 1178"/>
                    <a:gd name="T97" fmla="*/ 259 h 1178"/>
                    <a:gd name="T98" fmla="*/ 1096 w 1178"/>
                    <a:gd name="T99" fmla="*/ 375 h 1178"/>
                    <a:gd name="T100" fmla="*/ 1133 w 1178"/>
                    <a:gd name="T101" fmla="*/ 505 h 1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78" h="1178">
                      <a:moveTo>
                        <a:pt x="1178" y="589"/>
                      </a:moveTo>
                      <a:lnTo>
                        <a:pt x="1177" y="558"/>
                      </a:lnTo>
                      <a:lnTo>
                        <a:pt x="1175" y="528"/>
                      </a:lnTo>
                      <a:lnTo>
                        <a:pt x="1170" y="500"/>
                      </a:lnTo>
                      <a:lnTo>
                        <a:pt x="1166" y="470"/>
                      </a:lnTo>
                      <a:lnTo>
                        <a:pt x="1159" y="442"/>
                      </a:lnTo>
                      <a:lnTo>
                        <a:pt x="1151" y="413"/>
                      </a:lnTo>
                      <a:lnTo>
                        <a:pt x="1142" y="387"/>
                      </a:lnTo>
                      <a:lnTo>
                        <a:pt x="1131" y="360"/>
                      </a:lnTo>
                      <a:lnTo>
                        <a:pt x="1119" y="334"/>
                      </a:lnTo>
                      <a:lnTo>
                        <a:pt x="1107" y="308"/>
                      </a:lnTo>
                      <a:lnTo>
                        <a:pt x="1093" y="284"/>
                      </a:lnTo>
                      <a:lnTo>
                        <a:pt x="1077" y="260"/>
                      </a:lnTo>
                      <a:lnTo>
                        <a:pt x="1061" y="237"/>
                      </a:lnTo>
                      <a:lnTo>
                        <a:pt x="1043" y="214"/>
                      </a:lnTo>
                      <a:lnTo>
                        <a:pt x="1025" y="193"/>
                      </a:lnTo>
                      <a:lnTo>
                        <a:pt x="1005" y="173"/>
                      </a:lnTo>
                      <a:lnTo>
                        <a:pt x="985" y="154"/>
                      </a:lnTo>
                      <a:lnTo>
                        <a:pt x="964" y="135"/>
                      </a:lnTo>
                      <a:lnTo>
                        <a:pt x="941" y="118"/>
                      </a:lnTo>
                      <a:lnTo>
                        <a:pt x="918" y="100"/>
                      </a:lnTo>
                      <a:lnTo>
                        <a:pt x="895" y="86"/>
                      </a:lnTo>
                      <a:lnTo>
                        <a:pt x="869" y="72"/>
                      </a:lnTo>
                      <a:lnTo>
                        <a:pt x="845" y="58"/>
                      </a:lnTo>
                      <a:lnTo>
                        <a:pt x="818" y="46"/>
                      </a:lnTo>
                      <a:lnTo>
                        <a:pt x="791" y="36"/>
                      </a:lnTo>
                      <a:lnTo>
                        <a:pt x="764" y="27"/>
                      </a:lnTo>
                      <a:lnTo>
                        <a:pt x="736" y="19"/>
                      </a:lnTo>
                      <a:lnTo>
                        <a:pt x="707" y="12"/>
                      </a:lnTo>
                      <a:lnTo>
                        <a:pt x="678" y="7"/>
                      </a:lnTo>
                      <a:lnTo>
                        <a:pt x="649" y="4"/>
                      </a:lnTo>
                      <a:lnTo>
                        <a:pt x="619" y="1"/>
                      </a:lnTo>
                      <a:lnTo>
                        <a:pt x="589" y="0"/>
                      </a:lnTo>
                      <a:lnTo>
                        <a:pt x="558" y="1"/>
                      </a:lnTo>
                      <a:lnTo>
                        <a:pt x="528" y="4"/>
                      </a:lnTo>
                      <a:lnTo>
                        <a:pt x="499" y="7"/>
                      </a:lnTo>
                      <a:lnTo>
                        <a:pt x="470" y="12"/>
                      </a:lnTo>
                      <a:lnTo>
                        <a:pt x="442" y="19"/>
                      </a:lnTo>
                      <a:lnTo>
                        <a:pt x="413" y="27"/>
                      </a:lnTo>
                      <a:lnTo>
                        <a:pt x="387" y="36"/>
                      </a:lnTo>
                      <a:lnTo>
                        <a:pt x="360" y="46"/>
                      </a:lnTo>
                      <a:lnTo>
                        <a:pt x="333" y="58"/>
                      </a:lnTo>
                      <a:lnTo>
                        <a:pt x="308" y="72"/>
                      </a:lnTo>
                      <a:lnTo>
                        <a:pt x="283" y="86"/>
                      </a:lnTo>
                      <a:lnTo>
                        <a:pt x="260" y="100"/>
                      </a:lnTo>
                      <a:lnTo>
                        <a:pt x="236" y="118"/>
                      </a:lnTo>
                      <a:lnTo>
                        <a:pt x="214" y="135"/>
                      </a:lnTo>
                      <a:lnTo>
                        <a:pt x="193" y="154"/>
                      </a:lnTo>
                      <a:lnTo>
                        <a:pt x="173" y="173"/>
                      </a:lnTo>
                      <a:lnTo>
                        <a:pt x="152" y="193"/>
                      </a:lnTo>
                      <a:lnTo>
                        <a:pt x="134" y="214"/>
                      </a:lnTo>
                      <a:lnTo>
                        <a:pt x="117" y="237"/>
                      </a:lnTo>
                      <a:lnTo>
                        <a:pt x="100" y="260"/>
                      </a:lnTo>
                      <a:lnTo>
                        <a:pt x="85" y="284"/>
                      </a:lnTo>
                      <a:lnTo>
                        <a:pt x="71" y="308"/>
                      </a:lnTo>
                      <a:lnTo>
                        <a:pt x="57" y="334"/>
                      </a:lnTo>
                      <a:lnTo>
                        <a:pt x="46" y="360"/>
                      </a:lnTo>
                      <a:lnTo>
                        <a:pt x="35" y="387"/>
                      </a:lnTo>
                      <a:lnTo>
                        <a:pt x="27" y="413"/>
                      </a:lnTo>
                      <a:lnTo>
                        <a:pt x="18" y="442"/>
                      </a:lnTo>
                      <a:lnTo>
                        <a:pt x="12" y="470"/>
                      </a:lnTo>
                      <a:lnTo>
                        <a:pt x="6" y="500"/>
                      </a:lnTo>
                      <a:lnTo>
                        <a:pt x="3" y="528"/>
                      </a:lnTo>
                      <a:lnTo>
                        <a:pt x="1" y="558"/>
                      </a:lnTo>
                      <a:lnTo>
                        <a:pt x="0" y="589"/>
                      </a:lnTo>
                      <a:lnTo>
                        <a:pt x="1" y="619"/>
                      </a:lnTo>
                      <a:lnTo>
                        <a:pt x="3" y="649"/>
                      </a:lnTo>
                      <a:lnTo>
                        <a:pt x="6" y="678"/>
                      </a:lnTo>
                      <a:lnTo>
                        <a:pt x="12" y="707"/>
                      </a:lnTo>
                      <a:lnTo>
                        <a:pt x="18" y="736"/>
                      </a:lnTo>
                      <a:lnTo>
                        <a:pt x="27" y="764"/>
                      </a:lnTo>
                      <a:lnTo>
                        <a:pt x="35" y="791"/>
                      </a:lnTo>
                      <a:lnTo>
                        <a:pt x="46" y="818"/>
                      </a:lnTo>
                      <a:lnTo>
                        <a:pt x="57" y="845"/>
                      </a:lnTo>
                      <a:lnTo>
                        <a:pt x="71" y="869"/>
                      </a:lnTo>
                      <a:lnTo>
                        <a:pt x="85" y="895"/>
                      </a:lnTo>
                      <a:lnTo>
                        <a:pt x="100" y="918"/>
                      </a:lnTo>
                      <a:lnTo>
                        <a:pt x="117" y="941"/>
                      </a:lnTo>
                      <a:lnTo>
                        <a:pt x="134" y="964"/>
                      </a:lnTo>
                      <a:lnTo>
                        <a:pt x="152" y="985"/>
                      </a:lnTo>
                      <a:lnTo>
                        <a:pt x="173" y="1005"/>
                      </a:lnTo>
                      <a:lnTo>
                        <a:pt x="193" y="1024"/>
                      </a:lnTo>
                      <a:lnTo>
                        <a:pt x="214" y="1044"/>
                      </a:lnTo>
                      <a:lnTo>
                        <a:pt x="236" y="1061"/>
                      </a:lnTo>
                      <a:lnTo>
                        <a:pt x="260" y="1077"/>
                      </a:lnTo>
                      <a:lnTo>
                        <a:pt x="283" y="1093"/>
                      </a:lnTo>
                      <a:lnTo>
                        <a:pt x="308" y="1106"/>
                      </a:lnTo>
                      <a:lnTo>
                        <a:pt x="333" y="1119"/>
                      </a:lnTo>
                      <a:lnTo>
                        <a:pt x="360" y="1131"/>
                      </a:lnTo>
                      <a:lnTo>
                        <a:pt x="387" y="1142"/>
                      </a:lnTo>
                      <a:lnTo>
                        <a:pt x="413" y="1151"/>
                      </a:lnTo>
                      <a:lnTo>
                        <a:pt x="442" y="1159"/>
                      </a:lnTo>
                      <a:lnTo>
                        <a:pt x="470" y="1166"/>
                      </a:lnTo>
                      <a:lnTo>
                        <a:pt x="499" y="1171"/>
                      </a:lnTo>
                      <a:lnTo>
                        <a:pt x="528" y="1175"/>
                      </a:lnTo>
                      <a:lnTo>
                        <a:pt x="558" y="1177"/>
                      </a:lnTo>
                      <a:lnTo>
                        <a:pt x="589" y="1178"/>
                      </a:lnTo>
                      <a:lnTo>
                        <a:pt x="619" y="1177"/>
                      </a:lnTo>
                      <a:lnTo>
                        <a:pt x="649" y="1175"/>
                      </a:lnTo>
                      <a:lnTo>
                        <a:pt x="678" y="1171"/>
                      </a:lnTo>
                      <a:lnTo>
                        <a:pt x="707" y="1166"/>
                      </a:lnTo>
                      <a:lnTo>
                        <a:pt x="736" y="1159"/>
                      </a:lnTo>
                      <a:lnTo>
                        <a:pt x="764" y="1151"/>
                      </a:lnTo>
                      <a:lnTo>
                        <a:pt x="791" y="1142"/>
                      </a:lnTo>
                      <a:lnTo>
                        <a:pt x="818" y="1131"/>
                      </a:lnTo>
                      <a:lnTo>
                        <a:pt x="845" y="1119"/>
                      </a:lnTo>
                      <a:lnTo>
                        <a:pt x="869" y="1106"/>
                      </a:lnTo>
                      <a:lnTo>
                        <a:pt x="895" y="1093"/>
                      </a:lnTo>
                      <a:lnTo>
                        <a:pt x="918" y="1077"/>
                      </a:lnTo>
                      <a:lnTo>
                        <a:pt x="941" y="1061"/>
                      </a:lnTo>
                      <a:lnTo>
                        <a:pt x="964" y="1044"/>
                      </a:lnTo>
                      <a:lnTo>
                        <a:pt x="985" y="1024"/>
                      </a:lnTo>
                      <a:lnTo>
                        <a:pt x="1005" y="1005"/>
                      </a:lnTo>
                      <a:lnTo>
                        <a:pt x="1025" y="985"/>
                      </a:lnTo>
                      <a:lnTo>
                        <a:pt x="1043" y="964"/>
                      </a:lnTo>
                      <a:lnTo>
                        <a:pt x="1061" y="941"/>
                      </a:lnTo>
                      <a:lnTo>
                        <a:pt x="1077" y="918"/>
                      </a:lnTo>
                      <a:lnTo>
                        <a:pt x="1093" y="895"/>
                      </a:lnTo>
                      <a:lnTo>
                        <a:pt x="1107" y="869"/>
                      </a:lnTo>
                      <a:lnTo>
                        <a:pt x="1119" y="845"/>
                      </a:lnTo>
                      <a:lnTo>
                        <a:pt x="1131" y="818"/>
                      </a:lnTo>
                      <a:lnTo>
                        <a:pt x="1142" y="791"/>
                      </a:lnTo>
                      <a:lnTo>
                        <a:pt x="1151" y="764"/>
                      </a:lnTo>
                      <a:lnTo>
                        <a:pt x="1159" y="736"/>
                      </a:lnTo>
                      <a:lnTo>
                        <a:pt x="1166" y="707"/>
                      </a:lnTo>
                      <a:lnTo>
                        <a:pt x="1170" y="678"/>
                      </a:lnTo>
                      <a:lnTo>
                        <a:pt x="1175" y="649"/>
                      </a:lnTo>
                      <a:lnTo>
                        <a:pt x="1177" y="619"/>
                      </a:lnTo>
                      <a:lnTo>
                        <a:pt x="1178" y="589"/>
                      </a:lnTo>
                      <a:close/>
                      <a:moveTo>
                        <a:pt x="1140" y="589"/>
                      </a:moveTo>
                      <a:lnTo>
                        <a:pt x="1138" y="618"/>
                      </a:lnTo>
                      <a:lnTo>
                        <a:pt x="1136" y="645"/>
                      </a:lnTo>
                      <a:lnTo>
                        <a:pt x="1133" y="673"/>
                      </a:lnTo>
                      <a:lnTo>
                        <a:pt x="1129" y="700"/>
                      </a:lnTo>
                      <a:lnTo>
                        <a:pt x="1122" y="726"/>
                      </a:lnTo>
                      <a:lnTo>
                        <a:pt x="1115" y="753"/>
                      </a:lnTo>
                      <a:lnTo>
                        <a:pt x="1107" y="779"/>
                      </a:lnTo>
                      <a:lnTo>
                        <a:pt x="1096" y="803"/>
                      </a:lnTo>
                      <a:lnTo>
                        <a:pt x="1085" y="828"/>
                      </a:lnTo>
                      <a:lnTo>
                        <a:pt x="1073" y="851"/>
                      </a:lnTo>
                      <a:lnTo>
                        <a:pt x="1060" y="874"/>
                      </a:lnTo>
                      <a:lnTo>
                        <a:pt x="1046" y="897"/>
                      </a:lnTo>
                      <a:lnTo>
                        <a:pt x="1030" y="918"/>
                      </a:lnTo>
                      <a:lnTo>
                        <a:pt x="1014" y="939"/>
                      </a:lnTo>
                      <a:lnTo>
                        <a:pt x="997" y="960"/>
                      </a:lnTo>
                      <a:lnTo>
                        <a:pt x="979" y="979"/>
                      </a:lnTo>
                      <a:lnTo>
                        <a:pt x="960" y="997"/>
                      </a:lnTo>
                      <a:lnTo>
                        <a:pt x="939" y="1014"/>
                      </a:lnTo>
                      <a:lnTo>
                        <a:pt x="918" y="1030"/>
                      </a:lnTo>
                      <a:lnTo>
                        <a:pt x="897" y="1046"/>
                      </a:lnTo>
                      <a:lnTo>
                        <a:pt x="874" y="1060"/>
                      </a:lnTo>
                      <a:lnTo>
                        <a:pt x="851" y="1073"/>
                      </a:lnTo>
                      <a:lnTo>
                        <a:pt x="827" y="1085"/>
                      </a:lnTo>
                      <a:lnTo>
                        <a:pt x="803" y="1097"/>
                      </a:lnTo>
                      <a:lnTo>
                        <a:pt x="778" y="1106"/>
                      </a:lnTo>
                      <a:lnTo>
                        <a:pt x="753" y="1115"/>
                      </a:lnTo>
                      <a:lnTo>
                        <a:pt x="726" y="1122"/>
                      </a:lnTo>
                      <a:lnTo>
                        <a:pt x="700" y="1129"/>
                      </a:lnTo>
                      <a:lnTo>
                        <a:pt x="673" y="1133"/>
                      </a:lnTo>
                      <a:lnTo>
                        <a:pt x="645" y="1137"/>
                      </a:lnTo>
                      <a:lnTo>
                        <a:pt x="617" y="1139"/>
                      </a:lnTo>
                      <a:lnTo>
                        <a:pt x="589" y="1139"/>
                      </a:lnTo>
                      <a:lnTo>
                        <a:pt x="560" y="1139"/>
                      </a:lnTo>
                      <a:lnTo>
                        <a:pt x="532" y="1137"/>
                      </a:lnTo>
                      <a:lnTo>
                        <a:pt x="505" y="1133"/>
                      </a:lnTo>
                      <a:lnTo>
                        <a:pt x="478" y="1129"/>
                      </a:lnTo>
                      <a:lnTo>
                        <a:pt x="452" y="1122"/>
                      </a:lnTo>
                      <a:lnTo>
                        <a:pt x="425" y="1115"/>
                      </a:lnTo>
                      <a:lnTo>
                        <a:pt x="399" y="1106"/>
                      </a:lnTo>
                      <a:lnTo>
                        <a:pt x="374" y="1097"/>
                      </a:lnTo>
                      <a:lnTo>
                        <a:pt x="350" y="1085"/>
                      </a:lnTo>
                      <a:lnTo>
                        <a:pt x="326" y="1073"/>
                      </a:lnTo>
                      <a:lnTo>
                        <a:pt x="304" y="1060"/>
                      </a:lnTo>
                      <a:lnTo>
                        <a:pt x="281" y="1046"/>
                      </a:lnTo>
                      <a:lnTo>
                        <a:pt x="259" y="1030"/>
                      </a:lnTo>
                      <a:lnTo>
                        <a:pt x="239" y="1014"/>
                      </a:lnTo>
                      <a:lnTo>
                        <a:pt x="218" y="997"/>
                      </a:lnTo>
                      <a:lnTo>
                        <a:pt x="199" y="979"/>
                      </a:lnTo>
                      <a:lnTo>
                        <a:pt x="181" y="960"/>
                      </a:lnTo>
                      <a:lnTo>
                        <a:pt x="164" y="939"/>
                      </a:lnTo>
                      <a:lnTo>
                        <a:pt x="147" y="918"/>
                      </a:lnTo>
                      <a:lnTo>
                        <a:pt x="132" y="897"/>
                      </a:lnTo>
                      <a:lnTo>
                        <a:pt x="117" y="874"/>
                      </a:lnTo>
                      <a:lnTo>
                        <a:pt x="104" y="851"/>
                      </a:lnTo>
                      <a:lnTo>
                        <a:pt x="92" y="828"/>
                      </a:lnTo>
                      <a:lnTo>
                        <a:pt x="81" y="803"/>
                      </a:lnTo>
                      <a:lnTo>
                        <a:pt x="71" y="779"/>
                      </a:lnTo>
                      <a:lnTo>
                        <a:pt x="63" y="753"/>
                      </a:lnTo>
                      <a:lnTo>
                        <a:pt x="55" y="726"/>
                      </a:lnTo>
                      <a:lnTo>
                        <a:pt x="49" y="700"/>
                      </a:lnTo>
                      <a:lnTo>
                        <a:pt x="44" y="673"/>
                      </a:lnTo>
                      <a:lnTo>
                        <a:pt x="40" y="645"/>
                      </a:lnTo>
                      <a:lnTo>
                        <a:pt x="38" y="618"/>
                      </a:lnTo>
                      <a:lnTo>
                        <a:pt x="38" y="589"/>
                      </a:lnTo>
                      <a:lnTo>
                        <a:pt x="38" y="560"/>
                      </a:lnTo>
                      <a:lnTo>
                        <a:pt x="40" y="533"/>
                      </a:lnTo>
                      <a:lnTo>
                        <a:pt x="44" y="505"/>
                      </a:lnTo>
                      <a:lnTo>
                        <a:pt x="49" y="478"/>
                      </a:lnTo>
                      <a:lnTo>
                        <a:pt x="55" y="452"/>
                      </a:lnTo>
                      <a:lnTo>
                        <a:pt x="63" y="425"/>
                      </a:lnTo>
                      <a:lnTo>
                        <a:pt x="71" y="400"/>
                      </a:lnTo>
                      <a:lnTo>
                        <a:pt x="81" y="375"/>
                      </a:lnTo>
                      <a:lnTo>
                        <a:pt x="92" y="351"/>
                      </a:lnTo>
                      <a:lnTo>
                        <a:pt x="104" y="326"/>
                      </a:lnTo>
                      <a:lnTo>
                        <a:pt x="117" y="304"/>
                      </a:lnTo>
                      <a:lnTo>
                        <a:pt x="132" y="281"/>
                      </a:lnTo>
                      <a:lnTo>
                        <a:pt x="147" y="259"/>
                      </a:lnTo>
                      <a:lnTo>
                        <a:pt x="164" y="239"/>
                      </a:lnTo>
                      <a:lnTo>
                        <a:pt x="181" y="219"/>
                      </a:lnTo>
                      <a:lnTo>
                        <a:pt x="199" y="199"/>
                      </a:lnTo>
                      <a:lnTo>
                        <a:pt x="218" y="181"/>
                      </a:lnTo>
                      <a:lnTo>
                        <a:pt x="239" y="164"/>
                      </a:lnTo>
                      <a:lnTo>
                        <a:pt x="259" y="147"/>
                      </a:lnTo>
                      <a:lnTo>
                        <a:pt x="281" y="132"/>
                      </a:lnTo>
                      <a:lnTo>
                        <a:pt x="304" y="119"/>
                      </a:lnTo>
                      <a:lnTo>
                        <a:pt x="326" y="105"/>
                      </a:lnTo>
                      <a:lnTo>
                        <a:pt x="350" y="93"/>
                      </a:lnTo>
                      <a:lnTo>
                        <a:pt x="374" y="81"/>
                      </a:lnTo>
                      <a:lnTo>
                        <a:pt x="399" y="72"/>
                      </a:lnTo>
                      <a:lnTo>
                        <a:pt x="425" y="63"/>
                      </a:lnTo>
                      <a:lnTo>
                        <a:pt x="452" y="56"/>
                      </a:lnTo>
                      <a:lnTo>
                        <a:pt x="478" y="49"/>
                      </a:lnTo>
                      <a:lnTo>
                        <a:pt x="505" y="45"/>
                      </a:lnTo>
                      <a:lnTo>
                        <a:pt x="532" y="41"/>
                      </a:lnTo>
                      <a:lnTo>
                        <a:pt x="560" y="39"/>
                      </a:lnTo>
                      <a:lnTo>
                        <a:pt x="589" y="39"/>
                      </a:lnTo>
                      <a:lnTo>
                        <a:pt x="617" y="39"/>
                      </a:lnTo>
                      <a:lnTo>
                        <a:pt x="645" y="41"/>
                      </a:lnTo>
                      <a:lnTo>
                        <a:pt x="673" y="45"/>
                      </a:lnTo>
                      <a:lnTo>
                        <a:pt x="700" y="49"/>
                      </a:lnTo>
                      <a:lnTo>
                        <a:pt x="726" y="56"/>
                      </a:lnTo>
                      <a:lnTo>
                        <a:pt x="753" y="63"/>
                      </a:lnTo>
                      <a:lnTo>
                        <a:pt x="778" y="72"/>
                      </a:lnTo>
                      <a:lnTo>
                        <a:pt x="803" y="81"/>
                      </a:lnTo>
                      <a:lnTo>
                        <a:pt x="827" y="93"/>
                      </a:lnTo>
                      <a:lnTo>
                        <a:pt x="851" y="105"/>
                      </a:lnTo>
                      <a:lnTo>
                        <a:pt x="874" y="119"/>
                      </a:lnTo>
                      <a:lnTo>
                        <a:pt x="897" y="132"/>
                      </a:lnTo>
                      <a:lnTo>
                        <a:pt x="918" y="147"/>
                      </a:lnTo>
                      <a:lnTo>
                        <a:pt x="939" y="164"/>
                      </a:lnTo>
                      <a:lnTo>
                        <a:pt x="960" y="181"/>
                      </a:lnTo>
                      <a:lnTo>
                        <a:pt x="979" y="199"/>
                      </a:lnTo>
                      <a:lnTo>
                        <a:pt x="997" y="219"/>
                      </a:lnTo>
                      <a:lnTo>
                        <a:pt x="1014" y="239"/>
                      </a:lnTo>
                      <a:lnTo>
                        <a:pt x="1030" y="259"/>
                      </a:lnTo>
                      <a:lnTo>
                        <a:pt x="1046" y="281"/>
                      </a:lnTo>
                      <a:lnTo>
                        <a:pt x="1060" y="304"/>
                      </a:lnTo>
                      <a:lnTo>
                        <a:pt x="1073" y="326"/>
                      </a:lnTo>
                      <a:lnTo>
                        <a:pt x="1085" y="351"/>
                      </a:lnTo>
                      <a:lnTo>
                        <a:pt x="1096" y="375"/>
                      </a:lnTo>
                      <a:lnTo>
                        <a:pt x="1107" y="400"/>
                      </a:lnTo>
                      <a:lnTo>
                        <a:pt x="1115" y="425"/>
                      </a:lnTo>
                      <a:lnTo>
                        <a:pt x="1122" y="452"/>
                      </a:lnTo>
                      <a:lnTo>
                        <a:pt x="1129" y="478"/>
                      </a:lnTo>
                      <a:lnTo>
                        <a:pt x="1133" y="505"/>
                      </a:lnTo>
                      <a:lnTo>
                        <a:pt x="1136" y="533"/>
                      </a:lnTo>
                      <a:lnTo>
                        <a:pt x="1138" y="560"/>
                      </a:lnTo>
                      <a:lnTo>
                        <a:pt x="1140" y="589"/>
                      </a:lnTo>
                      <a:close/>
                    </a:path>
                  </a:pathLst>
                </a:custGeom>
                <a:solidFill>
                  <a:srgbClr val="2AB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4" name="Freeform 8170">
                  <a:extLst>
                    <a:ext uri="{FF2B5EF4-FFF2-40B4-BE49-F238E27FC236}">
                      <a16:creationId xmlns:a16="http://schemas.microsoft.com/office/drawing/2014/main" xmlns="" id="{240AA13C-8C72-4EE1-8FEB-CDCBF53B45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8" y="1421"/>
                  <a:ext cx="114" cy="114"/>
                </a:xfrm>
                <a:custGeom>
                  <a:avLst/>
                  <a:gdLst>
                    <a:gd name="T0" fmla="*/ 1128 w 1140"/>
                    <a:gd name="T1" fmla="*/ 454 h 1139"/>
                    <a:gd name="T2" fmla="*/ 1083 w 1140"/>
                    <a:gd name="T3" fmla="*/ 322 h 1139"/>
                    <a:gd name="T4" fmla="*/ 1010 w 1140"/>
                    <a:gd name="T5" fmla="*/ 207 h 1139"/>
                    <a:gd name="T6" fmla="*/ 911 w 1140"/>
                    <a:gd name="T7" fmla="*/ 112 h 1139"/>
                    <a:gd name="T8" fmla="*/ 791 w 1140"/>
                    <a:gd name="T9" fmla="*/ 44 h 1139"/>
                    <a:gd name="T10" fmla="*/ 656 w 1140"/>
                    <a:gd name="T11" fmla="*/ 6 h 1139"/>
                    <a:gd name="T12" fmla="*/ 511 w 1140"/>
                    <a:gd name="T13" fmla="*/ 2 h 1139"/>
                    <a:gd name="T14" fmla="*/ 374 w 1140"/>
                    <a:gd name="T15" fmla="*/ 34 h 1139"/>
                    <a:gd name="T16" fmla="*/ 251 w 1140"/>
                    <a:gd name="T17" fmla="*/ 96 h 1139"/>
                    <a:gd name="T18" fmla="*/ 148 w 1140"/>
                    <a:gd name="T19" fmla="*/ 186 h 1139"/>
                    <a:gd name="T20" fmla="*/ 68 w 1140"/>
                    <a:gd name="T21" fmla="*/ 298 h 1139"/>
                    <a:gd name="T22" fmla="*/ 18 w 1140"/>
                    <a:gd name="T23" fmla="*/ 426 h 1139"/>
                    <a:gd name="T24" fmla="*/ 0 w 1140"/>
                    <a:gd name="T25" fmla="*/ 569 h 1139"/>
                    <a:gd name="T26" fmla="*/ 18 w 1140"/>
                    <a:gd name="T27" fmla="*/ 712 h 1139"/>
                    <a:gd name="T28" fmla="*/ 68 w 1140"/>
                    <a:gd name="T29" fmla="*/ 841 h 1139"/>
                    <a:gd name="T30" fmla="*/ 148 w 1140"/>
                    <a:gd name="T31" fmla="*/ 952 h 1139"/>
                    <a:gd name="T32" fmla="*/ 251 w 1140"/>
                    <a:gd name="T33" fmla="*/ 1042 h 1139"/>
                    <a:gd name="T34" fmla="*/ 374 w 1140"/>
                    <a:gd name="T35" fmla="*/ 1105 h 1139"/>
                    <a:gd name="T36" fmla="*/ 511 w 1140"/>
                    <a:gd name="T37" fmla="*/ 1135 h 1139"/>
                    <a:gd name="T38" fmla="*/ 656 w 1140"/>
                    <a:gd name="T39" fmla="*/ 1132 h 1139"/>
                    <a:gd name="T40" fmla="*/ 791 w 1140"/>
                    <a:gd name="T41" fmla="*/ 1094 h 1139"/>
                    <a:gd name="T42" fmla="*/ 911 w 1140"/>
                    <a:gd name="T43" fmla="*/ 1026 h 1139"/>
                    <a:gd name="T44" fmla="*/ 1010 w 1140"/>
                    <a:gd name="T45" fmla="*/ 931 h 1139"/>
                    <a:gd name="T46" fmla="*/ 1083 w 1140"/>
                    <a:gd name="T47" fmla="*/ 816 h 1139"/>
                    <a:gd name="T48" fmla="*/ 1128 w 1140"/>
                    <a:gd name="T49" fmla="*/ 684 h 1139"/>
                    <a:gd name="T50" fmla="*/ 1101 w 1140"/>
                    <a:gd name="T51" fmla="*/ 569 h 1139"/>
                    <a:gd name="T52" fmla="*/ 1085 w 1140"/>
                    <a:gd name="T53" fmla="*/ 702 h 1139"/>
                    <a:gd name="T54" fmla="*/ 1037 w 1140"/>
                    <a:gd name="T55" fmla="*/ 822 h 1139"/>
                    <a:gd name="T56" fmla="*/ 963 w 1140"/>
                    <a:gd name="T57" fmla="*/ 927 h 1139"/>
                    <a:gd name="T58" fmla="*/ 867 w 1140"/>
                    <a:gd name="T59" fmla="*/ 1010 h 1139"/>
                    <a:gd name="T60" fmla="*/ 753 w 1140"/>
                    <a:gd name="T61" fmla="*/ 1068 h 1139"/>
                    <a:gd name="T62" fmla="*/ 624 w 1140"/>
                    <a:gd name="T63" fmla="*/ 1098 h 1139"/>
                    <a:gd name="T64" fmla="*/ 489 w 1140"/>
                    <a:gd name="T65" fmla="*/ 1095 h 1139"/>
                    <a:gd name="T66" fmla="*/ 362 w 1140"/>
                    <a:gd name="T67" fmla="*/ 1059 h 1139"/>
                    <a:gd name="T68" fmla="*/ 251 w 1140"/>
                    <a:gd name="T69" fmla="*/ 995 h 1139"/>
                    <a:gd name="T70" fmla="*/ 159 w 1140"/>
                    <a:gd name="T71" fmla="*/ 908 h 1139"/>
                    <a:gd name="T72" fmla="*/ 91 w 1140"/>
                    <a:gd name="T73" fmla="*/ 799 h 1139"/>
                    <a:gd name="T74" fmla="*/ 48 w 1140"/>
                    <a:gd name="T75" fmla="*/ 677 h 1139"/>
                    <a:gd name="T76" fmla="*/ 38 w 1140"/>
                    <a:gd name="T77" fmla="*/ 541 h 1139"/>
                    <a:gd name="T78" fmla="*/ 62 w 1140"/>
                    <a:gd name="T79" fmla="*/ 410 h 1139"/>
                    <a:gd name="T80" fmla="*/ 115 w 1140"/>
                    <a:gd name="T81" fmla="*/ 293 h 1139"/>
                    <a:gd name="T82" fmla="*/ 194 w 1140"/>
                    <a:gd name="T83" fmla="*/ 193 h 1139"/>
                    <a:gd name="T84" fmla="*/ 294 w 1140"/>
                    <a:gd name="T85" fmla="*/ 115 h 1139"/>
                    <a:gd name="T86" fmla="*/ 411 w 1140"/>
                    <a:gd name="T87" fmla="*/ 61 h 1139"/>
                    <a:gd name="T88" fmla="*/ 542 w 1140"/>
                    <a:gd name="T89" fmla="*/ 38 h 1139"/>
                    <a:gd name="T90" fmla="*/ 676 w 1140"/>
                    <a:gd name="T91" fmla="*/ 49 h 1139"/>
                    <a:gd name="T92" fmla="*/ 800 w 1140"/>
                    <a:gd name="T93" fmla="*/ 90 h 1139"/>
                    <a:gd name="T94" fmla="*/ 908 w 1140"/>
                    <a:gd name="T95" fmla="*/ 158 h 1139"/>
                    <a:gd name="T96" fmla="*/ 996 w 1140"/>
                    <a:gd name="T97" fmla="*/ 251 h 1139"/>
                    <a:gd name="T98" fmla="*/ 1060 w 1140"/>
                    <a:gd name="T99" fmla="*/ 361 h 1139"/>
                    <a:gd name="T100" fmla="*/ 1095 w 1140"/>
                    <a:gd name="T101" fmla="*/ 48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40" h="1139">
                      <a:moveTo>
                        <a:pt x="1140" y="569"/>
                      </a:moveTo>
                      <a:lnTo>
                        <a:pt x="1139" y="539"/>
                      </a:lnTo>
                      <a:lnTo>
                        <a:pt x="1137" y="511"/>
                      </a:lnTo>
                      <a:lnTo>
                        <a:pt x="1133" y="482"/>
                      </a:lnTo>
                      <a:lnTo>
                        <a:pt x="1128" y="454"/>
                      </a:lnTo>
                      <a:lnTo>
                        <a:pt x="1122" y="426"/>
                      </a:lnTo>
                      <a:lnTo>
                        <a:pt x="1114" y="400"/>
                      </a:lnTo>
                      <a:lnTo>
                        <a:pt x="1105" y="373"/>
                      </a:lnTo>
                      <a:lnTo>
                        <a:pt x="1095" y="348"/>
                      </a:lnTo>
                      <a:lnTo>
                        <a:pt x="1083" y="322"/>
                      </a:lnTo>
                      <a:lnTo>
                        <a:pt x="1070" y="298"/>
                      </a:lnTo>
                      <a:lnTo>
                        <a:pt x="1057" y="273"/>
                      </a:lnTo>
                      <a:lnTo>
                        <a:pt x="1043" y="251"/>
                      </a:lnTo>
                      <a:lnTo>
                        <a:pt x="1027" y="228"/>
                      </a:lnTo>
                      <a:lnTo>
                        <a:pt x="1010" y="207"/>
                      </a:lnTo>
                      <a:lnTo>
                        <a:pt x="992" y="186"/>
                      </a:lnTo>
                      <a:lnTo>
                        <a:pt x="972" y="166"/>
                      </a:lnTo>
                      <a:lnTo>
                        <a:pt x="953" y="148"/>
                      </a:lnTo>
                      <a:lnTo>
                        <a:pt x="932" y="129"/>
                      </a:lnTo>
                      <a:lnTo>
                        <a:pt x="911" y="112"/>
                      </a:lnTo>
                      <a:lnTo>
                        <a:pt x="888" y="96"/>
                      </a:lnTo>
                      <a:lnTo>
                        <a:pt x="865" y="82"/>
                      </a:lnTo>
                      <a:lnTo>
                        <a:pt x="841" y="68"/>
                      </a:lnTo>
                      <a:lnTo>
                        <a:pt x="817" y="56"/>
                      </a:lnTo>
                      <a:lnTo>
                        <a:pt x="791" y="44"/>
                      </a:lnTo>
                      <a:lnTo>
                        <a:pt x="766" y="34"/>
                      </a:lnTo>
                      <a:lnTo>
                        <a:pt x="739" y="25"/>
                      </a:lnTo>
                      <a:lnTo>
                        <a:pt x="713" y="18"/>
                      </a:lnTo>
                      <a:lnTo>
                        <a:pt x="685" y="11"/>
                      </a:lnTo>
                      <a:lnTo>
                        <a:pt x="656" y="6"/>
                      </a:lnTo>
                      <a:lnTo>
                        <a:pt x="628" y="2"/>
                      </a:lnTo>
                      <a:lnTo>
                        <a:pt x="599" y="0"/>
                      </a:lnTo>
                      <a:lnTo>
                        <a:pt x="570" y="0"/>
                      </a:lnTo>
                      <a:lnTo>
                        <a:pt x="540" y="0"/>
                      </a:lnTo>
                      <a:lnTo>
                        <a:pt x="511" y="2"/>
                      </a:lnTo>
                      <a:lnTo>
                        <a:pt x="483" y="6"/>
                      </a:lnTo>
                      <a:lnTo>
                        <a:pt x="455" y="11"/>
                      </a:lnTo>
                      <a:lnTo>
                        <a:pt x="427" y="18"/>
                      </a:lnTo>
                      <a:lnTo>
                        <a:pt x="401" y="25"/>
                      </a:lnTo>
                      <a:lnTo>
                        <a:pt x="374" y="34"/>
                      </a:lnTo>
                      <a:lnTo>
                        <a:pt x="348" y="44"/>
                      </a:lnTo>
                      <a:lnTo>
                        <a:pt x="323" y="56"/>
                      </a:lnTo>
                      <a:lnTo>
                        <a:pt x="298" y="68"/>
                      </a:lnTo>
                      <a:lnTo>
                        <a:pt x="274" y="82"/>
                      </a:lnTo>
                      <a:lnTo>
                        <a:pt x="251" y="96"/>
                      </a:lnTo>
                      <a:lnTo>
                        <a:pt x="229" y="112"/>
                      </a:lnTo>
                      <a:lnTo>
                        <a:pt x="207" y="129"/>
                      </a:lnTo>
                      <a:lnTo>
                        <a:pt x="187" y="148"/>
                      </a:lnTo>
                      <a:lnTo>
                        <a:pt x="166" y="166"/>
                      </a:lnTo>
                      <a:lnTo>
                        <a:pt x="148" y="186"/>
                      </a:lnTo>
                      <a:lnTo>
                        <a:pt x="130" y="207"/>
                      </a:lnTo>
                      <a:lnTo>
                        <a:pt x="113" y="228"/>
                      </a:lnTo>
                      <a:lnTo>
                        <a:pt x="97" y="251"/>
                      </a:lnTo>
                      <a:lnTo>
                        <a:pt x="82" y="273"/>
                      </a:lnTo>
                      <a:lnTo>
                        <a:pt x="68" y="298"/>
                      </a:lnTo>
                      <a:lnTo>
                        <a:pt x="56" y="322"/>
                      </a:lnTo>
                      <a:lnTo>
                        <a:pt x="45" y="348"/>
                      </a:lnTo>
                      <a:lnTo>
                        <a:pt x="34" y="373"/>
                      </a:lnTo>
                      <a:lnTo>
                        <a:pt x="26" y="400"/>
                      </a:lnTo>
                      <a:lnTo>
                        <a:pt x="18" y="426"/>
                      </a:lnTo>
                      <a:lnTo>
                        <a:pt x="12" y="454"/>
                      </a:lnTo>
                      <a:lnTo>
                        <a:pt x="7" y="482"/>
                      </a:lnTo>
                      <a:lnTo>
                        <a:pt x="2" y="511"/>
                      </a:lnTo>
                      <a:lnTo>
                        <a:pt x="0" y="539"/>
                      </a:lnTo>
                      <a:lnTo>
                        <a:pt x="0" y="569"/>
                      </a:lnTo>
                      <a:lnTo>
                        <a:pt x="0" y="598"/>
                      </a:lnTo>
                      <a:lnTo>
                        <a:pt x="2" y="628"/>
                      </a:lnTo>
                      <a:lnTo>
                        <a:pt x="7" y="655"/>
                      </a:lnTo>
                      <a:lnTo>
                        <a:pt x="12" y="684"/>
                      </a:lnTo>
                      <a:lnTo>
                        <a:pt x="18" y="712"/>
                      </a:lnTo>
                      <a:lnTo>
                        <a:pt x="26" y="738"/>
                      </a:lnTo>
                      <a:lnTo>
                        <a:pt x="34" y="765"/>
                      </a:lnTo>
                      <a:lnTo>
                        <a:pt x="45" y="790"/>
                      </a:lnTo>
                      <a:lnTo>
                        <a:pt x="56" y="816"/>
                      </a:lnTo>
                      <a:lnTo>
                        <a:pt x="68" y="841"/>
                      </a:lnTo>
                      <a:lnTo>
                        <a:pt x="82" y="864"/>
                      </a:lnTo>
                      <a:lnTo>
                        <a:pt x="97" y="887"/>
                      </a:lnTo>
                      <a:lnTo>
                        <a:pt x="113" y="910"/>
                      </a:lnTo>
                      <a:lnTo>
                        <a:pt x="130" y="931"/>
                      </a:lnTo>
                      <a:lnTo>
                        <a:pt x="148" y="952"/>
                      </a:lnTo>
                      <a:lnTo>
                        <a:pt x="166" y="971"/>
                      </a:lnTo>
                      <a:lnTo>
                        <a:pt x="187" y="991"/>
                      </a:lnTo>
                      <a:lnTo>
                        <a:pt x="207" y="1009"/>
                      </a:lnTo>
                      <a:lnTo>
                        <a:pt x="229" y="1026"/>
                      </a:lnTo>
                      <a:lnTo>
                        <a:pt x="251" y="1042"/>
                      </a:lnTo>
                      <a:lnTo>
                        <a:pt x="274" y="1057"/>
                      </a:lnTo>
                      <a:lnTo>
                        <a:pt x="298" y="1069"/>
                      </a:lnTo>
                      <a:lnTo>
                        <a:pt x="323" y="1082"/>
                      </a:lnTo>
                      <a:lnTo>
                        <a:pt x="348" y="1094"/>
                      </a:lnTo>
                      <a:lnTo>
                        <a:pt x="374" y="1105"/>
                      </a:lnTo>
                      <a:lnTo>
                        <a:pt x="401" y="1113"/>
                      </a:lnTo>
                      <a:lnTo>
                        <a:pt x="427" y="1120"/>
                      </a:lnTo>
                      <a:lnTo>
                        <a:pt x="455" y="1127"/>
                      </a:lnTo>
                      <a:lnTo>
                        <a:pt x="483" y="1132"/>
                      </a:lnTo>
                      <a:lnTo>
                        <a:pt x="511" y="1135"/>
                      </a:lnTo>
                      <a:lnTo>
                        <a:pt x="540" y="1138"/>
                      </a:lnTo>
                      <a:lnTo>
                        <a:pt x="570" y="1139"/>
                      </a:lnTo>
                      <a:lnTo>
                        <a:pt x="599" y="1138"/>
                      </a:lnTo>
                      <a:lnTo>
                        <a:pt x="628" y="1135"/>
                      </a:lnTo>
                      <a:lnTo>
                        <a:pt x="656" y="1132"/>
                      </a:lnTo>
                      <a:lnTo>
                        <a:pt x="685" y="1127"/>
                      </a:lnTo>
                      <a:lnTo>
                        <a:pt x="713" y="1120"/>
                      </a:lnTo>
                      <a:lnTo>
                        <a:pt x="739" y="1113"/>
                      </a:lnTo>
                      <a:lnTo>
                        <a:pt x="766" y="1105"/>
                      </a:lnTo>
                      <a:lnTo>
                        <a:pt x="791" y="1094"/>
                      </a:lnTo>
                      <a:lnTo>
                        <a:pt x="817" y="1082"/>
                      </a:lnTo>
                      <a:lnTo>
                        <a:pt x="841" y="1069"/>
                      </a:lnTo>
                      <a:lnTo>
                        <a:pt x="865" y="1057"/>
                      </a:lnTo>
                      <a:lnTo>
                        <a:pt x="888" y="1042"/>
                      </a:lnTo>
                      <a:lnTo>
                        <a:pt x="911" y="1026"/>
                      </a:lnTo>
                      <a:lnTo>
                        <a:pt x="932" y="1009"/>
                      </a:lnTo>
                      <a:lnTo>
                        <a:pt x="953" y="991"/>
                      </a:lnTo>
                      <a:lnTo>
                        <a:pt x="972" y="971"/>
                      </a:lnTo>
                      <a:lnTo>
                        <a:pt x="992" y="952"/>
                      </a:lnTo>
                      <a:lnTo>
                        <a:pt x="1010" y="931"/>
                      </a:lnTo>
                      <a:lnTo>
                        <a:pt x="1027" y="910"/>
                      </a:lnTo>
                      <a:lnTo>
                        <a:pt x="1043" y="887"/>
                      </a:lnTo>
                      <a:lnTo>
                        <a:pt x="1057" y="864"/>
                      </a:lnTo>
                      <a:lnTo>
                        <a:pt x="1070" y="841"/>
                      </a:lnTo>
                      <a:lnTo>
                        <a:pt x="1083" y="816"/>
                      </a:lnTo>
                      <a:lnTo>
                        <a:pt x="1095" y="790"/>
                      </a:lnTo>
                      <a:lnTo>
                        <a:pt x="1105" y="765"/>
                      </a:lnTo>
                      <a:lnTo>
                        <a:pt x="1114" y="738"/>
                      </a:lnTo>
                      <a:lnTo>
                        <a:pt x="1122" y="712"/>
                      </a:lnTo>
                      <a:lnTo>
                        <a:pt x="1128" y="684"/>
                      </a:lnTo>
                      <a:lnTo>
                        <a:pt x="1133" y="655"/>
                      </a:lnTo>
                      <a:lnTo>
                        <a:pt x="1137" y="628"/>
                      </a:lnTo>
                      <a:lnTo>
                        <a:pt x="1139" y="598"/>
                      </a:lnTo>
                      <a:lnTo>
                        <a:pt x="1140" y="569"/>
                      </a:lnTo>
                      <a:close/>
                      <a:moveTo>
                        <a:pt x="1101" y="569"/>
                      </a:moveTo>
                      <a:lnTo>
                        <a:pt x="1101" y="597"/>
                      </a:lnTo>
                      <a:lnTo>
                        <a:pt x="1099" y="623"/>
                      </a:lnTo>
                      <a:lnTo>
                        <a:pt x="1095" y="650"/>
                      </a:lnTo>
                      <a:lnTo>
                        <a:pt x="1091" y="677"/>
                      </a:lnTo>
                      <a:lnTo>
                        <a:pt x="1085" y="702"/>
                      </a:lnTo>
                      <a:lnTo>
                        <a:pt x="1078" y="727"/>
                      </a:lnTo>
                      <a:lnTo>
                        <a:pt x="1069" y="752"/>
                      </a:lnTo>
                      <a:lnTo>
                        <a:pt x="1060" y="776"/>
                      </a:lnTo>
                      <a:lnTo>
                        <a:pt x="1049" y="799"/>
                      </a:lnTo>
                      <a:lnTo>
                        <a:pt x="1037" y="822"/>
                      </a:lnTo>
                      <a:lnTo>
                        <a:pt x="1025" y="845"/>
                      </a:lnTo>
                      <a:lnTo>
                        <a:pt x="1011" y="866"/>
                      </a:lnTo>
                      <a:lnTo>
                        <a:pt x="996" y="887"/>
                      </a:lnTo>
                      <a:lnTo>
                        <a:pt x="980" y="908"/>
                      </a:lnTo>
                      <a:lnTo>
                        <a:pt x="963" y="927"/>
                      </a:lnTo>
                      <a:lnTo>
                        <a:pt x="946" y="945"/>
                      </a:lnTo>
                      <a:lnTo>
                        <a:pt x="928" y="963"/>
                      </a:lnTo>
                      <a:lnTo>
                        <a:pt x="908" y="979"/>
                      </a:lnTo>
                      <a:lnTo>
                        <a:pt x="888" y="995"/>
                      </a:lnTo>
                      <a:lnTo>
                        <a:pt x="867" y="1010"/>
                      </a:lnTo>
                      <a:lnTo>
                        <a:pt x="846" y="1024"/>
                      </a:lnTo>
                      <a:lnTo>
                        <a:pt x="823" y="1036"/>
                      </a:lnTo>
                      <a:lnTo>
                        <a:pt x="800" y="1048"/>
                      </a:lnTo>
                      <a:lnTo>
                        <a:pt x="777" y="1059"/>
                      </a:lnTo>
                      <a:lnTo>
                        <a:pt x="753" y="1068"/>
                      </a:lnTo>
                      <a:lnTo>
                        <a:pt x="728" y="1077"/>
                      </a:lnTo>
                      <a:lnTo>
                        <a:pt x="703" y="1084"/>
                      </a:lnTo>
                      <a:lnTo>
                        <a:pt x="676" y="1090"/>
                      </a:lnTo>
                      <a:lnTo>
                        <a:pt x="651" y="1095"/>
                      </a:lnTo>
                      <a:lnTo>
                        <a:pt x="624" y="1098"/>
                      </a:lnTo>
                      <a:lnTo>
                        <a:pt x="597" y="1100"/>
                      </a:lnTo>
                      <a:lnTo>
                        <a:pt x="570" y="1100"/>
                      </a:lnTo>
                      <a:lnTo>
                        <a:pt x="542" y="1100"/>
                      </a:lnTo>
                      <a:lnTo>
                        <a:pt x="516" y="1098"/>
                      </a:lnTo>
                      <a:lnTo>
                        <a:pt x="489" y="1095"/>
                      </a:lnTo>
                      <a:lnTo>
                        <a:pt x="462" y="1090"/>
                      </a:lnTo>
                      <a:lnTo>
                        <a:pt x="437" y="1084"/>
                      </a:lnTo>
                      <a:lnTo>
                        <a:pt x="411" y="1077"/>
                      </a:lnTo>
                      <a:lnTo>
                        <a:pt x="387" y="1068"/>
                      </a:lnTo>
                      <a:lnTo>
                        <a:pt x="362" y="1059"/>
                      </a:lnTo>
                      <a:lnTo>
                        <a:pt x="339" y="1048"/>
                      </a:lnTo>
                      <a:lnTo>
                        <a:pt x="316" y="1036"/>
                      </a:lnTo>
                      <a:lnTo>
                        <a:pt x="294" y="1024"/>
                      </a:lnTo>
                      <a:lnTo>
                        <a:pt x="273" y="1010"/>
                      </a:lnTo>
                      <a:lnTo>
                        <a:pt x="251" y="995"/>
                      </a:lnTo>
                      <a:lnTo>
                        <a:pt x="231" y="979"/>
                      </a:lnTo>
                      <a:lnTo>
                        <a:pt x="212" y="963"/>
                      </a:lnTo>
                      <a:lnTo>
                        <a:pt x="194" y="945"/>
                      </a:lnTo>
                      <a:lnTo>
                        <a:pt x="176" y="927"/>
                      </a:lnTo>
                      <a:lnTo>
                        <a:pt x="159" y="908"/>
                      </a:lnTo>
                      <a:lnTo>
                        <a:pt x="144" y="887"/>
                      </a:lnTo>
                      <a:lnTo>
                        <a:pt x="129" y="866"/>
                      </a:lnTo>
                      <a:lnTo>
                        <a:pt x="115" y="845"/>
                      </a:lnTo>
                      <a:lnTo>
                        <a:pt x="102" y="822"/>
                      </a:lnTo>
                      <a:lnTo>
                        <a:pt x="91" y="799"/>
                      </a:lnTo>
                      <a:lnTo>
                        <a:pt x="80" y="776"/>
                      </a:lnTo>
                      <a:lnTo>
                        <a:pt x="70" y="752"/>
                      </a:lnTo>
                      <a:lnTo>
                        <a:pt x="62" y="727"/>
                      </a:lnTo>
                      <a:lnTo>
                        <a:pt x="54" y="702"/>
                      </a:lnTo>
                      <a:lnTo>
                        <a:pt x="48" y="677"/>
                      </a:lnTo>
                      <a:lnTo>
                        <a:pt x="44" y="650"/>
                      </a:lnTo>
                      <a:lnTo>
                        <a:pt x="41" y="623"/>
                      </a:lnTo>
                      <a:lnTo>
                        <a:pt x="38" y="597"/>
                      </a:lnTo>
                      <a:lnTo>
                        <a:pt x="37" y="569"/>
                      </a:lnTo>
                      <a:lnTo>
                        <a:pt x="38" y="541"/>
                      </a:lnTo>
                      <a:lnTo>
                        <a:pt x="41" y="515"/>
                      </a:lnTo>
                      <a:lnTo>
                        <a:pt x="44" y="488"/>
                      </a:lnTo>
                      <a:lnTo>
                        <a:pt x="48" y="462"/>
                      </a:lnTo>
                      <a:lnTo>
                        <a:pt x="54" y="436"/>
                      </a:lnTo>
                      <a:lnTo>
                        <a:pt x="62" y="410"/>
                      </a:lnTo>
                      <a:lnTo>
                        <a:pt x="70" y="386"/>
                      </a:lnTo>
                      <a:lnTo>
                        <a:pt x="80" y="361"/>
                      </a:lnTo>
                      <a:lnTo>
                        <a:pt x="91" y="338"/>
                      </a:lnTo>
                      <a:lnTo>
                        <a:pt x="102" y="316"/>
                      </a:lnTo>
                      <a:lnTo>
                        <a:pt x="115" y="293"/>
                      </a:lnTo>
                      <a:lnTo>
                        <a:pt x="129" y="272"/>
                      </a:lnTo>
                      <a:lnTo>
                        <a:pt x="144" y="251"/>
                      </a:lnTo>
                      <a:lnTo>
                        <a:pt x="159" y="231"/>
                      </a:lnTo>
                      <a:lnTo>
                        <a:pt x="176" y="211"/>
                      </a:lnTo>
                      <a:lnTo>
                        <a:pt x="194" y="193"/>
                      </a:lnTo>
                      <a:lnTo>
                        <a:pt x="212" y="175"/>
                      </a:lnTo>
                      <a:lnTo>
                        <a:pt x="231" y="158"/>
                      </a:lnTo>
                      <a:lnTo>
                        <a:pt x="251" y="143"/>
                      </a:lnTo>
                      <a:lnTo>
                        <a:pt x="273" y="128"/>
                      </a:lnTo>
                      <a:lnTo>
                        <a:pt x="294" y="115"/>
                      </a:lnTo>
                      <a:lnTo>
                        <a:pt x="316" y="102"/>
                      </a:lnTo>
                      <a:lnTo>
                        <a:pt x="339" y="90"/>
                      </a:lnTo>
                      <a:lnTo>
                        <a:pt x="362" y="79"/>
                      </a:lnTo>
                      <a:lnTo>
                        <a:pt x="387" y="70"/>
                      </a:lnTo>
                      <a:lnTo>
                        <a:pt x="411" y="61"/>
                      </a:lnTo>
                      <a:lnTo>
                        <a:pt x="437" y="54"/>
                      </a:lnTo>
                      <a:lnTo>
                        <a:pt x="462" y="49"/>
                      </a:lnTo>
                      <a:lnTo>
                        <a:pt x="489" y="43"/>
                      </a:lnTo>
                      <a:lnTo>
                        <a:pt x="516" y="40"/>
                      </a:lnTo>
                      <a:lnTo>
                        <a:pt x="542" y="38"/>
                      </a:lnTo>
                      <a:lnTo>
                        <a:pt x="570" y="37"/>
                      </a:lnTo>
                      <a:lnTo>
                        <a:pt x="597" y="38"/>
                      </a:lnTo>
                      <a:lnTo>
                        <a:pt x="624" y="40"/>
                      </a:lnTo>
                      <a:lnTo>
                        <a:pt x="651" y="43"/>
                      </a:lnTo>
                      <a:lnTo>
                        <a:pt x="676" y="49"/>
                      </a:lnTo>
                      <a:lnTo>
                        <a:pt x="703" y="54"/>
                      </a:lnTo>
                      <a:lnTo>
                        <a:pt x="728" y="61"/>
                      </a:lnTo>
                      <a:lnTo>
                        <a:pt x="753" y="70"/>
                      </a:lnTo>
                      <a:lnTo>
                        <a:pt x="777" y="79"/>
                      </a:lnTo>
                      <a:lnTo>
                        <a:pt x="800" y="90"/>
                      </a:lnTo>
                      <a:lnTo>
                        <a:pt x="823" y="102"/>
                      </a:lnTo>
                      <a:lnTo>
                        <a:pt x="846" y="115"/>
                      </a:lnTo>
                      <a:lnTo>
                        <a:pt x="867" y="128"/>
                      </a:lnTo>
                      <a:lnTo>
                        <a:pt x="888" y="143"/>
                      </a:lnTo>
                      <a:lnTo>
                        <a:pt x="908" y="158"/>
                      </a:lnTo>
                      <a:lnTo>
                        <a:pt x="928" y="175"/>
                      </a:lnTo>
                      <a:lnTo>
                        <a:pt x="946" y="193"/>
                      </a:lnTo>
                      <a:lnTo>
                        <a:pt x="963" y="211"/>
                      </a:lnTo>
                      <a:lnTo>
                        <a:pt x="980" y="231"/>
                      </a:lnTo>
                      <a:lnTo>
                        <a:pt x="996" y="251"/>
                      </a:lnTo>
                      <a:lnTo>
                        <a:pt x="1011" y="272"/>
                      </a:lnTo>
                      <a:lnTo>
                        <a:pt x="1025" y="293"/>
                      </a:lnTo>
                      <a:lnTo>
                        <a:pt x="1037" y="316"/>
                      </a:lnTo>
                      <a:lnTo>
                        <a:pt x="1049" y="338"/>
                      </a:lnTo>
                      <a:lnTo>
                        <a:pt x="1060" y="361"/>
                      </a:lnTo>
                      <a:lnTo>
                        <a:pt x="1069" y="386"/>
                      </a:lnTo>
                      <a:lnTo>
                        <a:pt x="1078" y="410"/>
                      </a:lnTo>
                      <a:lnTo>
                        <a:pt x="1085" y="436"/>
                      </a:lnTo>
                      <a:lnTo>
                        <a:pt x="1091" y="462"/>
                      </a:lnTo>
                      <a:lnTo>
                        <a:pt x="1095" y="488"/>
                      </a:lnTo>
                      <a:lnTo>
                        <a:pt x="1099" y="515"/>
                      </a:lnTo>
                      <a:lnTo>
                        <a:pt x="1101" y="541"/>
                      </a:lnTo>
                      <a:lnTo>
                        <a:pt x="1101" y="569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5" name="Freeform 8171">
                  <a:extLst>
                    <a:ext uri="{FF2B5EF4-FFF2-40B4-BE49-F238E27FC236}">
                      <a16:creationId xmlns:a16="http://schemas.microsoft.com/office/drawing/2014/main" xmlns="" id="{5DBCBF34-2DBC-4065-9361-AF53AA167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" y="1423"/>
                  <a:ext cx="110" cy="110"/>
                </a:xfrm>
                <a:custGeom>
                  <a:avLst/>
                  <a:gdLst>
                    <a:gd name="T0" fmla="*/ 1091 w 1102"/>
                    <a:gd name="T1" fmla="*/ 439 h 1100"/>
                    <a:gd name="T2" fmla="*/ 1047 w 1102"/>
                    <a:gd name="T3" fmla="*/ 312 h 1100"/>
                    <a:gd name="T4" fmla="*/ 976 w 1102"/>
                    <a:gd name="T5" fmla="*/ 200 h 1100"/>
                    <a:gd name="T6" fmla="*/ 880 w 1102"/>
                    <a:gd name="T7" fmla="*/ 108 h 1100"/>
                    <a:gd name="T8" fmla="*/ 765 w 1102"/>
                    <a:gd name="T9" fmla="*/ 42 h 1100"/>
                    <a:gd name="T10" fmla="*/ 635 w 1102"/>
                    <a:gd name="T11" fmla="*/ 6 h 1100"/>
                    <a:gd name="T12" fmla="*/ 494 w 1102"/>
                    <a:gd name="T13" fmla="*/ 2 h 1100"/>
                    <a:gd name="T14" fmla="*/ 361 w 1102"/>
                    <a:gd name="T15" fmla="*/ 33 h 1100"/>
                    <a:gd name="T16" fmla="*/ 243 w 1102"/>
                    <a:gd name="T17" fmla="*/ 93 h 1100"/>
                    <a:gd name="T18" fmla="*/ 143 w 1102"/>
                    <a:gd name="T19" fmla="*/ 180 h 1100"/>
                    <a:gd name="T20" fmla="*/ 66 w 1102"/>
                    <a:gd name="T21" fmla="*/ 287 h 1100"/>
                    <a:gd name="T22" fmla="*/ 17 w 1102"/>
                    <a:gd name="T23" fmla="*/ 413 h 1100"/>
                    <a:gd name="T24" fmla="*/ 0 w 1102"/>
                    <a:gd name="T25" fmla="*/ 550 h 1100"/>
                    <a:gd name="T26" fmla="*/ 17 w 1102"/>
                    <a:gd name="T27" fmla="*/ 687 h 1100"/>
                    <a:gd name="T28" fmla="*/ 66 w 1102"/>
                    <a:gd name="T29" fmla="*/ 812 h 1100"/>
                    <a:gd name="T30" fmla="*/ 143 w 1102"/>
                    <a:gd name="T31" fmla="*/ 921 h 1100"/>
                    <a:gd name="T32" fmla="*/ 243 w 1102"/>
                    <a:gd name="T33" fmla="*/ 1007 h 1100"/>
                    <a:gd name="T34" fmla="*/ 361 w 1102"/>
                    <a:gd name="T35" fmla="*/ 1067 h 1100"/>
                    <a:gd name="T36" fmla="*/ 494 w 1102"/>
                    <a:gd name="T37" fmla="*/ 1098 h 1100"/>
                    <a:gd name="T38" fmla="*/ 635 w 1102"/>
                    <a:gd name="T39" fmla="*/ 1094 h 1100"/>
                    <a:gd name="T40" fmla="*/ 765 w 1102"/>
                    <a:gd name="T41" fmla="*/ 1058 h 1100"/>
                    <a:gd name="T42" fmla="*/ 880 w 1102"/>
                    <a:gd name="T43" fmla="*/ 991 h 1100"/>
                    <a:gd name="T44" fmla="*/ 976 w 1102"/>
                    <a:gd name="T45" fmla="*/ 900 h 1100"/>
                    <a:gd name="T46" fmla="*/ 1047 w 1102"/>
                    <a:gd name="T47" fmla="*/ 789 h 1100"/>
                    <a:gd name="T48" fmla="*/ 1091 w 1102"/>
                    <a:gd name="T49" fmla="*/ 661 h 1100"/>
                    <a:gd name="T50" fmla="*/ 1063 w 1102"/>
                    <a:gd name="T51" fmla="*/ 550 h 1100"/>
                    <a:gd name="T52" fmla="*/ 1047 w 1102"/>
                    <a:gd name="T53" fmla="*/ 678 h 1100"/>
                    <a:gd name="T54" fmla="*/ 1001 w 1102"/>
                    <a:gd name="T55" fmla="*/ 794 h 1100"/>
                    <a:gd name="T56" fmla="*/ 930 w 1102"/>
                    <a:gd name="T57" fmla="*/ 895 h 1100"/>
                    <a:gd name="T58" fmla="*/ 837 w 1102"/>
                    <a:gd name="T59" fmla="*/ 975 h 1100"/>
                    <a:gd name="T60" fmla="*/ 727 w 1102"/>
                    <a:gd name="T61" fmla="*/ 1031 h 1100"/>
                    <a:gd name="T62" fmla="*/ 603 w 1102"/>
                    <a:gd name="T63" fmla="*/ 1060 h 1100"/>
                    <a:gd name="T64" fmla="*/ 472 w 1102"/>
                    <a:gd name="T65" fmla="*/ 1057 h 1100"/>
                    <a:gd name="T66" fmla="*/ 351 w 1102"/>
                    <a:gd name="T67" fmla="*/ 1023 h 1100"/>
                    <a:gd name="T68" fmla="*/ 244 w 1102"/>
                    <a:gd name="T69" fmla="*/ 961 h 1100"/>
                    <a:gd name="T70" fmla="*/ 155 w 1102"/>
                    <a:gd name="T71" fmla="*/ 876 h 1100"/>
                    <a:gd name="T72" fmla="*/ 89 w 1102"/>
                    <a:gd name="T73" fmla="*/ 773 h 1100"/>
                    <a:gd name="T74" fmla="*/ 48 w 1102"/>
                    <a:gd name="T75" fmla="*/ 653 h 1100"/>
                    <a:gd name="T76" fmla="*/ 39 w 1102"/>
                    <a:gd name="T77" fmla="*/ 523 h 1100"/>
                    <a:gd name="T78" fmla="*/ 61 w 1102"/>
                    <a:gd name="T79" fmla="*/ 398 h 1100"/>
                    <a:gd name="T80" fmla="*/ 112 w 1102"/>
                    <a:gd name="T81" fmla="*/ 284 h 1100"/>
                    <a:gd name="T82" fmla="*/ 188 w 1102"/>
                    <a:gd name="T83" fmla="*/ 187 h 1100"/>
                    <a:gd name="T84" fmla="*/ 285 w 1102"/>
                    <a:gd name="T85" fmla="*/ 112 h 1100"/>
                    <a:gd name="T86" fmla="*/ 399 w 1102"/>
                    <a:gd name="T87" fmla="*/ 60 h 1100"/>
                    <a:gd name="T88" fmla="*/ 524 w 1102"/>
                    <a:gd name="T89" fmla="*/ 38 h 1100"/>
                    <a:gd name="T90" fmla="*/ 654 w 1102"/>
                    <a:gd name="T91" fmla="*/ 48 h 1100"/>
                    <a:gd name="T92" fmla="*/ 774 w 1102"/>
                    <a:gd name="T93" fmla="*/ 88 h 1100"/>
                    <a:gd name="T94" fmla="*/ 877 w 1102"/>
                    <a:gd name="T95" fmla="*/ 154 h 1100"/>
                    <a:gd name="T96" fmla="*/ 962 w 1102"/>
                    <a:gd name="T97" fmla="*/ 244 h 1100"/>
                    <a:gd name="T98" fmla="*/ 1024 w 1102"/>
                    <a:gd name="T99" fmla="*/ 350 h 1100"/>
                    <a:gd name="T100" fmla="*/ 1058 w 1102"/>
                    <a:gd name="T101" fmla="*/ 472 h 1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02" h="1100">
                      <a:moveTo>
                        <a:pt x="1102" y="550"/>
                      </a:moveTo>
                      <a:lnTo>
                        <a:pt x="1100" y="521"/>
                      </a:lnTo>
                      <a:lnTo>
                        <a:pt x="1098" y="494"/>
                      </a:lnTo>
                      <a:lnTo>
                        <a:pt x="1095" y="466"/>
                      </a:lnTo>
                      <a:lnTo>
                        <a:pt x="1091" y="439"/>
                      </a:lnTo>
                      <a:lnTo>
                        <a:pt x="1084" y="413"/>
                      </a:lnTo>
                      <a:lnTo>
                        <a:pt x="1077" y="386"/>
                      </a:lnTo>
                      <a:lnTo>
                        <a:pt x="1069" y="361"/>
                      </a:lnTo>
                      <a:lnTo>
                        <a:pt x="1058" y="336"/>
                      </a:lnTo>
                      <a:lnTo>
                        <a:pt x="1047" y="312"/>
                      </a:lnTo>
                      <a:lnTo>
                        <a:pt x="1035" y="287"/>
                      </a:lnTo>
                      <a:lnTo>
                        <a:pt x="1022" y="265"/>
                      </a:lnTo>
                      <a:lnTo>
                        <a:pt x="1008" y="242"/>
                      </a:lnTo>
                      <a:lnTo>
                        <a:pt x="992" y="220"/>
                      </a:lnTo>
                      <a:lnTo>
                        <a:pt x="976" y="200"/>
                      </a:lnTo>
                      <a:lnTo>
                        <a:pt x="959" y="180"/>
                      </a:lnTo>
                      <a:lnTo>
                        <a:pt x="941" y="160"/>
                      </a:lnTo>
                      <a:lnTo>
                        <a:pt x="922" y="142"/>
                      </a:lnTo>
                      <a:lnTo>
                        <a:pt x="901" y="125"/>
                      </a:lnTo>
                      <a:lnTo>
                        <a:pt x="880" y="108"/>
                      </a:lnTo>
                      <a:lnTo>
                        <a:pt x="859" y="93"/>
                      </a:lnTo>
                      <a:lnTo>
                        <a:pt x="836" y="79"/>
                      </a:lnTo>
                      <a:lnTo>
                        <a:pt x="813" y="66"/>
                      </a:lnTo>
                      <a:lnTo>
                        <a:pt x="789" y="54"/>
                      </a:lnTo>
                      <a:lnTo>
                        <a:pt x="765" y="42"/>
                      </a:lnTo>
                      <a:lnTo>
                        <a:pt x="740" y="33"/>
                      </a:lnTo>
                      <a:lnTo>
                        <a:pt x="715" y="24"/>
                      </a:lnTo>
                      <a:lnTo>
                        <a:pt x="688" y="17"/>
                      </a:lnTo>
                      <a:lnTo>
                        <a:pt x="662" y="10"/>
                      </a:lnTo>
                      <a:lnTo>
                        <a:pt x="635" y="6"/>
                      </a:lnTo>
                      <a:lnTo>
                        <a:pt x="607" y="2"/>
                      </a:lnTo>
                      <a:lnTo>
                        <a:pt x="579" y="0"/>
                      </a:lnTo>
                      <a:lnTo>
                        <a:pt x="551" y="0"/>
                      </a:lnTo>
                      <a:lnTo>
                        <a:pt x="522" y="0"/>
                      </a:lnTo>
                      <a:lnTo>
                        <a:pt x="494" y="2"/>
                      </a:lnTo>
                      <a:lnTo>
                        <a:pt x="467" y="6"/>
                      </a:lnTo>
                      <a:lnTo>
                        <a:pt x="440" y="10"/>
                      </a:lnTo>
                      <a:lnTo>
                        <a:pt x="414" y="17"/>
                      </a:lnTo>
                      <a:lnTo>
                        <a:pt x="387" y="24"/>
                      </a:lnTo>
                      <a:lnTo>
                        <a:pt x="361" y="33"/>
                      </a:lnTo>
                      <a:lnTo>
                        <a:pt x="336" y="42"/>
                      </a:lnTo>
                      <a:lnTo>
                        <a:pt x="312" y="54"/>
                      </a:lnTo>
                      <a:lnTo>
                        <a:pt x="288" y="66"/>
                      </a:lnTo>
                      <a:lnTo>
                        <a:pt x="266" y="79"/>
                      </a:lnTo>
                      <a:lnTo>
                        <a:pt x="243" y="93"/>
                      </a:lnTo>
                      <a:lnTo>
                        <a:pt x="221" y="108"/>
                      </a:lnTo>
                      <a:lnTo>
                        <a:pt x="201" y="125"/>
                      </a:lnTo>
                      <a:lnTo>
                        <a:pt x="180" y="142"/>
                      </a:lnTo>
                      <a:lnTo>
                        <a:pt x="161" y="160"/>
                      </a:lnTo>
                      <a:lnTo>
                        <a:pt x="143" y="180"/>
                      </a:lnTo>
                      <a:lnTo>
                        <a:pt x="126" y="200"/>
                      </a:lnTo>
                      <a:lnTo>
                        <a:pt x="109" y="220"/>
                      </a:lnTo>
                      <a:lnTo>
                        <a:pt x="94" y="242"/>
                      </a:lnTo>
                      <a:lnTo>
                        <a:pt x="79" y="265"/>
                      </a:lnTo>
                      <a:lnTo>
                        <a:pt x="66" y="287"/>
                      </a:lnTo>
                      <a:lnTo>
                        <a:pt x="54" y="312"/>
                      </a:lnTo>
                      <a:lnTo>
                        <a:pt x="43" y="336"/>
                      </a:lnTo>
                      <a:lnTo>
                        <a:pt x="33" y="361"/>
                      </a:lnTo>
                      <a:lnTo>
                        <a:pt x="25" y="386"/>
                      </a:lnTo>
                      <a:lnTo>
                        <a:pt x="17" y="413"/>
                      </a:lnTo>
                      <a:lnTo>
                        <a:pt x="11" y="439"/>
                      </a:lnTo>
                      <a:lnTo>
                        <a:pt x="6" y="466"/>
                      </a:lnTo>
                      <a:lnTo>
                        <a:pt x="2" y="494"/>
                      </a:lnTo>
                      <a:lnTo>
                        <a:pt x="0" y="521"/>
                      </a:lnTo>
                      <a:lnTo>
                        <a:pt x="0" y="550"/>
                      </a:lnTo>
                      <a:lnTo>
                        <a:pt x="0" y="579"/>
                      </a:lnTo>
                      <a:lnTo>
                        <a:pt x="2" y="606"/>
                      </a:lnTo>
                      <a:lnTo>
                        <a:pt x="6" y="634"/>
                      </a:lnTo>
                      <a:lnTo>
                        <a:pt x="11" y="661"/>
                      </a:lnTo>
                      <a:lnTo>
                        <a:pt x="17" y="687"/>
                      </a:lnTo>
                      <a:lnTo>
                        <a:pt x="25" y="714"/>
                      </a:lnTo>
                      <a:lnTo>
                        <a:pt x="33" y="740"/>
                      </a:lnTo>
                      <a:lnTo>
                        <a:pt x="43" y="764"/>
                      </a:lnTo>
                      <a:lnTo>
                        <a:pt x="54" y="789"/>
                      </a:lnTo>
                      <a:lnTo>
                        <a:pt x="66" y="812"/>
                      </a:lnTo>
                      <a:lnTo>
                        <a:pt x="79" y="835"/>
                      </a:lnTo>
                      <a:lnTo>
                        <a:pt x="94" y="858"/>
                      </a:lnTo>
                      <a:lnTo>
                        <a:pt x="109" y="879"/>
                      </a:lnTo>
                      <a:lnTo>
                        <a:pt x="126" y="900"/>
                      </a:lnTo>
                      <a:lnTo>
                        <a:pt x="143" y="921"/>
                      </a:lnTo>
                      <a:lnTo>
                        <a:pt x="161" y="940"/>
                      </a:lnTo>
                      <a:lnTo>
                        <a:pt x="180" y="958"/>
                      </a:lnTo>
                      <a:lnTo>
                        <a:pt x="201" y="975"/>
                      </a:lnTo>
                      <a:lnTo>
                        <a:pt x="221" y="991"/>
                      </a:lnTo>
                      <a:lnTo>
                        <a:pt x="243" y="1007"/>
                      </a:lnTo>
                      <a:lnTo>
                        <a:pt x="266" y="1021"/>
                      </a:lnTo>
                      <a:lnTo>
                        <a:pt x="288" y="1034"/>
                      </a:lnTo>
                      <a:lnTo>
                        <a:pt x="312" y="1046"/>
                      </a:lnTo>
                      <a:lnTo>
                        <a:pt x="336" y="1058"/>
                      </a:lnTo>
                      <a:lnTo>
                        <a:pt x="361" y="1067"/>
                      </a:lnTo>
                      <a:lnTo>
                        <a:pt x="387" y="1076"/>
                      </a:lnTo>
                      <a:lnTo>
                        <a:pt x="414" y="1083"/>
                      </a:lnTo>
                      <a:lnTo>
                        <a:pt x="440" y="1090"/>
                      </a:lnTo>
                      <a:lnTo>
                        <a:pt x="467" y="1094"/>
                      </a:lnTo>
                      <a:lnTo>
                        <a:pt x="494" y="1098"/>
                      </a:lnTo>
                      <a:lnTo>
                        <a:pt x="522" y="1100"/>
                      </a:lnTo>
                      <a:lnTo>
                        <a:pt x="551" y="1100"/>
                      </a:lnTo>
                      <a:lnTo>
                        <a:pt x="579" y="1100"/>
                      </a:lnTo>
                      <a:lnTo>
                        <a:pt x="607" y="1098"/>
                      </a:lnTo>
                      <a:lnTo>
                        <a:pt x="635" y="1094"/>
                      </a:lnTo>
                      <a:lnTo>
                        <a:pt x="662" y="1090"/>
                      </a:lnTo>
                      <a:lnTo>
                        <a:pt x="688" y="1083"/>
                      </a:lnTo>
                      <a:lnTo>
                        <a:pt x="715" y="1076"/>
                      </a:lnTo>
                      <a:lnTo>
                        <a:pt x="740" y="1067"/>
                      </a:lnTo>
                      <a:lnTo>
                        <a:pt x="765" y="1058"/>
                      </a:lnTo>
                      <a:lnTo>
                        <a:pt x="789" y="1046"/>
                      </a:lnTo>
                      <a:lnTo>
                        <a:pt x="813" y="1034"/>
                      </a:lnTo>
                      <a:lnTo>
                        <a:pt x="836" y="1021"/>
                      </a:lnTo>
                      <a:lnTo>
                        <a:pt x="859" y="1007"/>
                      </a:lnTo>
                      <a:lnTo>
                        <a:pt x="880" y="991"/>
                      </a:lnTo>
                      <a:lnTo>
                        <a:pt x="901" y="975"/>
                      </a:lnTo>
                      <a:lnTo>
                        <a:pt x="922" y="958"/>
                      </a:lnTo>
                      <a:lnTo>
                        <a:pt x="941" y="940"/>
                      </a:lnTo>
                      <a:lnTo>
                        <a:pt x="959" y="921"/>
                      </a:lnTo>
                      <a:lnTo>
                        <a:pt x="976" y="900"/>
                      </a:lnTo>
                      <a:lnTo>
                        <a:pt x="992" y="879"/>
                      </a:lnTo>
                      <a:lnTo>
                        <a:pt x="1008" y="858"/>
                      </a:lnTo>
                      <a:lnTo>
                        <a:pt x="1022" y="835"/>
                      </a:lnTo>
                      <a:lnTo>
                        <a:pt x="1035" y="812"/>
                      </a:lnTo>
                      <a:lnTo>
                        <a:pt x="1047" y="789"/>
                      </a:lnTo>
                      <a:lnTo>
                        <a:pt x="1058" y="764"/>
                      </a:lnTo>
                      <a:lnTo>
                        <a:pt x="1069" y="740"/>
                      </a:lnTo>
                      <a:lnTo>
                        <a:pt x="1077" y="714"/>
                      </a:lnTo>
                      <a:lnTo>
                        <a:pt x="1084" y="687"/>
                      </a:lnTo>
                      <a:lnTo>
                        <a:pt x="1091" y="661"/>
                      </a:lnTo>
                      <a:lnTo>
                        <a:pt x="1095" y="634"/>
                      </a:lnTo>
                      <a:lnTo>
                        <a:pt x="1098" y="606"/>
                      </a:lnTo>
                      <a:lnTo>
                        <a:pt x="1100" y="579"/>
                      </a:lnTo>
                      <a:lnTo>
                        <a:pt x="1102" y="550"/>
                      </a:lnTo>
                      <a:close/>
                      <a:moveTo>
                        <a:pt x="1063" y="550"/>
                      </a:moveTo>
                      <a:lnTo>
                        <a:pt x="1063" y="577"/>
                      </a:lnTo>
                      <a:lnTo>
                        <a:pt x="1061" y="602"/>
                      </a:lnTo>
                      <a:lnTo>
                        <a:pt x="1058" y="628"/>
                      </a:lnTo>
                      <a:lnTo>
                        <a:pt x="1054" y="653"/>
                      </a:lnTo>
                      <a:lnTo>
                        <a:pt x="1047" y="678"/>
                      </a:lnTo>
                      <a:lnTo>
                        <a:pt x="1041" y="702"/>
                      </a:lnTo>
                      <a:lnTo>
                        <a:pt x="1032" y="726"/>
                      </a:lnTo>
                      <a:lnTo>
                        <a:pt x="1024" y="749"/>
                      </a:lnTo>
                      <a:lnTo>
                        <a:pt x="1013" y="773"/>
                      </a:lnTo>
                      <a:lnTo>
                        <a:pt x="1001" y="794"/>
                      </a:lnTo>
                      <a:lnTo>
                        <a:pt x="990" y="816"/>
                      </a:lnTo>
                      <a:lnTo>
                        <a:pt x="976" y="836"/>
                      </a:lnTo>
                      <a:lnTo>
                        <a:pt x="962" y="857"/>
                      </a:lnTo>
                      <a:lnTo>
                        <a:pt x="946" y="876"/>
                      </a:lnTo>
                      <a:lnTo>
                        <a:pt x="930" y="895"/>
                      </a:lnTo>
                      <a:lnTo>
                        <a:pt x="913" y="912"/>
                      </a:lnTo>
                      <a:lnTo>
                        <a:pt x="896" y="929"/>
                      </a:lnTo>
                      <a:lnTo>
                        <a:pt x="877" y="946"/>
                      </a:lnTo>
                      <a:lnTo>
                        <a:pt x="858" y="961"/>
                      </a:lnTo>
                      <a:lnTo>
                        <a:pt x="837" y="975"/>
                      </a:lnTo>
                      <a:lnTo>
                        <a:pt x="817" y="989"/>
                      </a:lnTo>
                      <a:lnTo>
                        <a:pt x="795" y="1000"/>
                      </a:lnTo>
                      <a:lnTo>
                        <a:pt x="774" y="1012"/>
                      </a:lnTo>
                      <a:lnTo>
                        <a:pt x="750" y="1023"/>
                      </a:lnTo>
                      <a:lnTo>
                        <a:pt x="727" y="1031"/>
                      </a:lnTo>
                      <a:lnTo>
                        <a:pt x="703" y="1040"/>
                      </a:lnTo>
                      <a:lnTo>
                        <a:pt x="679" y="1046"/>
                      </a:lnTo>
                      <a:lnTo>
                        <a:pt x="654" y="1053"/>
                      </a:lnTo>
                      <a:lnTo>
                        <a:pt x="629" y="1057"/>
                      </a:lnTo>
                      <a:lnTo>
                        <a:pt x="603" y="1060"/>
                      </a:lnTo>
                      <a:lnTo>
                        <a:pt x="578" y="1062"/>
                      </a:lnTo>
                      <a:lnTo>
                        <a:pt x="551" y="1063"/>
                      </a:lnTo>
                      <a:lnTo>
                        <a:pt x="524" y="1062"/>
                      </a:lnTo>
                      <a:lnTo>
                        <a:pt x="499" y="1060"/>
                      </a:lnTo>
                      <a:lnTo>
                        <a:pt x="472" y="1057"/>
                      </a:lnTo>
                      <a:lnTo>
                        <a:pt x="448" y="1053"/>
                      </a:lnTo>
                      <a:lnTo>
                        <a:pt x="422" y="1046"/>
                      </a:lnTo>
                      <a:lnTo>
                        <a:pt x="399" y="1040"/>
                      </a:lnTo>
                      <a:lnTo>
                        <a:pt x="374" y="1031"/>
                      </a:lnTo>
                      <a:lnTo>
                        <a:pt x="351" y="1023"/>
                      </a:lnTo>
                      <a:lnTo>
                        <a:pt x="328" y="1012"/>
                      </a:lnTo>
                      <a:lnTo>
                        <a:pt x="306" y="1000"/>
                      </a:lnTo>
                      <a:lnTo>
                        <a:pt x="285" y="989"/>
                      </a:lnTo>
                      <a:lnTo>
                        <a:pt x="264" y="975"/>
                      </a:lnTo>
                      <a:lnTo>
                        <a:pt x="244" y="961"/>
                      </a:lnTo>
                      <a:lnTo>
                        <a:pt x="224" y="946"/>
                      </a:lnTo>
                      <a:lnTo>
                        <a:pt x="206" y="929"/>
                      </a:lnTo>
                      <a:lnTo>
                        <a:pt x="188" y="912"/>
                      </a:lnTo>
                      <a:lnTo>
                        <a:pt x="171" y="895"/>
                      </a:lnTo>
                      <a:lnTo>
                        <a:pt x="155" y="876"/>
                      </a:lnTo>
                      <a:lnTo>
                        <a:pt x="140" y="857"/>
                      </a:lnTo>
                      <a:lnTo>
                        <a:pt x="125" y="836"/>
                      </a:lnTo>
                      <a:lnTo>
                        <a:pt x="112" y="816"/>
                      </a:lnTo>
                      <a:lnTo>
                        <a:pt x="99" y="794"/>
                      </a:lnTo>
                      <a:lnTo>
                        <a:pt x="89" y="773"/>
                      </a:lnTo>
                      <a:lnTo>
                        <a:pt x="78" y="749"/>
                      </a:lnTo>
                      <a:lnTo>
                        <a:pt x="68" y="726"/>
                      </a:lnTo>
                      <a:lnTo>
                        <a:pt x="61" y="702"/>
                      </a:lnTo>
                      <a:lnTo>
                        <a:pt x="54" y="678"/>
                      </a:lnTo>
                      <a:lnTo>
                        <a:pt x="48" y="653"/>
                      </a:lnTo>
                      <a:lnTo>
                        <a:pt x="44" y="628"/>
                      </a:lnTo>
                      <a:lnTo>
                        <a:pt x="41" y="602"/>
                      </a:lnTo>
                      <a:lnTo>
                        <a:pt x="39" y="577"/>
                      </a:lnTo>
                      <a:lnTo>
                        <a:pt x="38" y="550"/>
                      </a:lnTo>
                      <a:lnTo>
                        <a:pt x="39" y="523"/>
                      </a:lnTo>
                      <a:lnTo>
                        <a:pt x="41" y="498"/>
                      </a:lnTo>
                      <a:lnTo>
                        <a:pt x="44" y="472"/>
                      </a:lnTo>
                      <a:lnTo>
                        <a:pt x="48" y="447"/>
                      </a:lnTo>
                      <a:lnTo>
                        <a:pt x="54" y="422"/>
                      </a:lnTo>
                      <a:lnTo>
                        <a:pt x="61" y="398"/>
                      </a:lnTo>
                      <a:lnTo>
                        <a:pt x="68" y="373"/>
                      </a:lnTo>
                      <a:lnTo>
                        <a:pt x="78" y="350"/>
                      </a:lnTo>
                      <a:lnTo>
                        <a:pt x="89" y="328"/>
                      </a:lnTo>
                      <a:lnTo>
                        <a:pt x="99" y="305"/>
                      </a:lnTo>
                      <a:lnTo>
                        <a:pt x="112" y="284"/>
                      </a:lnTo>
                      <a:lnTo>
                        <a:pt x="125" y="264"/>
                      </a:lnTo>
                      <a:lnTo>
                        <a:pt x="140" y="244"/>
                      </a:lnTo>
                      <a:lnTo>
                        <a:pt x="155" y="224"/>
                      </a:lnTo>
                      <a:lnTo>
                        <a:pt x="171" y="205"/>
                      </a:lnTo>
                      <a:lnTo>
                        <a:pt x="188" y="187"/>
                      </a:lnTo>
                      <a:lnTo>
                        <a:pt x="206" y="170"/>
                      </a:lnTo>
                      <a:lnTo>
                        <a:pt x="224" y="154"/>
                      </a:lnTo>
                      <a:lnTo>
                        <a:pt x="244" y="139"/>
                      </a:lnTo>
                      <a:lnTo>
                        <a:pt x="264" y="125"/>
                      </a:lnTo>
                      <a:lnTo>
                        <a:pt x="285" y="112"/>
                      </a:lnTo>
                      <a:lnTo>
                        <a:pt x="306" y="99"/>
                      </a:lnTo>
                      <a:lnTo>
                        <a:pt x="328" y="88"/>
                      </a:lnTo>
                      <a:lnTo>
                        <a:pt x="351" y="77"/>
                      </a:lnTo>
                      <a:lnTo>
                        <a:pt x="374" y="68"/>
                      </a:lnTo>
                      <a:lnTo>
                        <a:pt x="399" y="60"/>
                      </a:lnTo>
                      <a:lnTo>
                        <a:pt x="422" y="53"/>
                      </a:lnTo>
                      <a:lnTo>
                        <a:pt x="448" y="48"/>
                      </a:lnTo>
                      <a:lnTo>
                        <a:pt x="472" y="43"/>
                      </a:lnTo>
                      <a:lnTo>
                        <a:pt x="499" y="40"/>
                      </a:lnTo>
                      <a:lnTo>
                        <a:pt x="524" y="38"/>
                      </a:lnTo>
                      <a:lnTo>
                        <a:pt x="551" y="37"/>
                      </a:lnTo>
                      <a:lnTo>
                        <a:pt x="578" y="38"/>
                      </a:lnTo>
                      <a:lnTo>
                        <a:pt x="603" y="40"/>
                      </a:lnTo>
                      <a:lnTo>
                        <a:pt x="629" y="43"/>
                      </a:lnTo>
                      <a:lnTo>
                        <a:pt x="654" y="48"/>
                      </a:lnTo>
                      <a:lnTo>
                        <a:pt x="679" y="53"/>
                      </a:lnTo>
                      <a:lnTo>
                        <a:pt x="703" y="60"/>
                      </a:lnTo>
                      <a:lnTo>
                        <a:pt x="727" y="68"/>
                      </a:lnTo>
                      <a:lnTo>
                        <a:pt x="750" y="77"/>
                      </a:lnTo>
                      <a:lnTo>
                        <a:pt x="774" y="88"/>
                      </a:lnTo>
                      <a:lnTo>
                        <a:pt x="795" y="99"/>
                      </a:lnTo>
                      <a:lnTo>
                        <a:pt x="817" y="112"/>
                      </a:lnTo>
                      <a:lnTo>
                        <a:pt x="837" y="125"/>
                      </a:lnTo>
                      <a:lnTo>
                        <a:pt x="858" y="139"/>
                      </a:lnTo>
                      <a:lnTo>
                        <a:pt x="877" y="154"/>
                      </a:lnTo>
                      <a:lnTo>
                        <a:pt x="896" y="170"/>
                      </a:lnTo>
                      <a:lnTo>
                        <a:pt x="913" y="187"/>
                      </a:lnTo>
                      <a:lnTo>
                        <a:pt x="930" y="205"/>
                      </a:lnTo>
                      <a:lnTo>
                        <a:pt x="946" y="224"/>
                      </a:lnTo>
                      <a:lnTo>
                        <a:pt x="962" y="244"/>
                      </a:lnTo>
                      <a:lnTo>
                        <a:pt x="976" y="264"/>
                      </a:lnTo>
                      <a:lnTo>
                        <a:pt x="990" y="284"/>
                      </a:lnTo>
                      <a:lnTo>
                        <a:pt x="1001" y="305"/>
                      </a:lnTo>
                      <a:lnTo>
                        <a:pt x="1013" y="328"/>
                      </a:lnTo>
                      <a:lnTo>
                        <a:pt x="1024" y="350"/>
                      </a:lnTo>
                      <a:lnTo>
                        <a:pt x="1032" y="373"/>
                      </a:lnTo>
                      <a:lnTo>
                        <a:pt x="1041" y="398"/>
                      </a:lnTo>
                      <a:lnTo>
                        <a:pt x="1047" y="422"/>
                      </a:lnTo>
                      <a:lnTo>
                        <a:pt x="1054" y="447"/>
                      </a:lnTo>
                      <a:lnTo>
                        <a:pt x="1058" y="472"/>
                      </a:lnTo>
                      <a:lnTo>
                        <a:pt x="1061" y="498"/>
                      </a:lnTo>
                      <a:lnTo>
                        <a:pt x="1063" y="523"/>
                      </a:lnTo>
                      <a:lnTo>
                        <a:pt x="1063" y="550"/>
                      </a:lnTo>
                      <a:close/>
                    </a:path>
                  </a:pathLst>
                </a:custGeom>
                <a:solidFill>
                  <a:srgbClr val="3B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6" name="Freeform 8172">
                  <a:extLst>
                    <a:ext uri="{FF2B5EF4-FFF2-40B4-BE49-F238E27FC236}">
                      <a16:creationId xmlns:a16="http://schemas.microsoft.com/office/drawing/2014/main" xmlns="" id="{8246F9B7-F63C-4F42-B9E5-47BE2C479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1" y="1424"/>
                  <a:ext cx="107" cy="107"/>
                </a:xfrm>
                <a:custGeom>
                  <a:avLst/>
                  <a:gdLst>
                    <a:gd name="T0" fmla="*/ 1054 w 1064"/>
                    <a:gd name="T1" fmla="*/ 425 h 1063"/>
                    <a:gd name="T2" fmla="*/ 1012 w 1064"/>
                    <a:gd name="T3" fmla="*/ 301 h 1063"/>
                    <a:gd name="T4" fmla="*/ 943 w 1064"/>
                    <a:gd name="T5" fmla="*/ 194 h 1063"/>
                    <a:gd name="T6" fmla="*/ 851 w 1064"/>
                    <a:gd name="T7" fmla="*/ 106 h 1063"/>
                    <a:gd name="T8" fmla="*/ 740 w 1064"/>
                    <a:gd name="T9" fmla="*/ 42 h 1063"/>
                    <a:gd name="T10" fmla="*/ 614 w 1064"/>
                    <a:gd name="T11" fmla="*/ 6 h 1063"/>
                    <a:gd name="T12" fmla="*/ 479 w 1064"/>
                    <a:gd name="T13" fmla="*/ 3 h 1063"/>
                    <a:gd name="T14" fmla="*/ 350 w 1064"/>
                    <a:gd name="T15" fmla="*/ 33 h 1063"/>
                    <a:gd name="T16" fmla="*/ 236 w 1064"/>
                    <a:gd name="T17" fmla="*/ 91 h 1063"/>
                    <a:gd name="T18" fmla="*/ 139 w 1064"/>
                    <a:gd name="T19" fmla="*/ 174 h 1063"/>
                    <a:gd name="T20" fmla="*/ 65 w 1064"/>
                    <a:gd name="T21" fmla="*/ 279 h 1063"/>
                    <a:gd name="T22" fmla="*/ 17 w 1064"/>
                    <a:gd name="T23" fmla="*/ 399 h 1063"/>
                    <a:gd name="T24" fmla="*/ 0 w 1064"/>
                    <a:gd name="T25" fmla="*/ 532 h 1063"/>
                    <a:gd name="T26" fmla="*/ 17 w 1064"/>
                    <a:gd name="T27" fmla="*/ 665 h 1063"/>
                    <a:gd name="T28" fmla="*/ 65 w 1064"/>
                    <a:gd name="T29" fmla="*/ 785 h 1063"/>
                    <a:gd name="T30" fmla="*/ 139 w 1064"/>
                    <a:gd name="T31" fmla="*/ 890 h 1063"/>
                    <a:gd name="T32" fmla="*/ 236 w 1064"/>
                    <a:gd name="T33" fmla="*/ 973 h 1063"/>
                    <a:gd name="T34" fmla="*/ 350 w 1064"/>
                    <a:gd name="T35" fmla="*/ 1031 h 1063"/>
                    <a:gd name="T36" fmla="*/ 479 w 1064"/>
                    <a:gd name="T37" fmla="*/ 1061 h 1063"/>
                    <a:gd name="T38" fmla="*/ 614 w 1064"/>
                    <a:gd name="T39" fmla="*/ 1058 h 1063"/>
                    <a:gd name="T40" fmla="*/ 740 w 1064"/>
                    <a:gd name="T41" fmla="*/ 1022 h 1063"/>
                    <a:gd name="T42" fmla="*/ 851 w 1064"/>
                    <a:gd name="T43" fmla="*/ 958 h 1063"/>
                    <a:gd name="T44" fmla="*/ 943 w 1064"/>
                    <a:gd name="T45" fmla="*/ 871 h 1063"/>
                    <a:gd name="T46" fmla="*/ 1012 w 1064"/>
                    <a:gd name="T47" fmla="*/ 762 h 1063"/>
                    <a:gd name="T48" fmla="*/ 1054 w 1064"/>
                    <a:gd name="T49" fmla="*/ 640 h 1063"/>
                    <a:gd name="T50" fmla="*/ 1027 w 1064"/>
                    <a:gd name="T51" fmla="*/ 532 h 1063"/>
                    <a:gd name="T52" fmla="*/ 1011 w 1064"/>
                    <a:gd name="T53" fmla="*/ 656 h 1063"/>
                    <a:gd name="T54" fmla="*/ 967 w 1064"/>
                    <a:gd name="T55" fmla="*/ 767 h 1063"/>
                    <a:gd name="T56" fmla="*/ 898 w 1064"/>
                    <a:gd name="T57" fmla="*/ 864 h 1063"/>
                    <a:gd name="T58" fmla="*/ 809 w 1064"/>
                    <a:gd name="T59" fmla="*/ 941 h 1063"/>
                    <a:gd name="T60" fmla="*/ 702 w 1064"/>
                    <a:gd name="T61" fmla="*/ 996 h 1063"/>
                    <a:gd name="T62" fmla="*/ 583 w 1064"/>
                    <a:gd name="T63" fmla="*/ 1023 h 1063"/>
                    <a:gd name="T64" fmla="*/ 457 w 1064"/>
                    <a:gd name="T65" fmla="*/ 1020 h 1063"/>
                    <a:gd name="T66" fmla="*/ 340 w 1064"/>
                    <a:gd name="T67" fmla="*/ 987 h 1063"/>
                    <a:gd name="T68" fmla="*/ 237 w 1064"/>
                    <a:gd name="T69" fmla="*/ 928 h 1063"/>
                    <a:gd name="T70" fmla="*/ 152 w 1064"/>
                    <a:gd name="T71" fmla="*/ 846 h 1063"/>
                    <a:gd name="T72" fmla="*/ 88 w 1064"/>
                    <a:gd name="T73" fmla="*/ 746 h 1063"/>
                    <a:gd name="T74" fmla="*/ 48 w 1064"/>
                    <a:gd name="T75" fmla="*/ 631 h 1063"/>
                    <a:gd name="T76" fmla="*/ 40 w 1064"/>
                    <a:gd name="T77" fmla="*/ 507 h 1063"/>
                    <a:gd name="T78" fmla="*/ 61 w 1064"/>
                    <a:gd name="T79" fmla="*/ 385 h 1063"/>
                    <a:gd name="T80" fmla="*/ 110 w 1064"/>
                    <a:gd name="T81" fmla="*/ 276 h 1063"/>
                    <a:gd name="T82" fmla="*/ 184 w 1064"/>
                    <a:gd name="T83" fmla="*/ 183 h 1063"/>
                    <a:gd name="T84" fmla="*/ 276 w 1064"/>
                    <a:gd name="T85" fmla="*/ 109 h 1063"/>
                    <a:gd name="T86" fmla="*/ 386 w 1064"/>
                    <a:gd name="T87" fmla="*/ 61 h 1063"/>
                    <a:gd name="T88" fmla="*/ 507 w 1064"/>
                    <a:gd name="T89" fmla="*/ 39 h 1063"/>
                    <a:gd name="T90" fmla="*/ 632 w 1064"/>
                    <a:gd name="T91" fmla="*/ 49 h 1063"/>
                    <a:gd name="T92" fmla="*/ 747 w 1064"/>
                    <a:gd name="T93" fmla="*/ 87 h 1063"/>
                    <a:gd name="T94" fmla="*/ 847 w 1064"/>
                    <a:gd name="T95" fmla="*/ 151 h 1063"/>
                    <a:gd name="T96" fmla="*/ 928 w 1064"/>
                    <a:gd name="T97" fmla="*/ 236 h 1063"/>
                    <a:gd name="T98" fmla="*/ 988 w 1064"/>
                    <a:gd name="T99" fmla="*/ 339 h 1063"/>
                    <a:gd name="T100" fmla="*/ 1021 w 1064"/>
                    <a:gd name="T101" fmla="*/ 456 h 1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64" h="1063">
                      <a:moveTo>
                        <a:pt x="1064" y="532"/>
                      </a:moveTo>
                      <a:lnTo>
                        <a:pt x="1064" y="504"/>
                      </a:lnTo>
                      <a:lnTo>
                        <a:pt x="1062" y="478"/>
                      </a:lnTo>
                      <a:lnTo>
                        <a:pt x="1058" y="451"/>
                      </a:lnTo>
                      <a:lnTo>
                        <a:pt x="1054" y="425"/>
                      </a:lnTo>
                      <a:lnTo>
                        <a:pt x="1048" y="399"/>
                      </a:lnTo>
                      <a:lnTo>
                        <a:pt x="1041" y="373"/>
                      </a:lnTo>
                      <a:lnTo>
                        <a:pt x="1032" y="349"/>
                      </a:lnTo>
                      <a:lnTo>
                        <a:pt x="1023" y="324"/>
                      </a:lnTo>
                      <a:lnTo>
                        <a:pt x="1012" y="301"/>
                      </a:lnTo>
                      <a:lnTo>
                        <a:pt x="1000" y="279"/>
                      </a:lnTo>
                      <a:lnTo>
                        <a:pt x="988" y="256"/>
                      </a:lnTo>
                      <a:lnTo>
                        <a:pt x="974" y="235"/>
                      </a:lnTo>
                      <a:lnTo>
                        <a:pt x="959" y="214"/>
                      </a:lnTo>
                      <a:lnTo>
                        <a:pt x="943" y="194"/>
                      </a:lnTo>
                      <a:lnTo>
                        <a:pt x="926" y="174"/>
                      </a:lnTo>
                      <a:lnTo>
                        <a:pt x="909" y="156"/>
                      </a:lnTo>
                      <a:lnTo>
                        <a:pt x="891" y="138"/>
                      </a:lnTo>
                      <a:lnTo>
                        <a:pt x="871" y="121"/>
                      </a:lnTo>
                      <a:lnTo>
                        <a:pt x="851" y="106"/>
                      </a:lnTo>
                      <a:lnTo>
                        <a:pt x="830" y="91"/>
                      </a:lnTo>
                      <a:lnTo>
                        <a:pt x="809" y="78"/>
                      </a:lnTo>
                      <a:lnTo>
                        <a:pt x="786" y="65"/>
                      </a:lnTo>
                      <a:lnTo>
                        <a:pt x="763" y="53"/>
                      </a:lnTo>
                      <a:lnTo>
                        <a:pt x="740" y="42"/>
                      </a:lnTo>
                      <a:lnTo>
                        <a:pt x="716" y="33"/>
                      </a:lnTo>
                      <a:lnTo>
                        <a:pt x="691" y="24"/>
                      </a:lnTo>
                      <a:lnTo>
                        <a:pt x="666" y="17"/>
                      </a:lnTo>
                      <a:lnTo>
                        <a:pt x="639" y="12"/>
                      </a:lnTo>
                      <a:lnTo>
                        <a:pt x="614" y="6"/>
                      </a:lnTo>
                      <a:lnTo>
                        <a:pt x="587" y="3"/>
                      </a:lnTo>
                      <a:lnTo>
                        <a:pt x="560" y="1"/>
                      </a:lnTo>
                      <a:lnTo>
                        <a:pt x="533" y="0"/>
                      </a:lnTo>
                      <a:lnTo>
                        <a:pt x="505" y="1"/>
                      </a:lnTo>
                      <a:lnTo>
                        <a:pt x="479" y="3"/>
                      </a:lnTo>
                      <a:lnTo>
                        <a:pt x="452" y="6"/>
                      </a:lnTo>
                      <a:lnTo>
                        <a:pt x="425" y="12"/>
                      </a:lnTo>
                      <a:lnTo>
                        <a:pt x="400" y="17"/>
                      </a:lnTo>
                      <a:lnTo>
                        <a:pt x="374" y="24"/>
                      </a:lnTo>
                      <a:lnTo>
                        <a:pt x="350" y="33"/>
                      </a:lnTo>
                      <a:lnTo>
                        <a:pt x="325" y="42"/>
                      </a:lnTo>
                      <a:lnTo>
                        <a:pt x="302" y="53"/>
                      </a:lnTo>
                      <a:lnTo>
                        <a:pt x="279" y="65"/>
                      </a:lnTo>
                      <a:lnTo>
                        <a:pt x="257" y="78"/>
                      </a:lnTo>
                      <a:lnTo>
                        <a:pt x="236" y="91"/>
                      </a:lnTo>
                      <a:lnTo>
                        <a:pt x="214" y="106"/>
                      </a:lnTo>
                      <a:lnTo>
                        <a:pt x="194" y="121"/>
                      </a:lnTo>
                      <a:lnTo>
                        <a:pt x="175" y="138"/>
                      </a:lnTo>
                      <a:lnTo>
                        <a:pt x="157" y="156"/>
                      </a:lnTo>
                      <a:lnTo>
                        <a:pt x="139" y="174"/>
                      </a:lnTo>
                      <a:lnTo>
                        <a:pt x="122" y="194"/>
                      </a:lnTo>
                      <a:lnTo>
                        <a:pt x="107" y="214"/>
                      </a:lnTo>
                      <a:lnTo>
                        <a:pt x="92" y="235"/>
                      </a:lnTo>
                      <a:lnTo>
                        <a:pt x="78" y="256"/>
                      </a:lnTo>
                      <a:lnTo>
                        <a:pt x="65" y="279"/>
                      </a:lnTo>
                      <a:lnTo>
                        <a:pt x="54" y="301"/>
                      </a:lnTo>
                      <a:lnTo>
                        <a:pt x="43" y="324"/>
                      </a:lnTo>
                      <a:lnTo>
                        <a:pt x="33" y="349"/>
                      </a:lnTo>
                      <a:lnTo>
                        <a:pt x="25" y="373"/>
                      </a:lnTo>
                      <a:lnTo>
                        <a:pt x="17" y="399"/>
                      </a:lnTo>
                      <a:lnTo>
                        <a:pt x="11" y="425"/>
                      </a:lnTo>
                      <a:lnTo>
                        <a:pt x="7" y="451"/>
                      </a:lnTo>
                      <a:lnTo>
                        <a:pt x="4" y="478"/>
                      </a:lnTo>
                      <a:lnTo>
                        <a:pt x="1" y="504"/>
                      </a:lnTo>
                      <a:lnTo>
                        <a:pt x="0" y="532"/>
                      </a:lnTo>
                      <a:lnTo>
                        <a:pt x="1" y="560"/>
                      </a:lnTo>
                      <a:lnTo>
                        <a:pt x="4" y="586"/>
                      </a:lnTo>
                      <a:lnTo>
                        <a:pt x="7" y="613"/>
                      </a:lnTo>
                      <a:lnTo>
                        <a:pt x="11" y="640"/>
                      </a:lnTo>
                      <a:lnTo>
                        <a:pt x="17" y="665"/>
                      </a:lnTo>
                      <a:lnTo>
                        <a:pt x="25" y="690"/>
                      </a:lnTo>
                      <a:lnTo>
                        <a:pt x="33" y="715"/>
                      </a:lnTo>
                      <a:lnTo>
                        <a:pt x="43" y="739"/>
                      </a:lnTo>
                      <a:lnTo>
                        <a:pt x="54" y="762"/>
                      </a:lnTo>
                      <a:lnTo>
                        <a:pt x="65" y="785"/>
                      </a:lnTo>
                      <a:lnTo>
                        <a:pt x="78" y="808"/>
                      </a:lnTo>
                      <a:lnTo>
                        <a:pt x="92" y="829"/>
                      </a:lnTo>
                      <a:lnTo>
                        <a:pt x="107" y="850"/>
                      </a:lnTo>
                      <a:lnTo>
                        <a:pt x="122" y="871"/>
                      </a:lnTo>
                      <a:lnTo>
                        <a:pt x="139" y="890"/>
                      </a:lnTo>
                      <a:lnTo>
                        <a:pt x="157" y="908"/>
                      </a:lnTo>
                      <a:lnTo>
                        <a:pt x="175" y="926"/>
                      </a:lnTo>
                      <a:lnTo>
                        <a:pt x="194" y="942"/>
                      </a:lnTo>
                      <a:lnTo>
                        <a:pt x="214" y="958"/>
                      </a:lnTo>
                      <a:lnTo>
                        <a:pt x="236" y="973"/>
                      </a:lnTo>
                      <a:lnTo>
                        <a:pt x="257" y="987"/>
                      </a:lnTo>
                      <a:lnTo>
                        <a:pt x="279" y="999"/>
                      </a:lnTo>
                      <a:lnTo>
                        <a:pt x="302" y="1011"/>
                      </a:lnTo>
                      <a:lnTo>
                        <a:pt x="325" y="1022"/>
                      </a:lnTo>
                      <a:lnTo>
                        <a:pt x="350" y="1031"/>
                      </a:lnTo>
                      <a:lnTo>
                        <a:pt x="374" y="1040"/>
                      </a:lnTo>
                      <a:lnTo>
                        <a:pt x="400" y="1047"/>
                      </a:lnTo>
                      <a:lnTo>
                        <a:pt x="425" y="1053"/>
                      </a:lnTo>
                      <a:lnTo>
                        <a:pt x="452" y="1058"/>
                      </a:lnTo>
                      <a:lnTo>
                        <a:pt x="479" y="1061"/>
                      </a:lnTo>
                      <a:lnTo>
                        <a:pt x="505" y="1063"/>
                      </a:lnTo>
                      <a:lnTo>
                        <a:pt x="533" y="1063"/>
                      </a:lnTo>
                      <a:lnTo>
                        <a:pt x="560" y="1063"/>
                      </a:lnTo>
                      <a:lnTo>
                        <a:pt x="587" y="1061"/>
                      </a:lnTo>
                      <a:lnTo>
                        <a:pt x="614" y="1058"/>
                      </a:lnTo>
                      <a:lnTo>
                        <a:pt x="639" y="1053"/>
                      </a:lnTo>
                      <a:lnTo>
                        <a:pt x="666" y="1047"/>
                      </a:lnTo>
                      <a:lnTo>
                        <a:pt x="691" y="1040"/>
                      </a:lnTo>
                      <a:lnTo>
                        <a:pt x="716" y="1031"/>
                      </a:lnTo>
                      <a:lnTo>
                        <a:pt x="740" y="1022"/>
                      </a:lnTo>
                      <a:lnTo>
                        <a:pt x="763" y="1011"/>
                      </a:lnTo>
                      <a:lnTo>
                        <a:pt x="786" y="999"/>
                      </a:lnTo>
                      <a:lnTo>
                        <a:pt x="809" y="987"/>
                      </a:lnTo>
                      <a:lnTo>
                        <a:pt x="830" y="973"/>
                      </a:lnTo>
                      <a:lnTo>
                        <a:pt x="851" y="958"/>
                      </a:lnTo>
                      <a:lnTo>
                        <a:pt x="871" y="942"/>
                      </a:lnTo>
                      <a:lnTo>
                        <a:pt x="891" y="926"/>
                      </a:lnTo>
                      <a:lnTo>
                        <a:pt x="909" y="908"/>
                      </a:lnTo>
                      <a:lnTo>
                        <a:pt x="926" y="890"/>
                      </a:lnTo>
                      <a:lnTo>
                        <a:pt x="943" y="871"/>
                      </a:lnTo>
                      <a:lnTo>
                        <a:pt x="959" y="850"/>
                      </a:lnTo>
                      <a:lnTo>
                        <a:pt x="974" y="829"/>
                      </a:lnTo>
                      <a:lnTo>
                        <a:pt x="988" y="808"/>
                      </a:lnTo>
                      <a:lnTo>
                        <a:pt x="1000" y="785"/>
                      </a:lnTo>
                      <a:lnTo>
                        <a:pt x="1012" y="762"/>
                      </a:lnTo>
                      <a:lnTo>
                        <a:pt x="1023" y="739"/>
                      </a:lnTo>
                      <a:lnTo>
                        <a:pt x="1032" y="715"/>
                      </a:lnTo>
                      <a:lnTo>
                        <a:pt x="1041" y="690"/>
                      </a:lnTo>
                      <a:lnTo>
                        <a:pt x="1048" y="665"/>
                      </a:lnTo>
                      <a:lnTo>
                        <a:pt x="1054" y="640"/>
                      </a:lnTo>
                      <a:lnTo>
                        <a:pt x="1058" y="613"/>
                      </a:lnTo>
                      <a:lnTo>
                        <a:pt x="1062" y="586"/>
                      </a:lnTo>
                      <a:lnTo>
                        <a:pt x="1064" y="560"/>
                      </a:lnTo>
                      <a:lnTo>
                        <a:pt x="1064" y="532"/>
                      </a:lnTo>
                      <a:close/>
                      <a:moveTo>
                        <a:pt x="1027" y="532"/>
                      </a:moveTo>
                      <a:lnTo>
                        <a:pt x="1026" y="558"/>
                      </a:lnTo>
                      <a:lnTo>
                        <a:pt x="1024" y="582"/>
                      </a:lnTo>
                      <a:lnTo>
                        <a:pt x="1021" y="608"/>
                      </a:lnTo>
                      <a:lnTo>
                        <a:pt x="1016" y="631"/>
                      </a:lnTo>
                      <a:lnTo>
                        <a:pt x="1011" y="656"/>
                      </a:lnTo>
                      <a:lnTo>
                        <a:pt x="1005" y="679"/>
                      </a:lnTo>
                      <a:lnTo>
                        <a:pt x="996" y="701"/>
                      </a:lnTo>
                      <a:lnTo>
                        <a:pt x="988" y="724"/>
                      </a:lnTo>
                      <a:lnTo>
                        <a:pt x="978" y="746"/>
                      </a:lnTo>
                      <a:lnTo>
                        <a:pt x="967" y="767"/>
                      </a:lnTo>
                      <a:lnTo>
                        <a:pt x="955" y="788"/>
                      </a:lnTo>
                      <a:lnTo>
                        <a:pt x="942" y="808"/>
                      </a:lnTo>
                      <a:lnTo>
                        <a:pt x="928" y="827"/>
                      </a:lnTo>
                      <a:lnTo>
                        <a:pt x="914" y="846"/>
                      </a:lnTo>
                      <a:lnTo>
                        <a:pt x="898" y="864"/>
                      </a:lnTo>
                      <a:lnTo>
                        <a:pt x="882" y="881"/>
                      </a:lnTo>
                      <a:lnTo>
                        <a:pt x="865" y="897"/>
                      </a:lnTo>
                      <a:lnTo>
                        <a:pt x="847" y="913"/>
                      </a:lnTo>
                      <a:lnTo>
                        <a:pt x="828" y="928"/>
                      </a:lnTo>
                      <a:lnTo>
                        <a:pt x="809" y="941"/>
                      </a:lnTo>
                      <a:lnTo>
                        <a:pt x="789" y="955"/>
                      </a:lnTo>
                      <a:lnTo>
                        <a:pt x="768" y="966"/>
                      </a:lnTo>
                      <a:lnTo>
                        <a:pt x="747" y="977"/>
                      </a:lnTo>
                      <a:lnTo>
                        <a:pt x="725" y="987"/>
                      </a:lnTo>
                      <a:lnTo>
                        <a:pt x="702" y="996"/>
                      </a:lnTo>
                      <a:lnTo>
                        <a:pt x="680" y="1004"/>
                      </a:lnTo>
                      <a:lnTo>
                        <a:pt x="656" y="1010"/>
                      </a:lnTo>
                      <a:lnTo>
                        <a:pt x="632" y="1015"/>
                      </a:lnTo>
                      <a:lnTo>
                        <a:pt x="607" y="1020"/>
                      </a:lnTo>
                      <a:lnTo>
                        <a:pt x="583" y="1023"/>
                      </a:lnTo>
                      <a:lnTo>
                        <a:pt x="558" y="1025"/>
                      </a:lnTo>
                      <a:lnTo>
                        <a:pt x="533" y="1026"/>
                      </a:lnTo>
                      <a:lnTo>
                        <a:pt x="507" y="1025"/>
                      </a:lnTo>
                      <a:lnTo>
                        <a:pt x="482" y="1023"/>
                      </a:lnTo>
                      <a:lnTo>
                        <a:pt x="457" y="1020"/>
                      </a:lnTo>
                      <a:lnTo>
                        <a:pt x="433" y="1015"/>
                      </a:lnTo>
                      <a:lnTo>
                        <a:pt x="409" y="1010"/>
                      </a:lnTo>
                      <a:lnTo>
                        <a:pt x="386" y="1004"/>
                      </a:lnTo>
                      <a:lnTo>
                        <a:pt x="363" y="996"/>
                      </a:lnTo>
                      <a:lnTo>
                        <a:pt x="340" y="987"/>
                      </a:lnTo>
                      <a:lnTo>
                        <a:pt x="319" y="977"/>
                      </a:lnTo>
                      <a:lnTo>
                        <a:pt x="298" y="966"/>
                      </a:lnTo>
                      <a:lnTo>
                        <a:pt x="276" y="955"/>
                      </a:lnTo>
                      <a:lnTo>
                        <a:pt x="256" y="941"/>
                      </a:lnTo>
                      <a:lnTo>
                        <a:pt x="237" y="928"/>
                      </a:lnTo>
                      <a:lnTo>
                        <a:pt x="219" y="913"/>
                      </a:lnTo>
                      <a:lnTo>
                        <a:pt x="201" y="897"/>
                      </a:lnTo>
                      <a:lnTo>
                        <a:pt x="184" y="881"/>
                      </a:lnTo>
                      <a:lnTo>
                        <a:pt x="167" y="864"/>
                      </a:lnTo>
                      <a:lnTo>
                        <a:pt x="152" y="846"/>
                      </a:lnTo>
                      <a:lnTo>
                        <a:pt x="137" y="827"/>
                      </a:lnTo>
                      <a:lnTo>
                        <a:pt x="123" y="808"/>
                      </a:lnTo>
                      <a:lnTo>
                        <a:pt x="110" y="788"/>
                      </a:lnTo>
                      <a:lnTo>
                        <a:pt x="98" y="767"/>
                      </a:lnTo>
                      <a:lnTo>
                        <a:pt x="88" y="746"/>
                      </a:lnTo>
                      <a:lnTo>
                        <a:pt x="77" y="724"/>
                      </a:lnTo>
                      <a:lnTo>
                        <a:pt x="69" y="701"/>
                      </a:lnTo>
                      <a:lnTo>
                        <a:pt x="61" y="679"/>
                      </a:lnTo>
                      <a:lnTo>
                        <a:pt x="55" y="656"/>
                      </a:lnTo>
                      <a:lnTo>
                        <a:pt x="48" y="631"/>
                      </a:lnTo>
                      <a:lnTo>
                        <a:pt x="44" y="608"/>
                      </a:lnTo>
                      <a:lnTo>
                        <a:pt x="41" y="582"/>
                      </a:lnTo>
                      <a:lnTo>
                        <a:pt x="40" y="558"/>
                      </a:lnTo>
                      <a:lnTo>
                        <a:pt x="39" y="532"/>
                      </a:lnTo>
                      <a:lnTo>
                        <a:pt x="40" y="507"/>
                      </a:lnTo>
                      <a:lnTo>
                        <a:pt x="41" y="481"/>
                      </a:lnTo>
                      <a:lnTo>
                        <a:pt x="44" y="456"/>
                      </a:lnTo>
                      <a:lnTo>
                        <a:pt x="48" y="432"/>
                      </a:lnTo>
                      <a:lnTo>
                        <a:pt x="55" y="409"/>
                      </a:lnTo>
                      <a:lnTo>
                        <a:pt x="61" y="385"/>
                      </a:lnTo>
                      <a:lnTo>
                        <a:pt x="69" y="362"/>
                      </a:lnTo>
                      <a:lnTo>
                        <a:pt x="77" y="339"/>
                      </a:lnTo>
                      <a:lnTo>
                        <a:pt x="88" y="318"/>
                      </a:lnTo>
                      <a:lnTo>
                        <a:pt x="98" y="297"/>
                      </a:lnTo>
                      <a:lnTo>
                        <a:pt x="110" y="276"/>
                      </a:lnTo>
                      <a:lnTo>
                        <a:pt x="123" y="256"/>
                      </a:lnTo>
                      <a:lnTo>
                        <a:pt x="137" y="236"/>
                      </a:lnTo>
                      <a:lnTo>
                        <a:pt x="152" y="218"/>
                      </a:lnTo>
                      <a:lnTo>
                        <a:pt x="167" y="200"/>
                      </a:lnTo>
                      <a:lnTo>
                        <a:pt x="184" y="183"/>
                      </a:lnTo>
                      <a:lnTo>
                        <a:pt x="201" y="167"/>
                      </a:lnTo>
                      <a:lnTo>
                        <a:pt x="219" y="151"/>
                      </a:lnTo>
                      <a:lnTo>
                        <a:pt x="237" y="136"/>
                      </a:lnTo>
                      <a:lnTo>
                        <a:pt x="256" y="122"/>
                      </a:lnTo>
                      <a:lnTo>
                        <a:pt x="276" y="109"/>
                      </a:lnTo>
                      <a:lnTo>
                        <a:pt x="298" y="98"/>
                      </a:lnTo>
                      <a:lnTo>
                        <a:pt x="319" y="87"/>
                      </a:lnTo>
                      <a:lnTo>
                        <a:pt x="340" y="78"/>
                      </a:lnTo>
                      <a:lnTo>
                        <a:pt x="363" y="68"/>
                      </a:lnTo>
                      <a:lnTo>
                        <a:pt x="386" y="61"/>
                      </a:lnTo>
                      <a:lnTo>
                        <a:pt x="409" y="54"/>
                      </a:lnTo>
                      <a:lnTo>
                        <a:pt x="433" y="49"/>
                      </a:lnTo>
                      <a:lnTo>
                        <a:pt x="457" y="43"/>
                      </a:lnTo>
                      <a:lnTo>
                        <a:pt x="482" y="40"/>
                      </a:lnTo>
                      <a:lnTo>
                        <a:pt x="507" y="39"/>
                      </a:lnTo>
                      <a:lnTo>
                        <a:pt x="533" y="38"/>
                      </a:lnTo>
                      <a:lnTo>
                        <a:pt x="558" y="39"/>
                      </a:lnTo>
                      <a:lnTo>
                        <a:pt x="583" y="40"/>
                      </a:lnTo>
                      <a:lnTo>
                        <a:pt x="607" y="43"/>
                      </a:lnTo>
                      <a:lnTo>
                        <a:pt x="632" y="49"/>
                      </a:lnTo>
                      <a:lnTo>
                        <a:pt x="656" y="54"/>
                      </a:lnTo>
                      <a:lnTo>
                        <a:pt x="680" y="61"/>
                      </a:lnTo>
                      <a:lnTo>
                        <a:pt x="702" y="68"/>
                      </a:lnTo>
                      <a:lnTo>
                        <a:pt x="725" y="78"/>
                      </a:lnTo>
                      <a:lnTo>
                        <a:pt x="747" y="87"/>
                      </a:lnTo>
                      <a:lnTo>
                        <a:pt x="768" y="98"/>
                      </a:lnTo>
                      <a:lnTo>
                        <a:pt x="789" y="109"/>
                      </a:lnTo>
                      <a:lnTo>
                        <a:pt x="809" y="122"/>
                      </a:lnTo>
                      <a:lnTo>
                        <a:pt x="828" y="136"/>
                      </a:lnTo>
                      <a:lnTo>
                        <a:pt x="847" y="151"/>
                      </a:lnTo>
                      <a:lnTo>
                        <a:pt x="865" y="167"/>
                      </a:lnTo>
                      <a:lnTo>
                        <a:pt x="882" y="183"/>
                      </a:lnTo>
                      <a:lnTo>
                        <a:pt x="898" y="200"/>
                      </a:lnTo>
                      <a:lnTo>
                        <a:pt x="914" y="218"/>
                      </a:lnTo>
                      <a:lnTo>
                        <a:pt x="928" y="236"/>
                      </a:lnTo>
                      <a:lnTo>
                        <a:pt x="942" y="256"/>
                      </a:lnTo>
                      <a:lnTo>
                        <a:pt x="955" y="276"/>
                      </a:lnTo>
                      <a:lnTo>
                        <a:pt x="967" y="297"/>
                      </a:lnTo>
                      <a:lnTo>
                        <a:pt x="978" y="318"/>
                      </a:lnTo>
                      <a:lnTo>
                        <a:pt x="988" y="339"/>
                      </a:lnTo>
                      <a:lnTo>
                        <a:pt x="996" y="362"/>
                      </a:lnTo>
                      <a:lnTo>
                        <a:pt x="1005" y="385"/>
                      </a:lnTo>
                      <a:lnTo>
                        <a:pt x="1011" y="409"/>
                      </a:lnTo>
                      <a:lnTo>
                        <a:pt x="1016" y="432"/>
                      </a:lnTo>
                      <a:lnTo>
                        <a:pt x="1021" y="456"/>
                      </a:lnTo>
                      <a:lnTo>
                        <a:pt x="1024" y="481"/>
                      </a:lnTo>
                      <a:lnTo>
                        <a:pt x="1026" y="507"/>
                      </a:lnTo>
                      <a:lnTo>
                        <a:pt x="1027" y="532"/>
                      </a:lnTo>
                      <a:close/>
                    </a:path>
                  </a:pathLst>
                </a:custGeom>
                <a:solidFill>
                  <a:srgbClr val="44B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7" name="Freeform 8173">
                  <a:extLst>
                    <a:ext uri="{FF2B5EF4-FFF2-40B4-BE49-F238E27FC236}">
                      <a16:creationId xmlns:a16="http://schemas.microsoft.com/office/drawing/2014/main" xmlns="" id="{60D61C6C-3822-4800-B754-0A438F1078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3" y="1426"/>
                  <a:ext cx="103" cy="103"/>
                </a:xfrm>
                <a:custGeom>
                  <a:avLst/>
                  <a:gdLst>
                    <a:gd name="T0" fmla="*/ 1016 w 1025"/>
                    <a:gd name="T1" fmla="*/ 410 h 1026"/>
                    <a:gd name="T2" fmla="*/ 975 w 1025"/>
                    <a:gd name="T3" fmla="*/ 291 h 1026"/>
                    <a:gd name="T4" fmla="*/ 908 w 1025"/>
                    <a:gd name="T5" fmla="*/ 187 h 1026"/>
                    <a:gd name="T6" fmla="*/ 820 w 1025"/>
                    <a:gd name="T7" fmla="*/ 102 h 1026"/>
                    <a:gd name="T8" fmla="*/ 712 w 1025"/>
                    <a:gd name="T9" fmla="*/ 40 h 1026"/>
                    <a:gd name="T10" fmla="*/ 591 w 1025"/>
                    <a:gd name="T11" fmla="*/ 6 h 1026"/>
                    <a:gd name="T12" fmla="*/ 461 w 1025"/>
                    <a:gd name="T13" fmla="*/ 3 h 1026"/>
                    <a:gd name="T14" fmla="*/ 336 w 1025"/>
                    <a:gd name="T15" fmla="*/ 31 h 1026"/>
                    <a:gd name="T16" fmla="*/ 226 w 1025"/>
                    <a:gd name="T17" fmla="*/ 88 h 1026"/>
                    <a:gd name="T18" fmla="*/ 133 w 1025"/>
                    <a:gd name="T19" fmla="*/ 168 h 1026"/>
                    <a:gd name="T20" fmla="*/ 61 w 1025"/>
                    <a:gd name="T21" fmla="*/ 268 h 1026"/>
                    <a:gd name="T22" fmla="*/ 16 w 1025"/>
                    <a:gd name="T23" fmla="*/ 385 h 1026"/>
                    <a:gd name="T24" fmla="*/ 0 w 1025"/>
                    <a:gd name="T25" fmla="*/ 513 h 1026"/>
                    <a:gd name="T26" fmla="*/ 16 w 1025"/>
                    <a:gd name="T27" fmla="*/ 641 h 1026"/>
                    <a:gd name="T28" fmla="*/ 61 w 1025"/>
                    <a:gd name="T29" fmla="*/ 757 h 1026"/>
                    <a:gd name="T30" fmla="*/ 133 w 1025"/>
                    <a:gd name="T31" fmla="*/ 858 h 1026"/>
                    <a:gd name="T32" fmla="*/ 226 w 1025"/>
                    <a:gd name="T33" fmla="*/ 938 h 1026"/>
                    <a:gd name="T34" fmla="*/ 336 w 1025"/>
                    <a:gd name="T35" fmla="*/ 994 h 1026"/>
                    <a:gd name="T36" fmla="*/ 461 w 1025"/>
                    <a:gd name="T37" fmla="*/ 1023 h 1026"/>
                    <a:gd name="T38" fmla="*/ 591 w 1025"/>
                    <a:gd name="T39" fmla="*/ 1020 h 1026"/>
                    <a:gd name="T40" fmla="*/ 712 w 1025"/>
                    <a:gd name="T41" fmla="*/ 986 h 1026"/>
                    <a:gd name="T42" fmla="*/ 820 w 1025"/>
                    <a:gd name="T43" fmla="*/ 924 h 1026"/>
                    <a:gd name="T44" fmla="*/ 908 w 1025"/>
                    <a:gd name="T45" fmla="*/ 839 h 1026"/>
                    <a:gd name="T46" fmla="*/ 975 w 1025"/>
                    <a:gd name="T47" fmla="*/ 736 h 1026"/>
                    <a:gd name="T48" fmla="*/ 1016 w 1025"/>
                    <a:gd name="T49" fmla="*/ 616 h 1026"/>
                    <a:gd name="T50" fmla="*/ 988 w 1025"/>
                    <a:gd name="T51" fmla="*/ 513 h 1026"/>
                    <a:gd name="T52" fmla="*/ 973 w 1025"/>
                    <a:gd name="T53" fmla="*/ 631 h 1026"/>
                    <a:gd name="T54" fmla="*/ 930 w 1025"/>
                    <a:gd name="T55" fmla="*/ 739 h 1026"/>
                    <a:gd name="T56" fmla="*/ 864 w 1025"/>
                    <a:gd name="T57" fmla="*/ 832 h 1026"/>
                    <a:gd name="T58" fmla="*/ 778 w 1025"/>
                    <a:gd name="T59" fmla="*/ 907 h 1026"/>
                    <a:gd name="T60" fmla="*/ 676 w 1025"/>
                    <a:gd name="T61" fmla="*/ 959 h 1026"/>
                    <a:gd name="T62" fmla="*/ 561 w 1025"/>
                    <a:gd name="T63" fmla="*/ 986 h 1026"/>
                    <a:gd name="T64" fmla="*/ 441 w 1025"/>
                    <a:gd name="T65" fmla="*/ 983 h 1026"/>
                    <a:gd name="T66" fmla="*/ 328 w 1025"/>
                    <a:gd name="T67" fmla="*/ 951 h 1026"/>
                    <a:gd name="T68" fmla="*/ 229 w 1025"/>
                    <a:gd name="T69" fmla="*/ 893 h 1026"/>
                    <a:gd name="T70" fmla="*/ 147 w 1025"/>
                    <a:gd name="T71" fmla="*/ 815 h 1026"/>
                    <a:gd name="T72" fmla="*/ 85 w 1025"/>
                    <a:gd name="T73" fmla="*/ 719 h 1026"/>
                    <a:gd name="T74" fmla="*/ 48 w 1025"/>
                    <a:gd name="T75" fmla="*/ 609 h 1026"/>
                    <a:gd name="T76" fmla="*/ 38 w 1025"/>
                    <a:gd name="T77" fmla="*/ 489 h 1026"/>
                    <a:gd name="T78" fmla="*/ 59 w 1025"/>
                    <a:gd name="T79" fmla="*/ 371 h 1026"/>
                    <a:gd name="T80" fmla="*/ 106 w 1025"/>
                    <a:gd name="T81" fmla="*/ 267 h 1026"/>
                    <a:gd name="T82" fmla="*/ 176 w 1025"/>
                    <a:gd name="T83" fmla="*/ 178 h 1026"/>
                    <a:gd name="T84" fmla="*/ 267 w 1025"/>
                    <a:gd name="T85" fmla="*/ 108 h 1026"/>
                    <a:gd name="T86" fmla="*/ 371 w 1025"/>
                    <a:gd name="T87" fmla="*/ 60 h 1026"/>
                    <a:gd name="T88" fmla="*/ 488 w 1025"/>
                    <a:gd name="T89" fmla="*/ 39 h 1026"/>
                    <a:gd name="T90" fmla="*/ 609 w 1025"/>
                    <a:gd name="T91" fmla="*/ 48 h 1026"/>
                    <a:gd name="T92" fmla="*/ 718 w 1025"/>
                    <a:gd name="T93" fmla="*/ 85 h 1026"/>
                    <a:gd name="T94" fmla="*/ 814 w 1025"/>
                    <a:gd name="T95" fmla="*/ 147 h 1026"/>
                    <a:gd name="T96" fmla="*/ 893 w 1025"/>
                    <a:gd name="T97" fmla="*/ 229 h 1026"/>
                    <a:gd name="T98" fmla="*/ 951 w 1025"/>
                    <a:gd name="T99" fmla="*/ 328 h 1026"/>
                    <a:gd name="T100" fmla="*/ 983 w 1025"/>
                    <a:gd name="T101" fmla="*/ 441 h 10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5" h="1026">
                      <a:moveTo>
                        <a:pt x="1025" y="513"/>
                      </a:moveTo>
                      <a:lnTo>
                        <a:pt x="1025" y="486"/>
                      </a:lnTo>
                      <a:lnTo>
                        <a:pt x="1023" y="461"/>
                      </a:lnTo>
                      <a:lnTo>
                        <a:pt x="1020" y="435"/>
                      </a:lnTo>
                      <a:lnTo>
                        <a:pt x="1016" y="410"/>
                      </a:lnTo>
                      <a:lnTo>
                        <a:pt x="1009" y="385"/>
                      </a:lnTo>
                      <a:lnTo>
                        <a:pt x="1003" y="361"/>
                      </a:lnTo>
                      <a:lnTo>
                        <a:pt x="994" y="336"/>
                      </a:lnTo>
                      <a:lnTo>
                        <a:pt x="986" y="313"/>
                      </a:lnTo>
                      <a:lnTo>
                        <a:pt x="975" y="291"/>
                      </a:lnTo>
                      <a:lnTo>
                        <a:pt x="963" y="268"/>
                      </a:lnTo>
                      <a:lnTo>
                        <a:pt x="952" y="247"/>
                      </a:lnTo>
                      <a:lnTo>
                        <a:pt x="938" y="227"/>
                      </a:lnTo>
                      <a:lnTo>
                        <a:pt x="924" y="207"/>
                      </a:lnTo>
                      <a:lnTo>
                        <a:pt x="908" y="187"/>
                      </a:lnTo>
                      <a:lnTo>
                        <a:pt x="892" y="168"/>
                      </a:lnTo>
                      <a:lnTo>
                        <a:pt x="875" y="150"/>
                      </a:lnTo>
                      <a:lnTo>
                        <a:pt x="858" y="133"/>
                      </a:lnTo>
                      <a:lnTo>
                        <a:pt x="839" y="117"/>
                      </a:lnTo>
                      <a:lnTo>
                        <a:pt x="820" y="102"/>
                      </a:lnTo>
                      <a:lnTo>
                        <a:pt x="799" y="88"/>
                      </a:lnTo>
                      <a:lnTo>
                        <a:pt x="779" y="75"/>
                      </a:lnTo>
                      <a:lnTo>
                        <a:pt x="757" y="62"/>
                      </a:lnTo>
                      <a:lnTo>
                        <a:pt x="736" y="51"/>
                      </a:lnTo>
                      <a:lnTo>
                        <a:pt x="712" y="40"/>
                      </a:lnTo>
                      <a:lnTo>
                        <a:pt x="689" y="31"/>
                      </a:lnTo>
                      <a:lnTo>
                        <a:pt x="665" y="23"/>
                      </a:lnTo>
                      <a:lnTo>
                        <a:pt x="641" y="16"/>
                      </a:lnTo>
                      <a:lnTo>
                        <a:pt x="616" y="11"/>
                      </a:lnTo>
                      <a:lnTo>
                        <a:pt x="591" y="6"/>
                      </a:lnTo>
                      <a:lnTo>
                        <a:pt x="565" y="3"/>
                      </a:lnTo>
                      <a:lnTo>
                        <a:pt x="540" y="1"/>
                      </a:lnTo>
                      <a:lnTo>
                        <a:pt x="513" y="0"/>
                      </a:lnTo>
                      <a:lnTo>
                        <a:pt x="486" y="1"/>
                      </a:lnTo>
                      <a:lnTo>
                        <a:pt x="461" y="3"/>
                      </a:lnTo>
                      <a:lnTo>
                        <a:pt x="434" y="6"/>
                      </a:lnTo>
                      <a:lnTo>
                        <a:pt x="410" y="11"/>
                      </a:lnTo>
                      <a:lnTo>
                        <a:pt x="384" y="16"/>
                      </a:lnTo>
                      <a:lnTo>
                        <a:pt x="361" y="23"/>
                      </a:lnTo>
                      <a:lnTo>
                        <a:pt x="336" y="31"/>
                      </a:lnTo>
                      <a:lnTo>
                        <a:pt x="313" y="40"/>
                      </a:lnTo>
                      <a:lnTo>
                        <a:pt x="290" y="51"/>
                      </a:lnTo>
                      <a:lnTo>
                        <a:pt x="268" y="62"/>
                      </a:lnTo>
                      <a:lnTo>
                        <a:pt x="247" y="75"/>
                      </a:lnTo>
                      <a:lnTo>
                        <a:pt x="226" y="88"/>
                      </a:lnTo>
                      <a:lnTo>
                        <a:pt x="206" y="102"/>
                      </a:lnTo>
                      <a:lnTo>
                        <a:pt x="186" y="117"/>
                      </a:lnTo>
                      <a:lnTo>
                        <a:pt x="168" y="133"/>
                      </a:lnTo>
                      <a:lnTo>
                        <a:pt x="150" y="150"/>
                      </a:lnTo>
                      <a:lnTo>
                        <a:pt x="133" y="168"/>
                      </a:lnTo>
                      <a:lnTo>
                        <a:pt x="117" y="187"/>
                      </a:lnTo>
                      <a:lnTo>
                        <a:pt x="102" y="207"/>
                      </a:lnTo>
                      <a:lnTo>
                        <a:pt x="87" y="227"/>
                      </a:lnTo>
                      <a:lnTo>
                        <a:pt x="74" y="247"/>
                      </a:lnTo>
                      <a:lnTo>
                        <a:pt x="61" y="268"/>
                      </a:lnTo>
                      <a:lnTo>
                        <a:pt x="51" y="291"/>
                      </a:lnTo>
                      <a:lnTo>
                        <a:pt x="40" y="313"/>
                      </a:lnTo>
                      <a:lnTo>
                        <a:pt x="30" y="336"/>
                      </a:lnTo>
                      <a:lnTo>
                        <a:pt x="23" y="361"/>
                      </a:lnTo>
                      <a:lnTo>
                        <a:pt x="16" y="385"/>
                      </a:lnTo>
                      <a:lnTo>
                        <a:pt x="10" y="410"/>
                      </a:lnTo>
                      <a:lnTo>
                        <a:pt x="6" y="435"/>
                      </a:lnTo>
                      <a:lnTo>
                        <a:pt x="3" y="461"/>
                      </a:lnTo>
                      <a:lnTo>
                        <a:pt x="1" y="486"/>
                      </a:lnTo>
                      <a:lnTo>
                        <a:pt x="0" y="513"/>
                      </a:lnTo>
                      <a:lnTo>
                        <a:pt x="1" y="540"/>
                      </a:lnTo>
                      <a:lnTo>
                        <a:pt x="3" y="565"/>
                      </a:lnTo>
                      <a:lnTo>
                        <a:pt x="6" y="591"/>
                      </a:lnTo>
                      <a:lnTo>
                        <a:pt x="10" y="616"/>
                      </a:lnTo>
                      <a:lnTo>
                        <a:pt x="16" y="641"/>
                      </a:lnTo>
                      <a:lnTo>
                        <a:pt x="23" y="665"/>
                      </a:lnTo>
                      <a:lnTo>
                        <a:pt x="30" y="689"/>
                      </a:lnTo>
                      <a:lnTo>
                        <a:pt x="40" y="712"/>
                      </a:lnTo>
                      <a:lnTo>
                        <a:pt x="51" y="736"/>
                      </a:lnTo>
                      <a:lnTo>
                        <a:pt x="61" y="757"/>
                      </a:lnTo>
                      <a:lnTo>
                        <a:pt x="74" y="779"/>
                      </a:lnTo>
                      <a:lnTo>
                        <a:pt x="87" y="799"/>
                      </a:lnTo>
                      <a:lnTo>
                        <a:pt x="102" y="820"/>
                      </a:lnTo>
                      <a:lnTo>
                        <a:pt x="117" y="839"/>
                      </a:lnTo>
                      <a:lnTo>
                        <a:pt x="133" y="858"/>
                      </a:lnTo>
                      <a:lnTo>
                        <a:pt x="150" y="875"/>
                      </a:lnTo>
                      <a:lnTo>
                        <a:pt x="168" y="892"/>
                      </a:lnTo>
                      <a:lnTo>
                        <a:pt x="186" y="909"/>
                      </a:lnTo>
                      <a:lnTo>
                        <a:pt x="206" y="924"/>
                      </a:lnTo>
                      <a:lnTo>
                        <a:pt x="226" y="938"/>
                      </a:lnTo>
                      <a:lnTo>
                        <a:pt x="247" y="952"/>
                      </a:lnTo>
                      <a:lnTo>
                        <a:pt x="268" y="963"/>
                      </a:lnTo>
                      <a:lnTo>
                        <a:pt x="290" y="975"/>
                      </a:lnTo>
                      <a:lnTo>
                        <a:pt x="313" y="986"/>
                      </a:lnTo>
                      <a:lnTo>
                        <a:pt x="336" y="994"/>
                      </a:lnTo>
                      <a:lnTo>
                        <a:pt x="361" y="1003"/>
                      </a:lnTo>
                      <a:lnTo>
                        <a:pt x="384" y="1009"/>
                      </a:lnTo>
                      <a:lnTo>
                        <a:pt x="410" y="1016"/>
                      </a:lnTo>
                      <a:lnTo>
                        <a:pt x="434" y="1020"/>
                      </a:lnTo>
                      <a:lnTo>
                        <a:pt x="461" y="1023"/>
                      </a:lnTo>
                      <a:lnTo>
                        <a:pt x="486" y="1025"/>
                      </a:lnTo>
                      <a:lnTo>
                        <a:pt x="513" y="1026"/>
                      </a:lnTo>
                      <a:lnTo>
                        <a:pt x="540" y="1025"/>
                      </a:lnTo>
                      <a:lnTo>
                        <a:pt x="565" y="1023"/>
                      </a:lnTo>
                      <a:lnTo>
                        <a:pt x="591" y="1020"/>
                      </a:lnTo>
                      <a:lnTo>
                        <a:pt x="616" y="1016"/>
                      </a:lnTo>
                      <a:lnTo>
                        <a:pt x="641" y="1009"/>
                      </a:lnTo>
                      <a:lnTo>
                        <a:pt x="665" y="1003"/>
                      </a:lnTo>
                      <a:lnTo>
                        <a:pt x="689" y="994"/>
                      </a:lnTo>
                      <a:lnTo>
                        <a:pt x="712" y="986"/>
                      </a:lnTo>
                      <a:lnTo>
                        <a:pt x="736" y="975"/>
                      </a:lnTo>
                      <a:lnTo>
                        <a:pt x="757" y="963"/>
                      </a:lnTo>
                      <a:lnTo>
                        <a:pt x="779" y="952"/>
                      </a:lnTo>
                      <a:lnTo>
                        <a:pt x="799" y="938"/>
                      </a:lnTo>
                      <a:lnTo>
                        <a:pt x="820" y="924"/>
                      </a:lnTo>
                      <a:lnTo>
                        <a:pt x="839" y="909"/>
                      </a:lnTo>
                      <a:lnTo>
                        <a:pt x="858" y="892"/>
                      </a:lnTo>
                      <a:lnTo>
                        <a:pt x="875" y="875"/>
                      </a:lnTo>
                      <a:lnTo>
                        <a:pt x="892" y="858"/>
                      </a:lnTo>
                      <a:lnTo>
                        <a:pt x="908" y="839"/>
                      </a:lnTo>
                      <a:lnTo>
                        <a:pt x="924" y="820"/>
                      </a:lnTo>
                      <a:lnTo>
                        <a:pt x="938" y="799"/>
                      </a:lnTo>
                      <a:lnTo>
                        <a:pt x="952" y="779"/>
                      </a:lnTo>
                      <a:lnTo>
                        <a:pt x="963" y="757"/>
                      </a:lnTo>
                      <a:lnTo>
                        <a:pt x="975" y="736"/>
                      </a:lnTo>
                      <a:lnTo>
                        <a:pt x="986" y="712"/>
                      </a:lnTo>
                      <a:lnTo>
                        <a:pt x="994" y="689"/>
                      </a:lnTo>
                      <a:lnTo>
                        <a:pt x="1003" y="665"/>
                      </a:lnTo>
                      <a:lnTo>
                        <a:pt x="1009" y="641"/>
                      </a:lnTo>
                      <a:lnTo>
                        <a:pt x="1016" y="616"/>
                      </a:lnTo>
                      <a:lnTo>
                        <a:pt x="1020" y="591"/>
                      </a:lnTo>
                      <a:lnTo>
                        <a:pt x="1023" y="565"/>
                      </a:lnTo>
                      <a:lnTo>
                        <a:pt x="1025" y="540"/>
                      </a:lnTo>
                      <a:lnTo>
                        <a:pt x="1025" y="513"/>
                      </a:lnTo>
                      <a:close/>
                      <a:moveTo>
                        <a:pt x="988" y="513"/>
                      </a:moveTo>
                      <a:lnTo>
                        <a:pt x="987" y="538"/>
                      </a:lnTo>
                      <a:lnTo>
                        <a:pt x="985" y="561"/>
                      </a:lnTo>
                      <a:lnTo>
                        <a:pt x="983" y="585"/>
                      </a:lnTo>
                      <a:lnTo>
                        <a:pt x="978" y="609"/>
                      </a:lnTo>
                      <a:lnTo>
                        <a:pt x="973" y="631"/>
                      </a:lnTo>
                      <a:lnTo>
                        <a:pt x="967" y="654"/>
                      </a:lnTo>
                      <a:lnTo>
                        <a:pt x="959" y="676"/>
                      </a:lnTo>
                      <a:lnTo>
                        <a:pt x="951" y="697"/>
                      </a:lnTo>
                      <a:lnTo>
                        <a:pt x="941" y="719"/>
                      </a:lnTo>
                      <a:lnTo>
                        <a:pt x="930" y="739"/>
                      </a:lnTo>
                      <a:lnTo>
                        <a:pt x="919" y="759"/>
                      </a:lnTo>
                      <a:lnTo>
                        <a:pt x="907" y="778"/>
                      </a:lnTo>
                      <a:lnTo>
                        <a:pt x="893" y="797"/>
                      </a:lnTo>
                      <a:lnTo>
                        <a:pt x="879" y="815"/>
                      </a:lnTo>
                      <a:lnTo>
                        <a:pt x="864" y="832"/>
                      </a:lnTo>
                      <a:lnTo>
                        <a:pt x="848" y="848"/>
                      </a:lnTo>
                      <a:lnTo>
                        <a:pt x="832" y="864"/>
                      </a:lnTo>
                      <a:lnTo>
                        <a:pt x="814" y="879"/>
                      </a:lnTo>
                      <a:lnTo>
                        <a:pt x="797" y="893"/>
                      </a:lnTo>
                      <a:lnTo>
                        <a:pt x="778" y="907"/>
                      </a:lnTo>
                      <a:lnTo>
                        <a:pt x="759" y="919"/>
                      </a:lnTo>
                      <a:lnTo>
                        <a:pt x="739" y="930"/>
                      </a:lnTo>
                      <a:lnTo>
                        <a:pt x="718" y="941"/>
                      </a:lnTo>
                      <a:lnTo>
                        <a:pt x="697" y="951"/>
                      </a:lnTo>
                      <a:lnTo>
                        <a:pt x="676" y="959"/>
                      </a:lnTo>
                      <a:lnTo>
                        <a:pt x="654" y="967"/>
                      </a:lnTo>
                      <a:lnTo>
                        <a:pt x="631" y="973"/>
                      </a:lnTo>
                      <a:lnTo>
                        <a:pt x="609" y="978"/>
                      </a:lnTo>
                      <a:lnTo>
                        <a:pt x="585" y="983"/>
                      </a:lnTo>
                      <a:lnTo>
                        <a:pt x="561" y="986"/>
                      </a:lnTo>
                      <a:lnTo>
                        <a:pt x="537" y="987"/>
                      </a:lnTo>
                      <a:lnTo>
                        <a:pt x="513" y="988"/>
                      </a:lnTo>
                      <a:lnTo>
                        <a:pt x="488" y="987"/>
                      </a:lnTo>
                      <a:lnTo>
                        <a:pt x="464" y="986"/>
                      </a:lnTo>
                      <a:lnTo>
                        <a:pt x="441" y="983"/>
                      </a:lnTo>
                      <a:lnTo>
                        <a:pt x="417" y="978"/>
                      </a:lnTo>
                      <a:lnTo>
                        <a:pt x="394" y="973"/>
                      </a:lnTo>
                      <a:lnTo>
                        <a:pt x="371" y="967"/>
                      </a:lnTo>
                      <a:lnTo>
                        <a:pt x="349" y="959"/>
                      </a:lnTo>
                      <a:lnTo>
                        <a:pt x="328" y="951"/>
                      </a:lnTo>
                      <a:lnTo>
                        <a:pt x="306" y="941"/>
                      </a:lnTo>
                      <a:lnTo>
                        <a:pt x="286" y="930"/>
                      </a:lnTo>
                      <a:lnTo>
                        <a:pt x="267" y="919"/>
                      </a:lnTo>
                      <a:lnTo>
                        <a:pt x="247" y="907"/>
                      </a:lnTo>
                      <a:lnTo>
                        <a:pt x="229" y="893"/>
                      </a:lnTo>
                      <a:lnTo>
                        <a:pt x="210" y="879"/>
                      </a:lnTo>
                      <a:lnTo>
                        <a:pt x="193" y="864"/>
                      </a:lnTo>
                      <a:lnTo>
                        <a:pt x="176" y="848"/>
                      </a:lnTo>
                      <a:lnTo>
                        <a:pt x="161" y="832"/>
                      </a:lnTo>
                      <a:lnTo>
                        <a:pt x="147" y="815"/>
                      </a:lnTo>
                      <a:lnTo>
                        <a:pt x="132" y="797"/>
                      </a:lnTo>
                      <a:lnTo>
                        <a:pt x="119" y="778"/>
                      </a:lnTo>
                      <a:lnTo>
                        <a:pt x="106" y="759"/>
                      </a:lnTo>
                      <a:lnTo>
                        <a:pt x="95" y="739"/>
                      </a:lnTo>
                      <a:lnTo>
                        <a:pt x="85" y="719"/>
                      </a:lnTo>
                      <a:lnTo>
                        <a:pt x="75" y="697"/>
                      </a:lnTo>
                      <a:lnTo>
                        <a:pt x="67" y="676"/>
                      </a:lnTo>
                      <a:lnTo>
                        <a:pt x="59" y="654"/>
                      </a:lnTo>
                      <a:lnTo>
                        <a:pt x="53" y="631"/>
                      </a:lnTo>
                      <a:lnTo>
                        <a:pt x="48" y="609"/>
                      </a:lnTo>
                      <a:lnTo>
                        <a:pt x="43" y="585"/>
                      </a:lnTo>
                      <a:lnTo>
                        <a:pt x="40" y="561"/>
                      </a:lnTo>
                      <a:lnTo>
                        <a:pt x="38" y="538"/>
                      </a:lnTo>
                      <a:lnTo>
                        <a:pt x="38" y="513"/>
                      </a:lnTo>
                      <a:lnTo>
                        <a:pt x="38" y="489"/>
                      </a:lnTo>
                      <a:lnTo>
                        <a:pt x="40" y="464"/>
                      </a:lnTo>
                      <a:lnTo>
                        <a:pt x="43" y="441"/>
                      </a:lnTo>
                      <a:lnTo>
                        <a:pt x="48" y="417"/>
                      </a:lnTo>
                      <a:lnTo>
                        <a:pt x="53" y="394"/>
                      </a:lnTo>
                      <a:lnTo>
                        <a:pt x="59" y="371"/>
                      </a:lnTo>
                      <a:lnTo>
                        <a:pt x="67" y="350"/>
                      </a:lnTo>
                      <a:lnTo>
                        <a:pt x="75" y="328"/>
                      </a:lnTo>
                      <a:lnTo>
                        <a:pt x="85" y="308"/>
                      </a:lnTo>
                      <a:lnTo>
                        <a:pt x="95" y="286"/>
                      </a:lnTo>
                      <a:lnTo>
                        <a:pt x="106" y="267"/>
                      </a:lnTo>
                      <a:lnTo>
                        <a:pt x="119" y="248"/>
                      </a:lnTo>
                      <a:lnTo>
                        <a:pt x="132" y="229"/>
                      </a:lnTo>
                      <a:lnTo>
                        <a:pt x="147" y="211"/>
                      </a:lnTo>
                      <a:lnTo>
                        <a:pt x="161" y="194"/>
                      </a:lnTo>
                      <a:lnTo>
                        <a:pt x="176" y="178"/>
                      </a:lnTo>
                      <a:lnTo>
                        <a:pt x="193" y="162"/>
                      </a:lnTo>
                      <a:lnTo>
                        <a:pt x="210" y="147"/>
                      </a:lnTo>
                      <a:lnTo>
                        <a:pt x="229" y="133"/>
                      </a:lnTo>
                      <a:lnTo>
                        <a:pt x="247" y="119"/>
                      </a:lnTo>
                      <a:lnTo>
                        <a:pt x="267" y="108"/>
                      </a:lnTo>
                      <a:lnTo>
                        <a:pt x="286" y="96"/>
                      </a:lnTo>
                      <a:lnTo>
                        <a:pt x="306" y="85"/>
                      </a:lnTo>
                      <a:lnTo>
                        <a:pt x="328" y="76"/>
                      </a:lnTo>
                      <a:lnTo>
                        <a:pt x="349" y="67"/>
                      </a:lnTo>
                      <a:lnTo>
                        <a:pt x="371" y="60"/>
                      </a:lnTo>
                      <a:lnTo>
                        <a:pt x="394" y="53"/>
                      </a:lnTo>
                      <a:lnTo>
                        <a:pt x="417" y="48"/>
                      </a:lnTo>
                      <a:lnTo>
                        <a:pt x="441" y="44"/>
                      </a:lnTo>
                      <a:lnTo>
                        <a:pt x="464" y="40"/>
                      </a:lnTo>
                      <a:lnTo>
                        <a:pt x="488" y="39"/>
                      </a:lnTo>
                      <a:lnTo>
                        <a:pt x="513" y="38"/>
                      </a:lnTo>
                      <a:lnTo>
                        <a:pt x="537" y="39"/>
                      </a:lnTo>
                      <a:lnTo>
                        <a:pt x="561" y="40"/>
                      </a:lnTo>
                      <a:lnTo>
                        <a:pt x="585" y="44"/>
                      </a:lnTo>
                      <a:lnTo>
                        <a:pt x="609" y="48"/>
                      </a:lnTo>
                      <a:lnTo>
                        <a:pt x="631" y="53"/>
                      </a:lnTo>
                      <a:lnTo>
                        <a:pt x="654" y="60"/>
                      </a:lnTo>
                      <a:lnTo>
                        <a:pt x="676" y="67"/>
                      </a:lnTo>
                      <a:lnTo>
                        <a:pt x="697" y="76"/>
                      </a:lnTo>
                      <a:lnTo>
                        <a:pt x="718" y="85"/>
                      </a:lnTo>
                      <a:lnTo>
                        <a:pt x="739" y="96"/>
                      </a:lnTo>
                      <a:lnTo>
                        <a:pt x="759" y="108"/>
                      </a:lnTo>
                      <a:lnTo>
                        <a:pt x="778" y="119"/>
                      </a:lnTo>
                      <a:lnTo>
                        <a:pt x="797" y="133"/>
                      </a:lnTo>
                      <a:lnTo>
                        <a:pt x="814" y="147"/>
                      </a:lnTo>
                      <a:lnTo>
                        <a:pt x="832" y="162"/>
                      </a:lnTo>
                      <a:lnTo>
                        <a:pt x="848" y="178"/>
                      </a:lnTo>
                      <a:lnTo>
                        <a:pt x="864" y="194"/>
                      </a:lnTo>
                      <a:lnTo>
                        <a:pt x="879" y="211"/>
                      </a:lnTo>
                      <a:lnTo>
                        <a:pt x="893" y="229"/>
                      </a:lnTo>
                      <a:lnTo>
                        <a:pt x="907" y="248"/>
                      </a:lnTo>
                      <a:lnTo>
                        <a:pt x="919" y="267"/>
                      </a:lnTo>
                      <a:lnTo>
                        <a:pt x="930" y="286"/>
                      </a:lnTo>
                      <a:lnTo>
                        <a:pt x="941" y="308"/>
                      </a:lnTo>
                      <a:lnTo>
                        <a:pt x="951" y="328"/>
                      </a:lnTo>
                      <a:lnTo>
                        <a:pt x="959" y="350"/>
                      </a:lnTo>
                      <a:lnTo>
                        <a:pt x="967" y="371"/>
                      </a:lnTo>
                      <a:lnTo>
                        <a:pt x="973" y="394"/>
                      </a:lnTo>
                      <a:lnTo>
                        <a:pt x="978" y="417"/>
                      </a:lnTo>
                      <a:lnTo>
                        <a:pt x="983" y="441"/>
                      </a:lnTo>
                      <a:lnTo>
                        <a:pt x="985" y="464"/>
                      </a:lnTo>
                      <a:lnTo>
                        <a:pt x="987" y="489"/>
                      </a:lnTo>
                      <a:lnTo>
                        <a:pt x="988" y="513"/>
                      </a:lnTo>
                      <a:close/>
                    </a:path>
                  </a:pathLst>
                </a:custGeom>
                <a:solidFill>
                  <a:srgbClr val="4C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8" name="Freeform 8174">
                  <a:extLst>
                    <a:ext uri="{FF2B5EF4-FFF2-40B4-BE49-F238E27FC236}">
                      <a16:creationId xmlns:a16="http://schemas.microsoft.com/office/drawing/2014/main" xmlns="" id="{D846A69E-BC43-4DAE-B0C5-18D8527649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5" y="1428"/>
                  <a:ext cx="99" cy="99"/>
                </a:xfrm>
                <a:custGeom>
                  <a:avLst/>
                  <a:gdLst>
                    <a:gd name="T0" fmla="*/ 977 w 988"/>
                    <a:gd name="T1" fmla="*/ 394 h 988"/>
                    <a:gd name="T2" fmla="*/ 939 w 988"/>
                    <a:gd name="T3" fmla="*/ 280 h 988"/>
                    <a:gd name="T4" fmla="*/ 875 w 988"/>
                    <a:gd name="T5" fmla="*/ 180 h 988"/>
                    <a:gd name="T6" fmla="*/ 789 w 988"/>
                    <a:gd name="T7" fmla="*/ 98 h 988"/>
                    <a:gd name="T8" fmla="*/ 686 w 988"/>
                    <a:gd name="T9" fmla="*/ 40 h 988"/>
                    <a:gd name="T10" fmla="*/ 568 w 988"/>
                    <a:gd name="T11" fmla="*/ 5 h 988"/>
                    <a:gd name="T12" fmla="*/ 443 w 988"/>
                    <a:gd name="T13" fmla="*/ 2 h 988"/>
                    <a:gd name="T14" fmla="*/ 324 w 988"/>
                    <a:gd name="T15" fmla="*/ 30 h 988"/>
                    <a:gd name="T16" fmla="*/ 217 w 988"/>
                    <a:gd name="T17" fmla="*/ 84 h 988"/>
                    <a:gd name="T18" fmla="*/ 128 w 988"/>
                    <a:gd name="T19" fmla="*/ 162 h 988"/>
                    <a:gd name="T20" fmla="*/ 59 w 988"/>
                    <a:gd name="T21" fmla="*/ 259 h 988"/>
                    <a:gd name="T22" fmla="*/ 16 w 988"/>
                    <a:gd name="T23" fmla="*/ 371 h 988"/>
                    <a:gd name="T24" fmla="*/ 0 w 988"/>
                    <a:gd name="T25" fmla="*/ 494 h 988"/>
                    <a:gd name="T26" fmla="*/ 16 w 988"/>
                    <a:gd name="T27" fmla="*/ 618 h 988"/>
                    <a:gd name="T28" fmla="*/ 59 w 988"/>
                    <a:gd name="T29" fmla="*/ 729 h 988"/>
                    <a:gd name="T30" fmla="*/ 128 w 988"/>
                    <a:gd name="T31" fmla="*/ 826 h 988"/>
                    <a:gd name="T32" fmla="*/ 217 w 988"/>
                    <a:gd name="T33" fmla="*/ 903 h 988"/>
                    <a:gd name="T34" fmla="*/ 324 w 988"/>
                    <a:gd name="T35" fmla="*/ 958 h 988"/>
                    <a:gd name="T36" fmla="*/ 443 w 988"/>
                    <a:gd name="T37" fmla="*/ 985 h 988"/>
                    <a:gd name="T38" fmla="*/ 568 w 988"/>
                    <a:gd name="T39" fmla="*/ 982 h 988"/>
                    <a:gd name="T40" fmla="*/ 686 w 988"/>
                    <a:gd name="T41" fmla="*/ 949 h 988"/>
                    <a:gd name="T42" fmla="*/ 789 w 988"/>
                    <a:gd name="T43" fmla="*/ 890 h 988"/>
                    <a:gd name="T44" fmla="*/ 875 w 988"/>
                    <a:gd name="T45" fmla="*/ 808 h 988"/>
                    <a:gd name="T46" fmla="*/ 939 w 988"/>
                    <a:gd name="T47" fmla="*/ 708 h 988"/>
                    <a:gd name="T48" fmla="*/ 977 w 988"/>
                    <a:gd name="T49" fmla="*/ 593 h 988"/>
                    <a:gd name="T50" fmla="*/ 950 w 988"/>
                    <a:gd name="T51" fmla="*/ 494 h 988"/>
                    <a:gd name="T52" fmla="*/ 935 w 988"/>
                    <a:gd name="T53" fmla="*/ 608 h 988"/>
                    <a:gd name="T54" fmla="*/ 894 w 988"/>
                    <a:gd name="T55" fmla="*/ 711 h 988"/>
                    <a:gd name="T56" fmla="*/ 832 w 988"/>
                    <a:gd name="T57" fmla="*/ 801 h 988"/>
                    <a:gd name="T58" fmla="*/ 748 w 988"/>
                    <a:gd name="T59" fmla="*/ 872 h 988"/>
                    <a:gd name="T60" fmla="*/ 650 w 988"/>
                    <a:gd name="T61" fmla="*/ 922 h 988"/>
                    <a:gd name="T62" fmla="*/ 541 w 988"/>
                    <a:gd name="T63" fmla="*/ 948 h 988"/>
                    <a:gd name="T64" fmla="*/ 425 w 988"/>
                    <a:gd name="T65" fmla="*/ 944 h 988"/>
                    <a:gd name="T66" fmla="*/ 316 w 988"/>
                    <a:gd name="T67" fmla="*/ 913 h 988"/>
                    <a:gd name="T68" fmla="*/ 221 w 988"/>
                    <a:gd name="T69" fmla="*/ 859 h 988"/>
                    <a:gd name="T70" fmla="*/ 141 w 988"/>
                    <a:gd name="T71" fmla="*/ 784 h 988"/>
                    <a:gd name="T72" fmla="*/ 83 w 988"/>
                    <a:gd name="T73" fmla="*/ 692 h 988"/>
                    <a:gd name="T74" fmla="*/ 47 w 988"/>
                    <a:gd name="T75" fmla="*/ 586 h 988"/>
                    <a:gd name="T76" fmla="*/ 38 w 988"/>
                    <a:gd name="T77" fmla="*/ 471 h 988"/>
                    <a:gd name="T78" fmla="*/ 58 w 988"/>
                    <a:gd name="T79" fmla="*/ 359 h 988"/>
                    <a:gd name="T80" fmla="*/ 104 w 988"/>
                    <a:gd name="T81" fmla="*/ 258 h 988"/>
                    <a:gd name="T82" fmla="*/ 171 w 988"/>
                    <a:gd name="T83" fmla="*/ 172 h 988"/>
                    <a:gd name="T84" fmla="*/ 257 w 988"/>
                    <a:gd name="T85" fmla="*/ 104 h 988"/>
                    <a:gd name="T86" fmla="*/ 358 w 988"/>
                    <a:gd name="T87" fmla="*/ 59 h 988"/>
                    <a:gd name="T88" fmla="*/ 470 w 988"/>
                    <a:gd name="T89" fmla="*/ 38 h 988"/>
                    <a:gd name="T90" fmla="*/ 586 w 988"/>
                    <a:gd name="T91" fmla="*/ 47 h 988"/>
                    <a:gd name="T92" fmla="*/ 691 w 988"/>
                    <a:gd name="T93" fmla="*/ 83 h 988"/>
                    <a:gd name="T94" fmla="*/ 784 w 988"/>
                    <a:gd name="T95" fmla="*/ 143 h 988"/>
                    <a:gd name="T96" fmla="*/ 859 w 988"/>
                    <a:gd name="T97" fmla="*/ 222 h 988"/>
                    <a:gd name="T98" fmla="*/ 914 w 988"/>
                    <a:gd name="T99" fmla="*/ 316 h 988"/>
                    <a:gd name="T100" fmla="*/ 944 w 988"/>
                    <a:gd name="T101" fmla="*/ 425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88" h="988">
                      <a:moveTo>
                        <a:pt x="988" y="494"/>
                      </a:moveTo>
                      <a:lnTo>
                        <a:pt x="987" y="469"/>
                      </a:lnTo>
                      <a:lnTo>
                        <a:pt x="985" y="443"/>
                      </a:lnTo>
                      <a:lnTo>
                        <a:pt x="982" y="418"/>
                      </a:lnTo>
                      <a:lnTo>
                        <a:pt x="977" y="394"/>
                      </a:lnTo>
                      <a:lnTo>
                        <a:pt x="972" y="371"/>
                      </a:lnTo>
                      <a:lnTo>
                        <a:pt x="966" y="347"/>
                      </a:lnTo>
                      <a:lnTo>
                        <a:pt x="957" y="324"/>
                      </a:lnTo>
                      <a:lnTo>
                        <a:pt x="949" y="301"/>
                      </a:lnTo>
                      <a:lnTo>
                        <a:pt x="939" y="280"/>
                      </a:lnTo>
                      <a:lnTo>
                        <a:pt x="928" y="259"/>
                      </a:lnTo>
                      <a:lnTo>
                        <a:pt x="916" y="238"/>
                      </a:lnTo>
                      <a:lnTo>
                        <a:pt x="903" y="218"/>
                      </a:lnTo>
                      <a:lnTo>
                        <a:pt x="889" y="198"/>
                      </a:lnTo>
                      <a:lnTo>
                        <a:pt x="875" y="180"/>
                      </a:lnTo>
                      <a:lnTo>
                        <a:pt x="859" y="162"/>
                      </a:lnTo>
                      <a:lnTo>
                        <a:pt x="843" y="145"/>
                      </a:lnTo>
                      <a:lnTo>
                        <a:pt x="826" y="129"/>
                      </a:lnTo>
                      <a:lnTo>
                        <a:pt x="808" y="113"/>
                      </a:lnTo>
                      <a:lnTo>
                        <a:pt x="789" y="98"/>
                      </a:lnTo>
                      <a:lnTo>
                        <a:pt x="770" y="84"/>
                      </a:lnTo>
                      <a:lnTo>
                        <a:pt x="750" y="71"/>
                      </a:lnTo>
                      <a:lnTo>
                        <a:pt x="729" y="60"/>
                      </a:lnTo>
                      <a:lnTo>
                        <a:pt x="708" y="49"/>
                      </a:lnTo>
                      <a:lnTo>
                        <a:pt x="686" y="40"/>
                      </a:lnTo>
                      <a:lnTo>
                        <a:pt x="663" y="30"/>
                      </a:lnTo>
                      <a:lnTo>
                        <a:pt x="641" y="23"/>
                      </a:lnTo>
                      <a:lnTo>
                        <a:pt x="617" y="16"/>
                      </a:lnTo>
                      <a:lnTo>
                        <a:pt x="593" y="11"/>
                      </a:lnTo>
                      <a:lnTo>
                        <a:pt x="568" y="5"/>
                      </a:lnTo>
                      <a:lnTo>
                        <a:pt x="544" y="2"/>
                      </a:lnTo>
                      <a:lnTo>
                        <a:pt x="519" y="1"/>
                      </a:lnTo>
                      <a:lnTo>
                        <a:pt x="494" y="0"/>
                      </a:lnTo>
                      <a:lnTo>
                        <a:pt x="468" y="1"/>
                      </a:lnTo>
                      <a:lnTo>
                        <a:pt x="443" y="2"/>
                      </a:lnTo>
                      <a:lnTo>
                        <a:pt x="418" y="5"/>
                      </a:lnTo>
                      <a:lnTo>
                        <a:pt x="394" y="11"/>
                      </a:lnTo>
                      <a:lnTo>
                        <a:pt x="370" y="16"/>
                      </a:lnTo>
                      <a:lnTo>
                        <a:pt x="347" y="23"/>
                      </a:lnTo>
                      <a:lnTo>
                        <a:pt x="324" y="30"/>
                      </a:lnTo>
                      <a:lnTo>
                        <a:pt x="301" y="40"/>
                      </a:lnTo>
                      <a:lnTo>
                        <a:pt x="280" y="49"/>
                      </a:lnTo>
                      <a:lnTo>
                        <a:pt x="259" y="60"/>
                      </a:lnTo>
                      <a:lnTo>
                        <a:pt x="237" y="71"/>
                      </a:lnTo>
                      <a:lnTo>
                        <a:pt x="217" y="84"/>
                      </a:lnTo>
                      <a:lnTo>
                        <a:pt x="198" y="98"/>
                      </a:lnTo>
                      <a:lnTo>
                        <a:pt x="180" y="113"/>
                      </a:lnTo>
                      <a:lnTo>
                        <a:pt x="162" y="129"/>
                      </a:lnTo>
                      <a:lnTo>
                        <a:pt x="145" y="145"/>
                      </a:lnTo>
                      <a:lnTo>
                        <a:pt x="128" y="162"/>
                      </a:lnTo>
                      <a:lnTo>
                        <a:pt x="113" y="180"/>
                      </a:lnTo>
                      <a:lnTo>
                        <a:pt x="98" y="198"/>
                      </a:lnTo>
                      <a:lnTo>
                        <a:pt x="84" y="218"/>
                      </a:lnTo>
                      <a:lnTo>
                        <a:pt x="71" y="238"/>
                      </a:lnTo>
                      <a:lnTo>
                        <a:pt x="59" y="259"/>
                      </a:lnTo>
                      <a:lnTo>
                        <a:pt x="49" y="280"/>
                      </a:lnTo>
                      <a:lnTo>
                        <a:pt x="38" y="301"/>
                      </a:lnTo>
                      <a:lnTo>
                        <a:pt x="30" y="324"/>
                      </a:lnTo>
                      <a:lnTo>
                        <a:pt x="22" y="347"/>
                      </a:lnTo>
                      <a:lnTo>
                        <a:pt x="16" y="371"/>
                      </a:lnTo>
                      <a:lnTo>
                        <a:pt x="9" y="394"/>
                      </a:lnTo>
                      <a:lnTo>
                        <a:pt x="5" y="418"/>
                      </a:lnTo>
                      <a:lnTo>
                        <a:pt x="2" y="443"/>
                      </a:lnTo>
                      <a:lnTo>
                        <a:pt x="1" y="469"/>
                      </a:lnTo>
                      <a:lnTo>
                        <a:pt x="0" y="494"/>
                      </a:lnTo>
                      <a:lnTo>
                        <a:pt x="1" y="520"/>
                      </a:lnTo>
                      <a:lnTo>
                        <a:pt x="2" y="544"/>
                      </a:lnTo>
                      <a:lnTo>
                        <a:pt x="5" y="570"/>
                      </a:lnTo>
                      <a:lnTo>
                        <a:pt x="9" y="593"/>
                      </a:lnTo>
                      <a:lnTo>
                        <a:pt x="16" y="618"/>
                      </a:lnTo>
                      <a:lnTo>
                        <a:pt x="22" y="641"/>
                      </a:lnTo>
                      <a:lnTo>
                        <a:pt x="30" y="663"/>
                      </a:lnTo>
                      <a:lnTo>
                        <a:pt x="38" y="686"/>
                      </a:lnTo>
                      <a:lnTo>
                        <a:pt x="49" y="708"/>
                      </a:lnTo>
                      <a:lnTo>
                        <a:pt x="59" y="729"/>
                      </a:lnTo>
                      <a:lnTo>
                        <a:pt x="71" y="750"/>
                      </a:lnTo>
                      <a:lnTo>
                        <a:pt x="84" y="770"/>
                      </a:lnTo>
                      <a:lnTo>
                        <a:pt x="98" y="789"/>
                      </a:lnTo>
                      <a:lnTo>
                        <a:pt x="113" y="808"/>
                      </a:lnTo>
                      <a:lnTo>
                        <a:pt x="128" y="826"/>
                      </a:lnTo>
                      <a:lnTo>
                        <a:pt x="145" y="843"/>
                      </a:lnTo>
                      <a:lnTo>
                        <a:pt x="162" y="859"/>
                      </a:lnTo>
                      <a:lnTo>
                        <a:pt x="180" y="875"/>
                      </a:lnTo>
                      <a:lnTo>
                        <a:pt x="198" y="890"/>
                      </a:lnTo>
                      <a:lnTo>
                        <a:pt x="217" y="903"/>
                      </a:lnTo>
                      <a:lnTo>
                        <a:pt x="237" y="917"/>
                      </a:lnTo>
                      <a:lnTo>
                        <a:pt x="259" y="928"/>
                      </a:lnTo>
                      <a:lnTo>
                        <a:pt x="280" y="939"/>
                      </a:lnTo>
                      <a:lnTo>
                        <a:pt x="301" y="949"/>
                      </a:lnTo>
                      <a:lnTo>
                        <a:pt x="324" y="958"/>
                      </a:lnTo>
                      <a:lnTo>
                        <a:pt x="347" y="966"/>
                      </a:lnTo>
                      <a:lnTo>
                        <a:pt x="370" y="972"/>
                      </a:lnTo>
                      <a:lnTo>
                        <a:pt x="394" y="977"/>
                      </a:lnTo>
                      <a:lnTo>
                        <a:pt x="418" y="982"/>
                      </a:lnTo>
                      <a:lnTo>
                        <a:pt x="443" y="985"/>
                      </a:lnTo>
                      <a:lnTo>
                        <a:pt x="468" y="987"/>
                      </a:lnTo>
                      <a:lnTo>
                        <a:pt x="494" y="988"/>
                      </a:lnTo>
                      <a:lnTo>
                        <a:pt x="519" y="987"/>
                      </a:lnTo>
                      <a:lnTo>
                        <a:pt x="544" y="985"/>
                      </a:lnTo>
                      <a:lnTo>
                        <a:pt x="568" y="982"/>
                      </a:lnTo>
                      <a:lnTo>
                        <a:pt x="593" y="977"/>
                      </a:lnTo>
                      <a:lnTo>
                        <a:pt x="617" y="972"/>
                      </a:lnTo>
                      <a:lnTo>
                        <a:pt x="641" y="966"/>
                      </a:lnTo>
                      <a:lnTo>
                        <a:pt x="663" y="958"/>
                      </a:lnTo>
                      <a:lnTo>
                        <a:pt x="686" y="949"/>
                      </a:lnTo>
                      <a:lnTo>
                        <a:pt x="708" y="939"/>
                      </a:lnTo>
                      <a:lnTo>
                        <a:pt x="729" y="928"/>
                      </a:lnTo>
                      <a:lnTo>
                        <a:pt x="750" y="917"/>
                      </a:lnTo>
                      <a:lnTo>
                        <a:pt x="770" y="903"/>
                      </a:lnTo>
                      <a:lnTo>
                        <a:pt x="789" y="890"/>
                      </a:lnTo>
                      <a:lnTo>
                        <a:pt x="808" y="875"/>
                      </a:lnTo>
                      <a:lnTo>
                        <a:pt x="826" y="859"/>
                      </a:lnTo>
                      <a:lnTo>
                        <a:pt x="843" y="843"/>
                      </a:lnTo>
                      <a:lnTo>
                        <a:pt x="859" y="826"/>
                      </a:lnTo>
                      <a:lnTo>
                        <a:pt x="875" y="808"/>
                      </a:lnTo>
                      <a:lnTo>
                        <a:pt x="889" y="789"/>
                      </a:lnTo>
                      <a:lnTo>
                        <a:pt x="903" y="770"/>
                      </a:lnTo>
                      <a:lnTo>
                        <a:pt x="916" y="750"/>
                      </a:lnTo>
                      <a:lnTo>
                        <a:pt x="928" y="729"/>
                      </a:lnTo>
                      <a:lnTo>
                        <a:pt x="939" y="708"/>
                      </a:lnTo>
                      <a:lnTo>
                        <a:pt x="949" y="686"/>
                      </a:lnTo>
                      <a:lnTo>
                        <a:pt x="957" y="663"/>
                      </a:lnTo>
                      <a:lnTo>
                        <a:pt x="966" y="641"/>
                      </a:lnTo>
                      <a:lnTo>
                        <a:pt x="972" y="618"/>
                      </a:lnTo>
                      <a:lnTo>
                        <a:pt x="977" y="593"/>
                      </a:lnTo>
                      <a:lnTo>
                        <a:pt x="982" y="570"/>
                      </a:lnTo>
                      <a:lnTo>
                        <a:pt x="985" y="544"/>
                      </a:lnTo>
                      <a:lnTo>
                        <a:pt x="987" y="520"/>
                      </a:lnTo>
                      <a:lnTo>
                        <a:pt x="988" y="494"/>
                      </a:lnTo>
                      <a:close/>
                      <a:moveTo>
                        <a:pt x="950" y="494"/>
                      </a:moveTo>
                      <a:lnTo>
                        <a:pt x="949" y="517"/>
                      </a:lnTo>
                      <a:lnTo>
                        <a:pt x="948" y="541"/>
                      </a:lnTo>
                      <a:lnTo>
                        <a:pt x="944" y="563"/>
                      </a:lnTo>
                      <a:lnTo>
                        <a:pt x="940" y="586"/>
                      </a:lnTo>
                      <a:lnTo>
                        <a:pt x="935" y="608"/>
                      </a:lnTo>
                      <a:lnTo>
                        <a:pt x="930" y="629"/>
                      </a:lnTo>
                      <a:lnTo>
                        <a:pt x="922" y="651"/>
                      </a:lnTo>
                      <a:lnTo>
                        <a:pt x="914" y="672"/>
                      </a:lnTo>
                      <a:lnTo>
                        <a:pt x="905" y="692"/>
                      </a:lnTo>
                      <a:lnTo>
                        <a:pt x="894" y="711"/>
                      </a:lnTo>
                      <a:lnTo>
                        <a:pt x="884" y="730"/>
                      </a:lnTo>
                      <a:lnTo>
                        <a:pt x="872" y="748"/>
                      </a:lnTo>
                      <a:lnTo>
                        <a:pt x="859" y="767"/>
                      </a:lnTo>
                      <a:lnTo>
                        <a:pt x="845" y="784"/>
                      </a:lnTo>
                      <a:lnTo>
                        <a:pt x="832" y="801"/>
                      </a:lnTo>
                      <a:lnTo>
                        <a:pt x="817" y="817"/>
                      </a:lnTo>
                      <a:lnTo>
                        <a:pt x="801" y="832"/>
                      </a:lnTo>
                      <a:lnTo>
                        <a:pt x="784" y="845"/>
                      </a:lnTo>
                      <a:lnTo>
                        <a:pt x="767" y="859"/>
                      </a:lnTo>
                      <a:lnTo>
                        <a:pt x="748" y="872"/>
                      </a:lnTo>
                      <a:lnTo>
                        <a:pt x="730" y="884"/>
                      </a:lnTo>
                      <a:lnTo>
                        <a:pt x="711" y="894"/>
                      </a:lnTo>
                      <a:lnTo>
                        <a:pt x="691" y="905"/>
                      </a:lnTo>
                      <a:lnTo>
                        <a:pt x="671" y="913"/>
                      </a:lnTo>
                      <a:lnTo>
                        <a:pt x="650" y="922"/>
                      </a:lnTo>
                      <a:lnTo>
                        <a:pt x="629" y="929"/>
                      </a:lnTo>
                      <a:lnTo>
                        <a:pt x="608" y="936"/>
                      </a:lnTo>
                      <a:lnTo>
                        <a:pt x="586" y="940"/>
                      </a:lnTo>
                      <a:lnTo>
                        <a:pt x="563" y="944"/>
                      </a:lnTo>
                      <a:lnTo>
                        <a:pt x="541" y="948"/>
                      </a:lnTo>
                      <a:lnTo>
                        <a:pt x="517" y="949"/>
                      </a:lnTo>
                      <a:lnTo>
                        <a:pt x="494" y="950"/>
                      </a:lnTo>
                      <a:lnTo>
                        <a:pt x="470" y="949"/>
                      </a:lnTo>
                      <a:lnTo>
                        <a:pt x="447" y="948"/>
                      </a:lnTo>
                      <a:lnTo>
                        <a:pt x="425" y="944"/>
                      </a:lnTo>
                      <a:lnTo>
                        <a:pt x="402" y="940"/>
                      </a:lnTo>
                      <a:lnTo>
                        <a:pt x="380" y="936"/>
                      </a:lnTo>
                      <a:lnTo>
                        <a:pt x="358" y="929"/>
                      </a:lnTo>
                      <a:lnTo>
                        <a:pt x="337" y="922"/>
                      </a:lnTo>
                      <a:lnTo>
                        <a:pt x="316" y="913"/>
                      </a:lnTo>
                      <a:lnTo>
                        <a:pt x="296" y="905"/>
                      </a:lnTo>
                      <a:lnTo>
                        <a:pt x="277" y="894"/>
                      </a:lnTo>
                      <a:lnTo>
                        <a:pt x="257" y="884"/>
                      </a:lnTo>
                      <a:lnTo>
                        <a:pt x="238" y="872"/>
                      </a:lnTo>
                      <a:lnTo>
                        <a:pt x="221" y="859"/>
                      </a:lnTo>
                      <a:lnTo>
                        <a:pt x="203" y="845"/>
                      </a:lnTo>
                      <a:lnTo>
                        <a:pt x="187" y="832"/>
                      </a:lnTo>
                      <a:lnTo>
                        <a:pt x="171" y="817"/>
                      </a:lnTo>
                      <a:lnTo>
                        <a:pt x="156" y="801"/>
                      </a:lnTo>
                      <a:lnTo>
                        <a:pt x="141" y="784"/>
                      </a:lnTo>
                      <a:lnTo>
                        <a:pt x="129" y="767"/>
                      </a:lnTo>
                      <a:lnTo>
                        <a:pt x="116" y="748"/>
                      </a:lnTo>
                      <a:lnTo>
                        <a:pt x="104" y="730"/>
                      </a:lnTo>
                      <a:lnTo>
                        <a:pt x="92" y="711"/>
                      </a:lnTo>
                      <a:lnTo>
                        <a:pt x="83" y="692"/>
                      </a:lnTo>
                      <a:lnTo>
                        <a:pt x="73" y="672"/>
                      </a:lnTo>
                      <a:lnTo>
                        <a:pt x="66" y="651"/>
                      </a:lnTo>
                      <a:lnTo>
                        <a:pt x="58" y="629"/>
                      </a:lnTo>
                      <a:lnTo>
                        <a:pt x="52" y="608"/>
                      </a:lnTo>
                      <a:lnTo>
                        <a:pt x="47" y="586"/>
                      </a:lnTo>
                      <a:lnTo>
                        <a:pt x="43" y="563"/>
                      </a:lnTo>
                      <a:lnTo>
                        <a:pt x="40" y="541"/>
                      </a:lnTo>
                      <a:lnTo>
                        <a:pt x="38" y="517"/>
                      </a:lnTo>
                      <a:lnTo>
                        <a:pt x="38" y="494"/>
                      </a:lnTo>
                      <a:lnTo>
                        <a:pt x="38" y="471"/>
                      </a:lnTo>
                      <a:lnTo>
                        <a:pt x="40" y="447"/>
                      </a:lnTo>
                      <a:lnTo>
                        <a:pt x="43" y="425"/>
                      </a:lnTo>
                      <a:lnTo>
                        <a:pt x="47" y="403"/>
                      </a:lnTo>
                      <a:lnTo>
                        <a:pt x="52" y="380"/>
                      </a:lnTo>
                      <a:lnTo>
                        <a:pt x="58" y="359"/>
                      </a:lnTo>
                      <a:lnTo>
                        <a:pt x="66" y="338"/>
                      </a:lnTo>
                      <a:lnTo>
                        <a:pt x="73" y="316"/>
                      </a:lnTo>
                      <a:lnTo>
                        <a:pt x="83" y="296"/>
                      </a:lnTo>
                      <a:lnTo>
                        <a:pt x="92" y="277"/>
                      </a:lnTo>
                      <a:lnTo>
                        <a:pt x="104" y="258"/>
                      </a:lnTo>
                      <a:lnTo>
                        <a:pt x="116" y="240"/>
                      </a:lnTo>
                      <a:lnTo>
                        <a:pt x="129" y="222"/>
                      </a:lnTo>
                      <a:lnTo>
                        <a:pt x="141" y="205"/>
                      </a:lnTo>
                      <a:lnTo>
                        <a:pt x="156" y="188"/>
                      </a:lnTo>
                      <a:lnTo>
                        <a:pt x="171" y="172"/>
                      </a:lnTo>
                      <a:lnTo>
                        <a:pt x="187" y="157"/>
                      </a:lnTo>
                      <a:lnTo>
                        <a:pt x="203" y="143"/>
                      </a:lnTo>
                      <a:lnTo>
                        <a:pt x="221" y="129"/>
                      </a:lnTo>
                      <a:lnTo>
                        <a:pt x="238" y="116"/>
                      </a:lnTo>
                      <a:lnTo>
                        <a:pt x="257" y="104"/>
                      </a:lnTo>
                      <a:lnTo>
                        <a:pt x="277" y="93"/>
                      </a:lnTo>
                      <a:lnTo>
                        <a:pt x="296" y="83"/>
                      </a:lnTo>
                      <a:lnTo>
                        <a:pt x="316" y="74"/>
                      </a:lnTo>
                      <a:lnTo>
                        <a:pt x="337" y="66"/>
                      </a:lnTo>
                      <a:lnTo>
                        <a:pt x="358" y="59"/>
                      </a:lnTo>
                      <a:lnTo>
                        <a:pt x="380" y="52"/>
                      </a:lnTo>
                      <a:lnTo>
                        <a:pt x="402" y="47"/>
                      </a:lnTo>
                      <a:lnTo>
                        <a:pt x="425" y="44"/>
                      </a:lnTo>
                      <a:lnTo>
                        <a:pt x="447" y="41"/>
                      </a:lnTo>
                      <a:lnTo>
                        <a:pt x="470" y="38"/>
                      </a:lnTo>
                      <a:lnTo>
                        <a:pt x="494" y="38"/>
                      </a:lnTo>
                      <a:lnTo>
                        <a:pt x="517" y="38"/>
                      </a:lnTo>
                      <a:lnTo>
                        <a:pt x="541" y="41"/>
                      </a:lnTo>
                      <a:lnTo>
                        <a:pt x="563" y="44"/>
                      </a:lnTo>
                      <a:lnTo>
                        <a:pt x="586" y="47"/>
                      </a:lnTo>
                      <a:lnTo>
                        <a:pt x="608" y="52"/>
                      </a:lnTo>
                      <a:lnTo>
                        <a:pt x="629" y="59"/>
                      </a:lnTo>
                      <a:lnTo>
                        <a:pt x="650" y="66"/>
                      </a:lnTo>
                      <a:lnTo>
                        <a:pt x="671" y="74"/>
                      </a:lnTo>
                      <a:lnTo>
                        <a:pt x="691" y="83"/>
                      </a:lnTo>
                      <a:lnTo>
                        <a:pt x="711" y="93"/>
                      </a:lnTo>
                      <a:lnTo>
                        <a:pt x="730" y="104"/>
                      </a:lnTo>
                      <a:lnTo>
                        <a:pt x="748" y="116"/>
                      </a:lnTo>
                      <a:lnTo>
                        <a:pt x="767" y="129"/>
                      </a:lnTo>
                      <a:lnTo>
                        <a:pt x="784" y="143"/>
                      </a:lnTo>
                      <a:lnTo>
                        <a:pt x="801" y="157"/>
                      </a:lnTo>
                      <a:lnTo>
                        <a:pt x="817" y="172"/>
                      </a:lnTo>
                      <a:lnTo>
                        <a:pt x="832" y="188"/>
                      </a:lnTo>
                      <a:lnTo>
                        <a:pt x="845" y="205"/>
                      </a:lnTo>
                      <a:lnTo>
                        <a:pt x="859" y="222"/>
                      </a:lnTo>
                      <a:lnTo>
                        <a:pt x="872" y="240"/>
                      </a:lnTo>
                      <a:lnTo>
                        <a:pt x="884" y="258"/>
                      </a:lnTo>
                      <a:lnTo>
                        <a:pt x="894" y="277"/>
                      </a:lnTo>
                      <a:lnTo>
                        <a:pt x="905" y="296"/>
                      </a:lnTo>
                      <a:lnTo>
                        <a:pt x="914" y="316"/>
                      </a:lnTo>
                      <a:lnTo>
                        <a:pt x="922" y="338"/>
                      </a:lnTo>
                      <a:lnTo>
                        <a:pt x="930" y="359"/>
                      </a:lnTo>
                      <a:lnTo>
                        <a:pt x="935" y="380"/>
                      </a:lnTo>
                      <a:lnTo>
                        <a:pt x="940" y="403"/>
                      </a:lnTo>
                      <a:lnTo>
                        <a:pt x="944" y="425"/>
                      </a:lnTo>
                      <a:lnTo>
                        <a:pt x="948" y="447"/>
                      </a:lnTo>
                      <a:lnTo>
                        <a:pt x="949" y="471"/>
                      </a:lnTo>
                      <a:lnTo>
                        <a:pt x="950" y="494"/>
                      </a:lnTo>
                      <a:close/>
                    </a:path>
                  </a:pathLst>
                </a:cu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59" name="Freeform 8175">
                  <a:extLst>
                    <a:ext uri="{FF2B5EF4-FFF2-40B4-BE49-F238E27FC236}">
                      <a16:creationId xmlns:a16="http://schemas.microsoft.com/office/drawing/2014/main" xmlns="" id="{B98420C1-2F7E-4ACE-B4A8-34237B4635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7" y="1430"/>
                  <a:ext cx="95" cy="95"/>
                </a:xfrm>
                <a:custGeom>
                  <a:avLst/>
                  <a:gdLst>
                    <a:gd name="T0" fmla="*/ 940 w 950"/>
                    <a:gd name="T1" fmla="*/ 379 h 950"/>
                    <a:gd name="T2" fmla="*/ 903 w 950"/>
                    <a:gd name="T3" fmla="*/ 270 h 950"/>
                    <a:gd name="T4" fmla="*/ 841 w 950"/>
                    <a:gd name="T5" fmla="*/ 173 h 950"/>
                    <a:gd name="T6" fmla="*/ 759 w 950"/>
                    <a:gd name="T7" fmla="*/ 95 h 950"/>
                    <a:gd name="T8" fmla="*/ 659 w 950"/>
                    <a:gd name="T9" fmla="*/ 38 h 950"/>
                    <a:gd name="T10" fmla="*/ 547 w 950"/>
                    <a:gd name="T11" fmla="*/ 6 h 950"/>
                    <a:gd name="T12" fmla="*/ 426 w 950"/>
                    <a:gd name="T13" fmla="*/ 2 h 950"/>
                    <a:gd name="T14" fmla="*/ 311 w 950"/>
                    <a:gd name="T15" fmla="*/ 29 h 950"/>
                    <a:gd name="T16" fmla="*/ 209 w 950"/>
                    <a:gd name="T17" fmla="*/ 81 h 950"/>
                    <a:gd name="T18" fmla="*/ 123 w 950"/>
                    <a:gd name="T19" fmla="*/ 156 h 950"/>
                    <a:gd name="T20" fmla="*/ 57 w 950"/>
                    <a:gd name="T21" fmla="*/ 248 h 950"/>
                    <a:gd name="T22" fmla="*/ 15 w 950"/>
                    <a:gd name="T23" fmla="*/ 356 h 950"/>
                    <a:gd name="T24" fmla="*/ 0 w 950"/>
                    <a:gd name="T25" fmla="*/ 475 h 950"/>
                    <a:gd name="T26" fmla="*/ 15 w 950"/>
                    <a:gd name="T27" fmla="*/ 593 h 950"/>
                    <a:gd name="T28" fmla="*/ 57 w 950"/>
                    <a:gd name="T29" fmla="*/ 701 h 950"/>
                    <a:gd name="T30" fmla="*/ 123 w 950"/>
                    <a:gd name="T31" fmla="*/ 794 h 950"/>
                    <a:gd name="T32" fmla="*/ 209 w 950"/>
                    <a:gd name="T33" fmla="*/ 869 h 950"/>
                    <a:gd name="T34" fmla="*/ 311 w 950"/>
                    <a:gd name="T35" fmla="*/ 921 h 950"/>
                    <a:gd name="T36" fmla="*/ 426 w 950"/>
                    <a:gd name="T37" fmla="*/ 948 h 950"/>
                    <a:gd name="T38" fmla="*/ 547 w 950"/>
                    <a:gd name="T39" fmla="*/ 945 h 950"/>
                    <a:gd name="T40" fmla="*/ 659 w 950"/>
                    <a:gd name="T41" fmla="*/ 913 h 950"/>
                    <a:gd name="T42" fmla="*/ 759 w 950"/>
                    <a:gd name="T43" fmla="*/ 855 h 950"/>
                    <a:gd name="T44" fmla="*/ 841 w 950"/>
                    <a:gd name="T45" fmla="*/ 777 h 950"/>
                    <a:gd name="T46" fmla="*/ 903 w 950"/>
                    <a:gd name="T47" fmla="*/ 681 h 950"/>
                    <a:gd name="T48" fmla="*/ 940 w 950"/>
                    <a:gd name="T49" fmla="*/ 571 h 950"/>
                    <a:gd name="T50" fmla="*/ 912 w 950"/>
                    <a:gd name="T51" fmla="*/ 475 h 950"/>
                    <a:gd name="T52" fmla="*/ 898 w 950"/>
                    <a:gd name="T53" fmla="*/ 584 h 950"/>
                    <a:gd name="T54" fmla="*/ 859 w 950"/>
                    <a:gd name="T55" fmla="*/ 683 h 950"/>
                    <a:gd name="T56" fmla="*/ 798 w 950"/>
                    <a:gd name="T57" fmla="*/ 769 h 950"/>
                    <a:gd name="T58" fmla="*/ 719 w 950"/>
                    <a:gd name="T59" fmla="*/ 837 h 950"/>
                    <a:gd name="T60" fmla="*/ 625 w 950"/>
                    <a:gd name="T61" fmla="*/ 885 h 950"/>
                    <a:gd name="T62" fmla="*/ 520 w 950"/>
                    <a:gd name="T63" fmla="*/ 909 h 950"/>
                    <a:gd name="T64" fmla="*/ 408 w 950"/>
                    <a:gd name="T65" fmla="*/ 906 h 950"/>
                    <a:gd name="T66" fmla="*/ 305 w 950"/>
                    <a:gd name="T67" fmla="*/ 877 h 950"/>
                    <a:gd name="T68" fmla="*/ 213 w 950"/>
                    <a:gd name="T69" fmla="*/ 825 h 950"/>
                    <a:gd name="T70" fmla="*/ 137 w 950"/>
                    <a:gd name="T71" fmla="*/ 753 h 950"/>
                    <a:gd name="T72" fmla="*/ 81 w 950"/>
                    <a:gd name="T73" fmla="*/ 665 h 950"/>
                    <a:gd name="T74" fmla="*/ 47 w 950"/>
                    <a:gd name="T75" fmla="*/ 563 h 950"/>
                    <a:gd name="T76" fmla="*/ 38 w 950"/>
                    <a:gd name="T77" fmla="*/ 453 h 950"/>
                    <a:gd name="T78" fmla="*/ 57 w 950"/>
                    <a:gd name="T79" fmla="*/ 345 h 950"/>
                    <a:gd name="T80" fmla="*/ 101 w 950"/>
                    <a:gd name="T81" fmla="*/ 248 h 950"/>
                    <a:gd name="T82" fmla="*/ 166 w 950"/>
                    <a:gd name="T83" fmla="*/ 166 h 950"/>
                    <a:gd name="T84" fmla="*/ 248 w 950"/>
                    <a:gd name="T85" fmla="*/ 101 h 950"/>
                    <a:gd name="T86" fmla="*/ 345 w 950"/>
                    <a:gd name="T87" fmla="*/ 58 h 950"/>
                    <a:gd name="T88" fmla="*/ 453 w 950"/>
                    <a:gd name="T89" fmla="*/ 39 h 950"/>
                    <a:gd name="T90" fmla="*/ 562 w 950"/>
                    <a:gd name="T91" fmla="*/ 47 h 950"/>
                    <a:gd name="T92" fmla="*/ 664 w 950"/>
                    <a:gd name="T93" fmla="*/ 81 h 950"/>
                    <a:gd name="T94" fmla="*/ 753 w 950"/>
                    <a:gd name="T95" fmla="*/ 138 h 950"/>
                    <a:gd name="T96" fmla="*/ 825 w 950"/>
                    <a:gd name="T97" fmla="*/ 213 h 950"/>
                    <a:gd name="T98" fmla="*/ 877 w 950"/>
                    <a:gd name="T99" fmla="*/ 305 h 950"/>
                    <a:gd name="T100" fmla="*/ 906 w 950"/>
                    <a:gd name="T101" fmla="*/ 408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50" h="950">
                      <a:moveTo>
                        <a:pt x="950" y="475"/>
                      </a:moveTo>
                      <a:lnTo>
                        <a:pt x="949" y="451"/>
                      </a:lnTo>
                      <a:lnTo>
                        <a:pt x="947" y="426"/>
                      </a:lnTo>
                      <a:lnTo>
                        <a:pt x="945" y="403"/>
                      </a:lnTo>
                      <a:lnTo>
                        <a:pt x="940" y="379"/>
                      </a:lnTo>
                      <a:lnTo>
                        <a:pt x="935" y="356"/>
                      </a:lnTo>
                      <a:lnTo>
                        <a:pt x="929" y="333"/>
                      </a:lnTo>
                      <a:lnTo>
                        <a:pt x="921" y="312"/>
                      </a:lnTo>
                      <a:lnTo>
                        <a:pt x="913" y="290"/>
                      </a:lnTo>
                      <a:lnTo>
                        <a:pt x="903" y="270"/>
                      </a:lnTo>
                      <a:lnTo>
                        <a:pt x="892" y="248"/>
                      </a:lnTo>
                      <a:lnTo>
                        <a:pt x="881" y="229"/>
                      </a:lnTo>
                      <a:lnTo>
                        <a:pt x="869" y="210"/>
                      </a:lnTo>
                      <a:lnTo>
                        <a:pt x="855" y="191"/>
                      </a:lnTo>
                      <a:lnTo>
                        <a:pt x="841" y="173"/>
                      </a:lnTo>
                      <a:lnTo>
                        <a:pt x="826" y="156"/>
                      </a:lnTo>
                      <a:lnTo>
                        <a:pt x="810" y="140"/>
                      </a:lnTo>
                      <a:lnTo>
                        <a:pt x="794" y="124"/>
                      </a:lnTo>
                      <a:lnTo>
                        <a:pt x="776" y="109"/>
                      </a:lnTo>
                      <a:lnTo>
                        <a:pt x="759" y="95"/>
                      </a:lnTo>
                      <a:lnTo>
                        <a:pt x="740" y="81"/>
                      </a:lnTo>
                      <a:lnTo>
                        <a:pt x="721" y="70"/>
                      </a:lnTo>
                      <a:lnTo>
                        <a:pt x="701" y="58"/>
                      </a:lnTo>
                      <a:lnTo>
                        <a:pt x="680" y="47"/>
                      </a:lnTo>
                      <a:lnTo>
                        <a:pt x="659" y="38"/>
                      </a:lnTo>
                      <a:lnTo>
                        <a:pt x="638" y="29"/>
                      </a:lnTo>
                      <a:lnTo>
                        <a:pt x="616" y="22"/>
                      </a:lnTo>
                      <a:lnTo>
                        <a:pt x="593" y="15"/>
                      </a:lnTo>
                      <a:lnTo>
                        <a:pt x="571" y="10"/>
                      </a:lnTo>
                      <a:lnTo>
                        <a:pt x="547" y="6"/>
                      </a:lnTo>
                      <a:lnTo>
                        <a:pt x="523" y="2"/>
                      </a:lnTo>
                      <a:lnTo>
                        <a:pt x="499" y="1"/>
                      </a:lnTo>
                      <a:lnTo>
                        <a:pt x="475" y="0"/>
                      </a:lnTo>
                      <a:lnTo>
                        <a:pt x="450" y="1"/>
                      </a:lnTo>
                      <a:lnTo>
                        <a:pt x="426" y="2"/>
                      </a:lnTo>
                      <a:lnTo>
                        <a:pt x="403" y="6"/>
                      </a:lnTo>
                      <a:lnTo>
                        <a:pt x="379" y="10"/>
                      </a:lnTo>
                      <a:lnTo>
                        <a:pt x="356" y="15"/>
                      </a:lnTo>
                      <a:lnTo>
                        <a:pt x="333" y="22"/>
                      </a:lnTo>
                      <a:lnTo>
                        <a:pt x="311" y="29"/>
                      </a:lnTo>
                      <a:lnTo>
                        <a:pt x="290" y="38"/>
                      </a:lnTo>
                      <a:lnTo>
                        <a:pt x="268" y="47"/>
                      </a:lnTo>
                      <a:lnTo>
                        <a:pt x="248" y="58"/>
                      </a:lnTo>
                      <a:lnTo>
                        <a:pt x="229" y="70"/>
                      </a:lnTo>
                      <a:lnTo>
                        <a:pt x="209" y="81"/>
                      </a:lnTo>
                      <a:lnTo>
                        <a:pt x="191" y="95"/>
                      </a:lnTo>
                      <a:lnTo>
                        <a:pt x="172" y="109"/>
                      </a:lnTo>
                      <a:lnTo>
                        <a:pt x="155" y="124"/>
                      </a:lnTo>
                      <a:lnTo>
                        <a:pt x="138" y="140"/>
                      </a:lnTo>
                      <a:lnTo>
                        <a:pt x="123" y="156"/>
                      </a:lnTo>
                      <a:lnTo>
                        <a:pt x="109" y="173"/>
                      </a:lnTo>
                      <a:lnTo>
                        <a:pt x="94" y="191"/>
                      </a:lnTo>
                      <a:lnTo>
                        <a:pt x="81" y="210"/>
                      </a:lnTo>
                      <a:lnTo>
                        <a:pt x="68" y="229"/>
                      </a:lnTo>
                      <a:lnTo>
                        <a:pt x="57" y="248"/>
                      </a:lnTo>
                      <a:lnTo>
                        <a:pt x="47" y="270"/>
                      </a:lnTo>
                      <a:lnTo>
                        <a:pt x="37" y="290"/>
                      </a:lnTo>
                      <a:lnTo>
                        <a:pt x="29" y="312"/>
                      </a:lnTo>
                      <a:lnTo>
                        <a:pt x="21" y="333"/>
                      </a:lnTo>
                      <a:lnTo>
                        <a:pt x="15" y="356"/>
                      </a:lnTo>
                      <a:lnTo>
                        <a:pt x="10" y="379"/>
                      </a:lnTo>
                      <a:lnTo>
                        <a:pt x="5" y="403"/>
                      </a:lnTo>
                      <a:lnTo>
                        <a:pt x="2" y="426"/>
                      </a:lnTo>
                      <a:lnTo>
                        <a:pt x="0" y="451"/>
                      </a:lnTo>
                      <a:lnTo>
                        <a:pt x="0" y="475"/>
                      </a:lnTo>
                      <a:lnTo>
                        <a:pt x="0" y="500"/>
                      </a:lnTo>
                      <a:lnTo>
                        <a:pt x="2" y="523"/>
                      </a:lnTo>
                      <a:lnTo>
                        <a:pt x="5" y="547"/>
                      </a:lnTo>
                      <a:lnTo>
                        <a:pt x="10" y="571"/>
                      </a:lnTo>
                      <a:lnTo>
                        <a:pt x="15" y="593"/>
                      </a:lnTo>
                      <a:lnTo>
                        <a:pt x="21" y="616"/>
                      </a:lnTo>
                      <a:lnTo>
                        <a:pt x="29" y="638"/>
                      </a:lnTo>
                      <a:lnTo>
                        <a:pt x="37" y="659"/>
                      </a:lnTo>
                      <a:lnTo>
                        <a:pt x="47" y="681"/>
                      </a:lnTo>
                      <a:lnTo>
                        <a:pt x="57" y="701"/>
                      </a:lnTo>
                      <a:lnTo>
                        <a:pt x="68" y="721"/>
                      </a:lnTo>
                      <a:lnTo>
                        <a:pt x="81" y="740"/>
                      </a:lnTo>
                      <a:lnTo>
                        <a:pt x="94" y="759"/>
                      </a:lnTo>
                      <a:lnTo>
                        <a:pt x="109" y="777"/>
                      </a:lnTo>
                      <a:lnTo>
                        <a:pt x="123" y="794"/>
                      </a:lnTo>
                      <a:lnTo>
                        <a:pt x="138" y="810"/>
                      </a:lnTo>
                      <a:lnTo>
                        <a:pt x="155" y="826"/>
                      </a:lnTo>
                      <a:lnTo>
                        <a:pt x="172" y="841"/>
                      </a:lnTo>
                      <a:lnTo>
                        <a:pt x="191" y="855"/>
                      </a:lnTo>
                      <a:lnTo>
                        <a:pt x="209" y="869"/>
                      </a:lnTo>
                      <a:lnTo>
                        <a:pt x="229" y="881"/>
                      </a:lnTo>
                      <a:lnTo>
                        <a:pt x="248" y="892"/>
                      </a:lnTo>
                      <a:lnTo>
                        <a:pt x="268" y="903"/>
                      </a:lnTo>
                      <a:lnTo>
                        <a:pt x="290" y="913"/>
                      </a:lnTo>
                      <a:lnTo>
                        <a:pt x="311" y="921"/>
                      </a:lnTo>
                      <a:lnTo>
                        <a:pt x="333" y="929"/>
                      </a:lnTo>
                      <a:lnTo>
                        <a:pt x="356" y="935"/>
                      </a:lnTo>
                      <a:lnTo>
                        <a:pt x="379" y="940"/>
                      </a:lnTo>
                      <a:lnTo>
                        <a:pt x="403" y="945"/>
                      </a:lnTo>
                      <a:lnTo>
                        <a:pt x="426" y="948"/>
                      </a:lnTo>
                      <a:lnTo>
                        <a:pt x="450" y="949"/>
                      </a:lnTo>
                      <a:lnTo>
                        <a:pt x="475" y="950"/>
                      </a:lnTo>
                      <a:lnTo>
                        <a:pt x="499" y="949"/>
                      </a:lnTo>
                      <a:lnTo>
                        <a:pt x="523" y="948"/>
                      </a:lnTo>
                      <a:lnTo>
                        <a:pt x="547" y="945"/>
                      </a:lnTo>
                      <a:lnTo>
                        <a:pt x="571" y="940"/>
                      </a:lnTo>
                      <a:lnTo>
                        <a:pt x="593" y="935"/>
                      </a:lnTo>
                      <a:lnTo>
                        <a:pt x="616" y="929"/>
                      </a:lnTo>
                      <a:lnTo>
                        <a:pt x="638" y="921"/>
                      </a:lnTo>
                      <a:lnTo>
                        <a:pt x="659" y="913"/>
                      </a:lnTo>
                      <a:lnTo>
                        <a:pt x="680" y="903"/>
                      </a:lnTo>
                      <a:lnTo>
                        <a:pt x="701" y="892"/>
                      </a:lnTo>
                      <a:lnTo>
                        <a:pt x="721" y="881"/>
                      </a:lnTo>
                      <a:lnTo>
                        <a:pt x="740" y="869"/>
                      </a:lnTo>
                      <a:lnTo>
                        <a:pt x="759" y="855"/>
                      </a:lnTo>
                      <a:lnTo>
                        <a:pt x="776" y="841"/>
                      </a:lnTo>
                      <a:lnTo>
                        <a:pt x="794" y="826"/>
                      </a:lnTo>
                      <a:lnTo>
                        <a:pt x="810" y="810"/>
                      </a:lnTo>
                      <a:lnTo>
                        <a:pt x="826" y="794"/>
                      </a:lnTo>
                      <a:lnTo>
                        <a:pt x="841" y="777"/>
                      </a:lnTo>
                      <a:lnTo>
                        <a:pt x="855" y="759"/>
                      </a:lnTo>
                      <a:lnTo>
                        <a:pt x="869" y="740"/>
                      </a:lnTo>
                      <a:lnTo>
                        <a:pt x="881" y="721"/>
                      </a:lnTo>
                      <a:lnTo>
                        <a:pt x="892" y="701"/>
                      </a:lnTo>
                      <a:lnTo>
                        <a:pt x="903" y="681"/>
                      </a:lnTo>
                      <a:lnTo>
                        <a:pt x="913" y="659"/>
                      </a:lnTo>
                      <a:lnTo>
                        <a:pt x="921" y="638"/>
                      </a:lnTo>
                      <a:lnTo>
                        <a:pt x="929" y="616"/>
                      </a:lnTo>
                      <a:lnTo>
                        <a:pt x="935" y="593"/>
                      </a:lnTo>
                      <a:lnTo>
                        <a:pt x="940" y="571"/>
                      </a:lnTo>
                      <a:lnTo>
                        <a:pt x="945" y="547"/>
                      </a:lnTo>
                      <a:lnTo>
                        <a:pt x="947" y="523"/>
                      </a:lnTo>
                      <a:lnTo>
                        <a:pt x="949" y="500"/>
                      </a:lnTo>
                      <a:lnTo>
                        <a:pt x="950" y="475"/>
                      </a:lnTo>
                      <a:close/>
                      <a:moveTo>
                        <a:pt x="912" y="475"/>
                      </a:moveTo>
                      <a:lnTo>
                        <a:pt x="912" y="497"/>
                      </a:lnTo>
                      <a:lnTo>
                        <a:pt x="909" y="520"/>
                      </a:lnTo>
                      <a:lnTo>
                        <a:pt x="906" y="541"/>
                      </a:lnTo>
                      <a:lnTo>
                        <a:pt x="903" y="563"/>
                      </a:lnTo>
                      <a:lnTo>
                        <a:pt x="898" y="584"/>
                      </a:lnTo>
                      <a:lnTo>
                        <a:pt x="892" y="605"/>
                      </a:lnTo>
                      <a:lnTo>
                        <a:pt x="885" y="625"/>
                      </a:lnTo>
                      <a:lnTo>
                        <a:pt x="877" y="645"/>
                      </a:lnTo>
                      <a:lnTo>
                        <a:pt x="869" y="665"/>
                      </a:lnTo>
                      <a:lnTo>
                        <a:pt x="859" y="683"/>
                      </a:lnTo>
                      <a:lnTo>
                        <a:pt x="849" y="702"/>
                      </a:lnTo>
                      <a:lnTo>
                        <a:pt x="837" y="719"/>
                      </a:lnTo>
                      <a:lnTo>
                        <a:pt x="825" y="736"/>
                      </a:lnTo>
                      <a:lnTo>
                        <a:pt x="811" y="753"/>
                      </a:lnTo>
                      <a:lnTo>
                        <a:pt x="798" y="769"/>
                      </a:lnTo>
                      <a:lnTo>
                        <a:pt x="784" y="784"/>
                      </a:lnTo>
                      <a:lnTo>
                        <a:pt x="769" y="799"/>
                      </a:lnTo>
                      <a:lnTo>
                        <a:pt x="753" y="811"/>
                      </a:lnTo>
                      <a:lnTo>
                        <a:pt x="736" y="825"/>
                      </a:lnTo>
                      <a:lnTo>
                        <a:pt x="719" y="837"/>
                      </a:lnTo>
                      <a:lnTo>
                        <a:pt x="702" y="849"/>
                      </a:lnTo>
                      <a:lnTo>
                        <a:pt x="683" y="859"/>
                      </a:lnTo>
                      <a:lnTo>
                        <a:pt x="664" y="869"/>
                      </a:lnTo>
                      <a:lnTo>
                        <a:pt x="644" y="877"/>
                      </a:lnTo>
                      <a:lnTo>
                        <a:pt x="625" y="885"/>
                      </a:lnTo>
                      <a:lnTo>
                        <a:pt x="605" y="892"/>
                      </a:lnTo>
                      <a:lnTo>
                        <a:pt x="584" y="898"/>
                      </a:lnTo>
                      <a:lnTo>
                        <a:pt x="562" y="903"/>
                      </a:lnTo>
                      <a:lnTo>
                        <a:pt x="541" y="906"/>
                      </a:lnTo>
                      <a:lnTo>
                        <a:pt x="520" y="909"/>
                      </a:lnTo>
                      <a:lnTo>
                        <a:pt x="497" y="912"/>
                      </a:lnTo>
                      <a:lnTo>
                        <a:pt x="475" y="912"/>
                      </a:lnTo>
                      <a:lnTo>
                        <a:pt x="453" y="912"/>
                      </a:lnTo>
                      <a:lnTo>
                        <a:pt x="430" y="909"/>
                      </a:lnTo>
                      <a:lnTo>
                        <a:pt x="408" y="906"/>
                      </a:lnTo>
                      <a:lnTo>
                        <a:pt x="387" y="903"/>
                      </a:lnTo>
                      <a:lnTo>
                        <a:pt x="365" y="898"/>
                      </a:lnTo>
                      <a:lnTo>
                        <a:pt x="345" y="892"/>
                      </a:lnTo>
                      <a:lnTo>
                        <a:pt x="325" y="885"/>
                      </a:lnTo>
                      <a:lnTo>
                        <a:pt x="305" y="877"/>
                      </a:lnTo>
                      <a:lnTo>
                        <a:pt x="285" y="869"/>
                      </a:lnTo>
                      <a:lnTo>
                        <a:pt x="266" y="859"/>
                      </a:lnTo>
                      <a:lnTo>
                        <a:pt x="248" y="849"/>
                      </a:lnTo>
                      <a:lnTo>
                        <a:pt x="230" y="837"/>
                      </a:lnTo>
                      <a:lnTo>
                        <a:pt x="213" y="825"/>
                      </a:lnTo>
                      <a:lnTo>
                        <a:pt x="197" y="811"/>
                      </a:lnTo>
                      <a:lnTo>
                        <a:pt x="181" y="799"/>
                      </a:lnTo>
                      <a:lnTo>
                        <a:pt x="166" y="784"/>
                      </a:lnTo>
                      <a:lnTo>
                        <a:pt x="151" y="769"/>
                      </a:lnTo>
                      <a:lnTo>
                        <a:pt x="137" y="753"/>
                      </a:lnTo>
                      <a:lnTo>
                        <a:pt x="125" y="736"/>
                      </a:lnTo>
                      <a:lnTo>
                        <a:pt x="113" y="719"/>
                      </a:lnTo>
                      <a:lnTo>
                        <a:pt x="101" y="702"/>
                      </a:lnTo>
                      <a:lnTo>
                        <a:pt x="90" y="683"/>
                      </a:lnTo>
                      <a:lnTo>
                        <a:pt x="81" y="665"/>
                      </a:lnTo>
                      <a:lnTo>
                        <a:pt x="72" y="645"/>
                      </a:lnTo>
                      <a:lnTo>
                        <a:pt x="64" y="625"/>
                      </a:lnTo>
                      <a:lnTo>
                        <a:pt x="57" y="605"/>
                      </a:lnTo>
                      <a:lnTo>
                        <a:pt x="51" y="584"/>
                      </a:lnTo>
                      <a:lnTo>
                        <a:pt x="47" y="563"/>
                      </a:lnTo>
                      <a:lnTo>
                        <a:pt x="43" y="541"/>
                      </a:lnTo>
                      <a:lnTo>
                        <a:pt x="40" y="520"/>
                      </a:lnTo>
                      <a:lnTo>
                        <a:pt x="38" y="497"/>
                      </a:lnTo>
                      <a:lnTo>
                        <a:pt x="38" y="475"/>
                      </a:lnTo>
                      <a:lnTo>
                        <a:pt x="38" y="453"/>
                      </a:lnTo>
                      <a:lnTo>
                        <a:pt x="40" y="430"/>
                      </a:lnTo>
                      <a:lnTo>
                        <a:pt x="43" y="408"/>
                      </a:lnTo>
                      <a:lnTo>
                        <a:pt x="47" y="387"/>
                      </a:lnTo>
                      <a:lnTo>
                        <a:pt x="51" y="365"/>
                      </a:lnTo>
                      <a:lnTo>
                        <a:pt x="57" y="345"/>
                      </a:lnTo>
                      <a:lnTo>
                        <a:pt x="64" y="325"/>
                      </a:lnTo>
                      <a:lnTo>
                        <a:pt x="72" y="305"/>
                      </a:lnTo>
                      <a:lnTo>
                        <a:pt x="81" y="286"/>
                      </a:lnTo>
                      <a:lnTo>
                        <a:pt x="90" y="266"/>
                      </a:lnTo>
                      <a:lnTo>
                        <a:pt x="101" y="248"/>
                      </a:lnTo>
                      <a:lnTo>
                        <a:pt x="113" y="231"/>
                      </a:lnTo>
                      <a:lnTo>
                        <a:pt x="125" y="213"/>
                      </a:lnTo>
                      <a:lnTo>
                        <a:pt x="137" y="197"/>
                      </a:lnTo>
                      <a:lnTo>
                        <a:pt x="151" y="181"/>
                      </a:lnTo>
                      <a:lnTo>
                        <a:pt x="166" y="166"/>
                      </a:lnTo>
                      <a:lnTo>
                        <a:pt x="181" y="151"/>
                      </a:lnTo>
                      <a:lnTo>
                        <a:pt x="197" y="138"/>
                      </a:lnTo>
                      <a:lnTo>
                        <a:pt x="213" y="125"/>
                      </a:lnTo>
                      <a:lnTo>
                        <a:pt x="230" y="113"/>
                      </a:lnTo>
                      <a:lnTo>
                        <a:pt x="248" y="101"/>
                      </a:lnTo>
                      <a:lnTo>
                        <a:pt x="266" y="91"/>
                      </a:lnTo>
                      <a:lnTo>
                        <a:pt x="285" y="81"/>
                      </a:lnTo>
                      <a:lnTo>
                        <a:pt x="305" y="73"/>
                      </a:lnTo>
                      <a:lnTo>
                        <a:pt x="325" y="65"/>
                      </a:lnTo>
                      <a:lnTo>
                        <a:pt x="345" y="58"/>
                      </a:lnTo>
                      <a:lnTo>
                        <a:pt x="365" y="52"/>
                      </a:lnTo>
                      <a:lnTo>
                        <a:pt x="387" y="47"/>
                      </a:lnTo>
                      <a:lnTo>
                        <a:pt x="408" y="43"/>
                      </a:lnTo>
                      <a:lnTo>
                        <a:pt x="430" y="41"/>
                      </a:lnTo>
                      <a:lnTo>
                        <a:pt x="453" y="39"/>
                      </a:lnTo>
                      <a:lnTo>
                        <a:pt x="475" y="39"/>
                      </a:lnTo>
                      <a:lnTo>
                        <a:pt x="497" y="39"/>
                      </a:lnTo>
                      <a:lnTo>
                        <a:pt x="520" y="41"/>
                      </a:lnTo>
                      <a:lnTo>
                        <a:pt x="541" y="43"/>
                      </a:lnTo>
                      <a:lnTo>
                        <a:pt x="562" y="47"/>
                      </a:lnTo>
                      <a:lnTo>
                        <a:pt x="584" y="52"/>
                      </a:lnTo>
                      <a:lnTo>
                        <a:pt x="605" y="58"/>
                      </a:lnTo>
                      <a:lnTo>
                        <a:pt x="625" y="65"/>
                      </a:lnTo>
                      <a:lnTo>
                        <a:pt x="644" y="73"/>
                      </a:lnTo>
                      <a:lnTo>
                        <a:pt x="664" y="81"/>
                      </a:lnTo>
                      <a:lnTo>
                        <a:pt x="683" y="91"/>
                      </a:lnTo>
                      <a:lnTo>
                        <a:pt x="702" y="101"/>
                      </a:lnTo>
                      <a:lnTo>
                        <a:pt x="719" y="113"/>
                      </a:lnTo>
                      <a:lnTo>
                        <a:pt x="736" y="125"/>
                      </a:lnTo>
                      <a:lnTo>
                        <a:pt x="753" y="138"/>
                      </a:lnTo>
                      <a:lnTo>
                        <a:pt x="769" y="151"/>
                      </a:lnTo>
                      <a:lnTo>
                        <a:pt x="784" y="166"/>
                      </a:lnTo>
                      <a:lnTo>
                        <a:pt x="798" y="181"/>
                      </a:lnTo>
                      <a:lnTo>
                        <a:pt x="811" y="197"/>
                      </a:lnTo>
                      <a:lnTo>
                        <a:pt x="825" y="213"/>
                      </a:lnTo>
                      <a:lnTo>
                        <a:pt x="837" y="231"/>
                      </a:lnTo>
                      <a:lnTo>
                        <a:pt x="849" y="248"/>
                      </a:lnTo>
                      <a:lnTo>
                        <a:pt x="859" y="266"/>
                      </a:lnTo>
                      <a:lnTo>
                        <a:pt x="869" y="286"/>
                      </a:lnTo>
                      <a:lnTo>
                        <a:pt x="877" y="305"/>
                      </a:lnTo>
                      <a:lnTo>
                        <a:pt x="885" y="325"/>
                      </a:lnTo>
                      <a:lnTo>
                        <a:pt x="892" y="345"/>
                      </a:lnTo>
                      <a:lnTo>
                        <a:pt x="898" y="365"/>
                      </a:lnTo>
                      <a:lnTo>
                        <a:pt x="903" y="387"/>
                      </a:lnTo>
                      <a:lnTo>
                        <a:pt x="906" y="408"/>
                      </a:lnTo>
                      <a:lnTo>
                        <a:pt x="909" y="430"/>
                      </a:lnTo>
                      <a:lnTo>
                        <a:pt x="912" y="453"/>
                      </a:lnTo>
                      <a:lnTo>
                        <a:pt x="912" y="475"/>
                      </a:lnTo>
                      <a:close/>
                    </a:path>
                  </a:pathLst>
                </a:custGeom>
                <a:solidFill>
                  <a:srgbClr val="5A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0" name="Freeform 8176">
                  <a:extLst>
                    <a:ext uri="{FF2B5EF4-FFF2-40B4-BE49-F238E27FC236}">
                      <a16:creationId xmlns:a16="http://schemas.microsoft.com/office/drawing/2014/main" xmlns="" id="{47BC0D92-FF4E-487E-AD52-3CEB9A2A9E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32"/>
                  <a:ext cx="91" cy="91"/>
                </a:xfrm>
                <a:custGeom>
                  <a:avLst/>
                  <a:gdLst>
                    <a:gd name="T0" fmla="*/ 902 w 912"/>
                    <a:gd name="T1" fmla="*/ 365 h 912"/>
                    <a:gd name="T2" fmla="*/ 867 w 912"/>
                    <a:gd name="T3" fmla="*/ 258 h 912"/>
                    <a:gd name="T4" fmla="*/ 807 w 912"/>
                    <a:gd name="T5" fmla="*/ 167 h 912"/>
                    <a:gd name="T6" fmla="*/ 729 w 912"/>
                    <a:gd name="T7" fmla="*/ 91 h 912"/>
                    <a:gd name="T8" fmla="*/ 633 w 912"/>
                    <a:gd name="T9" fmla="*/ 36 h 912"/>
                    <a:gd name="T10" fmla="*/ 525 w 912"/>
                    <a:gd name="T11" fmla="*/ 6 h 912"/>
                    <a:gd name="T12" fmla="*/ 409 w 912"/>
                    <a:gd name="T13" fmla="*/ 3 h 912"/>
                    <a:gd name="T14" fmla="*/ 299 w 912"/>
                    <a:gd name="T15" fmla="*/ 28 h 912"/>
                    <a:gd name="T16" fmla="*/ 200 w 912"/>
                    <a:gd name="T17" fmla="*/ 78 h 912"/>
                    <a:gd name="T18" fmla="*/ 118 w 912"/>
                    <a:gd name="T19" fmla="*/ 150 h 912"/>
                    <a:gd name="T20" fmla="*/ 54 w 912"/>
                    <a:gd name="T21" fmla="*/ 239 h 912"/>
                    <a:gd name="T22" fmla="*/ 14 w 912"/>
                    <a:gd name="T23" fmla="*/ 342 h 912"/>
                    <a:gd name="T24" fmla="*/ 0 w 912"/>
                    <a:gd name="T25" fmla="*/ 456 h 912"/>
                    <a:gd name="T26" fmla="*/ 14 w 912"/>
                    <a:gd name="T27" fmla="*/ 570 h 912"/>
                    <a:gd name="T28" fmla="*/ 54 w 912"/>
                    <a:gd name="T29" fmla="*/ 673 h 912"/>
                    <a:gd name="T30" fmla="*/ 118 w 912"/>
                    <a:gd name="T31" fmla="*/ 763 h 912"/>
                    <a:gd name="T32" fmla="*/ 200 w 912"/>
                    <a:gd name="T33" fmla="*/ 834 h 912"/>
                    <a:gd name="T34" fmla="*/ 299 w 912"/>
                    <a:gd name="T35" fmla="*/ 884 h 912"/>
                    <a:gd name="T36" fmla="*/ 409 w 912"/>
                    <a:gd name="T37" fmla="*/ 910 h 912"/>
                    <a:gd name="T38" fmla="*/ 525 w 912"/>
                    <a:gd name="T39" fmla="*/ 906 h 912"/>
                    <a:gd name="T40" fmla="*/ 633 w 912"/>
                    <a:gd name="T41" fmla="*/ 875 h 912"/>
                    <a:gd name="T42" fmla="*/ 729 w 912"/>
                    <a:gd name="T43" fmla="*/ 821 h 912"/>
                    <a:gd name="T44" fmla="*/ 807 w 912"/>
                    <a:gd name="T45" fmla="*/ 746 h 912"/>
                    <a:gd name="T46" fmla="*/ 867 w 912"/>
                    <a:gd name="T47" fmla="*/ 654 h 912"/>
                    <a:gd name="T48" fmla="*/ 902 w 912"/>
                    <a:gd name="T49" fmla="*/ 548 h 912"/>
                    <a:gd name="T50" fmla="*/ 873 w 912"/>
                    <a:gd name="T51" fmla="*/ 456 h 912"/>
                    <a:gd name="T52" fmla="*/ 861 w 912"/>
                    <a:gd name="T53" fmla="*/ 560 h 912"/>
                    <a:gd name="T54" fmla="*/ 823 w 912"/>
                    <a:gd name="T55" fmla="*/ 655 h 912"/>
                    <a:gd name="T56" fmla="*/ 765 w 912"/>
                    <a:gd name="T57" fmla="*/ 737 h 912"/>
                    <a:gd name="T58" fmla="*/ 689 w 912"/>
                    <a:gd name="T59" fmla="*/ 802 h 912"/>
                    <a:gd name="T60" fmla="*/ 600 w 912"/>
                    <a:gd name="T61" fmla="*/ 849 h 912"/>
                    <a:gd name="T62" fmla="*/ 499 w 912"/>
                    <a:gd name="T63" fmla="*/ 871 h 912"/>
                    <a:gd name="T64" fmla="*/ 392 w 912"/>
                    <a:gd name="T65" fmla="*/ 869 h 912"/>
                    <a:gd name="T66" fmla="*/ 293 w 912"/>
                    <a:gd name="T67" fmla="*/ 840 h 912"/>
                    <a:gd name="T68" fmla="*/ 206 w 912"/>
                    <a:gd name="T69" fmla="*/ 790 h 912"/>
                    <a:gd name="T70" fmla="*/ 133 w 912"/>
                    <a:gd name="T71" fmla="*/ 722 h 912"/>
                    <a:gd name="T72" fmla="*/ 79 w 912"/>
                    <a:gd name="T73" fmla="*/ 637 h 912"/>
                    <a:gd name="T74" fmla="*/ 46 w 912"/>
                    <a:gd name="T75" fmla="*/ 540 h 912"/>
                    <a:gd name="T76" fmla="*/ 38 w 912"/>
                    <a:gd name="T77" fmla="*/ 435 h 912"/>
                    <a:gd name="T78" fmla="*/ 57 w 912"/>
                    <a:gd name="T79" fmla="*/ 332 h 912"/>
                    <a:gd name="T80" fmla="*/ 98 w 912"/>
                    <a:gd name="T81" fmla="*/ 239 h 912"/>
                    <a:gd name="T82" fmla="*/ 160 w 912"/>
                    <a:gd name="T83" fmla="*/ 160 h 912"/>
                    <a:gd name="T84" fmla="*/ 239 w 912"/>
                    <a:gd name="T85" fmla="*/ 98 h 912"/>
                    <a:gd name="T86" fmla="*/ 331 w 912"/>
                    <a:gd name="T87" fmla="*/ 57 h 912"/>
                    <a:gd name="T88" fmla="*/ 435 w 912"/>
                    <a:gd name="T89" fmla="*/ 39 h 912"/>
                    <a:gd name="T90" fmla="*/ 540 w 912"/>
                    <a:gd name="T91" fmla="*/ 46 h 912"/>
                    <a:gd name="T92" fmla="*/ 637 w 912"/>
                    <a:gd name="T93" fmla="*/ 79 h 912"/>
                    <a:gd name="T94" fmla="*/ 721 w 912"/>
                    <a:gd name="T95" fmla="*/ 134 h 912"/>
                    <a:gd name="T96" fmla="*/ 790 w 912"/>
                    <a:gd name="T97" fmla="*/ 206 h 912"/>
                    <a:gd name="T98" fmla="*/ 840 w 912"/>
                    <a:gd name="T99" fmla="*/ 293 h 912"/>
                    <a:gd name="T100" fmla="*/ 869 w 912"/>
                    <a:gd name="T101" fmla="*/ 39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12" h="912">
                      <a:moveTo>
                        <a:pt x="912" y="456"/>
                      </a:moveTo>
                      <a:lnTo>
                        <a:pt x="911" y="433"/>
                      </a:lnTo>
                      <a:lnTo>
                        <a:pt x="910" y="409"/>
                      </a:lnTo>
                      <a:lnTo>
                        <a:pt x="906" y="387"/>
                      </a:lnTo>
                      <a:lnTo>
                        <a:pt x="902" y="365"/>
                      </a:lnTo>
                      <a:lnTo>
                        <a:pt x="897" y="342"/>
                      </a:lnTo>
                      <a:lnTo>
                        <a:pt x="892" y="321"/>
                      </a:lnTo>
                      <a:lnTo>
                        <a:pt x="884" y="300"/>
                      </a:lnTo>
                      <a:lnTo>
                        <a:pt x="876" y="278"/>
                      </a:lnTo>
                      <a:lnTo>
                        <a:pt x="867" y="258"/>
                      </a:lnTo>
                      <a:lnTo>
                        <a:pt x="856" y="239"/>
                      </a:lnTo>
                      <a:lnTo>
                        <a:pt x="846" y="220"/>
                      </a:lnTo>
                      <a:lnTo>
                        <a:pt x="834" y="202"/>
                      </a:lnTo>
                      <a:lnTo>
                        <a:pt x="821" y="184"/>
                      </a:lnTo>
                      <a:lnTo>
                        <a:pt x="807" y="167"/>
                      </a:lnTo>
                      <a:lnTo>
                        <a:pt x="794" y="150"/>
                      </a:lnTo>
                      <a:lnTo>
                        <a:pt x="779" y="134"/>
                      </a:lnTo>
                      <a:lnTo>
                        <a:pt x="763" y="119"/>
                      </a:lnTo>
                      <a:lnTo>
                        <a:pt x="746" y="105"/>
                      </a:lnTo>
                      <a:lnTo>
                        <a:pt x="729" y="91"/>
                      </a:lnTo>
                      <a:lnTo>
                        <a:pt x="710" y="78"/>
                      </a:lnTo>
                      <a:lnTo>
                        <a:pt x="692" y="66"/>
                      </a:lnTo>
                      <a:lnTo>
                        <a:pt x="673" y="55"/>
                      </a:lnTo>
                      <a:lnTo>
                        <a:pt x="653" y="45"/>
                      </a:lnTo>
                      <a:lnTo>
                        <a:pt x="633" y="36"/>
                      </a:lnTo>
                      <a:lnTo>
                        <a:pt x="612" y="28"/>
                      </a:lnTo>
                      <a:lnTo>
                        <a:pt x="591" y="21"/>
                      </a:lnTo>
                      <a:lnTo>
                        <a:pt x="570" y="14"/>
                      </a:lnTo>
                      <a:lnTo>
                        <a:pt x="548" y="9"/>
                      </a:lnTo>
                      <a:lnTo>
                        <a:pt x="525" y="6"/>
                      </a:lnTo>
                      <a:lnTo>
                        <a:pt x="503" y="3"/>
                      </a:lnTo>
                      <a:lnTo>
                        <a:pt x="479" y="0"/>
                      </a:lnTo>
                      <a:lnTo>
                        <a:pt x="456" y="0"/>
                      </a:lnTo>
                      <a:lnTo>
                        <a:pt x="432" y="0"/>
                      </a:lnTo>
                      <a:lnTo>
                        <a:pt x="409" y="3"/>
                      </a:lnTo>
                      <a:lnTo>
                        <a:pt x="387" y="6"/>
                      </a:lnTo>
                      <a:lnTo>
                        <a:pt x="364" y="9"/>
                      </a:lnTo>
                      <a:lnTo>
                        <a:pt x="342" y="14"/>
                      </a:lnTo>
                      <a:lnTo>
                        <a:pt x="320" y="21"/>
                      </a:lnTo>
                      <a:lnTo>
                        <a:pt x="299" y="28"/>
                      </a:lnTo>
                      <a:lnTo>
                        <a:pt x="278" y="36"/>
                      </a:lnTo>
                      <a:lnTo>
                        <a:pt x="258" y="45"/>
                      </a:lnTo>
                      <a:lnTo>
                        <a:pt x="239" y="55"/>
                      </a:lnTo>
                      <a:lnTo>
                        <a:pt x="219" y="66"/>
                      </a:lnTo>
                      <a:lnTo>
                        <a:pt x="200" y="78"/>
                      </a:lnTo>
                      <a:lnTo>
                        <a:pt x="183" y="91"/>
                      </a:lnTo>
                      <a:lnTo>
                        <a:pt x="165" y="105"/>
                      </a:lnTo>
                      <a:lnTo>
                        <a:pt x="149" y="119"/>
                      </a:lnTo>
                      <a:lnTo>
                        <a:pt x="133" y="134"/>
                      </a:lnTo>
                      <a:lnTo>
                        <a:pt x="118" y="150"/>
                      </a:lnTo>
                      <a:lnTo>
                        <a:pt x="103" y="167"/>
                      </a:lnTo>
                      <a:lnTo>
                        <a:pt x="91" y="184"/>
                      </a:lnTo>
                      <a:lnTo>
                        <a:pt x="78" y="202"/>
                      </a:lnTo>
                      <a:lnTo>
                        <a:pt x="66" y="220"/>
                      </a:lnTo>
                      <a:lnTo>
                        <a:pt x="54" y="239"/>
                      </a:lnTo>
                      <a:lnTo>
                        <a:pt x="45" y="258"/>
                      </a:lnTo>
                      <a:lnTo>
                        <a:pt x="35" y="278"/>
                      </a:lnTo>
                      <a:lnTo>
                        <a:pt x="28" y="300"/>
                      </a:lnTo>
                      <a:lnTo>
                        <a:pt x="20" y="321"/>
                      </a:lnTo>
                      <a:lnTo>
                        <a:pt x="14" y="342"/>
                      </a:lnTo>
                      <a:lnTo>
                        <a:pt x="9" y="365"/>
                      </a:lnTo>
                      <a:lnTo>
                        <a:pt x="5" y="387"/>
                      </a:lnTo>
                      <a:lnTo>
                        <a:pt x="2" y="409"/>
                      </a:lnTo>
                      <a:lnTo>
                        <a:pt x="0" y="433"/>
                      </a:lnTo>
                      <a:lnTo>
                        <a:pt x="0" y="456"/>
                      </a:lnTo>
                      <a:lnTo>
                        <a:pt x="0" y="479"/>
                      </a:lnTo>
                      <a:lnTo>
                        <a:pt x="2" y="503"/>
                      </a:lnTo>
                      <a:lnTo>
                        <a:pt x="5" y="525"/>
                      </a:lnTo>
                      <a:lnTo>
                        <a:pt x="9" y="548"/>
                      </a:lnTo>
                      <a:lnTo>
                        <a:pt x="14" y="570"/>
                      </a:lnTo>
                      <a:lnTo>
                        <a:pt x="20" y="591"/>
                      </a:lnTo>
                      <a:lnTo>
                        <a:pt x="28" y="613"/>
                      </a:lnTo>
                      <a:lnTo>
                        <a:pt x="35" y="634"/>
                      </a:lnTo>
                      <a:lnTo>
                        <a:pt x="45" y="654"/>
                      </a:lnTo>
                      <a:lnTo>
                        <a:pt x="54" y="673"/>
                      </a:lnTo>
                      <a:lnTo>
                        <a:pt x="66" y="692"/>
                      </a:lnTo>
                      <a:lnTo>
                        <a:pt x="78" y="710"/>
                      </a:lnTo>
                      <a:lnTo>
                        <a:pt x="91" y="729"/>
                      </a:lnTo>
                      <a:lnTo>
                        <a:pt x="103" y="746"/>
                      </a:lnTo>
                      <a:lnTo>
                        <a:pt x="118" y="763"/>
                      </a:lnTo>
                      <a:lnTo>
                        <a:pt x="133" y="779"/>
                      </a:lnTo>
                      <a:lnTo>
                        <a:pt x="149" y="794"/>
                      </a:lnTo>
                      <a:lnTo>
                        <a:pt x="165" y="807"/>
                      </a:lnTo>
                      <a:lnTo>
                        <a:pt x="183" y="821"/>
                      </a:lnTo>
                      <a:lnTo>
                        <a:pt x="200" y="834"/>
                      </a:lnTo>
                      <a:lnTo>
                        <a:pt x="219" y="846"/>
                      </a:lnTo>
                      <a:lnTo>
                        <a:pt x="239" y="856"/>
                      </a:lnTo>
                      <a:lnTo>
                        <a:pt x="258" y="867"/>
                      </a:lnTo>
                      <a:lnTo>
                        <a:pt x="278" y="875"/>
                      </a:lnTo>
                      <a:lnTo>
                        <a:pt x="299" y="884"/>
                      </a:lnTo>
                      <a:lnTo>
                        <a:pt x="320" y="891"/>
                      </a:lnTo>
                      <a:lnTo>
                        <a:pt x="342" y="898"/>
                      </a:lnTo>
                      <a:lnTo>
                        <a:pt x="364" y="902"/>
                      </a:lnTo>
                      <a:lnTo>
                        <a:pt x="387" y="906"/>
                      </a:lnTo>
                      <a:lnTo>
                        <a:pt x="409" y="910"/>
                      </a:lnTo>
                      <a:lnTo>
                        <a:pt x="432" y="911"/>
                      </a:lnTo>
                      <a:lnTo>
                        <a:pt x="456" y="912"/>
                      </a:lnTo>
                      <a:lnTo>
                        <a:pt x="479" y="911"/>
                      </a:lnTo>
                      <a:lnTo>
                        <a:pt x="503" y="910"/>
                      </a:lnTo>
                      <a:lnTo>
                        <a:pt x="525" y="906"/>
                      </a:lnTo>
                      <a:lnTo>
                        <a:pt x="548" y="902"/>
                      </a:lnTo>
                      <a:lnTo>
                        <a:pt x="570" y="898"/>
                      </a:lnTo>
                      <a:lnTo>
                        <a:pt x="591" y="891"/>
                      </a:lnTo>
                      <a:lnTo>
                        <a:pt x="612" y="884"/>
                      </a:lnTo>
                      <a:lnTo>
                        <a:pt x="633" y="875"/>
                      </a:lnTo>
                      <a:lnTo>
                        <a:pt x="653" y="867"/>
                      </a:lnTo>
                      <a:lnTo>
                        <a:pt x="673" y="856"/>
                      </a:lnTo>
                      <a:lnTo>
                        <a:pt x="692" y="846"/>
                      </a:lnTo>
                      <a:lnTo>
                        <a:pt x="710" y="834"/>
                      </a:lnTo>
                      <a:lnTo>
                        <a:pt x="729" y="821"/>
                      </a:lnTo>
                      <a:lnTo>
                        <a:pt x="746" y="807"/>
                      </a:lnTo>
                      <a:lnTo>
                        <a:pt x="763" y="794"/>
                      </a:lnTo>
                      <a:lnTo>
                        <a:pt x="779" y="779"/>
                      </a:lnTo>
                      <a:lnTo>
                        <a:pt x="794" y="763"/>
                      </a:lnTo>
                      <a:lnTo>
                        <a:pt x="807" y="746"/>
                      </a:lnTo>
                      <a:lnTo>
                        <a:pt x="821" y="729"/>
                      </a:lnTo>
                      <a:lnTo>
                        <a:pt x="834" y="710"/>
                      </a:lnTo>
                      <a:lnTo>
                        <a:pt x="846" y="692"/>
                      </a:lnTo>
                      <a:lnTo>
                        <a:pt x="856" y="673"/>
                      </a:lnTo>
                      <a:lnTo>
                        <a:pt x="867" y="654"/>
                      </a:lnTo>
                      <a:lnTo>
                        <a:pt x="876" y="634"/>
                      </a:lnTo>
                      <a:lnTo>
                        <a:pt x="884" y="613"/>
                      </a:lnTo>
                      <a:lnTo>
                        <a:pt x="892" y="591"/>
                      </a:lnTo>
                      <a:lnTo>
                        <a:pt x="897" y="570"/>
                      </a:lnTo>
                      <a:lnTo>
                        <a:pt x="902" y="548"/>
                      </a:lnTo>
                      <a:lnTo>
                        <a:pt x="906" y="525"/>
                      </a:lnTo>
                      <a:lnTo>
                        <a:pt x="910" y="503"/>
                      </a:lnTo>
                      <a:lnTo>
                        <a:pt x="911" y="479"/>
                      </a:lnTo>
                      <a:lnTo>
                        <a:pt x="912" y="456"/>
                      </a:lnTo>
                      <a:close/>
                      <a:moveTo>
                        <a:pt x="873" y="456"/>
                      </a:moveTo>
                      <a:lnTo>
                        <a:pt x="873" y="477"/>
                      </a:lnTo>
                      <a:lnTo>
                        <a:pt x="871" y="499"/>
                      </a:lnTo>
                      <a:lnTo>
                        <a:pt x="869" y="520"/>
                      </a:lnTo>
                      <a:lnTo>
                        <a:pt x="865" y="540"/>
                      </a:lnTo>
                      <a:lnTo>
                        <a:pt x="861" y="560"/>
                      </a:lnTo>
                      <a:lnTo>
                        <a:pt x="855" y="581"/>
                      </a:lnTo>
                      <a:lnTo>
                        <a:pt x="848" y="600"/>
                      </a:lnTo>
                      <a:lnTo>
                        <a:pt x="840" y="619"/>
                      </a:lnTo>
                      <a:lnTo>
                        <a:pt x="833" y="637"/>
                      </a:lnTo>
                      <a:lnTo>
                        <a:pt x="823" y="655"/>
                      </a:lnTo>
                      <a:lnTo>
                        <a:pt x="813" y="672"/>
                      </a:lnTo>
                      <a:lnTo>
                        <a:pt x="802" y="689"/>
                      </a:lnTo>
                      <a:lnTo>
                        <a:pt x="790" y="706"/>
                      </a:lnTo>
                      <a:lnTo>
                        <a:pt x="779" y="722"/>
                      </a:lnTo>
                      <a:lnTo>
                        <a:pt x="765" y="737"/>
                      </a:lnTo>
                      <a:lnTo>
                        <a:pt x="751" y="751"/>
                      </a:lnTo>
                      <a:lnTo>
                        <a:pt x="737" y="765"/>
                      </a:lnTo>
                      <a:lnTo>
                        <a:pt x="721" y="779"/>
                      </a:lnTo>
                      <a:lnTo>
                        <a:pt x="706" y="790"/>
                      </a:lnTo>
                      <a:lnTo>
                        <a:pt x="689" y="802"/>
                      </a:lnTo>
                      <a:lnTo>
                        <a:pt x="672" y="814"/>
                      </a:lnTo>
                      <a:lnTo>
                        <a:pt x="655" y="823"/>
                      </a:lnTo>
                      <a:lnTo>
                        <a:pt x="637" y="833"/>
                      </a:lnTo>
                      <a:lnTo>
                        <a:pt x="619" y="840"/>
                      </a:lnTo>
                      <a:lnTo>
                        <a:pt x="600" y="849"/>
                      </a:lnTo>
                      <a:lnTo>
                        <a:pt x="579" y="855"/>
                      </a:lnTo>
                      <a:lnTo>
                        <a:pt x="560" y="861"/>
                      </a:lnTo>
                      <a:lnTo>
                        <a:pt x="540" y="865"/>
                      </a:lnTo>
                      <a:lnTo>
                        <a:pt x="520" y="869"/>
                      </a:lnTo>
                      <a:lnTo>
                        <a:pt x="499" y="871"/>
                      </a:lnTo>
                      <a:lnTo>
                        <a:pt x="477" y="873"/>
                      </a:lnTo>
                      <a:lnTo>
                        <a:pt x="456" y="873"/>
                      </a:lnTo>
                      <a:lnTo>
                        <a:pt x="435" y="873"/>
                      </a:lnTo>
                      <a:lnTo>
                        <a:pt x="413" y="871"/>
                      </a:lnTo>
                      <a:lnTo>
                        <a:pt x="392" y="869"/>
                      </a:lnTo>
                      <a:lnTo>
                        <a:pt x="372" y="865"/>
                      </a:lnTo>
                      <a:lnTo>
                        <a:pt x="352" y="861"/>
                      </a:lnTo>
                      <a:lnTo>
                        <a:pt x="331" y="855"/>
                      </a:lnTo>
                      <a:lnTo>
                        <a:pt x="312" y="849"/>
                      </a:lnTo>
                      <a:lnTo>
                        <a:pt x="293" y="840"/>
                      </a:lnTo>
                      <a:lnTo>
                        <a:pt x="275" y="833"/>
                      </a:lnTo>
                      <a:lnTo>
                        <a:pt x="257" y="823"/>
                      </a:lnTo>
                      <a:lnTo>
                        <a:pt x="239" y="814"/>
                      </a:lnTo>
                      <a:lnTo>
                        <a:pt x="222" y="802"/>
                      </a:lnTo>
                      <a:lnTo>
                        <a:pt x="206" y="790"/>
                      </a:lnTo>
                      <a:lnTo>
                        <a:pt x="190" y="779"/>
                      </a:lnTo>
                      <a:lnTo>
                        <a:pt x="175" y="765"/>
                      </a:lnTo>
                      <a:lnTo>
                        <a:pt x="160" y="751"/>
                      </a:lnTo>
                      <a:lnTo>
                        <a:pt x="146" y="737"/>
                      </a:lnTo>
                      <a:lnTo>
                        <a:pt x="133" y="722"/>
                      </a:lnTo>
                      <a:lnTo>
                        <a:pt x="120" y="706"/>
                      </a:lnTo>
                      <a:lnTo>
                        <a:pt x="109" y="689"/>
                      </a:lnTo>
                      <a:lnTo>
                        <a:pt x="98" y="672"/>
                      </a:lnTo>
                      <a:lnTo>
                        <a:pt x="88" y="655"/>
                      </a:lnTo>
                      <a:lnTo>
                        <a:pt x="79" y="637"/>
                      </a:lnTo>
                      <a:lnTo>
                        <a:pt x="70" y="619"/>
                      </a:lnTo>
                      <a:lnTo>
                        <a:pt x="63" y="600"/>
                      </a:lnTo>
                      <a:lnTo>
                        <a:pt x="57" y="581"/>
                      </a:lnTo>
                      <a:lnTo>
                        <a:pt x="51" y="560"/>
                      </a:lnTo>
                      <a:lnTo>
                        <a:pt x="46" y="540"/>
                      </a:lnTo>
                      <a:lnTo>
                        <a:pt x="43" y="520"/>
                      </a:lnTo>
                      <a:lnTo>
                        <a:pt x="40" y="499"/>
                      </a:lnTo>
                      <a:lnTo>
                        <a:pt x="38" y="477"/>
                      </a:lnTo>
                      <a:lnTo>
                        <a:pt x="37" y="456"/>
                      </a:lnTo>
                      <a:lnTo>
                        <a:pt x="38" y="435"/>
                      </a:lnTo>
                      <a:lnTo>
                        <a:pt x="40" y="413"/>
                      </a:lnTo>
                      <a:lnTo>
                        <a:pt x="43" y="392"/>
                      </a:lnTo>
                      <a:lnTo>
                        <a:pt x="46" y="372"/>
                      </a:lnTo>
                      <a:lnTo>
                        <a:pt x="51" y="352"/>
                      </a:lnTo>
                      <a:lnTo>
                        <a:pt x="57" y="332"/>
                      </a:lnTo>
                      <a:lnTo>
                        <a:pt x="63" y="312"/>
                      </a:lnTo>
                      <a:lnTo>
                        <a:pt x="70" y="293"/>
                      </a:lnTo>
                      <a:lnTo>
                        <a:pt x="79" y="275"/>
                      </a:lnTo>
                      <a:lnTo>
                        <a:pt x="88" y="257"/>
                      </a:lnTo>
                      <a:lnTo>
                        <a:pt x="98" y="239"/>
                      </a:lnTo>
                      <a:lnTo>
                        <a:pt x="109" y="222"/>
                      </a:lnTo>
                      <a:lnTo>
                        <a:pt x="120" y="206"/>
                      </a:lnTo>
                      <a:lnTo>
                        <a:pt x="133" y="190"/>
                      </a:lnTo>
                      <a:lnTo>
                        <a:pt x="146" y="175"/>
                      </a:lnTo>
                      <a:lnTo>
                        <a:pt x="160" y="160"/>
                      </a:lnTo>
                      <a:lnTo>
                        <a:pt x="175" y="146"/>
                      </a:lnTo>
                      <a:lnTo>
                        <a:pt x="190" y="134"/>
                      </a:lnTo>
                      <a:lnTo>
                        <a:pt x="206" y="121"/>
                      </a:lnTo>
                      <a:lnTo>
                        <a:pt x="222" y="109"/>
                      </a:lnTo>
                      <a:lnTo>
                        <a:pt x="239" y="98"/>
                      </a:lnTo>
                      <a:lnTo>
                        <a:pt x="257" y="89"/>
                      </a:lnTo>
                      <a:lnTo>
                        <a:pt x="275" y="79"/>
                      </a:lnTo>
                      <a:lnTo>
                        <a:pt x="293" y="71"/>
                      </a:lnTo>
                      <a:lnTo>
                        <a:pt x="312" y="63"/>
                      </a:lnTo>
                      <a:lnTo>
                        <a:pt x="331" y="57"/>
                      </a:lnTo>
                      <a:lnTo>
                        <a:pt x="352" y="52"/>
                      </a:lnTo>
                      <a:lnTo>
                        <a:pt x="372" y="46"/>
                      </a:lnTo>
                      <a:lnTo>
                        <a:pt x="392" y="43"/>
                      </a:lnTo>
                      <a:lnTo>
                        <a:pt x="413" y="40"/>
                      </a:lnTo>
                      <a:lnTo>
                        <a:pt x="435" y="39"/>
                      </a:lnTo>
                      <a:lnTo>
                        <a:pt x="456" y="38"/>
                      </a:lnTo>
                      <a:lnTo>
                        <a:pt x="477" y="39"/>
                      </a:lnTo>
                      <a:lnTo>
                        <a:pt x="499" y="40"/>
                      </a:lnTo>
                      <a:lnTo>
                        <a:pt x="520" y="43"/>
                      </a:lnTo>
                      <a:lnTo>
                        <a:pt x="540" y="46"/>
                      </a:lnTo>
                      <a:lnTo>
                        <a:pt x="560" y="52"/>
                      </a:lnTo>
                      <a:lnTo>
                        <a:pt x="579" y="57"/>
                      </a:lnTo>
                      <a:lnTo>
                        <a:pt x="600" y="63"/>
                      </a:lnTo>
                      <a:lnTo>
                        <a:pt x="619" y="71"/>
                      </a:lnTo>
                      <a:lnTo>
                        <a:pt x="637" y="79"/>
                      </a:lnTo>
                      <a:lnTo>
                        <a:pt x="655" y="89"/>
                      </a:lnTo>
                      <a:lnTo>
                        <a:pt x="672" y="98"/>
                      </a:lnTo>
                      <a:lnTo>
                        <a:pt x="689" y="109"/>
                      </a:lnTo>
                      <a:lnTo>
                        <a:pt x="706" y="121"/>
                      </a:lnTo>
                      <a:lnTo>
                        <a:pt x="721" y="134"/>
                      </a:lnTo>
                      <a:lnTo>
                        <a:pt x="737" y="146"/>
                      </a:lnTo>
                      <a:lnTo>
                        <a:pt x="751" y="160"/>
                      </a:lnTo>
                      <a:lnTo>
                        <a:pt x="765" y="175"/>
                      </a:lnTo>
                      <a:lnTo>
                        <a:pt x="779" y="190"/>
                      </a:lnTo>
                      <a:lnTo>
                        <a:pt x="790" y="206"/>
                      </a:lnTo>
                      <a:lnTo>
                        <a:pt x="802" y="222"/>
                      </a:lnTo>
                      <a:lnTo>
                        <a:pt x="813" y="239"/>
                      </a:lnTo>
                      <a:lnTo>
                        <a:pt x="823" y="257"/>
                      </a:lnTo>
                      <a:lnTo>
                        <a:pt x="833" y="275"/>
                      </a:lnTo>
                      <a:lnTo>
                        <a:pt x="840" y="293"/>
                      </a:lnTo>
                      <a:lnTo>
                        <a:pt x="848" y="312"/>
                      </a:lnTo>
                      <a:lnTo>
                        <a:pt x="855" y="332"/>
                      </a:lnTo>
                      <a:lnTo>
                        <a:pt x="861" y="352"/>
                      </a:lnTo>
                      <a:lnTo>
                        <a:pt x="865" y="372"/>
                      </a:lnTo>
                      <a:lnTo>
                        <a:pt x="869" y="392"/>
                      </a:lnTo>
                      <a:lnTo>
                        <a:pt x="871" y="413"/>
                      </a:lnTo>
                      <a:lnTo>
                        <a:pt x="873" y="435"/>
                      </a:lnTo>
                      <a:lnTo>
                        <a:pt x="873" y="456"/>
                      </a:lnTo>
                      <a:close/>
                    </a:path>
                  </a:pathLst>
                </a:custGeom>
                <a:solidFill>
                  <a:srgbClr val="60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1" name="Freeform 8177">
                  <a:extLst>
                    <a:ext uri="{FF2B5EF4-FFF2-40B4-BE49-F238E27FC236}">
                      <a16:creationId xmlns:a16="http://schemas.microsoft.com/office/drawing/2014/main" xmlns="" id="{F0CCD4AA-18BF-4240-BC99-C8C0CA94F8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1" y="1434"/>
                  <a:ext cx="87" cy="87"/>
                </a:xfrm>
                <a:custGeom>
                  <a:avLst/>
                  <a:gdLst>
                    <a:gd name="T0" fmla="*/ 865 w 874"/>
                    <a:gd name="T1" fmla="*/ 348 h 873"/>
                    <a:gd name="T2" fmla="*/ 831 w 874"/>
                    <a:gd name="T3" fmla="*/ 247 h 873"/>
                    <a:gd name="T4" fmla="*/ 773 w 874"/>
                    <a:gd name="T5" fmla="*/ 158 h 873"/>
                    <a:gd name="T6" fmla="*/ 698 w 874"/>
                    <a:gd name="T7" fmla="*/ 86 h 873"/>
                    <a:gd name="T8" fmla="*/ 606 w 874"/>
                    <a:gd name="T9" fmla="*/ 34 h 873"/>
                    <a:gd name="T10" fmla="*/ 503 w 874"/>
                    <a:gd name="T11" fmla="*/ 4 h 873"/>
                    <a:gd name="T12" fmla="*/ 392 w 874"/>
                    <a:gd name="T13" fmla="*/ 2 h 873"/>
                    <a:gd name="T14" fmla="*/ 287 w 874"/>
                    <a:gd name="T15" fmla="*/ 26 h 873"/>
                    <a:gd name="T16" fmla="*/ 192 w 874"/>
                    <a:gd name="T17" fmla="*/ 74 h 873"/>
                    <a:gd name="T18" fmla="*/ 113 w 874"/>
                    <a:gd name="T19" fmla="*/ 142 h 873"/>
                    <a:gd name="T20" fmla="*/ 52 w 874"/>
                    <a:gd name="T21" fmla="*/ 227 h 873"/>
                    <a:gd name="T22" fmla="*/ 13 w 874"/>
                    <a:gd name="T23" fmla="*/ 326 h 873"/>
                    <a:gd name="T24" fmla="*/ 0 w 874"/>
                    <a:gd name="T25" fmla="*/ 436 h 873"/>
                    <a:gd name="T26" fmla="*/ 13 w 874"/>
                    <a:gd name="T27" fmla="*/ 545 h 873"/>
                    <a:gd name="T28" fmla="*/ 52 w 874"/>
                    <a:gd name="T29" fmla="*/ 644 h 873"/>
                    <a:gd name="T30" fmla="*/ 113 w 874"/>
                    <a:gd name="T31" fmla="*/ 730 h 873"/>
                    <a:gd name="T32" fmla="*/ 192 w 874"/>
                    <a:gd name="T33" fmla="*/ 798 h 873"/>
                    <a:gd name="T34" fmla="*/ 287 w 874"/>
                    <a:gd name="T35" fmla="*/ 846 h 873"/>
                    <a:gd name="T36" fmla="*/ 392 w 874"/>
                    <a:gd name="T37" fmla="*/ 870 h 873"/>
                    <a:gd name="T38" fmla="*/ 503 w 874"/>
                    <a:gd name="T39" fmla="*/ 867 h 873"/>
                    <a:gd name="T40" fmla="*/ 606 w 874"/>
                    <a:gd name="T41" fmla="*/ 838 h 873"/>
                    <a:gd name="T42" fmla="*/ 698 w 874"/>
                    <a:gd name="T43" fmla="*/ 786 h 873"/>
                    <a:gd name="T44" fmla="*/ 773 w 874"/>
                    <a:gd name="T45" fmla="*/ 714 h 873"/>
                    <a:gd name="T46" fmla="*/ 831 w 874"/>
                    <a:gd name="T47" fmla="*/ 626 h 873"/>
                    <a:gd name="T48" fmla="*/ 865 w 874"/>
                    <a:gd name="T49" fmla="*/ 524 h 873"/>
                    <a:gd name="T50" fmla="*/ 835 w 874"/>
                    <a:gd name="T51" fmla="*/ 436 h 873"/>
                    <a:gd name="T52" fmla="*/ 824 w 874"/>
                    <a:gd name="T53" fmla="*/ 536 h 873"/>
                    <a:gd name="T54" fmla="*/ 787 w 874"/>
                    <a:gd name="T55" fmla="*/ 626 h 873"/>
                    <a:gd name="T56" fmla="*/ 732 w 874"/>
                    <a:gd name="T57" fmla="*/ 704 h 873"/>
                    <a:gd name="T58" fmla="*/ 660 w 874"/>
                    <a:gd name="T59" fmla="*/ 767 h 873"/>
                    <a:gd name="T60" fmla="*/ 574 w 874"/>
                    <a:gd name="T61" fmla="*/ 811 h 873"/>
                    <a:gd name="T62" fmla="*/ 477 w 874"/>
                    <a:gd name="T63" fmla="*/ 833 h 873"/>
                    <a:gd name="T64" fmla="*/ 376 w 874"/>
                    <a:gd name="T65" fmla="*/ 830 h 873"/>
                    <a:gd name="T66" fmla="*/ 281 w 874"/>
                    <a:gd name="T67" fmla="*/ 803 h 873"/>
                    <a:gd name="T68" fmla="*/ 198 w 874"/>
                    <a:gd name="T69" fmla="*/ 755 h 873"/>
                    <a:gd name="T70" fmla="*/ 129 w 874"/>
                    <a:gd name="T71" fmla="*/ 689 h 873"/>
                    <a:gd name="T72" fmla="*/ 77 w 874"/>
                    <a:gd name="T73" fmla="*/ 609 h 873"/>
                    <a:gd name="T74" fmla="*/ 46 w 874"/>
                    <a:gd name="T75" fmla="*/ 516 h 873"/>
                    <a:gd name="T76" fmla="*/ 39 w 874"/>
                    <a:gd name="T77" fmla="*/ 416 h 873"/>
                    <a:gd name="T78" fmla="*/ 56 w 874"/>
                    <a:gd name="T79" fmla="*/ 318 h 873"/>
                    <a:gd name="T80" fmla="*/ 95 w 874"/>
                    <a:gd name="T81" fmla="*/ 230 h 873"/>
                    <a:gd name="T82" fmla="*/ 155 w 874"/>
                    <a:gd name="T83" fmla="*/ 154 h 873"/>
                    <a:gd name="T84" fmla="*/ 230 w 874"/>
                    <a:gd name="T85" fmla="*/ 95 h 873"/>
                    <a:gd name="T86" fmla="*/ 318 w 874"/>
                    <a:gd name="T87" fmla="*/ 55 h 873"/>
                    <a:gd name="T88" fmla="*/ 417 w 874"/>
                    <a:gd name="T89" fmla="*/ 38 h 873"/>
                    <a:gd name="T90" fmla="*/ 517 w 874"/>
                    <a:gd name="T91" fmla="*/ 45 h 873"/>
                    <a:gd name="T92" fmla="*/ 609 w 874"/>
                    <a:gd name="T93" fmla="*/ 76 h 873"/>
                    <a:gd name="T94" fmla="*/ 690 w 874"/>
                    <a:gd name="T95" fmla="*/ 128 h 873"/>
                    <a:gd name="T96" fmla="*/ 756 w 874"/>
                    <a:gd name="T97" fmla="*/ 198 h 873"/>
                    <a:gd name="T98" fmla="*/ 804 w 874"/>
                    <a:gd name="T99" fmla="*/ 281 h 873"/>
                    <a:gd name="T100" fmla="*/ 831 w 874"/>
                    <a:gd name="T101" fmla="*/ 375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4" h="873">
                      <a:moveTo>
                        <a:pt x="874" y="436"/>
                      </a:moveTo>
                      <a:lnTo>
                        <a:pt x="874" y="414"/>
                      </a:lnTo>
                      <a:lnTo>
                        <a:pt x="871" y="391"/>
                      </a:lnTo>
                      <a:lnTo>
                        <a:pt x="868" y="369"/>
                      </a:lnTo>
                      <a:lnTo>
                        <a:pt x="865" y="348"/>
                      </a:lnTo>
                      <a:lnTo>
                        <a:pt x="860" y="326"/>
                      </a:lnTo>
                      <a:lnTo>
                        <a:pt x="854" y="306"/>
                      </a:lnTo>
                      <a:lnTo>
                        <a:pt x="847" y="286"/>
                      </a:lnTo>
                      <a:lnTo>
                        <a:pt x="839" y="266"/>
                      </a:lnTo>
                      <a:lnTo>
                        <a:pt x="831" y="247"/>
                      </a:lnTo>
                      <a:lnTo>
                        <a:pt x="821" y="227"/>
                      </a:lnTo>
                      <a:lnTo>
                        <a:pt x="811" y="209"/>
                      </a:lnTo>
                      <a:lnTo>
                        <a:pt x="799" y="192"/>
                      </a:lnTo>
                      <a:lnTo>
                        <a:pt x="787" y="174"/>
                      </a:lnTo>
                      <a:lnTo>
                        <a:pt x="773" y="158"/>
                      </a:lnTo>
                      <a:lnTo>
                        <a:pt x="760" y="142"/>
                      </a:lnTo>
                      <a:lnTo>
                        <a:pt x="746" y="127"/>
                      </a:lnTo>
                      <a:lnTo>
                        <a:pt x="731" y="112"/>
                      </a:lnTo>
                      <a:lnTo>
                        <a:pt x="715" y="99"/>
                      </a:lnTo>
                      <a:lnTo>
                        <a:pt x="698" y="86"/>
                      </a:lnTo>
                      <a:lnTo>
                        <a:pt x="681" y="74"/>
                      </a:lnTo>
                      <a:lnTo>
                        <a:pt x="664" y="62"/>
                      </a:lnTo>
                      <a:lnTo>
                        <a:pt x="645" y="52"/>
                      </a:lnTo>
                      <a:lnTo>
                        <a:pt x="626" y="42"/>
                      </a:lnTo>
                      <a:lnTo>
                        <a:pt x="606" y="34"/>
                      </a:lnTo>
                      <a:lnTo>
                        <a:pt x="587" y="26"/>
                      </a:lnTo>
                      <a:lnTo>
                        <a:pt x="567" y="19"/>
                      </a:lnTo>
                      <a:lnTo>
                        <a:pt x="546" y="13"/>
                      </a:lnTo>
                      <a:lnTo>
                        <a:pt x="524" y="8"/>
                      </a:lnTo>
                      <a:lnTo>
                        <a:pt x="503" y="4"/>
                      </a:lnTo>
                      <a:lnTo>
                        <a:pt x="482" y="2"/>
                      </a:lnTo>
                      <a:lnTo>
                        <a:pt x="459" y="0"/>
                      </a:lnTo>
                      <a:lnTo>
                        <a:pt x="437" y="0"/>
                      </a:lnTo>
                      <a:lnTo>
                        <a:pt x="415" y="0"/>
                      </a:lnTo>
                      <a:lnTo>
                        <a:pt x="392" y="2"/>
                      </a:lnTo>
                      <a:lnTo>
                        <a:pt x="370" y="4"/>
                      </a:lnTo>
                      <a:lnTo>
                        <a:pt x="349" y="8"/>
                      </a:lnTo>
                      <a:lnTo>
                        <a:pt x="327" y="13"/>
                      </a:lnTo>
                      <a:lnTo>
                        <a:pt x="307" y="19"/>
                      </a:lnTo>
                      <a:lnTo>
                        <a:pt x="287" y="26"/>
                      </a:lnTo>
                      <a:lnTo>
                        <a:pt x="267" y="34"/>
                      </a:lnTo>
                      <a:lnTo>
                        <a:pt x="247" y="42"/>
                      </a:lnTo>
                      <a:lnTo>
                        <a:pt x="228" y="52"/>
                      </a:lnTo>
                      <a:lnTo>
                        <a:pt x="210" y="62"/>
                      </a:lnTo>
                      <a:lnTo>
                        <a:pt x="192" y="74"/>
                      </a:lnTo>
                      <a:lnTo>
                        <a:pt x="175" y="86"/>
                      </a:lnTo>
                      <a:lnTo>
                        <a:pt x="159" y="99"/>
                      </a:lnTo>
                      <a:lnTo>
                        <a:pt x="143" y="112"/>
                      </a:lnTo>
                      <a:lnTo>
                        <a:pt x="128" y="127"/>
                      </a:lnTo>
                      <a:lnTo>
                        <a:pt x="113" y="142"/>
                      </a:lnTo>
                      <a:lnTo>
                        <a:pt x="99" y="158"/>
                      </a:lnTo>
                      <a:lnTo>
                        <a:pt x="87" y="174"/>
                      </a:lnTo>
                      <a:lnTo>
                        <a:pt x="75" y="192"/>
                      </a:lnTo>
                      <a:lnTo>
                        <a:pt x="63" y="209"/>
                      </a:lnTo>
                      <a:lnTo>
                        <a:pt x="52" y="227"/>
                      </a:lnTo>
                      <a:lnTo>
                        <a:pt x="43" y="247"/>
                      </a:lnTo>
                      <a:lnTo>
                        <a:pt x="34" y="266"/>
                      </a:lnTo>
                      <a:lnTo>
                        <a:pt x="26" y="286"/>
                      </a:lnTo>
                      <a:lnTo>
                        <a:pt x="19" y="306"/>
                      </a:lnTo>
                      <a:lnTo>
                        <a:pt x="13" y="326"/>
                      </a:lnTo>
                      <a:lnTo>
                        <a:pt x="9" y="348"/>
                      </a:lnTo>
                      <a:lnTo>
                        <a:pt x="5" y="369"/>
                      </a:lnTo>
                      <a:lnTo>
                        <a:pt x="2" y="391"/>
                      </a:lnTo>
                      <a:lnTo>
                        <a:pt x="0" y="414"/>
                      </a:lnTo>
                      <a:lnTo>
                        <a:pt x="0" y="436"/>
                      </a:lnTo>
                      <a:lnTo>
                        <a:pt x="0" y="458"/>
                      </a:lnTo>
                      <a:lnTo>
                        <a:pt x="2" y="481"/>
                      </a:lnTo>
                      <a:lnTo>
                        <a:pt x="5" y="502"/>
                      </a:lnTo>
                      <a:lnTo>
                        <a:pt x="9" y="524"/>
                      </a:lnTo>
                      <a:lnTo>
                        <a:pt x="13" y="545"/>
                      </a:lnTo>
                      <a:lnTo>
                        <a:pt x="19" y="566"/>
                      </a:lnTo>
                      <a:lnTo>
                        <a:pt x="26" y="586"/>
                      </a:lnTo>
                      <a:lnTo>
                        <a:pt x="34" y="606"/>
                      </a:lnTo>
                      <a:lnTo>
                        <a:pt x="43" y="626"/>
                      </a:lnTo>
                      <a:lnTo>
                        <a:pt x="52" y="644"/>
                      </a:lnTo>
                      <a:lnTo>
                        <a:pt x="63" y="663"/>
                      </a:lnTo>
                      <a:lnTo>
                        <a:pt x="75" y="680"/>
                      </a:lnTo>
                      <a:lnTo>
                        <a:pt x="87" y="697"/>
                      </a:lnTo>
                      <a:lnTo>
                        <a:pt x="99" y="714"/>
                      </a:lnTo>
                      <a:lnTo>
                        <a:pt x="113" y="730"/>
                      </a:lnTo>
                      <a:lnTo>
                        <a:pt x="128" y="745"/>
                      </a:lnTo>
                      <a:lnTo>
                        <a:pt x="143" y="760"/>
                      </a:lnTo>
                      <a:lnTo>
                        <a:pt x="159" y="772"/>
                      </a:lnTo>
                      <a:lnTo>
                        <a:pt x="175" y="786"/>
                      </a:lnTo>
                      <a:lnTo>
                        <a:pt x="192" y="798"/>
                      </a:lnTo>
                      <a:lnTo>
                        <a:pt x="210" y="810"/>
                      </a:lnTo>
                      <a:lnTo>
                        <a:pt x="228" y="820"/>
                      </a:lnTo>
                      <a:lnTo>
                        <a:pt x="247" y="830"/>
                      </a:lnTo>
                      <a:lnTo>
                        <a:pt x="267" y="838"/>
                      </a:lnTo>
                      <a:lnTo>
                        <a:pt x="287" y="846"/>
                      </a:lnTo>
                      <a:lnTo>
                        <a:pt x="307" y="853"/>
                      </a:lnTo>
                      <a:lnTo>
                        <a:pt x="327" y="859"/>
                      </a:lnTo>
                      <a:lnTo>
                        <a:pt x="349" y="864"/>
                      </a:lnTo>
                      <a:lnTo>
                        <a:pt x="370" y="867"/>
                      </a:lnTo>
                      <a:lnTo>
                        <a:pt x="392" y="870"/>
                      </a:lnTo>
                      <a:lnTo>
                        <a:pt x="415" y="873"/>
                      </a:lnTo>
                      <a:lnTo>
                        <a:pt x="437" y="873"/>
                      </a:lnTo>
                      <a:lnTo>
                        <a:pt x="459" y="873"/>
                      </a:lnTo>
                      <a:lnTo>
                        <a:pt x="482" y="870"/>
                      </a:lnTo>
                      <a:lnTo>
                        <a:pt x="503" y="867"/>
                      </a:lnTo>
                      <a:lnTo>
                        <a:pt x="524" y="864"/>
                      </a:lnTo>
                      <a:lnTo>
                        <a:pt x="546" y="859"/>
                      </a:lnTo>
                      <a:lnTo>
                        <a:pt x="567" y="853"/>
                      </a:lnTo>
                      <a:lnTo>
                        <a:pt x="587" y="846"/>
                      </a:lnTo>
                      <a:lnTo>
                        <a:pt x="606" y="838"/>
                      </a:lnTo>
                      <a:lnTo>
                        <a:pt x="626" y="830"/>
                      </a:lnTo>
                      <a:lnTo>
                        <a:pt x="645" y="820"/>
                      </a:lnTo>
                      <a:lnTo>
                        <a:pt x="664" y="810"/>
                      </a:lnTo>
                      <a:lnTo>
                        <a:pt x="681" y="798"/>
                      </a:lnTo>
                      <a:lnTo>
                        <a:pt x="698" y="786"/>
                      </a:lnTo>
                      <a:lnTo>
                        <a:pt x="715" y="772"/>
                      </a:lnTo>
                      <a:lnTo>
                        <a:pt x="731" y="760"/>
                      </a:lnTo>
                      <a:lnTo>
                        <a:pt x="746" y="745"/>
                      </a:lnTo>
                      <a:lnTo>
                        <a:pt x="760" y="730"/>
                      </a:lnTo>
                      <a:lnTo>
                        <a:pt x="773" y="714"/>
                      </a:lnTo>
                      <a:lnTo>
                        <a:pt x="787" y="697"/>
                      </a:lnTo>
                      <a:lnTo>
                        <a:pt x="799" y="680"/>
                      </a:lnTo>
                      <a:lnTo>
                        <a:pt x="811" y="663"/>
                      </a:lnTo>
                      <a:lnTo>
                        <a:pt x="821" y="644"/>
                      </a:lnTo>
                      <a:lnTo>
                        <a:pt x="831" y="626"/>
                      </a:lnTo>
                      <a:lnTo>
                        <a:pt x="839" y="606"/>
                      </a:lnTo>
                      <a:lnTo>
                        <a:pt x="847" y="586"/>
                      </a:lnTo>
                      <a:lnTo>
                        <a:pt x="854" y="566"/>
                      </a:lnTo>
                      <a:lnTo>
                        <a:pt x="860" y="545"/>
                      </a:lnTo>
                      <a:lnTo>
                        <a:pt x="865" y="524"/>
                      </a:lnTo>
                      <a:lnTo>
                        <a:pt x="868" y="502"/>
                      </a:lnTo>
                      <a:lnTo>
                        <a:pt x="871" y="481"/>
                      </a:lnTo>
                      <a:lnTo>
                        <a:pt x="874" y="458"/>
                      </a:lnTo>
                      <a:lnTo>
                        <a:pt x="874" y="436"/>
                      </a:lnTo>
                      <a:close/>
                      <a:moveTo>
                        <a:pt x="835" y="436"/>
                      </a:moveTo>
                      <a:lnTo>
                        <a:pt x="835" y="456"/>
                      </a:lnTo>
                      <a:lnTo>
                        <a:pt x="833" y="477"/>
                      </a:lnTo>
                      <a:lnTo>
                        <a:pt x="831" y="497"/>
                      </a:lnTo>
                      <a:lnTo>
                        <a:pt x="828" y="516"/>
                      </a:lnTo>
                      <a:lnTo>
                        <a:pt x="824" y="536"/>
                      </a:lnTo>
                      <a:lnTo>
                        <a:pt x="818" y="554"/>
                      </a:lnTo>
                      <a:lnTo>
                        <a:pt x="812" y="573"/>
                      </a:lnTo>
                      <a:lnTo>
                        <a:pt x="804" y="591"/>
                      </a:lnTo>
                      <a:lnTo>
                        <a:pt x="796" y="609"/>
                      </a:lnTo>
                      <a:lnTo>
                        <a:pt x="787" y="626"/>
                      </a:lnTo>
                      <a:lnTo>
                        <a:pt x="778" y="643"/>
                      </a:lnTo>
                      <a:lnTo>
                        <a:pt x="767" y="659"/>
                      </a:lnTo>
                      <a:lnTo>
                        <a:pt x="756" y="675"/>
                      </a:lnTo>
                      <a:lnTo>
                        <a:pt x="745" y="689"/>
                      </a:lnTo>
                      <a:lnTo>
                        <a:pt x="732" y="704"/>
                      </a:lnTo>
                      <a:lnTo>
                        <a:pt x="719" y="718"/>
                      </a:lnTo>
                      <a:lnTo>
                        <a:pt x="705" y="731"/>
                      </a:lnTo>
                      <a:lnTo>
                        <a:pt x="690" y="744"/>
                      </a:lnTo>
                      <a:lnTo>
                        <a:pt x="675" y="755"/>
                      </a:lnTo>
                      <a:lnTo>
                        <a:pt x="660" y="767"/>
                      </a:lnTo>
                      <a:lnTo>
                        <a:pt x="644" y="777"/>
                      </a:lnTo>
                      <a:lnTo>
                        <a:pt x="626" y="786"/>
                      </a:lnTo>
                      <a:lnTo>
                        <a:pt x="609" y="796"/>
                      </a:lnTo>
                      <a:lnTo>
                        <a:pt x="592" y="803"/>
                      </a:lnTo>
                      <a:lnTo>
                        <a:pt x="574" y="811"/>
                      </a:lnTo>
                      <a:lnTo>
                        <a:pt x="555" y="817"/>
                      </a:lnTo>
                      <a:lnTo>
                        <a:pt x="536" y="822"/>
                      </a:lnTo>
                      <a:lnTo>
                        <a:pt x="517" y="827"/>
                      </a:lnTo>
                      <a:lnTo>
                        <a:pt x="498" y="830"/>
                      </a:lnTo>
                      <a:lnTo>
                        <a:pt x="477" y="833"/>
                      </a:lnTo>
                      <a:lnTo>
                        <a:pt x="457" y="834"/>
                      </a:lnTo>
                      <a:lnTo>
                        <a:pt x="437" y="834"/>
                      </a:lnTo>
                      <a:lnTo>
                        <a:pt x="417" y="834"/>
                      </a:lnTo>
                      <a:lnTo>
                        <a:pt x="395" y="833"/>
                      </a:lnTo>
                      <a:lnTo>
                        <a:pt x="376" y="830"/>
                      </a:lnTo>
                      <a:lnTo>
                        <a:pt x="356" y="827"/>
                      </a:lnTo>
                      <a:lnTo>
                        <a:pt x="337" y="822"/>
                      </a:lnTo>
                      <a:lnTo>
                        <a:pt x="318" y="817"/>
                      </a:lnTo>
                      <a:lnTo>
                        <a:pt x="300" y="811"/>
                      </a:lnTo>
                      <a:lnTo>
                        <a:pt x="281" y="803"/>
                      </a:lnTo>
                      <a:lnTo>
                        <a:pt x="263" y="796"/>
                      </a:lnTo>
                      <a:lnTo>
                        <a:pt x="246" y="786"/>
                      </a:lnTo>
                      <a:lnTo>
                        <a:pt x="230" y="777"/>
                      </a:lnTo>
                      <a:lnTo>
                        <a:pt x="213" y="767"/>
                      </a:lnTo>
                      <a:lnTo>
                        <a:pt x="198" y="755"/>
                      </a:lnTo>
                      <a:lnTo>
                        <a:pt x="183" y="744"/>
                      </a:lnTo>
                      <a:lnTo>
                        <a:pt x="169" y="731"/>
                      </a:lnTo>
                      <a:lnTo>
                        <a:pt x="155" y="718"/>
                      </a:lnTo>
                      <a:lnTo>
                        <a:pt x="142" y="704"/>
                      </a:lnTo>
                      <a:lnTo>
                        <a:pt x="129" y="689"/>
                      </a:lnTo>
                      <a:lnTo>
                        <a:pt x="117" y="675"/>
                      </a:lnTo>
                      <a:lnTo>
                        <a:pt x="106" y="659"/>
                      </a:lnTo>
                      <a:lnTo>
                        <a:pt x="95" y="643"/>
                      </a:lnTo>
                      <a:lnTo>
                        <a:pt x="85" y="626"/>
                      </a:lnTo>
                      <a:lnTo>
                        <a:pt x="77" y="609"/>
                      </a:lnTo>
                      <a:lnTo>
                        <a:pt x="69" y="591"/>
                      </a:lnTo>
                      <a:lnTo>
                        <a:pt x="62" y="573"/>
                      </a:lnTo>
                      <a:lnTo>
                        <a:pt x="56" y="554"/>
                      </a:lnTo>
                      <a:lnTo>
                        <a:pt x="50" y="536"/>
                      </a:lnTo>
                      <a:lnTo>
                        <a:pt x="46" y="516"/>
                      </a:lnTo>
                      <a:lnTo>
                        <a:pt x="42" y="497"/>
                      </a:lnTo>
                      <a:lnTo>
                        <a:pt x="40" y="477"/>
                      </a:lnTo>
                      <a:lnTo>
                        <a:pt x="39" y="456"/>
                      </a:lnTo>
                      <a:lnTo>
                        <a:pt x="38" y="436"/>
                      </a:lnTo>
                      <a:lnTo>
                        <a:pt x="39" y="416"/>
                      </a:lnTo>
                      <a:lnTo>
                        <a:pt x="40" y="396"/>
                      </a:lnTo>
                      <a:lnTo>
                        <a:pt x="42" y="375"/>
                      </a:lnTo>
                      <a:lnTo>
                        <a:pt x="46" y="355"/>
                      </a:lnTo>
                      <a:lnTo>
                        <a:pt x="50" y="336"/>
                      </a:lnTo>
                      <a:lnTo>
                        <a:pt x="56" y="318"/>
                      </a:lnTo>
                      <a:lnTo>
                        <a:pt x="62" y="299"/>
                      </a:lnTo>
                      <a:lnTo>
                        <a:pt x="69" y="281"/>
                      </a:lnTo>
                      <a:lnTo>
                        <a:pt x="77" y="263"/>
                      </a:lnTo>
                      <a:lnTo>
                        <a:pt x="85" y="246"/>
                      </a:lnTo>
                      <a:lnTo>
                        <a:pt x="95" y="230"/>
                      </a:lnTo>
                      <a:lnTo>
                        <a:pt x="106" y="213"/>
                      </a:lnTo>
                      <a:lnTo>
                        <a:pt x="117" y="198"/>
                      </a:lnTo>
                      <a:lnTo>
                        <a:pt x="129" y="183"/>
                      </a:lnTo>
                      <a:lnTo>
                        <a:pt x="142" y="168"/>
                      </a:lnTo>
                      <a:lnTo>
                        <a:pt x="155" y="154"/>
                      </a:lnTo>
                      <a:lnTo>
                        <a:pt x="169" y="141"/>
                      </a:lnTo>
                      <a:lnTo>
                        <a:pt x="183" y="128"/>
                      </a:lnTo>
                      <a:lnTo>
                        <a:pt x="198" y="117"/>
                      </a:lnTo>
                      <a:lnTo>
                        <a:pt x="213" y="105"/>
                      </a:lnTo>
                      <a:lnTo>
                        <a:pt x="230" y="95"/>
                      </a:lnTo>
                      <a:lnTo>
                        <a:pt x="246" y="86"/>
                      </a:lnTo>
                      <a:lnTo>
                        <a:pt x="263" y="76"/>
                      </a:lnTo>
                      <a:lnTo>
                        <a:pt x="281" y="69"/>
                      </a:lnTo>
                      <a:lnTo>
                        <a:pt x="300" y="61"/>
                      </a:lnTo>
                      <a:lnTo>
                        <a:pt x="318" y="55"/>
                      </a:lnTo>
                      <a:lnTo>
                        <a:pt x="337" y="50"/>
                      </a:lnTo>
                      <a:lnTo>
                        <a:pt x="356" y="45"/>
                      </a:lnTo>
                      <a:lnTo>
                        <a:pt x="376" y="42"/>
                      </a:lnTo>
                      <a:lnTo>
                        <a:pt x="395" y="39"/>
                      </a:lnTo>
                      <a:lnTo>
                        <a:pt x="417" y="38"/>
                      </a:lnTo>
                      <a:lnTo>
                        <a:pt x="437" y="37"/>
                      </a:lnTo>
                      <a:lnTo>
                        <a:pt x="457" y="38"/>
                      </a:lnTo>
                      <a:lnTo>
                        <a:pt x="477" y="39"/>
                      </a:lnTo>
                      <a:lnTo>
                        <a:pt x="498" y="42"/>
                      </a:lnTo>
                      <a:lnTo>
                        <a:pt x="517" y="45"/>
                      </a:lnTo>
                      <a:lnTo>
                        <a:pt x="536" y="50"/>
                      </a:lnTo>
                      <a:lnTo>
                        <a:pt x="555" y="55"/>
                      </a:lnTo>
                      <a:lnTo>
                        <a:pt x="574" y="61"/>
                      </a:lnTo>
                      <a:lnTo>
                        <a:pt x="592" y="69"/>
                      </a:lnTo>
                      <a:lnTo>
                        <a:pt x="609" y="76"/>
                      </a:lnTo>
                      <a:lnTo>
                        <a:pt x="626" y="86"/>
                      </a:lnTo>
                      <a:lnTo>
                        <a:pt x="644" y="95"/>
                      </a:lnTo>
                      <a:lnTo>
                        <a:pt x="660" y="105"/>
                      </a:lnTo>
                      <a:lnTo>
                        <a:pt x="675" y="117"/>
                      </a:lnTo>
                      <a:lnTo>
                        <a:pt x="690" y="128"/>
                      </a:lnTo>
                      <a:lnTo>
                        <a:pt x="705" y="141"/>
                      </a:lnTo>
                      <a:lnTo>
                        <a:pt x="719" y="154"/>
                      </a:lnTo>
                      <a:lnTo>
                        <a:pt x="732" y="168"/>
                      </a:lnTo>
                      <a:lnTo>
                        <a:pt x="745" y="183"/>
                      </a:lnTo>
                      <a:lnTo>
                        <a:pt x="756" y="198"/>
                      </a:lnTo>
                      <a:lnTo>
                        <a:pt x="767" y="213"/>
                      </a:lnTo>
                      <a:lnTo>
                        <a:pt x="778" y="230"/>
                      </a:lnTo>
                      <a:lnTo>
                        <a:pt x="787" y="246"/>
                      </a:lnTo>
                      <a:lnTo>
                        <a:pt x="796" y="263"/>
                      </a:lnTo>
                      <a:lnTo>
                        <a:pt x="804" y="281"/>
                      </a:lnTo>
                      <a:lnTo>
                        <a:pt x="812" y="299"/>
                      </a:lnTo>
                      <a:lnTo>
                        <a:pt x="818" y="318"/>
                      </a:lnTo>
                      <a:lnTo>
                        <a:pt x="824" y="336"/>
                      </a:lnTo>
                      <a:lnTo>
                        <a:pt x="828" y="355"/>
                      </a:lnTo>
                      <a:lnTo>
                        <a:pt x="831" y="375"/>
                      </a:lnTo>
                      <a:lnTo>
                        <a:pt x="833" y="396"/>
                      </a:lnTo>
                      <a:lnTo>
                        <a:pt x="835" y="416"/>
                      </a:lnTo>
                      <a:lnTo>
                        <a:pt x="835" y="436"/>
                      </a:lnTo>
                      <a:close/>
                    </a:path>
                  </a:pathLst>
                </a:custGeom>
                <a:solidFill>
                  <a:srgbClr val="65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2" name="Freeform 8178">
                  <a:extLst>
                    <a:ext uri="{FF2B5EF4-FFF2-40B4-BE49-F238E27FC236}">
                      <a16:creationId xmlns:a16="http://schemas.microsoft.com/office/drawing/2014/main" xmlns="" id="{294EBB53-6093-4716-BC61-B42E879482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36"/>
                  <a:ext cx="83" cy="83"/>
                </a:xfrm>
                <a:custGeom>
                  <a:avLst/>
                  <a:gdLst>
                    <a:gd name="T0" fmla="*/ 828 w 836"/>
                    <a:gd name="T1" fmla="*/ 334 h 835"/>
                    <a:gd name="T2" fmla="*/ 796 w 836"/>
                    <a:gd name="T3" fmla="*/ 237 h 835"/>
                    <a:gd name="T4" fmla="*/ 742 w 836"/>
                    <a:gd name="T5" fmla="*/ 152 h 835"/>
                    <a:gd name="T6" fmla="*/ 669 w 836"/>
                    <a:gd name="T7" fmla="*/ 83 h 835"/>
                    <a:gd name="T8" fmla="*/ 582 w 836"/>
                    <a:gd name="T9" fmla="*/ 33 h 835"/>
                    <a:gd name="T10" fmla="*/ 483 w 836"/>
                    <a:gd name="T11" fmla="*/ 5 h 835"/>
                    <a:gd name="T12" fmla="*/ 376 w 836"/>
                    <a:gd name="T13" fmla="*/ 2 h 835"/>
                    <a:gd name="T14" fmla="*/ 275 w 836"/>
                    <a:gd name="T15" fmla="*/ 25 h 835"/>
                    <a:gd name="T16" fmla="*/ 185 w 836"/>
                    <a:gd name="T17" fmla="*/ 71 h 835"/>
                    <a:gd name="T18" fmla="*/ 109 w 836"/>
                    <a:gd name="T19" fmla="*/ 137 h 835"/>
                    <a:gd name="T20" fmla="*/ 51 w 836"/>
                    <a:gd name="T21" fmla="*/ 219 h 835"/>
                    <a:gd name="T22" fmla="*/ 14 w 836"/>
                    <a:gd name="T23" fmla="*/ 314 h 835"/>
                    <a:gd name="T24" fmla="*/ 0 w 836"/>
                    <a:gd name="T25" fmla="*/ 418 h 835"/>
                    <a:gd name="T26" fmla="*/ 14 w 836"/>
                    <a:gd name="T27" fmla="*/ 522 h 835"/>
                    <a:gd name="T28" fmla="*/ 51 w 836"/>
                    <a:gd name="T29" fmla="*/ 617 h 835"/>
                    <a:gd name="T30" fmla="*/ 109 w 836"/>
                    <a:gd name="T31" fmla="*/ 699 h 835"/>
                    <a:gd name="T32" fmla="*/ 185 w 836"/>
                    <a:gd name="T33" fmla="*/ 764 h 835"/>
                    <a:gd name="T34" fmla="*/ 275 w 836"/>
                    <a:gd name="T35" fmla="*/ 811 h 835"/>
                    <a:gd name="T36" fmla="*/ 376 w 836"/>
                    <a:gd name="T37" fmla="*/ 833 h 835"/>
                    <a:gd name="T38" fmla="*/ 483 w 836"/>
                    <a:gd name="T39" fmla="*/ 831 h 835"/>
                    <a:gd name="T40" fmla="*/ 582 w 836"/>
                    <a:gd name="T41" fmla="*/ 802 h 835"/>
                    <a:gd name="T42" fmla="*/ 669 w 836"/>
                    <a:gd name="T43" fmla="*/ 752 h 835"/>
                    <a:gd name="T44" fmla="*/ 742 w 836"/>
                    <a:gd name="T45" fmla="*/ 684 h 835"/>
                    <a:gd name="T46" fmla="*/ 796 w 836"/>
                    <a:gd name="T47" fmla="*/ 599 h 835"/>
                    <a:gd name="T48" fmla="*/ 828 w 836"/>
                    <a:gd name="T49" fmla="*/ 502 h 835"/>
                    <a:gd name="T50" fmla="*/ 799 w 836"/>
                    <a:gd name="T51" fmla="*/ 418 h 835"/>
                    <a:gd name="T52" fmla="*/ 786 w 836"/>
                    <a:gd name="T53" fmla="*/ 513 h 835"/>
                    <a:gd name="T54" fmla="*/ 752 w 836"/>
                    <a:gd name="T55" fmla="*/ 599 h 835"/>
                    <a:gd name="T56" fmla="*/ 700 w 836"/>
                    <a:gd name="T57" fmla="*/ 674 h 835"/>
                    <a:gd name="T58" fmla="*/ 631 w 836"/>
                    <a:gd name="T59" fmla="*/ 733 h 835"/>
                    <a:gd name="T60" fmla="*/ 549 w 836"/>
                    <a:gd name="T61" fmla="*/ 775 h 835"/>
                    <a:gd name="T62" fmla="*/ 457 w 836"/>
                    <a:gd name="T63" fmla="*/ 796 h 835"/>
                    <a:gd name="T64" fmla="*/ 360 w 836"/>
                    <a:gd name="T65" fmla="*/ 794 h 835"/>
                    <a:gd name="T66" fmla="*/ 271 w 836"/>
                    <a:gd name="T67" fmla="*/ 768 h 835"/>
                    <a:gd name="T68" fmla="*/ 191 w 836"/>
                    <a:gd name="T69" fmla="*/ 723 h 835"/>
                    <a:gd name="T70" fmla="*/ 126 w 836"/>
                    <a:gd name="T71" fmla="*/ 660 h 835"/>
                    <a:gd name="T72" fmla="*/ 76 w 836"/>
                    <a:gd name="T73" fmla="*/ 583 h 835"/>
                    <a:gd name="T74" fmla="*/ 46 w 836"/>
                    <a:gd name="T75" fmla="*/ 495 h 835"/>
                    <a:gd name="T76" fmla="*/ 40 w 836"/>
                    <a:gd name="T77" fmla="*/ 399 h 835"/>
                    <a:gd name="T78" fmla="*/ 56 w 836"/>
                    <a:gd name="T79" fmla="*/ 305 h 835"/>
                    <a:gd name="T80" fmla="*/ 94 w 836"/>
                    <a:gd name="T81" fmla="*/ 221 h 835"/>
                    <a:gd name="T82" fmla="*/ 151 w 836"/>
                    <a:gd name="T83" fmla="*/ 150 h 835"/>
                    <a:gd name="T84" fmla="*/ 222 w 836"/>
                    <a:gd name="T85" fmla="*/ 93 h 835"/>
                    <a:gd name="T86" fmla="*/ 306 w 836"/>
                    <a:gd name="T87" fmla="*/ 55 h 835"/>
                    <a:gd name="T88" fmla="*/ 399 w 836"/>
                    <a:gd name="T89" fmla="*/ 39 h 835"/>
                    <a:gd name="T90" fmla="*/ 496 w 836"/>
                    <a:gd name="T91" fmla="*/ 46 h 835"/>
                    <a:gd name="T92" fmla="*/ 583 w 836"/>
                    <a:gd name="T93" fmla="*/ 75 h 835"/>
                    <a:gd name="T94" fmla="*/ 661 w 836"/>
                    <a:gd name="T95" fmla="*/ 125 h 835"/>
                    <a:gd name="T96" fmla="*/ 724 w 836"/>
                    <a:gd name="T97" fmla="*/ 190 h 835"/>
                    <a:gd name="T98" fmla="*/ 769 w 836"/>
                    <a:gd name="T99" fmla="*/ 270 h 835"/>
                    <a:gd name="T100" fmla="*/ 794 w 836"/>
                    <a:gd name="T101" fmla="*/ 361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36" h="835">
                      <a:moveTo>
                        <a:pt x="836" y="418"/>
                      </a:moveTo>
                      <a:lnTo>
                        <a:pt x="836" y="397"/>
                      </a:lnTo>
                      <a:lnTo>
                        <a:pt x="834" y="375"/>
                      </a:lnTo>
                      <a:lnTo>
                        <a:pt x="832" y="354"/>
                      </a:lnTo>
                      <a:lnTo>
                        <a:pt x="828" y="334"/>
                      </a:lnTo>
                      <a:lnTo>
                        <a:pt x="824" y="314"/>
                      </a:lnTo>
                      <a:lnTo>
                        <a:pt x="818" y="294"/>
                      </a:lnTo>
                      <a:lnTo>
                        <a:pt x="811" y="274"/>
                      </a:lnTo>
                      <a:lnTo>
                        <a:pt x="803" y="255"/>
                      </a:lnTo>
                      <a:lnTo>
                        <a:pt x="796" y="237"/>
                      </a:lnTo>
                      <a:lnTo>
                        <a:pt x="786" y="219"/>
                      </a:lnTo>
                      <a:lnTo>
                        <a:pt x="776" y="201"/>
                      </a:lnTo>
                      <a:lnTo>
                        <a:pt x="765" y="184"/>
                      </a:lnTo>
                      <a:lnTo>
                        <a:pt x="753" y="168"/>
                      </a:lnTo>
                      <a:lnTo>
                        <a:pt x="742" y="152"/>
                      </a:lnTo>
                      <a:lnTo>
                        <a:pt x="728" y="137"/>
                      </a:lnTo>
                      <a:lnTo>
                        <a:pt x="714" y="122"/>
                      </a:lnTo>
                      <a:lnTo>
                        <a:pt x="700" y="108"/>
                      </a:lnTo>
                      <a:lnTo>
                        <a:pt x="684" y="96"/>
                      </a:lnTo>
                      <a:lnTo>
                        <a:pt x="669" y="83"/>
                      </a:lnTo>
                      <a:lnTo>
                        <a:pt x="652" y="71"/>
                      </a:lnTo>
                      <a:lnTo>
                        <a:pt x="635" y="60"/>
                      </a:lnTo>
                      <a:lnTo>
                        <a:pt x="618" y="51"/>
                      </a:lnTo>
                      <a:lnTo>
                        <a:pt x="600" y="41"/>
                      </a:lnTo>
                      <a:lnTo>
                        <a:pt x="582" y="33"/>
                      </a:lnTo>
                      <a:lnTo>
                        <a:pt x="563" y="25"/>
                      </a:lnTo>
                      <a:lnTo>
                        <a:pt x="542" y="19"/>
                      </a:lnTo>
                      <a:lnTo>
                        <a:pt x="523" y="14"/>
                      </a:lnTo>
                      <a:lnTo>
                        <a:pt x="503" y="8"/>
                      </a:lnTo>
                      <a:lnTo>
                        <a:pt x="483" y="5"/>
                      </a:lnTo>
                      <a:lnTo>
                        <a:pt x="462" y="2"/>
                      </a:lnTo>
                      <a:lnTo>
                        <a:pt x="440" y="1"/>
                      </a:lnTo>
                      <a:lnTo>
                        <a:pt x="419" y="0"/>
                      </a:lnTo>
                      <a:lnTo>
                        <a:pt x="398" y="1"/>
                      </a:lnTo>
                      <a:lnTo>
                        <a:pt x="376" y="2"/>
                      </a:lnTo>
                      <a:lnTo>
                        <a:pt x="355" y="5"/>
                      </a:lnTo>
                      <a:lnTo>
                        <a:pt x="335" y="8"/>
                      </a:lnTo>
                      <a:lnTo>
                        <a:pt x="315" y="14"/>
                      </a:lnTo>
                      <a:lnTo>
                        <a:pt x="294" y="19"/>
                      </a:lnTo>
                      <a:lnTo>
                        <a:pt x="275" y="25"/>
                      </a:lnTo>
                      <a:lnTo>
                        <a:pt x="256" y="33"/>
                      </a:lnTo>
                      <a:lnTo>
                        <a:pt x="238" y="41"/>
                      </a:lnTo>
                      <a:lnTo>
                        <a:pt x="220" y="51"/>
                      </a:lnTo>
                      <a:lnTo>
                        <a:pt x="202" y="60"/>
                      </a:lnTo>
                      <a:lnTo>
                        <a:pt x="185" y="71"/>
                      </a:lnTo>
                      <a:lnTo>
                        <a:pt x="169" y="83"/>
                      </a:lnTo>
                      <a:lnTo>
                        <a:pt x="153" y="96"/>
                      </a:lnTo>
                      <a:lnTo>
                        <a:pt x="138" y="108"/>
                      </a:lnTo>
                      <a:lnTo>
                        <a:pt x="123" y="122"/>
                      </a:lnTo>
                      <a:lnTo>
                        <a:pt x="109" y="137"/>
                      </a:lnTo>
                      <a:lnTo>
                        <a:pt x="96" y="152"/>
                      </a:lnTo>
                      <a:lnTo>
                        <a:pt x="83" y="168"/>
                      </a:lnTo>
                      <a:lnTo>
                        <a:pt x="72" y="184"/>
                      </a:lnTo>
                      <a:lnTo>
                        <a:pt x="61" y="201"/>
                      </a:lnTo>
                      <a:lnTo>
                        <a:pt x="51" y="219"/>
                      </a:lnTo>
                      <a:lnTo>
                        <a:pt x="42" y="237"/>
                      </a:lnTo>
                      <a:lnTo>
                        <a:pt x="33" y="255"/>
                      </a:lnTo>
                      <a:lnTo>
                        <a:pt x="26" y="274"/>
                      </a:lnTo>
                      <a:lnTo>
                        <a:pt x="20" y="294"/>
                      </a:lnTo>
                      <a:lnTo>
                        <a:pt x="14" y="314"/>
                      </a:lnTo>
                      <a:lnTo>
                        <a:pt x="9" y="334"/>
                      </a:lnTo>
                      <a:lnTo>
                        <a:pt x="6" y="354"/>
                      </a:lnTo>
                      <a:lnTo>
                        <a:pt x="3" y="375"/>
                      </a:lnTo>
                      <a:lnTo>
                        <a:pt x="1" y="397"/>
                      </a:lnTo>
                      <a:lnTo>
                        <a:pt x="0" y="418"/>
                      </a:lnTo>
                      <a:lnTo>
                        <a:pt x="1" y="439"/>
                      </a:lnTo>
                      <a:lnTo>
                        <a:pt x="3" y="461"/>
                      </a:lnTo>
                      <a:lnTo>
                        <a:pt x="6" y="482"/>
                      </a:lnTo>
                      <a:lnTo>
                        <a:pt x="9" y="502"/>
                      </a:lnTo>
                      <a:lnTo>
                        <a:pt x="14" y="522"/>
                      </a:lnTo>
                      <a:lnTo>
                        <a:pt x="20" y="543"/>
                      </a:lnTo>
                      <a:lnTo>
                        <a:pt x="26" y="562"/>
                      </a:lnTo>
                      <a:lnTo>
                        <a:pt x="33" y="581"/>
                      </a:lnTo>
                      <a:lnTo>
                        <a:pt x="42" y="599"/>
                      </a:lnTo>
                      <a:lnTo>
                        <a:pt x="51" y="617"/>
                      </a:lnTo>
                      <a:lnTo>
                        <a:pt x="61" y="634"/>
                      </a:lnTo>
                      <a:lnTo>
                        <a:pt x="72" y="651"/>
                      </a:lnTo>
                      <a:lnTo>
                        <a:pt x="83" y="668"/>
                      </a:lnTo>
                      <a:lnTo>
                        <a:pt x="96" y="684"/>
                      </a:lnTo>
                      <a:lnTo>
                        <a:pt x="109" y="699"/>
                      </a:lnTo>
                      <a:lnTo>
                        <a:pt x="123" y="713"/>
                      </a:lnTo>
                      <a:lnTo>
                        <a:pt x="138" y="727"/>
                      </a:lnTo>
                      <a:lnTo>
                        <a:pt x="153" y="741"/>
                      </a:lnTo>
                      <a:lnTo>
                        <a:pt x="169" y="752"/>
                      </a:lnTo>
                      <a:lnTo>
                        <a:pt x="185" y="764"/>
                      </a:lnTo>
                      <a:lnTo>
                        <a:pt x="202" y="776"/>
                      </a:lnTo>
                      <a:lnTo>
                        <a:pt x="220" y="785"/>
                      </a:lnTo>
                      <a:lnTo>
                        <a:pt x="238" y="795"/>
                      </a:lnTo>
                      <a:lnTo>
                        <a:pt x="256" y="802"/>
                      </a:lnTo>
                      <a:lnTo>
                        <a:pt x="275" y="811"/>
                      </a:lnTo>
                      <a:lnTo>
                        <a:pt x="294" y="817"/>
                      </a:lnTo>
                      <a:lnTo>
                        <a:pt x="315" y="823"/>
                      </a:lnTo>
                      <a:lnTo>
                        <a:pt x="335" y="827"/>
                      </a:lnTo>
                      <a:lnTo>
                        <a:pt x="355" y="831"/>
                      </a:lnTo>
                      <a:lnTo>
                        <a:pt x="376" y="833"/>
                      </a:lnTo>
                      <a:lnTo>
                        <a:pt x="398" y="835"/>
                      </a:lnTo>
                      <a:lnTo>
                        <a:pt x="419" y="835"/>
                      </a:lnTo>
                      <a:lnTo>
                        <a:pt x="440" y="835"/>
                      </a:lnTo>
                      <a:lnTo>
                        <a:pt x="462" y="833"/>
                      </a:lnTo>
                      <a:lnTo>
                        <a:pt x="483" y="831"/>
                      </a:lnTo>
                      <a:lnTo>
                        <a:pt x="503" y="827"/>
                      </a:lnTo>
                      <a:lnTo>
                        <a:pt x="523" y="823"/>
                      </a:lnTo>
                      <a:lnTo>
                        <a:pt x="542" y="817"/>
                      </a:lnTo>
                      <a:lnTo>
                        <a:pt x="563" y="811"/>
                      </a:lnTo>
                      <a:lnTo>
                        <a:pt x="582" y="802"/>
                      </a:lnTo>
                      <a:lnTo>
                        <a:pt x="600" y="795"/>
                      </a:lnTo>
                      <a:lnTo>
                        <a:pt x="618" y="785"/>
                      </a:lnTo>
                      <a:lnTo>
                        <a:pt x="635" y="776"/>
                      </a:lnTo>
                      <a:lnTo>
                        <a:pt x="652" y="764"/>
                      </a:lnTo>
                      <a:lnTo>
                        <a:pt x="669" y="752"/>
                      </a:lnTo>
                      <a:lnTo>
                        <a:pt x="684" y="741"/>
                      </a:lnTo>
                      <a:lnTo>
                        <a:pt x="700" y="727"/>
                      </a:lnTo>
                      <a:lnTo>
                        <a:pt x="714" y="713"/>
                      </a:lnTo>
                      <a:lnTo>
                        <a:pt x="728" y="699"/>
                      </a:lnTo>
                      <a:lnTo>
                        <a:pt x="742" y="684"/>
                      </a:lnTo>
                      <a:lnTo>
                        <a:pt x="753" y="668"/>
                      </a:lnTo>
                      <a:lnTo>
                        <a:pt x="765" y="651"/>
                      </a:lnTo>
                      <a:lnTo>
                        <a:pt x="776" y="634"/>
                      </a:lnTo>
                      <a:lnTo>
                        <a:pt x="786" y="617"/>
                      </a:lnTo>
                      <a:lnTo>
                        <a:pt x="796" y="599"/>
                      </a:lnTo>
                      <a:lnTo>
                        <a:pt x="803" y="581"/>
                      </a:lnTo>
                      <a:lnTo>
                        <a:pt x="811" y="562"/>
                      </a:lnTo>
                      <a:lnTo>
                        <a:pt x="818" y="543"/>
                      </a:lnTo>
                      <a:lnTo>
                        <a:pt x="824" y="522"/>
                      </a:lnTo>
                      <a:lnTo>
                        <a:pt x="828" y="502"/>
                      </a:lnTo>
                      <a:lnTo>
                        <a:pt x="832" y="482"/>
                      </a:lnTo>
                      <a:lnTo>
                        <a:pt x="834" y="461"/>
                      </a:lnTo>
                      <a:lnTo>
                        <a:pt x="836" y="439"/>
                      </a:lnTo>
                      <a:lnTo>
                        <a:pt x="836" y="418"/>
                      </a:lnTo>
                      <a:close/>
                      <a:moveTo>
                        <a:pt x="799" y="418"/>
                      </a:moveTo>
                      <a:lnTo>
                        <a:pt x="798" y="437"/>
                      </a:lnTo>
                      <a:lnTo>
                        <a:pt x="797" y="456"/>
                      </a:lnTo>
                      <a:lnTo>
                        <a:pt x="794" y="476"/>
                      </a:lnTo>
                      <a:lnTo>
                        <a:pt x="791" y="495"/>
                      </a:lnTo>
                      <a:lnTo>
                        <a:pt x="786" y="513"/>
                      </a:lnTo>
                      <a:lnTo>
                        <a:pt x="782" y="531"/>
                      </a:lnTo>
                      <a:lnTo>
                        <a:pt x="776" y="549"/>
                      </a:lnTo>
                      <a:lnTo>
                        <a:pt x="769" y="566"/>
                      </a:lnTo>
                      <a:lnTo>
                        <a:pt x="761" y="583"/>
                      </a:lnTo>
                      <a:lnTo>
                        <a:pt x="752" y="599"/>
                      </a:lnTo>
                      <a:lnTo>
                        <a:pt x="744" y="615"/>
                      </a:lnTo>
                      <a:lnTo>
                        <a:pt x="734" y="630"/>
                      </a:lnTo>
                      <a:lnTo>
                        <a:pt x="724" y="645"/>
                      </a:lnTo>
                      <a:lnTo>
                        <a:pt x="712" y="660"/>
                      </a:lnTo>
                      <a:lnTo>
                        <a:pt x="700" y="674"/>
                      </a:lnTo>
                      <a:lnTo>
                        <a:pt x="687" y="686"/>
                      </a:lnTo>
                      <a:lnTo>
                        <a:pt x="675" y="699"/>
                      </a:lnTo>
                      <a:lnTo>
                        <a:pt x="661" y="711"/>
                      </a:lnTo>
                      <a:lnTo>
                        <a:pt x="646" y="723"/>
                      </a:lnTo>
                      <a:lnTo>
                        <a:pt x="631" y="733"/>
                      </a:lnTo>
                      <a:lnTo>
                        <a:pt x="616" y="743"/>
                      </a:lnTo>
                      <a:lnTo>
                        <a:pt x="600" y="752"/>
                      </a:lnTo>
                      <a:lnTo>
                        <a:pt x="583" y="760"/>
                      </a:lnTo>
                      <a:lnTo>
                        <a:pt x="567" y="768"/>
                      </a:lnTo>
                      <a:lnTo>
                        <a:pt x="549" y="775"/>
                      </a:lnTo>
                      <a:lnTo>
                        <a:pt x="532" y="781"/>
                      </a:lnTo>
                      <a:lnTo>
                        <a:pt x="514" y="785"/>
                      </a:lnTo>
                      <a:lnTo>
                        <a:pt x="496" y="790"/>
                      </a:lnTo>
                      <a:lnTo>
                        <a:pt x="476" y="794"/>
                      </a:lnTo>
                      <a:lnTo>
                        <a:pt x="457" y="796"/>
                      </a:lnTo>
                      <a:lnTo>
                        <a:pt x="438" y="797"/>
                      </a:lnTo>
                      <a:lnTo>
                        <a:pt x="419" y="798"/>
                      </a:lnTo>
                      <a:lnTo>
                        <a:pt x="399" y="797"/>
                      </a:lnTo>
                      <a:lnTo>
                        <a:pt x="380" y="796"/>
                      </a:lnTo>
                      <a:lnTo>
                        <a:pt x="360" y="794"/>
                      </a:lnTo>
                      <a:lnTo>
                        <a:pt x="342" y="790"/>
                      </a:lnTo>
                      <a:lnTo>
                        <a:pt x="324" y="785"/>
                      </a:lnTo>
                      <a:lnTo>
                        <a:pt x="306" y="781"/>
                      </a:lnTo>
                      <a:lnTo>
                        <a:pt x="288" y="775"/>
                      </a:lnTo>
                      <a:lnTo>
                        <a:pt x="271" y="768"/>
                      </a:lnTo>
                      <a:lnTo>
                        <a:pt x="254" y="760"/>
                      </a:lnTo>
                      <a:lnTo>
                        <a:pt x="238" y="752"/>
                      </a:lnTo>
                      <a:lnTo>
                        <a:pt x="222" y="743"/>
                      </a:lnTo>
                      <a:lnTo>
                        <a:pt x="206" y="733"/>
                      </a:lnTo>
                      <a:lnTo>
                        <a:pt x="191" y="723"/>
                      </a:lnTo>
                      <a:lnTo>
                        <a:pt x="177" y="711"/>
                      </a:lnTo>
                      <a:lnTo>
                        <a:pt x="163" y="699"/>
                      </a:lnTo>
                      <a:lnTo>
                        <a:pt x="151" y="686"/>
                      </a:lnTo>
                      <a:lnTo>
                        <a:pt x="138" y="674"/>
                      </a:lnTo>
                      <a:lnTo>
                        <a:pt x="126" y="660"/>
                      </a:lnTo>
                      <a:lnTo>
                        <a:pt x="114" y="645"/>
                      </a:lnTo>
                      <a:lnTo>
                        <a:pt x="104" y="630"/>
                      </a:lnTo>
                      <a:lnTo>
                        <a:pt x="94" y="615"/>
                      </a:lnTo>
                      <a:lnTo>
                        <a:pt x="85" y="599"/>
                      </a:lnTo>
                      <a:lnTo>
                        <a:pt x="76" y="583"/>
                      </a:lnTo>
                      <a:lnTo>
                        <a:pt x="69" y="566"/>
                      </a:lnTo>
                      <a:lnTo>
                        <a:pt x="62" y="549"/>
                      </a:lnTo>
                      <a:lnTo>
                        <a:pt x="56" y="531"/>
                      </a:lnTo>
                      <a:lnTo>
                        <a:pt x="50" y="513"/>
                      </a:lnTo>
                      <a:lnTo>
                        <a:pt x="46" y="495"/>
                      </a:lnTo>
                      <a:lnTo>
                        <a:pt x="43" y="476"/>
                      </a:lnTo>
                      <a:lnTo>
                        <a:pt x="41" y="456"/>
                      </a:lnTo>
                      <a:lnTo>
                        <a:pt x="40" y="437"/>
                      </a:lnTo>
                      <a:lnTo>
                        <a:pt x="39" y="418"/>
                      </a:lnTo>
                      <a:lnTo>
                        <a:pt x="40" y="399"/>
                      </a:lnTo>
                      <a:lnTo>
                        <a:pt x="41" y="379"/>
                      </a:lnTo>
                      <a:lnTo>
                        <a:pt x="43" y="361"/>
                      </a:lnTo>
                      <a:lnTo>
                        <a:pt x="46" y="341"/>
                      </a:lnTo>
                      <a:lnTo>
                        <a:pt x="50" y="323"/>
                      </a:lnTo>
                      <a:lnTo>
                        <a:pt x="56" y="305"/>
                      </a:lnTo>
                      <a:lnTo>
                        <a:pt x="62" y="287"/>
                      </a:lnTo>
                      <a:lnTo>
                        <a:pt x="69" y="270"/>
                      </a:lnTo>
                      <a:lnTo>
                        <a:pt x="76" y="253"/>
                      </a:lnTo>
                      <a:lnTo>
                        <a:pt x="85" y="237"/>
                      </a:lnTo>
                      <a:lnTo>
                        <a:pt x="94" y="221"/>
                      </a:lnTo>
                      <a:lnTo>
                        <a:pt x="104" y="205"/>
                      </a:lnTo>
                      <a:lnTo>
                        <a:pt x="114" y="190"/>
                      </a:lnTo>
                      <a:lnTo>
                        <a:pt x="126" y="176"/>
                      </a:lnTo>
                      <a:lnTo>
                        <a:pt x="138" y="163"/>
                      </a:lnTo>
                      <a:lnTo>
                        <a:pt x="151" y="150"/>
                      </a:lnTo>
                      <a:lnTo>
                        <a:pt x="163" y="137"/>
                      </a:lnTo>
                      <a:lnTo>
                        <a:pt x="177" y="125"/>
                      </a:lnTo>
                      <a:lnTo>
                        <a:pt x="191" y="114"/>
                      </a:lnTo>
                      <a:lnTo>
                        <a:pt x="206" y="103"/>
                      </a:lnTo>
                      <a:lnTo>
                        <a:pt x="222" y="93"/>
                      </a:lnTo>
                      <a:lnTo>
                        <a:pt x="238" y="84"/>
                      </a:lnTo>
                      <a:lnTo>
                        <a:pt x="254" y="75"/>
                      </a:lnTo>
                      <a:lnTo>
                        <a:pt x="271" y="68"/>
                      </a:lnTo>
                      <a:lnTo>
                        <a:pt x="288" y="61"/>
                      </a:lnTo>
                      <a:lnTo>
                        <a:pt x="306" y="55"/>
                      </a:lnTo>
                      <a:lnTo>
                        <a:pt x="324" y="50"/>
                      </a:lnTo>
                      <a:lnTo>
                        <a:pt x="342" y="46"/>
                      </a:lnTo>
                      <a:lnTo>
                        <a:pt x="360" y="42"/>
                      </a:lnTo>
                      <a:lnTo>
                        <a:pt x="380" y="40"/>
                      </a:lnTo>
                      <a:lnTo>
                        <a:pt x="399" y="39"/>
                      </a:lnTo>
                      <a:lnTo>
                        <a:pt x="419" y="38"/>
                      </a:lnTo>
                      <a:lnTo>
                        <a:pt x="438" y="39"/>
                      </a:lnTo>
                      <a:lnTo>
                        <a:pt x="457" y="40"/>
                      </a:lnTo>
                      <a:lnTo>
                        <a:pt x="476" y="42"/>
                      </a:lnTo>
                      <a:lnTo>
                        <a:pt x="496" y="46"/>
                      </a:lnTo>
                      <a:lnTo>
                        <a:pt x="514" y="50"/>
                      </a:lnTo>
                      <a:lnTo>
                        <a:pt x="532" y="55"/>
                      </a:lnTo>
                      <a:lnTo>
                        <a:pt x="549" y="61"/>
                      </a:lnTo>
                      <a:lnTo>
                        <a:pt x="567" y="68"/>
                      </a:lnTo>
                      <a:lnTo>
                        <a:pt x="583" y="75"/>
                      </a:lnTo>
                      <a:lnTo>
                        <a:pt x="600" y="84"/>
                      </a:lnTo>
                      <a:lnTo>
                        <a:pt x="616" y="93"/>
                      </a:lnTo>
                      <a:lnTo>
                        <a:pt x="631" y="103"/>
                      </a:lnTo>
                      <a:lnTo>
                        <a:pt x="646" y="114"/>
                      </a:lnTo>
                      <a:lnTo>
                        <a:pt x="661" y="125"/>
                      </a:lnTo>
                      <a:lnTo>
                        <a:pt x="675" y="137"/>
                      </a:lnTo>
                      <a:lnTo>
                        <a:pt x="687" y="150"/>
                      </a:lnTo>
                      <a:lnTo>
                        <a:pt x="700" y="163"/>
                      </a:lnTo>
                      <a:lnTo>
                        <a:pt x="712" y="176"/>
                      </a:lnTo>
                      <a:lnTo>
                        <a:pt x="724" y="190"/>
                      </a:lnTo>
                      <a:lnTo>
                        <a:pt x="734" y="205"/>
                      </a:lnTo>
                      <a:lnTo>
                        <a:pt x="744" y="221"/>
                      </a:lnTo>
                      <a:lnTo>
                        <a:pt x="752" y="237"/>
                      </a:lnTo>
                      <a:lnTo>
                        <a:pt x="761" y="253"/>
                      </a:lnTo>
                      <a:lnTo>
                        <a:pt x="769" y="270"/>
                      </a:lnTo>
                      <a:lnTo>
                        <a:pt x="776" y="287"/>
                      </a:lnTo>
                      <a:lnTo>
                        <a:pt x="782" y="305"/>
                      </a:lnTo>
                      <a:lnTo>
                        <a:pt x="786" y="323"/>
                      </a:lnTo>
                      <a:lnTo>
                        <a:pt x="791" y="341"/>
                      </a:lnTo>
                      <a:lnTo>
                        <a:pt x="794" y="361"/>
                      </a:lnTo>
                      <a:lnTo>
                        <a:pt x="797" y="379"/>
                      </a:lnTo>
                      <a:lnTo>
                        <a:pt x="798" y="399"/>
                      </a:lnTo>
                      <a:lnTo>
                        <a:pt x="799" y="418"/>
                      </a:lnTo>
                      <a:close/>
                    </a:path>
                  </a:pathLst>
                </a:custGeom>
                <a:solidFill>
                  <a:srgbClr val="6A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3" name="Freeform 8179">
                  <a:extLst>
                    <a:ext uri="{FF2B5EF4-FFF2-40B4-BE49-F238E27FC236}">
                      <a16:creationId xmlns:a16="http://schemas.microsoft.com/office/drawing/2014/main" xmlns="" id="{A5652FDF-3129-4267-86F2-22D4D73B7D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38"/>
                  <a:ext cx="80" cy="79"/>
                </a:xfrm>
                <a:custGeom>
                  <a:avLst/>
                  <a:gdLst>
                    <a:gd name="T0" fmla="*/ 790 w 797"/>
                    <a:gd name="T1" fmla="*/ 318 h 797"/>
                    <a:gd name="T2" fmla="*/ 758 w 797"/>
                    <a:gd name="T3" fmla="*/ 227 h 797"/>
                    <a:gd name="T4" fmla="*/ 707 w 797"/>
                    <a:gd name="T5" fmla="*/ 146 h 797"/>
                    <a:gd name="T6" fmla="*/ 637 w 797"/>
                    <a:gd name="T7" fmla="*/ 80 h 797"/>
                    <a:gd name="T8" fmla="*/ 554 w 797"/>
                    <a:gd name="T9" fmla="*/ 32 h 797"/>
                    <a:gd name="T10" fmla="*/ 460 w 797"/>
                    <a:gd name="T11" fmla="*/ 5 h 797"/>
                    <a:gd name="T12" fmla="*/ 357 w 797"/>
                    <a:gd name="T13" fmla="*/ 2 h 797"/>
                    <a:gd name="T14" fmla="*/ 262 w 797"/>
                    <a:gd name="T15" fmla="*/ 24 h 797"/>
                    <a:gd name="T16" fmla="*/ 175 w 797"/>
                    <a:gd name="T17" fmla="*/ 68 h 797"/>
                    <a:gd name="T18" fmla="*/ 104 w 797"/>
                    <a:gd name="T19" fmla="*/ 131 h 797"/>
                    <a:gd name="T20" fmla="*/ 47 w 797"/>
                    <a:gd name="T21" fmla="*/ 209 h 797"/>
                    <a:gd name="T22" fmla="*/ 12 w 797"/>
                    <a:gd name="T23" fmla="*/ 299 h 797"/>
                    <a:gd name="T24" fmla="*/ 0 w 797"/>
                    <a:gd name="T25" fmla="*/ 399 h 797"/>
                    <a:gd name="T26" fmla="*/ 12 w 797"/>
                    <a:gd name="T27" fmla="*/ 499 h 797"/>
                    <a:gd name="T28" fmla="*/ 47 w 797"/>
                    <a:gd name="T29" fmla="*/ 589 h 797"/>
                    <a:gd name="T30" fmla="*/ 104 w 797"/>
                    <a:gd name="T31" fmla="*/ 667 h 797"/>
                    <a:gd name="T32" fmla="*/ 175 w 797"/>
                    <a:gd name="T33" fmla="*/ 730 h 797"/>
                    <a:gd name="T34" fmla="*/ 262 w 797"/>
                    <a:gd name="T35" fmla="*/ 774 h 797"/>
                    <a:gd name="T36" fmla="*/ 357 w 797"/>
                    <a:gd name="T37" fmla="*/ 796 h 797"/>
                    <a:gd name="T38" fmla="*/ 460 w 797"/>
                    <a:gd name="T39" fmla="*/ 793 h 797"/>
                    <a:gd name="T40" fmla="*/ 554 w 797"/>
                    <a:gd name="T41" fmla="*/ 766 h 797"/>
                    <a:gd name="T42" fmla="*/ 637 w 797"/>
                    <a:gd name="T43" fmla="*/ 718 h 797"/>
                    <a:gd name="T44" fmla="*/ 707 w 797"/>
                    <a:gd name="T45" fmla="*/ 652 h 797"/>
                    <a:gd name="T46" fmla="*/ 758 w 797"/>
                    <a:gd name="T47" fmla="*/ 572 h 797"/>
                    <a:gd name="T48" fmla="*/ 790 w 797"/>
                    <a:gd name="T49" fmla="*/ 479 h 797"/>
                    <a:gd name="T50" fmla="*/ 760 w 797"/>
                    <a:gd name="T51" fmla="*/ 399 h 797"/>
                    <a:gd name="T52" fmla="*/ 748 w 797"/>
                    <a:gd name="T53" fmla="*/ 490 h 797"/>
                    <a:gd name="T54" fmla="*/ 716 w 797"/>
                    <a:gd name="T55" fmla="*/ 570 h 797"/>
                    <a:gd name="T56" fmla="*/ 666 w 797"/>
                    <a:gd name="T57" fmla="*/ 642 h 797"/>
                    <a:gd name="T58" fmla="*/ 600 w 797"/>
                    <a:gd name="T59" fmla="*/ 698 h 797"/>
                    <a:gd name="T60" fmla="*/ 522 w 797"/>
                    <a:gd name="T61" fmla="*/ 738 h 797"/>
                    <a:gd name="T62" fmla="*/ 435 w 797"/>
                    <a:gd name="T63" fmla="*/ 758 h 797"/>
                    <a:gd name="T64" fmla="*/ 344 w 797"/>
                    <a:gd name="T65" fmla="*/ 756 h 797"/>
                    <a:gd name="T66" fmla="*/ 258 w 797"/>
                    <a:gd name="T67" fmla="*/ 731 h 797"/>
                    <a:gd name="T68" fmla="*/ 183 w 797"/>
                    <a:gd name="T69" fmla="*/ 689 h 797"/>
                    <a:gd name="T70" fmla="*/ 120 w 797"/>
                    <a:gd name="T71" fmla="*/ 628 h 797"/>
                    <a:gd name="T72" fmla="*/ 73 w 797"/>
                    <a:gd name="T73" fmla="*/ 556 h 797"/>
                    <a:gd name="T74" fmla="*/ 45 w 797"/>
                    <a:gd name="T75" fmla="*/ 471 h 797"/>
                    <a:gd name="T76" fmla="*/ 38 w 797"/>
                    <a:gd name="T77" fmla="*/ 380 h 797"/>
                    <a:gd name="T78" fmla="*/ 54 w 797"/>
                    <a:gd name="T79" fmla="*/ 292 h 797"/>
                    <a:gd name="T80" fmla="*/ 90 w 797"/>
                    <a:gd name="T81" fmla="*/ 212 h 797"/>
                    <a:gd name="T82" fmla="*/ 143 w 797"/>
                    <a:gd name="T83" fmla="*/ 144 h 797"/>
                    <a:gd name="T84" fmla="*/ 211 w 797"/>
                    <a:gd name="T85" fmla="*/ 90 h 797"/>
                    <a:gd name="T86" fmla="*/ 291 w 797"/>
                    <a:gd name="T87" fmla="*/ 54 h 797"/>
                    <a:gd name="T88" fmla="*/ 380 w 797"/>
                    <a:gd name="T89" fmla="*/ 38 h 797"/>
                    <a:gd name="T90" fmla="*/ 471 w 797"/>
                    <a:gd name="T91" fmla="*/ 46 h 797"/>
                    <a:gd name="T92" fmla="*/ 555 w 797"/>
                    <a:gd name="T93" fmla="*/ 73 h 797"/>
                    <a:gd name="T94" fmla="*/ 628 w 797"/>
                    <a:gd name="T95" fmla="*/ 120 h 797"/>
                    <a:gd name="T96" fmla="*/ 688 w 797"/>
                    <a:gd name="T97" fmla="*/ 183 h 797"/>
                    <a:gd name="T98" fmla="*/ 731 w 797"/>
                    <a:gd name="T99" fmla="*/ 259 h 797"/>
                    <a:gd name="T100" fmla="*/ 756 w 797"/>
                    <a:gd name="T101" fmla="*/ 344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7" h="797">
                      <a:moveTo>
                        <a:pt x="797" y="399"/>
                      </a:moveTo>
                      <a:lnTo>
                        <a:pt x="797" y="379"/>
                      </a:lnTo>
                      <a:lnTo>
                        <a:pt x="795" y="359"/>
                      </a:lnTo>
                      <a:lnTo>
                        <a:pt x="793" y="338"/>
                      </a:lnTo>
                      <a:lnTo>
                        <a:pt x="790" y="318"/>
                      </a:lnTo>
                      <a:lnTo>
                        <a:pt x="786" y="299"/>
                      </a:lnTo>
                      <a:lnTo>
                        <a:pt x="780" y="281"/>
                      </a:lnTo>
                      <a:lnTo>
                        <a:pt x="774" y="262"/>
                      </a:lnTo>
                      <a:lnTo>
                        <a:pt x="766" y="244"/>
                      </a:lnTo>
                      <a:lnTo>
                        <a:pt x="758" y="227"/>
                      </a:lnTo>
                      <a:lnTo>
                        <a:pt x="749" y="209"/>
                      </a:lnTo>
                      <a:lnTo>
                        <a:pt x="740" y="193"/>
                      </a:lnTo>
                      <a:lnTo>
                        <a:pt x="729" y="176"/>
                      </a:lnTo>
                      <a:lnTo>
                        <a:pt x="718" y="161"/>
                      </a:lnTo>
                      <a:lnTo>
                        <a:pt x="707" y="146"/>
                      </a:lnTo>
                      <a:lnTo>
                        <a:pt x="694" y="131"/>
                      </a:lnTo>
                      <a:lnTo>
                        <a:pt x="681" y="117"/>
                      </a:lnTo>
                      <a:lnTo>
                        <a:pt x="667" y="104"/>
                      </a:lnTo>
                      <a:lnTo>
                        <a:pt x="652" y="91"/>
                      </a:lnTo>
                      <a:lnTo>
                        <a:pt x="637" y="80"/>
                      </a:lnTo>
                      <a:lnTo>
                        <a:pt x="622" y="68"/>
                      </a:lnTo>
                      <a:lnTo>
                        <a:pt x="606" y="58"/>
                      </a:lnTo>
                      <a:lnTo>
                        <a:pt x="588" y="49"/>
                      </a:lnTo>
                      <a:lnTo>
                        <a:pt x="571" y="39"/>
                      </a:lnTo>
                      <a:lnTo>
                        <a:pt x="554" y="32"/>
                      </a:lnTo>
                      <a:lnTo>
                        <a:pt x="536" y="24"/>
                      </a:lnTo>
                      <a:lnTo>
                        <a:pt x="517" y="18"/>
                      </a:lnTo>
                      <a:lnTo>
                        <a:pt x="498" y="13"/>
                      </a:lnTo>
                      <a:lnTo>
                        <a:pt x="479" y="8"/>
                      </a:lnTo>
                      <a:lnTo>
                        <a:pt x="460" y="5"/>
                      </a:lnTo>
                      <a:lnTo>
                        <a:pt x="439" y="2"/>
                      </a:lnTo>
                      <a:lnTo>
                        <a:pt x="419" y="1"/>
                      </a:lnTo>
                      <a:lnTo>
                        <a:pt x="399" y="0"/>
                      </a:lnTo>
                      <a:lnTo>
                        <a:pt x="379" y="1"/>
                      </a:lnTo>
                      <a:lnTo>
                        <a:pt x="357" y="2"/>
                      </a:lnTo>
                      <a:lnTo>
                        <a:pt x="338" y="5"/>
                      </a:lnTo>
                      <a:lnTo>
                        <a:pt x="318" y="8"/>
                      </a:lnTo>
                      <a:lnTo>
                        <a:pt x="299" y="13"/>
                      </a:lnTo>
                      <a:lnTo>
                        <a:pt x="280" y="18"/>
                      </a:lnTo>
                      <a:lnTo>
                        <a:pt x="262" y="24"/>
                      </a:lnTo>
                      <a:lnTo>
                        <a:pt x="243" y="32"/>
                      </a:lnTo>
                      <a:lnTo>
                        <a:pt x="225" y="39"/>
                      </a:lnTo>
                      <a:lnTo>
                        <a:pt x="208" y="49"/>
                      </a:lnTo>
                      <a:lnTo>
                        <a:pt x="192" y="58"/>
                      </a:lnTo>
                      <a:lnTo>
                        <a:pt x="175" y="68"/>
                      </a:lnTo>
                      <a:lnTo>
                        <a:pt x="160" y="80"/>
                      </a:lnTo>
                      <a:lnTo>
                        <a:pt x="145" y="91"/>
                      </a:lnTo>
                      <a:lnTo>
                        <a:pt x="131" y="104"/>
                      </a:lnTo>
                      <a:lnTo>
                        <a:pt x="117" y="117"/>
                      </a:lnTo>
                      <a:lnTo>
                        <a:pt x="104" y="131"/>
                      </a:lnTo>
                      <a:lnTo>
                        <a:pt x="91" y="146"/>
                      </a:lnTo>
                      <a:lnTo>
                        <a:pt x="79" y="161"/>
                      </a:lnTo>
                      <a:lnTo>
                        <a:pt x="68" y="176"/>
                      </a:lnTo>
                      <a:lnTo>
                        <a:pt x="57" y="193"/>
                      </a:lnTo>
                      <a:lnTo>
                        <a:pt x="47" y="209"/>
                      </a:lnTo>
                      <a:lnTo>
                        <a:pt x="39" y="227"/>
                      </a:lnTo>
                      <a:lnTo>
                        <a:pt x="31" y="244"/>
                      </a:lnTo>
                      <a:lnTo>
                        <a:pt x="24" y="262"/>
                      </a:lnTo>
                      <a:lnTo>
                        <a:pt x="18" y="281"/>
                      </a:lnTo>
                      <a:lnTo>
                        <a:pt x="12" y="299"/>
                      </a:lnTo>
                      <a:lnTo>
                        <a:pt x="8" y="318"/>
                      </a:lnTo>
                      <a:lnTo>
                        <a:pt x="5" y="338"/>
                      </a:lnTo>
                      <a:lnTo>
                        <a:pt x="2" y="359"/>
                      </a:lnTo>
                      <a:lnTo>
                        <a:pt x="1" y="379"/>
                      </a:lnTo>
                      <a:lnTo>
                        <a:pt x="0" y="399"/>
                      </a:lnTo>
                      <a:lnTo>
                        <a:pt x="1" y="419"/>
                      </a:lnTo>
                      <a:lnTo>
                        <a:pt x="2" y="440"/>
                      </a:lnTo>
                      <a:lnTo>
                        <a:pt x="5" y="460"/>
                      </a:lnTo>
                      <a:lnTo>
                        <a:pt x="8" y="479"/>
                      </a:lnTo>
                      <a:lnTo>
                        <a:pt x="12" y="499"/>
                      </a:lnTo>
                      <a:lnTo>
                        <a:pt x="18" y="517"/>
                      </a:lnTo>
                      <a:lnTo>
                        <a:pt x="24" y="536"/>
                      </a:lnTo>
                      <a:lnTo>
                        <a:pt x="31" y="554"/>
                      </a:lnTo>
                      <a:lnTo>
                        <a:pt x="39" y="572"/>
                      </a:lnTo>
                      <a:lnTo>
                        <a:pt x="47" y="589"/>
                      </a:lnTo>
                      <a:lnTo>
                        <a:pt x="57" y="606"/>
                      </a:lnTo>
                      <a:lnTo>
                        <a:pt x="68" y="622"/>
                      </a:lnTo>
                      <a:lnTo>
                        <a:pt x="79" y="638"/>
                      </a:lnTo>
                      <a:lnTo>
                        <a:pt x="91" y="652"/>
                      </a:lnTo>
                      <a:lnTo>
                        <a:pt x="104" y="667"/>
                      </a:lnTo>
                      <a:lnTo>
                        <a:pt x="117" y="681"/>
                      </a:lnTo>
                      <a:lnTo>
                        <a:pt x="131" y="694"/>
                      </a:lnTo>
                      <a:lnTo>
                        <a:pt x="145" y="707"/>
                      </a:lnTo>
                      <a:lnTo>
                        <a:pt x="160" y="718"/>
                      </a:lnTo>
                      <a:lnTo>
                        <a:pt x="175" y="730"/>
                      </a:lnTo>
                      <a:lnTo>
                        <a:pt x="192" y="740"/>
                      </a:lnTo>
                      <a:lnTo>
                        <a:pt x="208" y="749"/>
                      </a:lnTo>
                      <a:lnTo>
                        <a:pt x="225" y="759"/>
                      </a:lnTo>
                      <a:lnTo>
                        <a:pt x="243" y="766"/>
                      </a:lnTo>
                      <a:lnTo>
                        <a:pt x="262" y="774"/>
                      </a:lnTo>
                      <a:lnTo>
                        <a:pt x="280" y="780"/>
                      </a:lnTo>
                      <a:lnTo>
                        <a:pt x="299" y="785"/>
                      </a:lnTo>
                      <a:lnTo>
                        <a:pt x="318" y="790"/>
                      </a:lnTo>
                      <a:lnTo>
                        <a:pt x="338" y="793"/>
                      </a:lnTo>
                      <a:lnTo>
                        <a:pt x="357" y="796"/>
                      </a:lnTo>
                      <a:lnTo>
                        <a:pt x="379" y="797"/>
                      </a:lnTo>
                      <a:lnTo>
                        <a:pt x="399" y="797"/>
                      </a:lnTo>
                      <a:lnTo>
                        <a:pt x="419" y="797"/>
                      </a:lnTo>
                      <a:lnTo>
                        <a:pt x="439" y="796"/>
                      </a:lnTo>
                      <a:lnTo>
                        <a:pt x="460" y="793"/>
                      </a:lnTo>
                      <a:lnTo>
                        <a:pt x="479" y="790"/>
                      </a:lnTo>
                      <a:lnTo>
                        <a:pt x="498" y="785"/>
                      </a:lnTo>
                      <a:lnTo>
                        <a:pt x="517" y="780"/>
                      </a:lnTo>
                      <a:lnTo>
                        <a:pt x="536" y="774"/>
                      </a:lnTo>
                      <a:lnTo>
                        <a:pt x="554" y="766"/>
                      </a:lnTo>
                      <a:lnTo>
                        <a:pt x="571" y="759"/>
                      </a:lnTo>
                      <a:lnTo>
                        <a:pt x="588" y="749"/>
                      </a:lnTo>
                      <a:lnTo>
                        <a:pt x="606" y="740"/>
                      </a:lnTo>
                      <a:lnTo>
                        <a:pt x="622" y="730"/>
                      </a:lnTo>
                      <a:lnTo>
                        <a:pt x="637" y="718"/>
                      </a:lnTo>
                      <a:lnTo>
                        <a:pt x="652" y="707"/>
                      </a:lnTo>
                      <a:lnTo>
                        <a:pt x="667" y="694"/>
                      </a:lnTo>
                      <a:lnTo>
                        <a:pt x="681" y="681"/>
                      </a:lnTo>
                      <a:lnTo>
                        <a:pt x="694" y="667"/>
                      </a:lnTo>
                      <a:lnTo>
                        <a:pt x="707" y="652"/>
                      </a:lnTo>
                      <a:lnTo>
                        <a:pt x="718" y="638"/>
                      </a:lnTo>
                      <a:lnTo>
                        <a:pt x="729" y="622"/>
                      </a:lnTo>
                      <a:lnTo>
                        <a:pt x="740" y="606"/>
                      </a:lnTo>
                      <a:lnTo>
                        <a:pt x="749" y="589"/>
                      </a:lnTo>
                      <a:lnTo>
                        <a:pt x="758" y="572"/>
                      </a:lnTo>
                      <a:lnTo>
                        <a:pt x="766" y="554"/>
                      </a:lnTo>
                      <a:lnTo>
                        <a:pt x="774" y="536"/>
                      </a:lnTo>
                      <a:lnTo>
                        <a:pt x="780" y="517"/>
                      </a:lnTo>
                      <a:lnTo>
                        <a:pt x="786" y="499"/>
                      </a:lnTo>
                      <a:lnTo>
                        <a:pt x="790" y="479"/>
                      </a:lnTo>
                      <a:lnTo>
                        <a:pt x="793" y="460"/>
                      </a:lnTo>
                      <a:lnTo>
                        <a:pt x="795" y="440"/>
                      </a:lnTo>
                      <a:lnTo>
                        <a:pt x="797" y="419"/>
                      </a:lnTo>
                      <a:lnTo>
                        <a:pt x="797" y="399"/>
                      </a:lnTo>
                      <a:close/>
                      <a:moveTo>
                        <a:pt x="760" y="399"/>
                      </a:moveTo>
                      <a:lnTo>
                        <a:pt x="759" y="417"/>
                      </a:lnTo>
                      <a:lnTo>
                        <a:pt x="758" y="436"/>
                      </a:lnTo>
                      <a:lnTo>
                        <a:pt x="756" y="454"/>
                      </a:lnTo>
                      <a:lnTo>
                        <a:pt x="753" y="471"/>
                      </a:lnTo>
                      <a:lnTo>
                        <a:pt x="748" y="490"/>
                      </a:lnTo>
                      <a:lnTo>
                        <a:pt x="743" y="507"/>
                      </a:lnTo>
                      <a:lnTo>
                        <a:pt x="738" y="523"/>
                      </a:lnTo>
                      <a:lnTo>
                        <a:pt x="731" y="540"/>
                      </a:lnTo>
                      <a:lnTo>
                        <a:pt x="724" y="556"/>
                      </a:lnTo>
                      <a:lnTo>
                        <a:pt x="716" y="570"/>
                      </a:lnTo>
                      <a:lnTo>
                        <a:pt x="708" y="586"/>
                      </a:lnTo>
                      <a:lnTo>
                        <a:pt x="698" y="600"/>
                      </a:lnTo>
                      <a:lnTo>
                        <a:pt x="688" y="615"/>
                      </a:lnTo>
                      <a:lnTo>
                        <a:pt x="677" y="628"/>
                      </a:lnTo>
                      <a:lnTo>
                        <a:pt x="666" y="642"/>
                      </a:lnTo>
                      <a:lnTo>
                        <a:pt x="653" y="655"/>
                      </a:lnTo>
                      <a:lnTo>
                        <a:pt x="642" y="666"/>
                      </a:lnTo>
                      <a:lnTo>
                        <a:pt x="628" y="677"/>
                      </a:lnTo>
                      <a:lnTo>
                        <a:pt x="615" y="689"/>
                      </a:lnTo>
                      <a:lnTo>
                        <a:pt x="600" y="698"/>
                      </a:lnTo>
                      <a:lnTo>
                        <a:pt x="586" y="708"/>
                      </a:lnTo>
                      <a:lnTo>
                        <a:pt x="570" y="716"/>
                      </a:lnTo>
                      <a:lnTo>
                        <a:pt x="555" y="724"/>
                      </a:lnTo>
                      <a:lnTo>
                        <a:pt x="540" y="731"/>
                      </a:lnTo>
                      <a:lnTo>
                        <a:pt x="522" y="738"/>
                      </a:lnTo>
                      <a:lnTo>
                        <a:pt x="506" y="744"/>
                      </a:lnTo>
                      <a:lnTo>
                        <a:pt x="488" y="748"/>
                      </a:lnTo>
                      <a:lnTo>
                        <a:pt x="471" y="752"/>
                      </a:lnTo>
                      <a:lnTo>
                        <a:pt x="453" y="756"/>
                      </a:lnTo>
                      <a:lnTo>
                        <a:pt x="435" y="758"/>
                      </a:lnTo>
                      <a:lnTo>
                        <a:pt x="417" y="759"/>
                      </a:lnTo>
                      <a:lnTo>
                        <a:pt x="399" y="760"/>
                      </a:lnTo>
                      <a:lnTo>
                        <a:pt x="380" y="759"/>
                      </a:lnTo>
                      <a:lnTo>
                        <a:pt x="362" y="758"/>
                      </a:lnTo>
                      <a:lnTo>
                        <a:pt x="344" y="756"/>
                      </a:lnTo>
                      <a:lnTo>
                        <a:pt x="325" y="752"/>
                      </a:lnTo>
                      <a:lnTo>
                        <a:pt x="308" y="748"/>
                      </a:lnTo>
                      <a:lnTo>
                        <a:pt x="291" y="744"/>
                      </a:lnTo>
                      <a:lnTo>
                        <a:pt x="274" y="738"/>
                      </a:lnTo>
                      <a:lnTo>
                        <a:pt x="258" y="731"/>
                      </a:lnTo>
                      <a:lnTo>
                        <a:pt x="242" y="724"/>
                      </a:lnTo>
                      <a:lnTo>
                        <a:pt x="226" y="716"/>
                      </a:lnTo>
                      <a:lnTo>
                        <a:pt x="211" y="708"/>
                      </a:lnTo>
                      <a:lnTo>
                        <a:pt x="197" y="698"/>
                      </a:lnTo>
                      <a:lnTo>
                        <a:pt x="183" y="689"/>
                      </a:lnTo>
                      <a:lnTo>
                        <a:pt x="169" y="677"/>
                      </a:lnTo>
                      <a:lnTo>
                        <a:pt x="156" y="666"/>
                      </a:lnTo>
                      <a:lnTo>
                        <a:pt x="143" y="655"/>
                      </a:lnTo>
                      <a:lnTo>
                        <a:pt x="132" y="642"/>
                      </a:lnTo>
                      <a:lnTo>
                        <a:pt x="120" y="628"/>
                      </a:lnTo>
                      <a:lnTo>
                        <a:pt x="109" y="615"/>
                      </a:lnTo>
                      <a:lnTo>
                        <a:pt x="100" y="600"/>
                      </a:lnTo>
                      <a:lnTo>
                        <a:pt x="90" y="586"/>
                      </a:lnTo>
                      <a:lnTo>
                        <a:pt x="82" y="570"/>
                      </a:lnTo>
                      <a:lnTo>
                        <a:pt x="73" y="556"/>
                      </a:lnTo>
                      <a:lnTo>
                        <a:pt x="67" y="540"/>
                      </a:lnTo>
                      <a:lnTo>
                        <a:pt x="59" y="523"/>
                      </a:lnTo>
                      <a:lnTo>
                        <a:pt x="54" y="507"/>
                      </a:lnTo>
                      <a:lnTo>
                        <a:pt x="50" y="490"/>
                      </a:lnTo>
                      <a:lnTo>
                        <a:pt x="45" y="471"/>
                      </a:lnTo>
                      <a:lnTo>
                        <a:pt x="42" y="454"/>
                      </a:lnTo>
                      <a:lnTo>
                        <a:pt x="40" y="436"/>
                      </a:lnTo>
                      <a:lnTo>
                        <a:pt x="38" y="417"/>
                      </a:lnTo>
                      <a:lnTo>
                        <a:pt x="38" y="399"/>
                      </a:lnTo>
                      <a:lnTo>
                        <a:pt x="38" y="380"/>
                      </a:lnTo>
                      <a:lnTo>
                        <a:pt x="40" y="362"/>
                      </a:lnTo>
                      <a:lnTo>
                        <a:pt x="42" y="344"/>
                      </a:lnTo>
                      <a:lnTo>
                        <a:pt x="45" y="327"/>
                      </a:lnTo>
                      <a:lnTo>
                        <a:pt x="50" y="309"/>
                      </a:lnTo>
                      <a:lnTo>
                        <a:pt x="54" y="292"/>
                      </a:lnTo>
                      <a:lnTo>
                        <a:pt x="59" y="275"/>
                      </a:lnTo>
                      <a:lnTo>
                        <a:pt x="67" y="259"/>
                      </a:lnTo>
                      <a:lnTo>
                        <a:pt x="73" y="243"/>
                      </a:lnTo>
                      <a:lnTo>
                        <a:pt x="82" y="227"/>
                      </a:lnTo>
                      <a:lnTo>
                        <a:pt x="90" y="212"/>
                      </a:lnTo>
                      <a:lnTo>
                        <a:pt x="100" y="197"/>
                      </a:lnTo>
                      <a:lnTo>
                        <a:pt x="109" y="183"/>
                      </a:lnTo>
                      <a:lnTo>
                        <a:pt x="120" y="169"/>
                      </a:lnTo>
                      <a:lnTo>
                        <a:pt x="132" y="156"/>
                      </a:lnTo>
                      <a:lnTo>
                        <a:pt x="143" y="144"/>
                      </a:lnTo>
                      <a:lnTo>
                        <a:pt x="156" y="132"/>
                      </a:lnTo>
                      <a:lnTo>
                        <a:pt x="169" y="120"/>
                      </a:lnTo>
                      <a:lnTo>
                        <a:pt x="183" y="110"/>
                      </a:lnTo>
                      <a:lnTo>
                        <a:pt x="197" y="100"/>
                      </a:lnTo>
                      <a:lnTo>
                        <a:pt x="211" y="90"/>
                      </a:lnTo>
                      <a:lnTo>
                        <a:pt x="226" y="82"/>
                      </a:lnTo>
                      <a:lnTo>
                        <a:pt x="242" y="73"/>
                      </a:lnTo>
                      <a:lnTo>
                        <a:pt x="258" y="67"/>
                      </a:lnTo>
                      <a:lnTo>
                        <a:pt x="274" y="61"/>
                      </a:lnTo>
                      <a:lnTo>
                        <a:pt x="291" y="54"/>
                      </a:lnTo>
                      <a:lnTo>
                        <a:pt x="308" y="50"/>
                      </a:lnTo>
                      <a:lnTo>
                        <a:pt x="325" y="46"/>
                      </a:lnTo>
                      <a:lnTo>
                        <a:pt x="344" y="42"/>
                      </a:lnTo>
                      <a:lnTo>
                        <a:pt x="362" y="40"/>
                      </a:lnTo>
                      <a:lnTo>
                        <a:pt x="380" y="38"/>
                      </a:lnTo>
                      <a:lnTo>
                        <a:pt x="399" y="38"/>
                      </a:lnTo>
                      <a:lnTo>
                        <a:pt x="417" y="38"/>
                      </a:lnTo>
                      <a:lnTo>
                        <a:pt x="435" y="40"/>
                      </a:lnTo>
                      <a:lnTo>
                        <a:pt x="453" y="42"/>
                      </a:lnTo>
                      <a:lnTo>
                        <a:pt x="471" y="46"/>
                      </a:lnTo>
                      <a:lnTo>
                        <a:pt x="488" y="50"/>
                      </a:lnTo>
                      <a:lnTo>
                        <a:pt x="506" y="54"/>
                      </a:lnTo>
                      <a:lnTo>
                        <a:pt x="522" y="61"/>
                      </a:lnTo>
                      <a:lnTo>
                        <a:pt x="540" y="67"/>
                      </a:lnTo>
                      <a:lnTo>
                        <a:pt x="555" y="73"/>
                      </a:lnTo>
                      <a:lnTo>
                        <a:pt x="570" y="82"/>
                      </a:lnTo>
                      <a:lnTo>
                        <a:pt x="586" y="90"/>
                      </a:lnTo>
                      <a:lnTo>
                        <a:pt x="600" y="100"/>
                      </a:lnTo>
                      <a:lnTo>
                        <a:pt x="615" y="110"/>
                      </a:lnTo>
                      <a:lnTo>
                        <a:pt x="628" y="120"/>
                      </a:lnTo>
                      <a:lnTo>
                        <a:pt x="642" y="132"/>
                      </a:lnTo>
                      <a:lnTo>
                        <a:pt x="653" y="144"/>
                      </a:lnTo>
                      <a:lnTo>
                        <a:pt x="666" y="156"/>
                      </a:lnTo>
                      <a:lnTo>
                        <a:pt x="677" y="169"/>
                      </a:lnTo>
                      <a:lnTo>
                        <a:pt x="688" y="183"/>
                      </a:lnTo>
                      <a:lnTo>
                        <a:pt x="698" y="197"/>
                      </a:lnTo>
                      <a:lnTo>
                        <a:pt x="708" y="212"/>
                      </a:lnTo>
                      <a:lnTo>
                        <a:pt x="716" y="227"/>
                      </a:lnTo>
                      <a:lnTo>
                        <a:pt x="724" y="243"/>
                      </a:lnTo>
                      <a:lnTo>
                        <a:pt x="731" y="259"/>
                      </a:lnTo>
                      <a:lnTo>
                        <a:pt x="738" y="275"/>
                      </a:lnTo>
                      <a:lnTo>
                        <a:pt x="743" y="292"/>
                      </a:lnTo>
                      <a:lnTo>
                        <a:pt x="748" y="309"/>
                      </a:lnTo>
                      <a:lnTo>
                        <a:pt x="753" y="327"/>
                      </a:lnTo>
                      <a:lnTo>
                        <a:pt x="756" y="344"/>
                      </a:lnTo>
                      <a:lnTo>
                        <a:pt x="758" y="362"/>
                      </a:lnTo>
                      <a:lnTo>
                        <a:pt x="759" y="380"/>
                      </a:lnTo>
                      <a:lnTo>
                        <a:pt x="760" y="399"/>
                      </a:lnTo>
                      <a:close/>
                    </a:path>
                  </a:pathLst>
                </a:custGeom>
                <a:solidFill>
                  <a:srgbClr val="71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4" name="Freeform 8180">
                  <a:extLst>
                    <a:ext uri="{FF2B5EF4-FFF2-40B4-BE49-F238E27FC236}">
                      <a16:creationId xmlns:a16="http://schemas.microsoft.com/office/drawing/2014/main" xmlns="" id="{010099DA-71E9-4778-A783-F70C13BEB1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7" y="1440"/>
                  <a:ext cx="76" cy="76"/>
                </a:xfrm>
                <a:custGeom>
                  <a:avLst/>
                  <a:gdLst>
                    <a:gd name="T0" fmla="*/ 752 w 760"/>
                    <a:gd name="T1" fmla="*/ 303 h 760"/>
                    <a:gd name="T2" fmla="*/ 722 w 760"/>
                    <a:gd name="T3" fmla="*/ 215 h 760"/>
                    <a:gd name="T4" fmla="*/ 673 w 760"/>
                    <a:gd name="T5" fmla="*/ 138 h 760"/>
                    <a:gd name="T6" fmla="*/ 607 w 760"/>
                    <a:gd name="T7" fmla="*/ 76 h 760"/>
                    <a:gd name="T8" fmla="*/ 528 w 760"/>
                    <a:gd name="T9" fmla="*/ 30 h 760"/>
                    <a:gd name="T10" fmla="*/ 437 w 760"/>
                    <a:gd name="T11" fmla="*/ 4 h 760"/>
                    <a:gd name="T12" fmla="*/ 341 w 760"/>
                    <a:gd name="T13" fmla="*/ 2 h 760"/>
                    <a:gd name="T14" fmla="*/ 249 w 760"/>
                    <a:gd name="T15" fmla="*/ 23 h 760"/>
                    <a:gd name="T16" fmla="*/ 167 w 760"/>
                    <a:gd name="T17" fmla="*/ 65 h 760"/>
                    <a:gd name="T18" fmla="*/ 99 w 760"/>
                    <a:gd name="T19" fmla="*/ 125 h 760"/>
                    <a:gd name="T20" fmla="*/ 46 w 760"/>
                    <a:gd name="T21" fmla="*/ 199 h 760"/>
                    <a:gd name="T22" fmla="*/ 11 w 760"/>
                    <a:gd name="T23" fmla="*/ 285 h 760"/>
                    <a:gd name="T24" fmla="*/ 0 w 760"/>
                    <a:gd name="T25" fmla="*/ 380 h 760"/>
                    <a:gd name="T26" fmla="*/ 11 w 760"/>
                    <a:gd name="T27" fmla="*/ 475 h 760"/>
                    <a:gd name="T28" fmla="*/ 46 w 760"/>
                    <a:gd name="T29" fmla="*/ 561 h 760"/>
                    <a:gd name="T30" fmla="*/ 99 w 760"/>
                    <a:gd name="T31" fmla="*/ 636 h 760"/>
                    <a:gd name="T32" fmla="*/ 167 w 760"/>
                    <a:gd name="T33" fmla="*/ 695 h 760"/>
                    <a:gd name="T34" fmla="*/ 249 w 760"/>
                    <a:gd name="T35" fmla="*/ 737 h 760"/>
                    <a:gd name="T36" fmla="*/ 341 w 760"/>
                    <a:gd name="T37" fmla="*/ 758 h 760"/>
                    <a:gd name="T38" fmla="*/ 437 w 760"/>
                    <a:gd name="T39" fmla="*/ 756 h 760"/>
                    <a:gd name="T40" fmla="*/ 528 w 760"/>
                    <a:gd name="T41" fmla="*/ 730 h 760"/>
                    <a:gd name="T42" fmla="*/ 607 w 760"/>
                    <a:gd name="T43" fmla="*/ 685 h 760"/>
                    <a:gd name="T44" fmla="*/ 673 w 760"/>
                    <a:gd name="T45" fmla="*/ 622 h 760"/>
                    <a:gd name="T46" fmla="*/ 722 w 760"/>
                    <a:gd name="T47" fmla="*/ 545 h 760"/>
                    <a:gd name="T48" fmla="*/ 752 w 760"/>
                    <a:gd name="T49" fmla="*/ 457 h 760"/>
                    <a:gd name="T50" fmla="*/ 722 w 760"/>
                    <a:gd name="T51" fmla="*/ 380 h 760"/>
                    <a:gd name="T52" fmla="*/ 711 w 760"/>
                    <a:gd name="T53" fmla="*/ 465 h 760"/>
                    <a:gd name="T54" fmla="*/ 680 w 760"/>
                    <a:gd name="T55" fmla="*/ 543 h 760"/>
                    <a:gd name="T56" fmla="*/ 632 w 760"/>
                    <a:gd name="T57" fmla="*/ 610 h 760"/>
                    <a:gd name="T58" fmla="*/ 571 w 760"/>
                    <a:gd name="T59" fmla="*/ 663 h 760"/>
                    <a:gd name="T60" fmla="*/ 497 w 760"/>
                    <a:gd name="T61" fmla="*/ 702 h 760"/>
                    <a:gd name="T62" fmla="*/ 415 w 760"/>
                    <a:gd name="T63" fmla="*/ 720 h 760"/>
                    <a:gd name="T64" fmla="*/ 328 w 760"/>
                    <a:gd name="T65" fmla="*/ 718 h 760"/>
                    <a:gd name="T66" fmla="*/ 247 w 760"/>
                    <a:gd name="T67" fmla="*/ 695 h 760"/>
                    <a:gd name="T68" fmla="*/ 175 w 760"/>
                    <a:gd name="T69" fmla="*/ 654 h 760"/>
                    <a:gd name="T70" fmla="*/ 116 w 760"/>
                    <a:gd name="T71" fmla="*/ 597 h 760"/>
                    <a:gd name="T72" fmla="*/ 71 w 760"/>
                    <a:gd name="T73" fmla="*/ 528 h 760"/>
                    <a:gd name="T74" fmla="*/ 44 w 760"/>
                    <a:gd name="T75" fmla="*/ 449 h 760"/>
                    <a:gd name="T76" fmla="*/ 38 w 760"/>
                    <a:gd name="T77" fmla="*/ 362 h 760"/>
                    <a:gd name="T78" fmla="*/ 53 w 760"/>
                    <a:gd name="T79" fmla="*/ 278 h 760"/>
                    <a:gd name="T80" fmla="*/ 87 w 760"/>
                    <a:gd name="T81" fmla="*/ 202 h 760"/>
                    <a:gd name="T82" fmla="*/ 138 w 760"/>
                    <a:gd name="T83" fmla="*/ 138 h 760"/>
                    <a:gd name="T84" fmla="*/ 202 w 760"/>
                    <a:gd name="T85" fmla="*/ 87 h 760"/>
                    <a:gd name="T86" fmla="*/ 278 w 760"/>
                    <a:gd name="T87" fmla="*/ 53 h 760"/>
                    <a:gd name="T88" fmla="*/ 362 w 760"/>
                    <a:gd name="T89" fmla="*/ 38 h 760"/>
                    <a:gd name="T90" fmla="*/ 448 w 760"/>
                    <a:gd name="T91" fmla="*/ 45 h 760"/>
                    <a:gd name="T92" fmla="*/ 528 w 760"/>
                    <a:gd name="T93" fmla="*/ 71 h 760"/>
                    <a:gd name="T94" fmla="*/ 597 w 760"/>
                    <a:gd name="T95" fmla="*/ 116 h 760"/>
                    <a:gd name="T96" fmla="*/ 654 w 760"/>
                    <a:gd name="T97" fmla="*/ 176 h 760"/>
                    <a:gd name="T98" fmla="*/ 695 w 760"/>
                    <a:gd name="T99" fmla="*/ 247 h 760"/>
                    <a:gd name="T100" fmla="*/ 718 w 760"/>
                    <a:gd name="T101" fmla="*/ 328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0" h="760">
                      <a:moveTo>
                        <a:pt x="760" y="380"/>
                      </a:moveTo>
                      <a:lnTo>
                        <a:pt x="759" y="361"/>
                      </a:lnTo>
                      <a:lnTo>
                        <a:pt x="758" y="341"/>
                      </a:lnTo>
                      <a:lnTo>
                        <a:pt x="755" y="323"/>
                      </a:lnTo>
                      <a:lnTo>
                        <a:pt x="752" y="303"/>
                      </a:lnTo>
                      <a:lnTo>
                        <a:pt x="747" y="285"/>
                      </a:lnTo>
                      <a:lnTo>
                        <a:pt x="743" y="267"/>
                      </a:lnTo>
                      <a:lnTo>
                        <a:pt x="737" y="249"/>
                      </a:lnTo>
                      <a:lnTo>
                        <a:pt x="730" y="232"/>
                      </a:lnTo>
                      <a:lnTo>
                        <a:pt x="722" y="215"/>
                      </a:lnTo>
                      <a:lnTo>
                        <a:pt x="713" y="199"/>
                      </a:lnTo>
                      <a:lnTo>
                        <a:pt x="705" y="183"/>
                      </a:lnTo>
                      <a:lnTo>
                        <a:pt x="695" y="167"/>
                      </a:lnTo>
                      <a:lnTo>
                        <a:pt x="685" y="152"/>
                      </a:lnTo>
                      <a:lnTo>
                        <a:pt x="673" y="138"/>
                      </a:lnTo>
                      <a:lnTo>
                        <a:pt x="661" y="125"/>
                      </a:lnTo>
                      <a:lnTo>
                        <a:pt x="648" y="112"/>
                      </a:lnTo>
                      <a:lnTo>
                        <a:pt x="636" y="99"/>
                      </a:lnTo>
                      <a:lnTo>
                        <a:pt x="622" y="87"/>
                      </a:lnTo>
                      <a:lnTo>
                        <a:pt x="607" y="76"/>
                      </a:lnTo>
                      <a:lnTo>
                        <a:pt x="592" y="65"/>
                      </a:lnTo>
                      <a:lnTo>
                        <a:pt x="577" y="55"/>
                      </a:lnTo>
                      <a:lnTo>
                        <a:pt x="561" y="46"/>
                      </a:lnTo>
                      <a:lnTo>
                        <a:pt x="544" y="37"/>
                      </a:lnTo>
                      <a:lnTo>
                        <a:pt x="528" y="30"/>
                      </a:lnTo>
                      <a:lnTo>
                        <a:pt x="510" y="23"/>
                      </a:lnTo>
                      <a:lnTo>
                        <a:pt x="493" y="17"/>
                      </a:lnTo>
                      <a:lnTo>
                        <a:pt x="475" y="12"/>
                      </a:lnTo>
                      <a:lnTo>
                        <a:pt x="457" y="8"/>
                      </a:lnTo>
                      <a:lnTo>
                        <a:pt x="437" y="4"/>
                      </a:lnTo>
                      <a:lnTo>
                        <a:pt x="418" y="2"/>
                      </a:lnTo>
                      <a:lnTo>
                        <a:pt x="399" y="1"/>
                      </a:lnTo>
                      <a:lnTo>
                        <a:pt x="380" y="0"/>
                      </a:lnTo>
                      <a:lnTo>
                        <a:pt x="360" y="1"/>
                      </a:lnTo>
                      <a:lnTo>
                        <a:pt x="341" y="2"/>
                      </a:lnTo>
                      <a:lnTo>
                        <a:pt x="321" y="4"/>
                      </a:lnTo>
                      <a:lnTo>
                        <a:pt x="303" y="8"/>
                      </a:lnTo>
                      <a:lnTo>
                        <a:pt x="285" y="12"/>
                      </a:lnTo>
                      <a:lnTo>
                        <a:pt x="267" y="17"/>
                      </a:lnTo>
                      <a:lnTo>
                        <a:pt x="249" y="23"/>
                      </a:lnTo>
                      <a:lnTo>
                        <a:pt x="232" y="30"/>
                      </a:lnTo>
                      <a:lnTo>
                        <a:pt x="215" y="37"/>
                      </a:lnTo>
                      <a:lnTo>
                        <a:pt x="199" y="46"/>
                      </a:lnTo>
                      <a:lnTo>
                        <a:pt x="183" y="55"/>
                      </a:lnTo>
                      <a:lnTo>
                        <a:pt x="167" y="65"/>
                      </a:lnTo>
                      <a:lnTo>
                        <a:pt x="152" y="76"/>
                      </a:lnTo>
                      <a:lnTo>
                        <a:pt x="138" y="87"/>
                      </a:lnTo>
                      <a:lnTo>
                        <a:pt x="124" y="99"/>
                      </a:lnTo>
                      <a:lnTo>
                        <a:pt x="112" y="112"/>
                      </a:lnTo>
                      <a:lnTo>
                        <a:pt x="99" y="125"/>
                      </a:lnTo>
                      <a:lnTo>
                        <a:pt x="87" y="138"/>
                      </a:lnTo>
                      <a:lnTo>
                        <a:pt x="75" y="152"/>
                      </a:lnTo>
                      <a:lnTo>
                        <a:pt x="65" y="167"/>
                      </a:lnTo>
                      <a:lnTo>
                        <a:pt x="55" y="183"/>
                      </a:lnTo>
                      <a:lnTo>
                        <a:pt x="46" y="199"/>
                      </a:lnTo>
                      <a:lnTo>
                        <a:pt x="37" y="215"/>
                      </a:lnTo>
                      <a:lnTo>
                        <a:pt x="30" y="232"/>
                      </a:lnTo>
                      <a:lnTo>
                        <a:pt x="23" y="249"/>
                      </a:lnTo>
                      <a:lnTo>
                        <a:pt x="17" y="267"/>
                      </a:lnTo>
                      <a:lnTo>
                        <a:pt x="11" y="285"/>
                      </a:lnTo>
                      <a:lnTo>
                        <a:pt x="7" y="303"/>
                      </a:lnTo>
                      <a:lnTo>
                        <a:pt x="4" y="323"/>
                      </a:lnTo>
                      <a:lnTo>
                        <a:pt x="2" y="341"/>
                      </a:lnTo>
                      <a:lnTo>
                        <a:pt x="1" y="361"/>
                      </a:lnTo>
                      <a:lnTo>
                        <a:pt x="0" y="380"/>
                      </a:lnTo>
                      <a:lnTo>
                        <a:pt x="1" y="399"/>
                      </a:lnTo>
                      <a:lnTo>
                        <a:pt x="2" y="418"/>
                      </a:lnTo>
                      <a:lnTo>
                        <a:pt x="4" y="438"/>
                      </a:lnTo>
                      <a:lnTo>
                        <a:pt x="7" y="457"/>
                      </a:lnTo>
                      <a:lnTo>
                        <a:pt x="11" y="475"/>
                      </a:lnTo>
                      <a:lnTo>
                        <a:pt x="17" y="493"/>
                      </a:lnTo>
                      <a:lnTo>
                        <a:pt x="23" y="511"/>
                      </a:lnTo>
                      <a:lnTo>
                        <a:pt x="30" y="528"/>
                      </a:lnTo>
                      <a:lnTo>
                        <a:pt x="37" y="545"/>
                      </a:lnTo>
                      <a:lnTo>
                        <a:pt x="46" y="561"/>
                      </a:lnTo>
                      <a:lnTo>
                        <a:pt x="55" y="577"/>
                      </a:lnTo>
                      <a:lnTo>
                        <a:pt x="65" y="592"/>
                      </a:lnTo>
                      <a:lnTo>
                        <a:pt x="75" y="607"/>
                      </a:lnTo>
                      <a:lnTo>
                        <a:pt x="87" y="622"/>
                      </a:lnTo>
                      <a:lnTo>
                        <a:pt x="99" y="636"/>
                      </a:lnTo>
                      <a:lnTo>
                        <a:pt x="112" y="648"/>
                      </a:lnTo>
                      <a:lnTo>
                        <a:pt x="124" y="661"/>
                      </a:lnTo>
                      <a:lnTo>
                        <a:pt x="138" y="673"/>
                      </a:lnTo>
                      <a:lnTo>
                        <a:pt x="152" y="685"/>
                      </a:lnTo>
                      <a:lnTo>
                        <a:pt x="167" y="695"/>
                      </a:lnTo>
                      <a:lnTo>
                        <a:pt x="183" y="705"/>
                      </a:lnTo>
                      <a:lnTo>
                        <a:pt x="199" y="714"/>
                      </a:lnTo>
                      <a:lnTo>
                        <a:pt x="215" y="722"/>
                      </a:lnTo>
                      <a:lnTo>
                        <a:pt x="232" y="730"/>
                      </a:lnTo>
                      <a:lnTo>
                        <a:pt x="249" y="737"/>
                      </a:lnTo>
                      <a:lnTo>
                        <a:pt x="267" y="743"/>
                      </a:lnTo>
                      <a:lnTo>
                        <a:pt x="285" y="747"/>
                      </a:lnTo>
                      <a:lnTo>
                        <a:pt x="303" y="752"/>
                      </a:lnTo>
                      <a:lnTo>
                        <a:pt x="321" y="756"/>
                      </a:lnTo>
                      <a:lnTo>
                        <a:pt x="341" y="758"/>
                      </a:lnTo>
                      <a:lnTo>
                        <a:pt x="360" y="759"/>
                      </a:lnTo>
                      <a:lnTo>
                        <a:pt x="380" y="760"/>
                      </a:lnTo>
                      <a:lnTo>
                        <a:pt x="399" y="759"/>
                      </a:lnTo>
                      <a:lnTo>
                        <a:pt x="418" y="758"/>
                      </a:lnTo>
                      <a:lnTo>
                        <a:pt x="437" y="756"/>
                      </a:lnTo>
                      <a:lnTo>
                        <a:pt x="457" y="752"/>
                      </a:lnTo>
                      <a:lnTo>
                        <a:pt x="475" y="747"/>
                      </a:lnTo>
                      <a:lnTo>
                        <a:pt x="493" y="743"/>
                      </a:lnTo>
                      <a:lnTo>
                        <a:pt x="510" y="737"/>
                      </a:lnTo>
                      <a:lnTo>
                        <a:pt x="528" y="730"/>
                      </a:lnTo>
                      <a:lnTo>
                        <a:pt x="544" y="722"/>
                      </a:lnTo>
                      <a:lnTo>
                        <a:pt x="561" y="714"/>
                      </a:lnTo>
                      <a:lnTo>
                        <a:pt x="577" y="705"/>
                      </a:lnTo>
                      <a:lnTo>
                        <a:pt x="592" y="695"/>
                      </a:lnTo>
                      <a:lnTo>
                        <a:pt x="607" y="685"/>
                      </a:lnTo>
                      <a:lnTo>
                        <a:pt x="622" y="673"/>
                      </a:lnTo>
                      <a:lnTo>
                        <a:pt x="636" y="661"/>
                      </a:lnTo>
                      <a:lnTo>
                        <a:pt x="648" y="648"/>
                      </a:lnTo>
                      <a:lnTo>
                        <a:pt x="661" y="636"/>
                      </a:lnTo>
                      <a:lnTo>
                        <a:pt x="673" y="622"/>
                      </a:lnTo>
                      <a:lnTo>
                        <a:pt x="685" y="607"/>
                      </a:lnTo>
                      <a:lnTo>
                        <a:pt x="695" y="592"/>
                      </a:lnTo>
                      <a:lnTo>
                        <a:pt x="705" y="577"/>
                      </a:lnTo>
                      <a:lnTo>
                        <a:pt x="713" y="561"/>
                      </a:lnTo>
                      <a:lnTo>
                        <a:pt x="722" y="545"/>
                      </a:lnTo>
                      <a:lnTo>
                        <a:pt x="730" y="528"/>
                      </a:lnTo>
                      <a:lnTo>
                        <a:pt x="737" y="511"/>
                      </a:lnTo>
                      <a:lnTo>
                        <a:pt x="743" y="493"/>
                      </a:lnTo>
                      <a:lnTo>
                        <a:pt x="747" y="475"/>
                      </a:lnTo>
                      <a:lnTo>
                        <a:pt x="752" y="457"/>
                      </a:lnTo>
                      <a:lnTo>
                        <a:pt x="755" y="438"/>
                      </a:lnTo>
                      <a:lnTo>
                        <a:pt x="758" y="418"/>
                      </a:lnTo>
                      <a:lnTo>
                        <a:pt x="759" y="399"/>
                      </a:lnTo>
                      <a:lnTo>
                        <a:pt x="760" y="380"/>
                      </a:lnTo>
                      <a:close/>
                      <a:moveTo>
                        <a:pt x="722" y="380"/>
                      </a:moveTo>
                      <a:lnTo>
                        <a:pt x="721" y="397"/>
                      </a:lnTo>
                      <a:lnTo>
                        <a:pt x="720" y="415"/>
                      </a:lnTo>
                      <a:lnTo>
                        <a:pt x="718" y="432"/>
                      </a:lnTo>
                      <a:lnTo>
                        <a:pt x="714" y="449"/>
                      </a:lnTo>
                      <a:lnTo>
                        <a:pt x="711" y="465"/>
                      </a:lnTo>
                      <a:lnTo>
                        <a:pt x="706" y="481"/>
                      </a:lnTo>
                      <a:lnTo>
                        <a:pt x="700" y="497"/>
                      </a:lnTo>
                      <a:lnTo>
                        <a:pt x="695" y="513"/>
                      </a:lnTo>
                      <a:lnTo>
                        <a:pt x="688" y="528"/>
                      </a:lnTo>
                      <a:lnTo>
                        <a:pt x="680" y="543"/>
                      </a:lnTo>
                      <a:lnTo>
                        <a:pt x="672" y="557"/>
                      </a:lnTo>
                      <a:lnTo>
                        <a:pt x="663" y="571"/>
                      </a:lnTo>
                      <a:lnTo>
                        <a:pt x="654" y="584"/>
                      </a:lnTo>
                      <a:lnTo>
                        <a:pt x="644" y="597"/>
                      </a:lnTo>
                      <a:lnTo>
                        <a:pt x="632" y="610"/>
                      </a:lnTo>
                      <a:lnTo>
                        <a:pt x="622" y="622"/>
                      </a:lnTo>
                      <a:lnTo>
                        <a:pt x="610" y="633"/>
                      </a:lnTo>
                      <a:lnTo>
                        <a:pt x="597" y="644"/>
                      </a:lnTo>
                      <a:lnTo>
                        <a:pt x="584" y="654"/>
                      </a:lnTo>
                      <a:lnTo>
                        <a:pt x="571" y="663"/>
                      </a:lnTo>
                      <a:lnTo>
                        <a:pt x="557" y="672"/>
                      </a:lnTo>
                      <a:lnTo>
                        <a:pt x="543" y="680"/>
                      </a:lnTo>
                      <a:lnTo>
                        <a:pt x="528" y="688"/>
                      </a:lnTo>
                      <a:lnTo>
                        <a:pt x="513" y="695"/>
                      </a:lnTo>
                      <a:lnTo>
                        <a:pt x="497" y="702"/>
                      </a:lnTo>
                      <a:lnTo>
                        <a:pt x="481" y="707"/>
                      </a:lnTo>
                      <a:lnTo>
                        <a:pt x="465" y="711"/>
                      </a:lnTo>
                      <a:lnTo>
                        <a:pt x="448" y="714"/>
                      </a:lnTo>
                      <a:lnTo>
                        <a:pt x="432" y="718"/>
                      </a:lnTo>
                      <a:lnTo>
                        <a:pt x="415" y="720"/>
                      </a:lnTo>
                      <a:lnTo>
                        <a:pt x="397" y="722"/>
                      </a:lnTo>
                      <a:lnTo>
                        <a:pt x="380" y="722"/>
                      </a:lnTo>
                      <a:lnTo>
                        <a:pt x="362" y="722"/>
                      </a:lnTo>
                      <a:lnTo>
                        <a:pt x="345" y="720"/>
                      </a:lnTo>
                      <a:lnTo>
                        <a:pt x="328" y="718"/>
                      </a:lnTo>
                      <a:lnTo>
                        <a:pt x="311" y="714"/>
                      </a:lnTo>
                      <a:lnTo>
                        <a:pt x="295" y="711"/>
                      </a:lnTo>
                      <a:lnTo>
                        <a:pt x="278" y="707"/>
                      </a:lnTo>
                      <a:lnTo>
                        <a:pt x="262" y="702"/>
                      </a:lnTo>
                      <a:lnTo>
                        <a:pt x="247" y="695"/>
                      </a:lnTo>
                      <a:lnTo>
                        <a:pt x="232" y="688"/>
                      </a:lnTo>
                      <a:lnTo>
                        <a:pt x="217" y="680"/>
                      </a:lnTo>
                      <a:lnTo>
                        <a:pt x="202" y="672"/>
                      </a:lnTo>
                      <a:lnTo>
                        <a:pt x="188" y="663"/>
                      </a:lnTo>
                      <a:lnTo>
                        <a:pt x="175" y="654"/>
                      </a:lnTo>
                      <a:lnTo>
                        <a:pt x="163" y="644"/>
                      </a:lnTo>
                      <a:lnTo>
                        <a:pt x="150" y="633"/>
                      </a:lnTo>
                      <a:lnTo>
                        <a:pt x="138" y="622"/>
                      </a:lnTo>
                      <a:lnTo>
                        <a:pt x="126" y="610"/>
                      </a:lnTo>
                      <a:lnTo>
                        <a:pt x="116" y="597"/>
                      </a:lnTo>
                      <a:lnTo>
                        <a:pt x="106" y="584"/>
                      </a:lnTo>
                      <a:lnTo>
                        <a:pt x="97" y="571"/>
                      </a:lnTo>
                      <a:lnTo>
                        <a:pt x="87" y="557"/>
                      </a:lnTo>
                      <a:lnTo>
                        <a:pt x="79" y="543"/>
                      </a:lnTo>
                      <a:lnTo>
                        <a:pt x="71" y="528"/>
                      </a:lnTo>
                      <a:lnTo>
                        <a:pt x="65" y="513"/>
                      </a:lnTo>
                      <a:lnTo>
                        <a:pt x="58" y="497"/>
                      </a:lnTo>
                      <a:lnTo>
                        <a:pt x="53" y="481"/>
                      </a:lnTo>
                      <a:lnTo>
                        <a:pt x="49" y="465"/>
                      </a:lnTo>
                      <a:lnTo>
                        <a:pt x="44" y="449"/>
                      </a:lnTo>
                      <a:lnTo>
                        <a:pt x="41" y="432"/>
                      </a:lnTo>
                      <a:lnTo>
                        <a:pt x="39" y="415"/>
                      </a:lnTo>
                      <a:lnTo>
                        <a:pt x="38" y="397"/>
                      </a:lnTo>
                      <a:lnTo>
                        <a:pt x="38" y="380"/>
                      </a:lnTo>
                      <a:lnTo>
                        <a:pt x="38" y="362"/>
                      </a:lnTo>
                      <a:lnTo>
                        <a:pt x="39" y="345"/>
                      </a:lnTo>
                      <a:lnTo>
                        <a:pt x="41" y="328"/>
                      </a:lnTo>
                      <a:lnTo>
                        <a:pt x="44" y="311"/>
                      </a:lnTo>
                      <a:lnTo>
                        <a:pt x="49" y="295"/>
                      </a:lnTo>
                      <a:lnTo>
                        <a:pt x="53" y="278"/>
                      </a:lnTo>
                      <a:lnTo>
                        <a:pt x="58" y="263"/>
                      </a:lnTo>
                      <a:lnTo>
                        <a:pt x="65" y="247"/>
                      </a:lnTo>
                      <a:lnTo>
                        <a:pt x="71" y="232"/>
                      </a:lnTo>
                      <a:lnTo>
                        <a:pt x="79" y="217"/>
                      </a:lnTo>
                      <a:lnTo>
                        <a:pt x="87" y="202"/>
                      </a:lnTo>
                      <a:lnTo>
                        <a:pt x="97" y="188"/>
                      </a:lnTo>
                      <a:lnTo>
                        <a:pt x="106" y="176"/>
                      </a:lnTo>
                      <a:lnTo>
                        <a:pt x="116" y="163"/>
                      </a:lnTo>
                      <a:lnTo>
                        <a:pt x="126" y="150"/>
                      </a:lnTo>
                      <a:lnTo>
                        <a:pt x="138" y="138"/>
                      </a:lnTo>
                      <a:lnTo>
                        <a:pt x="150" y="127"/>
                      </a:lnTo>
                      <a:lnTo>
                        <a:pt x="163" y="116"/>
                      </a:lnTo>
                      <a:lnTo>
                        <a:pt x="175" y="107"/>
                      </a:lnTo>
                      <a:lnTo>
                        <a:pt x="188" y="97"/>
                      </a:lnTo>
                      <a:lnTo>
                        <a:pt x="202" y="87"/>
                      </a:lnTo>
                      <a:lnTo>
                        <a:pt x="217" y="80"/>
                      </a:lnTo>
                      <a:lnTo>
                        <a:pt x="232" y="71"/>
                      </a:lnTo>
                      <a:lnTo>
                        <a:pt x="247" y="65"/>
                      </a:lnTo>
                      <a:lnTo>
                        <a:pt x="262" y="59"/>
                      </a:lnTo>
                      <a:lnTo>
                        <a:pt x="278" y="53"/>
                      </a:lnTo>
                      <a:lnTo>
                        <a:pt x="295" y="49"/>
                      </a:lnTo>
                      <a:lnTo>
                        <a:pt x="311" y="45"/>
                      </a:lnTo>
                      <a:lnTo>
                        <a:pt x="328" y="43"/>
                      </a:lnTo>
                      <a:lnTo>
                        <a:pt x="345" y="39"/>
                      </a:lnTo>
                      <a:lnTo>
                        <a:pt x="362" y="38"/>
                      </a:lnTo>
                      <a:lnTo>
                        <a:pt x="380" y="38"/>
                      </a:lnTo>
                      <a:lnTo>
                        <a:pt x="397" y="38"/>
                      </a:lnTo>
                      <a:lnTo>
                        <a:pt x="415" y="39"/>
                      </a:lnTo>
                      <a:lnTo>
                        <a:pt x="432" y="43"/>
                      </a:lnTo>
                      <a:lnTo>
                        <a:pt x="448" y="45"/>
                      </a:lnTo>
                      <a:lnTo>
                        <a:pt x="465" y="49"/>
                      </a:lnTo>
                      <a:lnTo>
                        <a:pt x="481" y="53"/>
                      </a:lnTo>
                      <a:lnTo>
                        <a:pt x="497" y="59"/>
                      </a:lnTo>
                      <a:lnTo>
                        <a:pt x="513" y="65"/>
                      </a:lnTo>
                      <a:lnTo>
                        <a:pt x="528" y="71"/>
                      </a:lnTo>
                      <a:lnTo>
                        <a:pt x="543" y="80"/>
                      </a:lnTo>
                      <a:lnTo>
                        <a:pt x="557" y="87"/>
                      </a:lnTo>
                      <a:lnTo>
                        <a:pt x="571" y="97"/>
                      </a:lnTo>
                      <a:lnTo>
                        <a:pt x="584" y="107"/>
                      </a:lnTo>
                      <a:lnTo>
                        <a:pt x="597" y="116"/>
                      </a:lnTo>
                      <a:lnTo>
                        <a:pt x="610" y="127"/>
                      </a:lnTo>
                      <a:lnTo>
                        <a:pt x="622" y="138"/>
                      </a:lnTo>
                      <a:lnTo>
                        <a:pt x="632" y="150"/>
                      </a:lnTo>
                      <a:lnTo>
                        <a:pt x="644" y="163"/>
                      </a:lnTo>
                      <a:lnTo>
                        <a:pt x="654" y="176"/>
                      </a:lnTo>
                      <a:lnTo>
                        <a:pt x="663" y="188"/>
                      </a:lnTo>
                      <a:lnTo>
                        <a:pt x="672" y="202"/>
                      </a:lnTo>
                      <a:lnTo>
                        <a:pt x="680" y="217"/>
                      </a:lnTo>
                      <a:lnTo>
                        <a:pt x="688" y="232"/>
                      </a:lnTo>
                      <a:lnTo>
                        <a:pt x="695" y="247"/>
                      </a:lnTo>
                      <a:lnTo>
                        <a:pt x="700" y="263"/>
                      </a:lnTo>
                      <a:lnTo>
                        <a:pt x="706" y="278"/>
                      </a:lnTo>
                      <a:lnTo>
                        <a:pt x="711" y="295"/>
                      </a:lnTo>
                      <a:lnTo>
                        <a:pt x="714" y="311"/>
                      </a:lnTo>
                      <a:lnTo>
                        <a:pt x="718" y="328"/>
                      </a:lnTo>
                      <a:lnTo>
                        <a:pt x="720" y="345"/>
                      </a:lnTo>
                      <a:lnTo>
                        <a:pt x="721" y="362"/>
                      </a:lnTo>
                      <a:lnTo>
                        <a:pt x="722" y="380"/>
                      </a:lnTo>
                      <a:close/>
                    </a:path>
                  </a:pathLst>
                </a:custGeom>
                <a:solidFill>
                  <a:srgbClr val="79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5" name="Freeform 8181">
                  <a:extLst>
                    <a:ext uri="{FF2B5EF4-FFF2-40B4-BE49-F238E27FC236}">
                      <a16:creationId xmlns:a16="http://schemas.microsoft.com/office/drawing/2014/main" xmlns="" id="{4E90ECB7-9641-411C-9990-C177AFB37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" y="1442"/>
                  <a:ext cx="72" cy="72"/>
                </a:xfrm>
                <a:custGeom>
                  <a:avLst/>
                  <a:gdLst>
                    <a:gd name="T0" fmla="*/ 715 w 722"/>
                    <a:gd name="T1" fmla="*/ 289 h 722"/>
                    <a:gd name="T2" fmla="*/ 686 w 722"/>
                    <a:gd name="T3" fmla="*/ 205 h 722"/>
                    <a:gd name="T4" fmla="*/ 639 w 722"/>
                    <a:gd name="T5" fmla="*/ 131 h 722"/>
                    <a:gd name="T6" fmla="*/ 577 w 722"/>
                    <a:gd name="T7" fmla="*/ 72 h 722"/>
                    <a:gd name="T8" fmla="*/ 502 w 722"/>
                    <a:gd name="T9" fmla="*/ 29 h 722"/>
                    <a:gd name="T10" fmla="*/ 415 w 722"/>
                    <a:gd name="T11" fmla="*/ 4 h 722"/>
                    <a:gd name="T12" fmla="*/ 324 w 722"/>
                    <a:gd name="T13" fmla="*/ 2 h 722"/>
                    <a:gd name="T14" fmla="*/ 236 w 722"/>
                    <a:gd name="T15" fmla="*/ 23 h 722"/>
                    <a:gd name="T16" fmla="*/ 159 w 722"/>
                    <a:gd name="T17" fmla="*/ 62 h 722"/>
                    <a:gd name="T18" fmla="*/ 94 w 722"/>
                    <a:gd name="T19" fmla="*/ 118 h 722"/>
                    <a:gd name="T20" fmla="*/ 44 w 722"/>
                    <a:gd name="T21" fmla="*/ 189 h 722"/>
                    <a:gd name="T22" fmla="*/ 12 w 722"/>
                    <a:gd name="T23" fmla="*/ 271 h 722"/>
                    <a:gd name="T24" fmla="*/ 0 w 722"/>
                    <a:gd name="T25" fmla="*/ 361 h 722"/>
                    <a:gd name="T26" fmla="*/ 12 w 722"/>
                    <a:gd name="T27" fmla="*/ 452 h 722"/>
                    <a:gd name="T28" fmla="*/ 44 w 722"/>
                    <a:gd name="T29" fmla="*/ 532 h 722"/>
                    <a:gd name="T30" fmla="*/ 94 w 722"/>
                    <a:gd name="T31" fmla="*/ 604 h 722"/>
                    <a:gd name="T32" fmla="*/ 159 w 722"/>
                    <a:gd name="T33" fmla="*/ 660 h 722"/>
                    <a:gd name="T34" fmla="*/ 236 w 722"/>
                    <a:gd name="T35" fmla="*/ 700 h 722"/>
                    <a:gd name="T36" fmla="*/ 324 w 722"/>
                    <a:gd name="T37" fmla="*/ 720 h 722"/>
                    <a:gd name="T38" fmla="*/ 415 w 722"/>
                    <a:gd name="T39" fmla="*/ 718 h 722"/>
                    <a:gd name="T40" fmla="*/ 502 w 722"/>
                    <a:gd name="T41" fmla="*/ 693 h 722"/>
                    <a:gd name="T42" fmla="*/ 577 w 722"/>
                    <a:gd name="T43" fmla="*/ 650 h 722"/>
                    <a:gd name="T44" fmla="*/ 639 w 722"/>
                    <a:gd name="T45" fmla="*/ 590 h 722"/>
                    <a:gd name="T46" fmla="*/ 686 w 722"/>
                    <a:gd name="T47" fmla="*/ 518 h 722"/>
                    <a:gd name="T48" fmla="*/ 715 w 722"/>
                    <a:gd name="T49" fmla="*/ 433 h 722"/>
                    <a:gd name="T50" fmla="*/ 684 w 722"/>
                    <a:gd name="T51" fmla="*/ 361 h 722"/>
                    <a:gd name="T52" fmla="*/ 673 w 722"/>
                    <a:gd name="T53" fmla="*/ 442 h 722"/>
                    <a:gd name="T54" fmla="*/ 644 w 722"/>
                    <a:gd name="T55" fmla="*/ 514 h 722"/>
                    <a:gd name="T56" fmla="*/ 599 w 722"/>
                    <a:gd name="T57" fmla="*/ 578 h 722"/>
                    <a:gd name="T58" fmla="*/ 541 w 722"/>
                    <a:gd name="T59" fmla="*/ 628 h 722"/>
                    <a:gd name="T60" fmla="*/ 472 w 722"/>
                    <a:gd name="T61" fmla="*/ 664 h 722"/>
                    <a:gd name="T62" fmla="*/ 394 w 722"/>
                    <a:gd name="T63" fmla="*/ 683 h 722"/>
                    <a:gd name="T64" fmla="*/ 312 w 722"/>
                    <a:gd name="T65" fmla="*/ 680 h 722"/>
                    <a:gd name="T66" fmla="*/ 235 w 722"/>
                    <a:gd name="T67" fmla="*/ 658 h 722"/>
                    <a:gd name="T68" fmla="*/ 167 w 722"/>
                    <a:gd name="T69" fmla="*/ 620 h 722"/>
                    <a:gd name="T70" fmla="*/ 112 w 722"/>
                    <a:gd name="T71" fmla="*/ 567 h 722"/>
                    <a:gd name="T72" fmla="*/ 69 w 722"/>
                    <a:gd name="T73" fmla="*/ 501 h 722"/>
                    <a:gd name="T74" fmla="*/ 45 w 722"/>
                    <a:gd name="T75" fmla="*/ 426 h 722"/>
                    <a:gd name="T76" fmla="*/ 38 w 722"/>
                    <a:gd name="T77" fmla="*/ 344 h 722"/>
                    <a:gd name="T78" fmla="*/ 52 w 722"/>
                    <a:gd name="T79" fmla="*/ 265 h 722"/>
                    <a:gd name="T80" fmla="*/ 84 w 722"/>
                    <a:gd name="T81" fmla="*/ 194 h 722"/>
                    <a:gd name="T82" fmla="*/ 132 w 722"/>
                    <a:gd name="T83" fmla="*/ 132 h 722"/>
                    <a:gd name="T84" fmla="*/ 194 w 722"/>
                    <a:gd name="T85" fmla="*/ 85 h 722"/>
                    <a:gd name="T86" fmla="*/ 265 w 722"/>
                    <a:gd name="T87" fmla="*/ 52 h 722"/>
                    <a:gd name="T88" fmla="*/ 344 w 722"/>
                    <a:gd name="T89" fmla="*/ 39 h 722"/>
                    <a:gd name="T90" fmla="*/ 426 w 722"/>
                    <a:gd name="T91" fmla="*/ 45 h 722"/>
                    <a:gd name="T92" fmla="*/ 500 w 722"/>
                    <a:gd name="T93" fmla="*/ 70 h 722"/>
                    <a:gd name="T94" fmla="*/ 566 w 722"/>
                    <a:gd name="T95" fmla="*/ 112 h 722"/>
                    <a:gd name="T96" fmla="*/ 620 w 722"/>
                    <a:gd name="T97" fmla="*/ 167 h 722"/>
                    <a:gd name="T98" fmla="*/ 658 w 722"/>
                    <a:gd name="T99" fmla="*/ 235 h 722"/>
                    <a:gd name="T100" fmla="*/ 680 w 722"/>
                    <a:gd name="T101" fmla="*/ 312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2" h="722">
                      <a:moveTo>
                        <a:pt x="722" y="361"/>
                      </a:moveTo>
                      <a:lnTo>
                        <a:pt x="721" y="342"/>
                      </a:lnTo>
                      <a:lnTo>
                        <a:pt x="720" y="324"/>
                      </a:lnTo>
                      <a:lnTo>
                        <a:pt x="718" y="306"/>
                      </a:lnTo>
                      <a:lnTo>
                        <a:pt x="715" y="289"/>
                      </a:lnTo>
                      <a:lnTo>
                        <a:pt x="710" y="271"/>
                      </a:lnTo>
                      <a:lnTo>
                        <a:pt x="705" y="254"/>
                      </a:lnTo>
                      <a:lnTo>
                        <a:pt x="700" y="237"/>
                      </a:lnTo>
                      <a:lnTo>
                        <a:pt x="693" y="221"/>
                      </a:lnTo>
                      <a:lnTo>
                        <a:pt x="686" y="205"/>
                      </a:lnTo>
                      <a:lnTo>
                        <a:pt x="678" y="189"/>
                      </a:lnTo>
                      <a:lnTo>
                        <a:pt x="670" y="174"/>
                      </a:lnTo>
                      <a:lnTo>
                        <a:pt x="660" y="159"/>
                      </a:lnTo>
                      <a:lnTo>
                        <a:pt x="650" y="145"/>
                      </a:lnTo>
                      <a:lnTo>
                        <a:pt x="639" y="131"/>
                      </a:lnTo>
                      <a:lnTo>
                        <a:pt x="628" y="118"/>
                      </a:lnTo>
                      <a:lnTo>
                        <a:pt x="615" y="106"/>
                      </a:lnTo>
                      <a:lnTo>
                        <a:pt x="604" y="94"/>
                      </a:lnTo>
                      <a:lnTo>
                        <a:pt x="590" y="82"/>
                      </a:lnTo>
                      <a:lnTo>
                        <a:pt x="577" y="72"/>
                      </a:lnTo>
                      <a:lnTo>
                        <a:pt x="562" y="62"/>
                      </a:lnTo>
                      <a:lnTo>
                        <a:pt x="548" y="52"/>
                      </a:lnTo>
                      <a:lnTo>
                        <a:pt x="532" y="44"/>
                      </a:lnTo>
                      <a:lnTo>
                        <a:pt x="517" y="35"/>
                      </a:lnTo>
                      <a:lnTo>
                        <a:pt x="502" y="29"/>
                      </a:lnTo>
                      <a:lnTo>
                        <a:pt x="484" y="23"/>
                      </a:lnTo>
                      <a:lnTo>
                        <a:pt x="468" y="16"/>
                      </a:lnTo>
                      <a:lnTo>
                        <a:pt x="450" y="12"/>
                      </a:lnTo>
                      <a:lnTo>
                        <a:pt x="433" y="8"/>
                      </a:lnTo>
                      <a:lnTo>
                        <a:pt x="415" y="4"/>
                      </a:lnTo>
                      <a:lnTo>
                        <a:pt x="397" y="2"/>
                      </a:lnTo>
                      <a:lnTo>
                        <a:pt x="379" y="0"/>
                      </a:lnTo>
                      <a:lnTo>
                        <a:pt x="361" y="0"/>
                      </a:lnTo>
                      <a:lnTo>
                        <a:pt x="342" y="0"/>
                      </a:lnTo>
                      <a:lnTo>
                        <a:pt x="324" y="2"/>
                      </a:lnTo>
                      <a:lnTo>
                        <a:pt x="306" y="4"/>
                      </a:lnTo>
                      <a:lnTo>
                        <a:pt x="287" y="8"/>
                      </a:lnTo>
                      <a:lnTo>
                        <a:pt x="270" y="12"/>
                      </a:lnTo>
                      <a:lnTo>
                        <a:pt x="253" y="16"/>
                      </a:lnTo>
                      <a:lnTo>
                        <a:pt x="236" y="23"/>
                      </a:lnTo>
                      <a:lnTo>
                        <a:pt x="220" y="29"/>
                      </a:lnTo>
                      <a:lnTo>
                        <a:pt x="204" y="35"/>
                      </a:lnTo>
                      <a:lnTo>
                        <a:pt x="188" y="44"/>
                      </a:lnTo>
                      <a:lnTo>
                        <a:pt x="173" y="52"/>
                      </a:lnTo>
                      <a:lnTo>
                        <a:pt x="159" y="62"/>
                      </a:lnTo>
                      <a:lnTo>
                        <a:pt x="145" y="72"/>
                      </a:lnTo>
                      <a:lnTo>
                        <a:pt x="131" y="82"/>
                      </a:lnTo>
                      <a:lnTo>
                        <a:pt x="118" y="94"/>
                      </a:lnTo>
                      <a:lnTo>
                        <a:pt x="105" y="106"/>
                      </a:lnTo>
                      <a:lnTo>
                        <a:pt x="94" y="118"/>
                      </a:lnTo>
                      <a:lnTo>
                        <a:pt x="82" y="131"/>
                      </a:lnTo>
                      <a:lnTo>
                        <a:pt x="71" y="145"/>
                      </a:lnTo>
                      <a:lnTo>
                        <a:pt x="62" y="159"/>
                      </a:lnTo>
                      <a:lnTo>
                        <a:pt x="52" y="174"/>
                      </a:lnTo>
                      <a:lnTo>
                        <a:pt x="44" y="189"/>
                      </a:lnTo>
                      <a:lnTo>
                        <a:pt x="35" y="205"/>
                      </a:lnTo>
                      <a:lnTo>
                        <a:pt x="29" y="221"/>
                      </a:lnTo>
                      <a:lnTo>
                        <a:pt x="21" y="237"/>
                      </a:lnTo>
                      <a:lnTo>
                        <a:pt x="16" y="254"/>
                      </a:lnTo>
                      <a:lnTo>
                        <a:pt x="12" y="271"/>
                      </a:lnTo>
                      <a:lnTo>
                        <a:pt x="7" y="289"/>
                      </a:lnTo>
                      <a:lnTo>
                        <a:pt x="4" y="306"/>
                      </a:lnTo>
                      <a:lnTo>
                        <a:pt x="2" y="324"/>
                      </a:lnTo>
                      <a:lnTo>
                        <a:pt x="0" y="342"/>
                      </a:lnTo>
                      <a:lnTo>
                        <a:pt x="0" y="361"/>
                      </a:lnTo>
                      <a:lnTo>
                        <a:pt x="0" y="379"/>
                      </a:lnTo>
                      <a:lnTo>
                        <a:pt x="2" y="398"/>
                      </a:lnTo>
                      <a:lnTo>
                        <a:pt x="4" y="416"/>
                      </a:lnTo>
                      <a:lnTo>
                        <a:pt x="7" y="433"/>
                      </a:lnTo>
                      <a:lnTo>
                        <a:pt x="12" y="452"/>
                      </a:lnTo>
                      <a:lnTo>
                        <a:pt x="16" y="469"/>
                      </a:lnTo>
                      <a:lnTo>
                        <a:pt x="21" y="485"/>
                      </a:lnTo>
                      <a:lnTo>
                        <a:pt x="29" y="502"/>
                      </a:lnTo>
                      <a:lnTo>
                        <a:pt x="35" y="518"/>
                      </a:lnTo>
                      <a:lnTo>
                        <a:pt x="44" y="532"/>
                      </a:lnTo>
                      <a:lnTo>
                        <a:pt x="52" y="548"/>
                      </a:lnTo>
                      <a:lnTo>
                        <a:pt x="62" y="562"/>
                      </a:lnTo>
                      <a:lnTo>
                        <a:pt x="71" y="577"/>
                      </a:lnTo>
                      <a:lnTo>
                        <a:pt x="82" y="590"/>
                      </a:lnTo>
                      <a:lnTo>
                        <a:pt x="94" y="604"/>
                      </a:lnTo>
                      <a:lnTo>
                        <a:pt x="105" y="617"/>
                      </a:lnTo>
                      <a:lnTo>
                        <a:pt x="118" y="628"/>
                      </a:lnTo>
                      <a:lnTo>
                        <a:pt x="131" y="639"/>
                      </a:lnTo>
                      <a:lnTo>
                        <a:pt x="145" y="650"/>
                      </a:lnTo>
                      <a:lnTo>
                        <a:pt x="159" y="660"/>
                      </a:lnTo>
                      <a:lnTo>
                        <a:pt x="173" y="670"/>
                      </a:lnTo>
                      <a:lnTo>
                        <a:pt x="188" y="678"/>
                      </a:lnTo>
                      <a:lnTo>
                        <a:pt x="204" y="686"/>
                      </a:lnTo>
                      <a:lnTo>
                        <a:pt x="220" y="693"/>
                      </a:lnTo>
                      <a:lnTo>
                        <a:pt x="236" y="700"/>
                      </a:lnTo>
                      <a:lnTo>
                        <a:pt x="253" y="706"/>
                      </a:lnTo>
                      <a:lnTo>
                        <a:pt x="270" y="710"/>
                      </a:lnTo>
                      <a:lnTo>
                        <a:pt x="287" y="714"/>
                      </a:lnTo>
                      <a:lnTo>
                        <a:pt x="306" y="718"/>
                      </a:lnTo>
                      <a:lnTo>
                        <a:pt x="324" y="720"/>
                      </a:lnTo>
                      <a:lnTo>
                        <a:pt x="342" y="721"/>
                      </a:lnTo>
                      <a:lnTo>
                        <a:pt x="361" y="722"/>
                      </a:lnTo>
                      <a:lnTo>
                        <a:pt x="379" y="721"/>
                      </a:lnTo>
                      <a:lnTo>
                        <a:pt x="397" y="720"/>
                      </a:lnTo>
                      <a:lnTo>
                        <a:pt x="415" y="718"/>
                      </a:lnTo>
                      <a:lnTo>
                        <a:pt x="433" y="714"/>
                      </a:lnTo>
                      <a:lnTo>
                        <a:pt x="450" y="710"/>
                      </a:lnTo>
                      <a:lnTo>
                        <a:pt x="468" y="706"/>
                      </a:lnTo>
                      <a:lnTo>
                        <a:pt x="484" y="700"/>
                      </a:lnTo>
                      <a:lnTo>
                        <a:pt x="502" y="693"/>
                      </a:lnTo>
                      <a:lnTo>
                        <a:pt x="517" y="686"/>
                      </a:lnTo>
                      <a:lnTo>
                        <a:pt x="532" y="678"/>
                      </a:lnTo>
                      <a:lnTo>
                        <a:pt x="548" y="670"/>
                      </a:lnTo>
                      <a:lnTo>
                        <a:pt x="562" y="660"/>
                      </a:lnTo>
                      <a:lnTo>
                        <a:pt x="577" y="650"/>
                      </a:lnTo>
                      <a:lnTo>
                        <a:pt x="590" y="639"/>
                      </a:lnTo>
                      <a:lnTo>
                        <a:pt x="604" y="628"/>
                      </a:lnTo>
                      <a:lnTo>
                        <a:pt x="615" y="617"/>
                      </a:lnTo>
                      <a:lnTo>
                        <a:pt x="628" y="604"/>
                      </a:lnTo>
                      <a:lnTo>
                        <a:pt x="639" y="590"/>
                      </a:lnTo>
                      <a:lnTo>
                        <a:pt x="650" y="577"/>
                      </a:lnTo>
                      <a:lnTo>
                        <a:pt x="660" y="562"/>
                      </a:lnTo>
                      <a:lnTo>
                        <a:pt x="670" y="548"/>
                      </a:lnTo>
                      <a:lnTo>
                        <a:pt x="678" y="532"/>
                      </a:lnTo>
                      <a:lnTo>
                        <a:pt x="686" y="518"/>
                      </a:lnTo>
                      <a:lnTo>
                        <a:pt x="693" y="502"/>
                      </a:lnTo>
                      <a:lnTo>
                        <a:pt x="700" y="485"/>
                      </a:lnTo>
                      <a:lnTo>
                        <a:pt x="705" y="469"/>
                      </a:lnTo>
                      <a:lnTo>
                        <a:pt x="710" y="452"/>
                      </a:lnTo>
                      <a:lnTo>
                        <a:pt x="715" y="433"/>
                      </a:lnTo>
                      <a:lnTo>
                        <a:pt x="718" y="416"/>
                      </a:lnTo>
                      <a:lnTo>
                        <a:pt x="720" y="398"/>
                      </a:lnTo>
                      <a:lnTo>
                        <a:pt x="721" y="379"/>
                      </a:lnTo>
                      <a:lnTo>
                        <a:pt x="722" y="361"/>
                      </a:lnTo>
                      <a:close/>
                      <a:moveTo>
                        <a:pt x="684" y="361"/>
                      </a:moveTo>
                      <a:lnTo>
                        <a:pt x="684" y="378"/>
                      </a:lnTo>
                      <a:lnTo>
                        <a:pt x="681" y="394"/>
                      </a:lnTo>
                      <a:lnTo>
                        <a:pt x="680" y="410"/>
                      </a:lnTo>
                      <a:lnTo>
                        <a:pt x="677" y="426"/>
                      </a:lnTo>
                      <a:lnTo>
                        <a:pt x="673" y="442"/>
                      </a:lnTo>
                      <a:lnTo>
                        <a:pt x="669" y="457"/>
                      </a:lnTo>
                      <a:lnTo>
                        <a:pt x="664" y="472"/>
                      </a:lnTo>
                      <a:lnTo>
                        <a:pt x="658" y="487"/>
                      </a:lnTo>
                      <a:lnTo>
                        <a:pt x="652" y="501"/>
                      </a:lnTo>
                      <a:lnTo>
                        <a:pt x="644" y="514"/>
                      </a:lnTo>
                      <a:lnTo>
                        <a:pt x="637" y="528"/>
                      </a:lnTo>
                      <a:lnTo>
                        <a:pt x="628" y="541"/>
                      </a:lnTo>
                      <a:lnTo>
                        <a:pt x="620" y="554"/>
                      </a:lnTo>
                      <a:lnTo>
                        <a:pt x="610" y="567"/>
                      </a:lnTo>
                      <a:lnTo>
                        <a:pt x="599" y="578"/>
                      </a:lnTo>
                      <a:lnTo>
                        <a:pt x="589" y="589"/>
                      </a:lnTo>
                      <a:lnTo>
                        <a:pt x="578" y="600"/>
                      </a:lnTo>
                      <a:lnTo>
                        <a:pt x="566" y="610"/>
                      </a:lnTo>
                      <a:lnTo>
                        <a:pt x="554" y="620"/>
                      </a:lnTo>
                      <a:lnTo>
                        <a:pt x="541" y="628"/>
                      </a:lnTo>
                      <a:lnTo>
                        <a:pt x="528" y="637"/>
                      </a:lnTo>
                      <a:lnTo>
                        <a:pt x="514" y="645"/>
                      </a:lnTo>
                      <a:lnTo>
                        <a:pt x="500" y="652"/>
                      </a:lnTo>
                      <a:lnTo>
                        <a:pt x="487" y="658"/>
                      </a:lnTo>
                      <a:lnTo>
                        <a:pt x="472" y="664"/>
                      </a:lnTo>
                      <a:lnTo>
                        <a:pt x="457" y="670"/>
                      </a:lnTo>
                      <a:lnTo>
                        <a:pt x="442" y="674"/>
                      </a:lnTo>
                      <a:lnTo>
                        <a:pt x="426" y="677"/>
                      </a:lnTo>
                      <a:lnTo>
                        <a:pt x="410" y="680"/>
                      </a:lnTo>
                      <a:lnTo>
                        <a:pt x="394" y="683"/>
                      </a:lnTo>
                      <a:lnTo>
                        <a:pt x="377" y="684"/>
                      </a:lnTo>
                      <a:lnTo>
                        <a:pt x="361" y="684"/>
                      </a:lnTo>
                      <a:lnTo>
                        <a:pt x="344" y="684"/>
                      </a:lnTo>
                      <a:lnTo>
                        <a:pt x="328" y="683"/>
                      </a:lnTo>
                      <a:lnTo>
                        <a:pt x="312" y="680"/>
                      </a:lnTo>
                      <a:lnTo>
                        <a:pt x="296" y="677"/>
                      </a:lnTo>
                      <a:lnTo>
                        <a:pt x="280" y="674"/>
                      </a:lnTo>
                      <a:lnTo>
                        <a:pt x="265" y="670"/>
                      </a:lnTo>
                      <a:lnTo>
                        <a:pt x="250" y="664"/>
                      </a:lnTo>
                      <a:lnTo>
                        <a:pt x="235" y="658"/>
                      </a:lnTo>
                      <a:lnTo>
                        <a:pt x="220" y="652"/>
                      </a:lnTo>
                      <a:lnTo>
                        <a:pt x="206" y="645"/>
                      </a:lnTo>
                      <a:lnTo>
                        <a:pt x="194" y="637"/>
                      </a:lnTo>
                      <a:lnTo>
                        <a:pt x="180" y="628"/>
                      </a:lnTo>
                      <a:lnTo>
                        <a:pt x="167" y="620"/>
                      </a:lnTo>
                      <a:lnTo>
                        <a:pt x="155" y="610"/>
                      </a:lnTo>
                      <a:lnTo>
                        <a:pt x="144" y="600"/>
                      </a:lnTo>
                      <a:lnTo>
                        <a:pt x="132" y="589"/>
                      </a:lnTo>
                      <a:lnTo>
                        <a:pt x="121" y="578"/>
                      </a:lnTo>
                      <a:lnTo>
                        <a:pt x="112" y="567"/>
                      </a:lnTo>
                      <a:lnTo>
                        <a:pt x="102" y="554"/>
                      </a:lnTo>
                      <a:lnTo>
                        <a:pt x="93" y="541"/>
                      </a:lnTo>
                      <a:lnTo>
                        <a:pt x="84" y="528"/>
                      </a:lnTo>
                      <a:lnTo>
                        <a:pt x="77" y="514"/>
                      </a:lnTo>
                      <a:lnTo>
                        <a:pt x="69" y="501"/>
                      </a:lnTo>
                      <a:lnTo>
                        <a:pt x="63" y="487"/>
                      </a:lnTo>
                      <a:lnTo>
                        <a:pt x="57" y="472"/>
                      </a:lnTo>
                      <a:lnTo>
                        <a:pt x="52" y="457"/>
                      </a:lnTo>
                      <a:lnTo>
                        <a:pt x="48" y="442"/>
                      </a:lnTo>
                      <a:lnTo>
                        <a:pt x="45" y="426"/>
                      </a:lnTo>
                      <a:lnTo>
                        <a:pt x="41" y="410"/>
                      </a:lnTo>
                      <a:lnTo>
                        <a:pt x="39" y="394"/>
                      </a:lnTo>
                      <a:lnTo>
                        <a:pt x="38" y="378"/>
                      </a:lnTo>
                      <a:lnTo>
                        <a:pt x="38" y="361"/>
                      </a:lnTo>
                      <a:lnTo>
                        <a:pt x="38" y="344"/>
                      </a:lnTo>
                      <a:lnTo>
                        <a:pt x="39" y="328"/>
                      </a:lnTo>
                      <a:lnTo>
                        <a:pt x="41" y="312"/>
                      </a:lnTo>
                      <a:lnTo>
                        <a:pt x="45" y="296"/>
                      </a:lnTo>
                      <a:lnTo>
                        <a:pt x="48" y="280"/>
                      </a:lnTo>
                      <a:lnTo>
                        <a:pt x="52" y="265"/>
                      </a:lnTo>
                      <a:lnTo>
                        <a:pt x="57" y="250"/>
                      </a:lnTo>
                      <a:lnTo>
                        <a:pt x="63" y="235"/>
                      </a:lnTo>
                      <a:lnTo>
                        <a:pt x="69" y="221"/>
                      </a:lnTo>
                      <a:lnTo>
                        <a:pt x="77" y="207"/>
                      </a:lnTo>
                      <a:lnTo>
                        <a:pt x="84" y="194"/>
                      </a:lnTo>
                      <a:lnTo>
                        <a:pt x="93" y="180"/>
                      </a:lnTo>
                      <a:lnTo>
                        <a:pt x="102" y="167"/>
                      </a:lnTo>
                      <a:lnTo>
                        <a:pt x="112" y="156"/>
                      </a:lnTo>
                      <a:lnTo>
                        <a:pt x="121" y="144"/>
                      </a:lnTo>
                      <a:lnTo>
                        <a:pt x="132" y="132"/>
                      </a:lnTo>
                      <a:lnTo>
                        <a:pt x="144" y="122"/>
                      </a:lnTo>
                      <a:lnTo>
                        <a:pt x="155" y="112"/>
                      </a:lnTo>
                      <a:lnTo>
                        <a:pt x="167" y="102"/>
                      </a:lnTo>
                      <a:lnTo>
                        <a:pt x="180" y="93"/>
                      </a:lnTo>
                      <a:lnTo>
                        <a:pt x="194" y="85"/>
                      </a:lnTo>
                      <a:lnTo>
                        <a:pt x="206" y="77"/>
                      </a:lnTo>
                      <a:lnTo>
                        <a:pt x="220" y="70"/>
                      </a:lnTo>
                      <a:lnTo>
                        <a:pt x="235" y="63"/>
                      </a:lnTo>
                      <a:lnTo>
                        <a:pt x="250" y="58"/>
                      </a:lnTo>
                      <a:lnTo>
                        <a:pt x="265" y="52"/>
                      </a:lnTo>
                      <a:lnTo>
                        <a:pt x="280" y="48"/>
                      </a:lnTo>
                      <a:lnTo>
                        <a:pt x="296" y="45"/>
                      </a:lnTo>
                      <a:lnTo>
                        <a:pt x="312" y="42"/>
                      </a:lnTo>
                      <a:lnTo>
                        <a:pt x="328" y="40"/>
                      </a:lnTo>
                      <a:lnTo>
                        <a:pt x="344" y="39"/>
                      </a:lnTo>
                      <a:lnTo>
                        <a:pt x="361" y="39"/>
                      </a:lnTo>
                      <a:lnTo>
                        <a:pt x="377" y="39"/>
                      </a:lnTo>
                      <a:lnTo>
                        <a:pt x="394" y="40"/>
                      </a:lnTo>
                      <a:lnTo>
                        <a:pt x="410" y="42"/>
                      </a:lnTo>
                      <a:lnTo>
                        <a:pt x="426" y="45"/>
                      </a:lnTo>
                      <a:lnTo>
                        <a:pt x="442" y="48"/>
                      </a:lnTo>
                      <a:lnTo>
                        <a:pt x="457" y="52"/>
                      </a:lnTo>
                      <a:lnTo>
                        <a:pt x="472" y="58"/>
                      </a:lnTo>
                      <a:lnTo>
                        <a:pt x="487" y="63"/>
                      </a:lnTo>
                      <a:lnTo>
                        <a:pt x="500" y="70"/>
                      </a:lnTo>
                      <a:lnTo>
                        <a:pt x="514" y="77"/>
                      </a:lnTo>
                      <a:lnTo>
                        <a:pt x="528" y="85"/>
                      </a:lnTo>
                      <a:lnTo>
                        <a:pt x="541" y="93"/>
                      </a:lnTo>
                      <a:lnTo>
                        <a:pt x="554" y="102"/>
                      </a:lnTo>
                      <a:lnTo>
                        <a:pt x="566" y="112"/>
                      </a:lnTo>
                      <a:lnTo>
                        <a:pt x="578" y="122"/>
                      </a:lnTo>
                      <a:lnTo>
                        <a:pt x="589" y="132"/>
                      </a:lnTo>
                      <a:lnTo>
                        <a:pt x="599" y="144"/>
                      </a:lnTo>
                      <a:lnTo>
                        <a:pt x="610" y="156"/>
                      </a:lnTo>
                      <a:lnTo>
                        <a:pt x="620" y="167"/>
                      </a:lnTo>
                      <a:lnTo>
                        <a:pt x="628" y="180"/>
                      </a:lnTo>
                      <a:lnTo>
                        <a:pt x="637" y="194"/>
                      </a:lnTo>
                      <a:lnTo>
                        <a:pt x="644" y="207"/>
                      </a:lnTo>
                      <a:lnTo>
                        <a:pt x="652" y="221"/>
                      </a:lnTo>
                      <a:lnTo>
                        <a:pt x="658" y="235"/>
                      </a:lnTo>
                      <a:lnTo>
                        <a:pt x="664" y="250"/>
                      </a:lnTo>
                      <a:lnTo>
                        <a:pt x="669" y="265"/>
                      </a:lnTo>
                      <a:lnTo>
                        <a:pt x="673" y="280"/>
                      </a:lnTo>
                      <a:lnTo>
                        <a:pt x="677" y="296"/>
                      </a:lnTo>
                      <a:lnTo>
                        <a:pt x="680" y="312"/>
                      </a:lnTo>
                      <a:lnTo>
                        <a:pt x="681" y="328"/>
                      </a:lnTo>
                      <a:lnTo>
                        <a:pt x="684" y="344"/>
                      </a:lnTo>
                      <a:lnTo>
                        <a:pt x="684" y="361"/>
                      </a:lnTo>
                      <a:close/>
                    </a:path>
                  </a:pathLst>
                </a:cu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6" name="Freeform 8182">
                  <a:extLst>
                    <a:ext uri="{FF2B5EF4-FFF2-40B4-BE49-F238E27FC236}">
                      <a16:creationId xmlns:a16="http://schemas.microsoft.com/office/drawing/2014/main" xmlns="" id="{C8F1D711-F05A-4F5E-8E09-72379715BF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43"/>
                  <a:ext cx="68" cy="69"/>
                </a:xfrm>
                <a:custGeom>
                  <a:avLst/>
                  <a:gdLst>
                    <a:gd name="T0" fmla="*/ 676 w 684"/>
                    <a:gd name="T1" fmla="*/ 273 h 684"/>
                    <a:gd name="T2" fmla="*/ 650 w 684"/>
                    <a:gd name="T3" fmla="*/ 194 h 684"/>
                    <a:gd name="T4" fmla="*/ 606 w 684"/>
                    <a:gd name="T5" fmla="*/ 125 h 684"/>
                    <a:gd name="T6" fmla="*/ 546 w 684"/>
                    <a:gd name="T7" fmla="*/ 69 h 684"/>
                    <a:gd name="T8" fmla="*/ 475 w 684"/>
                    <a:gd name="T9" fmla="*/ 27 h 684"/>
                    <a:gd name="T10" fmla="*/ 394 w 684"/>
                    <a:gd name="T11" fmla="*/ 5 h 684"/>
                    <a:gd name="T12" fmla="*/ 307 w 684"/>
                    <a:gd name="T13" fmla="*/ 1 h 684"/>
                    <a:gd name="T14" fmla="*/ 224 w 684"/>
                    <a:gd name="T15" fmla="*/ 21 h 684"/>
                    <a:gd name="T16" fmla="*/ 150 w 684"/>
                    <a:gd name="T17" fmla="*/ 59 h 684"/>
                    <a:gd name="T18" fmla="*/ 88 w 684"/>
                    <a:gd name="T19" fmla="*/ 112 h 684"/>
                    <a:gd name="T20" fmla="*/ 41 w 684"/>
                    <a:gd name="T21" fmla="*/ 179 h 684"/>
                    <a:gd name="T22" fmla="*/ 11 w 684"/>
                    <a:gd name="T23" fmla="*/ 257 h 684"/>
                    <a:gd name="T24" fmla="*/ 0 w 684"/>
                    <a:gd name="T25" fmla="*/ 342 h 684"/>
                    <a:gd name="T26" fmla="*/ 11 w 684"/>
                    <a:gd name="T27" fmla="*/ 427 h 684"/>
                    <a:gd name="T28" fmla="*/ 41 w 684"/>
                    <a:gd name="T29" fmla="*/ 505 h 684"/>
                    <a:gd name="T30" fmla="*/ 88 w 684"/>
                    <a:gd name="T31" fmla="*/ 572 h 684"/>
                    <a:gd name="T32" fmla="*/ 150 w 684"/>
                    <a:gd name="T33" fmla="*/ 625 h 684"/>
                    <a:gd name="T34" fmla="*/ 224 w 684"/>
                    <a:gd name="T35" fmla="*/ 664 h 684"/>
                    <a:gd name="T36" fmla="*/ 307 w 684"/>
                    <a:gd name="T37" fmla="*/ 682 h 684"/>
                    <a:gd name="T38" fmla="*/ 394 w 684"/>
                    <a:gd name="T39" fmla="*/ 680 h 684"/>
                    <a:gd name="T40" fmla="*/ 475 w 684"/>
                    <a:gd name="T41" fmla="*/ 657 h 684"/>
                    <a:gd name="T42" fmla="*/ 546 w 684"/>
                    <a:gd name="T43" fmla="*/ 616 h 684"/>
                    <a:gd name="T44" fmla="*/ 606 w 684"/>
                    <a:gd name="T45" fmla="*/ 559 h 684"/>
                    <a:gd name="T46" fmla="*/ 650 w 684"/>
                    <a:gd name="T47" fmla="*/ 490 h 684"/>
                    <a:gd name="T48" fmla="*/ 676 w 684"/>
                    <a:gd name="T49" fmla="*/ 411 h 684"/>
                    <a:gd name="T50" fmla="*/ 645 w 684"/>
                    <a:gd name="T51" fmla="*/ 342 h 684"/>
                    <a:gd name="T52" fmla="*/ 636 w 684"/>
                    <a:gd name="T53" fmla="*/ 418 h 684"/>
                    <a:gd name="T54" fmla="*/ 609 w 684"/>
                    <a:gd name="T55" fmla="*/ 487 h 684"/>
                    <a:gd name="T56" fmla="*/ 567 w 684"/>
                    <a:gd name="T57" fmla="*/ 546 h 684"/>
                    <a:gd name="T58" fmla="*/ 511 w 684"/>
                    <a:gd name="T59" fmla="*/ 594 h 684"/>
                    <a:gd name="T60" fmla="*/ 446 w 684"/>
                    <a:gd name="T61" fmla="*/ 627 h 684"/>
                    <a:gd name="T62" fmla="*/ 373 w 684"/>
                    <a:gd name="T63" fmla="*/ 644 h 684"/>
                    <a:gd name="T64" fmla="*/ 295 w 684"/>
                    <a:gd name="T65" fmla="*/ 642 h 684"/>
                    <a:gd name="T66" fmla="*/ 224 w 684"/>
                    <a:gd name="T67" fmla="*/ 622 h 684"/>
                    <a:gd name="T68" fmla="*/ 160 w 684"/>
                    <a:gd name="T69" fmla="*/ 586 h 684"/>
                    <a:gd name="T70" fmla="*/ 108 w 684"/>
                    <a:gd name="T71" fmla="*/ 535 h 684"/>
                    <a:gd name="T72" fmla="*/ 68 w 684"/>
                    <a:gd name="T73" fmla="*/ 474 h 684"/>
                    <a:gd name="T74" fmla="*/ 44 w 684"/>
                    <a:gd name="T75" fmla="*/ 403 h 684"/>
                    <a:gd name="T76" fmla="*/ 38 w 684"/>
                    <a:gd name="T77" fmla="*/ 326 h 684"/>
                    <a:gd name="T78" fmla="*/ 51 w 684"/>
                    <a:gd name="T79" fmla="*/ 252 h 684"/>
                    <a:gd name="T80" fmla="*/ 82 w 684"/>
                    <a:gd name="T81" fmla="*/ 185 h 684"/>
                    <a:gd name="T82" fmla="*/ 127 w 684"/>
                    <a:gd name="T83" fmla="*/ 127 h 684"/>
                    <a:gd name="T84" fmla="*/ 184 w 684"/>
                    <a:gd name="T85" fmla="*/ 82 h 684"/>
                    <a:gd name="T86" fmla="*/ 251 w 684"/>
                    <a:gd name="T87" fmla="*/ 51 h 684"/>
                    <a:gd name="T88" fmla="*/ 326 w 684"/>
                    <a:gd name="T89" fmla="*/ 39 h 684"/>
                    <a:gd name="T90" fmla="*/ 403 w 684"/>
                    <a:gd name="T91" fmla="*/ 44 h 684"/>
                    <a:gd name="T92" fmla="*/ 474 w 684"/>
                    <a:gd name="T93" fmla="*/ 69 h 684"/>
                    <a:gd name="T94" fmla="*/ 535 w 684"/>
                    <a:gd name="T95" fmla="*/ 108 h 684"/>
                    <a:gd name="T96" fmla="*/ 585 w 684"/>
                    <a:gd name="T97" fmla="*/ 160 h 684"/>
                    <a:gd name="T98" fmla="*/ 622 w 684"/>
                    <a:gd name="T99" fmla="*/ 224 h 684"/>
                    <a:gd name="T100" fmla="*/ 642 w 684"/>
                    <a:gd name="T101" fmla="*/ 295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84" h="684">
                      <a:moveTo>
                        <a:pt x="684" y="342"/>
                      </a:moveTo>
                      <a:lnTo>
                        <a:pt x="683" y="324"/>
                      </a:lnTo>
                      <a:lnTo>
                        <a:pt x="682" y="307"/>
                      </a:lnTo>
                      <a:lnTo>
                        <a:pt x="680" y="290"/>
                      </a:lnTo>
                      <a:lnTo>
                        <a:pt x="676" y="273"/>
                      </a:lnTo>
                      <a:lnTo>
                        <a:pt x="673" y="257"/>
                      </a:lnTo>
                      <a:lnTo>
                        <a:pt x="668" y="240"/>
                      </a:lnTo>
                      <a:lnTo>
                        <a:pt x="662" y="225"/>
                      </a:lnTo>
                      <a:lnTo>
                        <a:pt x="657" y="209"/>
                      </a:lnTo>
                      <a:lnTo>
                        <a:pt x="650" y="194"/>
                      </a:lnTo>
                      <a:lnTo>
                        <a:pt x="642" y="179"/>
                      </a:lnTo>
                      <a:lnTo>
                        <a:pt x="634" y="164"/>
                      </a:lnTo>
                      <a:lnTo>
                        <a:pt x="625" y="150"/>
                      </a:lnTo>
                      <a:lnTo>
                        <a:pt x="616" y="138"/>
                      </a:lnTo>
                      <a:lnTo>
                        <a:pt x="606" y="125"/>
                      </a:lnTo>
                      <a:lnTo>
                        <a:pt x="594" y="112"/>
                      </a:lnTo>
                      <a:lnTo>
                        <a:pt x="584" y="100"/>
                      </a:lnTo>
                      <a:lnTo>
                        <a:pt x="572" y="89"/>
                      </a:lnTo>
                      <a:lnTo>
                        <a:pt x="559" y="78"/>
                      </a:lnTo>
                      <a:lnTo>
                        <a:pt x="546" y="69"/>
                      </a:lnTo>
                      <a:lnTo>
                        <a:pt x="533" y="59"/>
                      </a:lnTo>
                      <a:lnTo>
                        <a:pt x="519" y="49"/>
                      </a:lnTo>
                      <a:lnTo>
                        <a:pt x="505" y="42"/>
                      </a:lnTo>
                      <a:lnTo>
                        <a:pt x="490" y="33"/>
                      </a:lnTo>
                      <a:lnTo>
                        <a:pt x="475" y="27"/>
                      </a:lnTo>
                      <a:lnTo>
                        <a:pt x="459" y="21"/>
                      </a:lnTo>
                      <a:lnTo>
                        <a:pt x="443" y="15"/>
                      </a:lnTo>
                      <a:lnTo>
                        <a:pt x="427" y="11"/>
                      </a:lnTo>
                      <a:lnTo>
                        <a:pt x="410" y="7"/>
                      </a:lnTo>
                      <a:lnTo>
                        <a:pt x="394" y="5"/>
                      </a:lnTo>
                      <a:lnTo>
                        <a:pt x="377" y="1"/>
                      </a:lnTo>
                      <a:lnTo>
                        <a:pt x="359" y="0"/>
                      </a:lnTo>
                      <a:lnTo>
                        <a:pt x="342" y="0"/>
                      </a:lnTo>
                      <a:lnTo>
                        <a:pt x="324" y="0"/>
                      </a:lnTo>
                      <a:lnTo>
                        <a:pt x="307" y="1"/>
                      </a:lnTo>
                      <a:lnTo>
                        <a:pt x="290" y="5"/>
                      </a:lnTo>
                      <a:lnTo>
                        <a:pt x="273" y="7"/>
                      </a:lnTo>
                      <a:lnTo>
                        <a:pt x="257" y="11"/>
                      </a:lnTo>
                      <a:lnTo>
                        <a:pt x="240" y="15"/>
                      </a:lnTo>
                      <a:lnTo>
                        <a:pt x="224" y="21"/>
                      </a:lnTo>
                      <a:lnTo>
                        <a:pt x="209" y="27"/>
                      </a:lnTo>
                      <a:lnTo>
                        <a:pt x="194" y="33"/>
                      </a:lnTo>
                      <a:lnTo>
                        <a:pt x="179" y="42"/>
                      </a:lnTo>
                      <a:lnTo>
                        <a:pt x="164" y="49"/>
                      </a:lnTo>
                      <a:lnTo>
                        <a:pt x="150" y="59"/>
                      </a:lnTo>
                      <a:lnTo>
                        <a:pt x="137" y="69"/>
                      </a:lnTo>
                      <a:lnTo>
                        <a:pt x="125" y="78"/>
                      </a:lnTo>
                      <a:lnTo>
                        <a:pt x="112" y="89"/>
                      </a:lnTo>
                      <a:lnTo>
                        <a:pt x="100" y="100"/>
                      </a:lnTo>
                      <a:lnTo>
                        <a:pt x="88" y="112"/>
                      </a:lnTo>
                      <a:lnTo>
                        <a:pt x="78" y="125"/>
                      </a:lnTo>
                      <a:lnTo>
                        <a:pt x="67" y="138"/>
                      </a:lnTo>
                      <a:lnTo>
                        <a:pt x="59" y="150"/>
                      </a:lnTo>
                      <a:lnTo>
                        <a:pt x="49" y="164"/>
                      </a:lnTo>
                      <a:lnTo>
                        <a:pt x="41" y="179"/>
                      </a:lnTo>
                      <a:lnTo>
                        <a:pt x="33" y="194"/>
                      </a:lnTo>
                      <a:lnTo>
                        <a:pt x="27" y="209"/>
                      </a:lnTo>
                      <a:lnTo>
                        <a:pt x="20" y="225"/>
                      </a:lnTo>
                      <a:lnTo>
                        <a:pt x="15" y="240"/>
                      </a:lnTo>
                      <a:lnTo>
                        <a:pt x="11" y="257"/>
                      </a:lnTo>
                      <a:lnTo>
                        <a:pt x="6" y="273"/>
                      </a:lnTo>
                      <a:lnTo>
                        <a:pt x="3" y="290"/>
                      </a:lnTo>
                      <a:lnTo>
                        <a:pt x="1" y="307"/>
                      </a:lnTo>
                      <a:lnTo>
                        <a:pt x="0" y="324"/>
                      </a:lnTo>
                      <a:lnTo>
                        <a:pt x="0" y="342"/>
                      </a:lnTo>
                      <a:lnTo>
                        <a:pt x="0" y="359"/>
                      </a:lnTo>
                      <a:lnTo>
                        <a:pt x="1" y="377"/>
                      </a:lnTo>
                      <a:lnTo>
                        <a:pt x="3" y="394"/>
                      </a:lnTo>
                      <a:lnTo>
                        <a:pt x="6" y="411"/>
                      </a:lnTo>
                      <a:lnTo>
                        <a:pt x="11" y="427"/>
                      </a:lnTo>
                      <a:lnTo>
                        <a:pt x="15" y="443"/>
                      </a:lnTo>
                      <a:lnTo>
                        <a:pt x="20" y="459"/>
                      </a:lnTo>
                      <a:lnTo>
                        <a:pt x="27" y="475"/>
                      </a:lnTo>
                      <a:lnTo>
                        <a:pt x="33" y="490"/>
                      </a:lnTo>
                      <a:lnTo>
                        <a:pt x="41" y="505"/>
                      </a:lnTo>
                      <a:lnTo>
                        <a:pt x="49" y="519"/>
                      </a:lnTo>
                      <a:lnTo>
                        <a:pt x="59" y="533"/>
                      </a:lnTo>
                      <a:lnTo>
                        <a:pt x="67" y="546"/>
                      </a:lnTo>
                      <a:lnTo>
                        <a:pt x="78" y="559"/>
                      </a:lnTo>
                      <a:lnTo>
                        <a:pt x="88" y="572"/>
                      </a:lnTo>
                      <a:lnTo>
                        <a:pt x="100" y="584"/>
                      </a:lnTo>
                      <a:lnTo>
                        <a:pt x="112" y="595"/>
                      </a:lnTo>
                      <a:lnTo>
                        <a:pt x="125" y="606"/>
                      </a:lnTo>
                      <a:lnTo>
                        <a:pt x="137" y="616"/>
                      </a:lnTo>
                      <a:lnTo>
                        <a:pt x="150" y="625"/>
                      </a:lnTo>
                      <a:lnTo>
                        <a:pt x="164" y="635"/>
                      </a:lnTo>
                      <a:lnTo>
                        <a:pt x="179" y="642"/>
                      </a:lnTo>
                      <a:lnTo>
                        <a:pt x="194" y="650"/>
                      </a:lnTo>
                      <a:lnTo>
                        <a:pt x="209" y="657"/>
                      </a:lnTo>
                      <a:lnTo>
                        <a:pt x="224" y="664"/>
                      </a:lnTo>
                      <a:lnTo>
                        <a:pt x="240" y="669"/>
                      </a:lnTo>
                      <a:lnTo>
                        <a:pt x="257" y="673"/>
                      </a:lnTo>
                      <a:lnTo>
                        <a:pt x="273" y="676"/>
                      </a:lnTo>
                      <a:lnTo>
                        <a:pt x="290" y="680"/>
                      </a:lnTo>
                      <a:lnTo>
                        <a:pt x="307" y="682"/>
                      </a:lnTo>
                      <a:lnTo>
                        <a:pt x="324" y="684"/>
                      </a:lnTo>
                      <a:lnTo>
                        <a:pt x="342" y="684"/>
                      </a:lnTo>
                      <a:lnTo>
                        <a:pt x="359" y="684"/>
                      </a:lnTo>
                      <a:lnTo>
                        <a:pt x="377" y="682"/>
                      </a:lnTo>
                      <a:lnTo>
                        <a:pt x="394" y="680"/>
                      </a:lnTo>
                      <a:lnTo>
                        <a:pt x="410" y="676"/>
                      </a:lnTo>
                      <a:lnTo>
                        <a:pt x="427" y="673"/>
                      </a:lnTo>
                      <a:lnTo>
                        <a:pt x="443" y="669"/>
                      </a:lnTo>
                      <a:lnTo>
                        <a:pt x="459" y="664"/>
                      </a:lnTo>
                      <a:lnTo>
                        <a:pt x="475" y="657"/>
                      </a:lnTo>
                      <a:lnTo>
                        <a:pt x="490" y="650"/>
                      </a:lnTo>
                      <a:lnTo>
                        <a:pt x="505" y="642"/>
                      </a:lnTo>
                      <a:lnTo>
                        <a:pt x="519" y="635"/>
                      </a:lnTo>
                      <a:lnTo>
                        <a:pt x="533" y="625"/>
                      </a:lnTo>
                      <a:lnTo>
                        <a:pt x="546" y="616"/>
                      </a:lnTo>
                      <a:lnTo>
                        <a:pt x="559" y="606"/>
                      </a:lnTo>
                      <a:lnTo>
                        <a:pt x="572" y="595"/>
                      </a:lnTo>
                      <a:lnTo>
                        <a:pt x="584" y="584"/>
                      </a:lnTo>
                      <a:lnTo>
                        <a:pt x="594" y="572"/>
                      </a:lnTo>
                      <a:lnTo>
                        <a:pt x="606" y="559"/>
                      </a:lnTo>
                      <a:lnTo>
                        <a:pt x="616" y="546"/>
                      </a:lnTo>
                      <a:lnTo>
                        <a:pt x="625" y="533"/>
                      </a:lnTo>
                      <a:lnTo>
                        <a:pt x="634" y="519"/>
                      </a:lnTo>
                      <a:lnTo>
                        <a:pt x="642" y="505"/>
                      </a:lnTo>
                      <a:lnTo>
                        <a:pt x="650" y="490"/>
                      </a:lnTo>
                      <a:lnTo>
                        <a:pt x="657" y="475"/>
                      </a:lnTo>
                      <a:lnTo>
                        <a:pt x="662" y="459"/>
                      </a:lnTo>
                      <a:lnTo>
                        <a:pt x="668" y="443"/>
                      </a:lnTo>
                      <a:lnTo>
                        <a:pt x="673" y="427"/>
                      </a:lnTo>
                      <a:lnTo>
                        <a:pt x="676" y="411"/>
                      </a:lnTo>
                      <a:lnTo>
                        <a:pt x="680" y="394"/>
                      </a:lnTo>
                      <a:lnTo>
                        <a:pt x="682" y="377"/>
                      </a:lnTo>
                      <a:lnTo>
                        <a:pt x="683" y="359"/>
                      </a:lnTo>
                      <a:lnTo>
                        <a:pt x="684" y="342"/>
                      </a:lnTo>
                      <a:close/>
                      <a:moveTo>
                        <a:pt x="645" y="342"/>
                      </a:moveTo>
                      <a:lnTo>
                        <a:pt x="645" y="358"/>
                      </a:lnTo>
                      <a:lnTo>
                        <a:pt x="644" y="373"/>
                      </a:lnTo>
                      <a:lnTo>
                        <a:pt x="642" y="388"/>
                      </a:lnTo>
                      <a:lnTo>
                        <a:pt x="639" y="403"/>
                      </a:lnTo>
                      <a:lnTo>
                        <a:pt x="636" y="418"/>
                      </a:lnTo>
                      <a:lnTo>
                        <a:pt x="632" y="433"/>
                      </a:lnTo>
                      <a:lnTo>
                        <a:pt x="627" y="446"/>
                      </a:lnTo>
                      <a:lnTo>
                        <a:pt x="622" y="460"/>
                      </a:lnTo>
                      <a:lnTo>
                        <a:pt x="616" y="474"/>
                      </a:lnTo>
                      <a:lnTo>
                        <a:pt x="609" y="487"/>
                      </a:lnTo>
                      <a:lnTo>
                        <a:pt x="602" y="500"/>
                      </a:lnTo>
                      <a:lnTo>
                        <a:pt x="593" y="511"/>
                      </a:lnTo>
                      <a:lnTo>
                        <a:pt x="585" y="524"/>
                      </a:lnTo>
                      <a:lnTo>
                        <a:pt x="576" y="535"/>
                      </a:lnTo>
                      <a:lnTo>
                        <a:pt x="567" y="546"/>
                      </a:lnTo>
                      <a:lnTo>
                        <a:pt x="557" y="557"/>
                      </a:lnTo>
                      <a:lnTo>
                        <a:pt x="546" y="567"/>
                      </a:lnTo>
                      <a:lnTo>
                        <a:pt x="535" y="576"/>
                      </a:lnTo>
                      <a:lnTo>
                        <a:pt x="524" y="586"/>
                      </a:lnTo>
                      <a:lnTo>
                        <a:pt x="511" y="594"/>
                      </a:lnTo>
                      <a:lnTo>
                        <a:pt x="500" y="602"/>
                      </a:lnTo>
                      <a:lnTo>
                        <a:pt x="487" y="609"/>
                      </a:lnTo>
                      <a:lnTo>
                        <a:pt x="474" y="616"/>
                      </a:lnTo>
                      <a:lnTo>
                        <a:pt x="460" y="622"/>
                      </a:lnTo>
                      <a:lnTo>
                        <a:pt x="446" y="627"/>
                      </a:lnTo>
                      <a:lnTo>
                        <a:pt x="432" y="632"/>
                      </a:lnTo>
                      <a:lnTo>
                        <a:pt x="418" y="636"/>
                      </a:lnTo>
                      <a:lnTo>
                        <a:pt x="403" y="640"/>
                      </a:lnTo>
                      <a:lnTo>
                        <a:pt x="388" y="642"/>
                      </a:lnTo>
                      <a:lnTo>
                        <a:pt x="373" y="644"/>
                      </a:lnTo>
                      <a:lnTo>
                        <a:pt x="357" y="645"/>
                      </a:lnTo>
                      <a:lnTo>
                        <a:pt x="342" y="645"/>
                      </a:lnTo>
                      <a:lnTo>
                        <a:pt x="326" y="645"/>
                      </a:lnTo>
                      <a:lnTo>
                        <a:pt x="311" y="644"/>
                      </a:lnTo>
                      <a:lnTo>
                        <a:pt x="295" y="642"/>
                      </a:lnTo>
                      <a:lnTo>
                        <a:pt x="280" y="640"/>
                      </a:lnTo>
                      <a:lnTo>
                        <a:pt x="265" y="636"/>
                      </a:lnTo>
                      <a:lnTo>
                        <a:pt x="251" y="632"/>
                      </a:lnTo>
                      <a:lnTo>
                        <a:pt x="238" y="627"/>
                      </a:lnTo>
                      <a:lnTo>
                        <a:pt x="224" y="622"/>
                      </a:lnTo>
                      <a:lnTo>
                        <a:pt x="210" y="616"/>
                      </a:lnTo>
                      <a:lnTo>
                        <a:pt x="197" y="609"/>
                      </a:lnTo>
                      <a:lnTo>
                        <a:pt x="184" y="602"/>
                      </a:lnTo>
                      <a:lnTo>
                        <a:pt x="172" y="594"/>
                      </a:lnTo>
                      <a:lnTo>
                        <a:pt x="160" y="586"/>
                      </a:lnTo>
                      <a:lnTo>
                        <a:pt x="148" y="576"/>
                      </a:lnTo>
                      <a:lnTo>
                        <a:pt x="137" y="567"/>
                      </a:lnTo>
                      <a:lnTo>
                        <a:pt x="127" y="557"/>
                      </a:lnTo>
                      <a:lnTo>
                        <a:pt x="117" y="546"/>
                      </a:lnTo>
                      <a:lnTo>
                        <a:pt x="108" y="535"/>
                      </a:lnTo>
                      <a:lnTo>
                        <a:pt x="98" y="524"/>
                      </a:lnTo>
                      <a:lnTo>
                        <a:pt x="90" y="511"/>
                      </a:lnTo>
                      <a:lnTo>
                        <a:pt x="82" y="500"/>
                      </a:lnTo>
                      <a:lnTo>
                        <a:pt x="75" y="487"/>
                      </a:lnTo>
                      <a:lnTo>
                        <a:pt x="68" y="474"/>
                      </a:lnTo>
                      <a:lnTo>
                        <a:pt x="62" y="460"/>
                      </a:lnTo>
                      <a:lnTo>
                        <a:pt x="57" y="446"/>
                      </a:lnTo>
                      <a:lnTo>
                        <a:pt x="51" y="433"/>
                      </a:lnTo>
                      <a:lnTo>
                        <a:pt x="47" y="418"/>
                      </a:lnTo>
                      <a:lnTo>
                        <a:pt x="44" y="403"/>
                      </a:lnTo>
                      <a:lnTo>
                        <a:pt x="42" y="388"/>
                      </a:lnTo>
                      <a:lnTo>
                        <a:pt x="39" y="373"/>
                      </a:lnTo>
                      <a:lnTo>
                        <a:pt x="38" y="358"/>
                      </a:lnTo>
                      <a:lnTo>
                        <a:pt x="37" y="342"/>
                      </a:lnTo>
                      <a:lnTo>
                        <a:pt x="38" y="326"/>
                      </a:lnTo>
                      <a:lnTo>
                        <a:pt x="39" y="311"/>
                      </a:lnTo>
                      <a:lnTo>
                        <a:pt x="42" y="295"/>
                      </a:lnTo>
                      <a:lnTo>
                        <a:pt x="44" y="280"/>
                      </a:lnTo>
                      <a:lnTo>
                        <a:pt x="47" y="266"/>
                      </a:lnTo>
                      <a:lnTo>
                        <a:pt x="51" y="252"/>
                      </a:lnTo>
                      <a:lnTo>
                        <a:pt x="57" y="238"/>
                      </a:lnTo>
                      <a:lnTo>
                        <a:pt x="62" y="224"/>
                      </a:lnTo>
                      <a:lnTo>
                        <a:pt x="68" y="210"/>
                      </a:lnTo>
                      <a:lnTo>
                        <a:pt x="75" y="197"/>
                      </a:lnTo>
                      <a:lnTo>
                        <a:pt x="82" y="185"/>
                      </a:lnTo>
                      <a:lnTo>
                        <a:pt x="90" y="172"/>
                      </a:lnTo>
                      <a:lnTo>
                        <a:pt x="98" y="160"/>
                      </a:lnTo>
                      <a:lnTo>
                        <a:pt x="108" y="148"/>
                      </a:lnTo>
                      <a:lnTo>
                        <a:pt x="117" y="138"/>
                      </a:lnTo>
                      <a:lnTo>
                        <a:pt x="127" y="127"/>
                      </a:lnTo>
                      <a:lnTo>
                        <a:pt x="137" y="117"/>
                      </a:lnTo>
                      <a:lnTo>
                        <a:pt x="148" y="108"/>
                      </a:lnTo>
                      <a:lnTo>
                        <a:pt x="160" y="98"/>
                      </a:lnTo>
                      <a:lnTo>
                        <a:pt x="172" y="90"/>
                      </a:lnTo>
                      <a:lnTo>
                        <a:pt x="184" y="82"/>
                      </a:lnTo>
                      <a:lnTo>
                        <a:pt x="197" y="75"/>
                      </a:lnTo>
                      <a:lnTo>
                        <a:pt x="210" y="69"/>
                      </a:lnTo>
                      <a:lnTo>
                        <a:pt x="224" y="62"/>
                      </a:lnTo>
                      <a:lnTo>
                        <a:pt x="238" y="57"/>
                      </a:lnTo>
                      <a:lnTo>
                        <a:pt x="251" y="51"/>
                      </a:lnTo>
                      <a:lnTo>
                        <a:pt x="265" y="47"/>
                      </a:lnTo>
                      <a:lnTo>
                        <a:pt x="280" y="44"/>
                      </a:lnTo>
                      <a:lnTo>
                        <a:pt x="295" y="42"/>
                      </a:lnTo>
                      <a:lnTo>
                        <a:pt x="311" y="40"/>
                      </a:lnTo>
                      <a:lnTo>
                        <a:pt x="326" y="39"/>
                      </a:lnTo>
                      <a:lnTo>
                        <a:pt x="342" y="38"/>
                      </a:lnTo>
                      <a:lnTo>
                        <a:pt x="357" y="39"/>
                      </a:lnTo>
                      <a:lnTo>
                        <a:pt x="373" y="40"/>
                      </a:lnTo>
                      <a:lnTo>
                        <a:pt x="388" y="42"/>
                      </a:lnTo>
                      <a:lnTo>
                        <a:pt x="403" y="44"/>
                      </a:lnTo>
                      <a:lnTo>
                        <a:pt x="418" y="47"/>
                      </a:lnTo>
                      <a:lnTo>
                        <a:pt x="432" y="51"/>
                      </a:lnTo>
                      <a:lnTo>
                        <a:pt x="446" y="57"/>
                      </a:lnTo>
                      <a:lnTo>
                        <a:pt x="460" y="62"/>
                      </a:lnTo>
                      <a:lnTo>
                        <a:pt x="474" y="69"/>
                      </a:lnTo>
                      <a:lnTo>
                        <a:pt x="487" y="75"/>
                      </a:lnTo>
                      <a:lnTo>
                        <a:pt x="500" y="82"/>
                      </a:lnTo>
                      <a:lnTo>
                        <a:pt x="511" y="90"/>
                      </a:lnTo>
                      <a:lnTo>
                        <a:pt x="524" y="98"/>
                      </a:lnTo>
                      <a:lnTo>
                        <a:pt x="535" y="108"/>
                      </a:lnTo>
                      <a:lnTo>
                        <a:pt x="546" y="117"/>
                      </a:lnTo>
                      <a:lnTo>
                        <a:pt x="557" y="127"/>
                      </a:lnTo>
                      <a:lnTo>
                        <a:pt x="567" y="138"/>
                      </a:lnTo>
                      <a:lnTo>
                        <a:pt x="576" y="148"/>
                      </a:lnTo>
                      <a:lnTo>
                        <a:pt x="585" y="160"/>
                      </a:lnTo>
                      <a:lnTo>
                        <a:pt x="593" y="172"/>
                      </a:lnTo>
                      <a:lnTo>
                        <a:pt x="602" y="185"/>
                      </a:lnTo>
                      <a:lnTo>
                        <a:pt x="609" y="197"/>
                      </a:lnTo>
                      <a:lnTo>
                        <a:pt x="616" y="210"/>
                      </a:lnTo>
                      <a:lnTo>
                        <a:pt x="622" y="224"/>
                      </a:lnTo>
                      <a:lnTo>
                        <a:pt x="627" y="238"/>
                      </a:lnTo>
                      <a:lnTo>
                        <a:pt x="632" y="252"/>
                      </a:lnTo>
                      <a:lnTo>
                        <a:pt x="636" y="266"/>
                      </a:lnTo>
                      <a:lnTo>
                        <a:pt x="639" y="280"/>
                      </a:lnTo>
                      <a:lnTo>
                        <a:pt x="642" y="295"/>
                      </a:lnTo>
                      <a:lnTo>
                        <a:pt x="644" y="311"/>
                      </a:lnTo>
                      <a:lnTo>
                        <a:pt x="645" y="326"/>
                      </a:lnTo>
                      <a:lnTo>
                        <a:pt x="645" y="342"/>
                      </a:lnTo>
                      <a:close/>
                    </a:path>
                  </a:pathLst>
                </a:custGeom>
                <a:solidFill>
                  <a:srgbClr val="85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7" name="Freeform 8183">
                  <a:extLst>
                    <a:ext uri="{FF2B5EF4-FFF2-40B4-BE49-F238E27FC236}">
                      <a16:creationId xmlns:a16="http://schemas.microsoft.com/office/drawing/2014/main" xmlns="" id="{CF01F757-8D12-411E-BBC2-4FC5551F01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" y="1445"/>
                  <a:ext cx="65" cy="65"/>
                </a:xfrm>
                <a:custGeom>
                  <a:avLst/>
                  <a:gdLst>
                    <a:gd name="T0" fmla="*/ 639 w 646"/>
                    <a:gd name="T1" fmla="*/ 257 h 645"/>
                    <a:gd name="T2" fmla="*/ 614 w 646"/>
                    <a:gd name="T3" fmla="*/ 182 h 645"/>
                    <a:gd name="T4" fmla="*/ 572 w 646"/>
                    <a:gd name="T5" fmla="*/ 117 h 645"/>
                    <a:gd name="T6" fmla="*/ 516 w 646"/>
                    <a:gd name="T7" fmla="*/ 63 h 645"/>
                    <a:gd name="T8" fmla="*/ 449 w 646"/>
                    <a:gd name="T9" fmla="*/ 24 h 645"/>
                    <a:gd name="T10" fmla="*/ 372 w 646"/>
                    <a:gd name="T11" fmla="*/ 3 h 645"/>
                    <a:gd name="T12" fmla="*/ 290 w 646"/>
                    <a:gd name="T13" fmla="*/ 1 h 645"/>
                    <a:gd name="T14" fmla="*/ 212 w 646"/>
                    <a:gd name="T15" fmla="*/ 19 h 645"/>
                    <a:gd name="T16" fmla="*/ 142 w 646"/>
                    <a:gd name="T17" fmla="*/ 54 h 645"/>
                    <a:gd name="T18" fmla="*/ 83 w 646"/>
                    <a:gd name="T19" fmla="*/ 105 h 645"/>
                    <a:gd name="T20" fmla="*/ 39 w 646"/>
                    <a:gd name="T21" fmla="*/ 168 h 645"/>
                    <a:gd name="T22" fmla="*/ 10 w 646"/>
                    <a:gd name="T23" fmla="*/ 241 h 645"/>
                    <a:gd name="T24" fmla="*/ 0 w 646"/>
                    <a:gd name="T25" fmla="*/ 322 h 645"/>
                    <a:gd name="T26" fmla="*/ 10 w 646"/>
                    <a:gd name="T27" fmla="*/ 403 h 645"/>
                    <a:gd name="T28" fmla="*/ 39 w 646"/>
                    <a:gd name="T29" fmla="*/ 475 h 645"/>
                    <a:gd name="T30" fmla="*/ 83 w 646"/>
                    <a:gd name="T31" fmla="*/ 539 h 645"/>
                    <a:gd name="T32" fmla="*/ 142 w 646"/>
                    <a:gd name="T33" fmla="*/ 589 h 645"/>
                    <a:gd name="T34" fmla="*/ 212 w 646"/>
                    <a:gd name="T35" fmla="*/ 625 h 645"/>
                    <a:gd name="T36" fmla="*/ 290 w 646"/>
                    <a:gd name="T37" fmla="*/ 644 h 645"/>
                    <a:gd name="T38" fmla="*/ 372 w 646"/>
                    <a:gd name="T39" fmla="*/ 641 h 645"/>
                    <a:gd name="T40" fmla="*/ 449 w 646"/>
                    <a:gd name="T41" fmla="*/ 619 h 645"/>
                    <a:gd name="T42" fmla="*/ 516 w 646"/>
                    <a:gd name="T43" fmla="*/ 581 h 645"/>
                    <a:gd name="T44" fmla="*/ 572 w 646"/>
                    <a:gd name="T45" fmla="*/ 528 h 645"/>
                    <a:gd name="T46" fmla="*/ 614 w 646"/>
                    <a:gd name="T47" fmla="*/ 462 h 645"/>
                    <a:gd name="T48" fmla="*/ 639 w 646"/>
                    <a:gd name="T49" fmla="*/ 387 h 645"/>
                    <a:gd name="T50" fmla="*/ 607 w 646"/>
                    <a:gd name="T51" fmla="*/ 322 h 645"/>
                    <a:gd name="T52" fmla="*/ 599 w 646"/>
                    <a:gd name="T53" fmla="*/ 393 h 645"/>
                    <a:gd name="T54" fmla="*/ 573 w 646"/>
                    <a:gd name="T55" fmla="*/ 457 h 645"/>
                    <a:gd name="T56" fmla="*/ 534 w 646"/>
                    <a:gd name="T57" fmla="*/ 514 h 645"/>
                    <a:gd name="T58" fmla="*/ 482 w 646"/>
                    <a:gd name="T59" fmla="*/ 558 h 645"/>
                    <a:gd name="T60" fmla="*/ 421 w 646"/>
                    <a:gd name="T61" fmla="*/ 589 h 645"/>
                    <a:gd name="T62" fmla="*/ 352 w 646"/>
                    <a:gd name="T63" fmla="*/ 605 h 645"/>
                    <a:gd name="T64" fmla="*/ 279 w 646"/>
                    <a:gd name="T65" fmla="*/ 603 h 645"/>
                    <a:gd name="T66" fmla="*/ 212 w 646"/>
                    <a:gd name="T67" fmla="*/ 584 h 645"/>
                    <a:gd name="T68" fmla="*/ 153 w 646"/>
                    <a:gd name="T69" fmla="*/ 550 h 645"/>
                    <a:gd name="T70" fmla="*/ 102 w 646"/>
                    <a:gd name="T71" fmla="*/ 503 h 645"/>
                    <a:gd name="T72" fmla="*/ 66 w 646"/>
                    <a:gd name="T73" fmla="*/ 446 h 645"/>
                    <a:gd name="T74" fmla="*/ 44 w 646"/>
                    <a:gd name="T75" fmla="*/ 380 h 645"/>
                    <a:gd name="T76" fmla="*/ 39 w 646"/>
                    <a:gd name="T77" fmla="*/ 307 h 645"/>
                    <a:gd name="T78" fmla="*/ 50 w 646"/>
                    <a:gd name="T79" fmla="*/ 237 h 645"/>
                    <a:gd name="T80" fmla="*/ 79 w 646"/>
                    <a:gd name="T81" fmla="*/ 174 h 645"/>
                    <a:gd name="T82" fmla="*/ 122 w 646"/>
                    <a:gd name="T83" fmla="*/ 121 h 645"/>
                    <a:gd name="T84" fmla="*/ 175 w 646"/>
                    <a:gd name="T85" fmla="*/ 78 h 645"/>
                    <a:gd name="T86" fmla="*/ 238 w 646"/>
                    <a:gd name="T87" fmla="*/ 50 h 645"/>
                    <a:gd name="T88" fmla="*/ 308 w 646"/>
                    <a:gd name="T89" fmla="*/ 38 h 645"/>
                    <a:gd name="T90" fmla="*/ 380 w 646"/>
                    <a:gd name="T91" fmla="*/ 43 h 645"/>
                    <a:gd name="T92" fmla="*/ 446 w 646"/>
                    <a:gd name="T93" fmla="*/ 66 h 645"/>
                    <a:gd name="T94" fmla="*/ 504 w 646"/>
                    <a:gd name="T95" fmla="*/ 102 h 645"/>
                    <a:gd name="T96" fmla="*/ 551 w 646"/>
                    <a:gd name="T97" fmla="*/ 152 h 645"/>
                    <a:gd name="T98" fmla="*/ 585 w 646"/>
                    <a:gd name="T99" fmla="*/ 211 h 645"/>
                    <a:gd name="T100" fmla="*/ 604 w 646"/>
                    <a:gd name="T101" fmla="*/ 278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6" h="645">
                      <a:moveTo>
                        <a:pt x="646" y="322"/>
                      </a:moveTo>
                      <a:lnTo>
                        <a:pt x="646" y="305"/>
                      </a:lnTo>
                      <a:lnTo>
                        <a:pt x="643" y="289"/>
                      </a:lnTo>
                      <a:lnTo>
                        <a:pt x="642" y="273"/>
                      </a:lnTo>
                      <a:lnTo>
                        <a:pt x="639" y="257"/>
                      </a:lnTo>
                      <a:lnTo>
                        <a:pt x="635" y="241"/>
                      </a:lnTo>
                      <a:lnTo>
                        <a:pt x="631" y="226"/>
                      </a:lnTo>
                      <a:lnTo>
                        <a:pt x="626" y="211"/>
                      </a:lnTo>
                      <a:lnTo>
                        <a:pt x="620" y="196"/>
                      </a:lnTo>
                      <a:lnTo>
                        <a:pt x="614" y="182"/>
                      </a:lnTo>
                      <a:lnTo>
                        <a:pt x="606" y="168"/>
                      </a:lnTo>
                      <a:lnTo>
                        <a:pt x="599" y="155"/>
                      </a:lnTo>
                      <a:lnTo>
                        <a:pt x="590" y="141"/>
                      </a:lnTo>
                      <a:lnTo>
                        <a:pt x="582" y="128"/>
                      </a:lnTo>
                      <a:lnTo>
                        <a:pt x="572" y="117"/>
                      </a:lnTo>
                      <a:lnTo>
                        <a:pt x="561" y="105"/>
                      </a:lnTo>
                      <a:lnTo>
                        <a:pt x="551" y="93"/>
                      </a:lnTo>
                      <a:lnTo>
                        <a:pt x="540" y="83"/>
                      </a:lnTo>
                      <a:lnTo>
                        <a:pt x="528" y="73"/>
                      </a:lnTo>
                      <a:lnTo>
                        <a:pt x="516" y="63"/>
                      </a:lnTo>
                      <a:lnTo>
                        <a:pt x="503" y="54"/>
                      </a:lnTo>
                      <a:lnTo>
                        <a:pt x="490" y="46"/>
                      </a:lnTo>
                      <a:lnTo>
                        <a:pt x="476" y="38"/>
                      </a:lnTo>
                      <a:lnTo>
                        <a:pt x="462" y="31"/>
                      </a:lnTo>
                      <a:lnTo>
                        <a:pt x="449" y="24"/>
                      </a:lnTo>
                      <a:lnTo>
                        <a:pt x="434" y="19"/>
                      </a:lnTo>
                      <a:lnTo>
                        <a:pt x="419" y="13"/>
                      </a:lnTo>
                      <a:lnTo>
                        <a:pt x="404" y="9"/>
                      </a:lnTo>
                      <a:lnTo>
                        <a:pt x="388" y="6"/>
                      </a:lnTo>
                      <a:lnTo>
                        <a:pt x="372" y="3"/>
                      </a:lnTo>
                      <a:lnTo>
                        <a:pt x="356" y="1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6" y="0"/>
                      </a:lnTo>
                      <a:lnTo>
                        <a:pt x="290" y="1"/>
                      </a:lnTo>
                      <a:lnTo>
                        <a:pt x="274" y="3"/>
                      </a:lnTo>
                      <a:lnTo>
                        <a:pt x="258" y="6"/>
                      </a:lnTo>
                      <a:lnTo>
                        <a:pt x="242" y="9"/>
                      </a:lnTo>
                      <a:lnTo>
                        <a:pt x="227" y="13"/>
                      </a:lnTo>
                      <a:lnTo>
                        <a:pt x="212" y="19"/>
                      </a:lnTo>
                      <a:lnTo>
                        <a:pt x="197" y="24"/>
                      </a:lnTo>
                      <a:lnTo>
                        <a:pt x="182" y="31"/>
                      </a:lnTo>
                      <a:lnTo>
                        <a:pt x="168" y="38"/>
                      </a:lnTo>
                      <a:lnTo>
                        <a:pt x="156" y="46"/>
                      </a:lnTo>
                      <a:lnTo>
                        <a:pt x="142" y="54"/>
                      </a:lnTo>
                      <a:lnTo>
                        <a:pt x="129" y="63"/>
                      </a:lnTo>
                      <a:lnTo>
                        <a:pt x="117" y="73"/>
                      </a:lnTo>
                      <a:lnTo>
                        <a:pt x="106" y="83"/>
                      </a:lnTo>
                      <a:lnTo>
                        <a:pt x="94" y="93"/>
                      </a:lnTo>
                      <a:lnTo>
                        <a:pt x="83" y="105"/>
                      </a:lnTo>
                      <a:lnTo>
                        <a:pt x="74" y="117"/>
                      </a:lnTo>
                      <a:lnTo>
                        <a:pt x="64" y="128"/>
                      </a:lnTo>
                      <a:lnTo>
                        <a:pt x="55" y="141"/>
                      </a:lnTo>
                      <a:lnTo>
                        <a:pt x="46" y="155"/>
                      </a:lnTo>
                      <a:lnTo>
                        <a:pt x="39" y="168"/>
                      </a:lnTo>
                      <a:lnTo>
                        <a:pt x="31" y="182"/>
                      </a:lnTo>
                      <a:lnTo>
                        <a:pt x="25" y="196"/>
                      </a:lnTo>
                      <a:lnTo>
                        <a:pt x="19" y="211"/>
                      </a:lnTo>
                      <a:lnTo>
                        <a:pt x="14" y="226"/>
                      </a:lnTo>
                      <a:lnTo>
                        <a:pt x="10" y="241"/>
                      </a:lnTo>
                      <a:lnTo>
                        <a:pt x="7" y="257"/>
                      </a:lnTo>
                      <a:lnTo>
                        <a:pt x="3" y="273"/>
                      </a:lnTo>
                      <a:lnTo>
                        <a:pt x="1" y="289"/>
                      </a:lnTo>
                      <a:lnTo>
                        <a:pt x="0" y="305"/>
                      </a:lnTo>
                      <a:lnTo>
                        <a:pt x="0" y="322"/>
                      </a:lnTo>
                      <a:lnTo>
                        <a:pt x="0" y="339"/>
                      </a:lnTo>
                      <a:lnTo>
                        <a:pt x="1" y="355"/>
                      </a:lnTo>
                      <a:lnTo>
                        <a:pt x="3" y="371"/>
                      </a:lnTo>
                      <a:lnTo>
                        <a:pt x="7" y="387"/>
                      </a:lnTo>
                      <a:lnTo>
                        <a:pt x="10" y="403"/>
                      </a:lnTo>
                      <a:lnTo>
                        <a:pt x="14" y="418"/>
                      </a:lnTo>
                      <a:lnTo>
                        <a:pt x="19" y="433"/>
                      </a:lnTo>
                      <a:lnTo>
                        <a:pt x="25" y="448"/>
                      </a:lnTo>
                      <a:lnTo>
                        <a:pt x="31" y="462"/>
                      </a:lnTo>
                      <a:lnTo>
                        <a:pt x="39" y="475"/>
                      </a:lnTo>
                      <a:lnTo>
                        <a:pt x="46" y="489"/>
                      </a:lnTo>
                      <a:lnTo>
                        <a:pt x="55" y="502"/>
                      </a:lnTo>
                      <a:lnTo>
                        <a:pt x="64" y="515"/>
                      </a:lnTo>
                      <a:lnTo>
                        <a:pt x="74" y="528"/>
                      </a:lnTo>
                      <a:lnTo>
                        <a:pt x="83" y="539"/>
                      </a:lnTo>
                      <a:lnTo>
                        <a:pt x="94" y="550"/>
                      </a:lnTo>
                      <a:lnTo>
                        <a:pt x="106" y="561"/>
                      </a:lnTo>
                      <a:lnTo>
                        <a:pt x="117" y="571"/>
                      </a:lnTo>
                      <a:lnTo>
                        <a:pt x="129" y="581"/>
                      </a:lnTo>
                      <a:lnTo>
                        <a:pt x="142" y="589"/>
                      </a:lnTo>
                      <a:lnTo>
                        <a:pt x="156" y="598"/>
                      </a:lnTo>
                      <a:lnTo>
                        <a:pt x="168" y="606"/>
                      </a:lnTo>
                      <a:lnTo>
                        <a:pt x="182" y="613"/>
                      </a:lnTo>
                      <a:lnTo>
                        <a:pt x="197" y="619"/>
                      </a:lnTo>
                      <a:lnTo>
                        <a:pt x="212" y="625"/>
                      </a:lnTo>
                      <a:lnTo>
                        <a:pt x="227" y="631"/>
                      </a:lnTo>
                      <a:lnTo>
                        <a:pt x="242" y="635"/>
                      </a:lnTo>
                      <a:lnTo>
                        <a:pt x="258" y="638"/>
                      </a:lnTo>
                      <a:lnTo>
                        <a:pt x="274" y="641"/>
                      </a:lnTo>
                      <a:lnTo>
                        <a:pt x="290" y="644"/>
                      </a:lnTo>
                      <a:lnTo>
                        <a:pt x="306" y="645"/>
                      </a:lnTo>
                      <a:lnTo>
                        <a:pt x="323" y="645"/>
                      </a:lnTo>
                      <a:lnTo>
                        <a:pt x="339" y="645"/>
                      </a:lnTo>
                      <a:lnTo>
                        <a:pt x="356" y="644"/>
                      </a:lnTo>
                      <a:lnTo>
                        <a:pt x="372" y="641"/>
                      </a:lnTo>
                      <a:lnTo>
                        <a:pt x="388" y="638"/>
                      </a:lnTo>
                      <a:lnTo>
                        <a:pt x="404" y="635"/>
                      </a:lnTo>
                      <a:lnTo>
                        <a:pt x="419" y="631"/>
                      </a:lnTo>
                      <a:lnTo>
                        <a:pt x="434" y="625"/>
                      </a:lnTo>
                      <a:lnTo>
                        <a:pt x="449" y="619"/>
                      </a:lnTo>
                      <a:lnTo>
                        <a:pt x="462" y="613"/>
                      </a:lnTo>
                      <a:lnTo>
                        <a:pt x="476" y="606"/>
                      </a:lnTo>
                      <a:lnTo>
                        <a:pt x="490" y="598"/>
                      </a:lnTo>
                      <a:lnTo>
                        <a:pt x="503" y="589"/>
                      </a:lnTo>
                      <a:lnTo>
                        <a:pt x="516" y="581"/>
                      </a:lnTo>
                      <a:lnTo>
                        <a:pt x="528" y="571"/>
                      </a:lnTo>
                      <a:lnTo>
                        <a:pt x="540" y="561"/>
                      </a:lnTo>
                      <a:lnTo>
                        <a:pt x="551" y="550"/>
                      </a:lnTo>
                      <a:lnTo>
                        <a:pt x="561" y="539"/>
                      </a:lnTo>
                      <a:lnTo>
                        <a:pt x="572" y="528"/>
                      </a:lnTo>
                      <a:lnTo>
                        <a:pt x="582" y="515"/>
                      </a:lnTo>
                      <a:lnTo>
                        <a:pt x="590" y="502"/>
                      </a:lnTo>
                      <a:lnTo>
                        <a:pt x="599" y="489"/>
                      </a:lnTo>
                      <a:lnTo>
                        <a:pt x="606" y="475"/>
                      </a:lnTo>
                      <a:lnTo>
                        <a:pt x="614" y="462"/>
                      </a:lnTo>
                      <a:lnTo>
                        <a:pt x="620" y="448"/>
                      </a:lnTo>
                      <a:lnTo>
                        <a:pt x="626" y="433"/>
                      </a:lnTo>
                      <a:lnTo>
                        <a:pt x="631" y="418"/>
                      </a:lnTo>
                      <a:lnTo>
                        <a:pt x="635" y="403"/>
                      </a:lnTo>
                      <a:lnTo>
                        <a:pt x="639" y="387"/>
                      </a:lnTo>
                      <a:lnTo>
                        <a:pt x="642" y="371"/>
                      </a:lnTo>
                      <a:lnTo>
                        <a:pt x="643" y="355"/>
                      </a:lnTo>
                      <a:lnTo>
                        <a:pt x="646" y="339"/>
                      </a:lnTo>
                      <a:lnTo>
                        <a:pt x="646" y="322"/>
                      </a:lnTo>
                      <a:close/>
                      <a:moveTo>
                        <a:pt x="607" y="322"/>
                      </a:moveTo>
                      <a:lnTo>
                        <a:pt x="607" y="337"/>
                      </a:lnTo>
                      <a:lnTo>
                        <a:pt x="606" y="351"/>
                      </a:lnTo>
                      <a:lnTo>
                        <a:pt x="604" y="366"/>
                      </a:lnTo>
                      <a:lnTo>
                        <a:pt x="602" y="380"/>
                      </a:lnTo>
                      <a:lnTo>
                        <a:pt x="599" y="393"/>
                      </a:lnTo>
                      <a:lnTo>
                        <a:pt x="594" y="406"/>
                      </a:lnTo>
                      <a:lnTo>
                        <a:pt x="590" y="420"/>
                      </a:lnTo>
                      <a:lnTo>
                        <a:pt x="585" y="433"/>
                      </a:lnTo>
                      <a:lnTo>
                        <a:pt x="580" y="446"/>
                      </a:lnTo>
                      <a:lnTo>
                        <a:pt x="573" y="457"/>
                      </a:lnTo>
                      <a:lnTo>
                        <a:pt x="567" y="470"/>
                      </a:lnTo>
                      <a:lnTo>
                        <a:pt x="559" y="481"/>
                      </a:lnTo>
                      <a:lnTo>
                        <a:pt x="551" y="492"/>
                      </a:lnTo>
                      <a:lnTo>
                        <a:pt x="542" y="503"/>
                      </a:lnTo>
                      <a:lnTo>
                        <a:pt x="534" y="514"/>
                      </a:lnTo>
                      <a:lnTo>
                        <a:pt x="524" y="523"/>
                      </a:lnTo>
                      <a:lnTo>
                        <a:pt x="515" y="533"/>
                      </a:lnTo>
                      <a:lnTo>
                        <a:pt x="504" y="541"/>
                      </a:lnTo>
                      <a:lnTo>
                        <a:pt x="493" y="550"/>
                      </a:lnTo>
                      <a:lnTo>
                        <a:pt x="482" y="558"/>
                      </a:lnTo>
                      <a:lnTo>
                        <a:pt x="471" y="566"/>
                      </a:lnTo>
                      <a:lnTo>
                        <a:pt x="458" y="572"/>
                      </a:lnTo>
                      <a:lnTo>
                        <a:pt x="446" y="579"/>
                      </a:lnTo>
                      <a:lnTo>
                        <a:pt x="434" y="584"/>
                      </a:lnTo>
                      <a:lnTo>
                        <a:pt x="421" y="589"/>
                      </a:lnTo>
                      <a:lnTo>
                        <a:pt x="407" y="594"/>
                      </a:lnTo>
                      <a:lnTo>
                        <a:pt x="394" y="598"/>
                      </a:lnTo>
                      <a:lnTo>
                        <a:pt x="380" y="601"/>
                      </a:lnTo>
                      <a:lnTo>
                        <a:pt x="367" y="603"/>
                      </a:lnTo>
                      <a:lnTo>
                        <a:pt x="352" y="605"/>
                      </a:lnTo>
                      <a:lnTo>
                        <a:pt x="338" y="606"/>
                      </a:lnTo>
                      <a:lnTo>
                        <a:pt x="323" y="606"/>
                      </a:lnTo>
                      <a:lnTo>
                        <a:pt x="308" y="606"/>
                      </a:lnTo>
                      <a:lnTo>
                        <a:pt x="293" y="605"/>
                      </a:lnTo>
                      <a:lnTo>
                        <a:pt x="279" y="603"/>
                      </a:lnTo>
                      <a:lnTo>
                        <a:pt x="265" y="601"/>
                      </a:lnTo>
                      <a:lnTo>
                        <a:pt x="252" y="598"/>
                      </a:lnTo>
                      <a:lnTo>
                        <a:pt x="238" y="594"/>
                      </a:lnTo>
                      <a:lnTo>
                        <a:pt x="225" y="589"/>
                      </a:lnTo>
                      <a:lnTo>
                        <a:pt x="212" y="584"/>
                      </a:lnTo>
                      <a:lnTo>
                        <a:pt x="199" y="579"/>
                      </a:lnTo>
                      <a:lnTo>
                        <a:pt x="187" y="572"/>
                      </a:lnTo>
                      <a:lnTo>
                        <a:pt x="175" y="566"/>
                      </a:lnTo>
                      <a:lnTo>
                        <a:pt x="163" y="558"/>
                      </a:lnTo>
                      <a:lnTo>
                        <a:pt x="153" y="550"/>
                      </a:lnTo>
                      <a:lnTo>
                        <a:pt x="142" y="541"/>
                      </a:lnTo>
                      <a:lnTo>
                        <a:pt x="131" y="533"/>
                      </a:lnTo>
                      <a:lnTo>
                        <a:pt x="122" y="523"/>
                      </a:lnTo>
                      <a:lnTo>
                        <a:pt x="112" y="514"/>
                      </a:lnTo>
                      <a:lnTo>
                        <a:pt x="102" y="503"/>
                      </a:lnTo>
                      <a:lnTo>
                        <a:pt x="94" y="492"/>
                      </a:lnTo>
                      <a:lnTo>
                        <a:pt x="86" y="481"/>
                      </a:lnTo>
                      <a:lnTo>
                        <a:pt x="79" y="470"/>
                      </a:lnTo>
                      <a:lnTo>
                        <a:pt x="73" y="457"/>
                      </a:lnTo>
                      <a:lnTo>
                        <a:pt x="66" y="446"/>
                      </a:lnTo>
                      <a:lnTo>
                        <a:pt x="60" y="433"/>
                      </a:lnTo>
                      <a:lnTo>
                        <a:pt x="55" y="420"/>
                      </a:lnTo>
                      <a:lnTo>
                        <a:pt x="50" y="406"/>
                      </a:lnTo>
                      <a:lnTo>
                        <a:pt x="47" y="393"/>
                      </a:lnTo>
                      <a:lnTo>
                        <a:pt x="44" y="380"/>
                      </a:lnTo>
                      <a:lnTo>
                        <a:pt x="41" y="366"/>
                      </a:lnTo>
                      <a:lnTo>
                        <a:pt x="40" y="351"/>
                      </a:lnTo>
                      <a:lnTo>
                        <a:pt x="39" y="337"/>
                      </a:lnTo>
                      <a:lnTo>
                        <a:pt x="38" y="322"/>
                      </a:lnTo>
                      <a:lnTo>
                        <a:pt x="39" y="307"/>
                      </a:lnTo>
                      <a:lnTo>
                        <a:pt x="40" y="293"/>
                      </a:lnTo>
                      <a:lnTo>
                        <a:pt x="41" y="278"/>
                      </a:lnTo>
                      <a:lnTo>
                        <a:pt x="44" y="265"/>
                      </a:lnTo>
                      <a:lnTo>
                        <a:pt x="47" y="251"/>
                      </a:lnTo>
                      <a:lnTo>
                        <a:pt x="50" y="237"/>
                      </a:lnTo>
                      <a:lnTo>
                        <a:pt x="55" y="224"/>
                      </a:lnTo>
                      <a:lnTo>
                        <a:pt x="60" y="211"/>
                      </a:lnTo>
                      <a:lnTo>
                        <a:pt x="66" y="199"/>
                      </a:lnTo>
                      <a:lnTo>
                        <a:pt x="73" y="186"/>
                      </a:lnTo>
                      <a:lnTo>
                        <a:pt x="79" y="174"/>
                      </a:lnTo>
                      <a:lnTo>
                        <a:pt x="86" y="162"/>
                      </a:lnTo>
                      <a:lnTo>
                        <a:pt x="94" y="152"/>
                      </a:lnTo>
                      <a:lnTo>
                        <a:pt x="102" y="141"/>
                      </a:lnTo>
                      <a:lnTo>
                        <a:pt x="112" y="130"/>
                      </a:lnTo>
                      <a:lnTo>
                        <a:pt x="122" y="121"/>
                      </a:lnTo>
                      <a:lnTo>
                        <a:pt x="131" y="111"/>
                      </a:lnTo>
                      <a:lnTo>
                        <a:pt x="142" y="102"/>
                      </a:lnTo>
                      <a:lnTo>
                        <a:pt x="153" y="93"/>
                      </a:lnTo>
                      <a:lnTo>
                        <a:pt x="163" y="86"/>
                      </a:lnTo>
                      <a:lnTo>
                        <a:pt x="175" y="78"/>
                      </a:lnTo>
                      <a:lnTo>
                        <a:pt x="187" y="72"/>
                      </a:lnTo>
                      <a:lnTo>
                        <a:pt x="199" y="66"/>
                      </a:lnTo>
                      <a:lnTo>
                        <a:pt x="212" y="59"/>
                      </a:lnTo>
                      <a:lnTo>
                        <a:pt x="225" y="55"/>
                      </a:lnTo>
                      <a:lnTo>
                        <a:pt x="238" y="50"/>
                      </a:lnTo>
                      <a:lnTo>
                        <a:pt x="252" y="46"/>
                      </a:lnTo>
                      <a:lnTo>
                        <a:pt x="265" y="43"/>
                      </a:lnTo>
                      <a:lnTo>
                        <a:pt x="279" y="40"/>
                      </a:lnTo>
                      <a:lnTo>
                        <a:pt x="293" y="39"/>
                      </a:lnTo>
                      <a:lnTo>
                        <a:pt x="308" y="38"/>
                      </a:lnTo>
                      <a:lnTo>
                        <a:pt x="323" y="37"/>
                      </a:lnTo>
                      <a:lnTo>
                        <a:pt x="338" y="38"/>
                      </a:lnTo>
                      <a:lnTo>
                        <a:pt x="352" y="39"/>
                      </a:lnTo>
                      <a:lnTo>
                        <a:pt x="367" y="40"/>
                      </a:lnTo>
                      <a:lnTo>
                        <a:pt x="380" y="43"/>
                      </a:lnTo>
                      <a:lnTo>
                        <a:pt x="394" y="46"/>
                      </a:lnTo>
                      <a:lnTo>
                        <a:pt x="407" y="50"/>
                      </a:lnTo>
                      <a:lnTo>
                        <a:pt x="421" y="55"/>
                      </a:lnTo>
                      <a:lnTo>
                        <a:pt x="434" y="59"/>
                      </a:lnTo>
                      <a:lnTo>
                        <a:pt x="446" y="66"/>
                      </a:lnTo>
                      <a:lnTo>
                        <a:pt x="458" y="72"/>
                      </a:lnTo>
                      <a:lnTo>
                        <a:pt x="471" y="78"/>
                      </a:lnTo>
                      <a:lnTo>
                        <a:pt x="482" y="86"/>
                      </a:lnTo>
                      <a:lnTo>
                        <a:pt x="493" y="93"/>
                      </a:lnTo>
                      <a:lnTo>
                        <a:pt x="504" y="102"/>
                      </a:lnTo>
                      <a:lnTo>
                        <a:pt x="515" y="111"/>
                      </a:lnTo>
                      <a:lnTo>
                        <a:pt x="524" y="121"/>
                      </a:lnTo>
                      <a:lnTo>
                        <a:pt x="534" y="130"/>
                      </a:lnTo>
                      <a:lnTo>
                        <a:pt x="542" y="141"/>
                      </a:lnTo>
                      <a:lnTo>
                        <a:pt x="551" y="152"/>
                      </a:lnTo>
                      <a:lnTo>
                        <a:pt x="559" y="162"/>
                      </a:lnTo>
                      <a:lnTo>
                        <a:pt x="567" y="174"/>
                      </a:lnTo>
                      <a:lnTo>
                        <a:pt x="573" y="186"/>
                      </a:lnTo>
                      <a:lnTo>
                        <a:pt x="580" y="199"/>
                      </a:lnTo>
                      <a:lnTo>
                        <a:pt x="585" y="211"/>
                      </a:lnTo>
                      <a:lnTo>
                        <a:pt x="590" y="224"/>
                      </a:lnTo>
                      <a:lnTo>
                        <a:pt x="594" y="237"/>
                      </a:lnTo>
                      <a:lnTo>
                        <a:pt x="599" y="251"/>
                      </a:lnTo>
                      <a:lnTo>
                        <a:pt x="602" y="265"/>
                      </a:lnTo>
                      <a:lnTo>
                        <a:pt x="604" y="278"/>
                      </a:lnTo>
                      <a:lnTo>
                        <a:pt x="606" y="293"/>
                      </a:lnTo>
                      <a:lnTo>
                        <a:pt x="607" y="307"/>
                      </a:lnTo>
                      <a:lnTo>
                        <a:pt x="607" y="322"/>
                      </a:lnTo>
                      <a:close/>
                    </a:path>
                  </a:pathLst>
                </a:cu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8" name="Freeform 8184">
                  <a:extLst>
                    <a:ext uri="{FF2B5EF4-FFF2-40B4-BE49-F238E27FC236}">
                      <a16:creationId xmlns:a16="http://schemas.microsoft.com/office/drawing/2014/main" xmlns="" id="{565BDE5A-E498-4FB1-887F-2A147281ED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7"/>
                  <a:ext cx="61" cy="61"/>
                </a:xfrm>
                <a:custGeom>
                  <a:avLst/>
                  <a:gdLst>
                    <a:gd name="T0" fmla="*/ 602 w 608"/>
                    <a:gd name="T1" fmla="*/ 242 h 607"/>
                    <a:gd name="T2" fmla="*/ 579 w 608"/>
                    <a:gd name="T3" fmla="*/ 172 h 607"/>
                    <a:gd name="T4" fmla="*/ 539 w 608"/>
                    <a:gd name="T5" fmla="*/ 110 h 607"/>
                    <a:gd name="T6" fmla="*/ 487 w 608"/>
                    <a:gd name="T7" fmla="*/ 60 h 607"/>
                    <a:gd name="T8" fmla="*/ 423 w 608"/>
                    <a:gd name="T9" fmla="*/ 24 h 607"/>
                    <a:gd name="T10" fmla="*/ 351 w 608"/>
                    <a:gd name="T11" fmla="*/ 4 h 607"/>
                    <a:gd name="T12" fmla="*/ 274 w 608"/>
                    <a:gd name="T13" fmla="*/ 2 h 607"/>
                    <a:gd name="T14" fmla="*/ 201 w 608"/>
                    <a:gd name="T15" fmla="*/ 19 h 607"/>
                    <a:gd name="T16" fmla="*/ 135 w 608"/>
                    <a:gd name="T17" fmla="*/ 52 h 607"/>
                    <a:gd name="T18" fmla="*/ 80 w 608"/>
                    <a:gd name="T19" fmla="*/ 100 h 607"/>
                    <a:gd name="T20" fmla="*/ 38 w 608"/>
                    <a:gd name="T21" fmla="*/ 159 h 607"/>
                    <a:gd name="T22" fmla="*/ 10 w 608"/>
                    <a:gd name="T23" fmla="*/ 228 h 607"/>
                    <a:gd name="T24" fmla="*/ 0 w 608"/>
                    <a:gd name="T25" fmla="*/ 304 h 607"/>
                    <a:gd name="T26" fmla="*/ 10 w 608"/>
                    <a:gd name="T27" fmla="*/ 380 h 607"/>
                    <a:gd name="T28" fmla="*/ 38 w 608"/>
                    <a:gd name="T29" fmla="*/ 449 h 607"/>
                    <a:gd name="T30" fmla="*/ 80 w 608"/>
                    <a:gd name="T31" fmla="*/ 508 h 607"/>
                    <a:gd name="T32" fmla="*/ 135 w 608"/>
                    <a:gd name="T33" fmla="*/ 556 h 607"/>
                    <a:gd name="T34" fmla="*/ 201 w 608"/>
                    <a:gd name="T35" fmla="*/ 589 h 607"/>
                    <a:gd name="T36" fmla="*/ 274 w 608"/>
                    <a:gd name="T37" fmla="*/ 606 h 607"/>
                    <a:gd name="T38" fmla="*/ 351 w 608"/>
                    <a:gd name="T39" fmla="*/ 604 h 607"/>
                    <a:gd name="T40" fmla="*/ 423 w 608"/>
                    <a:gd name="T41" fmla="*/ 584 h 607"/>
                    <a:gd name="T42" fmla="*/ 487 w 608"/>
                    <a:gd name="T43" fmla="*/ 548 h 607"/>
                    <a:gd name="T44" fmla="*/ 539 w 608"/>
                    <a:gd name="T45" fmla="*/ 497 h 607"/>
                    <a:gd name="T46" fmla="*/ 579 w 608"/>
                    <a:gd name="T47" fmla="*/ 436 h 607"/>
                    <a:gd name="T48" fmla="*/ 602 w 608"/>
                    <a:gd name="T49" fmla="*/ 365 h 607"/>
                    <a:gd name="T50" fmla="*/ 571 w 608"/>
                    <a:gd name="T51" fmla="*/ 304 h 607"/>
                    <a:gd name="T52" fmla="*/ 563 w 608"/>
                    <a:gd name="T53" fmla="*/ 370 h 607"/>
                    <a:gd name="T54" fmla="*/ 538 w 608"/>
                    <a:gd name="T55" fmla="*/ 431 h 607"/>
                    <a:gd name="T56" fmla="*/ 502 w 608"/>
                    <a:gd name="T57" fmla="*/ 483 h 607"/>
                    <a:gd name="T58" fmla="*/ 453 w 608"/>
                    <a:gd name="T59" fmla="*/ 524 h 607"/>
                    <a:gd name="T60" fmla="*/ 397 w 608"/>
                    <a:gd name="T61" fmla="*/ 553 h 607"/>
                    <a:gd name="T62" fmla="*/ 332 w 608"/>
                    <a:gd name="T63" fmla="*/ 568 h 607"/>
                    <a:gd name="T64" fmla="*/ 264 w 608"/>
                    <a:gd name="T65" fmla="*/ 567 h 607"/>
                    <a:gd name="T66" fmla="*/ 202 w 608"/>
                    <a:gd name="T67" fmla="*/ 549 h 607"/>
                    <a:gd name="T68" fmla="*/ 145 w 608"/>
                    <a:gd name="T69" fmla="*/ 517 h 607"/>
                    <a:gd name="T70" fmla="*/ 99 w 608"/>
                    <a:gd name="T71" fmla="*/ 473 h 607"/>
                    <a:gd name="T72" fmla="*/ 65 w 608"/>
                    <a:gd name="T73" fmla="*/ 419 h 607"/>
                    <a:gd name="T74" fmla="*/ 44 w 608"/>
                    <a:gd name="T75" fmla="*/ 357 h 607"/>
                    <a:gd name="T76" fmla="*/ 39 w 608"/>
                    <a:gd name="T77" fmla="*/ 290 h 607"/>
                    <a:gd name="T78" fmla="*/ 50 w 608"/>
                    <a:gd name="T79" fmla="*/ 225 h 607"/>
                    <a:gd name="T80" fmla="*/ 77 w 608"/>
                    <a:gd name="T81" fmla="*/ 166 h 607"/>
                    <a:gd name="T82" fmla="*/ 116 w 608"/>
                    <a:gd name="T83" fmla="*/ 116 h 607"/>
                    <a:gd name="T84" fmla="*/ 166 w 608"/>
                    <a:gd name="T85" fmla="*/ 76 h 607"/>
                    <a:gd name="T86" fmla="*/ 226 w 608"/>
                    <a:gd name="T87" fmla="*/ 50 h 607"/>
                    <a:gd name="T88" fmla="*/ 291 w 608"/>
                    <a:gd name="T89" fmla="*/ 38 h 607"/>
                    <a:gd name="T90" fmla="*/ 358 w 608"/>
                    <a:gd name="T91" fmla="*/ 43 h 607"/>
                    <a:gd name="T92" fmla="*/ 420 w 608"/>
                    <a:gd name="T93" fmla="*/ 65 h 607"/>
                    <a:gd name="T94" fmla="*/ 474 w 608"/>
                    <a:gd name="T95" fmla="*/ 99 h 607"/>
                    <a:gd name="T96" fmla="*/ 518 w 608"/>
                    <a:gd name="T97" fmla="*/ 144 h 607"/>
                    <a:gd name="T98" fmla="*/ 550 w 608"/>
                    <a:gd name="T99" fmla="*/ 201 h 607"/>
                    <a:gd name="T100" fmla="*/ 568 w 608"/>
                    <a:gd name="T101" fmla="*/ 264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08" h="607">
                      <a:moveTo>
                        <a:pt x="608" y="304"/>
                      </a:moveTo>
                      <a:lnTo>
                        <a:pt x="608" y="288"/>
                      </a:lnTo>
                      <a:lnTo>
                        <a:pt x="607" y="273"/>
                      </a:lnTo>
                      <a:lnTo>
                        <a:pt x="605" y="257"/>
                      </a:lnTo>
                      <a:lnTo>
                        <a:pt x="602" y="242"/>
                      </a:lnTo>
                      <a:lnTo>
                        <a:pt x="599" y="228"/>
                      </a:lnTo>
                      <a:lnTo>
                        <a:pt x="595" y="214"/>
                      </a:lnTo>
                      <a:lnTo>
                        <a:pt x="590" y="200"/>
                      </a:lnTo>
                      <a:lnTo>
                        <a:pt x="585" y="186"/>
                      </a:lnTo>
                      <a:lnTo>
                        <a:pt x="579" y="172"/>
                      </a:lnTo>
                      <a:lnTo>
                        <a:pt x="572" y="159"/>
                      </a:lnTo>
                      <a:lnTo>
                        <a:pt x="565" y="147"/>
                      </a:lnTo>
                      <a:lnTo>
                        <a:pt x="556" y="134"/>
                      </a:lnTo>
                      <a:lnTo>
                        <a:pt x="548" y="122"/>
                      </a:lnTo>
                      <a:lnTo>
                        <a:pt x="539" y="110"/>
                      </a:lnTo>
                      <a:lnTo>
                        <a:pt x="530" y="100"/>
                      </a:lnTo>
                      <a:lnTo>
                        <a:pt x="520" y="89"/>
                      </a:lnTo>
                      <a:lnTo>
                        <a:pt x="509" y="79"/>
                      </a:lnTo>
                      <a:lnTo>
                        <a:pt x="498" y="70"/>
                      </a:lnTo>
                      <a:lnTo>
                        <a:pt x="487" y="60"/>
                      </a:lnTo>
                      <a:lnTo>
                        <a:pt x="474" y="52"/>
                      </a:lnTo>
                      <a:lnTo>
                        <a:pt x="463" y="44"/>
                      </a:lnTo>
                      <a:lnTo>
                        <a:pt x="450" y="37"/>
                      </a:lnTo>
                      <a:lnTo>
                        <a:pt x="437" y="31"/>
                      </a:lnTo>
                      <a:lnTo>
                        <a:pt x="423" y="24"/>
                      </a:lnTo>
                      <a:lnTo>
                        <a:pt x="409" y="19"/>
                      </a:lnTo>
                      <a:lnTo>
                        <a:pt x="395" y="13"/>
                      </a:lnTo>
                      <a:lnTo>
                        <a:pt x="381" y="9"/>
                      </a:lnTo>
                      <a:lnTo>
                        <a:pt x="366" y="6"/>
                      </a:lnTo>
                      <a:lnTo>
                        <a:pt x="351" y="4"/>
                      </a:lnTo>
                      <a:lnTo>
                        <a:pt x="336" y="2"/>
                      </a:lnTo>
                      <a:lnTo>
                        <a:pt x="320" y="1"/>
                      </a:lnTo>
                      <a:lnTo>
                        <a:pt x="305" y="0"/>
                      </a:lnTo>
                      <a:lnTo>
                        <a:pt x="289" y="1"/>
                      </a:lnTo>
                      <a:lnTo>
                        <a:pt x="274" y="2"/>
                      </a:lnTo>
                      <a:lnTo>
                        <a:pt x="258" y="4"/>
                      </a:lnTo>
                      <a:lnTo>
                        <a:pt x="243" y="6"/>
                      </a:lnTo>
                      <a:lnTo>
                        <a:pt x="228" y="9"/>
                      </a:lnTo>
                      <a:lnTo>
                        <a:pt x="214" y="13"/>
                      </a:lnTo>
                      <a:lnTo>
                        <a:pt x="201" y="19"/>
                      </a:lnTo>
                      <a:lnTo>
                        <a:pt x="187" y="24"/>
                      </a:lnTo>
                      <a:lnTo>
                        <a:pt x="173" y="31"/>
                      </a:lnTo>
                      <a:lnTo>
                        <a:pt x="160" y="37"/>
                      </a:lnTo>
                      <a:lnTo>
                        <a:pt x="147" y="44"/>
                      </a:lnTo>
                      <a:lnTo>
                        <a:pt x="135" y="52"/>
                      </a:lnTo>
                      <a:lnTo>
                        <a:pt x="123" y="60"/>
                      </a:lnTo>
                      <a:lnTo>
                        <a:pt x="111" y="70"/>
                      </a:lnTo>
                      <a:lnTo>
                        <a:pt x="100" y="79"/>
                      </a:lnTo>
                      <a:lnTo>
                        <a:pt x="90" y="89"/>
                      </a:lnTo>
                      <a:lnTo>
                        <a:pt x="80" y="100"/>
                      </a:lnTo>
                      <a:lnTo>
                        <a:pt x="71" y="110"/>
                      </a:lnTo>
                      <a:lnTo>
                        <a:pt x="61" y="122"/>
                      </a:lnTo>
                      <a:lnTo>
                        <a:pt x="53" y="134"/>
                      </a:lnTo>
                      <a:lnTo>
                        <a:pt x="45" y="147"/>
                      </a:lnTo>
                      <a:lnTo>
                        <a:pt x="38" y="159"/>
                      </a:lnTo>
                      <a:lnTo>
                        <a:pt x="31" y="172"/>
                      </a:lnTo>
                      <a:lnTo>
                        <a:pt x="25" y="186"/>
                      </a:lnTo>
                      <a:lnTo>
                        <a:pt x="20" y="200"/>
                      </a:lnTo>
                      <a:lnTo>
                        <a:pt x="14" y="214"/>
                      </a:lnTo>
                      <a:lnTo>
                        <a:pt x="10" y="228"/>
                      </a:lnTo>
                      <a:lnTo>
                        <a:pt x="7" y="242"/>
                      </a:lnTo>
                      <a:lnTo>
                        <a:pt x="5" y="257"/>
                      </a:lnTo>
                      <a:lnTo>
                        <a:pt x="2" y="273"/>
                      </a:lnTo>
                      <a:lnTo>
                        <a:pt x="1" y="288"/>
                      </a:lnTo>
                      <a:lnTo>
                        <a:pt x="0" y="304"/>
                      </a:lnTo>
                      <a:lnTo>
                        <a:pt x="1" y="320"/>
                      </a:lnTo>
                      <a:lnTo>
                        <a:pt x="2" y="335"/>
                      </a:lnTo>
                      <a:lnTo>
                        <a:pt x="5" y="350"/>
                      </a:lnTo>
                      <a:lnTo>
                        <a:pt x="7" y="365"/>
                      </a:lnTo>
                      <a:lnTo>
                        <a:pt x="10" y="380"/>
                      </a:lnTo>
                      <a:lnTo>
                        <a:pt x="14" y="395"/>
                      </a:lnTo>
                      <a:lnTo>
                        <a:pt x="20" y="408"/>
                      </a:lnTo>
                      <a:lnTo>
                        <a:pt x="25" y="422"/>
                      </a:lnTo>
                      <a:lnTo>
                        <a:pt x="31" y="436"/>
                      </a:lnTo>
                      <a:lnTo>
                        <a:pt x="38" y="449"/>
                      </a:lnTo>
                      <a:lnTo>
                        <a:pt x="45" y="462"/>
                      </a:lnTo>
                      <a:lnTo>
                        <a:pt x="53" y="473"/>
                      </a:lnTo>
                      <a:lnTo>
                        <a:pt x="61" y="486"/>
                      </a:lnTo>
                      <a:lnTo>
                        <a:pt x="71" y="497"/>
                      </a:lnTo>
                      <a:lnTo>
                        <a:pt x="80" y="508"/>
                      </a:lnTo>
                      <a:lnTo>
                        <a:pt x="90" y="519"/>
                      </a:lnTo>
                      <a:lnTo>
                        <a:pt x="100" y="529"/>
                      </a:lnTo>
                      <a:lnTo>
                        <a:pt x="111" y="538"/>
                      </a:lnTo>
                      <a:lnTo>
                        <a:pt x="123" y="548"/>
                      </a:lnTo>
                      <a:lnTo>
                        <a:pt x="135" y="556"/>
                      </a:lnTo>
                      <a:lnTo>
                        <a:pt x="147" y="564"/>
                      </a:lnTo>
                      <a:lnTo>
                        <a:pt x="160" y="571"/>
                      </a:lnTo>
                      <a:lnTo>
                        <a:pt x="173" y="578"/>
                      </a:lnTo>
                      <a:lnTo>
                        <a:pt x="187" y="584"/>
                      </a:lnTo>
                      <a:lnTo>
                        <a:pt x="201" y="589"/>
                      </a:lnTo>
                      <a:lnTo>
                        <a:pt x="214" y="594"/>
                      </a:lnTo>
                      <a:lnTo>
                        <a:pt x="228" y="598"/>
                      </a:lnTo>
                      <a:lnTo>
                        <a:pt x="243" y="602"/>
                      </a:lnTo>
                      <a:lnTo>
                        <a:pt x="258" y="604"/>
                      </a:lnTo>
                      <a:lnTo>
                        <a:pt x="274" y="606"/>
                      </a:lnTo>
                      <a:lnTo>
                        <a:pt x="289" y="607"/>
                      </a:lnTo>
                      <a:lnTo>
                        <a:pt x="305" y="607"/>
                      </a:lnTo>
                      <a:lnTo>
                        <a:pt x="320" y="607"/>
                      </a:lnTo>
                      <a:lnTo>
                        <a:pt x="336" y="606"/>
                      </a:lnTo>
                      <a:lnTo>
                        <a:pt x="351" y="604"/>
                      </a:lnTo>
                      <a:lnTo>
                        <a:pt x="366" y="602"/>
                      </a:lnTo>
                      <a:lnTo>
                        <a:pt x="381" y="598"/>
                      </a:lnTo>
                      <a:lnTo>
                        <a:pt x="395" y="594"/>
                      </a:lnTo>
                      <a:lnTo>
                        <a:pt x="409" y="589"/>
                      </a:lnTo>
                      <a:lnTo>
                        <a:pt x="423" y="584"/>
                      </a:lnTo>
                      <a:lnTo>
                        <a:pt x="437" y="578"/>
                      </a:lnTo>
                      <a:lnTo>
                        <a:pt x="450" y="571"/>
                      </a:lnTo>
                      <a:lnTo>
                        <a:pt x="463" y="564"/>
                      </a:lnTo>
                      <a:lnTo>
                        <a:pt x="474" y="556"/>
                      </a:lnTo>
                      <a:lnTo>
                        <a:pt x="487" y="548"/>
                      </a:lnTo>
                      <a:lnTo>
                        <a:pt x="498" y="538"/>
                      </a:lnTo>
                      <a:lnTo>
                        <a:pt x="509" y="529"/>
                      </a:lnTo>
                      <a:lnTo>
                        <a:pt x="520" y="519"/>
                      </a:lnTo>
                      <a:lnTo>
                        <a:pt x="530" y="508"/>
                      </a:lnTo>
                      <a:lnTo>
                        <a:pt x="539" y="497"/>
                      </a:lnTo>
                      <a:lnTo>
                        <a:pt x="548" y="486"/>
                      </a:lnTo>
                      <a:lnTo>
                        <a:pt x="556" y="473"/>
                      </a:lnTo>
                      <a:lnTo>
                        <a:pt x="565" y="462"/>
                      </a:lnTo>
                      <a:lnTo>
                        <a:pt x="572" y="449"/>
                      </a:lnTo>
                      <a:lnTo>
                        <a:pt x="579" y="436"/>
                      </a:lnTo>
                      <a:lnTo>
                        <a:pt x="585" y="422"/>
                      </a:lnTo>
                      <a:lnTo>
                        <a:pt x="590" y="408"/>
                      </a:lnTo>
                      <a:lnTo>
                        <a:pt x="595" y="395"/>
                      </a:lnTo>
                      <a:lnTo>
                        <a:pt x="599" y="380"/>
                      </a:lnTo>
                      <a:lnTo>
                        <a:pt x="602" y="365"/>
                      </a:lnTo>
                      <a:lnTo>
                        <a:pt x="605" y="350"/>
                      </a:lnTo>
                      <a:lnTo>
                        <a:pt x="607" y="335"/>
                      </a:lnTo>
                      <a:lnTo>
                        <a:pt x="608" y="320"/>
                      </a:lnTo>
                      <a:lnTo>
                        <a:pt x="608" y="304"/>
                      </a:lnTo>
                      <a:close/>
                      <a:moveTo>
                        <a:pt x="571" y="304"/>
                      </a:moveTo>
                      <a:lnTo>
                        <a:pt x="570" y="318"/>
                      </a:lnTo>
                      <a:lnTo>
                        <a:pt x="569" y="331"/>
                      </a:lnTo>
                      <a:lnTo>
                        <a:pt x="568" y="345"/>
                      </a:lnTo>
                      <a:lnTo>
                        <a:pt x="565" y="357"/>
                      </a:lnTo>
                      <a:lnTo>
                        <a:pt x="563" y="370"/>
                      </a:lnTo>
                      <a:lnTo>
                        <a:pt x="558" y="383"/>
                      </a:lnTo>
                      <a:lnTo>
                        <a:pt x="554" y="396"/>
                      </a:lnTo>
                      <a:lnTo>
                        <a:pt x="550" y="407"/>
                      </a:lnTo>
                      <a:lnTo>
                        <a:pt x="545" y="419"/>
                      </a:lnTo>
                      <a:lnTo>
                        <a:pt x="538" y="431"/>
                      </a:lnTo>
                      <a:lnTo>
                        <a:pt x="532" y="441"/>
                      </a:lnTo>
                      <a:lnTo>
                        <a:pt x="525" y="453"/>
                      </a:lnTo>
                      <a:lnTo>
                        <a:pt x="518" y="463"/>
                      </a:lnTo>
                      <a:lnTo>
                        <a:pt x="509" y="473"/>
                      </a:lnTo>
                      <a:lnTo>
                        <a:pt x="502" y="483"/>
                      </a:lnTo>
                      <a:lnTo>
                        <a:pt x="492" y="491"/>
                      </a:lnTo>
                      <a:lnTo>
                        <a:pt x="484" y="501"/>
                      </a:lnTo>
                      <a:lnTo>
                        <a:pt x="474" y="510"/>
                      </a:lnTo>
                      <a:lnTo>
                        <a:pt x="464" y="517"/>
                      </a:lnTo>
                      <a:lnTo>
                        <a:pt x="453" y="524"/>
                      </a:lnTo>
                      <a:lnTo>
                        <a:pt x="442" y="531"/>
                      </a:lnTo>
                      <a:lnTo>
                        <a:pt x="432" y="537"/>
                      </a:lnTo>
                      <a:lnTo>
                        <a:pt x="420" y="544"/>
                      </a:lnTo>
                      <a:lnTo>
                        <a:pt x="408" y="549"/>
                      </a:lnTo>
                      <a:lnTo>
                        <a:pt x="397" y="553"/>
                      </a:lnTo>
                      <a:lnTo>
                        <a:pt x="384" y="557"/>
                      </a:lnTo>
                      <a:lnTo>
                        <a:pt x="371" y="562"/>
                      </a:lnTo>
                      <a:lnTo>
                        <a:pt x="358" y="565"/>
                      </a:lnTo>
                      <a:lnTo>
                        <a:pt x="345" y="567"/>
                      </a:lnTo>
                      <a:lnTo>
                        <a:pt x="332" y="568"/>
                      </a:lnTo>
                      <a:lnTo>
                        <a:pt x="319" y="569"/>
                      </a:lnTo>
                      <a:lnTo>
                        <a:pt x="305" y="570"/>
                      </a:lnTo>
                      <a:lnTo>
                        <a:pt x="291" y="569"/>
                      </a:lnTo>
                      <a:lnTo>
                        <a:pt x="277" y="568"/>
                      </a:lnTo>
                      <a:lnTo>
                        <a:pt x="264" y="567"/>
                      </a:lnTo>
                      <a:lnTo>
                        <a:pt x="251" y="565"/>
                      </a:lnTo>
                      <a:lnTo>
                        <a:pt x="238" y="562"/>
                      </a:lnTo>
                      <a:lnTo>
                        <a:pt x="226" y="557"/>
                      </a:lnTo>
                      <a:lnTo>
                        <a:pt x="213" y="553"/>
                      </a:lnTo>
                      <a:lnTo>
                        <a:pt x="202" y="549"/>
                      </a:lnTo>
                      <a:lnTo>
                        <a:pt x="190" y="544"/>
                      </a:lnTo>
                      <a:lnTo>
                        <a:pt x="178" y="537"/>
                      </a:lnTo>
                      <a:lnTo>
                        <a:pt x="166" y="531"/>
                      </a:lnTo>
                      <a:lnTo>
                        <a:pt x="156" y="524"/>
                      </a:lnTo>
                      <a:lnTo>
                        <a:pt x="145" y="517"/>
                      </a:lnTo>
                      <a:lnTo>
                        <a:pt x="136" y="510"/>
                      </a:lnTo>
                      <a:lnTo>
                        <a:pt x="126" y="501"/>
                      </a:lnTo>
                      <a:lnTo>
                        <a:pt x="116" y="491"/>
                      </a:lnTo>
                      <a:lnTo>
                        <a:pt x="108" y="483"/>
                      </a:lnTo>
                      <a:lnTo>
                        <a:pt x="99" y="473"/>
                      </a:lnTo>
                      <a:lnTo>
                        <a:pt x="92" y="463"/>
                      </a:lnTo>
                      <a:lnTo>
                        <a:pt x="84" y="453"/>
                      </a:lnTo>
                      <a:lnTo>
                        <a:pt x="77" y="441"/>
                      </a:lnTo>
                      <a:lnTo>
                        <a:pt x="71" y="431"/>
                      </a:lnTo>
                      <a:lnTo>
                        <a:pt x="65" y="419"/>
                      </a:lnTo>
                      <a:lnTo>
                        <a:pt x="60" y="407"/>
                      </a:lnTo>
                      <a:lnTo>
                        <a:pt x="55" y="396"/>
                      </a:lnTo>
                      <a:lnTo>
                        <a:pt x="50" y="383"/>
                      </a:lnTo>
                      <a:lnTo>
                        <a:pt x="47" y="370"/>
                      </a:lnTo>
                      <a:lnTo>
                        <a:pt x="44" y="357"/>
                      </a:lnTo>
                      <a:lnTo>
                        <a:pt x="42" y="345"/>
                      </a:lnTo>
                      <a:lnTo>
                        <a:pt x="40" y="331"/>
                      </a:lnTo>
                      <a:lnTo>
                        <a:pt x="39" y="318"/>
                      </a:lnTo>
                      <a:lnTo>
                        <a:pt x="39" y="304"/>
                      </a:lnTo>
                      <a:lnTo>
                        <a:pt x="39" y="290"/>
                      </a:lnTo>
                      <a:lnTo>
                        <a:pt x="40" y="276"/>
                      </a:lnTo>
                      <a:lnTo>
                        <a:pt x="42" y="264"/>
                      </a:lnTo>
                      <a:lnTo>
                        <a:pt x="44" y="251"/>
                      </a:lnTo>
                      <a:lnTo>
                        <a:pt x="47" y="238"/>
                      </a:lnTo>
                      <a:lnTo>
                        <a:pt x="50" y="225"/>
                      </a:lnTo>
                      <a:lnTo>
                        <a:pt x="55" y="213"/>
                      </a:lnTo>
                      <a:lnTo>
                        <a:pt x="60" y="201"/>
                      </a:lnTo>
                      <a:lnTo>
                        <a:pt x="65" y="189"/>
                      </a:lnTo>
                      <a:lnTo>
                        <a:pt x="71" y="177"/>
                      </a:lnTo>
                      <a:lnTo>
                        <a:pt x="77" y="166"/>
                      </a:lnTo>
                      <a:lnTo>
                        <a:pt x="84" y="155"/>
                      </a:lnTo>
                      <a:lnTo>
                        <a:pt x="92" y="144"/>
                      </a:lnTo>
                      <a:lnTo>
                        <a:pt x="99" y="135"/>
                      </a:lnTo>
                      <a:lnTo>
                        <a:pt x="108" y="125"/>
                      </a:lnTo>
                      <a:lnTo>
                        <a:pt x="116" y="116"/>
                      </a:lnTo>
                      <a:lnTo>
                        <a:pt x="126" y="107"/>
                      </a:lnTo>
                      <a:lnTo>
                        <a:pt x="136" y="99"/>
                      </a:lnTo>
                      <a:lnTo>
                        <a:pt x="145" y="91"/>
                      </a:lnTo>
                      <a:lnTo>
                        <a:pt x="156" y="84"/>
                      </a:lnTo>
                      <a:lnTo>
                        <a:pt x="166" y="76"/>
                      </a:lnTo>
                      <a:lnTo>
                        <a:pt x="178" y="70"/>
                      </a:lnTo>
                      <a:lnTo>
                        <a:pt x="190" y="65"/>
                      </a:lnTo>
                      <a:lnTo>
                        <a:pt x="202" y="59"/>
                      </a:lnTo>
                      <a:lnTo>
                        <a:pt x="213" y="54"/>
                      </a:lnTo>
                      <a:lnTo>
                        <a:pt x="226" y="50"/>
                      </a:lnTo>
                      <a:lnTo>
                        <a:pt x="238" y="46"/>
                      </a:lnTo>
                      <a:lnTo>
                        <a:pt x="251" y="43"/>
                      </a:lnTo>
                      <a:lnTo>
                        <a:pt x="264" y="41"/>
                      </a:lnTo>
                      <a:lnTo>
                        <a:pt x="277" y="39"/>
                      </a:lnTo>
                      <a:lnTo>
                        <a:pt x="291" y="38"/>
                      </a:lnTo>
                      <a:lnTo>
                        <a:pt x="305" y="38"/>
                      </a:lnTo>
                      <a:lnTo>
                        <a:pt x="319" y="38"/>
                      </a:lnTo>
                      <a:lnTo>
                        <a:pt x="332" y="39"/>
                      </a:lnTo>
                      <a:lnTo>
                        <a:pt x="345" y="41"/>
                      </a:lnTo>
                      <a:lnTo>
                        <a:pt x="358" y="43"/>
                      </a:lnTo>
                      <a:lnTo>
                        <a:pt x="371" y="46"/>
                      </a:lnTo>
                      <a:lnTo>
                        <a:pt x="384" y="50"/>
                      </a:lnTo>
                      <a:lnTo>
                        <a:pt x="397" y="54"/>
                      </a:lnTo>
                      <a:lnTo>
                        <a:pt x="408" y="59"/>
                      </a:lnTo>
                      <a:lnTo>
                        <a:pt x="420" y="65"/>
                      </a:lnTo>
                      <a:lnTo>
                        <a:pt x="432" y="70"/>
                      </a:lnTo>
                      <a:lnTo>
                        <a:pt x="442" y="76"/>
                      </a:lnTo>
                      <a:lnTo>
                        <a:pt x="453" y="84"/>
                      </a:lnTo>
                      <a:lnTo>
                        <a:pt x="464" y="91"/>
                      </a:lnTo>
                      <a:lnTo>
                        <a:pt x="474" y="99"/>
                      </a:lnTo>
                      <a:lnTo>
                        <a:pt x="484" y="107"/>
                      </a:lnTo>
                      <a:lnTo>
                        <a:pt x="492" y="116"/>
                      </a:lnTo>
                      <a:lnTo>
                        <a:pt x="502" y="125"/>
                      </a:lnTo>
                      <a:lnTo>
                        <a:pt x="509" y="135"/>
                      </a:lnTo>
                      <a:lnTo>
                        <a:pt x="518" y="144"/>
                      </a:lnTo>
                      <a:lnTo>
                        <a:pt x="525" y="155"/>
                      </a:lnTo>
                      <a:lnTo>
                        <a:pt x="532" y="166"/>
                      </a:lnTo>
                      <a:lnTo>
                        <a:pt x="538" y="177"/>
                      </a:lnTo>
                      <a:lnTo>
                        <a:pt x="545" y="189"/>
                      </a:lnTo>
                      <a:lnTo>
                        <a:pt x="550" y="201"/>
                      </a:lnTo>
                      <a:lnTo>
                        <a:pt x="554" y="213"/>
                      </a:lnTo>
                      <a:lnTo>
                        <a:pt x="558" y="225"/>
                      </a:lnTo>
                      <a:lnTo>
                        <a:pt x="563" y="238"/>
                      </a:lnTo>
                      <a:lnTo>
                        <a:pt x="565" y="251"/>
                      </a:lnTo>
                      <a:lnTo>
                        <a:pt x="568" y="264"/>
                      </a:lnTo>
                      <a:lnTo>
                        <a:pt x="569" y="276"/>
                      </a:lnTo>
                      <a:lnTo>
                        <a:pt x="570" y="290"/>
                      </a:lnTo>
                      <a:lnTo>
                        <a:pt x="571" y="304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69" name="Freeform 8185">
                  <a:extLst>
                    <a:ext uri="{FF2B5EF4-FFF2-40B4-BE49-F238E27FC236}">
                      <a16:creationId xmlns:a16="http://schemas.microsoft.com/office/drawing/2014/main" xmlns="" id="{5D74CFA1-7063-4A2D-AB4E-96FC386B0C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49"/>
                  <a:ext cx="57" cy="57"/>
                </a:xfrm>
                <a:custGeom>
                  <a:avLst/>
                  <a:gdLst>
                    <a:gd name="T0" fmla="*/ 564 w 569"/>
                    <a:gd name="T1" fmla="*/ 228 h 569"/>
                    <a:gd name="T2" fmla="*/ 542 w 569"/>
                    <a:gd name="T3" fmla="*/ 162 h 569"/>
                    <a:gd name="T4" fmla="*/ 504 w 569"/>
                    <a:gd name="T5" fmla="*/ 104 h 569"/>
                    <a:gd name="T6" fmla="*/ 455 w 569"/>
                    <a:gd name="T7" fmla="*/ 56 h 569"/>
                    <a:gd name="T8" fmla="*/ 396 w 569"/>
                    <a:gd name="T9" fmla="*/ 22 h 569"/>
                    <a:gd name="T10" fmla="*/ 329 w 569"/>
                    <a:gd name="T11" fmla="*/ 3 h 569"/>
                    <a:gd name="T12" fmla="*/ 255 w 569"/>
                    <a:gd name="T13" fmla="*/ 2 h 569"/>
                    <a:gd name="T14" fmla="*/ 187 w 569"/>
                    <a:gd name="T15" fmla="*/ 18 h 569"/>
                    <a:gd name="T16" fmla="*/ 125 w 569"/>
                    <a:gd name="T17" fmla="*/ 49 h 569"/>
                    <a:gd name="T18" fmla="*/ 74 w 569"/>
                    <a:gd name="T19" fmla="*/ 93 h 569"/>
                    <a:gd name="T20" fmla="*/ 35 w 569"/>
                    <a:gd name="T21" fmla="*/ 149 h 569"/>
                    <a:gd name="T22" fmla="*/ 9 w 569"/>
                    <a:gd name="T23" fmla="*/ 214 h 569"/>
                    <a:gd name="T24" fmla="*/ 0 w 569"/>
                    <a:gd name="T25" fmla="*/ 285 h 569"/>
                    <a:gd name="T26" fmla="*/ 9 w 569"/>
                    <a:gd name="T27" fmla="*/ 356 h 569"/>
                    <a:gd name="T28" fmla="*/ 35 w 569"/>
                    <a:gd name="T29" fmla="*/ 420 h 569"/>
                    <a:gd name="T30" fmla="*/ 74 w 569"/>
                    <a:gd name="T31" fmla="*/ 477 h 569"/>
                    <a:gd name="T32" fmla="*/ 125 w 569"/>
                    <a:gd name="T33" fmla="*/ 521 h 569"/>
                    <a:gd name="T34" fmla="*/ 187 w 569"/>
                    <a:gd name="T35" fmla="*/ 552 h 569"/>
                    <a:gd name="T36" fmla="*/ 255 w 569"/>
                    <a:gd name="T37" fmla="*/ 568 h 569"/>
                    <a:gd name="T38" fmla="*/ 329 w 569"/>
                    <a:gd name="T39" fmla="*/ 566 h 569"/>
                    <a:gd name="T40" fmla="*/ 396 w 569"/>
                    <a:gd name="T41" fmla="*/ 547 h 569"/>
                    <a:gd name="T42" fmla="*/ 455 w 569"/>
                    <a:gd name="T43" fmla="*/ 513 h 569"/>
                    <a:gd name="T44" fmla="*/ 504 w 569"/>
                    <a:gd name="T45" fmla="*/ 466 h 569"/>
                    <a:gd name="T46" fmla="*/ 542 w 569"/>
                    <a:gd name="T47" fmla="*/ 409 h 569"/>
                    <a:gd name="T48" fmla="*/ 564 w 569"/>
                    <a:gd name="T49" fmla="*/ 343 h 569"/>
                    <a:gd name="T50" fmla="*/ 532 w 569"/>
                    <a:gd name="T51" fmla="*/ 285 h 569"/>
                    <a:gd name="T52" fmla="*/ 523 w 569"/>
                    <a:gd name="T53" fmla="*/ 347 h 569"/>
                    <a:gd name="T54" fmla="*/ 502 w 569"/>
                    <a:gd name="T55" fmla="*/ 402 h 569"/>
                    <a:gd name="T56" fmla="*/ 467 w 569"/>
                    <a:gd name="T57" fmla="*/ 451 h 569"/>
                    <a:gd name="T58" fmla="*/ 422 w 569"/>
                    <a:gd name="T59" fmla="*/ 489 h 569"/>
                    <a:gd name="T60" fmla="*/ 370 w 569"/>
                    <a:gd name="T61" fmla="*/ 517 h 569"/>
                    <a:gd name="T62" fmla="*/ 310 w 569"/>
                    <a:gd name="T63" fmla="*/ 531 h 569"/>
                    <a:gd name="T64" fmla="*/ 247 w 569"/>
                    <a:gd name="T65" fmla="*/ 529 h 569"/>
                    <a:gd name="T66" fmla="*/ 189 w 569"/>
                    <a:gd name="T67" fmla="*/ 513 h 569"/>
                    <a:gd name="T68" fmla="*/ 137 w 569"/>
                    <a:gd name="T69" fmla="*/ 483 h 569"/>
                    <a:gd name="T70" fmla="*/ 94 w 569"/>
                    <a:gd name="T71" fmla="*/ 442 h 569"/>
                    <a:gd name="T72" fmla="*/ 62 w 569"/>
                    <a:gd name="T73" fmla="*/ 392 h 569"/>
                    <a:gd name="T74" fmla="*/ 43 w 569"/>
                    <a:gd name="T75" fmla="*/ 335 h 569"/>
                    <a:gd name="T76" fmla="*/ 38 w 569"/>
                    <a:gd name="T77" fmla="*/ 272 h 569"/>
                    <a:gd name="T78" fmla="*/ 48 w 569"/>
                    <a:gd name="T79" fmla="*/ 212 h 569"/>
                    <a:gd name="T80" fmla="*/ 73 w 569"/>
                    <a:gd name="T81" fmla="*/ 157 h 569"/>
                    <a:gd name="T82" fmla="*/ 110 w 569"/>
                    <a:gd name="T83" fmla="*/ 110 h 569"/>
                    <a:gd name="T84" fmla="*/ 157 w 569"/>
                    <a:gd name="T85" fmla="*/ 74 h 569"/>
                    <a:gd name="T86" fmla="*/ 211 w 569"/>
                    <a:gd name="T87" fmla="*/ 49 h 569"/>
                    <a:gd name="T88" fmla="*/ 272 w 569"/>
                    <a:gd name="T89" fmla="*/ 38 h 569"/>
                    <a:gd name="T90" fmla="*/ 335 w 569"/>
                    <a:gd name="T91" fmla="*/ 43 h 569"/>
                    <a:gd name="T92" fmla="*/ 391 w 569"/>
                    <a:gd name="T93" fmla="*/ 63 h 569"/>
                    <a:gd name="T94" fmla="*/ 441 w 569"/>
                    <a:gd name="T95" fmla="*/ 95 h 569"/>
                    <a:gd name="T96" fmla="*/ 483 w 569"/>
                    <a:gd name="T97" fmla="*/ 137 h 569"/>
                    <a:gd name="T98" fmla="*/ 512 w 569"/>
                    <a:gd name="T99" fmla="*/ 189 h 569"/>
                    <a:gd name="T100" fmla="*/ 529 w 569"/>
                    <a:gd name="T101" fmla="*/ 248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9" h="569">
                      <a:moveTo>
                        <a:pt x="569" y="285"/>
                      </a:moveTo>
                      <a:lnTo>
                        <a:pt x="569" y="270"/>
                      </a:lnTo>
                      <a:lnTo>
                        <a:pt x="568" y="256"/>
                      </a:lnTo>
                      <a:lnTo>
                        <a:pt x="566" y="241"/>
                      </a:lnTo>
                      <a:lnTo>
                        <a:pt x="564" y="228"/>
                      </a:lnTo>
                      <a:lnTo>
                        <a:pt x="561" y="214"/>
                      </a:lnTo>
                      <a:lnTo>
                        <a:pt x="556" y="200"/>
                      </a:lnTo>
                      <a:lnTo>
                        <a:pt x="552" y="187"/>
                      </a:lnTo>
                      <a:lnTo>
                        <a:pt x="547" y="174"/>
                      </a:lnTo>
                      <a:lnTo>
                        <a:pt x="542" y="162"/>
                      </a:lnTo>
                      <a:lnTo>
                        <a:pt x="535" y="149"/>
                      </a:lnTo>
                      <a:lnTo>
                        <a:pt x="529" y="137"/>
                      </a:lnTo>
                      <a:lnTo>
                        <a:pt x="521" y="125"/>
                      </a:lnTo>
                      <a:lnTo>
                        <a:pt x="513" y="115"/>
                      </a:lnTo>
                      <a:lnTo>
                        <a:pt x="504" y="104"/>
                      </a:lnTo>
                      <a:lnTo>
                        <a:pt x="496" y="93"/>
                      </a:lnTo>
                      <a:lnTo>
                        <a:pt x="486" y="84"/>
                      </a:lnTo>
                      <a:lnTo>
                        <a:pt x="477" y="74"/>
                      </a:lnTo>
                      <a:lnTo>
                        <a:pt x="466" y="65"/>
                      </a:lnTo>
                      <a:lnTo>
                        <a:pt x="455" y="56"/>
                      </a:lnTo>
                      <a:lnTo>
                        <a:pt x="444" y="49"/>
                      </a:lnTo>
                      <a:lnTo>
                        <a:pt x="433" y="41"/>
                      </a:lnTo>
                      <a:lnTo>
                        <a:pt x="420" y="35"/>
                      </a:lnTo>
                      <a:lnTo>
                        <a:pt x="408" y="29"/>
                      </a:lnTo>
                      <a:lnTo>
                        <a:pt x="396" y="22"/>
                      </a:lnTo>
                      <a:lnTo>
                        <a:pt x="383" y="18"/>
                      </a:lnTo>
                      <a:lnTo>
                        <a:pt x="369" y="13"/>
                      </a:lnTo>
                      <a:lnTo>
                        <a:pt x="356" y="9"/>
                      </a:lnTo>
                      <a:lnTo>
                        <a:pt x="342" y="6"/>
                      </a:lnTo>
                      <a:lnTo>
                        <a:pt x="329" y="3"/>
                      </a:lnTo>
                      <a:lnTo>
                        <a:pt x="314" y="2"/>
                      </a:lnTo>
                      <a:lnTo>
                        <a:pt x="300" y="1"/>
                      </a:lnTo>
                      <a:lnTo>
                        <a:pt x="285" y="0"/>
                      </a:lnTo>
                      <a:lnTo>
                        <a:pt x="270" y="1"/>
                      </a:lnTo>
                      <a:lnTo>
                        <a:pt x="255" y="2"/>
                      </a:lnTo>
                      <a:lnTo>
                        <a:pt x="241" y="3"/>
                      </a:lnTo>
                      <a:lnTo>
                        <a:pt x="227" y="6"/>
                      </a:lnTo>
                      <a:lnTo>
                        <a:pt x="214" y="9"/>
                      </a:lnTo>
                      <a:lnTo>
                        <a:pt x="200" y="13"/>
                      </a:lnTo>
                      <a:lnTo>
                        <a:pt x="187" y="18"/>
                      </a:lnTo>
                      <a:lnTo>
                        <a:pt x="174" y="22"/>
                      </a:lnTo>
                      <a:lnTo>
                        <a:pt x="161" y="29"/>
                      </a:lnTo>
                      <a:lnTo>
                        <a:pt x="149" y="35"/>
                      </a:lnTo>
                      <a:lnTo>
                        <a:pt x="137" y="41"/>
                      </a:lnTo>
                      <a:lnTo>
                        <a:pt x="125" y="49"/>
                      </a:lnTo>
                      <a:lnTo>
                        <a:pt x="115" y="56"/>
                      </a:lnTo>
                      <a:lnTo>
                        <a:pt x="104" y="65"/>
                      </a:lnTo>
                      <a:lnTo>
                        <a:pt x="93" y="74"/>
                      </a:lnTo>
                      <a:lnTo>
                        <a:pt x="84" y="84"/>
                      </a:lnTo>
                      <a:lnTo>
                        <a:pt x="74" y="93"/>
                      </a:lnTo>
                      <a:lnTo>
                        <a:pt x="64" y="104"/>
                      </a:lnTo>
                      <a:lnTo>
                        <a:pt x="56" y="115"/>
                      </a:lnTo>
                      <a:lnTo>
                        <a:pt x="48" y="125"/>
                      </a:lnTo>
                      <a:lnTo>
                        <a:pt x="41" y="137"/>
                      </a:lnTo>
                      <a:lnTo>
                        <a:pt x="35" y="149"/>
                      </a:lnTo>
                      <a:lnTo>
                        <a:pt x="28" y="162"/>
                      </a:lnTo>
                      <a:lnTo>
                        <a:pt x="22" y="174"/>
                      </a:lnTo>
                      <a:lnTo>
                        <a:pt x="17" y="187"/>
                      </a:lnTo>
                      <a:lnTo>
                        <a:pt x="12" y="200"/>
                      </a:lnTo>
                      <a:lnTo>
                        <a:pt x="9" y="214"/>
                      </a:lnTo>
                      <a:lnTo>
                        <a:pt x="6" y="228"/>
                      </a:lnTo>
                      <a:lnTo>
                        <a:pt x="3" y="241"/>
                      </a:lnTo>
                      <a:lnTo>
                        <a:pt x="2" y="256"/>
                      </a:lnTo>
                      <a:lnTo>
                        <a:pt x="1" y="270"/>
                      </a:lnTo>
                      <a:lnTo>
                        <a:pt x="0" y="285"/>
                      </a:lnTo>
                      <a:lnTo>
                        <a:pt x="1" y="300"/>
                      </a:lnTo>
                      <a:lnTo>
                        <a:pt x="2" y="314"/>
                      </a:lnTo>
                      <a:lnTo>
                        <a:pt x="3" y="329"/>
                      </a:lnTo>
                      <a:lnTo>
                        <a:pt x="6" y="343"/>
                      </a:lnTo>
                      <a:lnTo>
                        <a:pt x="9" y="356"/>
                      </a:lnTo>
                      <a:lnTo>
                        <a:pt x="12" y="369"/>
                      </a:lnTo>
                      <a:lnTo>
                        <a:pt x="17" y="383"/>
                      </a:lnTo>
                      <a:lnTo>
                        <a:pt x="22" y="396"/>
                      </a:lnTo>
                      <a:lnTo>
                        <a:pt x="28" y="409"/>
                      </a:lnTo>
                      <a:lnTo>
                        <a:pt x="35" y="420"/>
                      </a:lnTo>
                      <a:lnTo>
                        <a:pt x="41" y="433"/>
                      </a:lnTo>
                      <a:lnTo>
                        <a:pt x="48" y="444"/>
                      </a:lnTo>
                      <a:lnTo>
                        <a:pt x="56" y="455"/>
                      </a:lnTo>
                      <a:lnTo>
                        <a:pt x="64" y="466"/>
                      </a:lnTo>
                      <a:lnTo>
                        <a:pt x="74" y="477"/>
                      </a:lnTo>
                      <a:lnTo>
                        <a:pt x="84" y="486"/>
                      </a:lnTo>
                      <a:lnTo>
                        <a:pt x="93" y="496"/>
                      </a:lnTo>
                      <a:lnTo>
                        <a:pt x="104" y="504"/>
                      </a:lnTo>
                      <a:lnTo>
                        <a:pt x="115" y="513"/>
                      </a:lnTo>
                      <a:lnTo>
                        <a:pt x="125" y="521"/>
                      </a:lnTo>
                      <a:lnTo>
                        <a:pt x="137" y="529"/>
                      </a:lnTo>
                      <a:lnTo>
                        <a:pt x="149" y="535"/>
                      </a:lnTo>
                      <a:lnTo>
                        <a:pt x="161" y="542"/>
                      </a:lnTo>
                      <a:lnTo>
                        <a:pt x="174" y="547"/>
                      </a:lnTo>
                      <a:lnTo>
                        <a:pt x="187" y="552"/>
                      </a:lnTo>
                      <a:lnTo>
                        <a:pt x="200" y="557"/>
                      </a:lnTo>
                      <a:lnTo>
                        <a:pt x="214" y="561"/>
                      </a:lnTo>
                      <a:lnTo>
                        <a:pt x="227" y="564"/>
                      </a:lnTo>
                      <a:lnTo>
                        <a:pt x="241" y="566"/>
                      </a:lnTo>
                      <a:lnTo>
                        <a:pt x="255" y="568"/>
                      </a:lnTo>
                      <a:lnTo>
                        <a:pt x="270" y="569"/>
                      </a:lnTo>
                      <a:lnTo>
                        <a:pt x="285" y="569"/>
                      </a:lnTo>
                      <a:lnTo>
                        <a:pt x="300" y="569"/>
                      </a:lnTo>
                      <a:lnTo>
                        <a:pt x="314" y="568"/>
                      </a:lnTo>
                      <a:lnTo>
                        <a:pt x="329" y="566"/>
                      </a:lnTo>
                      <a:lnTo>
                        <a:pt x="342" y="564"/>
                      </a:lnTo>
                      <a:lnTo>
                        <a:pt x="356" y="561"/>
                      </a:lnTo>
                      <a:lnTo>
                        <a:pt x="369" y="557"/>
                      </a:lnTo>
                      <a:lnTo>
                        <a:pt x="383" y="552"/>
                      </a:lnTo>
                      <a:lnTo>
                        <a:pt x="396" y="547"/>
                      </a:lnTo>
                      <a:lnTo>
                        <a:pt x="408" y="542"/>
                      </a:lnTo>
                      <a:lnTo>
                        <a:pt x="420" y="535"/>
                      </a:lnTo>
                      <a:lnTo>
                        <a:pt x="433" y="529"/>
                      </a:lnTo>
                      <a:lnTo>
                        <a:pt x="444" y="521"/>
                      </a:lnTo>
                      <a:lnTo>
                        <a:pt x="455" y="513"/>
                      </a:lnTo>
                      <a:lnTo>
                        <a:pt x="466" y="504"/>
                      </a:lnTo>
                      <a:lnTo>
                        <a:pt x="477" y="496"/>
                      </a:lnTo>
                      <a:lnTo>
                        <a:pt x="486" y="486"/>
                      </a:lnTo>
                      <a:lnTo>
                        <a:pt x="496" y="477"/>
                      </a:lnTo>
                      <a:lnTo>
                        <a:pt x="504" y="466"/>
                      </a:lnTo>
                      <a:lnTo>
                        <a:pt x="513" y="455"/>
                      </a:lnTo>
                      <a:lnTo>
                        <a:pt x="521" y="444"/>
                      </a:lnTo>
                      <a:lnTo>
                        <a:pt x="529" y="433"/>
                      </a:lnTo>
                      <a:lnTo>
                        <a:pt x="535" y="420"/>
                      </a:lnTo>
                      <a:lnTo>
                        <a:pt x="542" y="409"/>
                      </a:lnTo>
                      <a:lnTo>
                        <a:pt x="547" y="396"/>
                      </a:lnTo>
                      <a:lnTo>
                        <a:pt x="552" y="383"/>
                      </a:lnTo>
                      <a:lnTo>
                        <a:pt x="556" y="369"/>
                      </a:lnTo>
                      <a:lnTo>
                        <a:pt x="561" y="356"/>
                      </a:lnTo>
                      <a:lnTo>
                        <a:pt x="564" y="343"/>
                      </a:lnTo>
                      <a:lnTo>
                        <a:pt x="566" y="329"/>
                      </a:lnTo>
                      <a:lnTo>
                        <a:pt x="568" y="314"/>
                      </a:lnTo>
                      <a:lnTo>
                        <a:pt x="569" y="300"/>
                      </a:lnTo>
                      <a:lnTo>
                        <a:pt x="569" y="285"/>
                      </a:lnTo>
                      <a:close/>
                      <a:moveTo>
                        <a:pt x="532" y="285"/>
                      </a:moveTo>
                      <a:lnTo>
                        <a:pt x="531" y="298"/>
                      </a:lnTo>
                      <a:lnTo>
                        <a:pt x="530" y="311"/>
                      </a:lnTo>
                      <a:lnTo>
                        <a:pt x="529" y="322"/>
                      </a:lnTo>
                      <a:lnTo>
                        <a:pt x="527" y="335"/>
                      </a:lnTo>
                      <a:lnTo>
                        <a:pt x="523" y="347"/>
                      </a:lnTo>
                      <a:lnTo>
                        <a:pt x="520" y="359"/>
                      </a:lnTo>
                      <a:lnTo>
                        <a:pt x="517" y="370"/>
                      </a:lnTo>
                      <a:lnTo>
                        <a:pt x="512" y="381"/>
                      </a:lnTo>
                      <a:lnTo>
                        <a:pt x="508" y="392"/>
                      </a:lnTo>
                      <a:lnTo>
                        <a:pt x="502" y="402"/>
                      </a:lnTo>
                      <a:lnTo>
                        <a:pt x="496" y="413"/>
                      </a:lnTo>
                      <a:lnTo>
                        <a:pt x="489" y="423"/>
                      </a:lnTo>
                      <a:lnTo>
                        <a:pt x="483" y="433"/>
                      </a:lnTo>
                      <a:lnTo>
                        <a:pt x="476" y="442"/>
                      </a:lnTo>
                      <a:lnTo>
                        <a:pt x="467" y="451"/>
                      </a:lnTo>
                      <a:lnTo>
                        <a:pt x="460" y="460"/>
                      </a:lnTo>
                      <a:lnTo>
                        <a:pt x="451" y="468"/>
                      </a:lnTo>
                      <a:lnTo>
                        <a:pt x="441" y="476"/>
                      </a:lnTo>
                      <a:lnTo>
                        <a:pt x="433" y="483"/>
                      </a:lnTo>
                      <a:lnTo>
                        <a:pt x="422" y="489"/>
                      </a:lnTo>
                      <a:lnTo>
                        <a:pt x="413" y="496"/>
                      </a:lnTo>
                      <a:lnTo>
                        <a:pt x="402" y="502"/>
                      </a:lnTo>
                      <a:lnTo>
                        <a:pt x="391" y="508"/>
                      </a:lnTo>
                      <a:lnTo>
                        <a:pt x="381" y="513"/>
                      </a:lnTo>
                      <a:lnTo>
                        <a:pt x="370" y="517"/>
                      </a:lnTo>
                      <a:lnTo>
                        <a:pt x="358" y="520"/>
                      </a:lnTo>
                      <a:lnTo>
                        <a:pt x="347" y="524"/>
                      </a:lnTo>
                      <a:lnTo>
                        <a:pt x="335" y="527"/>
                      </a:lnTo>
                      <a:lnTo>
                        <a:pt x="322" y="529"/>
                      </a:lnTo>
                      <a:lnTo>
                        <a:pt x="310" y="531"/>
                      </a:lnTo>
                      <a:lnTo>
                        <a:pt x="298" y="531"/>
                      </a:lnTo>
                      <a:lnTo>
                        <a:pt x="285" y="532"/>
                      </a:lnTo>
                      <a:lnTo>
                        <a:pt x="272" y="531"/>
                      </a:lnTo>
                      <a:lnTo>
                        <a:pt x="259" y="531"/>
                      </a:lnTo>
                      <a:lnTo>
                        <a:pt x="247" y="529"/>
                      </a:lnTo>
                      <a:lnTo>
                        <a:pt x="235" y="527"/>
                      </a:lnTo>
                      <a:lnTo>
                        <a:pt x="223" y="524"/>
                      </a:lnTo>
                      <a:lnTo>
                        <a:pt x="211" y="520"/>
                      </a:lnTo>
                      <a:lnTo>
                        <a:pt x="200" y="517"/>
                      </a:lnTo>
                      <a:lnTo>
                        <a:pt x="189" y="513"/>
                      </a:lnTo>
                      <a:lnTo>
                        <a:pt x="177" y="508"/>
                      </a:lnTo>
                      <a:lnTo>
                        <a:pt x="167" y="502"/>
                      </a:lnTo>
                      <a:lnTo>
                        <a:pt x="157" y="496"/>
                      </a:lnTo>
                      <a:lnTo>
                        <a:pt x="146" y="489"/>
                      </a:lnTo>
                      <a:lnTo>
                        <a:pt x="137" y="483"/>
                      </a:lnTo>
                      <a:lnTo>
                        <a:pt x="127" y="476"/>
                      </a:lnTo>
                      <a:lnTo>
                        <a:pt x="119" y="468"/>
                      </a:lnTo>
                      <a:lnTo>
                        <a:pt x="110" y="460"/>
                      </a:lnTo>
                      <a:lnTo>
                        <a:pt x="102" y="451"/>
                      </a:lnTo>
                      <a:lnTo>
                        <a:pt x="94" y="442"/>
                      </a:lnTo>
                      <a:lnTo>
                        <a:pt x="87" y="433"/>
                      </a:lnTo>
                      <a:lnTo>
                        <a:pt x="80" y="423"/>
                      </a:lnTo>
                      <a:lnTo>
                        <a:pt x="73" y="413"/>
                      </a:lnTo>
                      <a:lnTo>
                        <a:pt x="68" y="402"/>
                      </a:lnTo>
                      <a:lnTo>
                        <a:pt x="62" y="392"/>
                      </a:lnTo>
                      <a:lnTo>
                        <a:pt x="57" y="381"/>
                      </a:lnTo>
                      <a:lnTo>
                        <a:pt x="53" y="370"/>
                      </a:lnTo>
                      <a:lnTo>
                        <a:pt x="48" y="359"/>
                      </a:lnTo>
                      <a:lnTo>
                        <a:pt x="45" y="347"/>
                      </a:lnTo>
                      <a:lnTo>
                        <a:pt x="43" y="335"/>
                      </a:lnTo>
                      <a:lnTo>
                        <a:pt x="41" y="322"/>
                      </a:lnTo>
                      <a:lnTo>
                        <a:pt x="39" y="311"/>
                      </a:lnTo>
                      <a:lnTo>
                        <a:pt x="38" y="298"/>
                      </a:lnTo>
                      <a:lnTo>
                        <a:pt x="38" y="285"/>
                      </a:lnTo>
                      <a:lnTo>
                        <a:pt x="38" y="272"/>
                      </a:lnTo>
                      <a:lnTo>
                        <a:pt x="39" y="260"/>
                      </a:lnTo>
                      <a:lnTo>
                        <a:pt x="41" y="248"/>
                      </a:lnTo>
                      <a:lnTo>
                        <a:pt x="43" y="235"/>
                      </a:lnTo>
                      <a:lnTo>
                        <a:pt x="45" y="223"/>
                      </a:lnTo>
                      <a:lnTo>
                        <a:pt x="48" y="212"/>
                      </a:lnTo>
                      <a:lnTo>
                        <a:pt x="53" y="200"/>
                      </a:lnTo>
                      <a:lnTo>
                        <a:pt x="57" y="189"/>
                      </a:lnTo>
                      <a:lnTo>
                        <a:pt x="62" y="178"/>
                      </a:lnTo>
                      <a:lnTo>
                        <a:pt x="68" y="167"/>
                      </a:lnTo>
                      <a:lnTo>
                        <a:pt x="73" y="157"/>
                      </a:lnTo>
                      <a:lnTo>
                        <a:pt x="80" y="147"/>
                      </a:lnTo>
                      <a:lnTo>
                        <a:pt x="87" y="137"/>
                      </a:lnTo>
                      <a:lnTo>
                        <a:pt x="94" y="128"/>
                      </a:lnTo>
                      <a:lnTo>
                        <a:pt x="102" y="119"/>
                      </a:lnTo>
                      <a:lnTo>
                        <a:pt x="110" y="110"/>
                      </a:lnTo>
                      <a:lnTo>
                        <a:pt x="119" y="102"/>
                      </a:lnTo>
                      <a:lnTo>
                        <a:pt x="127" y="95"/>
                      </a:lnTo>
                      <a:lnTo>
                        <a:pt x="137" y="87"/>
                      </a:lnTo>
                      <a:lnTo>
                        <a:pt x="146" y="81"/>
                      </a:lnTo>
                      <a:lnTo>
                        <a:pt x="157" y="74"/>
                      </a:lnTo>
                      <a:lnTo>
                        <a:pt x="167" y="68"/>
                      </a:lnTo>
                      <a:lnTo>
                        <a:pt x="177" y="63"/>
                      </a:lnTo>
                      <a:lnTo>
                        <a:pt x="189" y="57"/>
                      </a:lnTo>
                      <a:lnTo>
                        <a:pt x="200" y="53"/>
                      </a:lnTo>
                      <a:lnTo>
                        <a:pt x="211" y="49"/>
                      </a:lnTo>
                      <a:lnTo>
                        <a:pt x="223" y="46"/>
                      </a:lnTo>
                      <a:lnTo>
                        <a:pt x="235" y="43"/>
                      </a:lnTo>
                      <a:lnTo>
                        <a:pt x="247" y="41"/>
                      </a:lnTo>
                      <a:lnTo>
                        <a:pt x="259" y="39"/>
                      </a:lnTo>
                      <a:lnTo>
                        <a:pt x="272" y="38"/>
                      </a:lnTo>
                      <a:lnTo>
                        <a:pt x="285" y="38"/>
                      </a:lnTo>
                      <a:lnTo>
                        <a:pt x="298" y="38"/>
                      </a:lnTo>
                      <a:lnTo>
                        <a:pt x="310" y="39"/>
                      </a:lnTo>
                      <a:lnTo>
                        <a:pt x="322" y="41"/>
                      </a:lnTo>
                      <a:lnTo>
                        <a:pt x="335" y="43"/>
                      </a:lnTo>
                      <a:lnTo>
                        <a:pt x="347" y="46"/>
                      </a:lnTo>
                      <a:lnTo>
                        <a:pt x="358" y="49"/>
                      </a:lnTo>
                      <a:lnTo>
                        <a:pt x="370" y="53"/>
                      </a:lnTo>
                      <a:lnTo>
                        <a:pt x="381" y="57"/>
                      </a:lnTo>
                      <a:lnTo>
                        <a:pt x="391" y="63"/>
                      </a:lnTo>
                      <a:lnTo>
                        <a:pt x="402" y="68"/>
                      </a:lnTo>
                      <a:lnTo>
                        <a:pt x="413" y="74"/>
                      </a:lnTo>
                      <a:lnTo>
                        <a:pt x="422" y="81"/>
                      </a:lnTo>
                      <a:lnTo>
                        <a:pt x="433" y="87"/>
                      </a:lnTo>
                      <a:lnTo>
                        <a:pt x="441" y="95"/>
                      </a:lnTo>
                      <a:lnTo>
                        <a:pt x="451" y="102"/>
                      </a:lnTo>
                      <a:lnTo>
                        <a:pt x="460" y="110"/>
                      </a:lnTo>
                      <a:lnTo>
                        <a:pt x="467" y="119"/>
                      </a:lnTo>
                      <a:lnTo>
                        <a:pt x="476" y="128"/>
                      </a:lnTo>
                      <a:lnTo>
                        <a:pt x="483" y="137"/>
                      </a:lnTo>
                      <a:lnTo>
                        <a:pt x="489" y="147"/>
                      </a:lnTo>
                      <a:lnTo>
                        <a:pt x="496" y="157"/>
                      </a:lnTo>
                      <a:lnTo>
                        <a:pt x="502" y="167"/>
                      </a:lnTo>
                      <a:lnTo>
                        <a:pt x="508" y="178"/>
                      </a:lnTo>
                      <a:lnTo>
                        <a:pt x="512" y="189"/>
                      </a:lnTo>
                      <a:lnTo>
                        <a:pt x="517" y="200"/>
                      </a:lnTo>
                      <a:lnTo>
                        <a:pt x="520" y="212"/>
                      </a:lnTo>
                      <a:lnTo>
                        <a:pt x="523" y="223"/>
                      </a:lnTo>
                      <a:lnTo>
                        <a:pt x="527" y="235"/>
                      </a:lnTo>
                      <a:lnTo>
                        <a:pt x="529" y="248"/>
                      </a:lnTo>
                      <a:lnTo>
                        <a:pt x="530" y="260"/>
                      </a:lnTo>
                      <a:lnTo>
                        <a:pt x="531" y="272"/>
                      </a:lnTo>
                      <a:lnTo>
                        <a:pt x="532" y="285"/>
                      </a:lnTo>
                      <a:close/>
                    </a:path>
                  </a:pathLst>
                </a:custGeom>
                <a:solidFill>
                  <a:srgbClr val="96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0" name="Freeform 8186">
                  <a:extLst>
                    <a:ext uri="{FF2B5EF4-FFF2-40B4-BE49-F238E27FC236}">
                      <a16:creationId xmlns:a16="http://schemas.microsoft.com/office/drawing/2014/main" xmlns="" id="{D21CC32D-CDA8-41EE-8162-E68ED1B8C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" y="1451"/>
                  <a:ext cx="53" cy="53"/>
                </a:xfrm>
                <a:custGeom>
                  <a:avLst/>
                  <a:gdLst>
                    <a:gd name="T0" fmla="*/ 529 w 532"/>
                    <a:gd name="T1" fmla="*/ 226 h 532"/>
                    <a:gd name="T2" fmla="*/ 515 w 532"/>
                    <a:gd name="T3" fmla="*/ 175 h 532"/>
                    <a:gd name="T4" fmla="*/ 493 w 532"/>
                    <a:gd name="T5" fmla="*/ 128 h 532"/>
                    <a:gd name="T6" fmla="*/ 463 w 532"/>
                    <a:gd name="T7" fmla="*/ 87 h 532"/>
                    <a:gd name="T8" fmla="*/ 425 w 532"/>
                    <a:gd name="T9" fmla="*/ 53 h 532"/>
                    <a:gd name="T10" fmla="*/ 381 w 532"/>
                    <a:gd name="T11" fmla="*/ 27 h 532"/>
                    <a:gd name="T12" fmla="*/ 332 w 532"/>
                    <a:gd name="T13" fmla="*/ 8 h 532"/>
                    <a:gd name="T14" fmla="*/ 280 w 532"/>
                    <a:gd name="T15" fmla="*/ 0 h 532"/>
                    <a:gd name="T16" fmla="*/ 225 w 532"/>
                    <a:gd name="T17" fmla="*/ 3 h 532"/>
                    <a:gd name="T18" fmla="*/ 174 w 532"/>
                    <a:gd name="T19" fmla="*/ 16 h 532"/>
                    <a:gd name="T20" fmla="*/ 127 w 532"/>
                    <a:gd name="T21" fmla="*/ 38 h 532"/>
                    <a:gd name="T22" fmla="*/ 87 w 532"/>
                    <a:gd name="T23" fmla="*/ 69 h 532"/>
                    <a:gd name="T24" fmla="*/ 53 w 532"/>
                    <a:gd name="T25" fmla="*/ 106 h 532"/>
                    <a:gd name="T26" fmla="*/ 26 w 532"/>
                    <a:gd name="T27" fmla="*/ 151 h 532"/>
                    <a:gd name="T28" fmla="*/ 8 w 532"/>
                    <a:gd name="T29" fmla="*/ 199 h 532"/>
                    <a:gd name="T30" fmla="*/ 0 w 532"/>
                    <a:gd name="T31" fmla="*/ 252 h 532"/>
                    <a:gd name="T32" fmla="*/ 3 w 532"/>
                    <a:gd name="T33" fmla="*/ 307 h 532"/>
                    <a:gd name="T34" fmla="*/ 16 w 532"/>
                    <a:gd name="T35" fmla="*/ 358 h 532"/>
                    <a:gd name="T36" fmla="*/ 38 w 532"/>
                    <a:gd name="T37" fmla="*/ 403 h 532"/>
                    <a:gd name="T38" fmla="*/ 69 w 532"/>
                    <a:gd name="T39" fmla="*/ 445 h 532"/>
                    <a:gd name="T40" fmla="*/ 106 w 532"/>
                    <a:gd name="T41" fmla="*/ 479 h 532"/>
                    <a:gd name="T42" fmla="*/ 151 w 532"/>
                    <a:gd name="T43" fmla="*/ 506 h 532"/>
                    <a:gd name="T44" fmla="*/ 199 w 532"/>
                    <a:gd name="T45" fmla="*/ 524 h 532"/>
                    <a:gd name="T46" fmla="*/ 252 w 532"/>
                    <a:gd name="T47" fmla="*/ 531 h 532"/>
                    <a:gd name="T48" fmla="*/ 306 w 532"/>
                    <a:gd name="T49" fmla="*/ 529 h 532"/>
                    <a:gd name="T50" fmla="*/ 358 w 532"/>
                    <a:gd name="T51" fmla="*/ 515 h 532"/>
                    <a:gd name="T52" fmla="*/ 403 w 532"/>
                    <a:gd name="T53" fmla="*/ 493 h 532"/>
                    <a:gd name="T54" fmla="*/ 445 w 532"/>
                    <a:gd name="T55" fmla="*/ 463 h 532"/>
                    <a:gd name="T56" fmla="*/ 479 w 532"/>
                    <a:gd name="T57" fmla="*/ 425 h 532"/>
                    <a:gd name="T58" fmla="*/ 506 w 532"/>
                    <a:gd name="T59" fmla="*/ 381 h 532"/>
                    <a:gd name="T60" fmla="*/ 524 w 532"/>
                    <a:gd name="T61" fmla="*/ 332 h 532"/>
                    <a:gd name="T62" fmla="*/ 531 w 532"/>
                    <a:gd name="T63" fmla="*/ 280 h 532"/>
                    <a:gd name="T64" fmla="*/ 493 w 532"/>
                    <a:gd name="T65" fmla="*/ 289 h 532"/>
                    <a:gd name="T66" fmla="*/ 483 w 532"/>
                    <a:gd name="T67" fmla="*/ 334 h 532"/>
                    <a:gd name="T68" fmla="*/ 466 w 532"/>
                    <a:gd name="T69" fmla="*/ 375 h 532"/>
                    <a:gd name="T70" fmla="*/ 427 w 532"/>
                    <a:gd name="T71" fmla="*/ 427 h 532"/>
                    <a:gd name="T72" fmla="*/ 375 w 532"/>
                    <a:gd name="T73" fmla="*/ 466 h 532"/>
                    <a:gd name="T74" fmla="*/ 333 w 532"/>
                    <a:gd name="T75" fmla="*/ 483 h 532"/>
                    <a:gd name="T76" fmla="*/ 289 w 532"/>
                    <a:gd name="T77" fmla="*/ 493 h 532"/>
                    <a:gd name="T78" fmla="*/ 242 w 532"/>
                    <a:gd name="T79" fmla="*/ 493 h 532"/>
                    <a:gd name="T80" fmla="*/ 198 w 532"/>
                    <a:gd name="T81" fmla="*/ 483 h 532"/>
                    <a:gd name="T82" fmla="*/ 157 w 532"/>
                    <a:gd name="T83" fmla="*/ 466 h 532"/>
                    <a:gd name="T84" fmla="*/ 104 w 532"/>
                    <a:gd name="T85" fmla="*/ 427 h 532"/>
                    <a:gd name="T86" fmla="*/ 66 w 532"/>
                    <a:gd name="T87" fmla="*/ 375 h 532"/>
                    <a:gd name="T88" fmla="*/ 48 w 532"/>
                    <a:gd name="T89" fmla="*/ 334 h 532"/>
                    <a:gd name="T90" fmla="*/ 39 w 532"/>
                    <a:gd name="T91" fmla="*/ 289 h 532"/>
                    <a:gd name="T92" fmla="*/ 39 w 532"/>
                    <a:gd name="T93" fmla="*/ 243 h 532"/>
                    <a:gd name="T94" fmla="*/ 48 w 532"/>
                    <a:gd name="T95" fmla="*/ 198 h 532"/>
                    <a:gd name="T96" fmla="*/ 66 w 532"/>
                    <a:gd name="T97" fmla="*/ 157 h 532"/>
                    <a:gd name="T98" fmla="*/ 104 w 532"/>
                    <a:gd name="T99" fmla="*/ 105 h 532"/>
                    <a:gd name="T100" fmla="*/ 157 w 532"/>
                    <a:gd name="T101" fmla="*/ 66 h 532"/>
                    <a:gd name="T102" fmla="*/ 198 w 532"/>
                    <a:gd name="T103" fmla="*/ 48 h 532"/>
                    <a:gd name="T104" fmla="*/ 242 w 532"/>
                    <a:gd name="T105" fmla="*/ 39 h 532"/>
                    <a:gd name="T106" fmla="*/ 289 w 532"/>
                    <a:gd name="T107" fmla="*/ 39 h 532"/>
                    <a:gd name="T108" fmla="*/ 333 w 532"/>
                    <a:gd name="T109" fmla="*/ 48 h 532"/>
                    <a:gd name="T110" fmla="*/ 393 w 532"/>
                    <a:gd name="T111" fmla="*/ 77 h 532"/>
                    <a:gd name="T112" fmla="*/ 454 w 532"/>
                    <a:gd name="T113" fmla="*/ 138 h 532"/>
                    <a:gd name="T114" fmla="*/ 483 w 532"/>
                    <a:gd name="T115" fmla="*/ 198 h 532"/>
                    <a:gd name="T116" fmla="*/ 493 w 532"/>
                    <a:gd name="T117" fmla="*/ 243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32" h="532">
                      <a:moveTo>
                        <a:pt x="532" y="266"/>
                      </a:moveTo>
                      <a:lnTo>
                        <a:pt x="531" y="252"/>
                      </a:lnTo>
                      <a:lnTo>
                        <a:pt x="530" y="238"/>
                      </a:lnTo>
                      <a:lnTo>
                        <a:pt x="529" y="226"/>
                      </a:lnTo>
                      <a:lnTo>
                        <a:pt x="526" y="213"/>
                      </a:lnTo>
                      <a:lnTo>
                        <a:pt x="524" y="199"/>
                      </a:lnTo>
                      <a:lnTo>
                        <a:pt x="519" y="187"/>
                      </a:lnTo>
                      <a:lnTo>
                        <a:pt x="515" y="175"/>
                      </a:lnTo>
                      <a:lnTo>
                        <a:pt x="511" y="163"/>
                      </a:lnTo>
                      <a:lnTo>
                        <a:pt x="506" y="151"/>
                      </a:lnTo>
                      <a:lnTo>
                        <a:pt x="499" y="139"/>
                      </a:lnTo>
                      <a:lnTo>
                        <a:pt x="493" y="128"/>
                      </a:lnTo>
                      <a:lnTo>
                        <a:pt x="486" y="117"/>
                      </a:lnTo>
                      <a:lnTo>
                        <a:pt x="479" y="106"/>
                      </a:lnTo>
                      <a:lnTo>
                        <a:pt x="470" y="97"/>
                      </a:lnTo>
                      <a:lnTo>
                        <a:pt x="463" y="87"/>
                      </a:lnTo>
                      <a:lnTo>
                        <a:pt x="453" y="78"/>
                      </a:lnTo>
                      <a:lnTo>
                        <a:pt x="445" y="69"/>
                      </a:lnTo>
                      <a:lnTo>
                        <a:pt x="435" y="61"/>
                      </a:lnTo>
                      <a:lnTo>
                        <a:pt x="425" y="53"/>
                      </a:lnTo>
                      <a:lnTo>
                        <a:pt x="414" y="46"/>
                      </a:lnTo>
                      <a:lnTo>
                        <a:pt x="403" y="38"/>
                      </a:lnTo>
                      <a:lnTo>
                        <a:pt x="393" y="32"/>
                      </a:lnTo>
                      <a:lnTo>
                        <a:pt x="381" y="27"/>
                      </a:lnTo>
                      <a:lnTo>
                        <a:pt x="369" y="21"/>
                      </a:lnTo>
                      <a:lnTo>
                        <a:pt x="358" y="16"/>
                      </a:lnTo>
                      <a:lnTo>
                        <a:pt x="345" y="12"/>
                      </a:lnTo>
                      <a:lnTo>
                        <a:pt x="332" y="8"/>
                      </a:lnTo>
                      <a:lnTo>
                        <a:pt x="319" y="5"/>
                      </a:lnTo>
                      <a:lnTo>
                        <a:pt x="306" y="3"/>
                      </a:lnTo>
                      <a:lnTo>
                        <a:pt x="293" y="1"/>
                      </a:lnTo>
                      <a:lnTo>
                        <a:pt x="280" y="0"/>
                      </a:lnTo>
                      <a:lnTo>
                        <a:pt x="266" y="0"/>
                      </a:lnTo>
                      <a:lnTo>
                        <a:pt x="252" y="0"/>
                      </a:lnTo>
                      <a:lnTo>
                        <a:pt x="238" y="1"/>
                      </a:lnTo>
                      <a:lnTo>
                        <a:pt x="225" y="3"/>
                      </a:lnTo>
                      <a:lnTo>
                        <a:pt x="212" y="5"/>
                      </a:lnTo>
                      <a:lnTo>
                        <a:pt x="199" y="8"/>
                      </a:lnTo>
                      <a:lnTo>
                        <a:pt x="187" y="12"/>
                      </a:lnTo>
                      <a:lnTo>
                        <a:pt x="174" y="16"/>
                      </a:lnTo>
                      <a:lnTo>
                        <a:pt x="163" y="21"/>
                      </a:lnTo>
                      <a:lnTo>
                        <a:pt x="151" y="27"/>
                      </a:lnTo>
                      <a:lnTo>
                        <a:pt x="139" y="32"/>
                      </a:lnTo>
                      <a:lnTo>
                        <a:pt x="127" y="38"/>
                      </a:lnTo>
                      <a:lnTo>
                        <a:pt x="117" y="46"/>
                      </a:lnTo>
                      <a:lnTo>
                        <a:pt x="106" y="53"/>
                      </a:lnTo>
                      <a:lnTo>
                        <a:pt x="97" y="61"/>
                      </a:lnTo>
                      <a:lnTo>
                        <a:pt x="87" y="69"/>
                      </a:lnTo>
                      <a:lnTo>
                        <a:pt x="77" y="78"/>
                      </a:lnTo>
                      <a:lnTo>
                        <a:pt x="69" y="87"/>
                      </a:lnTo>
                      <a:lnTo>
                        <a:pt x="60" y="97"/>
                      </a:lnTo>
                      <a:lnTo>
                        <a:pt x="53" y="106"/>
                      </a:lnTo>
                      <a:lnTo>
                        <a:pt x="45" y="117"/>
                      </a:lnTo>
                      <a:lnTo>
                        <a:pt x="38" y="128"/>
                      </a:lnTo>
                      <a:lnTo>
                        <a:pt x="32" y="139"/>
                      </a:lnTo>
                      <a:lnTo>
                        <a:pt x="26" y="151"/>
                      </a:lnTo>
                      <a:lnTo>
                        <a:pt x="21" y="163"/>
                      </a:lnTo>
                      <a:lnTo>
                        <a:pt x="16" y="175"/>
                      </a:lnTo>
                      <a:lnTo>
                        <a:pt x="11" y="187"/>
                      </a:lnTo>
                      <a:lnTo>
                        <a:pt x="8" y="199"/>
                      </a:lnTo>
                      <a:lnTo>
                        <a:pt x="5" y="213"/>
                      </a:lnTo>
                      <a:lnTo>
                        <a:pt x="3" y="226"/>
                      </a:lnTo>
                      <a:lnTo>
                        <a:pt x="1" y="238"/>
                      </a:lnTo>
                      <a:lnTo>
                        <a:pt x="0" y="252"/>
                      </a:lnTo>
                      <a:lnTo>
                        <a:pt x="0" y="266"/>
                      </a:lnTo>
                      <a:lnTo>
                        <a:pt x="0" y="280"/>
                      </a:lnTo>
                      <a:lnTo>
                        <a:pt x="1" y="293"/>
                      </a:lnTo>
                      <a:lnTo>
                        <a:pt x="3" y="307"/>
                      </a:lnTo>
                      <a:lnTo>
                        <a:pt x="5" y="319"/>
                      </a:lnTo>
                      <a:lnTo>
                        <a:pt x="8" y="332"/>
                      </a:lnTo>
                      <a:lnTo>
                        <a:pt x="11" y="345"/>
                      </a:lnTo>
                      <a:lnTo>
                        <a:pt x="16" y="358"/>
                      </a:lnTo>
                      <a:lnTo>
                        <a:pt x="21" y="369"/>
                      </a:lnTo>
                      <a:lnTo>
                        <a:pt x="26" y="381"/>
                      </a:lnTo>
                      <a:lnTo>
                        <a:pt x="32" y="393"/>
                      </a:lnTo>
                      <a:lnTo>
                        <a:pt x="38" y="403"/>
                      </a:lnTo>
                      <a:lnTo>
                        <a:pt x="45" y="415"/>
                      </a:lnTo>
                      <a:lnTo>
                        <a:pt x="53" y="425"/>
                      </a:lnTo>
                      <a:lnTo>
                        <a:pt x="60" y="435"/>
                      </a:lnTo>
                      <a:lnTo>
                        <a:pt x="69" y="445"/>
                      </a:lnTo>
                      <a:lnTo>
                        <a:pt x="77" y="453"/>
                      </a:lnTo>
                      <a:lnTo>
                        <a:pt x="87" y="463"/>
                      </a:lnTo>
                      <a:lnTo>
                        <a:pt x="97" y="472"/>
                      </a:lnTo>
                      <a:lnTo>
                        <a:pt x="106" y="479"/>
                      </a:lnTo>
                      <a:lnTo>
                        <a:pt x="117" y="486"/>
                      </a:lnTo>
                      <a:lnTo>
                        <a:pt x="127" y="493"/>
                      </a:lnTo>
                      <a:lnTo>
                        <a:pt x="139" y="499"/>
                      </a:lnTo>
                      <a:lnTo>
                        <a:pt x="151" y="506"/>
                      </a:lnTo>
                      <a:lnTo>
                        <a:pt x="163" y="511"/>
                      </a:lnTo>
                      <a:lnTo>
                        <a:pt x="174" y="515"/>
                      </a:lnTo>
                      <a:lnTo>
                        <a:pt x="187" y="519"/>
                      </a:lnTo>
                      <a:lnTo>
                        <a:pt x="199" y="524"/>
                      </a:lnTo>
                      <a:lnTo>
                        <a:pt x="212" y="527"/>
                      </a:lnTo>
                      <a:lnTo>
                        <a:pt x="225" y="529"/>
                      </a:lnTo>
                      <a:lnTo>
                        <a:pt x="238" y="530"/>
                      </a:lnTo>
                      <a:lnTo>
                        <a:pt x="252" y="531"/>
                      </a:lnTo>
                      <a:lnTo>
                        <a:pt x="266" y="532"/>
                      </a:lnTo>
                      <a:lnTo>
                        <a:pt x="280" y="531"/>
                      </a:lnTo>
                      <a:lnTo>
                        <a:pt x="293" y="530"/>
                      </a:lnTo>
                      <a:lnTo>
                        <a:pt x="306" y="529"/>
                      </a:lnTo>
                      <a:lnTo>
                        <a:pt x="319" y="527"/>
                      </a:lnTo>
                      <a:lnTo>
                        <a:pt x="332" y="524"/>
                      </a:lnTo>
                      <a:lnTo>
                        <a:pt x="345" y="519"/>
                      </a:lnTo>
                      <a:lnTo>
                        <a:pt x="358" y="515"/>
                      </a:lnTo>
                      <a:lnTo>
                        <a:pt x="369" y="511"/>
                      </a:lnTo>
                      <a:lnTo>
                        <a:pt x="381" y="506"/>
                      </a:lnTo>
                      <a:lnTo>
                        <a:pt x="393" y="499"/>
                      </a:lnTo>
                      <a:lnTo>
                        <a:pt x="403" y="493"/>
                      </a:lnTo>
                      <a:lnTo>
                        <a:pt x="414" y="486"/>
                      </a:lnTo>
                      <a:lnTo>
                        <a:pt x="425" y="479"/>
                      </a:lnTo>
                      <a:lnTo>
                        <a:pt x="435" y="472"/>
                      </a:lnTo>
                      <a:lnTo>
                        <a:pt x="445" y="463"/>
                      </a:lnTo>
                      <a:lnTo>
                        <a:pt x="453" y="453"/>
                      </a:lnTo>
                      <a:lnTo>
                        <a:pt x="463" y="445"/>
                      </a:lnTo>
                      <a:lnTo>
                        <a:pt x="470" y="435"/>
                      </a:lnTo>
                      <a:lnTo>
                        <a:pt x="479" y="425"/>
                      </a:lnTo>
                      <a:lnTo>
                        <a:pt x="486" y="415"/>
                      </a:lnTo>
                      <a:lnTo>
                        <a:pt x="493" y="403"/>
                      </a:lnTo>
                      <a:lnTo>
                        <a:pt x="499" y="393"/>
                      </a:lnTo>
                      <a:lnTo>
                        <a:pt x="506" y="381"/>
                      </a:lnTo>
                      <a:lnTo>
                        <a:pt x="511" y="369"/>
                      </a:lnTo>
                      <a:lnTo>
                        <a:pt x="515" y="358"/>
                      </a:lnTo>
                      <a:lnTo>
                        <a:pt x="519" y="345"/>
                      </a:lnTo>
                      <a:lnTo>
                        <a:pt x="524" y="332"/>
                      </a:lnTo>
                      <a:lnTo>
                        <a:pt x="526" y="319"/>
                      </a:lnTo>
                      <a:lnTo>
                        <a:pt x="529" y="307"/>
                      </a:lnTo>
                      <a:lnTo>
                        <a:pt x="530" y="293"/>
                      </a:lnTo>
                      <a:lnTo>
                        <a:pt x="531" y="280"/>
                      </a:lnTo>
                      <a:lnTo>
                        <a:pt x="532" y="266"/>
                      </a:lnTo>
                      <a:close/>
                      <a:moveTo>
                        <a:pt x="494" y="266"/>
                      </a:moveTo>
                      <a:lnTo>
                        <a:pt x="494" y="278"/>
                      </a:lnTo>
                      <a:lnTo>
                        <a:pt x="493" y="289"/>
                      </a:lnTo>
                      <a:lnTo>
                        <a:pt x="491" y="300"/>
                      </a:lnTo>
                      <a:lnTo>
                        <a:pt x="489" y="312"/>
                      </a:lnTo>
                      <a:lnTo>
                        <a:pt x="486" y="322"/>
                      </a:lnTo>
                      <a:lnTo>
                        <a:pt x="483" y="334"/>
                      </a:lnTo>
                      <a:lnTo>
                        <a:pt x="480" y="344"/>
                      </a:lnTo>
                      <a:lnTo>
                        <a:pt x="476" y="354"/>
                      </a:lnTo>
                      <a:lnTo>
                        <a:pt x="471" y="365"/>
                      </a:lnTo>
                      <a:lnTo>
                        <a:pt x="466" y="375"/>
                      </a:lnTo>
                      <a:lnTo>
                        <a:pt x="461" y="384"/>
                      </a:lnTo>
                      <a:lnTo>
                        <a:pt x="454" y="394"/>
                      </a:lnTo>
                      <a:lnTo>
                        <a:pt x="442" y="411"/>
                      </a:lnTo>
                      <a:lnTo>
                        <a:pt x="427" y="427"/>
                      </a:lnTo>
                      <a:lnTo>
                        <a:pt x="411" y="442"/>
                      </a:lnTo>
                      <a:lnTo>
                        <a:pt x="393" y="454"/>
                      </a:lnTo>
                      <a:lnTo>
                        <a:pt x="384" y="461"/>
                      </a:lnTo>
                      <a:lnTo>
                        <a:pt x="375" y="466"/>
                      </a:lnTo>
                      <a:lnTo>
                        <a:pt x="365" y="472"/>
                      </a:lnTo>
                      <a:lnTo>
                        <a:pt x="354" y="476"/>
                      </a:lnTo>
                      <a:lnTo>
                        <a:pt x="344" y="480"/>
                      </a:lnTo>
                      <a:lnTo>
                        <a:pt x="333" y="483"/>
                      </a:lnTo>
                      <a:lnTo>
                        <a:pt x="322" y="486"/>
                      </a:lnTo>
                      <a:lnTo>
                        <a:pt x="312" y="490"/>
                      </a:lnTo>
                      <a:lnTo>
                        <a:pt x="300" y="491"/>
                      </a:lnTo>
                      <a:lnTo>
                        <a:pt x="289" y="493"/>
                      </a:lnTo>
                      <a:lnTo>
                        <a:pt x="278" y="494"/>
                      </a:lnTo>
                      <a:lnTo>
                        <a:pt x="266" y="494"/>
                      </a:lnTo>
                      <a:lnTo>
                        <a:pt x="254" y="494"/>
                      </a:lnTo>
                      <a:lnTo>
                        <a:pt x="242" y="493"/>
                      </a:lnTo>
                      <a:lnTo>
                        <a:pt x="231" y="491"/>
                      </a:lnTo>
                      <a:lnTo>
                        <a:pt x="220" y="490"/>
                      </a:lnTo>
                      <a:lnTo>
                        <a:pt x="208" y="486"/>
                      </a:lnTo>
                      <a:lnTo>
                        <a:pt x="198" y="483"/>
                      </a:lnTo>
                      <a:lnTo>
                        <a:pt x="187" y="480"/>
                      </a:lnTo>
                      <a:lnTo>
                        <a:pt x="176" y="476"/>
                      </a:lnTo>
                      <a:lnTo>
                        <a:pt x="167" y="472"/>
                      </a:lnTo>
                      <a:lnTo>
                        <a:pt x="157" y="466"/>
                      </a:lnTo>
                      <a:lnTo>
                        <a:pt x="148" y="461"/>
                      </a:lnTo>
                      <a:lnTo>
                        <a:pt x="138" y="454"/>
                      </a:lnTo>
                      <a:lnTo>
                        <a:pt x="121" y="442"/>
                      </a:lnTo>
                      <a:lnTo>
                        <a:pt x="104" y="427"/>
                      </a:lnTo>
                      <a:lnTo>
                        <a:pt x="90" y="411"/>
                      </a:lnTo>
                      <a:lnTo>
                        <a:pt x="76" y="394"/>
                      </a:lnTo>
                      <a:lnTo>
                        <a:pt x="71" y="384"/>
                      </a:lnTo>
                      <a:lnTo>
                        <a:pt x="66" y="375"/>
                      </a:lnTo>
                      <a:lnTo>
                        <a:pt x="60" y="365"/>
                      </a:lnTo>
                      <a:lnTo>
                        <a:pt x="56" y="354"/>
                      </a:lnTo>
                      <a:lnTo>
                        <a:pt x="52" y="344"/>
                      </a:lnTo>
                      <a:lnTo>
                        <a:pt x="48" y="334"/>
                      </a:lnTo>
                      <a:lnTo>
                        <a:pt x="44" y="322"/>
                      </a:lnTo>
                      <a:lnTo>
                        <a:pt x="42" y="312"/>
                      </a:lnTo>
                      <a:lnTo>
                        <a:pt x="40" y="300"/>
                      </a:lnTo>
                      <a:lnTo>
                        <a:pt x="39" y="289"/>
                      </a:lnTo>
                      <a:lnTo>
                        <a:pt x="38" y="278"/>
                      </a:lnTo>
                      <a:lnTo>
                        <a:pt x="38" y="266"/>
                      </a:lnTo>
                      <a:lnTo>
                        <a:pt x="38" y="254"/>
                      </a:lnTo>
                      <a:lnTo>
                        <a:pt x="39" y="243"/>
                      </a:lnTo>
                      <a:lnTo>
                        <a:pt x="40" y="231"/>
                      </a:lnTo>
                      <a:lnTo>
                        <a:pt x="42" y="220"/>
                      </a:lnTo>
                      <a:lnTo>
                        <a:pt x="44" y="209"/>
                      </a:lnTo>
                      <a:lnTo>
                        <a:pt x="48" y="198"/>
                      </a:lnTo>
                      <a:lnTo>
                        <a:pt x="52" y="187"/>
                      </a:lnTo>
                      <a:lnTo>
                        <a:pt x="56" y="178"/>
                      </a:lnTo>
                      <a:lnTo>
                        <a:pt x="60" y="167"/>
                      </a:lnTo>
                      <a:lnTo>
                        <a:pt x="66" y="157"/>
                      </a:lnTo>
                      <a:lnTo>
                        <a:pt x="71" y="148"/>
                      </a:lnTo>
                      <a:lnTo>
                        <a:pt x="76" y="138"/>
                      </a:lnTo>
                      <a:lnTo>
                        <a:pt x="90" y="121"/>
                      </a:lnTo>
                      <a:lnTo>
                        <a:pt x="104" y="105"/>
                      </a:lnTo>
                      <a:lnTo>
                        <a:pt x="121" y="90"/>
                      </a:lnTo>
                      <a:lnTo>
                        <a:pt x="138" y="77"/>
                      </a:lnTo>
                      <a:lnTo>
                        <a:pt x="148" y="71"/>
                      </a:lnTo>
                      <a:lnTo>
                        <a:pt x="157" y="66"/>
                      </a:lnTo>
                      <a:lnTo>
                        <a:pt x="167" y="61"/>
                      </a:lnTo>
                      <a:lnTo>
                        <a:pt x="176" y="56"/>
                      </a:lnTo>
                      <a:lnTo>
                        <a:pt x="187" y="52"/>
                      </a:lnTo>
                      <a:lnTo>
                        <a:pt x="198" y="48"/>
                      </a:lnTo>
                      <a:lnTo>
                        <a:pt x="208" y="46"/>
                      </a:lnTo>
                      <a:lnTo>
                        <a:pt x="220" y="43"/>
                      </a:lnTo>
                      <a:lnTo>
                        <a:pt x="231" y="40"/>
                      </a:lnTo>
                      <a:lnTo>
                        <a:pt x="242" y="39"/>
                      </a:lnTo>
                      <a:lnTo>
                        <a:pt x="254" y="38"/>
                      </a:lnTo>
                      <a:lnTo>
                        <a:pt x="266" y="38"/>
                      </a:lnTo>
                      <a:lnTo>
                        <a:pt x="278" y="38"/>
                      </a:lnTo>
                      <a:lnTo>
                        <a:pt x="289" y="39"/>
                      </a:lnTo>
                      <a:lnTo>
                        <a:pt x="300" y="40"/>
                      </a:lnTo>
                      <a:lnTo>
                        <a:pt x="312" y="43"/>
                      </a:lnTo>
                      <a:lnTo>
                        <a:pt x="322" y="46"/>
                      </a:lnTo>
                      <a:lnTo>
                        <a:pt x="333" y="48"/>
                      </a:lnTo>
                      <a:lnTo>
                        <a:pt x="344" y="52"/>
                      </a:lnTo>
                      <a:lnTo>
                        <a:pt x="354" y="56"/>
                      </a:lnTo>
                      <a:lnTo>
                        <a:pt x="375" y="66"/>
                      </a:lnTo>
                      <a:lnTo>
                        <a:pt x="393" y="77"/>
                      </a:lnTo>
                      <a:lnTo>
                        <a:pt x="411" y="90"/>
                      </a:lnTo>
                      <a:lnTo>
                        <a:pt x="427" y="105"/>
                      </a:lnTo>
                      <a:lnTo>
                        <a:pt x="442" y="121"/>
                      </a:lnTo>
                      <a:lnTo>
                        <a:pt x="454" y="138"/>
                      </a:lnTo>
                      <a:lnTo>
                        <a:pt x="466" y="157"/>
                      </a:lnTo>
                      <a:lnTo>
                        <a:pt x="476" y="178"/>
                      </a:lnTo>
                      <a:lnTo>
                        <a:pt x="480" y="187"/>
                      </a:lnTo>
                      <a:lnTo>
                        <a:pt x="483" y="198"/>
                      </a:lnTo>
                      <a:lnTo>
                        <a:pt x="486" y="209"/>
                      </a:lnTo>
                      <a:lnTo>
                        <a:pt x="489" y="220"/>
                      </a:lnTo>
                      <a:lnTo>
                        <a:pt x="491" y="231"/>
                      </a:lnTo>
                      <a:lnTo>
                        <a:pt x="493" y="243"/>
                      </a:lnTo>
                      <a:lnTo>
                        <a:pt x="494" y="254"/>
                      </a:lnTo>
                      <a:lnTo>
                        <a:pt x="494" y="266"/>
                      </a:lnTo>
                      <a:close/>
                    </a:path>
                  </a:pathLst>
                </a:custGeom>
                <a:solidFill>
                  <a:srgbClr val="9E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1" name="Freeform 8187">
                  <a:extLst>
                    <a:ext uri="{FF2B5EF4-FFF2-40B4-BE49-F238E27FC236}">
                      <a16:creationId xmlns:a16="http://schemas.microsoft.com/office/drawing/2014/main" xmlns="" id="{C6A657B8-AA65-4DBF-B6FF-8C1AA6A941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" y="1453"/>
                  <a:ext cx="49" cy="49"/>
                </a:xfrm>
                <a:custGeom>
                  <a:avLst/>
                  <a:gdLst>
                    <a:gd name="T0" fmla="*/ 491 w 494"/>
                    <a:gd name="T1" fmla="*/ 210 h 494"/>
                    <a:gd name="T2" fmla="*/ 479 w 494"/>
                    <a:gd name="T3" fmla="*/ 162 h 494"/>
                    <a:gd name="T4" fmla="*/ 458 w 494"/>
                    <a:gd name="T5" fmla="*/ 119 h 494"/>
                    <a:gd name="T6" fmla="*/ 429 w 494"/>
                    <a:gd name="T7" fmla="*/ 81 h 494"/>
                    <a:gd name="T8" fmla="*/ 395 w 494"/>
                    <a:gd name="T9" fmla="*/ 49 h 494"/>
                    <a:gd name="T10" fmla="*/ 353 w 494"/>
                    <a:gd name="T11" fmla="*/ 25 h 494"/>
                    <a:gd name="T12" fmla="*/ 309 w 494"/>
                    <a:gd name="T13" fmla="*/ 8 h 494"/>
                    <a:gd name="T14" fmla="*/ 260 w 494"/>
                    <a:gd name="T15" fmla="*/ 0 h 494"/>
                    <a:gd name="T16" fmla="*/ 209 w 494"/>
                    <a:gd name="T17" fmla="*/ 3 h 494"/>
                    <a:gd name="T18" fmla="*/ 162 w 494"/>
                    <a:gd name="T19" fmla="*/ 15 h 494"/>
                    <a:gd name="T20" fmla="*/ 119 w 494"/>
                    <a:gd name="T21" fmla="*/ 36 h 494"/>
                    <a:gd name="T22" fmla="*/ 81 w 494"/>
                    <a:gd name="T23" fmla="*/ 64 h 494"/>
                    <a:gd name="T24" fmla="*/ 49 w 494"/>
                    <a:gd name="T25" fmla="*/ 99 h 494"/>
                    <a:gd name="T26" fmla="*/ 24 w 494"/>
                    <a:gd name="T27" fmla="*/ 140 h 494"/>
                    <a:gd name="T28" fmla="*/ 7 w 494"/>
                    <a:gd name="T29" fmla="*/ 185 h 494"/>
                    <a:gd name="T30" fmla="*/ 0 w 494"/>
                    <a:gd name="T31" fmla="*/ 234 h 494"/>
                    <a:gd name="T32" fmla="*/ 3 w 494"/>
                    <a:gd name="T33" fmla="*/ 284 h 494"/>
                    <a:gd name="T34" fmla="*/ 15 w 494"/>
                    <a:gd name="T35" fmla="*/ 332 h 494"/>
                    <a:gd name="T36" fmla="*/ 35 w 494"/>
                    <a:gd name="T37" fmla="*/ 375 h 494"/>
                    <a:gd name="T38" fmla="*/ 64 w 494"/>
                    <a:gd name="T39" fmla="*/ 413 h 494"/>
                    <a:gd name="T40" fmla="*/ 99 w 494"/>
                    <a:gd name="T41" fmla="*/ 445 h 494"/>
                    <a:gd name="T42" fmla="*/ 139 w 494"/>
                    <a:gd name="T43" fmla="*/ 470 h 494"/>
                    <a:gd name="T44" fmla="*/ 185 w 494"/>
                    <a:gd name="T45" fmla="*/ 486 h 494"/>
                    <a:gd name="T46" fmla="*/ 234 w 494"/>
                    <a:gd name="T47" fmla="*/ 493 h 494"/>
                    <a:gd name="T48" fmla="*/ 284 w 494"/>
                    <a:gd name="T49" fmla="*/ 491 h 494"/>
                    <a:gd name="T50" fmla="*/ 332 w 494"/>
                    <a:gd name="T51" fmla="*/ 479 h 494"/>
                    <a:gd name="T52" fmla="*/ 375 w 494"/>
                    <a:gd name="T53" fmla="*/ 458 h 494"/>
                    <a:gd name="T54" fmla="*/ 413 w 494"/>
                    <a:gd name="T55" fmla="*/ 430 h 494"/>
                    <a:gd name="T56" fmla="*/ 445 w 494"/>
                    <a:gd name="T57" fmla="*/ 395 h 494"/>
                    <a:gd name="T58" fmla="*/ 470 w 494"/>
                    <a:gd name="T59" fmla="*/ 354 h 494"/>
                    <a:gd name="T60" fmla="*/ 485 w 494"/>
                    <a:gd name="T61" fmla="*/ 309 h 494"/>
                    <a:gd name="T62" fmla="*/ 493 w 494"/>
                    <a:gd name="T63" fmla="*/ 260 h 494"/>
                    <a:gd name="T64" fmla="*/ 455 w 494"/>
                    <a:gd name="T65" fmla="*/ 268 h 494"/>
                    <a:gd name="T66" fmla="*/ 440 w 494"/>
                    <a:gd name="T67" fmla="*/ 328 h 494"/>
                    <a:gd name="T68" fmla="*/ 395 w 494"/>
                    <a:gd name="T69" fmla="*/ 395 h 494"/>
                    <a:gd name="T70" fmla="*/ 328 w 494"/>
                    <a:gd name="T71" fmla="*/ 440 h 494"/>
                    <a:gd name="T72" fmla="*/ 268 w 494"/>
                    <a:gd name="T73" fmla="*/ 455 h 494"/>
                    <a:gd name="T74" fmla="*/ 226 w 494"/>
                    <a:gd name="T75" fmla="*/ 455 h 494"/>
                    <a:gd name="T76" fmla="*/ 165 w 494"/>
                    <a:gd name="T77" fmla="*/ 440 h 494"/>
                    <a:gd name="T78" fmla="*/ 99 w 494"/>
                    <a:gd name="T79" fmla="*/ 395 h 494"/>
                    <a:gd name="T80" fmla="*/ 54 w 494"/>
                    <a:gd name="T81" fmla="*/ 328 h 494"/>
                    <a:gd name="T82" fmla="*/ 39 w 494"/>
                    <a:gd name="T83" fmla="*/ 268 h 494"/>
                    <a:gd name="T84" fmla="*/ 39 w 494"/>
                    <a:gd name="T85" fmla="*/ 226 h 494"/>
                    <a:gd name="T86" fmla="*/ 54 w 494"/>
                    <a:gd name="T87" fmla="*/ 166 h 494"/>
                    <a:gd name="T88" fmla="*/ 99 w 494"/>
                    <a:gd name="T89" fmla="*/ 99 h 494"/>
                    <a:gd name="T90" fmla="*/ 165 w 494"/>
                    <a:gd name="T91" fmla="*/ 54 h 494"/>
                    <a:gd name="T92" fmla="*/ 226 w 494"/>
                    <a:gd name="T93" fmla="*/ 39 h 494"/>
                    <a:gd name="T94" fmla="*/ 268 w 494"/>
                    <a:gd name="T95" fmla="*/ 39 h 494"/>
                    <a:gd name="T96" fmla="*/ 328 w 494"/>
                    <a:gd name="T97" fmla="*/ 54 h 494"/>
                    <a:gd name="T98" fmla="*/ 395 w 494"/>
                    <a:gd name="T99" fmla="*/ 99 h 494"/>
                    <a:gd name="T100" fmla="*/ 440 w 494"/>
                    <a:gd name="T101" fmla="*/ 166 h 494"/>
                    <a:gd name="T102" fmla="*/ 455 w 494"/>
                    <a:gd name="T103" fmla="*/ 226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4" h="494">
                      <a:moveTo>
                        <a:pt x="494" y="247"/>
                      </a:moveTo>
                      <a:lnTo>
                        <a:pt x="493" y="234"/>
                      </a:lnTo>
                      <a:lnTo>
                        <a:pt x="492" y="222"/>
                      </a:lnTo>
                      <a:lnTo>
                        <a:pt x="491" y="210"/>
                      </a:lnTo>
                      <a:lnTo>
                        <a:pt x="489" y="197"/>
                      </a:lnTo>
                      <a:lnTo>
                        <a:pt x="485" y="185"/>
                      </a:lnTo>
                      <a:lnTo>
                        <a:pt x="482" y="174"/>
                      </a:lnTo>
                      <a:lnTo>
                        <a:pt x="479" y="162"/>
                      </a:lnTo>
                      <a:lnTo>
                        <a:pt x="474" y="151"/>
                      </a:lnTo>
                      <a:lnTo>
                        <a:pt x="470" y="140"/>
                      </a:lnTo>
                      <a:lnTo>
                        <a:pt x="464" y="129"/>
                      </a:lnTo>
                      <a:lnTo>
                        <a:pt x="458" y="119"/>
                      </a:lnTo>
                      <a:lnTo>
                        <a:pt x="451" y="109"/>
                      </a:lnTo>
                      <a:lnTo>
                        <a:pt x="445" y="99"/>
                      </a:lnTo>
                      <a:lnTo>
                        <a:pt x="438" y="90"/>
                      </a:lnTo>
                      <a:lnTo>
                        <a:pt x="429" y="81"/>
                      </a:lnTo>
                      <a:lnTo>
                        <a:pt x="422" y="72"/>
                      </a:lnTo>
                      <a:lnTo>
                        <a:pt x="413" y="64"/>
                      </a:lnTo>
                      <a:lnTo>
                        <a:pt x="403" y="57"/>
                      </a:lnTo>
                      <a:lnTo>
                        <a:pt x="395" y="49"/>
                      </a:lnTo>
                      <a:lnTo>
                        <a:pt x="384" y="43"/>
                      </a:lnTo>
                      <a:lnTo>
                        <a:pt x="375" y="36"/>
                      </a:lnTo>
                      <a:lnTo>
                        <a:pt x="364" y="30"/>
                      </a:lnTo>
                      <a:lnTo>
                        <a:pt x="353" y="25"/>
                      </a:lnTo>
                      <a:lnTo>
                        <a:pt x="343" y="19"/>
                      </a:lnTo>
                      <a:lnTo>
                        <a:pt x="332" y="15"/>
                      </a:lnTo>
                      <a:lnTo>
                        <a:pt x="320" y="11"/>
                      </a:lnTo>
                      <a:lnTo>
                        <a:pt x="309" y="8"/>
                      </a:lnTo>
                      <a:lnTo>
                        <a:pt x="297" y="5"/>
                      </a:lnTo>
                      <a:lnTo>
                        <a:pt x="284" y="3"/>
                      </a:lnTo>
                      <a:lnTo>
                        <a:pt x="271" y="1"/>
                      </a:lnTo>
                      <a:lnTo>
                        <a:pt x="260" y="0"/>
                      </a:lnTo>
                      <a:lnTo>
                        <a:pt x="247" y="0"/>
                      </a:lnTo>
                      <a:lnTo>
                        <a:pt x="234" y="0"/>
                      </a:lnTo>
                      <a:lnTo>
                        <a:pt x="221" y="1"/>
                      </a:lnTo>
                      <a:lnTo>
                        <a:pt x="209" y="3"/>
                      </a:lnTo>
                      <a:lnTo>
                        <a:pt x="197" y="5"/>
                      </a:lnTo>
                      <a:lnTo>
                        <a:pt x="185" y="8"/>
                      </a:lnTo>
                      <a:lnTo>
                        <a:pt x="173" y="11"/>
                      </a:lnTo>
                      <a:lnTo>
                        <a:pt x="162" y="15"/>
                      </a:lnTo>
                      <a:lnTo>
                        <a:pt x="151" y="19"/>
                      </a:lnTo>
                      <a:lnTo>
                        <a:pt x="139" y="25"/>
                      </a:lnTo>
                      <a:lnTo>
                        <a:pt x="129" y="30"/>
                      </a:lnTo>
                      <a:lnTo>
                        <a:pt x="119" y="36"/>
                      </a:lnTo>
                      <a:lnTo>
                        <a:pt x="108" y="43"/>
                      </a:lnTo>
                      <a:lnTo>
                        <a:pt x="99" y="49"/>
                      </a:lnTo>
                      <a:lnTo>
                        <a:pt x="89" y="57"/>
                      </a:lnTo>
                      <a:lnTo>
                        <a:pt x="81" y="64"/>
                      </a:lnTo>
                      <a:lnTo>
                        <a:pt x="72" y="72"/>
                      </a:lnTo>
                      <a:lnTo>
                        <a:pt x="64" y="81"/>
                      </a:lnTo>
                      <a:lnTo>
                        <a:pt x="56" y="90"/>
                      </a:lnTo>
                      <a:lnTo>
                        <a:pt x="49" y="99"/>
                      </a:lnTo>
                      <a:lnTo>
                        <a:pt x="42" y="109"/>
                      </a:lnTo>
                      <a:lnTo>
                        <a:pt x="35" y="119"/>
                      </a:lnTo>
                      <a:lnTo>
                        <a:pt x="30" y="129"/>
                      </a:lnTo>
                      <a:lnTo>
                        <a:pt x="24" y="140"/>
                      </a:lnTo>
                      <a:lnTo>
                        <a:pt x="19" y="151"/>
                      </a:lnTo>
                      <a:lnTo>
                        <a:pt x="15" y="162"/>
                      </a:lnTo>
                      <a:lnTo>
                        <a:pt x="10" y="174"/>
                      </a:lnTo>
                      <a:lnTo>
                        <a:pt x="7" y="185"/>
                      </a:lnTo>
                      <a:lnTo>
                        <a:pt x="5" y="197"/>
                      </a:lnTo>
                      <a:lnTo>
                        <a:pt x="3" y="210"/>
                      </a:lnTo>
                      <a:lnTo>
                        <a:pt x="1" y="222"/>
                      </a:lnTo>
                      <a:lnTo>
                        <a:pt x="0" y="234"/>
                      </a:lnTo>
                      <a:lnTo>
                        <a:pt x="0" y="247"/>
                      </a:lnTo>
                      <a:lnTo>
                        <a:pt x="0" y="260"/>
                      </a:lnTo>
                      <a:lnTo>
                        <a:pt x="1" y="273"/>
                      </a:lnTo>
                      <a:lnTo>
                        <a:pt x="3" y="284"/>
                      </a:lnTo>
                      <a:lnTo>
                        <a:pt x="5" y="297"/>
                      </a:lnTo>
                      <a:lnTo>
                        <a:pt x="7" y="309"/>
                      </a:lnTo>
                      <a:lnTo>
                        <a:pt x="10" y="321"/>
                      </a:lnTo>
                      <a:lnTo>
                        <a:pt x="15" y="332"/>
                      </a:lnTo>
                      <a:lnTo>
                        <a:pt x="19" y="343"/>
                      </a:lnTo>
                      <a:lnTo>
                        <a:pt x="24" y="354"/>
                      </a:lnTo>
                      <a:lnTo>
                        <a:pt x="30" y="364"/>
                      </a:lnTo>
                      <a:lnTo>
                        <a:pt x="35" y="375"/>
                      </a:lnTo>
                      <a:lnTo>
                        <a:pt x="42" y="385"/>
                      </a:lnTo>
                      <a:lnTo>
                        <a:pt x="49" y="395"/>
                      </a:lnTo>
                      <a:lnTo>
                        <a:pt x="56" y="404"/>
                      </a:lnTo>
                      <a:lnTo>
                        <a:pt x="64" y="413"/>
                      </a:lnTo>
                      <a:lnTo>
                        <a:pt x="72" y="422"/>
                      </a:lnTo>
                      <a:lnTo>
                        <a:pt x="81" y="430"/>
                      </a:lnTo>
                      <a:lnTo>
                        <a:pt x="89" y="438"/>
                      </a:lnTo>
                      <a:lnTo>
                        <a:pt x="99" y="445"/>
                      </a:lnTo>
                      <a:lnTo>
                        <a:pt x="108" y="451"/>
                      </a:lnTo>
                      <a:lnTo>
                        <a:pt x="119" y="458"/>
                      </a:lnTo>
                      <a:lnTo>
                        <a:pt x="129" y="464"/>
                      </a:lnTo>
                      <a:lnTo>
                        <a:pt x="139" y="470"/>
                      </a:lnTo>
                      <a:lnTo>
                        <a:pt x="151" y="475"/>
                      </a:lnTo>
                      <a:lnTo>
                        <a:pt x="162" y="479"/>
                      </a:lnTo>
                      <a:lnTo>
                        <a:pt x="173" y="482"/>
                      </a:lnTo>
                      <a:lnTo>
                        <a:pt x="185" y="486"/>
                      </a:lnTo>
                      <a:lnTo>
                        <a:pt x="197" y="489"/>
                      </a:lnTo>
                      <a:lnTo>
                        <a:pt x="209" y="491"/>
                      </a:lnTo>
                      <a:lnTo>
                        <a:pt x="221" y="493"/>
                      </a:lnTo>
                      <a:lnTo>
                        <a:pt x="234" y="493"/>
                      </a:lnTo>
                      <a:lnTo>
                        <a:pt x="247" y="494"/>
                      </a:lnTo>
                      <a:lnTo>
                        <a:pt x="260" y="493"/>
                      </a:lnTo>
                      <a:lnTo>
                        <a:pt x="271" y="493"/>
                      </a:lnTo>
                      <a:lnTo>
                        <a:pt x="284" y="491"/>
                      </a:lnTo>
                      <a:lnTo>
                        <a:pt x="297" y="489"/>
                      </a:lnTo>
                      <a:lnTo>
                        <a:pt x="309" y="486"/>
                      </a:lnTo>
                      <a:lnTo>
                        <a:pt x="320" y="482"/>
                      </a:lnTo>
                      <a:lnTo>
                        <a:pt x="332" y="479"/>
                      </a:lnTo>
                      <a:lnTo>
                        <a:pt x="343" y="475"/>
                      </a:lnTo>
                      <a:lnTo>
                        <a:pt x="353" y="470"/>
                      </a:lnTo>
                      <a:lnTo>
                        <a:pt x="364" y="464"/>
                      </a:lnTo>
                      <a:lnTo>
                        <a:pt x="375" y="458"/>
                      </a:lnTo>
                      <a:lnTo>
                        <a:pt x="384" y="451"/>
                      </a:lnTo>
                      <a:lnTo>
                        <a:pt x="395" y="445"/>
                      </a:lnTo>
                      <a:lnTo>
                        <a:pt x="403" y="438"/>
                      </a:lnTo>
                      <a:lnTo>
                        <a:pt x="413" y="430"/>
                      </a:lnTo>
                      <a:lnTo>
                        <a:pt x="422" y="422"/>
                      </a:lnTo>
                      <a:lnTo>
                        <a:pt x="429" y="413"/>
                      </a:lnTo>
                      <a:lnTo>
                        <a:pt x="438" y="404"/>
                      </a:lnTo>
                      <a:lnTo>
                        <a:pt x="445" y="395"/>
                      </a:lnTo>
                      <a:lnTo>
                        <a:pt x="451" y="385"/>
                      </a:lnTo>
                      <a:lnTo>
                        <a:pt x="458" y="375"/>
                      </a:lnTo>
                      <a:lnTo>
                        <a:pt x="464" y="364"/>
                      </a:lnTo>
                      <a:lnTo>
                        <a:pt x="470" y="354"/>
                      </a:lnTo>
                      <a:lnTo>
                        <a:pt x="474" y="343"/>
                      </a:lnTo>
                      <a:lnTo>
                        <a:pt x="479" y="332"/>
                      </a:lnTo>
                      <a:lnTo>
                        <a:pt x="482" y="321"/>
                      </a:lnTo>
                      <a:lnTo>
                        <a:pt x="485" y="309"/>
                      </a:lnTo>
                      <a:lnTo>
                        <a:pt x="489" y="297"/>
                      </a:lnTo>
                      <a:lnTo>
                        <a:pt x="491" y="284"/>
                      </a:lnTo>
                      <a:lnTo>
                        <a:pt x="492" y="273"/>
                      </a:lnTo>
                      <a:lnTo>
                        <a:pt x="493" y="260"/>
                      </a:lnTo>
                      <a:lnTo>
                        <a:pt x="494" y="247"/>
                      </a:lnTo>
                      <a:close/>
                      <a:moveTo>
                        <a:pt x="456" y="247"/>
                      </a:moveTo>
                      <a:lnTo>
                        <a:pt x="456" y="258"/>
                      </a:lnTo>
                      <a:lnTo>
                        <a:pt x="455" y="268"/>
                      </a:lnTo>
                      <a:lnTo>
                        <a:pt x="454" y="279"/>
                      </a:lnTo>
                      <a:lnTo>
                        <a:pt x="451" y="289"/>
                      </a:lnTo>
                      <a:lnTo>
                        <a:pt x="446" y="309"/>
                      </a:lnTo>
                      <a:lnTo>
                        <a:pt x="440" y="328"/>
                      </a:lnTo>
                      <a:lnTo>
                        <a:pt x="430" y="346"/>
                      </a:lnTo>
                      <a:lnTo>
                        <a:pt x="419" y="364"/>
                      </a:lnTo>
                      <a:lnTo>
                        <a:pt x="408" y="380"/>
                      </a:lnTo>
                      <a:lnTo>
                        <a:pt x="395" y="395"/>
                      </a:lnTo>
                      <a:lnTo>
                        <a:pt x="380" y="408"/>
                      </a:lnTo>
                      <a:lnTo>
                        <a:pt x="363" y="421"/>
                      </a:lnTo>
                      <a:lnTo>
                        <a:pt x="346" y="430"/>
                      </a:lnTo>
                      <a:lnTo>
                        <a:pt x="328" y="440"/>
                      </a:lnTo>
                      <a:lnTo>
                        <a:pt x="309" y="446"/>
                      </a:lnTo>
                      <a:lnTo>
                        <a:pt x="288" y="451"/>
                      </a:lnTo>
                      <a:lnTo>
                        <a:pt x="279" y="454"/>
                      </a:lnTo>
                      <a:lnTo>
                        <a:pt x="268" y="455"/>
                      </a:lnTo>
                      <a:lnTo>
                        <a:pt x="258" y="456"/>
                      </a:lnTo>
                      <a:lnTo>
                        <a:pt x="247" y="456"/>
                      </a:lnTo>
                      <a:lnTo>
                        <a:pt x="236" y="456"/>
                      </a:lnTo>
                      <a:lnTo>
                        <a:pt x="226" y="455"/>
                      </a:lnTo>
                      <a:lnTo>
                        <a:pt x="215" y="454"/>
                      </a:lnTo>
                      <a:lnTo>
                        <a:pt x="204" y="451"/>
                      </a:lnTo>
                      <a:lnTo>
                        <a:pt x="184" y="446"/>
                      </a:lnTo>
                      <a:lnTo>
                        <a:pt x="165" y="440"/>
                      </a:lnTo>
                      <a:lnTo>
                        <a:pt x="147" y="430"/>
                      </a:lnTo>
                      <a:lnTo>
                        <a:pt x="130" y="421"/>
                      </a:lnTo>
                      <a:lnTo>
                        <a:pt x="114" y="408"/>
                      </a:lnTo>
                      <a:lnTo>
                        <a:pt x="99" y="395"/>
                      </a:lnTo>
                      <a:lnTo>
                        <a:pt x="85" y="380"/>
                      </a:lnTo>
                      <a:lnTo>
                        <a:pt x="73" y="364"/>
                      </a:lnTo>
                      <a:lnTo>
                        <a:pt x="63" y="346"/>
                      </a:lnTo>
                      <a:lnTo>
                        <a:pt x="54" y="328"/>
                      </a:lnTo>
                      <a:lnTo>
                        <a:pt x="47" y="309"/>
                      </a:lnTo>
                      <a:lnTo>
                        <a:pt x="42" y="289"/>
                      </a:lnTo>
                      <a:lnTo>
                        <a:pt x="40" y="279"/>
                      </a:lnTo>
                      <a:lnTo>
                        <a:pt x="39" y="268"/>
                      </a:lnTo>
                      <a:lnTo>
                        <a:pt x="38" y="258"/>
                      </a:lnTo>
                      <a:lnTo>
                        <a:pt x="38" y="247"/>
                      </a:lnTo>
                      <a:lnTo>
                        <a:pt x="38" y="236"/>
                      </a:lnTo>
                      <a:lnTo>
                        <a:pt x="39" y="226"/>
                      </a:lnTo>
                      <a:lnTo>
                        <a:pt x="40" y="215"/>
                      </a:lnTo>
                      <a:lnTo>
                        <a:pt x="42" y="204"/>
                      </a:lnTo>
                      <a:lnTo>
                        <a:pt x="47" y="185"/>
                      </a:lnTo>
                      <a:lnTo>
                        <a:pt x="54" y="166"/>
                      </a:lnTo>
                      <a:lnTo>
                        <a:pt x="63" y="147"/>
                      </a:lnTo>
                      <a:lnTo>
                        <a:pt x="73" y="130"/>
                      </a:lnTo>
                      <a:lnTo>
                        <a:pt x="85" y="114"/>
                      </a:lnTo>
                      <a:lnTo>
                        <a:pt x="99" y="99"/>
                      </a:lnTo>
                      <a:lnTo>
                        <a:pt x="114" y="85"/>
                      </a:lnTo>
                      <a:lnTo>
                        <a:pt x="130" y="74"/>
                      </a:lnTo>
                      <a:lnTo>
                        <a:pt x="147" y="63"/>
                      </a:lnTo>
                      <a:lnTo>
                        <a:pt x="165" y="54"/>
                      </a:lnTo>
                      <a:lnTo>
                        <a:pt x="184" y="47"/>
                      </a:lnTo>
                      <a:lnTo>
                        <a:pt x="204" y="43"/>
                      </a:lnTo>
                      <a:lnTo>
                        <a:pt x="215" y="41"/>
                      </a:lnTo>
                      <a:lnTo>
                        <a:pt x="226" y="39"/>
                      </a:lnTo>
                      <a:lnTo>
                        <a:pt x="236" y="38"/>
                      </a:lnTo>
                      <a:lnTo>
                        <a:pt x="247" y="38"/>
                      </a:lnTo>
                      <a:lnTo>
                        <a:pt x="258" y="38"/>
                      </a:lnTo>
                      <a:lnTo>
                        <a:pt x="268" y="39"/>
                      </a:lnTo>
                      <a:lnTo>
                        <a:pt x="279" y="41"/>
                      </a:lnTo>
                      <a:lnTo>
                        <a:pt x="288" y="43"/>
                      </a:lnTo>
                      <a:lnTo>
                        <a:pt x="309" y="47"/>
                      </a:lnTo>
                      <a:lnTo>
                        <a:pt x="328" y="54"/>
                      </a:lnTo>
                      <a:lnTo>
                        <a:pt x="346" y="63"/>
                      </a:lnTo>
                      <a:lnTo>
                        <a:pt x="363" y="74"/>
                      </a:lnTo>
                      <a:lnTo>
                        <a:pt x="380" y="85"/>
                      </a:lnTo>
                      <a:lnTo>
                        <a:pt x="395" y="99"/>
                      </a:lnTo>
                      <a:lnTo>
                        <a:pt x="408" y="114"/>
                      </a:lnTo>
                      <a:lnTo>
                        <a:pt x="419" y="130"/>
                      </a:lnTo>
                      <a:lnTo>
                        <a:pt x="430" y="147"/>
                      </a:lnTo>
                      <a:lnTo>
                        <a:pt x="440" y="166"/>
                      </a:lnTo>
                      <a:lnTo>
                        <a:pt x="446" y="185"/>
                      </a:lnTo>
                      <a:lnTo>
                        <a:pt x="451" y="204"/>
                      </a:lnTo>
                      <a:lnTo>
                        <a:pt x="454" y="215"/>
                      </a:lnTo>
                      <a:lnTo>
                        <a:pt x="455" y="226"/>
                      </a:lnTo>
                      <a:lnTo>
                        <a:pt x="456" y="236"/>
                      </a:lnTo>
                      <a:lnTo>
                        <a:pt x="456" y="247"/>
                      </a:lnTo>
                      <a:close/>
                    </a:path>
                  </a:pathLst>
                </a:custGeom>
                <a:solidFill>
                  <a:srgbClr val="A5D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2" name="Freeform 8188">
                  <a:extLst>
                    <a:ext uri="{FF2B5EF4-FFF2-40B4-BE49-F238E27FC236}">
                      <a16:creationId xmlns:a16="http://schemas.microsoft.com/office/drawing/2014/main" xmlns="" id="{A4D82F69-6A9F-4DDE-BFFE-A339FD36A0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" y="1455"/>
                  <a:ext cx="45" cy="45"/>
                </a:xfrm>
                <a:custGeom>
                  <a:avLst/>
                  <a:gdLst>
                    <a:gd name="T0" fmla="*/ 455 w 456"/>
                    <a:gd name="T1" fmla="*/ 205 h 456"/>
                    <a:gd name="T2" fmla="*/ 448 w 456"/>
                    <a:gd name="T3" fmla="*/ 171 h 456"/>
                    <a:gd name="T4" fmla="*/ 438 w 456"/>
                    <a:gd name="T5" fmla="*/ 140 h 456"/>
                    <a:gd name="T6" fmla="*/ 404 w 456"/>
                    <a:gd name="T7" fmla="*/ 83 h 456"/>
                    <a:gd name="T8" fmla="*/ 355 w 456"/>
                    <a:gd name="T9" fmla="*/ 39 h 456"/>
                    <a:gd name="T10" fmla="*/ 306 w 456"/>
                    <a:gd name="T11" fmla="*/ 14 h 456"/>
                    <a:gd name="T12" fmla="*/ 274 w 456"/>
                    <a:gd name="T13" fmla="*/ 5 h 456"/>
                    <a:gd name="T14" fmla="*/ 240 w 456"/>
                    <a:gd name="T15" fmla="*/ 0 h 456"/>
                    <a:gd name="T16" fmla="*/ 204 w 456"/>
                    <a:gd name="T17" fmla="*/ 1 h 456"/>
                    <a:gd name="T18" fmla="*/ 170 w 456"/>
                    <a:gd name="T19" fmla="*/ 8 h 456"/>
                    <a:gd name="T20" fmla="*/ 138 w 456"/>
                    <a:gd name="T21" fmla="*/ 18 h 456"/>
                    <a:gd name="T22" fmla="*/ 110 w 456"/>
                    <a:gd name="T23" fmla="*/ 33 h 456"/>
                    <a:gd name="T24" fmla="*/ 66 w 456"/>
                    <a:gd name="T25" fmla="*/ 67 h 456"/>
                    <a:gd name="T26" fmla="*/ 33 w 456"/>
                    <a:gd name="T27" fmla="*/ 110 h 456"/>
                    <a:gd name="T28" fmla="*/ 18 w 456"/>
                    <a:gd name="T29" fmla="*/ 140 h 456"/>
                    <a:gd name="T30" fmla="*/ 6 w 456"/>
                    <a:gd name="T31" fmla="*/ 171 h 456"/>
                    <a:gd name="T32" fmla="*/ 1 w 456"/>
                    <a:gd name="T33" fmla="*/ 205 h 456"/>
                    <a:gd name="T34" fmla="*/ 0 w 456"/>
                    <a:gd name="T35" fmla="*/ 240 h 456"/>
                    <a:gd name="T36" fmla="*/ 4 w 456"/>
                    <a:gd name="T37" fmla="*/ 274 h 456"/>
                    <a:gd name="T38" fmla="*/ 14 w 456"/>
                    <a:gd name="T39" fmla="*/ 306 h 456"/>
                    <a:gd name="T40" fmla="*/ 28 w 456"/>
                    <a:gd name="T41" fmla="*/ 337 h 456"/>
                    <a:gd name="T42" fmla="*/ 52 w 456"/>
                    <a:gd name="T43" fmla="*/ 373 h 456"/>
                    <a:gd name="T44" fmla="*/ 100 w 456"/>
                    <a:gd name="T45" fmla="*/ 416 h 456"/>
                    <a:gd name="T46" fmla="*/ 129 w 456"/>
                    <a:gd name="T47" fmla="*/ 434 h 456"/>
                    <a:gd name="T48" fmla="*/ 160 w 456"/>
                    <a:gd name="T49" fmla="*/ 445 h 456"/>
                    <a:gd name="T50" fmla="*/ 193 w 456"/>
                    <a:gd name="T51" fmla="*/ 453 h 456"/>
                    <a:gd name="T52" fmla="*/ 228 w 456"/>
                    <a:gd name="T53" fmla="*/ 456 h 456"/>
                    <a:gd name="T54" fmla="*/ 262 w 456"/>
                    <a:gd name="T55" fmla="*/ 453 h 456"/>
                    <a:gd name="T56" fmla="*/ 295 w 456"/>
                    <a:gd name="T57" fmla="*/ 445 h 456"/>
                    <a:gd name="T58" fmla="*/ 327 w 456"/>
                    <a:gd name="T59" fmla="*/ 434 h 456"/>
                    <a:gd name="T60" fmla="*/ 355 w 456"/>
                    <a:gd name="T61" fmla="*/ 416 h 456"/>
                    <a:gd name="T62" fmla="*/ 404 w 456"/>
                    <a:gd name="T63" fmla="*/ 373 h 456"/>
                    <a:gd name="T64" fmla="*/ 428 w 456"/>
                    <a:gd name="T65" fmla="*/ 337 h 456"/>
                    <a:gd name="T66" fmla="*/ 442 w 456"/>
                    <a:gd name="T67" fmla="*/ 306 h 456"/>
                    <a:gd name="T68" fmla="*/ 451 w 456"/>
                    <a:gd name="T69" fmla="*/ 274 h 456"/>
                    <a:gd name="T70" fmla="*/ 456 w 456"/>
                    <a:gd name="T71" fmla="*/ 240 h 456"/>
                    <a:gd name="T72" fmla="*/ 416 w 456"/>
                    <a:gd name="T73" fmla="*/ 247 h 456"/>
                    <a:gd name="T74" fmla="*/ 403 w 456"/>
                    <a:gd name="T75" fmla="*/ 302 h 456"/>
                    <a:gd name="T76" fmla="*/ 374 w 456"/>
                    <a:gd name="T77" fmla="*/ 348 h 456"/>
                    <a:gd name="T78" fmla="*/ 334 w 456"/>
                    <a:gd name="T79" fmla="*/ 386 h 456"/>
                    <a:gd name="T80" fmla="*/ 284 w 456"/>
                    <a:gd name="T81" fmla="*/ 409 h 456"/>
                    <a:gd name="T82" fmla="*/ 228 w 456"/>
                    <a:gd name="T83" fmla="*/ 418 h 456"/>
                    <a:gd name="T84" fmla="*/ 171 w 456"/>
                    <a:gd name="T85" fmla="*/ 409 h 456"/>
                    <a:gd name="T86" fmla="*/ 121 w 456"/>
                    <a:gd name="T87" fmla="*/ 386 h 456"/>
                    <a:gd name="T88" fmla="*/ 81 w 456"/>
                    <a:gd name="T89" fmla="*/ 348 h 456"/>
                    <a:gd name="T90" fmla="*/ 52 w 456"/>
                    <a:gd name="T91" fmla="*/ 302 h 456"/>
                    <a:gd name="T92" fmla="*/ 38 w 456"/>
                    <a:gd name="T93" fmla="*/ 247 h 456"/>
                    <a:gd name="T94" fmla="*/ 42 w 456"/>
                    <a:gd name="T95" fmla="*/ 190 h 456"/>
                    <a:gd name="T96" fmla="*/ 61 w 456"/>
                    <a:gd name="T97" fmla="*/ 138 h 456"/>
                    <a:gd name="T98" fmla="*/ 94 w 456"/>
                    <a:gd name="T99" fmla="*/ 94 h 456"/>
                    <a:gd name="T100" fmla="*/ 137 w 456"/>
                    <a:gd name="T101" fmla="*/ 61 h 456"/>
                    <a:gd name="T102" fmla="*/ 190 w 456"/>
                    <a:gd name="T103" fmla="*/ 42 h 456"/>
                    <a:gd name="T104" fmla="*/ 247 w 456"/>
                    <a:gd name="T105" fmla="*/ 39 h 456"/>
                    <a:gd name="T106" fmla="*/ 301 w 456"/>
                    <a:gd name="T107" fmla="*/ 53 h 456"/>
                    <a:gd name="T108" fmla="*/ 348 w 456"/>
                    <a:gd name="T109" fmla="*/ 81 h 456"/>
                    <a:gd name="T110" fmla="*/ 386 w 456"/>
                    <a:gd name="T111" fmla="*/ 122 h 456"/>
                    <a:gd name="T112" fmla="*/ 409 w 456"/>
                    <a:gd name="T113" fmla="*/ 172 h 456"/>
                    <a:gd name="T114" fmla="*/ 417 w 456"/>
                    <a:gd name="T115" fmla="*/ 228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56" h="456">
                      <a:moveTo>
                        <a:pt x="456" y="228"/>
                      </a:moveTo>
                      <a:lnTo>
                        <a:pt x="456" y="216"/>
                      </a:lnTo>
                      <a:lnTo>
                        <a:pt x="455" y="205"/>
                      </a:lnTo>
                      <a:lnTo>
                        <a:pt x="453" y="193"/>
                      </a:lnTo>
                      <a:lnTo>
                        <a:pt x="451" y="182"/>
                      </a:lnTo>
                      <a:lnTo>
                        <a:pt x="448" y="171"/>
                      </a:lnTo>
                      <a:lnTo>
                        <a:pt x="445" y="160"/>
                      </a:lnTo>
                      <a:lnTo>
                        <a:pt x="442" y="149"/>
                      </a:lnTo>
                      <a:lnTo>
                        <a:pt x="438" y="140"/>
                      </a:lnTo>
                      <a:lnTo>
                        <a:pt x="428" y="119"/>
                      </a:lnTo>
                      <a:lnTo>
                        <a:pt x="416" y="100"/>
                      </a:lnTo>
                      <a:lnTo>
                        <a:pt x="404" y="83"/>
                      </a:lnTo>
                      <a:lnTo>
                        <a:pt x="389" y="67"/>
                      </a:lnTo>
                      <a:lnTo>
                        <a:pt x="373" y="52"/>
                      </a:lnTo>
                      <a:lnTo>
                        <a:pt x="355" y="39"/>
                      </a:lnTo>
                      <a:lnTo>
                        <a:pt x="337" y="28"/>
                      </a:lnTo>
                      <a:lnTo>
                        <a:pt x="316" y="18"/>
                      </a:lnTo>
                      <a:lnTo>
                        <a:pt x="306" y="14"/>
                      </a:lnTo>
                      <a:lnTo>
                        <a:pt x="295" y="10"/>
                      </a:lnTo>
                      <a:lnTo>
                        <a:pt x="284" y="8"/>
                      </a:lnTo>
                      <a:lnTo>
                        <a:pt x="274" y="5"/>
                      </a:lnTo>
                      <a:lnTo>
                        <a:pt x="262" y="2"/>
                      </a:lnTo>
                      <a:lnTo>
                        <a:pt x="251" y="1"/>
                      </a:lnTo>
                      <a:lnTo>
                        <a:pt x="240" y="0"/>
                      </a:lnTo>
                      <a:lnTo>
                        <a:pt x="228" y="0"/>
                      </a:lnTo>
                      <a:lnTo>
                        <a:pt x="216" y="0"/>
                      </a:lnTo>
                      <a:lnTo>
                        <a:pt x="204" y="1"/>
                      </a:lnTo>
                      <a:lnTo>
                        <a:pt x="193" y="2"/>
                      </a:lnTo>
                      <a:lnTo>
                        <a:pt x="182" y="5"/>
                      </a:lnTo>
                      <a:lnTo>
                        <a:pt x="170" y="8"/>
                      </a:lnTo>
                      <a:lnTo>
                        <a:pt x="160" y="10"/>
                      </a:lnTo>
                      <a:lnTo>
                        <a:pt x="149" y="14"/>
                      </a:lnTo>
                      <a:lnTo>
                        <a:pt x="138" y="18"/>
                      </a:lnTo>
                      <a:lnTo>
                        <a:pt x="129" y="23"/>
                      </a:lnTo>
                      <a:lnTo>
                        <a:pt x="119" y="28"/>
                      </a:lnTo>
                      <a:lnTo>
                        <a:pt x="110" y="33"/>
                      </a:lnTo>
                      <a:lnTo>
                        <a:pt x="100" y="39"/>
                      </a:lnTo>
                      <a:lnTo>
                        <a:pt x="83" y="52"/>
                      </a:lnTo>
                      <a:lnTo>
                        <a:pt x="66" y="67"/>
                      </a:lnTo>
                      <a:lnTo>
                        <a:pt x="52" y="83"/>
                      </a:lnTo>
                      <a:lnTo>
                        <a:pt x="38" y="100"/>
                      </a:lnTo>
                      <a:lnTo>
                        <a:pt x="33" y="110"/>
                      </a:lnTo>
                      <a:lnTo>
                        <a:pt x="28" y="119"/>
                      </a:lnTo>
                      <a:lnTo>
                        <a:pt x="22" y="129"/>
                      </a:lnTo>
                      <a:lnTo>
                        <a:pt x="18" y="140"/>
                      </a:lnTo>
                      <a:lnTo>
                        <a:pt x="14" y="149"/>
                      </a:lnTo>
                      <a:lnTo>
                        <a:pt x="10" y="160"/>
                      </a:lnTo>
                      <a:lnTo>
                        <a:pt x="6" y="171"/>
                      </a:lnTo>
                      <a:lnTo>
                        <a:pt x="4" y="182"/>
                      </a:lnTo>
                      <a:lnTo>
                        <a:pt x="2" y="193"/>
                      </a:lnTo>
                      <a:lnTo>
                        <a:pt x="1" y="205"/>
                      </a:lnTo>
                      <a:lnTo>
                        <a:pt x="0" y="216"/>
                      </a:lnTo>
                      <a:lnTo>
                        <a:pt x="0" y="228"/>
                      </a:lnTo>
                      <a:lnTo>
                        <a:pt x="0" y="240"/>
                      </a:lnTo>
                      <a:lnTo>
                        <a:pt x="1" y="251"/>
                      </a:lnTo>
                      <a:lnTo>
                        <a:pt x="2" y="262"/>
                      </a:lnTo>
                      <a:lnTo>
                        <a:pt x="4" y="274"/>
                      </a:lnTo>
                      <a:lnTo>
                        <a:pt x="6" y="284"/>
                      </a:lnTo>
                      <a:lnTo>
                        <a:pt x="10" y="296"/>
                      </a:lnTo>
                      <a:lnTo>
                        <a:pt x="14" y="306"/>
                      </a:lnTo>
                      <a:lnTo>
                        <a:pt x="18" y="316"/>
                      </a:lnTo>
                      <a:lnTo>
                        <a:pt x="22" y="327"/>
                      </a:lnTo>
                      <a:lnTo>
                        <a:pt x="28" y="337"/>
                      </a:lnTo>
                      <a:lnTo>
                        <a:pt x="33" y="346"/>
                      </a:lnTo>
                      <a:lnTo>
                        <a:pt x="38" y="356"/>
                      </a:lnTo>
                      <a:lnTo>
                        <a:pt x="52" y="373"/>
                      </a:lnTo>
                      <a:lnTo>
                        <a:pt x="66" y="389"/>
                      </a:lnTo>
                      <a:lnTo>
                        <a:pt x="83" y="404"/>
                      </a:lnTo>
                      <a:lnTo>
                        <a:pt x="100" y="416"/>
                      </a:lnTo>
                      <a:lnTo>
                        <a:pt x="110" y="423"/>
                      </a:lnTo>
                      <a:lnTo>
                        <a:pt x="119" y="428"/>
                      </a:lnTo>
                      <a:lnTo>
                        <a:pt x="129" y="434"/>
                      </a:lnTo>
                      <a:lnTo>
                        <a:pt x="138" y="438"/>
                      </a:lnTo>
                      <a:lnTo>
                        <a:pt x="149" y="442"/>
                      </a:lnTo>
                      <a:lnTo>
                        <a:pt x="160" y="445"/>
                      </a:lnTo>
                      <a:lnTo>
                        <a:pt x="170" y="448"/>
                      </a:lnTo>
                      <a:lnTo>
                        <a:pt x="182" y="452"/>
                      </a:lnTo>
                      <a:lnTo>
                        <a:pt x="193" y="453"/>
                      </a:lnTo>
                      <a:lnTo>
                        <a:pt x="204" y="455"/>
                      </a:lnTo>
                      <a:lnTo>
                        <a:pt x="216" y="456"/>
                      </a:lnTo>
                      <a:lnTo>
                        <a:pt x="228" y="456"/>
                      </a:lnTo>
                      <a:lnTo>
                        <a:pt x="240" y="456"/>
                      </a:lnTo>
                      <a:lnTo>
                        <a:pt x="251" y="455"/>
                      </a:lnTo>
                      <a:lnTo>
                        <a:pt x="262" y="453"/>
                      </a:lnTo>
                      <a:lnTo>
                        <a:pt x="274" y="452"/>
                      </a:lnTo>
                      <a:lnTo>
                        <a:pt x="284" y="448"/>
                      </a:lnTo>
                      <a:lnTo>
                        <a:pt x="295" y="445"/>
                      </a:lnTo>
                      <a:lnTo>
                        <a:pt x="306" y="442"/>
                      </a:lnTo>
                      <a:lnTo>
                        <a:pt x="316" y="438"/>
                      </a:lnTo>
                      <a:lnTo>
                        <a:pt x="327" y="434"/>
                      </a:lnTo>
                      <a:lnTo>
                        <a:pt x="337" y="428"/>
                      </a:lnTo>
                      <a:lnTo>
                        <a:pt x="346" y="423"/>
                      </a:lnTo>
                      <a:lnTo>
                        <a:pt x="355" y="416"/>
                      </a:lnTo>
                      <a:lnTo>
                        <a:pt x="373" y="404"/>
                      </a:lnTo>
                      <a:lnTo>
                        <a:pt x="389" y="389"/>
                      </a:lnTo>
                      <a:lnTo>
                        <a:pt x="404" y="373"/>
                      </a:lnTo>
                      <a:lnTo>
                        <a:pt x="416" y="356"/>
                      </a:lnTo>
                      <a:lnTo>
                        <a:pt x="423" y="346"/>
                      </a:lnTo>
                      <a:lnTo>
                        <a:pt x="428" y="337"/>
                      </a:lnTo>
                      <a:lnTo>
                        <a:pt x="433" y="327"/>
                      </a:lnTo>
                      <a:lnTo>
                        <a:pt x="438" y="316"/>
                      </a:lnTo>
                      <a:lnTo>
                        <a:pt x="442" y="306"/>
                      </a:lnTo>
                      <a:lnTo>
                        <a:pt x="445" y="296"/>
                      </a:lnTo>
                      <a:lnTo>
                        <a:pt x="448" y="284"/>
                      </a:lnTo>
                      <a:lnTo>
                        <a:pt x="451" y="274"/>
                      </a:lnTo>
                      <a:lnTo>
                        <a:pt x="453" y="262"/>
                      </a:lnTo>
                      <a:lnTo>
                        <a:pt x="455" y="251"/>
                      </a:lnTo>
                      <a:lnTo>
                        <a:pt x="456" y="240"/>
                      </a:lnTo>
                      <a:lnTo>
                        <a:pt x="456" y="228"/>
                      </a:lnTo>
                      <a:close/>
                      <a:moveTo>
                        <a:pt x="417" y="228"/>
                      </a:moveTo>
                      <a:lnTo>
                        <a:pt x="416" y="247"/>
                      </a:lnTo>
                      <a:lnTo>
                        <a:pt x="414" y="266"/>
                      </a:lnTo>
                      <a:lnTo>
                        <a:pt x="409" y="284"/>
                      </a:lnTo>
                      <a:lnTo>
                        <a:pt x="403" y="302"/>
                      </a:lnTo>
                      <a:lnTo>
                        <a:pt x="395" y="319"/>
                      </a:lnTo>
                      <a:lnTo>
                        <a:pt x="386" y="335"/>
                      </a:lnTo>
                      <a:lnTo>
                        <a:pt x="374" y="348"/>
                      </a:lnTo>
                      <a:lnTo>
                        <a:pt x="362" y="362"/>
                      </a:lnTo>
                      <a:lnTo>
                        <a:pt x="348" y="375"/>
                      </a:lnTo>
                      <a:lnTo>
                        <a:pt x="334" y="386"/>
                      </a:lnTo>
                      <a:lnTo>
                        <a:pt x="318" y="395"/>
                      </a:lnTo>
                      <a:lnTo>
                        <a:pt x="301" y="403"/>
                      </a:lnTo>
                      <a:lnTo>
                        <a:pt x="284" y="409"/>
                      </a:lnTo>
                      <a:lnTo>
                        <a:pt x="266" y="414"/>
                      </a:lnTo>
                      <a:lnTo>
                        <a:pt x="247" y="416"/>
                      </a:lnTo>
                      <a:lnTo>
                        <a:pt x="228" y="418"/>
                      </a:lnTo>
                      <a:lnTo>
                        <a:pt x="209" y="416"/>
                      </a:lnTo>
                      <a:lnTo>
                        <a:pt x="190" y="414"/>
                      </a:lnTo>
                      <a:lnTo>
                        <a:pt x="171" y="409"/>
                      </a:lnTo>
                      <a:lnTo>
                        <a:pt x="153" y="403"/>
                      </a:lnTo>
                      <a:lnTo>
                        <a:pt x="137" y="395"/>
                      </a:lnTo>
                      <a:lnTo>
                        <a:pt x="121" y="386"/>
                      </a:lnTo>
                      <a:lnTo>
                        <a:pt x="107" y="375"/>
                      </a:lnTo>
                      <a:lnTo>
                        <a:pt x="94" y="362"/>
                      </a:lnTo>
                      <a:lnTo>
                        <a:pt x="81" y="348"/>
                      </a:lnTo>
                      <a:lnTo>
                        <a:pt x="70" y="335"/>
                      </a:lnTo>
                      <a:lnTo>
                        <a:pt x="61" y="319"/>
                      </a:lnTo>
                      <a:lnTo>
                        <a:pt x="52" y="302"/>
                      </a:lnTo>
                      <a:lnTo>
                        <a:pt x="46" y="284"/>
                      </a:lnTo>
                      <a:lnTo>
                        <a:pt x="42" y="266"/>
                      </a:lnTo>
                      <a:lnTo>
                        <a:pt x="38" y="247"/>
                      </a:lnTo>
                      <a:lnTo>
                        <a:pt x="37" y="228"/>
                      </a:lnTo>
                      <a:lnTo>
                        <a:pt x="38" y="209"/>
                      </a:lnTo>
                      <a:lnTo>
                        <a:pt x="42" y="190"/>
                      </a:lnTo>
                      <a:lnTo>
                        <a:pt x="46" y="172"/>
                      </a:lnTo>
                      <a:lnTo>
                        <a:pt x="52" y="154"/>
                      </a:lnTo>
                      <a:lnTo>
                        <a:pt x="61" y="138"/>
                      </a:lnTo>
                      <a:lnTo>
                        <a:pt x="70" y="122"/>
                      </a:lnTo>
                      <a:lnTo>
                        <a:pt x="81" y="107"/>
                      </a:lnTo>
                      <a:lnTo>
                        <a:pt x="94" y="94"/>
                      </a:lnTo>
                      <a:lnTo>
                        <a:pt x="107" y="81"/>
                      </a:lnTo>
                      <a:lnTo>
                        <a:pt x="121" y="71"/>
                      </a:lnTo>
                      <a:lnTo>
                        <a:pt x="137" y="61"/>
                      </a:lnTo>
                      <a:lnTo>
                        <a:pt x="153" y="53"/>
                      </a:lnTo>
                      <a:lnTo>
                        <a:pt x="171" y="47"/>
                      </a:lnTo>
                      <a:lnTo>
                        <a:pt x="190" y="42"/>
                      </a:lnTo>
                      <a:lnTo>
                        <a:pt x="209" y="39"/>
                      </a:lnTo>
                      <a:lnTo>
                        <a:pt x="228" y="38"/>
                      </a:lnTo>
                      <a:lnTo>
                        <a:pt x="247" y="39"/>
                      </a:lnTo>
                      <a:lnTo>
                        <a:pt x="266" y="42"/>
                      </a:lnTo>
                      <a:lnTo>
                        <a:pt x="284" y="47"/>
                      </a:lnTo>
                      <a:lnTo>
                        <a:pt x="301" y="53"/>
                      </a:lnTo>
                      <a:lnTo>
                        <a:pt x="318" y="61"/>
                      </a:lnTo>
                      <a:lnTo>
                        <a:pt x="334" y="71"/>
                      </a:lnTo>
                      <a:lnTo>
                        <a:pt x="348" y="81"/>
                      </a:lnTo>
                      <a:lnTo>
                        <a:pt x="362" y="94"/>
                      </a:lnTo>
                      <a:lnTo>
                        <a:pt x="374" y="107"/>
                      </a:lnTo>
                      <a:lnTo>
                        <a:pt x="386" y="122"/>
                      </a:lnTo>
                      <a:lnTo>
                        <a:pt x="395" y="138"/>
                      </a:lnTo>
                      <a:lnTo>
                        <a:pt x="403" y="154"/>
                      </a:lnTo>
                      <a:lnTo>
                        <a:pt x="409" y="172"/>
                      </a:lnTo>
                      <a:lnTo>
                        <a:pt x="414" y="190"/>
                      </a:lnTo>
                      <a:lnTo>
                        <a:pt x="416" y="209"/>
                      </a:lnTo>
                      <a:lnTo>
                        <a:pt x="417" y="228"/>
                      </a:lnTo>
                      <a:close/>
                    </a:path>
                  </a:pathLst>
                </a:custGeom>
                <a:solidFill>
                  <a:srgbClr val="AC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3" name="Freeform 8189">
                  <a:extLst>
                    <a:ext uri="{FF2B5EF4-FFF2-40B4-BE49-F238E27FC236}">
                      <a16:creationId xmlns:a16="http://schemas.microsoft.com/office/drawing/2014/main" xmlns="" id="{6148B873-E445-4B8A-B5AA-D6DB0A49B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" y="1457"/>
                  <a:ext cx="42" cy="41"/>
                </a:xfrm>
                <a:custGeom>
                  <a:avLst/>
                  <a:gdLst>
                    <a:gd name="T0" fmla="*/ 417 w 418"/>
                    <a:gd name="T1" fmla="*/ 188 h 418"/>
                    <a:gd name="T2" fmla="*/ 408 w 418"/>
                    <a:gd name="T3" fmla="*/ 147 h 418"/>
                    <a:gd name="T4" fmla="*/ 381 w 418"/>
                    <a:gd name="T5" fmla="*/ 92 h 418"/>
                    <a:gd name="T6" fmla="*/ 342 w 418"/>
                    <a:gd name="T7" fmla="*/ 47 h 418"/>
                    <a:gd name="T8" fmla="*/ 290 w 418"/>
                    <a:gd name="T9" fmla="*/ 16 h 418"/>
                    <a:gd name="T10" fmla="*/ 241 w 418"/>
                    <a:gd name="T11" fmla="*/ 3 h 418"/>
                    <a:gd name="T12" fmla="*/ 209 w 418"/>
                    <a:gd name="T13" fmla="*/ 0 h 418"/>
                    <a:gd name="T14" fmla="*/ 177 w 418"/>
                    <a:gd name="T15" fmla="*/ 3 h 418"/>
                    <a:gd name="T16" fmla="*/ 127 w 418"/>
                    <a:gd name="T17" fmla="*/ 16 h 418"/>
                    <a:gd name="T18" fmla="*/ 76 w 418"/>
                    <a:gd name="T19" fmla="*/ 47 h 418"/>
                    <a:gd name="T20" fmla="*/ 35 w 418"/>
                    <a:gd name="T21" fmla="*/ 92 h 418"/>
                    <a:gd name="T22" fmla="*/ 9 w 418"/>
                    <a:gd name="T23" fmla="*/ 147 h 418"/>
                    <a:gd name="T24" fmla="*/ 1 w 418"/>
                    <a:gd name="T25" fmla="*/ 188 h 418"/>
                    <a:gd name="T26" fmla="*/ 0 w 418"/>
                    <a:gd name="T27" fmla="*/ 220 h 418"/>
                    <a:gd name="T28" fmla="*/ 4 w 418"/>
                    <a:gd name="T29" fmla="*/ 251 h 418"/>
                    <a:gd name="T30" fmla="*/ 25 w 418"/>
                    <a:gd name="T31" fmla="*/ 308 h 418"/>
                    <a:gd name="T32" fmla="*/ 61 w 418"/>
                    <a:gd name="T33" fmla="*/ 357 h 418"/>
                    <a:gd name="T34" fmla="*/ 109 w 418"/>
                    <a:gd name="T35" fmla="*/ 392 h 418"/>
                    <a:gd name="T36" fmla="*/ 166 w 418"/>
                    <a:gd name="T37" fmla="*/ 413 h 418"/>
                    <a:gd name="T38" fmla="*/ 198 w 418"/>
                    <a:gd name="T39" fmla="*/ 418 h 418"/>
                    <a:gd name="T40" fmla="*/ 230 w 418"/>
                    <a:gd name="T41" fmla="*/ 417 h 418"/>
                    <a:gd name="T42" fmla="*/ 271 w 418"/>
                    <a:gd name="T43" fmla="*/ 408 h 418"/>
                    <a:gd name="T44" fmla="*/ 325 w 418"/>
                    <a:gd name="T45" fmla="*/ 383 h 418"/>
                    <a:gd name="T46" fmla="*/ 370 w 418"/>
                    <a:gd name="T47" fmla="*/ 342 h 418"/>
                    <a:gd name="T48" fmla="*/ 402 w 418"/>
                    <a:gd name="T49" fmla="*/ 290 h 418"/>
                    <a:gd name="T50" fmla="*/ 416 w 418"/>
                    <a:gd name="T51" fmla="*/ 241 h 418"/>
                    <a:gd name="T52" fmla="*/ 418 w 418"/>
                    <a:gd name="T53" fmla="*/ 209 h 418"/>
                    <a:gd name="T54" fmla="*/ 376 w 418"/>
                    <a:gd name="T55" fmla="*/ 243 h 418"/>
                    <a:gd name="T56" fmla="*/ 359 w 418"/>
                    <a:gd name="T57" fmla="*/ 290 h 418"/>
                    <a:gd name="T58" fmla="*/ 329 w 418"/>
                    <a:gd name="T59" fmla="*/ 329 h 418"/>
                    <a:gd name="T60" fmla="*/ 290 w 418"/>
                    <a:gd name="T61" fmla="*/ 359 h 418"/>
                    <a:gd name="T62" fmla="*/ 243 w 418"/>
                    <a:gd name="T63" fmla="*/ 376 h 418"/>
                    <a:gd name="T64" fmla="*/ 191 w 418"/>
                    <a:gd name="T65" fmla="*/ 379 h 418"/>
                    <a:gd name="T66" fmla="*/ 142 w 418"/>
                    <a:gd name="T67" fmla="*/ 367 h 418"/>
                    <a:gd name="T68" fmla="*/ 100 w 418"/>
                    <a:gd name="T69" fmla="*/ 341 h 418"/>
                    <a:gd name="T70" fmla="*/ 67 w 418"/>
                    <a:gd name="T71" fmla="*/ 305 h 418"/>
                    <a:gd name="T72" fmla="*/ 45 w 418"/>
                    <a:gd name="T73" fmla="*/ 260 h 418"/>
                    <a:gd name="T74" fmla="*/ 37 w 418"/>
                    <a:gd name="T75" fmla="*/ 209 h 418"/>
                    <a:gd name="T76" fmla="*/ 45 w 418"/>
                    <a:gd name="T77" fmla="*/ 158 h 418"/>
                    <a:gd name="T78" fmla="*/ 67 w 418"/>
                    <a:gd name="T79" fmla="*/ 113 h 418"/>
                    <a:gd name="T80" fmla="*/ 100 w 418"/>
                    <a:gd name="T81" fmla="*/ 77 h 418"/>
                    <a:gd name="T82" fmla="*/ 142 w 418"/>
                    <a:gd name="T83" fmla="*/ 52 h 418"/>
                    <a:gd name="T84" fmla="*/ 191 w 418"/>
                    <a:gd name="T85" fmla="*/ 39 h 418"/>
                    <a:gd name="T86" fmla="*/ 243 w 418"/>
                    <a:gd name="T87" fmla="*/ 42 h 418"/>
                    <a:gd name="T88" fmla="*/ 290 w 418"/>
                    <a:gd name="T89" fmla="*/ 59 h 418"/>
                    <a:gd name="T90" fmla="*/ 329 w 418"/>
                    <a:gd name="T91" fmla="*/ 88 h 418"/>
                    <a:gd name="T92" fmla="*/ 359 w 418"/>
                    <a:gd name="T93" fmla="*/ 127 h 418"/>
                    <a:gd name="T94" fmla="*/ 376 w 418"/>
                    <a:gd name="T95" fmla="*/ 175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8" h="418">
                      <a:moveTo>
                        <a:pt x="418" y="209"/>
                      </a:moveTo>
                      <a:lnTo>
                        <a:pt x="418" y="198"/>
                      </a:lnTo>
                      <a:lnTo>
                        <a:pt x="417" y="188"/>
                      </a:lnTo>
                      <a:lnTo>
                        <a:pt x="416" y="177"/>
                      </a:lnTo>
                      <a:lnTo>
                        <a:pt x="413" y="166"/>
                      </a:lnTo>
                      <a:lnTo>
                        <a:pt x="408" y="147"/>
                      </a:lnTo>
                      <a:lnTo>
                        <a:pt x="402" y="128"/>
                      </a:lnTo>
                      <a:lnTo>
                        <a:pt x="392" y="109"/>
                      </a:lnTo>
                      <a:lnTo>
                        <a:pt x="381" y="92"/>
                      </a:lnTo>
                      <a:lnTo>
                        <a:pt x="370" y="76"/>
                      </a:lnTo>
                      <a:lnTo>
                        <a:pt x="357" y="61"/>
                      </a:lnTo>
                      <a:lnTo>
                        <a:pt x="342" y="47"/>
                      </a:lnTo>
                      <a:lnTo>
                        <a:pt x="325" y="36"/>
                      </a:lnTo>
                      <a:lnTo>
                        <a:pt x="308" y="25"/>
                      </a:lnTo>
                      <a:lnTo>
                        <a:pt x="290" y="16"/>
                      </a:lnTo>
                      <a:lnTo>
                        <a:pt x="271" y="9"/>
                      </a:lnTo>
                      <a:lnTo>
                        <a:pt x="250" y="5"/>
                      </a:lnTo>
                      <a:lnTo>
                        <a:pt x="241" y="3"/>
                      </a:lnTo>
                      <a:lnTo>
                        <a:pt x="230" y="1"/>
                      </a:lnTo>
                      <a:lnTo>
                        <a:pt x="220" y="0"/>
                      </a:lnTo>
                      <a:lnTo>
                        <a:pt x="209" y="0"/>
                      </a:lnTo>
                      <a:lnTo>
                        <a:pt x="198" y="0"/>
                      </a:lnTo>
                      <a:lnTo>
                        <a:pt x="188" y="1"/>
                      </a:lnTo>
                      <a:lnTo>
                        <a:pt x="177" y="3"/>
                      </a:lnTo>
                      <a:lnTo>
                        <a:pt x="166" y="5"/>
                      </a:lnTo>
                      <a:lnTo>
                        <a:pt x="146" y="9"/>
                      </a:lnTo>
                      <a:lnTo>
                        <a:pt x="127" y="16"/>
                      </a:lnTo>
                      <a:lnTo>
                        <a:pt x="109" y="25"/>
                      </a:lnTo>
                      <a:lnTo>
                        <a:pt x="92" y="36"/>
                      </a:lnTo>
                      <a:lnTo>
                        <a:pt x="76" y="47"/>
                      </a:lnTo>
                      <a:lnTo>
                        <a:pt x="61" y="61"/>
                      </a:lnTo>
                      <a:lnTo>
                        <a:pt x="47" y="76"/>
                      </a:lnTo>
                      <a:lnTo>
                        <a:pt x="35" y="92"/>
                      </a:lnTo>
                      <a:lnTo>
                        <a:pt x="25" y="109"/>
                      </a:lnTo>
                      <a:lnTo>
                        <a:pt x="16" y="128"/>
                      </a:lnTo>
                      <a:lnTo>
                        <a:pt x="9" y="147"/>
                      </a:lnTo>
                      <a:lnTo>
                        <a:pt x="4" y="166"/>
                      </a:lnTo>
                      <a:lnTo>
                        <a:pt x="2" y="177"/>
                      </a:lnTo>
                      <a:lnTo>
                        <a:pt x="1" y="188"/>
                      </a:lnTo>
                      <a:lnTo>
                        <a:pt x="0" y="198"/>
                      </a:lnTo>
                      <a:lnTo>
                        <a:pt x="0" y="209"/>
                      </a:lnTo>
                      <a:lnTo>
                        <a:pt x="0" y="220"/>
                      </a:lnTo>
                      <a:lnTo>
                        <a:pt x="1" y="230"/>
                      </a:lnTo>
                      <a:lnTo>
                        <a:pt x="2" y="241"/>
                      </a:lnTo>
                      <a:lnTo>
                        <a:pt x="4" y="251"/>
                      </a:lnTo>
                      <a:lnTo>
                        <a:pt x="9" y="271"/>
                      </a:lnTo>
                      <a:lnTo>
                        <a:pt x="16" y="290"/>
                      </a:lnTo>
                      <a:lnTo>
                        <a:pt x="25" y="308"/>
                      </a:lnTo>
                      <a:lnTo>
                        <a:pt x="35" y="326"/>
                      </a:lnTo>
                      <a:lnTo>
                        <a:pt x="47" y="342"/>
                      </a:lnTo>
                      <a:lnTo>
                        <a:pt x="61" y="357"/>
                      </a:lnTo>
                      <a:lnTo>
                        <a:pt x="76" y="370"/>
                      </a:lnTo>
                      <a:lnTo>
                        <a:pt x="92" y="383"/>
                      </a:lnTo>
                      <a:lnTo>
                        <a:pt x="109" y="392"/>
                      </a:lnTo>
                      <a:lnTo>
                        <a:pt x="127" y="402"/>
                      </a:lnTo>
                      <a:lnTo>
                        <a:pt x="146" y="408"/>
                      </a:lnTo>
                      <a:lnTo>
                        <a:pt x="166" y="413"/>
                      </a:lnTo>
                      <a:lnTo>
                        <a:pt x="177" y="416"/>
                      </a:lnTo>
                      <a:lnTo>
                        <a:pt x="188" y="417"/>
                      </a:lnTo>
                      <a:lnTo>
                        <a:pt x="198" y="418"/>
                      </a:lnTo>
                      <a:lnTo>
                        <a:pt x="209" y="418"/>
                      </a:lnTo>
                      <a:lnTo>
                        <a:pt x="220" y="418"/>
                      </a:lnTo>
                      <a:lnTo>
                        <a:pt x="230" y="417"/>
                      </a:lnTo>
                      <a:lnTo>
                        <a:pt x="241" y="416"/>
                      </a:lnTo>
                      <a:lnTo>
                        <a:pt x="250" y="413"/>
                      </a:lnTo>
                      <a:lnTo>
                        <a:pt x="271" y="408"/>
                      </a:lnTo>
                      <a:lnTo>
                        <a:pt x="290" y="402"/>
                      </a:lnTo>
                      <a:lnTo>
                        <a:pt x="308" y="392"/>
                      </a:lnTo>
                      <a:lnTo>
                        <a:pt x="325" y="383"/>
                      </a:lnTo>
                      <a:lnTo>
                        <a:pt x="342" y="370"/>
                      </a:lnTo>
                      <a:lnTo>
                        <a:pt x="357" y="357"/>
                      </a:lnTo>
                      <a:lnTo>
                        <a:pt x="370" y="342"/>
                      </a:lnTo>
                      <a:lnTo>
                        <a:pt x="381" y="326"/>
                      </a:lnTo>
                      <a:lnTo>
                        <a:pt x="392" y="308"/>
                      </a:lnTo>
                      <a:lnTo>
                        <a:pt x="402" y="290"/>
                      </a:lnTo>
                      <a:lnTo>
                        <a:pt x="408" y="271"/>
                      </a:lnTo>
                      <a:lnTo>
                        <a:pt x="413" y="251"/>
                      </a:lnTo>
                      <a:lnTo>
                        <a:pt x="416" y="241"/>
                      </a:lnTo>
                      <a:lnTo>
                        <a:pt x="417" y="230"/>
                      </a:lnTo>
                      <a:lnTo>
                        <a:pt x="418" y="220"/>
                      </a:lnTo>
                      <a:lnTo>
                        <a:pt x="418" y="209"/>
                      </a:lnTo>
                      <a:close/>
                      <a:moveTo>
                        <a:pt x="379" y="209"/>
                      </a:moveTo>
                      <a:lnTo>
                        <a:pt x="378" y="226"/>
                      </a:lnTo>
                      <a:lnTo>
                        <a:pt x="376" y="243"/>
                      </a:lnTo>
                      <a:lnTo>
                        <a:pt x="372" y="260"/>
                      </a:lnTo>
                      <a:lnTo>
                        <a:pt x="367" y="275"/>
                      </a:lnTo>
                      <a:lnTo>
                        <a:pt x="359" y="290"/>
                      </a:lnTo>
                      <a:lnTo>
                        <a:pt x="351" y="305"/>
                      </a:lnTo>
                      <a:lnTo>
                        <a:pt x="341" y="318"/>
                      </a:lnTo>
                      <a:lnTo>
                        <a:pt x="329" y="329"/>
                      </a:lnTo>
                      <a:lnTo>
                        <a:pt x="318" y="341"/>
                      </a:lnTo>
                      <a:lnTo>
                        <a:pt x="305" y="351"/>
                      </a:lnTo>
                      <a:lnTo>
                        <a:pt x="290" y="359"/>
                      </a:lnTo>
                      <a:lnTo>
                        <a:pt x="275" y="367"/>
                      </a:lnTo>
                      <a:lnTo>
                        <a:pt x="260" y="372"/>
                      </a:lnTo>
                      <a:lnTo>
                        <a:pt x="243" y="376"/>
                      </a:lnTo>
                      <a:lnTo>
                        <a:pt x="226" y="379"/>
                      </a:lnTo>
                      <a:lnTo>
                        <a:pt x="209" y="379"/>
                      </a:lnTo>
                      <a:lnTo>
                        <a:pt x="191" y="379"/>
                      </a:lnTo>
                      <a:lnTo>
                        <a:pt x="174" y="376"/>
                      </a:lnTo>
                      <a:lnTo>
                        <a:pt x="158" y="372"/>
                      </a:lnTo>
                      <a:lnTo>
                        <a:pt x="142" y="367"/>
                      </a:lnTo>
                      <a:lnTo>
                        <a:pt x="127" y="359"/>
                      </a:lnTo>
                      <a:lnTo>
                        <a:pt x="113" y="351"/>
                      </a:lnTo>
                      <a:lnTo>
                        <a:pt x="100" y="341"/>
                      </a:lnTo>
                      <a:lnTo>
                        <a:pt x="88" y="329"/>
                      </a:lnTo>
                      <a:lnTo>
                        <a:pt x="77" y="318"/>
                      </a:lnTo>
                      <a:lnTo>
                        <a:pt x="67" y="305"/>
                      </a:lnTo>
                      <a:lnTo>
                        <a:pt x="59" y="290"/>
                      </a:lnTo>
                      <a:lnTo>
                        <a:pt x="51" y="275"/>
                      </a:lnTo>
                      <a:lnTo>
                        <a:pt x="45" y="260"/>
                      </a:lnTo>
                      <a:lnTo>
                        <a:pt x="42" y="243"/>
                      </a:lnTo>
                      <a:lnTo>
                        <a:pt x="39" y="226"/>
                      </a:lnTo>
                      <a:lnTo>
                        <a:pt x="37" y="209"/>
                      </a:lnTo>
                      <a:lnTo>
                        <a:pt x="39" y="191"/>
                      </a:lnTo>
                      <a:lnTo>
                        <a:pt x="42" y="175"/>
                      </a:lnTo>
                      <a:lnTo>
                        <a:pt x="45" y="158"/>
                      </a:lnTo>
                      <a:lnTo>
                        <a:pt x="51" y="142"/>
                      </a:lnTo>
                      <a:lnTo>
                        <a:pt x="59" y="127"/>
                      </a:lnTo>
                      <a:lnTo>
                        <a:pt x="67" y="113"/>
                      </a:lnTo>
                      <a:lnTo>
                        <a:pt x="77" y="100"/>
                      </a:lnTo>
                      <a:lnTo>
                        <a:pt x="88" y="88"/>
                      </a:lnTo>
                      <a:lnTo>
                        <a:pt x="100" y="77"/>
                      </a:lnTo>
                      <a:lnTo>
                        <a:pt x="113" y="67"/>
                      </a:lnTo>
                      <a:lnTo>
                        <a:pt x="127" y="59"/>
                      </a:lnTo>
                      <a:lnTo>
                        <a:pt x="142" y="52"/>
                      </a:lnTo>
                      <a:lnTo>
                        <a:pt x="158" y="46"/>
                      </a:lnTo>
                      <a:lnTo>
                        <a:pt x="174" y="42"/>
                      </a:lnTo>
                      <a:lnTo>
                        <a:pt x="191" y="39"/>
                      </a:lnTo>
                      <a:lnTo>
                        <a:pt x="209" y="38"/>
                      </a:lnTo>
                      <a:lnTo>
                        <a:pt x="226" y="39"/>
                      </a:lnTo>
                      <a:lnTo>
                        <a:pt x="243" y="42"/>
                      </a:lnTo>
                      <a:lnTo>
                        <a:pt x="260" y="46"/>
                      </a:lnTo>
                      <a:lnTo>
                        <a:pt x="275" y="52"/>
                      </a:lnTo>
                      <a:lnTo>
                        <a:pt x="290" y="59"/>
                      </a:lnTo>
                      <a:lnTo>
                        <a:pt x="305" y="67"/>
                      </a:lnTo>
                      <a:lnTo>
                        <a:pt x="318" y="77"/>
                      </a:lnTo>
                      <a:lnTo>
                        <a:pt x="329" y="88"/>
                      </a:lnTo>
                      <a:lnTo>
                        <a:pt x="341" y="100"/>
                      </a:lnTo>
                      <a:lnTo>
                        <a:pt x="351" y="113"/>
                      </a:lnTo>
                      <a:lnTo>
                        <a:pt x="359" y="127"/>
                      </a:lnTo>
                      <a:lnTo>
                        <a:pt x="367" y="142"/>
                      </a:lnTo>
                      <a:lnTo>
                        <a:pt x="372" y="158"/>
                      </a:lnTo>
                      <a:lnTo>
                        <a:pt x="376" y="175"/>
                      </a:lnTo>
                      <a:lnTo>
                        <a:pt x="378" y="191"/>
                      </a:lnTo>
                      <a:lnTo>
                        <a:pt x="379" y="209"/>
                      </a:lnTo>
                      <a:close/>
                    </a:path>
                  </a:pathLst>
                </a:custGeom>
                <a:solidFill>
                  <a:srgbClr val="B2DD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4" name="Freeform 8190">
                  <a:extLst>
                    <a:ext uri="{FF2B5EF4-FFF2-40B4-BE49-F238E27FC236}">
                      <a16:creationId xmlns:a16="http://schemas.microsoft.com/office/drawing/2014/main" xmlns="" id="{E98E622E-00F3-4D9A-94C6-BF54C6F552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" y="1459"/>
                  <a:ext cx="38" cy="38"/>
                </a:xfrm>
                <a:custGeom>
                  <a:avLst/>
                  <a:gdLst>
                    <a:gd name="T0" fmla="*/ 377 w 380"/>
                    <a:gd name="T1" fmla="*/ 151 h 379"/>
                    <a:gd name="T2" fmla="*/ 358 w 380"/>
                    <a:gd name="T3" fmla="*/ 99 h 379"/>
                    <a:gd name="T4" fmla="*/ 325 w 380"/>
                    <a:gd name="T5" fmla="*/ 55 h 379"/>
                    <a:gd name="T6" fmla="*/ 281 w 380"/>
                    <a:gd name="T7" fmla="*/ 22 h 379"/>
                    <a:gd name="T8" fmla="*/ 229 w 380"/>
                    <a:gd name="T9" fmla="*/ 3 h 379"/>
                    <a:gd name="T10" fmla="*/ 172 w 380"/>
                    <a:gd name="T11" fmla="*/ 0 h 379"/>
                    <a:gd name="T12" fmla="*/ 116 w 380"/>
                    <a:gd name="T13" fmla="*/ 14 h 379"/>
                    <a:gd name="T14" fmla="*/ 70 w 380"/>
                    <a:gd name="T15" fmla="*/ 42 h 379"/>
                    <a:gd name="T16" fmla="*/ 33 w 380"/>
                    <a:gd name="T17" fmla="*/ 83 h 379"/>
                    <a:gd name="T18" fmla="*/ 9 w 380"/>
                    <a:gd name="T19" fmla="*/ 133 h 379"/>
                    <a:gd name="T20" fmla="*/ 0 w 380"/>
                    <a:gd name="T21" fmla="*/ 189 h 379"/>
                    <a:gd name="T22" fmla="*/ 9 w 380"/>
                    <a:gd name="T23" fmla="*/ 245 h 379"/>
                    <a:gd name="T24" fmla="*/ 33 w 380"/>
                    <a:gd name="T25" fmla="*/ 296 h 379"/>
                    <a:gd name="T26" fmla="*/ 70 w 380"/>
                    <a:gd name="T27" fmla="*/ 336 h 379"/>
                    <a:gd name="T28" fmla="*/ 116 w 380"/>
                    <a:gd name="T29" fmla="*/ 364 h 379"/>
                    <a:gd name="T30" fmla="*/ 172 w 380"/>
                    <a:gd name="T31" fmla="*/ 377 h 379"/>
                    <a:gd name="T32" fmla="*/ 229 w 380"/>
                    <a:gd name="T33" fmla="*/ 375 h 379"/>
                    <a:gd name="T34" fmla="*/ 281 w 380"/>
                    <a:gd name="T35" fmla="*/ 356 h 379"/>
                    <a:gd name="T36" fmla="*/ 325 w 380"/>
                    <a:gd name="T37" fmla="*/ 323 h 379"/>
                    <a:gd name="T38" fmla="*/ 358 w 380"/>
                    <a:gd name="T39" fmla="*/ 280 h 379"/>
                    <a:gd name="T40" fmla="*/ 377 w 380"/>
                    <a:gd name="T41" fmla="*/ 227 h 379"/>
                    <a:gd name="T42" fmla="*/ 343 w 380"/>
                    <a:gd name="T43" fmla="*/ 189 h 379"/>
                    <a:gd name="T44" fmla="*/ 336 w 380"/>
                    <a:gd name="T45" fmla="*/ 234 h 379"/>
                    <a:gd name="T46" fmla="*/ 317 w 380"/>
                    <a:gd name="T47" fmla="*/ 274 h 379"/>
                    <a:gd name="T48" fmla="*/ 288 w 380"/>
                    <a:gd name="T49" fmla="*/ 306 h 379"/>
                    <a:gd name="T50" fmla="*/ 249 w 380"/>
                    <a:gd name="T51" fmla="*/ 329 h 379"/>
                    <a:gd name="T52" fmla="*/ 206 w 380"/>
                    <a:gd name="T53" fmla="*/ 340 h 379"/>
                    <a:gd name="T54" fmla="*/ 160 w 380"/>
                    <a:gd name="T55" fmla="*/ 338 h 379"/>
                    <a:gd name="T56" fmla="*/ 119 w 380"/>
                    <a:gd name="T57" fmla="*/ 322 h 379"/>
                    <a:gd name="T58" fmla="*/ 83 w 380"/>
                    <a:gd name="T59" fmla="*/ 297 h 379"/>
                    <a:gd name="T60" fmla="*/ 57 w 380"/>
                    <a:gd name="T61" fmla="*/ 261 h 379"/>
                    <a:gd name="T62" fmla="*/ 42 w 380"/>
                    <a:gd name="T63" fmla="*/ 220 h 379"/>
                    <a:gd name="T64" fmla="*/ 40 w 380"/>
                    <a:gd name="T65" fmla="*/ 173 h 379"/>
                    <a:gd name="T66" fmla="*/ 50 w 380"/>
                    <a:gd name="T67" fmla="*/ 129 h 379"/>
                    <a:gd name="T68" fmla="*/ 74 w 380"/>
                    <a:gd name="T69" fmla="*/ 92 h 379"/>
                    <a:gd name="T70" fmla="*/ 106 w 380"/>
                    <a:gd name="T71" fmla="*/ 63 h 379"/>
                    <a:gd name="T72" fmla="*/ 145 w 380"/>
                    <a:gd name="T73" fmla="*/ 44 h 379"/>
                    <a:gd name="T74" fmla="*/ 191 w 380"/>
                    <a:gd name="T75" fmla="*/ 37 h 379"/>
                    <a:gd name="T76" fmla="*/ 236 w 380"/>
                    <a:gd name="T77" fmla="*/ 44 h 379"/>
                    <a:gd name="T78" fmla="*/ 276 w 380"/>
                    <a:gd name="T79" fmla="*/ 63 h 379"/>
                    <a:gd name="T80" fmla="*/ 308 w 380"/>
                    <a:gd name="T81" fmla="*/ 92 h 379"/>
                    <a:gd name="T82" fmla="*/ 330 w 380"/>
                    <a:gd name="T83" fmla="*/ 129 h 379"/>
                    <a:gd name="T84" fmla="*/ 342 w 380"/>
                    <a:gd name="T85" fmla="*/ 17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0" h="379">
                      <a:moveTo>
                        <a:pt x="380" y="189"/>
                      </a:moveTo>
                      <a:lnTo>
                        <a:pt x="379" y="170"/>
                      </a:lnTo>
                      <a:lnTo>
                        <a:pt x="377" y="151"/>
                      </a:lnTo>
                      <a:lnTo>
                        <a:pt x="372" y="133"/>
                      </a:lnTo>
                      <a:lnTo>
                        <a:pt x="366" y="115"/>
                      </a:lnTo>
                      <a:lnTo>
                        <a:pt x="358" y="99"/>
                      </a:lnTo>
                      <a:lnTo>
                        <a:pt x="349" y="83"/>
                      </a:lnTo>
                      <a:lnTo>
                        <a:pt x="337" y="68"/>
                      </a:lnTo>
                      <a:lnTo>
                        <a:pt x="325" y="55"/>
                      </a:lnTo>
                      <a:lnTo>
                        <a:pt x="311" y="42"/>
                      </a:lnTo>
                      <a:lnTo>
                        <a:pt x="297" y="32"/>
                      </a:lnTo>
                      <a:lnTo>
                        <a:pt x="281" y="22"/>
                      </a:lnTo>
                      <a:lnTo>
                        <a:pt x="264" y="14"/>
                      </a:lnTo>
                      <a:lnTo>
                        <a:pt x="247" y="8"/>
                      </a:lnTo>
                      <a:lnTo>
                        <a:pt x="229" y="3"/>
                      </a:lnTo>
                      <a:lnTo>
                        <a:pt x="210" y="0"/>
                      </a:lnTo>
                      <a:lnTo>
                        <a:pt x="191" y="0"/>
                      </a:lnTo>
                      <a:lnTo>
                        <a:pt x="172" y="0"/>
                      </a:lnTo>
                      <a:lnTo>
                        <a:pt x="153" y="3"/>
                      </a:lnTo>
                      <a:lnTo>
                        <a:pt x="134" y="8"/>
                      </a:lnTo>
                      <a:lnTo>
                        <a:pt x="116" y="14"/>
                      </a:lnTo>
                      <a:lnTo>
                        <a:pt x="100" y="22"/>
                      </a:lnTo>
                      <a:lnTo>
                        <a:pt x="84" y="32"/>
                      </a:lnTo>
                      <a:lnTo>
                        <a:pt x="70" y="42"/>
                      </a:lnTo>
                      <a:lnTo>
                        <a:pt x="57" y="55"/>
                      </a:lnTo>
                      <a:lnTo>
                        <a:pt x="44" y="68"/>
                      </a:lnTo>
                      <a:lnTo>
                        <a:pt x="33" y="83"/>
                      </a:lnTo>
                      <a:lnTo>
                        <a:pt x="24" y="99"/>
                      </a:lnTo>
                      <a:lnTo>
                        <a:pt x="15" y="115"/>
                      </a:lnTo>
                      <a:lnTo>
                        <a:pt x="9" y="133"/>
                      </a:lnTo>
                      <a:lnTo>
                        <a:pt x="5" y="151"/>
                      </a:lnTo>
                      <a:lnTo>
                        <a:pt x="1" y="170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5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4" y="280"/>
                      </a:lnTo>
                      <a:lnTo>
                        <a:pt x="33" y="296"/>
                      </a:lnTo>
                      <a:lnTo>
                        <a:pt x="44" y="309"/>
                      </a:lnTo>
                      <a:lnTo>
                        <a:pt x="57" y="323"/>
                      </a:lnTo>
                      <a:lnTo>
                        <a:pt x="70" y="336"/>
                      </a:lnTo>
                      <a:lnTo>
                        <a:pt x="84" y="347"/>
                      </a:lnTo>
                      <a:lnTo>
                        <a:pt x="100" y="356"/>
                      </a:lnTo>
                      <a:lnTo>
                        <a:pt x="116" y="364"/>
                      </a:lnTo>
                      <a:lnTo>
                        <a:pt x="134" y="370"/>
                      </a:lnTo>
                      <a:lnTo>
                        <a:pt x="153" y="375"/>
                      </a:lnTo>
                      <a:lnTo>
                        <a:pt x="172" y="377"/>
                      </a:lnTo>
                      <a:lnTo>
                        <a:pt x="191" y="379"/>
                      </a:lnTo>
                      <a:lnTo>
                        <a:pt x="210" y="377"/>
                      </a:lnTo>
                      <a:lnTo>
                        <a:pt x="229" y="375"/>
                      </a:lnTo>
                      <a:lnTo>
                        <a:pt x="247" y="370"/>
                      </a:lnTo>
                      <a:lnTo>
                        <a:pt x="264" y="364"/>
                      </a:lnTo>
                      <a:lnTo>
                        <a:pt x="281" y="356"/>
                      </a:lnTo>
                      <a:lnTo>
                        <a:pt x="297" y="347"/>
                      </a:lnTo>
                      <a:lnTo>
                        <a:pt x="311" y="336"/>
                      </a:lnTo>
                      <a:lnTo>
                        <a:pt x="325" y="323"/>
                      </a:lnTo>
                      <a:lnTo>
                        <a:pt x="337" y="309"/>
                      </a:lnTo>
                      <a:lnTo>
                        <a:pt x="349" y="296"/>
                      </a:lnTo>
                      <a:lnTo>
                        <a:pt x="358" y="280"/>
                      </a:lnTo>
                      <a:lnTo>
                        <a:pt x="366" y="263"/>
                      </a:lnTo>
                      <a:lnTo>
                        <a:pt x="372" y="245"/>
                      </a:lnTo>
                      <a:lnTo>
                        <a:pt x="377" y="227"/>
                      </a:lnTo>
                      <a:lnTo>
                        <a:pt x="379" y="208"/>
                      </a:lnTo>
                      <a:lnTo>
                        <a:pt x="380" y="189"/>
                      </a:lnTo>
                      <a:close/>
                      <a:moveTo>
                        <a:pt x="343" y="189"/>
                      </a:moveTo>
                      <a:lnTo>
                        <a:pt x="342" y="204"/>
                      </a:lnTo>
                      <a:lnTo>
                        <a:pt x="340" y="220"/>
                      </a:lnTo>
                      <a:lnTo>
                        <a:pt x="336" y="234"/>
                      </a:lnTo>
                      <a:lnTo>
                        <a:pt x="330" y="248"/>
                      </a:lnTo>
                      <a:lnTo>
                        <a:pt x="324" y="261"/>
                      </a:lnTo>
                      <a:lnTo>
                        <a:pt x="317" y="274"/>
                      </a:lnTo>
                      <a:lnTo>
                        <a:pt x="308" y="286"/>
                      </a:lnTo>
                      <a:lnTo>
                        <a:pt x="298" y="297"/>
                      </a:lnTo>
                      <a:lnTo>
                        <a:pt x="288" y="306"/>
                      </a:lnTo>
                      <a:lnTo>
                        <a:pt x="276" y="315"/>
                      </a:lnTo>
                      <a:lnTo>
                        <a:pt x="263" y="322"/>
                      </a:lnTo>
                      <a:lnTo>
                        <a:pt x="249" y="329"/>
                      </a:lnTo>
                      <a:lnTo>
                        <a:pt x="236" y="334"/>
                      </a:lnTo>
                      <a:lnTo>
                        <a:pt x="222" y="338"/>
                      </a:lnTo>
                      <a:lnTo>
                        <a:pt x="206" y="340"/>
                      </a:lnTo>
                      <a:lnTo>
                        <a:pt x="191" y="341"/>
                      </a:lnTo>
                      <a:lnTo>
                        <a:pt x="175" y="340"/>
                      </a:lnTo>
                      <a:lnTo>
                        <a:pt x="160" y="338"/>
                      </a:lnTo>
                      <a:lnTo>
                        <a:pt x="145" y="334"/>
                      </a:lnTo>
                      <a:lnTo>
                        <a:pt x="131" y="329"/>
                      </a:lnTo>
                      <a:lnTo>
                        <a:pt x="119" y="322"/>
                      </a:lnTo>
                      <a:lnTo>
                        <a:pt x="106" y="315"/>
                      </a:lnTo>
                      <a:lnTo>
                        <a:pt x="94" y="306"/>
                      </a:lnTo>
                      <a:lnTo>
                        <a:pt x="83" y="297"/>
                      </a:lnTo>
                      <a:lnTo>
                        <a:pt x="74" y="286"/>
                      </a:lnTo>
                      <a:lnTo>
                        <a:pt x="64" y="274"/>
                      </a:lnTo>
                      <a:lnTo>
                        <a:pt x="57" y="261"/>
                      </a:lnTo>
                      <a:lnTo>
                        <a:pt x="50" y="248"/>
                      </a:lnTo>
                      <a:lnTo>
                        <a:pt x="45" y="234"/>
                      </a:lnTo>
                      <a:lnTo>
                        <a:pt x="42" y="220"/>
                      </a:lnTo>
                      <a:lnTo>
                        <a:pt x="40" y="204"/>
                      </a:lnTo>
                      <a:lnTo>
                        <a:pt x="39" y="189"/>
                      </a:lnTo>
                      <a:lnTo>
                        <a:pt x="40" y="173"/>
                      </a:lnTo>
                      <a:lnTo>
                        <a:pt x="42" y="158"/>
                      </a:lnTo>
                      <a:lnTo>
                        <a:pt x="45" y="143"/>
                      </a:lnTo>
                      <a:lnTo>
                        <a:pt x="50" y="129"/>
                      </a:lnTo>
                      <a:lnTo>
                        <a:pt x="57" y="117"/>
                      </a:lnTo>
                      <a:lnTo>
                        <a:pt x="64" y="104"/>
                      </a:lnTo>
                      <a:lnTo>
                        <a:pt x="74" y="92"/>
                      </a:lnTo>
                      <a:lnTo>
                        <a:pt x="83" y="82"/>
                      </a:lnTo>
                      <a:lnTo>
                        <a:pt x="94" y="72"/>
                      </a:lnTo>
                      <a:lnTo>
                        <a:pt x="106" y="63"/>
                      </a:lnTo>
                      <a:lnTo>
                        <a:pt x="119" y="55"/>
                      </a:lnTo>
                      <a:lnTo>
                        <a:pt x="131" y="49"/>
                      </a:lnTo>
                      <a:lnTo>
                        <a:pt x="145" y="44"/>
                      </a:lnTo>
                      <a:lnTo>
                        <a:pt x="160" y="40"/>
                      </a:lnTo>
                      <a:lnTo>
                        <a:pt x="175" y="38"/>
                      </a:lnTo>
                      <a:lnTo>
                        <a:pt x="191" y="37"/>
                      </a:lnTo>
                      <a:lnTo>
                        <a:pt x="206" y="38"/>
                      </a:lnTo>
                      <a:lnTo>
                        <a:pt x="222" y="40"/>
                      </a:lnTo>
                      <a:lnTo>
                        <a:pt x="236" y="44"/>
                      </a:lnTo>
                      <a:lnTo>
                        <a:pt x="249" y="49"/>
                      </a:lnTo>
                      <a:lnTo>
                        <a:pt x="263" y="55"/>
                      </a:lnTo>
                      <a:lnTo>
                        <a:pt x="276" y="63"/>
                      </a:lnTo>
                      <a:lnTo>
                        <a:pt x="288" y="72"/>
                      </a:lnTo>
                      <a:lnTo>
                        <a:pt x="298" y="82"/>
                      </a:lnTo>
                      <a:lnTo>
                        <a:pt x="308" y="92"/>
                      </a:lnTo>
                      <a:lnTo>
                        <a:pt x="317" y="104"/>
                      </a:lnTo>
                      <a:lnTo>
                        <a:pt x="324" y="117"/>
                      </a:lnTo>
                      <a:lnTo>
                        <a:pt x="330" y="129"/>
                      </a:lnTo>
                      <a:lnTo>
                        <a:pt x="336" y="143"/>
                      </a:lnTo>
                      <a:lnTo>
                        <a:pt x="340" y="158"/>
                      </a:lnTo>
                      <a:lnTo>
                        <a:pt x="342" y="173"/>
                      </a:lnTo>
                      <a:lnTo>
                        <a:pt x="343" y="189"/>
                      </a:lnTo>
                      <a:close/>
                    </a:path>
                  </a:pathLst>
                </a:custGeom>
                <a:solidFill>
                  <a:srgbClr val="BA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5" name="Freeform 8191">
                  <a:extLst>
                    <a:ext uri="{FF2B5EF4-FFF2-40B4-BE49-F238E27FC236}">
                      <a16:creationId xmlns:a16="http://schemas.microsoft.com/office/drawing/2014/main" xmlns="" id="{5F5F4B8B-F5A6-495E-B479-9009CDC0E4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8" y="1460"/>
                  <a:ext cx="34" cy="35"/>
                </a:xfrm>
                <a:custGeom>
                  <a:avLst/>
                  <a:gdLst>
                    <a:gd name="T0" fmla="*/ 339 w 342"/>
                    <a:gd name="T1" fmla="*/ 137 h 341"/>
                    <a:gd name="T2" fmla="*/ 322 w 342"/>
                    <a:gd name="T3" fmla="*/ 89 h 341"/>
                    <a:gd name="T4" fmla="*/ 292 w 342"/>
                    <a:gd name="T5" fmla="*/ 50 h 341"/>
                    <a:gd name="T6" fmla="*/ 253 w 342"/>
                    <a:gd name="T7" fmla="*/ 21 h 341"/>
                    <a:gd name="T8" fmla="*/ 206 w 342"/>
                    <a:gd name="T9" fmla="*/ 4 h 341"/>
                    <a:gd name="T10" fmla="*/ 154 w 342"/>
                    <a:gd name="T11" fmla="*/ 1 h 341"/>
                    <a:gd name="T12" fmla="*/ 105 w 342"/>
                    <a:gd name="T13" fmla="*/ 14 h 341"/>
                    <a:gd name="T14" fmla="*/ 63 w 342"/>
                    <a:gd name="T15" fmla="*/ 39 h 341"/>
                    <a:gd name="T16" fmla="*/ 30 w 342"/>
                    <a:gd name="T17" fmla="*/ 75 h 341"/>
                    <a:gd name="T18" fmla="*/ 8 w 342"/>
                    <a:gd name="T19" fmla="*/ 120 h 341"/>
                    <a:gd name="T20" fmla="*/ 0 w 342"/>
                    <a:gd name="T21" fmla="*/ 171 h 341"/>
                    <a:gd name="T22" fmla="*/ 8 w 342"/>
                    <a:gd name="T23" fmla="*/ 222 h 341"/>
                    <a:gd name="T24" fmla="*/ 30 w 342"/>
                    <a:gd name="T25" fmla="*/ 267 h 341"/>
                    <a:gd name="T26" fmla="*/ 63 w 342"/>
                    <a:gd name="T27" fmla="*/ 303 h 341"/>
                    <a:gd name="T28" fmla="*/ 105 w 342"/>
                    <a:gd name="T29" fmla="*/ 329 h 341"/>
                    <a:gd name="T30" fmla="*/ 154 w 342"/>
                    <a:gd name="T31" fmla="*/ 341 h 341"/>
                    <a:gd name="T32" fmla="*/ 206 w 342"/>
                    <a:gd name="T33" fmla="*/ 338 h 341"/>
                    <a:gd name="T34" fmla="*/ 253 w 342"/>
                    <a:gd name="T35" fmla="*/ 321 h 341"/>
                    <a:gd name="T36" fmla="*/ 292 w 342"/>
                    <a:gd name="T37" fmla="*/ 291 h 341"/>
                    <a:gd name="T38" fmla="*/ 322 w 342"/>
                    <a:gd name="T39" fmla="*/ 252 h 341"/>
                    <a:gd name="T40" fmla="*/ 339 w 342"/>
                    <a:gd name="T41" fmla="*/ 205 h 341"/>
                    <a:gd name="T42" fmla="*/ 305 w 342"/>
                    <a:gd name="T43" fmla="*/ 171 h 341"/>
                    <a:gd name="T44" fmla="*/ 299 w 342"/>
                    <a:gd name="T45" fmla="*/ 210 h 341"/>
                    <a:gd name="T46" fmla="*/ 282 w 342"/>
                    <a:gd name="T47" fmla="*/ 246 h 341"/>
                    <a:gd name="T48" fmla="*/ 256 w 342"/>
                    <a:gd name="T49" fmla="*/ 273 h 341"/>
                    <a:gd name="T50" fmla="*/ 223 w 342"/>
                    <a:gd name="T51" fmla="*/ 293 h 341"/>
                    <a:gd name="T52" fmla="*/ 186 w 342"/>
                    <a:gd name="T53" fmla="*/ 303 h 341"/>
                    <a:gd name="T54" fmla="*/ 145 w 342"/>
                    <a:gd name="T55" fmla="*/ 301 h 341"/>
                    <a:gd name="T56" fmla="*/ 108 w 342"/>
                    <a:gd name="T57" fmla="*/ 288 h 341"/>
                    <a:gd name="T58" fmla="*/ 78 w 342"/>
                    <a:gd name="T59" fmla="*/ 265 h 341"/>
                    <a:gd name="T60" fmla="*/ 55 w 342"/>
                    <a:gd name="T61" fmla="*/ 234 h 341"/>
                    <a:gd name="T62" fmla="*/ 41 w 342"/>
                    <a:gd name="T63" fmla="*/ 198 h 341"/>
                    <a:gd name="T64" fmla="*/ 40 w 342"/>
                    <a:gd name="T65" fmla="*/ 157 h 341"/>
                    <a:gd name="T66" fmla="*/ 49 w 342"/>
                    <a:gd name="T67" fmla="*/ 119 h 341"/>
                    <a:gd name="T68" fmla="*/ 69 w 342"/>
                    <a:gd name="T69" fmla="*/ 86 h 341"/>
                    <a:gd name="T70" fmla="*/ 97 w 342"/>
                    <a:gd name="T71" fmla="*/ 60 h 341"/>
                    <a:gd name="T72" fmla="*/ 133 w 342"/>
                    <a:gd name="T73" fmla="*/ 44 h 341"/>
                    <a:gd name="T74" fmla="*/ 172 w 342"/>
                    <a:gd name="T75" fmla="*/ 38 h 341"/>
                    <a:gd name="T76" fmla="*/ 211 w 342"/>
                    <a:gd name="T77" fmla="*/ 44 h 341"/>
                    <a:gd name="T78" fmla="*/ 246 w 342"/>
                    <a:gd name="T79" fmla="*/ 60 h 341"/>
                    <a:gd name="T80" fmla="*/ 274 w 342"/>
                    <a:gd name="T81" fmla="*/ 86 h 341"/>
                    <a:gd name="T82" fmla="*/ 294 w 342"/>
                    <a:gd name="T83" fmla="*/ 119 h 341"/>
                    <a:gd name="T84" fmla="*/ 304 w 342"/>
                    <a:gd name="T85" fmla="*/ 157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42" h="341">
                      <a:moveTo>
                        <a:pt x="342" y="171"/>
                      </a:moveTo>
                      <a:lnTo>
                        <a:pt x="342" y="153"/>
                      </a:lnTo>
                      <a:lnTo>
                        <a:pt x="339" y="137"/>
                      </a:lnTo>
                      <a:lnTo>
                        <a:pt x="335" y="120"/>
                      </a:lnTo>
                      <a:lnTo>
                        <a:pt x="330" y="104"/>
                      </a:lnTo>
                      <a:lnTo>
                        <a:pt x="322" y="89"/>
                      </a:lnTo>
                      <a:lnTo>
                        <a:pt x="314" y="75"/>
                      </a:lnTo>
                      <a:lnTo>
                        <a:pt x="304" y="62"/>
                      </a:lnTo>
                      <a:lnTo>
                        <a:pt x="292" y="50"/>
                      </a:lnTo>
                      <a:lnTo>
                        <a:pt x="281" y="39"/>
                      </a:lnTo>
                      <a:lnTo>
                        <a:pt x="268" y="29"/>
                      </a:lnTo>
                      <a:lnTo>
                        <a:pt x="253" y="21"/>
                      </a:lnTo>
                      <a:lnTo>
                        <a:pt x="238" y="14"/>
                      </a:lnTo>
                      <a:lnTo>
                        <a:pt x="223" y="8"/>
                      </a:lnTo>
                      <a:lnTo>
                        <a:pt x="206" y="4"/>
                      </a:lnTo>
                      <a:lnTo>
                        <a:pt x="189" y="1"/>
                      </a:lnTo>
                      <a:lnTo>
                        <a:pt x="172" y="0"/>
                      </a:lnTo>
                      <a:lnTo>
                        <a:pt x="154" y="1"/>
                      </a:lnTo>
                      <a:lnTo>
                        <a:pt x="137" y="4"/>
                      </a:lnTo>
                      <a:lnTo>
                        <a:pt x="121" y="8"/>
                      </a:lnTo>
                      <a:lnTo>
                        <a:pt x="105" y="14"/>
                      </a:lnTo>
                      <a:lnTo>
                        <a:pt x="90" y="21"/>
                      </a:lnTo>
                      <a:lnTo>
                        <a:pt x="76" y="29"/>
                      </a:lnTo>
                      <a:lnTo>
                        <a:pt x="63" y="39"/>
                      </a:lnTo>
                      <a:lnTo>
                        <a:pt x="51" y="50"/>
                      </a:lnTo>
                      <a:lnTo>
                        <a:pt x="40" y="62"/>
                      </a:lnTo>
                      <a:lnTo>
                        <a:pt x="30" y="75"/>
                      </a:lnTo>
                      <a:lnTo>
                        <a:pt x="22" y="89"/>
                      </a:lnTo>
                      <a:lnTo>
                        <a:pt x="14" y="104"/>
                      </a:lnTo>
                      <a:lnTo>
                        <a:pt x="8" y="120"/>
                      </a:lnTo>
                      <a:lnTo>
                        <a:pt x="5" y="137"/>
                      </a:lnTo>
                      <a:lnTo>
                        <a:pt x="2" y="153"/>
                      </a:lnTo>
                      <a:lnTo>
                        <a:pt x="0" y="171"/>
                      </a:lnTo>
                      <a:lnTo>
                        <a:pt x="2" y="188"/>
                      </a:lnTo>
                      <a:lnTo>
                        <a:pt x="5" y="205"/>
                      </a:lnTo>
                      <a:lnTo>
                        <a:pt x="8" y="222"/>
                      </a:lnTo>
                      <a:lnTo>
                        <a:pt x="14" y="237"/>
                      </a:lnTo>
                      <a:lnTo>
                        <a:pt x="22" y="252"/>
                      </a:lnTo>
                      <a:lnTo>
                        <a:pt x="30" y="267"/>
                      </a:lnTo>
                      <a:lnTo>
                        <a:pt x="40" y="280"/>
                      </a:lnTo>
                      <a:lnTo>
                        <a:pt x="51" y="291"/>
                      </a:lnTo>
                      <a:lnTo>
                        <a:pt x="63" y="303"/>
                      </a:lnTo>
                      <a:lnTo>
                        <a:pt x="76" y="313"/>
                      </a:lnTo>
                      <a:lnTo>
                        <a:pt x="90" y="321"/>
                      </a:lnTo>
                      <a:lnTo>
                        <a:pt x="105" y="329"/>
                      </a:lnTo>
                      <a:lnTo>
                        <a:pt x="121" y="334"/>
                      </a:lnTo>
                      <a:lnTo>
                        <a:pt x="137" y="338"/>
                      </a:lnTo>
                      <a:lnTo>
                        <a:pt x="154" y="341"/>
                      </a:lnTo>
                      <a:lnTo>
                        <a:pt x="172" y="341"/>
                      </a:lnTo>
                      <a:lnTo>
                        <a:pt x="189" y="341"/>
                      </a:lnTo>
                      <a:lnTo>
                        <a:pt x="206" y="338"/>
                      </a:lnTo>
                      <a:lnTo>
                        <a:pt x="223" y="334"/>
                      </a:lnTo>
                      <a:lnTo>
                        <a:pt x="238" y="329"/>
                      </a:lnTo>
                      <a:lnTo>
                        <a:pt x="253" y="321"/>
                      </a:lnTo>
                      <a:lnTo>
                        <a:pt x="268" y="313"/>
                      </a:lnTo>
                      <a:lnTo>
                        <a:pt x="281" y="303"/>
                      </a:lnTo>
                      <a:lnTo>
                        <a:pt x="292" y="291"/>
                      </a:lnTo>
                      <a:lnTo>
                        <a:pt x="304" y="280"/>
                      </a:lnTo>
                      <a:lnTo>
                        <a:pt x="314" y="267"/>
                      </a:lnTo>
                      <a:lnTo>
                        <a:pt x="322" y="252"/>
                      </a:lnTo>
                      <a:lnTo>
                        <a:pt x="330" y="237"/>
                      </a:lnTo>
                      <a:lnTo>
                        <a:pt x="335" y="222"/>
                      </a:lnTo>
                      <a:lnTo>
                        <a:pt x="339" y="205"/>
                      </a:lnTo>
                      <a:lnTo>
                        <a:pt x="342" y="188"/>
                      </a:lnTo>
                      <a:lnTo>
                        <a:pt x="342" y="171"/>
                      </a:lnTo>
                      <a:close/>
                      <a:moveTo>
                        <a:pt x="305" y="171"/>
                      </a:moveTo>
                      <a:lnTo>
                        <a:pt x="304" y="185"/>
                      </a:lnTo>
                      <a:lnTo>
                        <a:pt x="302" y="198"/>
                      </a:lnTo>
                      <a:lnTo>
                        <a:pt x="299" y="210"/>
                      </a:lnTo>
                      <a:lnTo>
                        <a:pt x="294" y="222"/>
                      </a:lnTo>
                      <a:lnTo>
                        <a:pt x="289" y="234"/>
                      </a:lnTo>
                      <a:lnTo>
                        <a:pt x="282" y="246"/>
                      </a:lnTo>
                      <a:lnTo>
                        <a:pt x="274" y="255"/>
                      </a:lnTo>
                      <a:lnTo>
                        <a:pt x="266" y="265"/>
                      </a:lnTo>
                      <a:lnTo>
                        <a:pt x="256" y="273"/>
                      </a:lnTo>
                      <a:lnTo>
                        <a:pt x="246" y="281"/>
                      </a:lnTo>
                      <a:lnTo>
                        <a:pt x="235" y="288"/>
                      </a:lnTo>
                      <a:lnTo>
                        <a:pt x="223" y="293"/>
                      </a:lnTo>
                      <a:lnTo>
                        <a:pt x="211" y="298"/>
                      </a:lnTo>
                      <a:lnTo>
                        <a:pt x="199" y="301"/>
                      </a:lnTo>
                      <a:lnTo>
                        <a:pt x="186" y="303"/>
                      </a:lnTo>
                      <a:lnTo>
                        <a:pt x="172" y="304"/>
                      </a:lnTo>
                      <a:lnTo>
                        <a:pt x="158" y="303"/>
                      </a:lnTo>
                      <a:lnTo>
                        <a:pt x="145" y="301"/>
                      </a:lnTo>
                      <a:lnTo>
                        <a:pt x="133" y="298"/>
                      </a:lnTo>
                      <a:lnTo>
                        <a:pt x="120" y="293"/>
                      </a:lnTo>
                      <a:lnTo>
                        <a:pt x="108" y="288"/>
                      </a:lnTo>
                      <a:lnTo>
                        <a:pt x="97" y="281"/>
                      </a:lnTo>
                      <a:lnTo>
                        <a:pt x="87" y="273"/>
                      </a:lnTo>
                      <a:lnTo>
                        <a:pt x="78" y="265"/>
                      </a:lnTo>
                      <a:lnTo>
                        <a:pt x="69" y="255"/>
                      </a:lnTo>
                      <a:lnTo>
                        <a:pt x="61" y="246"/>
                      </a:lnTo>
                      <a:lnTo>
                        <a:pt x="55" y="234"/>
                      </a:lnTo>
                      <a:lnTo>
                        <a:pt x="49" y="222"/>
                      </a:lnTo>
                      <a:lnTo>
                        <a:pt x="45" y="210"/>
                      </a:lnTo>
                      <a:lnTo>
                        <a:pt x="41" y="198"/>
                      </a:lnTo>
                      <a:lnTo>
                        <a:pt x="40" y="185"/>
                      </a:lnTo>
                      <a:lnTo>
                        <a:pt x="39" y="171"/>
                      </a:lnTo>
                      <a:lnTo>
                        <a:pt x="40" y="157"/>
                      </a:lnTo>
                      <a:lnTo>
                        <a:pt x="41" y="144"/>
                      </a:lnTo>
                      <a:lnTo>
                        <a:pt x="45" y="132"/>
                      </a:lnTo>
                      <a:lnTo>
                        <a:pt x="49" y="119"/>
                      </a:lnTo>
                      <a:lnTo>
                        <a:pt x="55" y="107"/>
                      </a:lnTo>
                      <a:lnTo>
                        <a:pt x="61" y="97"/>
                      </a:lnTo>
                      <a:lnTo>
                        <a:pt x="69" y="86"/>
                      </a:lnTo>
                      <a:lnTo>
                        <a:pt x="78" y="77"/>
                      </a:lnTo>
                      <a:lnTo>
                        <a:pt x="87" y="69"/>
                      </a:lnTo>
                      <a:lnTo>
                        <a:pt x="97" y="60"/>
                      </a:lnTo>
                      <a:lnTo>
                        <a:pt x="108" y="54"/>
                      </a:lnTo>
                      <a:lnTo>
                        <a:pt x="120" y="49"/>
                      </a:lnTo>
                      <a:lnTo>
                        <a:pt x="133" y="44"/>
                      </a:lnTo>
                      <a:lnTo>
                        <a:pt x="145" y="41"/>
                      </a:lnTo>
                      <a:lnTo>
                        <a:pt x="158" y="39"/>
                      </a:lnTo>
                      <a:lnTo>
                        <a:pt x="172" y="38"/>
                      </a:lnTo>
                      <a:lnTo>
                        <a:pt x="186" y="39"/>
                      </a:lnTo>
                      <a:lnTo>
                        <a:pt x="199" y="41"/>
                      </a:lnTo>
                      <a:lnTo>
                        <a:pt x="211" y="44"/>
                      </a:lnTo>
                      <a:lnTo>
                        <a:pt x="223" y="49"/>
                      </a:lnTo>
                      <a:lnTo>
                        <a:pt x="235" y="54"/>
                      </a:lnTo>
                      <a:lnTo>
                        <a:pt x="246" y="60"/>
                      </a:lnTo>
                      <a:lnTo>
                        <a:pt x="256" y="69"/>
                      </a:lnTo>
                      <a:lnTo>
                        <a:pt x="266" y="77"/>
                      </a:lnTo>
                      <a:lnTo>
                        <a:pt x="274" y="86"/>
                      </a:lnTo>
                      <a:lnTo>
                        <a:pt x="282" y="97"/>
                      </a:lnTo>
                      <a:lnTo>
                        <a:pt x="289" y="107"/>
                      </a:lnTo>
                      <a:lnTo>
                        <a:pt x="294" y="119"/>
                      </a:lnTo>
                      <a:lnTo>
                        <a:pt x="299" y="132"/>
                      </a:lnTo>
                      <a:lnTo>
                        <a:pt x="302" y="144"/>
                      </a:lnTo>
                      <a:lnTo>
                        <a:pt x="304" y="157"/>
                      </a:lnTo>
                      <a:lnTo>
                        <a:pt x="305" y="171"/>
                      </a:lnTo>
                      <a:close/>
                    </a:path>
                  </a:pathLst>
                </a:custGeom>
                <a:solidFill>
                  <a:srgbClr val="BF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6" name="Freeform 8192">
                  <a:extLst>
                    <a:ext uri="{FF2B5EF4-FFF2-40B4-BE49-F238E27FC236}">
                      <a16:creationId xmlns:a16="http://schemas.microsoft.com/office/drawing/2014/main" xmlns="" id="{754315A0-4E3F-4113-B439-C4A683057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" y="1462"/>
                  <a:ext cx="31" cy="31"/>
                </a:xfrm>
                <a:custGeom>
                  <a:avLst/>
                  <a:gdLst>
                    <a:gd name="T0" fmla="*/ 301 w 304"/>
                    <a:gd name="T1" fmla="*/ 121 h 304"/>
                    <a:gd name="T2" fmla="*/ 285 w 304"/>
                    <a:gd name="T3" fmla="*/ 80 h 304"/>
                    <a:gd name="T4" fmla="*/ 259 w 304"/>
                    <a:gd name="T5" fmla="*/ 45 h 304"/>
                    <a:gd name="T6" fmla="*/ 224 w 304"/>
                    <a:gd name="T7" fmla="*/ 18 h 304"/>
                    <a:gd name="T8" fmla="*/ 183 w 304"/>
                    <a:gd name="T9" fmla="*/ 3 h 304"/>
                    <a:gd name="T10" fmla="*/ 136 w 304"/>
                    <a:gd name="T11" fmla="*/ 1 h 304"/>
                    <a:gd name="T12" fmla="*/ 92 w 304"/>
                    <a:gd name="T13" fmla="*/ 12 h 304"/>
                    <a:gd name="T14" fmla="*/ 55 w 304"/>
                    <a:gd name="T15" fmla="*/ 35 h 304"/>
                    <a:gd name="T16" fmla="*/ 25 w 304"/>
                    <a:gd name="T17" fmla="*/ 67 h 304"/>
                    <a:gd name="T18" fmla="*/ 7 w 304"/>
                    <a:gd name="T19" fmla="*/ 106 h 304"/>
                    <a:gd name="T20" fmla="*/ 0 w 304"/>
                    <a:gd name="T21" fmla="*/ 152 h 304"/>
                    <a:gd name="T22" fmla="*/ 7 w 304"/>
                    <a:gd name="T23" fmla="*/ 197 h 304"/>
                    <a:gd name="T24" fmla="*/ 25 w 304"/>
                    <a:gd name="T25" fmla="*/ 237 h 304"/>
                    <a:gd name="T26" fmla="*/ 55 w 304"/>
                    <a:gd name="T27" fmla="*/ 269 h 304"/>
                    <a:gd name="T28" fmla="*/ 92 w 304"/>
                    <a:gd name="T29" fmla="*/ 292 h 304"/>
                    <a:gd name="T30" fmla="*/ 136 w 304"/>
                    <a:gd name="T31" fmla="*/ 303 h 304"/>
                    <a:gd name="T32" fmla="*/ 183 w 304"/>
                    <a:gd name="T33" fmla="*/ 301 h 304"/>
                    <a:gd name="T34" fmla="*/ 224 w 304"/>
                    <a:gd name="T35" fmla="*/ 285 h 304"/>
                    <a:gd name="T36" fmla="*/ 259 w 304"/>
                    <a:gd name="T37" fmla="*/ 260 h 304"/>
                    <a:gd name="T38" fmla="*/ 285 w 304"/>
                    <a:gd name="T39" fmla="*/ 224 h 304"/>
                    <a:gd name="T40" fmla="*/ 301 w 304"/>
                    <a:gd name="T41" fmla="*/ 183 h 304"/>
                    <a:gd name="T42" fmla="*/ 266 w 304"/>
                    <a:gd name="T43" fmla="*/ 152 h 304"/>
                    <a:gd name="T44" fmla="*/ 261 w 304"/>
                    <a:gd name="T45" fmla="*/ 186 h 304"/>
                    <a:gd name="T46" fmla="*/ 247 w 304"/>
                    <a:gd name="T47" fmla="*/ 216 h 304"/>
                    <a:gd name="T48" fmla="*/ 224 w 304"/>
                    <a:gd name="T49" fmla="*/ 239 h 304"/>
                    <a:gd name="T50" fmla="*/ 196 w 304"/>
                    <a:gd name="T51" fmla="*/ 257 h 304"/>
                    <a:gd name="T52" fmla="*/ 164 w 304"/>
                    <a:gd name="T53" fmla="*/ 265 h 304"/>
                    <a:gd name="T54" fmla="*/ 128 w 304"/>
                    <a:gd name="T55" fmla="*/ 264 h 304"/>
                    <a:gd name="T56" fmla="*/ 98 w 304"/>
                    <a:gd name="T57" fmla="*/ 252 h 304"/>
                    <a:gd name="T58" fmla="*/ 71 w 304"/>
                    <a:gd name="T59" fmla="*/ 233 h 304"/>
                    <a:gd name="T60" fmla="*/ 52 w 304"/>
                    <a:gd name="T61" fmla="*/ 206 h 304"/>
                    <a:gd name="T62" fmla="*/ 40 w 304"/>
                    <a:gd name="T63" fmla="*/ 174 h 304"/>
                    <a:gd name="T64" fmla="*/ 38 w 304"/>
                    <a:gd name="T65" fmla="*/ 140 h 304"/>
                    <a:gd name="T66" fmla="*/ 46 w 304"/>
                    <a:gd name="T67" fmla="*/ 107 h 304"/>
                    <a:gd name="T68" fmla="*/ 64 w 304"/>
                    <a:gd name="T69" fmla="*/ 80 h 304"/>
                    <a:gd name="T70" fmla="*/ 88 w 304"/>
                    <a:gd name="T71" fmla="*/ 57 h 304"/>
                    <a:gd name="T72" fmla="*/ 118 w 304"/>
                    <a:gd name="T73" fmla="*/ 43 h 304"/>
                    <a:gd name="T74" fmla="*/ 152 w 304"/>
                    <a:gd name="T75" fmla="*/ 38 h 304"/>
                    <a:gd name="T76" fmla="*/ 186 w 304"/>
                    <a:gd name="T77" fmla="*/ 43 h 304"/>
                    <a:gd name="T78" fmla="*/ 216 w 304"/>
                    <a:gd name="T79" fmla="*/ 57 h 304"/>
                    <a:gd name="T80" fmla="*/ 239 w 304"/>
                    <a:gd name="T81" fmla="*/ 80 h 304"/>
                    <a:gd name="T82" fmla="*/ 256 w 304"/>
                    <a:gd name="T83" fmla="*/ 107 h 304"/>
                    <a:gd name="T84" fmla="*/ 265 w 304"/>
                    <a:gd name="T85" fmla="*/ 14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04" h="304">
                      <a:moveTo>
                        <a:pt x="304" y="152"/>
                      </a:moveTo>
                      <a:lnTo>
                        <a:pt x="303" y="136"/>
                      </a:lnTo>
                      <a:lnTo>
                        <a:pt x="301" y="121"/>
                      </a:lnTo>
                      <a:lnTo>
                        <a:pt x="297" y="106"/>
                      </a:lnTo>
                      <a:lnTo>
                        <a:pt x="291" y="92"/>
                      </a:lnTo>
                      <a:lnTo>
                        <a:pt x="285" y="80"/>
                      </a:lnTo>
                      <a:lnTo>
                        <a:pt x="278" y="67"/>
                      </a:lnTo>
                      <a:lnTo>
                        <a:pt x="269" y="55"/>
                      </a:lnTo>
                      <a:lnTo>
                        <a:pt x="259" y="45"/>
                      </a:lnTo>
                      <a:lnTo>
                        <a:pt x="249" y="35"/>
                      </a:lnTo>
                      <a:lnTo>
                        <a:pt x="237" y="26"/>
                      </a:lnTo>
                      <a:lnTo>
                        <a:pt x="224" y="18"/>
                      </a:lnTo>
                      <a:lnTo>
                        <a:pt x="210" y="12"/>
                      </a:lnTo>
                      <a:lnTo>
                        <a:pt x="197" y="7"/>
                      </a:lnTo>
                      <a:lnTo>
                        <a:pt x="183" y="3"/>
                      </a:lnTo>
                      <a:lnTo>
                        <a:pt x="167" y="1"/>
                      </a:lnTo>
                      <a:lnTo>
                        <a:pt x="152" y="0"/>
                      </a:lnTo>
                      <a:lnTo>
                        <a:pt x="136" y="1"/>
                      </a:lnTo>
                      <a:lnTo>
                        <a:pt x="121" y="3"/>
                      </a:lnTo>
                      <a:lnTo>
                        <a:pt x="106" y="7"/>
                      </a:lnTo>
                      <a:lnTo>
                        <a:pt x="92" y="12"/>
                      </a:lnTo>
                      <a:lnTo>
                        <a:pt x="80" y="18"/>
                      </a:lnTo>
                      <a:lnTo>
                        <a:pt x="67" y="26"/>
                      </a:lnTo>
                      <a:lnTo>
                        <a:pt x="55" y="35"/>
                      </a:lnTo>
                      <a:lnTo>
                        <a:pt x="44" y="45"/>
                      </a:lnTo>
                      <a:lnTo>
                        <a:pt x="35" y="55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1" y="92"/>
                      </a:lnTo>
                      <a:lnTo>
                        <a:pt x="7" y="106"/>
                      </a:lnTo>
                      <a:lnTo>
                        <a:pt x="3" y="121"/>
                      </a:lnTo>
                      <a:lnTo>
                        <a:pt x="1" y="136"/>
                      </a:lnTo>
                      <a:lnTo>
                        <a:pt x="0" y="152"/>
                      </a:lnTo>
                      <a:lnTo>
                        <a:pt x="1" y="167"/>
                      </a:lnTo>
                      <a:lnTo>
                        <a:pt x="3" y="183"/>
                      </a:lnTo>
                      <a:lnTo>
                        <a:pt x="7" y="197"/>
                      </a:lnTo>
                      <a:lnTo>
                        <a:pt x="11" y="211"/>
                      </a:lnTo>
                      <a:lnTo>
                        <a:pt x="18" y="224"/>
                      </a:lnTo>
                      <a:lnTo>
                        <a:pt x="25" y="237"/>
                      </a:lnTo>
                      <a:lnTo>
                        <a:pt x="35" y="249"/>
                      </a:lnTo>
                      <a:lnTo>
                        <a:pt x="44" y="260"/>
                      </a:lnTo>
                      <a:lnTo>
                        <a:pt x="55" y="269"/>
                      </a:lnTo>
                      <a:lnTo>
                        <a:pt x="67" y="278"/>
                      </a:lnTo>
                      <a:lnTo>
                        <a:pt x="80" y="285"/>
                      </a:lnTo>
                      <a:lnTo>
                        <a:pt x="92" y="292"/>
                      </a:lnTo>
                      <a:lnTo>
                        <a:pt x="106" y="297"/>
                      </a:lnTo>
                      <a:lnTo>
                        <a:pt x="121" y="301"/>
                      </a:lnTo>
                      <a:lnTo>
                        <a:pt x="136" y="303"/>
                      </a:lnTo>
                      <a:lnTo>
                        <a:pt x="152" y="304"/>
                      </a:lnTo>
                      <a:lnTo>
                        <a:pt x="167" y="303"/>
                      </a:lnTo>
                      <a:lnTo>
                        <a:pt x="183" y="301"/>
                      </a:lnTo>
                      <a:lnTo>
                        <a:pt x="197" y="297"/>
                      </a:lnTo>
                      <a:lnTo>
                        <a:pt x="210" y="292"/>
                      </a:lnTo>
                      <a:lnTo>
                        <a:pt x="224" y="285"/>
                      </a:lnTo>
                      <a:lnTo>
                        <a:pt x="237" y="278"/>
                      </a:lnTo>
                      <a:lnTo>
                        <a:pt x="249" y="269"/>
                      </a:lnTo>
                      <a:lnTo>
                        <a:pt x="259" y="260"/>
                      </a:lnTo>
                      <a:lnTo>
                        <a:pt x="269" y="249"/>
                      </a:lnTo>
                      <a:lnTo>
                        <a:pt x="278" y="237"/>
                      </a:lnTo>
                      <a:lnTo>
                        <a:pt x="285" y="224"/>
                      </a:lnTo>
                      <a:lnTo>
                        <a:pt x="291" y="211"/>
                      </a:lnTo>
                      <a:lnTo>
                        <a:pt x="297" y="197"/>
                      </a:lnTo>
                      <a:lnTo>
                        <a:pt x="301" y="183"/>
                      </a:lnTo>
                      <a:lnTo>
                        <a:pt x="303" y="167"/>
                      </a:lnTo>
                      <a:lnTo>
                        <a:pt x="304" y="152"/>
                      </a:lnTo>
                      <a:close/>
                      <a:moveTo>
                        <a:pt x="266" y="152"/>
                      </a:moveTo>
                      <a:lnTo>
                        <a:pt x="265" y="164"/>
                      </a:lnTo>
                      <a:lnTo>
                        <a:pt x="264" y="174"/>
                      </a:lnTo>
                      <a:lnTo>
                        <a:pt x="261" y="186"/>
                      </a:lnTo>
                      <a:lnTo>
                        <a:pt x="256" y="197"/>
                      </a:lnTo>
                      <a:lnTo>
                        <a:pt x="252" y="206"/>
                      </a:lnTo>
                      <a:lnTo>
                        <a:pt x="247" y="216"/>
                      </a:lnTo>
                      <a:lnTo>
                        <a:pt x="239" y="224"/>
                      </a:lnTo>
                      <a:lnTo>
                        <a:pt x="232" y="233"/>
                      </a:lnTo>
                      <a:lnTo>
                        <a:pt x="224" y="239"/>
                      </a:lnTo>
                      <a:lnTo>
                        <a:pt x="216" y="247"/>
                      </a:lnTo>
                      <a:lnTo>
                        <a:pt x="206" y="252"/>
                      </a:lnTo>
                      <a:lnTo>
                        <a:pt x="196" y="257"/>
                      </a:lnTo>
                      <a:lnTo>
                        <a:pt x="186" y="261"/>
                      </a:lnTo>
                      <a:lnTo>
                        <a:pt x="174" y="264"/>
                      </a:lnTo>
                      <a:lnTo>
                        <a:pt x="164" y="265"/>
                      </a:lnTo>
                      <a:lnTo>
                        <a:pt x="152" y="266"/>
                      </a:lnTo>
                      <a:lnTo>
                        <a:pt x="140" y="265"/>
                      </a:lnTo>
                      <a:lnTo>
                        <a:pt x="128" y="264"/>
                      </a:lnTo>
                      <a:lnTo>
                        <a:pt x="118" y="261"/>
                      </a:lnTo>
                      <a:lnTo>
                        <a:pt x="107" y="257"/>
                      </a:lnTo>
                      <a:lnTo>
                        <a:pt x="98" y="252"/>
                      </a:lnTo>
                      <a:lnTo>
                        <a:pt x="88" y="247"/>
                      </a:lnTo>
                      <a:lnTo>
                        <a:pt x="80" y="239"/>
                      </a:lnTo>
                      <a:lnTo>
                        <a:pt x="71" y="233"/>
                      </a:lnTo>
                      <a:lnTo>
                        <a:pt x="64" y="224"/>
                      </a:lnTo>
                      <a:lnTo>
                        <a:pt x="57" y="216"/>
                      </a:lnTo>
                      <a:lnTo>
                        <a:pt x="52" y="206"/>
                      </a:lnTo>
                      <a:lnTo>
                        <a:pt x="46" y="197"/>
                      </a:lnTo>
                      <a:lnTo>
                        <a:pt x="43" y="186"/>
                      </a:lnTo>
                      <a:lnTo>
                        <a:pt x="40" y="174"/>
                      </a:lnTo>
                      <a:lnTo>
                        <a:pt x="38" y="164"/>
                      </a:lnTo>
                      <a:lnTo>
                        <a:pt x="38" y="152"/>
                      </a:lnTo>
                      <a:lnTo>
                        <a:pt x="38" y="140"/>
                      </a:lnTo>
                      <a:lnTo>
                        <a:pt x="40" y="129"/>
                      </a:lnTo>
                      <a:lnTo>
                        <a:pt x="43" y="118"/>
                      </a:lnTo>
                      <a:lnTo>
                        <a:pt x="46" y="107"/>
                      </a:lnTo>
                      <a:lnTo>
                        <a:pt x="52" y="98"/>
                      </a:lnTo>
                      <a:lnTo>
                        <a:pt x="57" y="88"/>
                      </a:lnTo>
                      <a:lnTo>
                        <a:pt x="64" y="80"/>
                      </a:lnTo>
                      <a:lnTo>
                        <a:pt x="71" y="71"/>
                      </a:lnTo>
                      <a:lnTo>
                        <a:pt x="80" y="64"/>
                      </a:lnTo>
                      <a:lnTo>
                        <a:pt x="88" y="57"/>
                      </a:lnTo>
                      <a:lnTo>
                        <a:pt x="98" y="52"/>
                      </a:lnTo>
                      <a:lnTo>
                        <a:pt x="107" y="47"/>
                      </a:lnTo>
                      <a:lnTo>
                        <a:pt x="118" y="43"/>
                      </a:lnTo>
                      <a:lnTo>
                        <a:pt x="128" y="40"/>
                      </a:lnTo>
                      <a:lnTo>
                        <a:pt x="140" y="38"/>
                      </a:lnTo>
                      <a:lnTo>
                        <a:pt x="152" y="38"/>
                      </a:lnTo>
                      <a:lnTo>
                        <a:pt x="164" y="38"/>
                      </a:lnTo>
                      <a:lnTo>
                        <a:pt x="174" y="40"/>
                      </a:lnTo>
                      <a:lnTo>
                        <a:pt x="186" y="43"/>
                      </a:lnTo>
                      <a:lnTo>
                        <a:pt x="196" y="47"/>
                      </a:lnTo>
                      <a:lnTo>
                        <a:pt x="206" y="52"/>
                      </a:lnTo>
                      <a:lnTo>
                        <a:pt x="216" y="57"/>
                      </a:lnTo>
                      <a:lnTo>
                        <a:pt x="224" y="64"/>
                      </a:lnTo>
                      <a:lnTo>
                        <a:pt x="232" y="71"/>
                      </a:lnTo>
                      <a:lnTo>
                        <a:pt x="239" y="80"/>
                      </a:lnTo>
                      <a:lnTo>
                        <a:pt x="247" y="88"/>
                      </a:lnTo>
                      <a:lnTo>
                        <a:pt x="252" y="98"/>
                      </a:lnTo>
                      <a:lnTo>
                        <a:pt x="256" y="107"/>
                      </a:lnTo>
                      <a:lnTo>
                        <a:pt x="261" y="118"/>
                      </a:lnTo>
                      <a:lnTo>
                        <a:pt x="264" y="129"/>
                      </a:lnTo>
                      <a:lnTo>
                        <a:pt x="265" y="140"/>
                      </a:lnTo>
                      <a:lnTo>
                        <a:pt x="266" y="152"/>
                      </a:lnTo>
                      <a:close/>
                    </a:path>
                  </a:pathLst>
                </a:custGeom>
                <a:solidFill>
                  <a:srgbClr val="C5E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7" name="Freeform 8193">
                  <a:extLst>
                    <a:ext uri="{FF2B5EF4-FFF2-40B4-BE49-F238E27FC236}">
                      <a16:creationId xmlns:a16="http://schemas.microsoft.com/office/drawing/2014/main" xmlns="" id="{B7DCCD0B-2588-489A-8FBA-C4A916BB59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1" y="1464"/>
                  <a:ext cx="27" cy="27"/>
                </a:xfrm>
                <a:custGeom>
                  <a:avLst/>
                  <a:gdLst>
                    <a:gd name="T0" fmla="*/ 263 w 266"/>
                    <a:gd name="T1" fmla="*/ 106 h 266"/>
                    <a:gd name="T2" fmla="*/ 250 w 266"/>
                    <a:gd name="T3" fmla="*/ 69 h 266"/>
                    <a:gd name="T4" fmla="*/ 227 w 266"/>
                    <a:gd name="T5" fmla="*/ 39 h 266"/>
                    <a:gd name="T6" fmla="*/ 196 w 266"/>
                    <a:gd name="T7" fmla="*/ 16 h 266"/>
                    <a:gd name="T8" fmla="*/ 160 w 266"/>
                    <a:gd name="T9" fmla="*/ 3 h 266"/>
                    <a:gd name="T10" fmla="*/ 119 w 266"/>
                    <a:gd name="T11" fmla="*/ 1 h 266"/>
                    <a:gd name="T12" fmla="*/ 81 w 266"/>
                    <a:gd name="T13" fmla="*/ 11 h 266"/>
                    <a:gd name="T14" fmla="*/ 48 w 266"/>
                    <a:gd name="T15" fmla="*/ 31 h 266"/>
                    <a:gd name="T16" fmla="*/ 22 w 266"/>
                    <a:gd name="T17" fmla="*/ 59 h 266"/>
                    <a:gd name="T18" fmla="*/ 6 w 266"/>
                    <a:gd name="T19" fmla="*/ 94 h 266"/>
                    <a:gd name="T20" fmla="*/ 0 w 266"/>
                    <a:gd name="T21" fmla="*/ 133 h 266"/>
                    <a:gd name="T22" fmla="*/ 6 w 266"/>
                    <a:gd name="T23" fmla="*/ 172 h 266"/>
                    <a:gd name="T24" fmla="*/ 22 w 266"/>
                    <a:gd name="T25" fmla="*/ 208 h 266"/>
                    <a:gd name="T26" fmla="*/ 48 w 266"/>
                    <a:gd name="T27" fmla="*/ 235 h 266"/>
                    <a:gd name="T28" fmla="*/ 81 w 266"/>
                    <a:gd name="T29" fmla="*/ 255 h 266"/>
                    <a:gd name="T30" fmla="*/ 119 w 266"/>
                    <a:gd name="T31" fmla="*/ 265 h 266"/>
                    <a:gd name="T32" fmla="*/ 160 w 266"/>
                    <a:gd name="T33" fmla="*/ 263 h 266"/>
                    <a:gd name="T34" fmla="*/ 196 w 266"/>
                    <a:gd name="T35" fmla="*/ 250 h 266"/>
                    <a:gd name="T36" fmla="*/ 227 w 266"/>
                    <a:gd name="T37" fmla="*/ 227 h 266"/>
                    <a:gd name="T38" fmla="*/ 250 w 266"/>
                    <a:gd name="T39" fmla="*/ 196 h 266"/>
                    <a:gd name="T40" fmla="*/ 263 w 266"/>
                    <a:gd name="T41" fmla="*/ 160 h 266"/>
                    <a:gd name="T42" fmla="*/ 228 w 266"/>
                    <a:gd name="T43" fmla="*/ 133 h 266"/>
                    <a:gd name="T44" fmla="*/ 223 w 266"/>
                    <a:gd name="T45" fmla="*/ 161 h 266"/>
                    <a:gd name="T46" fmla="*/ 212 w 266"/>
                    <a:gd name="T47" fmla="*/ 186 h 266"/>
                    <a:gd name="T48" fmla="*/ 194 w 266"/>
                    <a:gd name="T49" fmla="*/ 207 h 266"/>
                    <a:gd name="T50" fmla="*/ 169 w 266"/>
                    <a:gd name="T51" fmla="*/ 220 h 266"/>
                    <a:gd name="T52" fmla="*/ 143 w 266"/>
                    <a:gd name="T53" fmla="*/ 228 h 266"/>
                    <a:gd name="T54" fmla="*/ 114 w 266"/>
                    <a:gd name="T55" fmla="*/ 226 h 266"/>
                    <a:gd name="T56" fmla="*/ 87 w 266"/>
                    <a:gd name="T57" fmla="*/ 216 h 266"/>
                    <a:gd name="T58" fmla="*/ 66 w 266"/>
                    <a:gd name="T59" fmla="*/ 200 h 266"/>
                    <a:gd name="T60" fmla="*/ 49 w 266"/>
                    <a:gd name="T61" fmla="*/ 178 h 266"/>
                    <a:gd name="T62" fmla="*/ 39 w 266"/>
                    <a:gd name="T63" fmla="*/ 152 h 266"/>
                    <a:gd name="T64" fmla="*/ 38 w 266"/>
                    <a:gd name="T65" fmla="*/ 123 h 266"/>
                    <a:gd name="T66" fmla="*/ 46 w 266"/>
                    <a:gd name="T67" fmla="*/ 96 h 266"/>
                    <a:gd name="T68" fmla="*/ 59 w 266"/>
                    <a:gd name="T69" fmla="*/ 72 h 266"/>
                    <a:gd name="T70" fmla="*/ 80 w 266"/>
                    <a:gd name="T71" fmla="*/ 54 h 266"/>
                    <a:gd name="T72" fmla="*/ 104 w 266"/>
                    <a:gd name="T73" fmla="*/ 43 h 266"/>
                    <a:gd name="T74" fmla="*/ 133 w 266"/>
                    <a:gd name="T75" fmla="*/ 38 h 266"/>
                    <a:gd name="T76" fmla="*/ 161 w 266"/>
                    <a:gd name="T77" fmla="*/ 43 h 266"/>
                    <a:gd name="T78" fmla="*/ 186 w 266"/>
                    <a:gd name="T79" fmla="*/ 54 h 266"/>
                    <a:gd name="T80" fmla="*/ 206 w 266"/>
                    <a:gd name="T81" fmla="*/ 72 h 266"/>
                    <a:gd name="T82" fmla="*/ 220 w 266"/>
                    <a:gd name="T83" fmla="*/ 96 h 266"/>
                    <a:gd name="T84" fmla="*/ 228 w 266"/>
                    <a:gd name="T85" fmla="*/ 123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6" h="266">
                      <a:moveTo>
                        <a:pt x="266" y="133"/>
                      </a:moveTo>
                      <a:lnTo>
                        <a:pt x="265" y="119"/>
                      </a:lnTo>
                      <a:lnTo>
                        <a:pt x="263" y="106"/>
                      </a:lnTo>
                      <a:lnTo>
                        <a:pt x="260" y="94"/>
                      </a:lnTo>
                      <a:lnTo>
                        <a:pt x="255" y="81"/>
                      </a:lnTo>
                      <a:lnTo>
                        <a:pt x="250" y="69"/>
                      </a:lnTo>
                      <a:lnTo>
                        <a:pt x="243" y="59"/>
                      </a:lnTo>
                      <a:lnTo>
                        <a:pt x="235" y="48"/>
                      </a:lnTo>
                      <a:lnTo>
                        <a:pt x="227" y="39"/>
                      </a:lnTo>
                      <a:lnTo>
                        <a:pt x="217" y="31"/>
                      </a:lnTo>
                      <a:lnTo>
                        <a:pt x="207" y="22"/>
                      </a:lnTo>
                      <a:lnTo>
                        <a:pt x="196" y="16"/>
                      </a:lnTo>
                      <a:lnTo>
                        <a:pt x="184" y="11"/>
                      </a:lnTo>
                      <a:lnTo>
                        <a:pt x="172" y="6"/>
                      </a:lnTo>
                      <a:lnTo>
                        <a:pt x="160" y="3"/>
                      </a:lnTo>
                      <a:lnTo>
                        <a:pt x="147" y="1"/>
                      </a:lnTo>
                      <a:lnTo>
                        <a:pt x="133" y="0"/>
                      </a:lnTo>
                      <a:lnTo>
                        <a:pt x="119" y="1"/>
                      </a:lnTo>
                      <a:lnTo>
                        <a:pt x="106" y="3"/>
                      </a:lnTo>
                      <a:lnTo>
                        <a:pt x="94" y="6"/>
                      </a:lnTo>
                      <a:lnTo>
                        <a:pt x="81" y="11"/>
                      </a:lnTo>
                      <a:lnTo>
                        <a:pt x="69" y="16"/>
                      </a:lnTo>
                      <a:lnTo>
                        <a:pt x="58" y="22"/>
                      </a:lnTo>
                      <a:lnTo>
                        <a:pt x="48" y="31"/>
                      </a:lnTo>
                      <a:lnTo>
                        <a:pt x="39" y="39"/>
                      </a:lnTo>
                      <a:lnTo>
                        <a:pt x="30" y="48"/>
                      </a:lnTo>
                      <a:lnTo>
                        <a:pt x="22" y="59"/>
                      </a:lnTo>
                      <a:lnTo>
                        <a:pt x="16" y="69"/>
                      </a:lnTo>
                      <a:lnTo>
                        <a:pt x="10" y="81"/>
                      </a:lnTo>
                      <a:lnTo>
                        <a:pt x="6" y="94"/>
                      </a:lnTo>
                      <a:lnTo>
                        <a:pt x="2" y="106"/>
                      </a:lnTo>
                      <a:lnTo>
                        <a:pt x="1" y="119"/>
                      </a:lnTo>
                      <a:lnTo>
                        <a:pt x="0" y="133"/>
                      </a:lnTo>
                      <a:lnTo>
                        <a:pt x="1" y="147"/>
                      </a:lnTo>
                      <a:lnTo>
                        <a:pt x="2" y="160"/>
                      </a:lnTo>
                      <a:lnTo>
                        <a:pt x="6" y="172"/>
                      </a:lnTo>
                      <a:lnTo>
                        <a:pt x="10" y="184"/>
                      </a:lnTo>
                      <a:lnTo>
                        <a:pt x="16" y="196"/>
                      </a:lnTo>
                      <a:lnTo>
                        <a:pt x="22" y="208"/>
                      </a:lnTo>
                      <a:lnTo>
                        <a:pt x="30" y="217"/>
                      </a:lnTo>
                      <a:lnTo>
                        <a:pt x="39" y="227"/>
                      </a:lnTo>
                      <a:lnTo>
                        <a:pt x="48" y="235"/>
                      </a:lnTo>
                      <a:lnTo>
                        <a:pt x="58" y="243"/>
                      </a:lnTo>
                      <a:lnTo>
                        <a:pt x="69" y="250"/>
                      </a:lnTo>
                      <a:lnTo>
                        <a:pt x="81" y="255"/>
                      </a:lnTo>
                      <a:lnTo>
                        <a:pt x="94" y="260"/>
                      </a:lnTo>
                      <a:lnTo>
                        <a:pt x="106" y="263"/>
                      </a:lnTo>
                      <a:lnTo>
                        <a:pt x="119" y="265"/>
                      </a:lnTo>
                      <a:lnTo>
                        <a:pt x="133" y="266"/>
                      </a:lnTo>
                      <a:lnTo>
                        <a:pt x="147" y="265"/>
                      </a:lnTo>
                      <a:lnTo>
                        <a:pt x="160" y="263"/>
                      </a:lnTo>
                      <a:lnTo>
                        <a:pt x="172" y="260"/>
                      </a:lnTo>
                      <a:lnTo>
                        <a:pt x="184" y="255"/>
                      </a:lnTo>
                      <a:lnTo>
                        <a:pt x="196" y="250"/>
                      </a:lnTo>
                      <a:lnTo>
                        <a:pt x="207" y="243"/>
                      </a:lnTo>
                      <a:lnTo>
                        <a:pt x="217" y="235"/>
                      </a:lnTo>
                      <a:lnTo>
                        <a:pt x="227" y="227"/>
                      </a:lnTo>
                      <a:lnTo>
                        <a:pt x="235" y="217"/>
                      </a:lnTo>
                      <a:lnTo>
                        <a:pt x="243" y="208"/>
                      </a:lnTo>
                      <a:lnTo>
                        <a:pt x="250" y="196"/>
                      </a:lnTo>
                      <a:lnTo>
                        <a:pt x="255" y="184"/>
                      </a:lnTo>
                      <a:lnTo>
                        <a:pt x="260" y="172"/>
                      </a:lnTo>
                      <a:lnTo>
                        <a:pt x="263" y="160"/>
                      </a:lnTo>
                      <a:lnTo>
                        <a:pt x="265" y="147"/>
                      </a:lnTo>
                      <a:lnTo>
                        <a:pt x="266" y="133"/>
                      </a:lnTo>
                      <a:close/>
                      <a:moveTo>
                        <a:pt x="228" y="133"/>
                      </a:moveTo>
                      <a:lnTo>
                        <a:pt x="228" y="143"/>
                      </a:lnTo>
                      <a:lnTo>
                        <a:pt x="226" y="152"/>
                      </a:lnTo>
                      <a:lnTo>
                        <a:pt x="223" y="161"/>
                      </a:lnTo>
                      <a:lnTo>
                        <a:pt x="220" y="170"/>
                      </a:lnTo>
                      <a:lnTo>
                        <a:pt x="216" y="178"/>
                      </a:lnTo>
                      <a:lnTo>
                        <a:pt x="212" y="186"/>
                      </a:lnTo>
                      <a:lnTo>
                        <a:pt x="206" y="194"/>
                      </a:lnTo>
                      <a:lnTo>
                        <a:pt x="200" y="200"/>
                      </a:lnTo>
                      <a:lnTo>
                        <a:pt x="194" y="207"/>
                      </a:lnTo>
                      <a:lnTo>
                        <a:pt x="186" y="212"/>
                      </a:lnTo>
                      <a:lnTo>
                        <a:pt x="178" y="216"/>
                      </a:lnTo>
                      <a:lnTo>
                        <a:pt x="169" y="220"/>
                      </a:lnTo>
                      <a:lnTo>
                        <a:pt x="161" y="224"/>
                      </a:lnTo>
                      <a:lnTo>
                        <a:pt x="152" y="226"/>
                      </a:lnTo>
                      <a:lnTo>
                        <a:pt x="143" y="228"/>
                      </a:lnTo>
                      <a:lnTo>
                        <a:pt x="133" y="228"/>
                      </a:lnTo>
                      <a:lnTo>
                        <a:pt x="123" y="228"/>
                      </a:lnTo>
                      <a:lnTo>
                        <a:pt x="114" y="226"/>
                      </a:lnTo>
                      <a:lnTo>
                        <a:pt x="104" y="224"/>
                      </a:lnTo>
                      <a:lnTo>
                        <a:pt x="96" y="220"/>
                      </a:lnTo>
                      <a:lnTo>
                        <a:pt x="87" y="216"/>
                      </a:lnTo>
                      <a:lnTo>
                        <a:pt x="80" y="212"/>
                      </a:lnTo>
                      <a:lnTo>
                        <a:pt x="72" y="207"/>
                      </a:lnTo>
                      <a:lnTo>
                        <a:pt x="66" y="200"/>
                      </a:lnTo>
                      <a:lnTo>
                        <a:pt x="59" y="194"/>
                      </a:lnTo>
                      <a:lnTo>
                        <a:pt x="54" y="186"/>
                      </a:lnTo>
                      <a:lnTo>
                        <a:pt x="49" y="178"/>
                      </a:lnTo>
                      <a:lnTo>
                        <a:pt x="46" y="170"/>
                      </a:lnTo>
                      <a:lnTo>
                        <a:pt x="42" y="161"/>
                      </a:lnTo>
                      <a:lnTo>
                        <a:pt x="39" y="152"/>
                      </a:lnTo>
                      <a:lnTo>
                        <a:pt x="38" y="143"/>
                      </a:lnTo>
                      <a:lnTo>
                        <a:pt x="38" y="133"/>
                      </a:lnTo>
                      <a:lnTo>
                        <a:pt x="38" y="123"/>
                      </a:lnTo>
                      <a:lnTo>
                        <a:pt x="39" y="114"/>
                      </a:lnTo>
                      <a:lnTo>
                        <a:pt x="42" y="104"/>
                      </a:lnTo>
                      <a:lnTo>
                        <a:pt x="46" y="96"/>
                      </a:lnTo>
                      <a:lnTo>
                        <a:pt x="49" y="87"/>
                      </a:lnTo>
                      <a:lnTo>
                        <a:pt x="54" y="80"/>
                      </a:lnTo>
                      <a:lnTo>
                        <a:pt x="59" y="72"/>
                      </a:lnTo>
                      <a:lnTo>
                        <a:pt x="66" y="66"/>
                      </a:lnTo>
                      <a:lnTo>
                        <a:pt x="72" y="60"/>
                      </a:lnTo>
                      <a:lnTo>
                        <a:pt x="80" y="54"/>
                      </a:lnTo>
                      <a:lnTo>
                        <a:pt x="87" y="49"/>
                      </a:lnTo>
                      <a:lnTo>
                        <a:pt x="96" y="46"/>
                      </a:lnTo>
                      <a:lnTo>
                        <a:pt x="104" y="43"/>
                      </a:lnTo>
                      <a:lnTo>
                        <a:pt x="114" y="40"/>
                      </a:lnTo>
                      <a:lnTo>
                        <a:pt x="123" y="38"/>
                      </a:lnTo>
                      <a:lnTo>
                        <a:pt x="133" y="38"/>
                      </a:lnTo>
                      <a:lnTo>
                        <a:pt x="143" y="38"/>
                      </a:lnTo>
                      <a:lnTo>
                        <a:pt x="152" y="40"/>
                      </a:lnTo>
                      <a:lnTo>
                        <a:pt x="161" y="43"/>
                      </a:lnTo>
                      <a:lnTo>
                        <a:pt x="169" y="46"/>
                      </a:lnTo>
                      <a:lnTo>
                        <a:pt x="178" y="49"/>
                      </a:lnTo>
                      <a:lnTo>
                        <a:pt x="186" y="54"/>
                      </a:lnTo>
                      <a:lnTo>
                        <a:pt x="194" y="60"/>
                      </a:lnTo>
                      <a:lnTo>
                        <a:pt x="200" y="66"/>
                      </a:lnTo>
                      <a:lnTo>
                        <a:pt x="206" y="72"/>
                      </a:lnTo>
                      <a:lnTo>
                        <a:pt x="212" y="80"/>
                      </a:lnTo>
                      <a:lnTo>
                        <a:pt x="216" y="87"/>
                      </a:lnTo>
                      <a:lnTo>
                        <a:pt x="220" y="96"/>
                      </a:lnTo>
                      <a:lnTo>
                        <a:pt x="223" y="104"/>
                      </a:lnTo>
                      <a:lnTo>
                        <a:pt x="226" y="114"/>
                      </a:lnTo>
                      <a:lnTo>
                        <a:pt x="228" y="123"/>
                      </a:lnTo>
                      <a:lnTo>
                        <a:pt x="228" y="133"/>
                      </a:lnTo>
                      <a:close/>
                    </a:path>
                  </a:pathLst>
                </a:custGeom>
                <a:solidFill>
                  <a:srgbClr val="CE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8" name="Freeform 8194">
                  <a:extLst>
                    <a:ext uri="{FF2B5EF4-FFF2-40B4-BE49-F238E27FC236}">
                      <a16:creationId xmlns:a16="http://schemas.microsoft.com/office/drawing/2014/main" xmlns="" id="{00D583DA-A6E9-47E4-8979-3DB7AF932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" y="1466"/>
                  <a:ext cx="23" cy="23"/>
                </a:xfrm>
                <a:custGeom>
                  <a:avLst/>
                  <a:gdLst>
                    <a:gd name="T0" fmla="*/ 226 w 228"/>
                    <a:gd name="T1" fmla="*/ 91 h 228"/>
                    <a:gd name="T2" fmla="*/ 214 w 228"/>
                    <a:gd name="T3" fmla="*/ 60 h 228"/>
                    <a:gd name="T4" fmla="*/ 194 w 228"/>
                    <a:gd name="T5" fmla="*/ 33 h 228"/>
                    <a:gd name="T6" fmla="*/ 168 w 228"/>
                    <a:gd name="T7" fmla="*/ 14 h 228"/>
                    <a:gd name="T8" fmla="*/ 136 w 228"/>
                    <a:gd name="T9" fmla="*/ 2 h 228"/>
                    <a:gd name="T10" fmla="*/ 102 w 228"/>
                    <a:gd name="T11" fmla="*/ 0 h 228"/>
                    <a:gd name="T12" fmla="*/ 69 w 228"/>
                    <a:gd name="T13" fmla="*/ 9 h 228"/>
                    <a:gd name="T14" fmla="*/ 42 w 228"/>
                    <a:gd name="T15" fmla="*/ 26 h 228"/>
                    <a:gd name="T16" fmla="*/ 19 w 228"/>
                    <a:gd name="T17" fmla="*/ 50 h 228"/>
                    <a:gd name="T18" fmla="*/ 5 w 228"/>
                    <a:gd name="T19" fmla="*/ 80 h 228"/>
                    <a:gd name="T20" fmla="*/ 0 w 228"/>
                    <a:gd name="T21" fmla="*/ 114 h 228"/>
                    <a:gd name="T22" fmla="*/ 5 w 228"/>
                    <a:gd name="T23" fmla="*/ 148 h 228"/>
                    <a:gd name="T24" fmla="*/ 19 w 228"/>
                    <a:gd name="T25" fmla="*/ 178 h 228"/>
                    <a:gd name="T26" fmla="*/ 42 w 228"/>
                    <a:gd name="T27" fmla="*/ 201 h 228"/>
                    <a:gd name="T28" fmla="*/ 69 w 228"/>
                    <a:gd name="T29" fmla="*/ 219 h 228"/>
                    <a:gd name="T30" fmla="*/ 102 w 228"/>
                    <a:gd name="T31" fmla="*/ 227 h 228"/>
                    <a:gd name="T32" fmla="*/ 136 w 228"/>
                    <a:gd name="T33" fmla="*/ 226 h 228"/>
                    <a:gd name="T34" fmla="*/ 168 w 228"/>
                    <a:gd name="T35" fmla="*/ 214 h 228"/>
                    <a:gd name="T36" fmla="*/ 194 w 228"/>
                    <a:gd name="T37" fmla="*/ 195 h 228"/>
                    <a:gd name="T38" fmla="*/ 214 w 228"/>
                    <a:gd name="T39" fmla="*/ 168 h 228"/>
                    <a:gd name="T40" fmla="*/ 226 w 228"/>
                    <a:gd name="T41" fmla="*/ 136 h 228"/>
                    <a:gd name="T42" fmla="*/ 190 w 228"/>
                    <a:gd name="T43" fmla="*/ 114 h 228"/>
                    <a:gd name="T44" fmla="*/ 186 w 228"/>
                    <a:gd name="T45" fmla="*/ 136 h 228"/>
                    <a:gd name="T46" fmla="*/ 177 w 228"/>
                    <a:gd name="T47" fmla="*/ 157 h 228"/>
                    <a:gd name="T48" fmla="*/ 162 w 228"/>
                    <a:gd name="T49" fmla="*/ 173 h 228"/>
                    <a:gd name="T50" fmla="*/ 144 w 228"/>
                    <a:gd name="T51" fmla="*/ 184 h 228"/>
                    <a:gd name="T52" fmla="*/ 121 w 228"/>
                    <a:gd name="T53" fmla="*/ 190 h 228"/>
                    <a:gd name="T54" fmla="*/ 98 w 228"/>
                    <a:gd name="T55" fmla="*/ 189 h 228"/>
                    <a:gd name="T56" fmla="*/ 78 w 228"/>
                    <a:gd name="T57" fmla="*/ 181 h 228"/>
                    <a:gd name="T58" fmla="*/ 60 w 228"/>
                    <a:gd name="T59" fmla="*/ 167 h 228"/>
                    <a:gd name="T60" fmla="*/ 47 w 228"/>
                    <a:gd name="T61" fmla="*/ 150 h 228"/>
                    <a:gd name="T62" fmla="*/ 39 w 228"/>
                    <a:gd name="T63" fmla="*/ 129 h 228"/>
                    <a:gd name="T64" fmla="*/ 38 w 228"/>
                    <a:gd name="T65" fmla="*/ 107 h 228"/>
                    <a:gd name="T66" fmla="*/ 44 w 228"/>
                    <a:gd name="T67" fmla="*/ 84 h 228"/>
                    <a:gd name="T68" fmla="*/ 55 w 228"/>
                    <a:gd name="T69" fmla="*/ 66 h 228"/>
                    <a:gd name="T70" fmla="*/ 71 w 228"/>
                    <a:gd name="T71" fmla="*/ 51 h 228"/>
                    <a:gd name="T72" fmla="*/ 92 w 228"/>
                    <a:gd name="T73" fmla="*/ 42 h 228"/>
                    <a:gd name="T74" fmla="*/ 114 w 228"/>
                    <a:gd name="T75" fmla="*/ 38 h 228"/>
                    <a:gd name="T76" fmla="*/ 136 w 228"/>
                    <a:gd name="T77" fmla="*/ 42 h 228"/>
                    <a:gd name="T78" fmla="*/ 157 w 228"/>
                    <a:gd name="T79" fmla="*/ 51 h 228"/>
                    <a:gd name="T80" fmla="*/ 172 w 228"/>
                    <a:gd name="T81" fmla="*/ 66 h 228"/>
                    <a:gd name="T82" fmla="*/ 184 w 228"/>
                    <a:gd name="T83" fmla="*/ 84 h 228"/>
                    <a:gd name="T84" fmla="*/ 190 w 228"/>
                    <a:gd name="T85" fmla="*/ 10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8" h="228">
                      <a:moveTo>
                        <a:pt x="228" y="114"/>
                      </a:moveTo>
                      <a:lnTo>
                        <a:pt x="227" y="102"/>
                      </a:lnTo>
                      <a:lnTo>
                        <a:pt x="226" y="91"/>
                      </a:lnTo>
                      <a:lnTo>
                        <a:pt x="223" y="80"/>
                      </a:lnTo>
                      <a:lnTo>
                        <a:pt x="218" y="69"/>
                      </a:lnTo>
                      <a:lnTo>
                        <a:pt x="214" y="60"/>
                      </a:lnTo>
                      <a:lnTo>
                        <a:pt x="209" y="50"/>
                      </a:lnTo>
                      <a:lnTo>
                        <a:pt x="201" y="42"/>
                      </a:lnTo>
                      <a:lnTo>
                        <a:pt x="194" y="33"/>
                      </a:lnTo>
                      <a:lnTo>
                        <a:pt x="186" y="26"/>
                      </a:lnTo>
                      <a:lnTo>
                        <a:pt x="178" y="19"/>
                      </a:lnTo>
                      <a:lnTo>
                        <a:pt x="168" y="14"/>
                      </a:lnTo>
                      <a:lnTo>
                        <a:pt x="158" y="9"/>
                      </a:lnTo>
                      <a:lnTo>
                        <a:pt x="148" y="5"/>
                      </a:lnTo>
                      <a:lnTo>
                        <a:pt x="136" y="2"/>
                      </a:lnTo>
                      <a:lnTo>
                        <a:pt x="126" y="0"/>
                      </a:lnTo>
                      <a:lnTo>
                        <a:pt x="114" y="0"/>
                      </a:lnTo>
                      <a:lnTo>
                        <a:pt x="102" y="0"/>
                      </a:lnTo>
                      <a:lnTo>
                        <a:pt x="90" y="2"/>
                      </a:lnTo>
                      <a:lnTo>
                        <a:pt x="80" y="5"/>
                      </a:lnTo>
                      <a:lnTo>
                        <a:pt x="69" y="9"/>
                      </a:lnTo>
                      <a:lnTo>
                        <a:pt x="60" y="14"/>
                      </a:lnTo>
                      <a:lnTo>
                        <a:pt x="50" y="19"/>
                      </a:lnTo>
                      <a:lnTo>
                        <a:pt x="42" y="26"/>
                      </a:lnTo>
                      <a:lnTo>
                        <a:pt x="33" y="33"/>
                      </a:lnTo>
                      <a:lnTo>
                        <a:pt x="26" y="42"/>
                      </a:lnTo>
                      <a:lnTo>
                        <a:pt x="19" y="50"/>
                      </a:lnTo>
                      <a:lnTo>
                        <a:pt x="14" y="60"/>
                      </a:lnTo>
                      <a:lnTo>
                        <a:pt x="8" y="69"/>
                      </a:lnTo>
                      <a:lnTo>
                        <a:pt x="5" y="80"/>
                      </a:lnTo>
                      <a:lnTo>
                        <a:pt x="2" y="91"/>
                      </a:lnTo>
                      <a:lnTo>
                        <a:pt x="0" y="102"/>
                      </a:lnTo>
                      <a:lnTo>
                        <a:pt x="0" y="114"/>
                      </a:lnTo>
                      <a:lnTo>
                        <a:pt x="0" y="126"/>
                      </a:lnTo>
                      <a:lnTo>
                        <a:pt x="2" y="136"/>
                      </a:lnTo>
                      <a:lnTo>
                        <a:pt x="5" y="148"/>
                      </a:lnTo>
                      <a:lnTo>
                        <a:pt x="8" y="159"/>
                      </a:lnTo>
                      <a:lnTo>
                        <a:pt x="14" y="168"/>
                      </a:lnTo>
                      <a:lnTo>
                        <a:pt x="19" y="178"/>
                      </a:lnTo>
                      <a:lnTo>
                        <a:pt x="26" y="186"/>
                      </a:lnTo>
                      <a:lnTo>
                        <a:pt x="33" y="195"/>
                      </a:lnTo>
                      <a:lnTo>
                        <a:pt x="42" y="201"/>
                      </a:lnTo>
                      <a:lnTo>
                        <a:pt x="50" y="209"/>
                      </a:lnTo>
                      <a:lnTo>
                        <a:pt x="60" y="214"/>
                      </a:lnTo>
                      <a:lnTo>
                        <a:pt x="69" y="219"/>
                      </a:lnTo>
                      <a:lnTo>
                        <a:pt x="80" y="223"/>
                      </a:lnTo>
                      <a:lnTo>
                        <a:pt x="90" y="226"/>
                      </a:lnTo>
                      <a:lnTo>
                        <a:pt x="102" y="227"/>
                      </a:lnTo>
                      <a:lnTo>
                        <a:pt x="114" y="228"/>
                      </a:lnTo>
                      <a:lnTo>
                        <a:pt x="126" y="227"/>
                      </a:lnTo>
                      <a:lnTo>
                        <a:pt x="136" y="226"/>
                      </a:lnTo>
                      <a:lnTo>
                        <a:pt x="148" y="223"/>
                      </a:lnTo>
                      <a:lnTo>
                        <a:pt x="158" y="219"/>
                      </a:lnTo>
                      <a:lnTo>
                        <a:pt x="168" y="214"/>
                      </a:lnTo>
                      <a:lnTo>
                        <a:pt x="178" y="209"/>
                      </a:lnTo>
                      <a:lnTo>
                        <a:pt x="186" y="201"/>
                      </a:lnTo>
                      <a:lnTo>
                        <a:pt x="194" y="195"/>
                      </a:lnTo>
                      <a:lnTo>
                        <a:pt x="201" y="186"/>
                      </a:lnTo>
                      <a:lnTo>
                        <a:pt x="209" y="178"/>
                      </a:lnTo>
                      <a:lnTo>
                        <a:pt x="214" y="168"/>
                      </a:lnTo>
                      <a:lnTo>
                        <a:pt x="218" y="159"/>
                      </a:lnTo>
                      <a:lnTo>
                        <a:pt x="223" y="148"/>
                      </a:lnTo>
                      <a:lnTo>
                        <a:pt x="226" y="136"/>
                      </a:lnTo>
                      <a:lnTo>
                        <a:pt x="227" y="126"/>
                      </a:lnTo>
                      <a:lnTo>
                        <a:pt x="228" y="114"/>
                      </a:lnTo>
                      <a:close/>
                      <a:moveTo>
                        <a:pt x="190" y="114"/>
                      </a:moveTo>
                      <a:lnTo>
                        <a:pt x="190" y="122"/>
                      </a:lnTo>
                      <a:lnTo>
                        <a:pt x="188" y="129"/>
                      </a:lnTo>
                      <a:lnTo>
                        <a:pt x="186" y="136"/>
                      </a:lnTo>
                      <a:lnTo>
                        <a:pt x="184" y="144"/>
                      </a:lnTo>
                      <a:lnTo>
                        <a:pt x="181" y="150"/>
                      </a:lnTo>
                      <a:lnTo>
                        <a:pt x="177" y="157"/>
                      </a:lnTo>
                      <a:lnTo>
                        <a:pt x="172" y="162"/>
                      </a:lnTo>
                      <a:lnTo>
                        <a:pt x="167" y="167"/>
                      </a:lnTo>
                      <a:lnTo>
                        <a:pt x="162" y="173"/>
                      </a:lnTo>
                      <a:lnTo>
                        <a:pt x="157" y="177"/>
                      </a:lnTo>
                      <a:lnTo>
                        <a:pt x="150" y="181"/>
                      </a:lnTo>
                      <a:lnTo>
                        <a:pt x="144" y="184"/>
                      </a:lnTo>
                      <a:lnTo>
                        <a:pt x="136" y="186"/>
                      </a:lnTo>
                      <a:lnTo>
                        <a:pt x="129" y="189"/>
                      </a:lnTo>
                      <a:lnTo>
                        <a:pt x="121" y="190"/>
                      </a:lnTo>
                      <a:lnTo>
                        <a:pt x="114" y="190"/>
                      </a:lnTo>
                      <a:lnTo>
                        <a:pt x="105" y="190"/>
                      </a:lnTo>
                      <a:lnTo>
                        <a:pt x="98" y="189"/>
                      </a:lnTo>
                      <a:lnTo>
                        <a:pt x="92" y="186"/>
                      </a:lnTo>
                      <a:lnTo>
                        <a:pt x="84" y="184"/>
                      </a:lnTo>
                      <a:lnTo>
                        <a:pt x="78" y="181"/>
                      </a:lnTo>
                      <a:lnTo>
                        <a:pt x="71" y="177"/>
                      </a:lnTo>
                      <a:lnTo>
                        <a:pt x="65" y="173"/>
                      </a:lnTo>
                      <a:lnTo>
                        <a:pt x="60" y="167"/>
                      </a:lnTo>
                      <a:lnTo>
                        <a:pt x="55" y="162"/>
                      </a:lnTo>
                      <a:lnTo>
                        <a:pt x="51" y="157"/>
                      </a:lnTo>
                      <a:lnTo>
                        <a:pt x="47" y="150"/>
                      </a:lnTo>
                      <a:lnTo>
                        <a:pt x="44" y="144"/>
                      </a:lnTo>
                      <a:lnTo>
                        <a:pt x="42" y="136"/>
                      </a:lnTo>
                      <a:lnTo>
                        <a:pt x="39" y="129"/>
                      </a:lnTo>
                      <a:lnTo>
                        <a:pt x="38" y="122"/>
                      </a:lnTo>
                      <a:lnTo>
                        <a:pt x="37" y="114"/>
                      </a:lnTo>
                      <a:lnTo>
                        <a:pt x="38" y="107"/>
                      </a:lnTo>
                      <a:lnTo>
                        <a:pt x="39" y="99"/>
                      </a:lnTo>
                      <a:lnTo>
                        <a:pt x="42" y="92"/>
                      </a:lnTo>
                      <a:lnTo>
                        <a:pt x="44" y="84"/>
                      </a:lnTo>
                      <a:lnTo>
                        <a:pt x="47" y="78"/>
                      </a:lnTo>
                      <a:lnTo>
                        <a:pt x="51" y="71"/>
                      </a:lnTo>
                      <a:lnTo>
                        <a:pt x="55" y="66"/>
                      </a:lnTo>
                      <a:lnTo>
                        <a:pt x="60" y="60"/>
                      </a:lnTo>
                      <a:lnTo>
                        <a:pt x="65" y="56"/>
                      </a:lnTo>
                      <a:lnTo>
                        <a:pt x="71" y="51"/>
                      </a:lnTo>
                      <a:lnTo>
                        <a:pt x="78" y="47"/>
                      </a:lnTo>
                      <a:lnTo>
                        <a:pt x="84" y="44"/>
                      </a:lnTo>
                      <a:lnTo>
                        <a:pt x="92" y="42"/>
                      </a:lnTo>
                      <a:lnTo>
                        <a:pt x="98" y="40"/>
                      </a:lnTo>
                      <a:lnTo>
                        <a:pt x="105" y="38"/>
                      </a:lnTo>
                      <a:lnTo>
                        <a:pt x="114" y="38"/>
                      </a:lnTo>
                      <a:lnTo>
                        <a:pt x="121" y="38"/>
                      </a:lnTo>
                      <a:lnTo>
                        <a:pt x="129" y="40"/>
                      </a:lnTo>
                      <a:lnTo>
                        <a:pt x="136" y="42"/>
                      </a:lnTo>
                      <a:lnTo>
                        <a:pt x="144" y="44"/>
                      </a:lnTo>
                      <a:lnTo>
                        <a:pt x="150" y="47"/>
                      </a:lnTo>
                      <a:lnTo>
                        <a:pt x="157" y="51"/>
                      </a:lnTo>
                      <a:lnTo>
                        <a:pt x="162" y="56"/>
                      </a:lnTo>
                      <a:lnTo>
                        <a:pt x="167" y="60"/>
                      </a:lnTo>
                      <a:lnTo>
                        <a:pt x="172" y="66"/>
                      </a:lnTo>
                      <a:lnTo>
                        <a:pt x="177" y="71"/>
                      </a:lnTo>
                      <a:lnTo>
                        <a:pt x="181" y="78"/>
                      </a:lnTo>
                      <a:lnTo>
                        <a:pt x="184" y="84"/>
                      </a:lnTo>
                      <a:lnTo>
                        <a:pt x="186" y="92"/>
                      </a:lnTo>
                      <a:lnTo>
                        <a:pt x="188" y="99"/>
                      </a:lnTo>
                      <a:lnTo>
                        <a:pt x="190" y="107"/>
                      </a:lnTo>
                      <a:lnTo>
                        <a:pt x="190" y="114"/>
                      </a:lnTo>
                      <a:close/>
                    </a:path>
                  </a:pathLst>
                </a:custGeom>
                <a:solidFill>
                  <a:srgbClr val="D6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79" name="Freeform 8195">
                  <a:extLst>
                    <a:ext uri="{FF2B5EF4-FFF2-40B4-BE49-F238E27FC236}">
                      <a16:creationId xmlns:a16="http://schemas.microsoft.com/office/drawing/2014/main" xmlns="" id="{BCE86AF0-6241-4716-B9F4-6B2802E9FA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5" y="1468"/>
                  <a:ext cx="19" cy="19"/>
                </a:xfrm>
                <a:custGeom>
                  <a:avLst/>
                  <a:gdLst>
                    <a:gd name="T0" fmla="*/ 190 w 190"/>
                    <a:gd name="T1" fmla="*/ 85 h 190"/>
                    <a:gd name="T2" fmla="*/ 185 w 190"/>
                    <a:gd name="T3" fmla="*/ 66 h 190"/>
                    <a:gd name="T4" fmla="*/ 178 w 190"/>
                    <a:gd name="T5" fmla="*/ 49 h 190"/>
                    <a:gd name="T6" fmla="*/ 168 w 190"/>
                    <a:gd name="T7" fmla="*/ 34 h 190"/>
                    <a:gd name="T8" fmla="*/ 156 w 190"/>
                    <a:gd name="T9" fmla="*/ 22 h 190"/>
                    <a:gd name="T10" fmla="*/ 140 w 190"/>
                    <a:gd name="T11" fmla="*/ 11 h 190"/>
                    <a:gd name="T12" fmla="*/ 123 w 190"/>
                    <a:gd name="T13" fmla="*/ 5 h 190"/>
                    <a:gd name="T14" fmla="*/ 105 w 190"/>
                    <a:gd name="T15" fmla="*/ 0 h 190"/>
                    <a:gd name="T16" fmla="*/ 85 w 190"/>
                    <a:gd name="T17" fmla="*/ 0 h 190"/>
                    <a:gd name="T18" fmla="*/ 66 w 190"/>
                    <a:gd name="T19" fmla="*/ 5 h 190"/>
                    <a:gd name="T20" fmla="*/ 49 w 190"/>
                    <a:gd name="T21" fmla="*/ 11 h 190"/>
                    <a:gd name="T22" fmla="*/ 34 w 190"/>
                    <a:gd name="T23" fmla="*/ 22 h 190"/>
                    <a:gd name="T24" fmla="*/ 21 w 190"/>
                    <a:gd name="T25" fmla="*/ 34 h 190"/>
                    <a:gd name="T26" fmla="*/ 11 w 190"/>
                    <a:gd name="T27" fmla="*/ 49 h 190"/>
                    <a:gd name="T28" fmla="*/ 4 w 190"/>
                    <a:gd name="T29" fmla="*/ 66 h 190"/>
                    <a:gd name="T30" fmla="*/ 0 w 190"/>
                    <a:gd name="T31" fmla="*/ 85 h 190"/>
                    <a:gd name="T32" fmla="*/ 0 w 190"/>
                    <a:gd name="T33" fmla="*/ 105 h 190"/>
                    <a:gd name="T34" fmla="*/ 4 w 190"/>
                    <a:gd name="T35" fmla="*/ 123 h 190"/>
                    <a:gd name="T36" fmla="*/ 11 w 190"/>
                    <a:gd name="T37" fmla="*/ 140 h 190"/>
                    <a:gd name="T38" fmla="*/ 21 w 190"/>
                    <a:gd name="T39" fmla="*/ 156 h 190"/>
                    <a:gd name="T40" fmla="*/ 34 w 190"/>
                    <a:gd name="T41" fmla="*/ 169 h 190"/>
                    <a:gd name="T42" fmla="*/ 49 w 190"/>
                    <a:gd name="T43" fmla="*/ 178 h 190"/>
                    <a:gd name="T44" fmla="*/ 66 w 190"/>
                    <a:gd name="T45" fmla="*/ 186 h 190"/>
                    <a:gd name="T46" fmla="*/ 85 w 190"/>
                    <a:gd name="T47" fmla="*/ 190 h 190"/>
                    <a:gd name="T48" fmla="*/ 105 w 190"/>
                    <a:gd name="T49" fmla="*/ 190 h 190"/>
                    <a:gd name="T50" fmla="*/ 123 w 190"/>
                    <a:gd name="T51" fmla="*/ 186 h 190"/>
                    <a:gd name="T52" fmla="*/ 140 w 190"/>
                    <a:gd name="T53" fmla="*/ 178 h 190"/>
                    <a:gd name="T54" fmla="*/ 156 w 190"/>
                    <a:gd name="T55" fmla="*/ 169 h 190"/>
                    <a:gd name="T56" fmla="*/ 168 w 190"/>
                    <a:gd name="T57" fmla="*/ 156 h 190"/>
                    <a:gd name="T58" fmla="*/ 178 w 190"/>
                    <a:gd name="T59" fmla="*/ 140 h 190"/>
                    <a:gd name="T60" fmla="*/ 185 w 190"/>
                    <a:gd name="T61" fmla="*/ 123 h 190"/>
                    <a:gd name="T62" fmla="*/ 190 w 190"/>
                    <a:gd name="T63" fmla="*/ 105 h 190"/>
                    <a:gd name="T64" fmla="*/ 151 w 190"/>
                    <a:gd name="T65" fmla="*/ 95 h 190"/>
                    <a:gd name="T66" fmla="*/ 150 w 190"/>
                    <a:gd name="T67" fmla="*/ 107 h 190"/>
                    <a:gd name="T68" fmla="*/ 147 w 190"/>
                    <a:gd name="T69" fmla="*/ 117 h 190"/>
                    <a:gd name="T70" fmla="*/ 135 w 190"/>
                    <a:gd name="T71" fmla="*/ 136 h 190"/>
                    <a:gd name="T72" fmla="*/ 117 w 190"/>
                    <a:gd name="T73" fmla="*/ 147 h 190"/>
                    <a:gd name="T74" fmla="*/ 107 w 190"/>
                    <a:gd name="T75" fmla="*/ 150 h 190"/>
                    <a:gd name="T76" fmla="*/ 95 w 190"/>
                    <a:gd name="T77" fmla="*/ 151 h 190"/>
                    <a:gd name="T78" fmla="*/ 83 w 190"/>
                    <a:gd name="T79" fmla="*/ 150 h 190"/>
                    <a:gd name="T80" fmla="*/ 73 w 190"/>
                    <a:gd name="T81" fmla="*/ 147 h 190"/>
                    <a:gd name="T82" fmla="*/ 63 w 190"/>
                    <a:gd name="T83" fmla="*/ 142 h 190"/>
                    <a:gd name="T84" fmla="*/ 54 w 190"/>
                    <a:gd name="T85" fmla="*/ 136 h 190"/>
                    <a:gd name="T86" fmla="*/ 47 w 190"/>
                    <a:gd name="T87" fmla="*/ 127 h 190"/>
                    <a:gd name="T88" fmla="*/ 42 w 190"/>
                    <a:gd name="T89" fmla="*/ 117 h 190"/>
                    <a:gd name="T90" fmla="*/ 38 w 190"/>
                    <a:gd name="T91" fmla="*/ 107 h 190"/>
                    <a:gd name="T92" fmla="*/ 37 w 190"/>
                    <a:gd name="T93" fmla="*/ 95 h 190"/>
                    <a:gd name="T94" fmla="*/ 38 w 190"/>
                    <a:gd name="T95" fmla="*/ 83 h 190"/>
                    <a:gd name="T96" fmla="*/ 42 w 190"/>
                    <a:gd name="T97" fmla="*/ 73 h 190"/>
                    <a:gd name="T98" fmla="*/ 54 w 190"/>
                    <a:gd name="T99" fmla="*/ 55 h 190"/>
                    <a:gd name="T100" fmla="*/ 73 w 190"/>
                    <a:gd name="T101" fmla="*/ 43 h 190"/>
                    <a:gd name="T102" fmla="*/ 83 w 190"/>
                    <a:gd name="T103" fmla="*/ 39 h 190"/>
                    <a:gd name="T104" fmla="*/ 95 w 190"/>
                    <a:gd name="T105" fmla="*/ 38 h 190"/>
                    <a:gd name="T106" fmla="*/ 107 w 190"/>
                    <a:gd name="T107" fmla="*/ 39 h 190"/>
                    <a:gd name="T108" fmla="*/ 117 w 190"/>
                    <a:gd name="T109" fmla="*/ 43 h 190"/>
                    <a:gd name="T110" fmla="*/ 135 w 190"/>
                    <a:gd name="T111" fmla="*/ 55 h 190"/>
                    <a:gd name="T112" fmla="*/ 147 w 190"/>
                    <a:gd name="T113" fmla="*/ 73 h 190"/>
                    <a:gd name="T114" fmla="*/ 150 w 190"/>
                    <a:gd name="T115" fmla="*/ 83 h 190"/>
                    <a:gd name="T116" fmla="*/ 151 w 190"/>
                    <a:gd name="T117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90" h="190">
                      <a:moveTo>
                        <a:pt x="190" y="95"/>
                      </a:moveTo>
                      <a:lnTo>
                        <a:pt x="190" y="85"/>
                      </a:lnTo>
                      <a:lnTo>
                        <a:pt x="188" y="76"/>
                      </a:lnTo>
                      <a:lnTo>
                        <a:pt x="185" y="66"/>
                      </a:lnTo>
                      <a:lnTo>
                        <a:pt x="182" y="58"/>
                      </a:lnTo>
                      <a:lnTo>
                        <a:pt x="178" y="49"/>
                      </a:lnTo>
                      <a:lnTo>
                        <a:pt x="174" y="42"/>
                      </a:lnTo>
                      <a:lnTo>
                        <a:pt x="168" y="34"/>
                      </a:lnTo>
                      <a:lnTo>
                        <a:pt x="162" y="28"/>
                      </a:lnTo>
                      <a:lnTo>
                        <a:pt x="156" y="22"/>
                      </a:lnTo>
                      <a:lnTo>
                        <a:pt x="148" y="16"/>
                      </a:lnTo>
                      <a:lnTo>
                        <a:pt x="140" y="11"/>
                      </a:lnTo>
                      <a:lnTo>
                        <a:pt x="132" y="8"/>
                      </a:lnTo>
                      <a:lnTo>
                        <a:pt x="123" y="5"/>
                      </a:lnTo>
                      <a:lnTo>
                        <a:pt x="114" y="2"/>
                      </a:lnTo>
                      <a:lnTo>
                        <a:pt x="105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6" y="2"/>
                      </a:lnTo>
                      <a:lnTo>
                        <a:pt x="66" y="5"/>
                      </a:lnTo>
                      <a:lnTo>
                        <a:pt x="58" y="8"/>
                      </a:lnTo>
                      <a:lnTo>
                        <a:pt x="49" y="11"/>
                      </a:lnTo>
                      <a:lnTo>
                        <a:pt x="42" y="16"/>
                      </a:lnTo>
                      <a:lnTo>
                        <a:pt x="34" y="22"/>
                      </a:lnTo>
                      <a:lnTo>
                        <a:pt x="28" y="28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9"/>
                      </a:lnTo>
                      <a:lnTo>
                        <a:pt x="8" y="58"/>
                      </a:lnTo>
                      <a:lnTo>
                        <a:pt x="4" y="66"/>
                      </a:lnTo>
                      <a:lnTo>
                        <a:pt x="1" y="76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05"/>
                      </a:lnTo>
                      <a:lnTo>
                        <a:pt x="1" y="114"/>
                      </a:lnTo>
                      <a:lnTo>
                        <a:pt x="4" y="123"/>
                      </a:lnTo>
                      <a:lnTo>
                        <a:pt x="8" y="132"/>
                      </a:lnTo>
                      <a:lnTo>
                        <a:pt x="11" y="140"/>
                      </a:lnTo>
                      <a:lnTo>
                        <a:pt x="16" y="148"/>
                      </a:lnTo>
                      <a:lnTo>
                        <a:pt x="21" y="156"/>
                      </a:lnTo>
                      <a:lnTo>
                        <a:pt x="28" y="162"/>
                      </a:lnTo>
                      <a:lnTo>
                        <a:pt x="34" y="169"/>
                      </a:lnTo>
                      <a:lnTo>
                        <a:pt x="42" y="174"/>
                      </a:lnTo>
                      <a:lnTo>
                        <a:pt x="49" y="178"/>
                      </a:lnTo>
                      <a:lnTo>
                        <a:pt x="58" y="182"/>
                      </a:lnTo>
                      <a:lnTo>
                        <a:pt x="66" y="186"/>
                      </a:lnTo>
                      <a:lnTo>
                        <a:pt x="76" y="188"/>
                      </a:lnTo>
                      <a:lnTo>
                        <a:pt x="85" y="190"/>
                      </a:lnTo>
                      <a:lnTo>
                        <a:pt x="95" y="190"/>
                      </a:lnTo>
                      <a:lnTo>
                        <a:pt x="105" y="190"/>
                      </a:lnTo>
                      <a:lnTo>
                        <a:pt x="114" y="188"/>
                      </a:lnTo>
                      <a:lnTo>
                        <a:pt x="123" y="186"/>
                      </a:lnTo>
                      <a:lnTo>
                        <a:pt x="132" y="182"/>
                      </a:lnTo>
                      <a:lnTo>
                        <a:pt x="140" y="178"/>
                      </a:lnTo>
                      <a:lnTo>
                        <a:pt x="148" y="174"/>
                      </a:lnTo>
                      <a:lnTo>
                        <a:pt x="156" y="169"/>
                      </a:lnTo>
                      <a:lnTo>
                        <a:pt x="162" y="162"/>
                      </a:lnTo>
                      <a:lnTo>
                        <a:pt x="168" y="156"/>
                      </a:lnTo>
                      <a:lnTo>
                        <a:pt x="174" y="148"/>
                      </a:lnTo>
                      <a:lnTo>
                        <a:pt x="178" y="140"/>
                      </a:lnTo>
                      <a:lnTo>
                        <a:pt x="182" y="132"/>
                      </a:lnTo>
                      <a:lnTo>
                        <a:pt x="185" y="123"/>
                      </a:lnTo>
                      <a:lnTo>
                        <a:pt x="188" y="114"/>
                      </a:lnTo>
                      <a:lnTo>
                        <a:pt x="190" y="105"/>
                      </a:lnTo>
                      <a:lnTo>
                        <a:pt x="190" y="95"/>
                      </a:lnTo>
                      <a:close/>
                      <a:moveTo>
                        <a:pt x="151" y="95"/>
                      </a:moveTo>
                      <a:lnTo>
                        <a:pt x="151" y="100"/>
                      </a:lnTo>
                      <a:lnTo>
                        <a:pt x="150" y="107"/>
                      </a:lnTo>
                      <a:lnTo>
                        <a:pt x="149" y="112"/>
                      </a:lnTo>
                      <a:lnTo>
                        <a:pt x="147" y="117"/>
                      </a:lnTo>
                      <a:lnTo>
                        <a:pt x="142" y="127"/>
                      </a:lnTo>
                      <a:lnTo>
                        <a:pt x="135" y="136"/>
                      </a:lnTo>
                      <a:lnTo>
                        <a:pt x="127" y="142"/>
                      </a:lnTo>
                      <a:lnTo>
                        <a:pt x="117" y="147"/>
                      </a:lnTo>
                      <a:lnTo>
                        <a:pt x="112" y="149"/>
                      </a:lnTo>
                      <a:lnTo>
                        <a:pt x="107" y="150"/>
                      </a:lnTo>
                      <a:lnTo>
                        <a:pt x="100" y="151"/>
                      </a:lnTo>
                      <a:lnTo>
                        <a:pt x="95" y="151"/>
                      </a:lnTo>
                      <a:lnTo>
                        <a:pt x="89" y="151"/>
                      </a:lnTo>
                      <a:lnTo>
                        <a:pt x="83" y="150"/>
                      </a:lnTo>
                      <a:lnTo>
                        <a:pt x="78" y="149"/>
                      </a:lnTo>
                      <a:lnTo>
                        <a:pt x="73" y="147"/>
                      </a:lnTo>
                      <a:lnTo>
                        <a:pt x="67" y="145"/>
                      </a:lnTo>
                      <a:lnTo>
                        <a:pt x="63" y="142"/>
                      </a:lnTo>
                      <a:lnTo>
                        <a:pt x="59" y="139"/>
                      </a:lnTo>
                      <a:lnTo>
                        <a:pt x="54" y="136"/>
                      </a:lnTo>
                      <a:lnTo>
                        <a:pt x="50" y="131"/>
                      </a:lnTo>
                      <a:lnTo>
                        <a:pt x="47" y="127"/>
                      </a:lnTo>
                      <a:lnTo>
                        <a:pt x="45" y="122"/>
                      </a:lnTo>
                      <a:lnTo>
                        <a:pt x="42" y="117"/>
                      </a:lnTo>
                      <a:lnTo>
                        <a:pt x="41" y="112"/>
                      </a:lnTo>
                      <a:lnTo>
                        <a:pt x="38" y="107"/>
                      </a:lnTo>
                      <a:lnTo>
                        <a:pt x="38" y="100"/>
                      </a:lnTo>
                      <a:lnTo>
                        <a:pt x="37" y="95"/>
                      </a:lnTo>
                      <a:lnTo>
                        <a:pt x="38" y="89"/>
                      </a:lnTo>
                      <a:lnTo>
                        <a:pt x="38" y="83"/>
                      </a:lnTo>
                      <a:lnTo>
                        <a:pt x="41" y="78"/>
                      </a:lnTo>
                      <a:lnTo>
                        <a:pt x="42" y="73"/>
                      </a:lnTo>
                      <a:lnTo>
                        <a:pt x="47" y="63"/>
                      </a:lnTo>
                      <a:lnTo>
                        <a:pt x="54" y="55"/>
                      </a:lnTo>
                      <a:lnTo>
                        <a:pt x="63" y="48"/>
                      </a:lnTo>
                      <a:lnTo>
                        <a:pt x="73" y="43"/>
                      </a:lnTo>
                      <a:lnTo>
                        <a:pt x="78" y="41"/>
                      </a:lnTo>
                      <a:lnTo>
                        <a:pt x="83" y="39"/>
                      </a:lnTo>
                      <a:lnTo>
                        <a:pt x="89" y="39"/>
                      </a:lnTo>
                      <a:lnTo>
                        <a:pt x="95" y="38"/>
                      </a:lnTo>
                      <a:lnTo>
                        <a:pt x="100" y="39"/>
                      </a:lnTo>
                      <a:lnTo>
                        <a:pt x="107" y="39"/>
                      </a:lnTo>
                      <a:lnTo>
                        <a:pt x="112" y="41"/>
                      </a:lnTo>
                      <a:lnTo>
                        <a:pt x="117" y="43"/>
                      </a:lnTo>
                      <a:lnTo>
                        <a:pt x="127" y="48"/>
                      </a:lnTo>
                      <a:lnTo>
                        <a:pt x="135" y="55"/>
                      </a:lnTo>
                      <a:lnTo>
                        <a:pt x="142" y="63"/>
                      </a:lnTo>
                      <a:lnTo>
                        <a:pt x="147" y="73"/>
                      </a:lnTo>
                      <a:lnTo>
                        <a:pt x="149" y="78"/>
                      </a:lnTo>
                      <a:lnTo>
                        <a:pt x="150" y="83"/>
                      </a:lnTo>
                      <a:lnTo>
                        <a:pt x="151" y="89"/>
                      </a:lnTo>
                      <a:lnTo>
                        <a:pt x="151" y="95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0" name="Freeform 8196">
                  <a:extLst>
                    <a:ext uri="{FF2B5EF4-FFF2-40B4-BE49-F238E27FC236}">
                      <a16:creationId xmlns:a16="http://schemas.microsoft.com/office/drawing/2014/main" xmlns="" id="{AA05BC84-E1FB-46DC-88F2-B1B522B0A4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7" y="1470"/>
                  <a:ext cx="15" cy="15"/>
                </a:xfrm>
                <a:custGeom>
                  <a:avLst/>
                  <a:gdLst>
                    <a:gd name="T0" fmla="*/ 153 w 153"/>
                    <a:gd name="T1" fmla="*/ 69 h 152"/>
                    <a:gd name="T2" fmla="*/ 149 w 153"/>
                    <a:gd name="T3" fmla="*/ 54 h 152"/>
                    <a:gd name="T4" fmla="*/ 144 w 153"/>
                    <a:gd name="T5" fmla="*/ 40 h 152"/>
                    <a:gd name="T6" fmla="*/ 135 w 153"/>
                    <a:gd name="T7" fmla="*/ 28 h 152"/>
                    <a:gd name="T8" fmla="*/ 125 w 153"/>
                    <a:gd name="T9" fmla="*/ 18 h 152"/>
                    <a:gd name="T10" fmla="*/ 113 w 153"/>
                    <a:gd name="T11" fmla="*/ 9 h 152"/>
                    <a:gd name="T12" fmla="*/ 99 w 153"/>
                    <a:gd name="T13" fmla="*/ 4 h 152"/>
                    <a:gd name="T14" fmla="*/ 84 w 153"/>
                    <a:gd name="T15" fmla="*/ 0 h 152"/>
                    <a:gd name="T16" fmla="*/ 69 w 153"/>
                    <a:gd name="T17" fmla="*/ 0 h 152"/>
                    <a:gd name="T18" fmla="*/ 55 w 153"/>
                    <a:gd name="T19" fmla="*/ 4 h 152"/>
                    <a:gd name="T20" fmla="*/ 41 w 153"/>
                    <a:gd name="T21" fmla="*/ 9 h 152"/>
                    <a:gd name="T22" fmla="*/ 28 w 153"/>
                    <a:gd name="T23" fmla="*/ 18 h 152"/>
                    <a:gd name="T24" fmla="*/ 18 w 153"/>
                    <a:gd name="T25" fmla="*/ 28 h 152"/>
                    <a:gd name="T26" fmla="*/ 10 w 153"/>
                    <a:gd name="T27" fmla="*/ 40 h 152"/>
                    <a:gd name="T28" fmla="*/ 5 w 153"/>
                    <a:gd name="T29" fmla="*/ 54 h 152"/>
                    <a:gd name="T30" fmla="*/ 1 w 153"/>
                    <a:gd name="T31" fmla="*/ 69 h 152"/>
                    <a:gd name="T32" fmla="*/ 1 w 153"/>
                    <a:gd name="T33" fmla="*/ 84 h 152"/>
                    <a:gd name="T34" fmla="*/ 5 w 153"/>
                    <a:gd name="T35" fmla="*/ 98 h 152"/>
                    <a:gd name="T36" fmla="*/ 10 w 153"/>
                    <a:gd name="T37" fmla="*/ 112 h 152"/>
                    <a:gd name="T38" fmla="*/ 18 w 153"/>
                    <a:gd name="T39" fmla="*/ 124 h 152"/>
                    <a:gd name="T40" fmla="*/ 28 w 153"/>
                    <a:gd name="T41" fmla="*/ 135 h 152"/>
                    <a:gd name="T42" fmla="*/ 41 w 153"/>
                    <a:gd name="T43" fmla="*/ 143 h 152"/>
                    <a:gd name="T44" fmla="*/ 55 w 153"/>
                    <a:gd name="T45" fmla="*/ 148 h 152"/>
                    <a:gd name="T46" fmla="*/ 69 w 153"/>
                    <a:gd name="T47" fmla="*/ 152 h 152"/>
                    <a:gd name="T48" fmla="*/ 84 w 153"/>
                    <a:gd name="T49" fmla="*/ 152 h 152"/>
                    <a:gd name="T50" fmla="*/ 99 w 153"/>
                    <a:gd name="T51" fmla="*/ 148 h 152"/>
                    <a:gd name="T52" fmla="*/ 113 w 153"/>
                    <a:gd name="T53" fmla="*/ 143 h 152"/>
                    <a:gd name="T54" fmla="*/ 125 w 153"/>
                    <a:gd name="T55" fmla="*/ 135 h 152"/>
                    <a:gd name="T56" fmla="*/ 135 w 153"/>
                    <a:gd name="T57" fmla="*/ 124 h 152"/>
                    <a:gd name="T58" fmla="*/ 144 w 153"/>
                    <a:gd name="T59" fmla="*/ 112 h 152"/>
                    <a:gd name="T60" fmla="*/ 149 w 153"/>
                    <a:gd name="T61" fmla="*/ 98 h 152"/>
                    <a:gd name="T62" fmla="*/ 153 w 153"/>
                    <a:gd name="T63" fmla="*/ 84 h 152"/>
                    <a:gd name="T64" fmla="*/ 114 w 153"/>
                    <a:gd name="T65" fmla="*/ 76 h 152"/>
                    <a:gd name="T66" fmla="*/ 112 w 153"/>
                    <a:gd name="T67" fmla="*/ 91 h 152"/>
                    <a:gd name="T68" fmla="*/ 104 w 153"/>
                    <a:gd name="T69" fmla="*/ 103 h 152"/>
                    <a:gd name="T70" fmla="*/ 92 w 153"/>
                    <a:gd name="T71" fmla="*/ 111 h 152"/>
                    <a:gd name="T72" fmla="*/ 77 w 153"/>
                    <a:gd name="T73" fmla="*/ 114 h 152"/>
                    <a:gd name="T74" fmla="*/ 62 w 153"/>
                    <a:gd name="T75" fmla="*/ 111 h 152"/>
                    <a:gd name="T76" fmla="*/ 50 w 153"/>
                    <a:gd name="T77" fmla="*/ 103 h 152"/>
                    <a:gd name="T78" fmla="*/ 42 w 153"/>
                    <a:gd name="T79" fmla="*/ 91 h 152"/>
                    <a:gd name="T80" fmla="*/ 39 w 153"/>
                    <a:gd name="T81" fmla="*/ 76 h 152"/>
                    <a:gd name="T82" fmla="*/ 42 w 153"/>
                    <a:gd name="T83" fmla="*/ 61 h 152"/>
                    <a:gd name="T84" fmla="*/ 50 w 153"/>
                    <a:gd name="T85" fmla="*/ 49 h 152"/>
                    <a:gd name="T86" fmla="*/ 62 w 153"/>
                    <a:gd name="T87" fmla="*/ 41 h 152"/>
                    <a:gd name="T88" fmla="*/ 77 w 153"/>
                    <a:gd name="T89" fmla="*/ 38 h 152"/>
                    <a:gd name="T90" fmla="*/ 92 w 153"/>
                    <a:gd name="T91" fmla="*/ 41 h 152"/>
                    <a:gd name="T92" fmla="*/ 104 w 153"/>
                    <a:gd name="T93" fmla="*/ 49 h 152"/>
                    <a:gd name="T94" fmla="*/ 112 w 153"/>
                    <a:gd name="T95" fmla="*/ 61 h 152"/>
                    <a:gd name="T96" fmla="*/ 114 w 153"/>
                    <a:gd name="T97" fmla="*/ 7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3" h="152">
                      <a:moveTo>
                        <a:pt x="153" y="76"/>
                      </a:moveTo>
                      <a:lnTo>
                        <a:pt x="153" y="69"/>
                      </a:lnTo>
                      <a:lnTo>
                        <a:pt x="151" y="61"/>
                      </a:lnTo>
                      <a:lnTo>
                        <a:pt x="149" y="54"/>
                      </a:lnTo>
                      <a:lnTo>
                        <a:pt x="147" y="46"/>
                      </a:lnTo>
                      <a:lnTo>
                        <a:pt x="144" y="40"/>
                      </a:lnTo>
                      <a:lnTo>
                        <a:pt x="140" y="33"/>
                      </a:lnTo>
                      <a:lnTo>
                        <a:pt x="135" y="28"/>
                      </a:lnTo>
                      <a:lnTo>
                        <a:pt x="130" y="22"/>
                      </a:lnTo>
                      <a:lnTo>
                        <a:pt x="125" y="18"/>
                      </a:lnTo>
                      <a:lnTo>
                        <a:pt x="120" y="13"/>
                      </a:lnTo>
                      <a:lnTo>
                        <a:pt x="113" y="9"/>
                      </a:lnTo>
                      <a:lnTo>
                        <a:pt x="107" y="6"/>
                      </a:lnTo>
                      <a:lnTo>
                        <a:pt x="99" y="4"/>
                      </a:lnTo>
                      <a:lnTo>
                        <a:pt x="92" y="2"/>
                      </a:lnTo>
                      <a:lnTo>
                        <a:pt x="84" y="0"/>
                      </a:lnTo>
                      <a:lnTo>
                        <a:pt x="77" y="0"/>
                      </a:lnTo>
                      <a:lnTo>
                        <a:pt x="69" y="0"/>
                      </a:lnTo>
                      <a:lnTo>
                        <a:pt x="61" y="2"/>
                      </a:lnTo>
                      <a:lnTo>
                        <a:pt x="55" y="4"/>
                      </a:lnTo>
                      <a:lnTo>
                        <a:pt x="47" y="6"/>
                      </a:lnTo>
                      <a:lnTo>
                        <a:pt x="41" y="9"/>
                      </a:lnTo>
                      <a:lnTo>
                        <a:pt x="34" y="13"/>
                      </a:lnTo>
                      <a:lnTo>
                        <a:pt x="28" y="18"/>
                      </a:lnTo>
                      <a:lnTo>
                        <a:pt x="23" y="22"/>
                      </a:lnTo>
                      <a:lnTo>
                        <a:pt x="18" y="28"/>
                      </a:lnTo>
                      <a:lnTo>
                        <a:pt x="14" y="33"/>
                      </a:lnTo>
                      <a:lnTo>
                        <a:pt x="10" y="40"/>
                      </a:lnTo>
                      <a:lnTo>
                        <a:pt x="7" y="46"/>
                      </a:lnTo>
                      <a:lnTo>
                        <a:pt x="5" y="54"/>
                      </a:ln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0" y="76"/>
                      </a:lnTo>
                      <a:lnTo>
                        <a:pt x="1" y="84"/>
                      </a:lnTo>
                      <a:lnTo>
                        <a:pt x="2" y="91"/>
                      </a:lnTo>
                      <a:lnTo>
                        <a:pt x="5" y="98"/>
                      </a:lnTo>
                      <a:lnTo>
                        <a:pt x="7" y="106"/>
                      </a:lnTo>
                      <a:lnTo>
                        <a:pt x="10" y="112"/>
                      </a:lnTo>
                      <a:lnTo>
                        <a:pt x="14" y="119"/>
                      </a:lnTo>
                      <a:lnTo>
                        <a:pt x="18" y="124"/>
                      </a:lnTo>
                      <a:lnTo>
                        <a:pt x="23" y="129"/>
                      </a:lnTo>
                      <a:lnTo>
                        <a:pt x="28" y="135"/>
                      </a:lnTo>
                      <a:lnTo>
                        <a:pt x="34" y="139"/>
                      </a:lnTo>
                      <a:lnTo>
                        <a:pt x="41" y="143"/>
                      </a:lnTo>
                      <a:lnTo>
                        <a:pt x="47" y="146"/>
                      </a:lnTo>
                      <a:lnTo>
                        <a:pt x="55" y="148"/>
                      </a:lnTo>
                      <a:lnTo>
                        <a:pt x="61" y="151"/>
                      </a:lnTo>
                      <a:lnTo>
                        <a:pt x="69" y="152"/>
                      </a:lnTo>
                      <a:lnTo>
                        <a:pt x="77" y="152"/>
                      </a:lnTo>
                      <a:lnTo>
                        <a:pt x="84" y="152"/>
                      </a:lnTo>
                      <a:lnTo>
                        <a:pt x="92" y="151"/>
                      </a:lnTo>
                      <a:lnTo>
                        <a:pt x="99" y="148"/>
                      </a:lnTo>
                      <a:lnTo>
                        <a:pt x="107" y="146"/>
                      </a:lnTo>
                      <a:lnTo>
                        <a:pt x="113" y="143"/>
                      </a:lnTo>
                      <a:lnTo>
                        <a:pt x="120" y="139"/>
                      </a:lnTo>
                      <a:lnTo>
                        <a:pt x="125" y="135"/>
                      </a:lnTo>
                      <a:lnTo>
                        <a:pt x="130" y="129"/>
                      </a:lnTo>
                      <a:lnTo>
                        <a:pt x="135" y="124"/>
                      </a:lnTo>
                      <a:lnTo>
                        <a:pt x="140" y="119"/>
                      </a:lnTo>
                      <a:lnTo>
                        <a:pt x="144" y="112"/>
                      </a:lnTo>
                      <a:lnTo>
                        <a:pt x="147" y="106"/>
                      </a:lnTo>
                      <a:lnTo>
                        <a:pt x="149" y="98"/>
                      </a:lnTo>
                      <a:lnTo>
                        <a:pt x="151" y="91"/>
                      </a:lnTo>
                      <a:lnTo>
                        <a:pt x="153" y="84"/>
                      </a:lnTo>
                      <a:lnTo>
                        <a:pt x="153" y="76"/>
                      </a:lnTo>
                      <a:close/>
                      <a:moveTo>
                        <a:pt x="114" y="76"/>
                      </a:moveTo>
                      <a:lnTo>
                        <a:pt x="114" y="84"/>
                      </a:lnTo>
                      <a:lnTo>
                        <a:pt x="112" y="91"/>
                      </a:lnTo>
                      <a:lnTo>
                        <a:pt x="108" y="97"/>
                      </a:lnTo>
                      <a:lnTo>
                        <a:pt x="104" y="103"/>
                      </a:lnTo>
                      <a:lnTo>
                        <a:pt x="98" y="107"/>
                      </a:lnTo>
                      <a:lnTo>
                        <a:pt x="92" y="111"/>
                      </a:lnTo>
                      <a:lnTo>
                        <a:pt x="84" y="113"/>
                      </a:lnTo>
                      <a:lnTo>
                        <a:pt x="77" y="114"/>
                      </a:lnTo>
                      <a:lnTo>
                        <a:pt x="69" y="113"/>
                      </a:lnTo>
                      <a:lnTo>
                        <a:pt x="62" y="111"/>
                      </a:lnTo>
                      <a:lnTo>
                        <a:pt x="56" y="107"/>
                      </a:lnTo>
                      <a:lnTo>
                        <a:pt x="50" y="103"/>
                      </a:lnTo>
                      <a:lnTo>
                        <a:pt x="45" y="97"/>
                      </a:lnTo>
                      <a:lnTo>
                        <a:pt x="42" y="91"/>
                      </a:lnTo>
                      <a:lnTo>
                        <a:pt x="40" y="84"/>
                      </a:lnTo>
                      <a:lnTo>
                        <a:pt x="39" y="76"/>
                      </a:lnTo>
                      <a:lnTo>
                        <a:pt x="40" y="69"/>
                      </a:lnTo>
                      <a:lnTo>
                        <a:pt x="42" y="61"/>
                      </a:lnTo>
                      <a:lnTo>
                        <a:pt x="45" y="55"/>
                      </a:lnTo>
                      <a:lnTo>
                        <a:pt x="50" y="49"/>
                      </a:lnTo>
                      <a:lnTo>
                        <a:pt x="56" y="44"/>
                      </a:lnTo>
                      <a:lnTo>
                        <a:pt x="62" y="41"/>
                      </a:lnTo>
                      <a:lnTo>
                        <a:pt x="69" y="39"/>
                      </a:lnTo>
                      <a:lnTo>
                        <a:pt x="77" y="38"/>
                      </a:lnTo>
                      <a:lnTo>
                        <a:pt x="84" y="39"/>
                      </a:lnTo>
                      <a:lnTo>
                        <a:pt x="92" y="41"/>
                      </a:lnTo>
                      <a:lnTo>
                        <a:pt x="98" y="44"/>
                      </a:lnTo>
                      <a:lnTo>
                        <a:pt x="104" y="49"/>
                      </a:lnTo>
                      <a:lnTo>
                        <a:pt x="108" y="55"/>
                      </a:lnTo>
                      <a:lnTo>
                        <a:pt x="112" y="61"/>
                      </a:lnTo>
                      <a:lnTo>
                        <a:pt x="114" y="69"/>
                      </a:lnTo>
                      <a:lnTo>
                        <a:pt x="114" y="76"/>
                      </a:lnTo>
                      <a:close/>
                    </a:path>
                  </a:pathLst>
                </a:custGeom>
                <a:solidFill>
                  <a:srgbClr val="E8F4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1" name="Freeform 8197">
                  <a:extLst>
                    <a:ext uri="{FF2B5EF4-FFF2-40B4-BE49-F238E27FC236}">
                      <a16:creationId xmlns:a16="http://schemas.microsoft.com/office/drawing/2014/main" xmlns="" id="{6C7EF4FC-9B80-45FD-B00E-C29AC20B4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" y="1472"/>
                  <a:ext cx="11" cy="11"/>
                </a:xfrm>
                <a:custGeom>
                  <a:avLst/>
                  <a:gdLst>
                    <a:gd name="T0" fmla="*/ 114 w 114"/>
                    <a:gd name="T1" fmla="*/ 57 h 113"/>
                    <a:gd name="T2" fmla="*/ 114 w 114"/>
                    <a:gd name="T3" fmla="*/ 51 h 113"/>
                    <a:gd name="T4" fmla="*/ 113 w 114"/>
                    <a:gd name="T5" fmla="*/ 45 h 113"/>
                    <a:gd name="T6" fmla="*/ 112 w 114"/>
                    <a:gd name="T7" fmla="*/ 40 h 113"/>
                    <a:gd name="T8" fmla="*/ 110 w 114"/>
                    <a:gd name="T9" fmla="*/ 35 h 113"/>
                    <a:gd name="T10" fmla="*/ 105 w 114"/>
                    <a:gd name="T11" fmla="*/ 25 h 113"/>
                    <a:gd name="T12" fmla="*/ 98 w 114"/>
                    <a:gd name="T13" fmla="*/ 17 h 113"/>
                    <a:gd name="T14" fmla="*/ 90 w 114"/>
                    <a:gd name="T15" fmla="*/ 10 h 113"/>
                    <a:gd name="T16" fmla="*/ 80 w 114"/>
                    <a:gd name="T17" fmla="*/ 5 h 113"/>
                    <a:gd name="T18" fmla="*/ 75 w 114"/>
                    <a:gd name="T19" fmla="*/ 3 h 113"/>
                    <a:gd name="T20" fmla="*/ 70 w 114"/>
                    <a:gd name="T21" fmla="*/ 1 h 113"/>
                    <a:gd name="T22" fmla="*/ 63 w 114"/>
                    <a:gd name="T23" fmla="*/ 1 h 113"/>
                    <a:gd name="T24" fmla="*/ 58 w 114"/>
                    <a:gd name="T25" fmla="*/ 0 h 113"/>
                    <a:gd name="T26" fmla="*/ 52 w 114"/>
                    <a:gd name="T27" fmla="*/ 1 h 113"/>
                    <a:gd name="T28" fmla="*/ 46 w 114"/>
                    <a:gd name="T29" fmla="*/ 1 h 113"/>
                    <a:gd name="T30" fmla="*/ 41 w 114"/>
                    <a:gd name="T31" fmla="*/ 3 h 113"/>
                    <a:gd name="T32" fmla="*/ 36 w 114"/>
                    <a:gd name="T33" fmla="*/ 5 h 113"/>
                    <a:gd name="T34" fmla="*/ 26 w 114"/>
                    <a:gd name="T35" fmla="*/ 10 h 113"/>
                    <a:gd name="T36" fmla="*/ 17 w 114"/>
                    <a:gd name="T37" fmla="*/ 17 h 113"/>
                    <a:gd name="T38" fmla="*/ 10 w 114"/>
                    <a:gd name="T39" fmla="*/ 25 h 113"/>
                    <a:gd name="T40" fmla="*/ 5 w 114"/>
                    <a:gd name="T41" fmla="*/ 35 h 113"/>
                    <a:gd name="T42" fmla="*/ 4 w 114"/>
                    <a:gd name="T43" fmla="*/ 40 h 113"/>
                    <a:gd name="T44" fmla="*/ 1 w 114"/>
                    <a:gd name="T45" fmla="*/ 45 h 113"/>
                    <a:gd name="T46" fmla="*/ 1 w 114"/>
                    <a:gd name="T47" fmla="*/ 51 h 113"/>
                    <a:gd name="T48" fmla="*/ 0 w 114"/>
                    <a:gd name="T49" fmla="*/ 57 h 113"/>
                    <a:gd name="T50" fmla="*/ 1 w 114"/>
                    <a:gd name="T51" fmla="*/ 62 h 113"/>
                    <a:gd name="T52" fmla="*/ 1 w 114"/>
                    <a:gd name="T53" fmla="*/ 69 h 113"/>
                    <a:gd name="T54" fmla="*/ 4 w 114"/>
                    <a:gd name="T55" fmla="*/ 74 h 113"/>
                    <a:gd name="T56" fmla="*/ 5 w 114"/>
                    <a:gd name="T57" fmla="*/ 79 h 113"/>
                    <a:gd name="T58" fmla="*/ 8 w 114"/>
                    <a:gd name="T59" fmla="*/ 84 h 113"/>
                    <a:gd name="T60" fmla="*/ 10 w 114"/>
                    <a:gd name="T61" fmla="*/ 89 h 113"/>
                    <a:gd name="T62" fmla="*/ 13 w 114"/>
                    <a:gd name="T63" fmla="*/ 93 h 113"/>
                    <a:gd name="T64" fmla="*/ 17 w 114"/>
                    <a:gd name="T65" fmla="*/ 98 h 113"/>
                    <a:gd name="T66" fmla="*/ 22 w 114"/>
                    <a:gd name="T67" fmla="*/ 101 h 113"/>
                    <a:gd name="T68" fmla="*/ 26 w 114"/>
                    <a:gd name="T69" fmla="*/ 104 h 113"/>
                    <a:gd name="T70" fmla="*/ 30 w 114"/>
                    <a:gd name="T71" fmla="*/ 107 h 113"/>
                    <a:gd name="T72" fmla="*/ 36 w 114"/>
                    <a:gd name="T73" fmla="*/ 109 h 113"/>
                    <a:gd name="T74" fmla="*/ 41 w 114"/>
                    <a:gd name="T75" fmla="*/ 111 h 113"/>
                    <a:gd name="T76" fmla="*/ 46 w 114"/>
                    <a:gd name="T77" fmla="*/ 112 h 113"/>
                    <a:gd name="T78" fmla="*/ 52 w 114"/>
                    <a:gd name="T79" fmla="*/ 113 h 113"/>
                    <a:gd name="T80" fmla="*/ 58 w 114"/>
                    <a:gd name="T81" fmla="*/ 113 h 113"/>
                    <a:gd name="T82" fmla="*/ 63 w 114"/>
                    <a:gd name="T83" fmla="*/ 113 h 113"/>
                    <a:gd name="T84" fmla="*/ 70 w 114"/>
                    <a:gd name="T85" fmla="*/ 112 h 113"/>
                    <a:gd name="T86" fmla="*/ 75 w 114"/>
                    <a:gd name="T87" fmla="*/ 111 h 113"/>
                    <a:gd name="T88" fmla="*/ 80 w 114"/>
                    <a:gd name="T89" fmla="*/ 109 h 113"/>
                    <a:gd name="T90" fmla="*/ 90 w 114"/>
                    <a:gd name="T91" fmla="*/ 104 h 113"/>
                    <a:gd name="T92" fmla="*/ 98 w 114"/>
                    <a:gd name="T93" fmla="*/ 98 h 113"/>
                    <a:gd name="T94" fmla="*/ 105 w 114"/>
                    <a:gd name="T95" fmla="*/ 89 h 113"/>
                    <a:gd name="T96" fmla="*/ 110 w 114"/>
                    <a:gd name="T97" fmla="*/ 79 h 113"/>
                    <a:gd name="T98" fmla="*/ 112 w 114"/>
                    <a:gd name="T99" fmla="*/ 74 h 113"/>
                    <a:gd name="T100" fmla="*/ 113 w 114"/>
                    <a:gd name="T101" fmla="*/ 69 h 113"/>
                    <a:gd name="T102" fmla="*/ 114 w 114"/>
                    <a:gd name="T103" fmla="*/ 62 h 113"/>
                    <a:gd name="T104" fmla="*/ 114 w 114"/>
                    <a:gd name="T105" fmla="*/ 5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113">
                      <a:moveTo>
                        <a:pt x="114" y="57"/>
                      </a:moveTo>
                      <a:lnTo>
                        <a:pt x="114" y="51"/>
                      </a:lnTo>
                      <a:lnTo>
                        <a:pt x="113" y="45"/>
                      </a:lnTo>
                      <a:lnTo>
                        <a:pt x="112" y="40"/>
                      </a:lnTo>
                      <a:lnTo>
                        <a:pt x="110" y="35"/>
                      </a:lnTo>
                      <a:lnTo>
                        <a:pt x="105" y="25"/>
                      </a:lnTo>
                      <a:lnTo>
                        <a:pt x="98" y="17"/>
                      </a:lnTo>
                      <a:lnTo>
                        <a:pt x="90" y="10"/>
                      </a:lnTo>
                      <a:lnTo>
                        <a:pt x="80" y="5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3" y="1"/>
                      </a:lnTo>
                      <a:lnTo>
                        <a:pt x="58" y="0"/>
                      </a:lnTo>
                      <a:lnTo>
                        <a:pt x="52" y="1"/>
                      </a:lnTo>
                      <a:lnTo>
                        <a:pt x="46" y="1"/>
                      </a:lnTo>
                      <a:lnTo>
                        <a:pt x="41" y="3"/>
                      </a:lnTo>
                      <a:lnTo>
                        <a:pt x="36" y="5"/>
                      </a:lnTo>
                      <a:lnTo>
                        <a:pt x="26" y="10"/>
                      </a:lnTo>
                      <a:lnTo>
                        <a:pt x="17" y="17"/>
                      </a:lnTo>
                      <a:lnTo>
                        <a:pt x="10" y="25"/>
                      </a:lnTo>
                      <a:lnTo>
                        <a:pt x="5" y="35"/>
                      </a:lnTo>
                      <a:lnTo>
                        <a:pt x="4" y="40"/>
                      </a:lnTo>
                      <a:lnTo>
                        <a:pt x="1" y="45"/>
                      </a:lnTo>
                      <a:lnTo>
                        <a:pt x="1" y="51"/>
                      </a:lnTo>
                      <a:lnTo>
                        <a:pt x="0" y="57"/>
                      </a:lnTo>
                      <a:lnTo>
                        <a:pt x="1" y="62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5" y="79"/>
                      </a:lnTo>
                      <a:lnTo>
                        <a:pt x="8" y="84"/>
                      </a:lnTo>
                      <a:lnTo>
                        <a:pt x="10" y="89"/>
                      </a:lnTo>
                      <a:lnTo>
                        <a:pt x="13" y="93"/>
                      </a:lnTo>
                      <a:lnTo>
                        <a:pt x="17" y="98"/>
                      </a:lnTo>
                      <a:lnTo>
                        <a:pt x="22" y="101"/>
                      </a:lnTo>
                      <a:lnTo>
                        <a:pt x="26" y="104"/>
                      </a:lnTo>
                      <a:lnTo>
                        <a:pt x="30" y="107"/>
                      </a:lnTo>
                      <a:lnTo>
                        <a:pt x="36" y="109"/>
                      </a:lnTo>
                      <a:lnTo>
                        <a:pt x="41" y="111"/>
                      </a:lnTo>
                      <a:lnTo>
                        <a:pt x="46" y="112"/>
                      </a:lnTo>
                      <a:lnTo>
                        <a:pt x="52" y="113"/>
                      </a:lnTo>
                      <a:lnTo>
                        <a:pt x="58" y="113"/>
                      </a:lnTo>
                      <a:lnTo>
                        <a:pt x="63" y="113"/>
                      </a:lnTo>
                      <a:lnTo>
                        <a:pt x="70" y="112"/>
                      </a:lnTo>
                      <a:lnTo>
                        <a:pt x="75" y="111"/>
                      </a:lnTo>
                      <a:lnTo>
                        <a:pt x="80" y="109"/>
                      </a:lnTo>
                      <a:lnTo>
                        <a:pt x="90" y="104"/>
                      </a:lnTo>
                      <a:lnTo>
                        <a:pt x="98" y="98"/>
                      </a:lnTo>
                      <a:lnTo>
                        <a:pt x="105" y="89"/>
                      </a:lnTo>
                      <a:lnTo>
                        <a:pt x="110" y="79"/>
                      </a:lnTo>
                      <a:lnTo>
                        <a:pt x="112" y="74"/>
                      </a:lnTo>
                      <a:lnTo>
                        <a:pt x="113" y="69"/>
                      </a:lnTo>
                      <a:lnTo>
                        <a:pt x="114" y="62"/>
                      </a:lnTo>
                      <a:lnTo>
                        <a:pt x="114" y="57"/>
                      </a:lnTo>
                      <a:close/>
                    </a:path>
                  </a:pathLst>
                </a:custGeom>
                <a:solidFill>
                  <a:srgbClr val="F0F8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2" name="Freeform 8198">
                  <a:extLst>
                    <a:ext uri="{FF2B5EF4-FFF2-40B4-BE49-F238E27FC236}">
                      <a16:creationId xmlns:a16="http://schemas.microsoft.com/office/drawing/2014/main" xmlns="" id="{B3F95A0B-6AA1-4047-8979-C7D0D33DD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" y="1474"/>
                  <a:ext cx="7" cy="7"/>
                </a:xfrm>
                <a:custGeom>
                  <a:avLst/>
                  <a:gdLst>
                    <a:gd name="T0" fmla="*/ 75 w 75"/>
                    <a:gd name="T1" fmla="*/ 38 h 76"/>
                    <a:gd name="T2" fmla="*/ 75 w 75"/>
                    <a:gd name="T3" fmla="*/ 31 h 76"/>
                    <a:gd name="T4" fmla="*/ 73 w 75"/>
                    <a:gd name="T5" fmla="*/ 23 h 76"/>
                    <a:gd name="T6" fmla="*/ 69 w 75"/>
                    <a:gd name="T7" fmla="*/ 17 h 76"/>
                    <a:gd name="T8" fmla="*/ 65 w 75"/>
                    <a:gd name="T9" fmla="*/ 11 h 76"/>
                    <a:gd name="T10" fmla="*/ 59 w 75"/>
                    <a:gd name="T11" fmla="*/ 6 h 76"/>
                    <a:gd name="T12" fmla="*/ 53 w 75"/>
                    <a:gd name="T13" fmla="*/ 3 h 76"/>
                    <a:gd name="T14" fmla="*/ 45 w 75"/>
                    <a:gd name="T15" fmla="*/ 1 h 76"/>
                    <a:gd name="T16" fmla="*/ 38 w 75"/>
                    <a:gd name="T17" fmla="*/ 0 h 76"/>
                    <a:gd name="T18" fmla="*/ 30 w 75"/>
                    <a:gd name="T19" fmla="*/ 1 h 76"/>
                    <a:gd name="T20" fmla="*/ 23 w 75"/>
                    <a:gd name="T21" fmla="*/ 3 h 76"/>
                    <a:gd name="T22" fmla="*/ 17 w 75"/>
                    <a:gd name="T23" fmla="*/ 6 h 76"/>
                    <a:gd name="T24" fmla="*/ 11 w 75"/>
                    <a:gd name="T25" fmla="*/ 11 h 76"/>
                    <a:gd name="T26" fmla="*/ 6 w 75"/>
                    <a:gd name="T27" fmla="*/ 17 h 76"/>
                    <a:gd name="T28" fmla="*/ 3 w 75"/>
                    <a:gd name="T29" fmla="*/ 23 h 76"/>
                    <a:gd name="T30" fmla="*/ 1 w 75"/>
                    <a:gd name="T31" fmla="*/ 31 h 76"/>
                    <a:gd name="T32" fmla="*/ 0 w 75"/>
                    <a:gd name="T33" fmla="*/ 38 h 76"/>
                    <a:gd name="T34" fmla="*/ 1 w 75"/>
                    <a:gd name="T35" fmla="*/ 46 h 76"/>
                    <a:gd name="T36" fmla="*/ 3 w 75"/>
                    <a:gd name="T37" fmla="*/ 53 h 76"/>
                    <a:gd name="T38" fmla="*/ 6 w 75"/>
                    <a:gd name="T39" fmla="*/ 59 h 76"/>
                    <a:gd name="T40" fmla="*/ 11 w 75"/>
                    <a:gd name="T41" fmla="*/ 65 h 76"/>
                    <a:gd name="T42" fmla="*/ 17 w 75"/>
                    <a:gd name="T43" fmla="*/ 69 h 76"/>
                    <a:gd name="T44" fmla="*/ 23 w 75"/>
                    <a:gd name="T45" fmla="*/ 73 h 76"/>
                    <a:gd name="T46" fmla="*/ 30 w 75"/>
                    <a:gd name="T47" fmla="*/ 75 h 76"/>
                    <a:gd name="T48" fmla="*/ 38 w 75"/>
                    <a:gd name="T49" fmla="*/ 76 h 76"/>
                    <a:gd name="T50" fmla="*/ 45 w 75"/>
                    <a:gd name="T51" fmla="*/ 75 h 76"/>
                    <a:gd name="T52" fmla="*/ 53 w 75"/>
                    <a:gd name="T53" fmla="*/ 73 h 76"/>
                    <a:gd name="T54" fmla="*/ 59 w 75"/>
                    <a:gd name="T55" fmla="*/ 69 h 76"/>
                    <a:gd name="T56" fmla="*/ 65 w 75"/>
                    <a:gd name="T57" fmla="*/ 65 h 76"/>
                    <a:gd name="T58" fmla="*/ 69 w 75"/>
                    <a:gd name="T59" fmla="*/ 59 h 76"/>
                    <a:gd name="T60" fmla="*/ 73 w 75"/>
                    <a:gd name="T61" fmla="*/ 53 h 76"/>
                    <a:gd name="T62" fmla="*/ 75 w 75"/>
                    <a:gd name="T63" fmla="*/ 46 h 76"/>
                    <a:gd name="T64" fmla="*/ 75 w 75"/>
                    <a:gd name="T65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76">
                      <a:moveTo>
                        <a:pt x="75" y="38"/>
                      </a:moveTo>
                      <a:lnTo>
                        <a:pt x="75" y="31"/>
                      </a:lnTo>
                      <a:lnTo>
                        <a:pt x="73" y="23"/>
                      </a:lnTo>
                      <a:lnTo>
                        <a:pt x="69" y="17"/>
                      </a:lnTo>
                      <a:lnTo>
                        <a:pt x="65" y="11"/>
                      </a:lnTo>
                      <a:lnTo>
                        <a:pt x="59" y="6"/>
                      </a:lnTo>
                      <a:lnTo>
                        <a:pt x="53" y="3"/>
                      </a:lnTo>
                      <a:lnTo>
                        <a:pt x="45" y="1"/>
                      </a:lnTo>
                      <a:lnTo>
                        <a:pt x="38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9"/>
                      </a:lnTo>
                      <a:lnTo>
                        <a:pt x="23" y="73"/>
                      </a:lnTo>
                      <a:lnTo>
                        <a:pt x="30" y="75"/>
                      </a:lnTo>
                      <a:lnTo>
                        <a:pt x="38" y="76"/>
                      </a:lnTo>
                      <a:lnTo>
                        <a:pt x="45" y="75"/>
                      </a:lnTo>
                      <a:lnTo>
                        <a:pt x="53" y="73"/>
                      </a:lnTo>
                      <a:lnTo>
                        <a:pt x="59" y="69"/>
                      </a:lnTo>
                      <a:lnTo>
                        <a:pt x="65" y="65"/>
                      </a:lnTo>
                      <a:lnTo>
                        <a:pt x="69" y="59"/>
                      </a:lnTo>
                      <a:lnTo>
                        <a:pt x="73" y="53"/>
                      </a:lnTo>
                      <a:lnTo>
                        <a:pt x="75" y="46"/>
                      </a:lnTo>
                      <a:lnTo>
                        <a:pt x="75" y="38"/>
                      </a:lnTo>
                      <a:close/>
                    </a:path>
                  </a:pathLst>
                </a:custGeom>
                <a:solidFill>
                  <a:srgbClr val="F7F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3" name="Freeform 8199">
                  <a:extLst>
                    <a:ext uri="{FF2B5EF4-FFF2-40B4-BE49-F238E27FC236}">
                      <a16:creationId xmlns:a16="http://schemas.microsoft.com/office/drawing/2014/main" xmlns="" id="{8D103B5A-9C0B-435F-B803-43B911175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" y="1476"/>
                  <a:ext cx="4" cy="4"/>
                </a:xfrm>
                <a:custGeom>
                  <a:avLst/>
                  <a:gdLst>
                    <a:gd name="T0" fmla="*/ 38 w 38"/>
                    <a:gd name="T1" fmla="*/ 19 h 38"/>
                    <a:gd name="T2" fmla="*/ 37 w 38"/>
                    <a:gd name="T3" fmla="*/ 15 h 38"/>
                    <a:gd name="T4" fmla="*/ 36 w 38"/>
                    <a:gd name="T5" fmla="*/ 12 h 38"/>
                    <a:gd name="T6" fmla="*/ 35 w 38"/>
                    <a:gd name="T7" fmla="*/ 8 h 38"/>
                    <a:gd name="T8" fmla="*/ 32 w 38"/>
                    <a:gd name="T9" fmla="*/ 5 h 38"/>
                    <a:gd name="T10" fmla="*/ 30 w 38"/>
                    <a:gd name="T11" fmla="*/ 3 h 38"/>
                    <a:gd name="T12" fmla="*/ 26 w 38"/>
                    <a:gd name="T13" fmla="*/ 1 h 38"/>
                    <a:gd name="T14" fmla="*/ 22 w 38"/>
                    <a:gd name="T15" fmla="*/ 0 h 38"/>
                    <a:gd name="T16" fmla="*/ 19 w 38"/>
                    <a:gd name="T17" fmla="*/ 0 h 38"/>
                    <a:gd name="T18" fmla="*/ 15 w 38"/>
                    <a:gd name="T19" fmla="*/ 0 h 38"/>
                    <a:gd name="T20" fmla="*/ 11 w 38"/>
                    <a:gd name="T21" fmla="*/ 1 h 38"/>
                    <a:gd name="T22" fmla="*/ 8 w 38"/>
                    <a:gd name="T23" fmla="*/ 3 h 38"/>
                    <a:gd name="T24" fmla="*/ 5 w 38"/>
                    <a:gd name="T25" fmla="*/ 5 h 38"/>
                    <a:gd name="T26" fmla="*/ 3 w 38"/>
                    <a:gd name="T27" fmla="*/ 8 h 38"/>
                    <a:gd name="T28" fmla="*/ 1 w 38"/>
                    <a:gd name="T29" fmla="*/ 12 h 38"/>
                    <a:gd name="T30" fmla="*/ 0 w 38"/>
                    <a:gd name="T31" fmla="*/ 15 h 38"/>
                    <a:gd name="T32" fmla="*/ 0 w 38"/>
                    <a:gd name="T33" fmla="*/ 19 h 38"/>
                    <a:gd name="T34" fmla="*/ 0 w 38"/>
                    <a:gd name="T35" fmla="*/ 22 h 38"/>
                    <a:gd name="T36" fmla="*/ 1 w 38"/>
                    <a:gd name="T37" fmla="*/ 27 h 38"/>
                    <a:gd name="T38" fmla="*/ 3 w 38"/>
                    <a:gd name="T39" fmla="*/ 30 h 38"/>
                    <a:gd name="T40" fmla="*/ 5 w 38"/>
                    <a:gd name="T41" fmla="*/ 33 h 38"/>
                    <a:gd name="T42" fmla="*/ 8 w 38"/>
                    <a:gd name="T43" fmla="*/ 35 h 38"/>
                    <a:gd name="T44" fmla="*/ 11 w 38"/>
                    <a:gd name="T45" fmla="*/ 36 h 38"/>
                    <a:gd name="T46" fmla="*/ 15 w 38"/>
                    <a:gd name="T47" fmla="*/ 37 h 38"/>
                    <a:gd name="T48" fmla="*/ 19 w 38"/>
                    <a:gd name="T49" fmla="*/ 38 h 38"/>
                    <a:gd name="T50" fmla="*/ 22 w 38"/>
                    <a:gd name="T51" fmla="*/ 37 h 38"/>
                    <a:gd name="T52" fmla="*/ 26 w 38"/>
                    <a:gd name="T53" fmla="*/ 36 h 38"/>
                    <a:gd name="T54" fmla="*/ 30 w 38"/>
                    <a:gd name="T55" fmla="*/ 35 h 38"/>
                    <a:gd name="T56" fmla="*/ 32 w 38"/>
                    <a:gd name="T57" fmla="*/ 33 h 38"/>
                    <a:gd name="T58" fmla="*/ 35 w 38"/>
                    <a:gd name="T59" fmla="*/ 30 h 38"/>
                    <a:gd name="T60" fmla="*/ 36 w 38"/>
                    <a:gd name="T61" fmla="*/ 27 h 38"/>
                    <a:gd name="T62" fmla="*/ 37 w 38"/>
                    <a:gd name="T63" fmla="*/ 22 h 38"/>
                    <a:gd name="T64" fmla="*/ 38 w 38"/>
                    <a:gd name="T65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lnTo>
                        <a:pt x="37" y="15"/>
                      </a:lnTo>
                      <a:lnTo>
                        <a:pt x="36" y="12"/>
                      </a:lnTo>
                      <a:lnTo>
                        <a:pt x="35" y="8"/>
                      </a:lnTo>
                      <a:lnTo>
                        <a:pt x="32" y="5"/>
                      </a:lnTo>
                      <a:lnTo>
                        <a:pt x="30" y="3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5"/>
                      </a:lnTo>
                      <a:lnTo>
                        <a:pt x="11" y="36"/>
                      </a:lnTo>
                      <a:lnTo>
                        <a:pt x="15" y="37"/>
                      </a:lnTo>
                      <a:lnTo>
                        <a:pt x="19" y="38"/>
                      </a:lnTo>
                      <a:lnTo>
                        <a:pt x="22" y="37"/>
                      </a:lnTo>
                      <a:lnTo>
                        <a:pt x="26" y="36"/>
                      </a:lnTo>
                      <a:lnTo>
                        <a:pt x="30" y="35"/>
                      </a:lnTo>
                      <a:lnTo>
                        <a:pt x="32" y="33"/>
                      </a:lnTo>
                      <a:lnTo>
                        <a:pt x="35" y="30"/>
                      </a:lnTo>
                      <a:lnTo>
                        <a:pt x="36" y="27"/>
                      </a:lnTo>
                      <a:lnTo>
                        <a:pt x="37" y="22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4" name="Freeform 8200">
                  <a:extLst>
                    <a:ext uri="{FF2B5EF4-FFF2-40B4-BE49-F238E27FC236}">
                      <a16:creationId xmlns:a16="http://schemas.microsoft.com/office/drawing/2014/main" xmlns="" id="{C77CC621-00D0-4745-BB8E-67AC5A7D9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" y="1751"/>
                  <a:ext cx="21" cy="32"/>
                </a:xfrm>
                <a:custGeom>
                  <a:avLst/>
                  <a:gdLst>
                    <a:gd name="T0" fmla="*/ 0 w 207"/>
                    <a:gd name="T1" fmla="*/ 28 h 325"/>
                    <a:gd name="T2" fmla="*/ 59 w 207"/>
                    <a:gd name="T3" fmla="*/ 0 h 325"/>
                    <a:gd name="T4" fmla="*/ 207 w 207"/>
                    <a:gd name="T5" fmla="*/ 295 h 325"/>
                    <a:gd name="T6" fmla="*/ 148 w 207"/>
                    <a:gd name="T7" fmla="*/ 325 h 325"/>
                    <a:gd name="T8" fmla="*/ 0 w 207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207" y="295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5" name="Freeform 8201">
                  <a:extLst>
                    <a:ext uri="{FF2B5EF4-FFF2-40B4-BE49-F238E27FC236}">
                      <a16:creationId xmlns:a16="http://schemas.microsoft.com/office/drawing/2014/main" xmlns="" id="{C54877C7-60D6-4292-B15D-0BF8F733E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" y="1739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6" name="Freeform 8202">
                  <a:extLst>
                    <a:ext uri="{FF2B5EF4-FFF2-40B4-BE49-F238E27FC236}">
                      <a16:creationId xmlns:a16="http://schemas.microsoft.com/office/drawing/2014/main" xmlns="" id="{29742614-D5A4-4185-AC4C-78DEDCDE4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" y="1727"/>
                  <a:ext cx="9" cy="9"/>
                </a:xfrm>
                <a:custGeom>
                  <a:avLst/>
                  <a:gdLst>
                    <a:gd name="T0" fmla="*/ 0 w 90"/>
                    <a:gd name="T1" fmla="*/ 30 h 88"/>
                    <a:gd name="T2" fmla="*/ 60 w 90"/>
                    <a:gd name="T3" fmla="*/ 0 h 88"/>
                    <a:gd name="T4" fmla="*/ 90 w 90"/>
                    <a:gd name="T5" fmla="*/ 60 h 88"/>
                    <a:gd name="T6" fmla="*/ 30 w 90"/>
                    <a:gd name="T7" fmla="*/ 88 h 88"/>
                    <a:gd name="T8" fmla="*/ 0 w 90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7" name="Freeform 8203">
                  <a:extLst>
                    <a:ext uri="{FF2B5EF4-FFF2-40B4-BE49-F238E27FC236}">
                      <a16:creationId xmlns:a16="http://schemas.microsoft.com/office/drawing/2014/main" xmlns="" id="{EF1BE7A1-85D9-4B7A-9C28-197ADDF5C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1691"/>
                  <a:ext cx="20" cy="33"/>
                </a:xfrm>
                <a:custGeom>
                  <a:avLst/>
                  <a:gdLst>
                    <a:gd name="T0" fmla="*/ 0 w 208"/>
                    <a:gd name="T1" fmla="*/ 28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8" name="Freeform 8204">
                  <a:extLst>
                    <a:ext uri="{FF2B5EF4-FFF2-40B4-BE49-F238E27FC236}">
                      <a16:creationId xmlns:a16="http://schemas.microsoft.com/office/drawing/2014/main" xmlns="" id="{2D33E272-0DA3-427C-9276-34FDE31D3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" y="1679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29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89" name="Freeform 8205">
                  <a:extLst>
                    <a:ext uri="{FF2B5EF4-FFF2-40B4-BE49-F238E27FC236}">
                      <a16:creationId xmlns:a16="http://schemas.microsoft.com/office/drawing/2014/main" xmlns="" id="{24B4A1C7-0A8E-4335-9B05-FBC41E7EA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" y="1668"/>
                  <a:ext cx="9" cy="8"/>
                </a:xfrm>
                <a:custGeom>
                  <a:avLst/>
                  <a:gdLst>
                    <a:gd name="T0" fmla="*/ 0 w 88"/>
                    <a:gd name="T1" fmla="*/ 30 h 89"/>
                    <a:gd name="T2" fmla="*/ 59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0" name="Freeform 8206">
                  <a:extLst>
                    <a:ext uri="{FF2B5EF4-FFF2-40B4-BE49-F238E27FC236}">
                      <a16:creationId xmlns:a16="http://schemas.microsoft.com/office/drawing/2014/main" xmlns="" id="{214BC4B9-B3B5-4AAD-AFA2-A03DA8128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" y="1632"/>
                  <a:ext cx="21" cy="33"/>
                </a:xfrm>
                <a:custGeom>
                  <a:avLst/>
                  <a:gdLst>
                    <a:gd name="T0" fmla="*/ 0 w 207"/>
                    <a:gd name="T1" fmla="*/ 28 h 325"/>
                    <a:gd name="T2" fmla="*/ 59 w 207"/>
                    <a:gd name="T3" fmla="*/ 0 h 325"/>
                    <a:gd name="T4" fmla="*/ 207 w 207"/>
                    <a:gd name="T5" fmla="*/ 296 h 325"/>
                    <a:gd name="T6" fmla="*/ 148 w 207"/>
                    <a:gd name="T7" fmla="*/ 325 h 325"/>
                    <a:gd name="T8" fmla="*/ 0 w 207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5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1" name="Freeform 8207">
                  <a:extLst>
                    <a:ext uri="{FF2B5EF4-FFF2-40B4-BE49-F238E27FC236}">
                      <a16:creationId xmlns:a16="http://schemas.microsoft.com/office/drawing/2014/main" xmlns="" id="{CE18B5F6-5B3C-4EF5-B331-645F0B8B6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" y="1620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2" name="Freeform 8208">
                  <a:extLst>
                    <a:ext uri="{FF2B5EF4-FFF2-40B4-BE49-F238E27FC236}">
                      <a16:creationId xmlns:a16="http://schemas.microsoft.com/office/drawing/2014/main" xmlns="" id="{2025D3BC-230C-4303-A494-5490BE7D8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" y="1608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60 w 89"/>
                    <a:gd name="T3" fmla="*/ 0 h 89"/>
                    <a:gd name="T4" fmla="*/ 89 w 89"/>
                    <a:gd name="T5" fmla="*/ 60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9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3" name="Freeform 8209">
                  <a:extLst>
                    <a:ext uri="{FF2B5EF4-FFF2-40B4-BE49-F238E27FC236}">
                      <a16:creationId xmlns:a16="http://schemas.microsoft.com/office/drawing/2014/main" xmlns="" id="{FB475C14-B2B3-4AAF-B9A7-9F8F71E68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1573"/>
                  <a:ext cx="21" cy="32"/>
                </a:xfrm>
                <a:custGeom>
                  <a:avLst/>
                  <a:gdLst>
                    <a:gd name="T0" fmla="*/ 0 w 208"/>
                    <a:gd name="T1" fmla="*/ 30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9 w 208"/>
                    <a:gd name="T7" fmla="*/ 325 h 325"/>
                    <a:gd name="T8" fmla="*/ 0 w 208"/>
                    <a:gd name="T9" fmla="*/ 30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4" name="Freeform 8210">
                  <a:extLst>
                    <a:ext uri="{FF2B5EF4-FFF2-40B4-BE49-F238E27FC236}">
                      <a16:creationId xmlns:a16="http://schemas.microsoft.com/office/drawing/2014/main" xmlns="" id="{51F3188A-25D2-409C-BFFA-2C1D6F09A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" y="1561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8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8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5" name="Freeform 8211">
                  <a:extLst>
                    <a:ext uri="{FF2B5EF4-FFF2-40B4-BE49-F238E27FC236}">
                      <a16:creationId xmlns:a16="http://schemas.microsoft.com/office/drawing/2014/main" xmlns="" id="{6DADF059-CACB-43C8-BC67-D894B01E7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1549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8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6" name="Freeform 8212">
                  <a:extLst>
                    <a:ext uri="{FF2B5EF4-FFF2-40B4-BE49-F238E27FC236}">
                      <a16:creationId xmlns:a16="http://schemas.microsoft.com/office/drawing/2014/main" xmlns="" id="{6229237E-1009-4428-B2F7-C1928C101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" y="1513"/>
                  <a:ext cx="20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7" name="Freeform 8213">
                  <a:extLst>
                    <a:ext uri="{FF2B5EF4-FFF2-40B4-BE49-F238E27FC236}">
                      <a16:creationId xmlns:a16="http://schemas.microsoft.com/office/drawing/2014/main" xmlns="" id="{20D68666-FB22-4AC4-A835-CA28302BF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" y="1502"/>
                  <a:ext cx="8" cy="9"/>
                </a:xfrm>
                <a:custGeom>
                  <a:avLst/>
                  <a:gdLst>
                    <a:gd name="T0" fmla="*/ 0 w 89"/>
                    <a:gd name="T1" fmla="*/ 28 h 88"/>
                    <a:gd name="T2" fmla="*/ 60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8" name="Freeform 8214">
                  <a:extLst>
                    <a:ext uri="{FF2B5EF4-FFF2-40B4-BE49-F238E27FC236}">
                      <a16:creationId xmlns:a16="http://schemas.microsoft.com/office/drawing/2014/main" xmlns="" id="{D77FEC9B-CE0D-4596-9F2B-85E94BCC8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" y="1490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799" name="Freeform 8215">
                  <a:extLst>
                    <a:ext uri="{FF2B5EF4-FFF2-40B4-BE49-F238E27FC236}">
                      <a16:creationId xmlns:a16="http://schemas.microsoft.com/office/drawing/2014/main" xmlns="" id="{DECA71A6-85B8-4DF0-B196-528F84742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" y="1454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6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0" name="Freeform 8216">
                  <a:extLst>
                    <a:ext uri="{FF2B5EF4-FFF2-40B4-BE49-F238E27FC236}">
                      <a16:creationId xmlns:a16="http://schemas.microsoft.com/office/drawing/2014/main" xmlns="" id="{2E6393E6-2F50-40BB-B453-9847E5F59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" y="1442"/>
                  <a:ext cx="9" cy="9"/>
                </a:xfrm>
                <a:custGeom>
                  <a:avLst/>
                  <a:gdLst>
                    <a:gd name="T0" fmla="*/ 0 w 89"/>
                    <a:gd name="T1" fmla="*/ 28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1" name="Freeform 8217">
                  <a:extLst>
                    <a:ext uri="{FF2B5EF4-FFF2-40B4-BE49-F238E27FC236}">
                      <a16:creationId xmlns:a16="http://schemas.microsoft.com/office/drawing/2014/main" xmlns="" id="{9C7B9076-7998-4F47-A16F-D8EDCBFD7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" y="1430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9 w 88"/>
                    <a:gd name="T3" fmla="*/ 0 h 89"/>
                    <a:gd name="T4" fmla="*/ 88 w 88"/>
                    <a:gd name="T5" fmla="*/ 59 h 89"/>
                    <a:gd name="T6" fmla="*/ 30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30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2" name="Freeform 8218">
                  <a:extLst>
                    <a:ext uri="{FF2B5EF4-FFF2-40B4-BE49-F238E27FC236}">
                      <a16:creationId xmlns:a16="http://schemas.microsoft.com/office/drawing/2014/main" xmlns="" id="{E2D04012-84F9-482E-B45F-A8751B058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1395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8 w 208"/>
                    <a:gd name="T3" fmla="*/ 0 h 326"/>
                    <a:gd name="T4" fmla="*/ 208 w 208"/>
                    <a:gd name="T5" fmla="*/ 297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8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3" name="Freeform 8219">
                  <a:extLst>
                    <a:ext uri="{FF2B5EF4-FFF2-40B4-BE49-F238E27FC236}">
                      <a16:creationId xmlns:a16="http://schemas.microsoft.com/office/drawing/2014/main" xmlns="" id="{6C923112-E7F1-481A-BCAC-3683A1B32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1383"/>
                  <a:ext cx="9" cy="9"/>
                </a:xfrm>
                <a:custGeom>
                  <a:avLst/>
                  <a:gdLst>
                    <a:gd name="T0" fmla="*/ 0 w 90"/>
                    <a:gd name="T1" fmla="*/ 29 h 88"/>
                    <a:gd name="T2" fmla="*/ 60 w 90"/>
                    <a:gd name="T3" fmla="*/ 0 h 88"/>
                    <a:gd name="T4" fmla="*/ 90 w 90"/>
                    <a:gd name="T5" fmla="*/ 58 h 88"/>
                    <a:gd name="T6" fmla="*/ 30 w 90"/>
                    <a:gd name="T7" fmla="*/ 88 h 88"/>
                    <a:gd name="T8" fmla="*/ 0 w 90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4" name="Freeform 8220">
                  <a:extLst>
                    <a:ext uri="{FF2B5EF4-FFF2-40B4-BE49-F238E27FC236}">
                      <a16:creationId xmlns:a16="http://schemas.microsoft.com/office/drawing/2014/main" xmlns="" id="{B8BD76A8-71A5-4C00-B7BE-3BCF1FA30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" y="1371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8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8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5" name="Freeform 8221">
                  <a:extLst>
                    <a:ext uri="{FF2B5EF4-FFF2-40B4-BE49-F238E27FC236}">
                      <a16:creationId xmlns:a16="http://schemas.microsoft.com/office/drawing/2014/main" xmlns="" id="{E7DC4ADC-B4AC-40F0-B58E-CCF8B70B8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" y="1336"/>
                  <a:ext cx="20" cy="32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7 h 326"/>
                    <a:gd name="T6" fmla="*/ 149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6" name="Freeform 8222">
                  <a:extLst>
                    <a:ext uri="{FF2B5EF4-FFF2-40B4-BE49-F238E27FC236}">
                      <a16:creationId xmlns:a16="http://schemas.microsoft.com/office/drawing/2014/main" xmlns="" id="{1A24B85C-48F3-4C31-9F1A-59576AF9E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" y="1324"/>
                  <a:ext cx="9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7" name="Freeform 8223">
                  <a:extLst>
                    <a:ext uri="{FF2B5EF4-FFF2-40B4-BE49-F238E27FC236}">
                      <a16:creationId xmlns:a16="http://schemas.microsoft.com/office/drawing/2014/main" xmlns="" id="{097668DC-74E7-48A1-BD4F-07039296E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" y="1312"/>
                  <a:ext cx="9" cy="9"/>
                </a:xfrm>
                <a:custGeom>
                  <a:avLst/>
                  <a:gdLst>
                    <a:gd name="T0" fmla="*/ 0 w 89"/>
                    <a:gd name="T1" fmla="*/ 29 h 89"/>
                    <a:gd name="T2" fmla="*/ 60 w 89"/>
                    <a:gd name="T3" fmla="*/ 0 h 89"/>
                    <a:gd name="T4" fmla="*/ 89 w 89"/>
                    <a:gd name="T5" fmla="*/ 59 h 89"/>
                    <a:gd name="T6" fmla="*/ 30 w 89"/>
                    <a:gd name="T7" fmla="*/ 89 h 89"/>
                    <a:gd name="T8" fmla="*/ 0 w 89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89" y="59"/>
                      </a:lnTo>
                      <a:lnTo>
                        <a:pt x="30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8" name="Freeform 8224">
                  <a:extLst>
                    <a:ext uri="{FF2B5EF4-FFF2-40B4-BE49-F238E27FC236}">
                      <a16:creationId xmlns:a16="http://schemas.microsoft.com/office/drawing/2014/main" xmlns="" id="{67621FF7-443E-47E5-8A6F-F4B8B3518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1276"/>
                  <a:ext cx="21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8 w 207"/>
                    <a:gd name="T3" fmla="*/ 0 h 326"/>
                    <a:gd name="T4" fmla="*/ 207 w 207"/>
                    <a:gd name="T5" fmla="*/ 297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7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09" name="Freeform 8225">
                  <a:extLst>
                    <a:ext uri="{FF2B5EF4-FFF2-40B4-BE49-F238E27FC236}">
                      <a16:creationId xmlns:a16="http://schemas.microsoft.com/office/drawing/2014/main" xmlns="" id="{F13FB5CF-1E55-448D-A6E2-081BF73D1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" y="1264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60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0" name="Freeform 8226">
                  <a:extLst>
                    <a:ext uri="{FF2B5EF4-FFF2-40B4-BE49-F238E27FC236}">
                      <a16:creationId xmlns:a16="http://schemas.microsoft.com/office/drawing/2014/main" xmlns="" id="{CDB8828D-9D3F-450C-BAAB-D36A0A811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1253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59 w 89"/>
                    <a:gd name="T3" fmla="*/ 0 h 89"/>
                    <a:gd name="T4" fmla="*/ 89 w 89"/>
                    <a:gd name="T5" fmla="*/ 59 h 89"/>
                    <a:gd name="T6" fmla="*/ 29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59"/>
                      </a:lnTo>
                      <a:lnTo>
                        <a:pt x="29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1" name="Freeform 8227">
                  <a:extLst>
                    <a:ext uri="{FF2B5EF4-FFF2-40B4-BE49-F238E27FC236}">
                      <a16:creationId xmlns:a16="http://schemas.microsoft.com/office/drawing/2014/main" xmlns="" id="{55B90ADB-32D9-46EE-80FB-535C6132B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" y="1217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50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50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2" name="Freeform 8228">
                  <a:extLst>
                    <a:ext uri="{FF2B5EF4-FFF2-40B4-BE49-F238E27FC236}">
                      <a16:creationId xmlns:a16="http://schemas.microsoft.com/office/drawing/2014/main" xmlns="" id="{3313062D-8012-4B46-85A7-3F30CF3FA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" y="1209"/>
                  <a:ext cx="7" cy="5"/>
                </a:xfrm>
                <a:custGeom>
                  <a:avLst/>
                  <a:gdLst>
                    <a:gd name="T0" fmla="*/ 0 w 71"/>
                    <a:gd name="T1" fmla="*/ 30 h 54"/>
                    <a:gd name="T2" fmla="*/ 13 w 71"/>
                    <a:gd name="T3" fmla="*/ 54 h 54"/>
                    <a:gd name="T4" fmla="*/ 71 w 71"/>
                    <a:gd name="T5" fmla="*/ 26 h 54"/>
                    <a:gd name="T6" fmla="*/ 59 w 71"/>
                    <a:gd name="T7" fmla="*/ 0 h 54"/>
                    <a:gd name="T8" fmla="*/ 0 w 71"/>
                    <a:gd name="T9" fmla="*/ 3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54">
                      <a:moveTo>
                        <a:pt x="0" y="30"/>
                      </a:moveTo>
                      <a:lnTo>
                        <a:pt x="13" y="54"/>
                      </a:lnTo>
                      <a:lnTo>
                        <a:pt x="71" y="26"/>
                      </a:lnTo>
                      <a:lnTo>
                        <a:pt x="59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3" name="Freeform 8229">
                  <a:extLst>
                    <a:ext uri="{FF2B5EF4-FFF2-40B4-BE49-F238E27FC236}">
                      <a16:creationId xmlns:a16="http://schemas.microsoft.com/office/drawing/2014/main" xmlns="" id="{46E1B9EF-ADC1-4F15-853B-D5D56BE1B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" y="1823"/>
                  <a:ext cx="21" cy="33"/>
                </a:xfrm>
                <a:custGeom>
                  <a:avLst/>
                  <a:gdLst>
                    <a:gd name="T0" fmla="*/ 0 w 208"/>
                    <a:gd name="T1" fmla="*/ 28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4" name="Freeform 8230">
                  <a:extLst>
                    <a:ext uri="{FF2B5EF4-FFF2-40B4-BE49-F238E27FC236}">
                      <a16:creationId xmlns:a16="http://schemas.microsoft.com/office/drawing/2014/main" xmlns="" id="{E7987139-984B-4B0F-A8B9-9D972633E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1812"/>
                  <a:ext cx="9" cy="8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28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8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5" name="Freeform 8231">
                  <a:extLst>
                    <a:ext uri="{FF2B5EF4-FFF2-40B4-BE49-F238E27FC236}">
                      <a16:creationId xmlns:a16="http://schemas.microsoft.com/office/drawing/2014/main" xmlns="" id="{1E2CAFDF-1629-44B1-A39F-DE6497A43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" y="1800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9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6" name="Freeform 8232">
                  <a:extLst>
                    <a:ext uri="{FF2B5EF4-FFF2-40B4-BE49-F238E27FC236}">
                      <a16:creationId xmlns:a16="http://schemas.microsoft.com/office/drawing/2014/main" xmlns="" id="{FE3A5089-0756-4F59-B987-0C2CEDFA9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" y="1764"/>
                  <a:ext cx="20" cy="33"/>
                </a:xfrm>
                <a:custGeom>
                  <a:avLst/>
                  <a:gdLst>
                    <a:gd name="T0" fmla="*/ 0 w 208"/>
                    <a:gd name="T1" fmla="*/ 28 h 325"/>
                    <a:gd name="T2" fmla="*/ 59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8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7" name="Freeform 8233">
                  <a:extLst>
                    <a:ext uri="{FF2B5EF4-FFF2-40B4-BE49-F238E27FC236}">
                      <a16:creationId xmlns:a16="http://schemas.microsoft.com/office/drawing/2014/main" xmlns="" id="{731A46D6-8F8C-41E5-BB0C-51C36953F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752"/>
                  <a:ext cx="8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8" name="Freeform 8234">
                  <a:extLst>
                    <a:ext uri="{FF2B5EF4-FFF2-40B4-BE49-F238E27FC236}">
                      <a16:creationId xmlns:a16="http://schemas.microsoft.com/office/drawing/2014/main" xmlns="" id="{4ECBFE40-61A1-4AD5-AE45-A9E7C1529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" y="1740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60 w 89"/>
                    <a:gd name="T3" fmla="*/ 0 h 89"/>
                    <a:gd name="T4" fmla="*/ 89 w 89"/>
                    <a:gd name="T5" fmla="*/ 60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9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19" name="Freeform 8235">
                  <a:extLst>
                    <a:ext uri="{FF2B5EF4-FFF2-40B4-BE49-F238E27FC236}">
                      <a16:creationId xmlns:a16="http://schemas.microsoft.com/office/drawing/2014/main" xmlns="" id="{765B5CFA-8BC7-4F1E-8492-10E9DAADC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" y="1705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6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0" name="Freeform 8236">
                  <a:extLst>
                    <a:ext uri="{FF2B5EF4-FFF2-40B4-BE49-F238E27FC236}">
                      <a16:creationId xmlns:a16="http://schemas.microsoft.com/office/drawing/2014/main" xmlns="" id="{428F7A1C-47A6-447D-BD33-7825EFF83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" y="1693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1" name="Freeform 8237">
                  <a:extLst>
                    <a:ext uri="{FF2B5EF4-FFF2-40B4-BE49-F238E27FC236}">
                      <a16:creationId xmlns:a16="http://schemas.microsoft.com/office/drawing/2014/main" xmlns="" id="{AE2F5AF7-13B9-423E-8884-F54D61D3C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" y="1681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8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2" name="Freeform 8238">
                  <a:extLst>
                    <a:ext uri="{FF2B5EF4-FFF2-40B4-BE49-F238E27FC236}">
                      <a16:creationId xmlns:a16="http://schemas.microsoft.com/office/drawing/2014/main" xmlns="" id="{25B6ABC0-D2DE-4BF5-B4D1-F975A2D56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" y="1646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3" name="Freeform 8239">
                  <a:extLst>
                    <a:ext uri="{FF2B5EF4-FFF2-40B4-BE49-F238E27FC236}">
                      <a16:creationId xmlns:a16="http://schemas.microsoft.com/office/drawing/2014/main" xmlns="" id="{D1A83BC2-49BB-4D1A-959D-28746641E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0" y="1634"/>
                  <a:ext cx="9" cy="9"/>
                </a:xfrm>
                <a:custGeom>
                  <a:avLst/>
                  <a:gdLst>
                    <a:gd name="T0" fmla="*/ 0 w 90"/>
                    <a:gd name="T1" fmla="*/ 29 h 89"/>
                    <a:gd name="T2" fmla="*/ 60 w 90"/>
                    <a:gd name="T3" fmla="*/ 0 h 89"/>
                    <a:gd name="T4" fmla="*/ 90 w 90"/>
                    <a:gd name="T5" fmla="*/ 59 h 89"/>
                    <a:gd name="T6" fmla="*/ 30 w 90"/>
                    <a:gd name="T7" fmla="*/ 89 h 89"/>
                    <a:gd name="T8" fmla="*/ 0 w 90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4" name="Freeform 8240">
                  <a:extLst>
                    <a:ext uri="{FF2B5EF4-FFF2-40B4-BE49-F238E27FC236}">
                      <a16:creationId xmlns:a16="http://schemas.microsoft.com/office/drawing/2014/main" xmlns="" id="{D98DDB28-9E93-475D-8CD8-2237E0E94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" y="1622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5" name="Freeform 8241">
                  <a:extLst>
                    <a:ext uri="{FF2B5EF4-FFF2-40B4-BE49-F238E27FC236}">
                      <a16:creationId xmlns:a16="http://schemas.microsoft.com/office/drawing/2014/main" xmlns="" id="{9F7372FC-AF3A-4C5E-94CF-829111659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" y="1586"/>
                  <a:ext cx="20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6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6" name="Freeform 8242">
                  <a:extLst>
                    <a:ext uri="{FF2B5EF4-FFF2-40B4-BE49-F238E27FC236}">
                      <a16:creationId xmlns:a16="http://schemas.microsoft.com/office/drawing/2014/main" xmlns="" id="{1C5993F3-C841-4C9E-B646-E230E30E8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" y="1574"/>
                  <a:ext cx="8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7" name="Freeform 8243">
                  <a:extLst>
                    <a:ext uri="{FF2B5EF4-FFF2-40B4-BE49-F238E27FC236}">
                      <a16:creationId xmlns:a16="http://schemas.microsoft.com/office/drawing/2014/main" xmlns="" id="{3996419F-F15B-4ACE-881F-BDB964412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5" y="1563"/>
                  <a:ext cx="9" cy="8"/>
                </a:xfrm>
                <a:custGeom>
                  <a:avLst/>
                  <a:gdLst>
                    <a:gd name="T0" fmla="*/ 0 w 88"/>
                    <a:gd name="T1" fmla="*/ 29 h 89"/>
                    <a:gd name="T2" fmla="*/ 59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8" name="Freeform 8244">
                  <a:extLst>
                    <a:ext uri="{FF2B5EF4-FFF2-40B4-BE49-F238E27FC236}">
                      <a16:creationId xmlns:a16="http://schemas.microsoft.com/office/drawing/2014/main" xmlns="" id="{5AC42F55-D60B-4186-AEA4-DF8DB2E5B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" y="1527"/>
                  <a:ext cx="21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6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29" name="Freeform 8245">
                  <a:extLst>
                    <a:ext uri="{FF2B5EF4-FFF2-40B4-BE49-F238E27FC236}">
                      <a16:creationId xmlns:a16="http://schemas.microsoft.com/office/drawing/2014/main" xmlns="" id="{7EA9596D-E402-4AA3-99C1-965D0CA7B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" y="1515"/>
                  <a:ext cx="9" cy="9"/>
                </a:xfrm>
                <a:custGeom>
                  <a:avLst/>
                  <a:gdLst>
                    <a:gd name="T0" fmla="*/ 0 w 90"/>
                    <a:gd name="T1" fmla="*/ 29 h 88"/>
                    <a:gd name="T2" fmla="*/ 60 w 90"/>
                    <a:gd name="T3" fmla="*/ 0 h 88"/>
                    <a:gd name="T4" fmla="*/ 90 w 90"/>
                    <a:gd name="T5" fmla="*/ 58 h 88"/>
                    <a:gd name="T6" fmla="*/ 30 w 90"/>
                    <a:gd name="T7" fmla="*/ 88 h 88"/>
                    <a:gd name="T8" fmla="*/ 0 w 90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0" name="Freeform 8246">
                  <a:extLst>
                    <a:ext uri="{FF2B5EF4-FFF2-40B4-BE49-F238E27FC236}">
                      <a16:creationId xmlns:a16="http://schemas.microsoft.com/office/drawing/2014/main" xmlns="" id="{84770863-5CFE-4A3E-AE81-06BFBE4E0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" y="1503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8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1" name="Freeform 8247">
                  <a:extLst>
                    <a:ext uri="{FF2B5EF4-FFF2-40B4-BE49-F238E27FC236}">
                      <a16:creationId xmlns:a16="http://schemas.microsoft.com/office/drawing/2014/main" xmlns="" id="{29F3CBFB-AEC8-4223-8FA8-9260AC9EE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" y="1468"/>
                  <a:ext cx="21" cy="32"/>
                </a:xfrm>
                <a:custGeom>
                  <a:avLst/>
                  <a:gdLst>
                    <a:gd name="T0" fmla="*/ 0 w 206"/>
                    <a:gd name="T1" fmla="*/ 30 h 326"/>
                    <a:gd name="T2" fmla="*/ 58 w 206"/>
                    <a:gd name="T3" fmla="*/ 0 h 326"/>
                    <a:gd name="T4" fmla="*/ 206 w 206"/>
                    <a:gd name="T5" fmla="*/ 297 h 326"/>
                    <a:gd name="T6" fmla="*/ 148 w 206"/>
                    <a:gd name="T7" fmla="*/ 326 h 326"/>
                    <a:gd name="T8" fmla="*/ 0 w 206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6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2" name="Freeform 8248">
                  <a:extLst>
                    <a:ext uri="{FF2B5EF4-FFF2-40B4-BE49-F238E27FC236}">
                      <a16:creationId xmlns:a16="http://schemas.microsoft.com/office/drawing/2014/main" xmlns="" id="{2E1A77CE-F23D-400A-B72A-BDDEB8B19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" y="1456"/>
                  <a:ext cx="9" cy="9"/>
                </a:xfrm>
                <a:custGeom>
                  <a:avLst/>
                  <a:gdLst>
                    <a:gd name="T0" fmla="*/ 0 w 88"/>
                    <a:gd name="T1" fmla="*/ 29 h 88"/>
                    <a:gd name="T2" fmla="*/ 59 w 88"/>
                    <a:gd name="T3" fmla="*/ 0 h 88"/>
                    <a:gd name="T4" fmla="*/ 88 w 88"/>
                    <a:gd name="T5" fmla="*/ 58 h 88"/>
                    <a:gd name="T6" fmla="*/ 30 w 88"/>
                    <a:gd name="T7" fmla="*/ 88 h 88"/>
                    <a:gd name="T8" fmla="*/ 0 w 88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3" name="Freeform 8249">
                  <a:extLst>
                    <a:ext uri="{FF2B5EF4-FFF2-40B4-BE49-F238E27FC236}">
                      <a16:creationId xmlns:a16="http://schemas.microsoft.com/office/drawing/2014/main" xmlns="" id="{96AA68C8-C526-4078-B7D4-DE4062788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" y="1444"/>
                  <a:ext cx="9" cy="9"/>
                </a:xfrm>
                <a:custGeom>
                  <a:avLst/>
                  <a:gdLst>
                    <a:gd name="T0" fmla="*/ 0 w 90"/>
                    <a:gd name="T1" fmla="*/ 30 h 89"/>
                    <a:gd name="T2" fmla="*/ 60 w 90"/>
                    <a:gd name="T3" fmla="*/ 0 h 89"/>
                    <a:gd name="T4" fmla="*/ 90 w 90"/>
                    <a:gd name="T5" fmla="*/ 59 h 89"/>
                    <a:gd name="T6" fmla="*/ 30 w 90"/>
                    <a:gd name="T7" fmla="*/ 89 h 89"/>
                    <a:gd name="T8" fmla="*/ 0 w 90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4" name="Freeform 8250">
                  <a:extLst>
                    <a:ext uri="{FF2B5EF4-FFF2-40B4-BE49-F238E27FC236}">
                      <a16:creationId xmlns:a16="http://schemas.microsoft.com/office/drawing/2014/main" xmlns="" id="{9DFA7588-F368-41C0-B19C-2E01E7D3A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" y="1408"/>
                  <a:ext cx="20" cy="33"/>
                </a:xfrm>
                <a:custGeom>
                  <a:avLst/>
                  <a:gdLst>
                    <a:gd name="T0" fmla="*/ 0 w 207"/>
                    <a:gd name="T1" fmla="*/ 30 h 326"/>
                    <a:gd name="T2" fmla="*/ 59 w 207"/>
                    <a:gd name="T3" fmla="*/ 0 h 326"/>
                    <a:gd name="T4" fmla="*/ 207 w 207"/>
                    <a:gd name="T5" fmla="*/ 297 h 326"/>
                    <a:gd name="T6" fmla="*/ 148 w 207"/>
                    <a:gd name="T7" fmla="*/ 326 h 326"/>
                    <a:gd name="T8" fmla="*/ 0 w 207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5" name="Freeform 8251">
                  <a:extLst>
                    <a:ext uri="{FF2B5EF4-FFF2-40B4-BE49-F238E27FC236}">
                      <a16:creationId xmlns:a16="http://schemas.microsoft.com/office/drawing/2014/main" xmlns="" id="{A0D56F33-62E2-4CA3-ACEB-04D90BF81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397"/>
                  <a:ext cx="9" cy="8"/>
                </a:xfrm>
                <a:custGeom>
                  <a:avLst/>
                  <a:gdLst>
                    <a:gd name="T0" fmla="*/ 0 w 88"/>
                    <a:gd name="T1" fmla="*/ 30 h 88"/>
                    <a:gd name="T2" fmla="*/ 59 w 88"/>
                    <a:gd name="T3" fmla="*/ 0 h 88"/>
                    <a:gd name="T4" fmla="*/ 88 w 88"/>
                    <a:gd name="T5" fmla="*/ 59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6" name="Freeform 8252">
                  <a:extLst>
                    <a:ext uri="{FF2B5EF4-FFF2-40B4-BE49-F238E27FC236}">
                      <a16:creationId xmlns:a16="http://schemas.microsoft.com/office/drawing/2014/main" xmlns="" id="{3D70A7C5-7983-4762-A4AD-620A98EC4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1385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59 w 89"/>
                    <a:gd name="T3" fmla="*/ 0 h 89"/>
                    <a:gd name="T4" fmla="*/ 89 w 89"/>
                    <a:gd name="T5" fmla="*/ 59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59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7" name="Freeform 8253">
                  <a:extLst>
                    <a:ext uri="{FF2B5EF4-FFF2-40B4-BE49-F238E27FC236}">
                      <a16:creationId xmlns:a16="http://schemas.microsoft.com/office/drawing/2014/main" xmlns="" id="{439CAF7A-F1FB-42D3-A19A-6719C13B7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1349"/>
                  <a:ext cx="21" cy="33"/>
                </a:xfrm>
                <a:custGeom>
                  <a:avLst/>
                  <a:gdLst>
                    <a:gd name="T0" fmla="*/ 0 w 206"/>
                    <a:gd name="T1" fmla="*/ 30 h 326"/>
                    <a:gd name="T2" fmla="*/ 58 w 206"/>
                    <a:gd name="T3" fmla="*/ 0 h 326"/>
                    <a:gd name="T4" fmla="*/ 206 w 206"/>
                    <a:gd name="T5" fmla="*/ 297 h 326"/>
                    <a:gd name="T6" fmla="*/ 148 w 206"/>
                    <a:gd name="T7" fmla="*/ 326 h 326"/>
                    <a:gd name="T8" fmla="*/ 0 w 206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206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8" name="Freeform 8254">
                  <a:extLst>
                    <a:ext uri="{FF2B5EF4-FFF2-40B4-BE49-F238E27FC236}">
                      <a16:creationId xmlns:a16="http://schemas.microsoft.com/office/drawing/2014/main" xmlns="" id="{E21A3B05-7F24-4FE3-8F89-1481B8D12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" y="1337"/>
                  <a:ext cx="9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8 w 88"/>
                    <a:gd name="T3" fmla="*/ 0 h 88"/>
                    <a:gd name="T4" fmla="*/ 88 w 88"/>
                    <a:gd name="T5" fmla="*/ 60 h 88"/>
                    <a:gd name="T6" fmla="*/ 30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39" name="Freeform 8255">
                  <a:extLst>
                    <a:ext uri="{FF2B5EF4-FFF2-40B4-BE49-F238E27FC236}">
                      <a16:creationId xmlns:a16="http://schemas.microsoft.com/office/drawing/2014/main" xmlns="" id="{ACC16FEB-409B-4E18-A200-08C4C26C4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1325"/>
                  <a:ext cx="9" cy="9"/>
                </a:xfrm>
                <a:custGeom>
                  <a:avLst/>
                  <a:gdLst>
                    <a:gd name="T0" fmla="*/ 0 w 90"/>
                    <a:gd name="T1" fmla="*/ 30 h 89"/>
                    <a:gd name="T2" fmla="*/ 60 w 90"/>
                    <a:gd name="T3" fmla="*/ 0 h 89"/>
                    <a:gd name="T4" fmla="*/ 90 w 90"/>
                    <a:gd name="T5" fmla="*/ 59 h 89"/>
                    <a:gd name="T6" fmla="*/ 30 w 90"/>
                    <a:gd name="T7" fmla="*/ 89 h 89"/>
                    <a:gd name="T8" fmla="*/ 0 w 90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0" name="Freeform 8256">
                  <a:extLst>
                    <a:ext uri="{FF2B5EF4-FFF2-40B4-BE49-F238E27FC236}">
                      <a16:creationId xmlns:a16="http://schemas.microsoft.com/office/drawing/2014/main" xmlns="" id="{4BBFC144-0C43-4E6C-9D3E-EEF275F36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" y="1290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1" name="Freeform 8257">
                  <a:extLst>
                    <a:ext uri="{FF2B5EF4-FFF2-40B4-BE49-F238E27FC236}">
                      <a16:creationId xmlns:a16="http://schemas.microsoft.com/office/drawing/2014/main" xmlns="" id="{EA14B189-C70F-4CE6-AFEB-D028E9EBC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" y="1278"/>
                  <a:ext cx="9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8 w 88"/>
                    <a:gd name="T3" fmla="*/ 0 h 88"/>
                    <a:gd name="T4" fmla="*/ 88 w 88"/>
                    <a:gd name="T5" fmla="*/ 60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2" name="Freeform 8258">
                  <a:extLst>
                    <a:ext uri="{FF2B5EF4-FFF2-40B4-BE49-F238E27FC236}">
                      <a16:creationId xmlns:a16="http://schemas.microsoft.com/office/drawing/2014/main" xmlns="" id="{C90C781D-D93F-4F09-8582-1A821335C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" y="1266"/>
                  <a:ext cx="9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9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9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3" name="Freeform 8259">
                  <a:extLst>
                    <a:ext uri="{FF2B5EF4-FFF2-40B4-BE49-F238E27FC236}">
                      <a16:creationId xmlns:a16="http://schemas.microsoft.com/office/drawing/2014/main" xmlns="" id="{1370921D-A7F5-4B1B-993F-99D5FB574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" y="1231"/>
                  <a:ext cx="20" cy="32"/>
                </a:xfrm>
                <a:custGeom>
                  <a:avLst/>
                  <a:gdLst>
                    <a:gd name="T0" fmla="*/ 0 w 207"/>
                    <a:gd name="T1" fmla="*/ 30 h 327"/>
                    <a:gd name="T2" fmla="*/ 59 w 207"/>
                    <a:gd name="T3" fmla="*/ 0 h 327"/>
                    <a:gd name="T4" fmla="*/ 207 w 207"/>
                    <a:gd name="T5" fmla="*/ 297 h 327"/>
                    <a:gd name="T6" fmla="*/ 148 w 207"/>
                    <a:gd name="T7" fmla="*/ 327 h 327"/>
                    <a:gd name="T8" fmla="*/ 0 w 207"/>
                    <a:gd name="T9" fmla="*/ 3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7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8" y="32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4" name="Freeform 8260">
                  <a:extLst>
                    <a:ext uri="{FF2B5EF4-FFF2-40B4-BE49-F238E27FC236}">
                      <a16:creationId xmlns:a16="http://schemas.microsoft.com/office/drawing/2014/main" xmlns="" id="{011E8A35-8AFC-4F21-9BDF-41708AE93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" y="1219"/>
                  <a:ext cx="9" cy="9"/>
                </a:xfrm>
                <a:custGeom>
                  <a:avLst/>
                  <a:gdLst>
                    <a:gd name="T0" fmla="*/ 0 w 88"/>
                    <a:gd name="T1" fmla="*/ 30 h 89"/>
                    <a:gd name="T2" fmla="*/ 58 w 88"/>
                    <a:gd name="T3" fmla="*/ 0 h 89"/>
                    <a:gd name="T4" fmla="*/ 88 w 88"/>
                    <a:gd name="T5" fmla="*/ 60 h 89"/>
                    <a:gd name="T6" fmla="*/ 30 w 88"/>
                    <a:gd name="T7" fmla="*/ 89 h 89"/>
                    <a:gd name="T8" fmla="*/ 0 w 88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5" name="Freeform 8261">
                  <a:extLst>
                    <a:ext uri="{FF2B5EF4-FFF2-40B4-BE49-F238E27FC236}">
                      <a16:creationId xmlns:a16="http://schemas.microsoft.com/office/drawing/2014/main" xmlns="" id="{C92EDA4E-4830-4F3D-ADBC-FEBE31803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" y="1207"/>
                  <a:ext cx="9" cy="9"/>
                </a:xfrm>
                <a:custGeom>
                  <a:avLst/>
                  <a:gdLst>
                    <a:gd name="T0" fmla="*/ 0 w 90"/>
                    <a:gd name="T1" fmla="*/ 29 h 88"/>
                    <a:gd name="T2" fmla="*/ 60 w 90"/>
                    <a:gd name="T3" fmla="*/ 0 h 88"/>
                    <a:gd name="T4" fmla="*/ 90 w 90"/>
                    <a:gd name="T5" fmla="*/ 59 h 88"/>
                    <a:gd name="T6" fmla="*/ 30 w 90"/>
                    <a:gd name="T7" fmla="*/ 88 h 88"/>
                    <a:gd name="T8" fmla="*/ 0 w 90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90" y="59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6" name="Freeform 8262">
                  <a:extLst>
                    <a:ext uri="{FF2B5EF4-FFF2-40B4-BE49-F238E27FC236}">
                      <a16:creationId xmlns:a16="http://schemas.microsoft.com/office/drawing/2014/main" xmlns="" id="{8AE6964B-D3EC-4EB2-98FB-907CDB906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2030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7" name="Freeform 8263">
                  <a:extLst>
                    <a:ext uri="{FF2B5EF4-FFF2-40B4-BE49-F238E27FC236}">
                      <a16:creationId xmlns:a16="http://schemas.microsoft.com/office/drawing/2014/main" xmlns="" id="{D7072EB3-9904-4808-98D9-AB6C114C4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7" y="2018"/>
                  <a:ext cx="9" cy="9"/>
                </a:xfrm>
                <a:custGeom>
                  <a:avLst/>
                  <a:gdLst>
                    <a:gd name="T0" fmla="*/ 0 w 88"/>
                    <a:gd name="T1" fmla="*/ 28 h 88"/>
                    <a:gd name="T2" fmla="*/ 58 w 88"/>
                    <a:gd name="T3" fmla="*/ 0 h 88"/>
                    <a:gd name="T4" fmla="*/ 88 w 88"/>
                    <a:gd name="T5" fmla="*/ 58 h 88"/>
                    <a:gd name="T6" fmla="*/ 29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29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8" name="Freeform 8264">
                  <a:extLst>
                    <a:ext uri="{FF2B5EF4-FFF2-40B4-BE49-F238E27FC236}">
                      <a16:creationId xmlns:a16="http://schemas.microsoft.com/office/drawing/2014/main" xmlns="" id="{6C265897-02BE-4043-AB6D-B11F3FCF0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006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30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49" name="Freeform 8265">
                  <a:extLst>
                    <a:ext uri="{FF2B5EF4-FFF2-40B4-BE49-F238E27FC236}">
                      <a16:creationId xmlns:a16="http://schemas.microsoft.com/office/drawing/2014/main" xmlns="" id="{068CE4C1-EDCE-4F41-B6DB-303B701C3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1971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7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7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0" name="Freeform 8266">
                  <a:extLst>
                    <a:ext uri="{FF2B5EF4-FFF2-40B4-BE49-F238E27FC236}">
                      <a16:creationId xmlns:a16="http://schemas.microsoft.com/office/drawing/2014/main" xmlns="" id="{E4942730-44D5-4190-A438-FD4CAFFD4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7" y="1959"/>
                  <a:ext cx="9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9 w 88"/>
                    <a:gd name="T3" fmla="*/ 0 h 88"/>
                    <a:gd name="T4" fmla="*/ 88 w 88"/>
                    <a:gd name="T5" fmla="*/ 59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1" name="Freeform 8267">
                  <a:extLst>
                    <a:ext uri="{FF2B5EF4-FFF2-40B4-BE49-F238E27FC236}">
                      <a16:creationId xmlns:a16="http://schemas.microsoft.com/office/drawing/2014/main" xmlns="" id="{C0F7CD19-0E86-4AC7-B956-312A9E718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1" y="1947"/>
                  <a:ext cx="9" cy="9"/>
                </a:xfrm>
                <a:custGeom>
                  <a:avLst/>
                  <a:gdLst>
                    <a:gd name="T0" fmla="*/ 0 w 88"/>
                    <a:gd name="T1" fmla="*/ 29 h 89"/>
                    <a:gd name="T2" fmla="*/ 59 w 88"/>
                    <a:gd name="T3" fmla="*/ 0 h 89"/>
                    <a:gd name="T4" fmla="*/ 88 w 88"/>
                    <a:gd name="T5" fmla="*/ 59 h 89"/>
                    <a:gd name="T6" fmla="*/ 29 w 88"/>
                    <a:gd name="T7" fmla="*/ 89 h 89"/>
                    <a:gd name="T8" fmla="*/ 0 w 88"/>
                    <a:gd name="T9" fmla="*/ 2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9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8" y="59"/>
                      </a:lnTo>
                      <a:lnTo>
                        <a:pt x="29" y="8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2" name="Freeform 8268">
                  <a:extLst>
                    <a:ext uri="{FF2B5EF4-FFF2-40B4-BE49-F238E27FC236}">
                      <a16:creationId xmlns:a16="http://schemas.microsoft.com/office/drawing/2014/main" xmlns="" id="{B7D24790-5027-4763-8E64-3B6AF6ECA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1911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3" name="Freeform 8269">
                  <a:extLst>
                    <a:ext uri="{FF2B5EF4-FFF2-40B4-BE49-F238E27FC236}">
                      <a16:creationId xmlns:a16="http://schemas.microsoft.com/office/drawing/2014/main" xmlns="" id="{2BF086E2-74C1-46FA-9C2D-0EA42B9DB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1900"/>
                  <a:ext cx="8" cy="9"/>
                </a:xfrm>
                <a:custGeom>
                  <a:avLst/>
                  <a:gdLst>
                    <a:gd name="T0" fmla="*/ 0 w 88"/>
                    <a:gd name="T1" fmla="*/ 30 h 88"/>
                    <a:gd name="T2" fmla="*/ 58 w 88"/>
                    <a:gd name="T3" fmla="*/ 0 h 88"/>
                    <a:gd name="T4" fmla="*/ 88 w 88"/>
                    <a:gd name="T5" fmla="*/ 59 h 88"/>
                    <a:gd name="T6" fmla="*/ 29 w 88"/>
                    <a:gd name="T7" fmla="*/ 88 h 88"/>
                    <a:gd name="T8" fmla="*/ 0 w 88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59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4" name="Freeform 8270">
                  <a:extLst>
                    <a:ext uri="{FF2B5EF4-FFF2-40B4-BE49-F238E27FC236}">
                      <a16:creationId xmlns:a16="http://schemas.microsoft.com/office/drawing/2014/main" xmlns="" id="{AE9E79D3-D5AB-4010-A199-040C3305E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" y="1888"/>
                  <a:ext cx="8" cy="9"/>
                </a:xfrm>
                <a:custGeom>
                  <a:avLst/>
                  <a:gdLst>
                    <a:gd name="T0" fmla="*/ 0 w 88"/>
                    <a:gd name="T1" fmla="*/ 28 h 88"/>
                    <a:gd name="T2" fmla="*/ 60 w 88"/>
                    <a:gd name="T3" fmla="*/ 0 h 88"/>
                    <a:gd name="T4" fmla="*/ 88 w 88"/>
                    <a:gd name="T5" fmla="*/ 58 h 88"/>
                    <a:gd name="T6" fmla="*/ 30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60" y="0"/>
                      </a:lnTo>
                      <a:lnTo>
                        <a:pt x="88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5" name="Freeform 8271">
                  <a:extLst>
                    <a:ext uri="{FF2B5EF4-FFF2-40B4-BE49-F238E27FC236}">
                      <a16:creationId xmlns:a16="http://schemas.microsoft.com/office/drawing/2014/main" xmlns="" id="{19CBF078-2330-4897-B367-AB819F1A2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852"/>
                  <a:ext cx="21" cy="33"/>
                </a:xfrm>
                <a:custGeom>
                  <a:avLst/>
                  <a:gdLst>
                    <a:gd name="T0" fmla="*/ 0 w 208"/>
                    <a:gd name="T1" fmla="*/ 30 h 327"/>
                    <a:gd name="T2" fmla="*/ 59 w 208"/>
                    <a:gd name="T3" fmla="*/ 0 h 327"/>
                    <a:gd name="T4" fmla="*/ 208 w 208"/>
                    <a:gd name="T5" fmla="*/ 297 h 327"/>
                    <a:gd name="T6" fmla="*/ 148 w 208"/>
                    <a:gd name="T7" fmla="*/ 327 h 327"/>
                    <a:gd name="T8" fmla="*/ 0 w 208"/>
                    <a:gd name="T9" fmla="*/ 3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7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7"/>
                      </a:lnTo>
                      <a:lnTo>
                        <a:pt x="148" y="32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6" name="Freeform 8272">
                  <a:extLst>
                    <a:ext uri="{FF2B5EF4-FFF2-40B4-BE49-F238E27FC236}">
                      <a16:creationId xmlns:a16="http://schemas.microsoft.com/office/drawing/2014/main" xmlns="" id="{72012E7D-22C1-47A2-9195-35ADE9B75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1840"/>
                  <a:ext cx="9" cy="9"/>
                </a:xfrm>
                <a:custGeom>
                  <a:avLst/>
                  <a:gdLst>
                    <a:gd name="T0" fmla="*/ 0 w 90"/>
                    <a:gd name="T1" fmla="*/ 30 h 88"/>
                    <a:gd name="T2" fmla="*/ 60 w 90"/>
                    <a:gd name="T3" fmla="*/ 0 h 88"/>
                    <a:gd name="T4" fmla="*/ 90 w 90"/>
                    <a:gd name="T5" fmla="*/ 60 h 88"/>
                    <a:gd name="T6" fmla="*/ 30 w 90"/>
                    <a:gd name="T7" fmla="*/ 88 h 88"/>
                    <a:gd name="T8" fmla="*/ 0 w 90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7" name="Freeform 8273">
                  <a:extLst>
                    <a:ext uri="{FF2B5EF4-FFF2-40B4-BE49-F238E27FC236}">
                      <a16:creationId xmlns:a16="http://schemas.microsoft.com/office/drawing/2014/main" xmlns="" id="{D73D30E1-3E29-459A-8C78-5D802B00C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1829"/>
                  <a:ext cx="9" cy="8"/>
                </a:xfrm>
                <a:custGeom>
                  <a:avLst/>
                  <a:gdLst>
                    <a:gd name="T0" fmla="*/ 0 w 88"/>
                    <a:gd name="T1" fmla="*/ 28 h 88"/>
                    <a:gd name="T2" fmla="*/ 58 w 88"/>
                    <a:gd name="T3" fmla="*/ 0 h 88"/>
                    <a:gd name="T4" fmla="*/ 88 w 88"/>
                    <a:gd name="T5" fmla="*/ 58 h 88"/>
                    <a:gd name="T6" fmla="*/ 29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29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8" name="Freeform 8274">
                  <a:extLst>
                    <a:ext uri="{FF2B5EF4-FFF2-40B4-BE49-F238E27FC236}">
                      <a16:creationId xmlns:a16="http://schemas.microsoft.com/office/drawing/2014/main" xmlns="" id="{8D2D89D9-AF74-4F45-AECE-47B2D9A93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4" y="1793"/>
                  <a:ext cx="21" cy="33"/>
                </a:xfrm>
                <a:custGeom>
                  <a:avLst/>
                  <a:gdLst>
                    <a:gd name="T0" fmla="*/ 0 w 207"/>
                    <a:gd name="T1" fmla="*/ 30 h 327"/>
                    <a:gd name="T2" fmla="*/ 59 w 207"/>
                    <a:gd name="T3" fmla="*/ 0 h 327"/>
                    <a:gd name="T4" fmla="*/ 207 w 207"/>
                    <a:gd name="T5" fmla="*/ 297 h 327"/>
                    <a:gd name="T6" fmla="*/ 148 w 207"/>
                    <a:gd name="T7" fmla="*/ 327 h 327"/>
                    <a:gd name="T8" fmla="*/ 0 w 207"/>
                    <a:gd name="T9" fmla="*/ 3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7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7" y="297"/>
                      </a:lnTo>
                      <a:lnTo>
                        <a:pt x="148" y="32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59" name="Freeform 8275">
                  <a:extLst>
                    <a:ext uri="{FF2B5EF4-FFF2-40B4-BE49-F238E27FC236}">
                      <a16:creationId xmlns:a16="http://schemas.microsoft.com/office/drawing/2014/main" xmlns="" id="{C66C67C5-EB93-49E5-93E1-28CB5C7E0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781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59 w 89"/>
                    <a:gd name="T3" fmla="*/ 0 h 88"/>
                    <a:gd name="T4" fmla="*/ 89 w 89"/>
                    <a:gd name="T5" fmla="*/ 60 h 88"/>
                    <a:gd name="T6" fmla="*/ 30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0" name="Freeform 8276">
                  <a:extLst>
                    <a:ext uri="{FF2B5EF4-FFF2-40B4-BE49-F238E27FC236}">
                      <a16:creationId xmlns:a16="http://schemas.microsoft.com/office/drawing/2014/main" xmlns="" id="{C33AC351-BF60-4827-AFCC-3461AB31A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2" y="1769"/>
                  <a:ext cx="9" cy="9"/>
                </a:xfrm>
                <a:custGeom>
                  <a:avLst/>
                  <a:gdLst>
                    <a:gd name="T0" fmla="*/ 0 w 89"/>
                    <a:gd name="T1" fmla="*/ 29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1" name="Freeform 8277">
                  <a:extLst>
                    <a:ext uri="{FF2B5EF4-FFF2-40B4-BE49-F238E27FC236}">
                      <a16:creationId xmlns:a16="http://schemas.microsoft.com/office/drawing/2014/main" xmlns="" id="{9FE05742-3618-4E87-B682-107703213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1734"/>
                  <a:ext cx="21" cy="32"/>
                </a:xfrm>
                <a:custGeom>
                  <a:avLst/>
                  <a:gdLst>
                    <a:gd name="T0" fmla="*/ 0 w 208"/>
                    <a:gd name="T1" fmla="*/ 29 h 326"/>
                    <a:gd name="T2" fmla="*/ 60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2" name="Freeform 8278">
                  <a:extLst>
                    <a:ext uri="{FF2B5EF4-FFF2-40B4-BE49-F238E27FC236}">
                      <a16:creationId xmlns:a16="http://schemas.microsoft.com/office/drawing/2014/main" xmlns="" id="{3494343A-EBB9-44D8-9B98-AA9A6F3D7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" y="1722"/>
                  <a:ext cx="8" cy="9"/>
                </a:xfrm>
                <a:custGeom>
                  <a:avLst/>
                  <a:gdLst>
                    <a:gd name="T0" fmla="*/ 0 w 90"/>
                    <a:gd name="T1" fmla="*/ 30 h 89"/>
                    <a:gd name="T2" fmla="*/ 60 w 90"/>
                    <a:gd name="T3" fmla="*/ 0 h 89"/>
                    <a:gd name="T4" fmla="*/ 90 w 90"/>
                    <a:gd name="T5" fmla="*/ 60 h 89"/>
                    <a:gd name="T6" fmla="*/ 30 w 90"/>
                    <a:gd name="T7" fmla="*/ 89 h 89"/>
                    <a:gd name="T8" fmla="*/ 0 w 90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9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3" name="Freeform 8279">
                  <a:extLst>
                    <a:ext uri="{FF2B5EF4-FFF2-40B4-BE49-F238E27FC236}">
                      <a16:creationId xmlns:a16="http://schemas.microsoft.com/office/drawing/2014/main" xmlns="" id="{E9ECA35D-BA8F-44C6-9971-ECC1A67C9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3" y="1710"/>
                  <a:ext cx="9" cy="9"/>
                </a:xfrm>
                <a:custGeom>
                  <a:avLst/>
                  <a:gdLst>
                    <a:gd name="T0" fmla="*/ 0 w 88"/>
                    <a:gd name="T1" fmla="*/ 29 h 88"/>
                    <a:gd name="T2" fmla="*/ 58 w 88"/>
                    <a:gd name="T3" fmla="*/ 0 h 88"/>
                    <a:gd name="T4" fmla="*/ 88 w 88"/>
                    <a:gd name="T5" fmla="*/ 58 h 88"/>
                    <a:gd name="T6" fmla="*/ 29 w 88"/>
                    <a:gd name="T7" fmla="*/ 88 h 88"/>
                    <a:gd name="T8" fmla="*/ 0 w 88"/>
                    <a:gd name="T9" fmla="*/ 2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29" y="8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4" name="Freeform 8280">
                  <a:extLst>
                    <a:ext uri="{FF2B5EF4-FFF2-40B4-BE49-F238E27FC236}">
                      <a16:creationId xmlns:a16="http://schemas.microsoft.com/office/drawing/2014/main" xmlns="" id="{AC4F9650-9376-4928-BB20-4E1D81E09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" y="1674"/>
                  <a:ext cx="21" cy="33"/>
                </a:xfrm>
                <a:custGeom>
                  <a:avLst/>
                  <a:gdLst>
                    <a:gd name="T0" fmla="*/ 0 w 206"/>
                    <a:gd name="T1" fmla="*/ 29 h 326"/>
                    <a:gd name="T2" fmla="*/ 58 w 206"/>
                    <a:gd name="T3" fmla="*/ 0 h 326"/>
                    <a:gd name="T4" fmla="*/ 206 w 206"/>
                    <a:gd name="T5" fmla="*/ 296 h 326"/>
                    <a:gd name="T6" fmla="*/ 148 w 206"/>
                    <a:gd name="T7" fmla="*/ 326 h 326"/>
                    <a:gd name="T8" fmla="*/ 0 w 206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26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206" y="296"/>
                      </a:lnTo>
                      <a:lnTo>
                        <a:pt x="148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5" name="Freeform 8281">
                  <a:extLst>
                    <a:ext uri="{FF2B5EF4-FFF2-40B4-BE49-F238E27FC236}">
                      <a16:creationId xmlns:a16="http://schemas.microsoft.com/office/drawing/2014/main" xmlns="" id="{31338610-C3D9-4565-A239-2C589DE9B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" y="1663"/>
                  <a:ext cx="9" cy="8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30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6" name="Freeform 8282">
                  <a:extLst>
                    <a:ext uri="{FF2B5EF4-FFF2-40B4-BE49-F238E27FC236}">
                      <a16:creationId xmlns:a16="http://schemas.microsoft.com/office/drawing/2014/main" xmlns="" id="{24C544C8-3257-4588-A781-26071C124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" y="1651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59 w 89"/>
                    <a:gd name="T3" fmla="*/ 0 h 88"/>
                    <a:gd name="T4" fmla="*/ 89 w 89"/>
                    <a:gd name="T5" fmla="*/ 60 h 88"/>
                    <a:gd name="T6" fmla="*/ 29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7" name="Freeform 8283">
                  <a:extLst>
                    <a:ext uri="{FF2B5EF4-FFF2-40B4-BE49-F238E27FC236}">
                      <a16:creationId xmlns:a16="http://schemas.microsoft.com/office/drawing/2014/main" xmlns="" id="{2C599C70-8322-4EEA-B20D-90A2F74C4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" y="1615"/>
                  <a:ext cx="21" cy="33"/>
                </a:xfrm>
                <a:custGeom>
                  <a:avLst/>
                  <a:gdLst>
                    <a:gd name="T0" fmla="*/ 0 w 207"/>
                    <a:gd name="T1" fmla="*/ 29 h 326"/>
                    <a:gd name="T2" fmla="*/ 59 w 207"/>
                    <a:gd name="T3" fmla="*/ 0 h 326"/>
                    <a:gd name="T4" fmla="*/ 207 w 207"/>
                    <a:gd name="T5" fmla="*/ 296 h 326"/>
                    <a:gd name="T6" fmla="*/ 149 w 207"/>
                    <a:gd name="T7" fmla="*/ 326 h 326"/>
                    <a:gd name="T8" fmla="*/ 0 w 207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207" y="296"/>
                      </a:lnTo>
                      <a:lnTo>
                        <a:pt x="149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8" name="Freeform 8284">
                  <a:extLst>
                    <a:ext uri="{FF2B5EF4-FFF2-40B4-BE49-F238E27FC236}">
                      <a16:creationId xmlns:a16="http://schemas.microsoft.com/office/drawing/2014/main" xmlns="" id="{5B8923CE-C9A4-40B5-9917-123A2107F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1603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29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69" name="Freeform 8285">
                  <a:extLst>
                    <a:ext uri="{FF2B5EF4-FFF2-40B4-BE49-F238E27FC236}">
                      <a16:creationId xmlns:a16="http://schemas.microsoft.com/office/drawing/2014/main" xmlns="" id="{20B83874-7498-4609-A33B-A706E9CD0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3" y="1591"/>
                  <a:ext cx="9" cy="9"/>
                </a:xfrm>
                <a:custGeom>
                  <a:avLst/>
                  <a:gdLst>
                    <a:gd name="T0" fmla="*/ 0 w 89"/>
                    <a:gd name="T1" fmla="*/ 30 h 88"/>
                    <a:gd name="T2" fmla="*/ 59 w 89"/>
                    <a:gd name="T3" fmla="*/ 0 h 88"/>
                    <a:gd name="T4" fmla="*/ 89 w 89"/>
                    <a:gd name="T5" fmla="*/ 60 h 88"/>
                    <a:gd name="T6" fmla="*/ 30 w 89"/>
                    <a:gd name="T7" fmla="*/ 88 h 88"/>
                    <a:gd name="T8" fmla="*/ 0 w 89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0" name="Freeform 8286">
                  <a:extLst>
                    <a:ext uri="{FF2B5EF4-FFF2-40B4-BE49-F238E27FC236}">
                      <a16:creationId xmlns:a16="http://schemas.microsoft.com/office/drawing/2014/main" xmlns="" id="{C5FC8B24-531C-4267-BAA9-DEF6B75C1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6" y="1556"/>
                  <a:ext cx="20" cy="32"/>
                </a:xfrm>
                <a:custGeom>
                  <a:avLst/>
                  <a:gdLst>
                    <a:gd name="T0" fmla="*/ 0 w 207"/>
                    <a:gd name="T1" fmla="*/ 29 h 326"/>
                    <a:gd name="T2" fmla="*/ 58 w 207"/>
                    <a:gd name="T3" fmla="*/ 0 h 326"/>
                    <a:gd name="T4" fmla="*/ 207 w 207"/>
                    <a:gd name="T5" fmla="*/ 296 h 326"/>
                    <a:gd name="T6" fmla="*/ 148 w 207"/>
                    <a:gd name="T7" fmla="*/ 326 h 326"/>
                    <a:gd name="T8" fmla="*/ 0 w 207"/>
                    <a:gd name="T9" fmla="*/ 29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326">
                      <a:moveTo>
                        <a:pt x="0" y="29"/>
                      </a:moveTo>
                      <a:lnTo>
                        <a:pt x="58" y="0"/>
                      </a:lnTo>
                      <a:lnTo>
                        <a:pt x="207" y="296"/>
                      </a:lnTo>
                      <a:lnTo>
                        <a:pt x="148" y="3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1" name="Freeform 8287">
                  <a:extLst>
                    <a:ext uri="{FF2B5EF4-FFF2-40B4-BE49-F238E27FC236}">
                      <a16:creationId xmlns:a16="http://schemas.microsoft.com/office/drawing/2014/main" xmlns="" id="{F1F056E0-EFEA-42CE-A5D5-3330A2218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" y="1544"/>
                  <a:ext cx="8" cy="9"/>
                </a:xfrm>
                <a:custGeom>
                  <a:avLst/>
                  <a:gdLst>
                    <a:gd name="T0" fmla="*/ 0 w 88"/>
                    <a:gd name="T1" fmla="*/ 30 h 90"/>
                    <a:gd name="T2" fmla="*/ 60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2" name="Freeform 8288">
                  <a:extLst>
                    <a:ext uri="{FF2B5EF4-FFF2-40B4-BE49-F238E27FC236}">
                      <a16:creationId xmlns:a16="http://schemas.microsoft.com/office/drawing/2014/main" xmlns="" id="{F60E293C-F067-48BE-8139-0F57874BF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" y="1532"/>
                  <a:ext cx="9" cy="9"/>
                </a:xfrm>
                <a:custGeom>
                  <a:avLst/>
                  <a:gdLst>
                    <a:gd name="T0" fmla="*/ 0 w 90"/>
                    <a:gd name="T1" fmla="*/ 30 h 88"/>
                    <a:gd name="T2" fmla="*/ 60 w 90"/>
                    <a:gd name="T3" fmla="*/ 0 h 88"/>
                    <a:gd name="T4" fmla="*/ 90 w 90"/>
                    <a:gd name="T5" fmla="*/ 60 h 88"/>
                    <a:gd name="T6" fmla="*/ 30 w 90"/>
                    <a:gd name="T7" fmla="*/ 88 h 88"/>
                    <a:gd name="T8" fmla="*/ 0 w 90"/>
                    <a:gd name="T9" fmla="*/ 3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90" y="60"/>
                      </a:lnTo>
                      <a:lnTo>
                        <a:pt x="30" y="8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3" name="Freeform 8289">
                  <a:extLst>
                    <a:ext uri="{FF2B5EF4-FFF2-40B4-BE49-F238E27FC236}">
                      <a16:creationId xmlns:a16="http://schemas.microsoft.com/office/drawing/2014/main" xmlns="" id="{7790CCA2-0024-4E9B-9AFD-08FE354D8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1497"/>
                  <a:ext cx="21" cy="32"/>
                </a:xfrm>
                <a:custGeom>
                  <a:avLst/>
                  <a:gdLst>
                    <a:gd name="T0" fmla="*/ 0 w 208"/>
                    <a:gd name="T1" fmla="*/ 29 h 325"/>
                    <a:gd name="T2" fmla="*/ 60 w 208"/>
                    <a:gd name="T3" fmla="*/ 0 h 325"/>
                    <a:gd name="T4" fmla="*/ 208 w 208"/>
                    <a:gd name="T5" fmla="*/ 295 h 325"/>
                    <a:gd name="T6" fmla="*/ 150 w 208"/>
                    <a:gd name="T7" fmla="*/ 325 h 325"/>
                    <a:gd name="T8" fmla="*/ 0 w 208"/>
                    <a:gd name="T9" fmla="*/ 29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9"/>
                      </a:moveTo>
                      <a:lnTo>
                        <a:pt x="60" y="0"/>
                      </a:lnTo>
                      <a:lnTo>
                        <a:pt x="208" y="295"/>
                      </a:lnTo>
                      <a:lnTo>
                        <a:pt x="150" y="32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4" name="Freeform 8290">
                  <a:extLst>
                    <a:ext uri="{FF2B5EF4-FFF2-40B4-BE49-F238E27FC236}">
                      <a16:creationId xmlns:a16="http://schemas.microsoft.com/office/drawing/2014/main" xmlns="" id="{ED30357C-81D7-4EEE-8A44-910165694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1485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5" name="Freeform 8291">
                  <a:extLst>
                    <a:ext uri="{FF2B5EF4-FFF2-40B4-BE49-F238E27FC236}">
                      <a16:creationId xmlns:a16="http://schemas.microsoft.com/office/drawing/2014/main" xmlns="" id="{89E59BF6-E791-482A-AD2E-643B1AA0A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1473"/>
                  <a:ext cx="9" cy="9"/>
                </a:xfrm>
                <a:custGeom>
                  <a:avLst/>
                  <a:gdLst>
                    <a:gd name="T0" fmla="*/ 0 w 89"/>
                    <a:gd name="T1" fmla="*/ 30 h 89"/>
                    <a:gd name="T2" fmla="*/ 59 w 89"/>
                    <a:gd name="T3" fmla="*/ 0 h 89"/>
                    <a:gd name="T4" fmla="*/ 89 w 89"/>
                    <a:gd name="T5" fmla="*/ 60 h 89"/>
                    <a:gd name="T6" fmla="*/ 30 w 89"/>
                    <a:gd name="T7" fmla="*/ 89 h 89"/>
                    <a:gd name="T8" fmla="*/ 0 w 89"/>
                    <a:gd name="T9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9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8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6" name="Freeform 8292">
                  <a:extLst>
                    <a:ext uri="{FF2B5EF4-FFF2-40B4-BE49-F238E27FC236}">
                      <a16:creationId xmlns:a16="http://schemas.microsoft.com/office/drawing/2014/main" xmlns="" id="{307D0559-21FA-4219-8C3F-90639592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" y="1437"/>
                  <a:ext cx="21" cy="33"/>
                </a:xfrm>
                <a:custGeom>
                  <a:avLst/>
                  <a:gdLst>
                    <a:gd name="T0" fmla="*/ 0 w 208"/>
                    <a:gd name="T1" fmla="*/ 29 h 325"/>
                    <a:gd name="T2" fmla="*/ 59 w 208"/>
                    <a:gd name="T3" fmla="*/ 0 h 325"/>
                    <a:gd name="T4" fmla="*/ 208 w 208"/>
                    <a:gd name="T5" fmla="*/ 296 h 325"/>
                    <a:gd name="T6" fmla="*/ 148 w 208"/>
                    <a:gd name="T7" fmla="*/ 325 h 325"/>
                    <a:gd name="T8" fmla="*/ 0 w 208"/>
                    <a:gd name="T9" fmla="*/ 29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29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7" name="Freeform 8293">
                  <a:extLst>
                    <a:ext uri="{FF2B5EF4-FFF2-40B4-BE49-F238E27FC236}">
                      <a16:creationId xmlns:a16="http://schemas.microsoft.com/office/drawing/2014/main" xmlns="" id="{6AA1E8C1-5592-49C4-90B9-B2868D926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1425"/>
                  <a:ext cx="9" cy="9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30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8" name="Freeform 8294">
                  <a:extLst>
                    <a:ext uri="{FF2B5EF4-FFF2-40B4-BE49-F238E27FC236}">
                      <a16:creationId xmlns:a16="http://schemas.microsoft.com/office/drawing/2014/main" xmlns="" id="{962E58F9-F18D-4998-AF78-D0CB5C14E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" y="1414"/>
                  <a:ext cx="9" cy="8"/>
                </a:xfrm>
                <a:custGeom>
                  <a:avLst/>
                  <a:gdLst>
                    <a:gd name="T0" fmla="*/ 0 w 89"/>
                    <a:gd name="T1" fmla="*/ 30 h 90"/>
                    <a:gd name="T2" fmla="*/ 59 w 89"/>
                    <a:gd name="T3" fmla="*/ 0 h 90"/>
                    <a:gd name="T4" fmla="*/ 89 w 89"/>
                    <a:gd name="T5" fmla="*/ 60 h 90"/>
                    <a:gd name="T6" fmla="*/ 29 w 89"/>
                    <a:gd name="T7" fmla="*/ 90 h 90"/>
                    <a:gd name="T8" fmla="*/ 0 w 89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9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79" name="Freeform 8295">
                  <a:extLst>
                    <a:ext uri="{FF2B5EF4-FFF2-40B4-BE49-F238E27FC236}">
                      <a16:creationId xmlns:a16="http://schemas.microsoft.com/office/drawing/2014/main" xmlns="" id="{089B4C9F-C3EF-462A-9C99-94BA335FF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1378"/>
                  <a:ext cx="20" cy="33"/>
                </a:xfrm>
                <a:custGeom>
                  <a:avLst/>
                  <a:gdLst>
                    <a:gd name="T0" fmla="*/ 0 w 208"/>
                    <a:gd name="T1" fmla="*/ 30 h 325"/>
                    <a:gd name="T2" fmla="*/ 60 w 208"/>
                    <a:gd name="T3" fmla="*/ 0 h 325"/>
                    <a:gd name="T4" fmla="*/ 208 w 208"/>
                    <a:gd name="T5" fmla="*/ 296 h 325"/>
                    <a:gd name="T6" fmla="*/ 149 w 208"/>
                    <a:gd name="T7" fmla="*/ 325 h 325"/>
                    <a:gd name="T8" fmla="*/ 0 w 208"/>
                    <a:gd name="T9" fmla="*/ 30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5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6"/>
                      </a:lnTo>
                      <a:lnTo>
                        <a:pt x="149" y="3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0" name="Freeform 8296">
                  <a:extLst>
                    <a:ext uri="{FF2B5EF4-FFF2-40B4-BE49-F238E27FC236}">
                      <a16:creationId xmlns:a16="http://schemas.microsoft.com/office/drawing/2014/main" xmlns="" id="{DB5F685D-F3EE-4FB1-B509-4E66A8218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1366"/>
                  <a:ext cx="9" cy="9"/>
                </a:xfrm>
                <a:custGeom>
                  <a:avLst/>
                  <a:gdLst>
                    <a:gd name="T0" fmla="*/ 0 w 88"/>
                    <a:gd name="T1" fmla="*/ 28 h 88"/>
                    <a:gd name="T2" fmla="*/ 58 w 88"/>
                    <a:gd name="T3" fmla="*/ 0 h 88"/>
                    <a:gd name="T4" fmla="*/ 88 w 88"/>
                    <a:gd name="T5" fmla="*/ 58 h 88"/>
                    <a:gd name="T6" fmla="*/ 30 w 88"/>
                    <a:gd name="T7" fmla="*/ 88 h 88"/>
                    <a:gd name="T8" fmla="*/ 0 w 88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0" y="28"/>
                      </a:moveTo>
                      <a:lnTo>
                        <a:pt x="58" y="0"/>
                      </a:lnTo>
                      <a:lnTo>
                        <a:pt x="88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1" name="Freeform 8297">
                  <a:extLst>
                    <a:ext uri="{FF2B5EF4-FFF2-40B4-BE49-F238E27FC236}">
                      <a16:creationId xmlns:a16="http://schemas.microsoft.com/office/drawing/2014/main" xmlns="" id="{AFAF6ED9-575A-4076-BA32-CD9357A26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354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2" name="Freeform 8298">
                  <a:extLst>
                    <a:ext uri="{FF2B5EF4-FFF2-40B4-BE49-F238E27FC236}">
                      <a16:creationId xmlns:a16="http://schemas.microsoft.com/office/drawing/2014/main" xmlns="" id="{DAACCA19-6F7A-49B8-9609-3F40EDEDB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" y="1319"/>
                  <a:ext cx="21" cy="32"/>
                </a:xfrm>
                <a:custGeom>
                  <a:avLst/>
                  <a:gdLst>
                    <a:gd name="T0" fmla="*/ 0 w 208"/>
                    <a:gd name="T1" fmla="*/ 30 h 326"/>
                    <a:gd name="T2" fmla="*/ 59 w 208"/>
                    <a:gd name="T3" fmla="*/ 0 h 326"/>
                    <a:gd name="T4" fmla="*/ 208 w 208"/>
                    <a:gd name="T5" fmla="*/ 296 h 326"/>
                    <a:gd name="T6" fmla="*/ 148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208" y="296"/>
                      </a:lnTo>
                      <a:lnTo>
                        <a:pt x="148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3" name="Freeform 8299">
                  <a:extLst>
                    <a:ext uri="{FF2B5EF4-FFF2-40B4-BE49-F238E27FC236}">
                      <a16:creationId xmlns:a16="http://schemas.microsoft.com/office/drawing/2014/main" xmlns="" id="{7BFAF53B-8009-49F1-87C5-135F27206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1" y="1307"/>
                  <a:ext cx="9" cy="9"/>
                </a:xfrm>
                <a:custGeom>
                  <a:avLst/>
                  <a:gdLst>
                    <a:gd name="T0" fmla="*/ 0 w 89"/>
                    <a:gd name="T1" fmla="*/ 28 h 88"/>
                    <a:gd name="T2" fmla="*/ 59 w 89"/>
                    <a:gd name="T3" fmla="*/ 0 h 88"/>
                    <a:gd name="T4" fmla="*/ 89 w 89"/>
                    <a:gd name="T5" fmla="*/ 58 h 88"/>
                    <a:gd name="T6" fmla="*/ 29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29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4" name="Freeform 8300">
                  <a:extLst>
                    <a:ext uri="{FF2B5EF4-FFF2-40B4-BE49-F238E27FC236}">
                      <a16:creationId xmlns:a16="http://schemas.microsoft.com/office/drawing/2014/main" xmlns="" id="{2C9CD799-B89B-4F4D-A037-D341FCFE9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295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9 w 88"/>
                    <a:gd name="T3" fmla="*/ 0 h 90"/>
                    <a:gd name="T4" fmla="*/ 88 w 88"/>
                    <a:gd name="T5" fmla="*/ 60 h 90"/>
                    <a:gd name="T6" fmla="*/ 29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9" y="0"/>
                      </a:lnTo>
                      <a:lnTo>
                        <a:pt x="88" y="60"/>
                      </a:lnTo>
                      <a:lnTo>
                        <a:pt x="29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5" name="Freeform 8301">
                  <a:extLst>
                    <a:ext uri="{FF2B5EF4-FFF2-40B4-BE49-F238E27FC236}">
                      <a16:creationId xmlns:a16="http://schemas.microsoft.com/office/drawing/2014/main" xmlns="" id="{E1A04327-BCEE-4FA3-B5CD-1686716D3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" y="1259"/>
                  <a:ext cx="21" cy="33"/>
                </a:xfrm>
                <a:custGeom>
                  <a:avLst/>
                  <a:gdLst>
                    <a:gd name="T0" fmla="*/ 0 w 208"/>
                    <a:gd name="T1" fmla="*/ 30 h 326"/>
                    <a:gd name="T2" fmla="*/ 60 w 208"/>
                    <a:gd name="T3" fmla="*/ 0 h 326"/>
                    <a:gd name="T4" fmla="*/ 208 w 208"/>
                    <a:gd name="T5" fmla="*/ 297 h 326"/>
                    <a:gd name="T6" fmla="*/ 149 w 208"/>
                    <a:gd name="T7" fmla="*/ 326 h 326"/>
                    <a:gd name="T8" fmla="*/ 0 w 208"/>
                    <a:gd name="T9" fmla="*/ 3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26">
                      <a:moveTo>
                        <a:pt x="0" y="30"/>
                      </a:moveTo>
                      <a:lnTo>
                        <a:pt x="60" y="0"/>
                      </a:lnTo>
                      <a:lnTo>
                        <a:pt x="208" y="297"/>
                      </a:lnTo>
                      <a:lnTo>
                        <a:pt x="149" y="3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6" name="Freeform 8302">
                  <a:extLst>
                    <a:ext uri="{FF2B5EF4-FFF2-40B4-BE49-F238E27FC236}">
                      <a16:creationId xmlns:a16="http://schemas.microsoft.com/office/drawing/2014/main" xmlns="" id="{F2010A7D-AB9E-4378-A115-DE95809E1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" y="1248"/>
                  <a:ext cx="9" cy="8"/>
                </a:xfrm>
                <a:custGeom>
                  <a:avLst/>
                  <a:gdLst>
                    <a:gd name="T0" fmla="*/ 0 w 89"/>
                    <a:gd name="T1" fmla="*/ 28 h 88"/>
                    <a:gd name="T2" fmla="*/ 59 w 89"/>
                    <a:gd name="T3" fmla="*/ 0 h 88"/>
                    <a:gd name="T4" fmla="*/ 89 w 89"/>
                    <a:gd name="T5" fmla="*/ 58 h 88"/>
                    <a:gd name="T6" fmla="*/ 30 w 89"/>
                    <a:gd name="T7" fmla="*/ 88 h 88"/>
                    <a:gd name="T8" fmla="*/ 0 w 89"/>
                    <a:gd name="T9" fmla="*/ 2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88">
                      <a:moveTo>
                        <a:pt x="0" y="28"/>
                      </a:moveTo>
                      <a:lnTo>
                        <a:pt x="59" y="0"/>
                      </a:lnTo>
                      <a:lnTo>
                        <a:pt x="89" y="58"/>
                      </a:lnTo>
                      <a:lnTo>
                        <a:pt x="30" y="8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7" name="Freeform 8303">
                  <a:extLst>
                    <a:ext uri="{FF2B5EF4-FFF2-40B4-BE49-F238E27FC236}">
                      <a16:creationId xmlns:a16="http://schemas.microsoft.com/office/drawing/2014/main" xmlns="" id="{10F583DA-7BBC-4F33-B5A5-FBF6C027F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" y="1236"/>
                  <a:ext cx="9" cy="9"/>
                </a:xfrm>
                <a:custGeom>
                  <a:avLst/>
                  <a:gdLst>
                    <a:gd name="T0" fmla="*/ 0 w 88"/>
                    <a:gd name="T1" fmla="*/ 30 h 90"/>
                    <a:gd name="T2" fmla="*/ 58 w 88"/>
                    <a:gd name="T3" fmla="*/ 0 h 90"/>
                    <a:gd name="T4" fmla="*/ 88 w 88"/>
                    <a:gd name="T5" fmla="*/ 60 h 90"/>
                    <a:gd name="T6" fmla="*/ 30 w 88"/>
                    <a:gd name="T7" fmla="*/ 90 h 90"/>
                    <a:gd name="T8" fmla="*/ 0 w 88"/>
                    <a:gd name="T9" fmla="*/ 3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0" y="30"/>
                      </a:moveTo>
                      <a:lnTo>
                        <a:pt x="58" y="0"/>
                      </a:lnTo>
                      <a:lnTo>
                        <a:pt x="88" y="60"/>
                      </a:lnTo>
                      <a:lnTo>
                        <a:pt x="30" y="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8" name="Freeform 8304">
                  <a:extLst>
                    <a:ext uri="{FF2B5EF4-FFF2-40B4-BE49-F238E27FC236}">
                      <a16:creationId xmlns:a16="http://schemas.microsoft.com/office/drawing/2014/main" xmlns="" id="{CC7FA3B6-FD02-4F20-8785-1CEEB6148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" y="1202"/>
                  <a:ext cx="20" cy="31"/>
                </a:xfrm>
                <a:custGeom>
                  <a:avLst/>
                  <a:gdLst>
                    <a:gd name="T0" fmla="*/ 0 w 201"/>
                    <a:gd name="T1" fmla="*/ 29 h 311"/>
                    <a:gd name="T2" fmla="*/ 141 w 201"/>
                    <a:gd name="T3" fmla="*/ 311 h 311"/>
                    <a:gd name="T4" fmla="*/ 201 w 201"/>
                    <a:gd name="T5" fmla="*/ 282 h 311"/>
                    <a:gd name="T6" fmla="*/ 59 w 201"/>
                    <a:gd name="T7" fmla="*/ 0 h 311"/>
                    <a:gd name="T8" fmla="*/ 0 w 201"/>
                    <a:gd name="T9" fmla="*/ 29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311">
                      <a:moveTo>
                        <a:pt x="0" y="29"/>
                      </a:moveTo>
                      <a:lnTo>
                        <a:pt x="141" y="311"/>
                      </a:lnTo>
                      <a:lnTo>
                        <a:pt x="201" y="282"/>
                      </a:lnTo>
                      <a:lnTo>
                        <a:pt x="59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1889" name="Freeform 8305">
                  <a:extLst>
                    <a:ext uri="{FF2B5EF4-FFF2-40B4-BE49-F238E27FC236}">
                      <a16:creationId xmlns:a16="http://schemas.microsoft.com/office/drawing/2014/main" xmlns="" id="{DCA66BA2-98AC-49F1-AE66-D3950D1BF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" y="1148"/>
                  <a:ext cx="326" cy="642"/>
                </a:xfrm>
                <a:custGeom>
                  <a:avLst/>
                  <a:gdLst>
                    <a:gd name="T0" fmla="*/ 3229 w 3263"/>
                    <a:gd name="T1" fmla="*/ 6419 h 6419"/>
                    <a:gd name="T2" fmla="*/ 3259 w 3263"/>
                    <a:gd name="T3" fmla="*/ 6371 h 6419"/>
                    <a:gd name="T4" fmla="*/ 58 w 3263"/>
                    <a:gd name="T5" fmla="*/ 0 h 6419"/>
                    <a:gd name="T6" fmla="*/ 0 w 3263"/>
                    <a:gd name="T7" fmla="*/ 29 h 6419"/>
                    <a:gd name="T8" fmla="*/ 3199 w 3263"/>
                    <a:gd name="T9" fmla="*/ 6400 h 6419"/>
                    <a:gd name="T10" fmla="*/ 3229 w 3263"/>
                    <a:gd name="T11" fmla="*/ 6419 h 6419"/>
                    <a:gd name="T12" fmla="*/ 3199 w 3263"/>
                    <a:gd name="T13" fmla="*/ 6400 h 6419"/>
                    <a:gd name="T14" fmla="*/ 3203 w 3263"/>
                    <a:gd name="T15" fmla="*/ 6407 h 6419"/>
                    <a:gd name="T16" fmla="*/ 3209 w 3263"/>
                    <a:gd name="T17" fmla="*/ 6412 h 6419"/>
                    <a:gd name="T18" fmla="*/ 3214 w 3263"/>
                    <a:gd name="T19" fmla="*/ 6415 h 6419"/>
                    <a:gd name="T20" fmla="*/ 3219 w 3263"/>
                    <a:gd name="T21" fmla="*/ 6417 h 6419"/>
                    <a:gd name="T22" fmla="*/ 3226 w 3263"/>
                    <a:gd name="T23" fmla="*/ 6419 h 6419"/>
                    <a:gd name="T24" fmla="*/ 3232 w 3263"/>
                    <a:gd name="T25" fmla="*/ 6419 h 6419"/>
                    <a:gd name="T26" fmla="*/ 3239 w 3263"/>
                    <a:gd name="T27" fmla="*/ 6417 h 6419"/>
                    <a:gd name="T28" fmla="*/ 3244 w 3263"/>
                    <a:gd name="T29" fmla="*/ 6415 h 6419"/>
                    <a:gd name="T30" fmla="*/ 3249 w 3263"/>
                    <a:gd name="T31" fmla="*/ 6412 h 6419"/>
                    <a:gd name="T32" fmla="*/ 3253 w 3263"/>
                    <a:gd name="T33" fmla="*/ 6408 h 6419"/>
                    <a:gd name="T34" fmla="*/ 3258 w 3263"/>
                    <a:gd name="T35" fmla="*/ 6403 h 6419"/>
                    <a:gd name="T36" fmla="*/ 3261 w 3263"/>
                    <a:gd name="T37" fmla="*/ 6397 h 6419"/>
                    <a:gd name="T38" fmla="*/ 3262 w 3263"/>
                    <a:gd name="T39" fmla="*/ 6392 h 6419"/>
                    <a:gd name="T40" fmla="*/ 3263 w 3263"/>
                    <a:gd name="T41" fmla="*/ 6384 h 6419"/>
                    <a:gd name="T42" fmla="*/ 3262 w 3263"/>
                    <a:gd name="T43" fmla="*/ 6378 h 6419"/>
                    <a:gd name="T44" fmla="*/ 3259 w 3263"/>
                    <a:gd name="T45" fmla="*/ 6371 h 6419"/>
                    <a:gd name="T46" fmla="*/ 3229 w 3263"/>
                    <a:gd name="T47" fmla="*/ 6419 h 6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63" h="6419">
                      <a:moveTo>
                        <a:pt x="3229" y="6419"/>
                      </a:moveTo>
                      <a:lnTo>
                        <a:pt x="3259" y="6371"/>
                      </a:lnTo>
                      <a:lnTo>
                        <a:pt x="58" y="0"/>
                      </a:lnTo>
                      <a:lnTo>
                        <a:pt x="0" y="29"/>
                      </a:lnTo>
                      <a:lnTo>
                        <a:pt x="3199" y="6400"/>
                      </a:lnTo>
                      <a:lnTo>
                        <a:pt x="3229" y="6419"/>
                      </a:lnTo>
                      <a:lnTo>
                        <a:pt x="3199" y="6400"/>
                      </a:lnTo>
                      <a:lnTo>
                        <a:pt x="3203" y="6407"/>
                      </a:lnTo>
                      <a:lnTo>
                        <a:pt x="3209" y="6412"/>
                      </a:lnTo>
                      <a:lnTo>
                        <a:pt x="3214" y="6415"/>
                      </a:lnTo>
                      <a:lnTo>
                        <a:pt x="3219" y="6417"/>
                      </a:lnTo>
                      <a:lnTo>
                        <a:pt x="3226" y="6419"/>
                      </a:lnTo>
                      <a:lnTo>
                        <a:pt x="3232" y="6419"/>
                      </a:lnTo>
                      <a:lnTo>
                        <a:pt x="3239" y="6417"/>
                      </a:lnTo>
                      <a:lnTo>
                        <a:pt x="3244" y="6415"/>
                      </a:lnTo>
                      <a:lnTo>
                        <a:pt x="3249" y="6412"/>
                      </a:lnTo>
                      <a:lnTo>
                        <a:pt x="3253" y="6408"/>
                      </a:lnTo>
                      <a:lnTo>
                        <a:pt x="3258" y="6403"/>
                      </a:lnTo>
                      <a:lnTo>
                        <a:pt x="3261" y="6397"/>
                      </a:lnTo>
                      <a:lnTo>
                        <a:pt x="3262" y="6392"/>
                      </a:lnTo>
                      <a:lnTo>
                        <a:pt x="3263" y="6384"/>
                      </a:lnTo>
                      <a:lnTo>
                        <a:pt x="3262" y="6378"/>
                      </a:lnTo>
                      <a:lnTo>
                        <a:pt x="3259" y="6371"/>
                      </a:lnTo>
                      <a:lnTo>
                        <a:pt x="3229" y="6419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1891" name="Rectangle 8307">
                <a:extLst>
                  <a:ext uri="{FF2B5EF4-FFF2-40B4-BE49-F238E27FC236}">
                    <a16:creationId xmlns:a16="http://schemas.microsoft.com/office/drawing/2014/main" xmlns="" id="{9B383471-5FA0-4922-B71E-5C911F843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1784"/>
                <a:ext cx="873" cy="6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2" name="Freeform 8308">
                <a:extLst>
                  <a:ext uri="{FF2B5EF4-FFF2-40B4-BE49-F238E27FC236}">
                    <a16:creationId xmlns:a16="http://schemas.microsoft.com/office/drawing/2014/main" xmlns="" id="{A2B3C505-09C3-49B9-AB54-88B46E594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767"/>
                <a:ext cx="40" cy="40"/>
              </a:xfrm>
              <a:custGeom>
                <a:avLst/>
                <a:gdLst>
                  <a:gd name="T0" fmla="*/ 407 w 407"/>
                  <a:gd name="T1" fmla="*/ 204 h 407"/>
                  <a:gd name="T2" fmla="*/ 0 w 407"/>
                  <a:gd name="T3" fmla="*/ 0 h 407"/>
                  <a:gd name="T4" fmla="*/ 0 w 407"/>
                  <a:gd name="T5" fmla="*/ 407 h 407"/>
                  <a:gd name="T6" fmla="*/ 407 w 407"/>
                  <a:gd name="T7" fmla="*/ 204 h 407"/>
                  <a:gd name="T8" fmla="*/ 407 w 407"/>
                  <a:gd name="T9" fmla="*/ 20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7">
                    <a:moveTo>
                      <a:pt x="407" y="204"/>
                    </a:moveTo>
                    <a:lnTo>
                      <a:pt x="0" y="0"/>
                    </a:lnTo>
                    <a:lnTo>
                      <a:pt x="0" y="407"/>
                    </a:lnTo>
                    <a:lnTo>
                      <a:pt x="407" y="204"/>
                    </a:lnTo>
                    <a:lnTo>
                      <a:pt x="407" y="204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3" name="Freeform 8309">
                <a:extLst>
                  <a:ext uri="{FF2B5EF4-FFF2-40B4-BE49-F238E27FC236}">
                    <a16:creationId xmlns:a16="http://schemas.microsoft.com/office/drawing/2014/main" xmlns="" id="{8C78106A-3979-4C1F-880B-EF7EC2347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153"/>
                <a:ext cx="393" cy="779"/>
              </a:xfrm>
              <a:custGeom>
                <a:avLst/>
                <a:gdLst>
                  <a:gd name="T0" fmla="*/ 3899 w 3933"/>
                  <a:gd name="T1" fmla="*/ 7784 h 7784"/>
                  <a:gd name="T2" fmla="*/ 3929 w 3933"/>
                  <a:gd name="T3" fmla="*/ 7736 h 7784"/>
                  <a:gd name="T4" fmla="*/ 59 w 3933"/>
                  <a:gd name="T5" fmla="*/ 0 h 7784"/>
                  <a:gd name="T6" fmla="*/ 0 w 3933"/>
                  <a:gd name="T7" fmla="*/ 29 h 7784"/>
                  <a:gd name="T8" fmla="*/ 3870 w 3933"/>
                  <a:gd name="T9" fmla="*/ 7766 h 7784"/>
                  <a:gd name="T10" fmla="*/ 3899 w 3933"/>
                  <a:gd name="T11" fmla="*/ 7784 h 7784"/>
                  <a:gd name="T12" fmla="*/ 3870 w 3933"/>
                  <a:gd name="T13" fmla="*/ 7766 h 7784"/>
                  <a:gd name="T14" fmla="*/ 3873 w 3933"/>
                  <a:gd name="T15" fmla="*/ 7773 h 7784"/>
                  <a:gd name="T16" fmla="*/ 3879 w 3933"/>
                  <a:gd name="T17" fmla="*/ 7778 h 7784"/>
                  <a:gd name="T18" fmla="*/ 3884 w 3933"/>
                  <a:gd name="T19" fmla="*/ 7781 h 7784"/>
                  <a:gd name="T20" fmla="*/ 3890 w 3933"/>
                  <a:gd name="T21" fmla="*/ 7783 h 7784"/>
                  <a:gd name="T22" fmla="*/ 3896 w 3933"/>
                  <a:gd name="T23" fmla="*/ 7784 h 7784"/>
                  <a:gd name="T24" fmla="*/ 3902 w 3933"/>
                  <a:gd name="T25" fmla="*/ 7784 h 7784"/>
                  <a:gd name="T26" fmla="*/ 3909 w 3933"/>
                  <a:gd name="T27" fmla="*/ 7783 h 7784"/>
                  <a:gd name="T28" fmla="*/ 3914 w 3933"/>
                  <a:gd name="T29" fmla="*/ 7781 h 7784"/>
                  <a:gd name="T30" fmla="*/ 3919 w 3933"/>
                  <a:gd name="T31" fmla="*/ 7778 h 7784"/>
                  <a:gd name="T32" fmla="*/ 3924 w 3933"/>
                  <a:gd name="T33" fmla="*/ 7774 h 7784"/>
                  <a:gd name="T34" fmla="*/ 3928 w 3933"/>
                  <a:gd name="T35" fmla="*/ 7768 h 7784"/>
                  <a:gd name="T36" fmla="*/ 3931 w 3933"/>
                  <a:gd name="T37" fmla="*/ 7763 h 7784"/>
                  <a:gd name="T38" fmla="*/ 3932 w 3933"/>
                  <a:gd name="T39" fmla="*/ 7758 h 7784"/>
                  <a:gd name="T40" fmla="*/ 3933 w 3933"/>
                  <a:gd name="T41" fmla="*/ 7750 h 7784"/>
                  <a:gd name="T42" fmla="*/ 3932 w 3933"/>
                  <a:gd name="T43" fmla="*/ 7744 h 7784"/>
                  <a:gd name="T44" fmla="*/ 3929 w 3933"/>
                  <a:gd name="T45" fmla="*/ 7736 h 7784"/>
                  <a:gd name="T46" fmla="*/ 3899 w 3933"/>
                  <a:gd name="T47" fmla="*/ 7784 h 7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33" h="7784">
                    <a:moveTo>
                      <a:pt x="3899" y="7784"/>
                    </a:moveTo>
                    <a:lnTo>
                      <a:pt x="3929" y="7736"/>
                    </a:lnTo>
                    <a:lnTo>
                      <a:pt x="59" y="0"/>
                    </a:lnTo>
                    <a:lnTo>
                      <a:pt x="0" y="29"/>
                    </a:lnTo>
                    <a:lnTo>
                      <a:pt x="3870" y="7766"/>
                    </a:lnTo>
                    <a:lnTo>
                      <a:pt x="3899" y="7784"/>
                    </a:lnTo>
                    <a:lnTo>
                      <a:pt x="3870" y="7766"/>
                    </a:lnTo>
                    <a:lnTo>
                      <a:pt x="3873" y="7773"/>
                    </a:lnTo>
                    <a:lnTo>
                      <a:pt x="3879" y="7778"/>
                    </a:lnTo>
                    <a:lnTo>
                      <a:pt x="3884" y="7781"/>
                    </a:lnTo>
                    <a:lnTo>
                      <a:pt x="3890" y="7783"/>
                    </a:lnTo>
                    <a:lnTo>
                      <a:pt x="3896" y="7784"/>
                    </a:lnTo>
                    <a:lnTo>
                      <a:pt x="3902" y="7784"/>
                    </a:lnTo>
                    <a:lnTo>
                      <a:pt x="3909" y="7783"/>
                    </a:lnTo>
                    <a:lnTo>
                      <a:pt x="3914" y="7781"/>
                    </a:lnTo>
                    <a:lnTo>
                      <a:pt x="3919" y="7778"/>
                    </a:lnTo>
                    <a:lnTo>
                      <a:pt x="3924" y="7774"/>
                    </a:lnTo>
                    <a:lnTo>
                      <a:pt x="3928" y="7768"/>
                    </a:lnTo>
                    <a:lnTo>
                      <a:pt x="3931" y="7763"/>
                    </a:lnTo>
                    <a:lnTo>
                      <a:pt x="3932" y="7758"/>
                    </a:lnTo>
                    <a:lnTo>
                      <a:pt x="3933" y="7750"/>
                    </a:lnTo>
                    <a:lnTo>
                      <a:pt x="3932" y="7744"/>
                    </a:lnTo>
                    <a:lnTo>
                      <a:pt x="3929" y="7736"/>
                    </a:lnTo>
                    <a:lnTo>
                      <a:pt x="3899" y="7784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4" name="Rectangle 8310">
                <a:extLst>
                  <a:ext uri="{FF2B5EF4-FFF2-40B4-BE49-F238E27FC236}">
                    <a16:creationId xmlns:a16="http://schemas.microsoft.com/office/drawing/2014/main" xmlns="" id="{D9F8F9B3-4231-4792-9B82-66C8ABD71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1925"/>
                <a:ext cx="589" cy="7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5" name="Freeform 8311">
                <a:extLst>
                  <a:ext uri="{FF2B5EF4-FFF2-40B4-BE49-F238E27FC236}">
                    <a16:creationId xmlns:a16="http://schemas.microsoft.com/office/drawing/2014/main" xmlns="" id="{D602317A-25D5-4859-B90B-49F72682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908"/>
                <a:ext cx="40" cy="41"/>
              </a:xfrm>
              <a:custGeom>
                <a:avLst/>
                <a:gdLst>
                  <a:gd name="T0" fmla="*/ 406 w 406"/>
                  <a:gd name="T1" fmla="*/ 203 h 407"/>
                  <a:gd name="T2" fmla="*/ 0 w 406"/>
                  <a:gd name="T3" fmla="*/ 0 h 407"/>
                  <a:gd name="T4" fmla="*/ 0 w 406"/>
                  <a:gd name="T5" fmla="*/ 407 h 407"/>
                  <a:gd name="T6" fmla="*/ 406 w 406"/>
                  <a:gd name="T7" fmla="*/ 203 h 407"/>
                  <a:gd name="T8" fmla="*/ 406 w 406"/>
                  <a:gd name="T9" fmla="*/ 20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07">
                    <a:moveTo>
                      <a:pt x="406" y="203"/>
                    </a:moveTo>
                    <a:lnTo>
                      <a:pt x="0" y="0"/>
                    </a:lnTo>
                    <a:lnTo>
                      <a:pt x="0" y="407"/>
                    </a:lnTo>
                    <a:lnTo>
                      <a:pt x="406" y="203"/>
                    </a:lnTo>
                    <a:lnTo>
                      <a:pt x="406" y="203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6" name="Freeform 8312">
                <a:extLst>
                  <a:ext uri="{FF2B5EF4-FFF2-40B4-BE49-F238E27FC236}">
                    <a16:creationId xmlns:a16="http://schemas.microsoft.com/office/drawing/2014/main" xmlns="" id="{05F09FCC-183A-419F-8200-B41D4F6E9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" y="1121"/>
                <a:ext cx="461" cy="912"/>
              </a:xfrm>
              <a:custGeom>
                <a:avLst/>
                <a:gdLst>
                  <a:gd name="T0" fmla="*/ 4583 w 4616"/>
                  <a:gd name="T1" fmla="*/ 9120 h 9120"/>
                  <a:gd name="T2" fmla="*/ 4613 w 4616"/>
                  <a:gd name="T3" fmla="*/ 9072 h 9120"/>
                  <a:gd name="T4" fmla="*/ 60 w 4616"/>
                  <a:gd name="T5" fmla="*/ 0 h 9120"/>
                  <a:gd name="T6" fmla="*/ 0 w 4616"/>
                  <a:gd name="T7" fmla="*/ 30 h 9120"/>
                  <a:gd name="T8" fmla="*/ 4553 w 4616"/>
                  <a:gd name="T9" fmla="*/ 9100 h 9120"/>
                  <a:gd name="T10" fmla="*/ 4583 w 4616"/>
                  <a:gd name="T11" fmla="*/ 9120 h 9120"/>
                  <a:gd name="T12" fmla="*/ 4553 w 4616"/>
                  <a:gd name="T13" fmla="*/ 9100 h 9120"/>
                  <a:gd name="T14" fmla="*/ 4558 w 4616"/>
                  <a:gd name="T15" fmla="*/ 9107 h 9120"/>
                  <a:gd name="T16" fmla="*/ 4563 w 4616"/>
                  <a:gd name="T17" fmla="*/ 9112 h 9120"/>
                  <a:gd name="T18" fmla="*/ 4568 w 4616"/>
                  <a:gd name="T19" fmla="*/ 9116 h 9120"/>
                  <a:gd name="T20" fmla="*/ 4574 w 4616"/>
                  <a:gd name="T21" fmla="*/ 9119 h 9120"/>
                  <a:gd name="T22" fmla="*/ 4580 w 4616"/>
                  <a:gd name="T23" fmla="*/ 9120 h 9120"/>
                  <a:gd name="T24" fmla="*/ 4586 w 4616"/>
                  <a:gd name="T25" fmla="*/ 9120 h 9120"/>
                  <a:gd name="T26" fmla="*/ 4593 w 4616"/>
                  <a:gd name="T27" fmla="*/ 9117 h 9120"/>
                  <a:gd name="T28" fmla="*/ 4598 w 4616"/>
                  <a:gd name="T29" fmla="*/ 9115 h 9120"/>
                  <a:gd name="T30" fmla="*/ 4603 w 4616"/>
                  <a:gd name="T31" fmla="*/ 9112 h 9120"/>
                  <a:gd name="T32" fmla="*/ 4608 w 4616"/>
                  <a:gd name="T33" fmla="*/ 9108 h 9120"/>
                  <a:gd name="T34" fmla="*/ 4612 w 4616"/>
                  <a:gd name="T35" fmla="*/ 9104 h 9120"/>
                  <a:gd name="T36" fmla="*/ 4615 w 4616"/>
                  <a:gd name="T37" fmla="*/ 9098 h 9120"/>
                  <a:gd name="T38" fmla="*/ 4616 w 4616"/>
                  <a:gd name="T39" fmla="*/ 9092 h 9120"/>
                  <a:gd name="T40" fmla="*/ 4616 w 4616"/>
                  <a:gd name="T41" fmla="*/ 9086 h 9120"/>
                  <a:gd name="T42" fmla="*/ 4615 w 4616"/>
                  <a:gd name="T43" fmla="*/ 9078 h 9120"/>
                  <a:gd name="T44" fmla="*/ 4613 w 4616"/>
                  <a:gd name="T45" fmla="*/ 9072 h 9120"/>
                  <a:gd name="T46" fmla="*/ 4583 w 4616"/>
                  <a:gd name="T47" fmla="*/ 9120 h 9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16" h="9120">
                    <a:moveTo>
                      <a:pt x="4583" y="9120"/>
                    </a:moveTo>
                    <a:lnTo>
                      <a:pt x="4613" y="9072"/>
                    </a:lnTo>
                    <a:lnTo>
                      <a:pt x="60" y="0"/>
                    </a:lnTo>
                    <a:lnTo>
                      <a:pt x="0" y="30"/>
                    </a:lnTo>
                    <a:lnTo>
                      <a:pt x="4553" y="9100"/>
                    </a:lnTo>
                    <a:lnTo>
                      <a:pt x="4583" y="9120"/>
                    </a:lnTo>
                    <a:lnTo>
                      <a:pt x="4553" y="9100"/>
                    </a:lnTo>
                    <a:lnTo>
                      <a:pt x="4558" y="9107"/>
                    </a:lnTo>
                    <a:lnTo>
                      <a:pt x="4563" y="9112"/>
                    </a:lnTo>
                    <a:lnTo>
                      <a:pt x="4568" y="9116"/>
                    </a:lnTo>
                    <a:lnTo>
                      <a:pt x="4574" y="9119"/>
                    </a:lnTo>
                    <a:lnTo>
                      <a:pt x="4580" y="9120"/>
                    </a:lnTo>
                    <a:lnTo>
                      <a:pt x="4586" y="9120"/>
                    </a:lnTo>
                    <a:lnTo>
                      <a:pt x="4593" y="9117"/>
                    </a:lnTo>
                    <a:lnTo>
                      <a:pt x="4598" y="9115"/>
                    </a:lnTo>
                    <a:lnTo>
                      <a:pt x="4603" y="9112"/>
                    </a:lnTo>
                    <a:lnTo>
                      <a:pt x="4608" y="9108"/>
                    </a:lnTo>
                    <a:lnTo>
                      <a:pt x="4612" y="9104"/>
                    </a:lnTo>
                    <a:lnTo>
                      <a:pt x="4615" y="9098"/>
                    </a:lnTo>
                    <a:lnTo>
                      <a:pt x="4616" y="9092"/>
                    </a:lnTo>
                    <a:lnTo>
                      <a:pt x="4616" y="9086"/>
                    </a:lnTo>
                    <a:lnTo>
                      <a:pt x="4615" y="9078"/>
                    </a:lnTo>
                    <a:lnTo>
                      <a:pt x="4613" y="9072"/>
                    </a:lnTo>
                    <a:lnTo>
                      <a:pt x="4583" y="9120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7" name="Rectangle 8313">
                <a:extLst>
                  <a:ext uri="{FF2B5EF4-FFF2-40B4-BE49-F238E27FC236}">
                    <a16:creationId xmlns:a16="http://schemas.microsoft.com/office/drawing/2014/main" xmlns="" id="{9F47CFA9-7FF7-4CBF-8C34-78CBD043C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2026"/>
                <a:ext cx="387" cy="7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8" name="Freeform 8314">
                <a:extLst>
                  <a:ext uri="{FF2B5EF4-FFF2-40B4-BE49-F238E27FC236}">
                    <a16:creationId xmlns:a16="http://schemas.microsoft.com/office/drawing/2014/main" xmlns="" id="{860BE256-D594-41D8-A5FB-683731A6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009"/>
                <a:ext cx="41" cy="41"/>
              </a:xfrm>
              <a:custGeom>
                <a:avLst/>
                <a:gdLst>
                  <a:gd name="T0" fmla="*/ 405 w 405"/>
                  <a:gd name="T1" fmla="*/ 203 h 406"/>
                  <a:gd name="T2" fmla="*/ 0 w 405"/>
                  <a:gd name="T3" fmla="*/ 0 h 406"/>
                  <a:gd name="T4" fmla="*/ 0 w 405"/>
                  <a:gd name="T5" fmla="*/ 406 h 406"/>
                  <a:gd name="T6" fmla="*/ 405 w 405"/>
                  <a:gd name="T7" fmla="*/ 203 h 406"/>
                  <a:gd name="T8" fmla="*/ 405 w 405"/>
                  <a:gd name="T9" fmla="*/ 2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406">
                    <a:moveTo>
                      <a:pt x="405" y="203"/>
                    </a:moveTo>
                    <a:lnTo>
                      <a:pt x="0" y="0"/>
                    </a:lnTo>
                    <a:lnTo>
                      <a:pt x="0" y="406"/>
                    </a:lnTo>
                    <a:lnTo>
                      <a:pt x="405" y="203"/>
                    </a:lnTo>
                    <a:lnTo>
                      <a:pt x="405" y="203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899" name="Freeform 8315">
                <a:extLst>
                  <a:ext uri="{FF2B5EF4-FFF2-40B4-BE49-F238E27FC236}">
                    <a16:creationId xmlns:a16="http://schemas.microsoft.com/office/drawing/2014/main" xmlns="" id="{E78CCBAA-35C9-4F56-956D-FCA7B005C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" y="1117"/>
                <a:ext cx="20" cy="33"/>
              </a:xfrm>
              <a:custGeom>
                <a:avLst/>
                <a:gdLst>
                  <a:gd name="T0" fmla="*/ 207 w 207"/>
                  <a:gd name="T1" fmla="*/ 297 h 325"/>
                  <a:gd name="T2" fmla="*/ 148 w 207"/>
                  <a:gd name="T3" fmla="*/ 325 h 325"/>
                  <a:gd name="T4" fmla="*/ 0 w 207"/>
                  <a:gd name="T5" fmla="*/ 29 h 325"/>
                  <a:gd name="T6" fmla="*/ 59 w 207"/>
                  <a:gd name="T7" fmla="*/ 0 h 325"/>
                  <a:gd name="T8" fmla="*/ 207 w 207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7"/>
                    </a:moveTo>
                    <a:lnTo>
                      <a:pt x="148" y="325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0" name="Freeform 8316">
                <a:extLst>
                  <a:ext uri="{FF2B5EF4-FFF2-40B4-BE49-F238E27FC236}">
                    <a16:creationId xmlns:a16="http://schemas.microsoft.com/office/drawing/2014/main" xmlns="" id="{20F53551-8139-4043-9FEE-E0F9F0640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" y="1165"/>
                <a:ext cx="21" cy="32"/>
              </a:xfrm>
              <a:custGeom>
                <a:avLst/>
                <a:gdLst>
                  <a:gd name="T0" fmla="*/ 207 w 207"/>
                  <a:gd name="T1" fmla="*/ 296 h 326"/>
                  <a:gd name="T2" fmla="*/ 149 w 207"/>
                  <a:gd name="T3" fmla="*/ 326 h 326"/>
                  <a:gd name="T4" fmla="*/ 0 w 207"/>
                  <a:gd name="T5" fmla="*/ 30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1" name="Freeform 8317">
                <a:extLst>
                  <a:ext uri="{FF2B5EF4-FFF2-40B4-BE49-F238E27FC236}">
                    <a16:creationId xmlns:a16="http://schemas.microsoft.com/office/drawing/2014/main" xmlns="" id="{E3CE3FCB-1846-4E7F-84DB-57AD2DCF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" y="1212"/>
                <a:ext cx="21" cy="33"/>
              </a:xfrm>
              <a:custGeom>
                <a:avLst/>
                <a:gdLst>
                  <a:gd name="T0" fmla="*/ 208 w 208"/>
                  <a:gd name="T1" fmla="*/ 297 h 327"/>
                  <a:gd name="T2" fmla="*/ 148 w 208"/>
                  <a:gd name="T3" fmla="*/ 327 h 327"/>
                  <a:gd name="T4" fmla="*/ 0 w 208"/>
                  <a:gd name="T5" fmla="*/ 30 h 327"/>
                  <a:gd name="T6" fmla="*/ 60 w 208"/>
                  <a:gd name="T7" fmla="*/ 0 h 327"/>
                  <a:gd name="T8" fmla="*/ 208 w 208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7">
                    <a:moveTo>
                      <a:pt x="208" y="297"/>
                    </a:moveTo>
                    <a:lnTo>
                      <a:pt x="148" y="327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2" name="Freeform 8318">
                <a:extLst>
                  <a:ext uri="{FF2B5EF4-FFF2-40B4-BE49-F238E27FC236}">
                    <a16:creationId xmlns:a16="http://schemas.microsoft.com/office/drawing/2014/main" xmlns="" id="{754C8040-C2FB-491D-B425-A1029E2CA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1259"/>
                <a:ext cx="20" cy="33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30 h 326"/>
                  <a:gd name="T6" fmla="*/ 58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3" name="Freeform 8319">
                <a:extLst>
                  <a:ext uri="{FF2B5EF4-FFF2-40B4-BE49-F238E27FC236}">
                    <a16:creationId xmlns:a16="http://schemas.microsoft.com/office/drawing/2014/main" xmlns="" id="{BB181801-83EF-438C-A42B-375069B36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" y="1307"/>
                <a:ext cx="21" cy="32"/>
              </a:xfrm>
              <a:custGeom>
                <a:avLst/>
                <a:gdLst>
                  <a:gd name="T0" fmla="*/ 207 w 207"/>
                  <a:gd name="T1" fmla="*/ 297 h 326"/>
                  <a:gd name="T2" fmla="*/ 148 w 207"/>
                  <a:gd name="T3" fmla="*/ 326 h 326"/>
                  <a:gd name="T4" fmla="*/ 0 w 207"/>
                  <a:gd name="T5" fmla="*/ 29 h 326"/>
                  <a:gd name="T6" fmla="*/ 59 w 207"/>
                  <a:gd name="T7" fmla="*/ 0 h 326"/>
                  <a:gd name="T8" fmla="*/ 207 w 207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7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4" name="Freeform 8320">
                <a:extLst>
                  <a:ext uri="{FF2B5EF4-FFF2-40B4-BE49-F238E27FC236}">
                    <a16:creationId xmlns:a16="http://schemas.microsoft.com/office/drawing/2014/main" xmlns="" id="{3CB8ED45-7F67-4FFF-B6F5-718244A51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1354"/>
                <a:ext cx="21" cy="33"/>
              </a:xfrm>
              <a:custGeom>
                <a:avLst/>
                <a:gdLst>
                  <a:gd name="T0" fmla="*/ 207 w 207"/>
                  <a:gd name="T1" fmla="*/ 296 h 326"/>
                  <a:gd name="T2" fmla="*/ 149 w 207"/>
                  <a:gd name="T3" fmla="*/ 326 h 326"/>
                  <a:gd name="T4" fmla="*/ 0 w 207"/>
                  <a:gd name="T5" fmla="*/ 30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5" name="Freeform 8321">
                <a:extLst>
                  <a:ext uri="{FF2B5EF4-FFF2-40B4-BE49-F238E27FC236}">
                    <a16:creationId xmlns:a16="http://schemas.microsoft.com/office/drawing/2014/main" xmlns="" id="{6B923973-4D81-4DD2-A414-78C44B7F3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1402"/>
                <a:ext cx="21" cy="32"/>
              </a:xfrm>
              <a:custGeom>
                <a:avLst/>
                <a:gdLst>
                  <a:gd name="T0" fmla="*/ 208 w 208"/>
                  <a:gd name="T1" fmla="*/ 296 h 326"/>
                  <a:gd name="T2" fmla="*/ 148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6" name="Freeform 8322">
                <a:extLst>
                  <a:ext uri="{FF2B5EF4-FFF2-40B4-BE49-F238E27FC236}">
                    <a16:creationId xmlns:a16="http://schemas.microsoft.com/office/drawing/2014/main" xmlns="" id="{10872C8D-0637-4A49-A2AC-3727ECD03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" y="1449"/>
                <a:ext cx="20" cy="33"/>
              </a:xfrm>
              <a:custGeom>
                <a:avLst/>
                <a:gdLst>
                  <a:gd name="T0" fmla="*/ 207 w 207"/>
                  <a:gd name="T1" fmla="*/ 297 h 326"/>
                  <a:gd name="T2" fmla="*/ 148 w 207"/>
                  <a:gd name="T3" fmla="*/ 326 h 326"/>
                  <a:gd name="T4" fmla="*/ 0 w 207"/>
                  <a:gd name="T5" fmla="*/ 30 h 326"/>
                  <a:gd name="T6" fmla="*/ 58 w 207"/>
                  <a:gd name="T7" fmla="*/ 0 h 326"/>
                  <a:gd name="T8" fmla="*/ 207 w 207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7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7" name="Freeform 8323">
                <a:extLst>
                  <a:ext uri="{FF2B5EF4-FFF2-40B4-BE49-F238E27FC236}">
                    <a16:creationId xmlns:a16="http://schemas.microsoft.com/office/drawing/2014/main" xmlns="" id="{58CC88FC-A383-404E-B3E8-A922CB755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497"/>
                <a:ext cx="21" cy="32"/>
              </a:xfrm>
              <a:custGeom>
                <a:avLst/>
                <a:gdLst>
                  <a:gd name="T0" fmla="*/ 207 w 207"/>
                  <a:gd name="T1" fmla="*/ 295 h 325"/>
                  <a:gd name="T2" fmla="*/ 148 w 207"/>
                  <a:gd name="T3" fmla="*/ 325 h 325"/>
                  <a:gd name="T4" fmla="*/ 0 w 207"/>
                  <a:gd name="T5" fmla="*/ 28 h 325"/>
                  <a:gd name="T6" fmla="*/ 59 w 207"/>
                  <a:gd name="T7" fmla="*/ 0 h 325"/>
                  <a:gd name="T8" fmla="*/ 207 w 207"/>
                  <a:gd name="T9" fmla="*/ 29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5"/>
                    </a:moveTo>
                    <a:lnTo>
                      <a:pt x="148" y="325"/>
                    </a:lnTo>
                    <a:lnTo>
                      <a:pt x="0" y="28"/>
                    </a:lnTo>
                    <a:lnTo>
                      <a:pt x="59" y="0"/>
                    </a:lnTo>
                    <a:lnTo>
                      <a:pt x="207" y="295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8" name="Freeform 8324">
                <a:extLst>
                  <a:ext uri="{FF2B5EF4-FFF2-40B4-BE49-F238E27FC236}">
                    <a16:creationId xmlns:a16="http://schemas.microsoft.com/office/drawing/2014/main" xmlns="" id="{D2F62C16-82DE-478C-BB96-D568C0D31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1544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50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50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09" name="Freeform 8325">
                <a:extLst>
                  <a:ext uri="{FF2B5EF4-FFF2-40B4-BE49-F238E27FC236}">
                    <a16:creationId xmlns:a16="http://schemas.microsoft.com/office/drawing/2014/main" xmlns="" id="{D0569316-777C-46BC-9D54-7F3912CC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591"/>
                <a:ext cx="20" cy="33"/>
              </a:xfrm>
              <a:custGeom>
                <a:avLst/>
                <a:gdLst>
                  <a:gd name="T0" fmla="*/ 208 w 208"/>
                  <a:gd name="T1" fmla="*/ 296 h 326"/>
                  <a:gd name="T2" fmla="*/ 148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0" name="Freeform 8326">
                <a:extLst>
                  <a:ext uri="{FF2B5EF4-FFF2-40B4-BE49-F238E27FC236}">
                    <a16:creationId xmlns:a16="http://schemas.microsoft.com/office/drawing/2014/main" xmlns="" id="{C5CA4199-03F2-4711-BF69-1F35B5E9E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" y="1639"/>
                <a:ext cx="21" cy="32"/>
              </a:xfrm>
              <a:custGeom>
                <a:avLst/>
                <a:gdLst>
                  <a:gd name="T0" fmla="*/ 208 w 208"/>
                  <a:gd name="T1" fmla="*/ 297 h 325"/>
                  <a:gd name="T2" fmla="*/ 148 w 208"/>
                  <a:gd name="T3" fmla="*/ 325 h 325"/>
                  <a:gd name="T4" fmla="*/ 0 w 208"/>
                  <a:gd name="T5" fmla="*/ 30 h 325"/>
                  <a:gd name="T6" fmla="*/ 59 w 208"/>
                  <a:gd name="T7" fmla="*/ 0 h 325"/>
                  <a:gd name="T8" fmla="*/ 208 w 208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5">
                    <a:moveTo>
                      <a:pt x="208" y="297"/>
                    </a:moveTo>
                    <a:lnTo>
                      <a:pt x="148" y="325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1" name="Freeform 8327">
                <a:extLst>
                  <a:ext uri="{FF2B5EF4-FFF2-40B4-BE49-F238E27FC236}">
                    <a16:creationId xmlns:a16="http://schemas.microsoft.com/office/drawing/2014/main" xmlns="" id="{DAE8A95D-8654-4540-87AA-8733002D3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1686"/>
                <a:ext cx="21" cy="33"/>
              </a:xfrm>
              <a:custGeom>
                <a:avLst/>
                <a:gdLst>
                  <a:gd name="T0" fmla="*/ 207 w 207"/>
                  <a:gd name="T1" fmla="*/ 295 h 325"/>
                  <a:gd name="T2" fmla="*/ 148 w 207"/>
                  <a:gd name="T3" fmla="*/ 325 h 325"/>
                  <a:gd name="T4" fmla="*/ 0 w 207"/>
                  <a:gd name="T5" fmla="*/ 28 h 325"/>
                  <a:gd name="T6" fmla="*/ 59 w 207"/>
                  <a:gd name="T7" fmla="*/ 0 h 325"/>
                  <a:gd name="T8" fmla="*/ 207 w 207"/>
                  <a:gd name="T9" fmla="*/ 29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5"/>
                    </a:moveTo>
                    <a:lnTo>
                      <a:pt x="148" y="325"/>
                    </a:lnTo>
                    <a:lnTo>
                      <a:pt x="0" y="28"/>
                    </a:lnTo>
                    <a:lnTo>
                      <a:pt x="59" y="0"/>
                    </a:lnTo>
                    <a:lnTo>
                      <a:pt x="207" y="295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2" name="Freeform 8328">
                <a:extLst>
                  <a:ext uri="{FF2B5EF4-FFF2-40B4-BE49-F238E27FC236}">
                    <a16:creationId xmlns:a16="http://schemas.microsoft.com/office/drawing/2014/main" xmlns="" id="{2D800DB4-9939-49AE-826B-D5F55567A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1734"/>
                <a:ext cx="21" cy="32"/>
              </a:xfrm>
              <a:custGeom>
                <a:avLst/>
                <a:gdLst>
                  <a:gd name="T0" fmla="*/ 207 w 207"/>
                  <a:gd name="T1" fmla="*/ 297 h 327"/>
                  <a:gd name="T2" fmla="*/ 148 w 207"/>
                  <a:gd name="T3" fmla="*/ 327 h 327"/>
                  <a:gd name="T4" fmla="*/ 0 w 207"/>
                  <a:gd name="T5" fmla="*/ 30 h 327"/>
                  <a:gd name="T6" fmla="*/ 59 w 207"/>
                  <a:gd name="T7" fmla="*/ 0 h 327"/>
                  <a:gd name="T8" fmla="*/ 207 w 207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7">
                    <a:moveTo>
                      <a:pt x="207" y="297"/>
                    </a:moveTo>
                    <a:lnTo>
                      <a:pt x="148" y="327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3" name="Freeform 8329">
                <a:extLst>
                  <a:ext uri="{FF2B5EF4-FFF2-40B4-BE49-F238E27FC236}">
                    <a16:creationId xmlns:a16="http://schemas.microsoft.com/office/drawing/2014/main" xmlns="" id="{63E803F9-305C-4779-BEDE-269407434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781"/>
                <a:ext cx="20" cy="33"/>
              </a:xfrm>
              <a:custGeom>
                <a:avLst/>
                <a:gdLst>
                  <a:gd name="T0" fmla="*/ 208 w 208"/>
                  <a:gd name="T1" fmla="*/ 296 h 326"/>
                  <a:gd name="T2" fmla="*/ 149 w 208"/>
                  <a:gd name="T3" fmla="*/ 326 h 326"/>
                  <a:gd name="T4" fmla="*/ 0 w 208"/>
                  <a:gd name="T5" fmla="*/ 30 h 326"/>
                  <a:gd name="T6" fmla="*/ 59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4" name="Freeform 8330">
                <a:extLst>
                  <a:ext uri="{FF2B5EF4-FFF2-40B4-BE49-F238E27FC236}">
                    <a16:creationId xmlns:a16="http://schemas.microsoft.com/office/drawing/2014/main" xmlns="" id="{7609EDD5-51EB-47C8-97D8-AD23EA50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1828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48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5" name="Freeform 8331">
                <a:extLst>
                  <a:ext uri="{FF2B5EF4-FFF2-40B4-BE49-F238E27FC236}">
                    <a16:creationId xmlns:a16="http://schemas.microsoft.com/office/drawing/2014/main" xmlns="" id="{56239E6B-9934-4A64-B3E3-997E340A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1876"/>
                <a:ext cx="17" cy="26"/>
              </a:xfrm>
              <a:custGeom>
                <a:avLst/>
                <a:gdLst>
                  <a:gd name="T0" fmla="*/ 173 w 173"/>
                  <a:gd name="T1" fmla="*/ 228 h 258"/>
                  <a:gd name="T2" fmla="*/ 58 w 173"/>
                  <a:gd name="T3" fmla="*/ 0 h 258"/>
                  <a:gd name="T4" fmla="*/ 0 w 173"/>
                  <a:gd name="T5" fmla="*/ 30 h 258"/>
                  <a:gd name="T6" fmla="*/ 114 w 173"/>
                  <a:gd name="T7" fmla="*/ 258 h 258"/>
                  <a:gd name="T8" fmla="*/ 173 w 173"/>
                  <a:gd name="T9" fmla="*/ 22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58">
                    <a:moveTo>
                      <a:pt x="173" y="228"/>
                    </a:moveTo>
                    <a:lnTo>
                      <a:pt x="58" y="0"/>
                    </a:lnTo>
                    <a:lnTo>
                      <a:pt x="0" y="30"/>
                    </a:lnTo>
                    <a:lnTo>
                      <a:pt x="114" y="258"/>
                    </a:lnTo>
                    <a:lnTo>
                      <a:pt x="173" y="228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6" name="Freeform 8332">
                <a:extLst>
                  <a:ext uri="{FF2B5EF4-FFF2-40B4-BE49-F238E27FC236}">
                    <a16:creationId xmlns:a16="http://schemas.microsoft.com/office/drawing/2014/main" xmlns="" id="{928EEA0E-C91E-4A84-A923-63F73C837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1182"/>
                <a:ext cx="20" cy="32"/>
              </a:xfrm>
              <a:custGeom>
                <a:avLst/>
                <a:gdLst>
                  <a:gd name="T0" fmla="*/ 207 w 207"/>
                  <a:gd name="T1" fmla="*/ 296 h 325"/>
                  <a:gd name="T2" fmla="*/ 148 w 207"/>
                  <a:gd name="T3" fmla="*/ 325 h 325"/>
                  <a:gd name="T4" fmla="*/ 0 w 207"/>
                  <a:gd name="T5" fmla="*/ 30 h 325"/>
                  <a:gd name="T6" fmla="*/ 59 w 207"/>
                  <a:gd name="T7" fmla="*/ 0 h 325"/>
                  <a:gd name="T8" fmla="*/ 207 w 207"/>
                  <a:gd name="T9" fmla="*/ 29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6"/>
                    </a:moveTo>
                    <a:lnTo>
                      <a:pt x="148" y="325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7" name="Freeform 8333">
                <a:extLst>
                  <a:ext uri="{FF2B5EF4-FFF2-40B4-BE49-F238E27FC236}">
                    <a16:creationId xmlns:a16="http://schemas.microsoft.com/office/drawing/2014/main" xmlns="" id="{6870D9CA-FDCE-4DA8-B77A-AC41B1880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1229"/>
                <a:ext cx="21" cy="33"/>
              </a:xfrm>
              <a:custGeom>
                <a:avLst/>
                <a:gdLst>
                  <a:gd name="T0" fmla="*/ 206 w 206"/>
                  <a:gd name="T1" fmla="*/ 297 h 327"/>
                  <a:gd name="T2" fmla="*/ 148 w 206"/>
                  <a:gd name="T3" fmla="*/ 327 h 327"/>
                  <a:gd name="T4" fmla="*/ 0 w 206"/>
                  <a:gd name="T5" fmla="*/ 30 h 327"/>
                  <a:gd name="T6" fmla="*/ 58 w 206"/>
                  <a:gd name="T7" fmla="*/ 0 h 327"/>
                  <a:gd name="T8" fmla="*/ 206 w 206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7">
                    <a:moveTo>
                      <a:pt x="206" y="297"/>
                    </a:moveTo>
                    <a:lnTo>
                      <a:pt x="148" y="327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6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8" name="Freeform 8334">
                <a:extLst>
                  <a:ext uri="{FF2B5EF4-FFF2-40B4-BE49-F238E27FC236}">
                    <a16:creationId xmlns:a16="http://schemas.microsoft.com/office/drawing/2014/main" xmlns="" id="{C83C6604-E00D-4AE6-AAA0-3DB959C6C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276"/>
                <a:ext cx="21" cy="33"/>
              </a:xfrm>
              <a:custGeom>
                <a:avLst/>
                <a:gdLst>
                  <a:gd name="T0" fmla="*/ 208 w 208"/>
                  <a:gd name="T1" fmla="*/ 296 h 326"/>
                  <a:gd name="T2" fmla="*/ 149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19" name="Freeform 8335">
                <a:extLst>
                  <a:ext uri="{FF2B5EF4-FFF2-40B4-BE49-F238E27FC236}">
                    <a16:creationId xmlns:a16="http://schemas.microsoft.com/office/drawing/2014/main" xmlns="" id="{8EA7CC1E-BC53-4EB8-A51F-B2DD0B2A5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1324"/>
                <a:ext cx="21" cy="32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29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0" name="Freeform 8336">
                <a:extLst>
                  <a:ext uri="{FF2B5EF4-FFF2-40B4-BE49-F238E27FC236}">
                    <a16:creationId xmlns:a16="http://schemas.microsoft.com/office/drawing/2014/main" xmlns="" id="{1C95AFAF-4629-4898-8C94-DD4F2AA6F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371"/>
                <a:ext cx="20" cy="33"/>
              </a:xfrm>
              <a:custGeom>
                <a:avLst/>
                <a:gdLst>
                  <a:gd name="T0" fmla="*/ 207 w 207"/>
                  <a:gd name="T1" fmla="*/ 297 h 325"/>
                  <a:gd name="T2" fmla="*/ 148 w 207"/>
                  <a:gd name="T3" fmla="*/ 325 h 325"/>
                  <a:gd name="T4" fmla="*/ 0 w 207"/>
                  <a:gd name="T5" fmla="*/ 29 h 325"/>
                  <a:gd name="T6" fmla="*/ 59 w 207"/>
                  <a:gd name="T7" fmla="*/ 0 h 325"/>
                  <a:gd name="T8" fmla="*/ 207 w 207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5">
                    <a:moveTo>
                      <a:pt x="207" y="297"/>
                    </a:moveTo>
                    <a:lnTo>
                      <a:pt x="148" y="325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1" name="Freeform 8337">
                <a:extLst>
                  <a:ext uri="{FF2B5EF4-FFF2-40B4-BE49-F238E27FC236}">
                    <a16:creationId xmlns:a16="http://schemas.microsoft.com/office/drawing/2014/main" xmlns="" id="{4483CD32-C669-4731-84FC-2C3540BB6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1419"/>
                <a:ext cx="21" cy="32"/>
              </a:xfrm>
              <a:custGeom>
                <a:avLst/>
                <a:gdLst>
                  <a:gd name="T0" fmla="*/ 206 w 206"/>
                  <a:gd name="T1" fmla="*/ 296 h 326"/>
                  <a:gd name="T2" fmla="*/ 148 w 206"/>
                  <a:gd name="T3" fmla="*/ 326 h 326"/>
                  <a:gd name="T4" fmla="*/ 0 w 206"/>
                  <a:gd name="T5" fmla="*/ 29 h 326"/>
                  <a:gd name="T6" fmla="*/ 58 w 206"/>
                  <a:gd name="T7" fmla="*/ 0 h 326"/>
                  <a:gd name="T8" fmla="*/ 206 w 206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6">
                    <a:moveTo>
                      <a:pt x="206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2" name="Freeform 8338">
                <a:extLst>
                  <a:ext uri="{FF2B5EF4-FFF2-40B4-BE49-F238E27FC236}">
                    <a16:creationId xmlns:a16="http://schemas.microsoft.com/office/drawing/2014/main" xmlns="" id="{BA09FFC7-39A0-490B-96F5-7A6190781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466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49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9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3" name="Freeform 8339">
                <a:extLst>
                  <a:ext uri="{FF2B5EF4-FFF2-40B4-BE49-F238E27FC236}">
                    <a16:creationId xmlns:a16="http://schemas.microsoft.com/office/drawing/2014/main" xmlns="" id="{0397B7F5-ABF1-4618-A30E-3FD7CD78A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1514"/>
                <a:ext cx="20" cy="32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29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4" name="Freeform 8340">
                <a:extLst>
                  <a:ext uri="{FF2B5EF4-FFF2-40B4-BE49-F238E27FC236}">
                    <a16:creationId xmlns:a16="http://schemas.microsoft.com/office/drawing/2014/main" xmlns="" id="{E999C265-6CDF-4B87-9023-EA1BA0E3E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1561"/>
                <a:ext cx="21" cy="33"/>
              </a:xfrm>
              <a:custGeom>
                <a:avLst/>
                <a:gdLst>
                  <a:gd name="T0" fmla="*/ 208 w 208"/>
                  <a:gd name="T1" fmla="*/ 297 h 325"/>
                  <a:gd name="T2" fmla="*/ 148 w 208"/>
                  <a:gd name="T3" fmla="*/ 325 h 325"/>
                  <a:gd name="T4" fmla="*/ 0 w 208"/>
                  <a:gd name="T5" fmla="*/ 29 h 325"/>
                  <a:gd name="T6" fmla="*/ 59 w 208"/>
                  <a:gd name="T7" fmla="*/ 0 h 325"/>
                  <a:gd name="T8" fmla="*/ 208 w 208"/>
                  <a:gd name="T9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5">
                    <a:moveTo>
                      <a:pt x="208" y="297"/>
                    </a:moveTo>
                    <a:lnTo>
                      <a:pt x="148" y="325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5" name="Freeform 8341">
                <a:extLst>
                  <a:ext uri="{FF2B5EF4-FFF2-40B4-BE49-F238E27FC236}">
                    <a16:creationId xmlns:a16="http://schemas.microsoft.com/office/drawing/2014/main" xmlns="" id="{3A6ADB51-5E6E-40B5-A666-B7B6C286C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" y="1608"/>
                <a:ext cx="21" cy="33"/>
              </a:xfrm>
              <a:custGeom>
                <a:avLst/>
                <a:gdLst>
                  <a:gd name="T0" fmla="*/ 206 w 206"/>
                  <a:gd name="T1" fmla="*/ 296 h 326"/>
                  <a:gd name="T2" fmla="*/ 148 w 206"/>
                  <a:gd name="T3" fmla="*/ 326 h 326"/>
                  <a:gd name="T4" fmla="*/ 0 w 206"/>
                  <a:gd name="T5" fmla="*/ 30 h 326"/>
                  <a:gd name="T6" fmla="*/ 58 w 206"/>
                  <a:gd name="T7" fmla="*/ 0 h 326"/>
                  <a:gd name="T8" fmla="*/ 206 w 206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26">
                    <a:moveTo>
                      <a:pt x="206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6" name="Freeform 8342">
                <a:extLst>
                  <a:ext uri="{FF2B5EF4-FFF2-40B4-BE49-F238E27FC236}">
                    <a16:creationId xmlns:a16="http://schemas.microsoft.com/office/drawing/2014/main" xmlns="" id="{953EBE91-C7B5-43C9-A075-E437B2723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1656"/>
                <a:ext cx="21" cy="32"/>
              </a:xfrm>
              <a:custGeom>
                <a:avLst/>
                <a:gdLst>
                  <a:gd name="T0" fmla="*/ 208 w 208"/>
                  <a:gd name="T1" fmla="*/ 297 h 327"/>
                  <a:gd name="T2" fmla="*/ 149 w 208"/>
                  <a:gd name="T3" fmla="*/ 327 h 327"/>
                  <a:gd name="T4" fmla="*/ 0 w 208"/>
                  <a:gd name="T5" fmla="*/ 30 h 327"/>
                  <a:gd name="T6" fmla="*/ 60 w 208"/>
                  <a:gd name="T7" fmla="*/ 0 h 327"/>
                  <a:gd name="T8" fmla="*/ 208 w 208"/>
                  <a:gd name="T9" fmla="*/ 29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7">
                    <a:moveTo>
                      <a:pt x="208" y="297"/>
                    </a:moveTo>
                    <a:lnTo>
                      <a:pt x="149" y="327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7" name="Freeform 8343">
                <a:extLst>
                  <a:ext uri="{FF2B5EF4-FFF2-40B4-BE49-F238E27FC236}">
                    <a16:creationId xmlns:a16="http://schemas.microsoft.com/office/drawing/2014/main" xmlns="" id="{FB552429-C5D0-425F-8847-D504DE5C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1703"/>
                <a:ext cx="20" cy="33"/>
              </a:xfrm>
              <a:custGeom>
                <a:avLst/>
                <a:gdLst>
                  <a:gd name="T0" fmla="*/ 208 w 208"/>
                  <a:gd name="T1" fmla="*/ 296 h 326"/>
                  <a:gd name="T2" fmla="*/ 148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8" name="Freeform 8344">
                <a:extLst>
                  <a:ext uri="{FF2B5EF4-FFF2-40B4-BE49-F238E27FC236}">
                    <a16:creationId xmlns:a16="http://schemas.microsoft.com/office/drawing/2014/main" xmlns="" id="{C5609424-3290-4E99-8BBD-7E8BB5099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1751"/>
                <a:ext cx="21" cy="32"/>
              </a:xfrm>
              <a:custGeom>
                <a:avLst/>
                <a:gdLst>
                  <a:gd name="T0" fmla="*/ 208 w 208"/>
                  <a:gd name="T1" fmla="*/ 297 h 326"/>
                  <a:gd name="T2" fmla="*/ 148 w 208"/>
                  <a:gd name="T3" fmla="*/ 326 h 326"/>
                  <a:gd name="T4" fmla="*/ 0 w 208"/>
                  <a:gd name="T5" fmla="*/ 29 h 326"/>
                  <a:gd name="T6" fmla="*/ 59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8" y="326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29" name="Freeform 8345">
                <a:extLst>
                  <a:ext uri="{FF2B5EF4-FFF2-40B4-BE49-F238E27FC236}">
                    <a16:creationId xmlns:a16="http://schemas.microsoft.com/office/drawing/2014/main" xmlns="" id="{8517D572-711C-46EB-8ED5-B171DB27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798"/>
                <a:ext cx="21" cy="33"/>
              </a:xfrm>
              <a:custGeom>
                <a:avLst/>
                <a:gdLst>
                  <a:gd name="T0" fmla="*/ 207 w 207"/>
                  <a:gd name="T1" fmla="*/ 296 h 326"/>
                  <a:gd name="T2" fmla="*/ 148 w 207"/>
                  <a:gd name="T3" fmla="*/ 326 h 326"/>
                  <a:gd name="T4" fmla="*/ 0 w 207"/>
                  <a:gd name="T5" fmla="*/ 30 h 326"/>
                  <a:gd name="T6" fmla="*/ 59 w 207"/>
                  <a:gd name="T7" fmla="*/ 0 h 326"/>
                  <a:gd name="T8" fmla="*/ 207 w 207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26">
                    <a:moveTo>
                      <a:pt x="207" y="296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207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0" name="Freeform 8346">
                <a:extLst>
                  <a:ext uri="{FF2B5EF4-FFF2-40B4-BE49-F238E27FC236}">
                    <a16:creationId xmlns:a16="http://schemas.microsoft.com/office/drawing/2014/main" xmlns="" id="{73B1DAE4-B874-4F7E-BD31-BE91EDEA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1846"/>
                <a:ext cx="20" cy="32"/>
              </a:xfrm>
              <a:custGeom>
                <a:avLst/>
                <a:gdLst>
                  <a:gd name="T0" fmla="*/ 208 w 208"/>
                  <a:gd name="T1" fmla="*/ 296 h 326"/>
                  <a:gd name="T2" fmla="*/ 149 w 208"/>
                  <a:gd name="T3" fmla="*/ 326 h 326"/>
                  <a:gd name="T4" fmla="*/ 0 w 208"/>
                  <a:gd name="T5" fmla="*/ 29 h 326"/>
                  <a:gd name="T6" fmla="*/ 60 w 208"/>
                  <a:gd name="T7" fmla="*/ 0 h 326"/>
                  <a:gd name="T8" fmla="*/ 208 w 208"/>
                  <a:gd name="T9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6"/>
                    </a:moveTo>
                    <a:lnTo>
                      <a:pt x="149" y="326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208" y="296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1" name="Freeform 8347">
                <a:extLst>
                  <a:ext uri="{FF2B5EF4-FFF2-40B4-BE49-F238E27FC236}">
                    <a16:creationId xmlns:a16="http://schemas.microsoft.com/office/drawing/2014/main" xmlns="" id="{736E189E-F601-4C54-98BF-F70BA6E88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893"/>
                <a:ext cx="21" cy="33"/>
              </a:xfrm>
              <a:custGeom>
                <a:avLst/>
                <a:gdLst>
                  <a:gd name="T0" fmla="*/ 208 w 208"/>
                  <a:gd name="T1" fmla="*/ 297 h 326"/>
                  <a:gd name="T2" fmla="*/ 148 w 208"/>
                  <a:gd name="T3" fmla="*/ 326 h 326"/>
                  <a:gd name="T4" fmla="*/ 0 w 208"/>
                  <a:gd name="T5" fmla="*/ 30 h 326"/>
                  <a:gd name="T6" fmla="*/ 60 w 208"/>
                  <a:gd name="T7" fmla="*/ 0 h 326"/>
                  <a:gd name="T8" fmla="*/ 208 w 208"/>
                  <a:gd name="T9" fmla="*/ 297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6">
                    <a:moveTo>
                      <a:pt x="208" y="297"/>
                    </a:moveTo>
                    <a:lnTo>
                      <a:pt x="148" y="326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208" y="297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2" name="Freeform 8348">
                <a:extLst>
                  <a:ext uri="{FF2B5EF4-FFF2-40B4-BE49-F238E27FC236}">
                    <a16:creationId xmlns:a16="http://schemas.microsoft.com/office/drawing/2014/main" xmlns="" id="{E54A57FD-E8FD-487D-962F-7995964ED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1940"/>
                <a:ext cx="21" cy="33"/>
              </a:xfrm>
              <a:custGeom>
                <a:avLst/>
                <a:gdLst>
                  <a:gd name="T0" fmla="*/ 208 w 208"/>
                  <a:gd name="T1" fmla="*/ 295 h 325"/>
                  <a:gd name="T2" fmla="*/ 148 w 208"/>
                  <a:gd name="T3" fmla="*/ 325 h 325"/>
                  <a:gd name="T4" fmla="*/ 0 w 208"/>
                  <a:gd name="T5" fmla="*/ 28 h 325"/>
                  <a:gd name="T6" fmla="*/ 58 w 208"/>
                  <a:gd name="T7" fmla="*/ 0 h 325"/>
                  <a:gd name="T8" fmla="*/ 208 w 208"/>
                  <a:gd name="T9" fmla="*/ 29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25">
                    <a:moveTo>
                      <a:pt x="208" y="295"/>
                    </a:moveTo>
                    <a:lnTo>
                      <a:pt x="148" y="325"/>
                    </a:lnTo>
                    <a:lnTo>
                      <a:pt x="0" y="28"/>
                    </a:lnTo>
                    <a:lnTo>
                      <a:pt x="58" y="0"/>
                    </a:lnTo>
                    <a:lnTo>
                      <a:pt x="208" y="295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3" name="Freeform 8349">
                <a:extLst>
                  <a:ext uri="{FF2B5EF4-FFF2-40B4-BE49-F238E27FC236}">
                    <a16:creationId xmlns:a16="http://schemas.microsoft.com/office/drawing/2014/main" xmlns="" id="{93F152B6-1D99-4BEC-964A-2A2715D7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988"/>
                <a:ext cx="18" cy="28"/>
              </a:xfrm>
              <a:custGeom>
                <a:avLst/>
                <a:gdLst>
                  <a:gd name="T0" fmla="*/ 185 w 185"/>
                  <a:gd name="T1" fmla="*/ 250 h 280"/>
                  <a:gd name="T2" fmla="*/ 59 w 185"/>
                  <a:gd name="T3" fmla="*/ 0 h 280"/>
                  <a:gd name="T4" fmla="*/ 0 w 185"/>
                  <a:gd name="T5" fmla="*/ 30 h 280"/>
                  <a:gd name="T6" fmla="*/ 125 w 185"/>
                  <a:gd name="T7" fmla="*/ 280 h 280"/>
                  <a:gd name="T8" fmla="*/ 185 w 185"/>
                  <a:gd name="T9" fmla="*/ 25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80">
                    <a:moveTo>
                      <a:pt x="185" y="250"/>
                    </a:moveTo>
                    <a:lnTo>
                      <a:pt x="59" y="0"/>
                    </a:lnTo>
                    <a:lnTo>
                      <a:pt x="0" y="30"/>
                    </a:lnTo>
                    <a:lnTo>
                      <a:pt x="125" y="280"/>
                    </a:lnTo>
                    <a:lnTo>
                      <a:pt x="185" y="250"/>
                    </a:lnTo>
                    <a:close/>
                  </a:path>
                </a:pathLst>
              </a:custGeom>
              <a:solidFill>
                <a:srgbClr val="905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4" name="Freeform 8350">
                <a:extLst>
                  <a:ext uri="{FF2B5EF4-FFF2-40B4-BE49-F238E27FC236}">
                    <a16:creationId xmlns:a16="http://schemas.microsoft.com/office/drawing/2014/main" xmlns="" id="{DB911B8A-43ED-42D3-BFB2-51875517E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1197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29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5" name="Freeform 8351">
                <a:extLst>
                  <a:ext uri="{FF2B5EF4-FFF2-40B4-BE49-F238E27FC236}">
                    <a16:creationId xmlns:a16="http://schemas.microsoft.com/office/drawing/2014/main" xmlns="" id="{92172B9A-7439-4863-8B4D-F0CFC29CC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" y="1226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6" name="Freeform 8352">
                <a:extLst>
                  <a:ext uri="{FF2B5EF4-FFF2-40B4-BE49-F238E27FC236}">
                    <a16:creationId xmlns:a16="http://schemas.microsoft.com/office/drawing/2014/main" xmlns="" id="{35DA2B40-0724-43DF-80D5-172F5406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" y="1256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29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7" name="Freeform 8353">
                <a:extLst>
                  <a:ext uri="{FF2B5EF4-FFF2-40B4-BE49-F238E27FC236}">
                    <a16:creationId xmlns:a16="http://schemas.microsoft.com/office/drawing/2014/main" xmlns="" id="{AD04B066-8449-43FE-99B7-EA42E2A6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1286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8" name="Freeform 8354">
                <a:extLst>
                  <a:ext uri="{FF2B5EF4-FFF2-40B4-BE49-F238E27FC236}">
                    <a16:creationId xmlns:a16="http://schemas.microsoft.com/office/drawing/2014/main" xmlns="" id="{14D8A050-09DA-4609-99B9-6D1081CB6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315"/>
                <a:ext cx="12" cy="15"/>
              </a:xfrm>
              <a:custGeom>
                <a:avLst/>
                <a:gdLst>
                  <a:gd name="T0" fmla="*/ 118 w 118"/>
                  <a:gd name="T1" fmla="*/ 119 h 149"/>
                  <a:gd name="T2" fmla="*/ 58 w 118"/>
                  <a:gd name="T3" fmla="*/ 149 h 149"/>
                  <a:gd name="T4" fmla="*/ 0 w 118"/>
                  <a:gd name="T5" fmla="*/ 29 h 149"/>
                  <a:gd name="T6" fmla="*/ 58 w 118"/>
                  <a:gd name="T7" fmla="*/ 0 h 149"/>
                  <a:gd name="T8" fmla="*/ 118 w 118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9">
                    <a:moveTo>
                      <a:pt x="118" y="119"/>
                    </a:moveTo>
                    <a:lnTo>
                      <a:pt x="58" y="149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39" name="Freeform 8355">
                <a:extLst>
                  <a:ext uri="{FF2B5EF4-FFF2-40B4-BE49-F238E27FC236}">
                    <a16:creationId xmlns:a16="http://schemas.microsoft.com/office/drawing/2014/main" xmlns="" id="{C725049F-BE70-46A9-9655-35FDC596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345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29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0" name="Freeform 8356">
                <a:extLst>
                  <a:ext uri="{FF2B5EF4-FFF2-40B4-BE49-F238E27FC236}">
                    <a16:creationId xmlns:a16="http://schemas.microsoft.com/office/drawing/2014/main" xmlns="" id="{9787F398-E2D2-4F04-9282-BFB0674EF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374"/>
                <a:ext cx="12" cy="15"/>
              </a:xfrm>
              <a:custGeom>
                <a:avLst/>
                <a:gdLst>
                  <a:gd name="T0" fmla="*/ 118 w 118"/>
                  <a:gd name="T1" fmla="*/ 119 h 149"/>
                  <a:gd name="T2" fmla="*/ 59 w 118"/>
                  <a:gd name="T3" fmla="*/ 149 h 149"/>
                  <a:gd name="T4" fmla="*/ 0 w 118"/>
                  <a:gd name="T5" fmla="*/ 29 h 149"/>
                  <a:gd name="T6" fmla="*/ 58 w 118"/>
                  <a:gd name="T7" fmla="*/ 0 h 149"/>
                  <a:gd name="T8" fmla="*/ 118 w 118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9">
                    <a:moveTo>
                      <a:pt x="118" y="119"/>
                    </a:moveTo>
                    <a:lnTo>
                      <a:pt x="59" y="149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1" name="Freeform 8357">
                <a:extLst>
                  <a:ext uri="{FF2B5EF4-FFF2-40B4-BE49-F238E27FC236}">
                    <a16:creationId xmlns:a16="http://schemas.microsoft.com/office/drawing/2014/main" xmlns="" id="{0D24CA33-38D2-4FFB-BE8C-DAF4BCCA2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1404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60 w 118"/>
                  <a:gd name="T3" fmla="*/ 148 h 148"/>
                  <a:gd name="T4" fmla="*/ 0 w 118"/>
                  <a:gd name="T5" fmla="*/ 29 h 148"/>
                  <a:gd name="T6" fmla="*/ 60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60" y="148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2" name="Freeform 8358">
                <a:extLst>
                  <a:ext uri="{FF2B5EF4-FFF2-40B4-BE49-F238E27FC236}">
                    <a16:creationId xmlns:a16="http://schemas.microsoft.com/office/drawing/2014/main" xmlns="" id="{CC274A8E-F089-408E-BD9C-D20416D4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" y="1434"/>
                <a:ext cx="12" cy="15"/>
              </a:xfrm>
              <a:custGeom>
                <a:avLst/>
                <a:gdLst>
                  <a:gd name="T0" fmla="*/ 119 w 119"/>
                  <a:gd name="T1" fmla="*/ 119 h 147"/>
                  <a:gd name="T2" fmla="*/ 60 w 119"/>
                  <a:gd name="T3" fmla="*/ 147 h 147"/>
                  <a:gd name="T4" fmla="*/ 0 w 119"/>
                  <a:gd name="T5" fmla="*/ 29 h 147"/>
                  <a:gd name="T6" fmla="*/ 60 w 119"/>
                  <a:gd name="T7" fmla="*/ 0 h 147"/>
                  <a:gd name="T8" fmla="*/ 119 w 119"/>
                  <a:gd name="T9" fmla="*/ 11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7">
                    <a:moveTo>
                      <a:pt x="119" y="119"/>
                    </a:moveTo>
                    <a:lnTo>
                      <a:pt x="60" y="147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119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3" name="Freeform 8359">
                <a:extLst>
                  <a:ext uri="{FF2B5EF4-FFF2-40B4-BE49-F238E27FC236}">
                    <a16:creationId xmlns:a16="http://schemas.microsoft.com/office/drawing/2014/main" xmlns="" id="{7D92E6D2-C2D8-432A-9F2B-D884EDEEF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1463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4" name="Freeform 8360">
                <a:extLst>
                  <a:ext uri="{FF2B5EF4-FFF2-40B4-BE49-F238E27FC236}">
                    <a16:creationId xmlns:a16="http://schemas.microsoft.com/office/drawing/2014/main" xmlns="" id="{6231D533-7B21-4C74-879C-ACA789F2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" y="1493"/>
                <a:ext cx="11" cy="15"/>
              </a:xfrm>
              <a:custGeom>
                <a:avLst/>
                <a:gdLst>
                  <a:gd name="T0" fmla="*/ 118 w 118"/>
                  <a:gd name="T1" fmla="*/ 120 h 148"/>
                  <a:gd name="T2" fmla="*/ 60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20"/>
                    </a:moveTo>
                    <a:lnTo>
                      <a:pt x="60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2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5" name="Freeform 8361">
                <a:extLst>
                  <a:ext uri="{FF2B5EF4-FFF2-40B4-BE49-F238E27FC236}">
                    <a16:creationId xmlns:a16="http://schemas.microsoft.com/office/drawing/2014/main" xmlns="" id="{3BE354BB-1BB8-4EB0-B692-0064AB1B6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1523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60 w 118"/>
                  <a:gd name="T3" fmla="*/ 148 h 148"/>
                  <a:gd name="T4" fmla="*/ 0 w 118"/>
                  <a:gd name="T5" fmla="*/ 29 h 148"/>
                  <a:gd name="T6" fmla="*/ 60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60" y="148"/>
                    </a:lnTo>
                    <a:lnTo>
                      <a:pt x="0" y="29"/>
                    </a:lnTo>
                    <a:lnTo>
                      <a:pt x="60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6" name="Freeform 8362">
                <a:extLst>
                  <a:ext uri="{FF2B5EF4-FFF2-40B4-BE49-F238E27FC236}">
                    <a16:creationId xmlns:a16="http://schemas.microsoft.com/office/drawing/2014/main" xmlns="" id="{69E10ED6-8D5D-4661-AE1A-A292C6738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552"/>
                <a:ext cx="12" cy="15"/>
              </a:xfrm>
              <a:custGeom>
                <a:avLst/>
                <a:gdLst>
                  <a:gd name="T0" fmla="*/ 118 w 118"/>
                  <a:gd name="T1" fmla="*/ 120 h 148"/>
                  <a:gd name="T2" fmla="*/ 60 w 118"/>
                  <a:gd name="T3" fmla="*/ 148 h 148"/>
                  <a:gd name="T4" fmla="*/ 0 w 118"/>
                  <a:gd name="T5" fmla="*/ 30 h 148"/>
                  <a:gd name="T6" fmla="*/ 60 w 118"/>
                  <a:gd name="T7" fmla="*/ 0 h 148"/>
                  <a:gd name="T8" fmla="*/ 118 w 118"/>
                  <a:gd name="T9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20"/>
                    </a:moveTo>
                    <a:lnTo>
                      <a:pt x="60" y="148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118" y="12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7" name="Freeform 8363">
                <a:extLst>
                  <a:ext uri="{FF2B5EF4-FFF2-40B4-BE49-F238E27FC236}">
                    <a16:creationId xmlns:a16="http://schemas.microsoft.com/office/drawing/2014/main" xmlns="" id="{51D6292E-D098-41F0-9DBF-A8D54FF28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582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29 h 148"/>
                  <a:gd name="T6" fmla="*/ 59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8" name="Freeform 8364">
                <a:extLst>
                  <a:ext uri="{FF2B5EF4-FFF2-40B4-BE49-F238E27FC236}">
                    <a16:creationId xmlns:a16="http://schemas.microsoft.com/office/drawing/2014/main" xmlns="" id="{4E8FFE64-3DAC-4AD4-B7A3-9701F6D74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" y="1612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49" name="Freeform 8365">
                <a:extLst>
                  <a:ext uri="{FF2B5EF4-FFF2-40B4-BE49-F238E27FC236}">
                    <a16:creationId xmlns:a16="http://schemas.microsoft.com/office/drawing/2014/main" xmlns="" id="{51ED3E4E-F9AD-4D01-B440-5DED3D89B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641"/>
                <a:ext cx="12" cy="15"/>
              </a:xfrm>
              <a:custGeom>
                <a:avLst/>
                <a:gdLst>
                  <a:gd name="T0" fmla="*/ 119 w 119"/>
                  <a:gd name="T1" fmla="*/ 118 h 148"/>
                  <a:gd name="T2" fmla="*/ 60 w 119"/>
                  <a:gd name="T3" fmla="*/ 148 h 148"/>
                  <a:gd name="T4" fmla="*/ 0 w 119"/>
                  <a:gd name="T5" fmla="*/ 29 h 148"/>
                  <a:gd name="T6" fmla="*/ 59 w 119"/>
                  <a:gd name="T7" fmla="*/ 0 h 148"/>
                  <a:gd name="T8" fmla="*/ 119 w 119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8"/>
                    </a:moveTo>
                    <a:lnTo>
                      <a:pt x="60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9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0" name="Freeform 8366">
                <a:extLst>
                  <a:ext uri="{FF2B5EF4-FFF2-40B4-BE49-F238E27FC236}">
                    <a16:creationId xmlns:a16="http://schemas.microsoft.com/office/drawing/2014/main" xmlns="" id="{2C9C7CF9-51D6-4EB2-914E-FEF33561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1671"/>
                <a:ext cx="11" cy="15"/>
              </a:xfrm>
              <a:custGeom>
                <a:avLst/>
                <a:gdLst>
                  <a:gd name="T0" fmla="*/ 119 w 119"/>
                  <a:gd name="T1" fmla="*/ 118 h 148"/>
                  <a:gd name="T2" fmla="*/ 60 w 119"/>
                  <a:gd name="T3" fmla="*/ 148 h 148"/>
                  <a:gd name="T4" fmla="*/ 0 w 119"/>
                  <a:gd name="T5" fmla="*/ 30 h 148"/>
                  <a:gd name="T6" fmla="*/ 60 w 119"/>
                  <a:gd name="T7" fmla="*/ 0 h 148"/>
                  <a:gd name="T8" fmla="*/ 119 w 119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8"/>
                    </a:moveTo>
                    <a:lnTo>
                      <a:pt x="60" y="148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119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1" name="Freeform 8367">
                <a:extLst>
                  <a:ext uri="{FF2B5EF4-FFF2-40B4-BE49-F238E27FC236}">
                    <a16:creationId xmlns:a16="http://schemas.microsoft.com/office/drawing/2014/main" xmlns="" id="{E18BB09C-0D1B-4169-8C26-3AA380A76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701"/>
                <a:ext cx="12" cy="14"/>
              </a:xfrm>
              <a:custGeom>
                <a:avLst/>
                <a:gdLst>
                  <a:gd name="T0" fmla="*/ 120 w 120"/>
                  <a:gd name="T1" fmla="*/ 119 h 149"/>
                  <a:gd name="T2" fmla="*/ 60 w 120"/>
                  <a:gd name="T3" fmla="*/ 149 h 149"/>
                  <a:gd name="T4" fmla="*/ 0 w 120"/>
                  <a:gd name="T5" fmla="*/ 30 h 149"/>
                  <a:gd name="T6" fmla="*/ 60 w 120"/>
                  <a:gd name="T7" fmla="*/ 0 h 149"/>
                  <a:gd name="T8" fmla="*/ 120 w 120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9">
                    <a:moveTo>
                      <a:pt x="120" y="119"/>
                    </a:moveTo>
                    <a:lnTo>
                      <a:pt x="60" y="149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120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2" name="Freeform 8368">
                <a:extLst>
                  <a:ext uri="{FF2B5EF4-FFF2-40B4-BE49-F238E27FC236}">
                    <a16:creationId xmlns:a16="http://schemas.microsoft.com/office/drawing/2014/main" xmlns="" id="{C30B85EB-83F1-435E-A851-4CCD4538B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730"/>
                <a:ext cx="12" cy="15"/>
              </a:xfrm>
              <a:custGeom>
                <a:avLst/>
                <a:gdLst>
                  <a:gd name="T0" fmla="*/ 119 w 119"/>
                  <a:gd name="T1" fmla="*/ 118 h 148"/>
                  <a:gd name="T2" fmla="*/ 59 w 119"/>
                  <a:gd name="T3" fmla="*/ 148 h 148"/>
                  <a:gd name="T4" fmla="*/ 0 w 119"/>
                  <a:gd name="T5" fmla="*/ 30 h 148"/>
                  <a:gd name="T6" fmla="*/ 59 w 119"/>
                  <a:gd name="T7" fmla="*/ 0 h 148"/>
                  <a:gd name="T8" fmla="*/ 119 w 119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9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3" name="Freeform 8369">
                <a:extLst>
                  <a:ext uri="{FF2B5EF4-FFF2-40B4-BE49-F238E27FC236}">
                    <a16:creationId xmlns:a16="http://schemas.microsoft.com/office/drawing/2014/main" xmlns="" id="{0F018EF3-070D-4B7D-B621-D6FB72DCC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1760"/>
                <a:ext cx="12" cy="15"/>
              </a:xfrm>
              <a:custGeom>
                <a:avLst/>
                <a:gdLst>
                  <a:gd name="T0" fmla="*/ 118 w 118"/>
                  <a:gd name="T1" fmla="*/ 119 h 149"/>
                  <a:gd name="T2" fmla="*/ 59 w 118"/>
                  <a:gd name="T3" fmla="*/ 149 h 149"/>
                  <a:gd name="T4" fmla="*/ 0 w 118"/>
                  <a:gd name="T5" fmla="*/ 30 h 149"/>
                  <a:gd name="T6" fmla="*/ 58 w 118"/>
                  <a:gd name="T7" fmla="*/ 0 h 149"/>
                  <a:gd name="T8" fmla="*/ 118 w 118"/>
                  <a:gd name="T9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9">
                    <a:moveTo>
                      <a:pt x="118" y="119"/>
                    </a:moveTo>
                    <a:lnTo>
                      <a:pt x="59" y="149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4" name="Freeform 8370">
                <a:extLst>
                  <a:ext uri="{FF2B5EF4-FFF2-40B4-BE49-F238E27FC236}">
                    <a16:creationId xmlns:a16="http://schemas.microsoft.com/office/drawing/2014/main" xmlns="" id="{FF395563-B877-42A4-94FB-36FE4FAD2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1790"/>
                <a:ext cx="12" cy="14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5" name="Freeform 8371">
                <a:extLst>
                  <a:ext uri="{FF2B5EF4-FFF2-40B4-BE49-F238E27FC236}">
                    <a16:creationId xmlns:a16="http://schemas.microsoft.com/office/drawing/2014/main" xmlns="" id="{E0F1F7F1-93F6-42D5-AD8F-7F4C8719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1819"/>
                <a:ext cx="12" cy="15"/>
              </a:xfrm>
              <a:custGeom>
                <a:avLst/>
                <a:gdLst>
                  <a:gd name="T0" fmla="*/ 119 w 119"/>
                  <a:gd name="T1" fmla="*/ 119 h 148"/>
                  <a:gd name="T2" fmla="*/ 59 w 119"/>
                  <a:gd name="T3" fmla="*/ 148 h 148"/>
                  <a:gd name="T4" fmla="*/ 0 w 119"/>
                  <a:gd name="T5" fmla="*/ 30 h 148"/>
                  <a:gd name="T6" fmla="*/ 59 w 119"/>
                  <a:gd name="T7" fmla="*/ 0 h 148"/>
                  <a:gd name="T8" fmla="*/ 119 w 119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8">
                    <a:moveTo>
                      <a:pt x="119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9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6" name="Freeform 8372">
                <a:extLst>
                  <a:ext uri="{FF2B5EF4-FFF2-40B4-BE49-F238E27FC236}">
                    <a16:creationId xmlns:a16="http://schemas.microsoft.com/office/drawing/2014/main" xmlns="" id="{32935FC1-7D69-49E8-9AD8-94EE4A13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1849"/>
                <a:ext cx="11" cy="15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7" name="Freeform 8373">
                <a:extLst>
                  <a:ext uri="{FF2B5EF4-FFF2-40B4-BE49-F238E27FC236}">
                    <a16:creationId xmlns:a16="http://schemas.microsoft.com/office/drawing/2014/main" xmlns="" id="{88E85297-4938-4D9A-8F80-12C929AF1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78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8" name="Freeform 8374">
                <a:extLst>
                  <a:ext uri="{FF2B5EF4-FFF2-40B4-BE49-F238E27FC236}">
                    <a16:creationId xmlns:a16="http://schemas.microsoft.com/office/drawing/2014/main" xmlns="" id="{95CDED9C-532A-47D3-B3D9-318186ECD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1908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9 w 118"/>
                  <a:gd name="T3" fmla="*/ 148 h 148"/>
                  <a:gd name="T4" fmla="*/ 0 w 118"/>
                  <a:gd name="T5" fmla="*/ 29 h 148"/>
                  <a:gd name="T6" fmla="*/ 59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9" y="148"/>
                    </a:lnTo>
                    <a:lnTo>
                      <a:pt x="0" y="29"/>
                    </a:lnTo>
                    <a:lnTo>
                      <a:pt x="59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59" name="Freeform 8375">
                <a:extLst>
                  <a:ext uri="{FF2B5EF4-FFF2-40B4-BE49-F238E27FC236}">
                    <a16:creationId xmlns:a16="http://schemas.microsoft.com/office/drawing/2014/main" xmlns="" id="{83B93F6F-D6A7-481A-B45D-47476AC1A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938"/>
                <a:ext cx="12" cy="14"/>
              </a:xfrm>
              <a:custGeom>
                <a:avLst/>
                <a:gdLst>
                  <a:gd name="T0" fmla="*/ 118 w 118"/>
                  <a:gd name="T1" fmla="*/ 119 h 148"/>
                  <a:gd name="T2" fmla="*/ 59 w 118"/>
                  <a:gd name="T3" fmla="*/ 148 h 148"/>
                  <a:gd name="T4" fmla="*/ 0 w 118"/>
                  <a:gd name="T5" fmla="*/ 30 h 148"/>
                  <a:gd name="T6" fmla="*/ 59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9" y="148"/>
                    </a:lnTo>
                    <a:lnTo>
                      <a:pt x="0" y="30"/>
                    </a:lnTo>
                    <a:lnTo>
                      <a:pt x="59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60" name="Freeform 8376">
                <a:extLst>
                  <a:ext uri="{FF2B5EF4-FFF2-40B4-BE49-F238E27FC236}">
                    <a16:creationId xmlns:a16="http://schemas.microsoft.com/office/drawing/2014/main" xmlns="" id="{95CA0AA2-C248-4685-A3BC-8E79CC99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967"/>
                <a:ext cx="12" cy="15"/>
              </a:xfrm>
              <a:custGeom>
                <a:avLst/>
                <a:gdLst>
                  <a:gd name="T0" fmla="*/ 118 w 118"/>
                  <a:gd name="T1" fmla="*/ 118 h 148"/>
                  <a:gd name="T2" fmla="*/ 58 w 118"/>
                  <a:gd name="T3" fmla="*/ 148 h 148"/>
                  <a:gd name="T4" fmla="*/ 0 w 118"/>
                  <a:gd name="T5" fmla="*/ 29 h 148"/>
                  <a:gd name="T6" fmla="*/ 58 w 118"/>
                  <a:gd name="T7" fmla="*/ 0 h 148"/>
                  <a:gd name="T8" fmla="*/ 118 w 118"/>
                  <a:gd name="T9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8"/>
                    </a:moveTo>
                    <a:lnTo>
                      <a:pt x="58" y="148"/>
                    </a:lnTo>
                    <a:lnTo>
                      <a:pt x="0" y="29"/>
                    </a:lnTo>
                    <a:lnTo>
                      <a:pt x="58" y="0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61" name="Freeform 8377">
                <a:extLst>
                  <a:ext uri="{FF2B5EF4-FFF2-40B4-BE49-F238E27FC236}">
                    <a16:creationId xmlns:a16="http://schemas.microsoft.com/office/drawing/2014/main" xmlns="" id="{B462D268-CE63-40BD-9FA6-08B89BB9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997"/>
                <a:ext cx="12" cy="15"/>
              </a:xfrm>
              <a:custGeom>
                <a:avLst/>
                <a:gdLst>
                  <a:gd name="T0" fmla="*/ 118 w 118"/>
                  <a:gd name="T1" fmla="*/ 119 h 148"/>
                  <a:gd name="T2" fmla="*/ 58 w 118"/>
                  <a:gd name="T3" fmla="*/ 148 h 148"/>
                  <a:gd name="T4" fmla="*/ 0 w 118"/>
                  <a:gd name="T5" fmla="*/ 30 h 148"/>
                  <a:gd name="T6" fmla="*/ 58 w 118"/>
                  <a:gd name="T7" fmla="*/ 0 h 148"/>
                  <a:gd name="T8" fmla="*/ 118 w 118"/>
                  <a:gd name="T9" fmla="*/ 1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8">
                    <a:moveTo>
                      <a:pt x="118" y="119"/>
                    </a:moveTo>
                    <a:lnTo>
                      <a:pt x="58" y="148"/>
                    </a:lnTo>
                    <a:lnTo>
                      <a:pt x="0" y="30"/>
                    </a:lnTo>
                    <a:lnTo>
                      <a:pt x="58" y="0"/>
                    </a:lnTo>
                    <a:lnTo>
                      <a:pt x="118" y="11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62" name="Rectangle 8378">
                <a:extLst>
                  <a:ext uri="{FF2B5EF4-FFF2-40B4-BE49-F238E27FC236}">
                    <a16:creationId xmlns:a16="http://schemas.microsoft.com/office/drawing/2014/main" xmlns="" id="{A1F5AFA2-BBCC-430E-A465-3209A469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1023"/>
                <a:ext cx="18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Sample</a:t>
                </a:r>
                <a:endParaRPr lang="en-US" altLang="hu-HU"/>
              </a:p>
            </p:txBody>
          </p:sp>
          <p:sp>
            <p:nvSpPr>
              <p:cNvPr id="331963" name="Rectangle 8379">
                <a:extLst>
                  <a:ext uri="{FF2B5EF4-FFF2-40B4-BE49-F238E27FC236}">
                    <a16:creationId xmlns:a16="http://schemas.microsoft.com/office/drawing/2014/main" xmlns="" id="{EECE7BD2-FC36-47D7-A9CD-144E5E498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1317"/>
                <a:ext cx="21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Promary</a:t>
                </a:r>
                <a:endParaRPr lang="en-US" altLang="hu-HU"/>
              </a:p>
            </p:txBody>
          </p:sp>
          <p:sp>
            <p:nvSpPr>
              <p:cNvPr id="331964" name="Rectangle 8380">
                <a:extLst>
                  <a:ext uri="{FF2B5EF4-FFF2-40B4-BE49-F238E27FC236}">
                    <a16:creationId xmlns:a16="http://schemas.microsoft.com/office/drawing/2014/main" xmlns="" id="{59CE55B3-E764-42A3-83B1-E841E2078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77"/>
                <a:ext cx="23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collimator</a:t>
                </a:r>
                <a:endParaRPr lang="en-US" altLang="hu-HU"/>
              </a:p>
            </p:txBody>
          </p:sp>
          <p:sp>
            <p:nvSpPr>
              <p:cNvPr id="331965" name="Rectangle 8381">
                <a:extLst>
                  <a:ext uri="{FF2B5EF4-FFF2-40B4-BE49-F238E27FC236}">
                    <a16:creationId xmlns:a16="http://schemas.microsoft.com/office/drawing/2014/main" xmlns="" id="{740BAB27-E8C6-4B9F-91A0-C766C2189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" y="1566"/>
                <a:ext cx="25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X-ray tube</a:t>
                </a:r>
                <a:endParaRPr lang="en-US" altLang="hu-HU"/>
              </a:p>
            </p:txBody>
          </p:sp>
          <p:sp>
            <p:nvSpPr>
              <p:cNvPr id="331966" name="Rectangle 8382">
                <a:extLst>
                  <a:ext uri="{FF2B5EF4-FFF2-40B4-BE49-F238E27FC236}">
                    <a16:creationId xmlns:a16="http://schemas.microsoft.com/office/drawing/2014/main" xmlns="" id="{FDEAF9BE-C613-4729-A1A8-362971B49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1662"/>
                <a:ext cx="21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Detector</a:t>
                </a:r>
                <a:endParaRPr lang="en-US" altLang="hu-HU"/>
              </a:p>
            </p:txBody>
          </p:sp>
          <p:sp>
            <p:nvSpPr>
              <p:cNvPr id="331967" name="Rectangle 8383">
                <a:extLst>
                  <a:ext uri="{FF2B5EF4-FFF2-40B4-BE49-F238E27FC236}">
                    <a16:creationId xmlns:a16="http://schemas.microsoft.com/office/drawing/2014/main" xmlns="" id="{C6CB6855-1D3F-455C-B301-C65F1CAE6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2063"/>
                <a:ext cx="41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700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Analysing crystal</a:t>
                </a:r>
                <a:endParaRPr lang="en-US" altLang="hu-HU"/>
              </a:p>
            </p:txBody>
          </p:sp>
          <p:sp>
            <p:nvSpPr>
              <p:cNvPr id="331968" name="Freeform 8384">
                <a:extLst>
                  <a:ext uri="{FF2B5EF4-FFF2-40B4-BE49-F238E27FC236}">
                    <a16:creationId xmlns:a16="http://schemas.microsoft.com/office/drawing/2014/main" xmlns="" id="{A723095C-AD5D-45FD-B1B6-7C3EF8B08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1741"/>
                <a:ext cx="758" cy="445"/>
              </a:xfrm>
              <a:custGeom>
                <a:avLst/>
                <a:gdLst>
                  <a:gd name="T0" fmla="*/ 446 w 7572"/>
                  <a:gd name="T1" fmla="*/ 0 h 4446"/>
                  <a:gd name="T2" fmla="*/ 7572 w 7572"/>
                  <a:gd name="T3" fmla="*/ 3555 h 4446"/>
                  <a:gd name="T4" fmla="*/ 7126 w 7572"/>
                  <a:gd name="T5" fmla="*/ 4446 h 4446"/>
                  <a:gd name="T6" fmla="*/ 0 w 7572"/>
                  <a:gd name="T7" fmla="*/ 890 h 4446"/>
                  <a:gd name="T8" fmla="*/ 446 w 7572"/>
                  <a:gd name="T9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2" h="4446">
                    <a:moveTo>
                      <a:pt x="446" y="0"/>
                    </a:moveTo>
                    <a:lnTo>
                      <a:pt x="7572" y="3555"/>
                    </a:lnTo>
                    <a:lnTo>
                      <a:pt x="7126" y="4446"/>
                    </a:lnTo>
                    <a:lnTo>
                      <a:pt x="0" y="89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69" name="Freeform 8385">
                <a:extLst>
                  <a:ext uri="{FF2B5EF4-FFF2-40B4-BE49-F238E27FC236}">
                    <a16:creationId xmlns:a16="http://schemas.microsoft.com/office/drawing/2014/main" xmlns="" id="{EDAB8D83-02D5-4AD6-817F-506AFFEB8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" y="1739"/>
                <a:ext cx="762" cy="449"/>
              </a:xfrm>
              <a:custGeom>
                <a:avLst/>
                <a:gdLst>
                  <a:gd name="T0" fmla="*/ 475 w 7615"/>
                  <a:gd name="T1" fmla="*/ 7 h 4491"/>
                  <a:gd name="T2" fmla="*/ 7601 w 7615"/>
                  <a:gd name="T3" fmla="*/ 3562 h 4491"/>
                  <a:gd name="T4" fmla="*/ 7586 w 7615"/>
                  <a:gd name="T5" fmla="*/ 3592 h 4491"/>
                  <a:gd name="T6" fmla="*/ 460 w 7615"/>
                  <a:gd name="T7" fmla="*/ 37 h 4491"/>
                  <a:gd name="T8" fmla="*/ 475 w 7615"/>
                  <a:gd name="T9" fmla="*/ 7 h 4491"/>
                  <a:gd name="T10" fmla="*/ 7601 w 7615"/>
                  <a:gd name="T11" fmla="*/ 3562 h 4491"/>
                  <a:gd name="T12" fmla="*/ 7615 w 7615"/>
                  <a:gd name="T13" fmla="*/ 3570 h 4491"/>
                  <a:gd name="T14" fmla="*/ 7607 w 7615"/>
                  <a:gd name="T15" fmla="*/ 3585 h 4491"/>
                  <a:gd name="T16" fmla="*/ 7594 w 7615"/>
                  <a:gd name="T17" fmla="*/ 3577 h 4491"/>
                  <a:gd name="T18" fmla="*/ 7601 w 7615"/>
                  <a:gd name="T19" fmla="*/ 3562 h 4491"/>
                  <a:gd name="T20" fmla="*/ 7607 w 7615"/>
                  <a:gd name="T21" fmla="*/ 3585 h 4491"/>
                  <a:gd name="T22" fmla="*/ 7163 w 7615"/>
                  <a:gd name="T23" fmla="*/ 4476 h 4491"/>
                  <a:gd name="T24" fmla="*/ 7133 w 7615"/>
                  <a:gd name="T25" fmla="*/ 4461 h 4491"/>
                  <a:gd name="T26" fmla="*/ 7579 w 7615"/>
                  <a:gd name="T27" fmla="*/ 3570 h 4491"/>
                  <a:gd name="T28" fmla="*/ 7607 w 7615"/>
                  <a:gd name="T29" fmla="*/ 3585 h 4491"/>
                  <a:gd name="T30" fmla="*/ 7163 w 7615"/>
                  <a:gd name="T31" fmla="*/ 4476 h 4491"/>
                  <a:gd name="T32" fmla="*/ 7156 w 7615"/>
                  <a:gd name="T33" fmla="*/ 4491 h 4491"/>
                  <a:gd name="T34" fmla="*/ 7141 w 7615"/>
                  <a:gd name="T35" fmla="*/ 4483 h 4491"/>
                  <a:gd name="T36" fmla="*/ 7148 w 7615"/>
                  <a:gd name="T37" fmla="*/ 4468 h 4491"/>
                  <a:gd name="T38" fmla="*/ 7163 w 7615"/>
                  <a:gd name="T39" fmla="*/ 4476 h 4491"/>
                  <a:gd name="T40" fmla="*/ 7141 w 7615"/>
                  <a:gd name="T41" fmla="*/ 4483 h 4491"/>
                  <a:gd name="T42" fmla="*/ 15 w 7615"/>
                  <a:gd name="T43" fmla="*/ 927 h 4491"/>
                  <a:gd name="T44" fmla="*/ 30 w 7615"/>
                  <a:gd name="T45" fmla="*/ 897 h 4491"/>
                  <a:gd name="T46" fmla="*/ 7156 w 7615"/>
                  <a:gd name="T47" fmla="*/ 4453 h 4491"/>
                  <a:gd name="T48" fmla="*/ 7141 w 7615"/>
                  <a:gd name="T49" fmla="*/ 4483 h 4491"/>
                  <a:gd name="T50" fmla="*/ 15 w 7615"/>
                  <a:gd name="T51" fmla="*/ 927 h 4491"/>
                  <a:gd name="T52" fmla="*/ 0 w 7615"/>
                  <a:gd name="T53" fmla="*/ 919 h 4491"/>
                  <a:gd name="T54" fmla="*/ 8 w 7615"/>
                  <a:gd name="T55" fmla="*/ 904 h 4491"/>
                  <a:gd name="T56" fmla="*/ 22 w 7615"/>
                  <a:gd name="T57" fmla="*/ 912 h 4491"/>
                  <a:gd name="T58" fmla="*/ 15 w 7615"/>
                  <a:gd name="T59" fmla="*/ 927 h 4491"/>
                  <a:gd name="T60" fmla="*/ 8 w 7615"/>
                  <a:gd name="T61" fmla="*/ 904 h 4491"/>
                  <a:gd name="T62" fmla="*/ 453 w 7615"/>
                  <a:gd name="T63" fmla="*/ 14 h 4491"/>
                  <a:gd name="T64" fmla="*/ 483 w 7615"/>
                  <a:gd name="T65" fmla="*/ 29 h 4491"/>
                  <a:gd name="T66" fmla="*/ 37 w 7615"/>
                  <a:gd name="T67" fmla="*/ 919 h 4491"/>
                  <a:gd name="T68" fmla="*/ 8 w 7615"/>
                  <a:gd name="T69" fmla="*/ 904 h 4491"/>
                  <a:gd name="T70" fmla="*/ 453 w 7615"/>
                  <a:gd name="T71" fmla="*/ 14 h 4491"/>
                  <a:gd name="T72" fmla="*/ 460 w 7615"/>
                  <a:gd name="T73" fmla="*/ 0 h 4491"/>
                  <a:gd name="T74" fmla="*/ 475 w 7615"/>
                  <a:gd name="T75" fmla="*/ 7 h 4491"/>
                  <a:gd name="T76" fmla="*/ 468 w 7615"/>
                  <a:gd name="T77" fmla="*/ 22 h 4491"/>
                  <a:gd name="T78" fmla="*/ 453 w 7615"/>
                  <a:gd name="T79" fmla="*/ 14 h 4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15" h="4491">
                    <a:moveTo>
                      <a:pt x="475" y="7"/>
                    </a:moveTo>
                    <a:lnTo>
                      <a:pt x="7601" y="3562"/>
                    </a:lnTo>
                    <a:lnTo>
                      <a:pt x="7586" y="3592"/>
                    </a:lnTo>
                    <a:lnTo>
                      <a:pt x="460" y="37"/>
                    </a:lnTo>
                    <a:lnTo>
                      <a:pt x="475" y="7"/>
                    </a:lnTo>
                    <a:close/>
                    <a:moveTo>
                      <a:pt x="7601" y="3562"/>
                    </a:moveTo>
                    <a:lnTo>
                      <a:pt x="7615" y="3570"/>
                    </a:lnTo>
                    <a:lnTo>
                      <a:pt x="7607" y="3585"/>
                    </a:lnTo>
                    <a:lnTo>
                      <a:pt x="7594" y="3577"/>
                    </a:lnTo>
                    <a:lnTo>
                      <a:pt x="7601" y="3562"/>
                    </a:lnTo>
                    <a:close/>
                    <a:moveTo>
                      <a:pt x="7607" y="3585"/>
                    </a:moveTo>
                    <a:lnTo>
                      <a:pt x="7163" y="4476"/>
                    </a:lnTo>
                    <a:lnTo>
                      <a:pt x="7133" y="4461"/>
                    </a:lnTo>
                    <a:lnTo>
                      <a:pt x="7579" y="3570"/>
                    </a:lnTo>
                    <a:lnTo>
                      <a:pt x="7607" y="3585"/>
                    </a:lnTo>
                    <a:close/>
                    <a:moveTo>
                      <a:pt x="7163" y="4476"/>
                    </a:moveTo>
                    <a:lnTo>
                      <a:pt x="7156" y="4491"/>
                    </a:lnTo>
                    <a:lnTo>
                      <a:pt x="7141" y="4483"/>
                    </a:lnTo>
                    <a:lnTo>
                      <a:pt x="7148" y="4468"/>
                    </a:lnTo>
                    <a:lnTo>
                      <a:pt x="7163" y="4476"/>
                    </a:lnTo>
                    <a:close/>
                    <a:moveTo>
                      <a:pt x="7141" y="4483"/>
                    </a:moveTo>
                    <a:lnTo>
                      <a:pt x="15" y="927"/>
                    </a:lnTo>
                    <a:lnTo>
                      <a:pt x="30" y="897"/>
                    </a:lnTo>
                    <a:lnTo>
                      <a:pt x="7156" y="4453"/>
                    </a:lnTo>
                    <a:lnTo>
                      <a:pt x="7141" y="4483"/>
                    </a:lnTo>
                    <a:close/>
                    <a:moveTo>
                      <a:pt x="15" y="927"/>
                    </a:moveTo>
                    <a:lnTo>
                      <a:pt x="0" y="919"/>
                    </a:lnTo>
                    <a:lnTo>
                      <a:pt x="8" y="904"/>
                    </a:lnTo>
                    <a:lnTo>
                      <a:pt x="22" y="912"/>
                    </a:lnTo>
                    <a:lnTo>
                      <a:pt x="15" y="927"/>
                    </a:lnTo>
                    <a:close/>
                    <a:moveTo>
                      <a:pt x="8" y="904"/>
                    </a:moveTo>
                    <a:lnTo>
                      <a:pt x="453" y="14"/>
                    </a:lnTo>
                    <a:lnTo>
                      <a:pt x="483" y="29"/>
                    </a:lnTo>
                    <a:lnTo>
                      <a:pt x="37" y="919"/>
                    </a:lnTo>
                    <a:lnTo>
                      <a:pt x="8" y="904"/>
                    </a:lnTo>
                    <a:close/>
                    <a:moveTo>
                      <a:pt x="453" y="14"/>
                    </a:moveTo>
                    <a:lnTo>
                      <a:pt x="460" y="0"/>
                    </a:lnTo>
                    <a:lnTo>
                      <a:pt x="475" y="7"/>
                    </a:lnTo>
                    <a:lnTo>
                      <a:pt x="468" y="22"/>
                    </a:lnTo>
                    <a:lnTo>
                      <a:pt x="453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0" name="Freeform 8386">
                <a:extLst>
                  <a:ext uri="{FF2B5EF4-FFF2-40B4-BE49-F238E27FC236}">
                    <a16:creationId xmlns:a16="http://schemas.microsoft.com/office/drawing/2014/main" xmlns="" id="{B231A4C7-D7C0-4EBD-81ED-F0D6B67C4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1814"/>
                <a:ext cx="714" cy="359"/>
              </a:xfrm>
              <a:custGeom>
                <a:avLst/>
                <a:gdLst>
                  <a:gd name="T0" fmla="*/ 14 w 7140"/>
                  <a:gd name="T1" fmla="*/ 0 h 3585"/>
                  <a:gd name="T2" fmla="*/ 7140 w 7140"/>
                  <a:gd name="T3" fmla="*/ 3555 h 3585"/>
                  <a:gd name="T4" fmla="*/ 7125 w 7140"/>
                  <a:gd name="T5" fmla="*/ 3585 h 3585"/>
                  <a:gd name="T6" fmla="*/ 0 w 7140"/>
                  <a:gd name="T7" fmla="*/ 30 h 3585"/>
                  <a:gd name="T8" fmla="*/ 14 w 7140"/>
                  <a:gd name="T9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0" h="3585">
                    <a:moveTo>
                      <a:pt x="14" y="0"/>
                    </a:moveTo>
                    <a:lnTo>
                      <a:pt x="7140" y="3555"/>
                    </a:lnTo>
                    <a:lnTo>
                      <a:pt x="7125" y="3585"/>
                    </a:lnTo>
                    <a:lnTo>
                      <a:pt x="0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1" name="Freeform 8387">
                <a:extLst>
                  <a:ext uri="{FF2B5EF4-FFF2-40B4-BE49-F238E27FC236}">
                    <a16:creationId xmlns:a16="http://schemas.microsoft.com/office/drawing/2014/main" xmlns="" id="{4D7253D4-FF2C-454C-81FA-8AE7D8FA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" y="1799"/>
                <a:ext cx="714" cy="359"/>
              </a:xfrm>
              <a:custGeom>
                <a:avLst/>
                <a:gdLst>
                  <a:gd name="T0" fmla="*/ 15 w 7141"/>
                  <a:gd name="T1" fmla="*/ 0 h 3586"/>
                  <a:gd name="T2" fmla="*/ 7141 w 7141"/>
                  <a:gd name="T3" fmla="*/ 3556 h 3586"/>
                  <a:gd name="T4" fmla="*/ 7126 w 7141"/>
                  <a:gd name="T5" fmla="*/ 3586 h 3586"/>
                  <a:gd name="T6" fmla="*/ 0 w 7141"/>
                  <a:gd name="T7" fmla="*/ 30 h 3586"/>
                  <a:gd name="T8" fmla="*/ 15 w 7141"/>
                  <a:gd name="T9" fmla="*/ 0 h 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1" h="3586">
                    <a:moveTo>
                      <a:pt x="15" y="0"/>
                    </a:moveTo>
                    <a:lnTo>
                      <a:pt x="7141" y="3556"/>
                    </a:lnTo>
                    <a:lnTo>
                      <a:pt x="7126" y="3586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2" name="Freeform 8388">
                <a:extLst>
                  <a:ext uri="{FF2B5EF4-FFF2-40B4-BE49-F238E27FC236}">
                    <a16:creationId xmlns:a16="http://schemas.microsoft.com/office/drawing/2014/main" xmlns="" id="{8B910DEE-57C0-4109-BA11-D3588DBA2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1784"/>
                <a:ext cx="714" cy="359"/>
              </a:xfrm>
              <a:custGeom>
                <a:avLst/>
                <a:gdLst>
                  <a:gd name="T0" fmla="*/ 15 w 7140"/>
                  <a:gd name="T1" fmla="*/ 0 h 3585"/>
                  <a:gd name="T2" fmla="*/ 7140 w 7140"/>
                  <a:gd name="T3" fmla="*/ 3556 h 3585"/>
                  <a:gd name="T4" fmla="*/ 7126 w 7140"/>
                  <a:gd name="T5" fmla="*/ 3585 h 3585"/>
                  <a:gd name="T6" fmla="*/ 0 w 7140"/>
                  <a:gd name="T7" fmla="*/ 30 h 3585"/>
                  <a:gd name="T8" fmla="*/ 15 w 7140"/>
                  <a:gd name="T9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0" h="3585">
                    <a:moveTo>
                      <a:pt x="15" y="0"/>
                    </a:moveTo>
                    <a:lnTo>
                      <a:pt x="7140" y="3556"/>
                    </a:lnTo>
                    <a:lnTo>
                      <a:pt x="7126" y="3585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3" name="Freeform 8389">
                <a:extLst>
                  <a:ext uri="{FF2B5EF4-FFF2-40B4-BE49-F238E27FC236}">
                    <a16:creationId xmlns:a16="http://schemas.microsoft.com/office/drawing/2014/main" xmlns="" id="{4C089E66-E615-44DB-940D-487483F62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1769"/>
                <a:ext cx="714" cy="359"/>
              </a:xfrm>
              <a:custGeom>
                <a:avLst/>
                <a:gdLst>
                  <a:gd name="T0" fmla="*/ 15 w 7141"/>
                  <a:gd name="T1" fmla="*/ 0 h 3586"/>
                  <a:gd name="T2" fmla="*/ 7141 w 7141"/>
                  <a:gd name="T3" fmla="*/ 3556 h 3586"/>
                  <a:gd name="T4" fmla="*/ 7126 w 7141"/>
                  <a:gd name="T5" fmla="*/ 3586 h 3586"/>
                  <a:gd name="T6" fmla="*/ 0 w 7141"/>
                  <a:gd name="T7" fmla="*/ 30 h 3586"/>
                  <a:gd name="T8" fmla="*/ 15 w 7141"/>
                  <a:gd name="T9" fmla="*/ 0 h 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1" h="3586">
                    <a:moveTo>
                      <a:pt x="15" y="0"/>
                    </a:moveTo>
                    <a:lnTo>
                      <a:pt x="7141" y="3556"/>
                    </a:lnTo>
                    <a:lnTo>
                      <a:pt x="7126" y="3586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4" name="Freeform 8390">
                <a:extLst>
                  <a:ext uri="{FF2B5EF4-FFF2-40B4-BE49-F238E27FC236}">
                    <a16:creationId xmlns:a16="http://schemas.microsoft.com/office/drawing/2014/main" xmlns="" id="{293BA2D9-61F5-460F-AF90-4180440AA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" y="1755"/>
                <a:ext cx="714" cy="358"/>
              </a:xfrm>
              <a:custGeom>
                <a:avLst/>
                <a:gdLst>
                  <a:gd name="T0" fmla="*/ 15 w 7140"/>
                  <a:gd name="T1" fmla="*/ 0 h 3586"/>
                  <a:gd name="T2" fmla="*/ 7140 w 7140"/>
                  <a:gd name="T3" fmla="*/ 3556 h 3586"/>
                  <a:gd name="T4" fmla="*/ 7126 w 7140"/>
                  <a:gd name="T5" fmla="*/ 3586 h 3586"/>
                  <a:gd name="T6" fmla="*/ 0 w 7140"/>
                  <a:gd name="T7" fmla="*/ 30 h 3586"/>
                  <a:gd name="T8" fmla="*/ 15 w 7140"/>
                  <a:gd name="T9" fmla="*/ 0 h 3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0" h="3586">
                    <a:moveTo>
                      <a:pt x="15" y="0"/>
                    </a:moveTo>
                    <a:lnTo>
                      <a:pt x="7140" y="3556"/>
                    </a:lnTo>
                    <a:lnTo>
                      <a:pt x="7126" y="3586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5" name="Freeform 8391">
                <a:extLst>
                  <a:ext uri="{FF2B5EF4-FFF2-40B4-BE49-F238E27FC236}">
                    <a16:creationId xmlns:a16="http://schemas.microsoft.com/office/drawing/2014/main" xmlns="" id="{D9479D4A-C22F-45E5-B087-DC48478FC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1440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2 w 1190"/>
                  <a:gd name="T3" fmla="*/ 0 h 2142"/>
                  <a:gd name="T4" fmla="*/ 1190 w 1190"/>
                  <a:gd name="T5" fmla="*/ 2062 h 2142"/>
                  <a:gd name="T6" fmla="*/ 1037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2" y="0"/>
                    </a:lnTo>
                    <a:lnTo>
                      <a:pt x="1190" y="2062"/>
                    </a:lnTo>
                    <a:lnTo>
                      <a:pt x="1037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6" name="Freeform 8392">
                <a:extLst>
                  <a:ext uri="{FF2B5EF4-FFF2-40B4-BE49-F238E27FC236}">
                    <a16:creationId xmlns:a16="http://schemas.microsoft.com/office/drawing/2014/main" xmlns="" id="{9F5EF074-D68C-4387-B193-064D08BC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1407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2 w 1190"/>
                  <a:gd name="T3" fmla="*/ 0 h 2142"/>
                  <a:gd name="T4" fmla="*/ 1190 w 1190"/>
                  <a:gd name="T5" fmla="*/ 2062 h 2142"/>
                  <a:gd name="T6" fmla="*/ 1036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2" y="0"/>
                    </a:lnTo>
                    <a:lnTo>
                      <a:pt x="1190" y="2062"/>
                    </a:lnTo>
                    <a:lnTo>
                      <a:pt x="1036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7" name="Freeform 8393">
                <a:extLst>
                  <a:ext uri="{FF2B5EF4-FFF2-40B4-BE49-F238E27FC236}">
                    <a16:creationId xmlns:a16="http://schemas.microsoft.com/office/drawing/2014/main" xmlns="" id="{A84B00B1-EBAC-416C-83A1-8FF3466CE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1374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2 w 1190"/>
                  <a:gd name="T3" fmla="*/ 0 h 2142"/>
                  <a:gd name="T4" fmla="*/ 1190 w 1190"/>
                  <a:gd name="T5" fmla="*/ 2062 h 2142"/>
                  <a:gd name="T6" fmla="*/ 1037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2" y="0"/>
                    </a:lnTo>
                    <a:lnTo>
                      <a:pt x="1190" y="2062"/>
                    </a:lnTo>
                    <a:lnTo>
                      <a:pt x="1037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8" name="Freeform 8394">
                <a:extLst>
                  <a:ext uri="{FF2B5EF4-FFF2-40B4-BE49-F238E27FC236}">
                    <a16:creationId xmlns:a16="http://schemas.microsoft.com/office/drawing/2014/main" xmlns="" id="{810BC882-F47B-4408-AC95-79F77E616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" y="1341"/>
                <a:ext cx="119" cy="215"/>
              </a:xfrm>
              <a:custGeom>
                <a:avLst/>
                <a:gdLst>
                  <a:gd name="T0" fmla="*/ 0 w 1190"/>
                  <a:gd name="T1" fmla="*/ 79 h 2141"/>
                  <a:gd name="T2" fmla="*/ 153 w 1190"/>
                  <a:gd name="T3" fmla="*/ 0 h 2141"/>
                  <a:gd name="T4" fmla="*/ 1190 w 1190"/>
                  <a:gd name="T5" fmla="*/ 2061 h 2141"/>
                  <a:gd name="T6" fmla="*/ 1038 w 1190"/>
                  <a:gd name="T7" fmla="*/ 2141 h 2141"/>
                  <a:gd name="T8" fmla="*/ 0 w 1190"/>
                  <a:gd name="T9" fmla="*/ 79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1">
                    <a:moveTo>
                      <a:pt x="0" y="79"/>
                    </a:moveTo>
                    <a:lnTo>
                      <a:pt x="153" y="0"/>
                    </a:lnTo>
                    <a:lnTo>
                      <a:pt x="1190" y="2061"/>
                    </a:lnTo>
                    <a:lnTo>
                      <a:pt x="1038" y="214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79" name="Freeform 8395">
                <a:extLst>
                  <a:ext uri="{FF2B5EF4-FFF2-40B4-BE49-F238E27FC236}">
                    <a16:creationId xmlns:a16="http://schemas.microsoft.com/office/drawing/2014/main" xmlns="" id="{5AEC2801-BA43-4661-9945-6010BFF72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1309"/>
                <a:ext cx="118" cy="214"/>
              </a:xfrm>
              <a:custGeom>
                <a:avLst/>
                <a:gdLst>
                  <a:gd name="T0" fmla="*/ 0 w 1189"/>
                  <a:gd name="T1" fmla="*/ 79 h 2141"/>
                  <a:gd name="T2" fmla="*/ 153 w 1189"/>
                  <a:gd name="T3" fmla="*/ 0 h 2141"/>
                  <a:gd name="T4" fmla="*/ 1189 w 1189"/>
                  <a:gd name="T5" fmla="*/ 2062 h 2141"/>
                  <a:gd name="T6" fmla="*/ 1037 w 1189"/>
                  <a:gd name="T7" fmla="*/ 2141 h 2141"/>
                  <a:gd name="T8" fmla="*/ 0 w 1189"/>
                  <a:gd name="T9" fmla="*/ 79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9" h="2141">
                    <a:moveTo>
                      <a:pt x="0" y="79"/>
                    </a:moveTo>
                    <a:lnTo>
                      <a:pt x="153" y="0"/>
                    </a:lnTo>
                    <a:lnTo>
                      <a:pt x="1189" y="2062"/>
                    </a:lnTo>
                    <a:lnTo>
                      <a:pt x="1037" y="214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0" name="Freeform 8396">
                <a:extLst>
                  <a:ext uri="{FF2B5EF4-FFF2-40B4-BE49-F238E27FC236}">
                    <a16:creationId xmlns:a16="http://schemas.microsoft.com/office/drawing/2014/main" xmlns="" id="{D6D5218B-5488-48AC-8364-6DACC994A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276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3 w 1190"/>
                  <a:gd name="T3" fmla="*/ 0 h 2142"/>
                  <a:gd name="T4" fmla="*/ 1190 w 1190"/>
                  <a:gd name="T5" fmla="*/ 2062 h 2142"/>
                  <a:gd name="T6" fmla="*/ 1038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3" y="0"/>
                    </a:lnTo>
                    <a:lnTo>
                      <a:pt x="1190" y="2062"/>
                    </a:lnTo>
                    <a:lnTo>
                      <a:pt x="1038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1" name="Freeform 8397">
                <a:extLst>
                  <a:ext uri="{FF2B5EF4-FFF2-40B4-BE49-F238E27FC236}">
                    <a16:creationId xmlns:a16="http://schemas.microsoft.com/office/drawing/2014/main" xmlns="" id="{8558CBF6-9607-461F-9E4B-9651C2D3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1243"/>
                <a:ext cx="119" cy="214"/>
              </a:xfrm>
              <a:custGeom>
                <a:avLst/>
                <a:gdLst>
                  <a:gd name="T0" fmla="*/ 0 w 1190"/>
                  <a:gd name="T1" fmla="*/ 80 h 2142"/>
                  <a:gd name="T2" fmla="*/ 153 w 1190"/>
                  <a:gd name="T3" fmla="*/ 0 h 2142"/>
                  <a:gd name="T4" fmla="*/ 1190 w 1190"/>
                  <a:gd name="T5" fmla="*/ 2062 h 2142"/>
                  <a:gd name="T6" fmla="*/ 1038 w 1190"/>
                  <a:gd name="T7" fmla="*/ 2142 h 2142"/>
                  <a:gd name="T8" fmla="*/ 0 w 1190"/>
                  <a:gd name="T9" fmla="*/ 80 h 2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142">
                    <a:moveTo>
                      <a:pt x="0" y="80"/>
                    </a:moveTo>
                    <a:lnTo>
                      <a:pt x="153" y="0"/>
                    </a:lnTo>
                    <a:lnTo>
                      <a:pt x="1190" y="2062"/>
                    </a:lnTo>
                    <a:lnTo>
                      <a:pt x="1038" y="214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2" name="Rectangle 8398">
                <a:extLst>
                  <a:ext uri="{FF2B5EF4-FFF2-40B4-BE49-F238E27FC236}">
                    <a16:creationId xmlns:a16="http://schemas.microsoft.com/office/drawing/2014/main" xmlns="" id="{9EC7E7F6-2759-48CF-984D-4BDA31A6E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2058"/>
                <a:ext cx="103" cy="1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3" name="Rectangle 8399">
                <a:extLst>
                  <a:ext uri="{FF2B5EF4-FFF2-40B4-BE49-F238E27FC236}">
                    <a16:creationId xmlns:a16="http://schemas.microsoft.com/office/drawing/2014/main" xmlns="" id="{FD1D9181-8CCD-4703-B55B-AED4DE782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2008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4" name="Rectangle 8400">
                <a:extLst>
                  <a:ext uri="{FF2B5EF4-FFF2-40B4-BE49-F238E27FC236}">
                    <a16:creationId xmlns:a16="http://schemas.microsoft.com/office/drawing/2014/main" xmlns="" id="{7FE71FD5-6395-4133-ACEA-4E0EA0224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958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5" name="Rectangle 8401">
                <a:extLst>
                  <a:ext uri="{FF2B5EF4-FFF2-40B4-BE49-F238E27FC236}">
                    <a16:creationId xmlns:a16="http://schemas.microsoft.com/office/drawing/2014/main" xmlns="" id="{F5C4C0E9-FA2A-4E97-B15B-F404E8724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907"/>
                <a:ext cx="103" cy="1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6" name="Rectangle 8402">
                <a:extLst>
                  <a:ext uri="{FF2B5EF4-FFF2-40B4-BE49-F238E27FC236}">
                    <a16:creationId xmlns:a16="http://schemas.microsoft.com/office/drawing/2014/main" xmlns="" id="{6B604284-63EE-4C35-A55A-3A01BA9C0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857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7" name="Rectangle 8403">
                <a:extLst>
                  <a:ext uri="{FF2B5EF4-FFF2-40B4-BE49-F238E27FC236}">
                    <a16:creationId xmlns:a16="http://schemas.microsoft.com/office/drawing/2014/main" xmlns="" id="{27CA3D8D-0656-4458-AC64-101DA2641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807"/>
                <a:ext cx="103" cy="1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8" name="Rectangle 8404">
                <a:extLst>
                  <a:ext uri="{FF2B5EF4-FFF2-40B4-BE49-F238E27FC236}">
                    <a16:creationId xmlns:a16="http://schemas.microsoft.com/office/drawing/2014/main" xmlns="" id="{6A1CA3E7-DBE0-4C7F-AE93-E56FFB20C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56"/>
                <a:ext cx="103" cy="1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89" name="Freeform 8405">
                <a:extLst>
                  <a:ext uri="{FF2B5EF4-FFF2-40B4-BE49-F238E27FC236}">
                    <a16:creationId xmlns:a16="http://schemas.microsoft.com/office/drawing/2014/main" xmlns="" id="{5880716B-E772-452B-B0AB-A66A3CB2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2030"/>
                <a:ext cx="5" cy="8"/>
              </a:xfrm>
              <a:custGeom>
                <a:avLst/>
                <a:gdLst>
                  <a:gd name="T0" fmla="*/ 59 w 59"/>
                  <a:gd name="T1" fmla="*/ 59 h 73"/>
                  <a:gd name="T2" fmla="*/ 30 w 59"/>
                  <a:gd name="T3" fmla="*/ 73 h 73"/>
                  <a:gd name="T4" fmla="*/ 0 w 59"/>
                  <a:gd name="T5" fmla="*/ 14 h 73"/>
                  <a:gd name="T6" fmla="*/ 30 w 59"/>
                  <a:gd name="T7" fmla="*/ 0 h 73"/>
                  <a:gd name="T8" fmla="*/ 59 w 59"/>
                  <a:gd name="T9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3">
                    <a:moveTo>
                      <a:pt x="59" y="59"/>
                    </a:moveTo>
                    <a:lnTo>
                      <a:pt x="30" y="7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0" name="Freeform 8406">
                <a:extLst>
                  <a:ext uri="{FF2B5EF4-FFF2-40B4-BE49-F238E27FC236}">
                    <a16:creationId xmlns:a16="http://schemas.microsoft.com/office/drawing/2014/main" xmlns="" id="{8D2B9F6D-6A95-4897-B3A0-28E9C19A4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39"/>
                <a:ext cx="6" cy="8"/>
              </a:xfrm>
              <a:custGeom>
                <a:avLst/>
                <a:gdLst>
                  <a:gd name="T0" fmla="*/ 59 w 59"/>
                  <a:gd name="T1" fmla="*/ 60 h 75"/>
                  <a:gd name="T2" fmla="*/ 30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1" name="Freeform 8407">
                <a:extLst>
                  <a:ext uri="{FF2B5EF4-FFF2-40B4-BE49-F238E27FC236}">
                    <a16:creationId xmlns:a16="http://schemas.microsoft.com/office/drawing/2014/main" xmlns="" id="{15DE3FE9-41CF-41C8-B681-2E7CCEA76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048"/>
                <a:ext cx="6" cy="8"/>
              </a:xfrm>
              <a:custGeom>
                <a:avLst/>
                <a:gdLst>
                  <a:gd name="T0" fmla="*/ 59 w 59"/>
                  <a:gd name="T1" fmla="*/ 58 h 73"/>
                  <a:gd name="T2" fmla="*/ 30 w 59"/>
                  <a:gd name="T3" fmla="*/ 73 h 73"/>
                  <a:gd name="T4" fmla="*/ 0 w 59"/>
                  <a:gd name="T5" fmla="*/ 15 h 73"/>
                  <a:gd name="T6" fmla="*/ 30 w 59"/>
                  <a:gd name="T7" fmla="*/ 0 h 73"/>
                  <a:gd name="T8" fmla="*/ 59 w 59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3">
                    <a:moveTo>
                      <a:pt x="59" y="58"/>
                    </a:moveTo>
                    <a:lnTo>
                      <a:pt x="30" y="73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9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2" name="Freeform 8408">
                <a:extLst>
                  <a:ext uri="{FF2B5EF4-FFF2-40B4-BE49-F238E27FC236}">
                    <a16:creationId xmlns:a16="http://schemas.microsoft.com/office/drawing/2014/main" xmlns="" id="{14E5B02D-25B2-4209-A56E-C00C7DAFB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057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29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29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3" name="Freeform 8409">
                <a:extLst>
                  <a:ext uri="{FF2B5EF4-FFF2-40B4-BE49-F238E27FC236}">
                    <a16:creationId xmlns:a16="http://schemas.microsoft.com/office/drawing/2014/main" xmlns="" id="{B1CCC8BB-D69C-4839-833A-E05EF3351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066"/>
                <a:ext cx="6" cy="7"/>
              </a:xfrm>
              <a:custGeom>
                <a:avLst/>
                <a:gdLst>
                  <a:gd name="T0" fmla="*/ 60 w 60"/>
                  <a:gd name="T1" fmla="*/ 58 h 73"/>
                  <a:gd name="T2" fmla="*/ 30 w 60"/>
                  <a:gd name="T3" fmla="*/ 73 h 73"/>
                  <a:gd name="T4" fmla="*/ 0 w 60"/>
                  <a:gd name="T5" fmla="*/ 14 h 73"/>
                  <a:gd name="T6" fmla="*/ 30 w 60"/>
                  <a:gd name="T7" fmla="*/ 0 h 73"/>
                  <a:gd name="T8" fmla="*/ 60 w 60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0" y="58"/>
                    </a:moveTo>
                    <a:lnTo>
                      <a:pt x="30" y="7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4" name="Freeform 8410">
                <a:extLst>
                  <a:ext uri="{FF2B5EF4-FFF2-40B4-BE49-F238E27FC236}">
                    <a16:creationId xmlns:a16="http://schemas.microsoft.com/office/drawing/2014/main" xmlns="" id="{40E86472-C13C-47E6-AC95-659D5B9E4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075"/>
                <a:ext cx="6" cy="7"/>
              </a:xfrm>
              <a:custGeom>
                <a:avLst/>
                <a:gdLst>
                  <a:gd name="T0" fmla="*/ 59 w 59"/>
                  <a:gd name="T1" fmla="*/ 60 h 74"/>
                  <a:gd name="T2" fmla="*/ 30 w 59"/>
                  <a:gd name="T3" fmla="*/ 74 h 74"/>
                  <a:gd name="T4" fmla="*/ 0 w 59"/>
                  <a:gd name="T5" fmla="*/ 15 h 74"/>
                  <a:gd name="T6" fmla="*/ 29 w 59"/>
                  <a:gd name="T7" fmla="*/ 0 h 74"/>
                  <a:gd name="T8" fmla="*/ 59 w 59"/>
                  <a:gd name="T9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60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5" name="Freeform 8411">
                <a:extLst>
                  <a:ext uri="{FF2B5EF4-FFF2-40B4-BE49-F238E27FC236}">
                    <a16:creationId xmlns:a16="http://schemas.microsoft.com/office/drawing/2014/main" xmlns="" id="{7EA91616-034B-49D4-B5B0-547066ADC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2084"/>
                <a:ext cx="6" cy="7"/>
              </a:xfrm>
              <a:custGeom>
                <a:avLst/>
                <a:gdLst>
                  <a:gd name="T0" fmla="*/ 59 w 59"/>
                  <a:gd name="T1" fmla="*/ 59 h 74"/>
                  <a:gd name="T2" fmla="*/ 29 w 59"/>
                  <a:gd name="T3" fmla="*/ 74 h 74"/>
                  <a:gd name="T4" fmla="*/ 0 w 59"/>
                  <a:gd name="T5" fmla="*/ 15 h 74"/>
                  <a:gd name="T6" fmla="*/ 29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29" y="74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6" name="Freeform 8412">
                <a:extLst>
                  <a:ext uri="{FF2B5EF4-FFF2-40B4-BE49-F238E27FC236}">
                    <a16:creationId xmlns:a16="http://schemas.microsoft.com/office/drawing/2014/main" xmlns="" id="{F08F652D-9EA9-4CE8-A207-942DA8BC1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093"/>
                <a:ext cx="6" cy="7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7" name="Freeform 8413">
                <a:extLst>
                  <a:ext uri="{FF2B5EF4-FFF2-40B4-BE49-F238E27FC236}">
                    <a16:creationId xmlns:a16="http://schemas.microsoft.com/office/drawing/2014/main" xmlns="" id="{AFECC8D0-2C94-478A-9B99-32E971D52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102"/>
                <a:ext cx="6" cy="7"/>
              </a:xfrm>
              <a:custGeom>
                <a:avLst/>
                <a:gdLst>
                  <a:gd name="T0" fmla="*/ 60 w 60"/>
                  <a:gd name="T1" fmla="*/ 60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60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8" name="Freeform 8414">
                <a:extLst>
                  <a:ext uri="{FF2B5EF4-FFF2-40B4-BE49-F238E27FC236}">
                    <a16:creationId xmlns:a16="http://schemas.microsoft.com/office/drawing/2014/main" xmlns="" id="{6E08197D-940E-4E24-8405-61381BD66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110"/>
                <a:ext cx="5" cy="8"/>
              </a:xfrm>
              <a:custGeom>
                <a:avLst/>
                <a:gdLst>
                  <a:gd name="T0" fmla="*/ 58 w 58"/>
                  <a:gd name="T1" fmla="*/ 60 h 75"/>
                  <a:gd name="T2" fmla="*/ 30 w 58"/>
                  <a:gd name="T3" fmla="*/ 75 h 75"/>
                  <a:gd name="T4" fmla="*/ 0 w 58"/>
                  <a:gd name="T5" fmla="*/ 15 h 75"/>
                  <a:gd name="T6" fmla="*/ 29 w 58"/>
                  <a:gd name="T7" fmla="*/ 0 h 75"/>
                  <a:gd name="T8" fmla="*/ 58 w 58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5">
                    <a:moveTo>
                      <a:pt x="58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999" name="Freeform 8415">
                <a:extLst>
                  <a:ext uri="{FF2B5EF4-FFF2-40B4-BE49-F238E27FC236}">
                    <a16:creationId xmlns:a16="http://schemas.microsoft.com/office/drawing/2014/main" xmlns="" id="{3E2CC26A-A4D4-4E5A-81C2-A711E76CC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19"/>
                <a:ext cx="6" cy="8"/>
              </a:xfrm>
              <a:custGeom>
                <a:avLst/>
                <a:gdLst>
                  <a:gd name="T0" fmla="*/ 60 w 60"/>
                  <a:gd name="T1" fmla="*/ 60 h 73"/>
                  <a:gd name="T2" fmla="*/ 30 w 60"/>
                  <a:gd name="T3" fmla="*/ 73 h 73"/>
                  <a:gd name="T4" fmla="*/ 0 w 60"/>
                  <a:gd name="T5" fmla="*/ 15 h 73"/>
                  <a:gd name="T6" fmla="*/ 30 w 60"/>
                  <a:gd name="T7" fmla="*/ 0 h 73"/>
                  <a:gd name="T8" fmla="*/ 60 w 60"/>
                  <a:gd name="T9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0" y="60"/>
                    </a:moveTo>
                    <a:lnTo>
                      <a:pt x="30" y="73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0" name="Freeform 8416">
                <a:extLst>
                  <a:ext uri="{FF2B5EF4-FFF2-40B4-BE49-F238E27FC236}">
                    <a16:creationId xmlns:a16="http://schemas.microsoft.com/office/drawing/2014/main" xmlns="" id="{92B557F1-98A0-4A5A-B2B8-587F35835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128"/>
                <a:ext cx="6" cy="8"/>
              </a:xfrm>
              <a:custGeom>
                <a:avLst/>
                <a:gdLst>
                  <a:gd name="T0" fmla="*/ 60 w 60"/>
                  <a:gd name="T1" fmla="*/ 60 h 75"/>
                  <a:gd name="T2" fmla="*/ 30 w 60"/>
                  <a:gd name="T3" fmla="*/ 75 h 75"/>
                  <a:gd name="T4" fmla="*/ 0 w 60"/>
                  <a:gd name="T5" fmla="*/ 15 h 75"/>
                  <a:gd name="T6" fmla="*/ 30 w 60"/>
                  <a:gd name="T7" fmla="*/ 0 h 75"/>
                  <a:gd name="T8" fmla="*/ 60 w 60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5">
                    <a:moveTo>
                      <a:pt x="60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1" name="Freeform 8417">
                <a:extLst>
                  <a:ext uri="{FF2B5EF4-FFF2-40B4-BE49-F238E27FC236}">
                    <a16:creationId xmlns:a16="http://schemas.microsoft.com/office/drawing/2014/main" xmlns="" id="{E7283C58-1F1C-417D-917E-3CB2B5FAA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137"/>
                <a:ext cx="6" cy="8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2" name="Freeform 8418">
                <a:extLst>
                  <a:ext uri="{FF2B5EF4-FFF2-40B4-BE49-F238E27FC236}">
                    <a16:creationId xmlns:a16="http://schemas.microsoft.com/office/drawing/2014/main" xmlns="" id="{18C686D8-ED7A-4589-95FD-6CD2B99C0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46"/>
                <a:ext cx="6" cy="7"/>
              </a:xfrm>
              <a:custGeom>
                <a:avLst/>
                <a:gdLst>
                  <a:gd name="T0" fmla="*/ 58 w 58"/>
                  <a:gd name="T1" fmla="*/ 59 h 74"/>
                  <a:gd name="T2" fmla="*/ 29 w 58"/>
                  <a:gd name="T3" fmla="*/ 74 h 74"/>
                  <a:gd name="T4" fmla="*/ 0 w 58"/>
                  <a:gd name="T5" fmla="*/ 14 h 74"/>
                  <a:gd name="T6" fmla="*/ 29 w 58"/>
                  <a:gd name="T7" fmla="*/ 0 h 74"/>
                  <a:gd name="T8" fmla="*/ 58 w 58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4">
                    <a:moveTo>
                      <a:pt x="58" y="59"/>
                    </a:moveTo>
                    <a:lnTo>
                      <a:pt x="29" y="74"/>
                    </a:lnTo>
                    <a:lnTo>
                      <a:pt x="0" y="14"/>
                    </a:lnTo>
                    <a:lnTo>
                      <a:pt x="29" y="0"/>
                    </a:lnTo>
                    <a:lnTo>
                      <a:pt x="58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3" name="Freeform 8419">
                <a:extLst>
                  <a:ext uri="{FF2B5EF4-FFF2-40B4-BE49-F238E27FC236}">
                    <a16:creationId xmlns:a16="http://schemas.microsoft.com/office/drawing/2014/main" xmlns="" id="{6919A472-8A74-4F93-AD7D-8067C6678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155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29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29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4" name="Freeform 8420">
                <a:extLst>
                  <a:ext uri="{FF2B5EF4-FFF2-40B4-BE49-F238E27FC236}">
                    <a16:creationId xmlns:a16="http://schemas.microsoft.com/office/drawing/2014/main" xmlns="" id="{95DCF9F6-6A92-4E8A-AF2D-14D8561EF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164"/>
                <a:ext cx="6" cy="7"/>
              </a:xfrm>
              <a:custGeom>
                <a:avLst/>
                <a:gdLst>
                  <a:gd name="T0" fmla="*/ 60 w 60"/>
                  <a:gd name="T1" fmla="*/ 58 h 73"/>
                  <a:gd name="T2" fmla="*/ 30 w 60"/>
                  <a:gd name="T3" fmla="*/ 73 h 73"/>
                  <a:gd name="T4" fmla="*/ 0 w 60"/>
                  <a:gd name="T5" fmla="*/ 14 h 73"/>
                  <a:gd name="T6" fmla="*/ 30 w 60"/>
                  <a:gd name="T7" fmla="*/ 0 h 73"/>
                  <a:gd name="T8" fmla="*/ 60 w 60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60" y="58"/>
                    </a:moveTo>
                    <a:lnTo>
                      <a:pt x="30" y="73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5" name="Freeform 8421">
                <a:extLst>
                  <a:ext uri="{FF2B5EF4-FFF2-40B4-BE49-F238E27FC236}">
                    <a16:creationId xmlns:a16="http://schemas.microsoft.com/office/drawing/2014/main" xmlns="" id="{93623D50-4AD9-4B3E-83A3-B01D156D4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173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30 w 59"/>
                  <a:gd name="T3" fmla="*/ 75 h 75"/>
                  <a:gd name="T4" fmla="*/ 0 w 59"/>
                  <a:gd name="T5" fmla="*/ 15 h 75"/>
                  <a:gd name="T6" fmla="*/ 30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6" name="Freeform 8422">
                <a:extLst>
                  <a:ext uri="{FF2B5EF4-FFF2-40B4-BE49-F238E27FC236}">
                    <a16:creationId xmlns:a16="http://schemas.microsoft.com/office/drawing/2014/main" xmlns="" id="{9751ED12-18CE-4748-879C-88EFE1070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182"/>
                <a:ext cx="6" cy="7"/>
              </a:xfrm>
              <a:custGeom>
                <a:avLst/>
                <a:gdLst>
                  <a:gd name="T0" fmla="*/ 58 w 58"/>
                  <a:gd name="T1" fmla="*/ 58 h 73"/>
                  <a:gd name="T2" fmla="*/ 29 w 58"/>
                  <a:gd name="T3" fmla="*/ 73 h 73"/>
                  <a:gd name="T4" fmla="*/ 0 w 58"/>
                  <a:gd name="T5" fmla="*/ 15 h 73"/>
                  <a:gd name="T6" fmla="*/ 29 w 58"/>
                  <a:gd name="T7" fmla="*/ 0 h 73"/>
                  <a:gd name="T8" fmla="*/ 58 w 58"/>
                  <a:gd name="T9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3">
                    <a:moveTo>
                      <a:pt x="58" y="58"/>
                    </a:moveTo>
                    <a:lnTo>
                      <a:pt x="29" y="73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8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7" name="Freeform 8423">
                <a:extLst>
                  <a:ext uri="{FF2B5EF4-FFF2-40B4-BE49-F238E27FC236}">
                    <a16:creationId xmlns:a16="http://schemas.microsoft.com/office/drawing/2014/main" xmlns="" id="{BF8260A9-7B85-4FD2-9453-F4B4360E2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190"/>
                <a:ext cx="5" cy="8"/>
              </a:xfrm>
              <a:custGeom>
                <a:avLst/>
                <a:gdLst>
                  <a:gd name="T0" fmla="*/ 59 w 59"/>
                  <a:gd name="T1" fmla="*/ 60 h 75"/>
                  <a:gd name="T2" fmla="*/ 30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8" name="Freeform 8424">
                <a:extLst>
                  <a:ext uri="{FF2B5EF4-FFF2-40B4-BE49-F238E27FC236}">
                    <a16:creationId xmlns:a16="http://schemas.microsoft.com/office/drawing/2014/main" xmlns="" id="{A7F8BA59-5144-4541-964A-7DE4574E2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2199"/>
                <a:ext cx="6" cy="8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09" name="Freeform 8425">
                <a:extLst>
                  <a:ext uri="{FF2B5EF4-FFF2-40B4-BE49-F238E27FC236}">
                    <a16:creationId xmlns:a16="http://schemas.microsoft.com/office/drawing/2014/main" xmlns="" id="{BACF13FD-0075-4ECE-AD25-261DD375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208"/>
                <a:ext cx="6" cy="8"/>
              </a:xfrm>
              <a:custGeom>
                <a:avLst/>
                <a:gdLst>
                  <a:gd name="T0" fmla="*/ 59 w 59"/>
                  <a:gd name="T1" fmla="*/ 59 h 74"/>
                  <a:gd name="T2" fmla="*/ 29 w 59"/>
                  <a:gd name="T3" fmla="*/ 74 h 74"/>
                  <a:gd name="T4" fmla="*/ 0 w 59"/>
                  <a:gd name="T5" fmla="*/ 15 h 74"/>
                  <a:gd name="T6" fmla="*/ 29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29" y="74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0" name="Freeform 8426">
                <a:extLst>
                  <a:ext uri="{FF2B5EF4-FFF2-40B4-BE49-F238E27FC236}">
                    <a16:creationId xmlns:a16="http://schemas.microsoft.com/office/drawing/2014/main" xmlns="" id="{D6856A36-3F43-4EB3-B878-2B91D3DAE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2217"/>
                <a:ext cx="6" cy="7"/>
              </a:xfrm>
              <a:custGeom>
                <a:avLst/>
                <a:gdLst>
                  <a:gd name="T0" fmla="*/ 60 w 60"/>
                  <a:gd name="T1" fmla="*/ 60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6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60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1" name="Freeform 8427">
                <a:extLst>
                  <a:ext uri="{FF2B5EF4-FFF2-40B4-BE49-F238E27FC236}">
                    <a16:creationId xmlns:a16="http://schemas.microsoft.com/office/drawing/2014/main" xmlns="" id="{CD1246F1-13E6-424F-BC3D-EB75532AC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226"/>
                <a:ext cx="6" cy="7"/>
              </a:xfrm>
              <a:custGeom>
                <a:avLst/>
                <a:gdLst>
                  <a:gd name="T0" fmla="*/ 59 w 59"/>
                  <a:gd name="T1" fmla="*/ 59 h 74"/>
                  <a:gd name="T2" fmla="*/ 30 w 59"/>
                  <a:gd name="T3" fmla="*/ 74 h 74"/>
                  <a:gd name="T4" fmla="*/ 0 w 59"/>
                  <a:gd name="T5" fmla="*/ 14 h 74"/>
                  <a:gd name="T6" fmla="*/ 30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30" y="74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2" name="Freeform 8428">
                <a:extLst>
                  <a:ext uri="{FF2B5EF4-FFF2-40B4-BE49-F238E27FC236}">
                    <a16:creationId xmlns:a16="http://schemas.microsoft.com/office/drawing/2014/main" xmlns="" id="{089356DF-663B-4FB1-999C-4C79F6260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235"/>
                <a:ext cx="6" cy="7"/>
              </a:xfrm>
              <a:custGeom>
                <a:avLst/>
                <a:gdLst>
                  <a:gd name="T0" fmla="*/ 58 w 58"/>
                  <a:gd name="T1" fmla="*/ 60 h 73"/>
                  <a:gd name="T2" fmla="*/ 29 w 58"/>
                  <a:gd name="T3" fmla="*/ 73 h 73"/>
                  <a:gd name="T4" fmla="*/ 0 w 58"/>
                  <a:gd name="T5" fmla="*/ 15 h 73"/>
                  <a:gd name="T6" fmla="*/ 29 w 58"/>
                  <a:gd name="T7" fmla="*/ 0 h 73"/>
                  <a:gd name="T8" fmla="*/ 58 w 58"/>
                  <a:gd name="T9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3">
                    <a:moveTo>
                      <a:pt x="58" y="60"/>
                    </a:moveTo>
                    <a:lnTo>
                      <a:pt x="29" y="73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3" name="Freeform 8429">
                <a:extLst>
                  <a:ext uri="{FF2B5EF4-FFF2-40B4-BE49-F238E27FC236}">
                    <a16:creationId xmlns:a16="http://schemas.microsoft.com/office/drawing/2014/main" xmlns="" id="{CC9AA132-BF75-42CA-960D-08FBFA46B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2244"/>
                <a:ext cx="6" cy="7"/>
              </a:xfrm>
              <a:custGeom>
                <a:avLst/>
                <a:gdLst>
                  <a:gd name="T0" fmla="*/ 59 w 59"/>
                  <a:gd name="T1" fmla="*/ 60 h 75"/>
                  <a:gd name="T2" fmla="*/ 29 w 59"/>
                  <a:gd name="T3" fmla="*/ 75 h 75"/>
                  <a:gd name="T4" fmla="*/ 0 w 59"/>
                  <a:gd name="T5" fmla="*/ 15 h 75"/>
                  <a:gd name="T6" fmla="*/ 29 w 59"/>
                  <a:gd name="T7" fmla="*/ 0 h 75"/>
                  <a:gd name="T8" fmla="*/ 59 w 59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5">
                    <a:moveTo>
                      <a:pt x="59" y="60"/>
                    </a:moveTo>
                    <a:lnTo>
                      <a:pt x="29" y="7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4" name="Freeform 8430">
                <a:extLst>
                  <a:ext uri="{FF2B5EF4-FFF2-40B4-BE49-F238E27FC236}">
                    <a16:creationId xmlns:a16="http://schemas.microsoft.com/office/drawing/2014/main" xmlns="" id="{99C9B691-6A86-4DF6-A205-8802C0059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253"/>
                <a:ext cx="6" cy="7"/>
              </a:xfrm>
              <a:custGeom>
                <a:avLst/>
                <a:gdLst>
                  <a:gd name="T0" fmla="*/ 60 w 60"/>
                  <a:gd name="T1" fmla="*/ 59 h 74"/>
                  <a:gd name="T2" fmla="*/ 30 w 60"/>
                  <a:gd name="T3" fmla="*/ 74 h 74"/>
                  <a:gd name="T4" fmla="*/ 0 w 60"/>
                  <a:gd name="T5" fmla="*/ 15 h 74"/>
                  <a:gd name="T6" fmla="*/ 30 w 60"/>
                  <a:gd name="T7" fmla="*/ 0 h 74"/>
                  <a:gd name="T8" fmla="*/ 60 w 60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4">
                    <a:moveTo>
                      <a:pt x="60" y="59"/>
                    </a:moveTo>
                    <a:lnTo>
                      <a:pt x="30" y="74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5" name="Freeform 8431">
                <a:extLst>
                  <a:ext uri="{FF2B5EF4-FFF2-40B4-BE49-F238E27FC236}">
                    <a16:creationId xmlns:a16="http://schemas.microsoft.com/office/drawing/2014/main" xmlns="" id="{0D92C13A-801B-4406-BF76-C9B073745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262"/>
                <a:ext cx="6" cy="7"/>
              </a:xfrm>
              <a:custGeom>
                <a:avLst/>
                <a:gdLst>
                  <a:gd name="T0" fmla="*/ 59 w 59"/>
                  <a:gd name="T1" fmla="*/ 59 h 74"/>
                  <a:gd name="T2" fmla="*/ 30 w 59"/>
                  <a:gd name="T3" fmla="*/ 74 h 74"/>
                  <a:gd name="T4" fmla="*/ 0 w 59"/>
                  <a:gd name="T5" fmla="*/ 14 h 74"/>
                  <a:gd name="T6" fmla="*/ 30 w 59"/>
                  <a:gd name="T7" fmla="*/ 0 h 74"/>
                  <a:gd name="T8" fmla="*/ 59 w 59"/>
                  <a:gd name="T9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59" y="59"/>
                    </a:moveTo>
                    <a:lnTo>
                      <a:pt x="30" y="74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6" name="Freeform 8432">
                <a:extLst>
                  <a:ext uri="{FF2B5EF4-FFF2-40B4-BE49-F238E27FC236}">
                    <a16:creationId xmlns:a16="http://schemas.microsoft.com/office/drawing/2014/main" xmlns="" id="{1C6927CC-A17E-4CB4-9A05-1373BAED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270"/>
                <a:ext cx="6" cy="8"/>
              </a:xfrm>
              <a:custGeom>
                <a:avLst/>
                <a:gdLst>
                  <a:gd name="T0" fmla="*/ 58 w 58"/>
                  <a:gd name="T1" fmla="*/ 60 h 75"/>
                  <a:gd name="T2" fmla="*/ 30 w 58"/>
                  <a:gd name="T3" fmla="*/ 75 h 75"/>
                  <a:gd name="T4" fmla="*/ 0 w 58"/>
                  <a:gd name="T5" fmla="*/ 15 h 75"/>
                  <a:gd name="T6" fmla="*/ 28 w 58"/>
                  <a:gd name="T7" fmla="*/ 0 h 75"/>
                  <a:gd name="T8" fmla="*/ 58 w 58"/>
                  <a:gd name="T9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5">
                    <a:moveTo>
                      <a:pt x="58" y="60"/>
                    </a:moveTo>
                    <a:lnTo>
                      <a:pt x="30" y="75"/>
                    </a:lnTo>
                    <a:lnTo>
                      <a:pt x="0" y="15"/>
                    </a:lnTo>
                    <a:lnTo>
                      <a:pt x="28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7" name="Freeform 8433">
                <a:extLst>
                  <a:ext uri="{FF2B5EF4-FFF2-40B4-BE49-F238E27FC236}">
                    <a16:creationId xmlns:a16="http://schemas.microsoft.com/office/drawing/2014/main" xmlns="" id="{36A23EFA-2D06-45DE-A1B2-1FF33272F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031"/>
                <a:ext cx="18" cy="16"/>
              </a:xfrm>
              <a:custGeom>
                <a:avLst/>
                <a:gdLst>
                  <a:gd name="T0" fmla="*/ 174 w 174"/>
                  <a:gd name="T1" fmla="*/ 159 h 159"/>
                  <a:gd name="T2" fmla="*/ 87 w 174"/>
                  <a:gd name="T3" fmla="*/ 0 h 159"/>
                  <a:gd name="T4" fmla="*/ 0 w 174"/>
                  <a:gd name="T5" fmla="*/ 159 h 159"/>
                  <a:gd name="T6" fmla="*/ 174 w 174"/>
                  <a:gd name="T7" fmla="*/ 159 h 159"/>
                  <a:gd name="T8" fmla="*/ 87 w 174"/>
                  <a:gd name="T9" fmla="*/ 0 h 159"/>
                  <a:gd name="T10" fmla="*/ 174 w 174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159">
                    <a:moveTo>
                      <a:pt x="174" y="159"/>
                    </a:moveTo>
                    <a:lnTo>
                      <a:pt x="87" y="0"/>
                    </a:lnTo>
                    <a:lnTo>
                      <a:pt x="0" y="159"/>
                    </a:lnTo>
                    <a:lnTo>
                      <a:pt x="174" y="159"/>
                    </a:lnTo>
                    <a:lnTo>
                      <a:pt x="87" y="0"/>
                    </a:lnTo>
                    <a:lnTo>
                      <a:pt x="174" y="1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8" name="Freeform 8434">
                <a:extLst>
                  <a:ext uri="{FF2B5EF4-FFF2-40B4-BE49-F238E27FC236}">
                    <a16:creationId xmlns:a16="http://schemas.microsoft.com/office/drawing/2014/main" xmlns="" id="{4829D1FE-5B93-4871-85EA-228620774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046"/>
                <a:ext cx="4" cy="8"/>
              </a:xfrm>
              <a:custGeom>
                <a:avLst/>
                <a:gdLst>
                  <a:gd name="T0" fmla="*/ 33 w 33"/>
                  <a:gd name="T1" fmla="*/ 86 h 86"/>
                  <a:gd name="T2" fmla="*/ 33 w 33"/>
                  <a:gd name="T3" fmla="*/ 86 h 86"/>
                  <a:gd name="T4" fmla="*/ 33 w 33"/>
                  <a:gd name="T5" fmla="*/ 66 h 86"/>
                  <a:gd name="T6" fmla="*/ 33 w 33"/>
                  <a:gd name="T7" fmla="*/ 43 h 86"/>
                  <a:gd name="T8" fmla="*/ 33 w 33"/>
                  <a:gd name="T9" fmla="*/ 19 h 86"/>
                  <a:gd name="T10" fmla="*/ 33 w 33"/>
                  <a:gd name="T11" fmla="*/ 0 h 86"/>
                  <a:gd name="T12" fmla="*/ 0 w 33"/>
                  <a:gd name="T13" fmla="*/ 0 h 86"/>
                  <a:gd name="T14" fmla="*/ 0 w 33"/>
                  <a:gd name="T15" fmla="*/ 19 h 86"/>
                  <a:gd name="T16" fmla="*/ 0 w 33"/>
                  <a:gd name="T17" fmla="*/ 43 h 86"/>
                  <a:gd name="T18" fmla="*/ 0 w 33"/>
                  <a:gd name="T19" fmla="*/ 66 h 86"/>
                  <a:gd name="T20" fmla="*/ 0 w 33"/>
                  <a:gd name="T21" fmla="*/ 86 h 86"/>
                  <a:gd name="T22" fmla="*/ 0 w 33"/>
                  <a:gd name="T23" fmla="*/ 86 h 86"/>
                  <a:gd name="T24" fmla="*/ 33 w 33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86">
                    <a:moveTo>
                      <a:pt x="33" y="86"/>
                    </a:moveTo>
                    <a:lnTo>
                      <a:pt x="33" y="86"/>
                    </a:lnTo>
                    <a:lnTo>
                      <a:pt x="33" y="66"/>
                    </a:lnTo>
                    <a:lnTo>
                      <a:pt x="33" y="43"/>
                    </a:lnTo>
                    <a:lnTo>
                      <a:pt x="33" y="19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43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33" y="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19" name="Freeform 8435">
                <a:extLst>
                  <a:ext uri="{FF2B5EF4-FFF2-40B4-BE49-F238E27FC236}">
                    <a16:creationId xmlns:a16="http://schemas.microsoft.com/office/drawing/2014/main" xmlns="" id="{EDD88089-9823-4A5C-B3EF-1B5FCF5F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054"/>
                <a:ext cx="94" cy="160"/>
              </a:xfrm>
              <a:custGeom>
                <a:avLst/>
                <a:gdLst>
                  <a:gd name="T0" fmla="*/ 69 w 935"/>
                  <a:gd name="T1" fmla="*/ 1566 h 1598"/>
                  <a:gd name="T2" fmla="*/ 169 w 935"/>
                  <a:gd name="T3" fmla="*/ 1499 h 1598"/>
                  <a:gd name="T4" fmla="*/ 265 w 935"/>
                  <a:gd name="T5" fmla="*/ 1425 h 1598"/>
                  <a:gd name="T6" fmla="*/ 355 w 935"/>
                  <a:gd name="T7" fmla="*/ 1346 h 1598"/>
                  <a:gd name="T8" fmla="*/ 440 w 935"/>
                  <a:gd name="T9" fmla="*/ 1260 h 1598"/>
                  <a:gd name="T10" fmla="*/ 519 w 935"/>
                  <a:gd name="T11" fmla="*/ 1170 h 1598"/>
                  <a:gd name="T12" fmla="*/ 591 w 935"/>
                  <a:gd name="T13" fmla="*/ 1075 h 1598"/>
                  <a:gd name="T14" fmla="*/ 657 w 935"/>
                  <a:gd name="T15" fmla="*/ 976 h 1598"/>
                  <a:gd name="T16" fmla="*/ 717 w 935"/>
                  <a:gd name="T17" fmla="*/ 871 h 1598"/>
                  <a:gd name="T18" fmla="*/ 769 w 935"/>
                  <a:gd name="T19" fmla="*/ 764 h 1598"/>
                  <a:gd name="T20" fmla="*/ 816 w 935"/>
                  <a:gd name="T21" fmla="*/ 653 h 1598"/>
                  <a:gd name="T22" fmla="*/ 854 w 935"/>
                  <a:gd name="T23" fmla="*/ 539 h 1598"/>
                  <a:gd name="T24" fmla="*/ 886 w 935"/>
                  <a:gd name="T25" fmla="*/ 423 h 1598"/>
                  <a:gd name="T26" fmla="*/ 910 w 935"/>
                  <a:gd name="T27" fmla="*/ 304 h 1598"/>
                  <a:gd name="T28" fmla="*/ 926 w 935"/>
                  <a:gd name="T29" fmla="*/ 184 h 1598"/>
                  <a:gd name="T30" fmla="*/ 934 w 935"/>
                  <a:gd name="T31" fmla="*/ 61 h 1598"/>
                  <a:gd name="T32" fmla="*/ 902 w 935"/>
                  <a:gd name="T33" fmla="*/ 0 h 1598"/>
                  <a:gd name="T34" fmla="*/ 898 w 935"/>
                  <a:gd name="T35" fmla="*/ 121 h 1598"/>
                  <a:gd name="T36" fmla="*/ 886 w 935"/>
                  <a:gd name="T37" fmla="*/ 240 h 1598"/>
                  <a:gd name="T38" fmla="*/ 866 w 935"/>
                  <a:gd name="T39" fmla="*/ 357 h 1598"/>
                  <a:gd name="T40" fmla="*/ 839 w 935"/>
                  <a:gd name="T41" fmla="*/ 473 h 1598"/>
                  <a:gd name="T42" fmla="*/ 804 w 935"/>
                  <a:gd name="T43" fmla="*/ 586 h 1598"/>
                  <a:gd name="T44" fmla="*/ 763 w 935"/>
                  <a:gd name="T45" fmla="*/ 697 h 1598"/>
                  <a:gd name="T46" fmla="*/ 715 w 935"/>
                  <a:gd name="T47" fmla="*/ 803 h 1598"/>
                  <a:gd name="T48" fmla="*/ 659 w 935"/>
                  <a:gd name="T49" fmla="*/ 907 h 1598"/>
                  <a:gd name="T50" fmla="*/ 597 w 935"/>
                  <a:gd name="T51" fmla="*/ 1007 h 1598"/>
                  <a:gd name="T52" fmla="*/ 529 w 935"/>
                  <a:gd name="T53" fmla="*/ 1103 h 1598"/>
                  <a:gd name="T54" fmla="*/ 455 w 935"/>
                  <a:gd name="T55" fmla="*/ 1194 h 1598"/>
                  <a:gd name="T56" fmla="*/ 375 w 935"/>
                  <a:gd name="T57" fmla="*/ 1280 h 1598"/>
                  <a:gd name="T58" fmla="*/ 289 w 935"/>
                  <a:gd name="T59" fmla="*/ 1361 h 1598"/>
                  <a:gd name="T60" fmla="*/ 198 w 935"/>
                  <a:gd name="T61" fmla="*/ 1436 h 1598"/>
                  <a:gd name="T62" fmla="*/ 101 w 935"/>
                  <a:gd name="T63" fmla="*/ 1506 h 1598"/>
                  <a:gd name="T64" fmla="*/ 0 w 935"/>
                  <a:gd name="T65" fmla="*/ 1569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5" h="1598">
                    <a:moveTo>
                      <a:pt x="16" y="1598"/>
                    </a:moveTo>
                    <a:lnTo>
                      <a:pt x="69" y="1566"/>
                    </a:lnTo>
                    <a:lnTo>
                      <a:pt x="119" y="1533"/>
                    </a:lnTo>
                    <a:lnTo>
                      <a:pt x="169" y="1499"/>
                    </a:lnTo>
                    <a:lnTo>
                      <a:pt x="218" y="1463"/>
                    </a:lnTo>
                    <a:lnTo>
                      <a:pt x="265" y="1425"/>
                    </a:lnTo>
                    <a:lnTo>
                      <a:pt x="311" y="1386"/>
                    </a:lnTo>
                    <a:lnTo>
                      <a:pt x="355" y="1346"/>
                    </a:lnTo>
                    <a:lnTo>
                      <a:pt x="398" y="1303"/>
                    </a:lnTo>
                    <a:lnTo>
                      <a:pt x="440" y="1260"/>
                    </a:lnTo>
                    <a:lnTo>
                      <a:pt x="479" y="1216"/>
                    </a:lnTo>
                    <a:lnTo>
                      <a:pt x="519" y="1170"/>
                    </a:lnTo>
                    <a:lnTo>
                      <a:pt x="555" y="1122"/>
                    </a:lnTo>
                    <a:lnTo>
                      <a:pt x="591" y="1075"/>
                    </a:lnTo>
                    <a:lnTo>
                      <a:pt x="624" y="1026"/>
                    </a:lnTo>
                    <a:lnTo>
                      <a:pt x="657" y="976"/>
                    </a:lnTo>
                    <a:lnTo>
                      <a:pt x="687" y="923"/>
                    </a:lnTo>
                    <a:lnTo>
                      <a:pt x="717" y="871"/>
                    </a:lnTo>
                    <a:lnTo>
                      <a:pt x="743" y="818"/>
                    </a:lnTo>
                    <a:lnTo>
                      <a:pt x="769" y="764"/>
                    </a:lnTo>
                    <a:lnTo>
                      <a:pt x="793" y="709"/>
                    </a:lnTo>
                    <a:lnTo>
                      <a:pt x="816" y="653"/>
                    </a:lnTo>
                    <a:lnTo>
                      <a:pt x="836" y="597"/>
                    </a:lnTo>
                    <a:lnTo>
                      <a:pt x="854" y="539"/>
                    </a:lnTo>
                    <a:lnTo>
                      <a:pt x="871" y="482"/>
                    </a:lnTo>
                    <a:lnTo>
                      <a:pt x="886" y="423"/>
                    </a:lnTo>
                    <a:lnTo>
                      <a:pt x="899" y="363"/>
                    </a:lnTo>
                    <a:lnTo>
                      <a:pt x="910" y="304"/>
                    </a:lnTo>
                    <a:lnTo>
                      <a:pt x="919" y="244"/>
                    </a:lnTo>
                    <a:lnTo>
                      <a:pt x="926" y="184"/>
                    </a:lnTo>
                    <a:lnTo>
                      <a:pt x="931" y="123"/>
                    </a:lnTo>
                    <a:lnTo>
                      <a:pt x="934" y="61"/>
                    </a:lnTo>
                    <a:lnTo>
                      <a:pt x="935" y="0"/>
                    </a:lnTo>
                    <a:lnTo>
                      <a:pt x="902" y="0"/>
                    </a:lnTo>
                    <a:lnTo>
                      <a:pt x="901" y="60"/>
                    </a:lnTo>
                    <a:lnTo>
                      <a:pt x="898" y="121"/>
                    </a:lnTo>
                    <a:lnTo>
                      <a:pt x="894" y="180"/>
                    </a:lnTo>
                    <a:lnTo>
                      <a:pt x="886" y="240"/>
                    </a:lnTo>
                    <a:lnTo>
                      <a:pt x="878" y="298"/>
                    </a:lnTo>
                    <a:lnTo>
                      <a:pt x="866" y="357"/>
                    </a:lnTo>
                    <a:lnTo>
                      <a:pt x="854" y="416"/>
                    </a:lnTo>
                    <a:lnTo>
                      <a:pt x="839" y="473"/>
                    </a:lnTo>
                    <a:lnTo>
                      <a:pt x="822" y="529"/>
                    </a:lnTo>
                    <a:lnTo>
                      <a:pt x="804" y="586"/>
                    </a:lnTo>
                    <a:lnTo>
                      <a:pt x="785" y="641"/>
                    </a:lnTo>
                    <a:lnTo>
                      <a:pt x="763" y="697"/>
                    </a:lnTo>
                    <a:lnTo>
                      <a:pt x="739" y="750"/>
                    </a:lnTo>
                    <a:lnTo>
                      <a:pt x="715" y="803"/>
                    </a:lnTo>
                    <a:lnTo>
                      <a:pt x="687" y="856"/>
                    </a:lnTo>
                    <a:lnTo>
                      <a:pt x="659" y="907"/>
                    </a:lnTo>
                    <a:lnTo>
                      <a:pt x="628" y="957"/>
                    </a:lnTo>
                    <a:lnTo>
                      <a:pt x="597" y="1007"/>
                    </a:lnTo>
                    <a:lnTo>
                      <a:pt x="563" y="1055"/>
                    </a:lnTo>
                    <a:lnTo>
                      <a:pt x="529" y="1103"/>
                    </a:lnTo>
                    <a:lnTo>
                      <a:pt x="492" y="1149"/>
                    </a:lnTo>
                    <a:lnTo>
                      <a:pt x="455" y="1194"/>
                    </a:lnTo>
                    <a:lnTo>
                      <a:pt x="415" y="1237"/>
                    </a:lnTo>
                    <a:lnTo>
                      <a:pt x="375" y="1280"/>
                    </a:lnTo>
                    <a:lnTo>
                      <a:pt x="332" y="1321"/>
                    </a:lnTo>
                    <a:lnTo>
                      <a:pt x="289" y="1361"/>
                    </a:lnTo>
                    <a:lnTo>
                      <a:pt x="244" y="1399"/>
                    </a:lnTo>
                    <a:lnTo>
                      <a:pt x="198" y="1436"/>
                    </a:lnTo>
                    <a:lnTo>
                      <a:pt x="150" y="1473"/>
                    </a:lnTo>
                    <a:lnTo>
                      <a:pt x="101" y="1506"/>
                    </a:lnTo>
                    <a:lnTo>
                      <a:pt x="51" y="1539"/>
                    </a:lnTo>
                    <a:lnTo>
                      <a:pt x="0" y="1569"/>
                    </a:lnTo>
                    <a:lnTo>
                      <a:pt x="16" y="159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20" name="Freeform 8436">
                <a:extLst>
                  <a:ext uri="{FF2B5EF4-FFF2-40B4-BE49-F238E27FC236}">
                    <a16:creationId xmlns:a16="http://schemas.microsoft.com/office/drawing/2014/main" xmlns="" id="{7C488C18-B546-4C9F-BC3B-B3EF7970A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204"/>
                <a:ext cx="18" cy="16"/>
              </a:xfrm>
              <a:custGeom>
                <a:avLst/>
                <a:gdLst>
                  <a:gd name="T0" fmla="*/ 181 w 181"/>
                  <a:gd name="T1" fmla="*/ 152 h 155"/>
                  <a:gd name="T2" fmla="*/ 0 w 181"/>
                  <a:gd name="T3" fmla="*/ 155 h 155"/>
                  <a:gd name="T4" fmla="*/ 94 w 181"/>
                  <a:gd name="T5" fmla="*/ 0 h 155"/>
                  <a:gd name="T6" fmla="*/ 181 w 181"/>
                  <a:gd name="T7" fmla="*/ 152 h 155"/>
                  <a:gd name="T8" fmla="*/ 0 w 181"/>
                  <a:gd name="T9" fmla="*/ 155 h 155"/>
                  <a:gd name="T10" fmla="*/ 181 w 181"/>
                  <a:gd name="T11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55">
                    <a:moveTo>
                      <a:pt x="181" y="152"/>
                    </a:moveTo>
                    <a:lnTo>
                      <a:pt x="0" y="155"/>
                    </a:lnTo>
                    <a:lnTo>
                      <a:pt x="94" y="0"/>
                    </a:lnTo>
                    <a:lnTo>
                      <a:pt x="181" y="152"/>
                    </a:lnTo>
                    <a:lnTo>
                      <a:pt x="0" y="155"/>
                    </a:lnTo>
                    <a:lnTo>
                      <a:pt x="181" y="1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021" name="Rectangle 8437">
                <a:extLst>
                  <a:ext uri="{FF2B5EF4-FFF2-40B4-BE49-F238E27FC236}">
                    <a16:creationId xmlns:a16="http://schemas.microsoft.com/office/drawing/2014/main" xmlns="" id="{2CD3E05F-18FF-4700-A89D-0F5DA061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" y="212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600" b="1" baseline="0">
                    <a:solidFill>
                      <a:srgbClr val="1F1A17"/>
                    </a:solidFill>
                    <a:latin typeface="Arial" panose="020B0604020202020204" pitchFamily="34" charset="0"/>
                  </a:rPr>
                  <a:t>2</a:t>
                </a:r>
                <a:endParaRPr lang="en-US" altLang="hu-HU"/>
              </a:p>
            </p:txBody>
          </p:sp>
          <p:sp>
            <p:nvSpPr>
              <p:cNvPr id="332022" name="Rectangle 8438">
                <a:extLst>
                  <a:ext uri="{FF2B5EF4-FFF2-40B4-BE49-F238E27FC236}">
                    <a16:creationId xmlns:a16="http://schemas.microsoft.com/office/drawing/2014/main" xmlns="" id="{5B3C9931-3EEB-4418-A891-801C334DA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2121"/>
                <a:ext cx="2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600" baseline="0">
                    <a:solidFill>
                      <a:srgbClr val="1F1A17"/>
                    </a:solidFill>
                    <a:latin typeface="Symbol" panose="05050102010706020507" pitchFamily="18" charset="2"/>
                  </a:rPr>
                  <a:t>q</a:t>
                </a:r>
                <a:endParaRPr lang="en-US" altLang="hu-HU"/>
              </a:p>
            </p:txBody>
          </p:sp>
        </p:grpSp>
        <p:grpSp>
          <p:nvGrpSpPr>
            <p:cNvPr id="332475" name="Group 8891">
              <a:extLst>
                <a:ext uri="{FF2B5EF4-FFF2-40B4-BE49-F238E27FC236}">
                  <a16:creationId xmlns:a16="http://schemas.microsoft.com/office/drawing/2014/main" xmlns="" id="{9D2AAC64-1085-4773-894F-66CE132ED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1" y="1008"/>
              <a:ext cx="3157" cy="1181"/>
              <a:chOff x="2361" y="1008"/>
              <a:chExt cx="3157" cy="1181"/>
            </a:xfrm>
          </p:grpSpPr>
          <p:grpSp>
            <p:nvGrpSpPr>
              <p:cNvPr id="332224" name="Group 8640">
                <a:extLst>
                  <a:ext uri="{FF2B5EF4-FFF2-40B4-BE49-F238E27FC236}">
                    <a16:creationId xmlns:a16="http://schemas.microsoft.com/office/drawing/2014/main" xmlns="" id="{86D3A945-912B-4615-885E-10BC7FAEB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1" y="1008"/>
                <a:ext cx="2896" cy="1127"/>
                <a:chOff x="2361" y="1008"/>
                <a:chExt cx="2896" cy="1127"/>
              </a:xfrm>
            </p:grpSpPr>
            <p:pic>
              <p:nvPicPr>
                <p:cNvPr id="332024" name="Picture 8440">
                  <a:extLst>
                    <a:ext uri="{FF2B5EF4-FFF2-40B4-BE49-F238E27FC236}">
                      <a16:creationId xmlns:a16="http://schemas.microsoft.com/office/drawing/2014/main" xmlns="" id="{B6D0301C-6465-475C-83A5-54F8CCF1D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1104"/>
                  <a:ext cx="860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2025" name="Picture 8441">
                  <a:extLst>
                    <a:ext uri="{FF2B5EF4-FFF2-40B4-BE49-F238E27FC236}">
                      <a16:creationId xmlns:a16="http://schemas.microsoft.com/office/drawing/2014/main" xmlns="" id="{079756C4-CFD1-4583-9D4E-A75CDD6FB1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3" y="1730"/>
                  <a:ext cx="860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2026" name="Picture 8442">
                  <a:extLst>
                    <a:ext uri="{FF2B5EF4-FFF2-40B4-BE49-F238E27FC236}">
                      <a16:creationId xmlns:a16="http://schemas.microsoft.com/office/drawing/2014/main" xmlns="" id="{EE530B4C-C161-4B28-A7AB-2A92CB054E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8" y="1168"/>
                  <a:ext cx="859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2027" name="Freeform 8443">
                  <a:extLst>
                    <a:ext uri="{FF2B5EF4-FFF2-40B4-BE49-F238E27FC236}">
                      <a16:creationId xmlns:a16="http://schemas.microsoft.com/office/drawing/2014/main" xmlns="" id="{9CA8A8E2-7554-415D-87D1-0AC260C0E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" y="1169"/>
                  <a:ext cx="121" cy="185"/>
                </a:xfrm>
                <a:custGeom>
                  <a:avLst/>
                  <a:gdLst>
                    <a:gd name="T0" fmla="*/ 0 w 725"/>
                    <a:gd name="T1" fmla="*/ 903 h 926"/>
                    <a:gd name="T2" fmla="*/ 682 w 725"/>
                    <a:gd name="T3" fmla="*/ 0 h 926"/>
                    <a:gd name="T4" fmla="*/ 725 w 725"/>
                    <a:gd name="T5" fmla="*/ 24 h 926"/>
                    <a:gd name="T6" fmla="*/ 43 w 725"/>
                    <a:gd name="T7" fmla="*/ 926 h 926"/>
                    <a:gd name="T8" fmla="*/ 0 w 725"/>
                    <a:gd name="T9" fmla="*/ 903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5" h="926">
                      <a:moveTo>
                        <a:pt x="0" y="903"/>
                      </a:moveTo>
                      <a:lnTo>
                        <a:pt x="682" y="0"/>
                      </a:lnTo>
                      <a:lnTo>
                        <a:pt x="725" y="24"/>
                      </a:lnTo>
                      <a:lnTo>
                        <a:pt x="43" y="926"/>
                      </a:lnTo>
                      <a:lnTo>
                        <a:pt x="0" y="9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28" name="Freeform 8444">
                  <a:extLst>
                    <a:ext uri="{FF2B5EF4-FFF2-40B4-BE49-F238E27FC236}">
                      <a16:creationId xmlns:a16="http://schemas.microsoft.com/office/drawing/2014/main" xmlns="" id="{8BDEB157-2711-43F1-B5CC-84B66E0E6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4" y="1368"/>
                  <a:ext cx="108" cy="165"/>
                </a:xfrm>
                <a:custGeom>
                  <a:avLst/>
                  <a:gdLst>
                    <a:gd name="T0" fmla="*/ 602 w 645"/>
                    <a:gd name="T1" fmla="*/ 0 h 821"/>
                    <a:gd name="T2" fmla="*/ 0 w 645"/>
                    <a:gd name="T3" fmla="*/ 797 h 821"/>
                    <a:gd name="T4" fmla="*/ 42 w 645"/>
                    <a:gd name="T5" fmla="*/ 821 h 821"/>
                    <a:gd name="T6" fmla="*/ 645 w 645"/>
                    <a:gd name="T7" fmla="*/ 25 h 821"/>
                    <a:gd name="T8" fmla="*/ 602 w 645"/>
                    <a:gd name="T9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5" h="821">
                      <a:moveTo>
                        <a:pt x="602" y="0"/>
                      </a:moveTo>
                      <a:lnTo>
                        <a:pt x="0" y="797"/>
                      </a:lnTo>
                      <a:lnTo>
                        <a:pt x="42" y="821"/>
                      </a:lnTo>
                      <a:lnTo>
                        <a:pt x="645" y="25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29" name="Freeform 8445">
                  <a:extLst>
                    <a:ext uri="{FF2B5EF4-FFF2-40B4-BE49-F238E27FC236}">
                      <a16:creationId xmlns:a16="http://schemas.microsoft.com/office/drawing/2014/main" xmlns="" id="{FE52F3B4-1C42-4360-930F-1DE582FA0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1292"/>
                  <a:ext cx="68" cy="91"/>
                </a:xfrm>
                <a:custGeom>
                  <a:avLst/>
                  <a:gdLst>
                    <a:gd name="T0" fmla="*/ 404 w 404"/>
                    <a:gd name="T1" fmla="*/ 0 h 454"/>
                    <a:gd name="T2" fmla="*/ 0 w 404"/>
                    <a:gd name="T3" fmla="*/ 333 h 454"/>
                    <a:gd name="T4" fmla="*/ 213 w 404"/>
                    <a:gd name="T5" fmla="*/ 454 h 454"/>
                    <a:gd name="T6" fmla="*/ 404 w 404"/>
                    <a:gd name="T7" fmla="*/ 0 h 454"/>
                    <a:gd name="T8" fmla="*/ 183 w 404"/>
                    <a:gd name="T9" fmla="*/ 300 h 454"/>
                    <a:gd name="T10" fmla="*/ 404 w 404"/>
                    <a:gd name="T11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4" h="454">
                      <a:moveTo>
                        <a:pt x="404" y="0"/>
                      </a:moveTo>
                      <a:lnTo>
                        <a:pt x="0" y="333"/>
                      </a:lnTo>
                      <a:lnTo>
                        <a:pt x="213" y="454"/>
                      </a:lnTo>
                      <a:lnTo>
                        <a:pt x="404" y="0"/>
                      </a:lnTo>
                      <a:lnTo>
                        <a:pt x="183" y="300"/>
                      </a:lnTo>
                      <a:lnTo>
                        <a:pt x="40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0" name="Freeform 8446">
                  <a:extLst>
                    <a:ext uri="{FF2B5EF4-FFF2-40B4-BE49-F238E27FC236}">
                      <a16:creationId xmlns:a16="http://schemas.microsoft.com/office/drawing/2014/main" xmlns="" id="{D0B7D75C-FB3E-4C2F-BF1E-B6571C072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1249"/>
                  <a:ext cx="213" cy="288"/>
                </a:xfrm>
                <a:custGeom>
                  <a:avLst/>
                  <a:gdLst>
                    <a:gd name="T0" fmla="*/ 0 w 1276"/>
                    <a:gd name="T1" fmla="*/ 1410 h 1437"/>
                    <a:gd name="T2" fmla="*/ 1236 w 1276"/>
                    <a:gd name="T3" fmla="*/ 0 h 1437"/>
                    <a:gd name="T4" fmla="*/ 1276 w 1276"/>
                    <a:gd name="T5" fmla="*/ 27 h 1437"/>
                    <a:gd name="T6" fmla="*/ 40 w 1276"/>
                    <a:gd name="T7" fmla="*/ 1437 h 1437"/>
                    <a:gd name="T8" fmla="*/ 0 w 1276"/>
                    <a:gd name="T9" fmla="*/ 1410 h 1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6" h="1437">
                      <a:moveTo>
                        <a:pt x="0" y="1410"/>
                      </a:moveTo>
                      <a:lnTo>
                        <a:pt x="1236" y="0"/>
                      </a:lnTo>
                      <a:lnTo>
                        <a:pt x="1276" y="27"/>
                      </a:lnTo>
                      <a:lnTo>
                        <a:pt x="40" y="1437"/>
                      </a:lnTo>
                      <a:lnTo>
                        <a:pt x="0" y="14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1" name="Freeform 8447">
                  <a:extLst>
                    <a:ext uri="{FF2B5EF4-FFF2-40B4-BE49-F238E27FC236}">
                      <a16:creationId xmlns:a16="http://schemas.microsoft.com/office/drawing/2014/main" xmlns="" id="{72CA0EB3-867A-487E-AEA7-773775759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4" y="1247"/>
                  <a:ext cx="318" cy="301"/>
                </a:xfrm>
                <a:custGeom>
                  <a:avLst/>
                  <a:gdLst>
                    <a:gd name="T0" fmla="*/ 0 w 1907"/>
                    <a:gd name="T1" fmla="*/ 1474 h 1506"/>
                    <a:gd name="T2" fmla="*/ 1872 w 1907"/>
                    <a:gd name="T3" fmla="*/ 0 h 1506"/>
                    <a:gd name="T4" fmla="*/ 1907 w 1907"/>
                    <a:gd name="T5" fmla="*/ 33 h 1506"/>
                    <a:gd name="T6" fmla="*/ 34 w 1907"/>
                    <a:gd name="T7" fmla="*/ 1506 h 1506"/>
                    <a:gd name="T8" fmla="*/ 0 w 1907"/>
                    <a:gd name="T9" fmla="*/ 1474 h 1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7" h="1506">
                      <a:moveTo>
                        <a:pt x="0" y="1474"/>
                      </a:moveTo>
                      <a:lnTo>
                        <a:pt x="1872" y="0"/>
                      </a:lnTo>
                      <a:lnTo>
                        <a:pt x="1907" y="33"/>
                      </a:lnTo>
                      <a:lnTo>
                        <a:pt x="34" y="1506"/>
                      </a:lnTo>
                      <a:lnTo>
                        <a:pt x="0" y="14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2" name="Freeform 8448">
                  <a:extLst>
                    <a:ext uri="{FF2B5EF4-FFF2-40B4-BE49-F238E27FC236}">
                      <a16:creationId xmlns:a16="http://schemas.microsoft.com/office/drawing/2014/main" xmlns="" id="{18A767CC-47E0-4EA0-B3C3-8DB74457A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1125"/>
                  <a:ext cx="354" cy="417"/>
                </a:xfrm>
                <a:custGeom>
                  <a:avLst/>
                  <a:gdLst>
                    <a:gd name="T0" fmla="*/ 2121 w 2121"/>
                    <a:gd name="T1" fmla="*/ 28 h 2084"/>
                    <a:gd name="T2" fmla="*/ 39 w 2121"/>
                    <a:gd name="T3" fmla="*/ 2084 h 2084"/>
                    <a:gd name="T4" fmla="*/ 0 w 2121"/>
                    <a:gd name="T5" fmla="*/ 2055 h 2084"/>
                    <a:gd name="T6" fmla="*/ 2083 w 2121"/>
                    <a:gd name="T7" fmla="*/ 0 h 2084"/>
                    <a:gd name="T8" fmla="*/ 2121 w 2121"/>
                    <a:gd name="T9" fmla="*/ 28 h 2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1" h="2084">
                      <a:moveTo>
                        <a:pt x="2121" y="28"/>
                      </a:moveTo>
                      <a:lnTo>
                        <a:pt x="39" y="2084"/>
                      </a:lnTo>
                      <a:lnTo>
                        <a:pt x="0" y="2055"/>
                      </a:lnTo>
                      <a:lnTo>
                        <a:pt x="2083" y="0"/>
                      </a:lnTo>
                      <a:lnTo>
                        <a:pt x="2121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3" name="Freeform 8449">
                  <a:extLst>
                    <a:ext uri="{FF2B5EF4-FFF2-40B4-BE49-F238E27FC236}">
                      <a16:creationId xmlns:a16="http://schemas.microsoft.com/office/drawing/2014/main" xmlns="" id="{B9B18683-4306-4675-BBCD-E406620E3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130"/>
                  <a:ext cx="635" cy="429"/>
                </a:xfrm>
                <a:custGeom>
                  <a:avLst/>
                  <a:gdLst>
                    <a:gd name="T0" fmla="*/ 0 w 3815"/>
                    <a:gd name="T1" fmla="*/ 2105 h 2143"/>
                    <a:gd name="T2" fmla="*/ 3787 w 3815"/>
                    <a:gd name="T3" fmla="*/ 0 h 2143"/>
                    <a:gd name="T4" fmla="*/ 3815 w 3815"/>
                    <a:gd name="T5" fmla="*/ 37 h 2143"/>
                    <a:gd name="T6" fmla="*/ 27 w 3815"/>
                    <a:gd name="T7" fmla="*/ 2143 h 2143"/>
                    <a:gd name="T8" fmla="*/ 0 w 3815"/>
                    <a:gd name="T9" fmla="*/ 2105 h 2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5" h="2143">
                      <a:moveTo>
                        <a:pt x="0" y="2105"/>
                      </a:moveTo>
                      <a:lnTo>
                        <a:pt x="3787" y="0"/>
                      </a:lnTo>
                      <a:lnTo>
                        <a:pt x="3815" y="37"/>
                      </a:lnTo>
                      <a:lnTo>
                        <a:pt x="27" y="2143"/>
                      </a:lnTo>
                      <a:lnTo>
                        <a:pt x="0" y="210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4" name="Freeform 8450">
                  <a:extLst>
                    <a:ext uri="{FF2B5EF4-FFF2-40B4-BE49-F238E27FC236}">
                      <a16:creationId xmlns:a16="http://schemas.microsoft.com/office/drawing/2014/main" xmlns="" id="{7D1C214D-EA13-41E6-A4D4-5D0BFC58B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174"/>
                  <a:ext cx="475" cy="381"/>
                </a:xfrm>
                <a:custGeom>
                  <a:avLst/>
                  <a:gdLst>
                    <a:gd name="T0" fmla="*/ 2853 w 2853"/>
                    <a:gd name="T1" fmla="*/ 34 h 1906"/>
                    <a:gd name="T2" fmla="*/ 30 w 2853"/>
                    <a:gd name="T3" fmla="*/ 1906 h 1906"/>
                    <a:gd name="T4" fmla="*/ 0 w 2853"/>
                    <a:gd name="T5" fmla="*/ 1871 h 1906"/>
                    <a:gd name="T6" fmla="*/ 2822 w 2853"/>
                    <a:gd name="T7" fmla="*/ 0 h 1906"/>
                    <a:gd name="T8" fmla="*/ 2853 w 2853"/>
                    <a:gd name="T9" fmla="*/ 34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3" h="1906">
                      <a:moveTo>
                        <a:pt x="2853" y="34"/>
                      </a:moveTo>
                      <a:lnTo>
                        <a:pt x="30" y="1906"/>
                      </a:lnTo>
                      <a:lnTo>
                        <a:pt x="0" y="1871"/>
                      </a:lnTo>
                      <a:lnTo>
                        <a:pt x="2822" y="0"/>
                      </a:lnTo>
                      <a:lnTo>
                        <a:pt x="285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5" name="Freeform 8451">
                  <a:extLst>
                    <a:ext uri="{FF2B5EF4-FFF2-40B4-BE49-F238E27FC236}">
                      <a16:creationId xmlns:a16="http://schemas.microsoft.com/office/drawing/2014/main" xmlns="" id="{8C933777-39F9-4F93-90C6-EB60F8805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5" y="1231"/>
                  <a:ext cx="627" cy="345"/>
                </a:xfrm>
                <a:custGeom>
                  <a:avLst/>
                  <a:gdLst>
                    <a:gd name="T0" fmla="*/ 0 w 3761"/>
                    <a:gd name="T1" fmla="*/ 1683 h 1722"/>
                    <a:gd name="T2" fmla="*/ 3738 w 3761"/>
                    <a:gd name="T3" fmla="*/ 0 h 1722"/>
                    <a:gd name="T4" fmla="*/ 3761 w 3761"/>
                    <a:gd name="T5" fmla="*/ 39 h 1722"/>
                    <a:gd name="T6" fmla="*/ 23 w 3761"/>
                    <a:gd name="T7" fmla="*/ 1722 h 1722"/>
                    <a:gd name="T8" fmla="*/ 0 w 3761"/>
                    <a:gd name="T9" fmla="*/ 1683 h 1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1" h="1722">
                      <a:moveTo>
                        <a:pt x="0" y="1683"/>
                      </a:moveTo>
                      <a:lnTo>
                        <a:pt x="3738" y="0"/>
                      </a:lnTo>
                      <a:lnTo>
                        <a:pt x="3761" y="39"/>
                      </a:lnTo>
                      <a:lnTo>
                        <a:pt x="23" y="1722"/>
                      </a:lnTo>
                      <a:lnTo>
                        <a:pt x="0" y="16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6" name="Freeform 8452">
                  <a:extLst>
                    <a:ext uri="{FF2B5EF4-FFF2-40B4-BE49-F238E27FC236}">
                      <a16:creationId xmlns:a16="http://schemas.microsoft.com/office/drawing/2014/main" xmlns="" id="{AC0EB2F6-E595-46A5-AD66-029AEF603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9" y="1211"/>
                  <a:ext cx="577" cy="356"/>
                </a:xfrm>
                <a:custGeom>
                  <a:avLst/>
                  <a:gdLst>
                    <a:gd name="T0" fmla="*/ 3461 w 3461"/>
                    <a:gd name="T1" fmla="*/ 38 h 1781"/>
                    <a:gd name="T2" fmla="*/ 26 w 3461"/>
                    <a:gd name="T3" fmla="*/ 1781 h 1781"/>
                    <a:gd name="T4" fmla="*/ 0 w 3461"/>
                    <a:gd name="T5" fmla="*/ 1743 h 1781"/>
                    <a:gd name="T6" fmla="*/ 3436 w 3461"/>
                    <a:gd name="T7" fmla="*/ 0 h 1781"/>
                    <a:gd name="T8" fmla="*/ 3461 w 3461"/>
                    <a:gd name="T9" fmla="*/ 38 h 1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1" h="1781">
                      <a:moveTo>
                        <a:pt x="3461" y="38"/>
                      </a:moveTo>
                      <a:lnTo>
                        <a:pt x="26" y="1781"/>
                      </a:lnTo>
                      <a:lnTo>
                        <a:pt x="0" y="1743"/>
                      </a:lnTo>
                      <a:lnTo>
                        <a:pt x="3436" y="0"/>
                      </a:lnTo>
                      <a:lnTo>
                        <a:pt x="3461" y="3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7" name="Freeform 8453">
                  <a:extLst>
                    <a:ext uri="{FF2B5EF4-FFF2-40B4-BE49-F238E27FC236}">
                      <a16:creationId xmlns:a16="http://schemas.microsoft.com/office/drawing/2014/main" xmlns="" id="{0E39A1CA-2091-44EB-BD9F-02193EE09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5" y="1241"/>
                  <a:ext cx="511" cy="245"/>
                </a:xfrm>
                <a:custGeom>
                  <a:avLst/>
                  <a:gdLst>
                    <a:gd name="T0" fmla="*/ 0 w 3064"/>
                    <a:gd name="T1" fmla="*/ 1187 h 1228"/>
                    <a:gd name="T2" fmla="*/ 3043 w 3064"/>
                    <a:gd name="T3" fmla="*/ 0 h 1228"/>
                    <a:gd name="T4" fmla="*/ 3064 w 3064"/>
                    <a:gd name="T5" fmla="*/ 40 h 1228"/>
                    <a:gd name="T6" fmla="*/ 21 w 3064"/>
                    <a:gd name="T7" fmla="*/ 1228 h 1228"/>
                    <a:gd name="T8" fmla="*/ 0 w 3064"/>
                    <a:gd name="T9" fmla="*/ 1187 h 1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4" h="1228">
                      <a:moveTo>
                        <a:pt x="0" y="1187"/>
                      </a:moveTo>
                      <a:lnTo>
                        <a:pt x="3043" y="0"/>
                      </a:lnTo>
                      <a:lnTo>
                        <a:pt x="3064" y="40"/>
                      </a:lnTo>
                      <a:lnTo>
                        <a:pt x="21" y="1228"/>
                      </a:lnTo>
                      <a:lnTo>
                        <a:pt x="0" y="11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8" name="Freeform 8454">
                  <a:extLst>
                    <a:ext uri="{FF2B5EF4-FFF2-40B4-BE49-F238E27FC236}">
                      <a16:creationId xmlns:a16="http://schemas.microsoft.com/office/drawing/2014/main" xmlns="" id="{00CD9EDD-7C57-41ED-AD5A-0862FC8BC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8" y="1487"/>
                  <a:ext cx="191" cy="96"/>
                </a:xfrm>
                <a:custGeom>
                  <a:avLst/>
                  <a:gdLst>
                    <a:gd name="T0" fmla="*/ 1126 w 1146"/>
                    <a:gd name="T1" fmla="*/ 0 h 479"/>
                    <a:gd name="T2" fmla="*/ 0 w 1146"/>
                    <a:gd name="T3" fmla="*/ 439 h 479"/>
                    <a:gd name="T4" fmla="*/ 22 w 1146"/>
                    <a:gd name="T5" fmla="*/ 479 h 479"/>
                    <a:gd name="T6" fmla="*/ 1146 w 1146"/>
                    <a:gd name="T7" fmla="*/ 40 h 479"/>
                    <a:gd name="T8" fmla="*/ 1126 w 1146"/>
                    <a:gd name="T9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6" h="479">
                      <a:moveTo>
                        <a:pt x="1126" y="0"/>
                      </a:moveTo>
                      <a:lnTo>
                        <a:pt x="0" y="439"/>
                      </a:lnTo>
                      <a:lnTo>
                        <a:pt x="22" y="479"/>
                      </a:lnTo>
                      <a:lnTo>
                        <a:pt x="1146" y="40"/>
                      </a:lnTo>
                      <a:lnTo>
                        <a:pt x="112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39" name="Freeform 8455">
                  <a:extLst>
                    <a:ext uri="{FF2B5EF4-FFF2-40B4-BE49-F238E27FC236}">
                      <a16:creationId xmlns:a16="http://schemas.microsoft.com/office/drawing/2014/main" xmlns="" id="{33EA1B5E-D0D5-427B-8327-E5456C2E4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452"/>
                  <a:ext cx="92" cy="59"/>
                </a:xfrm>
                <a:custGeom>
                  <a:avLst/>
                  <a:gdLst>
                    <a:gd name="T0" fmla="*/ 547 w 547"/>
                    <a:gd name="T1" fmla="*/ 0 h 294"/>
                    <a:gd name="T2" fmla="*/ 0 w 547"/>
                    <a:gd name="T3" fmla="*/ 92 h 294"/>
                    <a:gd name="T4" fmla="*/ 105 w 547"/>
                    <a:gd name="T5" fmla="*/ 294 h 294"/>
                    <a:gd name="T6" fmla="*/ 547 w 547"/>
                    <a:gd name="T7" fmla="*/ 0 h 294"/>
                    <a:gd name="T8" fmla="*/ 175 w 547"/>
                    <a:gd name="T9" fmla="*/ 149 h 294"/>
                    <a:gd name="T10" fmla="*/ 547 w 547"/>
                    <a:gd name="T11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7" h="294">
                      <a:moveTo>
                        <a:pt x="547" y="0"/>
                      </a:moveTo>
                      <a:lnTo>
                        <a:pt x="0" y="92"/>
                      </a:lnTo>
                      <a:lnTo>
                        <a:pt x="105" y="294"/>
                      </a:lnTo>
                      <a:lnTo>
                        <a:pt x="547" y="0"/>
                      </a:lnTo>
                      <a:lnTo>
                        <a:pt x="175" y="149"/>
                      </a:lnTo>
                      <a:lnTo>
                        <a:pt x="54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0" name="Freeform 8456">
                  <a:extLst>
                    <a:ext uri="{FF2B5EF4-FFF2-40B4-BE49-F238E27FC236}">
                      <a16:creationId xmlns:a16="http://schemas.microsoft.com/office/drawing/2014/main" xmlns="" id="{44D6BFE6-CDC9-4CF1-AA64-254FBDC7F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1" y="1519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4 w 1038"/>
                    <a:gd name="T3" fmla="*/ 854 h 898"/>
                    <a:gd name="T4" fmla="*/ 849 w 1038"/>
                    <a:gd name="T5" fmla="*/ 796 h 898"/>
                    <a:gd name="T6" fmla="*/ 935 w 1038"/>
                    <a:gd name="T7" fmla="*/ 718 h 898"/>
                    <a:gd name="T8" fmla="*/ 998 w 1038"/>
                    <a:gd name="T9" fmla="*/ 623 h 898"/>
                    <a:gd name="T10" fmla="*/ 1032 w 1038"/>
                    <a:gd name="T11" fmla="*/ 518 h 898"/>
                    <a:gd name="T12" fmla="*/ 1035 w 1038"/>
                    <a:gd name="T13" fmla="*/ 403 h 898"/>
                    <a:gd name="T14" fmla="*/ 1007 w 1038"/>
                    <a:gd name="T15" fmla="*/ 295 h 898"/>
                    <a:gd name="T16" fmla="*/ 949 w 1038"/>
                    <a:gd name="T17" fmla="*/ 199 h 898"/>
                    <a:gd name="T18" fmla="*/ 867 w 1038"/>
                    <a:gd name="T19" fmla="*/ 117 h 898"/>
                    <a:gd name="T20" fmla="*/ 766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90 w 1038"/>
                    <a:gd name="T27" fmla="*/ 14 h 898"/>
                    <a:gd name="T28" fmla="*/ 272 w 1038"/>
                    <a:gd name="T29" fmla="*/ 54 h 898"/>
                    <a:gd name="T30" fmla="*/ 170 w 1038"/>
                    <a:gd name="T31" fmla="*/ 117 h 898"/>
                    <a:gd name="T32" fmla="*/ 89 w 1038"/>
                    <a:gd name="T33" fmla="*/ 199 h 898"/>
                    <a:gd name="T34" fmla="*/ 32 w 1038"/>
                    <a:gd name="T35" fmla="*/ 295 h 898"/>
                    <a:gd name="T36" fmla="*/ 2 w 1038"/>
                    <a:gd name="T37" fmla="*/ 403 h 898"/>
                    <a:gd name="T38" fmla="*/ 6 w 1038"/>
                    <a:gd name="T39" fmla="*/ 518 h 898"/>
                    <a:gd name="T40" fmla="*/ 41 w 1038"/>
                    <a:gd name="T41" fmla="*/ 623 h 898"/>
                    <a:gd name="T42" fmla="*/ 103 w 1038"/>
                    <a:gd name="T43" fmla="*/ 718 h 898"/>
                    <a:gd name="T44" fmla="*/ 189 w 1038"/>
                    <a:gd name="T45" fmla="*/ 796 h 898"/>
                    <a:gd name="T46" fmla="*/ 294 w 1038"/>
                    <a:gd name="T47" fmla="*/ 854 h 898"/>
                    <a:gd name="T48" fmla="*/ 414 w 1038"/>
                    <a:gd name="T49" fmla="*/ 889 h 898"/>
                    <a:gd name="T50" fmla="*/ 1033 w 1038"/>
                    <a:gd name="T51" fmla="*/ 449 h 898"/>
                    <a:gd name="T52" fmla="*/ 1016 w 1038"/>
                    <a:gd name="T53" fmla="*/ 561 h 898"/>
                    <a:gd name="T54" fmla="*/ 970 w 1038"/>
                    <a:gd name="T55" fmla="*/ 661 h 898"/>
                    <a:gd name="T56" fmla="*/ 899 w 1038"/>
                    <a:gd name="T57" fmla="*/ 748 h 898"/>
                    <a:gd name="T58" fmla="*/ 807 w 1038"/>
                    <a:gd name="T59" fmla="*/ 818 h 898"/>
                    <a:gd name="T60" fmla="*/ 695 w 1038"/>
                    <a:gd name="T61" fmla="*/ 867 h 898"/>
                    <a:gd name="T62" fmla="*/ 571 w 1038"/>
                    <a:gd name="T63" fmla="*/ 892 h 898"/>
                    <a:gd name="T64" fmla="*/ 441 w 1038"/>
                    <a:gd name="T65" fmla="*/ 889 h 898"/>
                    <a:gd name="T66" fmla="*/ 319 w 1038"/>
                    <a:gd name="T67" fmla="*/ 859 h 898"/>
                    <a:gd name="T68" fmla="*/ 212 w 1038"/>
                    <a:gd name="T69" fmla="*/ 806 h 898"/>
                    <a:gd name="T70" fmla="*/ 122 w 1038"/>
                    <a:gd name="T71" fmla="*/ 732 h 898"/>
                    <a:gd name="T72" fmla="*/ 55 w 1038"/>
                    <a:gd name="T73" fmla="*/ 642 h 898"/>
                    <a:gd name="T74" fmla="*/ 15 w 1038"/>
                    <a:gd name="T75" fmla="*/ 539 h 898"/>
                    <a:gd name="T76" fmla="*/ 6 w 1038"/>
                    <a:gd name="T77" fmla="*/ 426 h 898"/>
                    <a:gd name="T78" fmla="*/ 28 w 1038"/>
                    <a:gd name="T79" fmla="*/ 317 h 898"/>
                    <a:gd name="T80" fmla="*/ 79 w 1038"/>
                    <a:gd name="T81" fmla="*/ 218 h 898"/>
                    <a:gd name="T82" fmla="*/ 155 w 1038"/>
                    <a:gd name="T83" fmla="*/ 135 h 898"/>
                    <a:gd name="T84" fmla="*/ 252 w 1038"/>
                    <a:gd name="T85" fmla="*/ 68 h 898"/>
                    <a:gd name="T86" fmla="*/ 366 w 1038"/>
                    <a:gd name="T87" fmla="*/ 24 h 898"/>
                    <a:gd name="T88" fmla="*/ 493 w 1038"/>
                    <a:gd name="T89" fmla="*/ 5 h 898"/>
                    <a:gd name="T90" fmla="*/ 623 w 1038"/>
                    <a:gd name="T91" fmla="*/ 13 h 898"/>
                    <a:gd name="T92" fmla="*/ 742 w 1038"/>
                    <a:gd name="T93" fmla="*/ 48 h 898"/>
                    <a:gd name="T94" fmla="*/ 846 w 1038"/>
                    <a:gd name="T95" fmla="*/ 106 h 898"/>
                    <a:gd name="T96" fmla="*/ 931 w 1038"/>
                    <a:gd name="T97" fmla="*/ 183 h 898"/>
                    <a:gd name="T98" fmla="*/ 993 w 1038"/>
                    <a:gd name="T99" fmla="*/ 276 h 898"/>
                    <a:gd name="T100" fmla="*/ 1027 w 1038"/>
                    <a:gd name="T101" fmla="*/ 381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6" y="898"/>
                      </a:lnTo>
                      <a:lnTo>
                        <a:pt x="572" y="896"/>
                      </a:lnTo>
                      <a:lnTo>
                        <a:pt x="598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9"/>
                      </a:lnTo>
                      <a:lnTo>
                        <a:pt x="698" y="871"/>
                      </a:lnTo>
                      <a:lnTo>
                        <a:pt x="720" y="863"/>
                      </a:lnTo>
                      <a:lnTo>
                        <a:pt x="744" y="854"/>
                      </a:lnTo>
                      <a:lnTo>
                        <a:pt x="766" y="844"/>
                      </a:lnTo>
                      <a:lnTo>
                        <a:pt x="788" y="834"/>
                      </a:lnTo>
                      <a:lnTo>
                        <a:pt x="809" y="821"/>
                      </a:lnTo>
                      <a:lnTo>
                        <a:pt x="829" y="809"/>
                      </a:lnTo>
                      <a:lnTo>
                        <a:pt x="849" y="796"/>
                      </a:lnTo>
                      <a:lnTo>
                        <a:pt x="867" y="781"/>
                      </a:lnTo>
                      <a:lnTo>
                        <a:pt x="886" y="767"/>
                      </a:lnTo>
                      <a:lnTo>
                        <a:pt x="903" y="750"/>
                      </a:lnTo>
                      <a:lnTo>
                        <a:pt x="919" y="735"/>
                      </a:lnTo>
                      <a:lnTo>
                        <a:pt x="935" y="718"/>
                      </a:lnTo>
                      <a:lnTo>
                        <a:pt x="949" y="700"/>
                      </a:lnTo>
                      <a:lnTo>
                        <a:pt x="963" y="682"/>
                      </a:lnTo>
                      <a:lnTo>
                        <a:pt x="975" y="663"/>
                      </a:lnTo>
                      <a:lnTo>
                        <a:pt x="987" y="644"/>
                      </a:lnTo>
                      <a:lnTo>
                        <a:pt x="998" y="623"/>
                      </a:lnTo>
                      <a:lnTo>
                        <a:pt x="1007" y="604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8"/>
                      </a:lnTo>
                      <a:lnTo>
                        <a:pt x="1035" y="495"/>
                      </a:lnTo>
                      <a:lnTo>
                        <a:pt x="1038" y="473"/>
                      </a:lnTo>
                      <a:lnTo>
                        <a:pt x="1038" y="449"/>
                      </a:lnTo>
                      <a:lnTo>
                        <a:pt x="1038" y="426"/>
                      </a:lnTo>
                      <a:lnTo>
                        <a:pt x="1035" y="403"/>
                      </a:lnTo>
                      <a:lnTo>
                        <a:pt x="1032" y="381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7" y="295"/>
                      </a:lnTo>
                      <a:lnTo>
                        <a:pt x="998" y="275"/>
                      </a:lnTo>
                      <a:lnTo>
                        <a:pt x="987" y="255"/>
                      </a:lnTo>
                      <a:lnTo>
                        <a:pt x="975" y="236"/>
                      </a:lnTo>
                      <a:lnTo>
                        <a:pt x="963" y="216"/>
                      </a:lnTo>
                      <a:lnTo>
                        <a:pt x="949" y="199"/>
                      </a:lnTo>
                      <a:lnTo>
                        <a:pt x="935" y="180"/>
                      </a:lnTo>
                      <a:lnTo>
                        <a:pt x="919" y="164"/>
                      </a:lnTo>
                      <a:lnTo>
                        <a:pt x="903" y="147"/>
                      </a:lnTo>
                      <a:lnTo>
                        <a:pt x="886" y="132"/>
                      </a:lnTo>
                      <a:lnTo>
                        <a:pt x="867" y="117"/>
                      </a:lnTo>
                      <a:lnTo>
                        <a:pt x="849" y="102"/>
                      </a:lnTo>
                      <a:lnTo>
                        <a:pt x="829" y="89"/>
                      </a:lnTo>
                      <a:lnTo>
                        <a:pt x="809" y="77"/>
                      </a:lnTo>
                      <a:lnTo>
                        <a:pt x="788" y="65"/>
                      </a:lnTo>
                      <a:lnTo>
                        <a:pt x="766" y="54"/>
                      </a:lnTo>
                      <a:lnTo>
                        <a:pt x="744" y="44"/>
                      </a:lnTo>
                      <a:lnTo>
                        <a:pt x="720" y="36"/>
                      </a:lnTo>
                      <a:lnTo>
                        <a:pt x="698" y="27"/>
                      </a:lnTo>
                      <a:lnTo>
                        <a:pt x="673" y="20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8" y="5"/>
                      </a:lnTo>
                      <a:lnTo>
                        <a:pt x="572" y="2"/>
                      </a:lnTo>
                      <a:lnTo>
                        <a:pt x="546" y="1"/>
                      </a:lnTo>
                      <a:lnTo>
                        <a:pt x="519" y="0"/>
                      </a:lnTo>
                      <a:lnTo>
                        <a:pt x="493" y="1"/>
                      </a:lnTo>
                      <a:lnTo>
                        <a:pt x="465" y="2"/>
                      </a:lnTo>
                      <a:lnTo>
                        <a:pt x="441" y="5"/>
                      </a:lnTo>
                      <a:lnTo>
                        <a:pt x="414" y="9"/>
                      </a:lnTo>
                      <a:lnTo>
                        <a:pt x="390" y="14"/>
                      </a:lnTo>
                      <a:lnTo>
                        <a:pt x="365" y="20"/>
                      </a:lnTo>
                      <a:lnTo>
                        <a:pt x="341" y="27"/>
                      </a:lnTo>
                      <a:lnTo>
                        <a:pt x="317" y="36"/>
                      </a:lnTo>
                      <a:lnTo>
                        <a:pt x="294" y="44"/>
                      </a:lnTo>
                      <a:lnTo>
                        <a:pt x="272" y="54"/>
                      </a:lnTo>
                      <a:lnTo>
                        <a:pt x="250" y="65"/>
                      </a:lnTo>
                      <a:lnTo>
                        <a:pt x="228" y="77"/>
                      </a:lnTo>
                      <a:lnTo>
                        <a:pt x="208" y="89"/>
                      </a:lnTo>
                      <a:lnTo>
                        <a:pt x="189" y="102"/>
                      </a:lnTo>
                      <a:lnTo>
                        <a:pt x="170" y="117"/>
                      </a:lnTo>
                      <a:lnTo>
                        <a:pt x="153" y="132"/>
                      </a:lnTo>
                      <a:lnTo>
                        <a:pt x="135" y="147"/>
                      </a:lnTo>
                      <a:lnTo>
                        <a:pt x="118" y="164"/>
                      </a:lnTo>
                      <a:lnTo>
                        <a:pt x="103" y="180"/>
                      </a:lnTo>
                      <a:lnTo>
                        <a:pt x="89" y="199"/>
                      </a:lnTo>
                      <a:lnTo>
                        <a:pt x="76" y="216"/>
                      </a:lnTo>
                      <a:lnTo>
                        <a:pt x="63" y="236"/>
                      </a:lnTo>
                      <a:lnTo>
                        <a:pt x="51" y="255"/>
                      </a:lnTo>
                      <a:lnTo>
                        <a:pt x="41" y="275"/>
                      </a:lnTo>
                      <a:lnTo>
                        <a:pt x="32" y="295"/>
                      </a:lnTo>
                      <a:lnTo>
                        <a:pt x="23" y="316"/>
                      </a:lnTo>
                      <a:lnTo>
                        <a:pt x="16" y="337"/>
                      </a:lnTo>
                      <a:lnTo>
                        <a:pt x="10" y="359"/>
                      </a:lnTo>
                      <a:lnTo>
                        <a:pt x="6" y="381"/>
                      </a:lnTo>
                      <a:lnTo>
                        <a:pt x="2" y="403"/>
                      </a:lnTo>
                      <a:lnTo>
                        <a:pt x="1" y="426"/>
                      </a:lnTo>
                      <a:lnTo>
                        <a:pt x="0" y="449"/>
                      </a:lnTo>
                      <a:lnTo>
                        <a:pt x="1" y="473"/>
                      </a:lnTo>
                      <a:lnTo>
                        <a:pt x="2" y="495"/>
                      </a:lnTo>
                      <a:lnTo>
                        <a:pt x="6" y="518"/>
                      </a:lnTo>
                      <a:lnTo>
                        <a:pt x="10" y="539"/>
                      </a:lnTo>
                      <a:lnTo>
                        <a:pt x="16" y="561"/>
                      </a:lnTo>
                      <a:lnTo>
                        <a:pt x="23" y="582"/>
                      </a:lnTo>
                      <a:lnTo>
                        <a:pt x="32" y="604"/>
                      </a:lnTo>
                      <a:lnTo>
                        <a:pt x="41" y="623"/>
                      </a:lnTo>
                      <a:lnTo>
                        <a:pt x="51" y="644"/>
                      </a:lnTo>
                      <a:lnTo>
                        <a:pt x="63" y="663"/>
                      </a:lnTo>
                      <a:lnTo>
                        <a:pt x="76" y="682"/>
                      </a:lnTo>
                      <a:lnTo>
                        <a:pt x="89" y="700"/>
                      </a:lnTo>
                      <a:lnTo>
                        <a:pt x="103" y="718"/>
                      </a:lnTo>
                      <a:lnTo>
                        <a:pt x="118" y="735"/>
                      </a:lnTo>
                      <a:lnTo>
                        <a:pt x="135" y="750"/>
                      </a:lnTo>
                      <a:lnTo>
                        <a:pt x="153" y="767"/>
                      </a:lnTo>
                      <a:lnTo>
                        <a:pt x="170" y="781"/>
                      </a:lnTo>
                      <a:lnTo>
                        <a:pt x="189" y="796"/>
                      </a:lnTo>
                      <a:lnTo>
                        <a:pt x="208" y="809"/>
                      </a:lnTo>
                      <a:lnTo>
                        <a:pt x="228" y="821"/>
                      </a:lnTo>
                      <a:lnTo>
                        <a:pt x="250" y="834"/>
                      </a:lnTo>
                      <a:lnTo>
                        <a:pt x="272" y="844"/>
                      </a:lnTo>
                      <a:lnTo>
                        <a:pt x="294" y="854"/>
                      </a:lnTo>
                      <a:lnTo>
                        <a:pt x="317" y="863"/>
                      </a:lnTo>
                      <a:lnTo>
                        <a:pt x="341" y="871"/>
                      </a:lnTo>
                      <a:lnTo>
                        <a:pt x="365" y="879"/>
                      </a:lnTo>
                      <a:lnTo>
                        <a:pt x="390" y="884"/>
                      </a:lnTo>
                      <a:lnTo>
                        <a:pt x="414" y="889"/>
                      </a:lnTo>
                      <a:lnTo>
                        <a:pt x="441" y="893"/>
                      </a:lnTo>
                      <a:lnTo>
                        <a:pt x="465" y="896"/>
                      </a:lnTo>
                      <a:lnTo>
                        <a:pt x="493" y="898"/>
                      </a:lnTo>
                      <a:lnTo>
                        <a:pt x="519" y="898"/>
                      </a:lnTo>
                      <a:close/>
                      <a:moveTo>
                        <a:pt x="1033" y="449"/>
                      </a:moveTo>
                      <a:lnTo>
                        <a:pt x="1032" y="473"/>
                      </a:lnTo>
                      <a:lnTo>
                        <a:pt x="1031" y="495"/>
                      </a:lnTo>
                      <a:lnTo>
                        <a:pt x="1027" y="517"/>
                      </a:lnTo>
                      <a:lnTo>
                        <a:pt x="1022" y="539"/>
                      </a:lnTo>
                      <a:lnTo>
                        <a:pt x="1016" y="561"/>
                      </a:lnTo>
                      <a:lnTo>
                        <a:pt x="1009" y="581"/>
                      </a:lnTo>
                      <a:lnTo>
                        <a:pt x="1002" y="602"/>
                      </a:lnTo>
                      <a:lnTo>
                        <a:pt x="993" y="622"/>
                      </a:lnTo>
                      <a:lnTo>
                        <a:pt x="982" y="642"/>
                      </a:lnTo>
                      <a:lnTo>
                        <a:pt x="970" y="661"/>
                      </a:lnTo>
                      <a:lnTo>
                        <a:pt x="958" y="680"/>
                      </a:lnTo>
                      <a:lnTo>
                        <a:pt x="945" y="698"/>
                      </a:lnTo>
                      <a:lnTo>
                        <a:pt x="931" y="716"/>
                      </a:lnTo>
                      <a:lnTo>
                        <a:pt x="916" y="732"/>
                      </a:lnTo>
                      <a:lnTo>
                        <a:pt x="899" y="748"/>
                      </a:lnTo>
                      <a:lnTo>
                        <a:pt x="883" y="764"/>
                      </a:lnTo>
                      <a:lnTo>
                        <a:pt x="865" y="778"/>
                      </a:lnTo>
                      <a:lnTo>
                        <a:pt x="846" y="792"/>
                      </a:lnTo>
                      <a:lnTo>
                        <a:pt x="827" y="806"/>
                      </a:lnTo>
                      <a:lnTo>
                        <a:pt x="807" y="818"/>
                      </a:lnTo>
                      <a:lnTo>
                        <a:pt x="785" y="829"/>
                      </a:lnTo>
                      <a:lnTo>
                        <a:pt x="764" y="841"/>
                      </a:lnTo>
                      <a:lnTo>
                        <a:pt x="742" y="850"/>
                      </a:lnTo>
                      <a:lnTo>
                        <a:pt x="719" y="859"/>
                      </a:lnTo>
                      <a:lnTo>
                        <a:pt x="695" y="867"/>
                      </a:lnTo>
                      <a:lnTo>
                        <a:pt x="672" y="874"/>
                      </a:lnTo>
                      <a:lnTo>
                        <a:pt x="648" y="880"/>
                      </a:lnTo>
                      <a:lnTo>
                        <a:pt x="623" y="885"/>
                      </a:lnTo>
                      <a:lnTo>
                        <a:pt x="597" y="889"/>
                      </a:lnTo>
                      <a:lnTo>
                        <a:pt x="571" y="892"/>
                      </a:lnTo>
                      <a:lnTo>
                        <a:pt x="545" y="893"/>
                      </a:lnTo>
                      <a:lnTo>
                        <a:pt x="519" y="894"/>
                      </a:lnTo>
                      <a:lnTo>
                        <a:pt x="493" y="893"/>
                      </a:lnTo>
                      <a:lnTo>
                        <a:pt x="467" y="892"/>
                      </a:lnTo>
                      <a:lnTo>
                        <a:pt x="441" y="889"/>
                      </a:lnTo>
                      <a:lnTo>
                        <a:pt x="416" y="885"/>
                      </a:lnTo>
                      <a:lnTo>
                        <a:pt x="391" y="880"/>
                      </a:lnTo>
                      <a:lnTo>
                        <a:pt x="366" y="874"/>
                      </a:lnTo>
                      <a:lnTo>
                        <a:pt x="342" y="867"/>
                      </a:lnTo>
                      <a:lnTo>
                        <a:pt x="319" y="859"/>
                      </a:lnTo>
                      <a:lnTo>
                        <a:pt x="296" y="850"/>
                      </a:lnTo>
                      <a:lnTo>
                        <a:pt x="273" y="841"/>
                      </a:lnTo>
                      <a:lnTo>
                        <a:pt x="252" y="829"/>
                      </a:lnTo>
                      <a:lnTo>
                        <a:pt x="232" y="818"/>
                      </a:lnTo>
                      <a:lnTo>
                        <a:pt x="212" y="806"/>
                      </a:lnTo>
                      <a:lnTo>
                        <a:pt x="192" y="792"/>
                      </a:lnTo>
                      <a:lnTo>
                        <a:pt x="174" y="778"/>
                      </a:lnTo>
                      <a:lnTo>
                        <a:pt x="155" y="764"/>
                      </a:lnTo>
                      <a:lnTo>
                        <a:pt x="138" y="748"/>
                      </a:lnTo>
                      <a:lnTo>
                        <a:pt x="122" y="732"/>
                      </a:lnTo>
                      <a:lnTo>
                        <a:pt x="108" y="716"/>
                      </a:lnTo>
                      <a:lnTo>
                        <a:pt x="93" y="698"/>
                      </a:lnTo>
                      <a:lnTo>
                        <a:pt x="79" y="680"/>
                      </a:lnTo>
                      <a:lnTo>
                        <a:pt x="67" y="661"/>
                      </a:lnTo>
                      <a:lnTo>
                        <a:pt x="55" y="642"/>
                      </a:lnTo>
                      <a:lnTo>
                        <a:pt x="46" y="622"/>
                      </a:lnTo>
                      <a:lnTo>
                        <a:pt x="36" y="602"/>
                      </a:lnTo>
                      <a:lnTo>
                        <a:pt x="28" y="581"/>
                      </a:lnTo>
                      <a:lnTo>
                        <a:pt x="21" y="561"/>
                      </a:lnTo>
                      <a:lnTo>
                        <a:pt x="15" y="539"/>
                      </a:lnTo>
                      <a:lnTo>
                        <a:pt x="10" y="517"/>
                      </a:lnTo>
                      <a:lnTo>
                        <a:pt x="8" y="495"/>
                      </a:lnTo>
                      <a:lnTo>
                        <a:pt x="6" y="473"/>
                      </a:lnTo>
                      <a:lnTo>
                        <a:pt x="4" y="449"/>
                      </a:lnTo>
                      <a:lnTo>
                        <a:pt x="6" y="426"/>
                      </a:lnTo>
                      <a:lnTo>
                        <a:pt x="8" y="404"/>
                      </a:lnTo>
                      <a:lnTo>
                        <a:pt x="10" y="381"/>
                      </a:lnTo>
                      <a:lnTo>
                        <a:pt x="15" y="360"/>
                      </a:lnTo>
                      <a:lnTo>
                        <a:pt x="21" y="338"/>
                      </a:lnTo>
                      <a:lnTo>
                        <a:pt x="28" y="317"/>
                      </a:lnTo>
                      <a:lnTo>
                        <a:pt x="36" y="296"/>
                      </a:lnTo>
                      <a:lnTo>
                        <a:pt x="46" y="276"/>
                      </a:lnTo>
                      <a:lnTo>
                        <a:pt x="55" y="256"/>
                      </a:lnTo>
                      <a:lnTo>
                        <a:pt x="67" y="237"/>
                      </a:lnTo>
                      <a:lnTo>
                        <a:pt x="79" y="218"/>
                      </a:lnTo>
                      <a:lnTo>
                        <a:pt x="93" y="201"/>
                      </a:lnTo>
                      <a:lnTo>
                        <a:pt x="108" y="183"/>
                      </a:lnTo>
                      <a:lnTo>
                        <a:pt x="122" y="166"/>
                      </a:lnTo>
                      <a:lnTo>
                        <a:pt x="138" y="150"/>
                      </a:lnTo>
                      <a:lnTo>
                        <a:pt x="155" y="135"/>
                      </a:lnTo>
                      <a:lnTo>
                        <a:pt x="174" y="120"/>
                      </a:lnTo>
                      <a:lnTo>
                        <a:pt x="192" y="106"/>
                      </a:lnTo>
                      <a:lnTo>
                        <a:pt x="212" y="93"/>
                      </a:lnTo>
                      <a:lnTo>
                        <a:pt x="232" y="81"/>
                      </a:lnTo>
                      <a:lnTo>
                        <a:pt x="252" y="68"/>
                      </a:lnTo>
                      <a:lnTo>
                        <a:pt x="273" y="58"/>
                      </a:lnTo>
                      <a:lnTo>
                        <a:pt x="296" y="48"/>
                      </a:lnTo>
                      <a:lnTo>
                        <a:pt x="319" y="40"/>
                      </a:lnTo>
                      <a:lnTo>
                        <a:pt x="342" y="32"/>
                      </a:lnTo>
                      <a:lnTo>
                        <a:pt x="366" y="24"/>
                      </a:lnTo>
                      <a:lnTo>
                        <a:pt x="391" y="18"/>
                      </a:lnTo>
                      <a:lnTo>
                        <a:pt x="416" y="13"/>
                      </a:lnTo>
                      <a:lnTo>
                        <a:pt x="441" y="9"/>
                      </a:lnTo>
                      <a:lnTo>
                        <a:pt x="467" y="7"/>
                      </a:lnTo>
                      <a:lnTo>
                        <a:pt x="493" y="5"/>
                      </a:lnTo>
                      <a:lnTo>
                        <a:pt x="519" y="4"/>
                      </a:lnTo>
                      <a:lnTo>
                        <a:pt x="545" y="5"/>
                      </a:lnTo>
                      <a:lnTo>
                        <a:pt x="571" y="7"/>
                      </a:lnTo>
                      <a:lnTo>
                        <a:pt x="597" y="9"/>
                      </a:lnTo>
                      <a:lnTo>
                        <a:pt x="623" y="13"/>
                      </a:lnTo>
                      <a:lnTo>
                        <a:pt x="648" y="18"/>
                      </a:lnTo>
                      <a:lnTo>
                        <a:pt x="672" y="24"/>
                      </a:lnTo>
                      <a:lnTo>
                        <a:pt x="695" y="32"/>
                      </a:lnTo>
                      <a:lnTo>
                        <a:pt x="719" y="40"/>
                      </a:lnTo>
                      <a:lnTo>
                        <a:pt x="742" y="48"/>
                      </a:lnTo>
                      <a:lnTo>
                        <a:pt x="764" y="58"/>
                      </a:lnTo>
                      <a:lnTo>
                        <a:pt x="785" y="68"/>
                      </a:lnTo>
                      <a:lnTo>
                        <a:pt x="807" y="81"/>
                      </a:lnTo>
                      <a:lnTo>
                        <a:pt x="827" y="93"/>
                      </a:lnTo>
                      <a:lnTo>
                        <a:pt x="846" y="106"/>
                      </a:lnTo>
                      <a:lnTo>
                        <a:pt x="865" y="120"/>
                      </a:lnTo>
                      <a:lnTo>
                        <a:pt x="883" y="135"/>
                      </a:lnTo>
                      <a:lnTo>
                        <a:pt x="899" y="150"/>
                      </a:lnTo>
                      <a:lnTo>
                        <a:pt x="916" y="166"/>
                      </a:lnTo>
                      <a:lnTo>
                        <a:pt x="931" y="183"/>
                      </a:lnTo>
                      <a:lnTo>
                        <a:pt x="945" y="201"/>
                      </a:lnTo>
                      <a:lnTo>
                        <a:pt x="958" y="218"/>
                      </a:lnTo>
                      <a:lnTo>
                        <a:pt x="970" y="237"/>
                      </a:lnTo>
                      <a:lnTo>
                        <a:pt x="982" y="256"/>
                      </a:lnTo>
                      <a:lnTo>
                        <a:pt x="993" y="276"/>
                      </a:lnTo>
                      <a:lnTo>
                        <a:pt x="1002" y="296"/>
                      </a:lnTo>
                      <a:lnTo>
                        <a:pt x="1009" y="317"/>
                      </a:lnTo>
                      <a:lnTo>
                        <a:pt x="1016" y="338"/>
                      </a:lnTo>
                      <a:lnTo>
                        <a:pt x="1022" y="360"/>
                      </a:lnTo>
                      <a:lnTo>
                        <a:pt x="1027" y="381"/>
                      </a:lnTo>
                      <a:lnTo>
                        <a:pt x="1031" y="404"/>
                      </a:lnTo>
                      <a:lnTo>
                        <a:pt x="1032" y="426"/>
                      </a:lnTo>
                      <a:lnTo>
                        <a:pt x="1033" y="449"/>
                      </a:lnTo>
                      <a:close/>
                    </a:path>
                  </a:pathLst>
                </a:custGeom>
                <a:solidFill>
                  <a:srgbClr val="00A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1" name="Freeform 8457">
                  <a:extLst>
                    <a:ext uri="{FF2B5EF4-FFF2-40B4-BE49-F238E27FC236}">
                      <a16:creationId xmlns:a16="http://schemas.microsoft.com/office/drawing/2014/main" xmlns="" id="{3FDEAC2F-4A5E-45EE-888B-1BBEE61052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1" y="1519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4 w 1038"/>
                    <a:gd name="T3" fmla="*/ 854 h 898"/>
                    <a:gd name="T4" fmla="*/ 849 w 1038"/>
                    <a:gd name="T5" fmla="*/ 796 h 898"/>
                    <a:gd name="T6" fmla="*/ 935 w 1038"/>
                    <a:gd name="T7" fmla="*/ 718 h 898"/>
                    <a:gd name="T8" fmla="*/ 998 w 1038"/>
                    <a:gd name="T9" fmla="*/ 623 h 898"/>
                    <a:gd name="T10" fmla="*/ 1032 w 1038"/>
                    <a:gd name="T11" fmla="*/ 518 h 898"/>
                    <a:gd name="T12" fmla="*/ 1035 w 1038"/>
                    <a:gd name="T13" fmla="*/ 403 h 898"/>
                    <a:gd name="T14" fmla="*/ 1007 w 1038"/>
                    <a:gd name="T15" fmla="*/ 295 h 898"/>
                    <a:gd name="T16" fmla="*/ 949 w 1038"/>
                    <a:gd name="T17" fmla="*/ 199 h 898"/>
                    <a:gd name="T18" fmla="*/ 867 w 1038"/>
                    <a:gd name="T19" fmla="*/ 117 h 898"/>
                    <a:gd name="T20" fmla="*/ 766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90 w 1038"/>
                    <a:gd name="T27" fmla="*/ 14 h 898"/>
                    <a:gd name="T28" fmla="*/ 272 w 1038"/>
                    <a:gd name="T29" fmla="*/ 54 h 898"/>
                    <a:gd name="T30" fmla="*/ 170 w 1038"/>
                    <a:gd name="T31" fmla="*/ 117 h 898"/>
                    <a:gd name="T32" fmla="*/ 89 w 1038"/>
                    <a:gd name="T33" fmla="*/ 199 h 898"/>
                    <a:gd name="T34" fmla="*/ 32 w 1038"/>
                    <a:gd name="T35" fmla="*/ 295 h 898"/>
                    <a:gd name="T36" fmla="*/ 2 w 1038"/>
                    <a:gd name="T37" fmla="*/ 403 h 898"/>
                    <a:gd name="T38" fmla="*/ 6 w 1038"/>
                    <a:gd name="T39" fmla="*/ 518 h 898"/>
                    <a:gd name="T40" fmla="*/ 41 w 1038"/>
                    <a:gd name="T41" fmla="*/ 623 h 898"/>
                    <a:gd name="T42" fmla="*/ 103 w 1038"/>
                    <a:gd name="T43" fmla="*/ 718 h 898"/>
                    <a:gd name="T44" fmla="*/ 189 w 1038"/>
                    <a:gd name="T45" fmla="*/ 796 h 898"/>
                    <a:gd name="T46" fmla="*/ 294 w 1038"/>
                    <a:gd name="T47" fmla="*/ 854 h 898"/>
                    <a:gd name="T48" fmla="*/ 414 w 1038"/>
                    <a:gd name="T49" fmla="*/ 889 h 898"/>
                    <a:gd name="T50" fmla="*/ 1018 w 1038"/>
                    <a:gd name="T51" fmla="*/ 449 h 898"/>
                    <a:gd name="T52" fmla="*/ 1002 w 1038"/>
                    <a:gd name="T53" fmla="*/ 557 h 898"/>
                    <a:gd name="T54" fmla="*/ 958 w 1038"/>
                    <a:gd name="T55" fmla="*/ 655 h 898"/>
                    <a:gd name="T56" fmla="*/ 888 w 1038"/>
                    <a:gd name="T57" fmla="*/ 739 h 898"/>
                    <a:gd name="T58" fmla="*/ 798 w 1038"/>
                    <a:gd name="T59" fmla="*/ 808 h 898"/>
                    <a:gd name="T60" fmla="*/ 691 w 1038"/>
                    <a:gd name="T61" fmla="*/ 855 h 898"/>
                    <a:gd name="T62" fmla="*/ 570 w 1038"/>
                    <a:gd name="T63" fmla="*/ 879 h 898"/>
                    <a:gd name="T64" fmla="*/ 443 w 1038"/>
                    <a:gd name="T65" fmla="*/ 877 h 898"/>
                    <a:gd name="T66" fmla="*/ 324 w 1038"/>
                    <a:gd name="T67" fmla="*/ 847 h 898"/>
                    <a:gd name="T68" fmla="*/ 220 w 1038"/>
                    <a:gd name="T69" fmla="*/ 796 h 898"/>
                    <a:gd name="T70" fmla="*/ 134 w 1038"/>
                    <a:gd name="T71" fmla="*/ 724 h 898"/>
                    <a:gd name="T72" fmla="*/ 68 w 1038"/>
                    <a:gd name="T73" fmla="*/ 637 h 898"/>
                    <a:gd name="T74" fmla="*/ 29 w 1038"/>
                    <a:gd name="T75" fmla="*/ 536 h 898"/>
                    <a:gd name="T76" fmla="*/ 20 w 1038"/>
                    <a:gd name="T77" fmla="*/ 427 h 898"/>
                    <a:gd name="T78" fmla="*/ 42 w 1038"/>
                    <a:gd name="T79" fmla="*/ 321 h 898"/>
                    <a:gd name="T80" fmla="*/ 92 w 1038"/>
                    <a:gd name="T81" fmla="*/ 225 h 898"/>
                    <a:gd name="T82" fmla="*/ 166 w 1038"/>
                    <a:gd name="T83" fmla="*/ 143 h 898"/>
                    <a:gd name="T84" fmla="*/ 260 w 1038"/>
                    <a:gd name="T85" fmla="*/ 80 h 898"/>
                    <a:gd name="T86" fmla="*/ 371 w 1038"/>
                    <a:gd name="T87" fmla="*/ 37 h 898"/>
                    <a:gd name="T88" fmla="*/ 493 w 1038"/>
                    <a:gd name="T89" fmla="*/ 17 h 898"/>
                    <a:gd name="T90" fmla="*/ 620 w 1038"/>
                    <a:gd name="T91" fmla="*/ 25 h 898"/>
                    <a:gd name="T92" fmla="*/ 736 w 1038"/>
                    <a:gd name="T93" fmla="*/ 59 h 898"/>
                    <a:gd name="T94" fmla="*/ 836 w 1038"/>
                    <a:gd name="T95" fmla="*/ 116 h 898"/>
                    <a:gd name="T96" fmla="*/ 919 w 1038"/>
                    <a:gd name="T97" fmla="*/ 190 h 898"/>
                    <a:gd name="T98" fmla="*/ 979 w 1038"/>
                    <a:gd name="T99" fmla="*/ 281 h 898"/>
                    <a:gd name="T100" fmla="*/ 1013 w 1038"/>
                    <a:gd name="T101" fmla="*/ 383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6" y="898"/>
                      </a:lnTo>
                      <a:lnTo>
                        <a:pt x="572" y="896"/>
                      </a:lnTo>
                      <a:lnTo>
                        <a:pt x="598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9"/>
                      </a:lnTo>
                      <a:lnTo>
                        <a:pt x="698" y="871"/>
                      </a:lnTo>
                      <a:lnTo>
                        <a:pt x="720" y="863"/>
                      </a:lnTo>
                      <a:lnTo>
                        <a:pt x="744" y="854"/>
                      </a:lnTo>
                      <a:lnTo>
                        <a:pt x="766" y="844"/>
                      </a:lnTo>
                      <a:lnTo>
                        <a:pt x="788" y="834"/>
                      </a:lnTo>
                      <a:lnTo>
                        <a:pt x="809" y="821"/>
                      </a:lnTo>
                      <a:lnTo>
                        <a:pt x="829" y="809"/>
                      </a:lnTo>
                      <a:lnTo>
                        <a:pt x="849" y="796"/>
                      </a:lnTo>
                      <a:lnTo>
                        <a:pt x="867" y="781"/>
                      </a:lnTo>
                      <a:lnTo>
                        <a:pt x="886" y="767"/>
                      </a:lnTo>
                      <a:lnTo>
                        <a:pt x="903" y="750"/>
                      </a:lnTo>
                      <a:lnTo>
                        <a:pt x="919" y="735"/>
                      </a:lnTo>
                      <a:lnTo>
                        <a:pt x="935" y="718"/>
                      </a:lnTo>
                      <a:lnTo>
                        <a:pt x="949" y="700"/>
                      </a:lnTo>
                      <a:lnTo>
                        <a:pt x="963" y="682"/>
                      </a:lnTo>
                      <a:lnTo>
                        <a:pt x="975" y="663"/>
                      </a:lnTo>
                      <a:lnTo>
                        <a:pt x="987" y="644"/>
                      </a:lnTo>
                      <a:lnTo>
                        <a:pt x="998" y="623"/>
                      </a:lnTo>
                      <a:lnTo>
                        <a:pt x="1007" y="604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8"/>
                      </a:lnTo>
                      <a:lnTo>
                        <a:pt x="1035" y="495"/>
                      </a:lnTo>
                      <a:lnTo>
                        <a:pt x="1038" y="473"/>
                      </a:lnTo>
                      <a:lnTo>
                        <a:pt x="1038" y="449"/>
                      </a:lnTo>
                      <a:lnTo>
                        <a:pt x="1038" y="426"/>
                      </a:lnTo>
                      <a:lnTo>
                        <a:pt x="1035" y="403"/>
                      </a:lnTo>
                      <a:lnTo>
                        <a:pt x="1032" y="381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7" y="295"/>
                      </a:lnTo>
                      <a:lnTo>
                        <a:pt x="998" y="275"/>
                      </a:lnTo>
                      <a:lnTo>
                        <a:pt x="987" y="255"/>
                      </a:lnTo>
                      <a:lnTo>
                        <a:pt x="975" y="236"/>
                      </a:lnTo>
                      <a:lnTo>
                        <a:pt x="963" y="216"/>
                      </a:lnTo>
                      <a:lnTo>
                        <a:pt x="949" y="199"/>
                      </a:lnTo>
                      <a:lnTo>
                        <a:pt x="935" y="180"/>
                      </a:lnTo>
                      <a:lnTo>
                        <a:pt x="919" y="164"/>
                      </a:lnTo>
                      <a:lnTo>
                        <a:pt x="903" y="147"/>
                      </a:lnTo>
                      <a:lnTo>
                        <a:pt x="886" y="132"/>
                      </a:lnTo>
                      <a:lnTo>
                        <a:pt x="867" y="117"/>
                      </a:lnTo>
                      <a:lnTo>
                        <a:pt x="849" y="102"/>
                      </a:lnTo>
                      <a:lnTo>
                        <a:pt x="829" y="89"/>
                      </a:lnTo>
                      <a:lnTo>
                        <a:pt x="809" y="77"/>
                      </a:lnTo>
                      <a:lnTo>
                        <a:pt x="788" y="65"/>
                      </a:lnTo>
                      <a:lnTo>
                        <a:pt x="766" y="54"/>
                      </a:lnTo>
                      <a:lnTo>
                        <a:pt x="744" y="44"/>
                      </a:lnTo>
                      <a:lnTo>
                        <a:pt x="720" y="36"/>
                      </a:lnTo>
                      <a:lnTo>
                        <a:pt x="698" y="27"/>
                      </a:lnTo>
                      <a:lnTo>
                        <a:pt x="673" y="20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8" y="5"/>
                      </a:lnTo>
                      <a:lnTo>
                        <a:pt x="572" y="2"/>
                      </a:lnTo>
                      <a:lnTo>
                        <a:pt x="546" y="1"/>
                      </a:lnTo>
                      <a:lnTo>
                        <a:pt x="519" y="0"/>
                      </a:lnTo>
                      <a:lnTo>
                        <a:pt x="493" y="1"/>
                      </a:lnTo>
                      <a:lnTo>
                        <a:pt x="465" y="2"/>
                      </a:lnTo>
                      <a:lnTo>
                        <a:pt x="441" y="5"/>
                      </a:lnTo>
                      <a:lnTo>
                        <a:pt x="414" y="9"/>
                      </a:lnTo>
                      <a:lnTo>
                        <a:pt x="390" y="14"/>
                      </a:lnTo>
                      <a:lnTo>
                        <a:pt x="365" y="20"/>
                      </a:lnTo>
                      <a:lnTo>
                        <a:pt x="341" y="27"/>
                      </a:lnTo>
                      <a:lnTo>
                        <a:pt x="317" y="36"/>
                      </a:lnTo>
                      <a:lnTo>
                        <a:pt x="294" y="44"/>
                      </a:lnTo>
                      <a:lnTo>
                        <a:pt x="272" y="54"/>
                      </a:lnTo>
                      <a:lnTo>
                        <a:pt x="250" y="65"/>
                      </a:lnTo>
                      <a:lnTo>
                        <a:pt x="228" y="77"/>
                      </a:lnTo>
                      <a:lnTo>
                        <a:pt x="208" y="89"/>
                      </a:lnTo>
                      <a:lnTo>
                        <a:pt x="189" y="102"/>
                      </a:lnTo>
                      <a:lnTo>
                        <a:pt x="170" y="117"/>
                      </a:lnTo>
                      <a:lnTo>
                        <a:pt x="153" y="132"/>
                      </a:lnTo>
                      <a:lnTo>
                        <a:pt x="135" y="147"/>
                      </a:lnTo>
                      <a:lnTo>
                        <a:pt x="118" y="164"/>
                      </a:lnTo>
                      <a:lnTo>
                        <a:pt x="103" y="180"/>
                      </a:lnTo>
                      <a:lnTo>
                        <a:pt x="89" y="199"/>
                      </a:lnTo>
                      <a:lnTo>
                        <a:pt x="76" y="216"/>
                      </a:lnTo>
                      <a:lnTo>
                        <a:pt x="63" y="236"/>
                      </a:lnTo>
                      <a:lnTo>
                        <a:pt x="51" y="255"/>
                      </a:lnTo>
                      <a:lnTo>
                        <a:pt x="41" y="275"/>
                      </a:lnTo>
                      <a:lnTo>
                        <a:pt x="32" y="295"/>
                      </a:lnTo>
                      <a:lnTo>
                        <a:pt x="23" y="316"/>
                      </a:lnTo>
                      <a:lnTo>
                        <a:pt x="16" y="337"/>
                      </a:lnTo>
                      <a:lnTo>
                        <a:pt x="10" y="359"/>
                      </a:lnTo>
                      <a:lnTo>
                        <a:pt x="6" y="381"/>
                      </a:lnTo>
                      <a:lnTo>
                        <a:pt x="2" y="403"/>
                      </a:lnTo>
                      <a:lnTo>
                        <a:pt x="1" y="426"/>
                      </a:lnTo>
                      <a:lnTo>
                        <a:pt x="0" y="449"/>
                      </a:lnTo>
                      <a:lnTo>
                        <a:pt x="1" y="473"/>
                      </a:lnTo>
                      <a:lnTo>
                        <a:pt x="2" y="495"/>
                      </a:lnTo>
                      <a:lnTo>
                        <a:pt x="6" y="518"/>
                      </a:lnTo>
                      <a:lnTo>
                        <a:pt x="10" y="539"/>
                      </a:lnTo>
                      <a:lnTo>
                        <a:pt x="16" y="561"/>
                      </a:lnTo>
                      <a:lnTo>
                        <a:pt x="23" y="582"/>
                      </a:lnTo>
                      <a:lnTo>
                        <a:pt x="32" y="604"/>
                      </a:lnTo>
                      <a:lnTo>
                        <a:pt x="41" y="623"/>
                      </a:lnTo>
                      <a:lnTo>
                        <a:pt x="51" y="644"/>
                      </a:lnTo>
                      <a:lnTo>
                        <a:pt x="63" y="663"/>
                      </a:lnTo>
                      <a:lnTo>
                        <a:pt x="76" y="682"/>
                      </a:lnTo>
                      <a:lnTo>
                        <a:pt x="89" y="700"/>
                      </a:lnTo>
                      <a:lnTo>
                        <a:pt x="103" y="718"/>
                      </a:lnTo>
                      <a:lnTo>
                        <a:pt x="118" y="735"/>
                      </a:lnTo>
                      <a:lnTo>
                        <a:pt x="135" y="750"/>
                      </a:lnTo>
                      <a:lnTo>
                        <a:pt x="153" y="767"/>
                      </a:lnTo>
                      <a:lnTo>
                        <a:pt x="170" y="781"/>
                      </a:lnTo>
                      <a:lnTo>
                        <a:pt x="189" y="796"/>
                      </a:lnTo>
                      <a:lnTo>
                        <a:pt x="208" y="809"/>
                      </a:lnTo>
                      <a:lnTo>
                        <a:pt x="228" y="821"/>
                      </a:lnTo>
                      <a:lnTo>
                        <a:pt x="250" y="834"/>
                      </a:lnTo>
                      <a:lnTo>
                        <a:pt x="272" y="844"/>
                      </a:lnTo>
                      <a:lnTo>
                        <a:pt x="294" y="854"/>
                      </a:lnTo>
                      <a:lnTo>
                        <a:pt x="317" y="863"/>
                      </a:lnTo>
                      <a:lnTo>
                        <a:pt x="341" y="871"/>
                      </a:lnTo>
                      <a:lnTo>
                        <a:pt x="365" y="879"/>
                      </a:lnTo>
                      <a:lnTo>
                        <a:pt x="390" y="884"/>
                      </a:lnTo>
                      <a:lnTo>
                        <a:pt x="414" y="889"/>
                      </a:lnTo>
                      <a:lnTo>
                        <a:pt x="441" y="893"/>
                      </a:lnTo>
                      <a:lnTo>
                        <a:pt x="465" y="896"/>
                      </a:lnTo>
                      <a:lnTo>
                        <a:pt x="493" y="898"/>
                      </a:lnTo>
                      <a:lnTo>
                        <a:pt x="519" y="898"/>
                      </a:lnTo>
                      <a:close/>
                      <a:moveTo>
                        <a:pt x="1018" y="449"/>
                      </a:moveTo>
                      <a:lnTo>
                        <a:pt x="1018" y="471"/>
                      </a:lnTo>
                      <a:lnTo>
                        <a:pt x="1015" y="493"/>
                      </a:lnTo>
                      <a:lnTo>
                        <a:pt x="1013" y="515"/>
                      </a:lnTo>
                      <a:lnTo>
                        <a:pt x="1008" y="536"/>
                      </a:lnTo>
                      <a:lnTo>
                        <a:pt x="1002" y="557"/>
                      </a:lnTo>
                      <a:lnTo>
                        <a:pt x="996" y="577"/>
                      </a:lnTo>
                      <a:lnTo>
                        <a:pt x="988" y="598"/>
                      </a:lnTo>
                      <a:lnTo>
                        <a:pt x="979" y="617"/>
                      </a:lnTo>
                      <a:lnTo>
                        <a:pt x="969" y="637"/>
                      </a:lnTo>
                      <a:lnTo>
                        <a:pt x="958" y="655"/>
                      </a:lnTo>
                      <a:lnTo>
                        <a:pt x="945" y="674"/>
                      </a:lnTo>
                      <a:lnTo>
                        <a:pt x="932" y="691"/>
                      </a:lnTo>
                      <a:lnTo>
                        <a:pt x="919" y="707"/>
                      </a:lnTo>
                      <a:lnTo>
                        <a:pt x="904" y="724"/>
                      </a:lnTo>
                      <a:lnTo>
                        <a:pt x="888" y="739"/>
                      </a:lnTo>
                      <a:lnTo>
                        <a:pt x="872" y="755"/>
                      </a:lnTo>
                      <a:lnTo>
                        <a:pt x="854" y="769"/>
                      </a:lnTo>
                      <a:lnTo>
                        <a:pt x="836" y="782"/>
                      </a:lnTo>
                      <a:lnTo>
                        <a:pt x="817" y="796"/>
                      </a:lnTo>
                      <a:lnTo>
                        <a:pt x="798" y="808"/>
                      </a:lnTo>
                      <a:lnTo>
                        <a:pt x="778" y="819"/>
                      </a:lnTo>
                      <a:lnTo>
                        <a:pt x="757" y="829"/>
                      </a:lnTo>
                      <a:lnTo>
                        <a:pt x="736" y="839"/>
                      </a:lnTo>
                      <a:lnTo>
                        <a:pt x="713" y="847"/>
                      </a:lnTo>
                      <a:lnTo>
                        <a:pt x="691" y="855"/>
                      </a:lnTo>
                      <a:lnTo>
                        <a:pt x="667" y="862"/>
                      </a:lnTo>
                      <a:lnTo>
                        <a:pt x="643" y="867"/>
                      </a:lnTo>
                      <a:lnTo>
                        <a:pt x="620" y="872"/>
                      </a:lnTo>
                      <a:lnTo>
                        <a:pt x="595" y="877"/>
                      </a:lnTo>
                      <a:lnTo>
                        <a:pt x="570" y="879"/>
                      </a:lnTo>
                      <a:lnTo>
                        <a:pt x="545" y="881"/>
                      </a:lnTo>
                      <a:lnTo>
                        <a:pt x="519" y="881"/>
                      </a:lnTo>
                      <a:lnTo>
                        <a:pt x="493" y="881"/>
                      </a:lnTo>
                      <a:lnTo>
                        <a:pt x="468" y="879"/>
                      </a:lnTo>
                      <a:lnTo>
                        <a:pt x="443" y="877"/>
                      </a:lnTo>
                      <a:lnTo>
                        <a:pt x="418" y="872"/>
                      </a:lnTo>
                      <a:lnTo>
                        <a:pt x="394" y="867"/>
                      </a:lnTo>
                      <a:lnTo>
                        <a:pt x="371" y="862"/>
                      </a:lnTo>
                      <a:lnTo>
                        <a:pt x="347" y="855"/>
                      </a:lnTo>
                      <a:lnTo>
                        <a:pt x="324" y="847"/>
                      </a:lnTo>
                      <a:lnTo>
                        <a:pt x="302" y="839"/>
                      </a:lnTo>
                      <a:lnTo>
                        <a:pt x="281" y="829"/>
                      </a:lnTo>
                      <a:lnTo>
                        <a:pt x="260" y="819"/>
                      </a:lnTo>
                      <a:lnTo>
                        <a:pt x="240" y="808"/>
                      </a:lnTo>
                      <a:lnTo>
                        <a:pt x="220" y="796"/>
                      </a:lnTo>
                      <a:lnTo>
                        <a:pt x="201" y="782"/>
                      </a:lnTo>
                      <a:lnTo>
                        <a:pt x="183" y="769"/>
                      </a:lnTo>
                      <a:lnTo>
                        <a:pt x="166" y="755"/>
                      </a:lnTo>
                      <a:lnTo>
                        <a:pt x="149" y="739"/>
                      </a:lnTo>
                      <a:lnTo>
                        <a:pt x="134" y="724"/>
                      </a:lnTo>
                      <a:lnTo>
                        <a:pt x="119" y="707"/>
                      </a:lnTo>
                      <a:lnTo>
                        <a:pt x="105" y="691"/>
                      </a:lnTo>
                      <a:lnTo>
                        <a:pt x="92" y="674"/>
                      </a:lnTo>
                      <a:lnTo>
                        <a:pt x="80" y="655"/>
                      </a:lnTo>
                      <a:lnTo>
                        <a:pt x="68" y="637"/>
                      </a:lnTo>
                      <a:lnTo>
                        <a:pt x="59" y="617"/>
                      </a:lnTo>
                      <a:lnTo>
                        <a:pt x="50" y="598"/>
                      </a:lnTo>
                      <a:lnTo>
                        <a:pt x="42" y="577"/>
                      </a:lnTo>
                      <a:lnTo>
                        <a:pt x="35" y="557"/>
                      </a:lnTo>
                      <a:lnTo>
                        <a:pt x="29" y="536"/>
                      </a:lnTo>
                      <a:lnTo>
                        <a:pt x="26" y="515"/>
                      </a:lnTo>
                      <a:lnTo>
                        <a:pt x="22" y="493"/>
                      </a:lnTo>
                      <a:lnTo>
                        <a:pt x="20" y="471"/>
                      </a:lnTo>
                      <a:lnTo>
                        <a:pt x="20" y="449"/>
                      </a:lnTo>
                      <a:lnTo>
                        <a:pt x="20" y="427"/>
                      </a:lnTo>
                      <a:lnTo>
                        <a:pt x="22" y="405"/>
                      </a:lnTo>
                      <a:lnTo>
                        <a:pt x="26" y="383"/>
                      </a:lnTo>
                      <a:lnTo>
                        <a:pt x="29" y="362"/>
                      </a:lnTo>
                      <a:lnTo>
                        <a:pt x="35" y="341"/>
                      </a:lnTo>
                      <a:lnTo>
                        <a:pt x="42" y="321"/>
                      </a:lnTo>
                      <a:lnTo>
                        <a:pt x="50" y="300"/>
                      </a:lnTo>
                      <a:lnTo>
                        <a:pt x="59" y="281"/>
                      </a:lnTo>
                      <a:lnTo>
                        <a:pt x="68" y="262"/>
                      </a:lnTo>
                      <a:lnTo>
                        <a:pt x="80" y="243"/>
                      </a:lnTo>
                      <a:lnTo>
                        <a:pt x="92" y="225"/>
                      </a:lnTo>
                      <a:lnTo>
                        <a:pt x="105" y="208"/>
                      </a:lnTo>
                      <a:lnTo>
                        <a:pt x="119" y="190"/>
                      </a:lnTo>
                      <a:lnTo>
                        <a:pt x="134" y="174"/>
                      </a:lnTo>
                      <a:lnTo>
                        <a:pt x="149" y="159"/>
                      </a:lnTo>
                      <a:lnTo>
                        <a:pt x="166" y="143"/>
                      </a:lnTo>
                      <a:lnTo>
                        <a:pt x="183" y="129"/>
                      </a:lnTo>
                      <a:lnTo>
                        <a:pt x="201" y="116"/>
                      </a:lnTo>
                      <a:lnTo>
                        <a:pt x="220" y="103"/>
                      </a:lnTo>
                      <a:lnTo>
                        <a:pt x="240" y="91"/>
                      </a:lnTo>
                      <a:lnTo>
                        <a:pt x="260" y="80"/>
                      </a:lnTo>
                      <a:lnTo>
                        <a:pt x="281" y="69"/>
                      </a:lnTo>
                      <a:lnTo>
                        <a:pt x="302" y="59"/>
                      </a:lnTo>
                      <a:lnTo>
                        <a:pt x="324" y="51"/>
                      </a:lnTo>
                      <a:lnTo>
                        <a:pt x="347" y="43"/>
                      </a:lnTo>
                      <a:lnTo>
                        <a:pt x="371" y="37"/>
                      </a:lnTo>
                      <a:lnTo>
                        <a:pt x="394" y="30"/>
                      </a:lnTo>
                      <a:lnTo>
                        <a:pt x="418" y="25"/>
                      </a:lnTo>
                      <a:lnTo>
                        <a:pt x="443" y="22"/>
                      </a:lnTo>
                      <a:lnTo>
                        <a:pt x="468" y="19"/>
                      </a:lnTo>
                      <a:lnTo>
                        <a:pt x="493" y="17"/>
                      </a:lnTo>
                      <a:lnTo>
                        <a:pt x="519" y="17"/>
                      </a:lnTo>
                      <a:lnTo>
                        <a:pt x="545" y="17"/>
                      </a:lnTo>
                      <a:lnTo>
                        <a:pt x="570" y="19"/>
                      </a:lnTo>
                      <a:lnTo>
                        <a:pt x="595" y="22"/>
                      </a:lnTo>
                      <a:lnTo>
                        <a:pt x="620" y="25"/>
                      </a:lnTo>
                      <a:lnTo>
                        <a:pt x="643" y="30"/>
                      </a:lnTo>
                      <a:lnTo>
                        <a:pt x="667" y="37"/>
                      </a:lnTo>
                      <a:lnTo>
                        <a:pt x="691" y="43"/>
                      </a:lnTo>
                      <a:lnTo>
                        <a:pt x="713" y="51"/>
                      </a:lnTo>
                      <a:lnTo>
                        <a:pt x="736" y="59"/>
                      </a:lnTo>
                      <a:lnTo>
                        <a:pt x="757" y="69"/>
                      </a:lnTo>
                      <a:lnTo>
                        <a:pt x="778" y="80"/>
                      </a:lnTo>
                      <a:lnTo>
                        <a:pt x="798" y="91"/>
                      </a:lnTo>
                      <a:lnTo>
                        <a:pt x="817" y="103"/>
                      </a:lnTo>
                      <a:lnTo>
                        <a:pt x="836" y="116"/>
                      </a:lnTo>
                      <a:lnTo>
                        <a:pt x="854" y="129"/>
                      </a:lnTo>
                      <a:lnTo>
                        <a:pt x="872" y="143"/>
                      </a:lnTo>
                      <a:lnTo>
                        <a:pt x="888" y="159"/>
                      </a:lnTo>
                      <a:lnTo>
                        <a:pt x="904" y="174"/>
                      </a:lnTo>
                      <a:lnTo>
                        <a:pt x="919" y="190"/>
                      </a:lnTo>
                      <a:lnTo>
                        <a:pt x="932" y="208"/>
                      </a:lnTo>
                      <a:lnTo>
                        <a:pt x="945" y="225"/>
                      </a:lnTo>
                      <a:lnTo>
                        <a:pt x="958" y="243"/>
                      </a:lnTo>
                      <a:lnTo>
                        <a:pt x="969" y="262"/>
                      </a:lnTo>
                      <a:lnTo>
                        <a:pt x="979" y="281"/>
                      </a:lnTo>
                      <a:lnTo>
                        <a:pt x="988" y="300"/>
                      </a:lnTo>
                      <a:lnTo>
                        <a:pt x="996" y="321"/>
                      </a:lnTo>
                      <a:lnTo>
                        <a:pt x="1002" y="341"/>
                      </a:lnTo>
                      <a:lnTo>
                        <a:pt x="1008" y="362"/>
                      </a:lnTo>
                      <a:lnTo>
                        <a:pt x="1013" y="383"/>
                      </a:lnTo>
                      <a:lnTo>
                        <a:pt x="1015" y="405"/>
                      </a:lnTo>
                      <a:lnTo>
                        <a:pt x="1018" y="427"/>
                      </a:lnTo>
                      <a:lnTo>
                        <a:pt x="1018" y="449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2" name="Freeform 8458">
                  <a:extLst>
                    <a:ext uri="{FF2B5EF4-FFF2-40B4-BE49-F238E27FC236}">
                      <a16:creationId xmlns:a16="http://schemas.microsoft.com/office/drawing/2014/main" xmlns="" id="{513862E3-2D8F-4B2D-B706-92A6A697B6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2" y="1520"/>
                  <a:ext cx="172" cy="178"/>
                </a:xfrm>
                <a:custGeom>
                  <a:avLst/>
                  <a:gdLst>
                    <a:gd name="T0" fmla="*/ 1018 w 1029"/>
                    <a:gd name="T1" fmla="*/ 356 h 890"/>
                    <a:gd name="T2" fmla="*/ 978 w 1029"/>
                    <a:gd name="T3" fmla="*/ 252 h 890"/>
                    <a:gd name="T4" fmla="*/ 912 w 1029"/>
                    <a:gd name="T5" fmla="*/ 162 h 890"/>
                    <a:gd name="T6" fmla="*/ 823 w 1029"/>
                    <a:gd name="T7" fmla="*/ 89 h 890"/>
                    <a:gd name="T8" fmla="*/ 715 w 1029"/>
                    <a:gd name="T9" fmla="*/ 36 h 890"/>
                    <a:gd name="T10" fmla="*/ 593 w 1029"/>
                    <a:gd name="T11" fmla="*/ 5 h 890"/>
                    <a:gd name="T12" fmla="*/ 463 w 1029"/>
                    <a:gd name="T13" fmla="*/ 3 h 890"/>
                    <a:gd name="T14" fmla="*/ 338 w 1029"/>
                    <a:gd name="T15" fmla="*/ 28 h 890"/>
                    <a:gd name="T16" fmla="*/ 228 w 1029"/>
                    <a:gd name="T17" fmla="*/ 77 h 890"/>
                    <a:gd name="T18" fmla="*/ 134 w 1029"/>
                    <a:gd name="T19" fmla="*/ 146 h 890"/>
                    <a:gd name="T20" fmla="*/ 63 w 1029"/>
                    <a:gd name="T21" fmla="*/ 233 h 890"/>
                    <a:gd name="T22" fmla="*/ 17 w 1029"/>
                    <a:gd name="T23" fmla="*/ 334 h 890"/>
                    <a:gd name="T24" fmla="*/ 0 w 1029"/>
                    <a:gd name="T25" fmla="*/ 445 h 890"/>
                    <a:gd name="T26" fmla="*/ 17 w 1029"/>
                    <a:gd name="T27" fmla="*/ 557 h 890"/>
                    <a:gd name="T28" fmla="*/ 63 w 1029"/>
                    <a:gd name="T29" fmla="*/ 657 h 890"/>
                    <a:gd name="T30" fmla="*/ 134 w 1029"/>
                    <a:gd name="T31" fmla="*/ 744 h 890"/>
                    <a:gd name="T32" fmla="*/ 228 w 1029"/>
                    <a:gd name="T33" fmla="*/ 814 h 890"/>
                    <a:gd name="T34" fmla="*/ 338 w 1029"/>
                    <a:gd name="T35" fmla="*/ 863 h 890"/>
                    <a:gd name="T36" fmla="*/ 463 w 1029"/>
                    <a:gd name="T37" fmla="*/ 888 h 890"/>
                    <a:gd name="T38" fmla="*/ 593 w 1029"/>
                    <a:gd name="T39" fmla="*/ 885 h 890"/>
                    <a:gd name="T40" fmla="*/ 715 w 1029"/>
                    <a:gd name="T41" fmla="*/ 855 h 890"/>
                    <a:gd name="T42" fmla="*/ 823 w 1029"/>
                    <a:gd name="T43" fmla="*/ 802 h 890"/>
                    <a:gd name="T44" fmla="*/ 912 w 1029"/>
                    <a:gd name="T45" fmla="*/ 728 h 890"/>
                    <a:gd name="T46" fmla="*/ 978 w 1029"/>
                    <a:gd name="T47" fmla="*/ 638 h 890"/>
                    <a:gd name="T48" fmla="*/ 1018 w 1029"/>
                    <a:gd name="T49" fmla="*/ 535 h 890"/>
                    <a:gd name="T50" fmla="*/ 999 w 1029"/>
                    <a:gd name="T51" fmla="*/ 445 h 890"/>
                    <a:gd name="T52" fmla="*/ 984 w 1029"/>
                    <a:gd name="T53" fmla="*/ 550 h 890"/>
                    <a:gd name="T54" fmla="*/ 941 w 1029"/>
                    <a:gd name="T55" fmla="*/ 645 h 890"/>
                    <a:gd name="T56" fmla="*/ 874 w 1029"/>
                    <a:gd name="T57" fmla="*/ 727 h 890"/>
                    <a:gd name="T58" fmla="*/ 786 w 1029"/>
                    <a:gd name="T59" fmla="*/ 793 h 890"/>
                    <a:gd name="T60" fmla="*/ 682 w 1029"/>
                    <a:gd name="T61" fmla="*/ 839 h 890"/>
                    <a:gd name="T62" fmla="*/ 565 w 1029"/>
                    <a:gd name="T63" fmla="*/ 862 h 890"/>
                    <a:gd name="T64" fmla="*/ 441 w 1029"/>
                    <a:gd name="T65" fmla="*/ 859 h 890"/>
                    <a:gd name="T66" fmla="*/ 326 w 1029"/>
                    <a:gd name="T67" fmla="*/ 832 h 890"/>
                    <a:gd name="T68" fmla="*/ 224 w 1029"/>
                    <a:gd name="T69" fmla="*/ 781 h 890"/>
                    <a:gd name="T70" fmla="*/ 142 w 1029"/>
                    <a:gd name="T71" fmla="*/ 712 h 890"/>
                    <a:gd name="T72" fmla="*/ 79 w 1029"/>
                    <a:gd name="T73" fmla="*/ 626 h 890"/>
                    <a:gd name="T74" fmla="*/ 41 w 1029"/>
                    <a:gd name="T75" fmla="*/ 530 h 890"/>
                    <a:gd name="T76" fmla="*/ 31 w 1029"/>
                    <a:gd name="T77" fmla="*/ 423 h 890"/>
                    <a:gd name="T78" fmla="*/ 53 w 1029"/>
                    <a:gd name="T79" fmla="*/ 321 h 890"/>
                    <a:gd name="T80" fmla="*/ 100 w 1029"/>
                    <a:gd name="T81" fmla="*/ 227 h 890"/>
                    <a:gd name="T82" fmla="*/ 172 w 1029"/>
                    <a:gd name="T83" fmla="*/ 149 h 890"/>
                    <a:gd name="T84" fmla="*/ 264 w 1029"/>
                    <a:gd name="T85" fmla="*/ 86 h 890"/>
                    <a:gd name="T86" fmla="*/ 371 w 1029"/>
                    <a:gd name="T87" fmla="*/ 45 h 890"/>
                    <a:gd name="T88" fmla="*/ 490 w 1029"/>
                    <a:gd name="T89" fmla="*/ 26 h 890"/>
                    <a:gd name="T90" fmla="*/ 613 w 1029"/>
                    <a:gd name="T91" fmla="*/ 35 h 890"/>
                    <a:gd name="T92" fmla="*/ 725 w 1029"/>
                    <a:gd name="T93" fmla="*/ 68 h 890"/>
                    <a:gd name="T94" fmla="*/ 823 w 1029"/>
                    <a:gd name="T95" fmla="*/ 122 h 890"/>
                    <a:gd name="T96" fmla="*/ 903 w 1029"/>
                    <a:gd name="T97" fmla="*/ 195 h 890"/>
                    <a:gd name="T98" fmla="*/ 962 w 1029"/>
                    <a:gd name="T99" fmla="*/ 282 h 890"/>
                    <a:gd name="T100" fmla="*/ 994 w 1029"/>
                    <a:gd name="T101" fmla="*/ 381 h 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9" h="890">
                      <a:moveTo>
                        <a:pt x="1029" y="445"/>
                      </a:moveTo>
                      <a:lnTo>
                        <a:pt x="1028" y="422"/>
                      </a:lnTo>
                      <a:lnTo>
                        <a:pt x="1027" y="400"/>
                      </a:lnTo>
                      <a:lnTo>
                        <a:pt x="1023" y="377"/>
                      </a:lnTo>
                      <a:lnTo>
                        <a:pt x="1018" y="356"/>
                      </a:lnTo>
                      <a:lnTo>
                        <a:pt x="1012" y="334"/>
                      </a:lnTo>
                      <a:lnTo>
                        <a:pt x="1005" y="313"/>
                      </a:lnTo>
                      <a:lnTo>
                        <a:pt x="998" y="292"/>
                      </a:lnTo>
                      <a:lnTo>
                        <a:pt x="989" y="272"/>
                      </a:lnTo>
                      <a:lnTo>
                        <a:pt x="978" y="252"/>
                      </a:lnTo>
                      <a:lnTo>
                        <a:pt x="966" y="233"/>
                      </a:lnTo>
                      <a:lnTo>
                        <a:pt x="954" y="214"/>
                      </a:lnTo>
                      <a:lnTo>
                        <a:pt x="941" y="197"/>
                      </a:lnTo>
                      <a:lnTo>
                        <a:pt x="927" y="179"/>
                      </a:lnTo>
                      <a:lnTo>
                        <a:pt x="912" y="162"/>
                      </a:lnTo>
                      <a:lnTo>
                        <a:pt x="895" y="146"/>
                      </a:lnTo>
                      <a:lnTo>
                        <a:pt x="879" y="131"/>
                      </a:lnTo>
                      <a:lnTo>
                        <a:pt x="861" y="116"/>
                      </a:lnTo>
                      <a:lnTo>
                        <a:pt x="842" y="102"/>
                      </a:lnTo>
                      <a:lnTo>
                        <a:pt x="823" y="89"/>
                      </a:lnTo>
                      <a:lnTo>
                        <a:pt x="803" y="77"/>
                      </a:lnTo>
                      <a:lnTo>
                        <a:pt x="781" y="64"/>
                      </a:lnTo>
                      <a:lnTo>
                        <a:pt x="760" y="54"/>
                      </a:lnTo>
                      <a:lnTo>
                        <a:pt x="738" y="44"/>
                      </a:lnTo>
                      <a:lnTo>
                        <a:pt x="715" y="36"/>
                      </a:lnTo>
                      <a:lnTo>
                        <a:pt x="691" y="28"/>
                      </a:lnTo>
                      <a:lnTo>
                        <a:pt x="668" y="20"/>
                      </a:lnTo>
                      <a:lnTo>
                        <a:pt x="644" y="14"/>
                      </a:lnTo>
                      <a:lnTo>
                        <a:pt x="619" y="9"/>
                      </a:lnTo>
                      <a:lnTo>
                        <a:pt x="593" y="5"/>
                      </a:lnTo>
                      <a:lnTo>
                        <a:pt x="567" y="3"/>
                      </a:lnTo>
                      <a:lnTo>
                        <a:pt x="541" y="1"/>
                      </a:lnTo>
                      <a:lnTo>
                        <a:pt x="515" y="0"/>
                      </a:lnTo>
                      <a:lnTo>
                        <a:pt x="489" y="1"/>
                      </a:lnTo>
                      <a:lnTo>
                        <a:pt x="463" y="3"/>
                      </a:lnTo>
                      <a:lnTo>
                        <a:pt x="437" y="5"/>
                      </a:lnTo>
                      <a:lnTo>
                        <a:pt x="412" y="9"/>
                      </a:lnTo>
                      <a:lnTo>
                        <a:pt x="387" y="14"/>
                      </a:lnTo>
                      <a:lnTo>
                        <a:pt x="362" y="20"/>
                      </a:lnTo>
                      <a:lnTo>
                        <a:pt x="338" y="28"/>
                      </a:lnTo>
                      <a:lnTo>
                        <a:pt x="315" y="36"/>
                      </a:lnTo>
                      <a:lnTo>
                        <a:pt x="292" y="44"/>
                      </a:lnTo>
                      <a:lnTo>
                        <a:pt x="269" y="54"/>
                      </a:lnTo>
                      <a:lnTo>
                        <a:pt x="248" y="64"/>
                      </a:lnTo>
                      <a:lnTo>
                        <a:pt x="228" y="77"/>
                      </a:lnTo>
                      <a:lnTo>
                        <a:pt x="208" y="89"/>
                      </a:lnTo>
                      <a:lnTo>
                        <a:pt x="188" y="102"/>
                      </a:lnTo>
                      <a:lnTo>
                        <a:pt x="170" y="116"/>
                      </a:lnTo>
                      <a:lnTo>
                        <a:pt x="151" y="131"/>
                      </a:lnTo>
                      <a:lnTo>
                        <a:pt x="134" y="146"/>
                      </a:lnTo>
                      <a:lnTo>
                        <a:pt x="118" y="162"/>
                      </a:lnTo>
                      <a:lnTo>
                        <a:pt x="104" y="179"/>
                      </a:lnTo>
                      <a:lnTo>
                        <a:pt x="88" y="197"/>
                      </a:lnTo>
                      <a:lnTo>
                        <a:pt x="75" y="214"/>
                      </a:lnTo>
                      <a:lnTo>
                        <a:pt x="63" y="233"/>
                      </a:lnTo>
                      <a:lnTo>
                        <a:pt x="51" y="252"/>
                      </a:lnTo>
                      <a:lnTo>
                        <a:pt x="42" y="272"/>
                      </a:lnTo>
                      <a:lnTo>
                        <a:pt x="32" y="292"/>
                      </a:lnTo>
                      <a:lnTo>
                        <a:pt x="24" y="313"/>
                      </a:lnTo>
                      <a:lnTo>
                        <a:pt x="17" y="334"/>
                      </a:lnTo>
                      <a:lnTo>
                        <a:pt x="11" y="356"/>
                      </a:lnTo>
                      <a:lnTo>
                        <a:pt x="6" y="377"/>
                      </a:lnTo>
                      <a:lnTo>
                        <a:pt x="4" y="400"/>
                      </a:lnTo>
                      <a:lnTo>
                        <a:pt x="2" y="422"/>
                      </a:lnTo>
                      <a:lnTo>
                        <a:pt x="0" y="445"/>
                      </a:lnTo>
                      <a:lnTo>
                        <a:pt x="2" y="469"/>
                      </a:lnTo>
                      <a:lnTo>
                        <a:pt x="4" y="491"/>
                      </a:lnTo>
                      <a:lnTo>
                        <a:pt x="6" y="513"/>
                      </a:lnTo>
                      <a:lnTo>
                        <a:pt x="11" y="535"/>
                      </a:lnTo>
                      <a:lnTo>
                        <a:pt x="17" y="557"/>
                      </a:lnTo>
                      <a:lnTo>
                        <a:pt x="24" y="577"/>
                      </a:lnTo>
                      <a:lnTo>
                        <a:pt x="32" y="598"/>
                      </a:lnTo>
                      <a:lnTo>
                        <a:pt x="42" y="618"/>
                      </a:lnTo>
                      <a:lnTo>
                        <a:pt x="51" y="638"/>
                      </a:lnTo>
                      <a:lnTo>
                        <a:pt x="63" y="657"/>
                      </a:lnTo>
                      <a:lnTo>
                        <a:pt x="75" y="676"/>
                      </a:lnTo>
                      <a:lnTo>
                        <a:pt x="88" y="694"/>
                      </a:lnTo>
                      <a:lnTo>
                        <a:pt x="104" y="712"/>
                      </a:lnTo>
                      <a:lnTo>
                        <a:pt x="118" y="728"/>
                      </a:lnTo>
                      <a:lnTo>
                        <a:pt x="134" y="744"/>
                      </a:lnTo>
                      <a:lnTo>
                        <a:pt x="151" y="760"/>
                      </a:lnTo>
                      <a:lnTo>
                        <a:pt x="170" y="774"/>
                      </a:lnTo>
                      <a:lnTo>
                        <a:pt x="188" y="788"/>
                      </a:lnTo>
                      <a:lnTo>
                        <a:pt x="208" y="802"/>
                      </a:lnTo>
                      <a:lnTo>
                        <a:pt x="228" y="814"/>
                      </a:lnTo>
                      <a:lnTo>
                        <a:pt x="248" y="825"/>
                      </a:lnTo>
                      <a:lnTo>
                        <a:pt x="269" y="837"/>
                      </a:lnTo>
                      <a:lnTo>
                        <a:pt x="292" y="846"/>
                      </a:lnTo>
                      <a:lnTo>
                        <a:pt x="315" y="855"/>
                      </a:lnTo>
                      <a:lnTo>
                        <a:pt x="338" y="863"/>
                      </a:lnTo>
                      <a:lnTo>
                        <a:pt x="362" y="870"/>
                      </a:lnTo>
                      <a:lnTo>
                        <a:pt x="387" y="876"/>
                      </a:lnTo>
                      <a:lnTo>
                        <a:pt x="412" y="881"/>
                      </a:lnTo>
                      <a:lnTo>
                        <a:pt x="437" y="885"/>
                      </a:lnTo>
                      <a:lnTo>
                        <a:pt x="463" y="888"/>
                      </a:lnTo>
                      <a:lnTo>
                        <a:pt x="489" y="889"/>
                      </a:lnTo>
                      <a:lnTo>
                        <a:pt x="515" y="890"/>
                      </a:lnTo>
                      <a:lnTo>
                        <a:pt x="541" y="889"/>
                      </a:lnTo>
                      <a:lnTo>
                        <a:pt x="567" y="888"/>
                      </a:lnTo>
                      <a:lnTo>
                        <a:pt x="593" y="885"/>
                      </a:lnTo>
                      <a:lnTo>
                        <a:pt x="619" y="881"/>
                      </a:lnTo>
                      <a:lnTo>
                        <a:pt x="644" y="876"/>
                      </a:lnTo>
                      <a:lnTo>
                        <a:pt x="668" y="870"/>
                      </a:lnTo>
                      <a:lnTo>
                        <a:pt x="691" y="863"/>
                      </a:lnTo>
                      <a:lnTo>
                        <a:pt x="715" y="855"/>
                      </a:lnTo>
                      <a:lnTo>
                        <a:pt x="738" y="846"/>
                      </a:lnTo>
                      <a:lnTo>
                        <a:pt x="760" y="837"/>
                      </a:lnTo>
                      <a:lnTo>
                        <a:pt x="781" y="825"/>
                      </a:lnTo>
                      <a:lnTo>
                        <a:pt x="803" y="814"/>
                      </a:lnTo>
                      <a:lnTo>
                        <a:pt x="823" y="802"/>
                      </a:lnTo>
                      <a:lnTo>
                        <a:pt x="842" y="788"/>
                      </a:lnTo>
                      <a:lnTo>
                        <a:pt x="861" y="774"/>
                      </a:lnTo>
                      <a:lnTo>
                        <a:pt x="879" y="760"/>
                      </a:lnTo>
                      <a:lnTo>
                        <a:pt x="895" y="744"/>
                      </a:lnTo>
                      <a:lnTo>
                        <a:pt x="912" y="728"/>
                      </a:lnTo>
                      <a:lnTo>
                        <a:pt x="927" y="712"/>
                      </a:lnTo>
                      <a:lnTo>
                        <a:pt x="941" y="694"/>
                      </a:lnTo>
                      <a:lnTo>
                        <a:pt x="954" y="676"/>
                      </a:lnTo>
                      <a:lnTo>
                        <a:pt x="966" y="657"/>
                      </a:lnTo>
                      <a:lnTo>
                        <a:pt x="978" y="638"/>
                      </a:lnTo>
                      <a:lnTo>
                        <a:pt x="989" y="618"/>
                      </a:lnTo>
                      <a:lnTo>
                        <a:pt x="998" y="598"/>
                      </a:lnTo>
                      <a:lnTo>
                        <a:pt x="1005" y="577"/>
                      </a:lnTo>
                      <a:lnTo>
                        <a:pt x="1012" y="557"/>
                      </a:lnTo>
                      <a:lnTo>
                        <a:pt x="1018" y="535"/>
                      </a:lnTo>
                      <a:lnTo>
                        <a:pt x="1023" y="513"/>
                      </a:lnTo>
                      <a:lnTo>
                        <a:pt x="1027" y="491"/>
                      </a:lnTo>
                      <a:lnTo>
                        <a:pt x="1028" y="469"/>
                      </a:lnTo>
                      <a:lnTo>
                        <a:pt x="1029" y="445"/>
                      </a:lnTo>
                      <a:close/>
                      <a:moveTo>
                        <a:pt x="999" y="445"/>
                      </a:moveTo>
                      <a:lnTo>
                        <a:pt x="999" y="466"/>
                      </a:lnTo>
                      <a:lnTo>
                        <a:pt x="997" y="488"/>
                      </a:lnTo>
                      <a:lnTo>
                        <a:pt x="994" y="509"/>
                      </a:lnTo>
                      <a:lnTo>
                        <a:pt x="990" y="530"/>
                      </a:lnTo>
                      <a:lnTo>
                        <a:pt x="984" y="550"/>
                      </a:lnTo>
                      <a:lnTo>
                        <a:pt x="978" y="570"/>
                      </a:lnTo>
                      <a:lnTo>
                        <a:pt x="970" y="590"/>
                      </a:lnTo>
                      <a:lnTo>
                        <a:pt x="962" y="608"/>
                      </a:lnTo>
                      <a:lnTo>
                        <a:pt x="952" y="626"/>
                      </a:lnTo>
                      <a:lnTo>
                        <a:pt x="941" y="645"/>
                      </a:lnTo>
                      <a:lnTo>
                        <a:pt x="930" y="662"/>
                      </a:lnTo>
                      <a:lnTo>
                        <a:pt x="916" y="680"/>
                      </a:lnTo>
                      <a:lnTo>
                        <a:pt x="903" y="696"/>
                      </a:lnTo>
                      <a:lnTo>
                        <a:pt x="889" y="712"/>
                      </a:lnTo>
                      <a:lnTo>
                        <a:pt x="874" y="727"/>
                      </a:lnTo>
                      <a:lnTo>
                        <a:pt x="857" y="741"/>
                      </a:lnTo>
                      <a:lnTo>
                        <a:pt x="841" y="756"/>
                      </a:lnTo>
                      <a:lnTo>
                        <a:pt x="823" y="769"/>
                      </a:lnTo>
                      <a:lnTo>
                        <a:pt x="805" y="781"/>
                      </a:lnTo>
                      <a:lnTo>
                        <a:pt x="786" y="793"/>
                      </a:lnTo>
                      <a:lnTo>
                        <a:pt x="766" y="804"/>
                      </a:lnTo>
                      <a:lnTo>
                        <a:pt x="746" y="814"/>
                      </a:lnTo>
                      <a:lnTo>
                        <a:pt x="725" y="823"/>
                      </a:lnTo>
                      <a:lnTo>
                        <a:pt x="703" y="832"/>
                      </a:lnTo>
                      <a:lnTo>
                        <a:pt x="682" y="839"/>
                      </a:lnTo>
                      <a:lnTo>
                        <a:pt x="659" y="846"/>
                      </a:lnTo>
                      <a:lnTo>
                        <a:pt x="636" y="851"/>
                      </a:lnTo>
                      <a:lnTo>
                        <a:pt x="613" y="856"/>
                      </a:lnTo>
                      <a:lnTo>
                        <a:pt x="588" y="859"/>
                      </a:lnTo>
                      <a:lnTo>
                        <a:pt x="565" y="862"/>
                      </a:lnTo>
                      <a:lnTo>
                        <a:pt x="540" y="864"/>
                      </a:lnTo>
                      <a:lnTo>
                        <a:pt x="515" y="864"/>
                      </a:lnTo>
                      <a:lnTo>
                        <a:pt x="490" y="864"/>
                      </a:lnTo>
                      <a:lnTo>
                        <a:pt x="465" y="862"/>
                      </a:lnTo>
                      <a:lnTo>
                        <a:pt x="441" y="859"/>
                      </a:lnTo>
                      <a:lnTo>
                        <a:pt x="418" y="856"/>
                      </a:lnTo>
                      <a:lnTo>
                        <a:pt x="394" y="851"/>
                      </a:lnTo>
                      <a:lnTo>
                        <a:pt x="371" y="846"/>
                      </a:lnTo>
                      <a:lnTo>
                        <a:pt x="349" y="839"/>
                      </a:lnTo>
                      <a:lnTo>
                        <a:pt x="326" y="832"/>
                      </a:lnTo>
                      <a:lnTo>
                        <a:pt x="305" y="823"/>
                      </a:lnTo>
                      <a:lnTo>
                        <a:pt x="284" y="814"/>
                      </a:lnTo>
                      <a:lnTo>
                        <a:pt x="264" y="804"/>
                      </a:lnTo>
                      <a:lnTo>
                        <a:pt x="245" y="793"/>
                      </a:lnTo>
                      <a:lnTo>
                        <a:pt x="224" y="781"/>
                      </a:lnTo>
                      <a:lnTo>
                        <a:pt x="207" y="769"/>
                      </a:lnTo>
                      <a:lnTo>
                        <a:pt x="189" y="756"/>
                      </a:lnTo>
                      <a:lnTo>
                        <a:pt x="172" y="741"/>
                      </a:lnTo>
                      <a:lnTo>
                        <a:pt x="156" y="727"/>
                      </a:lnTo>
                      <a:lnTo>
                        <a:pt x="142" y="712"/>
                      </a:lnTo>
                      <a:lnTo>
                        <a:pt x="126" y="696"/>
                      </a:lnTo>
                      <a:lnTo>
                        <a:pt x="113" y="680"/>
                      </a:lnTo>
                      <a:lnTo>
                        <a:pt x="100" y="662"/>
                      </a:lnTo>
                      <a:lnTo>
                        <a:pt x="89" y="645"/>
                      </a:lnTo>
                      <a:lnTo>
                        <a:pt x="79" y="626"/>
                      </a:lnTo>
                      <a:lnTo>
                        <a:pt x="68" y="608"/>
                      </a:lnTo>
                      <a:lnTo>
                        <a:pt x="60" y="590"/>
                      </a:lnTo>
                      <a:lnTo>
                        <a:pt x="53" y="570"/>
                      </a:lnTo>
                      <a:lnTo>
                        <a:pt x="46" y="550"/>
                      </a:lnTo>
                      <a:lnTo>
                        <a:pt x="41" y="530"/>
                      </a:lnTo>
                      <a:lnTo>
                        <a:pt x="36" y="509"/>
                      </a:lnTo>
                      <a:lnTo>
                        <a:pt x="32" y="488"/>
                      </a:lnTo>
                      <a:lnTo>
                        <a:pt x="31" y="466"/>
                      </a:lnTo>
                      <a:lnTo>
                        <a:pt x="30" y="445"/>
                      </a:lnTo>
                      <a:lnTo>
                        <a:pt x="31" y="423"/>
                      </a:lnTo>
                      <a:lnTo>
                        <a:pt x="32" y="402"/>
                      </a:lnTo>
                      <a:lnTo>
                        <a:pt x="36" y="381"/>
                      </a:lnTo>
                      <a:lnTo>
                        <a:pt x="41" y="361"/>
                      </a:lnTo>
                      <a:lnTo>
                        <a:pt x="46" y="340"/>
                      </a:lnTo>
                      <a:lnTo>
                        <a:pt x="53" y="321"/>
                      </a:lnTo>
                      <a:lnTo>
                        <a:pt x="60" y="301"/>
                      </a:lnTo>
                      <a:lnTo>
                        <a:pt x="68" y="282"/>
                      </a:lnTo>
                      <a:lnTo>
                        <a:pt x="79" y="263"/>
                      </a:lnTo>
                      <a:lnTo>
                        <a:pt x="89" y="245"/>
                      </a:lnTo>
                      <a:lnTo>
                        <a:pt x="100" y="227"/>
                      </a:lnTo>
                      <a:lnTo>
                        <a:pt x="113" y="211"/>
                      </a:lnTo>
                      <a:lnTo>
                        <a:pt x="126" y="195"/>
                      </a:lnTo>
                      <a:lnTo>
                        <a:pt x="142" y="178"/>
                      </a:lnTo>
                      <a:lnTo>
                        <a:pt x="156" y="163"/>
                      </a:lnTo>
                      <a:lnTo>
                        <a:pt x="172" y="149"/>
                      </a:lnTo>
                      <a:lnTo>
                        <a:pt x="189" y="135"/>
                      </a:lnTo>
                      <a:lnTo>
                        <a:pt x="207" y="122"/>
                      </a:lnTo>
                      <a:lnTo>
                        <a:pt x="224" y="110"/>
                      </a:lnTo>
                      <a:lnTo>
                        <a:pt x="245" y="97"/>
                      </a:lnTo>
                      <a:lnTo>
                        <a:pt x="264" y="86"/>
                      </a:lnTo>
                      <a:lnTo>
                        <a:pt x="284" y="77"/>
                      </a:lnTo>
                      <a:lnTo>
                        <a:pt x="305" y="68"/>
                      </a:lnTo>
                      <a:lnTo>
                        <a:pt x="326" y="58"/>
                      </a:lnTo>
                      <a:lnTo>
                        <a:pt x="349" y="51"/>
                      </a:lnTo>
                      <a:lnTo>
                        <a:pt x="371" y="45"/>
                      </a:lnTo>
                      <a:lnTo>
                        <a:pt x="394" y="39"/>
                      </a:lnTo>
                      <a:lnTo>
                        <a:pt x="418" y="35"/>
                      </a:lnTo>
                      <a:lnTo>
                        <a:pt x="441" y="31"/>
                      </a:lnTo>
                      <a:lnTo>
                        <a:pt x="465" y="28"/>
                      </a:lnTo>
                      <a:lnTo>
                        <a:pt x="490" y="26"/>
                      </a:lnTo>
                      <a:lnTo>
                        <a:pt x="515" y="25"/>
                      </a:lnTo>
                      <a:lnTo>
                        <a:pt x="540" y="26"/>
                      </a:lnTo>
                      <a:lnTo>
                        <a:pt x="565" y="28"/>
                      </a:lnTo>
                      <a:lnTo>
                        <a:pt x="588" y="31"/>
                      </a:lnTo>
                      <a:lnTo>
                        <a:pt x="613" y="35"/>
                      </a:lnTo>
                      <a:lnTo>
                        <a:pt x="636" y="39"/>
                      </a:lnTo>
                      <a:lnTo>
                        <a:pt x="659" y="45"/>
                      </a:lnTo>
                      <a:lnTo>
                        <a:pt x="682" y="51"/>
                      </a:lnTo>
                      <a:lnTo>
                        <a:pt x="703" y="58"/>
                      </a:lnTo>
                      <a:lnTo>
                        <a:pt x="725" y="68"/>
                      </a:lnTo>
                      <a:lnTo>
                        <a:pt x="746" y="77"/>
                      </a:lnTo>
                      <a:lnTo>
                        <a:pt x="766" y="86"/>
                      </a:lnTo>
                      <a:lnTo>
                        <a:pt x="786" y="97"/>
                      </a:lnTo>
                      <a:lnTo>
                        <a:pt x="805" y="110"/>
                      </a:lnTo>
                      <a:lnTo>
                        <a:pt x="823" y="122"/>
                      </a:lnTo>
                      <a:lnTo>
                        <a:pt x="841" y="135"/>
                      </a:lnTo>
                      <a:lnTo>
                        <a:pt x="857" y="149"/>
                      </a:lnTo>
                      <a:lnTo>
                        <a:pt x="874" y="163"/>
                      </a:lnTo>
                      <a:lnTo>
                        <a:pt x="889" y="178"/>
                      </a:lnTo>
                      <a:lnTo>
                        <a:pt x="903" y="195"/>
                      </a:lnTo>
                      <a:lnTo>
                        <a:pt x="916" y="211"/>
                      </a:lnTo>
                      <a:lnTo>
                        <a:pt x="930" y="227"/>
                      </a:lnTo>
                      <a:lnTo>
                        <a:pt x="941" y="245"/>
                      </a:lnTo>
                      <a:lnTo>
                        <a:pt x="952" y="263"/>
                      </a:lnTo>
                      <a:lnTo>
                        <a:pt x="962" y="282"/>
                      </a:lnTo>
                      <a:lnTo>
                        <a:pt x="970" y="301"/>
                      </a:lnTo>
                      <a:lnTo>
                        <a:pt x="978" y="321"/>
                      </a:lnTo>
                      <a:lnTo>
                        <a:pt x="984" y="340"/>
                      </a:lnTo>
                      <a:lnTo>
                        <a:pt x="990" y="361"/>
                      </a:lnTo>
                      <a:lnTo>
                        <a:pt x="994" y="381"/>
                      </a:lnTo>
                      <a:lnTo>
                        <a:pt x="997" y="402"/>
                      </a:lnTo>
                      <a:lnTo>
                        <a:pt x="999" y="423"/>
                      </a:lnTo>
                      <a:lnTo>
                        <a:pt x="999" y="445"/>
                      </a:lnTo>
                      <a:close/>
                    </a:path>
                  </a:pathLst>
                </a:custGeom>
                <a:solidFill>
                  <a:srgbClr val="00AB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3" name="Freeform 8459">
                  <a:extLst>
                    <a:ext uri="{FF2B5EF4-FFF2-40B4-BE49-F238E27FC236}">
                      <a16:creationId xmlns:a16="http://schemas.microsoft.com/office/drawing/2014/main" xmlns="" id="{CCEF7504-4A39-47A1-B3A9-22BDA1ABED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5" y="1523"/>
                  <a:ext cx="166" cy="172"/>
                </a:xfrm>
                <a:custGeom>
                  <a:avLst/>
                  <a:gdLst>
                    <a:gd name="T0" fmla="*/ 988 w 998"/>
                    <a:gd name="T1" fmla="*/ 345 h 864"/>
                    <a:gd name="T2" fmla="*/ 949 w 998"/>
                    <a:gd name="T3" fmla="*/ 245 h 864"/>
                    <a:gd name="T4" fmla="*/ 884 w 998"/>
                    <a:gd name="T5" fmla="*/ 157 h 864"/>
                    <a:gd name="T6" fmla="*/ 797 w 998"/>
                    <a:gd name="T7" fmla="*/ 86 h 864"/>
                    <a:gd name="T8" fmla="*/ 693 w 998"/>
                    <a:gd name="T9" fmla="*/ 34 h 864"/>
                    <a:gd name="T10" fmla="*/ 575 w 998"/>
                    <a:gd name="T11" fmla="*/ 5 h 864"/>
                    <a:gd name="T12" fmla="*/ 448 w 998"/>
                    <a:gd name="T13" fmla="*/ 2 h 864"/>
                    <a:gd name="T14" fmla="*/ 327 w 998"/>
                    <a:gd name="T15" fmla="*/ 26 h 864"/>
                    <a:gd name="T16" fmla="*/ 220 w 998"/>
                    <a:gd name="T17" fmla="*/ 74 h 864"/>
                    <a:gd name="T18" fmla="*/ 129 w 998"/>
                    <a:gd name="T19" fmla="*/ 142 h 864"/>
                    <a:gd name="T20" fmla="*/ 60 w 998"/>
                    <a:gd name="T21" fmla="*/ 226 h 864"/>
                    <a:gd name="T22" fmla="*/ 15 w 998"/>
                    <a:gd name="T23" fmla="*/ 324 h 864"/>
                    <a:gd name="T24" fmla="*/ 0 w 998"/>
                    <a:gd name="T25" fmla="*/ 432 h 864"/>
                    <a:gd name="T26" fmla="*/ 15 w 998"/>
                    <a:gd name="T27" fmla="*/ 540 h 864"/>
                    <a:gd name="T28" fmla="*/ 60 w 998"/>
                    <a:gd name="T29" fmla="*/ 638 h 864"/>
                    <a:gd name="T30" fmla="*/ 129 w 998"/>
                    <a:gd name="T31" fmla="*/ 722 h 864"/>
                    <a:gd name="T32" fmla="*/ 220 w 998"/>
                    <a:gd name="T33" fmla="*/ 791 h 864"/>
                    <a:gd name="T34" fmla="*/ 327 w 998"/>
                    <a:gd name="T35" fmla="*/ 838 h 864"/>
                    <a:gd name="T36" fmla="*/ 448 w 998"/>
                    <a:gd name="T37" fmla="*/ 862 h 864"/>
                    <a:gd name="T38" fmla="*/ 575 w 998"/>
                    <a:gd name="T39" fmla="*/ 860 h 864"/>
                    <a:gd name="T40" fmla="*/ 693 w 998"/>
                    <a:gd name="T41" fmla="*/ 830 h 864"/>
                    <a:gd name="T42" fmla="*/ 797 w 998"/>
                    <a:gd name="T43" fmla="*/ 779 h 864"/>
                    <a:gd name="T44" fmla="*/ 884 w 998"/>
                    <a:gd name="T45" fmla="*/ 707 h 864"/>
                    <a:gd name="T46" fmla="*/ 949 w 998"/>
                    <a:gd name="T47" fmla="*/ 620 h 864"/>
                    <a:gd name="T48" fmla="*/ 988 w 998"/>
                    <a:gd name="T49" fmla="*/ 519 h 864"/>
                    <a:gd name="T50" fmla="*/ 969 w 998"/>
                    <a:gd name="T51" fmla="*/ 432 h 864"/>
                    <a:gd name="T52" fmla="*/ 954 w 998"/>
                    <a:gd name="T53" fmla="*/ 533 h 864"/>
                    <a:gd name="T54" fmla="*/ 912 w 998"/>
                    <a:gd name="T55" fmla="*/ 626 h 864"/>
                    <a:gd name="T56" fmla="*/ 847 w 998"/>
                    <a:gd name="T57" fmla="*/ 706 h 864"/>
                    <a:gd name="T58" fmla="*/ 762 w 998"/>
                    <a:gd name="T59" fmla="*/ 769 h 864"/>
                    <a:gd name="T60" fmla="*/ 660 w 998"/>
                    <a:gd name="T61" fmla="*/ 814 h 864"/>
                    <a:gd name="T62" fmla="*/ 547 w 998"/>
                    <a:gd name="T63" fmla="*/ 837 h 864"/>
                    <a:gd name="T64" fmla="*/ 428 w 998"/>
                    <a:gd name="T65" fmla="*/ 834 h 864"/>
                    <a:gd name="T66" fmla="*/ 316 w 998"/>
                    <a:gd name="T67" fmla="*/ 807 h 864"/>
                    <a:gd name="T68" fmla="*/ 218 w 998"/>
                    <a:gd name="T69" fmla="*/ 758 h 864"/>
                    <a:gd name="T70" fmla="*/ 136 w 998"/>
                    <a:gd name="T71" fmla="*/ 690 h 864"/>
                    <a:gd name="T72" fmla="*/ 76 w 998"/>
                    <a:gd name="T73" fmla="*/ 608 h 864"/>
                    <a:gd name="T74" fmla="*/ 39 w 998"/>
                    <a:gd name="T75" fmla="*/ 514 h 864"/>
                    <a:gd name="T76" fmla="*/ 30 w 998"/>
                    <a:gd name="T77" fmla="*/ 411 h 864"/>
                    <a:gd name="T78" fmla="*/ 50 w 998"/>
                    <a:gd name="T79" fmla="*/ 311 h 864"/>
                    <a:gd name="T80" fmla="*/ 97 w 998"/>
                    <a:gd name="T81" fmla="*/ 222 h 864"/>
                    <a:gd name="T82" fmla="*/ 167 w 998"/>
                    <a:gd name="T83" fmla="*/ 145 h 864"/>
                    <a:gd name="T84" fmla="*/ 256 w 998"/>
                    <a:gd name="T85" fmla="*/ 84 h 864"/>
                    <a:gd name="T86" fmla="*/ 359 w 998"/>
                    <a:gd name="T87" fmla="*/ 43 h 864"/>
                    <a:gd name="T88" fmla="*/ 475 w 998"/>
                    <a:gd name="T89" fmla="*/ 26 h 864"/>
                    <a:gd name="T90" fmla="*/ 594 w 998"/>
                    <a:gd name="T91" fmla="*/ 34 h 864"/>
                    <a:gd name="T92" fmla="*/ 703 w 998"/>
                    <a:gd name="T93" fmla="*/ 66 h 864"/>
                    <a:gd name="T94" fmla="*/ 797 w 998"/>
                    <a:gd name="T95" fmla="*/ 118 h 864"/>
                    <a:gd name="T96" fmla="*/ 876 w 998"/>
                    <a:gd name="T97" fmla="*/ 189 h 864"/>
                    <a:gd name="T98" fmla="*/ 932 w 998"/>
                    <a:gd name="T99" fmla="*/ 274 h 864"/>
                    <a:gd name="T100" fmla="*/ 963 w 998"/>
                    <a:gd name="T101" fmla="*/ 370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8" h="864">
                      <a:moveTo>
                        <a:pt x="998" y="432"/>
                      </a:moveTo>
                      <a:lnTo>
                        <a:pt x="998" y="410"/>
                      </a:lnTo>
                      <a:lnTo>
                        <a:pt x="995" y="388"/>
                      </a:lnTo>
                      <a:lnTo>
                        <a:pt x="993" y="366"/>
                      </a:lnTo>
                      <a:lnTo>
                        <a:pt x="988" y="345"/>
                      </a:lnTo>
                      <a:lnTo>
                        <a:pt x="982" y="324"/>
                      </a:lnTo>
                      <a:lnTo>
                        <a:pt x="976" y="304"/>
                      </a:lnTo>
                      <a:lnTo>
                        <a:pt x="968" y="283"/>
                      </a:lnTo>
                      <a:lnTo>
                        <a:pt x="959" y="264"/>
                      </a:lnTo>
                      <a:lnTo>
                        <a:pt x="949" y="245"/>
                      </a:lnTo>
                      <a:lnTo>
                        <a:pt x="938" y="226"/>
                      </a:lnTo>
                      <a:lnTo>
                        <a:pt x="925" y="208"/>
                      </a:lnTo>
                      <a:lnTo>
                        <a:pt x="912" y="191"/>
                      </a:lnTo>
                      <a:lnTo>
                        <a:pt x="899" y="173"/>
                      </a:lnTo>
                      <a:lnTo>
                        <a:pt x="884" y="157"/>
                      </a:lnTo>
                      <a:lnTo>
                        <a:pt x="868" y="142"/>
                      </a:lnTo>
                      <a:lnTo>
                        <a:pt x="852" y="126"/>
                      </a:lnTo>
                      <a:lnTo>
                        <a:pt x="834" y="112"/>
                      </a:lnTo>
                      <a:lnTo>
                        <a:pt x="816" y="99"/>
                      </a:lnTo>
                      <a:lnTo>
                        <a:pt x="797" y="86"/>
                      </a:lnTo>
                      <a:lnTo>
                        <a:pt x="778" y="74"/>
                      </a:lnTo>
                      <a:lnTo>
                        <a:pt x="758" y="63"/>
                      </a:lnTo>
                      <a:lnTo>
                        <a:pt x="737" y="52"/>
                      </a:lnTo>
                      <a:lnTo>
                        <a:pt x="716" y="42"/>
                      </a:lnTo>
                      <a:lnTo>
                        <a:pt x="693" y="34"/>
                      </a:lnTo>
                      <a:lnTo>
                        <a:pt x="671" y="26"/>
                      </a:lnTo>
                      <a:lnTo>
                        <a:pt x="647" y="20"/>
                      </a:lnTo>
                      <a:lnTo>
                        <a:pt x="623" y="13"/>
                      </a:lnTo>
                      <a:lnTo>
                        <a:pt x="600" y="8"/>
                      </a:lnTo>
                      <a:lnTo>
                        <a:pt x="575" y="5"/>
                      </a:lnTo>
                      <a:lnTo>
                        <a:pt x="550" y="2"/>
                      </a:lnTo>
                      <a:lnTo>
                        <a:pt x="525" y="0"/>
                      </a:lnTo>
                      <a:lnTo>
                        <a:pt x="499" y="0"/>
                      </a:lnTo>
                      <a:lnTo>
                        <a:pt x="473" y="0"/>
                      </a:lnTo>
                      <a:lnTo>
                        <a:pt x="448" y="2"/>
                      </a:lnTo>
                      <a:lnTo>
                        <a:pt x="423" y="5"/>
                      </a:lnTo>
                      <a:lnTo>
                        <a:pt x="398" y="8"/>
                      </a:lnTo>
                      <a:lnTo>
                        <a:pt x="374" y="13"/>
                      </a:lnTo>
                      <a:lnTo>
                        <a:pt x="351" y="20"/>
                      </a:lnTo>
                      <a:lnTo>
                        <a:pt x="327" y="26"/>
                      </a:lnTo>
                      <a:lnTo>
                        <a:pt x="304" y="34"/>
                      </a:lnTo>
                      <a:lnTo>
                        <a:pt x="282" y="42"/>
                      </a:lnTo>
                      <a:lnTo>
                        <a:pt x="261" y="52"/>
                      </a:lnTo>
                      <a:lnTo>
                        <a:pt x="240" y="63"/>
                      </a:lnTo>
                      <a:lnTo>
                        <a:pt x="220" y="74"/>
                      </a:lnTo>
                      <a:lnTo>
                        <a:pt x="200" y="86"/>
                      </a:lnTo>
                      <a:lnTo>
                        <a:pt x="181" y="99"/>
                      </a:lnTo>
                      <a:lnTo>
                        <a:pt x="163" y="112"/>
                      </a:lnTo>
                      <a:lnTo>
                        <a:pt x="146" y="126"/>
                      </a:lnTo>
                      <a:lnTo>
                        <a:pt x="129" y="142"/>
                      </a:lnTo>
                      <a:lnTo>
                        <a:pt x="114" y="157"/>
                      </a:lnTo>
                      <a:lnTo>
                        <a:pt x="99" y="173"/>
                      </a:lnTo>
                      <a:lnTo>
                        <a:pt x="85" y="191"/>
                      </a:lnTo>
                      <a:lnTo>
                        <a:pt x="72" y="208"/>
                      </a:lnTo>
                      <a:lnTo>
                        <a:pt x="60" y="226"/>
                      </a:lnTo>
                      <a:lnTo>
                        <a:pt x="48" y="245"/>
                      </a:lnTo>
                      <a:lnTo>
                        <a:pt x="39" y="264"/>
                      </a:lnTo>
                      <a:lnTo>
                        <a:pt x="30" y="283"/>
                      </a:lnTo>
                      <a:lnTo>
                        <a:pt x="22" y="304"/>
                      </a:lnTo>
                      <a:lnTo>
                        <a:pt x="15" y="324"/>
                      </a:lnTo>
                      <a:lnTo>
                        <a:pt x="9" y="345"/>
                      </a:lnTo>
                      <a:lnTo>
                        <a:pt x="6" y="366"/>
                      </a:lnTo>
                      <a:lnTo>
                        <a:pt x="2" y="388"/>
                      </a:lnTo>
                      <a:lnTo>
                        <a:pt x="0" y="410"/>
                      </a:lnTo>
                      <a:lnTo>
                        <a:pt x="0" y="432"/>
                      </a:lnTo>
                      <a:lnTo>
                        <a:pt x="0" y="454"/>
                      </a:lnTo>
                      <a:lnTo>
                        <a:pt x="2" y="476"/>
                      </a:lnTo>
                      <a:lnTo>
                        <a:pt x="6" y="498"/>
                      </a:lnTo>
                      <a:lnTo>
                        <a:pt x="9" y="519"/>
                      </a:lnTo>
                      <a:lnTo>
                        <a:pt x="15" y="540"/>
                      </a:lnTo>
                      <a:lnTo>
                        <a:pt x="22" y="560"/>
                      </a:lnTo>
                      <a:lnTo>
                        <a:pt x="30" y="581"/>
                      </a:lnTo>
                      <a:lnTo>
                        <a:pt x="39" y="600"/>
                      </a:lnTo>
                      <a:lnTo>
                        <a:pt x="48" y="620"/>
                      </a:lnTo>
                      <a:lnTo>
                        <a:pt x="60" y="638"/>
                      </a:lnTo>
                      <a:lnTo>
                        <a:pt x="72" y="657"/>
                      </a:lnTo>
                      <a:lnTo>
                        <a:pt x="85" y="674"/>
                      </a:lnTo>
                      <a:lnTo>
                        <a:pt x="99" y="690"/>
                      </a:lnTo>
                      <a:lnTo>
                        <a:pt x="114" y="707"/>
                      </a:lnTo>
                      <a:lnTo>
                        <a:pt x="129" y="722"/>
                      </a:lnTo>
                      <a:lnTo>
                        <a:pt x="146" y="738"/>
                      </a:lnTo>
                      <a:lnTo>
                        <a:pt x="163" y="752"/>
                      </a:lnTo>
                      <a:lnTo>
                        <a:pt x="181" y="765"/>
                      </a:lnTo>
                      <a:lnTo>
                        <a:pt x="200" y="779"/>
                      </a:lnTo>
                      <a:lnTo>
                        <a:pt x="220" y="791"/>
                      </a:lnTo>
                      <a:lnTo>
                        <a:pt x="240" y="801"/>
                      </a:lnTo>
                      <a:lnTo>
                        <a:pt x="261" y="812"/>
                      </a:lnTo>
                      <a:lnTo>
                        <a:pt x="282" y="822"/>
                      </a:lnTo>
                      <a:lnTo>
                        <a:pt x="304" y="830"/>
                      </a:lnTo>
                      <a:lnTo>
                        <a:pt x="327" y="838"/>
                      </a:lnTo>
                      <a:lnTo>
                        <a:pt x="351" y="845"/>
                      </a:lnTo>
                      <a:lnTo>
                        <a:pt x="374" y="850"/>
                      </a:lnTo>
                      <a:lnTo>
                        <a:pt x="398" y="855"/>
                      </a:lnTo>
                      <a:lnTo>
                        <a:pt x="423" y="860"/>
                      </a:lnTo>
                      <a:lnTo>
                        <a:pt x="448" y="862"/>
                      </a:lnTo>
                      <a:lnTo>
                        <a:pt x="473" y="864"/>
                      </a:lnTo>
                      <a:lnTo>
                        <a:pt x="499" y="864"/>
                      </a:lnTo>
                      <a:lnTo>
                        <a:pt x="525" y="864"/>
                      </a:lnTo>
                      <a:lnTo>
                        <a:pt x="550" y="862"/>
                      </a:lnTo>
                      <a:lnTo>
                        <a:pt x="575" y="860"/>
                      </a:lnTo>
                      <a:lnTo>
                        <a:pt x="600" y="855"/>
                      </a:lnTo>
                      <a:lnTo>
                        <a:pt x="623" y="850"/>
                      </a:lnTo>
                      <a:lnTo>
                        <a:pt x="647" y="845"/>
                      </a:lnTo>
                      <a:lnTo>
                        <a:pt x="671" y="838"/>
                      </a:lnTo>
                      <a:lnTo>
                        <a:pt x="693" y="830"/>
                      </a:lnTo>
                      <a:lnTo>
                        <a:pt x="716" y="822"/>
                      </a:lnTo>
                      <a:lnTo>
                        <a:pt x="737" y="812"/>
                      </a:lnTo>
                      <a:lnTo>
                        <a:pt x="758" y="801"/>
                      </a:lnTo>
                      <a:lnTo>
                        <a:pt x="778" y="791"/>
                      </a:lnTo>
                      <a:lnTo>
                        <a:pt x="797" y="779"/>
                      </a:lnTo>
                      <a:lnTo>
                        <a:pt x="816" y="765"/>
                      </a:lnTo>
                      <a:lnTo>
                        <a:pt x="834" y="752"/>
                      </a:lnTo>
                      <a:lnTo>
                        <a:pt x="852" y="738"/>
                      </a:lnTo>
                      <a:lnTo>
                        <a:pt x="868" y="722"/>
                      </a:lnTo>
                      <a:lnTo>
                        <a:pt x="884" y="707"/>
                      </a:lnTo>
                      <a:lnTo>
                        <a:pt x="899" y="690"/>
                      </a:lnTo>
                      <a:lnTo>
                        <a:pt x="912" y="674"/>
                      </a:lnTo>
                      <a:lnTo>
                        <a:pt x="925" y="657"/>
                      </a:lnTo>
                      <a:lnTo>
                        <a:pt x="938" y="638"/>
                      </a:lnTo>
                      <a:lnTo>
                        <a:pt x="949" y="620"/>
                      </a:lnTo>
                      <a:lnTo>
                        <a:pt x="959" y="600"/>
                      </a:lnTo>
                      <a:lnTo>
                        <a:pt x="968" y="581"/>
                      </a:lnTo>
                      <a:lnTo>
                        <a:pt x="976" y="560"/>
                      </a:lnTo>
                      <a:lnTo>
                        <a:pt x="982" y="540"/>
                      </a:lnTo>
                      <a:lnTo>
                        <a:pt x="988" y="519"/>
                      </a:lnTo>
                      <a:lnTo>
                        <a:pt x="993" y="498"/>
                      </a:lnTo>
                      <a:lnTo>
                        <a:pt x="995" y="476"/>
                      </a:lnTo>
                      <a:lnTo>
                        <a:pt x="998" y="454"/>
                      </a:lnTo>
                      <a:lnTo>
                        <a:pt x="998" y="432"/>
                      </a:lnTo>
                      <a:close/>
                      <a:moveTo>
                        <a:pt x="969" y="432"/>
                      </a:moveTo>
                      <a:lnTo>
                        <a:pt x="968" y="453"/>
                      </a:lnTo>
                      <a:lnTo>
                        <a:pt x="967" y="474"/>
                      </a:lnTo>
                      <a:lnTo>
                        <a:pt x="963" y="494"/>
                      </a:lnTo>
                      <a:lnTo>
                        <a:pt x="960" y="514"/>
                      </a:lnTo>
                      <a:lnTo>
                        <a:pt x="954" y="533"/>
                      </a:lnTo>
                      <a:lnTo>
                        <a:pt x="948" y="553"/>
                      </a:lnTo>
                      <a:lnTo>
                        <a:pt x="941" y="572"/>
                      </a:lnTo>
                      <a:lnTo>
                        <a:pt x="932" y="591"/>
                      </a:lnTo>
                      <a:lnTo>
                        <a:pt x="923" y="608"/>
                      </a:lnTo>
                      <a:lnTo>
                        <a:pt x="912" y="626"/>
                      </a:lnTo>
                      <a:lnTo>
                        <a:pt x="900" y="643"/>
                      </a:lnTo>
                      <a:lnTo>
                        <a:pt x="889" y="660"/>
                      </a:lnTo>
                      <a:lnTo>
                        <a:pt x="876" y="675"/>
                      </a:lnTo>
                      <a:lnTo>
                        <a:pt x="861" y="690"/>
                      </a:lnTo>
                      <a:lnTo>
                        <a:pt x="847" y="706"/>
                      </a:lnTo>
                      <a:lnTo>
                        <a:pt x="832" y="720"/>
                      </a:lnTo>
                      <a:lnTo>
                        <a:pt x="815" y="733"/>
                      </a:lnTo>
                      <a:lnTo>
                        <a:pt x="797" y="746"/>
                      </a:lnTo>
                      <a:lnTo>
                        <a:pt x="780" y="758"/>
                      </a:lnTo>
                      <a:lnTo>
                        <a:pt x="762" y="769"/>
                      </a:lnTo>
                      <a:lnTo>
                        <a:pt x="743" y="780"/>
                      </a:lnTo>
                      <a:lnTo>
                        <a:pt x="723" y="790"/>
                      </a:lnTo>
                      <a:lnTo>
                        <a:pt x="703" y="799"/>
                      </a:lnTo>
                      <a:lnTo>
                        <a:pt x="681" y="807"/>
                      </a:lnTo>
                      <a:lnTo>
                        <a:pt x="660" y="814"/>
                      </a:lnTo>
                      <a:lnTo>
                        <a:pt x="639" y="821"/>
                      </a:lnTo>
                      <a:lnTo>
                        <a:pt x="616" y="826"/>
                      </a:lnTo>
                      <a:lnTo>
                        <a:pt x="594" y="831"/>
                      </a:lnTo>
                      <a:lnTo>
                        <a:pt x="571" y="834"/>
                      </a:lnTo>
                      <a:lnTo>
                        <a:pt x="547" y="837"/>
                      </a:lnTo>
                      <a:lnTo>
                        <a:pt x="524" y="838"/>
                      </a:lnTo>
                      <a:lnTo>
                        <a:pt x="499" y="839"/>
                      </a:lnTo>
                      <a:lnTo>
                        <a:pt x="475" y="838"/>
                      </a:lnTo>
                      <a:lnTo>
                        <a:pt x="451" y="837"/>
                      </a:lnTo>
                      <a:lnTo>
                        <a:pt x="428" y="834"/>
                      </a:lnTo>
                      <a:lnTo>
                        <a:pt x="404" y="831"/>
                      </a:lnTo>
                      <a:lnTo>
                        <a:pt x="381" y="826"/>
                      </a:lnTo>
                      <a:lnTo>
                        <a:pt x="359" y="821"/>
                      </a:lnTo>
                      <a:lnTo>
                        <a:pt x="338" y="814"/>
                      </a:lnTo>
                      <a:lnTo>
                        <a:pt x="316" y="807"/>
                      </a:lnTo>
                      <a:lnTo>
                        <a:pt x="295" y="799"/>
                      </a:lnTo>
                      <a:lnTo>
                        <a:pt x="275" y="790"/>
                      </a:lnTo>
                      <a:lnTo>
                        <a:pt x="256" y="780"/>
                      </a:lnTo>
                      <a:lnTo>
                        <a:pt x="236" y="769"/>
                      </a:lnTo>
                      <a:lnTo>
                        <a:pt x="218" y="758"/>
                      </a:lnTo>
                      <a:lnTo>
                        <a:pt x="200" y="746"/>
                      </a:lnTo>
                      <a:lnTo>
                        <a:pt x="184" y="733"/>
                      </a:lnTo>
                      <a:lnTo>
                        <a:pt x="167" y="720"/>
                      </a:lnTo>
                      <a:lnTo>
                        <a:pt x="152" y="706"/>
                      </a:lnTo>
                      <a:lnTo>
                        <a:pt x="136" y="690"/>
                      </a:lnTo>
                      <a:lnTo>
                        <a:pt x="122" y="675"/>
                      </a:lnTo>
                      <a:lnTo>
                        <a:pt x="109" y="660"/>
                      </a:lnTo>
                      <a:lnTo>
                        <a:pt x="97" y="643"/>
                      </a:lnTo>
                      <a:lnTo>
                        <a:pt x="85" y="626"/>
                      </a:lnTo>
                      <a:lnTo>
                        <a:pt x="76" y="608"/>
                      </a:lnTo>
                      <a:lnTo>
                        <a:pt x="66" y="591"/>
                      </a:lnTo>
                      <a:lnTo>
                        <a:pt x="58" y="572"/>
                      </a:lnTo>
                      <a:lnTo>
                        <a:pt x="50" y="553"/>
                      </a:lnTo>
                      <a:lnTo>
                        <a:pt x="44" y="533"/>
                      </a:lnTo>
                      <a:lnTo>
                        <a:pt x="39" y="514"/>
                      </a:lnTo>
                      <a:lnTo>
                        <a:pt x="34" y="494"/>
                      </a:lnTo>
                      <a:lnTo>
                        <a:pt x="32" y="474"/>
                      </a:lnTo>
                      <a:lnTo>
                        <a:pt x="30" y="453"/>
                      </a:lnTo>
                      <a:lnTo>
                        <a:pt x="30" y="432"/>
                      </a:lnTo>
                      <a:lnTo>
                        <a:pt x="30" y="411"/>
                      </a:lnTo>
                      <a:lnTo>
                        <a:pt x="32" y="391"/>
                      </a:lnTo>
                      <a:lnTo>
                        <a:pt x="34" y="370"/>
                      </a:lnTo>
                      <a:lnTo>
                        <a:pt x="39" y="350"/>
                      </a:lnTo>
                      <a:lnTo>
                        <a:pt x="44" y="330"/>
                      </a:lnTo>
                      <a:lnTo>
                        <a:pt x="50" y="311"/>
                      </a:lnTo>
                      <a:lnTo>
                        <a:pt x="58" y="292"/>
                      </a:lnTo>
                      <a:lnTo>
                        <a:pt x="66" y="274"/>
                      </a:lnTo>
                      <a:lnTo>
                        <a:pt x="76" y="256"/>
                      </a:lnTo>
                      <a:lnTo>
                        <a:pt x="85" y="238"/>
                      </a:lnTo>
                      <a:lnTo>
                        <a:pt x="97" y="222"/>
                      </a:lnTo>
                      <a:lnTo>
                        <a:pt x="109" y="205"/>
                      </a:lnTo>
                      <a:lnTo>
                        <a:pt x="122" y="189"/>
                      </a:lnTo>
                      <a:lnTo>
                        <a:pt x="136" y="173"/>
                      </a:lnTo>
                      <a:lnTo>
                        <a:pt x="152" y="159"/>
                      </a:lnTo>
                      <a:lnTo>
                        <a:pt x="167" y="145"/>
                      </a:lnTo>
                      <a:lnTo>
                        <a:pt x="184" y="131"/>
                      </a:lnTo>
                      <a:lnTo>
                        <a:pt x="200" y="118"/>
                      </a:lnTo>
                      <a:lnTo>
                        <a:pt x="218" y="106"/>
                      </a:lnTo>
                      <a:lnTo>
                        <a:pt x="236" y="95"/>
                      </a:lnTo>
                      <a:lnTo>
                        <a:pt x="256" y="84"/>
                      </a:lnTo>
                      <a:lnTo>
                        <a:pt x="275" y="75"/>
                      </a:lnTo>
                      <a:lnTo>
                        <a:pt x="295" y="66"/>
                      </a:lnTo>
                      <a:lnTo>
                        <a:pt x="316" y="58"/>
                      </a:lnTo>
                      <a:lnTo>
                        <a:pt x="338" y="50"/>
                      </a:lnTo>
                      <a:lnTo>
                        <a:pt x="359" y="43"/>
                      </a:lnTo>
                      <a:lnTo>
                        <a:pt x="381" y="38"/>
                      </a:lnTo>
                      <a:lnTo>
                        <a:pt x="404" y="34"/>
                      </a:lnTo>
                      <a:lnTo>
                        <a:pt x="428" y="30"/>
                      </a:lnTo>
                      <a:lnTo>
                        <a:pt x="451" y="28"/>
                      </a:lnTo>
                      <a:lnTo>
                        <a:pt x="475" y="26"/>
                      </a:lnTo>
                      <a:lnTo>
                        <a:pt x="499" y="26"/>
                      </a:lnTo>
                      <a:lnTo>
                        <a:pt x="524" y="26"/>
                      </a:lnTo>
                      <a:lnTo>
                        <a:pt x="547" y="28"/>
                      </a:lnTo>
                      <a:lnTo>
                        <a:pt x="571" y="30"/>
                      </a:lnTo>
                      <a:lnTo>
                        <a:pt x="594" y="34"/>
                      </a:lnTo>
                      <a:lnTo>
                        <a:pt x="616" y="38"/>
                      </a:lnTo>
                      <a:lnTo>
                        <a:pt x="639" y="43"/>
                      </a:lnTo>
                      <a:lnTo>
                        <a:pt x="660" y="50"/>
                      </a:lnTo>
                      <a:lnTo>
                        <a:pt x="681" y="58"/>
                      </a:lnTo>
                      <a:lnTo>
                        <a:pt x="703" y="66"/>
                      </a:lnTo>
                      <a:lnTo>
                        <a:pt x="723" y="75"/>
                      </a:lnTo>
                      <a:lnTo>
                        <a:pt x="743" y="84"/>
                      </a:lnTo>
                      <a:lnTo>
                        <a:pt x="762" y="95"/>
                      </a:lnTo>
                      <a:lnTo>
                        <a:pt x="780" y="106"/>
                      </a:lnTo>
                      <a:lnTo>
                        <a:pt x="797" y="118"/>
                      </a:lnTo>
                      <a:lnTo>
                        <a:pt x="815" y="131"/>
                      </a:lnTo>
                      <a:lnTo>
                        <a:pt x="832" y="145"/>
                      </a:lnTo>
                      <a:lnTo>
                        <a:pt x="847" y="159"/>
                      </a:lnTo>
                      <a:lnTo>
                        <a:pt x="861" y="173"/>
                      </a:lnTo>
                      <a:lnTo>
                        <a:pt x="876" y="189"/>
                      </a:lnTo>
                      <a:lnTo>
                        <a:pt x="889" y="205"/>
                      </a:lnTo>
                      <a:lnTo>
                        <a:pt x="900" y="222"/>
                      </a:lnTo>
                      <a:lnTo>
                        <a:pt x="912" y="238"/>
                      </a:lnTo>
                      <a:lnTo>
                        <a:pt x="923" y="256"/>
                      </a:lnTo>
                      <a:lnTo>
                        <a:pt x="932" y="274"/>
                      </a:lnTo>
                      <a:lnTo>
                        <a:pt x="941" y="292"/>
                      </a:lnTo>
                      <a:lnTo>
                        <a:pt x="948" y="311"/>
                      </a:lnTo>
                      <a:lnTo>
                        <a:pt x="954" y="330"/>
                      </a:lnTo>
                      <a:lnTo>
                        <a:pt x="960" y="350"/>
                      </a:lnTo>
                      <a:lnTo>
                        <a:pt x="963" y="370"/>
                      </a:lnTo>
                      <a:lnTo>
                        <a:pt x="967" y="391"/>
                      </a:lnTo>
                      <a:lnTo>
                        <a:pt x="968" y="411"/>
                      </a:lnTo>
                      <a:lnTo>
                        <a:pt x="969" y="432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4" name="Freeform 8460">
                  <a:extLst>
                    <a:ext uri="{FF2B5EF4-FFF2-40B4-BE49-F238E27FC236}">
                      <a16:creationId xmlns:a16="http://schemas.microsoft.com/office/drawing/2014/main" xmlns="" id="{A6B3D3C1-1EE8-4382-BB3D-512A689237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7" y="1525"/>
                  <a:ext cx="162" cy="168"/>
                </a:xfrm>
                <a:custGeom>
                  <a:avLst/>
                  <a:gdLst>
                    <a:gd name="T0" fmla="*/ 960 w 969"/>
                    <a:gd name="T1" fmla="*/ 336 h 839"/>
                    <a:gd name="T2" fmla="*/ 922 w 969"/>
                    <a:gd name="T3" fmla="*/ 238 h 839"/>
                    <a:gd name="T4" fmla="*/ 859 w 969"/>
                    <a:gd name="T5" fmla="*/ 153 h 839"/>
                    <a:gd name="T6" fmla="*/ 775 w 969"/>
                    <a:gd name="T7" fmla="*/ 85 h 839"/>
                    <a:gd name="T8" fmla="*/ 673 w 969"/>
                    <a:gd name="T9" fmla="*/ 33 h 839"/>
                    <a:gd name="T10" fmla="*/ 558 w 969"/>
                    <a:gd name="T11" fmla="*/ 6 h 839"/>
                    <a:gd name="T12" fmla="*/ 435 w 969"/>
                    <a:gd name="T13" fmla="*/ 3 h 839"/>
                    <a:gd name="T14" fmla="*/ 319 w 969"/>
                    <a:gd name="T15" fmla="*/ 26 h 839"/>
                    <a:gd name="T16" fmla="*/ 215 w 969"/>
                    <a:gd name="T17" fmla="*/ 72 h 839"/>
                    <a:gd name="T18" fmla="*/ 126 w 969"/>
                    <a:gd name="T19" fmla="*/ 138 h 839"/>
                    <a:gd name="T20" fmla="*/ 59 w 969"/>
                    <a:gd name="T21" fmla="*/ 220 h 839"/>
                    <a:gd name="T22" fmla="*/ 16 w 969"/>
                    <a:gd name="T23" fmla="*/ 315 h 839"/>
                    <a:gd name="T24" fmla="*/ 0 w 969"/>
                    <a:gd name="T25" fmla="*/ 420 h 839"/>
                    <a:gd name="T26" fmla="*/ 16 w 969"/>
                    <a:gd name="T27" fmla="*/ 525 h 839"/>
                    <a:gd name="T28" fmla="*/ 59 w 969"/>
                    <a:gd name="T29" fmla="*/ 620 h 839"/>
                    <a:gd name="T30" fmla="*/ 126 w 969"/>
                    <a:gd name="T31" fmla="*/ 702 h 839"/>
                    <a:gd name="T32" fmla="*/ 215 w 969"/>
                    <a:gd name="T33" fmla="*/ 768 h 839"/>
                    <a:gd name="T34" fmla="*/ 319 w 969"/>
                    <a:gd name="T35" fmla="*/ 814 h 839"/>
                    <a:gd name="T36" fmla="*/ 435 w 969"/>
                    <a:gd name="T37" fmla="*/ 837 h 839"/>
                    <a:gd name="T38" fmla="*/ 558 w 969"/>
                    <a:gd name="T39" fmla="*/ 834 h 839"/>
                    <a:gd name="T40" fmla="*/ 673 w 969"/>
                    <a:gd name="T41" fmla="*/ 807 h 839"/>
                    <a:gd name="T42" fmla="*/ 775 w 969"/>
                    <a:gd name="T43" fmla="*/ 756 h 839"/>
                    <a:gd name="T44" fmla="*/ 859 w 969"/>
                    <a:gd name="T45" fmla="*/ 687 h 839"/>
                    <a:gd name="T46" fmla="*/ 922 w 969"/>
                    <a:gd name="T47" fmla="*/ 601 h 839"/>
                    <a:gd name="T48" fmla="*/ 960 w 969"/>
                    <a:gd name="T49" fmla="*/ 505 h 839"/>
                    <a:gd name="T50" fmla="*/ 940 w 969"/>
                    <a:gd name="T51" fmla="*/ 420 h 839"/>
                    <a:gd name="T52" fmla="*/ 926 w 969"/>
                    <a:gd name="T53" fmla="*/ 518 h 839"/>
                    <a:gd name="T54" fmla="*/ 885 w 969"/>
                    <a:gd name="T55" fmla="*/ 608 h 839"/>
                    <a:gd name="T56" fmla="*/ 821 w 969"/>
                    <a:gd name="T57" fmla="*/ 685 h 839"/>
                    <a:gd name="T58" fmla="*/ 740 w 969"/>
                    <a:gd name="T59" fmla="*/ 747 h 839"/>
                    <a:gd name="T60" fmla="*/ 641 w 969"/>
                    <a:gd name="T61" fmla="*/ 790 h 839"/>
                    <a:gd name="T62" fmla="*/ 531 w 969"/>
                    <a:gd name="T63" fmla="*/ 812 h 839"/>
                    <a:gd name="T64" fmla="*/ 416 w 969"/>
                    <a:gd name="T65" fmla="*/ 810 h 839"/>
                    <a:gd name="T66" fmla="*/ 308 w 969"/>
                    <a:gd name="T67" fmla="*/ 783 h 839"/>
                    <a:gd name="T68" fmla="*/ 212 w 969"/>
                    <a:gd name="T69" fmla="*/ 736 h 839"/>
                    <a:gd name="T70" fmla="*/ 134 w 969"/>
                    <a:gd name="T71" fmla="*/ 671 h 839"/>
                    <a:gd name="T72" fmla="*/ 75 w 969"/>
                    <a:gd name="T73" fmla="*/ 591 h 839"/>
                    <a:gd name="T74" fmla="*/ 39 w 969"/>
                    <a:gd name="T75" fmla="*/ 500 h 839"/>
                    <a:gd name="T76" fmla="*/ 30 w 969"/>
                    <a:gd name="T77" fmla="*/ 399 h 839"/>
                    <a:gd name="T78" fmla="*/ 50 w 969"/>
                    <a:gd name="T79" fmla="*/ 303 h 839"/>
                    <a:gd name="T80" fmla="*/ 96 w 969"/>
                    <a:gd name="T81" fmla="*/ 216 h 839"/>
                    <a:gd name="T82" fmla="*/ 164 w 969"/>
                    <a:gd name="T83" fmla="*/ 142 h 839"/>
                    <a:gd name="T84" fmla="*/ 249 w 969"/>
                    <a:gd name="T85" fmla="*/ 84 h 839"/>
                    <a:gd name="T86" fmla="*/ 350 w 969"/>
                    <a:gd name="T87" fmla="*/ 44 h 839"/>
                    <a:gd name="T88" fmla="*/ 461 w 969"/>
                    <a:gd name="T89" fmla="*/ 27 h 839"/>
                    <a:gd name="T90" fmla="*/ 577 w 969"/>
                    <a:gd name="T91" fmla="*/ 34 h 839"/>
                    <a:gd name="T92" fmla="*/ 683 w 969"/>
                    <a:gd name="T93" fmla="*/ 65 h 839"/>
                    <a:gd name="T94" fmla="*/ 774 w 969"/>
                    <a:gd name="T95" fmla="*/ 116 h 839"/>
                    <a:gd name="T96" fmla="*/ 850 w 969"/>
                    <a:gd name="T97" fmla="*/ 184 h 839"/>
                    <a:gd name="T98" fmla="*/ 904 w 969"/>
                    <a:gd name="T99" fmla="*/ 267 h 839"/>
                    <a:gd name="T100" fmla="*/ 935 w 969"/>
                    <a:gd name="T101" fmla="*/ 360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9" h="839">
                      <a:moveTo>
                        <a:pt x="969" y="420"/>
                      </a:moveTo>
                      <a:lnTo>
                        <a:pt x="969" y="398"/>
                      </a:lnTo>
                      <a:lnTo>
                        <a:pt x="967" y="377"/>
                      </a:lnTo>
                      <a:lnTo>
                        <a:pt x="964" y="356"/>
                      </a:lnTo>
                      <a:lnTo>
                        <a:pt x="960" y="336"/>
                      </a:lnTo>
                      <a:lnTo>
                        <a:pt x="954" y="315"/>
                      </a:lnTo>
                      <a:lnTo>
                        <a:pt x="948" y="296"/>
                      </a:lnTo>
                      <a:lnTo>
                        <a:pt x="940" y="276"/>
                      </a:lnTo>
                      <a:lnTo>
                        <a:pt x="932" y="257"/>
                      </a:lnTo>
                      <a:lnTo>
                        <a:pt x="922" y="238"/>
                      </a:lnTo>
                      <a:lnTo>
                        <a:pt x="911" y="220"/>
                      </a:lnTo>
                      <a:lnTo>
                        <a:pt x="900" y="202"/>
                      </a:lnTo>
                      <a:lnTo>
                        <a:pt x="886" y="186"/>
                      </a:lnTo>
                      <a:lnTo>
                        <a:pt x="873" y="170"/>
                      </a:lnTo>
                      <a:lnTo>
                        <a:pt x="859" y="153"/>
                      </a:lnTo>
                      <a:lnTo>
                        <a:pt x="844" y="138"/>
                      </a:lnTo>
                      <a:lnTo>
                        <a:pt x="827" y="124"/>
                      </a:lnTo>
                      <a:lnTo>
                        <a:pt x="811" y="110"/>
                      </a:lnTo>
                      <a:lnTo>
                        <a:pt x="793" y="97"/>
                      </a:lnTo>
                      <a:lnTo>
                        <a:pt x="775" y="85"/>
                      </a:lnTo>
                      <a:lnTo>
                        <a:pt x="756" y="72"/>
                      </a:lnTo>
                      <a:lnTo>
                        <a:pt x="736" y="61"/>
                      </a:lnTo>
                      <a:lnTo>
                        <a:pt x="716" y="52"/>
                      </a:lnTo>
                      <a:lnTo>
                        <a:pt x="695" y="43"/>
                      </a:lnTo>
                      <a:lnTo>
                        <a:pt x="673" y="33"/>
                      </a:lnTo>
                      <a:lnTo>
                        <a:pt x="652" y="26"/>
                      </a:lnTo>
                      <a:lnTo>
                        <a:pt x="629" y="20"/>
                      </a:lnTo>
                      <a:lnTo>
                        <a:pt x="606" y="14"/>
                      </a:lnTo>
                      <a:lnTo>
                        <a:pt x="583" y="10"/>
                      </a:lnTo>
                      <a:lnTo>
                        <a:pt x="558" y="6"/>
                      </a:lnTo>
                      <a:lnTo>
                        <a:pt x="535" y="3"/>
                      </a:lnTo>
                      <a:lnTo>
                        <a:pt x="510" y="1"/>
                      </a:lnTo>
                      <a:lnTo>
                        <a:pt x="485" y="0"/>
                      </a:lnTo>
                      <a:lnTo>
                        <a:pt x="460" y="1"/>
                      </a:lnTo>
                      <a:lnTo>
                        <a:pt x="435" y="3"/>
                      </a:lnTo>
                      <a:lnTo>
                        <a:pt x="411" y="6"/>
                      </a:lnTo>
                      <a:lnTo>
                        <a:pt x="388" y="10"/>
                      </a:lnTo>
                      <a:lnTo>
                        <a:pt x="364" y="14"/>
                      </a:lnTo>
                      <a:lnTo>
                        <a:pt x="341" y="20"/>
                      </a:lnTo>
                      <a:lnTo>
                        <a:pt x="319" y="26"/>
                      </a:lnTo>
                      <a:lnTo>
                        <a:pt x="296" y="33"/>
                      </a:lnTo>
                      <a:lnTo>
                        <a:pt x="275" y="43"/>
                      </a:lnTo>
                      <a:lnTo>
                        <a:pt x="254" y="52"/>
                      </a:lnTo>
                      <a:lnTo>
                        <a:pt x="234" y="61"/>
                      </a:lnTo>
                      <a:lnTo>
                        <a:pt x="215" y="72"/>
                      </a:lnTo>
                      <a:lnTo>
                        <a:pt x="194" y="85"/>
                      </a:lnTo>
                      <a:lnTo>
                        <a:pt x="177" y="97"/>
                      </a:lnTo>
                      <a:lnTo>
                        <a:pt x="159" y="110"/>
                      </a:lnTo>
                      <a:lnTo>
                        <a:pt x="142" y="124"/>
                      </a:lnTo>
                      <a:lnTo>
                        <a:pt x="126" y="138"/>
                      </a:lnTo>
                      <a:lnTo>
                        <a:pt x="112" y="153"/>
                      </a:lnTo>
                      <a:lnTo>
                        <a:pt x="96" y="170"/>
                      </a:lnTo>
                      <a:lnTo>
                        <a:pt x="83" y="186"/>
                      </a:lnTo>
                      <a:lnTo>
                        <a:pt x="70" y="202"/>
                      </a:lnTo>
                      <a:lnTo>
                        <a:pt x="59" y="220"/>
                      </a:lnTo>
                      <a:lnTo>
                        <a:pt x="49" y="238"/>
                      </a:lnTo>
                      <a:lnTo>
                        <a:pt x="38" y="257"/>
                      </a:lnTo>
                      <a:lnTo>
                        <a:pt x="30" y="276"/>
                      </a:lnTo>
                      <a:lnTo>
                        <a:pt x="23" y="296"/>
                      </a:lnTo>
                      <a:lnTo>
                        <a:pt x="16" y="315"/>
                      </a:lnTo>
                      <a:lnTo>
                        <a:pt x="11" y="336"/>
                      </a:lnTo>
                      <a:lnTo>
                        <a:pt x="6" y="356"/>
                      </a:lnTo>
                      <a:lnTo>
                        <a:pt x="2" y="377"/>
                      </a:lnTo>
                      <a:lnTo>
                        <a:pt x="1" y="398"/>
                      </a:lnTo>
                      <a:lnTo>
                        <a:pt x="0" y="420"/>
                      </a:lnTo>
                      <a:lnTo>
                        <a:pt x="1" y="441"/>
                      </a:lnTo>
                      <a:lnTo>
                        <a:pt x="2" y="463"/>
                      </a:lnTo>
                      <a:lnTo>
                        <a:pt x="6" y="484"/>
                      </a:lnTo>
                      <a:lnTo>
                        <a:pt x="11" y="505"/>
                      </a:lnTo>
                      <a:lnTo>
                        <a:pt x="16" y="525"/>
                      </a:lnTo>
                      <a:lnTo>
                        <a:pt x="23" y="545"/>
                      </a:lnTo>
                      <a:lnTo>
                        <a:pt x="30" y="565"/>
                      </a:lnTo>
                      <a:lnTo>
                        <a:pt x="38" y="583"/>
                      </a:lnTo>
                      <a:lnTo>
                        <a:pt x="49" y="601"/>
                      </a:lnTo>
                      <a:lnTo>
                        <a:pt x="59" y="620"/>
                      </a:lnTo>
                      <a:lnTo>
                        <a:pt x="70" y="637"/>
                      </a:lnTo>
                      <a:lnTo>
                        <a:pt x="83" y="655"/>
                      </a:lnTo>
                      <a:lnTo>
                        <a:pt x="96" y="671"/>
                      </a:lnTo>
                      <a:lnTo>
                        <a:pt x="112" y="687"/>
                      </a:lnTo>
                      <a:lnTo>
                        <a:pt x="126" y="702"/>
                      </a:lnTo>
                      <a:lnTo>
                        <a:pt x="142" y="716"/>
                      </a:lnTo>
                      <a:lnTo>
                        <a:pt x="159" y="731"/>
                      </a:lnTo>
                      <a:lnTo>
                        <a:pt x="177" y="744"/>
                      </a:lnTo>
                      <a:lnTo>
                        <a:pt x="194" y="756"/>
                      </a:lnTo>
                      <a:lnTo>
                        <a:pt x="215" y="768"/>
                      </a:lnTo>
                      <a:lnTo>
                        <a:pt x="234" y="779"/>
                      </a:lnTo>
                      <a:lnTo>
                        <a:pt x="254" y="789"/>
                      </a:lnTo>
                      <a:lnTo>
                        <a:pt x="275" y="798"/>
                      </a:lnTo>
                      <a:lnTo>
                        <a:pt x="296" y="807"/>
                      </a:lnTo>
                      <a:lnTo>
                        <a:pt x="319" y="814"/>
                      </a:lnTo>
                      <a:lnTo>
                        <a:pt x="341" y="821"/>
                      </a:lnTo>
                      <a:lnTo>
                        <a:pt x="364" y="826"/>
                      </a:lnTo>
                      <a:lnTo>
                        <a:pt x="388" y="831"/>
                      </a:lnTo>
                      <a:lnTo>
                        <a:pt x="411" y="834"/>
                      </a:lnTo>
                      <a:lnTo>
                        <a:pt x="435" y="837"/>
                      </a:lnTo>
                      <a:lnTo>
                        <a:pt x="460" y="839"/>
                      </a:lnTo>
                      <a:lnTo>
                        <a:pt x="485" y="839"/>
                      </a:lnTo>
                      <a:lnTo>
                        <a:pt x="510" y="839"/>
                      </a:lnTo>
                      <a:lnTo>
                        <a:pt x="535" y="837"/>
                      </a:lnTo>
                      <a:lnTo>
                        <a:pt x="558" y="834"/>
                      </a:lnTo>
                      <a:lnTo>
                        <a:pt x="583" y="831"/>
                      </a:lnTo>
                      <a:lnTo>
                        <a:pt x="606" y="826"/>
                      </a:lnTo>
                      <a:lnTo>
                        <a:pt x="629" y="821"/>
                      </a:lnTo>
                      <a:lnTo>
                        <a:pt x="652" y="814"/>
                      </a:lnTo>
                      <a:lnTo>
                        <a:pt x="673" y="807"/>
                      </a:lnTo>
                      <a:lnTo>
                        <a:pt x="695" y="798"/>
                      </a:lnTo>
                      <a:lnTo>
                        <a:pt x="716" y="789"/>
                      </a:lnTo>
                      <a:lnTo>
                        <a:pt x="736" y="779"/>
                      </a:lnTo>
                      <a:lnTo>
                        <a:pt x="756" y="768"/>
                      </a:lnTo>
                      <a:lnTo>
                        <a:pt x="775" y="756"/>
                      </a:lnTo>
                      <a:lnTo>
                        <a:pt x="793" y="744"/>
                      </a:lnTo>
                      <a:lnTo>
                        <a:pt x="811" y="731"/>
                      </a:lnTo>
                      <a:lnTo>
                        <a:pt x="827" y="716"/>
                      </a:lnTo>
                      <a:lnTo>
                        <a:pt x="844" y="702"/>
                      </a:lnTo>
                      <a:lnTo>
                        <a:pt x="859" y="687"/>
                      </a:lnTo>
                      <a:lnTo>
                        <a:pt x="873" y="671"/>
                      </a:lnTo>
                      <a:lnTo>
                        <a:pt x="886" y="655"/>
                      </a:lnTo>
                      <a:lnTo>
                        <a:pt x="900" y="637"/>
                      </a:lnTo>
                      <a:lnTo>
                        <a:pt x="911" y="620"/>
                      </a:lnTo>
                      <a:lnTo>
                        <a:pt x="922" y="601"/>
                      </a:lnTo>
                      <a:lnTo>
                        <a:pt x="932" y="583"/>
                      </a:lnTo>
                      <a:lnTo>
                        <a:pt x="940" y="565"/>
                      </a:lnTo>
                      <a:lnTo>
                        <a:pt x="948" y="545"/>
                      </a:lnTo>
                      <a:lnTo>
                        <a:pt x="954" y="525"/>
                      </a:lnTo>
                      <a:lnTo>
                        <a:pt x="960" y="505"/>
                      </a:lnTo>
                      <a:lnTo>
                        <a:pt x="964" y="484"/>
                      </a:lnTo>
                      <a:lnTo>
                        <a:pt x="967" y="463"/>
                      </a:lnTo>
                      <a:lnTo>
                        <a:pt x="969" y="441"/>
                      </a:lnTo>
                      <a:lnTo>
                        <a:pt x="969" y="420"/>
                      </a:lnTo>
                      <a:close/>
                      <a:moveTo>
                        <a:pt x="940" y="420"/>
                      </a:moveTo>
                      <a:lnTo>
                        <a:pt x="940" y="440"/>
                      </a:lnTo>
                      <a:lnTo>
                        <a:pt x="937" y="460"/>
                      </a:lnTo>
                      <a:lnTo>
                        <a:pt x="935" y="480"/>
                      </a:lnTo>
                      <a:lnTo>
                        <a:pt x="930" y="500"/>
                      </a:lnTo>
                      <a:lnTo>
                        <a:pt x="926" y="518"/>
                      </a:lnTo>
                      <a:lnTo>
                        <a:pt x="920" y="537"/>
                      </a:lnTo>
                      <a:lnTo>
                        <a:pt x="913" y="555"/>
                      </a:lnTo>
                      <a:lnTo>
                        <a:pt x="904" y="574"/>
                      </a:lnTo>
                      <a:lnTo>
                        <a:pt x="895" y="591"/>
                      </a:lnTo>
                      <a:lnTo>
                        <a:pt x="885" y="608"/>
                      </a:lnTo>
                      <a:lnTo>
                        <a:pt x="875" y="624"/>
                      </a:lnTo>
                      <a:lnTo>
                        <a:pt x="863" y="640"/>
                      </a:lnTo>
                      <a:lnTo>
                        <a:pt x="850" y="656"/>
                      </a:lnTo>
                      <a:lnTo>
                        <a:pt x="837" y="671"/>
                      </a:lnTo>
                      <a:lnTo>
                        <a:pt x="821" y="685"/>
                      </a:lnTo>
                      <a:lnTo>
                        <a:pt x="807" y="699"/>
                      </a:lnTo>
                      <a:lnTo>
                        <a:pt x="791" y="712"/>
                      </a:lnTo>
                      <a:lnTo>
                        <a:pt x="774" y="725"/>
                      </a:lnTo>
                      <a:lnTo>
                        <a:pt x="757" y="736"/>
                      </a:lnTo>
                      <a:lnTo>
                        <a:pt x="740" y="747"/>
                      </a:lnTo>
                      <a:lnTo>
                        <a:pt x="721" y="757"/>
                      </a:lnTo>
                      <a:lnTo>
                        <a:pt x="702" y="767"/>
                      </a:lnTo>
                      <a:lnTo>
                        <a:pt x="683" y="775"/>
                      </a:lnTo>
                      <a:lnTo>
                        <a:pt x="663" y="783"/>
                      </a:lnTo>
                      <a:lnTo>
                        <a:pt x="641" y="790"/>
                      </a:lnTo>
                      <a:lnTo>
                        <a:pt x="620" y="796"/>
                      </a:lnTo>
                      <a:lnTo>
                        <a:pt x="599" y="801"/>
                      </a:lnTo>
                      <a:lnTo>
                        <a:pt x="577" y="807"/>
                      </a:lnTo>
                      <a:lnTo>
                        <a:pt x="555" y="810"/>
                      </a:lnTo>
                      <a:lnTo>
                        <a:pt x="531" y="812"/>
                      </a:lnTo>
                      <a:lnTo>
                        <a:pt x="508" y="814"/>
                      </a:lnTo>
                      <a:lnTo>
                        <a:pt x="485" y="814"/>
                      </a:lnTo>
                      <a:lnTo>
                        <a:pt x="461" y="814"/>
                      </a:lnTo>
                      <a:lnTo>
                        <a:pt x="439" y="812"/>
                      </a:lnTo>
                      <a:lnTo>
                        <a:pt x="416" y="810"/>
                      </a:lnTo>
                      <a:lnTo>
                        <a:pt x="394" y="807"/>
                      </a:lnTo>
                      <a:lnTo>
                        <a:pt x="371" y="801"/>
                      </a:lnTo>
                      <a:lnTo>
                        <a:pt x="350" y="796"/>
                      </a:lnTo>
                      <a:lnTo>
                        <a:pt x="328" y="790"/>
                      </a:lnTo>
                      <a:lnTo>
                        <a:pt x="308" y="783"/>
                      </a:lnTo>
                      <a:lnTo>
                        <a:pt x="288" y="775"/>
                      </a:lnTo>
                      <a:lnTo>
                        <a:pt x="268" y="767"/>
                      </a:lnTo>
                      <a:lnTo>
                        <a:pt x="249" y="757"/>
                      </a:lnTo>
                      <a:lnTo>
                        <a:pt x="230" y="747"/>
                      </a:lnTo>
                      <a:lnTo>
                        <a:pt x="212" y="736"/>
                      </a:lnTo>
                      <a:lnTo>
                        <a:pt x="196" y="725"/>
                      </a:lnTo>
                      <a:lnTo>
                        <a:pt x="179" y="712"/>
                      </a:lnTo>
                      <a:lnTo>
                        <a:pt x="164" y="699"/>
                      </a:lnTo>
                      <a:lnTo>
                        <a:pt x="148" y="685"/>
                      </a:lnTo>
                      <a:lnTo>
                        <a:pt x="134" y="671"/>
                      </a:lnTo>
                      <a:lnTo>
                        <a:pt x="120" y="656"/>
                      </a:lnTo>
                      <a:lnTo>
                        <a:pt x="108" y="640"/>
                      </a:lnTo>
                      <a:lnTo>
                        <a:pt x="96" y="624"/>
                      </a:lnTo>
                      <a:lnTo>
                        <a:pt x="84" y="608"/>
                      </a:lnTo>
                      <a:lnTo>
                        <a:pt x="75" y="591"/>
                      </a:lnTo>
                      <a:lnTo>
                        <a:pt x="65" y="574"/>
                      </a:lnTo>
                      <a:lnTo>
                        <a:pt x="57" y="555"/>
                      </a:lnTo>
                      <a:lnTo>
                        <a:pt x="50" y="537"/>
                      </a:lnTo>
                      <a:lnTo>
                        <a:pt x="44" y="518"/>
                      </a:lnTo>
                      <a:lnTo>
                        <a:pt x="39" y="500"/>
                      </a:lnTo>
                      <a:lnTo>
                        <a:pt x="34" y="480"/>
                      </a:lnTo>
                      <a:lnTo>
                        <a:pt x="32" y="460"/>
                      </a:lnTo>
                      <a:lnTo>
                        <a:pt x="30" y="440"/>
                      </a:lnTo>
                      <a:lnTo>
                        <a:pt x="30" y="420"/>
                      </a:lnTo>
                      <a:lnTo>
                        <a:pt x="30" y="399"/>
                      </a:lnTo>
                      <a:lnTo>
                        <a:pt x="32" y="380"/>
                      </a:lnTo>
                      <a:lnTo>
                        <a:pt x="34" y="360"/>
                      </a:lnTo>
                      <a:lnTo>
                        <a:pt x="39" y="341"/>
                      </a:lnTo>
                      <a:lnTo>
                        <a:pt x="44" y="321"/>
                      </a:lnTo>
                      <a:lnTo>
                        <a:pt x="50" y="303"/>
                      </a:lnTo>
                      <a:lnTo>
                        <a:pt x="57" y="285"/>
                      </a:lnTo>
                      <a:lnTo>
                        <a:pt x="65" y="267"/>
                      </a:lnTo>
                      <a:lnTo>
                        <a:pt x="75" y="250"/>
                      </a:lnTo>
                      <a:lnTo>
                        <a:pt x="84" y="232"/>
                      </a:lnTo>
                      <a:lnTo>
                        <a:pt x="96" y="216"/>
                      </a:lnTo>
                      <a:lnTo>
                        <a:pt x="108" y="199"/>
                      </a:lnTo>
                      <a:lnTo>
                        <a:pt x="120" y="184"/>
                      </a:lnTo>
                      <a:lnTo>
                        <a:pt x="134" y="170"/>
                      </a:lnTo>
                      <a:lnTo>
                        <a:pt x="148" y="155"/>
                      </a:lnTo>
                      <a:lnTo>
                        <a:pt x="164" y="142"/>
                      </a:lnTo>
                      <a:lnTo>
                        <a:pt x="179" y="129"/>
                      </a:lnTo>
                      <a:lnTo>
                        <a:pt x="196" y="116"/>
                      </a:lnTo>
                      <a:lnTo>
                        <a:pt x="212" y="104"/>
                      </a:lnTo>
                      <a:lnTo>
                        <a:pt x="230" y="94"/>
                      </a:lnTo>
                      <a:lnTo>
                        <a:pt x="249" y="84"/>
                      </a:lnTo>
                      <a:lnTo>
                        <a:pt x="268" y="73"/>
                      </a:lnTo>
                      <a:lnTo>
                        <a:pt x="288" y="65"/>
                      </a:lnTo>
                      <a:lnTo>
                        <a:pt x="308" y="57"/>
                      </a:lnTo>
                      <a:lnTo>
                        <a:pt x="328" y="50"/>
                      </a:lnTo>
                      <a:lnTo>
                        <a:pt x="350" y="44"/>
                      </a:lnTo>
                      <a:lnTo>
                        <a:pt x="371" y="38"/>
                      </a:lnTo>
                      <a:lnTo>
                        <a:pt x="394" y="34"/>
                      </a:lnTo>
                      <a:lnTo>
                        <a:pt x="416" y="30"/>
                      </a:lnTo>
                      <a:lnTo>
                        <a:pt x="439" y="28"/>
                      </a:lnTo>
                      <a:lnTo>
                        <a:pt x="461" y="27"/>
                      </a:lnTo>
                      <a:lnTo>
                        <a:pt x="485" y="26"/>
                      </a:lnTo>
                      <a:lnTo>
                        <a:pt x="508" y="27"/>
                      </a:lnTo>
                      <a:lnTo>
                        <a:pt x="531" y="28"/>
                      </a:lnTo>
                      <a:lnTo>
                        <a:pt x="555" y="30"/>
                      </a:lnTo>
                      <a:lnTo>
                        <a:pt x="577" y="34"/>
                      </a:lnTo>
                      <a:lnTo>
                        <a:pt x="599" y="38"/>
                      </a:lnTo>
                      <a:lnTo>
                        <a:pt x="620" y="44"/>
                      </a:lnTo>
                      <a:lnTo>
                        <a:pt x="641" y="50"/>
                      </a:lnTo>
                      <a:lnTo>
                        <a:pt x="663" y="57"/>
                      </a:lnTo>
                      <a:lnTo>
                        <a:pt x="683" y="65"/>
                      </a:lnTo>
                      <a:lnTo>
                        <a:pt x="702" y="73"/>
                      </a:lnTo>
                      <a:lnTo>
                        <a:pt x="721" y="84"/>
                      </a:lnTo>
                      <a:lnTo>
                        <a:pt x="740" y="94"/>
                      </a:lnTo>
                      <a:lnTo>
                        <a:pt x="757" y="104"/>
                      </a:lnTo>
                      <a:lnTo>
                        <a:pt x="774" y="116"/>
                      </a:lnTo>
                      <a:lnTo>
                        <a:pt x="791" y="129"/>
                      </a:lnTo>
                      <a:lnTo>
                        <a:pt x="807" y="142"/>
                      </a:lnTo>
                      <a:lnTo>
                        <a:pt x="821" y="155"/>
                      </a:lnTo>
                      <a:lnTo>
                        <a:pt x="837" y="170"/>
                      </a:lnTo>
                      <a:lnTo>
                        <a:pt x="850" y="184"/>
                      </a:lnTo>
                      <a:lnTo>
                        <a:pt x="863" y="199"/>
                      </a:lnTo>
                      <a:lnTo>
                        <a:pt x="875" y="216"/>
                      </a:lnTo>
                      <a:lnTo>
                        <a:pt x="885" y="232"/>
                      </a:lnTo>
                      <a:lnTo>
                        <a:pt x="895" y="250"/>
                      </a:lnTo>
                      <a:lnTo>
                        <a:pt x="904" y="267"/>
                      </a:lnTo>
                      <a:lnTo>
                        <a:pt x="913" y="285"/>
                      </a:lnTo>
                      <a:lnTo>
                        <a:pt x="920" y="303"/>
                      </a:lnTo>
                      <a:lnTo>
                        <a:pt x="926" y="321"/>
                      </a:lnTo>
                      <a:lnTo>
                        <a:pt x="930" y="341"/>
                      </a:lnTo>
                      <a:lnTo>
                        <a:pt x="935" y="360"/>
                      </a:lnTo>
                      <a:lnTo>
                        <a:pt x="937" y="380"/>
                      </a:lnTo>
                      <a:lnTo>
                        <a:pt x="940" y="399"/>
                      </a:lnTo>
                      <a:lnTo>
                        <a:pt x="940" y="420"/>
                      </a:lnTo>
                      <a:close/>
                    </a:path>
                  </a:pathLst>
                </a:custGeom>
                <a:solidFill>
                  <a:srgbClr val="10A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5" name="Freeform 8461">
                  <a:extLst>
                    <a:ext uri="{FF2B5EF4-FFF2-40B4-BE49-F238E27FC236}">
                      <a16:creationId xmlns:a16="http://schemas.microsoft.com/office/drawing/2014/main" xmlns="" id="{BB083B0C-7958-48D7-B66F-FE9878DBE8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0" y="1528"/>
                  <a:ext cx="156" cy="162"/>
                </a:xfrm>
                <a:custGeom>
                  <a:avLst/>
                  <a:gdLst>
                    <a:gd name="T0" fmla="*/ 930 w 939"/>
                    <a:gd name="T1" fmla="*/ 324 h 813"/>
                    <a:gd name="T2" fmla="*/ 893 w 939"/>
                    <a:gd name="T3" fmla="*/ 230 h 813"/>
                    <a:gd name="T4" fmla="*/ 831 w 939"/>
                    <a:gd name="T5" fmla="*/ 147 h 813"/>
                    <a:gd name="T6" fmla="*/ 750 w 939"/>
                    <a:gd name="T7" fmla="*/ 80 h 813"/>
                    <a:gd name="T8" fmla="*/ 651 w 939"/>
                    <a:gd name="T9" fmla="*/ 32 h 813"/>
                    <a:gd name="T10" fmla="*/ 541 w 939"/>
                    <a:gd name="T11" fmla="*/ 4 h 813"/>
                    <a:gd name="T12" fmla="*/ 421 w 939"/>
                    <a:gd name="T13" fmla="*/ 2 h 813"/>
                    <a:gd name="T14" fmla="*/ 308 w 939"/>
                    <a:gd name="T15" fmla="*/ 24 h 813"/>
                    <a:gd name="T16" fmla="*/ 206 w 939"/>
                    <a:gd name="T17" fmla="*/ 69 h 813"/>
                    <a:gd name="T18" fmla="*/ 122 w 939"/>
                    <a:gd name="T19" fmla="*/ 133 h 813"/>
                    <a:gd name="T20" fmla="*/ 55 w 939"/>
                    <a:gd name="T21" fmla="*/ 212 h 813"/>
                    <a:gd name="T22" fmla="*/ 14 w 939"/>
                    <a:gd name="T23" fmla="*/ 304 h 813"/>
                    <a:gd name="T24" fmla="*/ 0 w 939"/>
                    <a:gd name="T25" fmla="*/ 406 h 813"/>
                    <a:gd name="T26" fmla="*/ 14 w 939"/>
                    <a:gd name="T27" fmla="*/ 507 h 813"/>
                    <a:gd name="T28" fmla="*/ 55 w 939"/>
                    <a:gd name="T29" fmla="*/ 600 h 813"/>
                    <a:gd name="T30" fmla="*/ 122 w 939"/>
                    <a:gd name="T31" fmla="*/ 680 h 813"/>
                    <a:gd name="T32" fmla="*/ 206 w 939"/>
                    <a:gd name="T33" fmla="*/ 743 h 813"/>
                    <a:gd name="T34" fmla="*/ 308 w 939"/>
                    <a:gd name="T35" fmla="*/ 788 h 813"/>
                    <a:gd name="T36" fmla="*/ 421 w 939"/>
                    <a:gd name="T37" fmla="*/ 811 h 813"/>
                    <a:gd name="T38" fmla="*/ 541 w 939"/>
                    <a:gd name="T39" fmla="*/ 808 h 813"/>
                    <a:gd name="T40" fmla="*/ 651 w 939"/>
                    <a:gd name="T41" fmla="*/ 781 h 813"/>
                    <a:gd name="T42" fmla="*/ 750 w 939"/>
                    <a:gd name="T43" fmla="*/ 732 h 813"/>
                    <a:gd name="T44" fmla="*/ 831 w 939"/>
                    <a:gd name="T45" fmla="*/ 664 h 813"/>
                    <a:gd name="T46" fmla="*/ 893 w 939"/>
                    <a:gd name="T47" fmla="*/ 582 h 813"/>
                    <a:gd name="T48" fmla="*/ 930 w 939"/>
                    <a:gd name="T49" fmla="*/ 488 h 813"/>
                    <a:gd name="T50" fmla="*/ 910 w 939"/>
                    <a:gd name="T51" fmla="*/ 406 h 813"/>
                    <a:gd name="T52" fmla="*/ 895 w 939"/>
                    <a:gd name="T53" fmla="*/ 501 h 813"/>
                    <a:gd name="T54" fmla="*/ 856 w 939"/>
                    <a:gd name="T55" fmla="*/ 587 h 813"/>
                    <a:gd name="T56" fmla="*/ 795 w 939"/>
                    <a:gd name="T57" fmla="*/ 662 h 813"/>
                    <a:gd name="T58" fmla="*/ 715 w 939"/>
                    <a:gd name="T59" fmla="*/ 722 h 813"/>
                    <a:gd name="T60" fmla="*/ 620 w 939"/>
                    <a:gd name="T61" fmla="*/ 764 h 813"/>
                    <a:gd name="T62" fmla="*/ 514 w 939"/>
                    <a:gd name="T63" fmla="*/ 785 h 813"/>
                    <a:gd name="T64" fmla="*/ 402 w 939"/>
                    <a:gd name="T65" fmla="*/ 783 h 813"/>
                    <a:gd name="T66" fmla="*/ 297 w 939"/>
                    <a:gd name="T67" fmla="*/ 758 h 813"/>
                    <a:gd name="T68" fmla="*/ 206 w 939"/>
                    <a:gd name="T69" fmla="*/ 712 h 813"/>
                    <a:gd name="T70" fmla="*/ 129 w 939"/>
                    <a:gd name="T71" fmla="*/ 649 h 813"/>
                    <a:gd name="T72" fmla="*/ 72 w 939"/>
                    <a:gd name="T73" fmla="*/ 571 h 813"/>
                    <a:gd name="T74" fmla="*/ 37 w 939"/>
                    <a:gd name="T75" fmla="*/ 483 h 813"/>
                    <a:gd name="T76" fmla="*/ 29 w 939"/>
                    <a:gd name="T77" fmla="*/ 386 h 813"/>
                    <a:gd name="T78" fmla="*/ 48 w 939"/>
                    <a:gd name="T79" fmla="*/ 293 h 813"/>
                    <a:gd name="T80" fmla="*/ 92 w 939"/>
                    <a:gd name="T81" fmla="*/ 208 h 813"/>
                    <a:gd name="T82" fmla="*/ 157 w 939"/>
                    <a:gd name="T83" fmla="*/ 136 h 813"/>
                    <a:gd name="T84" fmla="*/ 240 w 939"/>
                    <a:gd name="T85" fmla="*/ 80 h 813"/>
                    <a:gd name="T86" fmla="*/ 338 w 939"/>
                    <a:gd name="T87" fmla="*/ 42 h 813"/>
                    <a:gd name="T88" fmla="*/ 446 w 939"/>
                    <a:gd name="T89" fmla="*/ 25 h 813"/>
                    <a:gd name="T90" fmla="*/ 558 w 939"/>
                    <a:gd name="T91" fmla="*/ 33 h 813"/>
                    <a:gd name="T92" fmla="*/ 660 w 939"/>
                    <a:gd name="T93" fmla="*/ 62 h 813"/>
                    <a:gd name="T94" fmla="*/ 750 w 939"/>
                    <a:gd name="T95" fmla="*/ 112 h 813"/>
                    <a:gd name="T96" fmla="*/ 822 w 939"/>
                    <a:gd name="T97" fmla="*/ 178 h 813"/>
                    <a:gd name="T98" fmla="*/ 875 w 939"/>
                    <a:gd name="T99" fmla="*/ 257 h 813"/>
                    <a:gd name="T100" fmla="*/ 905 w 939"/>
                    <a:gd name="T101" fmla="*/ 348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39" h="813">
                      <a:moveTo>
                        <a:pt x="939" y="406"/>
                      </a:moveTo>
                      <a:lnTo>
                        <a:pt x="938" y="385"/>
                      </a:lnTo>
                      <a:lnTo>
                        <a:pt x="937" y="365"/>
                      </a:lnTo>
                      <a:lnTo>
                        <a:pt x="933" y="344"/>
                      </a:lnTo>
                      <a:lnTo>
                        <a:pt x="930" y="324"/>
                      </a:lnTo>
                      <a:lnTo>
                        <a:pt x="924" y="304"/>
                      </a:lnTo>
                      <a:lnTo>
                        <a:pt x="918" y="285"/>
                      </a:lnTo>
                      <a:lnTo>
                        <a:pt x="911" y="266"/>
                      </a:lnTo>
                      <a:lnTo>
                        <a:pt x="902" y="248"/>
                      </a:lnTo>
                      <a:lnTo>
                        <a:pt x="893" y="230"/>
                      </a:lnTo>
                      <a:lnTo>
                        <a:pt x="882" y="212"/>
                      </a:lnTo>
                      <a:lnTo>
                        <a:pt x="870" y="196"/>
                      </a:lnTo>
                      <a:lnTo>
                        <a:pt x="859" y="179"/>
                      </a:lnTo>
                      <a:lnTo>
                        <a:pt x="846" y="163"/>
                      </a:lnTo>
                      <a:lnTo>
                        <a:pt x="831" y="147"/>
                      </a:lnTo>
                      <a:lnTo>
                        <a:pt x="817" y="133"/>
                      </a:lnTo>
                      <a:lnTo>
                        <a:pt x="802" y="119"/>
                      </a:lnTo>
                      <a:lnTo>
                        <a:pt x="785" y="105"/>
                      </a:lnTo>
                      <a:lnTo>
                        <a:pt x="767" y="92"/>
                      </a:lnTo>
                      <a:lnTo>
                        <a:pt x="750" y="80"/>
                      </a:lnTo>
                      <a:lnTo>
                        <a:pt x="732" y="69"/>
                      </a:lnTo>
                      <a:lnTo>
                        <a:pt x="713" y="58"/>
                      </a:lnTo>
                      <a:lnTo>
                        <a:pt x="693" y="49"/>
                      </a:lnTo>
                      <a:lnTo>
                        <a:pt x="673" y="40"/>
                      </a:lnTo>
                      <a:lnTo>
                        <a:pt x="651" y="32"/>
                      </a:lnTo>
                      <a:lnTo>
                        <a:pt x="630" y="24"/>
                      </a:lnTo>
                      <a:lnTo>
                        <a:pt x="609" y="17"/>
                      </a:lnTo>
                      <a:lnTo>
                        <a:pt x="586" y="12"/>
                      </a:lnTo>
                      <a:lnTo>
                        <a:pt x="564" y="8"/>
                      </a:lnTo>
                      <a:lnTo>
                        <a:pt x="541" y="4"/>
                      </a:lnTo>
                      <a:lnTo>
                        <a:pt x="517" y="2"/>
                      </a:lnTo>
                      <a:lnTo>
                        <a:pt x="494" y="0"/>
                      </a:lnTo>
                      <a:lnTo>
                        <a:pt x="469" y="0"/>
                      </a:lnTo>
                      <a:lnTo>
                        <a:pt x="445" y="0"/>
                      </a:lnTo>
                      <a:lnTo>
                        <a:pt x="421" y="2"/>
                      </a:lnTo>
                      <a:lnTo>
                        <a:pt x="398" y="4"/>
                      </a:lnTo>
                      <a:lnTo>
                        <a:pt x="374" y="8"/>
                      </a:lnTo>
                      <a:lnTo>
                        <a:pt x="351" y="12"/>
                      </a:lnTo>
                      <a:lnTo>
                        <a:pt x="329" y="17"/>
                      </a:lnTo>
                      <a:lnTo>
                        <a:pt x="308" y="24"/>
                      </a:lnTo>
                      <a:lnTo>
                        <a:pt x="286" y="32"/>
                      </a:lnTo>
                      <a:lnTo>
                        <a:pt x="265" y="40"/>
                      </a:lnTo>
                      <a:lnTo>
                        <a:pt x="245" y="49"/>
                      </a:lnTo>
                      <a:lnTo>
                        <a:pt x="226" y="58"/>
                      </a:lnTo>
                      <a:lnTo>
                        <a:pt x="206" y="69"/>
                      </a:lnTo>
                      <a:lnTo>
                        <a:pt x="188" y="80"/>
                      </a:lnTo>
                      <a:lnTo>
                        <a:pt x="170" y="92"/>
                      </a:lnTo>
                      <a:lnTo>
                        <a:pt x="154" y="105"/>
                      </a:lnTo>
                      <a:lnTo>
                        <a:pt x="137" y="119"/>
                      </a:lnTo>
                      <a:lnTo>
                        <a:pt x="122" y="133"/>
                      </a:lnTo>
                      <a:lnTo>
                        <a:pt x="106" y="147"/>
                      </a:lnTo>
                      <a:lnTo>
                        <a:pt x="92" y="163"/>
                      </a:lnTo>
                      <a:lnTo>
                        <a:pt x="79" y="179"/>
                      </a:lnTo>
                      <a:lnTo>
                        <a:pt x="67" y="196"/>
                      </a:lnTo>
                      <a:lnTo>
                        <a:pt x="55" y="212"/>
                      </a:lnTo>
                      <a:lnTo>
                        <a:pt x="46" y="230"/>
                      </a:lnTo>
                      <a:lnTo>
                        <a:pt x="36" y="248"/>
                      </a:lnTo>
                      <a:lnTo>
                        <a:pt x="28" y="266"/>
                      </a:lnTo>
                      <a:lnTo>
                        <a:pt x="20" y="285"/>
                      </a:lnTo>
                      <a:lnTo>
                        <a:pt x="14" y="304"/>
                      </a:lnTo>
                      <a:lnTo>
                        <a:pt x="9" y="324"/>
                      </a:lnTo>
                      <a:lnTo>
                        <a:pt x="4" y="344"/>
                      </a:lnTo>
                      <a:lnTo>
                        <a:pt x="2" y="365"/>
                      </a:lnTo>
                      <a:lnTo>
                        <a:pt x="0" y="385"/>
                      </a:lnTo>
                      <a:lnTo>
                        <a:pt x="0" y="406"/>
                      </a:lnTo>
                      <a:lnTo>
                        <a:pt x="0" y="427"/>
                      </a:lnTo>
                      <a:lnTo>
                        <a:pt x="2" y="448"/>
                      </a:lnTo>
                      <a:lnTo>
                        <a:pt x="4" y="468"/>
                      </a:lnTo>
                      <a:lnTo>
                        <a:pt x="9" y="488"/>
                      </a:lnTo>
                      <a:lnTo>
                        <a:pt x="14" y="507"/>
                      </a:lnTo>
                      <a:lnTo>
                        <a:pt x="20" y="527"/>
                      </a:lnTo>
                      <a:lnTo>
                        <a:pt x="28" y="546"/>
                      </a:lnTo>
                      <a:lnTo>
                        <a:pt x="36" y="565"/>
                      </a:lnTo>
                      <a:lnTo>
                        <a:pt x="46" y="582"/>
                      </a:lnTo>
                      <a:lnTo>
                        <a:pt x="55" y="600"/>
                      </a:lnTo>
                      <a:lnTo>
                        <a:pt x="67" y="617"/>
                      </a:lnTo>
                      <a:lnTo>
                        <a:pt x="79" y="634"/>
                      </a:lnTo>
                      <a:lnTo>
                        <a:pt x="92" y="649"/>
                      </a:lnTo>
                      <a:lnTo>
                        <a:pt x="106" y="664"/>
                      </a:lnTo>
                      <a:lnTo>
                        <a:pt x="122" y="680"/>
                      </a:lnTo>
                      <a:lnTo>
                        <a:pt x="137" y="694"/>
                      </a:lnTo>
                      <a:lnTo>
                        <a:pt x="154" y="707"/>
                      </a:lnTo>
                      <a:lnTo>
                        <a:pt x="170" y="720"/>
                      </a:lnTo>
                      <a:lnTo>
                        <a:pt x="188" y="732"/>
                      </a:lnTo>
                      <a:lnTo>
                        <a:pt x="206" y="743"/>
                      </a:lnTo>
                      <a:lnTo>
                        <a:pt x="226" y="754"/>
                      </a:lnTo>
                      <a:lnTo>
                        <a:pt x="245" y="764"/>
                      </a:lnTo>
                      <a:lnTo>
                        <a:pt x="265" y="773"/>
                      </a:lnTo>
                      <a:lnTo>
                        <a:pt x="286" y="781"/>
                      </a:lnTo>
                      <a:lnTo>
                        <a:pt x="308" y="788"/>
                      </a:lnTo>
                      <a:lnTo>
                        <a:pt x="329" y="795"/>
                      </a:lnTo>
                      <a:lnTo>
                        <a:pt x="351" y="800"/>
                      </a:lnTo>
                      <a:lnTo>
                        <a:pt x="374" y="805"/>
                      </a:lnTo>
                      <a:lnTo>
                        <a:pt x="398" y="808"/>
                      </a:lnTo>
                      <a:lnTo>
                        <a:pt x="421" y="811"/>
                      </a:lnTo>
                      <a:lnTo>
                        <a:pt x="445" y="812"/>
                      </a:lnTo>
                      <a:lnTo>
                        <a:pt x="469" y="813"/>
                      </a:lnTo>
                      <a:lnTo>
                        <a:pt x="494" y="812"/>
                      </a:lnTo>
                      <a:lnTo>
                        <a:pt x="517" y="811"/>
                      </a:lnTo>
                      <a:lnTo>
                        <a:pt x="541" y="808"/>
                      </a:lnTo>
                      <a:lnTo>
                        <a:pt x="564" y="805"/>
                      </a:lnTo>
                      <a:lnTo>
                        <a:pt x="586" y="800"/>
                      </a:lnTo>
                      <a:lnTo>
                        <a:pt x="609" y="795"/>
                      </a:lnTo>
                      <a:lnTo>
                        <a:pt x="630" y="788"/>
                      </a:lnTo>
                      <a:lnTo>
                        <a:pt x="651" y="781"/>
                      </a:lnTo>
                      <a:lnTo>
                        <a:pt x="673" y="773"/>
                      </a:lnTo>
                      <a:lnTo>
                        <a:pt x="693" y="764"/>
                      </a:lnTo>
                      <a:lnTo>
                        <a:pt x="713" y="754"/>
                      </a:lnTo>
                      <a:lnTo>
                        <a:pt x="732" y="743"/>
                      </a:lnTo>
                      <a:lnTo>
                        <a:pt x="750" y="732"/>
                      </a:lnTo>
                      <a:lnTo>
                        <a:pt x="767" y="720"/>
                      </a:lnTo>
                      <a:lnTo>
                        <a:pt x="785" y="707"/>
                      </a:lnTo>
                      <a:lnTo>
                        <a:pt x="802" y="694"/>
                      </a:lnTo>
                      <a:lnTo>
                        <a:pt x="817" y="680"/>
                      </a:lnTo>
                      <a:lnTo>
                        <a:pt x="831" y="664"/>
                      </a:lnTo>
                      <a:lnTo>
                        <a:pt x="846" y="649"/>
                      </a:lnTo>
                      <a:lnTo>
                        <a:pt x="859" y="634"/>
                      </a:lnTo>
                      <a:lnTo>
                        <a:pt x="870" y="617"/>
                      </a:lnTo>
                      <a:lnTo>
                        <a:pt x="882" y="600"/>
                      </a:lnTo>
                      <a:lnTo>
                        <a:pt x="893" y="582"/>
                      </a:lnTo>
                      <a:lnTo>
                        <a:pt x="902" y="565"/>
                      </a:lnTo>
                      <a:lnTo>
                        <a:pt x="911" y="546"/>
                      </a:lnTo>
                      <a:lnTo>
                        <a:pt x="918" y="527"/>
                      </a:lnTo>
                      <a:lnTo>
                        <a:pt x="924" y="507"/>
                      </a:lnTo>
                      <a:lnTo>
                        <a:pt x="930" y="488"/>
                      </a:lnTo>
                      <a:lnTo>
                        <a:pt x="933" y="468"/>
                      </a:lnTo>
                      <a:lnTo>
                        <a:pt x="937" y="448"/>
                      </a:lnTo>
                      <a:lnTo>
                        <a:pt x="938" y="427"/>
                      </a:lnTo>
                      <a:lnTo>
                        <a:pt x="939" y="406"/>
                      </a:lnTo>
                      <a:close/>
                      <a:moveTo>
                        <a:pt x="910" y="406"/>
                      </a:moveTo>
                      <a:lnTo>
                        <a:pt x="908" y="425"/>
                      </a:lnTo>
                      <a:lnTo>
                        <a:pt x="907" y="445"/>
                      </a:lnTo>
                      <a:lnTo>
                        <a:pt x="905" y="464"/>
                      </a:lnTo>
                      <a:lnTo>
                        <a:pt x="900" y="483"/>
                      </a:lnTo>
                      <a:lnTo>
                        <a:pt x="895" y="501"/>
                      </a:lnTo>
                      <a:lnTo>
                        <a:pt x="889" y="520"/>
                      </a:lnTo>
                      <a:lnTo>
                        <a:pt x="882" y="537"/>
                      </a:lnTo>
                      <a:lnTo>
                        <a:pt x="875" y="555"/>
                      </a:lnTo>
                      <a:lnTo>
                        <a:pt x="866" y="571"/>
                      </a:lnTo>
                      <a:lnTo>
                        <a:pt x="856" y="587"/>
                      </a:lnTo>
                      <a:lnTo>
                        <a:pt x="846" y="604"/>
                      </a:lnTo>
                      <a:lnTo>
                        <a:pt x="834" y="619"/>
                      </a:lnTo>
                      <a:lnTo>
                        <a:pt x="822" y="635"/>
                      </a:lnTo>
                      <a:lnTo>
                        <a:pt x="809" y="649"/>
                      </a:lnTo>
                      <a:lnTo>
                        <a:pt x="795" y="662"/>
                      </a:lnTo>
                      <a:lnTo>
                        <a:pt x="780" y="676"/>
                      </a:lnTo>
                      <a:lnTo>
                        <a:pt x="765" y="688"/>
                      </a:lnTo>
                      <a:lnTo>
                        <a:pt x="750" y="700"/>
                      </a:lnTo>
                      <a:lnTo>
                        <a:pt x="733" y="712"/>
                      </a:lnTo>
                      <a:lnTo>
                        <a:pt x="715" y="722"/>
                      </a:lnTo>
                      <a:lnTo>
                        <a:pt x="697" y="732"/>
                      </a:lnTo>
                      <a:lnTo>
                        <a:pt x="679" y="741"/>
                      </a:lnTo>
                      <a:lnTo>
                        <a:pt x="660" y="749"/>
                      </a:lnTo>
                      <a:lnTo>
                        <a:pt x="641" y="758"/>
                      </a:lnTo>
                      <a:lnTo>
                        <a:pt x="620" y="764"/>
                      </a:lnTo>
                      <a:lnTo>
                        <a:pt x="600" y="770"/>
                      </a:lnTo>
                      <a:lnTo>
                        <a:pt x="579" y="775"/>
                      </a:lnTo>
                      <a:lnTo>
                        <a:pt x="558" y="779"/>
                      </a:lnTo>
                      <a:lnTo>
                        <a:pt x="536" y="783"/>
                      </a:lnTo>
                      <a:lnTo>
                        <a:pt x="514" y="785"/>
                      </a:lnTo>
                      <a:lnTo>
                        <a:pt x="491" y="786"/>
                      </a:lnTo>
                      <a:lnTo>
                        <a:pt x="469" y="787"/>
                      </a:lnTo>
                      <a:lnTo>
                        <a:pt x="446" y="786"/>
                      </a:lnTo>
                      <a:lnTo>
                        <a:pt x="424" y="785"/>
                      </a:lnTo>
                      <a:lnTo>
                        <a:pt x="402" y="783"/>
                      </a:lnTo>
                      <a:lnTo>
                        <a:pt x="380" y="779"/>
                      </a:lnTo>
                      <a:lnTo>
                        <a:pt x="359" y="775"/>
                      </a:lnTo>
                      <a:lnTo>
                        <a:pt x="338" y="770"/>
                      </a:lnTo>
                      <a:lnTo>
                        <a:pt x="317" y="764"/>
                      </a:lnTo>
                      <a:lnTo>
                        <a:pt x="297" y="758"/>
                      </a:lnTo>
                      <a:lnTo>
                        <a:pt x="278" y="749"/>
                      </a:lnTo>
                      <a:lnTo>
                        <a:pt x="259" y="741"/>
                      </a:lnTo>
                      <a:lnTo>
                        <a:pt x="240" y="732"/>
                      </a:lnTo>
                      <a:lnTo>
                        <a:pt x="222" y="722"/>
                      </a:lnTo>
                      <a:lnTo>
                        <a:pt x="206" y="712"/>
                      </a:lnTo>
                      <a:lnTo>
                        <a:pt x="189" y="700"/>
                      </a:lnTo>
                      <a:lnTo>
                        <a:pt x="173" y="688"/>
                      </a:lnTo>
                      <a:lnTo>
                        <a:pt x="157" y="676"/>
                      </a:lnTo>
                      <a:lnTo>
                        <a:pt x="143" y="662"/>
                      </a:lnTo>
                      <a:lnTo>
                        <a:pt x="129" y="649"/>
                      </a:lnTo>
                      <a:lnTo>
                        <a:pt x="116" y="635"/>
                      </a:lnTo>
                      <a:lnTo>
                        <a:pt x="104" y="619"/>
                      </a:lnTo>
                      <a:lnTo>
                        <a:pt x="92" y="604"/>
                      </a:lnTo>
                      <a:lnTo>
                        <a:pt x="81" y="587"/>
                      </a:lnTo>
                      <a:lnTo>
                        <a:pt x="72" y="571"/>
                      </a:lnTo>
                      <a:lnTo>
                        <a:pt x="64" y="555"/>
                      </a:lnTo>
                      <a:lnTo>
                        <a:pt x="55" y="537"/>
                      </a:lnTo>
                      <a:lnTo>
                        <a:pt x="48" y="520"/>
                      </a:lnTo>
                      <a:lnTo>
                        <a:pt x="42" y="501"/>
                      </a:lnTo>
                      <a:lnTo>
                        <a:pt x="37" y="483"/>
                      </a:lnTo>
                      <a:lnTo>
                        <a:pt x="34" y="464"/>
                      </a:lnTo>
                      <a:lnTo>
                        <a:pt x="30" y="445"/>
                      </a:lnTo>
                      <a:lnTo>
                        <a:pt x="29" y="425"/>
                      </a:lnTo>
                      <a:lnTo>
                        <a:pt x="28" y="406"/>
                      </a:lnTo>
                      <a:lnTo>
                        <a:pt x="29" y="386"/>
                      </a:lnTo>
                      <a:lnTo>
                        <a:pt x="30" y="367"/>
                      </a:lnTo>
                      <a:lnTo>
                        <a:pt x="34" y="348"/>
                      </a:lnTo>
                      <a:lnTo>
                        <a:pt x="37" y="329"/>
                      </a:lnTo>
                      <a:lnTo>
                        <a:pt x="42" y="311"/>
                      </a:lnTo>
                      <a:lnTo>
                        <a:pt x="48" y="293"/>
                      </a:lnTo>
                      <a:lnTo>
                        <a:pt x="55" y="275"/>
                      </a:lnTo>
                      <a:lnTo>
                        <a:pt x="64" y="257"/>
                      </a:lnTo>
                      <a:lnTo>
                        <a:pt x="72" y="241"/>
                      </a:lnTo>
                      <a:lnTo>
                        <a:pt x="81" y="224"/>
                      </a:lnTo>
                      <a:lnTo>
                        <a:pt x="92" y="208"/>
                      </a:lnTo>
                      <a:lnTo>
                        <a:pt x="104" y="193"/>
                      </a:lnTo>
                      <a:lnTo>
                        <a:pt x="116" y="178"/>
                      </a:lnTo>
                      <a:lnTo>
                        <a:pt x="129" y="164"/>
                      </a:lnTo>
                      <a:lnTo>
                        <a:pt x="143" y="150"/>
                      </a:lnTo>
                      <a:lnTo>
                        <a:pt x="157" y="136"/>
                      </a:lnTo>
                      <a:lnTo>
                        <a:pt x="173" y="124"/>
                      </a:lnTo>
                      <a:lnTo>
                        <a:pt x="189" y="112"/>
                      </a:lnTo>
                      <a:lnTo>
                        <a:pt x="206" y="100"/>
                      </a:lnTo>
                      <a:lnTo>
                        <a:pt x="222" y="90"/>
                      </a:lnTo>
                      <a:lnTo>
                        <a:pt x="240" y="80"/>
                      </a:lnTo>
                      <a:lnTo>
                        <a:pt x="259" y="71"/>
                      </a:lnTo>
                      <a:lnTo>
                        <a:pt x="278" y="62"/>
                      </a:lnTo>
                      <a:lnTo>
                        <a:pt x="297" y="55"/>
                      </a:lnTo>
                      <a:lnTo>
                        <a:pt x="317" y="48"/>
                      </a:lnTo>
                      <a:lnTo>
                        <a:pt x="338" y="42"/>
                      </a:lnTo>
                      <a:lnTo>
                        <a:pt x="359" y="37"/>
                      </a:lnTo>
                      <a:lnTo>
                        <a:pt x="380" y="33"/>
                      </a:lnTo>
                      <a:lnTo>
                        <a:pt x="402" y="30"/>
                      </a:lnTo>
                      <a:lnTo>
                        <a:pt x="424" y="26"/>
                      </a:lnTo>
                      <a:lnTo>
                        <a:pt x="446" y="25"/>
                      </a:lnTo>
                      <a:lnTo>
                        <a:pt x="469" y="24"/>
                      </a:lnTo>
                      <a:lnTo>
                        <a:pt x="491" y="25"/>
                      </a:lnTo>
                      <a:lnTo>
                        <a:pt x="514" y="26"/>
                      </a:lnTo>
                      <a:lnTo>
                        <a:pt x="536" y="30"/>
                      </a:lnTo>
                      <a:lnTo>
                        <a:pt x="558" y="33"/>
                      </a:lnTo>
                      <a:lnTo>
                        <a:pt x="579" y="37"/>
                      </a:lnTo>
                      <a:lnTo>
                        <a:pt x="600" y="42"/>
                      </a:lnTo>
                      <a:lnTo>
                        <a:pt x="620" y="48"/>
                      </a:lnTo>
                      <a:lnTo>
                        <a:pt x="641" y="55"/>
                      </a:lnTo>
                      <a:lnTo>
                        <a:pt x="660" y="62"/>
                      </a:lnTo>
                      <a:lnTo>
                        <a:pt x="679" y="71"/>
                      </a:lnTo>
                      <a:lnTo>
                        <a:pt x="697" y="80"/>
                      </a:lnTo>
                      <a:lnTo>
                        <a:pt x="715" y="90"/>
                      </a:lnTo>
                      <a:lnTo>
                        <a:pt x="733" y="100"/>
                      </a:lnTo>
                      <a:lnTo>
                        <a:pt x="750" y="112"/>
                      </a:lnTo>
                      <a:lnTo>
                        <a:pt x="765" y="124"/>
                      </a:lnTo>
                      <a:lnTo>
                        <a:pt x="780" y="136"/>
                      </a:lnTo>
                      <a:lnTo>
                        <a:pt x="795" y="150"/>
                      </a:lnTo>
                      <a:lnTo>
                        <a:pt x="809" y="164"/>
                      </a:lnTo>
                      <a:lnTo>
                        <a:pt x="822" y="178"/>
                      </a:lnTo>
                      <a:lnTo>
                        <a:pt x="834" y="193"/>
                      </a:lnTo>
                      <a:lnTo>
                        <a:pt x="846" y="208"/>
                      </a:lnTo>
                      <a:lnTo>
                        <a:pt x="856" y="224"/>
                      </a:lnTo>
                      <a:lnTo>
                        <a:pt x="866" y="241"/>
                      </a:lnTo>
                      <a:lnTo>
                        <a:pt x="875" y="257"/>
                      </a:lnTo>
                      <a:lnTo>
                        <a:pt x="882" y="275"/>
                      </a:lnTo>
                      <a:lnTo>
                        <a:pt x="889" y="293"/>
                      </a:lnTo>
                      <a:lnTo>
                        <a:pt x="895" y="311"/>
                      </a:lnTo>
                      <a:lnTo>
                        <a:pt x="900" y="329"/>
                      </a:lnTo>
                      <a:lnTo>
                        <a:pt x="905" y="348"/>
                      </a:lnTo>
                      <a:lnTo>
                        <a:pt x="907" y="367"/>
                      </a:lnTo>
                      <a:lnTo>
                        <a:pt x="908" y="386"/>
                      </a:lnTo>
                      <a:lnTo>
                        <a:pt x="910" y="406"/>
                      </a:lnTo>
                      <a:close/>
                    </a:path>
                  </a:pathLst>
                </a:custGeom>
                <a:solidFill>
                  <a:srgbClr val="1F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6" name="Freeform 8462">
                  <a:extLst>
                    <a:ext uri="{FF2B5EF4-FFF2-40B4-BE49-F238E27FC236}">
                      <a16:creationId xmlns:a16="http://schemas.microsoft.com/office/drawing/2014/main" xmlns="" id="{19E26EC2-5320-4C9D-932E-7D15BCC351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2" y="1530"/>
                  <a:ext cx="152" cy="158"/>
                </a:xfrm>
                <a:custGeom>
                  <a:avLst/>
                  <a:gdLst>
                    <a:gd name="T0" fmla="*/ 900 w 910"/>
                    <a:gd name="T1" fmla="*/ 315 h 788"/>
                    <a:gd name="T2" fmla="*/ 865 w 910"/>
                    <a:gd name="T3" fmla="*/ 224 h 788"/>
                    <a:gd name="T4" fmla="*/ 807 w 910"/>
                    <a:gd name="T5" fmla="*/ 144 h 788"/>
                    <a:gd name="T6" fmla="*/ 727 w 910"/>
                    <a:gd name="T7" fmla="*/ 78 h 788"/>
                    <a:gd name="T8" fmla="*/ 633 w 910"/>
                    <a:gd name="T9" fmla="*/ 31 h 788"/>
                    <a:gd name="T10" fmla="*/ 525 w 910"/>
                    <a:gd name="T11" fmla="*/ 4 h 788"/>
                    <a:gd name="T12" fmla="*/ 409 w 910"/>
                    <a:gd name="T13" fmla="*/ 2 h 788"/>
                    <a:gd name="T14" fmla="*/ 298 w 910"/>
                    <a:gd name="T15" fmla="*/ 24 h 788"/>
                    <a:gd name="T16" fmla="*/ 200 w 910"/>
                    <a:gd name="T17" fmla="*/ 68 h 788"/>
                    <a:gd name="T18" fmla="*/ 118 w 910"/>
                    <a:gd name="T19" fmla="*/ 129 h 788"/>
                    <a:gd name="T20" fmla="*/ 54 w 910"/>
                    <a:gd name="T21" fmla="*/ 206 h 788"/>
                    <a:gd name="T22" fmla="*/ 14 w 910"/>
                    <a:gd name="T23" fmla="*/ 295 h 788"/>
                    <a:gd name="T24" fmla="*/ 0 w 910"/>
                    <a:gd name="T25" fmla="*/ 394 h 788"/>
                    <a:gd name="T26" fmla="*/ 14 w 910"/>
                    <a:gd name="T27" fmla="*/ 492 h 788"/>
                    <a:gd name="T28" fmla="*/ 54 w 910"/>
                    <a:gd name="T29" fmla="*/ 582 h 788"/>
                    <a:gd name="T30" fmla="*/ 118 w 910"/>
                    <a:gd name="T31" fmla="*/ 659 h 788"/>
                    <a:gd name="T32" fmla="*/ 200 w 910"/>
                    <a:gd name="T33" fmla="*/ 721 h 788"/>
                    <a:gd name="T34" fmla="*/ 298 w 910"/>
                    <a:gd name="T35" fmla="*/ 764 h 788"/>
                    <a:gd name="T36" fmla="*/ 409 w 910"/>
                    <a:gd name="T37" fmla="*/ 786 h 788"/>
                    <a:gd name="T38" fmla="*/ 525 w 910"/>
                    <a:gd name="T39" fmla="*/ 784 h 788"/>
                    <a:gd name="T40" fmla="*/ 633 w 910"/>
                    <a:gd name="T41" fmla="*/ 757 h 788"/>
                    <a:gd name="T42" fmla="*/ 727 w 910"/>
                    <a:gd name="T43" fmla="*/ 710 h 788"/>
                    <a:gd name="T44" fmla="*/ 807 w 910"/>
                    <a:gd name="T45" fmla="*/ 645 h 788"/>
                    <a:gd name="T46" fmla="*/ 865 w 910"/>
                    <a:gd name="T47" fmla="*/ 565 h 788"/>
                    <a:gd name="T48" fmla="*/ 900 w 910"/>
                    <a:gd name="T49" fmla="*/ 474 h 788"/>
                    <a:gd name="T50" fmla="*/ 881 w 910"/>
                    <a:gd name="T51" fmla="*/ 394 h 788"/>
                    <a:gd name="T52" fmla="*/ 867 w 910"/>
                    <a:gd name="T53" fmla="*/ 486 h 788"/>
                    <a:gd name="T54" fmla="*/ 829 w 910"/>
                    <a:gd name="T55" fmla="*/ 569 h 788"/>
                    <a:gd name="T56" fmla="*/ 770 w 910"/>
                    <a:gd name="T57" fmla="*/ 642 h 788"/>
                    <a:gd name="T58" fmla="*/ 693 w 910"/>
                    <a:gd name="T59" fmla="*/ 700 h 788"/>
                    <a:gd name="T60" fmla="*/ 602 w 910"/>
                    <a:gd name="T61" fmla="*/ 741 h 788"/>
                    <a:gd name="T62" fmla="*/ 499 w 910"/>
                    <a:gd name="T63" fmla="*/ 761 h 788"/>
                    <a:gd name="T64" fmla="*/ 390 w 910"/>
                    <a:gd name="T65" fmla="*/ 758 h 788"/>
                    <a:gd name="T66" fmla="*/ 289 w 910"/>
                    <a:gd name="T67" fmla="*/ 733 h 788"/>
                    <a:gd name="T68" fmla="*/ 200 w 910"/>
                    <a:gd name="T69" fmla="*/ 689 h 788"/>
                    <a:gd name="T70" fmla="*/ 127 w 910"/>
                    <a:gd name="T71" fmla="*/ 629 h 788"/>
                    <a:gd name="T72" fmla="*/ 71 w 910"/>
                    <a:gd name="T73" fmla="*/ 554 h 788"/>
                    <a:gd name="T74" fmla="*/ 38 w 910"/>
                    <a:gd name="T75" fmla="*/ 469 h 788"/>
                    <a:gd name="T76" fmla="*/ 29 w 910"/>
                    <a:gd name="T77" fmla="*/ 375 h 788"/>
                    <a:gd name="T78" fmla="*/ 48 w 910"/>
                    <a:gd name="T79" fmla="*/ 284 h 788"/>
                    <a:gd name="T80" fmla="*/ 91 w 910"/>
                    <a:gd name="T81" fmla="*/ 203 h 788"/>
                    <a:gd name="T82" fmla="*/ 154 w 910"/>
                    <a:gd name="T83" fmla="*/ 133 h 788"/>
                    <a:gd name="T84" fmla="*/ 234 w 910"/>
                    <a:gd name="T85" fmla="*/ 79 h 788"/>
                    <a:gd name="T86" fmla="*/ 328 w 910"/>
                    <a:gd name="T87" fmla="*/ 42 h 788"/>
                    <a:gd name="T88" fmla="*/ 433 w 910"/>
                    <a:gd name="T89" fmla="*/ 26 h 788"/>
                    <a:gd name="T90" fmla="*/ 541 w 910"/>
                    <a:gd name="T91" fmla="*/ 33 h 788"/>
                    <a:gd name="T92" fmla="*/ 640 w 910"/>
                    <a:gd name="T93" fmla="*/ 62 h 788"/>
                    <a:gd name="T94" fmla="*/ 726 w 910"/>
                    <a:gd name="T95" fmla="*/ 110 h 788"/>
                    <a:gd name="T96" fmla="*/ 796 w 910"/>
                    <a:gd name="T97" fmla="*/ 173 h 788"/>
                    <a:gd name="T98" fmla="*/ 847 w 910"/>
                    <a:gd name="T99" fmla="*/ 250 h 788"/>
                    <a:gd name="T100" fmla="*/ 875 w 910"/>
                    <a:gd name="T101" fmla="*/ 33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10" h="788">
                      <a:moveTo>
                        <a:pt x="910" y="394"/>
                      </a:moveTo>
                      <a:lnTo>
                        <a:pt x="910" y="373"/>
                      </a:lnTo>
                      <a:lnTo>
                        <a:pt x="907" y="354"/>
                      </a:lnTo>
                      <a:lnTo>
                        <a:pt x="905" y="334"/>
                      </a:lnTo>
                      <a:lnTo>
                        <a:pt x="900" y="315"/>
                      </a:lnTo>
                      <a:lnTo>
                        <a:pt x="896" y="295"/>
                      </a:lnTo>
                      <a:lnTo>
                        <a:pt x="890" y="277"/>
                      </a:lnTo>
                      <a:lnTo>
                        <a:pt x="883" y="259"/>
                      </a:lnTo>
                      <a:lnTo>
                        <a:pt x="874" y="241"/>
                      </a:lnTo>
                      <a:lnTo>
                        <a:pt x="865" y="224"/>
                      </a:lnTo>
                      <a:lnTo>
                        <a:pt x="855" y="206"/>
                      </a:lnTo>
                      <a:lnTo>
                        <a:pt x="845" y="190"/>
                      </a:lnTo>
                      <a:lnTo>
                        <a:pt x="833" y="173"/>
                      </a:lnTo>
                      <a:lnTo>
                        <a:pt x="820" y="158"/>
                      </a:lnTo>
                      <a:lnTo>
                        <a:pt x="807" y="144"/>
                      </a:lnTo>
                      <a:lnTo>
                        <a:pt x="791" y="129"/>
                      </a:lnTo>
                      <a:lnTo>
                        <a:pt x="777" y="116"/>
                      </a:lnTo>
                      <a:lnTo>
                        <a:pt x="761" y="103"/>
                      </a:lnTo>
                      <a:lnTo>
                        <a:pt x="744" y="90"/>
                      </a:lnTo>
                      <a:lnTo>
                        <a:pt x="727" y="78"/>
                      </a:lnTo>
                      <a:lnTo>
                        <a:pt x="710" y="68"/>
                      </a:lnTo>
                      <a:lnTo>
                        <a:pt x="691" y="58"/>
                      </a:lnTo>
                      <a:lnTo>
                        <a:pt x="672" y="47"/>
                      </a:lnTo>
                      <a:lnTo>
                        <a:pt x="653" y="39"/>
                      </a:lnTo>
                      <a:lnTo>
                        <a:pt x="633" y="31"/>
                      </a:lnTo>
                      <a:lnTo>
                        <a:pt x="611" y="24"/>
                      </a:lnTo>
                      <a:lnTo>
                        <a:pt x="590" y="18"/>
                      </a:lnTo>
                      <a:lnTo>
                        <a:pt x="569" y="12"/>
                      </a:lnTo>
                      <a:lnTo>
                        <a:pt x="547" y="8"/>
                      </a:lnTo>
                      <a:lnTo>
                        <a:pt x="525" y="4"/>
                      </a:lnTo>
                      <a:lnTo>
                        <a:pt x="501" y="2"/>
                      </a:lnTo>
                      <a:lnTo>
                        <a:pt x="478" y="1"/>
                      </a:lnTo>
                      <a:lnTo>
                        <a:pt x="455" y="0"/>
                      </a:lnTo>
                      <a:lnTo>
                        <a:pt x="431" y="1"/>
                      </a:lnTo>
                      <a:lnTo>
                        <a:pt x="409" y="2"/>
                      </a:lnTo>
                      <a:lnTo>
                        <a:pt x="386" y="4"/>
                      </a:lnTo>
                      <a:lnTo>
                        <a:pt x="364" y="8"/>
                      </a:lnTo>
                      <a:lnTo>
                        <a:pt x="341" y="12"/>
                      </a:lnTo>
                      <a:lnTo>
                        <a:pt x="320" y="18"/>
                      </a:lnTo>
                      <a:lnTo>
                        <a:pt x="298" y="24"/>
                      </a:lnTo>
                      <a:lnTo>
                        <a:pt x="278" y="31"/>
                      </a:lnTo>
                      <a:lnTo>
                        <a:pt x="258" y="39"/>
                      </a:lnTo>
                      <a:lnTo>
                        <a:pt x="238" y="47"/>
                      </a:lnTo>
                      <a:lnTo>
                        <a:pt x="219" y="58"/>
                      </a:lnTo>
                      <a:lnTo>
                        <a:pt x="200" y="68"/>
                      </a:lnTo>
                      <a:lnTo>
                        <a:pt x="182" y="78"/>
                      </a:lnTo>
                      <a:lnTo>
                        <a:pt x="166" y="90"/>
                      </a:lnTo>
                      <a:lnTo>
                        <a:pt x="149" y="103"/>
                      </a:lnTo>
                      <a:lnTo>
                        <a:pt x="134" y="116"/>
                      </a:lnTo>
                      <a:lnTo>
                        <a:pt x="118" y="129"/>
                      </a:lnTo>
                      <a:lnTo>
                        <a:pt x="104" y="144"/>
                      </a:lnTo>
                      <a:lnTo>
                        <a:pt x="90" y="158"/>
                      </a:lnTo>
                      <a:lnTo>
                        <a:pt x="78" y="173"/>
                      </a:lnTo>
                      <a:lnTo>
                        <a:pt x="66" y="190"/>
                      </a:lnTo>
                      <a:lnTo>
                        <a:pt x="54" y="206"/>
                      </a:lnTo>
                      <a:lnTo>
                        <a:pt x="45" y="224"/>
                      </a:lnTo>
                      <a:lnTo>
                        <a:pt x="35" y="241"/>
                      </a:lnTo>
                      <a:lnTo>
                        <a:pt x="27" y="259"/>
                      </a:lnTo>
                      <a:lnTo>
                        <a:pt x="20" y="277"/>
                      </a:lnTo>
                      <a:lnTo>
                        <a:pt x="14" y="295"/>
                      </a:lnTo>
                      <a:lnTo>
                        <a:pt x="9" y="315"/>
                      </a:lnTo>
                      <a:lnTo>
                        <a:pt x="4" y="334"/>
                      </a:lnTo>
                      <a:lnTo>
                        <a:pt x="2" y="354"/>
                      </a:lnTo>
                      <a:lnTo>
                        <a:pt x="0" y="373"/>
                      </a:lnTo>
                      <a:lnTo>
                        <a:pt x="0" y="394"/>
                      </a:lnTo>
                      <a:lnTo>
                        <a:pt x="0" y="414"/>
                      </a:lnTo>
                      <a:lnTo>
                        <a:pt x="2" y="434"/>
                      </a:lnTo>
                      <a:lnTo>
                        <a:pt x="4" y="454"/>
                      </a:lnTo>
                      <a:lnTo>
                        <a:pt x="9" y="474"/>
                      </a:lnTo>
                      <a:lnTo>
                        <a:pt x="14" y="492"/>
                      </a:lnTo>
                      <a:lnTo>
                        <a:pt x="20" y="511"/>
                      </a:lnTo>
                      <a:lnTo>
                        <a:pt x="27" y="529"/>
                      </a:lnTo>
                      <a:lnTo>
                        <a:pt x="35" y="548"/>
                      </a:lnTo>
                      <a:lnTo>
                        <a:pt x="45" y="565"/>
                      </a:lnTo>
                      <a:lnTo>
                        <a:pt x="54" y="582"/>
                      </a:lnTo>
                      <a:lnTo>
                        <a:pt x="66" y="598"/>
                      </a:lnTo>
                      <a:lnTo>
                        <a:pt x="78" y="614"/>
                      </a:lnTo>
                      <a:lnTo>
                        <a:pt x="90" y="630"/>
                      </a:lnTo>
                      <a:lnTo>
                        <a:pt x="104" y="645"/>
                      </a:lnTo>
                      <a:lnTo>
                        <a:pt x="118" y="659"/>
                      </a:lnTo>
                      <a:lnTo>
                        <a:pt x="134" y="673"/>
                      </a:lnTo>
                      <a:lnTo>
                        <a:pt x="149" y="686"/>
                      </a:lnTo>
                      <a:lnTo>
                        <a:pt x="166" y="699"/>
                      </a:lnTo>
                      <a:lnTo>
                        <a:pt x="182" y="710"/>
                      </a:lnTo>
                      <a:lnTo>
                        <a:pt x="200" y="721"/>
                      </a:lnTo>
                      <a:lnTo>
                        <a:pt x="219" y="731"/>
                      </a:lnTo>
                      <a:lnTo>
                        <a:pt x="238" y="741"/>
                      </a:lnTo>
                      <a:lnTo>
                        <a:pt x="258" y="749"/>
                      </a:lnTo>
                      <a:lnTo>
                        <a:pt x="278" y="757"/>
                      </a:lnTo>
                      <a:lnTo>
                        <a:pt x="298" y="764"/>
                      </a:lnTo>
                      <a:lnTo>
                        <a:pt x="320" y="770"/>
                      </a:lnTo>
                      <a:lnTo>
                        <a:pt x="341" y="775"/>
                      </a:lnTo>
                      <a:lnTo>
                        <a:pt x="364" y="781"/>
                      </a:lnTo>
                      <a:lnTo>
                        <a:pt x="386" y="784"/>
                      </a:lnTo>
                      <a:lnTo>
                        <a:pt x="409" y="786"/>
                      </a:lnTo>
                      <a:lnTo>
                        <a:pt x="431" y="788"/>
                      </a:lnTo>
                      <a:lnTo>
                        <a:pt x="455" y="788"/>
                      </a:lnTo>
                      <a:lnTo>
                        <a:pt x="478" y="788"/>
                      </a:lnTo>
                      <a:lnTo>
                        <a:pt x="501" y="786"/>
                      </a:lnTo>
                      <a:lnTo>
                        <a:pt x="525" y="784"/>
                      </a:lnTo>
                      <a:lnTo>
                        <a:pt x="547" y="781"/>
                      </a:lnTo>
                      <a:lnTo>
                        <a:pt x="569" y="775"/>
                      </a:lnTo>
                      <a:lnTo>
                        <a:pt x="590" y="770"/>
                      </a:lnTo>
                      <a:lnTo>
                        <a:pt x="611" y="764"/>
                      </a:lnTo>
                      <a:lnTo>
                        <a:pt x="633" y="757"/>
                      </a:lnTo>
                      <a:lnTo>
                        <a:pt x="653" y="749"/>
                      </a:lnTo>
                      <a:lnTo>
                        <a:pt x="672" y="741"/>
                      </a:lnTo>
                      <a:lnTo>
                        <a:pt x="691" y="731"/>
                      </a:lnTo>
                      <a:lnTo>
                        <a:pt x="710" y="721"/>
                      </a:lnTo>
                      <a:lnTo>
                        <a:pt x="727" y="710"/>
                      </a:lnTo>
                      <a:lnTo>
                        <a:pt x="744" y="699"/>
                      </a:lnTo>
                      <a:lnTo>
                        <a:pt x="761" y="686"/>
                      </a:lnTo>
                      <a:lnTo>
                        <a:pt x="777" y="673"/>
                      </a:lnTo>
                      <a:lnTo>
                        <a:pt x="791" y="659"/>
                      </a:lnTo>
                      <a:lnTo>
                        <a:pt x="807" y="645"/>
                      </a:lnTo>
                      <a:lnTo>
                        <a:pt x="820" y="630"/>
                      </a:lnTo>
                      <a:lnTo>
                        <a:pt x="833" y="614"/>
                      </a:lnTo>
                      <a:lnTo>
                        <a:pt x="845" y="598"/>
                      </a:lnTo>
                      <a:lnTo>
                        <a:pt x="855" y="582"/>
                      </a:lnTo>
                      <a:lnTo>
                        <a:pt x="865" y="565"/>
                      </a:lnTo>
                      <a:lnTo>
                        <a:pt x="874" y="548"/>
                      </a:lnTo>
                      <a:lnTo>
                        <a:pt x="883" y="529"/>
                      </a:lnTo>
                      <a:lnTo>
                        <a:pt x="890" y="511"/>
                      </a:lnTo>
                      <a:lnTo>
                        <a:pt x="896" y="492"/>
                      </a:lnTo>
                      <a:lnTo>
                        <a:pt x="900" y="474"/>
                      </a:lnTo>
                      <a:lnTo>
                        <a:pt x="905" y="454"/>
                      </a:lnTo>
                      <a:lnTo>
                        <a:pt x="907" y="434"/>
                      </a:lnTo>
                      <a:lnTo>
                        <a:pt x="910" y="414"/>
                      </a:lnTo>
                      <a:lnTo>
                        <a:pt x="910" y="394"/>
                      </a:lnTo>
                      <a:close/>
                      <a:moveTo>
                        <a:pt x="881" y="394"/>
                      </a:moveTo>
                      <a:lnTo>
                        <a:pt x="880" y="413"/>
                      </a:lnTo>
                      <a:lnTo>
                        <a:pt x="879" y="432"/>
                      </a:lnTo>
                      <a:lnTo>
                        <a:pt x="875" y="450"/>
                      </a:lnTo>
                      <a:lnTo>
                        <a:pt x="872" y="469"/>
                      </a:lnTo>
                      <a:lnTo>
                        <a:pt x="867" y="486"/>
                      </a:lnTo>
                      <a:lnTo>
                        <a:pt x="861" y="504"/>
                      </a:lnTo>
                      <a:lnTo>
                        <a:pt x="855" y="521"/>
                      </a:lnTo>
                      <a:lnTo>
                        <a:pt x="847" y="537"/>
                      </a:lnTo>
                      <a:lnTo>
                        <a:pt x="839" y="554"/>
                      </a:lnTo>
                      <a:lnTo>
                        <a:pt x="829" y="569"/>
                      </a:lnTo>
                      <a:lnTo>
                        <a:pt x="819" y="586"/>
                      </a:lnTo>
                      <a:lnTo>
                        <a:pt x="808" y="600"/>
                      </a:lnTo>
                      <a:lnTo>
                        <a:pt x="796" y="614"/>
                      </a:lnTo>
                      <a:lnTo>
                        <a:pt x="783" y="629"/>
                      </a:lnTo>
                      <a:lnTo>
                        <a:pt x="770" y="642"/>
                      </a:lnTo>
                      <a:lnTo>
                        <a:pt x="756" y="654"/>
                      </a:lnTo>
                      <a:lnTo>
                        <a:pt x="742" y="667"/>
                      </a:lnTo>
                      <a:lnTo>
                        <a:pt x="726" y="678"/>
                      </a:lnTo>
                      <a:lnTo>
                        <a:pt x="710" y="689"/>
                      </a:lnTo>
                      <a:lnTo>
                        <a:pt x="693" y="700"/>
                      </a:lnTo>
                      <a:lnTo>
                        <a:pt x="675" y="710"/>
                      </a:lnTo>
                      <a:lnTo>
                        <a:pt x="657" y="718"/>
                      </a:lnTo>
                      <a:lnTo>
                        <a:pt x="640" y="726"/>
                      </a:lnTo>
                      <a:lnTo>
                        <a:pt x="621" y="733"/>
                      </a:lnTo>
                      <a:lnTo>
                        <a:pt x="602" y="741"/>
                      </a:lnTo>
                      <a:lnTo>
                        <a:pt x="582" y="746"/>
                      </a:lnTo>
                      <a:lnTo>
                        <a:pt x="561" y="751"/>
                      </a:lnTo>
                      <a:lnTo>
                        <a:pt x="541" y="755"/>
                      </a:lnTo>
                      <a:lnTo>
                        <a:pt x="520" y="758"/>
                      </a:lnTo>
                      <a:lnTo>
                        <a:pt x="499" y="761"/>
                      </a:lnTo>
                      <a:lnTo>
                        <a:pt x="477" y="762"/>
                      </a:lnTo>
                      <a:lnTo>
                        <a:pt x="455" y="763"/>
                      </a:lnTo>
                      <a:lnTo>
                        <a:pt x="433" y="762"/>
                      </a:lnTo>
                      <a:lnTo>
                        <a:pt x="411" y="761"/>
                      </a:lnTo>
                      <a:lnTo>
                        <a:pt x="390" y="758"/>
                      </a:lnTo>
                      <a:lnTo>
                        <a:pt x="369" y="755"/>
                      </a:lnTo>
                      <a:lnTo>
                        <a:pt x="348" y="751"/>
                      </a:lnTo>
                      <a:lnTo>
                        <a:pt x="328" y="746"/>
                      </a:lnTo>
                      <a:lnTo>
                        <a:pt x="309" y="741"/>
                      </a:lnTo>
                      <a:lnTo>
                        <a:pt x="289" y="733"/>
                      </a:lnTo>
                      <a:lnTo>
                        <a:pt x="270" y="726"/>
                      </a:lnTo>
                      <a:lnTo>
                        <a:pt x="252" y="718"/>
                      </a:lnTo>
                      <a:lnTo>
                        <a:pt x="234" y="710"/>
                      </a:lnTo>
                      <a:lnTo>
                        <a:pt x="217" y="700"/>
                      </a:lnTo>
                      <a:lnTo>
                        <a:pt x="200" y="689"/>
                      </a:lnTo>
                      <a:lnTo>
                        <a:pt x="185" y="678"/>
                      </a:lnTo>
                      <a:lnTo>
                        <a:pt x="169" y="667"/>
                      </a:lnTo>
                      <a:lnTo>
                        <a:pt x="154" y="654"/>
                      </a:lnTo>
                      <a:lnTo>
                        <a:pt x="140" y="642"/>
                      </a:lnTo>
                      <a:lnTo>
                        <a:pt x="127" y="629"/>
                      </a:lnTo>
                      <a:lnTo>
                        <a:pt x="113" y="614"/>
                      </a:lnTo>
                      <a:lnTo>
                        <a:pt x="102" y="600"/>
                      </a:lnTo>
                      <a:lnTo>
                        <a:pt x="91" y="586"/>
                      </a:lnTo>
                      <a:lnTo>
                        <a:pt x="80" y="569"/>
                      </a:lnTo>
                      <a:lnTo>
                        <a:pt x="71" y="554"/>
                      </a:lnTo>
                      <a:lnTo>
                        <a:pt x="63" y="537"/>
                      </a:lnTo>
                      <a:lnTo>
                        <a:pt x="55" y="521"/>
                      </a:lnTo>
                      <a:lnTo>
                        <a:pt x="48" y="504"/>
                      </a:lnTo>
                      <a:lnTo>
                        <a:pt x="42" y="486"/>
                      </a:lnTo>
                      <a:lnTo>
                        <a:pt x="38" y="469"/>
                      </a:lnTo>
                      <a:lnTo>
                        <a:pt x="34" y="450"/>
                      </a:lnTo>
                      <a:lnTo>
                        <a:pt x="32" y="432"/>
                      </a:lnTo>
                      <a:lnTo>
                        <a:pt x="29" y="413"/>
                      </a:lnTo>
                      <a:lnTo>
                        <a:pt x="29" y="394"/>
                      </a:lnTo>
                      <a:lnTo>
                        <a:pt x="29" y="375"/>
                      </a:lnTo>
                      <a:lnTo>
                        <a:pt x="32" y="356"/>
                      </a:lnTo>
                      <a:lnTo>
                        <a:pt x="34" y="338"/>
                      </a:lnTo>
                      <a:lnTo>
                        <a:pt x="38" y="320"/>
                      </a:lnTo>
                      <a:lnTo>
                        <a:pt x="42" y="302"/>
                      </a:lnTo>
                      <a:lnTo>
                        <a:pt x="48" y="284"/>
                      </a:lnTo>
                      <a:lnTo>
                        <a:pt x="55" y="268"/>
                      </a:lnTo>
                      <a:lnTo>
                        <a:pt x="63" y="250"/>
                      </a:lnTo>
                      <a:lnTo>
                        <a:pt x="71" y="234"/>
                      </a:lnTo>
                      <a:lnTo>
                        <a:pt x="80" y="219"/>
                      </a:lnTo>
                      <a:lnTo>
                        <a:pt x="91" y="203"/>
                      </a:lnTo>
                      <a:lnTo>
                        <a:pt x="102" y="188"/>
                      </a:lnTo>
                      <a:lnTo>
                        <a:pt x="113" y="173"/>
                      </a:lnTo>
                      <a:lnTo>
                        <a:pt x="127" y="160"/>
                      </a:lnTo>
                      <a:lnTo>
                        <a:pt x="140" y="147"/>
                      </a:lnTo>
                      <a:lnTo>
                        <a:pt x="154" y="133"/>
                      </a:lnTo>
                      <a:lnTo>
                        <a:pt x="169" y="121"/>
                      </a:lnTo>
                      <a:lnTo>
                        <a:pt x="185" y="110"/>
                      </a:lnTo>
                      <a:lnTo>
                        <a:pt x="200" y="99"/>
                      </a:lnTo>
                      <a:lnTo>
                        <a:pt x="217" y="88"/>
                      </a:lnTo>
                      <a:lnTo>
                        <a:pt x="234" y="79"/>
                      </a:lnTo>
                      <a:lnTo>
                        <a:pt x="252" y="70"/>
                      </a:lnTo>
                      <a:lnTo>
                        <a:pt x="270" y="62"/>
                      </a:lnTo>
                      <a:lnTo>
                        <a:pt x="289" y="54"/>
                      </a:lnTo>
                      <a:lnTo>
                        <a:pt x="309" y="48"/>
                      </a:lnTo>
                      <a:lnTo>
                        <a:pt x="328" y="42"/>
                      </a:lnTo>
                      <a:lnTo>
                        <a:pt x="348" y="37"/>
                      </a:lnTo>
                      <a:lnTo>
                        <a:pt x="369" y="33"/>
                      </a:lnTo>
                      <a:lnTo>
                        <a:pt x="390" y="30"/>
                      </a:lnTo>
                      <a:lnTo>
                        <a:pt x="411" y="28"/>
                      </a:lnTo>
                      <a:lnTo>
                        <a:pt x="433" y="26"/>
                      </a:lnTo>
                      <a:lnTo>
                        <a:pt x="455" y="26"/>
                      </a:lnTo>
                      <a:lnTo>
                        <a:pt x="477" y="26"/>
                      </a:lnTo>
                      <a:lnTo>
                        <a:pt x="499" y="28"/>
                      </a:lnTo>
                      <a:lnTo>
                        <a:pt x="520" y="30"/>
                      </a:lnTo>
                      <a:lnTo>
                        <a:pt x="541" y="33"/>
                      </a:lnTo>
                      <a:lnTo>
                        <a:pt x="561" y="37"/>
                      </a:lnTo>
                      <a:lnTo>
                        <a:pt x="582" y="42"/>
                      </a:lnTo>
                      <a:lnTo>
                        <a:pt x="602" y="48"/>
                      </a:lnTo>
                      <a:lnTo>
                        <a:pt x="621" y="54"/>
                      </a:lnTo>
                      <a:lnTo>
                        <a:pt x="640" y="62"/>
                      </a:lnTo>
                      <a:lnTo>
                        <a:pt x="657" y="70"/>
                      </a:lnTo>
                      <a:lnTo>
                        <a:pt x="675" y="79"/>
                      </a:lnTo>
                      <a:lnTo>
                        <a:pt x="693" y="88"/>
                      </a:lnTo>
                      <a:lnTo>
                        <a:pt x="710" y="99"/>
                      </a:lnTo>
                      <a:lnTo>
                        <a:pt x="726" y="110"/>
                      </a:lnTo>
                      <a:lnTo>
                        <a:pt x="742" y="121"/>
                      </a:lnTo>
                      <a:lnTo>
                        <a:pt x="756" y="133"/>
                      </a:lnTo>
                      <a:lnTo>
                        <a:pt x="770" y="147"/>
                      </a:lnTo>
                      <a:lnTo>
                        <a:pt x="783" y="160"/>
                      </a:lnTo>
                      <a:lnTo>
                        <a:pt x="796" y="173"/>
                      </a:lnTo>
                      <a:lnTo>
                        <a:pt x="808" y="188"/>
                      </a:lnTo>
                      <a:lnTo>
                        <a:pt x="819" y="203"/>
                      </a:lnTo>
                      <a:lnTo>
                        <a:pt x="829" y="219"/>
                      </a:lnTo>
                      <a:lnTo>
                        <a:pt x="839" y="234"/>
                      </a:lnTo>
                      <a:lnTo>
                        <a:pt x="847" y="250"/>
                      </a:lnTo>
                      <a:lnTo>
                        <a:pt x="855" y="268"/>
                      </a:lnTo>
                      <a:lnTo>
                        <a:pt x="861" y="284"/>
                      </a:lnTo>
                      <a:lnTo>
                        <a:pt x="867" y="302"/>
                      </a:lnTo>
                      <a:lnTo>
                        <a:pt x="872" y="320"/>
                      </a:lnTo>
                      <a:lnTo>
                        <a:pt x="875" y="338"/>
                      </a:lnTo>
                      <a:lnTo>
                        <a:pt x="879" y="356"/>
                      </a:lnTo>
                      <a:lnTo>
                        <a:pt x="880" y="375"/>
                      </a:lnTo>
                      <a:lnTo>
                        <a:pt x="881" y="394"/>
                      </a:lnTo>
                      <a:close/>
                    </a:path>
                  </a:pathLst>
                </a:custGeom>
                <a:solidFill>
                  <a:srgbClr val="2AB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7" name="Freeform 8463">
                  <a:extLst>
                    <a:ext uri="{FF2B5EF4-FFF2-40B4-BE49-F238E27FC236}">
                      <a16:creationId xmlns:a16="http://schemas.microsoft.com/office/drawing/2014/main" xmlns="" id="{4F591B39-D61B-47A7-A603-4D57189F0B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4" y="1533"/>
                  <a:ext cx="147" cy="152"/>
                </a:xfrm>
                <a:custGeom>
                  <a:avLst/>
                  <a:gdLst>
                    <a:gd name="T0" fmla="*/ 872 w 882"/>
                    <a:gd name="T1" fmla="*/ 305 h 763"/>
                    <a:gd name="T2" fmla="*/ 838 w 882"/>
                    <a:gd name="T3" fmla="*/ 217 h 763"/>
                    <a:gd name="T4" fmla="*/ 781 w 882"/>
                    <a:gd name="T5" fmla="*/ 140 h 763"/>
                    <a:gd name="T6" fmla="*/ 705 w 882"/>
                    <a:gd name="T7" fmla="*/ 76 h 763"/>
                    <a:gd name="T8" fmla="*/ 613 w 882"/>
                    <a:gd name="T9" fmla="*/ 31 h 763"/>
                    <a:gd name="T10" fmla="*/ 508 w 882"/>
                    <a:gd name="T11" fmla="*/ 6 h 763"/>
                    <a:gd name="T12" fmla="*/ 396 w 882"/>
                    <a:gd name="T13" fmla="*/ 2 h 763"/>
                    <a:gd name="T14" fmla="*/ 289 w 882"/>
                    <a:gd name="T15" fmla="*/ 24 h 763"/>
                    <a:gd name="T16" fmla="*/ 194 w 882"/>
                    <a:gd name="T17" fmla="*/ 66 h 763"/>
                    <a:gd name="T18" fmla="*/ 115 w 882"/>
                    <a:gd name="T19" fmla="*/ 126 h 763"/>
                    <a:gd name="T20" fmla="*/ 53 w 882"/>
                    <a:gd name="T21" fmla="*/ 200 h 763"/>
                    <a:gd name="T22" fmla="*/ 14 w 882"/>
                    <a:gd name="T23" fmla="*/ 287 h 763"/>
                    <a:gd name="T24" fmla="*/ 0 w 882"/>
                    <a:gd name="T25" fmla="*/ 382 h 763"/>
                    <a:gd name="T26" fmla="*/ 14 w 882"/>
                    <a:gd name="T27" fmla="*/ 477 h 763"/>
                    <a:gd name="T28" fmla="*/ 53 w 882"/>
                    <a:gd name="T29" fmla="*/ 563 h 763"/>
                    <a:gd name="T30" fmla="*/ 115 w 882"/>
                    <a:gd name="T31" fmla="*/ 638 h 763"/>
                    <a:gd name="T32" fmla="*/ 194 w 882"/>
                    <a:gd name="T33" fmla="*/ 698 h 763"/>
                    <a:gd name="T34" fmla="*/ 289 w 882"/>
                    <a:gd name="T35" fmla="*/ 740 h 763"/>
                    <a:gd name="T36" fmla="*/ 396 w 882"/>
                    <a:gd name="T37" fmla="*/ 761 h 763"/>
                    <a:gd name="T38" fmla="*/ 508 w 882"/>
                    <a:gd name="T39" fmla="*/ 759 h 763"/>
                    <a:gd name="T40" fmla="*/ 613 w 882"/>
                    <a:gd name="T41" fmla="*/ 734 h 763"/>
                    <a:gd name="T42" fmla="*/ 705 w 882"/>
                    <a:gd name="T43" fmla="*/ 688 h 763"/>
                    <a:gd name="T44" fmla="*/ 781 w 882"/>
                    <a:gd name="T45" fmla="*/ 625 h 763"/>
                    <a:gd name="T46" fmla="*/ 838 w 882"/>
                    <a:gd name="T47" fmla="*/ 547 h 763"/>
                    <a:gd name="T48" fmla="*/ 872 w 882"/>
                    <a:gd name="T49" fmla="*/ 459 h 763"/>
                    <a:gd name="T50" fmla="*/ 852 w 882"/>
                    <a:gd name="T51" fmla="*/ 382 h 763"/>
                    <a:gd name="T52" fmla="*/ 839 w 882"/>
                    <a:gd name="T53" fmla="*/ 471 h 763"/>
                    <a:gd name="T54" fmla="*/ 802 w 882"/>
                    <a:gd name="T55" fmla="*/ 552 h 763"/>
                    <a:gd name="T56" fmla="*/ 745 w 882"/>
                    <a:gd name="T57" fmla="*/ 621 h 763"/>
                    <a:gd name="T58" fmla="*/ 671 w 882"/>
                    <a:gd name="T59" fmla="*/ 677 h 763"/>
                    <a:gd name="T60" fmla="*/ 582 w 882"/>
                    <a:gd name="T61" fmla="*/ 716 h 763"/>
                    <a:gd name="T62" fmla="*/ 483 w 882"/>
                    <a:gd name="T63" fmla="*/ 736 h 763"/>
                    <a:gd name="T64" fmla="*/ 378 w 882"/>
                    <a:gd name="T65" fmla="*/ 734 h 763"/>
                    <a:gd name="T66" fmla="*/ 281 w 882"/>
                    <a:gd name="T67" fmla="*/ 710 h 763"/>
                    <a:gd name="T68" fmla="*/ 195 w 882"/>
                    <a:gd name="T69" fmla="*/ 667 h 763"/>
                    <a:gd name="T70" fmla="*/ 123 w 882"/>
                    <a:gd name="T71" fmla="*/ 609 h 763"/>
                    <a:gd name="T72" fmla="*/ 70 w 882"/>
                    <a:gd name="T73" fmla="*/ 537 h 763"/>
                    <a:gd name="T74" fmla="*/ 38 w 882"/>
                    <a:gd name="T75" fmla="*/ 454 h 763"/>
                    <a:gd name="T76" fmla="*/ 31 w 882"/>
                    <a:gd name="T77" fmla="*/ 363 h 763"/>
                    <a:gd name="T78" fmla="*/ 49 w 882"/>
                    <a:gd name="T79" fmla="*/ 276 h 763"/>
                    <a:gd name="T80" fmla="*/ 89 w 882"/>
                    <a:gd name="T81" fmla="*/ 197 h 763"/>
                    <a:gd name="T82" fmla="*/ 150 w 882"/>
                    <a:gd name="T83" fmla="*/ 131 h 763"/>
                    <a:gd name="T84" fmla="*/ 227 w 882"/>
                    <a:gd name="T85" fmla="*/ 77 h 763"/>
                    <a:gd name="T86" fmla="*/ 319 w 882"/>
                    <a:gd name="T87" fmla="*/ 42 h 763"/>
                    <a:gd name="T88" fmla="*/ 419 w 882"/>
                    <a:gd name="T89" fmla="*/ 27 h 763"/>
                    <a:gd name="T90" fmla="*/ 524 w 882"/>
                    <a:gd name="T91" fmla="*/ 33 h 763"/>
                    <a:gd name="T92" fmla="*/ 620 w 882"/>
                    <a:gd name="T93" fmla="*/ 61 h 763"/>
                    <a:gd name="T94" fmla="*/ 703 w 882"/>
                    <a:gd name="T95" fmla="*/ 107 h 763"/>
                    <a:gd name="T96" fmla="*/ 770 w 882"/>
                    <a:gd name="T97" fmla="*/ 170 h 763"/>
                    <a:gd name="T98" fmla="*/ 820 w 882"/>
                    <a:gd name="T99" fmla="*/ 243 h 763"/>
                    <a:gd name="T100" fmla="*/ 847 w 882"/>
                    <a:gd name="T101" fmla="*/ 32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2" h="763">
                      <a:moveTo>
                        <a:pt x="882" y="382"/>
                      </a:moveTo>
                      <a:lnTo>
                        <a:pt x="880" y="362"/>
                      </a:lnTo>
                      <a:lnTo>
                        <a:pt x="879" y="343"/>
                      </a:lnTo>
                      <a:lnTo>
                        <a:pt x="877" y="324"/>
                      </a:lnTo>
                      <a:lnTo>
                        <a:pt x="872" y="305"/>
                      </a:lnTo>
                      <a:lnTo>
                        <a:pt x="867" y="287"/>
                      </a:lnTo>
                      <a:lnTo>
                        <a:pt x="861" y="269"/>
                      </a:lnTo>
                      <a:lnTo>
                        <a:pt x="854" y="251"/>
                      </a:lnTo>
                      <a:lnTo>
                        <a:pt x="847" y="233"/>
                      </a:lnTo>
                      <a:lnTo>
                        <a:pt x="838" y="217"/>
                      </a:lnTo>
                      <a:lnTo>
                        <a:pt x="828" y="200"/>
                      </a:lnTo>
                      <a:lnTo>
                        <a:pt x="818" y="184"/>
                      </a:lnTo>
                      <a:lnTo>
                        <a:pt x="806" y="169"/>
                      </a:lnTo>
                      <a:lnTo>
                        <a:pt x="794" y="154"/>
                      </a:lnTo>
                      <a:lnTo>
                        <a:pt x="781" y="140"/>
                      </a:lnTo>
                      <a:lnTo>
                        <a:pt x="767" y="126"/>
                      </a:lnTo>
                      <a:lnTo>
                        <a:pt x="752" y="112"/>
                      </a:lnTo>
                      <a:lnTo>
                        <a:pt x="737" y="100"/>
                      </a:lnTo>
                      <a:lnTo>
                        <a:pt x="722" y="88"/>
                      </a:lnTo>
                      <a:lnTo>
                        <a:pt x="705" y="76"/>
                      </a:lnTo>
                      <a:lnTo>
                        <a:pt x="687" y="66"/>
                      </a:lnTo>
                      <a:lnTo>
                        <a:pt x="669" y="56"/>
                      </a:lnTo>
                      <a:lnTo>
                        <a:pt x="651" y="47"/>
                      </a:lnTo>
                      <a:lnTo>
                        <a:pt x="632" y="38"/>
                      </a:lnTo>
                      <a:lnTo>
                        <a:pt x="613" y="31"/>
                      </a:lnTo>
                      <a:lnTo>
                        <a:pt x="592" y="24"/>
                      </a:lnTo>
                      <a:lnTo>
                        <a:pt x="572" y="18"/>
                      </a:lnTo>
                      <a:lnTo>
                        <a:pt x="551" y="13"/>
                      </a:lnTo>
                      <a:lnTo>
                        <a:pt x="530" y="9"/>
                      </a:lnTo>
                      <a:lnTo>
                        <a:pt x="508" y="6"/>
                      </a:lnTo>
                      <a:lnTo>
                        <a:pt x="486" y="2"/>
                      </a:lnTo>
                      <a:lnTo>
                        <a:pt x="463" y="1"/>
                      </a:lnTo>
                      <a:lnTo>
                        <a:pt x="441" y="0"/>
                      </a:lnTo>
                      <a:lnTo>
                        <a:pt x="418" y="1"/>
                      </a:lnTo>
                      <a:lnTo>
                        <a:pt x="396" y="2"/>
                      </a:lnTo>
                      <a:lnTo>
                        <a:pt x="374" y="6"/>
                      </a:lnTo>
                      <a:lnTo>
                        <a:pt x="352" y="9"/>
                      </a:lnTo>
                      <a:lnTo>
                        <a:pt x="331" y="13"/>
                      </a:lnTo>
                      <a:lnTo>
                        <a:pt x="310" y="18"/>
                      </a:lnTo>
                      <a:lnTo>
                        <a:pt x="289" y="24"/>
                      </a:lnTo>
                      <a:lnTo>
                        <a:pt x="269" y="31"/>
                      </a:lnTo>
                      <a:lnTo>
                        <a:pt x="250" y="38"/>
                      </a:lnTo>
                      <a:lnTo>
                        <a:pt x="231" y="47"/>
                      </a:lnTo>
                      <a:lnTo>
                        <a:pt x="212" y="56"/>
                      </a:lnTo>
                      <a:lnTo>
                        <a:pt x="194" y="66"/>
                      </a:lnTo>
                      <a:lnTo>
                        <a:pt x="178" y="76"/>
                      </a:lnTo>
                      <a:lnTo>
                        <a:pt x="161" y="88"/>
                      </a:lnTo>
                      <a:lnTo>
                        <a:pt x="145" y="100"/>
                      </a:lnTo>
                      <a:lnTo>
                        <a:pt x="129" y="112"/>
                      </a:lnTo>
                      <a:lnTo>
                        <a:pt x="115" y="126"/>
                      </a:lnTo>
                      <a:lnTo>
                        <a:pt x="101" y="140"/>
                      </a:lnTo>
                      <a:lnTo>
                        <a:pt x="88" y="154"/>
                      </a:lnTo>
                      <a:lnTo>
                        <a:pt x="76" y="169"/>
                      </a:lnTo>
                      <a:lnTo>
                        <a:pt x="64" y="184"/>
                      </a:lnTo>
                      <a:lnTo>
                        <a:pt x="53" y="200"/>
                      </a:lnTo>
                      <a:lnTo>
                        <a:pt x="44" y="217"/>
                      </a:lnTo>
                      <a:lnTo>
                        <a:pt x="36" y="233"/>
                      </a:lnTo>
                      <a:lnTo>
                        <a:pt x="27" y="251"/>
                      </a:lnTo>
                      <a:lnTo>
                        <a:pt x="20" y="269"/>
                      </a:lnTo>
                      <a:lnTo>
                        <a:pt x="14" y="287"/>
                      </a:lnTo>
                      <a:lnTo>
                        <a:pt x="9" y="305"/>
                      </a:lnTo>
                      <a:lnTo>
                        <a:pt x="6" y="324"/>
                      </a:lnTo>
                      <a:lnTo>
                        <a:pt x="2" y="343"/>
                      </a:lnTo>
                      <a:lnTo>
                        <a:pt x="1" y="362"/>
                      </a:lnTo>
                      <a:lnTo>
                        <a:pt x="0" y="382"/>
                      </a:lnTo>
                      <a:lnTo>
                        <a:pt x="1" y="401"/>
                      </a:lnTo>
                      <a:lnTo>
                        <a:pt x="2" y="421"/>
                      </a:lnTo>
                      <a:lnTo>
                        <a:pt x="6" y="440"/>
                      </a:lnTo>
                      <a:lnTo>
                        <a:pt x="9" y="459"/>
                      </a:lnTo>
                      <a:lnTo>
                        <a:pt x="14" y="477"/>
                      </a:lnTo>
                      <a:lnTo>
                        <a:pt x="20" y="496"/>
                      </a:lnTo>
                      <a:lnTo>
                        <a:pt x="27" y="513"/>
                      </a:lnTo>
                      <a:lnTo>
                        <a:pt x="36" y="531"/>
                      </a:lnTo>
                      <a:lnTo>
                        <a:pt x="44" y="547"/>
                      </a:lnTo>
                      <a:lnTo>
                        <a:pt x="53" y="563"/>
                      </a:lnTo>
                      <a:lnTo>
                        <a:pt x="64" y="580"/>
                      </a:lnTo>
                      <a:lnTo>
                        <a:pt x="76" y="595"/>
                      </a:lnTo>
                      <a:lnTo>
                        <a:pt x="88" y="611"/>
                      </a:lnTo>
                      <a:lnTo>
                        <a:pt x="101" y="625"/>
                      </a:lnTo>
                      <a:lnTo>
                        <a:pt x="115" y="638"/>
                      </a:lnTo>
                      <a:lnTo>
                        <a:pt x="129" y="652"/>
                      </a:lnTo>
                      <a:lnTo>
                        <a:pt x="145" y="664"/>
                      </a:lnTo>
                      <a:lnTo>
                        <a:pt x="161" y="676"/>
                      </a:lnTo>
                      <a:lnTo>
                        <a:pt x="178" y="688"/>
                      </a:lnTo>
                      <a:lnTo>
                        <a:pt x="194" y="698"/>
                      </a:lnTo>
                      <a:lnTo>
                        <a:pt x="212" y="708"/>
                      </a:lnTo>
                      <a:lnTo>
                        <a:pt x="231" y="717"/>
                      </a:lnTo>
                      <a:lnTo>
                        <a:pt x="250" y="725"/>
                      </a:lnTo>
                      <a:lnTo>
                        <a:pt x="269" y="734"/>
                      </a:lnTo>
                      <a:lnTo>
                        <a:pt x="289" y="740"/>
                      </a:lnTo>
                      <a:lnTo>
                        <a:pt x="310" y="746"/>
                      </a:lnTo>
                      <a:lnTo>
                        <a:pt x="331" y="751"/>
                      </a:lnTo>
                      <a:lnTo>
                        <a:pt x="352" y="755"/>
                      </a:lnTo>
                      <a:lnTo>
                        <a:pt x="374" y="759"/>
                      </a:lnTo>
                      <a:lnTo>
                        <a:pt x="396" y="761"/>
                      </a:lnTo>
                      <a:lnTo>
                        <a:pt x="418" y="762"/>
                      </a:lnTo>
                      <a:lnTo>
                        <a:pt x="441" y="763"/>
                      </a:lnTo>
                      <a:lnTo>
                        <a:pt x="463" y="762"/>
                      </a:lnTo>
                      <a:lnTo>
                        <a:pt x="486" y="761"/>
                      </a:lnTo>
                      <a:lnTo>
                        <a:pt x="508" y="759"/>
                      </a:lnTo>
                      <a:lnTo>
                        <a:pt x="530" y="755"/>
                      </a:lnTo>
                      <a:lnTo>
                        <a:pt x="551" y="751"/>
                      </a:lnTo>
                      <a:lnTo>
                        <a:pt x="572" y="746"/>
                      </a:lnTo>
                      <a:lnTo>
                        <a:pt x="592" y="740"/>
                      </a:lnTo>
                      <a:lnTo>
                        <a:pt x="613" y="734"/>
                      </a:lnTo>
                      <a:lnTo>
                        <a:pt x="632" y="725"/>
                      </a:lnTo>
                      <a:lnTo>
                        <a:pt x="651" y="717"/>
                      </a:lnTo>
                      <a:lnTo>
                        <a:pt x="669" y="708"/>
                      </a:lnTo>
                      <a:lnTo>
                        <a:pt x="687" y="698"/>
                      </a:lnTo>
                      <a:lnTo>
                        <a:pt x="705" y="688"/>
                      </a:lnTo>
                      <a:lnTo>
                        <a:pt x="722" y="676"/>
                      </a:lnTo>
                      <a:lnTo>
                        <a:pt x="737" y="664"/>
                      </a:lnTo>
                      <a:lnTo>
                        <a:pt x="752" y="652"/>
                      </a:lnTo>
                      <a:lnTo>
                        <a:pt x="767" y="638"/>
                      </a:lnTo>
                      <a:lnTo>
                        <a:pt x="781" y="625"/>
                      </a:lnTo>
                      <a:lnTo>
                        <a:pt x="794" y="611"/>
                      </a:lnTo>
                      <a:lnTo>
                        <a:pt x="806" y="595"/>
                      </a:lnTo>
                      <a:lnTo>
                        <a:pt x="818" y="580"/>
                      </a:lnTo>
                      <a:lnTo>
                        <a:pt x="828" y="563"/>
                      </a:lnTo>
                      <a:lnTo>
                        <a:pt x="838" y="547"/>
                      </a:lnTo>
                      <a:lnTo>
                        <a:pt x="847" y="531"/>
                      </a:lnTo>
                      <a:lnTo>
                        <a:pt x="854" y="513"/>
                      </a:lnTo>
                      <a:lnTo>
                        <a:pt x="861" y="496"/>
                      </a:lnTo>
                      <a:lnTo>
                        <a:pt x="867" y="477"/>
                      </a:lnTo>
                      <a:lnTo>
                        <a:pt x="872" y="459"/>
                      </a:lnTo>
                      <a:lnTo>
                        <a:pt x="877" y="440"/>
                      </a:lnTo>
                      <a:lnTo>
                        <a:pt x="879" y="421"/>
                      </a:lnTo>
                      <a:lnTo>
                        <a:pt x="880" y="401"/>
                      </a:lnTo>
                      <a:lnTo>
                        <a:pt x="882" y="382"/>
                      </a:lnTo>
                      <a:close/>
                      <a:moveTo>
                        <a:pt x="852" y="382"/>
                      </a:moveTo>
                      <a:lnTo>
                        <a:pt x="852" y="400"/>
                      </a:lnTo>
                      <a:lnTo>
                        <a:pt x="850" y="419"/>
                      </a:lnTo>
                      <a:lnTo>
                        <a:pt x="847" y="436"/>
                      </a:lnTo>
                      <a:lnTo>
                        <a:pt x="844" y="454"/>
                      </a:lnTo>
                      <a:lnTo>
                        <a:pt x="839" y="471"/>
                      </a:lnTo>
                      <a:lnTo>
                        <a:pt x="834" y="488"/>
                      </a:lnTo>
                      <a:lnTo>
                        <a:pt x="827" y="504"/>
                      </a:lnTo>
                      <a:lnTo>
                        <a:pt x="820" y="520"/>
                      </a:lnTo>
                      <a:lnTo>
                        <a:pt x="812" y="537"/>
                      </a:lnTo>
                      <a:lnTo>
                        <a:pt x="802" y="552"/>
                      </a:lnTo>
                      <a:lnTo>
                        <a:pt x="793" y="567"/>
                      </a:lnTo>
                      <a:lnTo>
                        <a:pt x="782" y="581"/>
                      </a:lnTo>
                      <a:lnTo>
                        <a:pt x="770" y="595"/>
                      </a:lnTo>
                      <a:lnTo>
                        <a:pt x="758" y="609"/>
                      </a:lnTo>
                      <a:lnTo>
                        <a:pt x="745" y="621"/>
                      </a:lnTo>
                      <a:lnTo>
                        <a:pt x="731" y="634"/>
                      </a:lnTo>
                      <a:lnTo>
                        <a:pt x="717" y="645"/>
                      </a:lnTo>
                      <a:lnTo>
                        <a:pt x="703" y="657"/>
                      </a:lnTo>
                      <a:lnTo>
                        <a:pt x="687" y="667"/>
                      </a:lnTo>
                      <a:lnTo>
                        <a:pt x="671" y="677"/>
                      </a:lnTo>
                      <a:lnTo>
                        <a:pt x="654" y="687"/>
                      </a:lnTo>
                      <a:lnTo>
                        <a:pt x="637" y="695"/>
                      </a:lnTo>
                      <a:lnTo>
                        <a:pt x="620" y="703"/>
                      </a:lnTo>
                      <a:lnTo>
                        <a:pt x="601" y="710"/>
                      </a:lnTo>
                      <a:lnTo>
                        <a:pt x="582" y="716"/>
                      </a:lnTo>
                      <a:lnTo>
                        <a:pt x="563" y="722"/>
                      </a:lnTo>
                      <a:lnTo>
                        <a:pt x="544" y="727"/>
                      </a:lnTo>
                      <a:lnTo>
                        <a:pt x="524" y="731"/>
                      </a:lnTo>
                      <a:lnTo>
                        <a:pt x="504" y="734"/>
                      </a:lnTo>
                      <a:lnTo>
                        <a:pt x="483" y="736"/>
                      </a:lnTo>
                      <a:lnTo>
                        <a:pt x="462" y="738"/>
                      </a:lnTo>
                      <a:lnTo>
                        <a:pt x="441" y="738"/>
                      </a:lnTo>
                      <a:lnTo>
                        <a:pt x="419" y="738"/>
                      </a:lnTo>
                      <a:lnTo>
                        <a:pt x="399" y="736"/>
                      </a:lnTo>
                      <a:lnTo>
                        <a:pt x="378" y="734"/>
                      </a:lnTo>
                      <a:lnTo>
                        <a:pt x="358" y="731"/>
                      </a:lnTo>
                      <a:lnTo>
                        <a:pt x="338" y="727"/>
                      </a:lnTo>
                      <a:lnTo>
                        <a:pt x="319" y="722"/>
                      </a:lnTo>
                      <a:lnTo>
                        <a:pt x="300" y="716"/>
                      </a:lnTo>
                      <a:lnTo>
                        <a:pt x="281" y="710"/>
                      </a:lnTo>
                      <a:lnTo>
                        <a:pt x="263" y="703"/>
                      </a:lnTo>
                      <a:lnTo>
                        <a:pt x="245" y="695"/>
                      </a:lnTo>
                      <a:lnTo>
                        <a:pt x="227" y="687"/>
                      </a:lnTo>
                      <a:lnTo>
                        <a:pt x="211" y="677"/>
                      </a:lnTo>
                      <a:lnTo>
                        <a:pt x="195" y="667"/>
                      </a:lnTo>
                      <a:lnTo>
                        <a:pt x="179" y="657"/>
                      </a:lnTo>
                      <a:lnTo>
                        <a:pt x="165" y="645"/>
                      </a:lnTo>
                      <a:lnTo>
                        <a:pt x="150" y="634"/>
                      </a:lnTo>
                      <a:lnTo>
                        <a:pt x="136" y="621"/>
                      </a:lnTo>
                      <a:lnTo>
                        <a:pt x="123" y="609"/>
                      </a:lnTo>
                      <a:lnTo>
                        <a:pt x="111" y="595"/>
                      </a:lnTo>
                      <a:lnTo>
                        <a:pt x="99" y="581"/>
                      </a:lnTo>
                      <a:lnTo>
                        <a:pt x="89" y="567"/>
                      </a:lnTo>
                      <a:lnTo>
                        <a:pt x="79" y="552"/>
                      </a:lnTo>
                      <a:lnTo>
                        <a:pt x="70" y="537"/>
                      </a:lnTo>
                      <a:lnTo>
                        <a:pt x="62" y="520"/>
                      </a:lnTo>
                      <a:lnTo>
                        <a:pt x="54" y="504"/>
                      </a:lnTo>
                      <a:lnTo>
                        <a:pt x="49" y="488"/>
                      </a:lnTo>
                      <a:lnTo>
                        <a:pt x="43" y="471"/>
                      </a:lnTo>
                      <a:lnTo>
                        <a:pt x="38" y="454"/>
                      </a:lnTo>
                      <a:lnTo>
                        <a:pt x="34" y="436"/>
                      </a:lnTo>
                      <a:lnTo>
                        <a:pt x="32" y="419"/>
                      </a:lnTo>
                      <a:lnTo>
                        <a:pt x="31" y="400"/>
                      </a:lnTo>
                      <a:lnTo>
                        <a:pt x="30" y="382"/>
                      </a:lnTo>
                      <a:lnTo>
                        <a:pt x="31" y="363"/>
                      </a:lnTo>
                      <a:lnTo>
                        <a:pt x="32" y="346"/>
                      </a:lnTo>
                      <a:lnTo>
                        <a:pt x="34" y="328"/>
                      </a:lnTo>
                      <a:lnTo>
                        <a:pt x="38" y="310"/>
                      </a:lnTo>
                      <a:lnTo>
                        <a:pt x="43" y="293"/>
                      </a:lnTo>
                      <a:lnTo>
                        <a:pt x="49" y="276"/>
                      </a:lnTo>
                      <a:lnTo>
                        <a:pt x="54" y="260"/>
                      </a:lnTo>
                      <a:lnTo>
                        <a:pt x="62" y="243"/>
                      </a:lnTo>
                      <a:lnTo>
                        <a:pt x="70" y="228"/>
                      </a:lnTo>
                      <a:lnTo>
                        <a:pt x="79" y="213"/>
                      </a:lnTo>
                      <a:lnTo>
                        <a:pt x="89" y="197"/>
                      </a:lnTo>
                      <a:lnTo>
                        <a:pt x="99" y="183"/>
                      </a:lnTo>
                      <a:lnTo>
                        <a:pt x="111" y="170"/>
                      </a:lnTo>
                      <a:lnTo>
                        <a:pt x="123" y="155"/>
                      </a:lnTo>
                      <a:lnTo>
                        <a:pt x="136" y="143"/>
                      </a:lnTo>
                      <a:lnTo>
                        <a:pt x="150" y="131"/>
                      </a:lnTo>
                      <a:lnTo>
                        <a:pt x="165" y="118"/>
                      </a:lnTo>
                      <a:lnTo>
                        <a:pt x="179" y="107"/>
                      </a:lnTo>
                      <a:lnTo>
                        <a:pt x="195" y="97"/>
                      </a:lnTo>
                      <a:lnTo>
                        <a:pt x="211" y="87"/>
                      </a:lnTo>
                      <a:lnTo>
                        <a:pt x="227" y="77"/>
                      </a:lnTo>
                      <a:lnTo>
                        <a:pt x="245" y="69"/>
                      </a:lnTo>
                      <a:lnTo>
                        <a:pt x="263" y="61"/>
                      </a:lnTo>
                      <a:lnTo>
                        <a:pt x="281" y="54"/>
                      </a:lnTo>
                      <a:lnTo>
                        <a:pt x="300" y="48"/>
                      </a:lnTo>
                      <a:lnTo>
                        <a:pt x="319" y="42"/>
                      </a:lnTo>
                      <a:lnTo>
                        <a:pt x="338" y="37"/>
                      </a:lnTo>
                      <a:lnTo>
                        <a:pt x="358" y="33"/>
                      </a:lnTo>
                      <a:lnTo>
                        <a:pt x="378" y="30"/>
                      </a:lnTo>
                      <a:lnTo>
                        <a:pt x="399" y="28"/>
                      </a:lnTo>
                      <a:lnTo>
                        <a:pt x="419" y="27"/>
                      </a:lnTo>
                      <a:lnTo>
                        <a:pt x="441" y="26"/>
                      </a:lnTo>
                      <a:lnTo>
                        <a:pt x="462" y="27"/>
                      </a:lnTo>
                      <a:lnTo>
                        <a:pt x="483" y="28"/>
                      </a:lnTo>
                      <a:lnTo>
                        <a:pt x="504" y="30"/>
                      </a:lnTo>
                      <a:lnTo>
                        <a:pt x="524" y="33"/>
                      </a:lnTo>
                      <a:lnTo>
                        <a:pt x="544" y="37"/>
                      </a:lnTo>
                      <a:lnTo>
                        <a:pt x="563" y="42"/>
                      </a:lnTo>
                      <a:lnTo>
                        <a:pt x="582" y="48"/>
                      </a:lnTo>
                      <a:lnTo>
                        <a:pt x="601" y="54"/>
                      </a:lnTo>
                      <a:lnTo>
                        <a:pt x="620" y="61"/>
                      </a:lnTo>
                      <a:lnTo>
                        <a:pt x="637" y="69"/>
                      </a:lnTo>
                      <a:lnTo>
                        <a:pt x="654" y="77"/>
                      </a:lnTo>
                      <a:lnTo>
                        <a:pt x="671" y="87"/>
                      </a:lnTo>
                      <a:lnTo>
                        <a:pt x="687" y="97"/>
                      </a:lnTo>
                      <a:lnTo>
                        <a:pt x="703" y="107"/>
                      </a:lnTo>
                      <a:lnTo>
                        <a:pt x="717" y="118"/>
                      </a:lnTo>
                      <a:lnTo>
                        <a:pt x="731" y="131"/>
                      </a:lnTo>
                      <a:lnTo>
                        <a:pt x="745" y="143"/>
                      </a:lnTo>
                      <a:lnTo>
                        <a:pt x="758" y="155"/>
                      </a:lnTo>
                      <a:lnTo>
                        <a:pt x="770" y="170"/>
                      </a:lnTo>
                      <a:lnTo>
                        <a:pt x="782" y="183"/>
                      </a:lnTo>
                      <a:lnTo>
                        <a:pt x="793" y="197"/>
                      </a:lnTo>
                      <a:lnTo>
                        <a:pt x="802" y="213"/>
                      </a:lnTo>
                      <a:lnTo>
                        <a:pt x="812" y="228"/>
                      </a:lnTo>
                      <a:lnTo>
                        <a:pt x="820" y="243"/>
                      </a:lnTo>
                      <a:lnTo>
                        <a:pt x="827" y="260"/>
                      </a:lnTo>
                      <a:lnTo>
                        <a:pt x="834" y="276"/>
                      </a:lnTo>
                      <a:lnTo>
                        <a:pt x="839" y="293"/>
                      </a:lnTo>
                      <a:lnTo>
                        <a:pt x="844" y="310"/>
                      </a:lnTo>
                      <a:lnTo>
                        <a:pt x="847" y="328"/>
                      </a:lnTo>
                      <a:lnTo>
                        <a:pt x="850" y="346"/>
                      </a:lnTo>
                      <a:lnTo>
                        <a:pt x="852" y="363"/>
                      </a:lnTo>
                      <a:lnTo>
                        <a:pt x="852" y="382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8" name="Freeform 8464">
                  <a:extLst>
                    <a:ext uri="{FF2B5EF4-FFF2-40B4-BE49-F238E27FC236}">
                      <a16:creationId xmlns:a16="http://schemas.microsoft.com/office/drawing/2014/main" xmlns="" id="{0AFFF20B-0CEA-4831-8CA7-94C9D72DB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7" y="1535"/>
                  <a:ext cx="142" cy="148"/>
                </a:xfrm>
                <a:custGeom>
                  <a:avLst/>
                  <a:gdLst>
                    <a:gd name="T0" fmla="*/ 843 w 852"/>
                    <a:gd name="T1" fmla="*/ 294 h 737"/>
                    <a:gd name="T2" fmla="*/ 810 w 852"/>
                    <a:gd name="T3" fmla="*/ 208 h 737"/>
                    <a:gd name="T4" fmla="*/ 754 w 852"/>
                    <a:gd name="T5" fmla="*/ 134 h 737"/>
                    <a:gd name="T6" fmla="*/ 681 w 852"/>
                    <a:gd name="T7" fmla="*/ 73 h 737"/>
                    <a:gd name="T8" fmla="*/ 592 w 852"/>
                    <a:gd name="T9" fmla="*/ 28 h 737"/>
                    <a:gd name="T10" fmla="*/ 491 w 852"/>
                    <a:gd name="T11" fmla="*/ 4 h 737"/>
                    <a:gd name="T12" fmla="*/ 382 w 852"/>
                    <a:gd name="T13" fmla="*/ 2 h 737"/>
                    <a:gd name="T14" fmla="*/ 280 w 852"/>
                    <a:gd name="T15" fmla="*/ 22 h 737"/>
                    <a:gd name="T16" fmla="*/ 188 w 852"/>
                    <a:gd name="T17" fmla="*/ 62 h 737"/>
                    <a:gd name="T18" fmla="*/ 111 w 852"/>
                    <a:gd name="T19" fmla="*/ 121 h 737"/>
                    <a:gd name="T20" fmla="*/ 51 w 852"/>
                    <a:gd name="T21" fmla="*/ 193 h 737"/>
                    <a:gd name="T22" fmla="*/ 13 w 852"/>
                    <a:gd name="T23" fmla="*/ 276 h 737"/>
                    <a:gd name="T24" fmla="*/ 0 w 852"/>
                    <a:gd name="T25" fmla="*/ 368 h 737"/>
                    <a:gd name="T26" fmla="*/ 13 w 852"/>
                    <a:gd name="T27" fmla="*/ 460 h 737"/>
                    <a:gd name="T28" fmla="*/ 51 w 852"/>
                    <a:gd name="T29" fmla="*/ 543 h 737"/>
                    <a:gd name="T30" fmla="*/ 111 w 852"/>
                    <a:gd name="T31" fmla="*/ 616 h 737"/>
                    <a:gd name="T32" fmla="*/ 188 w 852"/>
                    <a:gd name="T33" fmla="*/ 674 h 737"/>
                    <a:gd name="T34" fmla="*/ 280 w 852"/>
                    <a:gd name="T35" fmla="*/ 715 h 737"/>
                    <a:gd name="T36" fmla="*/ 382 w 852"/>
                    <a:gd name="T37" fmla="*/ 735 h 737"/>
                    <a:gd name="T38" fmla="*/ 491 w 852"/>
                    <a:gd name="T39" fmla="*/ 732 h 737"/>
                    <a:gd name="T40" fmla="*/ 592 w 852"/>
                    <a:gd name="T41" fmla="*/ 707 h 737"/>
                    <a:gd name="T42" fmla="*/ 681 w 852"/>
                    <a:gd name="T43" fmla="*/ 663 h 737"/>
                    <a:gd name="T44" fmla="*/ 754 w 852"/>
                    <a:gd name="T45" fmla="*/ 603 h 737"/>
                    <a:gd name="T46" fmla="*/ 810 w 852"/>
                    <a:gd name="T47" fmla="*/ 528 h 737"/>
                    <a:gd name="T48" fmla="*/ 843 w 852"/>
                    <a:gd name="T49" fmla="*/ 443 h 737"/>
                    <a:gd name="T50" fmla="*/ 823 w 852"/>
                    <a:gd name="T51" fmla="*/ 368 h 737"/>
                    <a:gd name="T52" fmla="*/ 810 w 852"/>
                    <a:gd name="T53" fmla="*/ 454 h 737"/>
                    <a:gd name="T54" fmla="*/ 774 w 852"/>
                    <a:gd name="T55" fmla="*/ 532 h 737"/>
                    <a:gd name="T56" fmla="*/ 720 w 852"/>
                    <a:gd name="T57" fmla="*/ 599 h 737"/>
                    <a:gd name="T58" fmla="*/ 647 w 852"/>
                    <a:gd name="T59" fmla="*/ 653 h 737"/>
                    <a:gd name="T60" fmla="*/ 562 w 852"/>
                    <a:gd name="T61" fmla="*/ 690 h 737"/>
                    <a:gd name="T62" fmla="*/ 466 w 852"/>
                    <a:gd name="T63" fmla="*/ 709 h 737"/>
                    <a:gd name="T64" fmla="*/ 365 w 852"/>
                    <a:gd name="T65" fmla="*/ 707 h 737"/>
                    <a:gd name="T66" fmla="*/ 272 w 852"/>
                    <a:gd name="T67" fmla="*/ 684 h 737"/>
                    <a:gd name="T68" fmla="*/ 189 w 852"/>
                    <a:gd name="T69" fmla="*/ 643 h 737"/>
                    <a:gd name="T70" fmla="*/ 120 w 852"/>
                    <a:gd name="T71" fmla="*/ 586 h 737"/>
                    <a:gd name="T72" fmla="*/ 69 w 852"/>
                    <a:gd name="T73" fmla="*/ 517 h 737"/>
                    <a:gd name="T74" fmla="*/ 37 w 852"/>
                    <a:gd name="T75" fmla="*/ 438 h 737"/>
                    <a:gd name="T76" fmla="*/ 30 w 852"/>
                    <a:gd name="T77" fmla="*/ 350 h 737"/>
                    <a:gd name="T78" fmla="*/ 48 w 852"/>
                    <a:gd name="T79" fmla="*/ 266 h 737"/>
                    <a:gd name="T80" fmla="*/ 87 w 852"/>
                    <a:gd name="T81" fmla="*/ 190 h 737"/>
                    <a:gd name="T82" fmla="*/ 146 w 852"/>
                    <a:gd name="T83" fmla="*/ 126 h 737"/>
                    <a:gd name="T84" fmla="*/ 221 w 852"/>
                    <a:gd name="T85" fmla="*/ 75 h 737"/>
                    <a:gd name="T86" fmla="*/ 308 w 852"/>
                    <a:gd name="T87" fmla="*/ 41 h 737"/>
                    <a:gd name="T88" fmla="*/ 406 w 852"/>
                    <a:gd name="T89" fmla="*/ 25 h 737"/>
                    <a:gd name="T90" fmla="*/ 506 w 852"/>
                    <a:gd name="T91" fmla="*/ 32 h 737"/>
                    <a:gd name="T92" fmla="*/ 598 w 852"/>
                    <a:gd name="T93" fmla="*/ 59 h 737"/>
                    <a:gd name="T94" fmla="*/ 678 w 852"/>
                    <a:gd name="T95" fmla="*/ 103 h 737"/>
                    <a:gd name="T96" fmla="*/ 743 w 852"/>
                    <a:gd name="T97" fmla="*/ 163 h 737"/>
                    <a:gd name="T98" fmla="*/ 791 w 852"/>
                    <a:gd name="T99" fmla="*/ 235 h 737"/>
                    <a:gd name="T100" fmla="*/ 818 w 852"/>
                    <a:gd name="T101" fmla="*/ 316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52" h="737">
                      <a:moveTo>
                        <a:pt x="852" y="368"/>
                      </a:moveTo>
                      <a:lnTo>
                        <a:pt x="851" y="349"/>
                      </a:lnTo>
                      <a:lnTo>
                        <a:pt x="850" y="330"/>
                      </a:lnTo>
                      <a:lnTo>
                        <a:pt x="846" y="312"/>
                      </a:lnTo>
                      <a:lnTo>
                        <a:pt x="843" y="294"/>
                      </a:lnTo>
                      <a:lnTo>
                        <a:pt x="838" y="276"/>
                      </a:lnTo>
                      <a:lnTo>
                        <a:pt x="832" y="258"/>
                      </a:lnTo>
                      <a:lnTo>
                        <a:pt x="826" y="242"/>
                      </a:lnTo>
                      <a:lnTo>
                        <a:pt x="818" y="224"/>
                      </a:lnTo>
                      <a:lnTo>
                        <a:pt x="810" y="208"/>
                      </a:lnTo>
                      <a:lnTo>
                        <a:pt x="800" y="193"/>
                      </a:lnTo>
                      <a:lnTo>
                        <a:pt x="790" y="177"/>
                      </a:lnTo>
                      <a:lnTo>
                        <a:pt x="779" y="162"/>
                      </a:lnTo>
                      <a:lnTo>
                        <a:pt x="767" y="147"/>
                      </a:lnTo>
                      <a:lnTo>
                        <a:pt x="754" y="134"/>
                      </a:lnTo>
                      <a:lnTo>
                        <a:pt x="741" y="121"/>
                      </a:lnTo>
                      <a:lnTo>
                        <a:pt x="727" y="107"/>
                      </a:lnTo>
                      <a:lnTo>
                        <a:pt x="713" y="95"/>
                      </a:lnTo>
                      <a:lnTo>
                        <a:pt x="697" y="84"/>
                      </a:lnTo>
                      <a:lnTo>
                        <a:pt x="681" y="73"/>
                      </a:lnTo>
                      <a:lnTo>
                        <a:pt x="664" y="62"/>
                      </a:lnTo>
                      <a:lnTo>
                        <a:pt x="646" y="53"/>
                      </a:lnTo>
                      <a:lnTo>
                        <a:pt x="628" y="44"/>
                      </a:lnTo>
                      <a:lnTo>
                        <a:pt x="611" y="36"/>
                      </a:lnTo>
                      <a:lnTo>
                        <a:pt x="592" y="28"/>
                      </a:lnTo>
                      <a:lnTo>
                        <a:pt x="573" y="22"/>
                      </a:lnTo>
                      <a:lnTo>
                        <a:pt x="553" y="16"/>
                      </a:lnTo>
                      <a:lnTo>
                        <a:pt x="532" y="11"/>
                      </a:lnTo>
                      <a:lnTo>
                        <a:pt x="512" y="7"/>
                      </a:lnTo>
                      <a:lnTo>
                        <a:pt x="491" y="4"/>
                      </a:lnTo>
                      <a:lnTo>
                        <a:pt x="470" y="2"/>
                      </a:lnTo>
                      <a:lnTo>
                        <a:pt x="448" y="0"/>
                      </a:lnTo>
                      <a:lnTo>
                        <a:pt x="426" y="0"/>
                      </a:lnTo>
                      <a:lnTo>
                        <a:pt x="404" y="0"/>
                      </a:lnTo>
                      <a:lnTo>
                        <a:pt x="382" y="2"/>
                      </a:lnTo>
                      <a:lnTo>
                        <a:pt x="361" y="4"/>
                      </a:lnTo>
                      <a:lnTo>
                        <a:pt x="340" y="7"/>
                      </a:lnTo>
                      <a:lnTo>
                        <a:pt x="319" y="11"/>
                      </a:lnTo>
                      <a:lnTo>
                        <a:pt x="299" y="16"/>
                      </a:lnTo>
                      <a:lnTo>
                        <a:pt x="280" y="22"/>
                      </a:lnTo>
                      <a:lnTo>
                        <a:pt x="260" y="28"/>
                      </a:lnTo>
                      <a:lnTo>
                        <a:pt x="241" y="36"/>
                      </a:lnTo>
                      <a:lnTo>
                        <a:pt x="223" y="44"/>
                      </a:lnTo>
                      <a:lnTo>
                        <a:pt x="205" y="53"/>
                      </a:lnTo>
                      <a:lnTo>
                        <a:pt x="188" y="62"/>
                      </a:lnTo>
                      <a:lnTo>
                        <a:pt x="171" y="73"/>
                      </a:lnTo>
                      <a:lnTo>
                        <a:pt x="156" y="84"/>
                      </a:lnTo>
                      <a:lnTo>
                        <a:pt x="140" y="95"/>
                      </a:lnTo>
                      <a:lnTo>
                        <a:pt x="125" y="107"/>
                      </a:lnTo>
                      <a:lnTo>
                        <a:pt x="111" y="121"/>
                      </a:lnTo>
                      <a:lnTo>
                        <a:pt x="98" y="134"/>
                      </a:lnTo>
                      <a:lnTo>
                        <a:pt x="84" y="147"/>
                      </a:lnTo>
                      <a:lnTo>
                        <a:pt x="73" y="162"/>
                      </a:lnTo>
                      <a:lnTo>
                        <a:pt x="62" y="177"/>
                      </a:lnTo>
                      <a:lnTo>
                        <a:pt x="51" y="193"/>
                      </a:lnTo>
                      <a:lnTo>
                        <a:pt x="42" y="208"/>
                      </a:lnTo>
                      <a:lnTo>
                        <a:pt x="34" y="224"/>
                      </a:lnTo>
                      <a:lnTo>
                        <a:pt x="26" y="242"/>
                      </a:lnTo>
                      <a:lnTo>
                        <a:pt x="19" y="258"/>
                      </a:lnTo>
                      <a:lnTo>
                        <a:pt x="13" y="276"/>
                      </a:lnTo>
                      <a:lnTo>
                        <a:pt x="9" y="294"/>
                      </a:lnTo>
                      <a:lnTo>
                        <a:pt x="5" y="312"/>
                      </a:lnTo>
                      <a:lnTo>
                        <a:pt x="3" y="330"/>
                      </a:lnTo>
                      <a:lnTo>
                        <a:pt x="0" y="349"/>
                      </a:lnTo>
                      <a:lnTo>
                        <a:pt x="0" y="368"/>
                      </a:lnTo>
                      <a:lnTo>
                        <a:pt x="0" y="387"/>
                      </a:lnTo>
                      <a:lnTo>
                        <a:pt x="3" y="406"/>
                      </a:lnTo>
                      <a:lnTo>
                        <a:pt x="5" y="424"/>
                      </a:lnTo>
                      <a:lnTo>
                        <a:pt x="9" y="443"/>
                      </a:lnTo>
                      <a:lnTo>
                        <a:pt x="13" y="460"/>
                      </a:lnTo>
                      <a:lnTo>
                        <a:pt x="19" y="478"/>
                      </a:lnTo>
                      <a:lnTo>
                        <a:pt x="26" y="495"/>
                      </a:lnTo>
                      <a:lnTo>
                        <a:pt x="34" y="511"/>
                      </a:lnTo>
                      <a:lnTo>
                        <a:pt x="42" y="528"/>
                      </a:lnTo>
                      <a:lnTo>
                        <a:pt x="51" y="543"/>
                      </a:lnTo>
                      <a:lnTo>
                        <a:pt x="62" y="560"/>
                      </a:lnTo>
                      <a:lnTo>
                        <a:pt x="73" y="574"/>
                      </a:lnTo>
                      <a:lnTo>
                        <a:pt x="84" y="588"/>
                      </a:lnTo>
                      <a:lnTo>
                        <a:pt x="98" y="603"/>
                      </a:lnTo>
                      <a:lnTo>
                        <a:pt x="111" y="616"/>
                      </a:lnTo>
                      <a:lnTo>
                        <a:pt x="125" y="628"/>
                      </a:lnTo>
                      <a:lnTo>
                        <a:pt x="140" y="641"/>
                      </a:lnTo>
                      <a:lnTo>
                        <a:pt x="156" y="652"/>
                      </a:lnTo>
                      <a:lnTo>
                        <a:pt x="171" y="663"/>
                      </a:lnTo>
                      <a:lnTo>
                        <a:pt x="188" y="674"/>
                      </a:lnTo>
                      <a:lnTo>
                        <a:pt x="205" y="684"/>
                      </a:lnTo>
                      <a:lnTo>
                        <a:pt x="223" y="692"/>
                      </a:lnTo>
                      <a:lnTo>
                        <a:pt x="241" y="700"/>
                      </a:lnTo>
                      <a:lnTo>
                        <a:pt x="260" y="707"/>
                      </a:lnTo>
                      <a:lnTo>
                        <a:pt x="280" y="715"/>
                      </a:lnTo>
                      <a:lnTo>
                        <a:pt x="299" y="720"/>
                      </a:lnTo>
                      <a:lnTo>
                        <a:pt x="319" y="725"/>
                      </a:lnTo>
                      <a:lnTo>
                        <a:pt x="340" y="729"/>
                      </a:lnTo>
                      <a:lnTo>
                        <a:pt x="361" y="732"/>
                      </a:lnTo>
                      <a:lnTo>
                        <a:pt x="382" y="735"/>
                      </a:lnTo>
                      <a:lnTo>
                        <a:pt x="404" y="736"/>
                      </a:lnTo>
                      <a:lnTo>
                        <a:pt x="426" y="737"/>
                      </a:lnTo>
                      <a:lnTo>
                        <a:pt x="448" y="736"/>
                      </a:lnTo>
                      <a:lnTo>
                        <a:pt x="470" y="735"/>
                      </a:lnTo>
                      <a:lnTo>
                        <a:pt x="491" y="732"/>
                      </a:lnTo>
                      <a:lnTo>
                        <a:pt x="512" y="729"/>
                      </a:lnTo>
                      <a:lnTo>
                        <a:pt x="532" y="725"/>
                      </a:lnTo>
                      <a:lnTo>
                        <a:pt x="553" y="720"/>
                      </a:lnTo>
                      <a:lnTo>
                        <a:pt x="573" y="715"/>
                      </a:lnTo>
                      <a:lnTo>
                        <a:pt x="592" y="707"/>
                      </a:lnTo>
                      <a:lnTo>
                        <a:pt x="611" y="700"/>
                      </a:lnTo>
                      <a:lnTo>
                        <a:pt x="628" y="692"/>
                      </a:lnTo>
                      <a:lnTo>
                        <a:pt x="646" y="684"/>
                      </a:lnTo>
                      <a:lnTo>
                        <a:pt x="664" y="674"/>
                      </a:lnTo>
                      <a:lnTo>
                        <a:pt x="681" y="663"/>
                      </a:lnTo>
                      <a:lnTo>
                        <a:pt x="697" y="652"/>
                      </a:lnTo>
                      <a:lnTo>
                        <a:pt x="713" y="641"/>
                      </a:lnTo>
                      <a:lnTo>
                        <a:pt x="727" y="628"/>
                      </a:lnTo>
                      <a:lnTo>
                        <a:pt x="741" y="616"/>
                      </a:lnTo>
                      <a:lnTo>
                        <a:pt x="754" y="603"/>
                      </a:lnTo>
                      <a:lnTo>
                        <a:pt x="767" y="588"/>
                      </a:lnTo>
                      <a:lnTo>
                        <a:pt x="779" y="574"/>
                      </a:lnTo>
                      <a:lnTo>
                        <a:pt x="790" y="560"/>
                      </a:lnTo>
                      <a:lnTo>
                        <a:pt x="800" y="543"/>
                      </a:lnTo>
                      <a:lnTo>
                        <a:pt x="810" y="528"/>
                      </a:lnTo>
                      <a:lnTo>
                        <a:pt x="818" y="511"/>
                      </a:lnTo>
                      <a:lnTo>
                        <a:pt x="826" y="495"/>
                      </a:lnTo>
                      <a:lnTo>
                        <a:pt x="832" y="478"/>
                      </a:lnTo>
                      <a:lnTo>
                        <a:pt x="838" y="460"/>
                      </a:lnTo>
                      <a:lnTo>
                        <a:pt x="843" y="443"/>
                      </a:lnTo>
                      <a:lnTo>
                        <a:pt x="846" y="424"/>
                      </a:lnTo>
                      <a:lnTo>
                        <a:pt x="850" y="406"/>
                      </a:lnTo>
                      <a:lnTo>
                        <a:pt x="851" y="387"/>
                      </a:lnTo>
                      <a:lnTo>
                        <a:pt x="852" y="368"/>
                      </a:lnTo>
                      <a:close/>
                      <a:moveTo>
                        <a:pt x="823" y="368"/>
                      </a:moveTo>
                      <a:lnTo>
                        <a:pt x="822" y="385"/>
                      </a:lnTo>
                      <a:lnTo>
                        <a:pt x="820" y="403"/>
                      </a:lnTo>
                      <a:lnTo>
                        <a:pt x="818" y="420"/>
                      </a:lnTo>
                      <a:lnTo>
                        <a:pt x="814" y="438"/>
                      </a:lnTo>
                      <a:lnTo>
                        <a:pt x="810" y="454"/>
                      </a:lnTo>
                      <a:lnTo>
                        <a:pt x="805" y="470"/>
                      </a:lnTo>
                      <a:lnTo>
                        <a:pt x="798" y="486"/>
                      </a:lnTo>
                      <a:lnTo>
                        <a:pt x="791" y="501"/>
                      </a:lnTo>
                      <a:lnTo>
                        <a:pt x="784" y="517"/>
                      </a:lnTo>
                      <a:lnTo>
                        <a:pt x="774" y="532"/>
                      </a:lnTo>
                      <a:lnTo>
                        <a:pt x="765" y="546"/>
                      </a:lnTo>
                      <a:lnTo>
                        <a:pt x="755" y="560"/>
                      </a:lnTo>
                      <a:lnTo>
                        <a:pt x="743" y="573"/>
                      </a:lnTo>
                      <a:lnTo>
                        <a:pt x="732" y="586"/>
                      </a:lnTo>
                      <a:lnTo>
                        <a:pt x="720" y="599"/>
                      </a:lnTo>
                      <a:lnTo>
                        <a:pt x="707" y="611"/>
                      </a:lnTo>
                      <a:lnTo>
                        <a:pt x="692" y="622"/>
                      </a:lnTo>
                      <a:lnTo>
                        <a:pt x="678" y="633"/>
                      </a:lnTo>
                      <a:lnTo>
                        <a:pt x="663" y="643"/>
                      </a:lnTo>
                      <a:lnTo>
                        <a:pt x="647" y="653"/>
                      </a:lnTo>
                      <a:lnTo>
                        <a:pt x="632" y="661"/>
                      </a:lnTo>
                      <a:lnTo>
                        <a:pt x="615" y="669"/>
                      </a:lnTo>
                      <a:lnTo>
                        <a:pt x="598" y="678"/>
                      </a:lnTo>
                      <a:lnTo>
                        <a:pt x="580" y="684"/>
                      </a:lnTo>
                      <a:lnTo>
                        <a:pt x="562" y="690"/>
                      </a:lnTo>
                      <a:lnTo>
                        <a:pt x="544" y="696"/>
                      </a:lnTo>
                      <a:lnTo>
                        <a:pt x="525" y="700"/>
                      </a:lnTo>
                      <a:lnTo>
                        <a:pt x="506" y="704"/>
                      </a:lnTo>
                      <a:lnTo>
                        <a:pt x="486" y="707"/>
                      </a:lnTo>
                      <a:lnTo>
                        <a:pt x="466" y="709"/>
                      </a:lnTo>
                      <a:lnTo>
                        <a:pt x="446" y="710"/>
                      </a:lnTo>
                      <a:lnTo>
                        <a:pt x="426" y="711"/>
                      </a:lnTo>
                      <a:lnTo>
                        <a:pt x="406" y="710"/>
                      </a:lnTo>
                      <a:lnTo>
                        <a:pt x="385" y="709"/>
                      </a:lnTo>
                      <a:lnTo>
                        <a:pt x="365" y="707"/>
                      </a:lnTo>
                      <a:lnTo>
                        <a:pt x="346" y="704"/>
                      </a:lnTo>
                      <a:lnTo>
                        <a:pt x="327" y="700"/>
                      </a:lnTo>
                      <a:lnTo>
                        <a:pt x="308" y="696"/>
                      </a:lnTo>
                      <a:lnTo>
                        <a:pt x="290" y="690"/>
                      </a:lnTo>
                      <a:lnTo>
                        <a:pt x="272" y="684"/>
                      </a:lnTo>
                      <a:lnTo>
                        <a:pt x="254" y="678"/>
                      </a:lnTo>
                      <a:lnTo>
                        <a:pt x="237" y="669"/>
                      </a:lnTo>
                      <a:lnTo>
                        <a:pt x="221" y="661"/>
                      </a:lnTo>
                      <a:lnTo>
                        <a:pt x="204" y="653"/>
                      </a:lnTo>
                      <a:lnTo>
                        <a:pt x="189" y="643"/>
                      </a:lnTo>
                      <a:lnTo>
                        <a:pt x="173" y="633"/>
                      </a:lnTo>
                      <a:lnTo>
                        <a:pt x="159" y="622"/>
                      </a:lnTo>
                      <a:lnTo>
                        <a:pt x="146" y="611"/>
                      </a:lnTo>
                      <a:lnTo>
                        <a:pt x="132" y="599"/>
                      </a:lnTo>
                      <a:lnTo>
                        <a:pt x="120" y="586"/>
                      </a:lnTo>
                      <a:lnTo>
                        <a:pt x="108" y="573"/>
                      </a:lnTo>
                      <a:lnTo>
                        <a:pt x="98" y="560"/>
                      </a:lnTo>
                      <a:lnTo>
                        <a:pt x="87" y="546"/>
                      </a:lnTo>
                      <a:lnTo>
                        <a:pt x="77" y="532"/>
                      </a:lnTo>
                      <a:lnTo>
                        <a:pt x="69" y="517"/>
                      </a:lnTo>
                      <a:lnTo>
                        <a:pt x="61" y="501"/>
                      </a:lnTo>
                      <a:lnTo>
                        <a:pt x="54" y="486"/>
                      </a:lnTo>
                      <a:lnTo>
                        <a:pt x="48" y="470"/>
                      </a:lnTo>
                      <a:lnTo>
                        <a:pt x="42" y="454"/>
                      </a:lnTo>
                      <a:lnTo>
                        <a:pt x="37" y="438"/>
                      </a:lnTo>
                      <a:lnTo>
                        <a:pt x="34" y="420"/>
                      </a:lnTo>
                      <a:lnTo>
                        <a:pt x="31" y="403"/>
                      </a:lnTo>
                      <a:lnTo>
                        <a:pt x="30" y="385"/>
                      </a:lnTo>
                      <a:lnTo>
                        <a:pt x="30" y="368"/>
                      </a:lnTo>
                      <a:lnTo>
                        <a:pt x="30" y="350"/>
                      </a:lnTo>
                      <a:lnTo>
                        <a:pt x="31" y="333"/>
                      </a:lnTo>
                      <a:lnTo>
                        <a:pt x="34" y="316"/>
                      </a:lnTo>
                      <a:lnTo>
                        <a:pt x="37" y="299"/>
                      </a:lnTo>
                      <a:lnTo>
                        <a:pt x="42" y="283"/>
                      </a:lnTo>
                      <a:lnTo>
                        <a:pt x="48" y="266"/>
                      </a:lnTo>
                      <a:lnTo>
                        <a:pt x="54" y="250"/>
                      </a:lnTo>
                      <a:lnTo>
                        <a:pt x="61" y="235"/>
                      </a:lnTo>
                      <a:lnTo>
                        <a:pt x="69" y="219"/>
                      </a:lnTo>
                      <a:lnTo>
                        <a:pt x="77" y="205"/>
                      </a:lnTo>
                      <a:lnTo>
                        <a:pt x="87" y="190"/>
                      </a:lnTo>
                      <a:lnTo>
                        <a:pt x="98" y="176"/>
                      </a:lnTo>
                      <a:lnTo>
                        <a:pt x="108" y="163"/>
                      </a:lnTo>
                      <a:lnTo>
                        <a:pt x="120" y="149"/>
                      </a:lnTo>
                      <a:lnTo>
                        <a:pt x="132" y="137"/>
                      </a:lnTo>
                      <a:lnTo>
                        <a:pt x="146" y="126"/>
                      </a:lnTo>
                      <a:lnTo>
                        <a:pt x="159" y="115"/>
                      </a:lnTo>
                      <a:lnTo>
                        <a:pt x="173" y="103"/>
                      </a:lnTo>
                      <a:lnTo>
                        <a:pt x="189" y="93"/>
                      </a:lnTo>
                      <a:lnTo>
                        <a:pt x="204" y="84"/>
                      </a:lnTo>
                      <a:lnTo>
                        <a:pt x="221" y="75"/>
                      </a:lnTo>
                      <a:lnTo>
                        <a:pt x="237" y="66"/>
                      </a:lnTo>
                      <a:lnTo>
                        <a:pt x="254" y="59"/>
                      </a:lnTo>
                      <a:lnTo>
                        <a:pt x="272" y="52"/>
                      </a:lnTo>
                      <a:lnTo>
                        <a:pt x="290" y="46"/>
                      </a:lnTo>
                      <a:lnTo>
                        <a:pt x="308" y="41"/>
                      </a:lnTo>
                      <a:lnTo>
                        <a:pt x="327" y="36"/>
                      </a:lnTo>
                      <a:lnTo>
                        <a:pt x="346" y="32"/>
                      </a:lnTo>
                      <a:lnTo>
                        <a:pt x="365" y="28"/>
                      </a:lnTo>
                      <a:lnTo>
                        <a:pt x="385" y="26"/>
                      </a:lnTo>
                      <a:lnTo>
                        <a:pt x="406" y="25"/>
                      </a:lnTo>
                      <a:lnTo>
                        <a:pt x="426" y="25"/>
                      </a:lnTo>
                      <a:lnTo>
                        <a:pt x="446" y="25"/>
                      </a:lnTo>
                      <a:lnTo>
                        <a:pt x="466" y="26"/>
                      </a:lnTo>
                      <a:lnTo>
                        <a:pt x="486" y="28"/>
                      </a:lnTo>
                      <a:lnTo>
                        <a:pt x="506" y="32"/>
                      </a:lnTo>
                      <a:lnTo>
                        <a:pt x="525" y="36"/>
                      </a:lnTo>
                      <a:lnTo>
                        <a:pt x="544" y="41"/>
                      </a:lnTo>
                      <a:lnTo>
                        <a:pt x="562" y="46"/>
                      </a:lnTo>
                      <a:lnTo>
                        <a:pt x="580" y="52"/>
                      </a:lnTo>
                      <a:lnTo>
                        <a:pt x="598" y="59"/>
                      </a:lnTo>
                      <a:lnTo>
                        <a:pt x="615" y="66"/>
                      </a:lnTo>
                      <a:lnTo>
                        <a:pt x="632" y="75"/>
                      </a:lnTo>
                      <a:lnTo>
                        <a:pt x="647" y="84"/>
                      </a:lnTo>
                      <a:lnTo>
                        <a:pt x="663" y="93"/>
                      </a:lnTo>
                      <a:lnTo>
                        <a:pt x="678" y="103"/>
                      </a:lnTo>
                      <a:lnTo>
                        <a:pt x="692" y="115"/>
                      </a:lnTo>
                      <a:lnTo>
                        <a:pt x="707" y="126"/>
                      </a:lnTo>
                      <a:lnTo>
                        <a:pt x="720" y="137"/>
                      </a:lnTo>
                      <a:lnTo>
                        <a:pt x="732" y="149"/>
                      </a:lnTo>
                      <a:lnTo>
                        <a:pt x="743" y="163"/>
                      </a:lnTo>
                      <a:lnTo>
                        <a:pt x="755" y="176"/>
                      </a:lnTo>
                      <a:lnTo>
                        <a:pt x="765" y="190"/>
                      </a:lnTo>
                      <a:lnTo>
                        <a:pt x="774" y="205"/>
                      </a:lnTo>
                      <a:lnTo>
                        <a:pt x="784" y="219"/>
                      </a:lnTo>
                      <a:lnTo>
                        <a:pt x="791" y="235"/>
                      </a:lnTo>
                      <a:lnTo>
                        <a:pt x="798" y="250"/>
                      </a:lnTo>
                      <a:lnTo>
                        <a:pt x="805" y="266"/>
                      </a:lnTo>
                      <a:lnTo>
                        <a:pt x="810" y="283"/>
                      </a:lnTo>
                      <a:lnTo>
                        <a:pt x="814" y="299"/>
                      </a:lnTo>
                      <a:lnTo>
                        <a:pt x="818" y="316"/>
                      </a:lnTo>
                      <a:lnTo>
                        <a:pt x="820" y="333"/>
                      </a:lnTo>
                      <a:lnTo>
                        <a:pt x="822" y="350"/>
                      </a:lnTo>
                      <a:lnTo>
                        <a:pt x="823" y="368"/>
                      </a:lnTo>
                      <a:close/>
                    </a:path>
                  </a:pathLst>
                </a:custGeom>
                <a:solidFill>
                  <a:srgbClr val="3B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49" name="Freeform 8465">
                  <a:extLst>
                    <a:ext uri="{FF2B5EF4-FFF2-40B4-BE49-F238E27FC236}">
                      <a16:creationId xmlns:a16="http://schemas.microsoft.com/office/drawing/2014/main" xmlns="" id="{7CCD7012-1A23-490E-AD33-CFF9869E4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9" y="1538"/>
                  <a:ext cx="137" cy="142"/>
                </a:xfrm>
                <a:custGeom>
                  <a:avLst/>
                  <a:gdLst>
                    <a:gd name="T0" fmla="*/ 814 w 822"/>
                    <a:gd name="T1" fmla="*/ 284 h 712"/>
                    <a:gd name="T2" fmla="*/ 782 w 822"/>
                    <a:gd name="T3" fmla="*/ 202 h 712"/>
                    <a:gd name="T4" fmla="*/ 728 w 822"/>
                    <a:gd name="T5" fmla="*/ 129 h 712"/>
                    <a:gd name="T6" fmla="*/ 657 w 822"/>
                    <a:gd name="T7" fmla="*/ 71 h 712"/>
                    <a:gd name="T8" fmla="*/ 571 w 822"/>
                    <a:gd name="T9" fmla="*/ 28 h 712"/>
                    <a:gd name="T10" fmla="*/ 474 w 822"/>
                    <a:gd name="T11" fmla="*/ 4 h 712"/>
                    <a:gd name="T12" fmla="*/ 369 w 822"/>
                    <a:gd name="T13" fmla="*/ 2 h 712"/>
                    <a:gd name="T14" fmla="*/ 270 w 822"/>
                    <a:gd name="T15" fmla="*/ 22 h 712"/>
                    <a:gd name="T16" fmla="*/ 181 w 822"/>
                    <a:gd name="T17" fmla="*/ 61 h 712"/>
                    <a:gd name="T18" fmla="*/ 106 w 822"/>
                    <a:gd name="T19" fmla="*/ 117 h 712"/>
                    <a:gd name="T20" fmla="*/ 49 w 822"/>
                    <a:gd name="T21" fmla="*/ 187 h 712"/>
                    <a:gd name="T22" fmla="*/ 13 w 822"/>
                    <a:gd name="T23" fmla="*/ 267 h 712"/>
                    <a:gd name="T24" fmla="*/ 0 w 822"/>
                    <a:gd name="T25" fmla="*/ 356 h 712"/>
                    <a:gd name="T26" fmla="*/ 13 w 822"/>
                    <a:gd name="T27" fmla="*/ 445 h 712"/>
                    <a:gd name="T28" fmla="*/ 49 w 822"/>
                    <a:gd name="T29" fmla="*/ 526 h 712"/>
                    <a:gd name="T30" fmla="*/ 106 w 822"/>
                    <a:gd name="T31" fmla="*/ 595 h 712"/>
                    <a:gd name="T32" fmla="*/ 181 w 822"/>
                    <a:gd name="T33" fmla="*/ 651 h 712"/>
                    <a:gd name="T34" fmla="*/ 270 w 822"/>
                    <a:gd name="T35" fmla="*/ 690 h 712"/>
                    <a:gd name="T36" fmla="*/ 369 w 822"/>
                    <a:gd name="T37" fmla="*/ 710 h 712"/>
                    <a:gd name="T38" fmla="*/ 474 w 822"/>
                    <a:gd name="T39" fmla="*/ 708 h 712"/>
                    <a:gd name="T40" fmla="*/ 571 w 822"/>
                    <a:gd name="T41" fmla="*/ 684 h 712"/>
                    <a:gd name="T42" fmla="*/ 657 w 822"/>
                    <a:gd name="T43" fmla="*/ 641 h 712"/>
                    <a:gd name="T44" fmla="*/ 728 w 822"/>
                    <a:gd name="T45" fmla="*/ 583 h 712"/>
                    <a:gd name="T46" fmla="*/ 782 w 822"/>
                    <a:gd name="T47" fmla="*/ 511 h 712"/>
                    <a:gd name="T48" fmla="*/ 814 w 822"/>
                    <a:gd name="T49" fmla="*/ 428 h 712"/>
                    <a:gd name="T50" fmla="*/ 792 w 822"/>
                    <a:gd name="T51" fmla="*/ 356 h 712"/>
                    <a:gd name="T52" fmla="*/ 780 w 822"/>
                    <a:gd name="T53" fmla="*/ 439 h 712"/>
                    <a:gd name="T54" fmla="*/ 746 w 822"/>
                    <a:gd name="T55" fmla="*/ 514 h 712"/>
                    <a:gd name="T56" fmla="*/ 694 w 822"/>
                    <a:gd name="T57" fmla="*/ 578 h 712"/>
                    <a:gd name="T58" fmla="*/ 624 w 822"/>
                    <a:gd name="T59" fmla="*/ 630 h 712"/>
                    <a:gd name="T60" fmla="*/ 542 w 822"/>
                    <a:gd name="T61" fmla="*/ 667 h 712"/>
                    <a:gd name="T62" fmla="*/ 450 w 822"/>
                    <a:gd name="T63" fmla="*/ 685 h 712"/>
                    <a:gd name="T64" fmla="*/ 353 w 822"/>
                    <a:gd name="T65" fmla="*/ 683 h 712"/>
                    <a:gd name="T66" fmla="*/ 263 w 822"/>
                    <a:gd name="T67" fmla="*/ 661 h 712"/>
                    <a:gd name="T68" fmla="*/ 182 w 822"/>
                    <a:gd name="T69" fmla="*/ 621 h 712"/>
                    <a:gd name="T70" fmla="*/ 117 w 822"/>
                    <a:gd name="T71" fmla="*/ 566 h 712"/>
                    <a:gd name="T72" fmla="*/ 67 w 822"/>
                    <a:gd name="T73" fmla="*/ 499 h 712"/>
                    <a:gd name="T74" fmla="*/ 36 w 822"/>
                    <a:gd name="T75" fmla="*/ 423 h 712"/>
                    <a:gd name="T76" fmla="*/ 29 w 822"/>
                    <a:gd name="T77" fmla="*/ 340 h 712"/>
                    <a:gd name="T78" fmla="*/ 46 w 822"/>
                    <a:gd name="T79" fmla="*/ 257 h 712"/>
                    <a:gd name="T80" fmla="*/ 85 w 822"/>
                    <a:gd name="T81" fmla="*/ 185 h 712"/>
                    <a:gd name="T82" fmla="*/ 141 w 822"/>
                    <a:gd name="T83" fmla="*/ 122 h 712"/>
                    <a:gd name="T84" fmla="*/ 213 w 822"/>
                    <a:gd name="T85" fmla="*/ 74 h 712"/>
                    <a:gd name="T86" fmla="*/ 297 w 822"/>
                    <a:gd name="T87" fmla="*/ 40 h 712"/>
                    <a:gd name="T88" fmla="*/ 392 w 822"/>
                    <a:gd name="T89" fmla="*/ 26 h 712"/>
                    <a:gd name="T90" fmla="*/ 488 w 822"/>
                    <a:gd name="T91" fmla="*/ 33 h 712"/>
                    <a:gd name="T92" fmla="*/ 577 w 822"/>
                    <a:gd name="T93" fmla="*/ 59 h 712"/>
                    <a:gd name="T94" fmla="*/ 654 w 822"/>
                    <a:gd name="T95" fmla="*/ 102 h 712"/>
                    <a:gd name="T96" fmla="*/ 717 w 822"/>
                    <a:gd name="T97" fmla="*/ 158 h 712"/>
                    <a:gd name="T98" fmla="*/ 763 w 822"/>
                    <a:gd name="T99" fmla="*/ 228 h 712"/>
                    <a:gd name="T100" fmla="*/ 789 w 822"/>
                    <a:gd name="T101" fmla="*/ 306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22" h="712">
                      <a:moveTo>
                        <a:pt x="822" y="356"/>
                      </a:moveTo>
                      <a:lnTo>
                        <a:pt x="822" y="337"/>
                      </a:lnTo>
                      <a:lnTo>
                        <a:pt x="820" y="320"/>
                      </a:lnTo>
                      <a:lnTo>
                        <a:pt x="817" y="302"/>
                      </a:lnTo>
                      <a:lnTo>
                        <a:pt x="814" y="284"/>
                      </a:lnTo>
                      <a:lnTo>
                        <a:pt x="809" y="267"/>
                      </a:lnTo>
                      <a:lnTo>
                        <a:pt x="804" y="250"/>
                      </a:lnTo>
                      <a:lnTo>
                        <a:pt x="797" y="234"/>
                      </a:lnTo>
                      <a:lnTo>
                        <a:pt x="790" y="217"/>
                      </a:lnTo>
                      <a:lnTo>
                        <a:pt x="782" y="202"/>
                      </a:lnTo>
                      <a:lnTo>
                        <a:pt x="772" y="187"/>
                      </a:lnTo>
                      <a:lnTo>
                        <a:pt x="763" y="171"/>
                      </a:lnTo>
                      <a:lnTo>
                        <a:pt x="752" y="157"/>
                      </a:lnTo>
                      <a:lnTo>
                        <a:pt x="740" y="144"/>
                      </a:lnTo>
                      <a:lnTo>
                        <a:pt x="728" y="129"/>
                      </a:lnTo>
                      <a:lnTo>
                        <a:pt x="715" y="117"/>
                      </a:lnTo>
                      <a:lnTo>
                        <a:pt x="701" y="105"/>
                      </a:lnTo>
                      <a:lnTo>
                        <a:pt x="687" y="92"/>
                      </a:lnTo>
                      <a:lnTo>
                        <a:pt x="673" y="81"/>
                      </a:lnTo>
                      <a:lnTo>
                        <a:pt x="657" y="71"/>
                      </a:lnTo>
                      <a:lnTo>
                        <a:pt x="641" y="61"/>
                      </a:lnTo>
                      <a:lnTo>
                        <a:pt x="624" y="51"/>
                      </a:lnTo>
                      <a:lnTo>
                        <a:pt x="607" y="43"/>
                      </a:lnTo>
                      <a:lnTo>
                        <a:pt x="590" y="35"/>
                      </a:lnTo>
                      <a:lnTo>
                        <a:pt x="571" y="28"/>
                      </a:lnTo>
                      <a:lnTo>
                        <a:pt x="552" y="22"/>
                      </a:lnTo>
                      <a:lnTo>
                        <a:pt x="533" y="16"/>
                      </a:lnTo>
                      <a:lnTo>
                        <a:pt x="514" y="11"/>
                      </a:lnTo>
                      <a:lnTo>
                        <a:pt x="494" y="7"/>
                      </a:lnTo>
                      <a:lnTo>
                        <a:pt x="474" y="4"/>
                      </a:lnTo>
                      <a:lnTo>
                        <a:pt x="453" y="2"/>
                      </a:lnTo>
                      <a:lnTo>
                        <a:pt x="432" y="1"/>
                      </a:lnTo>
                      <a:lnTo>
                        <a:pt x="411" y="0"/>
                      </a:lnTo>
                      <a:lnTo>
                        <a:pt x="389" y="1"/>
                      </a:lnTo>
                      <a:lnTo>
                        <a:pt x="369" y="2"/>
                      </a:lnTo>
                      <a:lnTo>
                        <a:pt x="348" y="4"/>
                      </a:lnTo>
                      <a:lnTo>
                        <a:pt x="328" y="7"/>
                      </a:lnTo>
                      <a:lnTo>
                        <a:pt x="308" y="11"/>
                      </a:lnTo>
                      <a:lnTo>
                        <a:pt x="289" y="16"/>
                      </a:lnTo>
                      <a:lnTo>
                        <a:pt x="270" y="22"/>
                      </a:lnTo>
                      <a:lnTo>
                        <a:pt x="251" y="28"/>
                      </a:lnTo>
                      <a:lnTo>
                        <a:pt x="233" y="35"/>
                      </a:lnTo>
                      <a:lnTo>
                        <a:pt x="215" y="43"/>
                      </a:lnTo>
                      <a:lnTo>
                        <a:pt x="197" y="51"/>
                      </a:lnTo>
                      <a:lnTo>
                        <a:pt x="181" y="61"/>
                      </a:lnTo>
                      <a:lnTo>
                        <a:pt x="165" y="71"/>
                      </a:lnTo>
                      <a:lnTo>
                        <a:pt x="149" y="81"/>
                      </a:lnTo>
                      <a:lnTo>
                        <a:pt x="135" y="92"/>
                      </a:lnTo>
                      <a:lnTo>
                        <a:pt x="120" y="105"/>
                      </a:lnTo>
                      <a:lnTo>
                        <a:pt x="106" y="117"/>
                      </a:lnTo>
                      <a:lnTo>
                        <a:pt x="93" y="129"/>
                      </a:lnTo>
                      <a:lnTo>
                        <a:pt x="81" y="144"/>
                      </a:lnTo>
                      <a:lnTo>
                        <a:pt x="69" y="157"/>
                      </a:lnTo>
                      <a:lnTo>
                        <a:pt x="59" y="171"/>
                      </a:lnTo>
                      <a:lnTo>
                        <a:pt x="49" y="187"/>
                      </a:lnTo>
                      <a:lnTo>
                        <a:pt x="40" y="202"/>
                      </a:lnTo>
                      <a:lnTo>
                        <a:pt x="32" y="217"/>
                      </a:lnTo>
                      <a:lnTo>
                        <a:pt x="24" y="234"/>
                      </a:lnTo>
                      <a:lnTo>
                        <a:pt x="19" y="250"/>
                      </a:lnTo>
                      <a:lnTo>
                        <a:pt x="13" y="267"/>
                      </a:lnTo>
                      <a:lnTo>
                        <a:pt x="8" y="284"/>
                      </a:lnTo>
                      <a:lnTo>
                        <a:pt x="4" y="302"/>
                      </a:lnTo>
                      <a:lnTo>
                        <a:pt x="2" y="320"/>
                      </a:lnTo>
                      <a:lnTo>
                        <a:pt x="1" y="337"/>
                      </a:lnTo>
                      <a:lnTo>
                        <a:pt x="0" y="356"/>
                      </a:lnTo>
                      <a:lnTo>
                        <a:pt x="1" y="374"/>
                      </a:lnTo>
                      <a:lnTo>
                        <a:pt x="2" y="393"/>
                      </a:lnTo>
                      <a:lnTo>
                        <a:pt x="4" y="410"/>
                      </a:lnTo>
                      <a:lnTo>
                        <a:pt x="8" y="428"/>
                      </a:lnTo>
                      <a:lnTo>
                        <a:pt x="13" y="445"/>
                      </a:lnTo>
                      <a:lnTo>
                        <a:pt x="19" y="462"/>
                      </a:lnTo>
                      <a:lnTo>
                        <a:pt x="24" y="478"/>
                      </a:lnTo>
                      <a:lnTo>
                        <a:pt x="32" y="494"/>
                      </a:lnTo>
                      <a:lnTo>
                        <a:pt x="40" y="511"/>
                      </a:lnTo>
                      <a:lnTo>
                        <a:pt x="49" y="526"/>
                      </a:lnTo>
                      <a:lnTo>
                        <a:pt x="59" y="541"/>
                      </a:lnTo>
                      <a:lnTo>
                        <a:pt x="69" y="555"/>
                      </a:lnTo>
                      <a:lnTo>
                        <a:pt x="81" y="569"/>
                      </a:lnTo>
                      <a:lnTo>
                        <a:pt x="93" y="583"/>
                      </a:lnTo>
                      <a:lnTo>
                        <a:pt x="106" y="595"/>
                      </a:lnTo>
                      <a:lnTo>
                        <a:pt x="120" y="608"/>
                      </a:lnTo>
                      <a:lnTo>
                        <a:pt x="135" y="619"/>
                      </a:lnTo>
                      <a:lnTo>
                        <a:pt x="149" y="631"/>
                      </a:lnTo>
                      <a:lnTo>
                        <a:pt x="165" y="641"/>
                      </a:lnTo>
                      <a:lnTo>
                        <a:pt x="181" y="651"/>
                      </a:lnTo>
                      <a:lnTo>
                        <a:pt x="197" y="661"/>
                      </a:lnTo>
                      <a:lnTo>
                        <a:pt x="215" y="669"/>
                      </a:lnTo>
                      <a:lnTo>
                        <a:pt x="233" y="677"/>
                      </a:lnTo>
                      <a:lnTo>
                        <a:pt x="251" y="684"/>
                      </a:lnTo>
                      <a:lnTo>
                        <a:pt x="270" y="690"/>
                      </a:lnTo>
                      <a:lnTo>
                        <a:pt x="289" y="696"/>
                      </a:lnTo>
                      <a:lnTo>
                        <a:pt x="308" y="701"/>
                      </a:lnTo>
                      <a:lnTo>
                        <a:pt x="328" y="705"/>
                      </a:lnTo>
                      <a:lnTo>
                        <a:pt x="348" y="708"/>
                      </a:lnTo>
                      <a:lnTo>
                        <a:pt x="369" y="710"/>
                      </a:lnTo>
                      <a:lnTo>
                        <a:pt x="389" y="712"/>
                      </a:lnTo>
                      <a:lnTo>
                        <a:pt x="411" y="712"/>
                      </a:lnTo>
                      <a:lnTo>
                        <a:pt x="432" y="712"/>
                      </a:lnTo>
                      <a:lnTo>
                        <a:pt x="453" y="710"/>
                      </a:lnTo>
                      <a:lnTo>
                        <a:pt x="474" y="708"/>
                      </a:lnTo>
                      <a:lnTo>
                        <a:pt x="494" y="705"/>
                      </a:lnTo>
                      <a:lnTo>
                        <a:pt x="514" y="701"/>
                      </a:lnTo>
                      <a:lnTo>
                        <a:pt x="533" y="696"/>
                      </a:lnTo>
                      <a:lnTo>
                        <a:pt x="552" y="690"/>
                      </a:lnTo>
                      <a:lnTo>
                        <a:pt x="571" y="684"/>
                      </a:lnTo>
                      <a:lnTo>
                        <a:pt x="590" y="677"/>
                      </a:lnTo>
                      <a:lnTo>
                        <a:pt x="607" y="669"/>
                      </a:lnTo>
                      <a:lnTo>
                        <a:pt x="624" y="661"/>
                      </a:lnTo>
                      <a:lnTo>
                        <a:pt x="641" y="651"/>
                      </a:lnTo>
                      <a:lnTo>
                        <a:pt x="657" y="641"/>
                      </a:lnTo>
                      <a:lnTo>
                        <a:pt x="673" y="631"/>
                      </a:lnTo>
                      <a:lnTo>
                        <a:pt x="687" y="619"/>
                      </a:lnTo>
                      <a:lnTo>
                        <a:pt x="701" y="608"/>
                      </a:lnTo>
                      <a:lnTo>
                        <a:pt x="715" y="595"/>
                      </a:lnTo>
                      <a:lnTo>
                        <a:pt x="728" y="583"/>
                      </a:lnTo>
                      <a:lnTo>
                        <a:pt x="740" y="569"/>
                      </a:lnTo>
                      <a:lnTo>
                        <a:pt x="752" y="555"/>
                      </a:lnTo>
                      <a:lnTo>
                        <a:pt x="763" y="541"/>
                      </a:lnTo>
                      <a:lnTo>
                        <a:pt x="772" y="526"/>
                      </a:lnTo>
                      <a:lnTo>
                        <a:pt x="782" y="511"/>
                      </a:lnTo>
                      <a:lnTo>
                        <a:pt x="790" y="494"/>
                      </a:lnTo>
                      <a:lnTo>
                        <a:pt x="797" y="478"/>
                      </a:lnTo>
                      <a:lnTo>
                        <a:pt x="804" y="462"/>
                      </a:lnTo>
                      <a:lnTo>
                        <a:pt x="809" y="445"/>
                      </a:lnTo>
                      <a:lnTo>
                        <a:pt x="814" y="428"/>
                      </a:lnTo>
                      <a:lnTo>
                        <a:pt x="817" y="410"/>
                      </a:lnTo>
                      <a:lnTo>
                        <a:pt x="820" y="393"/>
                      </a:lnTo>
                      <a:lnTo>
                        <a:pt x="822" y="374"/>
                      </a:lnTo>
                      <a:lnTo>
                        <a:pt x="822" y="356"/>
                      </a:lnTo>
                      <a:close/>
                      <a:moveTo>
                        <a:pt x="792" y="356"/>
                      </a:moveTo>
                      <a:lnTo>
                        <a:pt x="792" y="373"/>
                      </a:lnTo>
                      <a:lnTo>
                        <a:pt x="791" y="390"/>
                      </a:lnTo>
                      <a:lnTo>
                        <a:pt x="789" y="406"/>
                      </a:lnTo>
                      <a:lnTo>
                        <a:pt x="785" y="423"/>
                      </a:lnTo>
                      <a:lnTo>
                        <a:pt x="780" y="439"/>
                      </a:lnTo>
                      <a:lnTo>
                        <a:pt x="776" y="454"/>
                      </a:lnTo>
                      <a:lnTo>
                        <a:pt x="770" y="470"/>
                      </a:lnTo>
                      <a:lnTo>
                        <a:pt x="763" y="485"/>
                      </a:lnTo>
                      <a:lnTo>
                        <a:pt x="756" y="499"/>
                      </a:lnTo>
                      <a:lnTo>
                        <a:pt x="746" y="514"/>
                      </a:lnTo>
                      <a:lnTo>
                        <a:pt x="738" y="527"/>
                      </a:lnTo>
                      <a:lnTo>
                        <a:pt x="727" y="541"/>
                      </a:lnTo>
                      <a:lnTo>
                        <a:pt x="717" y="554"/>
                      </a:lnTo>
                      <a:lnTo>
                        <a:pt x="706" y="566"/>
                      </a:lnTo>
                      <a:lnTo>
                        <a:pt x="694" y="578"/>
                      </a:lnTo>
                      <a:lnTo>
                        <a:pt x="681" y="590"/>
                      </a:lnTo>
                      <a:lnTo>
                        <a:pt x="668" y="601"/>
                      </a:lnTo>
                      <a:lnTo>
                        <a:pt x="654" y="611"/>
                      </a:lnTo>
                      <a:lnTo>
                        <a:pt x="639" y="621"/>
                      </a:lnTo>
                      <a:lnTo>
                        <a:pt x="624" y="630"/>
                      </a:lnTo>
                      <a:lnTo>
                        <a:pt x="609" y="639"/>
                      </a:lnTo>
                      <a:lnTo>
                        <a:pt x="593" y="646"/>
                      </a:lnTo>
                      <a:lnTo>
                        <a:pt x="577" y="654"/>
                      </a:lnTo>
                      <a:lnTo>
                        <a:pt x="560" y="661"/>
                      </a:lnTo>
                      <a:lnTo>
                        <a:pt x="542" y="667"/>
                      </a:lnTo>
                      <a:lnTo>
                        <a:pt x="525" y="672"/>
                      </a:lnTo>
                      <a:lnTo>
                        <a:pt x="507" y="676"/>
                      </a:lnTo>
                      <a:lnTo>
                        <a:pt x="488" y="680"/>
                      </a:lnTo>
                      <a:lnTo>
                        <a:pt x="469" y="683"/>
                      </a:lnTo>
                      <a:lnTo>
                        <a:pt x="450" y="685"/>
                      </a:lnTo>
                      <a:lnTo>
                        <a:pt x="431" y="686"/>
                      </a:lnTo>
                      <a:lnTo>
                        <a:pt x="411" y="686"/>
                      </a:lnTo>
                      <a:lnTo>
                        <a:pt x="392" y="686"/>
                      </a:lnTo>
                      <a:lnTo>
                        <a:pt x="372" y="685"/>
                      </a:lnTo>
                      <a:lnTo>
                        <a:pt x="353" y="683"/>
                      </a:lnTo>
                      <a:lnTo>
                        <a:pt x="334" y="680"/>
                      </a:lnTo>
                      <a:lnTo>
                        <a:pt x="316" y="676"/>
                      </a:lnTo>
                      <a:lnTo>
                        <a:pt x="297" y="672"/>
                      </a:lnTo>
                      <a:lnTo>
                        <a:pt x="279" y="667"/>
                      </a:lnTo>
                      <a:lnTo>
                        <a:pt x="263" y="661"/>
                      </a:lnTo>
                      <a:lnTo>
                        <a:pt x="245" y="654"/>
                      </a:lnTo>
                      <a:lnTo>
                        <a:pt x="229" y="646"/>
                      </a:lnTo>
                      <a:lnTo>
                        <a:pt x="213" y="639"/>
                      </a:lnTo>
                      <a:lnTo>
                        <a:pt x="197" y="630"/>
                      </a:lnTo>
                      <a:lnTo>
                        <a:pt x="182" y="621"/>
                      </a:lnTo>
                      <a:lnTo>
                        <a:pt x="168" y="611"/>
                      </a:lnTo>
                      <a:lnTo>
                        <a:pt x="155" y="601"/>
                      </a:lnTo>
                      <a:lnTo>
                        <a:pt x="141" y="590"/>
                      </a:lnTo>
                      <a:lnTo>
                        <a:pt x="129" y="578"/>
                      </a:lnTo>
                      <a:lnTo>
                        <a:pt x="117" y="566"/>
                      </a:lnTo>
                      <a:lnTo>
                        <a:pt x="105" y="554"/>
                      </a:lnTo>
                      <a:lnTo>
                        <a:pt x="94" y="541"/>
                      </a:lnTo>
                      <a:lnTo>
                        <a:pt x="85" y="527"/>
                      </a:lnTo>
                      <a:lnTo>
                        <a:pt x="75" y="514"/>
                      </a:lnTo>
                      <a:lnTo>
                        <a:pt x="67" y="499"/>
                      </a:lnTo>
                      <a:lnTo>
                        <a:pt x="59" y="485"/>
                      </a:lnTo>
                      <a:lnTo>
                        <a:pt x="52" y="470"/>
                      </a:lnTo>
                      <a:lnTo>
                        <a:pt x="46" y="454"/>
                      </a:lnTo>
                      <a:lnTo>
                        <a:pt x="41" y="439"/>
                      </a:lnTo>
                      <a:lnTo>
                        <a:pt x="36" y="423"/>
                      </a:lnTo>
                      <a:lnTo>
                        <a:pt x="34" y="406"/>
                      </a:lnTo>
                      <a:lnTo>
                        <a:pt x="32" y="390"/>
                      </a:lnTo>
                      <a:lnTo>
                        <a:pt x="29" y="373"/>
                      </a:lnTo>
                      <a:lnTo>
                        <a:pt x="29" y="356"/>
                      </a:lnTo>
                      <a:lnTo>
                        <a:pt x="29" y="340"/>
                      </a:lnTo>
                      <a:lnTo>
                        <a:pt x="32" y="322"/>
                      </a:lnTo>
                      <a:lnTo>
                        <a:pt x="34" y="306"/>
                      </a:lnTo>
                      <a:lnTo>
                        <a:pt x="36" y="289"/>
                      </a:lnTo>
                      <a:lnTo>
                        <a:pt x="41" y="274"/>
                      </a:lnTo>
                      <a:lnTo>
                        <a:pt x="46" y="257"/>
                      </a:lnTo>
                      <a:lnTo>
                        <a:pt x="52" y="242"/>
                      </a:lnTo>
                      <a:lnTo>
                        <a:pt x="59" y="228"/>
                      </a:lnTo>
                      <a:lnTo>
                        <a:pt x="67" y="213"/>
                      </a:lnTo>
                      <a:lnTo>
                        <a:pt x="75" y="199"/>
                      </a:lnTo>
                      <a:lnTo>
                        <a:pt x="85" y="185"/>
                      </a:lnTo>
                      <a:lnTo>
                        <a:pt x="94" y="171"/>
                      </a:lnTo>
                      <a:lnTo>
                        <a:pt x="105" y="158"/>
                      </a:lnTo>
                      <a:lnTo>
                        <a:pt x="117" y="146"/>
                      </a:lnTo>
                      <a:lnTo>
                        <a:pt x="129" y="134"/>
                      </a:lnTo>
                      <a:lnTo>
                        <a:pt x="141" y="122"/>
                      </a:lnTo>
                      <a:lnTo>
                        <a:pt x="155" y="112"/>
                      </a:lnTo>
                      <a:lnTo>
                        <a:pt x="168" y="102"/>
                      </a:lnTo>
                      <a:lnTo>
                        <a:pt x="182" y="91"/>
                      </a:lnTo>
                      <a:lnTo>
                        <a:pt x="197" y="82"/>
                      </a:lnTo>
                      <a:lnTo>
                        <a:pt x="213" y="74"/>
                      </a:lnTo>
                      <a:lnTo>
                        <a:pt x="229" y="66"/>
                      </a:lnTo>
                      <a:lnTo>
                        <a:pt x="245" y="59"/>
                      </a:lnTo>
                      <a:lnTo>
                        <a:pt x="263" y="51"/>
                      </a:lnTo>
                      <a:lnTo>
                        <a:pt x="279" y="46"/>
                      </a:lnTo>
                      <a:lnTo>
                        <a:pt x="297" y="40"/>
                      </a:lnTo>
                      <a:lnTo>
                        <a:pt x="316" y="36"/>
                      </a:lnTo>
                      <a:lnTo>
                        <a:pt x="334" y="33"/>
                      </a:lnTo>
                      <a:lnTo>
                        <a:pt x="353" y="30"/>
                      </a:lnTo>
                      <a:lnTo>
                        <a:pt x="372" y="28"/>
                      </a:lnTo>
                      <a:lnTo>
                        <a:pt x="392" y="26"/>
                      </a:lnTo>
                      <a:lnTo>
                        <a:pt x="411" y="26"/>
                      </a:lnTo>
                      <a:lnTo>
                        <a:pt x="431" y="26"/>
                      </a:lnTo>
                      <a:lnTo>
                        <a:pt x="450" y="28"/>
                      </a:lnTo>
                      <a:lnTo>
                        <a:pt x="469" y="30"/>
                      </a:lnTo>
                      <a:lnTo>
                        <a:pt x="488" y="33"/>
                      </a:lnTo>
                      <a:lnTo>
                        <a:pt x="507" y="36"/>
                      </a:lnTo>
                      <a:lnTo>
                        <a:pt x="525" y="40"/>
                      </a:lnTo>
                      <a:lnTo>
                        <a:pt x="542" y="46"/>
                      </a:lnTo>
                      <a:lnTo>
                        <a:pt x="560" y="51"/>
                      </a:lnTo>
                      <a:lnTo>
                        <a:pt x="577" y="59"/>
                      </a:lnTo>
                      <a:lnTo>
                        <a:pt x="593" y="66"/>
                      </a:lnTo>
                      <a:lnTo>
                        <a:pt x="609" y="74"/>
                      </a:lnTo>
                      <a:lnTo>
                        <a:pt x="624" y="82"/>
                      </a:lnTo>
                      <a:lnTo>
                        <a:pt x="639" y="91"/>
                      </a:lnTo>
                      <a:lnTo>
                        <a:pt x="654" y="102"/>
                      </a:lnTo>
                      <a:lnTo>
                        <a:pt x="668" y="112"/>
                      </a:lnTo>
                      <a:lnTo>
                        <a:pt x="681" y="122"/>
                      </a:lnTo>
                      <a:lnTo>
                        <a:pt x="694" y="134"/>
                      </a:lnTo>
                      <a:lnTo>
                        <a:pt x="706" y="146"/>
                      </a:lnTo>
                      <a:lnTo>
                        <a:pt x="717" y="158"/>
                      </a:lnTo>
                      <a:lnTo>
                        <a:pt x="727" y="171"/>
                      </a:lnTo>
                      <a:lnTo>
                        <a:pt x="738" y="185"/>
                      </a:lnTo>
                      <a:lnTo>
                        <a:pt x="746" y="199"/>
                      </a:lnTo>
                      <a:lnTo>
                        <a:pt x="756" y="213"/>
                      </a:lnTo>
                      <a:lnTo>
                        <a:pt x="763" y="228"/>
                      </a:lnTo>
                      <a:lnTo>
                        <a:pt x="770" y="242"/>
                      </a:lnTo>
                      <a:lnTo>
                        <a:pt x="776" y="257"/>
                      </a:lnTo>
                      <a:lnTo>
                        <a:pt x="780" y="274"/>
                      </a:lnTo>
                      <a:lnTo>
                        <a:pt x="785" y="289"/>
                      </a:lnTo>
                      <a:lnTo>
                        <a:pt x="789" y="306"/>
                      </a:lnTo>
                      <a:lnTo>
                        <a:pt x="791" y="322"/>
                      </a:lnTo>
                      <a:lnTo>
                        <a:pt x="792" y="340"/>
                      </a:lnTo>
                      <a:lnTo>
                        <a:pt x="792" y="356"/>
                      </a:lnTo>
                      <a:close/>
                    </a:path>
                  </a:pathLst>
                </a:custGeom>
                <a:solidFill>
                  <a:srgbClr val="44B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0" name="Freeform 8466">
                  <a:extLst>
                    <a:ext uri="{FF2B5EF4-FFF2-40B4-BE49-F238E27FC236}">
                      <a16:creationId xmlns:a16="http://schemas.microsoft.com/office/drawing/2014/main" xmlns="" id="{6A4AC553-4A36-4FF3-9950-3CB9056D5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2" y="1540"/>
                  <a:ext cx="132" cy="138"/>
                </a:xfrm>
                <a:custGeom>
                  <a:avLst/>
                  <a:gdLst>
                    <a:gd name="T0" fmla="*/ 784 w 793"/>
                    <a:gd name="T1" fmla="*/ 274 h 686"/>
                    <a:gd name="T2" fmla="*/ 754 w 793"/>
                    <a:gd name="T3" fmla="*/ 194 h 686"/>
                    <a:gd name="T4" fmla="*/ 702 w 793"/>
                    <a:gd name="T5" fmla="*/ 124 h 686"/>
                    <a:gd name="T6" fmla="*/ 633 w 793"/>
                    <a:gd name="T7" fmla="*/ 68 h 686"/>
                    <a:gd name="T8" fmla="*/ 550 w 793"/>
                    <a:gd name="T9" fmla="*/ 27 h 686"/>
                    <a:gd name="T10" fmla="*/ 456 w 793"/>
                    <a:gd name="T11" fmla="*/ 3 h 686"/>
                    <a:gd name="T12" fmla="*/ 355 w 793"/>
                    <a:gd name="T13" fmla="*/ 1 h 686"/>
                    <a:gd name="T14" fmla="*/ 260 w 793"/>
                    <a:gd name="T15" fmla="*/ 21 h 686"/>
                    <a:gd name="T16" fmla="*/ 174 w 793"/>
                    <a:gd name="T17" fmla="*/ 59 h 686"/>
                    <a:gd name="T18" fmla="*/ 102 w 793"/>
                    <a:gd name="T19" fmla="*/ 112 h 686"/>
                    <a:gd name="T20" fmla="*/ 47 w 793"/>
                    <a:gd name="T21" fmla="*/ 180 h 686"/>
                    <a:gd name="T22" fmla="*/ 12 w 793"/>
                    <a:gd name="T23" fmla="*/ 258 h 686"/>
                    <a:gd name="T24" fmla="*/ 0 w 793"/>
                    <a:gd name="T25" fmla="*/ 343 h 686"/>
                    <a:gd name="T26" fmla="*/ 12 w 793"/>
                    <a:gd name="T27" fmla="*/ 429 h 686"/>
                    <a:gd name="T28" fmla="*/ 47 w 793"/>
                    <a:gd name="T29" fmla="*/ 507 h 686"/>
                    <a:gd name="T30" fmla="*/ 102 w 793"/>
                    <a:gd name="T31" fmla="*/ 574 h 686"/>
                    <a:gd name="T32" fmla="*/ 174 w 793"/>
                    <a:gd name="T33" fmla="*/ 628 h 686"/>
                    <a:gd name="T34" fmla="*/ 260 w 793"/>
                    <a:gd name="T35" fmla="*/ 665 h 686"/>
                    <a:gd name="T36" fmla="*/ 355 w 793"/>
                    <a:gd name="T37" fmla="*/ 684 h 686"/>
                    <a:gd name="T38" fmla="*/ 456 w 793"/>
                    <a:gd name="T39" fmla="*/ 682 h 686"/>
                    <a:gd name="T40" fmla="*/ 550 w 793"/>
                    <a:gd name="T41" fmla="*/ 659 h 686"/>
                    <a:gd name="T42" fmla="*/ 633 w 793"/>
                    <a:gd name="T43" fmla="*/ 618 h 686"/>
                    <a:gd name="T44" fmla="*/ 702 w 793"/>
                    <a:gd name="T45" fmla="*/ 561 h 686"/>
                    <a:gd name="T46" fmla="*/ 754 w 793"/>
                    <a:gd name="T47" fmla="*/ 492 h 686"/>
                    <a:gd name="T48" fmla="*/ 784 w 793"/>
                    <a:gd name="T49" fmla="*/ 413 h 686"/>
                    <a:gd name="T50" fmla="*/ 763 w 793"/>
                    <a:gd name="T51" fmla="*/ 343 h 686"/>
                    <a:gd name="T52" fmla="*/ 751 w 793"/>
                    <a:gd name="T53" fmla="*/ 423 h 686"/>
                    <a:gd name="T54" fmla="*/ 719 w 793"/>
                    <a:gd name="T55" fmla="*/ 495 h 686"/>
                    <a:gd name="T56" fmla="*/ 667 w 793"/>
                    <a:gd name="T57" fmla="*/ 556 h 686"/>
                    <a:gd name="T58" fmla="*/ 601 w 793"/>
                    <a:gd name="T59" fmla="*/ 606 h 686"/>
                    <a:gd name="T60" fmla="*/ 523 w 793"/>
                    <a:gd name="T61" fmla="*/ 641 h 686"/>
                    <a:gd name="T62" fmla="*/ 434 w 793"/>
                    <a:gd name="T63" fmla="*/ 659 h 686"/>
                    <a:gd name="T64" fmla="*/ 340 w 793"/>
                    <a:gd name="T65" fmla="*/ 657 h 686"/>
                    <a:gd name="T66" fmla="*/ 254 w 793"/>
                    <a:gd name="T67" fmla="*/ 636 h 686"/>
                    <a:gd name="T68" fmla="*/ 177 w 793"/>
                    <a:gd name="T69" fmla="*/ 597 h 686"/>
                    <a:gd name="T70" fmla="*/ 113 w 793"/>
                    <a:gd name="T71" fmla="*/ 545 h 686"/>
                    <a:gd name="T72" fmla="*/ 65 w 793"/>
                    <a:gd name="T73" fmla="*/ 480 h 686"/>
                    <a:gd name="T74" fmla="*/ 37 w 793"/>
                    <a:gd name="T75" fmla="*/ 408 h 686"/>
                    <a:gd name="T76" fmla="*/ 30 w 793"/>
                    <a:gd name="T77" fmla="*/ 327 h 686"/>
                    <a:gd name="T78" fmla="*/ 45 w 793"/>
                    <a:gd name="T79" fmla="*/ 249 h 686"/>
                    <a:gd name="T80" fmla="*/ 82 w 793"/>
                    <a:gd name="T81" fmla="*/ 179 h 686"/>
                    <a:gd name="T82" fmla="*/ 136 w 793"/>
                    <a:gd name="T83" fmla="*/ 118 h 686"/>
                    <a:gd name="T84" fmla="*/ 205 w 793"/>
                    <a:gd name="T85" fmla="*/ 71 h 686"/>
                    <a:gd name="T86" fmla="*/ 287 w 793"/>
                    <a:gd name="T87" fmla="*/ 39 h 686"/>
                    <a:gd name="T88" fmla="*/ 377 w 793"/>
                    <a:gd name="T89" fmla="*/ 26 h 686"/>
                    <a:gd name="T90" fmla="*/ 470 w 793"/>
                    <a:gd name="T91" fmla="*/ 32 h 686"/>
                    <a:gd name="T92" fmla="*/ 555 w 793"/>
                    <a:gd name="T93" fmla="*/ 57 h 686"/>
                    <a:gd name="T94" fmla="*/ 629 w 793"/>
                    <a:gd name="T95" fmla="*/ 98 h 686"/>
                    <a:gd name="T96" fmla="*/ 690 w 793"/>
                    <a:gd name="T97" fmla="*/ 153 h 686"/>
                    <a:gd name="T98" fmla="*/ 735 w 793"/>
                    <a:gd name="T99" fmla="*/ 220 h 686"/>
                    <a:gd name="T100" fmla="*/ 758 w 793"/>
                    <a:gd name="T101" fmla="*/ 295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3" h="686">
                      <a:moveTo>
                        <a:pt x="793" y="343"/>
                      </a:moveTo>
                      <a:lnTo>
                        <a:pt x="792" y="325"/>
                      </a:lnTo>
                      <a:lnTo>
                        <a:pt x="790" y="308"/>
                      </a:lnTo>
                      <a:lnTo>
                        <a:pt x="788" y="291"/>
                      </a:lnTo>
                      <a:lnTo>
                        <a:pt x="784" y="274"/>
                      </a:lnTo>
                      <a:lnTo>
                        <a:pt x="780" y="258"/>
                      </a:lnTo>
                      <a:lnTo>
                        <a:pt x="775" y="241"/>
                      </a:lnTo>
                      <a:lnTo>
                        <a:pt x="768" y="225"/>
                      </a:lnTo>
                      <a:lnTo>
                        <a:pt x="761" y="210"/>
                      </a:lnTo>
                      <a:lnTo>
                        <a:pt x="754" y="194"/>
                      </a:lnTo>
                      <a:lnTo>
                        <a:pt x="744" y="180"/>
                      </a:lnTo>
                      <a:lnTo>
                        <a:pt x="735" y="165"/>
                      </a:lnTo>
                      <a:lnTo>
                        <a:pt x="725" y="151"/>
                      </a:lnTo>
                      <a:lnTo>
                        <a:pt x="713" y="138"/>
                      </a:lnTo>
                      <a:lnTo>
                        <a:pt x="702" y="124"/>
                      </a:lnTo>
                      <a:lnTo>
                        <a:pt x="690" y="112"/>
                      </a:lnTo>
                      <a:lnTo>
                        <a:pt x="677" y="101"/>
                      </a:lnTo>
                      <a:lnTo>
                        <a:pt x="662" y="90"/>
                      </a:lnTo>
                      <a:lnTo>
                        <a:pt x="648" y="78"/>
                      </a:lnTo>
                      <a:lnTo>
                        <a:pt x="633" y="68"/>
                      </a:lnTo>
                      <a:lnTo>
                        <a:pt x="617" y="59"/>
                      </a:lnTo>
                      <a:lnTo>
                        <a:pt x="602" y="50"/>
                      </a:lnTo>
                      <a:lnTo>
                        <a:pt x="585" y="41"/>
                      </a:lnTo>
                      <a:lnTo>
                        <a:pt x="568" y="34"/>
                      </a:lnTo>
                      <a:lnTo>
                        <a:pt x="550" y="27"/>
                      </a:lnTo>
                      <a:lnTo>
                        <a:pt x="532" y="21"/>
                      </a:lnTo>
                      <a:lnTo>
                        <a:pt x="514" y="16"/>
                      </a:lnTo>
                      <a:lnTo>
                        <a:pt x="495" y="11"/>
                      </a:lnTo>
                      <a:lnTo>
                        <a:pt x="476" y="7"/>
                      </a:lnTo>
                      <a:lnTo>
                        <a:pt x="456" y="3"/>
                      </a:lnTo>
                      <a:lnTo>
                        <a:pt x="436" y="1"/>
                      </a:lnTo>
                      <a:lnTo>
                        <a:pt x="416" y="0"/>
                      </a:lnTo>
                      <a:lnTo>
                        <a:pt x="396" y="0"/>
                      </a:lnTo>
                      <a:lnTo>
                        <a:pt x="376" y="0"/>
                      </a:lnTo>
                      <a:lnTo>
                        <a:pt x="355" y="1"/>
                      </a:lnTo>
                      <a:lnTo>
                        <a:pt x="335" y="3"/>
                      </a:lnTo>
                      <a:lnTo>
                        <a:pt x="316" y="7"/>
                      </a:lnTo>
                      <a:lnTo>
                        <a:pt x="297" y="11"/>
                      </a:lnTo>
                      <a:lnTo>
                        <a:pt x="278" y="16"/>
                      </a:lnTo>
                      <a:lnTo>
                        <a:pt x="260" y="21"/>
                      </a:lnTo>
                      <a:lnTo>
                        <a:pt x="242" y="27"/>
                      </a:lnTo>
                      <a:lnTo>
                        <a:pt x="224" y="34"/>
                      </a:lnTo>
                      <a:lnTo>
                        <a:pt x="207" y="41"/>
                      </a:lnTo>
                      <a:lnTo>
                        <a:pt x="191" y="50"/>
                      </a:lnTo>
                      <a:lnTo>
                        <a:pt x="174" y="59"/>
                      </a:lnTo>
                      <a:lnTo>
                        <a:pt x="159" y="68"/>
                      </a:lnTo>
                      <a:lnTo>
                        <a:pt x="143" y="78"/>
                      </a:lnTo>
                      <a:lnTo>
                        <a:pt x="129" y="90"/>
                      </a:lnTo>
                      <a:lnTo>
                        <a:pt x="116" y="101"/>
                      </a:lnTo>
                      <a:lnTo>
                        <a:pt x="102" y="112"/>
                      </a:lnTo>
                      <a:lnTo>
                        <a:pt x="90" y="124"/>
                      </a:lnTo>
                      <a:lnTo>
                        <a:pt x="78" y="138"/>
                      </a:lnTo>
                      <a:lnTo>
                        <a:pt x="68" y="151"/>
                      </a:lnTo>
                      <a:lnTo>
                        <a:pt x="57" y="165"/>
                      </a:lnTo>
                      <a:lnTo>
                        <a:pt x="47" y="180"/>
                      </a:lnTo>
                      <a:lnTo>
                        <a:pt x="39" y="194"/>
                      </a:lnTo>
                      <a:lnTo>
                        <a:pt x="31" y="210"/>
                      </a:lnTo>
                      <a:lnTo>
                        <a:pt x="24" y="225"/>
                      </a:lnTo>
                      <a:lnTo>
                        <a:pt x="18" y="241"/>
                      </a:lnTo>
                      <a:lnTo>
                        <a:pt x="12" y="258"/>
                      </a:lnTo>
                      <a:lnTo>
                        <a:pt x="7" y="274"/>
                      </a:lnTo>
                      <a:lnTo>
                        <a:pt x="4" y="291"/>
                      </a:lnTo>
                      <a:lnTo>
                        <a:pt x="1" y="308"/>
                      </a:lnTo>
                      <a:lnTo>
                        <a:pt x="0" y="325"/>
                      </a:lnTo>
                      <a:lnTo>
                        <a:pt x="0" y="343"/>
                      </a:lnTo>
                      <a:lnTo>
                        <a:pt x="0" y="360"/>
                      </a:lnTo>
                      <a:lnTo>
                        <a:pt x="1" y="378"/>
                      </a:lnTo>
                      <a:lnTo>
                        <a:pt x="4" y="395"/>
                      </a:lnTo>
                      <a:lnTo>
                        <a:pt x="7" y="413"/>
                      </a:lnTo>
                      <a:lnTo>
                        <a:pt x="12" y="429"/>
                      </a:lnTo>
                      <a:lnTo>
                        <a:pt x="18" y="445"/>
                      </a:lnTo>
                      <a:lnTo>
                        <a:pt x="24" y="461"/>
                      </a:lnTo>
                      <a:lnTo>
                        <a:pt x="31" y="476"/>
                      </a:lnTo>
                      <a:lnTo>
                        <a:pt x="39" y="492"/>
                      </a:lnTo>
                      <a:lnTo>
                        <a:pt x="47" y="507"/>
                      </a:lnTo>
                      <a:lnTo>
                        <a:pt x="57" y="521"/>
                      </a:lnTo>
                      <a:lnTo>
                        <a:pt x="68" y="535"/>
                      </a:lnTo>
                      <a:lnTo>
                        <a:pt x="78" y="548"/>
                      </a:lnTo>
                      <a:lnTo>
                        <a:pt x="90" y="561"/>
                      </a:lnTo>
                      <a:lnTo>
                        <a:pt x="102" y="574"/>
                      </a:lnTo>
                      <a:lnTo>
                        <a:pt x="116" y="586"/>
                      </a:lnTo>
                      <a:lnTo>
                        <a:pt x="129" y="597"/>
                      </a:lnTo>
                      <a:lnTo>
                        <a:pt x="143" y="608"/>
                      </a:lnTo>
                      <a:lnTo>
                        <a:pt x="159" y="618"/>
                      </a:lnTo>
                      <a:lnTo>
                        <a:pt x="174" y="628"/>
                      </a:lnTo>
                      <a:lnTo>
                        <a:pt x="191" y="636"/>
                      </a:lnTo>
                      <a:lnTo>
                        <a:pt x="207" y="644"/>
                      </a:lnTo>
                      <a:lnTo>
                        <a:pt x="224" y="653"/>
                      </a:lnTo>
                      <a:lnTo>
                        <a:pt x="242" y="659"/>
                      </a:lnTo>
                      <a:lnTo>
                        <a:pt x="260" y="665"/>
                      </a:lnTo>
                      <a:lnTo>
                        <a:pt x="278" y="671"/>
                      </a:lnTo>
                      <a:lnTo>
                        <a:pt x="297" y="675"/>
                      </a:lnTo>
                      <a:lnTo>
                        <a:pt x="316" y="679"/>
                      </a:lnTo>
                      <a:lnTo>
                        <a:pt x="335" y="682"/>
                      </a:lnTo>
                      <a:lnTo>
                        <a:pt x="355" y="684"/>
                      </a:lnTo>
                      <a:lnTo>
                        <a:pt x="376" y="685"/>
                      </a:lnTo>
                      <a:lnTo>
                        <a:pt x="396" y="686"/>
                      </a:lnTo>
                      <a:lnTo>
                        <a:pt x="416" y="685"/>
                      </a:lnTo>
                      <a:lnTo>
                        <a:pt x="436" y="684"/>
                      </a:lnTo>
                      <a:lnTo>
                        <a:pt x="456" y="682"/>
                      </a:lnTo>
                      <a:lnTo>
                        <a:pt x="476" y="679"/>
                      </a:lnTo>
                      <a:lnTo>
                        <a:pt x="495" y="675"/>
                      </a:lnTo>
                      <a:lnTo>
                        <a:pt x="514" y="671"/>
                      </a:lnTo>
                      <a:lnTo>
                        <a:pt x="532" y="665"/>
                      </a:lnTo>
                      <a:lnTo>
                        <a:pt x="550" y="659"/>
                      </a:lnTo>
                      <a:lnTo>
                        <a:pt x="568" y="653"/>
                      </a:lnTo>
                      <a:lnTo>
                        <a:pt x="585" y="644"/>
                      </a:lnTo>
                      <a:lnTo>
                        <a:pt x="602" y="636"/>
                      </a:lnTo>
                      <a:lnTo>
                        <a:pt x="617" y="628"/>
                      </a:lnTo>
                      <a:lnTo>
                        <a:pt x="633" y="618"/>
                      </a:lnTo>
                      <a:lnTo>
                        <a:pt x="648" y="608"/>
                      </a:lnTo>
                      <a:lnTo>
                        <a:pt x="662" y="597"/>
                      </a:lnTo>
                      <a:lnTo>
                        <a:pt x="677" y="586"/>
                      </a:lnTo>
                      <a:lnTo>
                        <a:pt x="690" y="574"/>
                      </a:lnTo>
                      <a:lnTo>
                        <a:pt x="702" y="561"/>
                      </a:lnTo>
                      <a:lnTo>
                        <a:pt x="713" y="548"/>
                      </a:lnTo>
                      <a:lnTo>
                        <a:pt x="725" y="535"/>
                      </a:lnTo>
                      <a:lnTo>
                        <a:pt x="735" y="521"/>
                      </a:lnTo>
                      <a:lnTo>
                        <a:pt x="744" y="507"/>
                      </a:lnTo>
                      <a:lnTo>
                        <a:pt x="754" y="492"/>
                      </a:lnTo>
                      <a:lnTo>
                        <a:pt x="761" y="476"/>
                      </a:lnTo>
                      <a:lnTo>
                        <a:pt x="768" y="461"/>
                      </a:lnTo>
                      <a:lnTo>
                        <a:pt x="775" y="445"/>
                      </a:lnTo>
                      <a:lnTo>
                        <a:pt x="780" y="429"/>
                      </a:lnTo>
                      <a:lnTo>
                        <a:pt x="784" y="413"/>
                      </a:lnTo>
                      <a:lnTo>
                        <a:pt x="788" y="395"/>
                      </a:lnTo>
                      <a:lnTo>
                        <a:pt x="790" y="378"/>
                      </a:lnTo>
                      <a:lnTo>
                        <a:pt x="792" y="360"/>
                      </a:lnTo>
                      <a:lnTo>
                        <a:pt x="793" y="343"/>
                      </a:lnTo>
                      <a:close/>
                      <a:moveTo>
                        <a:pt x="763" y="343"/>
                      </a:moveTo>
                      <a:lnTo>
                        <a:pt x="763" y="359"/>
                      </a:lnTo>
                      <a:lnTo>
                        <a:pt x="761" y="376"/>
                      </a:lnTo>
                      <a:lnTo>
                        <a:pt x="758" y="391"/>
                      </a:lnTo>
                      <a:lnTo>
                        <a:pt x="756" y="408"/>
                      </a:lnTo>
                      <a:lnTo>
                        <a:pt x="751" y="423"/>
                      </a:lnTo>
                      <a:lnTo>
                        <a:pt x="747" y="437"/>
                      </a:lnTo>
                      <a:lnTo>
                        <a:pt x="741" y="453"/>
                      </a:lnTo>
                      <a:lnTo>
                        <a:pt x="735" y="467"/>
                      </a:lnTo>
                      <a:lnTo>
                        <a:pt x="726" y="480"/>
                      </a:lnTo>
                      <a:lnTo>
                        <a:pt x="719" y="495"/>
                      </a:lnTo>
                      <a:lnTo>
                        <a:pt x="710" y="508"/>
                      </a:lnTo>
                      <a:lnTo>
                        <a:pt x="700" y="520"/>
                      </a:lnTo>
                      <a:lnTo>
                        <a:pt x="690" y="534"/>
                      </a:lnTo>
                      <a:lnTo>
                        <a:pt x="679" y="545"/>
                      </a:lnTo>
                      <a:lnTo>
                        <a:pt x="667" y="556"/>
                      </a:lnTo>
                      <a:lnTo>
                        <a:pt x="655" y="568"/>
                      </a:lnTo>
                      <a:lnTo>
                        <a:pt x="642" y="578"/>
                      </a:lnTo>
                      <a:lnTo>
                        <a:pt x="629" y="588"/>
                      </a:lnTo>
                      <a:lnTo>
                        <a:pt x="615" y="597"/>
                      </a:lnTo>
                      <a:lnTo>
                        <a:pt x="601" y="606"/>
                      </a:lnTo>
                      <a:lnTo>
                        <a:pt x="587" y="615"/>
                      </a:lnTo>
                      <a:lnTo>
                        <a:pt x="571" y="623"/>
                      </a:lnTo>
                      <a:lnTo>
                        <a:pt x="555" y="629"/>
                      </a:lnTo>
                      <a:lnTo>
                        <a:pt x="539" y="636"/>
                      </a:lnTo>
                      <a:lnTo>
                        <a:pt x="523" y="641"/>
                      </a:lnTo>
                      <a:lnTo>
                        <a:pt x="505" y="646"/>
                      </a:lnTo>
                      <a:lnTo>
                        <a:pt x="488" y="651"/>
                      </a:lnTo>
                      <a:lnTo>
                        <a:pt x="470" y="655"/>
                      </a:lnTo>
                      <a:lnTo>
                        <a:pt x="451" y="657"/>
                      </a:lnTo>
                      <a:lnTo>
                        <a:pt x="434" y="659"/>
                      </a:lnTo>
                      <a:lnTo>
                        <a:pt x="415" y="661"/>
                      </a:lnTo>
                      <a:lnTo>
                        <a:pt x="396" y="661"/>
                      </a:lnTo>
                      <a:lnTo>
                        <a:pt x="377" y="661"/>
                      </a:lnTo>
                      <a:lnTo>
                        <a:pt x="358" y="659"/>
                      </a:lnTo>
                      <a:lnTo>
                        <a:pt x="340" y="657"/>
                      </a:lnTo>
                      <a:lnTo>
                        <a:pt x="322" y="655"/>
                      </a:lnTo>
                      <a:lnTo>
                        <a:pt x="305" y="651"/>
                      </a:lnTo>
                      <a:lnTo>
                        <a:pt x="287" y="646"/>
                      </a:lnTo>
                      <a:lnTo>
                        <a:pt x="270" y="641"/>
                      </a:lnTo>
                      <a:lnTo>
                        <a:pt x="254" y="636"/>
                      </a:lnTo>
                      <a:lnTo>
                        <a:pt x="237" y="629"/>
                      </a:lnTo>
                      <a:lnTo>
                        <a:pt x="220" y="623"/>
                      </a:lnTo>
                      <a:lnTo>
                        <a:pt x="205" y="615"/>
                      </a:lnTo>
                      <a:lnTo>
                        <a:pt x="191" y="606"/>
                      </a:lnTo>
                      <a:lnTo>
                        <a:pt x="177" y="597"/>
                      </a:lnTo>
                      <a:lnTo>
                        <a:pt x="162" y="588"/>
                      </a:lnTo>
                      <a:lnTo>
                        <a:pt x="149" y="578"/>
                      </a:lnTo>
                      <a:lnTo>
                        <a:pt x="136" y="568"/>
                      </a:lnTo>
                      <a:lnTo>
                        <a:pt x="124" y="556"/>
                      </a:lnTo>
                      <a:lnTo>
                        <a:pt x="113" y="545"/>
                      </a:lnTo>
                      <a:lnTo>
                        <a:pt x="102" y="534"/>
                      </a:lnTo>
                      <a:lnTo>
                        <a:pt x="91" y="520"/>
                      </a:lnTo>
                      <a:lnTo>
                        <a:pt x="82" y="508"/>
                      </a:lnTo>
                      <a:lnTo>
                        <a:pt x="73" y="495"/>
                      </a:lnTo>
                      <a:lnTo>
                        <a:pt x="65" y="480"/>
                      </a:lnTo>
                      <a:lnTo>
                        <a:pt x="58" y="467"/>
                      </a:lnTo>
                      <a:lnTo>
                        <a:pt x="51" y="453"/>
                      </a:lnTo>
                      <a:lnTo>
                        <a:pt x="45" y="437"/>
                      </a:lnTo>
                      <a:lnTo>
                        <a:pt x="40" y="423"/>
                      </a:lnTo>
                      <a:lnTo>
                        <a:pt x="37" y="408"/>
                      </a:lnTo>
                      <a:lnTo>
                        <a:pt x="33" y="391"/>
                      </a:lnTo>
                      <a:lnTo>
                        <a:pt x="31" y="376"/>
                      </a:lnTo>
                      <a:lnTo>
                        <a:pt x="30" y="359"/>
                      </a:lnTo>
                      <a:lnTo>
                        <a:pt x="28" y="343"/>
                      </a:lnTo>
                      <a:lnTo>
                        <a:pt x="30" y="327"/>
                      </a:lnTo>
                      <a:lnTo>
                        <a:pt x="31" y="311"/>
                      </a:lnTo>
                      <a:lnTo>
                        <a:pt x="33" y="295"/>
                      </a:lnTo>
                      <a:lnTo>
                        <a:pt x="37" y="279"/>
                      </a:lnTo>
                      <a:lnTo>
                        <a:pt x="40" y="264"/>
                      </a:lnTo>
                      <a:lnTo>
                        <a:pt x="45" y="249"/>
                      </a:lnTo>
                      <a:lnTo>
                        <a:pt x="51" y="234"/>
                      </a:lnTo>
                      <a:lnTo>
                        <a:pt x="58" y="220"/>
                      </a:lnTo>
                      <a:lnTo>
                        <a:pt x="65" y="205"/>
                      </a:lnTo>
                      <a:lnTo>
                        <a:pt x="73" y="192"/>
                      </a:lnTo>
                      <a:lnTo>
                        <a:pt x="82" y="179"/>
                      </a:lnTo>
                      <a:lnTo>
                        <a:pt x="91" y="165"/>
                      </a:lnTo>
                      <a:lnTo>
                        <a:pt x="102" y="153"/>
                      </a:lnTo>
                      <a:lnTo>
                        <a:pt x="113" y="141"/>
                      </a:lnTo>
                      <a:lnTo>
                        <a:pt x="124" y="130"/>
                      </a:lnTo>
                      <a:lnTo>
                        <a:pt x="136" y="118"/>
                      </a:lnTo>
                      <a:lnTo>
                        <a:pt x="149" y="108"/>
                      </a:lnTo>
                      <a:lnTo>
                        <a:pt x="162" y="98"/>
                      </a:lnTo>
                      <a:lnTo>
                        <a:pt x="177" y="89"/>
                      </a:lnTo>
                      <a:lnTo>
                        <a:pt x="191" y="79"/>
                      </a:lnTo>
                      <a:lnTo>
                        <a:pt x="205" y="71"/>
                      </a:lnTo>
                      <a:lnTo>
                        <a:pt x="220" y="64"/>
                      </a:lnTo>
                      <a:lnTo>
                        <a:pt x="237" y="57"/>
                      </a:lnTo>
                      <a:lnTo>
                        <a:pt x="254" y="51"/>
                      </a:lnTo>
                      <a:lnTo>
                        <a:pt x="270" y="44"/>
                      </a:lnTo>
                      <a:lnTo>
                        <a:pt x="287" y="39"/>
                      </a:lnTo>
                      <a:lnTo>
                        <a:pt x="305" y="35"/>
                      </a:lnTo>
                      <a:lnTo>
                        <a:pt x="322" y="32"/>
                      </a:lnTo>
                      <a:lnTo>
                        <a:pt x="340" y="29"/>
                      </a:lnTo>
                      <a:lnTo>
                        <a:pt x="358" y="27"/>
                      </a:lnTo>
                      <a:lnTo>
                        <a:pt x="377" y="26"/>
                      </a:lnTo>
                      <a:lnTo>
                        <a:pt x="396" y="25"/>
                      </a:lnTo>
                      <a:lnTo>
                        <a:pt x="415" y="26"/>
                      </a:lnTo>
                      <a:lnTo>
                        <a:pt x="434" y="27"/>
                      </a:lnTo>
                      <a:lnTo>
                        <a:pt x="451" y="29"/>
                      </a:lnTo>
                      <a:lnTo>
                        <a:pt x="470" y="32"/>
                      </a:lnTo>
                      <a:lnTo>
                        <a:pt x="488" y="35"/>
                      </a:lnTo>
                      <a:lnTo>
                        <a:pt x="505" y="39"/>
                      </a:lnTo>
                      <a:lnTo>
                        <a:pt x="523" y="44"/>
                      </a:lnTo>
                      <a:lnTo>
                        <a:pt x="539" y="51"/>
                      </a:lnTo>
                      <a:lnTo>
                        <a:pt x="555" y="57"/>
                      </a:lnTo>
                      <a:lnTo>
                        <a:pt x="571" y="64"/>
                      </a:lnTo>
                      <a:lnTo>
                        <a:pt x="587" y="71"/>
                      </a:lnTo>
                      <a:lnTo>
                        <a:pt x="601" y="79"/>
                      </a:lnTo>
                      <a:lnTo>
                        <a:pt x="615" y="89"/>
                      </a:lnTo>
                      <a:lnTo>
                        <a:pt x="629" y="98"/>
                      </a:lnTo>
                      <a:lnTo>
                        <a:pt x="642" y="108"/>
                      </a:lnTo>
                      <a:lnTo>
                        <a:pt x="655" y="118"/>
                      </a:lnTo>
                      <a:lnTo>
                        <a:pt x="667" y="130"/>
                      </a:lnTo>
                      <a:lnTo>
                        <a:pt x="679" y="141"/>
                      </a:lnTo>
                      <a:lnTo>
                        <a:pt x="690" y="153"/>
                      </a:lnTo>
                      <a:lnTo>
                        <a:pt x="700" y="165"/>
                      </a:lnTo>
                      <a:lnTo>
                        <a:pt x="710" y="179"/>
                      </a:lnTo>
                      <a:lnTo>
                        <a:pt x="719" y="192"/>
                      </a:lnTo>
                      <a:lnTo>
                        <a:pt x="726" y="205"/>
                      </a:lnTo>
                      <a:lnTo>
                        <a:pt x="735" y="220"/>
                      </a:lnTo>
                      <a:lnTo>
                        <a:pt x="741" y="234"/>
                      </a:lnTo>
                      <a:lnTo>
                        <a:pt x="747" y="249"/>
                      </a:lnTo>
                      <a:lnTo>
                        <a:pt x="751" y="264"/>
                      </a:lnTo>
                      <a:lnTo>
                        <a:pt x="756" y="279"/>
                      </a:lnTo>
                      <a:lnTo>
                        <a:pt x="758" y="295"/>
                      </a:lnTo>
                      <a:lnTo>
                        <a:pt x="761" y="311"/>
                      </a:lnTo>
                      <a:lnTo>
                        <a:pt x="763" y="327"/>
                      </a:lnTo>
                      <a:lnTo>
                        <a:pt x="763" y="343"/>
                      </a:lnTo>
                      <a:close/>
                    </a:path>
                  </a:pathLst>
                </a:custGeom>
                <a:solidFill>
                  <a:srgbClr val="4C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1" name="Freeform 8467">
                  <a:extLst>
                    <a:ext uri="{FF2B5EF4-FFF2-40B4-BE49-F238E27FC236}">
                      <a16:creationId xmlns:a16="http://schemas.microsoft.com/office/drawing/2014/main" xmlns="" id="{587E5F21-1964-4865-80D9-28B12484A7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4" y="1543"/>
                  <a:ext cx="128" cy="132"/>
                </a:xfrm>
                <a:custGeom>
                  <a:avLst/>
                  <a:gdLst>
                    <a:gd name="T0" fmla="*/ 756 w 763"/>
                    <a:gd name="T1" fmla="*/ 263 h 660"/>
                    <a:gd name="T2" fmla="*/ 727 w 763"/>
                    <a:gd name="T3" fmla="*/ 187 h 660"/>
                    <a:gd name="T4" fmla="*/ 677 w 763"/>
                    <a:gd name="T5" fmla="*/ 120 h 660"/>
                    <a:gd name="T6" fmla="*/ 610 w 763"/>
                    <a:gd name="T7" fmla="*/ 65 h 660"/>
                    <a:gd name="T8" fmla="*/ 531 w 763"/>
                    <a:gd name="T9" fmla="*/ 25 h 660"/>
                    <a:gd name="T10" fmla="*/ 440 w 763"/>
                    <a:gd name="T11" fmla="*/ 4 h 660"/>
                    <a:gd name="T12" fmla="*/ 343 w 763"/>
                    <a:gd name="T13" fmla="*/ 2 h 660"/>
                    <a:gd name="T14" fmla="*/ 250 w 763"/>
                    <a:gd name="T15" fmla="*/ 20 h 660"/>
                    <a:gd name="T16" fmla="*/ 168 w 763"/>
                    <a:gd name="T17" fmla="*/ 56 h 660"/>
                    <a:gd name="T18" fmla="*/ 100 w 763"/>
                    <a:gd name="T19" fmla="*/ 108 h 660"/>
                    <a:gd name="T20" fmla="*/ 46 w 763"/>
                    <a:gd name="T21" fmla="*/ 173 h 660"/>
                    <a:gd name="T22" fmla="*/ 12 w 763"/>
                    <a:gd name="T23" fmla="*/ 248 h 660"/>
                    <a:gd name="T24" fmla="*/ 0 w 763"/>
                    <a:gd name="T25" fmla="*/ 330 h 660"/>
                    <a:gd name="T26" fmla="*/ 12 w 763"/>
                    <a:gd name="T27" fmla="*/ 413 h 660"/>
                    <a:gd name="T28" fmla="*/ 46 w 763"/>
                    <a:gd name="T29" fmla="*/ 488 h 660"/>
                    <a:gd name="T30" fmla="*/ 100 w 763"/>
                    <a:gd name="T31" fmla="*/ 552 h 660"/>
                    <a:gd name="T32" fmla="*/ 168 w 763"/>
                    <a:gd name="T33" fmla="*/ 604 h 660"/>
                    <a:gd name="T34" fmla="*/ 250 w 763"/>
                    <a:gd name="T35" fmla="*/ 641 h 660"/>
                    <a:gd name="T36" fmla="*/ 343 w 763"/>
                    <a:gd name="T37" fmla="*/ 659 h 660"/>
                    <a:gd name="T38" fmla="*/ 440 w 763"/>
                    <a:gd name="T39" fmla="*/ 657 h 660"/>
                    <a:gd name="T40" fmla="*/ 531 w 763"/>
                    <a:gd name="T41" fmla="*/ 635 h 660"/>
                    <a:gd name="T42" fmla="*/ 610 w 763"/>
                    <a:gd name="T43" fmla="*/ 595 h 660"/>
                    <a:gd name="T44" fmla="*/ 677 w 763"/>
                    <a:gd name="T45" fmla="*/ 540 h 660"/>
                    <a:gd name="T46" fmla="*/ 727 w 763"/>
                    <a:gd name="T47" fmla="*/ 473 h 660"/>
                    <a:gd name="T48" fmla="*/ 756 w 763"/>
                    <a:gd name="T49" fmla="*/ 397 h 660"/>
                    <a:gd name="T50" fmla="*/ 735 w 763"/>
                    <a:gd name="T51" fmla="*/ 330 h 660"/>
                    <a:gd name="T52" fmla="*/ 723 w 763"/>
                    <a:gd name="T53" fmla="*/ 407 h 660"/>
                    <a:gd name="T54" fmla="*/ 692 w 763"/>
                    <a:gd name="T55" fmla="*/ 476 h 660"/>
                    <a:gd name="T56" fmla="*/ 642 w 763"/>
                    <a:gd name="T57" fmla="*/ 535 h 660"/>
                    <a:gd name="T58" fmla="*/ 578 w 763"/>
                    <a:gd name="T59" fmla="*/ 583 h 660"/>
                    <a:gd name="T60" fmla="*/ 503 w 763"/>
                    <a:gd name="T61" fmla="*/ 617 h 660"/>
                    <a:gd name="T62" fmla="*/ 419 w 763"/>
                    <a:gd name="T63" fmla="*/ 633 h 660"/>
                    <a:gd name="T64" fmla="*/ 328 w 763"/>
                    <a:gd name="T65" fmla="*/ 631 h 660"/>
                    <a:gd name="T66" fmla="*/ 244 w 763"/>
                    <a:gd name="T67" fmla="*/ 611 h 660"/>
                    <a:gd name="T68" fmla="*/ 171 w 763"/>
                    <a:gd name="T69" fmla="*/ 574 h 660"/>
                    <a:gd name="T70" fmla="*/ 110 w 763"/>
                    <a:gd name="T71" fmla="*/ 524 h 660"/>
                    <a:gd name="T72" fmla="*/ 64 w 763"/>
                    <a:gd name="T73" fmla="*/ 462 h 660"/>
                    <a:gd name="T74" fmla="*/ 37 w 763"/>
                    <a:gd name="T75" fmla="*/ 391 h 660"/>
                    <a:gd name="T76" fmla="*/ 30 w 763"/>
                    <a:gd name="T77" fmla="*/ 315 h 660"/>
                    <a:gd name="T78" fmla="*/ 45 w 763"/>
                    <a:gd name="T79" fmla="*/ 240 h 660"/>
                    <a:gd name="T80" fmla="*/ 81 w 763"/>
                    <a:gd name="T81" fmla="*/ 172 h 660"/>
                    <a:gd name="T82" fmla="*/ 133 w 763"/>
                    <a:gd name="T83" fmla="*/ 115 h 660"/>
                    <a:gd name="T84" fmla="*/ 199 w 763"/>
                    <a:gd name="T85" fmla="*/ 69 h 660"/>
                    <a:gd name="T86" fmla="*/ 277 w 763"/>
                    <a:gd name="T87" fmla="*/ 39 h 660"/>
                    <a:gd name="T88" fmla="*/ 364 w 763"/>
                    <a:gd name="T89" fmla="*/ 25 h 660"/>
                    <a:gd name="T90" fmla="*/ 453 w 763"/>
                    <a:gd name="T91" fmla="*/ 31 h 660"/>
                    <a:gd name="T92" fmla="*/ 535 w 763"/>
                    <a:gd name="T93" fmla="*/ 55 h 660"/>
                    <a:gd name="T94" fmla="*/ 606 w 763"/>
                    <a:gd name="T95" fmla="*/ 95 h 660"/>
                    <a:gd name="T96" fmla="*/ 664 w 763"/>
                    <a:gd name="T97" fmla="*/ 147 h 660"/>
                    <a:gd name="T98" fmla="*/ 706 w 763"/>
                    <a:gd name="T99" fmla="*/ 211 h 660"/>
                    <a:gd name="T100" fmla="*/ 730 w 763"/>
                    <a:gd name="T101" fmla="*/ 28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3" h="660">
                      <a:moveTo>
                        <a:pt x="763" y="330"/>
                      </a:moveTo>
                      <a:lnTo>
                        <a:pt x="763" y="314"/>
                      </a:lnTo>
                      <a:lnTo>
                        <a:pt x="762" y="296"/>
                      </a:lnTo>
                      <a:lnTo>
                        <a:pt x="760" y="280"/>
                      </a:lnTo>
                      <a:lnTo>
                        <a:pt x="756" y="263"/>
                      </a:lnTo>
                      <a:lnTo>
                        <a:pt x="751" y="248"/>
                      </a:lnTo>
                      <a:lnTo>
                        <a:pt x="747" y="231"/>
                      </a:lnTo>
                      <a:lnTo>
                        <a:pt x="741" y="216"/>
                      </a:lnTo>
                      <a:lnTo>
                        <a:pt x="734" y="202"/>
                      </a:lnTo>
                      <a:lnTo>
                        <a:pt x="727" y="187"/>
                      </a:lnTo>
                      <a:lnTo>
                        <a:pt x="717" y="173"/>
                      </a:lnTo>
                      <a:lnTo>
                        <a:pt x="709" y="159"/>
                      </a:lnTo>
                      <a:lnTo>
                        <a:pt x="698" y="145"/>
                      </a:lnTo>
                      <a:lnTo>
                        <a:pt x="688" y="132"/>
                      </a:lnTo>
                      <a:lnTo>
                        <a:pt x="677" y="120"/>
                      </a:lnTo>
                      <a:lnTo>
                        <a:pt x="665" y="108"/>
                      </a:lnTo>
                      <a:lnTo>
                        <a:pt x="652" y="96"/>
                      </a:lnTo>
                      <a:lnTo>
                        <a:pt x="639" y="86"/>
                      </a:lnTo>
                      <a:lnTo>
                        <a:pt x="625" y="76"/>
                      </a:lnTo>
                      <a:lnTo>
                        <a:pt x="610" y="65"/>
                      </a:lnTo>
                      <a:lnTo>
                        <a:pt x="595" y="56"/>
                      </a:lnTo>
                      <a:lnTo>
                        <a:pt x="580" y="48"/>
                      </a:lnTo>
                      <a:lnTo>
                        <a:pt x="564" y="40"/>
                      </a:lnTo>
                      <a:lnTo>
                        <a:pt x="548" y="33"/>
                      </a:lnTo>
                      <a:lnTo>
                        <a:pt x="531" y="25"/>
                      </a:lnTo>
                      <a:lnTo>
                        <a:pt x="513" y="20"/>
                      </a:lnTo>
                      <a:lnTo>
                        <a:pt x="496" y="14"/>
                      </a:lnTo>
                      <a:lnTo>
                        <a:pt x="478" y="10"/>
                      </a:lnTo>
                      <a:lnTo>
                        <a:pt x="459" y="7"/>
                      </a:lnTo>
                      <a:lnTo>
                        <a:pt x="440" y="4"/>
                      </a:lnTo>
                      <a:lnTo>
                        <a:pt x="421" y="2"/>
                      </a:lnTo>
                      <a:lnTo>
                        <a:pt x="402" y="0"/>
                      </a:lnTo>
                      <a:lnTo>
                        <a:pt x="382" y="0"/>
                      </a:lnTo>
                      <a:lnTo>
                        <a:pt x="363" y="0"/>
                      </a:lnTo>
                      <a:lnTo>
                        <a:pt x="343" y="2"/>
                      </a:lnTo>
                      <a:lnTo>
                        <a:pt x="324" y="4"/>
                      </a:lnTo>
                      <a:lnTo>
                        <a:pt x="305" y="7"/>
                      </a:lnTo>
                      <a:lnTo>
                        <a:pt x="287" y="10"/>
                      </a:lnTo>
                      <a:lnTo>
                        <a:pt x="268" y="14"/>
                      </a:lnTo>
                      <a:lnTo>
                        <a:pt x="250" y="20"/>
                      </a:lnTo>
                      <a:lnTo>
                        <a:pt x="234" y="25"/>
                      </a:lnTo>
                      <a:lnTo>
                        <a:pt x="216" y="33"/>
                      </a:lnTo>
                      <a:lnTo>
                        <a:pt x="200" y="40"/>
                      </a:lnTo>
                      <a:lnTo>
                        <a:pt x="184" y="48"/>
                      </a:lnTo>
                      <a:lnTo>
                        <a:pt x="168" y="56"/>
                      </a:lnTo>
                      <a:lnTo>
                        <a:pt x="153" y="65"/>
                      </a:lnTo>
                      <a:lnTo>
                        <a:pt x="139" y="76"/>
                      </a:lnTo>
                      <a:lnTo>
                        <a:pt x="126" y="86"/>
                      </a:lnTo>
                      <a:lnTo>
                        <a:pt x="112" y="96"/>
                      </a:lnTo>
                      <a:lnTo>
                        <a:pt x="100" y="108"/>
                      </a:lnTo>
                      <a:lnTo>
                        <a:pt x="88" y="120"/>
                      </a:lnTo>
                      <a:lnTo>
                        <a:pt x="76" y="132"/>
                      </a:lnTo>
                      <a:lnTo>
                        <a:pt x="65" y="145"/>
                      </a:lnTo>
                      <a:lnTo>
                        <a:pt x="56" y="159"/>
                      </a:lnTo>
                      <a:lnTo>
                        <a:pt x="46" y="173"/>
                      </a:lnTo>
                      <a:lnTo>
                        <a:pt x="38" y="187"/>
                      </a:lnTo>
                      <a:lnTo>
                        <a:pt x="30" y="202"/>
                      </a:lnTo>
                      <a:lnTo>
                        <a:pt x="23" y="216"/>
                      </a:lnTo>
                      <a:lnTo>
                        <a:pt x="17" y="231"/>
                      </a:lnTo>
                      <a:lnTo>
                        <a:pt x="12" y="248"/>
                      </a:lnTo>
                      <a:lnTo>
                        <a:pt x="9" y="263"/>
                      </a:lnTo>
                      <a:lnTo>
                        <a:pt x="5" y="280"/>
                      </a:lnTo>
                      <a:lnTo>
                        <a:pt x="3" y="296"/>
                      </a:lnTo>
                      <a:lnTo>
                        <a:pt x="0" y="314"/>
                      </a:lnTo>
                      <a:lnTo>
                        <a:pt x="0" y="330"/>
                      </a:lnTo>
                      <a:lnTo>
                        <a:pt x="0" y="347"/>
                      </a:lnTo>
                      <a:lnTo>
                        <a:pt x="3" y="364"/>
                      </a:lnTo>
                      <a:lnTo>
                        <a:pt x="5" y="380"/>
                      </a:lnTo>
                      <a:lnTo>
                        <a:pt x="9" y="397"/>
                      </a:lnTo>
                      <a:lnTo>
                        <a:pt x="12" y="413"/>
                      </a:lnTo>
                      <a:lnTo>
                        <a:pt x="17" y="428"/>
                      </a:lnTo>
                      <a:lnTo>
                        <a:pt x="23" y="444"/>
                      </a:lnTo>
                      <a:lnTo>
                        <a:pt x="30" y="459"/>
                      </a:lnTo>
                      <a:lnTo>
                        <a:pt x="38" y="473"/>
                      </a:lnTo>
                      <a:lnTo>
                        <a:pt x="46" y="488"/>
                      </a:lnTo>
                      <a:lnTo>
                        <a:pt x="56" y="501"/>
                      </a:lnTo>
                      <a:lnTo>
                        <a:pt x="65" y="515"/>
                      </a:lnTo>
                      <a:lnTo>
                        <a:pt x="76" y="528"/>
                      </a:lnTo>
                      <a:lnTo>
                        <a:pt x="88" y="540"/>
                      </a:lnTo>
                      <a:lnTo>
                        <a:pt x="100" y="552"/>
                      </a:lnTo>
                      <a:lnTo>
                        <a:pt x="112" y="564"/>
                      </a:lnTo>
                      <a:lnTo>
                        <a:pt x="126" y="575"/>
                      </a:lnTo>
                      <a:lnTo>
                        <a:pt x="139" y="585"/>
                      </a:lnTo>
                      <a:lnTo>
                        <a:pt x="153" y="595"/>
                      </a:lnTo>
                      <a:lnTo>
                        <a:pt x="168" y="604"/>
                      </a:lnTo>
                      <a:lnTo>
                        <a:pt x="184" y="613"/>
                      </a:lnTo>
                      <a:lnTo>
                        <a:pt x="200" y="620"/>
                      </a:lnTo>
                      <a:lnTo>
                        <a:pt x="216" y="628"/>
                      </a:lnTo>
                      <a:lnTo>
                        <a:pt x="234" y="635"/>
                      </a:lnTo>
                      <a:lnTo>
                        <a:pt x="250" y="641"/>
                      </a:lnTo>
                      <a:lnTo>
                        <a:pt x="268" y="646"/>
                      </a:lnTo>
                      <a:lnTo>
                        <a:pt x="287" y="650"/>
                      </a:lnTo>
                      <a:lnTo>
                        <a:pt x="305" y="654"/>
                      </a:lnTo>
                      <a:lnTo>
                        <a:pt x="324" y="657"/>
                      </a:lnTo>
                      <a:lnTo>
                        <a:pt x="343" y="659"/>
                      </a:lnTo>
                      <a:lnTo>
                        <a:pt x="363" y="660"/>
                      </a:lnTo>
                      <a:lnTo>
                        <a:pt x="382" y="660"/>
                      </a:lnTo>
                      <a:lnTo>
                        <a:pt x="402" y="660"/>
                      </a:lnTo>
                      <a:lnTo>
                        <a:pt x="421" y="659"/>
                      </a:lnTo>
                      <a:lnTo>
                        <a:pt x="440" y="657"/>
                      </a:lnTo>
                      <a:lnTo>
                        <a:pt x="459" y="654"/>
                      </a:lnTo>
                      <a:lnTo>
                        <a:pt x="478" y="650"/>
                      </a:lnTo>
                      <a:lnTo>
                        <a:pt x="496" y="646"/>
                      </a:lnTo>
                      <a:lnTo>
                        <a:pt x="513" y="641"/>
                      </a:lnTo>
                      <a:lnTo>
                        <a:pt x="531" y="635"/>
                      </a:lnTo>
                      <a:lnTo>
                        <a:pt x="548" y="628"/>
                      </a:lnTo>
                      <a:lnTo>
                        <a:pt x="564" y="620"/>
                      </a:lnTo>
                      <a:lnTo>
                        <a:pt x="580" y="613"/>
                      </a:lnTo>
                      <a:lnTo>
                        <a:pt x="595" y="604"/>
                      </a:lnTo>
                      <a:lnTo>
                        <a:pt x="610" y="595"/>
                      </a:lnTo>
                      <a:lnTo>
                        <a:pt x="625" y="585"/>
                      </a:lnTo>
                      <a:lnTo>
                        <a:pt x="639" y="575"/>
                      </a:lnTo>
                      <a:lnTo>
                        <a:pt x="652" y="564"/>
                      </a:lnTo>
                      <a:lnTo>
                        <a:pt x="665" y="552"/>
                      </a:lnTo>
                      <a:lnTo>
                        <a:pt x="677" y="540"/>
                      </a:lnTo>
                      <a:lnTo>
                        <a:pt x="688" y="528"/>
                      </a:lnTo>
                      <a:lnTo>
                        <a:pt x="698" y="515"/>
                      </a:lnTo>
                      <a:lnTo>
                        <a:pt x="709" y="501"/>
                      </a:lnTo>
                      <a:lnTo>
                        <a:pt x="717" y="488"/>
                      </a:lnTo>
                      <a:lnTo>
                        <a:pt x="727" y="473"/>
                      </a:lnTo>
                      <a:lnTo>
                        <a:pt x="734" y="459"/>
                      </a:lnTo>
                      <a:lnTo>
                        <a:pt x="741" y="444"/>
                      </a:lnTo>
                      <a:lnTo>
                        <a:pt x="747" y="428"/>
                      </a:lnTo>
                      <a:lnTo>
                        <a:pt x="751" y="413"/>
                      </a:lnTo>
                      <a:lnTo>
                        <a:pt x="756" y="397"/>
                      </a:lnTo>
                      <a:lnTo>
                        <a:pt x="760" y="380"/>
                      </a:lnTo>
                      <a:lnTo>
                        <a:pt x="762" y="364"/>
                      </a:lnTo>
                      <a:lnTo>
                        <a:pt x="763" y="347"/>
                      </a:lnTo>
                      <a:lnTo>
                        <a:pt x="763" y="330"/>
                      </a:lnTo>
                      <a:close/>
                      <a:moveTo>
                        <a:pt x="735" y="330"/>
                      </a:moveTo>
                      <a:lnTo>
                        <a:pt x="734" y="345"/>
                      </a:lnTo>
                      <a:lnTo>
                        <a:pt x="733" y="362"/>
                      </a:lnTo>
                      <a:lnTo>
                        <a:pt x="730" y="376"/>
                      </a:lnTo>
                      <a:lnTo>
                        <a:pt x="727" y="391"/>
                      </a:lnTo>
                      <a:lnTo>
                        <a:pt x="723" y="407"/>
                      </a:lnTo>
                      <a:lnTo>
                        <a:pt x="718" y="421"/>
                      </a:lnTo>
                      <a:lnTo>
                        <a:pt x="712" y="435"/>
                      </a:lnTo>
                      <a:lnTo>
                        <a:pt x="706" y="449"/>
                      </a:lnTo>
                      <a:lnTo>
                        <a:pt x="699" y="462"/>
                      </a:lnTo>
                      <a:lnTo>
                        <a:pt x="692" y="476"/>
                      </a:lnTo>
                      <a:lnTo>
                        <a:pt x="683" y="488"/>
                      </a:lnTo>
                      <a:lnTo>
                        <a:pt x="674" y="500"/>
                      </a:lnTo>
                      <a:lnTo>
                        <a:pt x="664" y="512"/>
                      </a:lnTo>
                      <a:lnTo>
                        <a:pt x="654" y="524"/>
                      </a:lnTo>
                      <a:lnTo>
                        <a:pt x="642" y="535"/>
                      </a:lnTo>
                      <a:lnTo>
                        <a:pt x="631" y="545"/>
                      </a:lnTo>
                      <a:lnTo>
                        <a:pt x="619" y="556"/>
                      </a:lnTo>
                      <a:lnTo>
                        <a:pt x="606" y="566"/>
                      </a:lnTo>
                      <a:lnTo>
                        <a:pt x="593" y="574"/>
                      </a:lnTo>
                      <a:lnTo>
                        <a:pt x="578" y="583"/>
                      </a:lnTo>
                      <a:lnTo>
                        <a:pt x="564" y="591"/>
                      </a:lnTo>
                      <a:lnTo>
                        <a:pt x="550" y="599"/>
                      </a:lnTo>
                      <a:lnTo>
                        <a:pt x="535" y="605"/>
                      </a:lnTo>
                      <a:lnTo>
                        <a:pt x="519" y="611"/>
                      </a:lnTo>
                      <a:lnTo>
                        <a:pt x="503" y="617"/>
                      </a:lnTo>
                      <a:lnTo>
                        <a:pt x="487" y="621"/>
                      </a:lnTo>
                      <a:lnTo>
                        <a:pt x="469" y="625"/>
                      </a:lnTo>
                      <a:lnTo>
                        <a:pt x="453" y="629"/>
                      </a:lnTo>
                      <a:lnTo>
                        <a:pt x="435" y="631"/>
                      </a:lnTo>
                      <a:lnTo>
                        <a:pt x="419" y="633"/>
                      </a:lnTo>
                      <a:lnTo>
                        <a:pt x="400" y="635"/>
                      </a:lnTo>
                      <a:lnTo>
                        <a:pt x="382" y="636"/>
                      </a:lnTo>
                      <a:lnTo>
                        <a:pt x="364" y="635"/>
                      </a:lnTo>
                      <a:lnTo>
                        <a:pt x="346" y="633"/>
                      </a:lnTo>
                      <a:lnTo>
                        <a:pt x="328" y="631"/>
                      </a:lnTo>
                      <a:lnTo>
                        <a:pt x="311" y="629"/>
                      </a:lnTo>
                      <a:lnTo>
                        <a:pt x="294" y="625"/>
                      </a:lnTo>
                      <a:lnTo>
                        <a:pt x="277" y="621"/>
                      </a:lnTo>
                      <a:lnTo>
                        <a:pt x="261" y="617"/>
                      </a:lnTo>
                      <a:lnTo>
                        <a:pt x="244" y="611"/>
                      </a:lnTo>
                      <a:lnTo>
                        <a:pt x="229" y="605"/>
                      </a:lnTo>
                      <a:lnTo>
                        <a:pt x="214" y="599"/>
                      </a:lnTo>
                      <a:lnTo>
                        <a:pt x="199" y="591"/>
                      </a:lnTo>
                      <a:lnTo>
                        <a:pt x="185" y="583"/>
                      </a:lnTo>
                      <a:lnTo>
                        <a:pt x="171" y="574"/>
                      </a:lnTo>
                      <a:lnTo>
                        <a:pt x="158" y="566"/>
                      </a:lnTo>
                      <a:lnTo>
                        <a:pt x="145" y="556"/>
                      </a:lnTo>
                      <a:lnTo>
                        <a:pt x="133" y="545"/>
                      </a:lnTo>
                      <a:lnTo>
                        <a:pt x="121" y="535"/>
                      </a:lnTo>
                      <a:lnTo>
                        <a:pt x="110" y="524"/>
                      </a:lnTo>
                      <a:lnTo>
                        <a:pt x="100" y="512"/>
                      </a:lnTo>
                      <a:lnTo>
                        <a:pt x="90" y="500"/>
                      </a:lnTo>
                      <a:lnTo>
                        <a:pt x="81" y="488"/>
                      </a:lnTo>
                      <a:lnTo>
                        <a:pt x="72" y="476"/>
                      </a:lnTo>
                      <a:lnTo>
                        <a:pt x="64" y="462"/>
                      </a:lnTo>
                      <a:lnTo>
                        <a:pt x="57" y="449"/>
                      </a:lnTo>
                      <a:lnTo>
                        <a:pt x="51" y="435"/>
                      </a:lnTo>
                      <a:lnTo>
                        <a:pt x="45" y="421"/>
                      </a:lnTo>
                      <a:lnTo>
                        <a:pt x="40" y="407"/>
                      </a:lnTo>
                      <a:lnTo>
                        <a:pt x="37" y="391"/>
                      </a:lnTo>
                      <a:lnTo>
                        <a:pt x="33" y="376"/>
                      </a:lnTo>
                      <a:lnTo>
                        <a:pt x="31" y="362"/>
                      </a:lnTo>
                      <a:lnTo>
                        <a:pt x="30" y="345"/>
                      </a:lnTo>
                      <a:lnTo>
                        <a:pt x="30" y="330"/>
                      </a:lnTo>
                      <a:lnTo>
                        <a:pt x="30" y="315"/>
                      </a:lnTo>
                      <a:lnTo>
                        <a:pt x="31" y="299"/>
                      </a:lnTo>
                      <a:lnTo>
                        <a:pt x="33" y="284"/>
                      </a:lnTo>
                      <a:lnTo>
                        <a:pt x="37" y="268"/>
                      </a:lnTo>
                      <a:lnTo>
                        <a:pt x="40" y="254"/>
                      </a:lnTo>
                      <a:lnTo>
                        <a:pt x="45" y="240"/>
                      </a:lnTo>
                      <a:lnTo>
                        <a:pt x="51" y="225"/>
                      </a:lnTo>
                      <a:lnTo>
                        <a:pt x="57" y="211"/>
                      </a:lnTo>
                      <a:lnTo>
                        <a:pt x="64" y="198"/>
                      </a:lnTo>
                      <a:lnTo>
                        <a:pt x="72" y="184"/>
                      </a:lnTo>
                      <a:lnTo>
                        <a:pt x="81" y="172"/>
                      </a:lnTo>
                      <a:lnTo>
                        <a:pt x="90" y="160"/>
                      </a:lnTo>
                      <a:lnTo>
                        <a:pt x="100" y="147"/>
                      </a:lnTo>
                      <a:lnTo>
                        <a:pt x="110" y="136"/>
                      </a:lnTo>
                      <a:lnTo>
                        <a:pt x="121" y="125"/>
                      </a:lnTo>
                      <a:lnTo>
                        <a:pt x="133" y="115"/>
                      </a:lnTo>
                      <a:lnTo>
                        <a:pt x="145" y="104"/>
                      </a:lnTo>
                      <a:lnTo>
                        <a:pt x="158" y="95"/>
                      </a:lnTo>
                      <a:lnTo>
                        <a:pt x="171" y="86"/>
                      </a:lnTo>
                      <a:lnTo>
                        <a:pt x="185" y="78"/>
                      </a:lnTo>
                      <a:lnTo>
                        <a:pt x="199" y="69"/>
                      </a:lnTo>
                      <a:lnTo>
                        <a:pt x="214" y="62"/>
                      </a:lnTo>
                      <a:lnTo>
                        <a:pt x="229" y="55"/>
                      </a:lnTo>
                      <a:lnTo>
                        <a:pt x="244" y="49"/>
                      </a:lnTo>
                      <a:lnTo>
                        <a:pt x="261" y="44"/>
                      </a:lnTo>
                      <a:lnTo>
                        <a:pt x="277" y="39"/>
                      </a:lnTo>
                      <a:lnTo>
                        <a:pt x="294" y="35"/>
                      </a:lnTo>
                      <a:lnTo>
                        <a:pt x="311" y="31"/>
                      </a:lnTo>
                      <a:lnTo>
                        <a:pt x="328" y="28"/>
                      </a:lnTo>
                      <a:lnTo>
                        <a:pt x="346" y="26"/>
                      </a:lnTo>
                      <a:lnTo>
                        <a:pt x="364" y="25"/>
                      </a:lnTo>
                      <a:lnTo>
                        <a:pt x="382" y="25"/>
                      </a:lnTo>
                      <a:lnTo>
                        <a:pt x="400" y="25"/>
                      </a:lnTo>
                      <a:lnTo>
                        <a:pt x="419" y="26"/>
                      </a:lnTo>
                      <a:lnTo>
                        <a:pt x="435" y="28"/>
                      </a:lnTo>
                      <a:lnTo>
                        <a:pt x="453" y="31"/>
                      </a:lnTo>
                      <a:lnTo>
                        <a:pt x="469" y="35"/>
                      </a:lnTo>
                      <a:lnTo>
                        <a:pt x="487" y="39"/>
                      </a:lnTo>
                      <a:lnTo>
                        <a:pt x="503" y="44"/>
                      </a:lnTo>
                      <a:lnTo>
                        <a:pt x="519" y="49"/>
                      </a:lnTo>
                      <a:lnTo>
                        <a:pt x="535" y="55"/>
                      </a:lnTo>
                      <a:lnTo>
                        <a:pt x="550" y="62"/>
                      </a:lnTo>
                      <a:lnTo>
                        <a:pt x="564" y="69"/>
                      </a:lnTo>
                      <a:lnTo>
                        <a:pt x="578" y="78"/>
                      </a:lnTo>
                      <a:lnTo>
                        <a:pt x="593" y="86"/>
                      </a:lnTo>
                      <a:lnTo>
                        <a:pt x="606" y="95"/>
                      </a:lnTo>
                      <a:lnTo>
                        <a:pt x="619" y="104"/>
                      </a:lnTo>
                      <a:lnTo>
                        <a:pt x="631" y="115"/>
                      </a:lnTo>
                      <a:lnTo>
                        <a:pt x="642" y="125"/>
                      </a:lnTo>
                      <a:lnTo>
                        <a:pt x="654" y="136"/>
                      </a:lnTo>
                      <a:lnTo>
                        <a:pt x="664" y="147"/>
                      </a:lnTo>
                      <a:lnTo>
                        <a:pt x="674" y="160"/>
                      </a:lnTo>
                      <a:lnTo>
                        <a:pt x="683" y="172"/>
                      </a:lnTo>
                      <a:lnTo>
                        <a:pt x="692" y="184"/>
                      </a:lnTo>
                      <a:lnTo>
                        <a:pt x="699" y="198"/>
                      </a:lnTo>
                      <a:lnTo>
                        <a:pt x="706" y="211"/>
                      </a:lnTo>
                      <a:lnTo>
                        <a:pt x="712" y="225"/>
                      </a:lnTo>
                      <a:lnTo>
                        <a:pt x="718" y="240"/>
                      </a:lnTo>
                      <a:lnTo>
                        <a:pt x="723" y="254"/>
                      </a:lnTo>
                      <a:lnTo>
                        <a:pt x="727" y="268"/>
                      </a:lnTo>
                      <a:lnTo>
                        <a:pt x="730" y="284"/>
                      </a:lnTo>
                      <a:lnTo>
                        <a:pt x="733" y="299"/>
                      </a:lnTo>
                      <a:lnTo>
                        <a:pt x="734" y="315"/>
                      </a:lnTo>
                      <a:lnTo>
                        <a:pt x="735" y="330"/>
                      </a:lnTo>
                      <a:close/>
                    </a:path>
                  </a:pathLst>
                </a:cu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2" name="Freeform 8468">
                  <a:extLst>
                    <a:ext uri="{FF2B5EF4-FFF2-40B4-BE49-F238E27FC236}">
                      <a16:creationId xmlns:a16="http://schemas.microsoft.com/office/drawing/2014/main" xmlns="" id="{DD71DD57-FC02-40A1-9B74-1A9606515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7" y="1545"/>
                  <a:ext cx="122" cy="128"/>
                </a:xfrm>
                <a:custGeom>
                  <a:avLst/>
                  <a:gdLst>
                    <a:gd name="T0" fmla="*/ 728 w 735"/>
                    <a:gd name="T1" fmla="*/ 254 h 636"/>
                    <a:gd name="T2" fmla="*/ 698 w 735"/>
                    <a:gd name="T3" fmla="*/ 180 h 636"/>
                    <a:gd name="T4" fmla="*/ 651 w 735"/>
                    <a:gd name="T5" fmla="*/ 116 h 636"/>
                    <a:gd name="T6" fmla="*/ 587 w 735"/>
                    <a:gd name="T7" fmla="*/ 64 h 636"/>
                    <a:gd name="T8" fmla="*/ 511 w 735"/>
                    <a:gd name="T9" fmla="*/ 26 h 636"/>
                    <a:gd name="T10" fmla="*/ 423 w 735"/>
                    <a:gd name="T11" fmla="*/ 4 h 636"/>
                    <a:gd name="T12" fmla="*/ 330 w 735"/>
                    <a:gd name="T13" fmla="*/ 2 h 636"/>
                    <a:gd name="T14" fmla="*/ 242 w 735"/>
                    <a:gd name="T15" fmla="*/ 19 h 636"/>
                    <a:gd name="T16" fmla="*/ 163 w 735"/>
                    <a:gd name="T17" fmla="*/ 54 h 636"/>
                    <a:gd name="T18" fmla="*/ 96 w 735"/>
                    <a:gd name="T19" fmla="*/ 105 h 636"/>
                    <a:gd name="T20" fmla="*/ 45 w 735"/>
                    <a:gd name="T21" fmla="*/ 167 h 636"/>
                    <a:gd name="T22" fmla="*/ 12 w 735"/>
                    <a:gd name="T23" fmla="*/ 239 h 636"/>
                    <a:gd name="T24" fmla="*/ 0 w 735"/>
                    <a:gd name="T25" fmla="*/ 318 h 636"/>
                    <a:gd name="T26" fmla="*/ 12 w 735"/>
                    <a:gd name="T27" fmla="*/ 398 h 636"/>
                    <a:gd name="T28" fmla="*/ 45 w 735"/>
                    <a:gd name="T29" fmla="*/ 470 h 636"/>
                    <a:gd name="T30" fmla="*/ 96 w 735"/>
                    <a:gd name="T31" fmla="*/ 531 h 636"/>
                    <a:gd name="T32" fmla="*/ 163 w 735"/>
                    <a:gd name="T33" fmla="*/ 581 h 636"/>
                    <a:gd name="T34" fmla="*/ 242 w 735"/>
                    <a:gd name="T35" fmla="*/ 616 h 636"/>
                    <a:gd name="T36" fmla="*/ 330 w 735"/>
                    <a:gd name="T37" fmla="*/ 634 h 636"/>
                    <a:gd name="T38" fmla="*/ 423 w 735"/>
                    <a:gd name="T39" fmla="*/ 632 h 636"/>
                    <a:gd name="T40" fmla="*/ 511 w 735"/>
                    <a:gd name="T41" fmla="*/ 611 h 636"/>
                    <a:gd name="T42" fmla="*/ 587 w 735"/>
                    <a:gd name="T43" fmla="*/ 572 h 636"/>
                    <a:gd name="T44" fmla="*/ 651 w 735"/>
                    <a:gd name="T45" fmla="*/ 520 h 636"/>
                    <a:gd name="T46" fmla="*/ 698 w 735"/>
                    <a:gd name="T47" fmla="*/ 455 h 636"/>
                    <a:gd name="T48" fmla="*/ 728 w 735"/>
                    <a:gd name="T49" fmla="*/ 383 h 636"/>
                    <a:gd name="T50" fmla="*/ 706 w 735"/>
                    <a:gd name="T51" fmla="*/ 318 h 636"/>
                    <a:gd name="T52" fmla="*/ 695 w 735"/>
                    <a:gd name="T53" fmla="*/ 391 h 636"/>
                    <a:gd name="T54" fmla="*/ 665 w 735"/>
                    <a:gd name="T55" fmla="*/ 457 h 636"/>
                    <a:gd name="T56" fmla="*/ 618 w 735"/>
                    <a:gd name="T57" fmla="*/ 515 h 636"/>
                    <a:gd name="T58" fmla="*/ 556 w 735"/>
                    <a:gd name="T59" fmla="*/ 561 h 636"/>
                    <a:gd name="T60" fmla="*/ 484 w 735"/>
                    <a:gd name="T61" fmla="*/ 593 h 636"/>
                    <a:gd name="T62" fmla="*/ 402 w 735"/>
                    <a:gd name="T63" fmla="*/ 609 h 636"/>
                    <a:gd name="T64" fmla="*/ 317 w 735"/>
                    <a:gd name="T65" fmla="*/ 607 h 636"/>
                    <a:gd name="T66" fmla="*/ 236 w 735"/>
                    <a:gd name="T67" fmla="*/ 588 h 636"/>
                    <a:gd name="T68" fmla="*/ 166 w 735"/>
                    <a:gd name="T69" fmla="*/ 553 h 636"/>
                    <a:gd name="T70" fmla="*/ 107 w 735"/>
                    <a:gd name="T71" fmla="*/ 504 h 636"/>
                    <a:gd name="T72" fmla="*/ 63 w 735"/>
                    <a:gd name="T73" fmla="*/ 445 h 636"/>
                    <a:gd name="T74" fmla="*/ 37 w 735"/>
                    <a:gd name="T75" fmla="*/ 377 h 636"/>
                    <a:gd name="T76" fmla="*/ 30 w 735"/>
                    <a:gd name="T77" fmla="*/ 304 h 636"/>
                    <a:gd name="T78" fmla="*/ 45 w 735"/>
                    <a:gd name="T79" fmla="*/ 231 h 636"/>
                    <a:gd name="T80" fmla="*/ 79 w 735"/>
                    <a:gd name="T81" fmla="*/ 166 h 636"/>
                    <a:gd name="T82" fmla="*/ 130 w 735"/>
                    <a:gd name="T83" fmla="*/ 112 h 636"/>
                    <a:gd name="T84" fmla="*/ 192 w 735"/>
                    <a:gd name="T85" fmla="*/ 68 h 636"/>
                    <a:gd name="T86" fmla="*/ 267 w 735"/>
                    <a:gd name="T87" fmla="*/ 39 h 636"/>
                    <a:gd name="T88" fmla="*/ 350 w 735"/>
                    <a:gd name="T89" fmla="*/ 27 h 636"/>
                    <a:gd name="T90" fmla="*/ 437 w 735"/>
                    <a:gd name="T91" fmla="*/ 32 h 636"/>
                    <a:gd name="T92" fmla="*/ 515 w 735"/>
                    <a:gd name="T93" fmla="*/ 54 h 636"/>
                    <a:gd name="T94" fmla="*/ 582 w 735"/>
                    <a:gd name="T95" fmla="*/ 92 h 636"/>
                    <a:gd name="T96" fmla="*/ 639 w 735"/>
                    <a:gd name="T97" fmla="*/ 144 h 636"/>
                    <a:gd name="T98" fmla="*/ 679 w 735"/>
                    <a:gd name="T99" fmla="*/ 204 h 636"/>
                    <a:gd name="T100" fmla="*/ 702 w 735"/>
                    <a:gd name="T101" fmla="*/ 274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5" h="636">
                      <a:moveTo>
                        <a:pt x="735" y="318"/>
                      </a:moveTo>
                      <a:lnTo>
                        <a:pt x="735" y="302"/>
                      </a:lnTo>
                      <a:lnTo>
                        <a:pt x="733" y="286"/>
                      </a:lnTo>
                      <a:lnTo>
                        <a:pt x="730" y="270"/>
                      </a:lnTo>
                      <a:lnTo>
                        <a:pt x="728" y="254"/>
                      </a:lnTo>
                      <a:lnTo>
                        <a:pt x="723" y="239"/>
                      </a:lnTo>
                      <a:lnTo>
                        <a:pt x="719" y="224"/>
                      </a:lnTo>
                      <a:lnTo>
                        <a:pt x="713" y="209"/>
                      </a:lnTo>
                      <a:lnTo>
                        <a:pt x="707" y="195"/>
                      </a:lnTo>
                      <a:lnTo>
                        <a:pt x="698" y="180"/>
                      </a:lnTo>
                      <a:lnTo>
                        <a:pt x="691" y="167"/>
                      </a:lnTo>
                      <a:lnTo>
                        <a:pt x="682" y="154"/>
                      </a:lnTo>
                      <a:lnTo>
                        <a:pt x="672" y="140"/>
                      </a:lnTo>
                      <a:lnTo>
                        <a:pt x="662" y="128"/>
                      </a:lnTo>
                      <a:lnTo>
                        <a:pt x="651" y="116"/>
                      </a:lnTo>
                      <a:lnTo>
                        <a:pt x="639" y="105"/>
                      </a:lnTo>
                      <a:lnTo>
                        <a:pt x="627" y="93"/>
                      </a:lnTo>
                      <a:lnTo>
                        <a:pt x="614" y="83"/>
                      </a:lnTo>
                      <a:lnTo>
                        <a:pt x="601" y="73"/>
                      </a:lnTo>
                      <a:lnTo>
                        <a:pt x="587" y="64"/>
                      </a:lnTo>
                      <a:lnTo>
                        <a:pt x="573" y="54"/>
                      </a:lnTo>
                      <a:lnTo>
                        <a:pt x="559" y="46"/>
                      </a:lnTo>
                      <a:lnTo>
                        <a:pt x="543" y="39"/>
                      </a:lnTo>
                      <a:lnTo>
                        <a:pt x="527" y="32"/>
                      </a:lnTo>
                      <a:lnTo>
                        <a:pt x="511" y="26"/>
                      </a:lnTo>
                      <a:lnTo>
                        <a:pt x="495" y="19"/>
                      </a:lnTo>
                      <a:lnTo>
                        <a:pt x="477" y="14"/>
                      </a:lnTo>
                      <a:lnTo>
                        <a:pt x="460" y="10"/>
                      </a:lnTo>
                      <a:lnTo>
                        <a:pt x="442" y="7"/>
                      </a:lnTo>
                      <a:lnTo>
                        <a:pt x="423" y="4"/>
                      </a:lnTo>
                      <a:lnTo>
                        <a:pt x="406" y="2"/>
                      </a:lnTo>
                      <a:lnTo>
                        <a:pt x="387" y="1"/>
                      </a:lnTo>
                      <a:lnTo>
                        <a:pt x="368" y="0"/>
                      </a:lnTo>
                      <a:lnTo>
                        <a:pt x="349" y="1"/>
                      </a:lnTo>
                      <a:lnTo>
                        <a:pt x="330" y="2"/>
                      </a:lnTo>
                      <a:lnTo>
                        <a:pt x="312" y="4"/>
                      </a:lnTo>
                      <a:lnTo>
                        <a:pt x="294" y="7"/>
                      </a:lnTo>
                      <a:lnTo>
                        <a:pt x="277" y="10"/>
                      </a:lnTo>
                      <a:lnTo>
                        <a:pt x="259" y="14"/>
                      </a:lnTo>
                      <a:lnTo>
                        <a:pt x="242" y="19"/>
                      </a:lnTo>
                      <a:lnTo>
                        <a:pt x="226" y="26"/>
                      </a:lnTo>
                      <a:lnTo>
                        <a:pt x="209" y="32"/>
                      </a:lnTo>
                      <a:lnTo>
                        <a:pt x="192" y="39"/>
                      </a:lnTo>
                      <a:lnTo>
                        <a:pt x="177" y="46"/>
                      </a:lnTo>
                      <a:lnTo>
                        <a:pt x="163" y="54"/>
                      </a:lnTo>
                      <a:lnTo>
                        <a:pt x="149" y="64"/>
                      </a:lnTo>
                      <a:lnTo>
                        <a:pt x="134" y="73"/>
                      </a:lnTo>
                      <a:lnTo>
                        <a:pt x="121" y="83"/>
                      </a:lnTo>
                      <a:lnTo>
                        <a:pt x="108" y="93"/>
                      </a:lnTo>
                      <a:lnTo>
                        <a:pt x="96" y="105"/>
                      </a:lnTo>
                      <a:lnTo>
                        <a:pt x="85" y="116"/>
                      </a:lnTo>
                      <a:lnTo>
                        <a:pt x="74" y="128"/>
                      </a:lnTo>
                      <a:lnTo>
                        <a:pt x="63" y="140"/>
                      </a:lnTo>
                      <a:lnTo>
                        <a:pt x="54" y="154"/>
                      </a:lnTo>
                      <a:lnTo>
                        <a:pt x="45" y="167"/>
                      </a:lnTo>
                      <a:lnTo>
                        <a:pt x="37" y="180"/>
                      </a:lnTo>
                      <a:lnTo>
                        <a:pt x="30" y="195"/>
                      </a:lnTo>
                      <a:lnTo>
                        <a:pt x="23" y="209"/>
                      </a:lnTo>
                      <a:lnTo>
                        <a:pt x="17" y="224"/>
                      </a:lnTo>
                      <a:lnTo>
                        <a:pt x="12" y="239"/>
                      </a:lnTo>
                      <a:lnTo>
                        <a:pt x="9" y="254"/>
                      </a:lnTo>
                      <a:lnTo>
                        <a:pt x="5" y="270"/>
                      </a:lnTo>
                      <a:lnTo>
                        <a:pt x="3" y="286"/>
                      </a:lnTo>
                      <a:lnTo>
                        <a:pt x="2" y="302"/>
                      </a:lnTo>
                      <a:lnTo>
                        <a:pt x="0" y="318"/>
                      </a:lnTo>
                      <a:lnTo>
                        <a:pt x="2" y="334"/>
                      </a:lnTo>
                      <a:lnTo>
                        <a:pt x="3" y="351"/>
                      </a:lnTo>
                      <a:lnTo>
                        <a:pt x="5" y="366"/>
                      </a:lnTo>
                      <a:lnTo>
                        <a:pt x="9" y="383"/>
                      </a:lnTo>
                      <a:lnTo>
                        <a:pt x="12" y="398"/>
                      </a:lnTo>
                      <a:lnTo>
                        <a:pt x="17" y="412"/>
                      </a:lnTo>
                      <a:lnTo>
                        <a:pt x="23" y="428"/>
                      </a:lnTo>
                      <a:lnTo>
                        <a:pt x="30" y="442"/>
                      </a:lnTo>
                      <a:lnTo>
                        <a:pt x="37" y="455"/>
                      </a:lnTo>
                      <a:lnTo>
                        <a:pt x="45" y="470"/>
                      </a:lnTo>
                      <a:lnTo>
                        <a:pt x="54" y="483"/>
                      </a:lnTo>
                      <a:lnTo>
                        <a:pt x="63" y="495"/>
                      </a:lnTo>
                      <a:lnTo>
                        <a:pt x="74" y="509"/>
                      </a:lnTo>
                      <a:lnTo>
                        <a:pt x="85" y="520"/>
                      </a:lnTo>
                      <a:lnTo>
                        <a:pt x="96" y="531"/>
                      </a:lnTo>
                      <a:lnTo>
                        <a:pt x="108" y="543"/>
                      </a:lnTo>
                      <a:lnTo>
                        <a:pt x="121" y="553"/>
                      </a:lnTo>
                      <a:lnTo>
                        <a:pt x="134" y="563"/>
                      </a:lnTo>
                      <a:lnTo>
                        <a:pt x="149" y="572"/>
                      </a:lnTo>
                      <a:lnTo>
                        <a:pt x="163" y="581"/>
                      </a:lnTo>
                      <a:lnTo>
                        <a:pt x="177" y="590"/>
                      </a:lnTo>
                      <a:lnTo>
                        <a:pt x="192" y="598"/>
                      </a:lnTo>
                      <a:lnTo>
                        <a:pt x="209" y="604"/>
                      </a:lnTo>
                      <a:lnTo>
                        <a:pt x="226" y="611"/>
                      </a:lnTo>
                      <a:lnTo>
                        <a:pt x="242" y="616"/>
                      </a:lnTo>
                      <a:lnTo>
                        <a:pt x="259" y="621"/>
                      </a:lnTo>
                      <a:lnTo>
                        <a:pt x="277" y="626"/>
                      </a:lnTo>
                      <a:lnTo>
                        <a:pt x="294" y="630"/>
                      </a:lnTo>
                      <a:lnTo>
                        <a:pt x="312" y="632"/>
                      </a:lnTo>
                      <a:lnTo>
                        <a:pt x="330" y="634"/>
                      </a:lnTo>
                      <a:lnTo>
                        <a:pt x="349" y="636"/>
                      </a:lnTo>
                      <a:lnTo>
                        <a:pt x="368" y="636"/>
                      </a:lnTo>
                      <a:lnTo>
                        <a:pt x="387" y="636"/>
                      </a:lnTo>
                      <a:lnTo>
                        <a:pt x="406" y="634"/>
                      </a:lnTo>
                      <a:lnTo>
                        <a:pt x="423" y="632"/>
                      </a:lnTo>
                      <a:lnTo>
                        <a:pt x="442" y="630"/>
                      </a:lnTo>
                      <a:lnTo>
                        <a:pt x="460" y="626"/>
                      </a:lnTo>
                      <a:lnTo>
                        <a:pt x="477" y="621"/>
                      </a:lnTo>
                      <a:lnTo>
                        <a:pt x="495" y="616"/>
                      </a:lnTo>
                      <a:lnTo>
                        <a:pt x="511" y="611"/>
                      </a:lnTo>
                      <a:lnTo>
                        <a:pt x="527" y="604"/>
                      </a:lnTo>
                      <a:lnTo>
                        <a:pt x="543" y="598"/>
                      </a:lnTo>
                      <a:lnTo>
                        <a:pt x="559" y="590"/>
                      </a:lnTo>
                      <a:lnTo>
                        <a:pt x="573" y="581"/>
                      </a:lnTo>
                      <a:lnTo>
                        <a:pt x="587" y="572"/>
                      </a:lnTo>
                      <a:lnTo>
                        <a:pt x="601" y="563"/>
                      </a:lnTo>
                      <a:lnTo>
                        <a:pt x="614" y="553"/>
                      </a:lnTo>
                      <a:lnTo>
                        <a:pt x="627" y="543"/>
                      </a:lnTo>
                      <a:lnTo>
                        <a:pt x="639" y="531"/>
                      </a:lnTo>
                      <a:lnTo>
                        <a:pt x="651" y="520"/>
                      </a:lnTo>
                      <a:lnTo>
                        <a:pt x="662" y="509"/>
                      </a:lnTo>
                      <a:lnTo>
                        <a:pt x="672" y="495"/>
                      </a:lnTo>
                      <a:lnTo>
                        <a:pt x="682" y="483"/>
                      </a:lnTo>
                      <a:lnTo>
                        <a:pt x="691" y="470"/>
                      </a:lnTo>
                      <a:lnTo>
                        <a:pt x="698" y="455"/>
                      </a:lnTo>
                      <a:lnTo>
                        <a:pt x="707" y="442"/>
                      </a:lnTo>
                      <a:lnTo>
                        <a:pt x="713" y="428"/>
                      </a:lnTo>
                      <a:lnTo>
                        <a:pt x="719" y="412"/>
                      </a:lnTo>
                      <a:lnTo>
                        <a:pt x="723" y="398"/>
                      </a:lnTo>
                      <a:lnTo>
                        <a:pt x="728" y="383"/>
                      </a:lnTo>
                      <a:lnTo>
                        <a:pt x="730" y="366"/>
                      </a:lnTo>
                      <a:lnTo>
                        <a:pt x="733" y="351"/>
                      </a:lnTo>
                      <a:lnTo>
                        <a:pt x="735" y="334"/>
                      </a:lnTo>
                      <a:lnTo>
                        <a:pt x="735" y="318"/>
                      </a:lnTo>
                      <a:close/>
                      <a:moveTo>
                        <a:pt x="706" y="318"/>
                      </a:moveTo>
                      <a:lnTo>
                        <a:pt x="706" y="333"/>
                      </a:lnTo>
                      <a:lnTo>
                        <a:pt x="704" y="348"/>
                      </a:lnTo>
                      <a:lnTo>
                        <a:pt x="702" y="363"/>
                      </a:lnTo>
                      <a:lnTo>
                        <a:pt x="698" y="377"/>
                      </a:lnTo>
                      <a:lnTo>
                        <a:pt x="695" y="391"/>
                      </a:lnTo>
                      <a:lnTo>
                        <a:pt x="690" y="405"/>
                      </a:lnTo>
                      <a:lnTo>
                        <a:pt x="685" y="418"/>
                      </a:lnTo>
                      <a:lnTo>
                        <a:pt x="679" y="432"/>
                      </a:lnTo>
                      <a:lnTo>
                        <a:pt x="672" y="445"/>
                      </a:lnTo>
                      <a:lnTo>
                        <a:pt x="665" y="457"/>
                      </a:lnTo>
                      <a:lnTo>
                        <a:pt x="657" y="470"/>
                      </a:lnTo>
                      <a:lnTo>
                        <a:pt x="647" y="482"/>
                      </a:lnTo>
                      <a:lnTo>
                        <a:pt x="639" y="493"/>
                      </a:lnTo>
                      <a:lnTo>
                        <a:pt x="628" y="504"/>
                      </a:lnTo>
                      <a:lnTo>
                        <a:pt x="618" y="515"/>
                      </a:lnTo>
                      <a:lnTo>
                        <a:pt x="607" y="525"/>
                      </a:lnTo>
                      <a:lnTo>
                        <a:pt x="595" y="534"/>
                      </a:lnTo>
                      <a:lnTo>
                        <a:pt x="582" y="544"/>
                      </a:lnTo>
                      <a:lnTo>
                        <a:pt x="570" y="553"/>
                      </a:lnTo>
                      <a:lnTo>
                        <a:pt x="556" y="561"/>
                      </a:lnTo>
                      <a:lnTo>
                        <a:pt x="543" y="568"/>
                      </a:lnTo>
                      <a:lnTo>
                        <a:pt x="529" y="575"/>
                      </a:lnTo>
                      <a:lnTo>
                        <a:pt x="515" y="581"/>
                      </a:lnTo>
                      <a:lnTo>
                        <a:pt x="499" y="588"/>
                      </a:lnTo>
                      <a:lnTo>
                        <a:pt x="484" y="593"/>
                      </a:lnTo>
                      <a:lnTo>
                        <a:pt x="469" y="597"/>
                      </a:lnTo>
                      <a:lnTo>
                        <a:pt x="452" y="601"/>
                      </a:lnTo>
                      <a:lnTo>
                        <a:pt x="437" y="604"/>
                      </a:lnTo>
                      <a:lnTo>
                        <a:pt x="420" y="607"/>
                      </a:lnTo>
                      <a:lnTo>
                        <a:pt x="402" y="609"/>
                      </a:lnTo>
                      <a:lnTo>
                        <a:pt x="386" y="610"/>
                      </a:lnTo>
                      <a:lnTo>
                        <a:pt x="368" y="610"/>
                      </a:lnTo>
                      <a:lnTo>
                        <a:pt x="350" y="610"/>
                      </a:lnTo>
                      <a:lnTo>
                        <a:pt x="333" y="609"/>
                      </a:lnTo>
                      <a:lnTo>
                        <a:pt x="317" y="607"/>
                      </a:lnTo>
                      <a:lnTo>
                        <a:pt x="300" y="604"/>
                      </a:lnTo>
                      <a:lnTo>
                        <a:pt x="284" y="601"/>
                      </a:lnTo>
                      <a:lnTo>
                        <a:pt x="267" y="597"/>
                      </a:lnTo>
                      <a:lnTo>
                        <a:pt x="252" y="593"/>
                      </a:lnTo>
                      <a:lnTo>
                        <a:pt x="236" y="588"/>
                      </a:lnTo>
                      <a:lnTo>
                        <a:pt x="222" y="581"/>
                      </a:lnTo>
                      <a:lnTo>
                        <a:pt x="207" y="575"/>
                      </a:lnTo>
                      <a:lnTo>
                        <a:pt x="192" y="568"/>
                      </a:lnTo>
                      <a:lnTo>
                        <a:pt x="179" y="561"/>
                      </a:lnTo>
                      <a:lnTo>
                        <a:pt x="166" y="553"/>
                      </a:lnTo>
                      <a:lnTo>
                        <a:pt x="153" y="544"/>
                      </a:lnTo>
                      <a:lnTo>
                        <a:pt x="140" y="534"/>
                      </a:lnTo>
                      <a:lnTo>
                        <a:pt x="130" y="525"/>
                      </a:lnTo>
                      <a:lnTo>
                        <a:pt x="118" y="515"/>
                      </a:lnTo>
                      <a:lnTo>
                        <a:pt x="107" y="504"/>
                      </a:lnTo>
                      <a:lnTo>
                        <a:pt x="98" y="493"/>
                      </a:lnTo>
                      <a:lnTo>
                        <a:pt x="88" y="482"/>
                      </a:lnTo>
                      <a:lnTo>
                        <a:pt x="79" y="470"/>
                      </a:lnTo>
                      <a:lnTo>
                        <a:pt x="72" y="457"/>
                      </a:lnTo>
                      <a:lnTo>
                        <a:pt x="63" y="445"/>
                      </a:lnTo>
                      <a:lnTo>
                        <a:pt x="57" y="432"/>
                      </a:lnTo>
                      <a:lnTo>
                        <a:pt x="50" y="418"/>
                      </a:lnTo>
                      <a:lnTo>
                        <a:pt x="45" y="405"/>
                      </a:lnTo>
                      <a:lnTo>
                        <a:pt x="41" y="391"/>
                      </a:lnTo>
                      <a:lnTo>
                        <a:pt x="37" y="377"/>
                      </a:lnTo>
                      <a:lnTo>
                        <a:pt x="34" y="363"/>
                      </a:lnTo>
                      <a:lnTo>
                        <a:pt x="32" y="348"/>
                      </a:lnTo>
                      <a:lnTo>
                        <a:pt x="30" y="333"/>
                      </a:lnTo>
                      <a:lnTo>
                        <a:pt x="30" y="318"/>
                      </a:lnTo>
                      <a:lnTo>
                        <a:pt x="30" y="304"/>
                      </a:lnTo>
                      <a:lnTo>
                        <a:pt x="32" y="288"/>
                      </a:lnTo>
                      <a:lnTo>
                        <a:pt x="34" y="274"/>
                      </a:lnTo>
                      <a:lnTo>
                        <a:pt x="37" y="259"/>
                      </a:lnTo>
                      <a:lnTo>
                        <a:pt x="41" y="245"/>
                      </a:lnTo>
                      <a:lnTo>
                        <a:pt x="45" y="231"/>
                      </a:lnTo>
                      <a:lnTo>
                        <a:pt x="50" y="217"/>
                      </a:lnTo>
                      <a:lnTo>
                        <a:pt x="57" y="204"/>
                      </a:lnTo>
                      <a:lnTo>
                        <a:pt x="63" y="192"/>
                      </a:lnTo>
                      <a:lnTo>
                        <a:pt x="72" y="178"/>
                      </a:lnTo>
                      <a:lnTo>
                        <a:pt x="79" y="166"/>
                      </a:lnTo>
                      <a:lnTo>
                        <a:pt x="88" y="155"/>
                      </a:lnTo>
                      <a:lnTo>
                        <a:pt x="98" y="144"/>
                      </a:lnTo>
                      <a:lnTo>
                        <a:pt x="107" y="132"/>
                      </a:lnTo>
                      <a:lnTo>
                        <a:pt x="118" y="122"/>
                      </a:lnTo>
                      <a:lnTo>
                        <a:pt x="130" y="112"/>
                      </a:lnTo>
                      <a:lnTo>
                        <a:pt x="140" y="102"/>
                      </a:lnTo>
                      <a:lnTo>
                        <a:pt x="153" y="92"/>
                      </a:lnTo>
                      <a:lnTo>
                        <a:pt x="166" y="84"/>
                      </a:lnTo>
                      <a:lnTo>
                        <a:pt x="179" y="76"/>
                      </a:lnTo>
                      <a:lnTo>
                        <a:pt x="192" y="68"/>
                      </a:lnTo>
                      <a:lnTo>
                        <a:pt x="207" y="62"/>
                      </a:lnTo>
                      <a:lnTo>
                        <a:pt x="222" y="54"/>
                      </a:lnTo>
                      <a:lnTo>
                        <a:pt x="236" y="49"/>
                      </a:lnTo>
                      <a:lnTo>
                        <a:pt x="252" y="43"/>
                      </a:lnTo>
                      <a:lnTo>
                        <a:pt x="267" y="39"/>
                      </a:lnTo>
                      <a:lnTo>
                        <a:pt x="284" y="35"/>
                      </a:lnTo>
                      <a:lnTo>
                        <a:pt x="300" y="32"/>
                      </a:lnTo>
                      <a:lnTo>
                        <a:pt x="317" y="29"/>
                      </a:lnTo>
                      <a:lnTo>
                        <a:pt x="333" y="28"/>
                      </a:lnTo>
                      <a:lnTo>
                        <a:pt x="350" y="27"/>
                      </a:lnTo>
                      <a:lnTo>
                        <a:pt x="368" y="26"/>
                      </a:lnTo>
                      <a:lnTo>
                        <a:pt x="386" y="27"/>
                      </a:lnTo>
                      <a:lnTo>
                        <a:pt x="402" y="28"/>
                      </a:lnTo>
                      <a:lnTo>
                        <a:pt x="420" y="29"/>
                      </a:lnTo>
                      <a:lnTo>
                        <a:pt x="437" y="32"/>
                      </a:lnTo>
                      <a:lnTo>
                        <a:pt x="452" y="35"/>
                      </a:lnTo>
                      <a:lnTo>
                        <a:pt x="469" y="39"/>
                      </a:lnTo>
                      <a:lnTo>
                        <a:pt x="484" y="43"/>
                      </a:lnTo>
                      <a:lnTo>
                        <a:pt x="499" y="49"/>
                      </a:lnTo>
                      <a:lnTo>
                        <a:pt x="515" y="54"/>
                      </a:lnTo>
                      <a:lnTo>
                        <a:pt x="529" y="62"/>
                      </a:lnTo>
                      <a:lnTo>
                        <a:pt x="543" y="68"/>
                      </a:lnTo>
                      <a:lnTo>
                        <a:pt x="556" y="76"/>
                      </a:lnTo>
                      <a:lnTo>
                        <a:pt x="570" y="84"/>
                      </a:lnTo>
                      <a:lnTo>
                        <a:pt x="582" y="92"/>
                      </a:lnTo>
                      <a:lnTo>
                        <a:pt x="595" y="102"/>
                      </a:lnTo>
                      <a:lnTo>
                        <a:pt x="607" y="112"/>
                      </a:lnTo>
                      <a:lnTo>
                        <a:pt x="618" y="122"/>
                      </a:lnTo>
                      <a:lnTo>
                        <a:pt x="628" y="132"/>
                      </a:lnTo>
                      <a:lnTo>
                        <a:pt x="639" y="144"/>
                      </a:lnTo>
                      <a:lnTo>
                        <a:pt x="647" y="155"/>
                      </a:lnTo>
                      <a:lnTo>
                        <a:pt x="657" y="166"/>
                      </a:lnTo>
                      <a:lnTo>
                        <a:pt x="665" y="178"/>
                      </a:lnTo>
                      <a:lnTo>
                        <a:pt x="672" y="192"/>
                      </a:lnTo>
                      <a:lnTo>
                        <a:pt x="679" y="204"/>
                      </a:lnTo>
                      <a:lnTo>
                        <a:pt x="685" y="217"/>
                      </a:lnTo>
                      <a:lnTo>
                        <a:pt x="690" y="231"/>
                      </a:lnTo>
                      <a:lnTo>
                        <a:pt x="695" y="245"/>
                      </a:lnTo>
                      <a:lnTo>
                        <a:pt x="698" y="259"/>
                      </a:lnTo>
                      <a:lnTo>
                        <a:pt x="702" y="274"/>
                      </a:lnTo>
                      <a:lnTo>
                        <a:pt x="704" y="288"/>
                      </a:lnTo>
                      <a:lnTo>
                        <a:pt x="706" y="304"/>
                      </a:lnTo>
                      <a:lnTo>
                        <a:pt x="706" y="318"/>
                      </a:lnTo>
                      <a:close/>
                    </a:path>
                  </a:pathLst>
                </a:custGeom>
                <a:solidFill>
                  <a:srgbClr val="5A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3" name="Freeform 8469">
                  <a:extLst>
                    <a:ext uri="{FF2B5EF4-FFF2-40B4-BE49-F238E27FC236}">
                      <a16:creationId xmlns:a16="http://schemas.microsoft.com/office/drawing/2014/main" xmlns="" id="{F2771810-457D-4C1A-B583-EBEB725418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9" y="1548"/>
                  <a:ext cx="118" cy="122"/>
                </a:xfrm>
                <a:custGeom>
                  <a:avLst/>
                  <a:gdLst>
                    <a:gd name="T0" fmla="*/ 697 w 705"/>
                    <a:gd name="T1" fmla="*/ 243 h 611"/>
                    <a:gd name="T2" fmla="*/ 669 w 705"/>
                    <a:gd name="T3" fmla="*/ 173 h 611"/>
                    <a:gd name="T4" fmla="*/ 624 w 705"/>
                    <a:gd name="T5" fmla="*/ 111 h 611"/>
                    <a:gd name="T6" fmla="*/ 563 w 705"/>
                    <a:gd name="T7" fmla="*/ 61 h 611"/>
                    <a:gd name="T8" fmla="*/ 489 w 705"/>
                    <a:gd name="T9" fmla="*/ 24 h 611"/>
                    <a:gd name="T10" fmla="*/ 405 w 705"/>
                    <a:gd name="T11" fmla="*/ 3 h 611"/>
                    <a:gd name="T12" fmla="*/ 316 w 705"/>
                    <a:gd name="T13" fmla="*/ 1 h 611"/>
                    <a:gd name="T14" fmla="*/ 231 w 705"/>
                    <a:gd name="T15" fmla="*/ 19 h 611"/>
                    <a:gd name="T16" fmla="*/ 155 w 705"/>
                    <a:gd name="T17" fmla="*/ 53 h 611"/>
                    <a:gd name="T18" fmla="*/ 91 w 705"/>
                    <a:gd name="T19" fmla="*/ 100 h 611"/>
                    <a:gd name="T20" fmla="*/ 42 w 705"/>
                    <a:gd name="T21" fmla="*/ 159 h 611"/>
                    <a:gd name="T22" fmla="*/ 10 w 705"/>
                    <a:gd name="T23" fmla="*/ 229 h 611"/>
                    <a:gd name="T24" fmla="*/ 0 w 705"/>
                    <a:gd name="T25" fmla="*/ 305 h 611"/>
                    <a:gd name="T26" fmla="*/ 10 w 705"/>
                    <a:gd name="T27" fmla="*/ 382 h 611"/>
                    <a:gd name="T28" fmla="*/ 42 w 705"/>
                    <a:gd name="T29" fmla="*/ 451 h 611"/>
                    <a:gd name="T30" fmla="*/ 91 w 705"/>
                    <a:gd name="T31" fmla="*/ 510 h 611"/>
                    <a:gd name="T32" fmla="*/ 155 w 705"/>
                    <a:gd name="T33" fmla="*/ 558 h 611"/>
                    <a:gd name="T34" fmla="*/ 231 w 705"/>
                    <a:gd name="T35" fmla="*/ 592 h 611"/>
                    <a:gd name="T36" fmla="*/ 316 w 705"/>
                    <a:gd name="T37" fmla="*/ 608 h 611"/>
                    <a:gd name="T38" fmla="*/ 405 w 705"/>
                    <a:gd name="T39" fmla="*/ 606 h 611"/>
                    <a:gd name="T40" fmla="*/ 489 w 705"/>
                    <a:gd name="T41" fmla="*/ 586 h 611"/>
                    <a:gd name="T42" fmla="*/ 563 w 705"/>
                    <a:gd name="T43" fmla="*/ 549 h 611"/>
                    <a:gd name="T44" fmla="*/ 624 w 705"/>
                    <a:gd name="T45" fmla="*/ 499 h 611"/>
                    <a:gd name="T46" fmla="*/ 669 w 705"/>
                    <a:gd name="T47" fmla="*/ 437 h 611"/>
                    <a:gd name="T48" fmla="*/ 697 w 705"/>
                    <a:gd name="T49" fmla="*/ 366 h 611"/>
                    <a:gd name="T50" fmla="*/ 675 w 705"/>
                    <a:gd name="T51" fmla="*/ 305 h 611"/>
                    <a:gd name="T52" fmla="*/ 665 w 705"/>
                    <a:gd name="T53" fmla="*/ 375 h 611"/>
                    <a:gd name="T54" fmla="*/ 636 w 705"/>
                    <a:gd name="T55" fmla="*/ 438 h 611"/>
                    <a:gd name="T56" fmla="*/ 591 w 705"/>
                    <a:gd name="T57" fmla="*/ 493 h 611"/>
                    <a:gd name="T58" fmla="*/ 533 w 705"/>
                    <a:gd name="T59" fmla="*/ 537 h 611"/>
                    <a:gd name="T60" fmla="*/ 463 w 705"/>
                    <a:gd name="T61" fmla="*/ 567 h 611"/>
                    <a:gd name="T62" fmla="*/ 385 w 705"/>
                    <a:gd name="T63" fmla="*/ 583 h 611"/>
                    <a:gd name="T64" fmla="*/ 303 w 705"/>
                    <a:gd name="T65" fmla="*/ 582 h 611"/>
                    <a:gd name="T66" fmla="*/ 226 w 705"/>
                    <a:gd name="T67" fmla="*/ 562 h 611"/>
                    <a:gd name="T68" fmla="*/ 159 w 705"/>
                    <a:gd name="T69" fmla="*/ 530 h 611"/>
                    <a:gd name="T70" fmla="*/ 103 w 705"/>
                    <a:gd name="T71" fmla="*/ 483 h 611"/>
                    <a:gd name="T72" fmla="*/ 60 w 705"/>
                    <a:gd name="T73" fmla="*/ 426 h 611"/>
                    <a:gd name="T74" fmla="*/ 35 w 705"/>
                    <a:gd name="T75" fmla="*/ 361 h 611"/>
                    <a:gd name="T76" fmla="*/ 29 w 705"/>
                    <a:gd name="T77" fmla="*/ 291 h 611"/>
                    <a:gd name="T78" fmla="*/ 44 w 705"/>
                    <a:gd name="T79" fmla="*/ 222 h 611"/>
                    <a:gd name="T80" fmla="*/ 76 w 705"/>
                    <a:gd name="T81" fmla="*/ 160 h 611"/>
                    <a:gd name="T82" fmla="*/ 123 w 705"/>
                    <a:gd name="T83" fmla="*/ 107 h 611"/>
                    <a:gd name="T84" fmla="*/ 185 w 705"/>
                    <a:gd name="T85" fmla="*/ 66 h 611"/>
                    <a:gd name="T86" fmla="*/ 256 w 705"/>
                    <a:gd name="T87" fmla="*/ 38 h 611"/>
                    <a:gd name="T88" fmla="*/ 335 w 705"/>
                    <a:gd name="T89" fmla="*/ 26 h 611"/>
                    <a:gd name="T90" fmla="*/ 417 w 705"/>
                    <a:gd name="T91" fmla="*/ 31 h 611"/>
                    <a:gd name="T92" fmla="*/ 492 w 705"/>
                    <a:gd name="T93" fmla="*/ 53 h 611"/>
                    <a:gd name="T94" fmla="*/ 558 w 705"/>
                    <a:gd name="T95" fmla="*/ 90 h 611"/>
                    <a:gd name="T96" fmla="*/ 611 w 705"/>
                    <a:gd name="T97" fmla="*/ 138 h 611"/>
                    <a:gd name="T98" fmla="*/ 649 w 705"/>
                    <a:gd name="T99" fmla="*/ 196 h 611"/>
                    <a:gd name="T100" fmla="*/ 672 w 705"/>
                    <a:gd name="T101" fmla="*/ 263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5" h="611">
                      <a:moveTo>
                        <a:pt x="705" y="305"/>
                      </a:moveTo>
                      <a:lnTo>
                        <a:pt x="704" y="290"/>
                      </a:lnTo>
                      <a:lnTo>
                        <a:pt x="703" y="274"/>
                      </a:lnTo>
                      <a:lnTo>
                        <a:pt x="700" y="259"/>
                      </a:lnTo>
                      <a:lnTo>
                        <a:pt x="697" y="243"/>
                      </a:lnTo>
                      <a:lnTo>
                        <a:pt x="693" y="229"/>
                      </a:lnTo>
                      <a:lnTo>
                        <a:pt x="688" y="215"/>
                      </a:lnTo>
                      <a:lnTo>
                        <a:pt x="682" y="200"/>
                      </a:lnTo>
                      <a:lnTo>
                        <a:pt x="676" y="186"/>
                      </a:lnTo>
                      <a:lnTo>
                        <a:pt x="669" y="173"/>
                      </a:lnTo>
                      <a:lnTo>
                        <a:pt x="662" y="159"/>
                      </a:lnTo>
                      <a:lnTo>
                        <a:pt x="653" y="147"/>
                      </a:lnTo>
                      <a:lnTo>
                        <a:pt x="644" y="135"/>
                      </a:lnTo>
                      <a:lnTo>
                        <a:pt x="634" y="122"/>
                      </a:lnTo>
                      <a:lnTo>
                        <a:pt x="624" y="111"/>
                      </a:lnTo>
                      <a:lnTo>
                        <a:pt x="612" y="100"/>
                      </a:lnTo>
                      <a:lnTo>
                        <a:pt x="601" y="90"/>
                      </a:lnTo>
                      <a:lnTo>
                        <a:pt x="589" y="79"/>
                      </a:lnTo>
                      <a:lnTo>
                        <a:pt x="576" y="70"/>
                      </a:lnTo>
                      <a:lnTo>
                        <a:pt x="563" y="61"/>
                      </a:lnTo>
                      <a:lnTo>
                        <a:pt x="548" y="53"/>
                      </a:lnTo>
                      <a:lnTo>
                        <a:pt x="534" y="44"/>
                      </a:lnTo>
                      <a:lnTo>
                        <a:pt x="520" y="37"/>
                      </a:lnTo>
                      <a:lnTo>
                        <a:pt x="505" y="30"/>
                      </a:lnTo>
                      <a:lnTo>
                        <a:pt x="489" y="24"/>
                      </a:lnTo>
                      <a:lnTo>
                        <a:pt x="473" y="19"/>
                      </a:lnTo>
                      <a:lnTo>
                        <a:pt x="457" y="14"/>
                      </a:lnTo>
                      <a:lnTo>
                        <a:pt x="439" y="10"/>
                      </a:lnTo>
                      <a:lnTo>
                        <a:pt x="423" y="6"/>
                      </a:lnTo>
                      <a:lnTo>
                        <a:pt x="405" y="3"/>
                      </a:lnTo>
                      <a:lnTo>
                        <a:pt x="389" y="1"/>
                      </a:lnTo>
                      <a:lnTo>
                        <a:pt x="370" y="0"/>
                      </a:lnTo>
                      <a:lnTo>
                        <a:pt x="352" y="0"/>
                      </a:lnTo>
                      <a:lnTo>
                        <a:pt x="334" y="0"/>
                      </a:lnTo>
                      <a:lnTo>
                        <a:pt x="316" y="1"/>
                      </a:lnTo>
                      <a:lnTo>
                        <a:pt x="298" y="3"/>
                      </a:lnTo>
                      <a:lnTo>
                        <a:pt x="281" y="6"/>
                      </a:lnTo>
                      <a:lnTo>
                        <a:pt x="264" y="10"/>
                      </a:lnTo>
                      <a:lnTo>
                        <a:pt x="247" y="14"/>
                      </a:lnTo>
                      <a:lnTo>
                        <a:pt x="231" y="19"/>
                      </a:lnTo>
                      <a:lnTo>
                        <a:pt x="214" y="24"/>
                      </a:lnTo>
                      <a:lnTo>
                        <a:pt x="199" y="30"/>
                      </a:lnTo>
                      <a:lnTo>
                        <a:pt x="184" y="37"/>
                      </a:lnTo>
                      <a:lnTo>
                        <a:pt x="169" y="44"/>
                      </a:lnTo>
                      <a:lnTo>
                        <a:pt x="155" y="53"/>
                      </a:lnTo>
                      <a:lnTo>
                        <a:pt x="141" y="61"/>
                      </a:lnTo>
                      <a:lnTo>
                        <a:pt x="128" y="70"/>
                      </a:lnTo>
                      <a:lnTo>
                        <a:pt x="115" y="79"/>
                      </a:lnTo>
                      <a:lnTo>
                        <a:pt x="103" y="90"/>
                      </a:lnTo>
                      <a:lnTo>
                        <a:pt x="91" y="100"/>
                      </a:lnTo>
                      <a:lnTo>
                        <a:pt x="80" y="111"/>
                      </a:lnTo>
                      <a:lnTo>
                        <a:pt x="70" y="122"/>
                      </a:lnTo>
                      <a:lnTo>
                        <a:pt x="60" y="135"/>
                      </a:lnTo>
                      <a:lnTo>
                        <a:pt x="51" y="147"/>
                      </a:lnTo>
                      <a:lnTo>
                        <a:pt x="42" y="159"/>
                      </a:lnTo>
                      <a:lnTo>
                        <a:pt x="34" y="173"/>
                      </a:lnTo>
                      <a:lnTo>
                        <a:pt x="27" y="186"/>
                      </a:lnTo>
                      <a:lnTo>
                        <a:pt x="21" y="200"/>
                      </a:lnTo>
                      <a:lnTo>
                        <a:pt x="15" y="215"/>
                      </a:lnTo>
                      <a:lnTo>
                        <a:pt x="10" y="229"/>
                      </a:lnTo>
                      <a:lnTo>
                        <a:pt x="7" y="243"/>
                      </a:lnTo>
                      <a:lnTo>
                        <a:pt x="3" y="259"/>
                      </a:lnTo>
                      <a:lnTo>
                        <a:pt x="1" y="274"/>
                      </a:lnTo>
                      <a:lnTo>
                        <a:pt x="0" y="290"/>
                      </a:lnTo>
                      <a:lnTo>
                        <a:pt x="0" y="305"/>
                      </a:lnTo>
                      <a:lnTo>
                        <a:pt x="0" y="320"/>
                      </a:lnTo>
                      <a:lnTo>
                        <a:pt x="1" y="337"/>
                      </a:lnTo>
                      <a:lnTo>
                        <a:pt x="3" y="351"/>
                      </a:lnTo>
                      <a:lnTo>
                        <a:pt x="7" y="366"/>
                      </a:lnTo>
                      <a:lnTo>
                        <a:pt x="10" y="382"/>
                      </a:lnTo>
                      <a:lnTo>
                        <a:pt x="15" y="396"/>
                      </a:lnTo>
                      <a:lnTo>
                        <a:pt x="21" y="410"/>
                      </a:lnTo>
                      <a:lnTo>
                        <a:pt x="27" y="424"/>
                      </a:lnTo>
                      <a:lnTo>
                        <a:pt x="34" y="437"/>
                      </a:lnTo>
                      <a:lnTo>
                        <a:pt x="42" y="451"/>
                      </a:lnTo>
                      <a:lnTo>
                        <a:pt x="51" y="463"/>
                      </a:lnTo>
                      <a:lnTo>
                        <a:pt x="60" y="475"/>
                      </a:lnTo>
                      <a:lnTo>
                        <a:pt x="70" y="487"/>
                      </a:lnTo>
                      <a:lnTo>
                        <a:pt x="80" y="499"/>
                      </a:lnTo>
                      <a:lnTo>
                        <a:pt x="91" y="510"/>
                      </a:lnTo>
                      <a:lnTo>
                        <a:pt x="103" y="520"/>
                      </a:lnTo>
                      <a:lnTo>
                        <a:pt x="115" y="531"/>
                      </a:lnTo>
                      <a:lnTo>
                        <a:pt x="128" y="541"/>
                      </a:lnTo>
                      <a:lnTo>
                        <a:pt x="141" y="549"/>
                      </a:lnTo>
                      <a:lnTo>
                        <a:pt x="155" y="558"/>
                      </a:lnTo>
                      <a:lnTo>
                        <a:pt x="169" y="566"/>
                      </a:lnTo>
                      <a:lnTo>
                        <a:pt x="184" y="574"/>
                      </a:lnTo>
                      <a:lnTo>
                        <a:pt x="199" y="580"/>
                      </a:lnTo>
                      <a:lnTo>
                        <a:pt x="214" y="586"/>
                      </a:lnTo>
                      <a:lnTo>
                        <a:pt x="231" y="592"/>
                      </a:lnTo>
                      <a:lnTo>
                        <a:pt x="247" y="596"/>
                      </a:lnTo>
                      <a:lnTo>
                        <a:pt x="264" y="600"/>
                      </a:lnTo>
                      <a:lnTo>
                        <a:pt x="281" y="604"/>
                      </a:lnTo>
                      <a:lnTo>
                        <a:pt x="298" y="606"/>
                      </a:lnTo>
                      <a:lnTo>
                        <a:pt x="316" y="608"/>
                      </a:lnTo>
                      <a:lnTo>
                        <a:pt x="334" y="610"/>
                      </a:lnTo>
                      <a:lnTo>
                        <a:pt x="352" y="611"/>
                      </a:lnTo>
                      <a:lnTo>
                        <a:pt x="370" y="610"/>
                      </a:lnTo>
                      <a:lnTo>
                        <a:pt x="389" y="608"/>
                      </a:lnTo>
                      <a:lnTo>
                        <a:pt x="405" y="606"/>
                      </a:lnTo>
                      <a:lnTo>
                        <a:pt x="423" y="604"/>
                      </a:lnTo>
                      <a:lnTo>
                        <a:pt x="439" y="600"/>
                      </a:lnTo>
                      <a:lnTo>
                        <a:pt x="457" y="596"/>
                      </a:lnTo>
                      <a:lnTo>
                        <a:pt x="473" y="592"/>
                      </a:lnTo>
                      <a:lnTo>
                        <a:pt x="489" y="586"/>
                      </a:lnTo>
                      <a:lnTo>
                        <a:pt x="505" y="580"/>
                      </a:lnTo>
                      <a:lnTo>
                        <a:pt x="520" y="574"/>
                      </a:lnTo>
                      <a:lnTo>
                        <a:pt x="534" y="566"/>
                      </a:lnTo>
                      <a:lnTo>
                        <a:pt x="548" y="558"/>
                      </a:lnTo>
                      <a:lnTo>
                        <a:pt x="563" y="549"/>
                      </a:lnTo>
                      <a:lnTo>
                        <a:pt x="576" y="541"/>
                      </a:lnTo>
                      <a:lnTo>
                        <a:pt x="589" y="531"/>
                      </a:lnTo>
                      <a:lnTo>
                        <a:pt x="601" y="520"/>
                      </a:lnTo>
                      <a:lnTo>
                        <a:pt x="612" y="510"/>
                      </a:lnTo>
                      <a:lnTo>
                        <a:pt x="624" y="499"/>
                      </a:lnTo>
                      <a:lnTo>
                        <a:pt x="634" y="487"/>
                      </a:lnTo>
                      <a:lnTo>
                        <a:pt x="644" y="475"/>
                      </a:lnTo>
                      <a:lnTo>
                        <a:pt x="653" y="463"/>
                      </a:lnTo>
                      <a:lnTo>
                        <a:pt x="662" y="451"/>
                      </a:lnTo>
                      <a:lnTo>
                        <a:pt x="669" y="437"/>
                      </a:lnTo>
                      <a:lnTo>
                        <a:pt x="676" y="424"/>
                      </a:lnTo>
                      <a:lnTo>
                        <a:pt x="682" y="410"/>
                      </a:lnTo>
                      <a:lnTo>
                        <a:pt x="688" y="396"/>
                      </a:lnTo>
                      <a:lnTo>
                        <a:pt x="693" y="382"/>
                      </a:lnTo>
                      <a:lnTo>
                        <a:pt x="697" y="366"/>
                      </a:lnTo>
                      <a:lnTo>
                        <a:pt x="700" y="351"/>
                      </a:lnTo>
                      <a:lnTo>
                        <a:pt x="703" y="337"/>
                      </a:lnTo>
                      <a:lnTo>
                        <a:pt x="704" y="320"/>
                      </a:lnTo>
                      <a:lnTo>
                        <a:pt x="705" y="305"/>
                      </a:lnTo>
                      <a:close/>
                      <a:moveTo>
                        <a:pt x="675" y="305"/>
                      </a:moveTo>
                      <a:lnTo>
                        <a:pt x="674" y="319"/>
                      </a:lnTo>
                      <a:lnTo>
                        <a:pt x="673" y="334"/>
                      </a:lnTo>
                      <a:lnTo>
                        <a:pt x="672" y="348"/>
                      </a:lnTo>
                      <a:lnTo>
                        <a:pt x="668" y="361"/>
                      </a:lnTo>
                      <a:lnTo>
                        <a:pt x="665" y="375"/>
                      </a:lnTo>
                      <a:lnTo>
                        <a:pt x="660" y="388"/>
                      </a:lnTo>
                      <a:lnTo>
                        <a:pt x="655" y="401"/>
                      </a:lnTo>
                      <a:lnTo>
                        <a:pt x="649" y="414"/>
                      </a:lnTo>
                      <a:lnTo>
                        <a:pt x="643" y="426"/>
                      </a:lnTo>
                      <a:lnTo>
                        <a:pt x="636" y="438"/>
                      </a:lnTo>
                      <a:lnTo>
                        <a:pt x="628" y="451"/>
                      </a:lnTo>
                      <a:lnTo>
                        <a:pt x="620" y="462"/>
                      </a:lnTo>
                      <a:lnTo>
                        <a:pt x="611" y="472"/>
                      </a:lnTo>
                      <a:lnTo>
                        <a:pt x="601" y="483"/>
                      </a:lnTo>
                      <a:lnTo>
                        <a:pt x="591" y="493"/>
                      </a:lnTo>
                      <a:lnTo>
                        <a:pt x="580" y="503"/>
                      </a:lnTo>
                      <a:lnTo>
                        <a:pt x="569" y="512"/>
                      </a:lnTo>
                      <a:lnTo>
                        <a:pt x="558" y="521"/>
                      </a:lnTo>
                      <a:lnTo>
                        <a:pt x="545" y="530"/>
                      </a:lnTo>
                      <a:lnTo>
                        <a:pt x="533" y="537"/>
                      </a:lnTo>
                      <a:lnTo>
                        <a:pt x="519" y="544"/>
                      </a:lnTo>
                      <a:lnTo>
                        <a:pt x="506" y="551"/>
                      </a:lnTo>
                      <a:lnTo>
                        <a:pt x="492" y="557"/>
                      </a:lnTo>
                      <a:lnTo>
                        <a:pt x="477" y="562"/>
                      </a:lnTo>
                      <a:lnTo>
                        <a:pt x="463" y="567"/>
                      </a:lnTo>
                      <a:lnTo>
                        <a:pt x="448" y="573"/>
                      </a:lnTo>
                      <a:lnTo>
                        <a:pt x="432" y="576"/>
                      </a:lnTo>
                      <a:lnTo>
                        <a:pt x="417" y="579"/>
                      </a:lnTo>
                      <a:lnTo>
                        <a:pt x="402" y="582"/>
                      </a:lnTo>
                      <a:lnTo>
                        <a:pt x="385" y="583"/>
                      </a:lnTo>
                      <a:lnTo>
                        <a:pt x="368" y="584"/>
                      </a:lnTo>
                      <a:lnTo>
                        <a:pt x="352" y="585"/>
                      </a:lnTo>
                      <a:lnTo>
                        <a:pt x="335" y="584"/>
                      </a:lnTo>
                      <a:lnTo>
                        <a:pt x="319" y="583"/>
                      </a:lnTo>
                      <a:lnTo>
                        <a:pt x="303" y="582"/>
                      </a:lnTo>
                      <a:lnTo>
                        <a:pt x="287" y="579"/>
                      </a:lnTo>
                      <a:lnTo>
                        <a:pt x="271" y="576"/>
                      </a:lnTo>
                      <a:lnTo>
                        <a:pt x="256" y="573"/>
                      </a:lnTo>
                      <a:lnTo>
                        <a:pt x="240" y="567"/>
                      </a:lnTo>
                      <a:lnTo>
                        <a:pt x="226" y="562"/>
                      </a:lnTo>
                      <a:lnTo>
                        <a:pt x="212" y="557"/>
                      </a:lnTo>
                      <a:lnTo>
                        <a:pt x="198" y="551"/>
                      </a:lnTo>
                      <a:lnTo>
                        <a:pt x="185" y="544"/>
                      </a:lnTo>
                      <a:lnTo>
                        <a:pt x="172" y="537"/>
                      </a:lnTo>
                      <a:lnTo>
                        <a:pt x="159" y="530"/>
                      </a:lnTo>
                      <a:lnTo>
                        <a:pt x="147" y="521"/>
                      </a:lnTo>
                      <a:lnTo>
                        <a:pt x="135" y="512"/>
                      </a:lnTo>
                      <a:lnTo>
                        <a:pt x="123" y="503"/>
                      </a:lnTo>
                      <a:lnTo>
                        <a:pt x="112" y="493"/>
                      </a:lnTo>
                      <a:lnTo>
                        <a:pt x="103" y="483"/>
                      </a:lnTo>
                      <a:lnTo>
                        <a:pt x="93" y="472"/>
                      </a:lnTo>
                      <a:lnTo>
                        <a:pt x="84" y="462"/>
                      </a:lnTo>
                      <a:lnTo>
                        <a:pt x="76" y="451"/>
                      </a:lnTo>
                      <a:lnTo>
                        <a:pt x="67" y="438"/>
                      </a:lnTo>
                      <a:lnTo>
                        <a:pt x="60" y="426"/>
                      </a:lnTo>
                      <a:lnTo>
                        <a:pt x="54" y="414"/>
                      </a:lnTo>
                      <a:lnTo>
                        <a:pt x="48" y="401"/>
                      </a:lnTo>
                      <a:lnTo>
                        <a:pt x="44" y="388"/>
                      </a:lnTo>
                      <a:lnTo>
                        <a:pt x="39" y="375"/>
                      </a:lnTo>
                      <a:lnTo>
                        <a:pt x="35" y="361"/>
                      </a:lnTo>
                      <a:lnTo>
                        <a:pt x="33" y="348"/>
                      </a:lnTo>
                      <a:lnTo>
                        <a:pt x="31" y="334"/>
                      </a:lnTo>
                      <a:lnTo>
                        <a:pt x="29" y="319"/>
                      </a:lnTo>
                      <a:lnTo>
                        <a:pt x="29" y="305"/>
                      </a:lnTo>
                      <a:lnTo>
                        <a:pt x="29" y="291"/>
                      </a:lnTo>
                      <a:lnTo>
                        <a:pt x="31" y="276"/>
                      </a:lnTo>
                      <a:lnTo>
                        <a:pt x="33" y="263"/>
                      </a:lnTo>
                      <a:lnTo>
                        <a:pt x="35" y="249"/>
                      </a:lnTo>
                      <a:lnTo>
                        <a:pt x="39" y="235"/>
                      </a:lnTo>
                      <a:lnTo>
                        <a:pt x="44" y="222"/>
                      </a:lnTo>
                      <a:lnTo>
                        <a:pt x="48" y="209"/>
                      </a:lnTo>
                      <a:lnTo>
                        <a:pt x="54" y="196"/>
                      </a:lnTo>
                      <a:lnTo>
                        <a:pt x="60" y="184"/>
                      </a:lnTo>
                      <a:lnTo>
                        <a:pt x="67" y="172"/>
                      </a:lnTo>
                      <a:lnTo>
                        <a:pt x="76" y="160"/>
                      </a:lnTo>
                      <a:lnTo>
                        <a:pt x="84" y="149"/>
                      </a:lnTo>
                      <a:lnTo>
                        <a:pt x="93" y="138"/>
                      </a:lnTo>
                      <a:lnTo>
                        <a:pt x="103" y="127"/>
                      </a:lnTo>
                      <a:lnTo>
                        <a:pt x="112" y="117"/>
                      </a:lnTo>
                      <a:lnTo>
                        <a:pt x="123" y="107"/>
                      </a:lnTo>
                      <a:lnTo>
                        <a:pt x="135" y="98"/>
                      </a:lnTo>
                      <a:lnTo>
                        <a:pt x="147" y="90"/>
                      </a:lnTo>
                      <a:lnTo>
                        <a:pt x="159" y="81"/>
                      </a:lnTo>
                      <a:lnTo>
                        <a:pt x="172" y="73"/>
                      </a:lnTo>
                      <a:lnTo>
                        <a:pt x="185" y="66"/>
                      </a:lnTo>
                      <a:lnTo>
                        <a:pt x="198" y="59"/>
                      </a:lnTo>
                      <a:lnTo>
                        <a:pt x="212" y="53"/>
                      </a:lnTo>
                      <a:lnTo>
                        <a:pt x="226" y="47"/>
                      </a:lnTo>
                      <a:lnTo>
                        <a:pt x="240" y="42"/>
                      </a:lnTo>
                      <a:lnTo>
                        <a:pt x="256" y="38"/>
                      </a:lnTo>
                      <a:lnTo>
                        <a:pt x="271" y="34"/>
                      </a:lnTo>
                      <a:lnTo>
                        <a:pt x="287" y="31"/>
                      </a:lnTo>
                      <a:lnTo>
                        <a:pt x="303" y="29"/>
                      </a:lnTo>
                      <a:lnTo>
                        <a:pt x="319" y="27"/>
                      </a:lnTo>
                      <a:lnTo>
                        <a:pt x="335" y="26"/>
                      </a:lnTo>
                      <a:lnTo>
                        <a:pt x="352" y="26"/>
                      </a:lnTo>
                      <a:lnTo>
                        <a:pt x="368" y="26"/>
                      </a:lnTo>
                      <a:lnTo>
                        <a:pt x="385" y="27"/>
                      </a:lnTo>
                      <a:lnTo>
                        <a:pt x="402" y="29"/>
                      </a:lnTo>
                      <a:lnTo>
                        <a:pt x="417" y="31"/>
                      </a:lnTo>
                      <a:lnTo>
                        <a:pt x="432" y="34"/>
                      </a:lnTo>
                      <a:lnTo>
                        <a:pt x="448" y="38"/>
                      </a:lnTo>
                      <a:lnTo>
                        <a:pt x="463" y="42"/>
                      </a:lnTo>
                      <a:lnTo>
                        <a:pt x="477" y="47"/>
                      </a:lnTo>
                      <a:lnTo>
                        <a:pt x="492" y="53"/>
                      </a:lnTo>
                      <a:lnTo>
                        <a:pt x="506" y="59"/>
                      </a:lnTo>
                      <a:lnTo>
                        <a:pt x="519" y="66"/>
                      </a:lnTo>
                      <a:lnTo>
                        <a:pt x="533" y="73"/>
                      </a:lnTo>
                      <a:lnTo>
                        <a:pt x="545" y="81"/>
                      </a:lnTo>
                      <a:lnTo>
                        <a:pt x="558" y="90"/>
                      </a:lnTo>
                      <a:lnTo>
                        <a:pt x="569" y="98"/>
                      </a:lnTo>
                      <a:lnTo>
                        <a:pt x="580" y="107"/>
                      </a:lnTo>
                      <a:lnTo>
                        <a:pt x="591" y="117"/>
                      </a:lnTo>
                      <a:lnTo>
                        <a:pt x="601" y="127"/>
                      </a:lnTo>
                      <a:lnTo>
                        <a:pt x="611" y="138"/>
                      </a:lnTo>
                      <a:lnTo>
                        <a:pt x="620" y="149"/>
                      </a:lnTo>
                      <a:lnTo>
                        <a:pt x="628" y="160"/>
                      </a:lnTo>
                      <a:lnTo>
                        <a:pt x="636" y="172"/>
                      </a:lnTo>
                      <a:lnTo>
                        <a:pt x="643" y="184"/>
                      </a:lnTo>
                      <a:lnTo>
                        <a:pt x="649" y="196"/>
                      </a:lnTo>
                      <a:lnTo>
                        <a:pt x="655" y="209"/>
                      </a:lnTo>
                      <a:lnTo>
                        <a:pt x="660" y="222"/>
                      </a:lnTo>
                      <a:lnTo>
                        <a:pt x="665" y="235"/>
                      </a:lnTo>
                      <a:lnTo>
                        <a:pt x="668" y="249"/>
                      </a:lnTo>
                      <a:lnTo>
                        <a:pt x="672" y="263"/>
                      </a:lnTo>
                      <a:lnTo>
                        <a:pt x="673" y="276"/>
                      </a:lnTo>
                      <a:lnTo>
                        <a:pt x="674" y="291"/>
                      </a:lnTo>
                      <a:lnTo>
                        <a:pt x="675" y="305"/>
                      </a:lnTo>
                      <a:close/>
                    </a:path>
                  </a:pathLst>
                </a:custGeom>
                <a:solidFill>
                  <a:srgbClr val="60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4" name="Freeform 8470">
                  <a:extLst>
                    <a:ext uri="{FF2B5EF4-FFF2-40B4-BE49-F238E27FC236}">
                      <a16:creationId xmlns:a16="http://schemas.microsoft.com/office/drawing/2014/main" xmlns="" id="{852CF445-F86C-4319-A9E9-813A2F0218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2" y="1551"/>
                  <a:ext cx="112" cy="116"/>
                </a:xfrm>
                <a:custGeom>
                  <a:avLst/>
                  <a:gdLst>
                    <a:gd name="T0" fmla="*/ 668 w 676"/>
                    <a:gd name="T1" fmla="*/ 233 h 584"/>
                    <a:gd name="T2" fmla="*/ 642 w 676"/>
                    <a:gd name="T3" fmla="*/ 166 h 584"/>
                    <a:gd name="T4" fmla="*/ 598 w 676"/>
                    <a:gd name="T5" fmla="*/ 106 h 584"/>
                    <a:gd name="T6" fmla="*/ 540 w 676"/>
                    <a:gd name="T7" fmla="*/ 58 h 584"/>
                    <a:gd name="T8" fmla="*/ 469 w 676"/>
                    <a:gd name="T9" fmla="*/ 23 h 584"/>
                    <a:gd name="T10" fmla="*/ 390 w 676"/>
                    <a:gd name="T11" fmla="*/ 3 h 584"/>
                    <a:gd name="T12" fmla="*/ 303 w 676"/>
                    <a:gd name="T13" fmla="*/ 2 h 584"/>
                    <a:gd name="T14" fmla="*/ 222 w 676"/>
                    <a:gd name="T15" fmla="*/ 17 h 584"/>
                    <a:gd name="T16" fmla="*/ 149 w 676"/>
                    <a:gd name="T17" fmla="*/ 50 h 584"/>
                    <a:gd name="T18" fmla="*/ 88 w 676"/>
                    <a:gd name="T19" fmla="*/ 96 h 584"/>
                    <a:gd name="T20" fmla="*/ 42 w 676"/>
                    <a:gd name="T21" fmla="*/ 152 h 584"/>
                    <a:gd name="T22" fmla="*/ 11 w 676"/>
                    <a:gd name="T23" fmla="*/ 219 h 584"/>
                    <a:gd name="T24" fmla="*/ 0 w 676"/>
                    <a:gd name="T25" fmla="*/ 292 h 584"/>
                    <a:gd name="T26" fmla="*/ 11 w 676"/>
                    <a:gd name="T27" fmla="*/ 365 h 584"/>
                    <a:gd name="T28" fmla="*/ 42 w 676"/>
                    <a:gd name="T29" fmla="*/ 431 h 584"/>
                    <a:gd name="T30" fmla="*/ 88 w 676"/>
                    <a:gd name="T31" fmla="*/ 489 h 584"/>
                    <a:gd name="T32" fmla="*/ 149 w 676"/>
                    <a:gd name="T33" fmla="*/ 535 h 584"/>
                    <a:gd name="T34" fmla="*/ 222 w 676"/>
                    <a:gd name="T35" fmla="*/ 567 h 584"/>
                    <a:gd name="T36" fmla="*/ 303 w 676"/>
                    <a:gd name="T37" fmla="*/ 583 h 584"/>
                    <a:gd name="T38" fmla="*/ 390 w 676"/>
                    <a:gd name="T39" fmla="*/ 581 h 584"/>
                    <a:gd name="T40" fmla="*/ 469 w 676"/>
                    <a:gd name="T41" fmla="*/ 562 h 584"/>
                    <a:gd name="T42" fmla="*/ 540 w 676"/>
                    <a:gd name="T43" fmla="*/ 527 h 584"/>
                    <a:gd name="T44" fmla="*/ 598 w 676"/>
                    <a:gd name="T45" fmla="*/ 478 h 584"/>
                    <a:gd name="T46" fmla="*/ 642 w 676"/>
                    <a:gd name="T47" fmla="*/ 419 h 584"/>
                    <a:gd name="T48" fmla="*/ 668 w 676"/>
                    <a:gd name="T49" fmla="*/ 351 h 584"/>
                    <a:gd name="T50" fmla="*/ 646 w 676"/>
                    <a:gd name="T51" fmla="*/ 292 h 584"/>
                    <a:gd name="T52" fmla="*/ 636 w 676"/>
                    <a:gd name="T53" fmla="*/ 359 h 584"/>
                    <a:gd name="T54" fmla="*/ 609 w 676"/>
                    <a:gd name="T55" fmla="*/ 419 h 584"/>
                    <a:gd name="T56" fmla="*/ 566 w 676"/>
                    <a:gd name="T57" fmla="*/ 471 h 584"/>
                    <a:gd name="T58" fmla="*/ 511 w 676"/>
                    <a:gd name="T59" fmla="*/ 513 h 584"/>
                    <a:gd name="T60" fmla="*/ 444 w 676"/>
                    <a:gd name="T61" fmla="*/ 543 h 584"/>
                    <a:gd name="T62" fmla="*/ 370 w 676"/>
                    <a:gd name="T63" fmla="*/ 558 h 584"/>
                    <a:gd name="T64" fmla="*/ 292 w 676"/>
                    <a:gd name="T65" fmla="*/ 555 h 584"/>
                    <a:gd name="T66" fmla="*/ 218 w 676"/>
                    <a:gd name="T67" fmla="*/ 538 h 584"/>
                    <a:gd name="T68" fmla="*/ 153 w 676"/>
                    <a:gd name="T69" fmla="*/ 506 h 584"/>
                    <a:gd name="T70" fmla="*/ 100 w 676"/>
                    <a:gd name="T71" fmla="*/ 462 h 584"/>
                    <a:gd name="T72" fmla="*/ 60 w 676"/>
                    <a:gd name="T73" fmla="*/ 408 h 584"/>
                    <a:gd name="T74" fmla="*/ 36 w 676"/>
                    <a:gd name="T75" fmla="*/ 346 h 584"/>
                    <a:gd name="T76" fmla="*/ 30 w 676"/>
                    <a:gd name="T77" fmla="*/ 279 h 584"/>
                    <a:gd name="T78" fmla="*/ 44 w 676"/>
                    <a:gd name="T79" fmla="*/ 213 h 584"/>
                    <a:gd name="T80" fmla="*/ 75 w 676"/>
                    <a:gd name="T81" fmla="*/ 153 h 584"/>
                    <a:gd name="T82" fmla="*/ 120 w 676"/>
                    <a:gd name="T83" fmla="*/ 103 h 584"/>
                    <a:gd name="T84" fmla="*/ 178 w 676"/>
                    <a:gd name="T85" fmla="*/ 64 h 584"/>
                    <a:gd name="T86" fmla="*/ 247 w 676"/>
                    <a:gd name="T87" fmla="*/ 38 h 584"/>
                    <a:gd name="T88" fmla="*/ 322 w 676"/>
                    <a:gd name="T89" fmla="*/ 25 h 584"/>
                    <a:gd name="T90" fmla="*/ 401 w 676"/>
                    <a:gd name="T91" fmla="*/ 30 h 584"/>
                    <a:gd name="T92" fmla="*/ 472 w 676"/>
                    <a:gd name="T93" fmla="*/ 52 h 584"/>
                    <a:gd name="T94" fmla="*/ 534 w 676"/>
                    <a:gd name="T95" fmla="*/ 86 h 584"/>
                    <a:gd name="T96" fmla="*/ 585 w 676"/>
                    <a:gd name="T97" fmla="*/ 133 h 584"/>
                    <a:gd name="T98" fmla="*/ 622 w 676"/>
                    <a:gd name="T99" fmla="*/ 188 h 584"/>
                    <a:gd name="T100" fmla="*/ 642 w 676"/>
                    <a:gd name="T101" fmla="*/ 252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6" h="584">
                      <a:moveTo>
                        <a:pt x="676" y="292"/>
                      </a:moveTo>
                      <a:lnTo>
                        <a:pt x="676" y="278"/>
                      </a:lnTo>
                      <a:lnTo>
                        <a:pt x="674" y="262"/>
                      </a:lnTo>
                      <a:lnTo>
                        <a:pt x="672" y="248"/>
                      </a:lnTo>
                      <a:lnTo>
                        <a:pt x="668" y="233"/>
                      </a:lnTo>
                      <a:lnTo>
                        <a:pt x="665" y="219"/>
                      </a:lnTo>
                      <a:lnTo>
                        <a:pt x="660" y="205"/>
                      </a:lnTo>
                      <a:lnTo>
                        <a:pt x="655" y="191"/>
                      </a:lnTo>
                      <a:lnTo>
                        <a:pt x="649" y="178"/>
                      </a:lnTo>
                      <a:lnTo>
                        <a:pt x="642" y="166"/>
                      </a:lnTo>
                      <a:lnTo>
                        <a:pt x="635" y="152"/>
                      </a:lnTo>
                      <a:lnTo>
                        <a:pt x="627" y="140"/>
                      </a:lnTo>
                      <a:lnTo>
                        <a:pt x="617" y="129"/>
                      </a:lnTo>
                      <a:lnTo>
                        <a:pt x="609" y="118"/>
                      </a:lnTo>
                      <a:lnTo>
                        <a:pt x="598" y="106"/>
                      </a:lnTo>
                      <a:lnTo>
                        <a:pt x="588" y="96"/>
                      </a:lnTo>
                      <a:lnTo>
                        <a:pt x="577" y="86"/>
                      </a:lnTo>
                      <a:lnTo>
                        <a:pt x="565" y="76"/>
                      </a:lnTo>
                      <a:lnTo>
                        <a:pt x="552" y="66"/>
                      </a:lnTo>
                      <a:lnTo>
                        <a:pt x="540" y="58"/>
                      </a:lnTo>
                      <a:lnTo>
                        <a:pt x="526" y="50"/>
                      </a:lnTo>
                      <a:lnTo>
                        <a:pt x="513" y="42"/>
                      </a:lnTo>
                      <a:lnTo>
                        <a:pt x="499" y="36"/>
                      </a:lnTo>
                      <a:lnTo>
                        <a:pt x="485" y="28"/>
                      </a:lnTo>
                      <a:lnTo>
                        <a:pt x="469" y="23"/>
                      </a:lnTo>
                      <a:lnTo>
                        <a:pt x="454" y="17"/>
                      </a:lnTo>
                      <a:lnTo>
                        <a:pt x="439" y="13"/>
                      </a:lnTo>
                      <a:lnTo>
                        <a:pt x="422" y="9"/>
                      </a:lnTo>
                      <a:lnTo>
                        <a:pt x="407" y="6"/>
                      </a:lnTo>
                      <a:lnTo>
                        <a:pt x="390" y="3"/>
                      </a:lnTo>
                      <a:lnTo>
                        <a:pt x="372" y="2"/>
                      </a:lnTo>
                      <a:lnTo>
                        <a:pt x="356" y="1"/>
                      </a:lnTo>
                      <a:lnTo>
                        <a:pt x="338" y="0"/>
                      </a:lnTo>
                      <a:lnTo>
                        <a:pt x="320" y="1"/>
                      </a:lnTo>
                      <a:lnTo>
                        <a:pt x="303" y="2"/>
                      </a:lnTo>
                      <a:lnTo>
                        <a:pt x="287" y="3"/>
                      </a:lnTo>
                      <a:lnTo>
                        <a:pt x="270" y="6"/>
                      </a:lnTo>
                      <a:lnTo>
                        <a:pt x="254" y="9"/>
                      </a:lnTo>
                      <a:lnTo>
                        <a:pt x="237" y="13"/>
                      </a:lnTo>
                      <a:lnTo>
                        <a:pt x="222" y="17"/>
                      </a:lnTo>
                      <a:lnTo>
                        <a:pt x="206" y="23"/>
                      </a:lnTo>
                      <a:lnTo>
                        <a:pt x="192" y="28"/>
                      </a:lnTo>
                      <a:lnTo>
                        <a:pt x="177" y="36"/>
                      </a:lnTo>
                      <a:lnTo>
                        <a:pt x="162" y="42"/>
                      </a:lnTo>
                      <a:lnTo>
                        <a:pt x="149" y="50"/>
                      </a:lnTo>
                      <a:lnTo>
                        <a:pt x="136" y="58"/>
                      </a:lnTo>
                      <a:lnTo>
                        <a:pt x="123" y="66"/>
                      </a:lnTo>
                      <a:lnTo>
                        <a:pt x="111" y="76"/>
                      </a:lnTo>
                      <a:lnTo>
                        <a:pt x="100" y="86"/>
                      </a:lnTo>
                      <a:lnTo>
                        <a:pt x="88" y="96"/>
                      </a:lnTo>
                      <a:lnTo>
                        <a:pt x="77" y="106"/>
                      </a:lnTo>
                      <a:lnTo>
                        <a:pt x="68" y="118"/>
                      </a:lnTo>
                      <a:lnTo>
                        <a:pt x="58" y="129"/>
                      </a:lnTo>
                      <a:lnTo>
                        <a:pt x="49" y="140"/>
                      </a:lnTo>
                      <a:lnTo>
                        <a:pt x="42" y="152"/>
                      </a:lnTo>
                      <a:lnTo>
                        <a:pt x="33" y="166"/>
                      </a:lnTo>
                      <a:lnTo>
                        <a:pt x="27" y="178"/>
                      </a:lnTo>
                      <a:lnTo>
                        <a:pt x="20" y="191"/>
                      </a:lnTo>
                      <a:lnTo>
                        <a:pt x="15" y="205"/>
                      </a:lnTo>
                      <a:lnTo>
                        <a:pt x="11" y="219"/>
                      </a:lnTo>
                      <a:lnTo>
                        <a:pt x="7" y="233"/>
                      </a:lnTo>
                      <a:lnTo>
                        <a:pt x="4" y="248"/>
                      </a:lnTo>
                      <a:lnTo>
                        <a:pt x="2" y="262"/>
                      </a:lnTo>
                      <a:lnTo>
                        <a:pt x="1" y="278"/>
                      </a:lnTo>
                      <a:lnTo>
                        <a:pt x="0" y="292"/>
                      </a:lnTo>
                      <a:lnTo>
                        <a:pt x="1" y="307"/>
                      </a:lnTo>
                      <a:lnTo>
                        <a:pt x="2" y="322"/>
                      </a:lnTo>
                      <a:lnTo>
                        <a:pt x="4" y="337"/>
                      </a:lnTo>
                      <a:lnTo>
                        <a:pt x="7" y="351"/>
                      </a:lnTo>
                      <a:lnTo>
                        <a:pt x="11" y="365"/>
                      </a:lnTo>
                      <a:lnTo>
                        <a:pt x="15" y="379"/>
                      </a:lnTo>
                      <a:lnTo>
                        <a:pt x="20" y="392"/>
                      </a:lnTo>
                      <a:lnTo>
                        <a:pt x="27" y="406"/>
                      </a:lnTo>
                      <a:lnTo>
                        <a:pt x="33" y="419"/>
                      </a:lnTo>
                      <a:lnTo>
                        <a:pt x="42" y="431"/>
                      </a:lnTo>
                      <a:lnTo>
                        <a:pt x="49" y="444"/>
                      </a:lnTo>
                      <a:lnTo>
                        <a:pt x="58" y="456"/>
                      </a:lnTo>
                      <a:lnTo>
                        <a:pt x="68" y="467"/>
                      </a:lnTo>
                      <a:lnTo>
                        <a:pt x="77" y="478"/>
                      </a:lnTo>
                      <a:lnTo>
                        <a:pt x="88" y="489"/>
                      </a:lnTo>
                      <a:lnTo>
                        <a:pt x="100" y="499"/>
                      </a:lnTo>
                      <a:lnTo>
                        <a:pt x="111" y="508"/>
                      </a:lnTo>
                      <a:lnTo>
                        <a:pt x="123" y="518"/>
                      </a:lnTo>
                      <a:lnTo>
                        <a:pt x="136" y="527"/>
                      </a:lnTo>
                      <a:lnTo>
                        <a:pt x="149" y="535"/>
                      </a:lnTo>
                      <a:lnTo>
                        <a:pt x="162" y="542"/>
                      </a:lnTo>
                      <a:lnTo>
                        <a:pt x="177" y="549"/>
                      </a:lnTo>
                      <a:lnTo>
                        <a:pt x="192" y="555"/>
                      </a:lnTo>
                      <a:lnTo>
                        <a:pt x="206" y="562"/>
                      </a:lnTo>
                      <a:lnTo>
                        <a:pt x="222" y="567"/>
                      </a:lnTo>
                      <a:lnTo>
                        <a:pt x="237" y="571"/>
                      </a:lnTo>
                      <a:lnTo>
                        <a:pt x="254" y="575"/>
                      </a:lnTo>
                      <a:lnTo>
                        <a:pt x="270" y="578"/>
                      </a:lnTo>
                      <a:lnTo>
                        <a:pt x="287" y="581"/>
                      </a:lnTo>
                      <a:lnTo>
                        <a:pt x="303" y="583"/>
                      </a:lnTo>
                      <a:lnTo>
                        <a:pt x="320" y="584"/>
                      </a:lnTo>
                      <a:lnTo>
                        <a:pt x="338" y="584"/>
                      </a:lnTo>
                      <a:lnTo>
                        <a:pt x="356" y="584"/>
                      </a:lnTo>
                      <a:lnTo>
                        <a:pt x="372" y="583"/>
                      </a:lnTo>
                      <a:lnTo>
                        <a:pt x="390" y="581"/>
                      </a:lnTo>
                      <a:lnTo>
                        <a:pt x="407" y="578"/>
                      </a:lnTo>
                      <a:lnTo>
                        <a:pt x="422" y="575"/>
                      </a:lnTo>
                      <a:lnTo>
                        <a:pt x="439" y="571"/>
                      </a:lnTo>
                      <a:lnTo>
                        <a:pt x="454" y="567"/>
                      </a:lnTo>
                      <a:lnTo>
                        <a:pt x="469" y="562"/>
                      </a:lnTo>
                      <a:lnTo>
                        <a:pt x="485" y="555"/>
                      </a:lnTo>
                      <a:lnTo>
                        <a:pt x="499" y="549"/>
                      </a:lnTo>
                      <a:lnTo>
                        <a:pt x="513" y="542"/>
                      </a:lnTo>
                      <a:lnTo>
                        <a:pt x="526" y="535"/>
                      </a:lnTo>
                      <a:lnTo>
                        <a:pt x="540" y="527"/>
                      </a:lnTo>
                      <a:lnTo>
                        <a:pt x="552" y="518"/>
                      </a:lnTo>
                      <a:lnTo>
                        <a:pt x="565" y="508"/>
                      </a:lnTo>
                      <a:lnTo>
                        <a:pt x="577" y="499"/>
                      </a:lnTo>
                      <a:lnTo>
                        <a:pt x="588" y="489"/>
                      </a:lnTo>
                      <a:lnTo>
                        <a:pt x="598" y="478"/>
                      </a:lnTo>
                      <a:lnTo>
                        <a:pt x="609" y="467"/>
                      </a:lnTo>
                      <a:lnTo>
                        <a:pt x="617" y="456"/>
                      </a:lnTo>
                      <a:lnTo>
                        <a:pt x="627" y="444"/>
                      </a:lnTo>
                      <a:lnTo>
                        <a:pt x="635" y="431"/>
                      </a:lnTo>
                      <a:lnTo>
                        <a:pt x="642" y="419"/>
                      </a:lnTo>
                      <a:lnTo>
                        <a:pt x="649" y="406"/>
                      </a:lnTo>
                      <a:lnTo>
                        <a:pt x="655" y="392"/>
                      </a:lnTo>
                      <a:lnTo>
                        <a:pt x="660" y="379"/>
                      </a:lnTo>
                      <a:lnTo>
                        <a:pt x="665" y="365"/>
                      </a:lnTo>
                      <a:lnTo>
                        <a:pt x="668" y="351"/>
                      </a:lnTo>
                      <a:lnTo>
                        <a:pt x="672" y="337"/>
                      </a:lnTo>
                      <a:lnTo>
                        <a:pt x="674" y="322"/>
                      </a:lnTo>
                      <a:lnTo>
                        <a:pt x="676" y="307"/>
                      </a:lnTo>
                      <a:lnTo>
                        <a:pt x="676" y="292"/>
                      </a:lnTo>
                      <a:close/>
                      <a:moveTo>
                        <a:pt x="646" y="292"/>
                      </a:moveTo>
                      <a:lnTo>
                        <a:pt x="646" y="306"/>
                      </a:lnTo>
                      <a:lnTo>
                        <a:pt x="645" y="320"/>
                      </a:lnTo>
                      <a:lnTo>
                        <a:pt x="642" y="333"/>
                      </a:lnTo>
                      <a:lnTo>
                        <a:pt x="640" y="346"/>
                      </a:lnTo>
                      <a:lnTo>
                        <a:pt x="636" y="359"/>
                      </a:lnTo>
                      <a:lnTo>
                        <a:pt x="633" y="372"/>
                      </a:lnTo>
                      <a:lnTo>
                        <a:pt x="628" y="384"/>
                      </a:lnTo>
                      <a:lnTo>
                        <a:pt x="622" y="396"/>
                      </a:lnTo>
                      <a:lnTo>
                        <a:pt x="616" y="408"/>
                      </a:lnTo>
                      <a:lnTo>
                        <a:pt x="609" y="419"/>
                      </a:lnTo>
                      <a:lnTo>
                        <a:pt x="602" y="430"/>
                      </a:lnTo>
                      <a:lnTo>
                        <a:pt x="594" y="442"/>
                      </a:lnTo>
                      <a:lnTo>
                        <a:pt x="585" y="452"/>
                      </a:lnTo>
                      <a:lnTo>
                        <a:pt x="576" y="462"/>
                      </a:lnTo>
                      <a:lnTo>
                        <a:pt x="566" y="471"/>
                      </a:lnTo>
                      <a:lnTo>
                        <a:pt x="556" y="481"/>
                      </a:lnTo>
                      <a:lnTo>
                        <a:pt x="545" y="490"/>
                      </a:lnTo>
                      <a:lnTo>
                        <a:pt x="534" y="498"/>
                      </a:lnTo>
                      <a:lnTo>
                        <a:pt x="523" y="506"/>
                      </a:lnTo>
                      <a:lnTo>
                        <a:pt x="511" y="513"/>
                      </a:lnTo>
                      <a:lnTo>
                        <a:pt x="498" y="521"/>
                      </a:lnTo>
                      <a:lnTo>
                        <a:pt x="485" y="527"/>
                      </a:lnTo>
                      <a:lnTo>
                        <a:pt x="472" y="533"/>
                      </a:lnTo>
                      <a:lnTo>
                        <a:pt x="457" y="538"/>
                      </a:lnTo>
                      <a:lnTo>
                        <a:pt x="444" y="543"/>
                      </a:lnTo>
                      <a:lnTo>
                        <a:pt x="430" y="547"/>
                      </a:lnTo>
                      <a:lnTo>
                        <a:pt x="415" y="550"/>
                      </a:lnTo>
                      <a:lnTo>
                        <a:pt x="401" y="553"/>
                      </a:lnTo>
                      <a:lnTo>
                        <a:pt x="385" y="555"/>
                      </a:lnTo>
                      <a:lnTo>
                        <a:pt x="370" y="558"/>
                      </a:lnTo>
                      <a:lnTo>
                        <a:pt x="354" y="559"/>
                      </a:lnTo>
                      <a:lnTo>
                        <a:pt x="338" y="559"/>
                      </a:lnTo>
                      <a:lnTo>
                        <a:pt x="322" y="559"/>
                      </a:lnTo>
                      <a:lnTo>
                        <a:pt x="307" y="558"/>
                      </a:lnTo>
                      <a:lnTo>
                        <a:pt x="292" y="555"/>
                      </a:lnTo>
                      <a:lnTo>
                        <a:pt x="276" y="553"/>
                      </a:lnTo>
                      <a:lnTo>
                        <a:pt x="261" y="550"/>
                      </a:lnTo>
                      <a:lnTo>
                        <a:pt x="247" y="547"/>
                      </a:lnTo>
                      <a:lnTo>
                        <a:pt x="232" y="543"/>
                      </a:lnTo>
                      <a:lnTo>
                        <a:pt x="218" y="538"/>
                      </a:lnTo>
                      <a:lnTo>
                        <a:pt x="204" y="533"/>
                      </a:lnTo>
                      <a:lnTo>
                        <a:pt x="191" y="527"/>
                      </a:lnTo>
                      <a:lnTo>
                        <a:pt x="178" y="521"/>
                      </a:lnTo>
                      <a:lnTo>
                        <a:pt x="166" y="513"/>
                      </a:lnTo>
                      <a:lnTo>
                        <a:pt x="153" y="506"/>
                      </a:lnTo>
                      <a:lnTo>
                        <a:pt x="142" y="498"/>
                      </a:lnTo>
                      <a:lnTo>
                        <a:pt x="130" y="490"/>
                      </a:lnTo>
                      <a:lnTo>
                        <a:pt x="120" y="481"/>
                      </a:lnTo>
                      <a:lnTo>
                        <a:pt x="110" y="471"/>
                      </a:lnTo>
                      <a:lnTo>
                        <a:pt x="100" y="462"/>
                      </a:lnTo>
                      <a:lnTo>
                        <a:pt x="91" y="452"/>
                      </a:lnTo>
                      <a:lnTo>
                        <a:pt x="82" y="442"/>
                      </a:lnTo>
                      <a:lnTo>
                        <a:pt x="75" y="430"/>
                      </a:lnTo>
                      <a:lnTo>
                        <a:pt x="66" y="419"/>
                      </a:lnTo>
                      <a:lnTo>
                        <a:pt x="60" y="408"/>
                      </a:lnTo>
                      <a:lnTo>
                        <a:pt x="53" y="396"/>
                      </a:lnTo>
                      <a:lnTo>
                        <a:pt x="49" y="384"/>
                      </a:lnTo>
                      <a:lnTo>
                        <a:pt x="44" y="372"/>
                      </a:lnTo>
                      <a:lnTo>
                        <a:pt x="39" y="359"/>
                      </a:lnTo>
                      <a:lnTo>
                        <a:pt x="36" y="346"/>
                      </a:lnTo>
                      <a:lnTo>
                        <a:pt x="33" y="333"/>
                      </a:lnTo>
                      <a:lnTo>
                        <a:pt x="31" y="320"/>
                      </a:lnTo>
                      <a:lnTo>
                        <a:pt x="30" y="306"/>
                      </a:lnTo>
                      <a:lnTo>
                        <a:pt x="30" y="292"/>
                      </a:lnTo>
                      <a:lnTo>
                        <a:pt x="30" y="279"/>
                      </a:lnTo>
                      <a:lnTo>
                        <a:pt x="31" y="265"/>
                      </a:lnTo>
                      <a:lnTo>
                        <a:pt x="33" y="252"/>
                      </a:lnTo>
                      <a:lnTo>
                        <a:pt x="36" y="239"/>
                      </a:lnTo>
                      <a:lnTo>
                        <a:pt x="39" y="225"/>
                      </a:lnTo>
                      <a:lnTo>
                        <a:pt x="44" y="213"/>
                      </a:lnTo>
                      <a:lnTo>
                        <a:pt x="49" y="201"/>
                      </a:lnTo>
                      <a:lnTo>
                        <a:pt x="53" y="188"/>
                      </a:lnTo>
                      <a:lnTo>
                        <a:pt x="60" y="176"/>
                      </a:lnTo>
                      <a:lnTo>
                        <a:pt x="66" y="165"/>
                      </a:lnTo>
                      <a:lnTo>
                        <a:pt x="75" y="153"/>
                      </a:lnTo>
                      <a:lnTo>
                        <a:pt x="82" y="143"/>
                      </a:lnTo>
                      <a:lnTo>
                        <a:pt x="91" y="133"/>
                      </a:lnTo>
                      <a:lnTo>
                        <a:pt x="100" y="123"/>
                      </a:lnTo>
                      <a:lnTo>
                        <a:pt x="110" y="112"/>
                      </a:lnTo>
                      <a:lnTo>
                        <a:pt x="120" y="103"/>
                      </a:lnTo>
                      <a:lnTo>
                        <a:pt x="130" y="95"/>
                      </a:lnTo>
                      <a:lnTo>
                        <a:pt x="142" y="86"/>
                      </a:lnTo>
                      <a:lnTo>
                        <a:pt x="153" y="79"/>
                      </a:lnTo>
                      <a:lnTo>
                        <a:pt x="166" y="70"/>
                      </a:lnTo>
                      <a:lnTo>
                        <a:pt x="178" y="64"/>
                      </a:lnTo>
                      <a:lnTo>
                        <a:pt x="191" y="57"/>
                      </a:lnTo>
                      <a:lnTo>
                        <a:pt x="204" y="52"/>
                      </a:lnTo>
                      <a:lnTo>
                        <a:pt x="218" y="46"/>
                      </a:lnTo>
                      <a:lnTo>
                        <a:pt x="232" y="42"/>
                      </a:lnTo>
                      <a:lnTo>
                        <a:pt x="247" y="38"/>
                      </a:lnTo>
                      <a:lnTo>
                        <a:pt x="261" y="33"/>
                      </a:lnTo>
                      <a:lnTo>
                        <a:pt x="276" y="30"/>
                      </a:lnTo>
                      <a:lnTo>
                        <a:pt x="292" y="28"/>
                      </a:lnTo>
                      <a:lnTo>
                        <a:pt x="307" y="26"/>
                      </a:lnTo>
                      <a:lnTo>
                        <a:pt x="322" y="25"/>
                      </a:lnTo>
                      <a:lnTo>
                        <a:pt x="338" y="25"/>
                      </a:lnTo>
                      <a:lnTo>
                        <a:pt x="354" y="25"/>
                      </a:lnTo>
                      <a:lnTo>
                        <a:pt x="370" y="26"/>
                      </a:lnTo>
                      <a:lnTo>
                        <a:pt x="385" y="28"/>
                      </a:lnTo>
                      <a:lnTo>
                        <a:pt x="401" y="30"/>
                      </a:lnTo>
                      <a:lnTo>
                        <a:pt x="415" y="33"/>
                      </a:lnTo>
                      <a:lnTo>
                        <a:pt x="430" y="38"/>
                      </a:lnTo>
                      <a:lnTo>
                        <a:pt x="444" y="42"/>
                      </a:lnTo>
                      <a:lnTo>
                        <a:pt x="457" y="46"/>
                      </a:lnTo>
                      <a:lnTo>
                        <a:pt x="472" y="52"/>
                      </a:lnTo>
                      <a:lnTo>
                        <a:pt x="485" y="57"/>
                      </a:lnTo>
                      <a:lnTo>
                        <a:pt x="498" y="64"/>
                      </a:lnTo>
                      <a:lnTo>
                        <a:pt x="511" y="70"/>
                      </a:lnTo>
                      <a:lnTo>
                        <a:pt x="523" y="79"/>
                      </a:lnTo>
                      <a:lnTo>
                        <a:pt x="534" y="86"/>
                      </a:lnTo>
                      <a:lnTo>
                        <a:pt x="545" y="95"/>
                      </a:lnTo>
                      <a:lnTo>
                        <a:pt x="556" y="103"/>
                      </a:lnTo>
                      <a:lnTo>
                        <a:pt x="566" y="112"/>
                      </a:lnTo>
                      <a:lnTo>
                        <a:pt x="576" y="123"/>
                      </a:lnTo>
                      <a:lnTo>
                        <a:pt x="585" y="133"/>
                      </a:lnTo>
                      <a:lnTo>
                        <a:pt x="594" y="143"/>
                      </a:lnTo>
                      <a:lnTo>
                        <a:pt x="602" y="153"/>
                      </a:lnTo>
                      <a:lnTo>
                        <a:pt x="609" y="165"/>
                      </a:lnTo>
                      <a:lnTo>
                        <a:pt x="616" y="176"/>
                      </a:lnTo>
                      <a:lnTo>
                        <a:pt x="622" y="188"/>
                      </a:lnTo>
                      <a:lnTo>
                        <a:pt x="628" y="201"/>
                      </a:lnTo>
                      <a:lnTo>
                        <a:pt x="633" y="213"/>
                      </a:lnTo>
                      <a:lnTo>
                        <a:pt x="636" y="225"/>
                      </a:lnTo>
                      <a:lnTo>
                        <a:pt x="640" y="239"/>
                      </a:lnTo>
                      <a:lnTo>
                        <a:pt x="642" y="252"/>
                      </a:lnTo>
                      <a:lnTo>
                        <a:pt x="645" y="265"/>
                      </a:lnTo>
                      <a:lnTo>
                        <a:pt x="646" y="279"/>
                      </a:lnTo>
                      <a:lnTo>
                        <a:pt x="646" y="292"/>
                      </a:lnTo>
                      <a:close/>
                    </a:path>
                  </a:pathLst>
                </a:custGeom>
                <a:solidFill>
                  <a:srgbClr val="65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5" name="Freeform 8471">
                  <a:extLst>
                    <a:ext uri="{FF2B5EF4-FFF2-40B4-BE49-F238E27FC236}">
                      <a16:creationId xmlns:a16="http://schemas.microsoft.com/office/drawing/2014/main" xmlns="" id="{F978E997-325A-4581-AB51-D8F8F596D5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4" y="1553"/>
                  <a:ext cx="108" cy="112"/>
                </a:xfrm>
                <a:custGeom>
                  <a:avLst/>
                  <a:gdLst>
                    <a:gd name="T0" fmla="*/ 639 w 646"/>
                    <a:gd name="T1" fmla="*/ 223 h 559"/>
                    <a:gd name="T2" fmla="*/ 614 w 646"/>
                    <a:gd name="T3" fmla="*/ 158 h 559"/>
                    <a:gd name="T4" fmla="*/ 573 w 646"/>
                    <a:gd name="T5" fmla="*/ 101 h 559"/>
                    <a:gd name="T6" fmla="*/ 516 w 646"/>
                    <a:gd name="T7" fmla="*/ 55 h 559"/>
                    <a:gd name="T8" fmla="*/ 448 w 646"/>
                    <a:gd name="T9" fmla="*/ 21 h 559"/>
                    <a:gd name="T10" fmla="*/ 373 w 646"/>
                    <a:gd name="T11" fmla="*/ 3 h 559"/>
                    <a:gd name="T12" fmla="*/ 290 w 646"/>
                    <a:gd name="T13" fmla="*/ 1 h 559"/>
                    <a:gd name="T14" fmla="*/ 211 w 646"/>
                    <a:gd name="T15" fmla="*/ 16 h 559"/>
                    <a:gd name="T16" fmla="*/ 143 w 646"/>
                    <a:gd name="T17" fmla="*/ 47 h 559"/>
                    <a:gd name="T18" fmla="*/ 83 w 646"/>
                    <a:gd name="T19" fmla="*/ 91 h 559"/>
                    <a:gd name="T20" fmla="*/ 38 w 646"/>
                    <a:gd name="T21" fmla="*/ 146 h 559"/>
                    <a:gd name="T22" fmla="*/ 10 w 646"/>
                    <a:gd name="T23" fmla="*/ 209 h 559"/>
                    <a:gd name="T24" fmla="*/ 0 w 646"/>
                    <a:gd name="T25" fmla="*/ 279 h 559"/>
                    <a:gd name="T26" fmla="*/ 10 w 646"/>
                    <a:gd name="T27" fmla="*/ 349 h 559"/>
                    <a:gd name="T28" fmla="*/ 38 w 646"/>
                    <a:gd name="T29" fmla="*/ 412 h 559"/>
                    <a:gd name="T30" fmla="*/ 83 w 646"/>
                    <a:gd name="T31" fmla="*/ 467 h 559"/>
                    <a:gd name="T32" fmla="*/ 143 w 646"/>
                    <a:gd name="T33" fmla="*/ 511 h 559"/>
                    <a:gd name="T34" fmla="*/ 211 w 646"/>
                    <a:gd name="T35" fmla="*/ 541 h 559"/>
                    <a:gd name="T36" fmla="*/ 290 w 646"/>
                    <a:gd name="T37" fmla="*/ 557 h 559"/>
                    <a:gd name="T38" fmla="*/ 373 w 646"/>
                    <a:gd name="T39" fmla="*/ 556 h 559"/>
                    <a:gd name="T40" fmla="*/ 448 w 646"/>
                    <a:gd name="T41" fmla="*/ 536 h 559"/>
                    <a:gd name="T42" fmla="*/ 516 w 646"/>
                    <a:gd name="T43" fmla="*/ 504 h 559"/>
                    <a:gd name="T44" fmla="*/ 573 w 646"/>
                    <a:gd name="T45" fmla="*/ 457 h 559"/>
                    <a:gd name="T46" fmla="*/ 614 w 646"/>
                    <a:gd name="T47" fmla="*/ 400 h 559"/>
                    <a:gd name="T48" fmla="*/ 639 w 646"/>
                    <a:gd name="T49" fmla="*/ 335 h 559"/>
                    <a:gd name="T50" fmla="*/ 617 w 646"/>
                    <a:gd name="T51" fmla="*/ 279 h 559"/>
                    <a:gd name="T52" fmla="*/ 607 w 646"/>
                    <a:gd name="T53" fmla="*/ 343 h 559"/>
                    <a:gd name="T54" fmla="*/ 581 w 646"/>
                    <a:gd name="T55" fmla="*/ 400 h 559"/>
                    <a:gd name="T56" fmla="*/ 541 w 646"/>
                    <a:gd name="T57" fmla="*/ 450 h 559"/>
                    <a:gd name="T58" fmla="*/ 487 w 646"/>
                    <a:gd name="T59" fmla="*/ 490 h 559"/>
                    <a:gd name="T60" fmla="*/ 424 w 646"/>
                    <a:gd name="T61" fmla="*/ 518 h 559"/>
                    <a:gd name="T62" fmla="*/ 352 w 646"/>
                    <a:gd name="T63" fmla="*/ 532 h 559"/>
                    <a:gd name="T64" fmla="*/ 278 w 646"/>
                    <a:gd name="T65" fmla="*/ 530 h 559"/>
                    <a:gd name="T66" fmla="*/ 209 w 646"/>
                    <a:gd name="T67" fmla="*/ 514 h 559"/>
                    <a:gd name="T68" fmla="*/ 147 w 646"/>
                    <a:gd name="T69" fmla="*/ 483 h 559"/>
                    <a:gd name="T70" fmla="*/ 96 w 646"/>
                    <a:gd name="T71" fmla="*/ 441 h 559"/>
                    <a:gd name="T72" fmla="*/ 59 w 646"/>
                    <a:gd name="T73" fmla="*/ 390 h 559"/>
                    <a:gd name="T74" fmla="*/ 35 w 646"/>
                    <a:gd name="T75" fmla="*/ 330 h 559"/>
                    <a:gd name="T76" fmla="*/ 30 w 646"/>
                    <a:gd name="T77" fmla="*/ 266 h 559"/>
                    <a:gd name="T78" fmla="*/ 42 w 646"/>
                    <a:gd name="T79" fmla="*/ 204 h 559"/>
                    <a:gd name="T80" fmla="*/ 72 w 646"/>
                    <a:gd name="T81" fmla="*/ 148 h 559"/>
                    <a:gd name="T82" fmla="*/ 115 w 646"/>
                    <a:gd name="T83" fmla="*/ 99 h 559"/>
                    <a:gd name="T84" fmla="*/ 171 w 646"/>
                    <a:gd name="T85" fmla="*/ 61 h 559"/>
                    <a:gd name="T86" fmla="*/ 235 w 646"/>
                    <a:gd name="T87" fmla="*/ 37 h 559"/>
                    <a:gd name="T88" fmla="*/ 307 w 646"/>
                    <a:gd name="T89" fmla="*/ 26 h 559"/>
                    <a:gd name="T90" fmla="*/ 382 w 646"/>
                    <a:gd name="T91" fmla="*/ 30 h 559"/>
                    <a:gd name="T92" fmla="*/ 451 w 646"/>
                    <a:gd name="T93" fmla="*/ 50 h 559"/>
                    <a:gd name="T94" fmla="*/ 510 w 646"/>
                    <a:gd name="T95" fmla="*/ 83 h 559"/>
                    <a:gd name="T96" fmla="*/ 559 w 646"/>
                    <a:gd name="T97" fmla="*/ 127 h 559"/>
                    <a:gd name="T98" fmla="*/ 593 w 646"/>
                    <a:gd name="T99" fmla="*/ 180 h 559"/>
                    <a:gd name="T100" fmla="*/ 613 w 646"/>
                    <a:gd name="T101" fmla="*/ 24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6" h="559">
                      <a:moveTo>
                        <a:pt x="646" y="279"/>
                      </a:moveTo>
                      <a:lnTo>
                        <a:pt x="645" y="265"/>
                      </a:lnTo>
                      <a:lnTo>
                        <a:pt x="644" y="250"/>
                      </a:lnTo>
                      <a:lnTo>
                        <a:pt x="643" y="237"/>
                      </a:lnTo>
                      <a:lnTo>
                        <a:pt x="639" y="223"/>
                      </a:lnTo>
                      <a:lnTo>
                        <a:pt x="636" y="209"/>
                      </a:lnTo>
                      <a:lnTo>
                        <a:pt x="631" y="196"/>
                      </a:lnTo>
                      <a:lnTo>
                        <a:pt x="626" y="183"/>
                      </a:lnTo>
                      <a:lnTo>
                        <a:pt x="620" y="170"/>
                      </a:lnTo>
                      <a:lnTo>
                        <a:pt x="614" y="158"/>
                      </a:lnTo>
                      <a:lnTo>
                        <a:pt x="607" y="146"/>
                      </a:lnTo>
                      <a:lnTo>
                        <a:pt x="599" y="134"/>
                      </a:lnTo>
                      <a:lnTo>
                        <a:pt x="591" y="123"/>
                      </a:lnTo>
                      <a:lnTo>
                        <a:pt x="582" y="112"/>
                      </a:lnTo>
                      <a:lnTo>
                        <a:pt x="573" y="101"/>
                      </a:lnTo>
                      <a:lnTo>
                        <a:pt x="562" y="91"/>
                      </a:lnTo>
                      <a:lnTo>
                        <a:pt x="551" y="81"/>
                      </a:lnTo>
                      <a:lnTo>
                        <a:pt x="540" y="72"/>
                      </a:lnTo>
                      <a:lnTo>
                        <a:pt x="529" y="64"/>
                      </a:lnTo>
                      <a:lnTo>
                        <a:pt x="516" y="55"/>
                      </a:lnTo>
                      <a:lnTo>
                        <a:pt x="504" y="47"/>
                      </a:lnTo>
                      <a:lnTo>
                        <a:pt x="490" y="40"/>
                      </a:lnTo>
                      <a:lnTo>
                        <a:pt x="477" y="33"/>
                      </a:lnTo>
                      <a:lnTo>
                        <a:pt x="463" y="27"/>
                      </a:lnTo>
                      <a:lnTo>
                        <a:pt x="448" y="21"/>
                      </a:lnTo>
                      <a:lnTo>
                        <a:pt x="434" y="16"/>
                      </a:lnTo>
                      <a:lnTo>
                        <a:pt x="419" y="12"/>
                      </a:lnTo>
                      <a:lnTo>
                        <a:pt x="403" y="8"/>
                      </a:lnTo>
                      <a:lnTo>
                        <a:pt x="388" y="5"/>
                      </a:lnTo>
                      <a:lnTo>
                        <a:pt x="373" y="3"/>
                      </a:lnTo>
                      <a:lnTo>
                        <a:pt x="356" y="1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6" y="0"/>
                      </a:lnTo>
                      <a:lnTo>
                        <a:pt x="290" y="1"/>
                      </a:lnTo>
                      <a:lnTo>
                        <a:pt x="274" y="3"/>
                      </a:lnTo>
                      <a:lnTo>
                        <a:pt x="258" y="5"/>
                      </a:lnTo>
                      <a:lnTo>
                        <a:pt x="242" y="8"/>
                      </a:lnTo>
                      <a:lnTo>
                        <a:pt x="227" y="12"/>
                      </a:lnTo>
                      <a:lnTo>
                        <a:pt x="211" y="16"/>
                      </a:lnTo>
                      <a:lnTo>
                        <a:pt x="197" y="21"/>
                      </a:lnTo>
                      <a:lnTo>
                        <a:pt x="183" y="27"/>
                      </a:lnTo>
                      <a:lnTo>
                        <a:pt x="169" y="33"/>
                      </a:lnTo>
                      <a:lnTo>
                        <a:pt x="156" y="40"/>
                      </a:lnTo>
                      <a:lnTo>
                        <a:pt x="143" y="47"/>
                      </a:lnTo>
                      <a:lnTo>
                        <a:pt x="130" y="55"/>
                      </a:lnTo>
                      <a:lnTo>
                        <a:pt x="118" y="64"/>
                      </a:lnTo>
                      <a:lnTo>
                        <a:pt x="106" y="72"/>
                      </a:lnTo>
                      <a:lnTo>
                        <a:pt x="94" y="81"/>
                      </a:lnTo>
                      <a:lnTo>
                        <a:pt x="83" y="91"/>
                      </a:lnTo>
                      <a:lnTo>
                        <a:pt x="74" y="101"/>
                      </a:lnTo>
                      <a:lnTo>
                        <a:pt x="64" y="112"/>
                      </a:lnTo>
                      <a:lnTo>
                        <a:pt x="55" y="123"/>
                      </a:lnTo>
                      <a:lnTo>
                        <a:pt x="47" y="134"/>
                      </a:lnTo>
                      <a:lnTo>
                        <a:pt x="38" y="146"/>
                      </a:lnTo>
                      <a:lnTo>
                        <a:pt x="31" y="158"/>
                      </a:lnTo>
                      <a:lnTo>
                        <a:pt x="25" y="170"/>
                      </a:lnTo>
                      <a:lnTo>
                        <a:pt x="19" y="183"/>
                      </a:lnTo>
                      <a:lnTo>
                        <a:pt x="15" y="196"/>
                      </a:lnTo>
                      <a:lnTo>
                        <a:pt x="10" y="209"/>
                      </a:lnTo>
                      <a:lnTo>
                        <a:pt x="6" y="223"/>
                      </a:lnTo>
                      <a:lnTo>
                        <a:pt x="4" y="237"/>
                      </a:lnTo>
                      <a:lnTo>
                        <a:pt x="2" y="250"/>
                      </a:lnTo>
                      <a:lnTo>
                        <a:pt x="0" y="265"/>
                      </a:lnTo>
                      <a:lnTo>
                        <a:pt x="0" y="279"/>
                      </a:lnTo>
                      <a:lnTo>
                        <a:pt x="0" y="293"/>
                      </a:lnTo>
                      <a:lnTo>
                        <a:pt x="2" y="308"/>
                      </a:lnTo>
                      <a:lnTo>
                        <a:pt x="4" y="322"/>
                      </a:lnTo>
                      <a:lnTo>
                        <a:pt x="6" y="335"/>
                      </a:lnTo>
                      <a:lnTo>
                        <a:pt x="10" y="349"/>
                      </a:lnTo>
                      <a:lnTo>
                        <a:pt x="15" y="362"/>
                      </a:lnTo>
                      <a:lnTo>
                        <a:pt x="19" y="375"/>
                      </a:lnTo>
                      <a:lnTo>
                        <a:pt x="25" y="388"/>
                      </a:lnTo>
                      <a:lnTo>
                        <a:pt x="31" y="400"/>
                      </a:lnTo>
                      <a:lnTo>
                        <a:pt x="38" y="412"/>
                      </a:lnTo>
                      <a:lnTo>
                        <a:pt x="47" y="425"/>
                      </a:lnTo>
                      <a:lnTo>
                        <a:pt x="55" y="436"/>
                      </a:lnTo>
                      <a:lnTo>
                        <a:pt x="64" y="446"/>
                      </a:lnTo>
                      <a:lnTo>
                        <a:pt x="74" y="457"/>
                      </a:lnTo>
                      <a:lnTo>
                        <a:pt x="83" y="467"/>
                      </a:lnTo>
                      <a:lnTo>
                        <a:pt x="94" y="477"/>
                      </a:lnTo>
                      <a:lnTo>
                        <a:pt x="106" y="486"/>
                      </a:lnTo>
                      <a:lnTo>
                        <a:pt x="118" y="495"/>
                      </a:lnTo>
                      <a:lnTo>
                        <a:pt x="130" y="504"/>
                      </a:lnTo>
                      <a:lnTo>
                        <a:pt x="143" y="511"/>
                      </a:lnTo>
                      <a:lnTo>
                        <a:pt x="156" y="518"/>
                      </a:lnTo>
                      <a:lnTo>
                        <a:pt x="169" y="525"/>
                      </a:lnTo>
                      <a:lnTo>
                        <a:pt x="183" y="531"/>
                      </a:lnTo>
                      <a:lnTo>
                        <a:pt x="197" y="536"/>
                      </a:lnTo>
                      <a:lnTo>
                        <a:pt x="211" y="541"/>
                      </a:lnTo>
                      <a:lnTo>
                        <a:pt x="227" y="547"/>
                      </a:lnTo>
                      <a:lnTo>
                        <a:pt x="242" y="550"/>
                      </a:lnTo>
                      <a:lnTo>
                        <a:pt x="258" y="553"/>
                      </a:lnTo>
                      <a:lnTo>
                        <a:pt x="274" y="556"/>
                      </a:lnTo>
                      <a:lnTo>
                        <a:pt x="290" y="557"/>
                      </a:lnTo>
                      <a:lnTo>
                        <a:pt x="306" y="558"/>
                      </a:lnTo>
                      <a:lnTo>
                        <a:pt x="323" y="559"/>
                      </a:lnTo>
                      <a:lnTo>
                        <a:pt x="339" y="558"/>
                      </a:lnTo>
                      <a:lnTo>
                        <a:pt x="356" y="557"/>
                      </a:lnTo>
                      <a:lnTo>
                        <a:pt x="373" y="556"/>
                      </a:lnTo>
                      <a:lnTo>
                        <a:pt x="388" y="553"/>
                      </a:lnTo>
                      <a:lnTo>
                        <a:pt x="403" y="550"/>
                      </a:lnTo>
                      <a:lnTo>
                        <a:pt x="419" y="547"/>
                      </a:lnTo>
                      <a:lnTo>
                        <a:pt x="434" y="541"/>
                      </a:lnTo>
                      <a:lnTo>
                        <a:pt x="448" y="536"/>
                      </a:lnTo>
                      <a:lnTo>
                        <a:pt x="463" y="531"/>
                      </a:lnTo>
                      <a:lnTo>
                        <a:pt x="477" y="525"/>
                      </a:lnTo>
                      <a:lnTo>
                        <a:pt x="490" y="518"/>
                      </a:lnTo>
                      <a:lnTo>
                        <a:pt x="504" y="511"/>
                      </a:lnTo>
                      <a:lnTo>
                        <a:pt x="516" y="504"/>
                      </a:lnTo>
                      <a:lnTo>
                        <a:pt x="529" y="495"/>
                      </a:lnTo>
                      <a:lnTo>
                        <a:pt x="540" y="486"/>
                      </a:lnTo>
                      <a:lnTo>
                        <a:pt x="551" y="477"/>
                      </a:lnTo>
                      <a:lnTo>
                        <a:pt x="562" y="467"/>
                      </a:lnTo>
                      <a:lnTo>
                        <a:pt x="573" y="457"/>
                      </a:lnTo>
                      <a:lnTo>
                        <a:pt x="582" y="446"/>
                      </a:lnTo>
                      <a:lnTo>
                        <a:pt x="591" y="436"/>
                      </a:lnTo>
                      <a:lnTo>
                        <a:pt x="599" y="425"/>
                      </a:lnTo>
                      <a:lnTo>
                        <a:pt x="607" y="412"/>
                      </a:lnTo>
                      <a:lnTo>
                        <a:pt x="614" y="400"/>
                      </a:lnTo>
                      <a:lnTo>
                        <a:pt x="620" y="388"/>
                      </a:lnTo>
                      <a:lnTo>
                        <a:pt x="626" y="375"/>
                      </a:lnTo>
                      <a:lnTo>
                        <a:pt x="631" y="362"/>
                      </a:lnTo>
                      <a:lnTo>
                        <a:pt x="636" y="349"/>
                      </a:lnTo>
                      <a:lnTo>
                        <a:pt x="639" y="335"/>
                      </a:lnTo>
                      <a:lnTo>
                        <a:pt x="643" y="322"/>
                      </a:lnTo>
                      <a:lnTo>
                        <a:pt x="644" y="308"/>
                      </a:lnTo>
                      <a:lnTo>
                        <a:pt x="645" y="293"/>
                      </a:lnTo>
                      <a:lnTo>
                        <a:pt x="646" y="279"/>
                      </a:lnTo>
                      <a:close/>
                      <a:moveTo>
                        <a:pt x="617" y="279"/>
                      </a:moveTo>
                      <a:lnTo>
                        <a:pt x="617" y="292"/>
                      </a:lnTo>
                      <a:lnTo>
                        <a:pt x="615" y="306"/>
                      </a:lnTo>
                      <a:lnTo>
                        <a:pt x="613" y="318"/>
                      </a:lnTo>
                      <a:lnTo>
                        <a:pt x="611" y="330"/>
                      </a:lnTo>
                      <a:lnTo>
                        <a:pt x="607" y="343"/>
                      </a:lnTo>
                      <a:lnTo>
                        <a:pt x="604" y="355"/>
                      </a:lnTo>
                      <a:lnTo>
                        <a:pt x="599" y="366"/>
                      </a:lnTo>
                      <a:lnTo>
                        <a:pt x="593" y="378"/>
                      </a:lnTo>
                      <a:lnTo>
                        <a:pt x="588" y="390"/>
                      </a:lnTo>
                      <a:lnTo>
                        <a:pt x="581" y="400"/>
                      </a:lnTo>
                      <a:lnTo>
                        <a:pt x="574" y="411"/>
                      </a:lnTo>
                      <a:lnTo>
                        <a:pt x="567" y="421"/>
                      </a:lnTo>
                      <a:lnTo>
                        <a:pt x="559" y="431"/>
                      </a:lnTo>
                      <a:lnTo>
                        <a:pt x="549" y="441"/>
                      </a:lnTo>
                      <a:lnTo>
                        <a:pt x="541" y="450"/>
                      </a:lnTo>
                      <a:lnTo>
                        <a:pt x="530" y="458"/>
                      </a:lnTo>
                      <a:lnTo>
                        <a:pt x="521" y="468"/>
                      </a:lnTo>
                      <a:lnTo>
                        <a:pt x="510" y="475"/>
                      </a:lnTo>
                      <a:lnTo>
                        <a:pt x="498" y="483"/>
                      </a:lnTo>
                      <a:lnTo>
                        <a:pt x="487" y="490"/>
                      </a:lnTo>
                      <a:lnTo>
                        <a:pt x="476" y="496"/>
                      </a:lnTo>
                      <a:lnTo>
                        <a:pt x="463" y="502"/>
                      </a:lnTo>
                      <a:lnTo>
                        <a:pt x="451" y="509"/>
                      </a:lnTo>
                      <a:lnTo>
                        <a:pt x="438" y="514"/>
                      </a:lnTo>
                      <a:lnTo>
                        <a:pt x="424" y="518"/>
                      </a:lnTo>
                      <a:lnTo>
                        <a:pt x="410" y="522"/>
                      </a:lnTo>
                      <a:lnTo>
                        <a:pt x="396" y="525"/>
                      </a:lnTo>
                      <a:lnTo>
                        <a:pt x="382" y="528"/>
                      </a:lnTo>
                      <a:lnTo>
                        <a:pt x="368" y="530"/>
                      </a:lnTo>
                      <a:lnTo>
                        <a:pt x="352" y="532"/>
                      </a:lnTo>
                      <a:lnTo>
                        <a:pt x="338" y="533"/>
                      </a:lnTo>
                      <a:lnTo>
                        <a:pt x="323" y="533"/>
                      </a:lnTo>
                      <a:lnTo>
                        <a:pt x="307" y="533"/>
                      </a:lnTo>
                      <a:lnTo>
                        <a:pt x="293" y="532"/>
                      </a:lnTo>
                      <a:lnTo>
                        <a:pt x="278" y="530"/>
                      </a:lnTo>
                      <a:lnTo>
                        <a:pt x="264" y="528"/>
                      </a:lnTo>
                      <a:lnTo>
                        <a:pt x="249" y="525"/>
                      </a:lnTo>
                      <a:lnTo>
                        <a:pt x="235" y="522"/>
                      </a:lnTo>
                      <a:lnTo>
                        <a:pt x="222" y="518"/>
                      </a:lnTo>
                      <a:lnTo>
                        <a:pt x="209" y="514"/>
                      </a:lnTo>
                      <a:lnTo>
                        <a:pt x="196" y="509"/>
                      </a:lnTo>
                      <a:lnTo>
                        <a:pt x="183" y="502"/>
                      </a:lnTo>
                      <a:lnTo>
                        <a:pt x="171" y="496"/>
                      </a:lnTo>
                      <a:lnTo>
                        <a:pt x="159" y="490"/>
                      </a:lnTo>
                      <a:lnTo>
                        <a:pt x="147" y="483"/>
                      </a:lnTo>
                      <a:lnTo>
                        <a:pt x="136" y="475"/>
                      </a:lnTo>
                      <a:lnTo>
                        <a:pt x="126" y="468"/>
                      </a:lnTo>
                      <a:lnTo>
                        <a:pt x="115" y="458"/>
                      </a:lnTo>
                      <a:lnTo>
                        <a:pt x="106" y="450"/>
                      </a:lnTo>
                      <a:lnTo>
                        <a:pt x="96" y="441"/>
                      </a:lnTo>
                      <a:lnTo>
                        <a:pt x="88" y="431"/>
                      </a:lnTo>
                      <a:lnTo>
                        <a:pt x="80" y="421"/>
                      </a:lnTo>
                      <a:lnTo>
                        <a:pt x="72" y="411"/>
                      </a:lnTo>
                      <a:lnTo>
                        <a:pt x="64" y="400"/>
                      </a:lnTo>
                      <a:lnTo>
                        <a:pt x="59" y="390"/>
                      </a:lnTo>
                      <a:lnTo>
                        <a:pt x="53" y="378"/>
                      </a:lnTo>
                      <a:lnTo>
                        <a:pt x="47" y="366"/>
                      </a:lnTo>
                      <a:lnTo>
                        <a:pt x="42" y="355"/>
                      </a:lnTo>
                      <a:lnTo>
                        <a:pt x="38" y="343"/>
                      </a:lnTo>
                      <a:lnTo>
                        <a:pt x="35" y="330"/>
                      </a:lnTo>
                      <a:lnTo>
                        <a:pt x="32" y="318"/>
                      </a:lnTo>
                      <a:lnTo>
                        <a:pt x="31" y="306"/>
                      </a:lnTo>
                      <a:lnTo>
                        <a:pt x="30" y="292"/>
                      </a:lnTo>
                      <a:lnTo>
                        <a:pt x="29" y="279"/>
                      </a:lnTo>
                      <a:lnTo>
                        <a:pt x="30" y="266"/>
                      </a:lnTo>
                      <a:lnTo>
                        <a:pt x="31" y="253"/>
                      </a:lnTo>
                      <a:lnTo>
                        <a:pt x="32" y="240"/>
                      </a:lnTo>
                      <a:lnTo>
                        <a:pt x="35" y="228"/>
                      </a:lnTo>
                      <a:lnTo>
                        <a:pt x="38" y="215"/>
                      </a:lnTo>
                      <a:lnTo>
                        <a:pt x="42" y="204"/>
                      </a:lnTo>
                      <a:lnTo>
                        <a:pt x="47" y="192"/>
                      </a:lnTo>
                      <a:lnTo>
                        <a:pt x="53" y="180"/>
                      </a:lnTo>
                      <a:lnTo>
                        <a:pt x="59" y="169"/>
                      </a:lnTo>
                      <a:lnTo>
                        <a:pt x="64" y="158"/>
                      </a:lnTo>
                      <a:lnTo>
                        <a:pt x="72" y="148"/>
                      </a:lnTo>
                      <a:lnTo>
                        <a:pt x="80" y="137"/>
                      </a:lnTo>
                      <a:lnTo>
                        <a:pt x="88" y="127"/>
                      </a:lnTo>
                      <a:lnTo>
                        <a:pt x="96" y="118"/>
                      </a:lnTo>
                      <a:lnTo>
                        <a:pt x="106" y="109"/>
                      </a:lnTo>
                      <a:lnTo>
                        <a:pt x="115" y="99"/>
                      </a:lnTo>
                      <a:lnTo>
                        <a:pt x="126" y="91"/>
                      </a:lnTo>
                      <a:lnTo>
                        <a:pt x="136" y="83"/>
                      </a:lnTo>
                      <a:lnTo>
                        <a:pt x="147" y="76"/>
                      </a:lnTo>
                      <a:lnTo>
                        <a:pt x="159" y="69"/>
                      </a:lnTo>
                      <a:lnTo>
                        <a:pt x="171" y="61"/>
                      </a:lnTo>
                      <a:lnTo>
                        <a:pt x="183" y="55"/>
                      </a:lnTo>
                      <a:lnTo>
                        <a:pt x="196" y="50"/>
                      </a:lnTo>
                      <a:lnTo>
                        <a:pt x="209" y="45"/>
                      </a:lnTo>
                      <a:lnTo>
                        <a:pt x="222" y="40"/>
                      </a:lnTo>
                      <a:lnTo>
                        <a:pt x="235" y="37"/>
                      </a:lnTo>
                      <a:lnTo>
                        <a:pt x="249" y="33"/>
                      </a:lnTo>
                      <a:lnTo>
                        <a:pt x="264" y="30"/>
                      </a:lnTo>
                      <a:lnTo>
                        <a:pt x="278" y="28"/>
                      </a:lnTo>
                      <a:lnTo>
                        <a:pt x="293" y="27"/>
                      </a:lnTo>
                      <a:lnTo>
                        <a:pt x="307" y="26"/>
                      </a:lnTo>
                      <a:lnTo>
                        <a:pt x="323" y="25"/>
                      </a:lnTo>
                      <a:lnTo>
                        <a:pt x="338" y="26"/>
                      </a:lnTo>
                      <a:lnTo>
                        <a:pt x="352" y="27"/>
                      </a:lnTo>
                      <a:lnTo>
                        <a:pt x="368" y="28"/>
                      </a:lnTo>
                      <a:lnTo>
                        <a:pt x="382" y="30"/>
                      </a:lnTo>
                      <a:lnTo>
                        <a:pt x="396" y="33"/>
                      </a:lnTo>
                      <a:lnTo>
                        <a:pt x="410" y="37"/>
                      </a:lnTo>
                      <a:lnTo>
                        <a:pt x="424" y="40"/>
                      </a:lnTo>
                      <a:lnTo>
                        <a:pt x="438" y="45"/>
                      </a:lnTo>
                      <a:lnTo>
                        <a:pt x="451" y="50"/>
                      </a:lnTo>
                      <a:lnTo>
                        <a:pt x="463" y="55"/>
                      </a:lnTo>
                      <a:lnTo>
                        <a:pt x="476" y="61"/>
                      </a:lnTo>
                      <a:lnTo>
                        <a:pt x="487" y="69"/>
                      </a:lnTo>
                      <a:lnTo>
                        <a:pt x="498" y="76"/>
                      </a:lnTo>
                      <a:lnTo>
                        <a:pt x="510" y="83"/>
                      </a:lnTo>
                      <a:lnTo>
                        <a:pt x="521" y="91"/>
                      </a:lnTo>
                      <a:lnTo>
                        <a:pt x="530" y="99"/>
                      </a:lnTo>
                      <a:lnTo>
                        <a:pt x="541" y="109"/>
                      </a:lnTo>
                      <a:lnTo>
                        <a:pt x="549" y="118"/>
                      </a:lnTo>
                      <a:lnTo>
                        <a:pt x="559" y="127"/>
                      </a:lnTo>
                      <a:lnTo>
                        <a:pt x="567" y="137"/>
                      </a:lnTo>
                      <a:lnTo>
                        <a:pt x="574" y="148"/>
                      </a:lnTo>
                      <a:lnTo>
                        <a:pt x="581" y="158"/>
                      </a:lnTo>
                      <a:lnTo>
                        <a:pt x="588" y="169"/>
                      </a:lnTo>
                      <a:lnTo>
                        <a:pt x="593" y="180"/>
                      </a:lnTo>
                      <a:lnTo>
                        <a:pt x="599" y="192"/>
                      </a:lnTo>
                      <a:lnTo>
                        <a:pt x="604" y="204"/>
                      </a:lnTo>
                      <a:lnTo>
                        <a:pt x="607" y="215"/>
                      </a:lnTo>
                      <a:lnTo>
                        <a:pt x="611" y="228"/>
                      </a:lnTo>
                      <a:lnTo>
                        <a:pt x="613" y="240"/>
                      </a:lnTo>
                      <a:lnTo>
                        <a:pt x="615" y="253"/>
                      </a:lnTo>
                      <a:lnTo>
                        <a:pt x="617" y="266"/>
                      </a:lnTo>
                      <a:lnTo>
                        <a:pt x="617" y="279"/>
                      </a:lnTo>
                      <a:close/>
                    </a:path>
                  </a:pathLst>
                </a:custGeom>
                <a:solidFill>
                  <a:srgbClr val="6A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6" name="Freeform 8472">
                  <a:extLst>
                    <a:ext uri="{FF2B5EF4-FFF2-40B4-BE49-F238E27FC236}">
                      <a16:creationId xmlns:a16="http://schemas.microsoft.com/office/drawing/2014/main" xmlns="" id="{D59CB9DB-E467-4111-8E60-34D23F9A50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7" y="1556"/>
                  <a:ext cx="102" cy="106"/>
                </a:xfrm>
                <a:custGeom>
                  <a:avLst/>
                  <a:gdLst>
                    <a:gd name="T0" fmla="*/ 610 w 616"/>
                    <a:gd name="T1" fmla="*/ 214 h 534"/>
                    <a:gd name="T2" fmla="*/ 586 w 616"/>
                    <a:gd name="T3" fmla="*/ 151 h 534"/>
                    <a:gd name="T4" fmla="*/ 546 w 616"/>
                    <a:gd name="T5" fmla="*/ 98 h 534"/>
                    <a:gd name="T6" fmla="*/ 493 w 616"/>
                    <a:gd name="T7" fmla="*/ 54 h 534"/>
                    <a:gd name="T8" fmla="*/ 427 w 616"/>
                    <a:gd name="T9" fmla="*/ 21 h 534"/>
                    <a:gd name="T10" fmla="*/ 355 w 616"/>
                    <a:gd name="T11" fmla="*/ 3 h 534"/>
                    <a:gd name="T12" fmla="*/ 277 w 616"/>
                    <a:gd name="T13" fmla="*/ 1 h 534"/>
                    <a:gd name="T14" fmla="*/ 202 w 616"/>
                    <a:gd name="T15" fmla="*/ 17 h 534"/>
                    <a:gd name="T16" fmla="*/ 136 w 616"/>
                    <a:gd name="T17" fmla="*/ 45 h 534"/>
                    <a:gd name="T18" fmla="*/ 80 w 616"/>
                    <a:gd name="T19" fmla="*/ 87 h 534"/>
                    <a:gd name="T20" fmla="*/ 36 w 616"/>
                    <a:gd name="T21" fmla="*/ 140 h 534"/>
                    <a:gd name="T22" fmla="*/ 9 w 616"/>
                    <a:gd name="T23" fmla="*/ 200 h 534"/>
                    <a:gd name="T24" fmla="*/ 0 w 616"/>
                    <a:gd name="T25" fmla="*/ 267 h 534"/>
                    <a:gd name="T26" fmla="*/ 9 w 616"/>
                    <a:gd name="T27" fmla="*/ 334 h 534"/>
                    <a:gd name="T28" fmla="*/ 36 w 616"/>
                    <a:gd name="T29" fmla="*/ 394 h 534"/>
                    <a:gd name="T30" fmla="*/ 80 w 616"/>
                    <a:gd name="T31" fmla="*/ 446 h 534"/>
                    <a:gd name="T32" fmla="*/ 136 w 616"/>
                    <a:gd name="T33" fmla="*/ 488 h 534"/>
                    <a:gd name="T34" fmla="*/ 202 w 616"/>
                    <a:gd name="T35" fmla="*/ 518 h 534"/>
                    <a:gd name="T36" fmla="*/ 277 w 616"/>
                    <a:gd name="T37" fmla="*/ 533 h 534"/>
                    <a:gd name="T38" fmla="*/ 355 w 616"/>
                    <a:gd name="T39" fmla="*/ 530 h 534"/>
                    <a:gd name="T40" fmla="*/ 427 w 616"/>
                    <a:gd name="T41" fmla="*/ 513 h 534"/>
                    <a:gd name="T42" fmla="*/ 493 w 616"/>
                    <a:gd name="T43" fmla="*/ 481 h 534"/>
                    <a:gd name="T44" fmla="*/ 546 w 616"/>
                    <a:gd name="T45" fmla="*/ 437 h 534"/>
                    <a:gd name="T46" fmla="*/ 586 w 616"/>
                    <a:gd name="T47" fmla="*/ 383 h 534"/>
                    <a:gd name="T48" fmla="*/ 610 w 616"/>
                    <a:gd name="T49" fmla="*/ 321 h 534"/>
                    <a:gd name="T50" fmla="*/ 587 w 616"/>
                    <a:gd name="T51" fmla="*/ 267 h 534"/>
                    <a:gd name="T52" fmla="*/ 578 w 616"/>
                    <a:gd name="T53" fmla="*/ 327 h 534"/>
                    <a:gd name="T54" fmla="*/ 553 w 616"/>
                    <a:gd name="T55" fmla="*/ 382 h 534"/>
                    <a:gd name="T56" fmla="*/ 514 w 616"/>
                    <a:gd name="T57" fmla="*/ 429 h 534"/>
                    <a:gd name="T58" fmla="*/ 464 w 616"/>
                    <a:gd name="T59" fmla="*/ 467 h 534"/>
                    <a:gd name="T60" fmla="*/ 404 w 616"/>
                    <a:gd name="T61" fmla="*/ 494 h 534"/>
                    <a:gd name="T62" fmla="*/ 336 w 616"/>
                    <a:gd name="T63" fmla="*/ 507 h 534"/>
                    <a:gd name="T64" fmla="*/ 265 w 616"/>
                    <a:gd name="T65" fmla="*/ 506 h 534"/>
                    <a:gd name="T66" fmla="*/ 199 w 616"/>
                    <a:gd name="T67" fmla="*/ 489 h 534"/>
                    <a:gd name="T68" fmla="*/ 141 w 616"/>
                    <a:gd name="T69" fmla="*/ 461 h 534"/>
                    <a:gd name="T70" fmla="*/ 92 w 616"/>
                    <a:gd name="T71" fmla="*/ 421 h 534"/>
                    <a:gd name="T72" fmla="*/ 57 w 616"/>
                    <a:gd name="T73" fmla="*/ 372 h 534"/>
                    <a:gd name="T74" fmla="*/ 34 w 616"/>
                    <a:gd name="T75" fmla="*/ 316 h 534"/>
                    <a:gd name="T76" fmla="*/ 29 w 616"/>
                    <a:gd name="T77" fmla="*/ 255 h 534"/>
                    <a:gd name="T78" fmla="*/ 41 w 616"/>
                    <a:gd name="T79" fmla="*/ 195 h 534"/>
                    <a:gd name="T80" fmla="*/ 70 w 616"/>
                    <a:gd name="T81" fmla="*/ 142 h 534"/>
                    <a:gd name="T82" fmla="*/ 111 w 616"/>
                    <a:gd name="T83" fmla="*/ 97 h 534"/>
                    <a:gd name="T84" fmla="*/ 163 w 616"/>
                    <a:gd name="T85" fmla="*/ 61 h 534"/>
                    <a:gd name="T86" fmla="*/ 225 w 616"/>
                    <a:gd name="T87" fmla="*/ 36 h 534"/>
                    <a:gd name="T88" fmla="*/ 294 w 616"/>
                    <a:gd name="T89" fmla="*/ 26 h 534"/>
                    <a:gd name="T90" fmla="*/ 365 w 616"/>
                    <a:gd name="T91" fmla="*/ 31 h 534"/>
                    <a:gd name="T92" fmla="*/ 429 w 616"/>
                    <a:gd name="T93" fmla="*/ 49 h 534"/>
                    <a:gd name="T94" fmla="*/ 486 w 616"/>
                    <a:gd name="T95" fmla="*/ 81 h 534"/>
                    <a:gd name="T96" fmla="*/ 532 w 616"/>
                    <a:gd name="T97" fmla="*/ 122 h 534"/>
                    <a:gd name="T98" fmla="*/ 565 w 616"/>
                    <a:gd name="T99" fmla="*/ 174 h 534"/>
                    <a:gd name="T100" fmla="*/ 584 w 616"/>
                    <a:gd name="T101" fmla="*/ 23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16" h="534">
                      <a:moveTo>
                        <a:pt x="616" y="267"/>
                      </a:moveTo>
                      <a:lnTo>
                        <a:pt x="616" y="254"/>
                      </a:lnTo>
                      <a:lnTo>
                        <a:pt x="615" y="240"/>
                      </a:lnTo>
                      <a:lnTo>
                        <a:pt x="612" y="227"/>
                      </a:lnTo>
                      <a:lnTo>
                        <a:pt x="610" y="214"/>
                      </a:lnTo>
                      <a:lnTo>
                        <a:pt x="606" y="200"/>
                      </a:lnTo>
                      <a:lnTo>
                        <a:pt x="603" y="188"/>
                      </a:lnTo>
                      <a:lnTo>
                        <a:pt x="598" y="176"/>
                      </a:lnTo>
                      <a:lnTo>
                        <a:pt x="592" y="163"/>
                      </a:lnTo>
                      <a:lnTo>
                        <a:pt x="586" y="151"/>
                      </a:lnTo>
                      <a:lnTo>
                        <a:pt x="579" y="140"/>
                      </a:lnTo>
                      <a:lnTo>
                        <a:pt x="572" y="128"/>
                      </a:lnTo>
                      <a:lnTo>
                        <a:pt x="564" y="118"/>
                      </a:lnTo>
                      <a:lnTo>
                        <a:pt x="555" y="108"/>
                      </a:lnTo>
                      <a:lnTo>
                        <a:pt x="546" y="98"/>
                      </a:lnTo>
                      <a:lnTo>
                        <a:pt x="536" y="87"/>
                      </a:lnTo>
                      <a:lnTo>
                        <a:pt x="526" y="78"/>
                      </a:lnTo>
                      <a:lnTo>
                        <a:pt x="515" y="70"/>
                      </a:lnTo>
                      <a:lnTo>
                        <a:pt x="504" y="61"/>
                      </a:lnTo>
                      <a:lnTo>
                        <a:pt x="493" y="54"/>
                      </a:lnTo>
                      <a:lnTo>
                        <a:pt x="481" y="45"/>
                      </a:lnTo>
                      <a:lnTo>
                        <a:pt x="468" y="39"/>
                      </a:lnTo>
                      <a:lnTo>
                        <a:pt x="455" y="32"/>
                      </a:lnTo>
                      <a:lnTo>
                        <a:pt x="442" y="27"/>
                      </a:lnTo>
                      <a:lnTo>
                        <a:pt x="427" y="21"/>
                      </a:lnTo>
                      <a:lnTo>
                        <a:pt x="414" y="17"/>
                      </a:lnTo>
                      <a:lnTo>
                        <a:pt x="400" y="13"/>
                      </a:lnTo>
                      <a:lnTo>
                        <a:pt x="385" y="8"/>
                      </a:lnTo>
                      <a:lnTo>
                        <a:pt x="371" y="5"/>
                      </a:lnTo>
                      <a:lnTo>
                        <a:pt x="355" y="3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8" y="0"/>
                      </a:lnTo>
                      <a:lnTo>
                        <a:pt x="292" y="0"/>
                      </a:lnTo>
                      <a:lnTo>
                        <a:pt x="277" y="1"/>
                      </a:lnTo>
                      <a:lnTo>
                        <a:pt x="262" y="3"/>
                      </a:lnTo>
                      <a:lnTo>
                        <a:pt x="246" y="5"/>
                      </a:lnTo>
                      <a:lnTo>
                        <a:pt x="231" y="8"/>
                      </a:lnTo>
                      <a:lnTo>
                        <a:pt x="217" y="13"/>
                      </a:lnTo>
                      <a:lnTo>
                        <a:pt x="202" y="17"/>
                      </a:lnTo>
                      <a:lnTo>
                        <a:pt x="188" y="21"/>
                      </a:lnTo>
                      <a:lnTo>
                        <a:pt x="174" y="27"/>
                      </a:lnTo>
                      <a:lnTo>
                        <a:pt x="161" y="32"/>
                      </a:lnTo>
                      <a:lnTo>
                        <a:pt x="148" y="39"/>
                      </a:lnTo>
                      <a:lnTo>
                        <a:pt x="136" y="45"/>
                      </a:lnTo>
                      <a:lnTo>
                        <a:pt x="123" y="54"/>
                      </a:lnTo>
                      <a:lnTo>
                        <a:pt x="112" y="61"/>
                      </a:lnTo>
                      <a:lnTo>
                        <a:pt x="100" y="70"/>
                      </a:lnTo>
                      <a:lnTo>
                        <a:pt x="90" y="78"/>
                      </a:lnTo>
                      <a:lnTo>
                        <a:pt x="80" y="87"/>
                      </a:lnTo>
                      <a:lnTo>
                        <a:pt x="70" y="98"/>
                      </a:lnTo>
                      <a:lnTo>
                        <a:pt x="61" y="108"/>
                      </a:lnTo>
                      <a:lnTo>
                        <a:pt x="52" y="118"/>
                      </a:lnTo>
                      <a:lnTo>
                        <a:pt x="45" y="128"/>
                      </a:lnTo>
                      <a:lnTo>
                        <a:pt x="36" y="140"/>
                      </a:lnTo>
                      <a:lnTo>
                        <a:pt x="30" y="151"/>
                      </a:lnTo>
                      <a:lnTo>
                        <a:pt x="23" y="163"/>
                      </a:lnTo>
                      <a:lnTo>
                        <a:pt x="19" y="176"/>
                      </a:lnTo>
                      <a:lnTo>
                        <a:pt x="14" y="188"/>
                      </a:lnTo>
                      <a:lnTo>
                        <a:pt x="9" y="200"/>
                      </a:lnTo>
                      <a:lnTo>
                        <a:pt x="6" y="214"/>
                      </a:lnTo>
                      <a:lnTo>
                        <a:pt x="3" y="227"/>
                      </a:lnTo>
                      <a:lnTo>
                        <a:pt x="1" y="240"/>
                      </a:lnTo>
                      <a:lnTo>
                        <a:pt x="0" y="254"/>
                      </a:lnTo>
                      <a:lnTo>
                        <a:pt x="0" y="267"/>
                      </a:lnTo>
                      <a:lnTo>
                        <a:pt x="0" y="281"/>
                      </a:lnTo>
                      <a:lnTo>
                        <a:pt x="1" y="295"/>
                      </a:lnTo>
                      <a:lnTo>
                        <a:pt x="3" y="308"/>
                      </a:lnTo>
                      <a:lnTo>
                        <a:pt x="6" y="321"/>
                      </a:lnTo>
                      <a:lnTo>
                        <a:pt x="9" y="334"/>
                      </a:lnTo>
                      <a:lnTo>
                        <a:pt x="14" y="347"/>
                      </a:lnTo>
                      <a:lnTo>
                        <a:pt x="19" y="359"/>
                      </a:lnTo>
                      <a:lnTo>
                        <a:pt x="23" y="371"/>
                      </a:lnTo>
                      <a:lnTo>
                        <a:pt x="30" y="383"/>
                      </a:lnTo>
                      <a:lnTo>
                        <a:pt x="36" y="394"/>
                      </a:lnTo>
                      <a:lnTo>
                        <a:pt x="45" y="405"/>
                      </a:lnTo>
                      <a:lnTo>
                        <a:pt x="52" y="417"/>
                      </a:lnTo>
                      <a:lnTo>
                        <a:pt x="61" y="427"/>
                      </a:lnTo>
                      <a:lnTo>
                        <a:pt x="70" y="437"/>
                      </a:lnTo>
                      <a:lnTo>
                        <a:pt x="80" y="446"/>
                      </a:lnTo>
                      <a:lnTo>
                        <a:pt x="90" y="456"/>
                      </a:lnTo>
                      <a:lnTo>
                        <a:pt x="100" y="465"/>
                      </a:lnTo>
                      <a:lnTo>
                        <a:pt x="112" y="473"/>
                      </a:lnTo>
                      <a:lnTo>
                        <a:pt x="123" y="481"/>
                      </a:lnTo>
                      <a:lnTo>
                        <a:pt x="136" y="488"/>
                      </a:lnTo>
                      <a:lnTo>
                        <a:pt x="148" y="496"/>
                      </a:lnTo>
                      <a:lnTo>
                        <a:pt x="161" y="502"/>
                      </a:lnTo>
                      <a:lnTo>
                        <a:pt x="174" y="508"/>
                      </a:lnTo>
                      <a:lnTo>
                        <a:pt x="188" y="513"/>
                      </a:lnTo>
                      <a:lnTo>
                        <a:pt x="202" y="518"/>
                      </a:lnTo>
                      <a:lnTo>
                        <a:pt x="217" y="522"/>
                      </a:lnTo>
                      <a:lnTo>
                        <a:pt x="231" y="525"/>
                      </a:lnTo>
                      <a:lnTo>
                        <a:pt x="246" y="528"/>
                      </a:lnTo>
                      <a:lnTo>
                        <a:pt x="262" y="530"/>
                      </a:lnTo>
                      <a:lnTo>
                        <a:pt x="277" y="533"/>
                      </a:lnTo>
                      <a:lnTo>
                        <a:pt x="292" y="534"/>
                      </a:lnTo>
                      <a:lnTo>
                        <a:pt x="308" y="534"/>
                      </a:lnTo>
                      <a:lnTo>
                        <a:pt x="324" y="534"/>
                      </a:lnTo>
                      <a:lnTo>
                        <a:pt x="340" y="533"/>
                      </a:lnTo>
                      <a:lnTo>
                        <a:pt x="355" y="530"/>
                      </a:lnTo>
                      <a:lnTo>
                        <a:pt x="371" y="528"/>
                      </a:lnTo>
                      <a:lnTo>
                        <a:pt x="385" y="525"/>
                      </a:lnTo>
                      <a:lnTo>
                        <a:pt x="400" y="522"/>
                      </a:lnTo>
                      <a:lnTo>
                        <a:pt x="414" y="518"/>
                      </a:lnTo>
                      <a:lnTo>
                        <a:pt x="427" y="513"/>
                      </a:lnTo>
                      <a:lnTo>
                        <a:pt x="442" y="508"/>
                      </a:lnTo>
                      <a:lnTo>
                        <a:pt x="455" y="502"/>
                      </a:lnTo>
                      <a:lnTo>
                        <a:pt x="468" y="496"/>
                      </a:lnTo>
                      <a:lnTo>
                        <a:pt x="481" y="488"/>
                      </a:lnTo>
                      <a:lnTo>
                        <a:pt x="493" y="481"/>
                      </a:lnTo>
                      <a:lnTo>
                        <a:pt x="504" y="473"/>
                      </a:lnTo>
                      <a:lnTo>
                        <a:pt x="515" y="465"/>
                      </a:lnTo>
                      <a:lnTo>
                        <a:pt x="526" y="456"/>
                      </a:lnTo>
                      <a:lnTo>
                        <a:pt x="536" y="446"/>
                      </a:lnTo>
                      <a:lnTo>
                        <a:pt x="546" y="437"/>
                      </a:lnTo>
                      <a:lnTo>
                        <a:pt x="555" y="427"/>
                      </a:lnTo>
                      <a:lnTo>
                        <a:pt x="564" y="417"/>
                      </a:lnTo>
                      <a:lnTo>
                        <a:pt x="572" y="405"/>
                      </a:lnTo>
                      <a:lnTo>
                        <a:pt x="579" y="394"/>
                      </a:lnTo>
                      <a:lnTo>
                        <a:pt x="586" y="383"/>
                      </a:lnTo>
                      <a:lnTo>
                        <a:pt x="592" y="371"/>
                      </a:lnTo>
                      <a:lnTo>
                        <a:pt x="598" y="359"/>
                      </a:lnTo>
                      <a:lnTo>
                        <a:pt x="603" y="347"/>
                      </a:lnTo>
                      <a:lnTo>
                        <a:pt x="606" y="334"/>
                      </a:lnTo>
                      <a:lnTo>
                        <a:pt x="610" y="321"/>
                      </a:lnTo>
                      <a:lnTo>
                        <a:pt x="612" y="308"/>
                      </a:lnTo>
                      <a:lnTo>
                        <a:pt x="615" y="295"/>
                      </a:lnTo>
                      <a:lnTo>
                        <a:pt x="616" y="281"/>
                      </a:lnTo>
                      <a:lnTo>
                        <a:pt x="616" y="267"/>
                      </a:lnTo>
                      <a:close/>
                      <a:moveTo>
                        <a:pt x="587" y="267"/>
                      </a:moveTo>
                      <a:lnTo>
                        <a:pt x="586" y="279"/>
                      </a:lnTo>
                      <a:lnTo>
                        <a:pt x="585" y="292"/>
                      </a:lnTo>
                      <a:lnTo>
                        <a:pt x="584" y="304"/>
                      </a:lnTo>
                      <a:lnTo>
                        <a:pt x="582" y="316"/>
                      </a:lnTo>
                      <a:lnTo>
                        <a:pt x="578" y="327"/>
                      </a:lnTo>
                      <a:lnTo>
                        <a:pt x="574" y="339"/>
                      </a:lnTo>
                      <a:lnTo>
                        <a:pt x="570" y="350"/>
                      </a:lnTo>
                      <a:lnTo>
                        <a:pt x="565" y="361"/>
                      </a:lnTo>
                      <a:lnTo>
                        <a:pt x="559" y="372"/>
                      </a:lnTo>
                      <a:lnTo>
                        <a:pt x="553" y="382"/>
                      </a:lnTo>
                      <a:lnTo>
                        <a:pt x="546" y="392"/>
                      </a:lnTo>
                      <a:lnTo>
                        <a:pt x="539" y="402"/>
                      </a:lnTo>
                      <a:lnTo>
                        <a:pt x="532" y="412"/>
                      </a:lnTo>
                      <a:lnTo>
                        <a:pt x="523" y="421"/>
                      </a:lnTo>
                      <a:lnTo>
                        <a:pt x="514" y="429"/>
                      </a:lnTo>
                      <a:lnTo>
                        <a:pt x="506" y="438"/>
                      </a:lnTo>
                      <a:lnTo>
                        <a:pt x="495" y="445"/>
                      </a:lnTo>
                      <a:lnTo>
                        <a:pt x="486" y="454"/>
                      </a:lnTo>
                      <a:lnTo>
                        <a:pt x="475" y="461"/>
                      </a:lnTo>
                      <a:lnTo>
                        <a:pt x="464" y="467"/>
                      </a:lnTo>
                      <a:lnTo>
                        <a:pt x="452" y="474"/>
                      </a:lnTo>
                      <a:lnTo>
                        <a:pt x="440" y="479"/>
                      </a:lnTo>
                      <a:lnTo>
                        <a:pt x="429" y="484"/>
                      </a:lnTo>
                      <a:lnTo>
                        <a:pt x="417" y="489"/>
                      </a:lnTo>
                      <a:lnTo>
                        <a:pt x="404" y="494"/>
                      </a:lnTo>
                      <a:lnTo>
                        <a:pt x="391" y="498"/>
                      </a:lnTo>
                      <a:lnTo>
                        <a:pt x="378" y="501"/>
                      </a:lnTo>
                      <a:lnTo>
                        <a:pt x="365" y="504"/>
                      </a:lnTo>
                      <a:lnTo>
                        <a:pt x="350" y="506"/>
                      </a:lnTo>
                      <a:lnTo>
                        <a:pt x="336" y="507"/>
                      </a:lnTo>
                      <a:lnTo>
                        <a:pt x="322" y="508"/>
                      </a:lnTo>
                      <a:lnTo>
                        <a:pt x="308" y="509"/>
                      </a:lnTo>
                      <a:lnTo>
                        <a:pt x="294" y="508"/>
                      </a:lnTo>
                      <a:lnTo>
                        <a:pt x="279" y="507"/>
                      </a:lnTo>
                      <a:lnTo>
                        <a:pt x="265" y="506"/>
                      </a:lnTo>
                      <a:lnTo>
                        <a:pt x="252" y="504"/>
                      </a:lnTo>
                      <a:lnTo>
                        <a:pt x="238" y="501"/>
                      </a:lnTo>
                      <a:lnTo>
                        <a:pt x="225" y="498"/>
                      </a:lnTo>
                      <a:lnTo>
                        <a:pt x="212" y="494"/>
                      </a:lnTo>
                      <a:lnTo>
                        <a:pt x="199" y="489"/>
                      </a:lnTo>
                      <a:lnTo>
                        <a:pt x="187" y="484"/>
                      </a:lnTo>
                      <a:lnTo>
                        <a:pt x="175" y="479"/>
                      </a:lnTo>
                      <a:lnTo>
                        <a:pt x="163" y="474"/>
                      </a:lnTo>
                      <a:lnTo>
                        <a:pt x="151" y="467"/>
                      </a:lnTo>
                      <a:lnTo>
                        <a:pt x="141" y="461"/>
                      </a:lnTo>
                      <a:lnTo>
                        <a:pt x="130" y="454"/>
                      </a:lnTo>
                      <a:lnTo>
                        <a:pt x="121" y="445"/>
                      </a:lnTo>
                      <a:lnTo>
                        <a:pt x="111" y="438"/>
                      </a:lnTo>
                      <a:lnTo>
                        <a:pt x="102" y="429"/>
                      </a:lnTo>
                      <a:lnTo>
                        <a:pt x="92" y="421"/>
                      </a:lnTo>
                      <a:lnTo>
                        <a:pt x="84" y="412"/>
                      </a:lnTo>
                      <a:lnTo>
                        <a:pt x="77" y="402"/>
                      </a:lnTo>
                      <a:lnTo>
                        <a:pt x="70" y="392"/>
                      </a:lnTo>
                      <a:lnTo>
                        <a:pt x="62" y="382"/>
                      </a:lnTo>
                      <a:lnTo>
                        <a:pt x="57" y="372"/>
                      </a:lnTo>
                      <a:lnTo>
                        <a:pt x="51" y="361"/>
                      </a:lnTo>
                      <a:lnTo>
                        <a:pt x="46" y="350"/>
                      </a:lnTo>
                      <a:lnTo>
                        <a:pt x="41" y="339"/>
                      </a:lnTo>
                      <a:lnTo>
                        <a:pt x="38" y="327"/>
                      </a:lnTo>
                      <a:lnTo>
                        <a:pt x="34" y="316"/>
                      </a:lnTo>
                      <a:lnTo>
                        <a:pt x="32" y="304"/>
                      </a:lnTo>
                      <a:lnTo>
                        <a:pt x="30" y="292"/>
                      </a:lnTo>
                      <a:lnTo>
                        <a:pt x="29" y="279"/>
                      </a:lnTo>
                      <a:lnTo>
                        <a:pt x="29" y="267"/>
                      </a:lnTo>
                      <a:lnTo>
                        <a:pt x="29" y="255"/>
                      </a:lnTo>
                      <a:lnTo>
                        <a:pt x="30" y="242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8" y="206"/>
                      </a:lnTo>
                      <a:lnTo>
                        <a:pt x="41" y="195"/>
                      </a:lnTo>
                      <a:lnTo>
                        <a:pt x="46" y="184"/>
                      </a:lnTo>
                      <a:lnTo>
                        <a:pt x="51" y="174"/>
                      </a:lnTo>
                      <a:lnTo>
                        <a:pt x="57" y="162"/>
                      </a:lnTo>
                      <a:lnTo>
                        <a:pt x="62" y="152"/>
                      </a:lnTo>
                      <a:lnTo>
                        <a:pt x="70" y="142"/>
                      </a:lnTo>
                      <a:lnTo>
                        <a:pt x="77" y="133"/>
                      </a:lnTo>
                      <a:lnTo>
                        <a:pt x="84" y="122"/>
                      </a:lnTo>
                      <a:lnTo>
                        <a:pt x="92" y="113"/>
                      </a:lnTo>
                      <a:lnTo>
                        <a:pt x="102" y="105"/>
                      </a:lnTo>
                      <a:lnTo>
                        <a:pt x="111" y="97"/>
                      </a:lnTo>
                      <a:lnTo>
                        <a:pt x="121" y="88"/>
                      </a:lnTo>
                      <a:lnTo>
                        <a:pt x="130" y="81"/>
                      </a:lnTo>
                      <a:lnTo>
                        <a:pt x="141" y="74"/>
                      </a:lnTo>
                      <a:lnTo>
                        <a:pt x="151" y="67"/>
                      </a:lnTo>
                      <a:lnTo>
                        <a:pt x="163" y="61"/>
                      </a:lnTo>
                      <a:lnTo>
                        <a:pt x="175" y="55"/>
                      </a:lnTo>
                      <a:lnTo>
                        <a:pt x="187" y="49"/>
                      </a:lnTo>
                      <a:lnTo>
                        <a:pt x="199" y="44"/>
                      </a:lnTo>
                      <a:lnTo>
                        <a:pt x="212" y="40"/>
                      </a:lnTo>
                      <a:lnTo>
                        <a:pt x="225" y="36"/>
                      </a:lnTo>
                      <a:lnTo>
                        <a:pt x="238" y="33"/>
                      </a:lnTo>
                      <a:lnTo>
                        <a:pt x="252" y="31"/>
                      </a:lnTo>
                      <a:lnTo>
                        <a:pt x="265" y="28"/>
                      </a:lnTo>
                      <a:lnTo>
                        <a:pt x="279" y="27"/>
                      </a:lnTo>
                      <a:lnTo>
                        <a:pt x="294" y="26"/>
                      </a:lnTo>
                      <a:lnTo>
                        <a:pt x="308" y="26"/>
                      </a:lnTo>
                      <a:lnTo>
                        <a:pt x="322" y="26"/>
                      </a:lnTo>
                      <a:lnTo>
                        <a:pt x="336" y="27"/>
                      </a:lnTo>
                      <a:lnTo>
                        <a:pt x="350" y="28"/>
                      </a:lnTo>
                      <a:lnTo>
                        <a:pt x="365" y="31"/>
                      </a:lnTo>
                      <a:lnTo>
                        <a:pt x="378" y="33"/>
                      </a:lnTo>
                      <a:lnTo>
                        <a:pt x="391" y="36"/>
                      </a:lnTo>
                      <a:lnTo>
                        <a:pt x="404" y="40"/>
                      </a:lnTo>
                      <a:lnTo>
                        <a:pt x="417" y="44"/>
                      </a:lnTo>
                      <a:lnTo>
                        <a:pt x="429" y="49"/>
                      </a:lnTo>
                      <a:lnTo>
                        <a:pt x="440" y="55"/>
                      </a:lnTo>
                      <a:lnTo>
                        <a:pt x="452" y="61"/>
                      </a:lnTo>
                      <a:lnTo>
                        <a:pt x="464" y="67"/>
                      </a:lnTo>
                      <a:lnTo>
                        <a:pt x="475" y="74"/>
                      </a:lnTo>
                      <a:lnTo>
                        <a:pt x="486" y="81"/>
                      </a:lnTo>
                      <a:lnTo>
                        <a:pt x="495" y="88"/>
                      </a:lnTo>
                      <a:lnTo>
                        <a:pt x="506" y="97"/>
                      </a:lnTo>
                      <a:lnTo>
                        <a:pt x="514" y="105"/>
                      </a:lnTo>
                      <a:lnTo>
                        <a:pt x="523" y="113"/>
                      </a:lnTo>
                      <a:lnTo>
                        <a:pt x="532" y="122"/>
                      </a:lnTo>
                      <a:lnTo>
                        <a:pt x="539" y="133"/>
                      </a:lnTo>
                      <a:lnTo>
                        <a:pt x="546" y="142"/>
                      </a:lnTo>
                      <a:lnTo>
                        <a:pt x="553" y="152"/>
                      </a:lnTo>
                      <a:lnTo>
                        <a:pt x="559" y="162"/>
                      </a:lnTo>
                      <a:lnTo>
                        <a:pt x="565" y="174"/>
                      </a:lnTo>
                      <a:lnTo>
                        <a:pt x="570" y="184"/>
                      </a:lnTo>
                      <a:lnTo>
                        <a:pt x="574" y="195"/>
                      </a:lnTo>
                      <a:lnTo>
                        <a:pt x="578" y="206"/>
                      </a:lnTo>
                      <a:lnTo>
                        <a:pt x="582" y="219"/>
                      </a:lnTo>
                      <a:lnTo>
                        <a:pt x="584" y="230"/>
                      </a:lnTo>
                      <a:lnTo>
                        <a:pt x="585" y="242"/>
                      </a:lnTo>
                      <a:lnTo>
                        <a:pt x="586" y="255"/>
                      </a:lnTo>
                      <a:lnTo>
                        <a:pt x="587" y="267"/>
                      </a:lnTo>
                      <a:close/>
                    </a:path>
                  </a:pathLst>
                </a:custGeom>
                <a:solidFill>
                  <a:srgbClr val="71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7" name="Freeform 8473">
                  <a:extLst>
                    <a:ext uri="{FF2B5EF4-FFF2-40B4-BE49-F238E27FC236}">
                      <a16:creationId xmlns:a16="http://schemas.microsoft.com/office/drawing/2014/main" xmlns="" id="{EE30BE5C-CAE3-4843-845D-D1A1540DE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9" y="1558"/>
                  <a:ext cx="98" cy="102"/>
                </a:xfrm>
                <a:custGeom>
                  <a:avLst/>
                  <a:gdLst>
                    <a:gd name="T0" fmla="*/ 582 w 588"/>
                    <a:gd name="T1" fmla="*/ 203 h 508"/>
                    <a:gd name="T2" fmla="*/ 559 w 588"/>
                    <a:gd name="T3" fmla="*/ 144 h 508"/>
                    <a:gd name="T4" fmla="*/ 520 w 588"/>
                    <a:gd name="T5" fmla="*/ 93 h 508"/>
                    <a:gd name="T6" fmla="*/ 469 w 588"/>
                    <a:gd name="T7" fmla="*/ 51 h 508"/>
                    <a:gd name="T8" fmla="*/ 409 w 588"/>
                    <a:gd name="T9" fmla="*/ 20 h 508"/>
                    <a:gd name="T10" fmla="*/ 339 w 588"/>
                    <a:gd name="T11" fmla="*/ 3 h 508"/>
                    <a:gd name="T12" fmla="*/ 264 w 588"/>
                    <a:gd name="T13" fmla="*/ 2 h 508"/>
                    <a:gd name="T14" fmla="*/ 193 w 588"/>
                    <a:gd name="T15" fmla="*/ 15 h 508"/>
                    <a:gd name="T16" fmla="*/ 130 w 588"/>
                    <a:gd name="T17" fmla="*/ 44 h 508"/>
                    <a:gd name="T18" fmla="*/ 77 w 588"/>
                    <a:gd name="T19" fmla="*/ 84 h 508"/>
                    <a:gd name="T20" fmla="*/ 35 w 588"/>
                    <a:gd name="T21" fmla="*/ 133 h 508"/>
                    <a:gd name="T22" fmla="*/ 9 w 588"/>
                    <a:gd name="T23" fmla="*/ 190 h 508"/>
                    <a:gd name="T24" fmla="*/ 0 w 588"/>
                    <a:gd name="T25" fmla="*/ 254 h 508"/>
                    <a:gd name="T26" fmla="*/ 9 w 588"/>
                    <a:gd name="T27" fmla="*/ 318 h 508"/>
                    <a:gd name="T28" fmla="*/ 35 w 588"/>
                    <a:gd name="T29" fmla="*/ 375 h 508"/>
                    <a:gd name="T30" fmla="*/ 77 w 588"/>
                    <a:gd name="T31" fmla="*/ 425 h 508"/>
                    <a:gd name="T32" fmla="*/ 130 w 588"/>
                    <a:gd name="T33" fmla="*/ 465 h 508"/>
                    <a:gd name="T34" fmla="*/ 193 w 588"/>
                    <a:gd name="T35" fmla="*/ 493 h 508"/>
                    <a:gd name="T36" fmla="*/ 264 w 588"/>
                    <a:gd name="T37" fmla="*/ 507 h 508"/>
                    <a:gd name="T38" fmla="*/ 339 w 588"/>
                    <a:gd name="T39" fmla="*/ 505 h 508"/>
                    <a:gd name="T40" fmla="*/ 409 w 588"/>
                    <a:gd name="T41" fmla="*/ 489 h 508"/>
                    <a:gd name="T42" fmla="*/ 469 w 588"/>
                    <a:gd name="T43" fmla="*/ 458 h 508"/>
                    <a:gd name="T44" fmla="*/ 520 w 588"/>
                    <a:gd name="T45" fmla="*/ 416 h 508"/>
                    <a:gd name="T46" fmla="*/ 559 w 588"/>
                    <a:gd name="T47" fmla="*/ 365 h 508"/>
                    <a:gd name="T48" fmla="*/ 582 w 588"/>
                    <a:gd name="T49" fmla="*/ 305 h 508"/>
                    <a:gd name="T50" fmla="*/ 558 w 588"/>
                    <a:gd name="T51" fmla="*/ 254 h 508"/>
                    <a:gd name="T52" fmla="*/ 550 w 588"/>
                    <a:gd name="T53" fmla="*/ 311 h 508"/>
                    <a:gd name="T54" fmla="*/ 526 w 588"/>
                    <a:gd name="T55" fmla="*/ 363 h 508"/>
                    <a:gd name="T56" fmla="*/ 489 w 588"/>
                    <a:gd name="T57" fmla="*/ 408 h 508"/>
                    <a:gd name="T58" fmla="*/ 442 w 588"/>
                    <a:gd name="T59" fmla="*/ 444 h 508"/>
                    <a:gd name="T60" fmla="*/ 385 w 588"/>
                    <a:gd name="T61" fmla="*/ 469 h 508"/>
                    <a:gd name="T62" fmla="*/ 321 w 588"/>
                    <a:gd name="T63" fmla="*/ 482 h 508"/>
                    <a:gd name="T64" fmla="*/ 253 w 588"/>
                    <a:gd name="T65" fmla="*/ 481 h 508"/>
                    <a:gd name="T66" fmla="*/ 191 w 588"/>
                    <a:gd name="T67" fmla="*/ 465 h 508"/>
                    <a:gd name="T68" fmla="*/ 136 w 588"/>
                    <a:gd name="T69" fmla="*/ 437 h 508"/>
                    <a:gd name="T70" fmla="*/ 90 w 588"/>
                    <a:gd name="T71" fmla="*/ 400 h 508"/>
                    <a:gd name="T72" fmla="*/ 56 w 588"/>
                    <a:gd name="T73" fmla="*/ 353 h 508"/>
                    <a:gd name="T74" fmla="*/ 35 w 588"/>
                    <a:gd name="T75" fmla="*/ 300 h 508"/>
                    <a:gd name="T76" fmla="*/ 30 w 588"/>
                    <a:gd name="T77" fmla="*/ 243 h 508"/>
                    <a:gd name="T78" fmla="*/ 41 w 588"/>
                    <a:gd name="T79" fmla="*/ 186 h 508"/>
                    <a:gd name="T80" fmla="*/ 67 w 588"/>
                    <a:gd name="T81" fmla="*/ 136 h 508"/>
                    <a:gd name="T82" fmla="*/ 107 w 588"/>
                    <a:gd name="T83" fmla="*/ 92 h 508"/>
                    <a:gd name="T84" fmla="*/ 156 w 588"/>
                    <a:gd name="T85" fmla="*/ 58 h 508"/>
                    <a:gd name="T86" fmla="*/ 216 w 588"/>
                    <a:gd name="T87" fmla="*/ 35 h 508"/>
                    <a:gd name="T88" fmla="*/ 281 w 588"/>
                    <a:gd name="T89" fmla="*/ 25 h 508"/>
                    <a:gd name="T90" fmla="*/ 347 w 588"/>
                    <a:gd name="T91" fmla="*/ 30 h 508"/>
                    <a:gd name="T92" fmla="*/ 409 w 588"/>
                    <a:gd name="T93" fmla="*/ 48 h 508"/>
                    <a:gd name="T94" fmla="*/ 462 w 588"/>
                    <a:gd name="T95" fmla="*/ 78 h 508"/>
                    <a:gd name="T96" fmla="*/ 506 w 588"/>
                    <a:gd name="T97" fmla="*/ 118 h 508"/>
                    <a:gd name="T98" fmla="*/ 538 w 588"/>
                    <a:gd name="T99" fmla="*/ 165 h 508"/>
                    <a:gd name="T100" fmla="*/ 556 w 588"/>
                    <a:gd name="T101" fmla="*/ 21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8" h="508">
                      <a:moveTo>
                        <a:pt x="588" y="254"/>
                      </a:moveTo>
                      <a:lnTo>
                        <a:pt x="588" y="241"/>
                      </a:lnTo>
                      <a:lnTo>
                        <a:pt x="586" y="228"/>
                      </a:lnTo>
                      <a:lnTo>
                        <a:pt x="584" y="215"/>
                      </a:lnTo>
                      <a:lnTo>
                        <a:pt x="582" y="203"/>
                      </a:lnTo>
                      <a:lnTo>
                        <a:pt x="578" y="190"/>
                      </a:lnTo>
                      <a:lnTo>
                        <a:pt x="575" y="179"/>
                      </a:lnTo>
                      <a:lnTo>
                        <a:pt x="570" y="167"/>
                      </a:lnTo>
                      <a:lnTo>
                        <a:pt x="564" y="155"/>
                      </a:lnTo>
                      <a:lnTo>
                        <a:pt x="559" y="144"/>
                      </a:lnTo>
                      <a:lnTo>
                        <a:pt x="552" y="133"/>
                      </a:lnTo>
                      <a:lnTo>
                        <a:pt x="545" y="123"/>
                      </a:lnTo>
                      <a:lnTo>
                        <a:pt x="538" y="112"/>
                      </a:lnTo>
                      <a:lnTo>
                        <a:pt x="530" y="102"/>
                      </a:lnTo>
                      <a:lnTo>
                        <a:pt x="520" y="93"/>
                      </a:lnTo>
                      <a:lnTo>
                        <a:pt x="512" y="84"/>
                      </a:lnTo>
                      <a:lnTo>
                        <a:pt x="501" y="74"/>
                      </a:lnTo>
                      <a:lnTo>
                        <a:pt x="492" y="66"/>
                      </a:lnTo>
                      <a:lnTo>
                        <a:pt x="481" y="58"/>
                      </a:lnTo>
                      <a:lnTo>
                        <a:pt x="469" y="51"/>
                      </a:lnTo>
                      <a:lnTo>
                        <a:pt x="458" y="44"/>
                      </a:lnTo>
                      <a:lnTo>
                        <a:pt x="447" y="36"/>
                      </a:lnTo>
                      <a:lnTo>
                        <a:pt x="434" y="30"/>
                      </a:lnTo>
                      <a:lnTo>
                        <a:pt x="422" y="25"/>
                      </a:lnTo>
                      <a:lnTo>
                        <a:pt x="409" y="20"/>
                      </a:lnTo>
                      <a:lnTo>
                        <a:pt x="395" y="15"/>
                      </a:lnTo>
                      <a:lnTo>
                        <a:pt x="381" y="12"/>
                      </a:lnTo>
                      <a:lnTo>
                        <a:pt x="367" y="8"/>
                      </a:lnTo>
                      <a:lnTo>
                        <a:pt x="353" y="5"/>
                      </a:lnTo>
                      <a:lnTo>
                        <a:pt x="339" y="3"/>
                      </a:lnTo>
                      <a:lnTo>
                        <a:pt x="323" y="2"/>
                      </a:lnTo>
                      <a:lnTo>
                        <a:pt x="309" y="1"/>
                      </a:lnTo>
                      <a:lnTo>
                        <a:pt x="294" y="0"/>
                      </a:lnTo>
                      <a:lnTo>
                        <a:pt x="278" y="1"/>
                      </a:lnTo>
                      <a:lnTo>
                        <a:pt x="264" y="2"/>
                      </a:lnTo>
                      <a:lnTo>
                        <a:pt x="249" y="3"/>
                      </a:lnTo>
                      <a:lnTo>
                        <a:pt x="235" y="5"/>
                      </a:lnTo>
                      <a:lnTo>
                        <a:pt x="220" y="8"/>
                      </a:lnTo>
                      <a:lnTo>
                        <a:pt x="206" y="12"/>
                      </a:lnTo>
                      <a:lnTo>
                        <a:pt x="193" y="15"/>
                      </a:lnTo>
                      <a:lnTo>
                        <a:pt x="180" y="20"/>
                      </a:lnTo>
                      <a:lnTo>
                        <a:pt x="167" y="25"/>
                      </a:lnTo>
                      <a:lnTo>
                        <a:pt x="154" y="30"/>
                      </a:lnTo>
                      <a:lnTo>
                        <a:pt x="142" y="36"/>
                      </a:lnTo>
                      <a:lnTo>
                        <a:pt x="130" y="44"/>
                      </a:lnTo>
                      <a:lnTo>
                        <a:pt x="118" y="51"/>
                      </a:lnTo>
                      <a:lnTo>
                        <a:pt x="107" y="58"/>
                      </a:lnTo>
                      <a:lnTo>
                        <a:pt x="96" y="66"/>
                      </a:lnTo>
                      <a:lnTo>
                        <a:pt x="86" y="74"/>
                      </a:lnTo>
                      <a:lnTo>
                        <a:pt x="77" y="84"/>
                      </a:lnTo>
                      <a:lnTo>
                        <a:pt x="67" y="93"/>
                      </a:lnTo>
                      <a:lnTo>
                        <a:pt x="59" y="102"/>
                      </a:lnTo>
                      <a:lnTo>
                        <a:pt x="51" y="112"/>
                      </a:lnTo>
                      <a:lnTo>
                        <a:pt x="43" y="123"/>
                      </a:lnTo>
                      <a:lnTo>
                        <a:pt x="35" y="133"/>
                      </a:lnTo>
                      <a:lnTo>
                        <a:pt x="30" y="144"/>
                      </a:lnTo>
                      <a:lnTo>
                        <a:pt x="24" y="155"/>
                      </a:lnTo>
                      <a:lnTo>
                        <a:pt x="18" y="167"/>
                      </a:lnTo>
                      <a:lnTo>
                        <a:pt x="13" y="179"/>
                      </a:lnTo>
                      <a:lnTo>
                        <a:pt x="9" y="190"/>
                      </a:lnTo>
                      <a:lnTo>
                        <a:pt x="6" y="203"/>
                      </a:lnTo>
                      <a:lnTo>
                        <a:pt x="3" y="215"/>
                      </a:lnTo>
                      <a:lnTo>
                        <a:pt x="2" y="228"/>
                      </a:lnTo>
                      <a:lnTo>
                        <a:pt x="1" y="241"/>
                      </a:lnTo>
                      <a:lnTo>
                        <a:pt x="0" y="254"/>
                      </a:lnTo>
                      <a:lnTo>
                        <a:pt x="1" y="267"/>
                      </a:lnTo>
                      <a:lnTo>
                        <a:pt x="2" y="281"/>
                      </a:lnTo>
                      <a:lnTo>
                        <a:pt x="3" y="293"/>
                      </a:lnTo>
                      <a:lnTo>
                        <a:pt x="6" y="305"/>
                      </a:lnTo>
                      <a:lnTo>
                        <a:pt x="9" y="318"/>
                      </a:lnTo>
                      <a:lnTo>
                        <a:pt x="13" y="330"/>
                      </a:lnTo>
                      <a:lnTo>
                        <a:pt x="18" y="341"/>
                      </a:lnTo>
                      <a:lnTo>
                        <a:pt x="24" y="353"/>
                      </a:lnTo>
                      <a:lnTo>
                        <a:pt x="30" y="365"/>
                      </a:lnTo>
                      <a:lnTo>
                        <a:pt x="35" y="375"/>
                      </a:lnTo>
                      <a:lnTo>
                        <a:pt x="43" y="386"/>
                      </a:lnTo>
                      <a:lnTo>
                        <a:pt x="51" y="396"/>
                      </a:lnTo>
                      <a:lnTo>
                        <a:pt x="59" y="406"/>
                      </a:lnTo>
                      <a:lnTo>
                        <a:pt x="67" y="416"/>
                      </a:lnTo>
                      <a:lnTo>
                        <a:pt x="77" y="425"/>
                      </a:lnTo>
                      <a:lnTo>
                        <a:pt x="86" y="433"/>
                      </a:lnTo>
                      <a:lnTo>
                        <a:pt x="96" y="443"/>
                      </a:lnTo>
                      <a:lnTo>
                        <a:pt x="107" y="450"/>
                      </a:lnTo>
                      <a:lnTo>
                        <a:pt x="118" y="458"/>
                      </a:lnTo>
                      <a:lnTo>
                        <a:pt x="130" y="465"/>
                      </a:lnTo>
                      <a:lnTo>
                        <a:pt x="142" y="471"/>
                      </a:lnTo>
                      <a:lnTo>
                        <a:pt x="154" y="477"/>
                      </a:lnTo>
                      <a:lnTo>
                        <a:pt x="167" y="484"/>
                      </a:lnTo>
                      <a:lnTo>
                        <a:pt x="180" y="489"/>
                      </a:lnTo>
                      <a:lnTo>
                        <a:pt x="193" y="493"/>
                      </a:lnTo>
                      <a:lnTo>
                        <a:pt x="206" y="497"/>
                      </a:lnTo>
                      <a:lnTo>
                        <a:pt x="220" y="500"/>
                      </a:lnTo>
                      <a:lnTo>
                        <a:pt x="235" y="503"/>
                      </a:lnTo>
                      <a:lnTo>
                        <a:pt x="249" y="505"/>
                      </a:lnTo>
                      <a:lnTo>
                        <a:pt x="264" y="507"/>
                      </a:lnTo>
                      <a:lnTo>
                        <a:pt x="278" y="508"/>
                      </a:lnTo>
                      <a:lnTo>
                        <a:pt x="294" y="508"/>
                      </a:lnTo>
                      <a:lnTo>
                        <a:pt x="309" y="508"/>
                      </a:lnTo>
                      <a:lnTo>
                        <a:pt x="323" y="507"/>
                      </a:lnTo>
                      <a:lnTo>
                        <a:pt x="339" y="505"/>
                      </a:lnTo>
                      <a:lnTo>
                        <a:pt x="353" y="503"/>
                      </a:lnTo>
                      <a:lnTo>
                        <a:pt x="367" y="500"/>
                      </a:lnTo>
                      <a:lnTo>
                        <a:pt x="381" y="497"/>
                      </a:lnTo>
                      <a:lnTo>
                        <a:pt x="395" y="493"/>
                      </a:lnTo>
                      <a:lnTo>
                        <a:pt x="409" y="489"/>
                      </a:lnTo>
                      <a:lnTo>
                        <a:pt x="422" y="484"/>
                      </a:lnTo>
                      <a:lnTo>
                        <a:pt x="434" y="477"/>
                      </a:lnTo>
                      <a:lnTo>
                        <a:pt x="447" y="471"/>
                      </a:lnTo>
                      <a:lnTo>
                        <a:pt x="458" y="465"/>
                      </a:lnTo>
                      <a:lnTo>
                        <a:pt x="469" y="458"/>
                      </a:lnTo>
                      <a:lnTo>
                        <a:pt x="481" y="450"/>
                      </a:lnTo>
                      <a:lnTo>
                        <a:pt x="492" y="443"/>
                      </a:lnTo>
                      <a:lnTo>
                        <a:pt x="501" y="433"/>
                      </a:lnTo>
                      <a:lnTo>
                        <a:pt x="512" y="425"/>
                      </a:lnTo>
                      <a:lnTo>
                        <a:pt x="520" y="416"/>
                      </a:lnTo>
                      <a:lnTo>
                        <a:pt x="530" y="406"/>
                      </a:lnTo>
                      <a:lnTo>
                        <a:pt x="538" y="396"/>
                      </a:lnTo>
                      <a:lnTo>
                        <a:pt x="545" y="386"/>
                      </a:lnTo>
                      <a:lnTo>
                        <a:pt x="552" y="375"/>
                      </a:lnTo>
                      <a:lnTo>
                        <a:pt x="559" y="365"/>
                      </a:lnTo>
                      <a:lnTo>
                        <a:pt x="564" y="353"/>
                      </a:lnTo>
                      <a:lnTo>
                        <a:pt x="570" y="341"/>
                      </a:lnTo>
                      <a:lnTo>
                        <a:pt x="575" y="330"/>
                      </a:lnTo>
                      <a:lnTo>
                        <a:pt x="578" y="318"/>
                      </a:lnTo>
                      <a:lnTo>
                        <a:pt x="582" y="305"/>
                      </a:lnTo>
                      <a:lnTo>
                        <a:pt x="584" y="293"/>
                      </a:lnTo>
                      <a:lnTo>
                        <a:pt x="586" y="281"/>
                      </a:lnTo>
                      <a:lnTo>
                        <a:pt x="588" y="267"/>
                      </a:lnTo>
                      <a:lnTo>
                        <a:pt x="588" y="254"/>
                      </a:lnTo>
                      <a:close/>
                      <a:moveTo>
                        <a:pt x="558" y="254"/>
                      </a:moveTo>
                      <a:lnTo>
                        <a:pt x="558" y="266"/>
                      </a:lnTo>
                      <a:lnTo>
                        <a:pt x="557" y="278"/>
                      </a:lnTo>
                      <a:lnTo>
                        <a:pt x="556" y="289"/>
                      </a:lnTo>
                      <a:lnTo>
                        <a:pt x="553" y="300"/>
                      </a:lnTo>
                      <a:lnTo>
                        <a:pt x="550" y="311"/>
                      </a:lnTo>
                      <a:lnTo>
                        <a:pt x="546" y="323"/>
                      </a:lnTo>
                      <a:lnTo>
                        <a:pt x="543" y="333"/>
                      </a:lnTo>
                      <a:lnTo>
                        <a:pt x="538" y="343"/>
                      </a:lnTo>
                      <a:lnTo>
                        <a:pt x="532" y="353"/>
                      </a:lnTo>
                      <a:lnTo>
                        <a:pt x="526" y="363"/>
                      </a:lnTo>
                      <a:lnTo>
                        <a:pt x="520" y="373"/>
                      </a:lnTo>
                      <a:lnTo>
                        <a:pt x="513" y="382"/>
                      </a:lnTo>
                      <a:lnTo>
                        <a:pt x="506" y="391"/>
                      </a:lnTo>
                      <a:lnTo>
                        <a:pt x="498" y="400"/>
                      </a:lnTo>
                      <a:lnTo>
                        <a:pt x="489" y="408"/>
                      </a:lnTo>
                      <a:lnTo>
                        <a:pt x="481" y="416"/>
                      </a:lnTo>
                      <a:lnTo>
                        <a:pt x="472" y="423"/>
                      </a:lnTo>
                      <a:lnTo>
                        <a:pt x="462" y="430"/>
                      </a:lnTo>
                      <a:lnTo>
                        <a:pt x="453" y="437"/>
                      </a:lnTo>
                      <a:lnTo>
                        <a:pt x="442" y="444"/>
                      </a:lnTo>
                      <a:lnTo>
                        <a:pt x="431" y="450"/>
                      </a:lnTo>
                      <a:lnTo>
                        <a:pt x="419" y="455"/>
                      </a:lnTo>
                      <a:lnTo>
                        <a:pt x="409" y="460"/>
                      </a:lnTo>
                      <a:lnTo>
                        <a:pt x="397" y="465"/>
                      </a:lnTo>
                      <a:lnTo>
                        <a:pt x="385" y="469"/>
                      </a:lnTo>
                      <a:lnTo>
                        <a:pt x="372" y="472"/>
                      </a:lnTo>
                      <a:lnTo>
                        <a:pt x="360" y="475"/>
                      </a:lnTo>
                      <a:lnTo>
                        <a:pt x="347" y="479"/>
                      </a:lnTo>
                      <a:lnTo>
                        <a:pt x="334" y="481"/>
                      </a:lnTo>
                      <a:lnTo>
                        <a:pt x="321" y="482"/>
                      </a:lnTo>
                      <a:lnTo>
                        <a:pt x="308" y="483"/>
                      </a:lnTo>
                      <a:lnTo>
                        <a:pt x="294" y="483"/>
                      </a:lnTo>
                      <a:lnTo>
                        <a:pt x="281" y="483"/>
                      </a:lnTo>
                      <a:lnTo>
                        <a:pt x="267" y="482"/>
                      </a:lnTo>
                      <a:lnTo>
                        <a:pt x="253" y="481"/>
                      </a:lnTo>
                      <a:lnTo>
                        <a:pt x="240" y="479"/>
                      </a:lnTo>
                      <a:lnTo>
                        <a:pt x="227" y="475"/>
                      </a:lnTo>
                      <a:lnTo>
                        <a:pt x="216" y="472"/>
                      </a:lnTo>
                      <a:lnTo>
                        <a:pt x="203" y="469"/>
                      </a:lnTo>
                      <a:lnTo>
                        <a:pt x="191" y="465"/>
                      </a:lnTo>
                      <a:lnTo>
                        <a:pt x="179" y="460"/>
                      </a:lnTo>
                      <a:lnTo>
                        <a:pt x="168" y="455"/>
                      </a:lnTo>
                      <a:lnTo>
                        <a:pt x="156" y="450"/>
                      </a:lnTo>
                      <a:lnTo>
                        <a:pt x="146" y="444"/>
                      </a:lnTo>
                      <a:lnTo>
                        <a:pt x="136" y="437"/>
                      </a:lnTo>
                      <a:lnTo>
                        <a:pt x="126" y="430"/>
                      </a:lnTo>
                      <a:lnTo>
                        <a:pt x="116" y="423"/>
                      </a:lnTo>
                      <a:lnTo>
                        <a:pt x="107" y="416"/>
                      </a:lnTo>
                      <a:lnTo>
                        <a:pt x="98" y="408"/>
                      </a:lnTo>
                      <a:lnTo>
                        <a:pt x="90" y="400"/>
                      </a:lnTo>
                      <a:lnTo>
                        <a:pt x="82" y="391"/>
                      </a:lnTo>
                      <a:lnTo>
                        <a:pt x="75" y="382"/>
                      </a:lnTo>
                      <a:lnTo>
                        <a:pt x="67" y="373"/>
                      </a:lnTo>
                      <a:lnTo>
                        <a:pt x="62" y="363"/>
                      </a:lnTo>
                      <a:lnTo>
                        <a:pt x="56" y="353"/>
                      </a:lnTo>
                      <a:lnTo>
                        <a:pt x="51" y="343"/>
                      </a:lnTo>
                      <a:lnTo>
                        <a:pt x="46" y="333"/>
                      </a:lnTo>
                      <a:lnTo>
                        <a:pt x="41" y="323"/>
                      </a:lnTo>
                      <a:lnTo>
                        <a:pt x="38" y="311"/>
                      </a:lnTo>
                      <a:lnTo>
                        <a:pt x="35" y="300"/>
                      </a:lnTo>
                      <a:lnTo>
                        <a:pt x="33" y="289"/>
                      </a:lnTo>
                      <a:lnTo>
                        <a:pt x="31" y="278"/>
                      </a:lnTo>
                      <a:lnTo>
                        <a:pt x="30" y="266"/>
                      </a:lnTo>
                      <a:lnTo>
                        <a:pt x="30" y="254"/>
                      </a:lnTo>
                      <a:lnTo>
                        <a:pt x="30" y="243"/>
                      </a:lnTo>
                      <a:lnTo>
                        <a:pt x="31" y="230"/>
                      </a:lnTo>
                      <a:lnTo>
                        <a:pt x="33" y="219"/>
                      </a:lnTo>
                      <a:lnTo>
                        <a:pt x="35" y="208"/>
                      </a:lnTo>
                      <a:lnTo>
                        <a:pt x="38" y="196"/>
                      </a:lnTo>
                      <a:lnTo>
                        <a:pt x="41" y="186"/>
                      </a:lnTo>
                      <a:lnTo>
                        <a:pt x="46" y="176"/>
                      </a:lnTo>
                      <a:lnTo>
                        <a:pt x="51" y="165"/>
                      </a:lnTo>
                      <a:lnTo>
                        <a:pt x="56" y="154"/>
                      </a:lnTo>
                      <a:lnTo>
                        <a:pt x="62" y="145"/>
                      </a:lnTo>
                      <a:lnTo>
                        <a:pt x="67" y="136"/>
                      </a:lnTo>
                      <a:lnTo>
                        <a:pt x="75" y="126"/>
                      </a:lnTo>
                      <a:lnTo>
                        <a:pt x="82" y="118"/>
                      </a:lnTo>
                      <a:lnTo>
                        <a:pt x="90" y="108"/>
                      </a:lnTo>
                      <a:lnTo>
                        <a:pt x="98" y="100"/>
                      </a:lnTo>
                      <a:lnTo>
                        <a:pt x="107" y="92"/>
                      </a:lnTo>
                      <a:lnTo>
                        <a:pt x="116" y="85"/>
                      </a:lnTo>
                      <a:lnTo>
                        <a:pt x="126" y="78"/>
                      </a:lnTo>
                      <a:lnTo>
                        <a:pt x="136" y="70"/>
                      </a:lnTo>
                      <a:lnTo>
                        <a:pt x="146" y="64"/>
                      </a:lnTo>
                      <a:lnTo>
                        <a:pt x="156" y="58"/>
                      </a:lnTo>
                      <a:lnTo>
                        <a:pt x="168" y="53"/>
                      </a:lnTo>
                      <a:lnTo>
                        <a:pt x="179" y="48"/>
                      </a:lnTo>
                      <a:lnTo>
                        <a:pt x="191" y="44"/>
                      </a:lnTo>
                      <a:lnTo>
                        <a:pt x="203" y="40"/>
                      </a:lnTo>
                      <a:lnTo>
                        <a:pt x="216" y="35"/>
                      </a:lnTo>
                      <a:lnTo>
                        <a:pt x="227" y="32"/>
                      </a:lnTo>
                      <a:lnTo>
                        <a:pt x="240" y="30"/>
                      </a:lnTo>
                      <a:lnTo>
                        <a:pt x="253" y="28"/>
                      </a:lnTo>
                      <a:lnTo>
                        <a:pt x="267" y="26"/>
                      </a:lnTo>
                      <a:lnTo>
                        <a:pt x="281" y="25"/>
                      </a:lnTo>
                      <a:lnTo>
                        <a:pt x="294" y="25"/>
                      </a:lnTo>
                      <a:lnTo>
                        <a:pt x="308" y="25"/>
                      </a:lnTo>
                      <a:lnTo>
                        <a:pt x="321" y="26"/>
                      </a:lnTo>
                      <a:lnTo>
                        <a:pt x="334" y="28"/>
                      </a:lnTo>
                      <a:lnTo>
                        <a:pt x="347" y="30"/>
                      </a:lnTo>
                      <a:lnTo>
                        <a:pt x="360" y="32"/>
                      </a:lnTo>
                      <a:lnTo>
                        <a:pt x="372" y="35"/>
                      </a:lnTo>
                      <a:lnTo>
                        <a:pt x="385" y="40"/>
                      </a:lnTo>
                      <a:lnTo>
                        <a:pt x="397" y="44"/>
                      </a:lnTo>
                      <a:lnTo>
                        <a:pt x="409" y="48"/>
                      </a:lnTo>
                      <a:lnTo>
                        <a:pt x="419" y="53"/>
                      </a:lnTo>
                      <a:lnTo>
                        <a:pt x="431" y="58"/>
                      </a:lnTo>
                      <a:lnTo>
                        <a:pt x="442" y="64"/>
                      </a:lnTo>
                      <a:lnTo>
                        <a:pt x="453" y="70"/>
                      </a:lnTo>
                      <a:lnTo>
                        <a:pt x="462" y="78"/>
                      </a:lnTo>
                      <a:lnTo>
                        <a:pt x="472" y="85"/>
                      </a:lnTo>
                      <a:lnTo>
                        <a:pt x="481" y="92"/>
                      </a:lnTo>
                      <a:lnTo>
                        <a:pt x="489" y="100"/>
                      </a:lnTo>
                      <a:lnTo>
                        <a:pt x="498" y="108"/>
                      </a:lnTo>
                      <a:lnTo>
                        <a:pt x="506" y="118"/>
                      </a:lnTo>
                      <a:lnTo>
                        <a:pt x="513" y="126"/>
                      </a:lnTo>
                      <a:lnTo>
                        <a:pt x="520" y="136"/>
                      </a:lnTo>
                      <a:lnTo>
                        <a:pt x="526" y="145"/>
                      </a:lnTo>
                      <a:lnTo>
                        <a:pt x="532" y="154"/>
                      </a:lnTo>
                      <a:lnTo>
                        <a:pt x="538" y="165"/>
                      </a:lnTo>
                      <a:lnTo>
                        <a:pt x="543" y="176"/>
                      </a:lnTo>
                      <a:lnTo>
                        <a:pt x="546" y="186"/>
                      </a:lnTo>
                      <a:lnTo>
                        <a:pt x="550" y="196"/>
                      </a:lnTo>
                      <a:lnTo>
                        <a:pt x="553" y="208"/>
                      </a:lnTo>
                      <a:lnTo>
                        <a:pt x="556" y="219"/>
                      </a:lnTo>
                      <a:lnTo>
                        <a:pt x="557" y="230"/>
                      </a:lnTo>
                      <a:lnTo>
                        <a:pt x="558" y="243"/>
                      </a:lnTo>
                      <a:lnTo>
                        <a:pt x="558" y="254"/>
                      </a:lnTo>
                      <a:close/>
                    </a:path>
                  </a:pathLst>
                </a:custGeom>
                <a:solidFill>
                  <a:srgbClr val="79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8" name="Freeform 8474">
                  <a:extLst>
                    <a:ext uri="{FF2B5EF4-FFF2-40B4-BE49-F238E27FC236}">
                      <a16:creationId xmlns:a16="http://schemas.microsoft.com/office/drawing/2014/main" xmlns="" id="{FB9913DA-6FD5-431D-AD47-37AE7F8AB0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2" y="1561"/>
                  <a:ext cx="93" cy="96"/>
                </a:xfrm>
                <a:custGeom>
                  <a:avLst/>
                  <a:gdLst>
                    <a:gd name="T0" fmla="*/ 555 w 558"/>
                    <a:gd name="T1" fmla="*/ 204 h 483"/>
                    <a:gd name="T2" fmla="*/ 541 w 558"/>
                    <a:gd name="T3" fmla="*/ 158 h 483"/>
                    <a:gd name="T4" fmla="*/ 517 w 558"/>
                    <a:gd name="T5" fmla="*/ 116 h 483"/>
                    <a:gd name="T6" fmla="*/ 485 w 558"/>
                    <a:gd name="T7" fmla="*/ 79 h 483"/>
                    <a:gd name="T8" fmla="*/ 446 w 558"/>
                    <a:gd name="T9" fmla="*/ 48 h 483"/>
                    <a:gd name="T10" fmla="*/ 400 w 558"/>
                    <a:gd name="T11" fmla="*/ 23 h 483"/>
                    <a:gd name="T12" fmla="*/ 349 w 558"/>
                    <a:gd name="T13" fmla="*/ 7 h 483"/>
                    <a:gd name="T14" fmla="*/ 293 w 558"/>
                    <a:gd name="T15" fmla="*/ 0 h 483"/>
                    <a:gd name="T16" fmla="*/ 236 w 558"/>
                    <a:gd name="T17" fmla="*/ 2 h 483"/>
                    <a:gd name="T18" fmla="*/ 183 w 558"/>
                    <a:gd name="T19" fmla="*/ 14 h 483"/>
                    <a:gd name="T20" fmla="*/ 134 w 558"/>
                    <a:gd name="T21" fmla="*/ 35 h 483"/>
                    <a:gd name="T22" fmla="*/ 92 w 558"/>
                    <a:gd name="T23" fmla="*/ 62 h 483"/>
                    <a:gd name="T24" fmla="*/ 55 w 558"/>
                    <a:gd name="T25" fmla="*/ 96 h 483"/>
                    <a:gd name="T26" fmla="*/ 28 w 558"/>
                    <a:gd name="T27" fmla="*/ 136 h 483"/>
                    <a:gd name="T28" fmla="*/ 9 w 558"/>
                    <a:gd name="T29" fmla="*/ 180 h 483"/>
                    <a:gd name="T30" fmla="*/ 0 w 558"/>
                    <a:gd name="T31" fmla="*/ 229 h 483"/>
                    <a:gd name="T32" fmla="*/ 3 w 558"/>
                    <a:gd name="T33" fmla="*/ 278 h 483"/>
                    <a:gd name="T34" fmla="*/ 17 w 558"/>
                    <a:gd name="T35" fmla="*/ 324 h 483"/>
                    <a:gd name="T36" fmla="*/ 41 w 558"/>
                    <a:gd name="T37" fmla="*/ 366 h 483"/>
                    <a:gd name="T38" fmla="*/ 73 w 558"/>
                    <a:gd name="T39" fmla="*/ 403 h 483"/>
                    <a:gd name="T40" fmla="*/ 112 w 558"/>
                    <a:gd name="T41" fmla="*/ 435 h 483"/>
                    <a:gd name="T42" fmla="*/ 158 w 558"/>
                    <a:gd name="T43" fmla="*/ 458 h 483"/>
                    <a:gd name="T44" fmla="*/ 209 w 558"/>
                    <a:gd name="T45" fmla="*/ 475 h 483"/>
                    <a:gd name="T46" fmla="*/ 265 w 558"/>
                    <a:gd name="T47" fmla="*/ 482 h 483"/>
                    <a:gd name="T48" fmla="*/ 321 w 558"/>
                    <a:gd name="T49" fmla="*/ 480 h 483"/>
                    <a:gd name="T50" fmla="*/ 375 w 558"/>
                    <a:gd name="T51" fmla="*/ 468 h 483"/>
                    <a:gd name="T52" fmla="*/ 423 w 558"/>
                    <a:gd name="T53" fmla="*/ 448 h 483"/>
                    <a:gd name="T54" fmla="*/ 466 w 558"/>
                    <a:gd name="T55" fmla="*/ 419 h 483"/>
                    <a:gd name="T56" fmla="*/ 503 w 558"/>
                    <a:gd name="T57" fmla="*/ 386 h 483"/>
                    <a:gd name="T58" fmla="*/ 530 w 558"/>
                    <a:gd name="T59" fmla="*/ 346 h 483"/>
                    <a:gd name="T60" fmla="*/ 549 w 558"/>
                    <a:gd name="T61" fmla="*/ 301 h 483"/>
                    <a:gd name="T62" fmla="*/ 557 w 558"/>
                    <a:gd name="T63" fmla="*/ 253 h 483"/>
                    <a:gd name="T64" fmla="*/ 528 w 558"/>
                    <a:gd name="T65" fmla="*/ 263 h 483"/>
                    <a:gd name="T66" fmla="*/ 517 w 558"/>
                    <a:gd name="T67" fmla="*/ 306 h 483"/>
                    <a:gd name="T68" fmla="*/ 486 w 558"/>
                    <a:gd name="T69" fmla="*/ 362 h 483"/>
                    <a:gd name="T70" fmla="*/ 419 w 558"/>
                    <a:gd name="T71" fmla="*/ 420 h 483"/>
                    <a:gd name="T72" fmla="*/ 353 w 558"/>
                    <a:gd name="T73" fmla="*/ 447 h 483"/>
                    <a:gd name="T74" fmla="*/ 305 w 558"/>
                    <a:gd name="T75" fmla="*/ 456 h 483"/>
                    <a:gd name="T76" fmla="*/ 254 w 558"/>
                    <a:gd name="T77" fmla="*/ 456 h 483"/>
                    <a:gd name="T78" fmla="*/ 204 w 558"/>
                    <a:gd name="T79" fmla="*/ 447 h 483"/>
                    <a:gd name="T80" fmla="*/ 139 w 558"/>
                    <a:gd name="T81" fmla="*/ 420 h 483"/>
                    <a:gd name="T82" fmla="*/ 71 w 558"/>
                    <a:gd name="T83" fmla="*/ 362 h 483"/>
                    <a:gd name="T84" fmla="*/ 41 w 558"/>
                    <a:gd name="T85" fmla="*/ 306 h 483"/>
                    <a:gd name="T86" fmla="*/ 31 w 558"/>
                    <a:gd name="T87" fmla="*/ 263 h 483"/>
                    <a:gd name="T88" fmla="*/ 31 w 558"/>
                    <a:gd name="T89" fmla="*/ 219 h 483"/>
                    <a:gd name="T90" fmla="*/ 41 w 558"/>
                    <a:gd name="T91" fmla="*/ 177 h 483"/>
                    <a:gd name="T92" fmla="*/ 71 w 558"/>
                    <a:gd name="T93" fmla="*/ 120 h 483"/>
                    <a:gd name="T94" fmla="*/ 139 w 558"/>
                    <a:gd name="T95" fmla="*/ 62 h 483"/>
                    <a:gd name="T96" fmla="*/ 204 w 558"/>
                    <a:gd name="T97" fmla="*/ 35 h 483"/>
                    <a:gd name="T98" fmla="*/ 254 w 558"/>
                    <a:gd name="T99" fmla="*/ 27 h 483"/>
                    <a:gd name="T100" fmla="*/ 305 w 558"/>
                    <a:gd name="T101" fmla="*/ 27 h 483"/>
                    <a:gd name="T102" fmla="*/ 353 w 558"/>
                    <a:gd name="T103" fmla="*/ 35 h 483"/>
                    <a:gd name="T104" fmla="*/ 419 w 558"/>
                    <a:gd name="T105" fmla="*/ 62 h 483"/>
                    <a:gd name="T106" fmla="*/ 486 w 558"/>
                    <a:gd name="T107" fmla="*/ 120 h 483"/>
                    <a:gd name="T108" fmla="*/ 517 w 558"/>
                    <a:gd name="T109" fmla="*/ 177 h 483"/>
                    <a:gd name="T110" fmla="*/ 528 w 558"/>
                    <a:gd name="T111" fmla="*/ 21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58" h="483">
                      <a:moveTo>
                        <a:pt x="558" y="241"/>
                      </a:moveTo>
                      <a:lnTo>
                        <a:pt x="557" y="229"/>
                      </a:lnTo>
                      <a:lnTo>
                        <a:pt x="556" y="216"/>
                      </a:lnTo>
                      <a:lnTo>
                        <a:pt x="555" y="204"/>
                      </a:lnTo>
                      <a:lnTo>
                        <a:pt x="553" y="193"/>
                      </a:lnTo>
                      <a:lnTo>
                        <a:pt x="549" y="180"/>
                      </a:lnTo>
                      <a:lnTo>
                        <a:pt x="545" y="169"/>
                      </a:lnTo>
                      <a:lnTo>
                        <a:pt x="541" y="158"/>
                      </a:lnTo>
                      <a:lnTo>
                        <a:pt x="536" y="148"/>
                      </a:lnTo>
                      <a:lnTo>
                        <a:pt x="530" y="136"/>
                      </a:lnTo>
                      <a:lnTo>
                        <a:pt x="524" y="126"/>
                      </a:lnTo>
                      <a:lnTo>
                        <a:pt x="517" y="116"/>
                      </a:lnTo>
                      <a:lnTo>
                        <a:pt x="510" y="107"/>
                      </a:lnTo>
                      <a:lnTo>
                        <a:pt x="503" y="96"/>
                      </a:lnTo>
                      <a:lnTo>
                        <a:pt x="494" y="87"/>
                      </a:lnTo>
                      <a:lnTo>
                        <a:pt x="485" y="79"/>
                      </a:lnTo>
                      <a:lnTo>
                        <a:pt x="477" y="71"/>
                      </a:lnTo>
                      <a:lnTo>
                        <a:pt x="466" y="62"/>
                      </a:lnTo>
                      <a:lnTo>
                        <a:pt x="457" y="55"/>
                      </a:lnTo>
                      <a:lnTo>
                        <a:pt x="446" y="48"/>
                      </a:lnTo>
                      <a:lnTo>
                        <a:pt x="435" y="41"/>
                      </a:lnTo>
                      <a:lnTo>
                        <a:pt x="423" y="35"/>
                      </a:lnTo>
                      <a:lnTo>
                        <a:pt x="411" y="29"/>
                      </a:lnTo>
                      <a:lnTo>
                        <a:pt x="400" y="23"/>
                      </a:lnTo>
                      <a:lnTo>
                        <a:pt x="388" y="18"/>
                      </a:lnTo>
                      <a:lnTo>
                        <a:pt x="375" y="14"/>
                      </a:lnTo>
                      <a:lnTo>
                        <a:pt x="362" y="10"/>
                      </a:lnTo>
                      <a:lnTo>
                        <a:pt x="349" y="7"/>
                      </a:lnTo>
                      <a:lnTo>
                        <a:pt x="336" y="5"/>
                      </a:lnTo>
                      <a:lnTo>
                        <a:pt x="321" y="2"/>
                      </a:lnTo>
                      <a:lnTo>
                        <a:pt x="307" y="1"/>
                      </a:lnTo>
                      <a:lnTo>
                        <a:pt x="293" y="0"/>
                      </a:lnTo>
                      <a:lnTo>
                        <a:pt x="279" y="0"/>
                      </a:lnTo>
                      <a:lnTo>
                        <a:pt x="265" y="0"/>
                      </a:lnTo>
                      <a:lnTo>
                        <a:pt x="250" y="1"/>
                      </a:lnTo>
                      <a:lnTo>
                        <a:pt x="236" y="2"/>
                      </a:lnTo>
                      <a:lnTo>
                        <a:pt x="223" y="5"/>
                      </a:lnTo>
                      <a:lnTo>
                        <a:pt x="209" y="7"/>
                      </a:lnTo>
                      <a:lnTo>
                        <a:pt x="196" y="10"/>
                      </a:lnTo>
                      <a:lnTo>
                        <a:pt x="183" y="14"/>
                      </a:lnTo>
                      <a:lnTo>
                        <a:pt x="170" y="18"/>
                      </a:lnTo>
                      <a:lnTo>
                        <a:pt x="158" y="23"/>
                      </a:lnTo>
                      <a:lnTo>
                        <a:pt x="146" y="29"/>
                      </a:lnTo>
                      <a:lnTo>
                        <a:pt x="134" y="35"/>
                      </a:lnTo>
                      <a:lnTo>
                        <a:pt x="122" y="41"/>
                      </a:lnTo>
                      <a:lnTo>
                        <a:pt x="112" y="48"/>
                      </a:lnTo>
                      <a:lnTo>
                        <a:pt x="101" y="55"/>
                      </a:lnTo>
                      <a:lnTo>
                        <a:pt x="92" y="62"/>
                      </a:lnTo>
                      <a:lnTo>
                        <a:pt x="82" y="71"/>
                      </a:lnTo>
                      <a:lnTo>
                        <a:pt x="73" y="79"/>
                      </a:lnTo>
                      <a:lnTo>
                        <a:pt x="63" y="87"/>
                      </a:lnTo>
                      <a:lnTo>
                        <a:pt x="55" y="96"/>
                      </a:lnTo>
                      <a:lnTo>
                        <a:pt x="48" y="107"/>
                      </a:lnTo>
                      <a:lnTo>
                        <a:pt x="41" y="116"/>
                      </a:lnTo>
                      <a:lnTo>
                        <a:pt x="33" y="126"/>
                      </a:lnTo>
                      <a:lnTo>
                        <a:pt x="28" y="136"/>
                      </a:lnTo>
                      <a:lnTo>
                        <a:pt x="22" y="148"/>
                      </a:lnTo>
                      <a:lnTo>
                        <a:pt x="17" y="158"/>
                      </a:lnTo>
                      <a:lnTo>
                        <a:pt x="12" y="169"/>
                      </a:lnTo>
                      <a:lnTo>
                        <a:pt x="9" y="180"/>
                      </a:lnTo>
                      <a:lnTo>
                        <a:pt x="5" y="193"/>
                      </a:lnTo>
                      <a:lnTo>
                        <a:pt x="3" y="204"/>
                      </a:lnTo>
                      <a:lnTo>
                        <a:pt x="1" y="216"/>
                      </a:lnTo>
                      <a:lnTo>
                        <a:pt x="0" y="229"/>
                      </a:lnTo>
                      <a:lnTo>
                        <a:pt x="0" y="241"/>
                      </a:lnTo>
                      <a:lnTo>
                        <a:pt x="0" y="253"/>
                      </a:lnTo>
                      <a:lnTo>
                        <a:pt x="1" y="266"/>
                      </a:lnTo>
                      <a:lnTo>
                        <a:pt x="3" y="278"/>
                      </a:lnTo>
                      <a:lnTo>
                        <a:pt x="5" y="290"/>
                      </a:lnTo>
                      <a:lnTo>
                        <a:pt x="9" y="301"/>
                      </a:lnTo>
                      <a:lnTo>
                        <a:pt x="12" y="313"/>
                      </a:lnTo>
                      <a:lnTo>
                        <a:pt x="17" y="324"/>
                      </a:lnTo>
                      <a:lnTo>
                        <a:pt x="22" y="335"/>
                      </a:lnTo>
                      <a:lnTo>
                        <a:pt x="28" y="346"/>
                      </a:lnTo>
                      <a:lnTo>
                        <a:pt x="33" y="356"/>
                      </a:lnTo>
                      <a:lnTo>
                        <a:pt x="41" y="366"/>
                      </a:lnTo>
                      <a:lnTo>
                        <a:pt x="48" y="376"/>
                      </a:lnTo>
                      <a:lnTo>
                        <a:pt x="55" y="386"/>
                      </a:lnTo>
                      <a:lnTo>
                        <a:pt x="63" y="395"/>
                      </a:lnTo>
                      <a:lnTo>
                        <a:pt x="73" y="403"/>
                      </a:lnTo>
                      <a:lnTo>
                        <a:pt x="82" y="412"/>
                      </a:lnTo>
                      <a:lnTo>
                        <a:pt x="92" y="419"/>
                      </a:lnTo>
                      <a:lnTo>
                        <a:pt x="101" y="428"/>
                      </a:lnTo>
                      <a:lnTo>
                        <a:pt x="112" y="435"/>
                      </a:lnTo>
                      <a:lnTo>
                        <a:pt x="122" y="441"/>
                      </a:lnTo>
                      <a:lnTo>
                        <a:pt x="134" y="448"/>
                      </a:lnTo>
                      <a:lnTo>
                        <a:pt x="146" y="453"/>
                      </a:lnTo>
                      <a:lnTo>
                        <a:pt x="158" y="458"/>
                      </a:lnTo>
                      <a:lnTo>
                        <a:pt x="170" y="463"/>
                      </a:lnTo>
                      <a:lnTo>
                        <a:pt x="183" y="468"/>
                      </a:lnTo>
                      <a:lnTo>
                        <a:pt x="196" y="472"/>
                      </a:lnTo>
                      <a:lnTo>
                        <a:pt x="209" y="475"/>
                      </a:lnTo>
                      <a:lnTo>
                        <a:pt x="223" y="478"/>
                      </a:lnTo>
                      <a:lnTo>
                        <a:pt x="236" y="480"/>
                      </a:lnTo>
                      <a:lnTo>
                        <a:pt x="250" y="481"/>
                      </a:lnTo>
                      <a:lnTo>
                        <a:pt x="265" y="482"/>
                      </a:lnTo>
                      <a:lnTo>
                        <a:pt x="279" y="483"/>
                      </a:lnTo>
                      <a:lnTo>
                        <a:pt x="293" y="482"/>
                      </a:lnTo>
                      <a:lnTo>
                        <a:pt x="307" y="481"/>
                      </a:lnTo>
                      <a:lnTo>
                        <a:pt x="321" y="480"/>
                      </a:lnTo>
                      <a:lnTo>
                        <a:pt x="336" y="478"/>
                      </a:lnTo>
                      <a:lnTo>
                        <a:pt x="349" y="475"/>
                      </a:lnTo>
                      <a:lnTo>
                        <a:pt x="362" y="472"/>
                      </a:lnTo>
                      <a:lnTo>
                        <a:pt x="375" y="468"/>
                      </a:lnTo>
                      <a:lnTo>
                        <a:pt x="388" y="463"/>
                      </a:lnTo>
                      <a:lnTo>
                        <a:pt x="400" y="458"/>
                      </a:lnTo>
                      <a:lnTo>
                        <a:pt x="411" y="453"/>
                      </a:lnTo>
                      <a:lnTo>
                        <a:pt x="423" y="448"/>
                      </a:lnTo>
                      <a:lnTo>
                        <a:pt x="435" y="441"/>
                      </a:lnTo>
                      <a:lnTo>
                        <a:pt x="446" y="435"/>
                      </a:lnTo>
                      <a:lnTo>
                        <a:pt x="457" y="428"/>
                      </a:lnTo>
                      <a:lnTo>
                        <a:pt x="466" y="419"/>
                      </a:lnTo>
                      <a:lnTo>
                        <a:pt x="477" y="412"/>
                      </a:lnTo>
                      <a:lnTo>
                        <a:pt x="485" y="403"/>
                      </a:lnTo>
                      <a:lnTo>
                        <a:pt x="494" y="395"/>
                      </a:lnTo>
                      <a:lnTo>
                        <a:pt x="503" y="386"/>
                      </a:lnTo>
                      <a:lnTo>
                        <a:pt x="510" y="376"/>
                      </a:lnTo>
                      <a:lnTo>
                        <a:pt x="517" y="366"/>
                      </a:lnTo>
                      <a:lnTo>
                        <a:pt x="524" y="356"/>
                      </a:lnTo>
                      <a:lnTo>
                        <a:pt x="530" y="346"/>
                      </a:lnTo>
                      <a:lnTo>
                        <a:pt x="536" y="335"/>
                      </a:lnTo>
                      <a:lnTo>
                        <a:pt x="541" y="324"/>
                      </a:lnTo>
                      <a:lnTo>
                        <a:pt x="545" y="313"/>
                      </a:lnTo>
                      <a:lnTo>
                        <a:pt x="549" y="301"/>
                      </a:lnTo>
                      <a:lnTo>
                        <a:pt x="553" y="290"/>
                      </a:lnTo>
                      <a:lnTo>
                        <a:pt x="555" y="278"/>
                      </a:lnTo>
                      <a:lnTo>
                        <a:pt x="556" y="266"/>
                      </a:lnTo>
                      <a:lnTo>
                        <a:pt x="557" y="253"/>
                      </a:lnTo>
                      <a:lnTo>
                        <a:pt x="558" y="241"/>
                      </a:lnTo>
                      <a:close/>
                      <a:moveTo>
                        <a:pt x="529" y="241"/>
                      </a:moveTo>
                      <a:lnTo>
                        <a:pt x="529" y="252"/>
                      </a:lnTo>
                      <a:lnTo>
                        <a:pt x="528" y="263"/>
                      </a:lnTo>
                      <a:lnTo>
                        <a:pt x="525" y="274"/>
                      </a:lnTo>
                      <a:lnTo>
                        <a:pt x="524" y="285"/>
                      </a:lnTo>
                      <a:lnTo>
                        <a:pt x="521" y="295"/>
                      </a:lnTo>
                      <a:lnTo>
                        <a:pt x="517" y="306"/>
                      </a:lnTo>
                      <a:lnTo>
                        <a:pt x="513" y="316"/>
                      </a:lnTo>
                      <a:lnTo>
                        <a:pt x="509" y="325"/>
                      </a:lnTo>
                      <a:lnTo>
                        <a:pt x="498" y="345"/>
                      </a:lnTo>
                      <a:lnTo>
                        <a:pt x="486" y="362"/>
                      </a:lnTo>
                      <a:lnTo>
                        <a:pt x="472" y="378"/>
                      </a:lnTo>
                      <a:lnTo>
                        <a:pt x="455" y="394"/>
                      </a:lnTo>
                      <a:lnTo>
                        <a:pt x="438" y="408"/>
                      </a:lnTo>
                      <a:lnTo>
                        <a:pt x="419" y="420"/>
                      </a:lnTo>
                      <a:lnTo>
                        <a:pt x="398" y="431"/>
                      </a:lnTo>
                      <a:lnTo>
                        <a:pt x="376" y="440"/>
                      </a:lnTo>
                      <a:lnTo>
                        <a:pt x="365" y="444"/>
                      </a:lnTo>
                      <a:lnTo>
                        <a:pt x="353" y="447"/>
                      </a:lnTo>
                      <a:lnTo>
                        <a:pt x="342" y="450"/>
                      </a:lnTo>
                      <a:lnTo>
                        <a:pt x="330" y="453"/>
                      </a:lnTo>
                      <a:lnTo>
                        <a:pt x="317" y="454"/>
                      </a:lnTo>
                      <a:lnTo>
                        <a:pt x="305" y="456"/>
                      </a:lnTo>
                      <a:lnTo>
                        <a:pt x="292" y="457"/>
                      </a:lnTo>
                      <a:lnTo>
                        <a:pt x="279" y="457"/>
                      </a:lnTo>
                      <a:lnTo>
                        <a:pt x="266" y="457"/>
                      </a:lnTo>
                      <a:lnTo>
                        <a:pt x="254" y="456"/>
                      </a:lnTo>
                      <a:lnTo>
                        <a:pt x="241" y="454"/>
                      </a:lnTo>
                      <a:lnTo>
                        <a:pt x="229" y="453"/>
                      </a:lnTo>
                      <a:lnTo>
                        <a:pt x="216" y="450"/>
                      </a:lnTo>
                      <a:lnTo>
                        <a:pt x="204" y="447"/>
                      </a:lnTo>
                      <a:lnTo>
                        <a:pt x="193" y="444"/>
                      </a:lnTo>
                      <a:lnTo>
                        <a:pt x="182" y="440"/>
                      </a:lnTo>
                      <a:lnTo>
                        <a:pt x="160" y="431"/>
                      </a:lnTo>
                      <a:lnTo>
                        <a:pt x="139" y="420"/>
                      </a:lnTo>
                      <a:lnTo>
                        <a:pt x="120" y="408"/>
                      </a:lnTo>
                      <a:lnTo>
                        <a:pt x="102" y="394"/>
                      </a:lnTo>
                      <a:lnTo>
                        <a:pt x="87" y="378"/>
                      </a:lnTo>
                      <a:lnTo>
                        <a:pt x="71" y="362"/>
                      </a:lnTo>
                      <a:lnTo>
                        <a:pt x="60" y="345"/>
                      </a:lnTo>
                      <a:lnTo>
                        <a:pt x="49" y="325"/>
                      </a:lnTo>
                      <a:lnTo>
                        <a:pt x="44" y="316"/>
                      </a:lnTo>
                      <a:lnTo>
                        <a:pt x="41" y="306"/>
                      </a:lnTo>
                      <a:lnTo>
                        <a:pt x="37" y="295"/>
                      </a:lnTo>
                      <a:lnTo>
                        <a:pt x="35" y="285"/>
                      </a:lnTo>
                      <a:lnTo>
                        <a:pt x="32" y="274"/>
                      </a:lnTo>
                      <a:lnTo>
                        <a:pt x="31" y="263"/>
                      </a:lnTo>
                      <a:lnTo>
                        <a:pt x="30" y="252"/>
                      </a:lnTo>
                      <a:lnTo>
                        <a:pt x="29" y="241"/>
                      </a:lnTo>
                      <a:lnTo>
                        <a:pt x="30" y="230"/>
                      </a:lnTo>
                      <a:lnTo>
                        <a:pt x="31" y="219"/>
                      </a:lnTo>
                      <a:lnTo>
                        <a:pt x="32" y="208"/>
                      </a:lnTo>
                      <a:lnTo>
                        <a:pt x="35" y="198"/>
                      </a:lnTo>
                      <a:lnTo>
                        <a:pt x="37" y="188"/>
                      </a:lnTo>
                      <a:lnTo>
                        <a:pt x="41" y="177"/>
                      </a:lnTo>
                      <a:lnTo>
                        <a:pt x="44" y="167"/>
                      </a:lnTo>
                      <a:lnTo>
                        <a:pt x="49" y="157"/>
                      </a:lnTo>
                      <a:lnTo>
                        <a:pt x="60" y="138"/>
                      </a:lnTo>
                      <a:lnTo>
                        <a:pt x="71" y="120"/>
                      </a:lnTo>
                      <a:lnTo>
                        <a:pt x="87" y="103"/>
                      </a:lnTo>
                      <a:lnTo>
                        <a:pt x="102" y="88"/>
                      </a:lnTo>
                      <a:lnTo>
                        <a:pt x="120" y="75"/>
                      </a:lnTo>
                      <a:lnTo>
                        <a:pt x="139" y="62"/>
                      </a:lnTo>
                      <a:lnTo>
                        <a:pt x="160" y="51"/>
                      </a:lnTo>
                      <a:lnTo>
                        <a:pt x="182" y="42"/>
                      </a:lnTo>
                      <a:lnTo>
                        <a:pt x="193" y="38"/>
                      </a:lnTo>
                      <a:lnTo>
                        <a:pt x="204" y="35"/>
                      </a:lnTo>
                      <a:lnTo>
                        <a:pt x="216" y="32"/>
                      </a:lnTo>
                      <a:lnTo>
                        <a:pt x="229" y="30"/>
                      </a:lnTo>
                      <a:lnTo>
                        <a:pt x="241" y="28"/>
                      </a:lnTo>
                      <a:lnTo>
                        <a:pt x="254" y="27"/>
                      </a:lnTo>
                      <a:lnTo>
                        <a:pt x="266" y="26"/>
                      </a:lnTo>
                      <a:lnTo>
                        <a:pt x="279" y="26"/>
                      </a:lnTo>
                      <a:lnTo>
                        <a:pt x="292" y="26"/>
                      </a:lnTo>
                      <a:lnTo>
                        <a:pt x="305" y="27"/>
                      </a:lnTo>
                      <a:lnTo>
                        <a:pt x="317" y="28"/>
                      </a:lnTo>
                      <a:lnTo>
                        <a:pt x="330" y="30"/>
                      </a:lnTo>
                      <a:lnTo>
                        <a:pt x="342" y="32"/>
                      </a:lnTo>
                      <a:lnTo>
                        <a:pt x="353" y="35"/>
                      </a:lnTo>
                      <a:lnTo>
                        <a:pt x="365" y="38"/>
                      </a:lnTo>
                      <a:lnTo>
                        <a:pt x="376" y="42"/>
                      </a:lnTo>
                      <a:lnTo>
                        <a:pt x="398" y="51"/>
                      </a:lnTo>
                      <a:lnTo>
                        <a:pt x="419" y="62"/>
                      </a:lnTo>
                      <a:lnTo>
                        <a:pt x="438" y="75"/>
                      </a:lnTo>
                      <a:lnTo>
                        <a:pt x="455" y="88"/>
                      </a:lnTo>
                      <a:lnTo>
                        <a:pt x="472" y="103"/>
                      </a:lnTo>
                      <a:lnTo>
                        <a:pt x="486" y="120"/>
                      </a:lnTo>
                      <a:lnTo>
                        <a:pt x="498" y="138"/>
                      </a:lnTo>
                      <a:lnTo>
                        <a:pt x="509" y="157"/>
                      </a:lnTo>
                      <a:lnTo>
                        <a:pt x="513" y="167"/>
                      </a:lnTo>
                      <a:lnTo>
                        <a:pt x="517" y="177"/>
                      </a:lnTo>
                      <a:lnTo>
                        <a:pt x="521" y="188"/>
                      </a:lnTo>
                      <a:lnTo>
                        <a:pt x="524" y="198"/>
                      </a:lnTo>
                      <a:lnTo>
                        <a:pt x="525" y="208"/>
                      </a:lnTo>
                      <a:lnTo>
                        <a:pt x="528" y="219"/>
                      </a:lnTo>
                      <a:lnTo>
                        <a:pt x="529" y="230"/>
                      </a:lnTo>
                      <a:lnTo>
                        <a:pt x="529" y="241"/>
                      </a:lnTo>
                      <a:close/>
                    </a:path>
                  </a:pathLst>
                </a:cu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59" name="Freeform 8475">
                  <a:extLst>
                    <a:ext uri="{FF2B5EF4-FFF2-40B4-BE49-F238E27FC236}">
                      <a16:creationId xmlns:a16="http://schemas.microsoft.com/office/drawing/2014/main" xmlns="" id="{8CEF57D1-45AC-47D7-8D64-BE2B2941CE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4" y="1563"/>
                  <a:ext cx="88" cy="92"/>
                </a:xfrm>
                <a:custGeom>
                  <a:avLst/>
                  <a:gdLst>
                    <a:gd name="T0" fmla="*/ 526 w 528"/>
                    <a:gd name="T1" fmla="*/ 194 h 458"/>
                    <a:gd name="T2" fmla="*/ 513 w 528"/>
                    <a:gd name="T3" fmla="*/ 151 h 458"/>
                    <a:gd name="T4" fmla="*/ 490 w 528"/>
                    <a:gd name="T5" fmla="*/ 111 h 458"/>
                    <a:gd name="T6" fmla="*/ 459 w 528"/>
                    <a:gd name="T7" fmla="*/ 75 h 458"/>
                    <a:gd name="T8" fmla="*/ 423 w 528"/>
                    <a:gd name="T9" fmla="*/ 45 h 458"/>
                    <a:gd name="T10" fmla="*/ 379 w 528"/>
                    <a:gd name="T11" fmla="*/ 23 h 458"/>
                    <a:gd name="T12" fmla="*/ 330 w 528"/>
                    <a:gd name="T13" fmla="*/ 7 h 458"/>
                    <a:gd name="T14" fmla="*/ 278 w 528"/>
                    <a:gd name="T15" fmla="*/ 0 h 458"/>
                    <a:gd name="T16" fmla="*/ 223 w 528"/>
                    <a:gd name="T17" fmla="*/ 3 h 458"/>
                    <a:gd name="T18" fmla="*/ 173 w 528"/>
                    <a:gd name="T19" fmla="*/ 15 h 458"/>
                    <a:gd name="T20" fmla="*/ 126 w 528"/>
                    <a:gd name="T21" fmla="*/ 33 h 458"/>
                    <a:gd name="T22" fmla="*/ 86 w 528"/>
                    <a:gd name="T23" fmla="*/ 60 h 458"/>
                    <a:gd name="T24" fmla="*/ 52 w 528"/>
                    <a:gd name="T25" fmla="*/ 93 h 458"/>
                    <a:gd name="T26" fmla="*/ 26 w 528"/>
                    <a:gd name="T27" fmla="*/ 129 h 458"/>
                    <a:gd name="T28" fmla="*/ 8 w 528"/>
                    <a:gd name="T29" fmla="*/ 171 h 458"/>
                    <a:gd name="T30" fmla="*/ 0 w 528"/>
                    <a:gd name="T31" fmla="*/ 218 h 458"/>
                    <a:gd name="T32" fmla="*/ 3 w 528"/>
                    <a:gd name="T33" fmla="*/ 264 h 458"/>
                    <a:gd name="T34" fmla="*/ 16 w 528"/>
                    <a:gd name="T35" fmla="*/ 308 h 458"/>
                    <a:gd name="T36" fmla="*/ 37 w 528"/>
                    <a:gd name="T37" fmla="*/ 348 h 458"/>
                    <a:gd name="T38" fmla="*/ 68 w 528"/>
                    <a:gd name="T39" fmla="*/ 383 h 458"/>
                    <a:gd name="T40" fmla="*/ 106 w 528"/>
                    <a:gd name="T41" fmla="*/ 412 h 458"/>
                    <a:gd name="T42" fmla="*/ 149 w 528"/>
                    <a:gd name="T43" fmla="*/ 435 h 458"/>
                    <a:gd name="T44" fmla="*/ 197 w 528"/>
                    <a:gd name="T45" fmla="*/ 450 h 458"/>
                    <a:gd name="T46" fmla="*/ 251 w 528"/>
                    <a:gd name="T47" fmla="*/ 458 h 458"/>
                    <a:gd name="T48" fmla="*/ 304 w 528"/>
                    <a:gd name="T49" fmla="*/ 456 h 458"/>
                    <a:gd name="T50" fmla="*/ 355 w 528"/>
                    <a:gd name="T51" fmla="*/ 444 h 458"/>
                    <a:gd name="T52" fmla="*/ 401 w 528"/>
                    <a:gd name="T53" fmla="*/ 425 h 458"/>
                    <a:gd name="T54" fmla="*/ 442 w 528"/>
                    <a:gd name="T55" fmla="*/ 398 h 458"/>
                    <a:gd name="T56" fmla="*/ 476 w 528"/>
                    <a:gd name="T57" fmla="*/ 366 h 458"/>
                    <a:gd name="T58" fmla="*/ 502 w 528"/>
                    <a:gd name="T59" fmla="*/ 328 h 458"/>
                    <a:gd name="T60" fmla="*/ 520 w 528"/>
                    <a:gd name="T61" fmla="*/ 286 h 458"/>
                    <a:gd name="T62" fmla="*/ 528 w 528"/>
                    <a:gd name="T63" fmla="*/ 241 h 458"/>
                    <a:gd name="T64" fmla="*/ 497 w 528"/>
                    <a:gd name="T65" fmla="*/ 249 h 458"/>
                    <a:gd name="T66" fmla="*/ 481 w 528"/>
                    <a:gd name="T67" fmla="*/ 308 h 458"/>
                    <a:gd name="T68" fmla="*/ 430 w 528"/>
                    <a:gd name="T69" fmla="*/ 372 h 458"/>
                    <a:gd name="T70" fmla="*/ 355 w 528"/>
                    <a:gd name="T71" fmla="*/ 417 h 458"/>
                    <a:gd name="T72" fmla="*/ 287 w 528"/>
                    <a:gd name="T73" fmla="*/ 431 h 458"/>
                    <a:gd name="T74" fmla="*/ 240 w 528"/>
                    <a:gd name="T75" fmla="*/ 431 h 458"/>
                    <a:gd name="T76" fmla="*/ 173 w 528"/>
                    <a:gd name="T77" fmla="*/ 417 h 458"/>
                    <a:gd name="T78" fmla="*/ 98 w 528"/>
                    <a:gd name="T79" fmla="*/ 372 h 458"/>
                    <a:gd name="T80" fmla="*/ 47 w 528"/>
                    <a:gd name="T81" fmla="*/ 308 h 458"/>
                    <a:gd name="T82" fmla="*/ 30 w 528"/>
                    <a:gd name="T83" fmla="*/ 249 h 458"/>
                    <a:gd name="T84" fmla="*/ 30 w 528"/>
                    <a:gd name="T85" fmla="*/ 208 h 458"/>
                    <a:gd name="T86" fmla="*/ 47 w 528"/>
                    <a:gd name="T87" fmla="*/ 150 h 458"/>
                    <a:gd name="T88" fmla="*/ 98 w 528"/>
                    <a:gd name="T89" fmla="*/ 85 h 458"/>
                    <a:gd name="T90" fmla="*/ 173 w 528"/>
                    <a:gd name="T91" fmla="*/ 42 h 458"/>
                    <a:gd name="T92" fmla="*/ 240 w 528"/>
                    <a:gd name="T93" fmla="*/ 27 h 458"/>
                    <a:gd name="T94" fmla="*/ 287 w 528"/>
                    <a:gd name="T95" fmla="*/ 27 h 458"/>
                    <a:gd name="T96" fmla="*/ 355 w 528"/>
                    <a:gd name="T97" fmla="*/ 42 h 458"/>
                    <a:gd name="T98" fmla="*/ 430 w 528"/>
                    <a:gd name="T99" fmla="*/ 85 h 458"/>
                    <a:gd name="T100" fmla="*/ 481 w 528"/>
                    <a:gd name="T101" fmla="*/ 150 h 458"/>
                    <a:gd name="T102" fmla="*/ 497 w 528"/>
                    <a:gd name="T103" fmla="*/ 208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458">
                      <a:moveTo>
                        <a:pt x="528" y="229"/>
                      </a:moveTo>
                      <a:lnTo>
                        <a:pt x="528" y="218"/>
                      </a:lnTo>
                      <a:lnTo>
                        <a:pt x="527" y="205"/>
                      </a:lnTo>
                      <a:lnTo>
                        <a:pt x="526" y="194"/>
                      </a:lnTo>
                      <a:lnTo>
                        <a:pt x="523" y="183"/>
                      </a:lnTo>
                      <a:lnTo>
                        <a:pt x="520" y="171"/>
                      </a:lnTo>
                      <a:lnTo>
                        <a:pt x="516" y="161"/>
                      </a:lnTo>
                      <a:lnTo>
                        <a:pt x="513" y="151"/>
                      </a:lnTo>
                      <a:lnTo>
                        <a:pt x="508" y="140"/>
                      </a:lnTo>
                      <a:lnTo>
                        <a:pt x="502" y="129"/>
                      </a:lnTo>
                      <a:lnTo>
                        <a:pt x="496" y="120"/>
                      </a:lnTo>
                      <a:lnTo>
                        <a:pt x="490" y="111"/>
                      </a:lnTo>
                      <a:lnTo>
                        <a:pt x="483" y="101"/>
                      </a:lnTo>
                      <a:lnTo>
                        <a:pt x="476" y="93"/>
                      </a:lnTo>
                      <a:lnTo>
                        <a:pt x="468" y="83"/>
                      </a:lnTo>
                      <a:lnTo>
                        <a:pt x="459" y="75"/>
                      </a:lnTo>
                      <a:lnTo>
                        <a:pt x="451" y="67"/>
                      </a:lnTo>
                      <a:lnTo>
                        <a:pt x="442" y="60"/>
                      </a:lnTo>
                      <a:lnTo>
                        <a:pt x="432" y="53"/>
                      </a:lnTo>
                      <a:lnTo>
                        <a:pt x="423" y="45"/>
                      </a:lnTo>
                      <a:lnTo>
                        <a:pt x="412" y="39"/>
                      </a:lnTo>
                      <a:lnTo>
                        <a:pt x="401" y="33"/>
                      </a:lnTo>
                      <a:lnTo>
                        <a:pt x="389" y="28"/>
                      </a:lnTo>
                      <a:lnTo>
                        <a:pt x="379" y="23"/>
                      </a:lnTo>
                      <a:lnTo>
                        <a:pt x="367" y="19"/>
                      </a:lnTo>
                      <a:lnTo>
                        <a:pt x="355" y="15"/>
                      </a:lnTo>
                      <a:lnTo>
                        <a:pt x="342" y="10"/>
                      </a:lnTo>
                      <a:lnTo>
                        <a:pt x="330" y="7"/>
                      </a:lnTo>
                      <a:lnTo>
                        <a:pt x="317" y="5"/>
                      </a:lnTo>
                      <a:lnTo>
                        <a:pt x="304" y="3"/>
                      </a:lnTo>
                      <a:lnTo>
                        <a:pt x="291" y="1"/>
                      </a:lnTo>
                      <a:lnTo>
                        <a:pt x="278" y="0"/>
                      </a:lnTo>
                      <a:lnTo>
                        <a:pt x="264" y="0"/>
                      </a:lnTo>
                      <a:lnTo>
                        <a:pt x="251" y="0"/>
                      </a:lnTo>
                      <a:lnTo>
                        <a:pt x="237" y="1"/>
                      </a:lnTo>
                      <a:lnTo>
                        <a:pt x="223" y="3"/>
                      </a:lnTo>
                      <a:lnTo>
                        <a:pt x="210" y="5"/>
                      </a:lnTo>
                      <a:lnTo>
                        <a:pt x="197" y="7"/>
                      </a:lnTo>
                      <a:lnTo>
                        <a:pt x="186" y="10"/>
                      </a:lnTo>
                      <a:lnTo>
                        <a:pt x="173" y="15"/>
                      </a:lnTo>
                      <a:lnTo>
                        <a:pt x="161" y="19"/>
                      </a:lnTo>
                      <a:lnTo>
                        <a:pt x="149" y="23"/>
                      </a:lnTo>
                      <a:lnTo>
                        <a:pt x="138" y="28"/>
                      </a:lnTo>
                      <a:lnTo>
                        <a:pt x="126" y="33"/>
                      </a:lnTo>
                      <a:lnTo>
                        <a:pt x="116" y="39"/>
                      </a:lnTo>
                      <a:lnTo>
                        <a:pt x="106" y="45"/>
                      </a:lnTo>
                      <a:lnTo>
                        <a:pt x="96" y="53"/>
                      </a:lnTo>
                      <a:lnTo>
                        <a:pt x="86" y="60"/>
                      </a:lnTo>
                      <a:lnTo>
                        <a:pt x="77" y="67"/>
                      </a:lnTo>
                      <a:lnTo>
                        <a:pt x="68" y="75"/>
                      </a:lnTo>
                      <a:lnTo>
                        <a:pt x="60" y="83"/>
                      </a:lnTo>
                      <a:lnTo>
                        <a:pt x="52" y="93"/>
                      </a:lnTo>
                      <a:lnTo>
                        <a:pt x="45" y="101"/>
                      </a:lnTo>
                      <a:lnTo>
                        <a:pt x="37" y="111"/>
                      </a:lnTo>
                      <a:lnTo>
                        <a:pt x="32" y="120"/>
                      </a:lnTo>
                      <a:lnTo>
                        <a:pt x="26" y="129"/>
                      </a:lnTo>
                      <a:lnTo>
                        <a:pt x="21" y="140"/>
                      </a:lnTo>
                      <a:lnTo>
                        <a:pt x="16" y="151"/>
                      </a:lnTo>
                      <a:lnTo>
                        <a:pt x="11" y="161"/>
                      </a:lnTo>
                      <a:lnTo>
                        <a:pt x="8" y="171"/>
                      </a:lnTo>
                      <a:lnTo>
                        <a:pt x="5" y="183"/>
                      </a:lnTo>
                      <a:lnTo>
                        <a:pt x="3" y="194"/>
                      </a:lnTo>
                      <a:lnTo>
                        <a:pt x="1" y="205"/>
                      </a:lnTo>
                      <a:lnTo>
                        <a:pt x="0" y="218"/>
                      </a:lnTo>
                      <a:lnTo>
                        <a:pt x="0" y="229"/>
                      </a:lnTo>
                      <a:lnTo>
                        <a:pt x="0" y="241"/>
                      </a:lnTo>
                      <a:lnTo>
                        <a:pt x="1" y="253"/>
                      </a:lnTo>
                      <a:lnTo>
                        <a:pt x="3" y="264"/>
                      </a:lnTo>
                      <a:lnTo>
                        <a:pt x="5" y="275"/>
                      </a:lnTo>
                      <a:lnTo>
                        <a:pt x="8" y="286"/>
                      </a:lnTo>
                      <a:lnTo>
                        <a:pt x="11" y="298"/>
                      </a:lnTo>
                      <a:lnTo>
                        <a:pt x="16" y="308"/>
                      </a:lnTo>
                      <a:lnTo>
                        <a:pt x="21" y="318"/>
                      </a:lnTo>
                      <a:lnTo>
                        <a:pt x="26" y="328"/>
                      </a:lnTo>
                      <a:lnTo>
                        <a:pt x="32" y="339"/>
                      </a:lnTo>
                      <a:lnTo>
                        <a:pt x="37" y="348"/>
                      </a:lnTo>
                      <a:lnTo>
                        <a:pt x="45" y="357"/>
                      </a:lnTo>
                      <a:lnTo>
                        <a:pt x="52" y="366"/>
                      </a:lnTo>
                      <a:lnTo>
                        <a:pt x="60" y="375"/>
                      </a:lnTo>
                      <a:lnTo>
                        <a:pt x="68" y="383"/>
                      </a:lnTo>
                      <a:lnTo>
                        <a:pt x="77" y="391"/>
                      </a:lnTo>
                      <a:lnTo>
                        <a:pt x="86" y="398"/>
                      </a:lnTo>
                      <a:lnTo>
                        <a:pt x="96" y="405"/>
                      </a:lnTo>
                      <a:lnTo>
                        <a:pt x="106" y="412"/>
                      </a:lnTo>
                      <a:lnTo>
                        <a:pt x="116" y="419"/>
                      </a:lnTo>
                      <a:lnTo>
                        <a:pt x="126" y="425"/>
                      </a:lnTo>
                      <a:lnTo>
                        <a:pt x="138" y="430"/>
                      </a:lnTo>
                      <a:lnTo>
                        <a:pt x="149" y="435"/>
                      </a:lnTo>
                      <a:lnTo>
                        <a:pt x="161" y="440"/>
                      </a:lnTo>
                      <a:lnTo>
                        <a:pt x="173" y="444"/>
                      </a:lnTo>
                      <a:lnTo>
                        <a:pt x="186" y="447"/>
                      </a:lnTo>
                      <a:lnTo>
                        <a:pt x="197" y="450"/>
                      </a:lnTo>
                      <a:lnTo>
                        <a:pt x="210" y="454"/>
                      </a:lnTo>
                      <a:lnTo>
                        <a:pt x="223" y="456"/>
                      </a:lnTo>
                      <a:lnTo>
                        <a:pt x="237" y="457"/>
                      </a:lnTo>
                      <a:lnTo>
                        <a:pt x="251" y="458"/>
                      </a:lnTo>
                      <a:lnTo>
                        <a:pt x="264" y="458"/>
                      </a:lnTo>
                      <a:lnTo>
                        <a:pt x="278" y="458"/>
                      </a:lnTo>
                      <a:lnTo>
                        <a:pt x="291" y="457"/>
                      </a:lnTo>
                      <a:lnTo>
                        <a:pt x="304" y="456"/>
                      </a:lnTo>
                      <a:lnTo>
                        <a:pt x="317" y="454"/>
                      </a:lnTo>
                      <a:lnTo>
                        <a:pt x="330" y="450"/>
                      </a:lnTo>
                      <a:lnTo>
                        <a:pt x="342" y="447"/>
                      </a:lnTo>
                      <a:lnTo>
                        <a:pt x="355" y="444"/>
                      </a:lnTo>
                      <a:lnTo>
                        <a:pt x="367" y="440"/>
                      </a:lnTo>
                      <a:lnTo>
                        <a:pt x="379" y="435"/>
                      </a:lnTo>
                      <a:lnTo>
                        <a:pt x="389" y="430"/>
                      </a:lnTo>
                      <a:lnTo>
                        <a:pt x="401" y="425"/>
                      </a:lnTo>
                      <a:lnTo>
                        <a:pt x="412" y="419"/>
                      </a:lnTo>
                      <a:lnTo>
                        <a:pt x="423" y="412"/>
                      </a:lnTo>
                      <a:lnTo>
                        <a:pt x="432" y="405"/>
                      </a:lnTo>
                      <a:lnTo>
                        <a:pt x="442" y="398"/>
                      </a:lnTo>
                      <a:lnTo>
                        <a:pt x="451" y="391"/>
                      </a:lnTo>
                      <a:lnTo>
                        <a:pt x="459" y="383"/>
                      </a:lnTo>
                      <a:lnTo>
                        <a:pt x="468" y="375"/>
                      </a:lnTo>
                      <a:lnTo>
                        <a:pt x="476" y="366"/>
                      </a:lnTo>
                      <a:lnTo>
                        <a:pt x="483" y="357"/>
                      </a:lnTo>
                      <a:lnTo>
                        <a:pt x="490" y="348"/>
                      </a:lnTo>
                      <a:lnTo>
                        <a:pt x="496" y="339"/>
                      </a:lnTo>
                      <a:lnTo>
                        <a:pt x="502" y="328"/>
                      </a:lnTo>
                      <a:lnTo>
                        <a:pt x="508" y="318"/>
                      </a:lnTo>
                      <a:lnTo>
                        <a:pt x="513" y="308"/>
                      </a:lnTo>
                      <a:lnTo>
                        <a:pt x="516" y="298"/>
                      </a:lnTo>
                      <a:lnTo>
                        <a:pt x="520" y="286"/>
                      </a:lnTo>
                      <a:lnTo>
                        <a:pt x="523" y="275"/>
                      </a:lnTo>
                      <a:lnTo>
                        <a:pt x="526" y="264"/>
                      </a:lnTo>
                      <a:lnTo>
                        <a:pt x="527" y="253"/>
                      </a:lnTo>
                      <a:lnTo>
                        <a:pt x="528" y="241"/>
                      </a:lnTo>
                      <a:lnTo>
                        <a:pt x="528" y="229"/>
                      </a:lnTo>
                      <a:close/>
                      <a:moveTo>
                        <a:pt x="498" y="229"/>
                      </a:moveTo>
                      <a:lnTo>
                        <a:pt x="498" y="239"/>
                      </a:lnTo>
                      <a:lnTo>
                        <a:pt x="497" y="249"/>
                      </a:lnTo>
                      <a:lnTo>
                        <a:pt x="496" y="260"/>
                      </a:lnTo>
                      <a:lnTo>
                        <a:pt x="494" y="270"/>
                      </a:lnTo>
                      <a:lnTo>
                        <a:pt x="488" y="289"/>
                      </a:lnTo>
                      <a:lnTo>
                        <a:pt x="481" y="308"/>
                      </a:lnTo>
                      <a:lnTo>
                        <a:pt x="470" y="326"/>
                      </a:lnTo>
                      <a:lnTo>
                        <a:pt x="459" y="343"/>
                      </a:lnTo>
                      <a:lnTo>
                        <a:pt x="445" y="358"/>
                      </a:lnTo>
                      <a:lnTo>
                        <a:pt x="430" y="372"/>
                      </a:lnTo>
                      <a:lnTo>
                        <a:pt x="413" y="386"/>
                      </a:lnTo>
                      <a:lnTo>
                        <a:pt x="395" y="398"/>
                      </a:lnTo>
                      <a:lnTo>
                        <a:pt x="376" y="408"/>
                      </a:lnTo>
                      <a:lnTo>
                        <a:pt x="355" y="417"/>
                      </a:lnTo>
                      <a:lnTo>
                        <a:pt x="334" y="424"/>
                      </a:lnTo>
                      <a:lnTo>
                        <a:pt x="311" y="428"/>
                      </a:lnTo>
                      <a:lnTo>
                        <a:pt x="299" y="430"/>
                      </a:lnTo>
                      <a:lnTo>
                        <a:pt x="287" y="431"/>
                      </a:lnTo>
                      <a:lnTo>
                        <a:pt x="276" y="432"/>
                      </a:lnTo>
                      <a:lnTo>
                        <a:pt x="264" y="432"/>
                      </a:lnTo>
                      <a:lnTo>
                        <a:pt x="252" y="432"/>
                      </a:lnTo>
                      <a:lnTo>
                        <a:pt x="240" y="431"/>
                      </a:lnTo>
                      <a:lnTo>
                        <a:pt x="228" y="430"/>
                      </a:lnTo>
                      <a:lnTo>
                        <a:pt x="216" y="428"/>
                      </a:lnTo>
                      <a:lnTo>
                        <a:pt x="194" y="424"/>
                      </a:lnTo>
                      <a:lnTo>
                        <a:pt x="173" y="417"/>
                      </a:lnTo>
                      <a:lnTo>
                        <a:pt x="152" y="408"/>
                      </a:lnTo>
                      <a:lnTo>
                        <a:pt x="132" y="398"/>
                      </a:lnTo>
                      <a:lnTo>
                        <a:pt x="114" y="386"/>
                      </a:lnTo>
                      <a:lnTo>
                        <a:pt x="98" y="372"/>
                      </a:lnTo>
                      <a:lnTo>
                        <a:pt x="82" y="358"/>
                      </a:lnTo>
                      <a:lnTo>
                        <a:pt x="69" y="343"/>
                      </a:lnTo>
                      <a:lnTo>
                        <a:pt x="58" y="326"/>
                      </a:lnTo>
                      <a:lnTo>
                        <a:pt x="47" y="308"/>
                      </a:lnTo>
                      <a:lnTo>
                        <a:pt x="40" y="289"/>
                      </a:lnTo>
                      <a:lnTo>
                        <a:pt x="34" y="270"/>
                      </a:lnTo>
                      <a:lnTo>
                        <a:pt x="32" y="260"/>
                      </a:lnTo>
                      <a:lnTo>
                        <a:pt x="30" y="249"/>
                      </a:lnTo>
                      <a:lnTo>
                        <a:pt x="29" y="239"/>
                      </a:lnTo>
                      <a:lnTo>
                        <a:pt x="29" y="229"/>
                      </a:lnTo>
                      <a:lnTo>
                        <a:pt x="29" y="219"/>
                      </a:lnTo>
                      <a:lnTo>
                        <a:pt x="30" y="208"/>
                      </a:lnTo>
                      <a:lnTo>
                        <a:pt x="32" y="198"/>
                      </a:lnTo>
                      <a:lnTo>
                        <a:pt x="34" y="188"/>
                      </a:lnTo>
                      <a:lnTo>
                        <a:pt x="40" y="168"/>
                      </a:lnTo>
                      <a:lnTo>
                        <a:pt x="47" y="150"/>
                      </a:lnTo>
                      <a:lnTo>
                        <a:pt x="58" y="133"/>
                      </a:lnTo>
                      <a:lnTo>
                        <a:pt x="69" y="115"/>
                      </a:lnTo>
                      <a:lnTo>
                        <a:pt x="82" y="100"/>
                      </a:lnTo>
                      <a:lnTo>
                        <a:pt x="98" y="85"/>
                      </a:lnTo>
                      <a:lnTo>
                        <a:pt x="114" y="72"/>
                      </a:lnTo>
                      <a:lnTo>
                        <a:pt x="132" y="61"/>
                      </a:lnTo>
                      <a:lnTo>
                        <a:pt x="152" y="50"/>
                      </a:lnTo>
                      <a:lnTo>
                        <a:pt x="173" y="42"/>
                      </a:lnTo>
                      <a:lnTo>
                        <a:pt x="194" y="35"/>
                      </a:lnTo>
                      <a:lnTo>
                        <a:pt x="216" y="30"/>
                      </a:lnTo>
                      <a:lnTo>
                        <a:pt x="228" y="28"/>
                      </a:lnTo>
                      <a:lnTo>
                        <a:pt x="240" y="27"/>
                      </a:lnTo>
                      <a:lnTo>
                        <a:pt x="252" y="26"/>
                      </a:lnTo>
                      <a:lnTo>
                        <a:pt x="264" y="26"/>
                      </a:lnTo>
                      <a:lnTo>
                        <a:pt x="276" y="26"/>
                      </a:lnTo>
                      <a:lnTo>
                        <a:pt x="287" y="27"/>
                      </a:lnTo>
                      <a:lnTo>
                        <a:pt x="299" y="28"/>
                      </a:lnTo>
                      <a:lnTo>
                        <a:pt x="311" y="30"/>
                      </a:lnTo>
                      <a:lnTo>
                        <a:pt x="334" y="35"/>
                      </a:lnTo>
                      <a:lnTo>
                        <a:pt x="355" y="42"/>
                      </a:lnTo>
                      <a:lnTo>
                        <a:pt x="376" y="50"/>
                      </a:lnTo>
                      <a:lnTo>
                        <a:pt x="395" y="61"/>
                      </a:lnTo>
                      <a:lnTo>
                        <a:pt x="413" y="72"/>
                      </a:lnTo>
                      <a:lnTo>
                        <a:pt x="430" y="85"/>
                      </a:lnTo>
                      <a:lnTo>
                        <a:pt x="445" y="100"/>
                      </a:lnTo>
                      <a:lnTo>
                        <a:pt x="459" y="115"/>
                      </a:lnTo>
                      <a:lnTo>
                        <a:pt x="470" y="133"/>
                      </a:lnTo>
                      <a:lnTo>
                        <a:pt x="481" y="150"/>
                      </a:lnTo>
                      <a:lnTo>
                        <a:pt x="488" y="168"/>
                      </a:lnTo>
                      <a:lnTo>
                        <a:pt x="494" y="188"/>
                      </a:lnTo>
                      <a:lnTo>
                        <a:pt x="496" y="198"/>
                      </a:lnTo>
                      <a:lnTo>
                        <a:pt x="497" y="208"/>
                      </a:lnTo>
                      <a:lnTo>
                        <a:pt x="498" y="219"/>
                      </a:lnTo>
                      <a:lnTo>
                        <a:pt x="498" y="229"/>
                      </a:lnTo>
                      <a:close/>
                    </a:path>
                  </a:pathLst>
                </a:custGeom>
                <a:solidFill>
                  <a:srgbClr val="85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0" name="Freeform 8476">
                  <a:extLst>
                    <a:ext uri="{FF2B5EF4-FFF2-40B4-BE49-F238E27FC236}">
                      <a16:creationId xmlns:a16="http://schemas.microsoft.com/office/drawing/2014/main" xmlns="" id="{89E491D5-0B93-41FE-9634-AF0F32B969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6" y="1566"/>
                  <a:ext cx="84" cy="86"/>
                </a:xfrm>
                <a:custGeom>
                  <a:avLst/>
                  <a:gdLst>
                    <a:gd name="T0" fmla="*/ 499 w 500"/>
                    <a:gd name="T1" fmla="*/ 193 h 431"/>
                    <a:gd name="T2" fmla="*/ 492 w 500"/>
                    <a:gd name="T3" fmla="*/ 162 h 431"/>
                    <a:gd name="T4" fmla="*/ 480 w 500"/>
                    <a:gd name="T5" fmla="*/ 131 h 431"/>
                    <a:gd name="T6" fmla="*/ 443 w 500"/>
                    <a:gd name="T7" fmla="*/ 77 h 431"/>
                    <a:gd name="T8" fmla="*/ 390 w 500"/>
                    <a:gd name="T9" fmla="*/ 36 h 431"/>
                    <a:gd name="T10" fmla="*/ 336 w 500"/>
                    <a:gd name="T11" fmla="*/ 12 h 431"/>
                    <a:gd name="T12" fmla="*/ 301 w 500"/>
                    <a:gd name="T13" fmla="*/ 4 h 431"/>
                    <a:gd name="T14" fmla="*/ 263 w 500"/>
                    <a:gd name="T15" fmla="*/ 0 h 431"/>
                    <a:gd name="T16" fmla="*/ 225 w 500"/>
                    <a:gd name="T17" fmla="*/ 1 h 431"/>
                    <a:gd name="T18" fmla="*/ 187 w 500"/>
                    <a:gd name="T19" fmla="*/ 6 h 431"/>
                    <a:gd name="T20" fmla="*/ 153 w 500"/>
                    <a:gd name="T21" fmla="*/ 16 h 431"/>
                    <a:gd name="T22" fmla="*/ 91 w 500"/>
                    <a:gd name="T23" fmla="*/ 49 h 431"/>
                    <a:gd name="T24" fmla="*/ 42 w 500"/>
                    <a:gd name="T25" fmla="*/ 94 h 431"/>
                    <a:gd name="T26" fmla="*/ 15 w 500"/>
                    <a:gd name="T27" fmla="*/ 141 h 431"/>
                    <a:gd name="T28" fmla="*/ 6 w 500"/>
                    <a:gd name="T29" fmla="*/ 172 h 431"/>
                    <a:gd name="T30" fmla="*/ 1 w 500"/>
                    <a:gd name="T31" fmla="*/ 204 h 431"/>
                    <a:gd name="T32" fmla="*/ 2 w 500"/>
                    <a:gd name="T33" fmla="*/ 237 h 431"/>
                    <a:gd name="T34" fmla="*/ 8 w 500"/>
                    <a:gd name="T35" fmla="*/ 269 h 431"/>
                    <a:gd name="T36" fmla="*/ 20 w 500"/>
                    <a:gd name="T37" fmla="*/ 299 h 431"/>
                    <a:gd name="T38" fmla="*/ 58 w 500"/>
                    <a:gd name="T39" fmla="*/ 352 h 431"/>
                    <a:gd name="T40" fmla="*/ 110 w 500"/>
                    <a:gd name="T41" fmla="*/ 394 h 431"/>
                    <a:gd name="T42" fmla="*/ 164 w 500"/>
                    <a:gd name="T43" fmla="*/ 418 h 431"/>
                    <a:gd name="T44" fmla="*/ 200 w 500"/>
                    <a:gd name="T45" fmla="*/ 427 h 431"/>
                    <a:gd name="T46" fmla="*/ 237 w 500"/>
                    <a:gd name="T47" fmla="*/ 431 h 431"/>
                    <a:gd name="T48" fmla="*/ 276 w 500"/>
                    <a:gd name="T49" fmla="*/ 430 h 431"/>
                    <a:gd name="T50" fmla="*/ 313 w 500"/>
                    <a:gd name="T51" fmla="*/ 424 h 431"/>
                    <a:gd name="T52" fmla="*/ 347 w 500"/>
                    <a:gd name="T53" fmla="*/ 414 h 431"/>
                    <a:gd name="T54" fmla="*/ 409 w 500"/>
                    <a:gd name="T55" fmla="*/ 382 h 431"/>
                    <a:gd name="T56" fmla="*/ 457 w 500"/>
                    <a:gd name="T57" fmla="*/ 336 h 431"/>
                    <a:gd name="T58" fmla="*/ 484 w 500"/>
                    <a:gd name="T59" fmla="*/ 290 h 431"/>
                    <a:gd name="T60" fmla="*/ 495 w 500"/>
                    <a:gd name="T61" fmla="*/ 259 h 431"/>
                    <a:gd name="T62" fmla="*/ 500 w 500"/>
                    <a:gd name="T63" fmla="*/ 226 h 431"/>
                    <a:gd name="T64" fmla="*/ 469 w 500"/>
                    <a:gd name="T65" fmla="*/ 234 h 431"/>
                    <a:gd name="T66" fmla="*/ 452 w 500"/>
                    <a:gd name="T67" fmla="*/ 290 h 431"/>
                    <a:gd name="T68" fmla="*/ 420 w 500"/>
                    <a:gd name="T69" fmla="*/ 336 h 431"/>
                    <a:gd name="T70" fmla="*/ 373 w 500"/>
                    <a:gd name="T71" fmla="*/ 373 h 431"/>
                    <a:gd name="T72" fmla="*/ 315 w 500"/>
                    <a:gd name="T73" fmla="*/ 397 h 431"/>
                    <a:gd name="T74" fmla="*/ 250 w 500"/>
                    <a:gd name="T75" fmla="*/ 406 h 431"/>
                    <a:gd name="T76" fmla="*/ 185 w 500"/>
                    <a:gd name="T77" fmla="*/ 397 h 431"/>
                    <a:gd name="T78" fmla="*/ 127 w 500"/>
                    <a:gd name="T79" fmla="*/ 373 h 431"/>
                    <a:gd name="T80" fmla="*/ 80 w 500"/>
                    <a:gd name="T81" fmla="*/ 336 h 431"/>
                    <a:gd name="T82" fmla="*/ 47 w 500"/>
                    <a:gd name="T83" fmla="*/ 290 h 431"/>
                    <a:gd name="T84" fmla="*/ 31 w 500"/>
                    <a:gd name="T85" fmla="*/ 234 h 431"/>
                    <a:gd name="T86" fmla="*/ 34 w 500"/>
                    <a:gd name="T87" fmla="*/ 177 h 431"/>
                    <a:gd name="T88" fmla="*/ 57 w 500"/>
                    <a:gd name="T89" fmla="*/ 125 h 431"/>
                    <a:gd name="T90" fmla="*/ 95 w 500"/>
                    <a:gd name="T91" fmla="*/ 81 h 431"/>
                    <a:gd name="T92" fmla="*/ 145 w 500"/>
                    <a:gd name="T93" fmla="*/ 48 h 431"/>
                    <a:gd name="T94" fmla="*/ 206 w 500"/>
                    <a:gd name="T95" fmla="*/ 28 h 431"/>
                    <a:gd name="T96" fmla="*/ 272 w 500"/>
                    <a:gd name="T97" fmla="*/ 25 h 431"/>
                    <a:gd name="T98" fmla="*/ 335 w 500"/>
                    <a:gd name="T99" fmla="*/ 40 h 431"/>
                    <a:gd name="T100" fmla="*/ 390 w 500"/>
                    <a:gd name="T101" fmla="*/ 68 h 431"/>
                    <a:gd name="T102" fmla="*/ 432 w 500"/>
                    <a:gd name="T103" fmla="*/ 108 h 431"/>
                    <a:gd name="T104" fmla="*/ 461 w 500"/>
                    <a:gd name="T105" fmla="*/ 159 h 431"/>
                    <a:gd name="T106" fmla="*/ 470 w 500"/>
                    <a:gd name="T107" fmla="*/ 215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0" h="431">
                      <a:moveTo>
                        <a:pt x="500" y="215"/>
                      </a:moveTo>
                      <a:lnTo>
                        <a:pt x="500" y="204"/>
                      </a:lnTo>
                      <a:lnTo>
                        <a:pt x="499" y="193"/>
                      </a:lnTo>
                      <a:lnTo>
                        <a:pt x="496" y="182"/>
                      </a:lnTo>
                      <a:lnTo>
                        <a:pt x="495" y="172"/>
                      </a:lnTo>
                      <a:lnTo>
                        <a:pt x="492" y="162"/>
                      </a:lnTo>
                      <a:lnTo>
                        <a:pt x="488" y="151"/>
                      </a:lnTo>
                      <a:lnTo>
                        <a:pt x="484" y="141"/>
                      </a:lnTo>
                      <a:lnTo>
                        <a:pt x="480" y="131"/>
                      </a:lnTo>
                      <a:lnTo>
                        <a:pt x="469" y="112"/>
                      </a:lnTo>
                      <a:lnTo>
                        <a:pt x="457" y="94"/>
                      </a:lnTo>
                      <a:lnTo>
                        <a:pt x="443" y="77"/>
                      </a:lnTo>
                      <a:lnTo>
                        <a:pt x="426" y="62"/>
                      </a:lnTo>
                      <a:lnTo>
                        <a:pt x="409" y="49"/>
                      </a:lnTo>
                      <a:lnTo>
                        <a:pt x="390" y="36"/>
                      </a:lnTo>
                      <a:lnTo>
                        <a:pt x="369" y="25"/>
                      </a:lnTo>
                      <a:lnTo>
                        <a:pt x="347" y="16"/>
                      </a:lnTo>
                      <a:lnTo>
                        <a:pt x="336" y="12"/>
                      </a:lnTo>
                      <a:lnTo>
                        <a:pt x="324" y="9"/>
                      </a:lnTo>
                      <a:lnTo>
                        <a:pt x="313" y="6"/>
                      </a:lnTo>
                      <a:lnTo>
                        <a:pt x="301" y="4"/>
                      </a:lnTo>
                      <a:lnTo>
                        <a:pt x="288" y="2"/>
                      </a:lnTo>
                      <a:lnTo>
                        <a:pt x="276" y="1"/>
                      </a:lnTo>
                      <a:lnTo>
                        <a:pt x="263" y="0"/>
                      </a:lnTo>
                      <a:lnTo>
                        <a:pt x="250" y="0"/>
                      </a:lnTo>
                      <a:lnTo>
                        <a:pt x="237" y="0"/>
                      </a:lnTo>
                      <a:lnTo>
                        <a:pt x="225" y="1"/>
                      </a:lnTo>
                      <a:lnTo>
                        <a:pt x="212" y="2"/>
                      </a:lnTo>
                      <a:lnTo>
                        <a:pt x="200" y="4"/>
                      </a:lnTo>
                      <a:lnTo>
                        <a:pt x="187" y="6"/>
                      </a:lnTo>
                      <a:lnTo>
                        <a:pt x="175" y="9"/>
                      </a:lnTo>
                      <a:lnTo>
                        <a:pt x="164" y="12"/>
                      </a:lnTo>
                      <a:lnTo>
                        <a:pt x="153" y="16"/>
                      </a:lnTo>
                      <a:lnTo>
                        <a:pt x="131" y="25"/>
                      </a:lnTo>
                      <a:lnTo>
                        <a:pt x="110" y="36"/>
                      </a:lnTo>
                      <a:lnTo>
                        <a:pt x="91" y="49"/>
                      </a:lnTo>
                      <a:lnTo>
                        <a:pt x="73" y="62"/>
                      </a:lnTo>
                      <a:lnTo>
                        <a:pt x="58" y="77"/>
                      </a:lnTo>
                      <a:lnTo>
                        <a:pt x="42" y="94"/>
                      </a:lnTo>
                      <a:lnTo>
                        <a:pt x="31" y="112"/>
                      </a:lnTo>
                      <a:lnTo>
                        <a:pt x="20" y="131"/>
                      </a:lnTo>
                      <a:lnTo>
                        <a:pt x="15" y="141"/>
                      </a:lnTo>
                      <a:lnTo>
                        <a:pt x="12" y="151"/>
                      </a:lnTo>
                      <a:lnTo>
                        <a:pt x="8" y="162"/>
                      </a:lnTo>
                      <a:lnTo>
                        <a:pt x="6" y="172"/>
                      </a:lnTo>
                      <a:lnTo>
                        <a:pt x="3" y="182"/>
                      </a:lnTo>
                      <a:lnTo>
                        <a:pt x="2" y="193"/>
                      </a:lnTo>
                      <a:lnTo>
                        <a:pt x="1" y="204"/>
                      </a:lnTo>
                      <a:lnTo>
                        <a:pt x="0" y="215"/>
                      </a:lnTo>
                      <a:lnTo>
                        <a:pt x="1" y="226"/>
                      </a:lnTo>
                      <a:lnTo>
                        <a:pt x="2" y="237"/>
                      </a:lnTo>
                      <a:lnTo>
                        <a:pt x="3" y="248"/>
                      </a:lnTo>
                      <a:lnTo>
                        <a:pt x="6" y="259"/>
                      </a:lnTo>
                      <a:lnTo>
                        <a:pt x="8" y="269"/>
                      </a:lnTo>
                      <a:lnTo>
                        <a:pt x="12" y="280"/>
                      </a:lnTo>
                      <a:lnTo>
                        <a:pt x="15" y="290"/>
                      </a:lnTo>
                      <a:lnTo>
                        <a:pt x="20" y="299"/>
                      </a:lnTo>
                      <a:lnTo>
                        <a:pt x="31" y="319"/>
                      </a:lnTo>
                      <a:lnTo>
                        <a:pt x="42" y="336"/>
                      </a:lnTo>
                      <a:lnTo>
                        <a:pt x="58" y="352"/>
                      </a:lnTo>
                      <a:lnTo>
                        <a:pt x="73" y="368"/>
                      </a:lnTo>
                      <a:lnTo>
                        <a:pt x="91" y="382"/>
                      </a:lnTo>
                      <a:lnTo>
                        <a:pt x="110" y="394"/>
                      </a:lnTo>
                      <a:lnTo>
                        <a:pt x="131" y="405"/>
                      </a:lnTo>
                      <a:lnTo>
                        <a:pt x="153" y="414"/>
                      </a:lnTo>
                      <a:lnTo>
                        <a:pt x="164" y="418"/>
                      </a:lnTo>
                      <a:lnTo>
                        <a:pt x="175" y="421"/>
                      </a:lnTo>
                      <a:lnTo>
                        <a:pt x="187" y="424"/>
                      </a:lnTo>
                      <a:lnTo>
                        <a:pt x="200" y="427"/>
                      </a:lnTo>
                      <a:lnTo>
                        <a:pt x="212" y="428"/>
                      </a:lnTo>
                      <a:lnTo>
                        <a:pt x="225" y="430"/>
                      </a:lnTo>
                      <a:lnTo>
                        <a:pt x="237" y="431"/>
                      </a:lnTo>
                      <a:lnTo>
                        <a:pt x="250" y="431"/>
                      </a:lnTo>
                      <a:lnTo>
                        <a:pt x="263" y="431"/>
                      </a:lnTo>
                      <a:lnTo>
                        <a:pt x="276" y="430"/>
                      </a:lnTo>
                      <a:lnTo>
                        <a:pt x="288" y="428"/>
                      </a:lnTo>
                      <a:lnTo>
                        <a:pt x="301" y="427"/>
                      </a:lnTo>
                      <a:lnTo>
                        <a:pt x="313" y="424"/>
                      </a:lnTo>
                      <a:lnTo>
                        <a:pt x="324" y="421"/>
                      </a:lnTo>
                      <a:lnTo>
                        <a:pt x="336" y="418"/>
                      </a:lnTo>
                      <a:lnTo>
                        <a:pt x="347" y="414"/>
                      </a:lnTo>
                      <a:lnTo>
                        <a:pt x="369" y="405"/>
                      </a:lnTo>
                      <a:lnTo>
                        <a:pt x="390" y="394"/>
                      </a:lnTo>
                      <a:lnTo>
                        <a:pt x="409" y="382"/>
                      </a:lnTo>
                      <a:lnTo>
                        <a:pt x="426" y="368"/>
                      </a:lnTo>
                      <a:lnTo>
                        <a:pt x="443" y="352"/>
                      </a:lnTo>
                      <a:lnTo>
                        <a:pt x="457" y="336"/>
                      </a:lnTo>
                      <a:lnTo>
                        <a:pt x="469" y="319"/>
                      </a:lnTo>
                      <a:lnTo>
                        <a:pt x="480" y="299"/>
                      </a:lnTo>
                      <a:lnTo>
                        <a:pt x="484" y="290"/>
                      </a:lnTo>
                      <a:lnTo>
                        <a:pt x="488" y="280"/>
                      </a:lnTo>
                      <a:lnTo>
                        <a:pt x="492" y="269"/>
                      </a:lnTo>
                      <a:lnTo>
                        <a:pt x="495" y="259"/>
                      </a:lnTo>
                      <a:lnTo>
                        <a:pt x="496" y="248"/>
                      </a:lnTo>
                      <a:lnTo>
                        <a:pt x="499" y="237"/>
                      </a:lnTo>
                      <a:lnTo>
                        <a:pt x="500" y="226"/>
                      </a:lnTo>
                      <a:lnTo>
                        <a:pt x="500" y="215"/>
                      </a:lnTo>
                      <a:close/>
                      <a:moveTo>
                        <a:pt x="470" y="215"/>
                      </a:moveTo>
                      <a:lnTo>
                        <a:pt x="469" y="234"/>
                      </a:lnTo>
                      <a:lnTo>
                        <a:pt x="465" y="254"/>
                      </a:lnTo>
                      <a:lnTo>
                        <a:pt x="461" y="271"/>
                      </a:lnTo>
                      <a:lnTo>
                        <a:pt x="452" y="290"/>
                      </a:lnTo>
                      <a:lnTo>
                        <a:pt x="444" y="306"/>
                      </a:lnTo>
                      <a:lnTo>
                        <a:pt x="432" y="322"/>
                      </a:lnTo>
                      <a:lnTo>
                        <a:pt x="420" y="336"/>
                      </a:lnTo>
                      <a:lnTo>
                        <a:pt x="406" y="350"/>
                      </a:lnTo>
                      <a:lnTo>
                        <a:pt x="390" y="363"/>
                      </a:lnTo>
                      <a:lnTo>
                        <a:pt x="373" y="373"/>
                      </a:lnTo>
                      <a:lnTo>
                        <a:pt x="355" y="383"/>
                      </a:lnTo>
                      <a:lnTo>
                        <a:pt x="335" y="390"/>
                      </a:lnTo>
                      <a:lnTo>
                        <a:pt x="315" y="397"/>
                      </a:lnTo>
                      <a:lnTo>
                        <a:pt x="295" y="402"/>
                      </a:lnTo>
                      <a:lnTo>
                        <a:pt x="272" y="405"/>
                      </a:lnTo>
                      <a:lnTo>
                        <a:pt x="250" y="406"/>
                      </a:lnTo>
                      <a:lnTo>
                        <a:pt x="227" y="405"/>
                      </a:lnTo>
                      <a:lnTo>
                        <a:pt x="206" y="402"/>
                      </a:lnTo>
                      <a:lnTo>
                        <a:pt x="185" y="397"/>
                      </a:lnTo>
                      <a:lnTo>
                        <a:pt x="164" y="390"/>
                      </a:lnTo>
                      <a:lnTo>
                        <a:pt x="145" y="383"/>
                      </a:lnTo>
                      <a:lnTo>
                        <a:pt x="127" y="373"/>
                      </a:lnTo>
                      <a:lnTo>
                        <a:pt x="110" y="363"/>
                      </a:lnTo>
                      <a:lnTo>
                        <a:pt x="95" y="350"/>
                      </a:lnTo>
                      <a:lnTo>
                        <a:pt x="80" y="336"/>
                      </a:lnTo>
                      <a:lnTo>
                        <a:pt x="67" y="322"/>
                      </a:lnTo>
                      <a:lnTo>
                        <a:pt x="57" y="306"/>
                      </a:lnTo>
                      <a:lnTo>
                        <a:pt x="47" y="290"/>
                      </a:lnTo>
                      <a:lnTo>
                        <a:pt x="40" y="271"/>
                      </a:lnTo>
                      <a:lnTo>
                        <a:pt x="34" y="254"/>
                      </a:lnTo>
                      <a:lnTo>
                        <a:pt x="31" y="234"/>
                      </a:lnTo>
                      <a:lnTo>
                        <a:pt x="29" y="215"/>
                      </a:lnTo>
                      <a:lnTo>
                        <a:pt x="31" y="195"/>
                      </a:lnTo>
                      <a:lnTo>
                        <a:pt x="34" y="177"/>
                      </a:lnTo>
                      <a:lnTo>
                        <a:pt x="40" y="159"/>
                      </a:lnTo>
                      <a:lnTo>
                        <a:pt x="47" y="141"/>
                      </a:lnTo>
                      <a:lnTo>
                        <a:pt x="57" y="125"/>
                      </a:lnTo>
                      <a:lnTo>
                        <a:pt x="67" y="108"/>
                      </a:lnTo>
                      <a:lnTo>
                        <a:pt x="80" y="94"/>
                      </a:lnTo>
                      <a:lnTo>
                        <a:pt x="95" y="81"/>
                      </a:lnTo>
                      <a:lnTo>
                        <a:pt x="110" y="68"/>
                      </a:lnTo>
                      <a:lnTo>
                        <a:pt x="127" y="57"/>
                      </a:lnTo>
                      <a:lnTo>
                        <a:pt x="145" y="48"/>
                      </a:lnTo>
                      <a:lnTo>
                        <a:pt x="164" y="40"/>
                      </a:lnTo>
                      <a:lnTo>
                        <a:pt x="185" y="33"/>
                      </a:lnTo>
                      <a:lnTo>
                        <a:pt x="206" y="28"/>
                      </a:lnTo>
                      <a:lnTo>
                        <a:pt x="227" y="25"/>
                      </a:lnTo>
                      <a:lnTo>
                        <a:pt x="250" y="24"/>
                      </a:lnTo>
                      <a:lnTo>
                        <a:pt x="272" y="25"/>
                      </a:lnTo>
                      <a:lnTo>
                        <a:pt x="295" y="28"/>
                      </a:lnTo>
                      <a:lnTo>
                        <a:pt x="315" y="33"/>
                      </a:lnTo>
                      <a:lnTo>
                        <a:pt x="335" y="40"/>
                      </a:lnTo>
                      <a:lnTo>
                        <a:pt x="355" y="48"/>
                      </a:lnTo>
                      <a:lnTo>
                        <a:pt x="373" y="57"/>
                      </a:lnTo>
                      <a:lnTo>
                        <a:pt x="390" y="68"/>
                      </a:lnTo>
                      <a:lnTo>
                        <a:pt x="406" y="81"/>
                      </a:lnTo>
                      <a:lnTo>
                        <a:pt x="420" y="94"/>
                      </a:lnTo>
                      <a:lnTo>
                        <a:pt x="432" y="108"/>
                      </a:lnTo>
                      <a:lnTo>
                        <a:pt x="444" y="125"/>
                      </a:lnTo>
                      <a:lnTo>
                        <a:pt x="452" y="141"/>
                      </a:lnTo>
                      <a:lnTo>
                        <a:pt x="461" y="159"/>
                      </a:lnTo>
                      <a:lnTo>
                        <a:pt x="465" y="177"/>
                      </a:lnTo>
                      <a:lnTo>
                        <a:pt x="469" y="195"/>
                      </a:lnTo>
                      <a:lnTo>
                        <a:pt x="470" y="215"/>
                      </a:lnTo>
                      <a:close/>
                    </a:path>
                  </a:pathLst>
                </a:cu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1" name="Freeform 8477">
                  <a:extLst>
                    <a:ext uri="{FF2B5EF4-FFF2-40B4-BE49-F238E27FC236}">
                      <a16:creationId xmlns:a16="http://schemas.microsoft.com/office/drawing/2014/main" xmlns="" id="{23A2031D-68FA-45C4-93C8-05D0B99DBD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9" y="1568"/>
                  <a:ext cx="78" cy="82"/>
                </a:xfrm>
                <a:custGeom>
                  <a:avLst/>
                  <a:gdLst>
                    <a:gd name="T0" fmla="*/ 468 w 469"/>
                    <a:gd name="T1" fmla="*/ 182 h 406"/>
                    <a:gd name="T2" fmla="*/ 459 w 469"/>
                    <a:gd name="T3" fmla="*/ 142 h 406"/>
                    <a:gd name="T4" fmla="*/ 430 w 469"/>
                    <a:gd name="T5" fmla="*/ 89 h 406"/>
                    <a:gd name="T6" fmla="*/ 384 w 469"/>
                    <a:gd name="T7" fmla="*/ 46 h 406"/>
                    <a:gd name="T8" fmla="*/ 326 w 469"/>
                    <a:gd name="T9" fmla="*/ 16 h 406"/>
                    <a:gd name="T10" fmla="*/ 270 w 469"/>
                    <a:gd name="T11" fmla="*/ 2 h 406"/>
                    <a:gd name="T12" fmla="*/ 235 w 469"/>
                    <a:gd name="T13" fmla="*/ 0 h 406"/>
                    <a:gd name="T14" fmla="*/ 199 w 469"/>
                    <a:gd name="T15" fmla="*/ 2 h 406"/>
                    <a:gd name="T16" fmla="*/ 144 w 469"/>
                    <a:gd name="T17" fmla="*/ 16 h 406"/>
                    <a:gd name="T18" fmla="*/ 85 w 469"/>
                    <a:gd name="T19" fmla="*/ 46 h 406"/>
                    <a:gd name="T20" fmla="*/ 40 w 469"/>
                    <a:gd name="T21" fmla="*/ 89 h 406"/>
                    <a:gd name="T22" fmla="*/ 11 w 469"/>
                    <a:gd name="T23" fmla="*/ 142 h 406"/>
                    <a:gd name="T24" fmla="*/ 1 w 469"/>
                    <a:gd name="T25" fmla="*/ 182 h 406"/>
                    <a:gd name="T26" fmla="*/ 0 w 469"/>
                    <a:gd name="T27" fmla="*/ 213 h 406"/>
                    <a:gd name="T28" fmla="*/ 5 w 469"/>
                    <a:gd name="T29" fmla="*/ 244 h 406"/>
                    <a:gd name="T30" fmla="*/ 29 w 469"/>
                    <a:gd name="T31" fmla="*/ 300 h 406"/>
                    <a:gd name="T32" fmla="*/ 69 w 469"/>
                    <a:gd name="T33" fmla="*/ 346 h 406"/>
                    <a:gd name="T34" fmla="*/ 123 w 469"/>
                    <a:gd name="T35" fmla="*/ 382 h 406"/>
                    <a:gd name="T36" fmla="*/ 187 w 469"/>
                    <a:gd name="T37" fmla="*/ 402 h 406"/>
                    <a:gd name="T38" fmla="*/ 223 w 469"/>
                    <a:gd name="T39" fmla="*/ 406 h 406"/>
                    <a:gd name="T40" fmla="*/ 258 w 469"/>
                    <a:gd name="T41" fmla="*/ 405 h 406"/>
                    <a:gd name="T42" fmla="*/ 305 w 469"/>
                    <a:gd name="T43" fmla="*/ 398 h 406"/>
                    <a:gd name="T44" fmla="*/ 366 w 469"/>
                    <a:gd name="T45" fmla="*/ 372 h 406"/>
                    <a:gd name="T46" fmla="*/ 416 w 469"/>
                    <a:gd name="T47" fmla="*/ 332 h 406"/>
                    <a:gd name="T48" fmla="*/ 452 w 469"/>
                    <a:gd name="T49" fmla="*/ 282 h 406"/>
                    <a:gd name="T50" fmla="*/ 467 w 469"/>
                    <a:gd name="T51" fmla="*/ 234 h 406"/>
                    <a:gd name="T52" fmla="*/ 469 w 469"/>
                    <a:gd name="T53" fmla="*/ 203 h 406"/>
                    <a:gd name="T54" fmla="*/ 436 w 469"/>
                    <a:gd name="T55" fmla="*/ 239 h 406"/>
                    <a:gd name="T56" fmla="*/ 416 w 469"/>
                    <a:gd name="T57" fmla="*/ 288 h 406"/>
                    <a:gd name="T58" fmla="*/ 381 w 469"/>
                    <a:gd name="T59" fmla="*/ 329 h 406"/>
                    <a:gd name="T60" fmla="*/ 333 w 469"/>
                    <a:gd name="T61" fmla="*/ 360 h 406"/>
                    <a:gd name="T62" fmla="*/ 276 w 469"/>
                    <a:gd name="T63" fmla="*/ 377 h 406"/>
                    <a:gd name="T64" fmla="*/ 213 w 469"/>
                    <a:gd name="T65" fmla="*/ 380 h 406"/>
                    <a:gd name="T66" fmla="*/ 155 w 469"/>
                    <a:gd name="T67" fmla="*/ 367 h 406"/>
                    <a:gd name="T68" fmla="*/ 104 w 469"/>
                    <a:gd name="T69" fmla="*/ 340 h 406"/>
                    <a:gd name="T70" fmla="*/ 64 w 469"/>
                    <a:gd name="T71" fmla="*/ 302 h 406"/>
                    <a:gd name="T72" fmla="*/ 38 w 469"/>
                    <a:gd name="T73" fmla="*/ 256 h 406"/>
                    <a:gd name="T74" fmla="*/ 30 w 469"/>
                    <a:gd name="T75" fmla="*/ 203 h 406"/>
                    <a:gd name="T76" fmla="*/ 38 w 469"/>
                    <a:gd name="T77" fmla="*/ 151 h 406"/>
                    <a:gd name="T78" fmla="*/ 64 w 469"/>
                    <a:gd name="T79" fmla="*/ 103 h 406"/>
                    <a:gd name="T80" fmla="*/ 104 w 469"/>
                    <a:gd name="T81" fmla="*/ 65 h 406"/>
                    <a:gd name="T82" fmla="*/ 155 w 469"/>
                    <a:gd name="T83" fmla="*/ 39 h 406"/>
                    <a:gd name="T84" fmla="*/ 213 w 469"/>
                    <a:gd name="T85" fmla="*/ 27 h 406"/>
                    <a:gd name="T86" fmla="*/ 276 w 469"/>
                    <a:gd name="T87" fmla="*/ 29 h 406"/>
                    <a:gd name="T88" fmla="*/ 333 w 469"/>
                    <a:gd name="T89" fmla="*/ 47 h 406"/>
                    <a:gd name="T90" fmla="*/ 381 w 469"/>
                    <a:gd name="T91" fmla="*/ 78 h 406"/>
                    <a:gd name="T92" fmla="*/ 416 w 469"/>
                    <a:gd name="T93" fmla="*/ 119 h 406"/>
                    <a:gd name="T94" fmla="*/ 436 w 469"/>
                    <a:gd name="T95" fmla="*/ 16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9" h="406">
                      <a:moveTo>
                        <a:pt x="469" y="203"/>
                      </a:moveTo>
                      <a:lnTo>
                        <a:pt x="469" y="193"/>
                      </a:lnTo>
                      <a:lnTo>
                        <a:pt x="468" y="182"/>
                      </a:lnTo>
                      <a:lnTo>
                        <a:pt x="467" y="172"/>
                      </a:lnTo>
                      <a:lnTo>
                        <a:pt x="465" y="162"/>
                      </a:lnTo>
                      <a:lnTo>
                        <a:pt x="459" y="142"/>
                      </a:lnTo>
                      <a:lnTo>
                        <a:pt x="452" y="124"/>
                      </a:lnTo>
                      <a:lnTo>
                        <a:pt x="441" y="107"/>
                      </a:lnTo>
                      <a:lnTo>
                        <a:pt x="430" y="89"/>
                      </a:lnTo>
                      <a:lnTo>
                        <a:pt x="416" y="74"/>
                      </a:lnTo>
                      <a:lnTo>
                        <a:pt x="401" y="59"/>
                      </a:lnTo>
                      <a:lnTo>
                        <a:pt x="384" y="46"/>
                      </a:lnTo>
                      <a:lnTo>
                        <a:pt x="366" y="35"/>
                      </a:lnTo>
                      <a:lnTo>
                        <a:pt x="347" y="24"/>
                      </a:lnTo>
                      <a:lnTo>
                        <a:pt x="326" y="16"/>
                      </a:lnTo>
                      <a:lnTo>
                        <a:pt x="305" y="9"/>
                      </a:lnTo>
                      <a:lnTo>
                        <a:pt x="282" y="4"/>
                      </a:lnTo>
                      <a:lnTo>
                        <a:pt x="270" y="2"/>
                      </a:lnTo>
                      <a:lnTo>
                        <a:pt x="258" y="1"/>
                      </a:lnTo>
                      <a:lnTo>
                        <a:pt x="247" y="0"/>
                      </a:lnTo>
                      <a:lnTo>
                        <a:pt x="235" y="0"/>
                      </a:lnTo>
                      <a:lnTo>
                        <a:pt x="223" y="0"/>
                      </a:lnTo>
                      <a:lnTo>
                        <a:pt x="211" y="1"/>
                      </a:lnTo>
                      <a:lnTo>
                        <a:pt x="199" y="2"/>
                      </a:lnTo>
                      <a:lnTo>
                        <a:pt x="187" y="4"/>
                      </a:lnTo>
                      <a:lnTo>
                        <a:pt x="165" y="9"/>
                      </a:lnTo>
                      <a:lnTo>
                        <a:pt x="144" y="16"/>
                      </a:lnTo>
                      <a:lnTo>
                        <a:pt x="123" y="24"/>
                      </a:lnTo>
                      <a:lnTo>
                        <a:pt x="103" y="35"/>
                      </a:lnTo>
                      <a:lnTo>
                        <a:pt x="85" y="46"/>
                      </a:lnTo>
                      <a:lnTo>
                        <a:pt x="69" y="59"/>
                      </a:lnTo>
                      <a:lnTo>
                        <a:pt x="53" y="74"/>
                      </a:lnTo>
                      <a:lnTo>
                        <a:pt x="40" y="89"/>
                      </a:lnTo>
                      <a:lnTo>
                        <a:pt x="29" y="107"/>
                      </a:lnTo>
                      <a:lnTo>
                        <a:pt x="18" y="124"/>
                      </a:lnTo>
                      <a:lnTo>
                        <a:pt x="11" y="142"/>
                      </a:lnTo>
                      <a:lnTo>
                        <a:pt x="5" y="162"/>
                      </a:lnTo>
                      <a:lnTo>
                        <a:pt x="3" y="172"/>
                      </a:lnTo>
                      <a:lnTo>
                        <a:pt x="1" y="182"/>
                      </a:lnTo>
                      <a:lnTo>
                        <a:pt x="0" y="193"/>
                      </a:lnTo>
                      <a:lnTo>
                        <a:pt x="0" y="203"/>
                      </a:lnTo>
                      <a:lnTo>
                        <a:pt x="0" y="213"/>
                      </a:lnTo>
                      <a:lnTo>
                        <a:pt x="1" y="223"/>
                      </a:lnTo>
                      <a:lnTo>
                        <a:pt x="3" y="234"/>
                      </a:lnTo>
                      <a:lnTo>
                        <a:pt x="5" y="244"/>
                      </a:lnTo>
                      <a:lnTo>
                        <a:pt x="11" y="263"/>
                      </a:lnTo>
                      <a:lnTo>
                        <a:pt x="18" y="282"/>
                      </a:lnTo>
                      <a:lnTo>
                        <a:pt x="29" y="300"/>
                      </a:lnTo>
                      <a:lnTo>
                        <a:pt x="40" y="317"/>
                      </a:lnTo>
                      <a:lnTo>
                        <a:pt x="53" y="332"/>
                      </a:lnTo>
                      <a:lnTo>
                        <a:pt x="69" y="346"/>
                      </a:lnTo>
                      <a:lnTo>
                        <a:pt x="85" y="360"/>
                      </a:lnTo>
                      <a:lnTo>
                        <a:pt x="103" y="372"/>
                      </a:lnTo>
                      <a:lnTo>
                        <a:pt x="123" y="382"/>
                      </a:lnTo>
                      <a:lnTo>
                        <a:pt x="144" y="391"/>
                      </a:lnTo>
                      <a:lnTo>
                        <a:pt x="165" y="398"/>
                      </a:lnTo>
                      <a:lnTo>
                        <a:pt x="187" y="402"/>
                      </a:lnTo>
                      <a:lnTo>
                        <a:pt x="199" y="404"/>
                      </a:lnTo>
                      <a:lnTo>
                        <a:pt x="211" y="405"/>
                      </a:lnTo>
                      <a:lnTo>
                        <a:pt x="223" y="406"/>
                      </a:lnTo>
                      <a:lnTo>
                        <a:pt x="235" y="406"/>
                      </a:lnTo>
                      <a:lnTo>
                        <a:pt x="247" y="406"/>
                      </a:lnTo>
                      <a:lnTo>
                        <a:pt x="258" y="405"/>
                      </a:lnTo>
                      <a:lnTo>
                        <a:pt x="270" y="404"/>
                      </a:lnTo>
                      <a:lnTo>
                        <a:pt x="282" y="402"/>
                      </a:lnTo>
                      <a:lnTo>
                        <a:pt x="305" y="398"/>
                      </a:lnTo>
                      <a:lnTo>
                        <a:pt x="326" y="391"/>
                      </a:lnTo>
                      <a:lnTo>
                        <a:pt x="347" y="382"/>
                      </a:lnTo>
                      <a:lnTo>
                        <a:pt x="366" y="372"/>
                      </a:lnTo>
                      <a:lnTo>
                        <a:pt x="384" y="360"/>
                      </a:lnTo>
                      <a:lnTo>
                        <a:pt x="401" y="346"/>
                      </a:lnTo>
                      <a:lnTo>
                        <a:pt x="416" y="332"/>
                      </a:lnTo>
                      <a:lnTo>
                        <a:pt x="430" y="317"/>
                      </a:lnTo>
                      <a:lnTo>
                        <a:pt x="441" y="300"/>
                      </a:lnTo>
                      <a:lnTo>
                        <a:pt x="452" y="282"/>
                      </a:lnTo>
                      <a:lnTo>
                        <a:pt x="459" y="263"/>
                      </a:lnTo>
                      <a:lnTo>
                        <a:pt x="465" y="244"/>
                      </a:lnTo>
                      <a:lnTo>
                        <a:pt x="467" y="234"/>
                      </a:lnTo>
                      <a:lnTo>
                        <a:pt x="468" y="223"/>
                      </a:lnTo>
                      <a:lnTo>
                        <a:pt x="469" y="213"/>
                      </a:lnTo>
                      <a:lnTo>
                        <a:pt x="469" y="203"/>
                      </a:lnTo>
                      <a:close/>
                      <a:moveTo>
                        <a:pt x="441" y="203"/>
                      </a:moveTo>
                      <a:lnTo>
                        <a:pt x="440" y="221"/>
                      </a:lnTo>
                      <a:lnTo>
                        <a:pt x="436" y="239"/>
                      </a:lnTo>
                      <a:lnTo>
                        <a:pt x="431" y="256"/>
                      </a:lnTo>
                      <a:lnTo>
                        <a:pt x="424" y="273"/>
                      </a:lnTo>
                      <a:lnTo>
                        <a:pt x="416" y="288"/>
                      </a:lnTo>
                      <a:lnTo>
                        <a:pt x="405" y="302"/>
                      </a:lnTo>
                      <a:lnTo>
                        <a:pt x="394" y="317"/>
                      </a:lnTo>
                      <a:lnTo>
                        <a:pt x="381" y="329"/>
                      </a:lnTo>
                      <a:lnTo>
                        <a:pt x="365" y="340"/>
                      </a:lnTo>
                      <a:lnTo>
                        <a:pt x="350" y="351"/>
                      </a:lnTo>
                      <a:lnTo>
                        <a:pt x="333" y="360"/>
                      </a:lnTo>
                      <a:lnTo>
                        <a:pt x="315" y="367"/>
                      </a:lnTo>
                      <a:lnTo>
                        <a:pt x="296" y="373"/>
                      </a:lnTo>
                      <a:lnTo>
                        <a:pt x="276" y="377"/>
                      </a:lnTo>
                      <a:lnTo>
                        <a:pt x="256" y="380"/>
                      </a:lnTo>
                      <a:lnTo>
                        <a:pt x="235" y="381"/>
                      </a:lnTo>
                      <a:lnTo>
                        <a:pt x="213" y="380"/>
                      </a:lnTo>
                      <a:lnTo>
                        <a:pt x="193" y="377"/>
                      </a:lnTo>
                      <a:lnTo>
                        <a:pt x="174" y="373"/>
                      </a:lnTo>
                      <a:lnTo>
                        <a:pt x="155" y="367"/>
                      </a:lnTo>
                      <a:lnTo>
                        <a:pt x="136" y="360"/>
                      </a:lnTo>
                      <a:lnTo>
                        <a:pt x="120" y="351"/>
                      </a:lnTo>
                      <a:lnTo>
                        <a:pt x="104" y="340"/>
                      </a:lnTo>
                      <a:lnTo>
                        <a:pt x="89" y="329"/>
                      </a:lnTo>
                      <a:lnTo>
                        <a:pt x="76" y="317"/>
                      </a:lnTo>
                      <a:lnTo>
                        <a:pt x="64" y="302"/>
                      </a:lnTo>
                      <a:lnTo>
                        <a:pt x="55" y="288"/>
                      </a:lnTo>
                      <a:lnTo>
                        <a:pt x="45" y="273"/>
                      </a:lnTo>
                      <a:lnTo>
                        <a:pt x="38" y="256"/>
                      </a:lnTo>
                      <a:lnTo>
                        <a:pt x="33" y="239"/>
                      </a:lnTo>
                      <a:lnTo>
                        <a:pt x="31" y="221"/>
                      </a:lnTo>
                      <a:lnTo>
                        <a:pt x="30" y="203"/>
                      </a:lnTo>
                      <a:lnTo>
                        <a:pt x="31" y="184"/>
                      </a:lnTo>
                      <a:lnTo>
                        <a:pt x="33" y="167"/>
                      </a:lnTo>
                      <a:lnTo>
                        <a:pt x="38" y="151"/>
                      </a:lnTo>
                      <a:lnTo>
                        <a:pt x="45" y="134"/>
                      </a:lnTo>
                      <a:lnTo>
                        <a:pt x="55" y="119"/>
                      </a:lnTo>
                      <a:lnTo>
                        <a:pt x="64" y="103"/>
                      </a:lnTo>
                      <a:lnTo>
                        <a:pt x="76" y="90"/>
                      </a:lnTo>
                      <a:lnTo>
                        <a:pt x="89" y="78"/>
                      </a:lnTo>
                      <a:lnTo>
                        <a:pt x="104" y="65"/>
                      </a:lnTo>
                      <a:lnTo>
                        <a:pt x="120" y="55"/>
                      </a:lnTo>
                      <a:lnTo>
                        <a:pt x="136" y="47"/>
                      </a:lnTo>
                      <a:lnTo>
                        <a:pt x="155" y="39"/>
                      </a:lnTo>
                      <a:lnTo>
                        <a:pt x="174" y="34"/>
                      </a:lnTo>
                      <a:lnTo>
                        <a:pt x="193" y="29"/>
                      </a:lnTo>
                      <a:lnTo>
                        <a:pt x="213" y="27"/>
                      </a:lnTo>
                      <a:lnTo>
                        <a:pt x="235" y="25"/>
                      </a:lnTo>
                      <a:lnTo>
                        <a:pt x="256" y="27"/>
                      </a:lnTo>
                      <a:lnTo>
                        <a:pt x="276" y="29"/>
                      </a:lnTo>
                      <a:lnTo>
                        <a:pt x="296" y="34"/>
                      </a:lnTo>
                      <a:lnTo>
                        <a:pt x="315" y="39"/>
                      </a:lnTo>
                      <a:lnTo>
                        <a:pt x="333" y="47"/>
                      </a:lnTo>
                      <a:lnTo>
                        <a:pt x="350" y="55"/>
                      </a:lnTo>
                      <a:lnTo>
                        <a:pt x="365" y="65"/>
                      </a:lnTo>
                      <a:lnTo>
                        <a:pt x="381" y="78"/>
                      </a:lnTo>
                      <a:lnTo>
                        <a:pt x="394" y="90"/>
                      </a:lnTo>
                      <a:lnTo>
                        <a:pt x="405" y="103"/>
                      </a:lnTo>
                      <a:lnTo>
                        <a:pt x="416" y="119"/>
                      </a:lnTo>
                      <a:lnTo>
                        <a:pt x="424" y="134"/>
                      </a:lnTo>
                      <a:lnTo>
                        <a:pt x="431" y="151"/>
                      </a:lnTo>
                      <a:lnTo>
                        <a:pt x="436" y="167"/>
                      </a:lnTo>
                      <a:lnTo>
                        <a:pt x="440" y="184"/>
                      </a:lnTo>
                      <a:lnTo>
                        <a:pt x="441" y="203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2" name="Freeform 8478">
                  <a:extLst>
                    <a:ext uri="{FF2B5EF4-FFF2-40B4-BE49-F238E27FC236}">
                      <a16:creationId xmlns:a16="http://schemas.microsoft.com/office/drawing/2014/main" xmlns="" id="{99262BAF-7495-4863-ADEC-781994787A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1" y="1571"/>
                  <a:ext cx="74" cy="76"/>
                </a:xfrm>
                <a:custGeom>
                  <a:avLst/>
                  <a:gdLst>
                    <a:gd name="T0" fmla="*/ 436 w 441"/>
                    <a:gd name="T1" fmla="*/ 153 h 382"/>
                    <a:gd name="T2" fmla="*/ 415 w 441"/>
                    <a:gd name="T3" fmla="*/ 101 h 382"/>
                    <a:gd name="T4" fmla="*/ 377 w 441"/>
                    <a:gd name="T5" fmla="*/ 57 h 382"/>
                    <a:gd name="T6" fmla="*/ 326 w 441"/>
                    <a:gd name="T7" fmla="*/ 24 h 382"/>
                    <a:gd name="T8" fmla="*/ 266 w 441"/>
                    <a:gd name="T9" fmla="*/ 4 h 382"/>
                    <a:gd name="T10" fmla="*/ 198 w 441"/>
                    <a:gd name="T11" fmla="*/ 1 h 382"/>
                    <a:gd name="T12" fmla="*/ 135 w 441"/>
                    <a:gd name="T13" fmla="*/ 16 h 382"/>
                    <a:gd name="T14" fmla="*/ 81 w 441"/>
                    <a:gd name="T15" fmla="*/ 44 h 382"/>
                    <a:gd name="T16" fmla="*/ 38 w 441"/>
                    <a:gd name="T17" fmla="*/ 84 h 382"/>
                    <a:gd name="T18" fmla="*/ 11 w 441"/>
                    <a:gd name="T19" fmla="*/ 135 h 382"/>
                    <a:gd name="T20" fmla="*/ 0 w 441"/>
                    <a:gd name="T21" fmla="*/ 191 h 382"/>
                    <a:gd name="T22" fmla="*/ 11 w 441"/>
                    <a:gd name="T23" fmla="*/ 247 h 382"/>
                    <a:gd name="T24" fmla="*/ 38 w 441"/>
                    <a:gd name="T25" fmla="*/ 298 h 382"/>
                    <a:gd name="T26" fmla="*/ 81 w 441"/>
                    <a:gd name="T27" fmla="*/ 339 h 382"/>
                    <a:gd name="T28" fmla="*/ 135 w 441"/>
                    <a:gd name="T29" fmla="*/ 366 h 382"/>
                    <a:gd name="T30" fmla="*/ 198 w 441"/>
                    <a:gd name="T31" fmla="*/ 381 h 382"/>
                    <a:gd name="T32" fmla="*/ 266 w 441"/>
                    <a:gd name="T33" fmla="*/ 378 h 382"/>
                    <a:gd name="T34" fmla="*/ 326 w 441"/>
                    <a:gd name="T35" fmla="*/ 359 h 382"/>
                    <a:gd name="T36" fmla="*/ 377 w 441"/>
                    <a:gd name="T37" fmla="*/ 326 h 382"/>
                    <a:gd name="T38" fmla="*/ 415 w 441"/>
                    <a:gd name="T39" fmla="*/ 282 h 382"/>
                    <a:gd name="T40" fmla="*/ 436 w 441"/>
                    <a:gd name="T41" fmla="*/ 230 h 382"/>
                    <a:gd name="T42" fmla="*/ 412 w 441"/>
                    <a:gd name="T43" fmla="*/ 191 h 382"/>
                    <a:gd name="T44" fmla="*/ 403 w 441"/>
                    <a:gd name="T45" fmla="*/ 240 h 382"/>
                    <a:gd name="T46" fmla="*/ 380 w 441"/>
                    <a:gd name="T47" fmla="*/ 283 h 382"/>
                    <a:gd name="T48" fmla="*/ 343 w 441"/>
                    <a:gd name="T49" fmla="*/ 318 h 382"/>
                    <a:gd name="T50" fmla="*/ 295 w 441"/>
                    <a:gd name="T51" fmla="*/ 344 h 382"/>
                    <a:gd name="T52" fmla="*/ 241 w 441"/>
                    <a:gd name="T53" fmla="*/ 355 h 382"/>
                    <a:gd name="T54" fmla="*/ 183 w 441"/>
                    <a:gd name="T55" fmla="*/ 353 h 382"/>
                    <a:gd name="T56" fmla="*/ 130 w 441"/>
                    <a:gd name="T57" fmla="*/ 337 h 382"/>
                    <a:gd name="T58" fmla="*/ 86 w 441"/>
                    <a:gd name="T59" fmla="*/ 308 h 382"/>
                    <a:gd name="T60" fmla="*/ 53 w 441"/>
                    <a:gd name="T61" fmla="*/ 270 h 382"/>
                    <a:gd name="T62" fmla="*/ 34 w 441"/>
                    <a:gd name="T63" fmla="*/ 225 h 382"/>
                    <a:gd name="T64" fmla="*/ 31 w 441"/>
                    <a:gd name="T65" fmla="*/ 175 h 382"/>
                    <a:gd name="T66" fmla="*/ 45 w 441"/>
                    <a:gd name="T67" fmla="*/ 126 h 382"/>
                    <a:gd name="T68" fmla="*/ 74 w 441"/>
                    <a:gd name="T69" fmla="*/ 86 h 382"/>
                    <a:gd name="T70" fmla="*/ 114 w 441"/>
                    <a:gd name="T71" fmla="*/ 55 h 382"/>
                    <a:gd name="T72" fmla="*/ 164 w 441"/>
                    <a:gd name="T73" fmla="*/ 33 h 382"/>
                    <a:gd name="T74" fmla="*/ 221 w 441"/>
                    <a:gd name="T75" fmla="*/ 26 h 382"/>
                    <a:gd name="T76" fmla="*/ 278 w 441"/>
                    <a:gd name="T77" fmla="*/ 33 h 382"/>
                    <a:gd name="T78" fmla="*/ 327 w 441"/>
                    <a:gd name="T79" fmla="*/ 55 h 382"/>
                    <a:gd name="T80" fmla="*/ 368 w 441"/>
                    <a:gd name="T81" fmla="*/ 86 h 382"/>
                    <a:gd name="T82" fmla="*/ 397 w 441"/>
                    <a:gd name="T83" fmla="*/ 126 h 382"/>
                    <a:gd name="T84" fmla="*/ 410 w 441"/>
                    <a:gd name="T85" fmla="*/ 175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382">
                      <a:moveTo>
                        <a:pt x="441" y="191"/>
                      </a:moveTo>
                      <a:lnTo>
                        <a:pt x="440" y="171"/>
                      </a:lnTo>
                      <a:lnTo>
                        <a:pt x="436" y="153"/>
                      </a:lnTo>
                      <a:lnTo>
                        <a:pt x="432" y="135"/>
                      </a:lnTo>
                      <a:lnTo>
                        <a:pt x="423" y="117"/>
                      </a:lnTo>
                      <a:lnTo>
                        <a:pt x="415" y="101"/>
                      </a:lnTo>
                      <a:lnTo>
                        <a:pt x="403" y="84"/>
                      </a:lnTo>
                      <a:lnTo>
                        <a:pt x="391" y="70"/>
                      </a:lnTo>
                      <a:lnTo>
                        <a:pt x="377" y="57"/>
                      </a:lnTo>
                      <a:lnTo>
                        <a:pt x="361" y="44"/>
                      </a:lnTo>
                      <a:lnTo>
                        <a:pt x="344" y="33"/>
                      </a:lnTo>
                      <a:lnTo>
                        <a:pt x="326" y="24"/>
                      </a:lnTo>
                      <a:lnTo>
                        <a:pt x="306" y="16"/>
                      </a:lnTo>
                      <a:lnTo>
                        <a:pt x="286" y="9"/>
                      </a:lnTo>
                      <a:lnTo>
                        <a:pt x="266" y="4"/>
                      </a:lnTo>
                      <a:lnTo>
                        <a:pt x="243" y="1"/>
                      </a:lnTo>
                      <a:lnTo>
                        <a:pt x="221" y="0"/>
                      </a:lnTo>
                      <a:lnTo>
                        <a:pt x="198" y="1"/>
                      </a:lnTo>
                      <a:lnTo>
                        <a:pt x="177" y="4"/>
                      </a:lnTo>
                      <a:lnTo>
                        <a:pt x="156" y="9"/>
                      </a:lnTo>
                      <a:lnTo>
                        <a:pt x="135" y="16"/>
                      </a:lnTo>
                      <a:lnTo>
                        <a:pt x="116" y="24"/>
                      </a:lnTo>
                      <a:lnTo>
                        <a:pt x="98" y="33"/>
                      </a:lnTo>
                      <a:lnTo>
                        <a:pt x="81" y="44"/>
                      </a:lnTo>
                      <a:lnTo>
                        <a:pt x="66" y="57"/>
                      </a:lnTo>
                      <a:lnTo>
                        <a:pt x="51" y="70"/>
                      </a:lnTo>
                      <a:lnTo>
                        <a:pt x="38" y="84"/>
                      </a:lnTo>
                      <a:lnTo>
                        <a:pt x="28" y="101"/>
                      </a:lnTo>
                      <a:lnTo>
                        <a:pt x="18" y="117"/>
                      </a:lnTo>
                      <a:lnTo>
                        <a:pt x="11" y="135"/>
                      </a:lnTo>
                      <a:lnTo>
                        <a:pt x="5" y="153"/>
                      </a:lnTo>
                      <a:lnTo>
                        <a:pt x="2" y="171"/>
                      </a:lnTo>
                      <a:lnTo>
                        <a:pt x="0" y="191"/>
                      </a:lnTo>
                      <a:lnTo>
                        <a:pt x="2" y="210"/>
                      </a:lnTo>
                      <a:lnTo>
                        <a:pt x="5" y="230"/>
                      </a:lnTo>
                      <a:lnTo>
                        <a:pt x="11" y="247"/>
                      </a:lnTo>
                      <a:lnTo>
                        <a:pt x="18" y="266"/>
                      </a:lnTo>
                      <a:lnTo>
                        <a:pt x="28" y="282"/>
                      </a:lnTo>
                      <a:lnTo>
                        <a:pt x="38" y="298"/>
                      </a:lnTo>
                      <a:lnTo>
                        <a:pt x="51" y="312"/>
                      </a:lnTo>
                      <a:lnTo>
                        <a:pt x="66" y="326"/>
                      </a:lnTo>
                      <a:lnTo>
                        <a:pt x="81" y="339"/>
                      </a:lnTo>
                      <a:lnTo>
                        <a:pt x="98" y="349"/>
                      </a:lnTo>
                      <a:lnTo>
                        <a:pt x="116" y="359"/>
                      </a:lnTo>
                      <a:lnTo>
                        <a:pt x="135" y="366"/>
                      </a:lnTo>
                      <a:lnTo>
                        <a:pt x="156" y="373"/>
                      </a:lnTo>
                      <a:lnTo>
                        <a:pt x="177" y="378"/>
                      </a:lnTo>
                      <a:lnTo>
                        <a:pt x="198" y="381"/>
                      </a:lnTo>
                      <a:lnTo>
                        <a:pt x="221" y="382"/>
                      </a:lnTo>
                      <a:lnTo>
                        <a:pt x="243" y="381"/>
                      </a:lnTo>
                      <a:lnTo>
                        <a:pt x="266" y="378"/>
                      </a:lnTo>
                      <a:lnTo>
                        <a:pt x="286" y="373"/>
                      </a:lnTo>
                      <a:lnTo>
                        <a:pt x="306" y="366"/>
                      </a:lnTo>
                      <a:lnTo>
                        <a:pt x="326" y="359"/>
                      </a:lnTo>
                      <a:lnTo>
                        <a:pt x="344" y="349"/>
                      </a:lnTo>
                      <a:lnTo>
                        <a:pt x="361" y="339"/>
                      </a:lnTo>
                      <a:lnTo>
                        <a:pt x="377" y="326"/>
                      </a:lnTo>
                      <a:lnTo>
                        <a:pt x="391" y="312"/>
                      </a:lnTo>
                      <a:lnTo>
                        <a:pt x="403" y="298"/>
                      </a:lnTo>
                      <a:lnTo>
                        <a:pt x="415" y="282"/>
                      </a:lnTo>
                      <a:lnTo>
                        <a:pt x="423" y="266"/>
                      </a:lnTo>
                      <a:lnTo>
                        <a:pt x="432" y="247"/>
                      </a:lnTo>
                      <a:lnTo>
                        <a:pt x="436" y="230"/>
                      </a:lnTo>
                      <a:lnTo>
                        <a:pt x="440" y="210"/>
                      </a:lnTo>
                      <a:lnTo>
                        <a:pt x="441" y="191"/>
                      </a:lnTo>
                      <a:close/>
                      <a:moveTo>
                        <a:pt x="412" y="191"/>
                      </a:moveTo>
                      <a:lnTo>
                        <a:pt x="410" y="208"/>
                      </a:lnTo>
                      <a:lnTo>
                        <a:pt x="408" y="225"/>
                      </a:lnTo>
                      <a:lnTo>
                        <a:pt x="403" y="240"/>
                      </a:lnTo>
                      <a:lnTo>
                        <a:pt x="397" y="256"/>
                      </a:lnTo>
                      <a:lnTo>
                        <a:pt x="389" y="270"/>
                      </a:lnTo>
                      <a:lnTo>
                        <a:pt x="380" y="283"/>
                      </a:lnTo>
                      <a:lnTo>
                        <a:pt x="368" y="297"/>
                      </a:lnTo>
                      <a:lnTo>
                        <a:pt x="356" y="308"/>
                      </a:lnTo>
                      <a:lnTo>
                        <a:pt x="343" y="318"/>
                      </a:lnTo>
                      <a:lnTo>
                        <a:pt x="327" y="328"/>
                      </a:lnTo>
                      <a:lnTo>
                        <a:pt x="312" y="337"/>
                      </a:lnTo>
                      <a:lnTo>
                        <a:pt x="295" y="344"/>
                      </a:lnTo>
                      <a:lnTo>
                        <a:pt x="278" y="349"/>
                      </a:lnTo>
                      <a:lnTo>
                        <a:pt x="260" y="353"/>
                      </a:lnTo>
                      <a:lnTo>
                        <a:pt x="241" y="355"/>
                      </a:lnTo>
                      <a:lnTo>
                        <a:pt x="221" y="356"/>
                      </a:lnTo>
                      <a:lnTo>
                        <a:pt x="202" y="355"/>
                      </a:lnTo>
                      <a:lnTo>
                        <a:pt x="183" y="353"/>
                      </a:lnTo>
                      <a:lnTo>
                        <a:pt x="164" y="349"/>
                      </a:lnTo>
                      <a:lnTo>
                        <a:pt x="146" y="344"/>
                      </a:lnTo>
                      <a:lnTo>
                        <a:pt x="130" y="337"/>
                      </a:lnTo>
                      <a:lnTo>
                        <a:pt x="114" y="328"/>
                      </a:lnTo>
                      <a:lnTo>
                        <a:pt x="100" y="318"/>
                      </a:lnTo>
                      <a:lnTo>
                        <a:pt x="86" y="308"/>
                      </a:lnTo>
                      <a:lnTo>
                        <a:pt x="74" y="297"/>
                      </a:lnTo>
                      <a:lnTo>
                        <a:pt x="63" y="283"/>
                      </a:lnTo>
                      <a:lnTo>
                        <a:pt x="53" y="270"/>
                      </a:lnTo>
                      <a:lnTo>
                        <a:pt x="45" y="256"/>
                      </a:lnTo>
                      <a:lnTo>
                        <a:pt x="38" y="240"/>
                      </a:lnTo>
                      <a:lnTo>
                        <a:pt x="34" y="225"/>
                      </a:lnTo>
                      <a:lnTo>
                        <a:pt x="31" y="208"/>
                      </a:lnTo>
                      <a:lnTo>
                        <a:pt x="30" y="191"/>
                      </a:lnTo>
                      <a:lnTo>
                        <a:pt x="31" y="175"/>
                      </a:lnTo>
                      <a:lnTo>
                        <a:pt x="34" y="158"/>
                      </a:lnTo>
                      <a:lnTo>
                        <a:pt x="38" y="142"/>
                      </a:lnTo>
                      <a:lnTo>
                        <a:pt x="45" y="126"/>
                      </a:lnTo>
                      <a:lnTo>
                        <a:pt x="53" y="112"/>
                      </a:lnTo>
                      <a:lnTo>
                        <a:pt x="63" y="99"/>
                      </a:lnTo>
                      <a:lnTo>
                        <a:pt x="74" y="86"/>
                      </a:lnTo>
                      <a:lnTo>
                        <a:pt x="86" y="74"/>
                      </a:lnTo>
                      <a:lnTo>
                        <a:pt x="100" y="64"/>
                      </a:lnTo>
                      <a:lnTo>
                        <a:pt x="114" y="55"/>
                      </a:lnTo>
                      <a:lnTo>
                        <a:pt x="130" y="46"/>
                      </a:lnTo>
                      <a:lnTo>
                        <a:pt x="146" y="39"/>
                      </a:lnTo>
                      <a:lnTo>
                        <a:pt x="164" y="33"/>
                      </a:lnTo>
                      <a:lnTo>
                        <a:pt x="183" y="29"/>
                      </a:lnTo>
                      <a:lnTo>
                        <a:pt x="202" y="27"/>
                      </a:lnTo>
                      <a:lnTo>
                        <a:pt x="221" y="26"/>
                      </a:lnTo>
                      <a:lnTo>
                        <a:pt x="241" y="27"/>
                      </a:lnTo>
                      <a:lnTo>
                        <a:pt x="260" y="29"/>
                      </a:lnTo>
                      <a:lnTo>
                        <a:pt x="278" y="33"/>
                      </a:lnTo>
                      <a:lnTo>
                        <a:pt x="295" y="39"/>
                      </a:lnTo>
                      <a:lnTo>
                        <a:pt x="312" y="46"/>
                      </a:lnTo>
                      <a:lnTo>
                        <a:pt x="327" y="55"/>
                      </a:lnTo>
                      <a:lnTo>
                        <a:pt x="343" y="64"/>
                      </a:lnTo>
                      <a:lnTo>
                        <a:pt x="356" y="74"/>
                      </a:lnTo>
                      <a:lnTo>
                        <a:pt x="368" y="86"/>
                      </a:lnTo>
                      <a:lnTo>
                        <a:pt x="380" y="99"/>
                      </a:lnTo>
                      <a:lnTo>
                        <a:pt x="389" y="112"/>
                      </a:lnTo>
                      <a:lnTo>
                        <a:pt x="397" y="126"/>
                      </a:lnTo>
                      <a:lnTo>
                        <a:pt x="403" y="142"/>
                      </a:lnTo>
                      <a:lnTo>
                        <a:pt x="408" y="158"/>
                      </a:lnTo>
                      <a:lnTo>
                        <a:pt x="410" y="175"/>
                      </a:lnTo>
                      <a:lnTo>
                        <a:pt x="412" y="191"/>
                      </a:lnTo>
                      <a:close/>
                    </a:path>
                  </a:pathLst>
                </a:custGeom>
                <a:solidFill>
                  <a:srgbClr val="96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3" name="Freeform 8479">
                  <a:extLst>
                    <a:ext uri="{FF2B5EF4-FFF2-40B4-BE49-F238E27FC236}">
                      <a16:creationId xmlns:a16="http://schemas.microsoft.com/office/drawing/2014/main" xmlns="" id="{952E8C56-9885-4FB2-B0D9-0048895FD8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4" y="1573"/>
                  <a:ext cx="68" cy="72"/>
                </a:xfrm>
                <a:custGeom>
                  <a:avLst/>
                  <a:gdLst>
                    <a:gd name="T0" fmla="*/ 406 w 411"/>
                    <a:gd name="T1" fmla="*/ 142 h 356"/>
                    <a:gd name="T2" fmla="*/ 386 w 411"/>
                    <a:gd name="T3" fmla="*/ 94 h 356"/>
                    <a:gd name="T4" fmla="*/ 351 w 411"/>
                    <a:gd name="T5" fmla="*/ 53 h 356"/>
                    <a:gd name="T6" fmla="*/ 303 w 411"/>
                    <a:gd name="T7" fmla="*/ 22 h 356"/>
                    <a:gd name="T8" fmla="*/ 246 w 411"/>
                    <a:gd name="T9" fmla="*/ 4 h 356"/>
                    <a:gd name="T10" fmla="*/ 183 w 411"/>
                    <a:gd name="T11" fmla="*/ 2 h 356"/>
                    <a:gd name="T12" fmla="*/ 125 w 411"/>
                    <a:gd name="T13" fmla="*/ 14 h 356"/>
                    <a:gd name="T14" fmla="*/ 74 w 411"/>
                    <a:gd name="T15" fmla="*/ 40 h 356"/>
                    <a:gd name="T16" fmla="*/ 34 w 411"/>
                    <a:gd name="T17" fmla="*/ 78 h 356"/>
                    <a:gd name="T18" fmla="*/ 8 w 411"/>
                    <a:gd name="T19" fmla="*/ 126 h 356"/>
                    <a:gd name="T20" fmla="*/ 0 w 411"/>
                    <a:gd name="T21" fmla="*/ 178 h 356"/>
                    <a:gd name="T22" fmla="*/ 8 w 411"/>
                    <a:gd name="T23" fmla="*/ 231 h 356"/>
                    <a:gd name="T24" fmla="*/ 34 w 411"/>
                    <a:gd name="T25" fmla="*/ 277 h 356"/>
                    <a:gd name="T26" fmla="*/ 74 w 411"/>
                    <a:gd name="T27" fmla="*/ 315 h 356"/>
                    <a:gd name="T28" fmla="*/ 125 w 411"/>
                    <a:gd name="T29" fmla="*/ 342 h 356"/>
                    <a:gd name="T30" fmla="*/ 183 w 411"/>
                    <a:gd name="T31" fmla="*/ 355 h 356"/>
                    <a:gd name="T32" fmla="*/ 246 w 411"/>
                    <a:gd name="T33" fmla="*/ 352 h 356"/>
                    <a:gd name="T34" fmla="*/ 303 w 411"/>
                    <a:gd name="T35" fmla="*/ 335 h 356"/>
                    <a:gd name="T36" fmla="*/ 351 w 411"/>
                    <a:gd name="T37" fmla="*/ 304 h 356"/>
                    <a:gd name="T38" fmla="*/ 386 w 411"/>
                    <a:gd name="T39" fmla="*/ 263 h 356"/>
                    <a:gd name="T40" fmla="*/ 406 w 411"/>
                    <a:gd name="T41" fmla="*/ 214 h 356"/>
                    <a:gd name="T42" fmla="*/ 381 w 411"/>
                    <a:gd name="T43" fmla="*/ 178 h 356"/>
                    <a:gd name="T44" fmla="*/ 373 w 411"/>
                    <a:gd name="T45" fmla="*/ 223 h 356"/>
                    <a:gd name="T46" fmla="*/ 351 w 411"/>
                    <a:gd name="T47" fmla="*/ 263 h 356"/>
                    <a:gd name="T48" fmla="*/ 317 w 411"/>
                    <a:gd name="T49" fmla="*/ 296 h 356"/>
                    <a:gd name="T50" fmla="*/ 274 w 411"/>
                    <a:gd name="T51" fmla="*/ 318 h 356"/>
                    <a:gd name="T52" fmla="*/ 223 w 411"/>
                    <a:gd name="T53" fmla="*/ 330 h 356"/>
                    <a:gd name="T54" fmla="*/ 169 w 411"/>
                    <a:gd name="T55" fmla="*/ 328 h 356"/>
                    <a:gd name="T56" fmla="*/ 121 w 411"/>
                    <a:gd name="T57" fmla="*/ 312 h 356"/>
                    <a:gd name="T58" fmla="*/ 80 w 411"/>
                    <a:gd name="T59" fmla="*/ 286 h 356"/>
                    <a:gd name="T60" fmla="*/ 50 w 411"/>
                    <a:gd name="T61" fmla="*/ 251 h 356"/>
                    <a:gd name="T62" fmla="*/ 32 w 411"/>
                    <a:gd name="T63" fmla="*/ 209 h 356"/>
                    <a:gd name="T64" fmla="*/ 29 w 411"/>
                    <a:gd name="T65" fmla="*/ 163 h 356"/>
                    <a:gd name="T66" fmla="*/ 42 w 411"/>
                    <a:gd name="T67" fmla="*/ 118 h 356"/>
                    <a:gd name="T68" fmla="*/ 69 w 411"/>
                    <a:gd name="T69" fmla="*/ 82 h 356"/>
                    <a:gd name="T70" fmla="*/ 106 w 411"/>
                    <a:gd name="T71" fmla="*/ 52 h 356"/>
                    <a:gd name="T72" fmla="*/ 153 w 411"/>
                    <a:gd name="T73" fmla="*/ 32 h 356"/>
                    <a:gd name="T74" fmla="*/ 205 w 411"/>
                    <a:gd name="T75" fmla="*/ 25 h 356"/>
                    <a:gd name="T76" fmla="*/ 257 w 411"/>
                    <a:gd name="T77" fmla="*/ 32 h 356"/>
                    <a:gd name="T78" fmla="*/ 303 w 411"/>
                    <a:gd name="T79" fmla="*/ 52 h 356"/>
                    <a:gd name="T80" fmla="*/ 341 w 411"/>
                    <a:gd name="T81" fmla="*/ 82 h 356"/>
                    <a:gd name="T82" fmla="*/ 367 w 411"/>
                    <a:gd name="T83" fmla="*/ 118 h 356"/>
                    <a:gd name="T84" fmla="*/ 380 w 411"/>
                    <a:gd name="T85" fmla="*/ 163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356">
                      <a:moveTo>
                        <a:pt x="411" y="178"/>
                      </a:moveTo>
                      <a:lnTo>
                        <a:pt x="410" y="159"/>
                      </a:lnTo>
                      <a:lnTo>
                        <a:pt x="406" y="142"/>
                      </a:lnTo>
                      <a:lnTo>
                        <a:pt x="401" y="126"/>
                      </a:lnTo>
                      <a:lnTo>
                        <a:pt x="394" y="109"/>
                      </a:lnTo>
                      <a:lnTo>
                        <a:pt x="386" y="94"/>
                      </a:lnTo>
                      <a:lnTo>
                        <a:pt x="375" y="78"/>
                      </a:lnTo>
                      <a:lnTo>
                        <a:pt x="364" y="65"/>
                      </a:lnTo>
                      <a:lnTo>
                        <a:pt x="351" y="53"/>
                      </a:lnTo>
                      <a:lnTo>
                        <a:pt x="335" y="40"/>
                      </a:lnTo>
                      <a:lnTo>
                        <a:pt x="320" y="30"/>
                      </a:lnTo>
                      <a:lnTo>
                        <a:pt x="303" y="22"/>
                      </a:lnTo>
                      <a:lnTo>
                        <a:pt x="285" y="14"/>
                      </a:lnTo>
                      <a:lnTo>
                        <a:pt x="266" y="9"/>
                      </a:lnTo>
                      <a:lnTo>
                        <a:pt x="246" y="4"/>
                      </a:lnTo>
                      <a:lnTo>
                        <a:pt x="226" y="2"/>
                      </a:lnTo>
                      <a:lnTo>
                        <a:pt x="205" y="0"/>
                      </a:lnTo>
                      <a:lnTo>
                        <a:pt x="183" y="2"/>
                      </a:lnTo>
                      <a:lnTo>
                        <a:pt x="163" y="4"/>
                      </a:lnTo>
                      <a:lnTo>
                        <a:pt x="144" y="9"/>
                      </a:lnTo>
                      <a:lnTo>
                        <a:pt x="125" y="14"/>
                      </a:lnTo>
                      <a:lnTo>
                        <a:pt x="106" y="22"/>
                      </a:lnTo>
                      <a:lnTo>
                        <a:pt x="90" y="30"/>
                      </a:lnTo>
                      <a:lnTo>
                        <a:pt x="74" y="40"/>
                      </a:lnTo>
                      <a:lnTo>
                        <a:pt x="59" y="53"/>
                      </a:lnTo>
                      <a:lnTo>
                        <a:pt x="46" y="65"/>
                      </a:lnTo>
                      <a:lnTo>
                        <a:pt x="34" y="78"/>
                      </a:lnTo>
                      <a:lnTo>
                        <a:pt x="25" y="94"/>
                      </a:lnTo>
                      <a:lnTo>
                        <a:pt x="15" y="109"/>
                      </a:lnTo>
                      <a:lnTo>
                        <a:pt x="8" y="126"/>
                      </a:lnTo>
                      <a:lnTo>
                        <a:pt x="3" y="142"/>
                      </a:lnTo>
                      <a:lnTo>
                        <a:pt x="1" y="159"/>
                      </a:lnTo>
                      <a:lnTo>
                        <a:pt x="0" y="178"/>
                      </a:lnTo>
                      <a:lnTo>
                        <a:pt x="1" y="196"/>
                      </a:lnTo>
                      <a:lnTo>
                        <a:pt x="3" y="214"/>
                      </a:lnTo>
                      <a:lnTo>
                        <a:pt x="8" y="231"/>
                      </a:lnTo>
                      <a:lnTo>
                        <a:pt x="15" y="248"/>
                      </a:lnTo>
                      <a:lnTo>
                        <a:pt x="25" y="263"/>
                      </a:lnTo>
                      <a:lnTo>
                        <a:pt x="34" y="277"/>
                      </a:lnTo>
                      <a:lnTo>
                        <a:pt x="46" y="292"/>
                      </a:lnTo>
                      <a:lnTo>
                        <a:pt x="59" y="304"/>
                      </a:lnTo>
                      <a:lnTo>
                        <a:pt x="74" y="315"/>
                      </a:lnTo>
                      <a:lnTo>
                        <a:pt x="90" y="326"/>
                      </a:lnTo>
                      <a:lnTo>
                        <a:pt x="106" y="335"/>
                      </a:lnTo>
                      <a:lnTo>
                        <a:pt x="125" y="342"/>
                      </a:lnTo>
                      <a:lnTo>
                        <a:pt x="144" y="348"/>
                      </a:lnTo>
                      <a:lnTo>
                        <a:pt x="163" y="352"/>
                      </a:lnTo>
                      <a:lnTo>
                        <a:pt x="183" y="355"/>
                      </a:lnTo>
                      <a:lnTo>
                        <a:pt x="205" y="356"/>
                      </a:lnTo>
                      <a:lnTo>
                        <a:pt x="226" y="355"/>
                      </a:lnTo>
                      <a:lnTo>
                        <a:pt x="246" y="352"/>
                      </a:lnTo>
                      <a:lnTo>
                        <a:pt x="266" y="348"/>
                      </a:lnTo>
                      <a:lnTo>
                        <a:pt x="285" y="342"/>
                      </a:lnTo>
                      <a:lnTo>
                        <a:pt x="303" y="335"/>
                      </a:lnTo>
                      <a:lnTo>
                        <a:pt x="320" y="326"/>
                      </a:lnTo>
                      <a:lnTo>
                        <a:pt x="335" y="315"/>
                      </a:lnTo>
                      <a:lnTo>
                        <a:pt x="351" y="304"/>
                      </a:lnTo>
                      <a:lnTo>
                        <a:pt x="364" y="292"/>
                      </a:lnTo>
                      <a:lnTo>
                        <a:pt x="375" y="277"/>
                      </a:lnTo>
                      <a:lnTo>
                        <a:pt x="386" y="263"/>
                      </a:lnTo>
                      <a:lnTo>
                        <a:pt x="394" y="248"/>
                      </a:lnTo>
                      <a:lnTo>
                        <a:pt x="401" y="231"/>
                      </a:lnTo>
                      <a:lnTo>
                        <a:pt x="406" y="214"/>
                      </a:lnTo>
                      <a:lnTo>
                        <a:pt x="410" y="196"/>
                      </a:lnTo>
                      <a:lnTo>
                        <a:pt x="411" y="178"/>
                      </a:lnTo>
                      <a:close/>
                      <a:moveTo>
                        <a:pt x="381" y="178"/>
                      </a:moveTo>
                      <a:lnTo>
                        <a:pt x="380" y="193"/>
                      </a:lnTo>
                      <a:lnTo>
                        <a:pt x="378" y="209"/>
                      </a:lnTo>
                      <a:lnTo>
                        <a:pt x="373" y="223"/>
                      </a:lnTo>
                      <a:lnTo>
                        <a:pt x="367" y="237"/>
                      </a:lnTo>
                      <a:lnTo>
                        <a:pt x="360" y="251"/>
                      </a:lnTo>
                      <a:lnTo>
                        <a:pt x="351" y="263"/>
                      </a:lnTo>
                      <a:lnTo>
                        <a:pt x="341" y="275"/>
                      </a:lnTo>
                      <a:lnTo>
                        <a:pt x="329" y="286"/>
                      </a:lnTo>
                      <a:lnTo>
                        <a:pt x="317" y="296"/>
                      </a:lnTo>
                      <a:lnTo>
                        <a:pt x="303" y="304"/>
                      </a:lnTo>
                      <a:lnTo>
                        <a:pt x="289" y="312"/>
                      </a:lnTo>
                      <a:lnTo>
                        <a:pt x="274" y="318"/>
                      </a:lnTo>
                      <a:lnTo>
                        <a:pt x="257" y="324"/>
                      </a:lnTo>
                      <a:lnTo>
                        <a:pt x="240" y="328"/>
                      </a:lnTo>
                      <a:lnTo>
                        <a:pt x="223" y="330"/>
                      </a:lnTo>
                      <a:lnTo>
                        <a:pt x="205" y="331"/>
                      </a:lnTo>
                      <a:lnTo>
                        <a:pt x="187" y="330"/>
                      </a:lnTo>
                      <a:lnTo>
                        <a:pt x="169" y="328"/>
                      </a:lnTo>
                      <a:lnTo>
                        <a:pt x="153" y="324"/>
                      </a:lnTo>
                      <a:lnTo>
                        <a:pt x="136" y="318"/>
                      </a:lnTo>
                      <a:lnTo>
                        <a:pt x="121" y="312"/>
                      </a:lnTo>
                      <a:lnTo>
                        <a:pt x="106" y="304"/>
                      </a:lnTo>
                      <a:lnTo>
                        <a:pt x="93" y="296"/>
                      </a:lnTo>
                      <a:lnTo>
                        <a:pt x="80" y="286"/>
                      </a:lnTo>
                      <a:lnTo>
                        <a:pt x="69" y="275"/>
                      </a:lnTo>
                      <a:lnTo>
                        <a:pt x="59" y="263"/>
                      </a:lnTo>
                      <a:lnTo>
                        <a:pt x="50" y="251"/>
                      </a:lnTo>
                      <a:lnTo>
                        <a:pt x="42" y="237"/>
                      </a:lnTo>
                      <a:lnTo>
                        <a:pt x="37" y="223"/>
                      </a:lnTo>
                      <a:lnTo>
                        <a:pt x="32" y="209"/>
                      </a:lnTo>
                      <a:lnTo>
                        <a:pt x="29" y="193"/>
                      </a:lnTo>
                      <a:lnTo>
                        <a:pt x="28" y="178"/>
                      </a:lnTo>
                      <a:lnTo>
                        <a:pt x="29" y="163"/>
                      </a:lnTo>
                      <a:lnTo>
                        <a:pt x="32" y="147"/>
                      </a:lnTo>
                      <a:lnTo>
                        <a:pt x="37" y="133"/>
                      </a:lnTo>
                      <a:lnTo>
                        <a:pt x="42" y="118"/>
                      </a:lnTo>
                      <a:lnTo>
                        <a:pt x="50" y="105"/>
                      </a:lnTo>
                      <a:lnTo>
                        <a:pt x="59" y="93"/>
                      </a:lnTo>
                      <a:lnTo>
                        <a:pt x="69" y="82"/>
                      </a:lnTo>
                      <a:lnTo>
                        <a:pt x="80" y="70"/>
                      </a:lnTo>
                      <a:lnTo>
                        <a:pt x="93" y="60"/>
                      </a:lnTo>
                      <a:lnTo>
                        <a:pt x="106" y="52"/>
                      </a:lnTo>
                      <a:lnTo>
                        <a:pt x="121" y="44"/>
                      </a:lnTo>
                      <a:lnTo>
                        <a:pt x="136" y="37"/>
                      </a:lnTo>
                      <a:lnTo>
                        <a:pt x="153" y="32"/>
                      </a:lnTo>
                      <a:lnTo>
                        <a:pt x="169" y="29"/>
                      </a:lnTo>
                      <a:lnTo>
                        <a:pt x="187" y="26"/>
                      </a:lnTo>
                      <a:lnTo>
                        <a:pt x="205" y="25"/>
                      </a:lnTo>
                      <a:lnTo>
                        <a:pt x="223" y="26"/>
                      </a:lnTo>
                      <a:lnTo>
                        <a:pt x="240" y="29"/>
                      </a:lnTo>
                      <a:lnTo>
                        <a:pt x="257" y="32"/>
                      </a:lnTo>
                      <a:lnTo>
                        <a:pt x="274" y="37"/>
                      </a:lnTo>
                      <a:lnTo>
                        <a:pt x="289" y="44"/>
                      </a:lnTo>
                      <a:lnTo>
                        <a:pt x="303" y="52"/>
                      </a:lnTo>
                      <a:lnTo>
                        <a:pt x="317" y="60"/>
                      </a:lnTo>
                      <a:lnTo>
                        <a:pt x="329" y="70"/>
                      </a:lnTo>
                      <a:lnTo>
                        <a:pt x="341" y="82"/>
                      </a:lnTo>
                      <a:lnTo>
                        <a:pt x="351" y="93"/>
                      </a:lnTo>
                      <a:lnTo>
                        <a:pt x="360" y="105"/>
                      </a:lnTo>
                      <a:lnTo>
                        <a:pt x="367" y="118"/>
                      </a:lnTo>
                      <a:lnTo>
                        <a:pt x="373" y="133"/>
                      </a:lnTo>
                      <a:lnTo>
                        <a:pt x="378" y="147"/>
                      </a:lnTo>
                      <a:lnTo>
                        <a:pt x="380" y="163"/>
                      </a:lnTo>
                      <a:lnTo>
                        <a:pt x="381" y="178"/>
                      </a:lnTo>
                      <a:close/>
                    </a:path>
                  </a:pathLst>
                </a:custGeom>
                <a:solidFill>
                  <a:srgbClr val="9E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4" name="Freeform 8480">
                  <a:extLst>
                    <a:ext uri="{FF2B5EF4-FFF2-40B4-BE49-F238E27FC236}">
                      <a16:creationId xmlns:a16="http://schemas.microsoft.com/office/drawing/2014/main" xmlns="" id="{99605170-6F87-4A54-8B60-58EF81D33A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6" y="1576"/>
                  <a:ext cx="64" cy="66"/>
                </a:xfrm>
                <a:custGeom>
                  <a:avLst/>
                  <a:gdLst>
                    <a:gd name="T0" fmla="*/ 378 w 382"/>
                    <a:gd name="T1" fmla="*/ 132 h 330"/>
                    <a:gd name="T2" fmla="*/ 359 w 382"/>
                    <a:gd name="T3" fmla="*/ 86 h 330"/>
                    <a:gd name="T4" fmla="*/ 326 w 382"/>
                    <a:gd name="T5" fmla="*/ 48 h 330"/>
                    <a:gd name="T6" fmla="*/ 282 w 382"/>
                    <a:gd name="T7" fmla="*/ 20 h 330"/>
                    <a:gd name="T8" fmla="*/ 230 w 382"/>
                    <a:gd name="T9" fmla="*/ 3 h 330"/>
                    <a:gd name="T10" fmla="*/ 172 w 382"/>
                    <a:gd name="T11" fmla="*/ 1 h 330"/>
                    <a:gd name="T12" fmla="*/ 116 w 382"/>
                    <a:gd name="T13" fmla="*/ 13 h 330"/>
                    <a:gd name="T14" fmla="*/ 70 w 382"/>
                    <a:gd name="T15" fmla="*/ 38 h 330"/>
                    <a:gd name="T16" fmla="*/ 33 w 382"/>
                    <a:gd name="T17" fmla="*/ 73 h 330"/>
                    <a:gd name="T18" fmla="*/ 8 w 382"/>
                    <a:gd name="T19" fmla="*/ 116 h 330"/>
                    <a:gd name="T20" fmla="*/ 0 w 382"/>
                    <a:gd name="T21" fmla="*/ 165 h 330"/>
                    <a:gd name="T22" fmla="*/ 8 w 382"/>
                    <a:gd name="T23" fmla="*/ 214 h 330"/>
                    <a:gd name="T24" fmla="*/ 33 w 382"/>
                    <a:gd name="T25" fmla="*/ 257 h 330"/>
                    <a:gd name="T26" fmla="*/ 70 w 382"/>
                    <a:gd name="T27" fmla="*/ 292 h 330"/>
                    <a:gd name="T28" fmla="*/ 116 w 382"/>
                    <a:gd name="T29" fmla="*/ 318 h 330"/>
                    <a:gd name="T30" fmla="*/ 172 w 382"/>
                    <a:gd name="T31" fmla="*/ 329 h 330"/>
                    <a:gd name="T32" fmla="*/ 230 w 382"/>
                    <a:gd name="T33" fmla="*/ 327 h 330"/>
                    <a:gd name="T34" fmla="*/ 282 w 382"/>
                    <a:gd name="T35" fmla="*/ 311 h 330"/>
                    <a:gd name="T36" fmla="*/ 326 w 382"/>
                    <a:gd name="T37" fmla="*/ 282 h 330"/>
                    <a:gd name="T38" fmla="*/ 359 w 382"/>
                    <a:gd name="T39" fmla="*/ 244 h 330"/>
                    <a:gd name="T40" fmla="*/ 378 w 382"/>
                    <a:gd name="T41" fmla="*/ 199 h 330"/>
                    <a:gd name="T42" fmla="*/ 352 w 382"/>
                    <a:gd name="T43" fmla="*/ 165 h 330"/>
                    <a:gd name="T44" fmla="*/ 345 w 382"/>
                    <a:gd name="T45" fmla="*/ 207 h 330"/>
                    <a:gd name="T46" fmla="*/ 325 w 382"/>
                    <a:gd name="T47" fmla="*/ 243 h 330"/>
                    <a:gd name="T48" fmla="*/ 294 w 382"/>
                    <a:gd name="T49" fmla="*/ 273 h 330"/>
                    <a:gd name="T50" fmla="*/ 254 w 382"/>
                    <a:gd name="T51" fmla="*/ 294 h 330"/>
                    <a:gd name="T52" fmla="*/ 207 w 382"/>
                    <a:gd name="T53" fmla="*/ 304 h 330"/>
                    <a:gd name="T54" fmla="*/ 159 w 382"/>
                    <a:gd name="T55" fmla="*/ 302 h 330"/>
                    <a:gd name="T56" fmla="*/ 114 w 382"/>
                    <a:gd name="T57" fmla="*/ 288 h 330"/>
                    <a:gd name="T58" fmla="*/ 77 w 382"/>
                    <a:gd name="T59" fmla="*/ 264 h 330"/>
                    <a:gd name="T60" fmla="*/ 49 w 382"/>
                    <a:gd name="T61" fmla="*/ 232 h 330"/>
                    <a:gd name="T62" fmla="*/ 33 w 382"/>
                    <a:gd name="T63" fmla="*/ 194 h 330"/>
                    <a:gd name="T64" fmla="*/ 31 w 382"/>
                    <a:gd name="T65" fmla="*/ 151 h 330"/>
                    <a:gd name="T66" fmla="*/ 43 w 382"/>
                    <a:gd name="T67" fmla="*/ 111 h 330"/>
                    <a:gd name="T68" fmla="*/ 66 w 382"/>
                    <a:gd name="T69" fmla="*/ 76 h 330"/>
                    <a:gd name="T70" fmla="*/ 101 w 382"/>
                    <a:gd name="T71" fmla="*/ 49 h 330"/>
                    <a:gd name="T72" fmla="*/ 143 w 382"/>
                    <a:gd name="T73" fmla="*/ 32 h 330"/>
                    <a:gd name="T74" fmla="*/ 191 w 382"/>
                    <a:gd name="T75" fmla="*/ 25 h 330"/>
                    <a:gd name="T76" fmla="*/ 239 w 382"/>
                    <a:gd name="T77" fmla="*/ 32 h 330"/>
                    <a:gd name="T78" fmla="*/ 281 w 382"/>
                    <a:gd name="T79" fmla="*/ 49 h 330"/>
                    <a:gd name="T80" fmla="*/ 315 w 382"/>
                    <a:gd name="T81" fmla="*/ 76 h 330"/>
                    <a:gd name="T82" fmla="*/ 340 w 382"/>
                    <a:gd name="T83" fmla="*/ 111 h 330"/>
                    <a:gd name="T84" fmla="*/ 352 w 382"/>
                    <a:gd name="T85" fmla="*/ 15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2" h="330">
                      <a:moveTo>
                        <a:pt x="382" y="165"/>
                      </a:moveTo>
                      <a:lnTo>
                        <a:pt x="380" y="149"/>
                      </a:lnTo>
                      <a:lnTo>
                        <a:pt x="378" y="132"/>
                      </a:lnTo>
                      <a:lnTo>
                        <a:pt x="373" y="116"/>
                      </a:lnTo>
                      <a:lnTo>
                        <a:pt x="367" y="100"/>
                      </a:lnTo>
                      <a:lnTo>
                        <a:pt x="359" y="86"/>
                      </a:lnTo>
                      <a:lnTo>
                        <a:pt x="350" y="73"/>
                      </a:lnTo>
                      <a:lnTo>
                        <a:pt x="338" y="60"/>
                      </a:lnTo>
                      <a:lnTo>
                        <a:pt x="326" y="48"/>
                      </a:lnTo>
                      <a:lnTo>
                        <a:pt x="313" y="38"/>
                      </a:lnTo>
                      <a:lnTo>
                        <a:pt x="297" y="29"/>
                      </a:lnTo>
                      <a:lnTo>
                        <a:pt x="282" y="20"/>
                      </a:lnTo>
                      <a:lnTo>
                        <a:pt x="265" y="13"/>
                      </a:lnTo>
                      <a:lnTo>
                        <a:pt x="248" y="7"/>
                      </a:lnTo>
                      <a:lnTo>
                        <a:pt x="230" y="3"/>
                      </a:lnTo>
                      <a:lnTo>
                        <a:pt x="211" y="1"/>
                      </a:lnTo>
                      <a:lnTo>
                        <a:pt x="191" y="0"/>
                      </a:lnTo>
                      <a:lnTo>
                        <a:pt x="172" y="1"/>
                      </a:lnTo>
                      <a:lnTo>
                        <a:pt x="153" y="3"/>
                      </a:lnTo>
                      <a:lnTo>
                        <a:pt x="134" y="7"/>
                      </a:lnTo>
                      <a:lnTo>
                        <a:pt x="116" y="13"/>
                      </a:lnTo>
                      <a:lnTo>
                        <a:pt x="100" y="20"/>
                      </a:lnTo>
                      <a:lnTo>
                        <a:pt x="84" y="29"/>
                      </a:lnTo>
                      <a:lnTo>
                        <a:pt x="70" y="38"/>
                      </a:lnTo>
                      <a:lnTo>
                        <a:pt x="56" y="48"/>
                      </a:lnTo>
                      <a:lnTo>
                        <a:pt x="44" y="60"/>
                      </a:lnTo>
                      <a:lnTo>
                        <a:pt x="33" y="73"/>
                      </a:lnTo>
                      <a:lnTo>
                        <a:pt x="23" y="86"/>
                      </a:lnTo>
                      <a:lnTo>
                        <a:pt x="15" y="100"/>
                      </a:lnTo>
                      <a:lnTo>
                        <a:pt x="8" y="116"/>
                      </a:lnTo>
                      <a:lnTo>
                        <a:pt x="4" y="132"/>
                      </a:lnTo>
                      <a:lnTo>
                        <a:pt x="1" y="149"/>
                      </a:lnTo>
                      <a:lnTo>
                        <a:pt x="0" y="165"/>
                      </a:lnTo>
                      <a:lnTo>
                        <a:pt x="1" y="182"/>
                      </a:lnTo>
                      <a:lnTo>
                        <a:pt x="4" y="199"/>
                      </a:lnTo>
                      <a:lnTo>
                        <a:pt x="8" y="214"/>
                      </a:lnTo>
                      <a:lnTo>
                        <a:pt x="15" y="230"/>
                      </a:lnTo>
                      <a:lnTo>
                        <a:pt x="23" y="244"/>
                      </a:lnTo>
                      <a:lnTo>
                        <a:pt x="33" y="257"/>
                      </a:lnTo>
                      <a:lnTo>
                        <a:pt x="44" y="271"/>
                      </a:lnTo>
                      <a:lnTo>
                        <a:pt x="56" y="282"/>
                      </a:lnTo>
                      <a:lnTo>
                        <a:pt x="70" y="292"/>
                      </a:lnTo>
                      <a:lnTo>
                        <a:pt x="84" y="302"/>
                      </a:lnTo>
                      <a:lnTo>
                        <a:pt x="100" y="311"/>
                      </a:lnTo>
                      <a:lnTo>
                        <a:pt x="116" y="318"/>
                      </a:lnTo>
                      <a:lnTo>
                        <a:pt x="134" y="323"/>
                      </a:lnTo>
                      <a:lnTo>
                        <a:pt x="153" y="327"/>
                      </a:lnTo>
                      <a:lnTo>
                        <a:pt x="172" y="329"/>
                      </a:lnTo>
                      <a:lnTo>
                        <a:pt x="191" y="330"/>
                      </a:lnTo>
                      <a:lnTo>
                        <a:pt x="211" y="329"/>
                      </a:lnTo>
                      <a:lnTo>
                        <a:pt x="230" y="327"/>
                      </a:lnTo>
                      <a:lnTo>
                        <a:pt x="248" y="323"/>
                      </a:lnTo>
                      <a:lnTo>
                        <a:pt x="265" y="318"/>
                      </a:lnTo>
                      <a:lnTo>
                        <a:pt x="282" y="311"/>
                      </a:lnTo>
                      <a:lnTo>
                        <a:pt x="297" y="302"/>
                      </a:lnTo>
                      <a:lnTo>
                        <a:pt x="313" y="292"/>
                      </a:lnTo>
                      <a:lnTo>
                        <a:pt x="326" y="282"/>
                      </a:lnTo>
                      <a:lnTo>
                        <a:pt x="338" y="271"/>
                      </a:lnTo>
                      <a:lnTo>
                        <a:pt x="350" y="257"/>
                      </a:lnTo>
                      <a:lnTo>
                        <a:pt x="359" y="244"/>
                      </a:lnTo>
                      <a:lnTo>
                        <a:pt x="367" y="230"/>
                      </a:lnTo>
                      <a:lnTo>
                        <a:pt x="373" y="214"/>
                      </a:lnTo>
                      <a:lnTo>
                        <a:pt x="378" y="199"/>
                      </a:lnTo>
                      <a:lnTo>
                        <a:pt x="380" y="182"/>
                      </a:lnTo>
                      <a:lnTo>
                        <a:pt x="382" y="165"/>
                      </a:lnTo>
                      <a:close/>
                      <a:moveTo>
                        <a:pt x="352" y="165"/>
                      </a:moveTo>
                      <a:lnTo>
                        <a:pt x="352" y="179"/>
                      </a:lnTo>
                      <a:lnTo>
                        <a:pt x="350" y="194"/>
                      </a:lnTo>
                      <a:lnTo>
                        <a:pt x="345" y="207"/>
                      </a:lnTo>
                      <a:lnTo>
                        <a:pt x="340" y="219"/>
                      </a:lnTo>
                      <a:lnTo>
                        <a:pt x="333" y="232"/>
                      </a:lnTo>
                      <a:lnTo>
                        <a:pt x="325" y="243"/>
                      </a:lnTo>
                      <a:lnTo>
                        <a:pt x="315" y="254"/>
                      </a:lnTo>
                      <a:lnTo>
                        <a:pt x="306" y="264"/>
                      </a:lnTo>
                      <a:lnTo>
                        <a:pt x="294" y="273"/>
                      </a:lnTo>
                      <a:lnTo>
                        <a:pt x="281" y="281"/>
                      </a:lnTo>
                      <a:lnTo>
                        <a:pt x="268" y="288"/>
                      </a:lnTo>
                      <a:lnTo>
                        <a:pt x="254" y="294"/>
                      </a:lnTo>
                      <a:lnTo>
                        <a:pt x="239" y="298"/>
                      </a:lnTo>
                      <a:lnTo>
                        <a:pt x="224" y="302"/>
                      </a:lnTo>
                      <a:lnTo>
                        <a:pt x="207" y="304"/>
                      </a:lnTo>
                      <a:lnTo>
                        <a:pt x="191" y="304"/>
                      </a:lnTo>
                      <a:lnTo>
                        <a:pt x="174" y="304"/>
                      </a:lnTo>
                      <a:lnTo>
                        <a:pt x="159" y="302"/>
                      </a:lnTo>
                      <a:lnTo>
                        <a:pt x="143" y="298"/>
                      </a:lnTo>
                      <a:lnTo>
                        <a:pt x="128" y="294"/>
                      </a:lnTo>
                      <a:lnTo>
                        <a:pt x="114" y="288"/>
                      </a:lnTo>
                      <a:lnTo>
                        <a:pt x="101" y="281"/>
                      </a:lnTo>
                      <a:lnTo>
                        <a:pt x="88" y="273"/>
                      </a:lnTo>
                      <a:lnTo>
                        <a:pt x="77" y="264"/>
                      </a:lnTo>
                      <a:lnTo>
                        <a:pt x="66" y="254"/>
                      </a:lnTo>
                      <a:lnTo>
                        <a:pt x="57" y="243"/>
                      </a:lnTo>
                      <a:lnTo>
                        <a:pt x="49" y="232"/>
                      </a:lnTo>
                      <a:lnTo>
                        <a:pt x="43" y="219"/>
                      </a:lnTo>
                      <a:lnTo>
                        <a:pt x="37" y="207"/>
                      </a:lnTo>
                      <a:lnTo>
                        <a:pt x="33" y="194"/>
                      </a:lnTo>
                      <a:lnTo>
                        <a:pt x="31" y="179"/>
                      </a:lnTo>
                      <a:lnTo>
                        <a:pt x="30" y="165"/>
                      </a:lnTo>
                      <a:lnTo>
                        <a:pt x="31" y="151"/>
                      </a:lnTo>
                      <a:lnTo>
                        <a:pt x="33" y="137"/>
                      </a:lnTo>
                      <a:lnTo>
                        <a:pt x="37" y="124"/>
                      </a:lnTo>
                      <a:lnTo>
                        <a:pt x="43" y="111"/>
                      </a:lnTo>
                      <a:lnTo>
                        <a:pt x="49" y="98"/>
                      </a:lnTo>
                      <a:lnTo>
                        <a:pt x="57" y="87"/>
                      </a:lnTo>
                      <a:lnTo>
                        <a:pt x="66" y="76"/>
                      </a:lnTo>
                      <a:lnTo>
                        <a:pt x="77" y="66"/>
                      </a:lnTo>
                      <a:lnTo>
                        <a:pt x="88" y="57"/>
                      </a:lnTo>
                      <a:lnTo>
                        <a:pt x="101" y="49"/>
                      </a:lnTo>
                      <a:lnTo>
                        <a:pt x="114" y="42"/>
                      </a:lnTo>
                      <a:lnTo>
                        <a:pt x="128" y="37"/>
                      </a:lnTo>
                      <a:lnTo>
                        <a:pt x="143" y="32"/>
                      </a:lnTo>
                      <a:lnTo>
                        <a:pt x="159" y="29"/>
                      </a:lnTo>
                      <a:lnTo>
                        <a:pt x="174" y="26"/>
                      </a:lnTo>
                      <a:lnTo>
                        <a:pt x="191" y="25"/>
                      </a:lnTo>
                      <a:lnTo>
                        <a:pt x="207" y="26"/>
                      </a:lnTo>
                      <a:lnTo>
                        <a:pt x="224" y="29"/>
                      </a:lnTo>
                      <a:lnTo>
                        <a:pt x="239" y="32"/>
                      </a:lnTo>
                      <a:lnTo>
                        <a:pt x="254" y="37"/>
                      </a:lnTo>
                      <a:lnTo>
                        <a:pt x="268" y="42"/>
                      </a:lnTo>
                      <a:lnTo>
                        <a:pt x="281" y="49"/>
                      </a:lnTo>
                      <a:lnTo>
                        <a:pt x="294" y="57"/>
                      </a:lnTo>
                      <a:lnTo>
                        <a:pt x="306" y="66"/>
                      </a:lnTo>
                      <a:lnTo>
                        <a:pt x="315" y="76"/>
                      </a:lnTo>
                      <a:lnTo>
                        <a:pt x="325" y="87"/>
                      </a:lnTo>
                      <a:lnTo>
                        <a:pt x="333" y="98"/>
                      </a:lnTo>
                      <a:lnTo>
                        <a:pt x="340" y="111"/>
                      </a:lnTo>
                      <a:lnTo>
                        <a:pt x="345" y="124"/>
                      </a:lnTo>
                      <a:lnTo>
                        <a:pt x="350" y="137"/>
                      </a:lnTo>
                      <a:lnTo>
                        <a:pt x="352" y="151"/>
                      </a:lnTo>
                      <a:lnTo>
                        <a:pt x="352" y="165"/>
                      </a:lnTo>
                      <a:close/>
                    </a:path>
                  </a:pathLst>
                </a:custGeom>
                <a:solidFill>
                  <a:srgbClr val="A5D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5" name="Freeform 8481">
                  <a:extLst>
                    <a:ext uri="{FF2B5EF4-FFF2-40B4-BE49-F238E27FC236}">
                      <a16:creationId xmlns:a16="http://schemas.microsoft.com/office/drawing/2014/main" xmlns="" id="{FD6D3D5C-3CC7-4F5A-B0D2-BEABB1C153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9" y="1578"/>
                  <a:ext cx="58" cy="62"/>
                </a:xfrm>
                <a:custGeom>
                  <a:avLst/>
                  <a:gdLst>
                    <a:gd name="T0" fmla="*/ 350 w 353"/>
                    <a:gd name="T1" fmla="*/ 122 h 306"/>
                    <a:gd name="T2" fmla="*/ 332 w 353"/>
                    <a:gd name="T3" fmla="*/ 80 h 306"/>
                    <a:gd name="T4" fmla="*/ 301 w 353"/>
                    <a:gd name="T5" fmla="*/ 45 h 306"/>
                    <a:gd name="T6" fmla="*/ 261 w 353"/>
                    <a:gd name="T7" fmla="*/ 19 h 306"/>
                    <a:gd name="T8" fmla="*/ 212 w 353"/>
                    <a:gd name="T9" fmla="*/ 4 h 306"/>
                    <a:gd name="T10" fmla="*/ 159 w 353"/>
                    <a:gd name="T11" fmla="*/ 1 h 306"/>
                    <a:gd name="T12" fmla="*/ 108 w 353"/>
                    <a:gd name="T13" fmla="*/ 12 h 306"/>
                    <a:gd name="T14" fmla="*/ 65 w 353"/>
                    <a:gd name="T15" fmla="*/ 35 h 306"/>
                    <a:gd name="T16" fmla="*/ 31 w 353"/>
                    <a:gd name="T17" fmla="*/ 68 h 306"/>
                    <a:gd name="T18" fmla="*/ 9 w 353"/>
                    <a:gd name="T19" fmla="*/ 108 h 306"/>
                    <a:gd name="T20" fmla="*/ 0 w 353"/>
                    <a:gd name="T21" fmla="*/ 153 h 306"/>
                    <a:gd name="T22" fmla="*/ 9 w 353"/>
                    <a:gd name="T23" fmla="*/ 198 h 306"/>
                    <a:gd name="T24" fmla="*/ 31 w 353"/>
                    <a:gd name="T25" fmla="*/ 238 h 306"/>
                    <a:gd name="T26" fmla="*/ 65 w 353"/>
                    <a:gd name="T27" fmla="*/ 271 h 306"/>
                    <a:gd name="T28" fmla="*/ 108 w 353"/>
                    <a:gd name="T29" fmla="*/ 293 h 306"/>
                    <a:gd name="T30" fmla="*/ 159 w 353"/>
                    <a:gd name="T31" fmla="*/ 305 h 306"/>
                    <a:gd name="T32" fmla="*/ 212 w 353"/>
                    <a:gd name="T33" fmla="*/ 303 h 306"/>
                    <a:gd name="T34" fmla="*/ 261 w 353"/>
                    <a:gd name="T35" fmla="*/ 287 h 306"/>
                    <a:gd name="T36" fmla="*/ 301 w 353"/>
                    <a:gd name="T37" fmla="*/ 261 h 306"/>
                    <a:gd name="T38" fmla="*/ 332 w 353"/>
                    <a:gd name="T39" fmla="*/ 226 h 306"/>
                    <a:gd name="T40" fmla="*/ 350 w 353"/>
                    <a:gd name="T41" fmla="*/ 184 h 306"/>
                    <a:gd name="T42" fmla="*/ 324 w 353"/>
                    <a:gd name="T43" fmla="*/ 153 h 306"/>
                    <a:gd name="T44" fmla="*/ 317 w 353"/>
                    <a:gd name="T45" fmla="*/ 191 h 306"/>
                    <a:gd name="T46" fmla="*/ 299 w 353"/>
                    <a:gd name="T47" fmla="*/ 224 h 306"/>
                    <a:gd name="T48" fmla="*/ 270 w 353"/>
                    <a:gd name="T49" fmla="*/ 251 h 306"/>
                    <a:gd name="T50" fmla="*/ 234 w 353"/>
                    <a:gd name="T51" fmla="*/ 270 h 306"/>
                    <a:gd name="T52" fmla="*/ 192 w 353"/>
                    <a:gd name="T53" fmla="*/ 279 h 306"/>
                    <a:gd name="T54" fmla="*/ 147 w 353"/>
                    <a:gd name="T55" fmla="*/ 278 h 306"/>
                    <a:gd name="T56" fmla="*/ 107 w 353"/>
                    <a:gd name="T57" fmla="*/ 265 h 306"/>
                    <a:gd name="T58" fmla="*/ 74 w 353"/>
                    <a:gd name="T59" fmla="*/ 243 h 306"/>
                    <a:gd name="T60" fmla="*/ 48 w 353"/>
                    <a:gd name="T61" fmla="*/ 213 h 306"/>
                    <a:gd name="T62" fmla="*/ 33 w 353"/>
                    <a:gd name="T63" fmla="*/ 179 h 306"/>
                    <a:gd name="T64" fmla="*/ 31 w 353"/>
                    <a:gd name="T65" fmla="*/ 141 h 306"/>
                    <a:gd name="T66" fmla="*/ 42 w 353"/>
                    <a:gd name="T67" fmla="*/ 104 h 306"/>
                    <a:gd name="T68" fmla="*/ 64 w 353"/>
                    <a:gd name="T69" fmla="*/ 72 h 306"/>
                    <a:gd name="T70" fmla="*/ 95 w 353"/>
                    <a:gd name="T71" fmla="*/ 47 h 306"/>
                    <a:gd name="T72" fmla="*/ 133 w 353"/>
                    <a:gd name="T73" fmla="*/ 32 h 306"/>
                    <a:gd name="T74" fmla="*/ 177 w 353"/>
                    <a:gd name="T75" fmla="*/ 26 h 306"/>
                    <a:gd name="T76" fmla="*/ 221 w 353"/>
                    <a:gd name="T77" fmla="*/ 32 h 306"/>
                    <a:gd name="T78" fmla="*/ 259 w 353"/>
                    <a:gd name="T79" fmla="*/ 47 h 306"/>
                    <a:gd name="T80" fmla="*/ 291 w 353"/>
                    <a:gd name="T81" fmla="*/ 72 h 306"/>
                    <a:gd name="T82" fmla="*/ 312 w 353"/>
                    <a:gd name="T83" fmla="*/ 104 h 306"/>
                    <a:gd name="T84" fmla="*/ 323 w 353"/>
                    <a:gd name="T85" fmla="*/ 141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3" h="306">
                      <a:moveTo>
                        <a:pt x="353" y="153"/>
                      </a:moveTo>
                      <a:lnTo>
                        <a:pt x="352" y="138"/>
                      </a:lnTo>
                      <a:lnTo>
                        <a:pt x="350" y="122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2" y="80"/>
                      </a:lnTo>
                      <a:lnTo>
                        <a:pt x="323" y="68"/>
                      </a:lnTo>
                      <a:lnTo>
                        <a:pt x="313" y="57"/>
                      </a:lnTo>
                      <a:lnTo>
                        <a:pt x="301" y="45"/>
                      </a:lnTo>
                      <a:lnTo>
                        <a:pt x="289" y="35"/>
                      </a:lnTo>
                      <a:lnTo>
                        <a:pt x="275" y="27"/>
                      </a:lnTo>
                      <a:lnTo>
                        <a:pt x="261" y="19"/>
                      </a:lnTo>
                      <a:lnTo>
                        <a:pt x="246" y="12"/>
                      </a:lnTo>
                      <a:lnTo>
                        <a:pt x="229" y="7"/>
                      </a:lnTo>
                      <a:lnTo>
                        <a:pt x="212" y="4"/>
                      </a:lnTo>
                      <a:lnTo>
                        <a:pt x="195" y="1"/>
                      </a:lnTo>
                      <a:lnTo>
                        <a:pt x="177" y="0"/>
                      </a:lnTo>
                      <a:lnTo>
                        <a:pt x="159" y="1"/>
                      </a:lnTo>
                      <a:lnTo>
                        <a:pt x="141" y="4"/>
                      </a:lnTo>
                      <a:lnTo>
                        <a:pt x="125" y="7"/>
                      </a:lnTo>
                      <a:lnTo>
                        <a:pt x="108" y="12"/>
                      </a:lnTo>
                      <a:lnTo>
                        <a:pt x="93" y="19"/>
                      </a:lnTo>
                      <a:lnTo>
                        <a:pt x="78" y="27"/>
                      </a:lnTo>
                      <a:lnTo>
                        <a:pt x="65" y="35"/>
                      </a:lnTo>
                      <a:lnTo>
                        <a:pt x="52" y="45"/>
                      </a:lnTo>
                      <a:lnTo>
                        <a:pt x="41" y="57"/>
                      </a:lnTo>
                      <a:lnTo>
                        <a:pt x="31" y="68"/>
                      </a:lnTo>
                      <a:lnTo>
                        <a:pt x="22" y="80"/>
                      </a:lnTo>
                      <a:lnTo>
                        <a:pt x="14" y="93"/>
                      </a:lnTo>
                      <a:lnTo>
                        <a:pt x="9" y="108"/>
                      </a:lnTo>
                      <a:lnTo>
                        <a:pt x="4" y="122"/>
                      </a:lnTo>
                      <a:lnTo>
                        <a:pt x="1" y="138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4"/>
                      </a:lnTo>
                      <a:lnTo>
                        <a:pt x="9" y="198"/>
                      </a:lnTo>
                      <a:lnTo>
                        <a:pt x="14" y="212"/>
                      </a:lnTo>
                      <a:lnTo>
                        <a:pt x="22" y="226"/>
                      </a:lnTo>
                      <a:lnTo>
                        <a:pt x="31" y="238"/>
                      </a:lnTo>
                      <a:lnTo>
                        <a:pt x="41" y="250"/>
                      </a:lnTo>
                      <a:lnTo>
                        <a:pt x="52" y="261"/>
                      </a:lnTo>
                      <a:lnTo>
                        <a:pt x="65" y="271"/>
                      </a:lnTo>
                      <a:lnTo>
                        <a:pt x="78" y="279"/>
                      </a:lnTo>
                      <a:lnTo>
                        <a:pt x="93" y="287"/>
                      </a:lnTo>
                      <a:lnTo>
                        <a:pt x="108" y="293"/>
                      </a:lnTo>
                      <a:lnTo>
                        <a:pt x="125" y="299"/>
                      </a:lnTo>
                      <a:lnTo>
                        <a:pt x="141" y="303"/>
                      </a:lnTo>
                      <a:lnTo>
                        <a:pt x="159" y="305"/>
                      </a:lnTo>
                      <a:lnTo>
                        <a:pt x="177" y="306"/>
                      </a:lnTo>
                      <a:lnTo>
                        <a:pt x="195" y="305"/>
                      </a:lnTo>
                      <a:lnTo>
                        <a:pt x="212" y="303"/>
                      </a:lnTo>
                      <a:lnTo>
                        <a:pt x="229" y="299"/>
                      </a:lnTo>
                      <a:lnTo>
                        <a:pt x="246" y="293"/>
                      </a:lnTo>
                      <a:lnTo>
                        <a:pt x="261" y="287"/>
                      </a:lnTo>
                      <a:lnTo>
                        <a:pt x="275" y="279"/>
                      </a:lnTo>
                      <a:lnTo>
                        <a:pt x="289" y="271"/>
                      </a:lnTo>
                      <a:lnTo>
                        <a:pt x="301" y="261"/>
                      </a:lnTo>
                      <a:lnTo>
                        <a:pt x="313" y="250"/>
                      </a:lnTo>
                      <a:lnTo>
                        <a:pt x="323" y="238"/>
                      </a:lnTo>
                      <a:lnTo>
                        <a:pt x="332" y="226"/>
                      </a:lnTo>
                      <a:lnTo>
                        <a:pt x="339" y="212"/>
                      </a:lnTo>
                      <a:lnTo>
                        <a:pt x="345" y="198"/>
                      </a:lnTo>
                      <a:lnTo>
                        <a:pt x="350" y="184"/>
                      </a:lnTo>
                      <a:lnTo>
                        <a:pt x="352" y="168"/>
                      </a:lnTo>
                      <a:lnTo>
                        <a:pt x="353" y="153"/>
                      </a:lnTo>
                      <a:close/>
                      <a:moveTo>
                        <a:pt x="324" y="153"/>
                      </a:moveTo>
                      <a:lnTo>
                        <a:pt x="323" y="166"/>
                      </a:lnTo>
                      <a:lnTo>
                        <a:pt x="321" y="179"/>
                      </a:lnTo>
                      <a:lnTo>
                        <a:pt x="317" y="191"/>
                      </a:lnTo>
                      <a:lnTo>
                        <a:pt x="312" y="202"/>
                      </a:lnTo>
                      <a:lnTo>
                        <a:pt x="306" y="213"/>
                      </a:lnTo>
                      <a:lnTo>
                        <a:pt x="299" y="224"/>
                      </a:lnTo>
                      <a:lnTo>
                        <a:pt x="291" y="234"/>
                      </a:lnTo>
                      <a:lnTo>
                        <a:pt x="281" y="243"/>
                      </a:lnTo>
                      <a:lnTo>
                        <a:pt x="270" y="251"/>
                      </a:lnTo>
                      <a:lnTo>
                        <a:pt x="259" y="259"/>
                      </a:lnTo>
                      <a:lnTo>
                        <a:pt x="247" y="265"/>
                      </a:lnTo>
                      <a:lnTo>
                        <a:pt x="234" y="270"/>
                      </a:lnTo>
                      <a:lnTo>
                        <a:pt x="221" y="275"/>
                      </a:lnTo>
                      <a:lnTo>
                        <a:pt x="206" y="278"/>
                      </a:lnTo>
                      <a:lnTo>
                        <a:pt x="192" y="279"/>
                      </a:lnTo>
                      <a:lnTo>
                        <a:pt x="177" y="280"/>
                      </a:lnTo>
                      <a:lnTo>
                        <a:pt x="161" y="279"/>
                      </a:lnTo>
                      <a:lnTo>
                        <a:pt x="147" y="278"/>
                      </a:lnTo>
                      <a:lnTo>
                        <a:pt x="133" y="275"/>
                      </a:lnTo>
                      <a:lnTo>
                        <a:pt x="120" y="270"/>
                      </a:lnTo>
                      <a:lnTo>
                        <a:pt x="107" y="265"/>
                      </a:lnTo>
                      <a:lnTo>
                        <a:pt x="95" y="259"/>
                      </a:lnTo>
                      <a:lnTo>
                        <a:pt x="83" y="251"/>
                      </a:lnTo>
                      <a:lnTo>
                        <a:pt x="74" y="243"/>
                      </a:lnTo>
                      <a:lnTo>
                        <a:pt x="64" y="234"/>
                      </a:lnTo>
                      <a:lnTo>
                        <a:pt x="55" y="224"/>
                      </a:lnTo>
                      <a:lnTo>
                        <a:pt x="48" y="213"/>
                      </a:lnTo>
                      <a:lnTo>
                        <a:pt x="42" y="202"/>
                      </a:lnTo>
                      <a:lnTo>
                        <a:pt x="37" y="191"/>
                      </a:lnTo>
                      <a:lnTo>
                        <a:pt x="33" y="179"/>
                      </a:lnTo>
                      <a:lnTo>
                        <a:pt x="31" y="166"/>
                      </a:lnTo>
                      <a:lnTo>
                        <a:pt x="30" y="153"/>
                      </a:lnTo>
                      <a:lnTo>
                        <a:pt x="31" y="141"/>
                      </a:lnTo>
                      <a:lnTo>
                        <a:pt x="33" y="127"/>
                      </a:lnTo>
                      <a:lnTo>
                        <a:pt x="37" y="115"/>
                      </a:lnTo>
                      <a:lnTo>
                        <a:pt x="42" y="104"/>
                      </a:lnTo>
                      <a:lnTo>
                        <a:pt x="48" y="92"/>
                      </a:lnTo>
                      <a:lnTo>
                        <a:pt x="55" y="82"/>
                      </a:lnTo>
                      <a:lnTo>
                        <a:pt x="64" y="72"/>
                      </a:lnTo>
                      <a:lnTo>
                        <a:pt x="74" y="64"/>
                      </a:lnTo>
                      <a:lnTo>
                        <a:pt x="83" y="55"/>
                      </a:lnTo>
                      <a:lnTo>
                        <a:pt x="95" y="47"/>
                      </a:lnTo>
                      <a:lnTo>
                        <a:pt x="107" y="41"/>
                      </a:lnTo>
                      <a:lnTo>
                        <a:pt x="120" y="36"/>
                      </a:lnTo>
                      <a:lnTo>
                        <a:pt x="133" y="32"/>
                      </a:lnTo>
                      <a:lnTo>
                        <a:pt x="147" y="29"/>
                      </a:lnTo>
                      <a:lnTo>
                        <a:pt x="161" y="27"/>
                      </a:lnTo>
                      <a:lnTo>
                        <a:pt x="177" y="26"/>
                      </a:lnTo>
                      <a:lnTo>
                        <a:pt x="192" y="27"/>
                      </a:lnTo>
                      <a:lnTo>
                        <a:pt x="206" y="29"/>
                      </a:lnTo>
                      <a:lnTo>
                        <a:pt x="221" y="32"/>
                      </a:lnTo>
                      <a:lnTo>
                        <a:pt x="234" y="36"/>
                      </a:lnTo>
                      <a:lnTo>
                        <a:pt x="247" y="41"/>
                      </a:lnTo>
                      <a:lnTo>
                        <a:pt x="259" y="47"/>
                      </a:lnTo>
                      <a:lnTo>
                        <a:pt x="270" y="55"/>
                      </a:lnTo>
                      <a:lnTo>
                        <a:pt x="281" y="64"/>
                      </a:lnTo>
                      <a:lnTo>
                        <a:pt x="291" y="72"/>
                      </a:lnTo>
                      <a:lnTo>
                        <a:pt x="299" y="82"/>
                      </a:lnTo>
                      <a:lnTo>
                        <a:pt x="306" y="92"/>
                      </a:lnTo>
                      <a:lnTo>
                        <a:pt x="312" y="104"/>
                      </a:lnTo>
                      <a:lnTo>
                        <a:pt x="317" y="115"/>
                      </a:lnTo>
                      <a:lnTo>
                        <a:pt x="321" y="127"/>
                      </a:lnTo>
                      <a:lnTo>
                        <a:pt x="323" y="141"/>
                      </a:lnTo>
                      <a:lnTo>
                        <a:pt x="324" y="153"/>
                      </a:lnTo>
                      <a:close/>
                    </a:path>
                  </a:pathLst>
                </a:custGeom>
                <a:solidFill>
                  <a:srgbClr val="AC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6" name="Freeform 8482">
                  <a:extLst>
                    <a:ext uri="{FF2B5EF4-FFF2-40B4-BE49-F238E27FC236}">
                      <a16:creationId xmlns:a16="http://schemas.microsoft.com/office/drawing/2014/main" xmlns="" id="{47AA2056-530D-4483-A555-4E8A69401E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1" y="1581"/>
                  <a:ext cx="54" cy="56"/>
                </a:xfrm>
                <a:custGeom>
                  <a:avLst/>
                  <a:gdLst>
                    <a:gd name="T0" fmla="*/ 320 w 322"/>
                    <a:gd name="T1" fmla="*/ 112 h 279"/>
                    <a:gd name="T2" fmla="*/ 303 w 322"/>
                    <a:gd name="T3" fmla="*/ 73 h 279"/>
                    <a:gd name="T4" fmla="*/ 276 w 322"/>
                    <a:gd name="T5" fmla="*/ 41 h 279"/>
                    <a:gd name="T6" fmla="*/ 238 w 322"/>
                    <a:gd name="T7" fmla="*/ 17 h 279"/>
                    <a:gd name="T8" fmla="*/ 194 w 322"/>
                    <a:gd name="T9" fmla="*/ 4 h 279"/>
                    <a:gd name="T10" fmla="*/ 144 w 322"/>
                    <a:gd name="T11" fmla="*/ 1 h 279"/>
                    <a:gd name="T12" fmla="*/ 98 w 322"/>
                    <a:gd name="T13" fmla="*/ 12 h 279"/>
                    <a:gd name="T14" fmla="*/ 58 w 322"/>
                    <a:gd name="T15" fmla="*/ 32 h 279"/>
                    <a:gd name="T16" fmla="*/ 27 w 322"/>
                    <a:gd name="T17" fmla="*/ 62 h 279"/>
                    <a:gd name="T18" fmla="*/ 7 w 322"/>
                    <a:gd name="T19" fmla="*/ 99 h 279"/>
                    <a:gd name="T20" fmla="*/ 0 w 322"/>
                    <a:gd name="T21" fmla="*/ 140 h 279"/>
                    <a:gd name="T22" fmla="*/ 7 w 322"/>
                    <a:gd name="T23" fmla="*/ 182 h 279"/>
                    <a:gd name="T24" fmla="*/ 27 w 322"/>
                    <a:gd name="T25" fmla="*/ 218 h 279"/>
                    <a:gd name="T26" fmla="*/ 58 w 322"/>
                    <a:gd name="T27" fmla="*/ 248 h 279"/>
                    <a:gd name="T28" fmla="*/ 98 w 322"/>
                    <a:gd name="T29" fmla="*/ 269 h 279"/>
                    <a:gd name="T30" fmla="*/ 144 w 322"/>
                    <a:gd name="T31" fmla="*/ 279 h 279"/>
                    <a:gd name="T32" fmla="*/ 194 w 322"/>
                    <a:gd name="T33" fmla="*/ 277 h 279"/>
                    <a:gd name="T34" fmla="*/ 238 w 322"/>
                    <a:gd name="T35" fmla="*/ 263 h 279"/>
                    <a:gd name="T36" fmla="*/ 276 w 322"/>
                    <a:gd name="T37" fmla="*/ 239 h 279"/>
                    <a:gd name="T38" fmla="*/ 303 w 322"/>
                    <a:gd name="T39" fmla="*/ 207 h 279"/>
                    <a:gd name="T40" fmla="*/ 320 w 322"/>
                    <a:gd name="T41" fmla="*/ 169 h 279"/>
                    <a:gd name="T42" fmla="*/ 293 w 322"/>
                    <a:gd name="T43" fmla="*/ 140 h 279"/>
                    <a:gd name="T44" fmla="*/ 288 w 322"/>
                    <a:gd name="T45" fmla="*/ 174 h 279"/>
                    <a:gd name="T46" fmla="*/ 271 w 322"/>
                    <a:gd name="T47" fmla="*/ 205 h 279"/>
                    <a:gd name="T48" fmla="*/ 245 w 322"/>
                    <a:gd name="T49" fmla="*/ 228 h 279"/>
                    <a:gd name="T50" fmla="*/ 213 w 322"/>
                    <a:gd name="T51" fmla="*/ 246 h 279"/>
                    <a:gd name="T52" fmla="*/ 175 w 322"/>
                    <a:gd name="T53" fmla="*/ 254 h 279"/>
                    <a:gd name="T54" fmla="*/ 135 w 322"/>
                    <a:gd name="T55" fmla="*/ 252 h 279"/>
                    <a:gd name="T56" fmla="*/ 98 w 322"/>
                    <a:gd name="T57" fmla="*/ 240 h 279"/>
                    <a:gd name="T58" fmla="*/ 67 w 322"/>
                    <a:gd name="T59" fmla="*/ 221 h 279"/>
                    <a:gd name="T60" fmla="*/ 45 w 322"/>
                    <a:gd name="T61" fmla="*/ 194 h 279"/>
                    <a:gd name="T62" fmla="*/ 32 w 322"/>
                    <a:gd name="T63" fmla="*/ 164 h 279"/>
                    <a:gd name="T64" fmla="*/ 29 w 322"/>
                    <a:gd name="T65" fmla="*/ 129 h 279"/>
                    <a:gd name="T66" fmla="*/ 39 w 322"/>
                    <a:gd name="T67" fmla="*/ 96 h 279"/>
                    <a:gd name="T68" fmla="*/ 59 w 322"/>
                    <a:gd name="T69" fmla="*/ 67 h 279"/>
                    <a:gd name="T70" fmla="*/ 87 w 322"/>
                    <a:gd name="T71" fmla="*/ 46 h 279"/>
                    <a:gd name="T72" fmla="*/ 122 w 322"/>
                    <a:gd name="T73" fmla="*/ 31 h 279"/>
                    <a:gd name="T74" fmla="*/ 161 w 322"/>
                    <a:gd name="T75" fmla="*/ 26 h 279"/>
                    <a:gd name="T76" fmla="*/ 200 w 322"/>
                    <a:gd name="T77" fmla="*/ 31 h 279"/>
                    <a:gd name="T78" fmla="*/ 234 w 322"/>
                    <a:gd name="T79" fmla="*/ 46 h 279"/>
                    <a:gd name="T80" fmla="*/ 263 w 322"/>
                    <a:gd name="T81" fmla="*/ 67 h 279"/>
                    <a:gd name="T82" fmla="*/ 283 w 322"/>
                    <a:gd name="T83" fmla="*/ 96 h 279"/>
                    <a:gd name="T84" fmla="*/ 292 w 322"/>
                    <a:gd name="T85" fmla="*/ 12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2" h="279">
                      <a:moveTo>
                        <a:pt x="322" y="140"/>
                      </a:moveTo>
                      <a:lnTo>
                        <a:pt x="322" y="126"/>
                      </a:lnTo>
                      <a:lnTo>
                        <a:pt x="320" y="112"/>
                      </a:lnTo>
                      <a:lnTo>
                        <a:pt x="315" y="99"/>
                      </a:lnTo>
                      <a:lnTo>
                        <a:pt x="310" y="86"/>
                      </a:lnTo>
                      <a:lnTo>
                        <a:pt x="303" y="73"/>
                      </a:lnTo>
                      <a:lnTo>
                        <a:pt x="295" y="62"/>
                      </a:lnTo>
                      <a:lnTo>
                        <a:pt x="285" y="51"/>
                      </a:lnTo>
                      <a:lnTo>
                        <a:pt x="276" y="41"/>
                      </a:lnTo>
                      <a:lnTo>
                        <a:pt x="264" y="32"/>
                      </a:lnTo>
                      <a:lnTo>
                        <a:pt x="251" y="24"/>
                      </a:lnTo>
                      <a:lnTo>
                        <a:pt x="238" y="17"/>
                      </a:lnTo>
                      <a:lnTo>
                        <a:pt x="224" y="12"/>
                      </a:lnTo>
                      <a:lnTo>
                        <a:pt x="209" y="7"/>
                      </a:lnTo>
                      <a:lnTo>
                        <a:pt x="194" y="4"/>
                      </a:lnTo>
                      <a:lnTo>
                        <a:pt x="177" y="1"/>
                      </a:lnTo>
                      <a:lnTo>
                        <a:pt x="161" y="0"/>
                      </a:lnTo>
                      <a:lnTo>
                        <a:pt x="144" y="1"/>
                      </a:lnTo>
                      <a:lnTo>
                        <a:pt x="129" y="4"/>
                      </a:lnTo>
                      <a:lnTo>
                        <a:pt x="113" y="7"/>
                      </a:lnTo>
                      <a:lnTo>
                        <a:pt x="98" y="12"/>
                      </a:lnTo>
                      <a:lnTo>
                        <a:pt x="84" y="17"/>
                      </a:lnTo>
                      <a:lnTo>
                        <a:pt x="71" y="24"/>
                      </a:lnTo>
                      <a:lnTo>
                        <a:pt x="58" y="32"/>
                      </a:lnTo>
                      <a:lnTo>
                        <a:pt x="47" y="41"/>
                      </a:lnTo>
                      <a:lnTo>
                        <a:pt x="36" y="51"/>
                      </a:lnTo>
                      <a:lnTo>
                        <a:pt x="27" y="62"/>
                      </a:lnTo>
                      <a:lnTo>
                        <a:pt x="19" y="73"/>
                      </a:lnTo>
                      <a:lnTo>
                        <a:pt x="13" y="86"/>
                      </a:lnTo>
                      <a:lnTo>
                        <a:pt x="7" y="99"/>
                      </a:lnTo>
                      <a:lnTo>
                        <a:pt x="3" y="112"/>
                      </a:lnTo>
                      <a:lnTo>
                        <a:pt x="1" y="126"/>
                      </a:lnTo>
                      <a:lnTo>
                        <a:pt x="0" y="140"/>
                      </a:lnTo>
                      <a:lnTo>
                        <a:pt x="1" y="154"/>
                      </a:lnTo>
                      <a:lnTo>
                        <a:pt x="3" y="169"/>
                      </a:lnTo>
                      <a:lnTo>
                        <a:pt x="7" y="182"/>
                      </a:lnTo>
                      <a:lnTo>
                        <a:pt x="13" y="194"/>
                      </a:lnTo>
                      <a:lnTo>
                        <a:pt x="19" y="207"/>
                      </a:lnTo>
                      <a:lnTo>
                        <a:pt x="27" y="218"/>
                      </a:lnTo>
                      <a:lnTo>
                        <a:pt x="36" y="229"/>
                      </a:lnTo>
                      <a:lnTo>
                        <a:pt x="47" y="239"/>
                      </a:lnTo>
                      <a:lnTo>
                        <a:pt x="58" y="248"/>
                      </a:lnTo>
                      <a:lnTo>
                        <a:pt x="71" y="256"/>
                      </a:lnTo>
                      <a:lnTo>
                        <a:pt x="84" y="263"/>
                      </a:lnTo>
                      <a:lnTo>
                        <a:pt x="98" y="269"/>
                      </a:lnTo>
                      <a:lnTo>
                        <a:pt x="113" y="273"/>
                      </a:lnTo>
                      <a:lnTo>
                        <a:pt x="129" y="277"/>
                      </a:lnTo>
                      <a:lnTo>
                        <a:pt x="144" y="279"/>
                      </a:lnTo>
                      <a:lnTo>
                        <a:pt x="161" y="279"/>
                      </a:lnTo>
                      <a:lnTo>
                        <a:pt x="177" y="279"/>
                      </a:lnTo>
                      <a:lnTo>
                        <a:pt x="194" y="277"/>
                      </a:lnTo>
                      <a:lnTo>
                        <a:pt x="209" y="273"/>
                      </a:lnTo>
                      <a:lnTo>
                        <a:pt x="224" y="269"/>
                      </a:lnTo>
                      <a:lnTo>
                        <a:pt x="238" y="263"/>
                      </a:lnTo>
                      <a:lnTo>
                        <a:pt x="251" y="256"/>
                      </a:lnTo>
                      <a:lnTo>
                        <a:pt x="264" y="248"/>
                      </a:lnTo>
                      <a:lnTo>
                        <a:pt x="276" y="239"/>
                      </a:lnTo>
                      <a:lnTo>
                        <a:pt x="285" y="229"/>
                      </a:lnTo>
                      <a:lnTo>
                        <a:pt x="295" y="218"/>
                      </a:lnTo>
                      <a:lnTo>
                        <a:pt x="303" y="207"/>
                      </a:lnTo>
                      <a:lnTo>
                        <a:pt x="310" y="194"/>
                      </a:lnTo>
                      <a:lnTo>
                        <a:pt x="315" y="182"/>
                      </a:lnTo>
                      <a:lnTo>
                        <a:pt x="320" y="169"/>
                      </a:lnTo>
                      <a:lnTo>
                        <a:pt x="322" y="154"/>
                      </a:lnTo>
                      <a:lnTo>
                        <a:pt x="322" y="140"/>
                      </a:lnTo>
                      <a:close/>
                      <a:moveTo>
                        <a:pt x="293" y="140"/>
                      </a:moveTo>
                      <a:lnTo>
                        <a:pt x="292" y="152"/>
                      </a:lnTo>
                      <a:lnTo>
                        <a:pt x="290" y="164"/>
                      </a:lnTo>
                      <a:lnTo>
                        <a:pt x="288" y="174"/>
                      </a:lnTo>
                      <a:lnTo>
                        <a:pt x="283" y="185"/>
                      </a:lnTo>
                      <a:lnTo>
                        <a:pt x="277" y="194"/>
                      </a:lnTo>
                      <a:lnTo>
                        <a:pt x="271" y="205"/>
                      </a:lnTo>
                      <a:lnTo>
                        <a:pt x="263" y="213"/>
                      </a:lnTo>
                      <a:lnTo>
                        <a:pt x="254" y="221"/>
                      </a:lnTo>
                      <a:lnTo>
                        <a:pt x="245" y="228"/>
                      </a:lnTo>
                      <a:lnTo>
                        <a:pt x="234" y="235"/>
                      </a:lnTo>
                      <a:lnTo>
                        <a:pt x="224" y="240"/>
                      </a:lnTo>
                      <a:lnTo>
                        <a:pt x="213" y="246"/>
                      </a:lnTo>
                      <a:lnTo>
                        <a:pt x="200" y="250"/>
                      </a:lnTo>
                      <a:lnTo>
                        <a:pt x="188" y="252"/>
                      </a:lnTo>
                      <a:lnTo>
                        <a:pt x="175" y="254"/>
                      </a:lnTo>
                      <a:lnTo>
                        <a:pt x="161" y="255"/>
                      </a:lnTo>
                      <a:lnTo>
                        <a:pt x="148" y="254"/>
                      </a:lnTo>
                      <a:lnTo>
                        <a:pt x="135" y="252"/>
                      </a:lnTo>
                      <a:lnTo>
                        <a:pt x="122" y="250"/>
                      </a:lnTo>
                      <a:lnTo>
                        <a:pt x="110" y="246"/>
                      </a:lnTo>
                      <a:lnTo>
                        <a:pt x="98" y="240"/>
                      </a:lnTo>
                      <a:lnTo>
                        <a:pt x="87" y="235"/>
                      </a:lnTo>
                      <a:lnTo>
                        <a:pt x="77" y="228"/>
                      </a:lnTo>
                      <a:lnTo>
                        <a:pt x="67" y="221"/>
                      </a:lnTo>
                      <a:lnTo>
                        <a:pt x="59" y="213"/>
                      </a:lnTo>
                      <a:lnTo>
                        <a:pt x="52" y="205"/>
                      </a:lnTo>
                      <a:lnTo>
                        <a:pt x="45" y="194"/>
                      </a:lnTo>
                      <a:lnTo>
                        <a:pt x="39" y="185"/>
                      </a:lnTo>
                      <a:lnTo>
                        <a:pt x="35" y="174"/>
                      </a:lnTo>
                      <a:lnTo>
                        <a:pt x="32" y="164"/>
                      </a:lnTo>
                      <a:lnTo>
                        <a:pt x="29" y="152"/>
                      </a:lnTo>
                      <a:lnTo>
                        <a:pt x="29" y="140"/>
                      </a:lnTo>
                      <a:lnTo>
                        <a:pt x="29" y="129"/>
                      </a:lnTo>
                      <a:lnTo>
                        <a:pt x="32" y="117"/>
                      </a:lnTo>
                      <a:lnTo>
                        <a:pt x="35" y="106"/>
                      </a:lnTo>
                      <a:lnTo>
                        <a:pt x="39" y="96"/>
                      </a:lnTo>
                      <a:lnTo>
                        <a:pt x="45" y="86"/>
                      </a:lnTo>
                      <a:lnTo>
                        <a:pt x="52" y="76"/>
                      </a:lnTo>
                      <a:lnTo>
                        <a:pt x="59" y="67"/>
                      </a:lnTo>
                      <a:lnTo>
                        <a:pt x="67" y="59"/>
                      </a:lnTo>
                      <a:lnTo>
                        <a:pt x="77" y="52"/>
                      </a:lnTo>
                      <a:lnTo>
                        <a:pt x="87" y="46"/>
                      </a:lnTo>
                      <a:lnTo>
                        <a:pt x="98" y="39"/>
                      </a:lnTo>
                      <a:lnTo>
                        <a:pt x="110" y="34"/>
                      </a:lnTo>
                      <a:lnTo>
                        <a:pt x="122" y="31"/>
                      </a:lnTo>
                      <a:lnTo>
                        <a:pt x="135" y="28"/>
                      </a:lnTo>
                      <a:lnTo>
                        <a:pt x="148" y="26"/>
                      </a:lnTo>
                      <a:lnTo>
                        <a:pt x="161" y="26"/>
                      </a:lnTo>
                      <a:lnTo>
                        <a:pt x="175" y="26"/>
                      </a:lnTo>
                      <a:lnTo>
                        <a:pt x="188" y="28"/>
                      </a:lnTo>
                      <a:lnTo>
                        <a:pt x="200" y="31"/>
                      </a:lnTo>
                      <a:lnTo>
                        <a:pt x="213" y="34"/>
                      </a:lnTo>
                      <a:lnTo>
                        <a:pt x="224" y="39"/>
                      </a:lnTo>
                      <a:lnTo>
                        <a:pt x="234" y="46"/>
                      </a:lnTo>
                      <a:lnTo>
                        <a:pt x="245" y="52"/>
                      </a:lnTo>
                      <a:lnTo>
                        <a:pt x="254" y="59"/>
                      </a:lnTo>
                      <a:lnTo>
                        <a:pt x="263" y="67"/>
                      </a:lnTo>
                      <a:lnTo>
                        <a:pt x="271" y="76"/>
                      </a:lnTo>
                      <a:lnTo>
                        <a:pt x="277" y="86"/>
                      </a:lnTo>
                      <a:lnTo>
                        <a:pt x="283" y="96"/>
                      </a:lnTo>
                      <a:lnTo>
                        <a:pt x="288" y="106"/>
                      </a:lnTo>
                      <a:lnTo>
                        <a:pt x="290" y="117"/>
                      </a:lnTo>
                      <a:lnTo>
                        <a:pt x="292" y="129"/>
                      </a:lnTo>
                      <a:lnTo>
                        <a:pt x="293" y="140"/>
                      </a:lnTo>
                      <a:close/>
                    </a:path>
                  </a:pathLst>
                </a:custGeom>
                <a:solidFill>
                  <a:srgbClr val="B2DD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7" name="Freeform 8483">
                  <a:extLst>
                    <a:ext uri="{FF2B5EF4-FFF2-40B4-BE49-F238E27FC236}">
                      <a16:creationId xmlns:a16="http://schemas.microsoft.com/office/drawing/2014/main" xmlns="" id="{C685D884-3DAC-49A4-BABD-E2955AB594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3" y="1584"/>
                  <a:ext cx="49" cy="50"/>
                </a:xfrm>
                <a:custGeom>
                  <a:avLst/>
                  <a:gdLst>
                    <a:gd name="T0" fmla="*/ 291 w 294"/>
                    <a:gd name="T1" fmla="*/ 101 h 254"/>
                    <a:gd name="T2" fmla="*/ 276 w 294"/>
                    <a:gd name="T3" fmla="*/ 66 h 254"/>
                    <a:gd name="T4" fmla="*/ 251 w 294"/>
                    <a:gd name="T5" fmla="*/ 38 h 254"/>
                    <a:gd name="T6" fmla="*/ 217 w 294"/>
                    <a:gd name="T7" fmla="*/ 15 h 254"/>
                    <a:gd name="T8" fmla="*/ 176 w 294"/>
                    <a:gd name="T9" fmla="*/ 3 h 254"/>
                    <a:gd name="T10" fmla="*/ 131 w 294"/>
                    <a:gd name="T11" fmla="*/ 1 h 254"/>
                    <a:gd name="T12" fmla="*/ 90 w 294"/>
                    <a:gd name="T13" fmla="*/ 10 h 254"/>
                    <a:gd name="T14" fmla="*/ 53 w 294"/>
                    <a:gd name="T15" fmla="*/ 29 h 254"/>
                    <a:gd name="T16" fmla="*/ 25 w 294"/>
                    <a:gd name="T17" fmla="*/ 56 h 254"/>
                    <a:gd name="T18" fmla="*/ 7 w 294"/>
                    <a:gd name="T19" fmla="*/ 89 h 254"/>
                    <a:gd name="T20" fmla="*/ 0 w 294"/>
                    <a:gd name="T21" fmla="*/ 127 h 254"/>
                    <a:gd name="T22" fmla="*/ 7 w 294"/>
                    <a:gd name="T23" fmla="*/ 165 h 254"/>
                    <a:gd name="T24" fmla="*/ 25 w 294"/>
                    <a:gd name="T25" fmla="*/ 198 h 254"/>
                    <a:gd name="T26" fmla="*/ 53 w 294"/>
                    <a:gd name="T27" fmla="*/ 225 h 254"/>
                    <a:gd name="T28" fmla="*/ 90 w 294"/>
                    <a:gd name="T29" fmla="*/ 244 h 254"/>
                    <a:gd name="T30" fmla="*/ 131 w 294"/>
                    <a:gd name="T31" fmla="*/ 253 h 254"/>
                    <a:gd name="T32" fmla="*/ 176 w 294"/>
                    <a:gd name="T33" fmla="*/ 252 h 254"/>
                    <a:gd name="T34" fmla="*/ 217 w 294"/>
                    <a:gd name="T35" fmla="*/ 239 h 254"/>
                    <a:gd name="T36" fmla="*/ 251 w 294"/>
                    <a:gd name="T37" fmla="*/ 217 h 254"/>
                    <a:gd name="T38" fmla="*/ 276 w 294"/>
                    <a:gd name="T39" fmla="*/ 187 h 254"/>
                    <a:gd name="T40" fmla="*/ 291 w 294"/>
                    <a:gd name="T41" fmla="*/ 153 h 254"/>
                    <a:gd name="T42" fmla="*/ 264 w 294"/>
                    <a:gd name="T43" fmla="*/ 127 h 254"/>
                    <a:gd name="T44" fmla="*/ 259 w 294"/>
                    <a:gd name="T45" fmla="*/ 158 h 254"/>
                    <a:gd name="T46" fmla="*/ 244 w 294"/>
                    <a:gd name="T47" fmla="*/ 184 h 254"/>
                    <a:gd name="T48" fmla="*/ 221 w 294"/>
                    <a:gd name="T49" fmla="*/ 206 h 254"/>
                    <a:gd name="T50" fmla="*/ 193 w 294"/>
                    <a:gd name="T51" fmla="*/ 221 h 254"/>
                    <a:gd name="T52" fmla="*/ 159 w 294"/>
                    <a:gd name="T53" fmla="*/ 228 h 254"/>
                    <a:gd name="T54" fmla="*/ 123 w 294"/>
                    <a:gd name="T55" fmla="*/ 226 h 254"/>
                    <a:gd name="T56" fmla="*/ 91 w 294"/>
                    <a:gd name="T57" fmla="*/ 216 h 254"/>
                    <a:gd name="T58" fmla="*/ 64 w 294"/>
                    <a:gd name="T59" fmla="*/ 199 h 254"/>
                    <a:gd name="T60" fmla="*/ 44 w 294"/>
                    <a:gd name="T61" fmla="*/ 175 h 254"/>
                    <a:gd name="T62" fmla="*/ 32 w 294"/>
                    <a:gd name="T63" fmla="*/ 147 h 254"/>
                    <a:gd name="T64" fmla="*/ 31 w 294"/>
                    <a:gd name="T65" fmla="*/ 117 h 254"/>
                    <a:gd name="T66" fmla="*/ 39 w 294"/>
                    <a:gd name="T67" fmla="*/ 88 h 254"/>
                    <a:gd name="T68" fmla="*/ 57 w 294"/>
                    <a:gd name="T69" fmla="*/ 62 h 254"/>
                    <a:gd name="T70" fmla="*/ 82 w 294"/>
                    <a:gd name="T71" fmla="*/ 43 h 254"/>
                    <a:gd name="T72" fmla="*/ 112 w 294"/>
                    <a:gd name="T73" fmla="*/ 31 h 254"/>
                    <a:gd name="T74" fmla="*/ 147 w 294"/>
                    <a:gd name="T75" fmla="*/ 25 h 254"/>
                    <a:gd name="T76" fmla="*/ 182 w 294"/>
                    <a:gd name="T77" fmla="*/ 31 h 254"/>
                    <a:gd name="T78" fmla="*/ 213 w 294"/>
                    <a:gd name="T79" fmla="*/ 43 h 254"/>
                    <a:gd name="T80" fmla="*/ 238 w 294"/>
                    <a:gd name="T81" fmla="*/ 62 h 254"/>
                    <a:gd name="T82" fmla="*/ 255 w 294"/>
                    <a:gd name="T83" fmla="*/ 88 h 254"/>
                    <a:gd name="T84" fmla="*/ 264 w 294"/>
                    <a:gd name="T85" fmla="*/ 117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4" h="254">
                      <a:moveTo>
                        <a:pt x="294" y="127"/>
                      </a:moveTo>
                      <a:lnTo>
                        <a:pt x="293" y="115"/>
                      </a:lnTo>
                      <a:lnTo>
                        <a:pt x="291" y="101"/>
                      </a:lnTo>
                      <a:lnTo>
                        <a:pt x="287" y="89"/>
                      </a:lnTo>
                      <a:lnTo>
                        <a:pt x="282" y="78"/>
                      </a:lnTo>
                      <a:lnTo>
                        <a:pt x="276" y="66"/>
                      </a:lnTo>
                      <a:lnTo>
                        <a:pt x="269" y="56"/>
                      </a:lnTo>
                      <a:lnTo>
                        <a:pt x="261" y="46"/>
                      </a:lnTo>
                      <a:lnTo>
                        <a:pt x="251" y="38"/>
                      </a:lnTo>
                      <a:lnTo>
                        <a:pt x="240" y="29"/>
                      </a:lnTo>
                      <a:lnTo>
                        <a:pt x="229" y="21"/>
                      </a:lnTo>
                      <a:lnTo>
                        <a:pt x="217" y="15"/>
                      </a:lnTo>
                      <a:lnTo>
                        <a:pt x="204" y="10"/>
                      </a:lnTo>
                      <a:lnTo>
                        <a:pt x="191" y="6"/>
                      </a:lnTo>
                      <a:lnTo>
                        <a:pt x="176" y="3"/>
                      </a:lnTo>
                      <a:lnTo>
                        <a:pt x="162" y="1"/>
                      </a:lnTo>
                      <a:lnTo>
                        <a:pt x="147" y="0"/>
                      </a:lnTo>
                      <a:lnTo>
                        <a:pt x="131" y="1"/>
                      </a:lnTo>
                      <a:lnTo>
                        <a:pt x="117" y="3"/>
                      </a:lnTo>
                      <a:lnTo>
                        <a:pt x="103" y="6"/>
                      </a:lnTo>
                      <a:lnTo>
                        <a:pt x="90" y="10"/>
                      </a:lnTo>
                      <a:lnTo>
                        <a:pt x="77" y="15"/>
                      </a:lnTo>
                      <a:lnTo>
                        <a:pt x="65" y="21"/>
                      </a:lnTo>
                      <a:lnTo>
                        <a:pt x="53" y="29"/>
                      </a:lnTo>
                      <a:lnTo>
                        <a:pt x="44" y="38"/>
                      </a:lnTo>
                      <a:lnTo>
                        <a:pt x="34" y="46"/>
                      </a:lnTo>
                      <a:lnTo>
                        <a:pt x="25" y="56"/>
                      </a:lnTo>
                      <a:lnTo>
                        <a:pt x="18" y="66"/>
                      </a:lnTo>
                      <a:lnTo>
                        <a:pt x="12" y="78"/>
                      </a:lnTo>
                      <a:lnTo>
                        <a:pt x="7" y="89"/>
                      </a:lnTo>
                      <a:lnTo>
                        <a:pt x="3" y="101"/>
                      </a:lnTo>
                      <a:lnTo>
                        <a:pt x="1" y="115"/>
                      </a:lnTo>
                      <a:lnTo>
                        <a:pt x="0" y="127"/>
                      </a:lnTo>
                      <a:lnTo>
                        <a:pt x="1" y="140"/>
                      </a:lnTo>
                      <a:lnTo>
                        <a:pt x="3" y="153"/>
                      </a:lnTo>
                      <a:lnTo>
                        <a:pt x="7" y="165"/>
                      </a:lnTo>
                      <a:lnTo>
                        <a:pt x="12" y="176"/>
                      </a:lnTo>
                      <a:lnTo>
                        <a:pt x="18" y="187"/>
                      </a:lnTo>
                      <a:lnTo>
                        <a:pt x="25" y="198"/>
                      </a:lnTo>
                      <a:lnTo>
                        <a:pt x="34" y="208"/>
                      </a:lnTo>
                      <a:lnTo>
                        <a:pt x="44" y="217"/>
                      </a:lnTo>
                      <a:lnTo>
                        <a:pt x="53" y="225"/>
                      </a:lnTo>
                      <a:lnTo>
                        <a:pt x="65" y="233"/>
                      </a:lnTo>
                      <a:lnTo>
                        <a:pt x="77" y="239"/>
                      </a:lnTo>
                      <a:lnTo>
                        <a:pt x="90" y="244"/>
                      </a:lnTo>
                      <a:lnTo>
                        <a:pt x="103" y="249"/>
                      </a:lnTo>
                      <a:lnTo>
                        <a:pt x="117" y="252"/>
                      </a:lnTo>
                      <a:lnTo>
                        <a:pt x="131" y="253"/>
                      </a:lnTo>
                      <a:lnTo>
                        <a:pt x="147" y="254"/>
                      </a:lnTo>
                      <a:lnTo>
                        <a:pt x="162" y="253"/>
                      </a:lnTo>
                      <a:lnTo>
                        <a:pt x="176" y="252"/>
                      </a:lnTo>
                      <a:lnTo>
                        <a:pt x="191" y="249"/>
                      </a:lnTo>
                      <a:lnTo>
                        <a:pt x="204" y="244"/>
                      </a:lnTo>
                      <a:lnTo>
                        <a:pt x="217" y="239"/>
                      </a:lnTo>
                      <a:lnTo>
                        <a:pt x="229" y="233"/>
                      </a:lnTo>
                      <a:lnTo>
                        <a:pt x="240" y="225"/>
                      </a:lnTo>
                      <a:lnTo>
                        <a:pt x="251" y="217"/>
                      </a:lnTo>
                      <a:lnTo>
                        <a:pt x="261" y="208"/>
                      </a:lnTo>
                      <a:lnTo>
                        <a:pt x="269" y="198"/>
                      </a:lnTo>
                      <a:lnTo>
                        <a:pt x="276" y="187"/>
                      </a:lnTo>
                      <a:lnTo>
                        <a:pt x="282" y="176"/>
                      </a:lnTo>
                      <a:lnTo>
                        <a:pt x="287" y="165"/>
                      </a:lnTo>
                      <a:lnTo>
                        <a:pt x="291" y="153"/>
                      </a:lnTo>
                      <a:lnTo>
                        <a:pt x="293" y="140"/>
                      </a:lnTo>
                      <a:lnTo>
                        <a:pt x="294" y="127"/>
                      </a:lnTo>
                      <a:close/>
                      <a:moveTo>
                        <a:pt x="264" y="127"/>
                      </a:moveTo>
                      <a:lnTo>
                        <a:pt x="264" y="137"/>
                      </a:lnTo>
                      <a:lnTo>
                        <a:pt x="262" y="147"/>
                      </a:lnTo>
                      <a:lnTo>
                        <a:pt x="259" y="158"/>
                      </a:lnTo>
                      <a:lnTo>
                        <a:pt x="255" y="167"/>
                      </a:lnTo>
                      <a:lnTo>
                        <a:pt x="250" y="175"/>
                      </a:lnTo>
                      <a:lnTo>
                        <a:pt x="244" y="184"/>
                      </a:lnTo>
                      <a:lnTo>
                        <a:pt x="238" y="192"/>
                      </a:lnTo>
                      <a:lnTo>
                        <a:pt x="230" y="199"/>
                      </a:lnTo>
                      <a:lnTo>
                        <a:pt x="221" y="206"/>
                      </a:lnTo>
                      <a:lnTo>
                        <a:pt x="213" y="211"/>
                      </a:lnTo>
                      <a:lnTo>
                        <a:pt x="202" y="216"/>
                      </a:lnTo>
                      <a:lnTo>
                        <a:pt x="193" y="221"/>
                      </a:lnTo>
                      <a:lnTo>
                        <a:pt x="182" y="224"/>
                      </a:lnTo>
                      <a:lnTo>
                        <a:pt x="170" y="226"/>
                      </a:lnTo>
                      <a:lnTo>
                        <a:pt x="159" y="228"/>
                      </a:lnTo>
                      <a:lnTo>
                        <a:pt x="147" y="228"/>
                      </a:lnTo>
                      <a:lnTo>
                        <a:pt x="135" y="228"/>
                      </a:lnTo>
                      <a:lnTo>
                        <a:pt x="123" y="226"/>
                      </a:lnTo>
                      <a:lnTo>
                        <a:pt x="112" y="224"/>
                      </a:lnTo>
                      <a:lnTo>
                        <a:pt x="102" y="221"/>
                      </a:lnTo>
                      <a:lnTo>
                        <a:pt x="91" y="216"/>
                      </a:lnTo>
                      <a:lnTo>
                        <a:pt x="82" y="211"/>
                      </a:lnTo>
                      <a:lnTo>
                        <a:pt x="72" y="206"/>
                      </a:lnTo>
                      <a:lnTo>
                        <a:pt x="64" y="199"/>
                      </a:lnTo>
                      <a:lnTo>
                        <a:pt x="57" y="192"/>
                      </a:lnTo>
                      <a:lnTo>
                        <a:pt x="50" y="184"/>
                      </a:lnTo>
                      <a:lnTo>
                        <a:pt x="44" y="175"/>
                      </a:lnTo>
                      <a:lnTo>
                        <a:pt x="39" y="167"/>
                      </a:lnTo>
                      <a:lnTo>
                        <a:pt x="34" y="158"/>
                      </a:lnTo>
                      <a:lnTo>
                        <a:pt x="32" y="147"/>
                      </a:lnTo>
                      <a:lnTo>
                        <a:pt x="31" y="137"/>
                      </a:lnTo>
                      <a:lnTo>
                        <a:pt x="29" y="127"/>
                      </a:lnTo>
                      <a:lnTo>
                        <a:pt x="31" y="117"/>
                      </a:lnTo>
                      <a:lnTo>
                        <a:pt x="32" y="106"/>
                      </a:lnTo>
                      <a:lnTo>
                        <a:pt x="34" y="97"/>
                      </a:lnTo>
                      <a:lnTo>
                        <a:pt x="39" y="88"/>
                      </a:lnTo>
                      <a:lnTo>
                        <a:pt x="44" y="79"/>
                      </a:lnTo>
                      <a:lnTo>
                        <a:pt x="50" y="71"/>
                      </a:lnTo>
                      <a:lnTo>
                        <a:pt x="57" y="62"/>
                      </a:lnTo>
                      <a:lnTo>
                        <a:pt x="64" y="55"/>
                      </a:lnTo>
                      <a:lnTo>
                        <a:pt x="72" y="49"/>
                      </a:lnTo>
                      <a:lnTo>
                        <a:pt x="82" y="43"/>
                      </a:lnTo>
                      <a:lnTo>
                        <a:pt x="91" y="38"/>
                      </a:lnTo>
                      <a:lnTo>
                        <a:pt x="102" y="34"/>
                      </a:lnTo>
                      <a:lnTo>
                        <a:pt x="112" y="31"/>
                      </a:lnTo>
                      <a:lnTo>
                        <a:pt x="123" y="27"/>
                      </a:lnTo>
                      <a:lnTo>
                        <a:pt x="135" y="26"/>
                      </a:lnTo>
                      <a:lnTo>
                        <a:pt x="147" y="25"/>
                      </a:lnTo>
                      <a:lnTo>
                        <a:pt x="159" y="26"/>
                      </a:lnTo>
                      <a:lnTo>
                        <a:pt x="170" y="27"/>
                      </a:lnTo>
                      <a:lnTo>
                        <a:pt x="182" y="31"/>
                      </a:lnTo>
                      <a:lnTo>
                        <a:pt x="193" y="34"/>
                      </a:lnTo>
                      <a:lnTo>
                        <a:pt x="202" y="38"/>
                      </a:lnTo>
                      <a:lnTo>
                        <a:pt x="213" y="43"/>
                      </a:lnTo>
                      <a:lnTo>
                        <a:pt x="221" y="49"/>
                      </a:lnTo>
                      <a:lnTo>
                        <a:pt x="230" y="55"/>
                      </a:lnTo>
                      <a:lnTo>
                        <a:pt x="238" y="62"/>
                      </a:lnTo>
                      <a:lnTo>
                        <a:pt x="244" y="71"/>
                      </a:lnTo>
                      <a:lnTo>
                        <a:pt x="250" y="79"/>
                      </a:lnTo>
                      <a:lnTo>
                        <a:pt x="255" y="88"/>
                      </a:lnTo>
                      <a:lnTo>
                        <a:pt x="259" y="97"/>
                      </a:lnTo>
                      <a:lnTo>
                        <a:pt x="262" y="106"/>
                      </a:lnTo>
                      <a:lnTo>
                        <a:pt x="264" y="117"/>
                      </a:lnTo>
                      <a:lnTo>
                        <a:pt x="264" y="127"/>
                      </a:lnTo>
                      <a:close/>
                    </a:path>
                  </a:pathLst>
                </a:custGeom>
                <a:solidFill>
                  <a:srgbClr val="BA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8" name="Freeform 8484">
                  <a:extLst>
                    <a:ext uri="{FF2B5EF4-FFF2-40B4-BE49-F238E27FC236}">
                      <a16:creationId xmlns:a16="http://schemas.microsoft.com/office/drawing/2014/main" xmlns="" id="{C57CE9DF-735D-4009-900F-B04F72ECAA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6" y="1586"/>
                  <a:ext cx="44" cy="46"/>
                </a:xfrm>
                <a:custGeom>
                  <a:avLst/>
                  <a:gdLst>
                    <a:gd name="T0" fmla="*/ 261 w 264"/>
                    <a:gd name="T1" fmla="*/ 91 h 229"/>
                    <a:gd name="T2" fmla="*/ 248 w 264"/>
                    <a:gd name="T3" fmla="*/ 60 h 229"/>
                    <a:gd name="T4" fmla="*/ 225 w 264"/>
                    <a:gd name="T5" fmla="*/ 33 h 229"/>
                    <a:gd name="T6" fmla="*/ 195 w 264"/>
                    <a:gd name="T7" fmla="*/ 13 h 229"/>
                    <a:gd name="T8" fmla="*/ 159 w 264"/>
                    <a:gd name="T9" fmla="*/ 2 h 229"/>
                    <a:gd name="T10" fmla="*/ 119 w 264"/>
                    <a:gd name="T11" fmla="*/ 0 h 229"/>
                    <a:gd name="T12" fmla="*/ 81 w 264"/>
                    <a:gd name="T13" fmla="*/ 8 h 229"/>
                    <a:gd name="T14" fmla="*/ 48 w 264"/>
                    <a:gd name="T15" fmla="*/ 26 h 229"/>
                    <a:gd name="T16" fmla="*/ 23 w 264"/>
                    <a:gd name="T17" fmla="*/ 50 h 229"/>
                    <a:gd name="T18" fmla="*/ 6 w 264"/>
                    <a:gd name="T19" fmla="*/ 80 h 229"/>
                    <a:gd name="T20" fmla="*/ 0 w 264"/>
                    <a:gd name="T21" fmla="*/ 114 h 229"/>
                    <a:gd name="T22" fmla="*/ 6 w 264"/>
                    <a:gd name="T23" fmla="*/ 148 h 229"/>
                    <a:gd name="T24" fmla="*/ 23 w 264"/>
                    <a:gd name="T25" fmla="*/ 179 h 229"/>
                    <a:gd name="T26" fmla="*/ 48 w 264"/>
                    <a:gd name="T27" fmla="*/ 202 h 229"/>
                    <a:gd name="T28" fmla="*/ 81 w 264"/>
                    <a:gd name="T29" fmla="*/ 220 h 229"/>
                    <a:gd name="T30" fmla="*/ 119 w 264"/>
                    <a:gd name="T31" fmla="*/ 228 h 229"/>
                    <a:gd name="T32" fmla="*/ 159 w 264"/>
                    <a:gd name="T33" fmla="*/ 226 h 229"/>
                    <a:gd name="T34" fmla="*/ 195 w 264"/>
                    <a:gd name="T35" fmla="*/ 214 h 229"/>
                    <a:gd name="T36" fmla="*/ 225 w 264"/>
                    <a:gd name="T37" fmla="*/ 195 h 229"/>
                    <a:gd name="T38" fmla="*/ 248 w 264"/>
                    <a:gd name="T39" fmla="*/ 168 h 229"/>
                    <a:gd name="T40" fmla="*/ 261 w 264"/>
                    <a:gd name="T41" fmla="*/ 138 h 229"/>
                    <a:gd name="T42" fmla="*/ 235 w 264"/>
                    <a:gd name="T43" fmla="*/ 114 h 229"/>
                    <a:gd name="T44" fmla="*/ 230 w 264"/>
                    <a:gd name="T45" fmla="*/ 141 h 229"/>
                    <a:gd name="T46" fmla="*/ 217 w 264"/>
                    <a:gd name="T47" fmla="*/ 164 h 229"/>
                    <a:gd name="T48" fmla="*/ 197 w 264"/>
                    <a:gd name="T49" fmla="*/ 183 h 229"/>
                    <a:gd name="T50" fmla="*/ 172 w 264"/>
                    <a:gd name="T51" fmla="*/ 196 h 229"/>
                    <a:gd name="T52" fmla="*/ 142 w 264"/>
                    <a:gd name="T53" fmla="*/ 202 h 229"/>
                    <a:gd name="T54" fmla="*/ 112 w 264"/>
                    <a:gd name="T55" fmla="*/ 201 h 229"/>
                    <a:gd name="T56" fmla="*/ 83 w 264"/>
                    <a:gd name="T57" fmla="*/ 192 h 229"/>
                    <a:gd name="T58" fmla="*/ 59 w 264"/>
                    <a:gd name="T59" fmla="*/ 178 h 229"/>
                    <a:gd name="T60" fmla="*/ 42 w 264"/>
                    <a:gd name="T61" fmla="*/ 157 h 229"/>
                    <a:gd name="T62" fmla="*/ 31 w 264"/>
                    <a:gd name="T63" fmla="*/ 132 h 229"/>
                    <a:gd name="T64" fmla="*/ 30 w 264"/>
                    <a:gd name="T65" fmla="*/ 105 h 229"/>
                    <a:gd name="T66" fmla="*/ 37 w 264"/>
                    <a:gd name="T67" fmla="*/ 79 h 229"/>
                    <a:gd name="T68" fmla="*/ 52 w 264"/>
                    <a:gd name="T69" fmla="*/ 58 h 229"/>
                    <a:gd name="T70" fmla="*/ 75 w 264"/>
                    <a:gd name="T71" fmla="*/ 40 h 229"/>
                    <a:gd name="T72" fmla="*/ 101 w 264"/>
                    <a:gd name="T73" fmla="*/ 29 h 229"/>
                    <a:gd name="T74" fmla="*/ 132 w 264"/>
                    <a:gd name="T75" fmla="*/ 25 h 229"/>
                    <a:gd name="T76" fmla="*/ 163 w 264"/>
                    <a:gd name="T77" fmla="*/ 29 h 229"/>
                    <a:gd name="T78" fmla="*/ 190 w 264"/>
                    <a:gd name="T79" fmla="*/ 40 h 229"/>
                    <a:gd name="T80" fmla="*/ 211 w 264"/>
                    <a:gd name="T81" fmla="*/ 58 h 229"/>
                    <a:gd name="T82" fmla="*/ 227 w 264"/>
                    <a:gd name="T83" fmla="*/ 79 h 229"/>
                    <a:gd name="T84" fmla="*/ 234 w 264"/>
                    <a:gd name="T85" fmla="*/ 105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4" h="229">
                      <a:moveTo>
                        <a:pt x="264" y="114"/>
                      </a:moveTo>
                      <a:lnTo>
                        <a:pt x="263" y="103"/>
                      </a:lnTo>
                      <a:lnTo>
                        <a:pt x="261" y="91"/>
                      </a:lnTo>
                      <a:lnTo>
                        <a:pt x="259" y="80"/>
                      </a:lnTo>
                      <a:lnTo>
                        <a:pt x="254" y="70"/>
                      </a:lnTo>
                      <a:lnTo>
                        <a:pt x="248" y="60"/>
                      </a:lnTo>
                      <a:lnTo>
                        <a:pt x="242" y="50"/>
                      </a:lnTo>
                      <a:lnTo>
                        <a:pt x="234" y="41"/>
                      </a:lnTo>
                      <a:lnTo>
                        <a:pt x="225" y="33"/>
                      </a:lnTo>
                      <a:lnTo>
                        <a:pt x="216" y="26"/>
                      </a:lnTo>
                      <a:lnTo>
                        <a:pt x="205" y="20"/>
                      </a:lnTo>
                      <a:lnTo>
                        <a:pt x="195" y="13"/>
                      </a:lnTo>
                      <a:lnTo>
                        <a:pt x="184" y="8"/>
                      </a:lnTo>
                      <a:lnTo>
                        <a:pt x="171" y="5"/>
                      </a:lnTo>
                      <a:lnTo>
                        <a:pt x="159" y="2"/>
                      </a:lnTo>
                      <a:lnTo>
                        <a:pt x="146" y="0"/>
                      </a:lnTo>
                      <a:lnTo>
                        <a:pt x="132" y="0"/>
                      </a:lnTo>
                      <a:lnTo>
                        <a:pt x="119" y="0"/>
                      </a:lnTo>
                      <a:lnTo>
                        <a:pt x="106" y="2"/>
                      </a:lnTo>
                      <a:lnTo>
                        <a:pt x="93" y="5"/>
                      </a:lnTo>
                      <a:lnTo>
                        <a:pt x="81" y="8"/>
                      </a:lnTo>
                      <a:lnTo>
                        <a:pt x="69" y="13"/>
                      </a:lnTo>
                      <a:lnTo>
                        <a:pt x="58" y="20"/>
                      </a:lnTo>
                      <a:lnTo>
                        <a:pt x="48" y="26"/>
                      </a:lnTo>
                      <a:lnTo>
                        <a:pt x="38" y="33"/>
                      </a:lnTo>
                      <a:lnTo>
                        <a:pt x="30" y="41"/>
                      </a:lnTo>
                      <a:lnTo>
                        <a:pt x="23" y="50"/>
                      </a:lnTo>
                      <a:lnTo>
                        <a:pt x="16" y="60"/>
                      </a:lnTo>
                      <a:lnTo>
                        <a:pt x="10" y="70"/>
                      </a:lnTo>
                      <a:lnTo>
                        <a:pt x="6" y="80"/>
                      </a:lnTo>
                      <a:lnTo>
                        <a:pt x="3" y="91"/>
                      </a:lnTo>
                      <a:lnTo>
                        <a:pt x="0" y="103"/>
                      </a:lnTo>
                      <a:lnTo>
                        <a:pt x="0" y="114"/>
                      </a:lnTo>
                      <a:lnTo>
                        <a:pt x="0" y="126"/>
                      </a:lnTo>
                      <a:lnTo>
                        <a:pt x="3" y="138"/>
                      </a:lnTo>
                      <a:lnTo>
                        <a:pt x="6" y="148"/>
                      </a:lnTo>
                      <a:lnTo>
                        <a:pt x="10" y="159"/>
                      </a:lnTo>
                      <a:lnTo>
                        <a:pt x="16" y="168"/>
                      </a:lnTo>
                      <a:lnTo>
                        <a:pt x="23" y="179"/>
                      </a:lnTo>
                      <a:lnTo>
                        <a:pt x="30" y="187"/>
                      </a:lnTo>
                      <a:lnTo>
                        <a:pt x="38" y="195"/>
                      </a:lnTo>
                      <a:lnTo>
                        <a:pt x="48" y="202"/>
                      </a:lnTo>
                      <a:lnTo>
                        <a:pt x="58" y="209"/>
                      </a:lnTo>
                      <a:lnTo>
                        <a:pt x="69" y="214"/>
                      </a:lnTo>
                      <a:lnTo>
                        <a:pt x="81" y="220"/>
                      </a:lnTo>
                      <a:lnTo>
                        <a:pt x="93" y="224"/>
                      </a:lnTo>
                      <a:lnTo>
                        <a:pt x="106" y="226"/>
                      </a:lnTo>
                      <a:lnTo>
                        <a:pt x="119" y="228"/>
                      </a:lnTo>
                      <a:lnTo>
                        <a:pt x="132" y="229"/>
                      </a:lnTo>
                      <a:lnTo>
                        <a:pt x="146" y="228"/>
                      </a:lnTo>
                      <a:lnTo>
                        <a:pt x="159" y="226"/>
                      </a:lnTo>
                      <a:lnTo>
                        <a:pt x="171" y="224"/>
                      </a:lnTo>
                      <a:lnTo>
                        <a:pt x="184" y="220"/>
                      </a:lnTo>
                      <a:lnTo>
                        <a:pt x="195" y="214"/>
                      </a:lnTo>
                      <a:lnTo>
                        <a:pt x="205" y="209"/>
                      </a:lnTo>
                      <a:lnTo>
                        <a:pt x="216" y="202"/>
                      </a:lnTo>
                      <a:lnTo>
                        <a:pt x="225" y="195"/>
                      </a:lnTo>
                      <a:lnTo>
                        <a:pt x="234" y="187"/>
                      </a:lnTo>
                      <a:lnTo>
                        <a:pt x="242" y="179"/>
                      </a:lnTo>
                      <a:lnTo>
                        <a:pt x="248" y="168"/>
                      </a:lnTo>
                      <a:lnTo>
                        <a:pt x="254" y="159"/>
                      </a:lnTo>
                      <a:lnTo>
                        <a:pt x="259" y="148"/>
                      </a:lnTo>
                      <a:lnTo>
                        <a:pt x="261" y="138"/>
                      </a:lnTo>
                      <a:lnTo>
                        <a:pt x="263" y="126"/>
                      </a:lnTo>
                      <a:lnTo>
                        <a:pt x="264" y="114"/>
                      </a:lnTo>
                      <a:close/>
                      <a:moveTo>
                        <a:pt x="235" y="114"/>
                      </a:moveTo>
                      <a:lnTo>
                        <a:pt x="234" y="123"/>
                      </a:lnTo>
                      <a:lnTo>
                        <a:pt x="233" y="132"/>
                      </a:lnTo>
                      <a:lnTo>
                        <a:pt x="230" y="141"/>
                      </a:lnTo>
                      <a:lnTo>
                        <a:pt x="227" y="149"/>
                      </a:lnTo>
                      <a:lnTo>
                        <a:pt x="222" y="157"/>
                      </a:lnTo>
                      <a:lnTo>
                        <a:pt x="217" y="164"/>
                      </a:lnTo>
                      <a:lnTo>
                        <a:pt x="211" y="170"/>
                      </a:lnTo>
                      <a:lnTo>
                        <a:pt x="204" y="178"/>
                      </a:lnTo>
                      <a:lnTo>
                        <a:pt x="197" y="183"/>
                      </a:lnTo>
                      <a:lnTo>
                        <a:pt x="190" y="188"/>
                      </a:lnTo>
                      <a:lnTo>
                        <a:pt x="180" y="192"/>
                      </a:lnTo>
                      <a:lnTo>
                        <a:pt x="172" y="196"/>
                      </a:lnTo>
                      <a:lnTo>
                        <a:pt x="163" y="199"/>
                      </a:lnTo>
                      <a:lnTo>
                        <a:pt x="153" y="201"/>
                      </a:lnTo>
                      <a:lnTo>
                        <a:pt x="142" y="202"/>
                      </a:lnTo>
                      <a:lnTo>
                        <a:pt x="132" y="203"/>
                      </a:lnTo>
                      <a:lnTo>
                        <a:pt x="121" y="202"/>
                      </a:lnTo>
                      <a:lnTo>
                        <a:pt x="112" y="201"/>
                      </a:lnTo>
                      <a:lnTo>
                        <a:pt x="101" y="199"/>
                      </a:lnTo>
                      <a:lnTo>
                        <a:pt x="91" y="196"/>
                      </a:lnTo>
                      <a:lnTo>
                        <a:pt x="83" y="192"/>
                      </a:lnTo>
                      <a:lnTo>
                        <a:pt x="75" y="188"/>
                      </a:lnTo>
                      <a:lnTo>
                        <a:pt x="67" y="183"/>
                      </a:lnTo>
                      <a:lnTo>
                        <a:pt x="59" y="178"/>
                      </a:lnTo>
                      <a:lnTo>
                        <a:pt x="52" y="170"/>
                      </a:lnTo>
                      <a:lnTo>
                        <a:pt x="46" y="164"/>
                      </a:lnTo>
                      <a:lnTo>
                        <a:pt x="42" y="157"/>
                      </a:lnTo>
                      <a:lnTo>
                        <a:pt x="37" y="149"/>
                      </a:lnTo>
                      <a:lnTo>
                        <a:pt x="33" y="141"/>
                      </a:lnTo>
                      <a:lnTo>
                        <a:pt x="31" y="132"/>
                      </a:lnTo>
                      <a:lnTo>
                        <a:pt x="30" y="123"/>
                      </a:lnTo>
                      <a:lnTo>
                        <a:pt x="29" y="114"/>
                      </a:lnTo>
                      <a:lnTo>
                        <a:pt x="30" y="105"/>
                      </a:lnTo>
                      <a:lnTo>
                        <a:pt x="31" y="96"/>
                      </a:lnTo>
                      <a:lnTo>
                        <a:pt x="33" y="87"/>
                      </a:lnTo>
                      <a:lnTo>
                        <a:pt x="37" y="79"/>
                      </a:lnTo>
                      <a:lnTo>
                        <a:pt x="42" y="72"/>
                      </a:lnTo>
                      <a:lnTo>
                        <a:pt x="46" y="65"/>
                      </a:lnTo>
                      <a:lnTo>
                        <a:pt x="52" y="58"/>
                      </a:lnTo>
                      <a:lnTo>
                        <a:pt x="59" y="51"/>
                      </a:lnTo>
                      <a:lnTo>
                        <a:pt x="67" y="45"/>
                      </a:lnTo>
                      <a:lnTo>
                        <a:pt x="75" y="40"/>
                      </a:lnTo>
                      <a:lnTo>
                        <a:pt x="83" y="36"/>
                      </a:lnTo>
                      <a:lnTo>
                        <a:pt x="91" y="32"/>
                      </a:lnTo>
                      <a:lnTo>
                        <a:pt x="101" y="29"/>
                      </a:lnTo>
                      <a:lnTo>
                        <a:pt x="112" y="27"/>
                      </a:lnTo>
                      <a:lnTo>
                        <a:pt x="121" y="26"/>
                      </a:lnTo>
                      <a:lnTo>
                        <a:pt x="132" y="25"/>
                      </a:lnTo>
                      <a:lnTo>
                        <a:pt x="142" y="26"/>
                      </a:lnTo>
                      <a:lnTo>
                        <a:pt x="153" y="27"/>
                      </a:lnTo>
                      <a:lnTo>
                        <a:pt x="163" y="29"/>
                      </a:lnTo>
                      <a:lnTo>
                        <a:pt x="172" y="32"/>
                      </a:lnTo>
                      <a:lnTo>
                        <a:pt x="180" y="36"/>
                      </a:lnTo>
                      <a:lnTo>
                        <a:pt x="190" y="40"/>
                      </a:lnTo>
                      <a:lnTo>
                        <a:pt x="197" y="45"/>
                      </a:lnTo>
                      <a:lnTo>
                        <a:pt x="204" y="51"/>
                      </a:lnTo>
                      <a:lnTo>
                        <a:pt x="211" y="58"/>
                      </a:lnTo>
                      <a:lnTo>
                        <a:pt x="217" y="65"/>
                      </a:lnTo>
                      <a:lnTo>
                        <a:pt x="222" y="72"/>
                      </a:lnTo>
                      <a:lnTo>
                        <a:pt x="227" y="79"/>
                      </a:lnTo>
                      <a:lnTo>
                        <a:pt x="230" y="87"/>
                      </a:lnTo>
                      <a:lnTo>
                        <a:pt x="233" y="96"/>
                      </a:lnTo>
                      <a:lnTo>
                        <a:pt x="234" y="105"/>
                      </a:lnTo>
                      <a:lnTo>
                        <a:pt x="235" y="114"/>
                      </a:lnTo>
                      <a:close/>
                    </a:path>
                  </a:pathLst>
                </a:custGeom>
                <a:solidFill>
                  <a:srgbClr val="BF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69" name="Freeform 8485">
                  <a:extLst>
                    <a:ext uri="{FF2B5EF4-FFF2-40B4-BE49-F238E27FC236}">
                      <a16:creationId xmlns:a16="http://schemas.microsoft.com/office/drawing/2014/main" xmlns="" id="{36AB5F39-DA48-4A66-9C93-623911570B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8" y="1589"/>
                  <a:ext cx="40" cy="40"/>
                </a:xfrm>
                <a:custGeom>
                  <a:avLst/>
                  <a:gdLst>
                    <a:gd name="T0" fmla="*/ 233 w 235"/>
                    <a:gd name="T1" fmla="*/ 81 h 203"/>
                    <a:gd name="T2" fmla="*/ 221 w 235"/>
                    <a:gd name="T3" fmla="*/ 54 h 203"/>
                    <a:gd name="T4" fmla="*/ 201 w 235"/>
                    <a:gd name="T5" fmla="*/ 30 h 203"/>
                    <a:gd name="T6" fmla="*/ 173 w 235"/>
                    <a:gd name="T7" fmla="*/ 13 h 203"/>
                    <a:gd name="T8" fmla="*/ 141 w 235"/>
                    <a:gd name="T9" fmla="*/ 2 h 203"/>
                    <a:gd name="T10" fmla="*/ 106 w 235"/>
                    <a:gd name="T11" fmla="*/ 1 h 203"/>
                    <a:gd name="T12" fmla="*/ 73 w 235"/>
                    <a:gd name="T13" fmla="*/ 9 h 203"/>
                    <a:gd name="T14" fmla="*/ 43 w 235"/>
                    <a:gd name="T15" fmla="*/ 24 h 203"/>
                    <a:gd name="T16" fmla="*/ 21 w 235"/>
                    <a:gd name="T17" fmla="*/ 46 h 203"/>
                    <a:gd name="T18" fmla="*/ 5 w 235"/>
                    <a:gd name="T19" fmla="*/ 72 h 203"/>
                    <a:gd name="T20" fmla="*/ 0 w 235"/>
                    <a:gd name="T21" fmla="*/ 102 h 203"/>
                    <a:gd name="T22" fmla="*/ 5 w 235"/>
                    <a:gd name="T23" fmla="*/ 133 h 203"/>
                    <a:gd name="T24" fmla="*/ 21 w 235"/>
                    <a:gd name="T25" fmla="*/ 159 h 203"/>
                    <a:gd name="T26" fmla="*/ 43 w 235"/>
                    <a:gd name="T27" fmla="*/ 181 h 203"/>
                    <a:gd name="T28" fmla="*/ 73 w 235"/>
                    <a:gd name="T29" fmla="*/ 196 h 203"/>
                    <a:gd name="T30" fmla="*/ 106 w 235"/>
                    <a:gd name="T31" fmla="*/ 203 h 203"/>
                    <a:gd name="T32" fmla="*/ 141 w 235"/>
                    <a:gd name="T33" fmla="*/ 201 h 203"/>
                    <a:gd name="T34" fmla="*/ 173 w 235"/>
                    <a:gd name="T35" fmla="*/ 191 h 203"/>
                    <a:gd name="T36" fmla="*/ 201 w 235"/>
                    <a:gd name="T37" fmla="*/ 174 h 203"/>
                    <a:gd name="T38" fmla="*/ 221 w 235"/>
                    <a:gd name="T39" fmla="*/ 150 h 203"/>
                    <a:gd name="T40" fmla="*/ 233 w 235"/>
                    <a:gd name="T41" fmla="*/ 122 h 203"/>
                    <a:gd name="T42" fmla="*/ 205 w 235"/>
                    <a:gd name="T43" fmla="*/ 102 h 203"/>
                    <a:gd name="T44" fmla="*/ 202 w 235"/>
                    <a:gd name="T45" fmla="*/ 124 h 203"/>
                    <a:gd name="T46" fmla="*/ 191 w 235"/>
                    <a:gd name="T47" fmla="*/ 145 h 203"/>
                    <a:gd name="T48" fmla="*/ 173 w 235"/>
                    <a:gd name="T49" fmla="*/ 161 h 203"/>
                    <a:gd name="T50" fmla="*/ 152 w 235"/>
                    <a:gd name="T51" fmla="*/ 173 h 203"/>
                    <a:gd name="T52" fmla="*/ 127 w 235"/>
                    <a:gd name="T53" fmla="*/ 178 h 203"/>
                    <a:gd name="T54" fmla="*/ 100 w 235"/>
                    <a:gd name="T55" fmla="*/ 177 h 203"/>
                    <a:gd name="T56" fmla="*/ 76 w 235"/>
                    <a:gd name="T57" fmla="*/ 170 h 203"/>
                    <a:gd name="T58" fmla="*/ 56 w 235"/>
                    <a:gd name="T59" fmla="*/ 156 h 203"/>
                    <a:gd name="T60" fmla="*/ 41 w 235"/>
                    <a:gd name="T61" fmla="*/ 139 h 203"/>
                    <a:gd name="T62" fmla="*/ 31 w 235"/>
                    <a:gd name="T63" fmla="*/ 117 h 203"/>
                    <a:gd name="T64" fmla="*/ 30 w 235"/>
                    <a:gd name="T65" fmla="*/ 95 h 203"/>
                    <a:gd name="T66" fmla="*/ 37 w 235"/>
                    <a:gd name="T67" fmla="*/ 72 h 203"/>
                    <a:gd name="T68" fmla="*/ 50 w 235"/>
                    <a:gd name="T69" fmla="*/ 54 h 203"/>
                    <a:gd name="T70" fmla="*/ 69 w 235"/>
                    <a:gd name="T71" fmla="*/ 39 h 203"/>
                    <a:gd name="T72" fmla="*/ 92 w 235"/>
                    <a:gd name="T73" fmla="*/ 29 h 203"/>
                    <a:gd name="T74" fmla="*/ 118 w 235"/>
                    <a:gd name="T75" fmla="*/ 26 h 203"/>
                    <a:gd name="T76" fmla="*/ 144 w 235"/>
                    <a:gd name="T77" fmla="*/ 29 h 203"/>
                    <a:gd name="T78" fmla="*/ 168 w 235"/>
                    <a:gd name="T79" fmla="*/ 39 h 203"/>
                    <a:gd name="T80" fmla="*/ 187 w 235"/>
                    <a:gd name="T81" fmla="*/ 54 h 203"/>
                    <a:gd name="T82" fmla="*/ 200 w 235"/>
                    <a:gd name="T83" fmla="*/ 72 h 203"/>
                    <a:gd name="T84" fmla="*/ 205 w 235"/>
                    <a:gd name="T85" fmla="*/ 95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203">
                      <a:moveTo>
                        <a:pt x="235" y="102"/>
                      </a:moveTo>
                      <a:lnTo>
                        <a:pt x="235" y="92"/>
                      </a:lnTo>
                      <a:lnTo>
                        <a:pt x="233" y="81"/>
                      </a:lnTo>
                      <a:lnTo>
                        <a:pt x="230" y="72"/>
                      </a:lnTo>
                      <a:lnTo>
                        <a:pt x="226" y="63"/>
                      </a:lnTo>
                      <a:lnTo>
                        <a:pt x="221" y="54"/>
                      </a:lnTo>
                      <a:lnTo>
                        <a:pt x="215" y="46"/>
                      </a:lnTo>
                      <a:lnTo>
                        <a:pt x="209" y="37"/>
                      </a:lnTo>
                      <a:lnTo>
                        <a:pt x="201" y="30"/>
                      </a:lnTo>
                      <a:lnTo>
                        <a:pt x="192" y="24"/>
                      </a:lnTo>
                      <a:lnTo>
                        <a:pt x="184" y="18"/>
                      </a:lnTo>
                      <a:lnTo>
                        <a:pt x="173" y="13"/>
                      </a:lnTo>
                      <a:lnTo>
                        <a:pt x="164" y="9"/>
                      </a:lnTo>
                      <a:lnTo>
                        <a:pt x="153" y="6"/>
                      </a:lnTo>
                      <a:lnTo>
                        <a:pt x="141" y="2"/>
                      </a:lnTo>
                      <a:lnTo>
                        <a:pt x="130" y="1"/>
                      </a:lnTo>
                      <a:lnTo>
                        <a:pt x="118" y="0"/>
                      </a:lnTo>
                      <a:lnTo>
                        <a:pt x="106" y="1"/>
                      </a:lnTo>
                      <a:lnTo>
                        <a:pt x="94" y="2"/>
                      </a:lnTo>
                      <a:lnTo>
                        <a:pt x="83" y="6"/>
                      </a:lnTo>
                      <a:lnTo>
                        <a:pt x="73" y="9"/>
                      </a:lnTo>
                      <a:lnTo>
                        <a:pt x="62" y="13"/>
                      </a:lnTo>
                      <a:lnTo>
                        <a:pt x="53" y="18"/>
                      </a:lnTo>
                      <a:lnTo>
                        <a:pt x="43" y="24"/>
                      </a:lnTo>
                      <a:lnTo>
                        <a:pt x="35" y="30"/>
                      </a:lnTo>
                      <a:lnTo>
                        <a:pt x="28" y="37"/>
                      </a:lnTo>
                      <a:lnTo>
                        <a:pt x="21" y="46"/>
                      </a:lnTo>
                      <a:lnTo>
                        <a:pt x="15" y="54"/>
                      </a:lnTo>
                      <a:lnTo>
                        <a:pt x="10" y="63"/>
                      </a:lnTo>
                      <a:lnTo>
                        <a:pt x="5" y="72"/>
                      </a:lnTo>
                      <a:lnTo>
                        <a:pt x="3" y="81"/>
                      </a:lnTo>
                      <a:lnTo>
                        <a:pt x="2" y="92"/>
                      </a:lnTo>
                      <a:lnTo>
                        <a:pt x="0" y="102"/>
                      </a:lnTo>
                      <a:lnTo>
                        <a:pt x="2" y="112"/>
                      </a:lnTo>
                      <a:lnTo>
                        <a:pt x="3" y="122"/>
                      </a:lnTo>
                      <a:lnTo>
                        <a:pt x="5" y="133"/>
                      </a:lnTo>
                      <a:lnTo>
                        <a:pt x="10" y="142"/>
                      </a:lnTo>
                      <a:lnTo>
                        <a:pt x="15" y="150"/>
                      </a:lnTo>
                      <a:lnTo>
                        <a:pt x="21" y="159"/>
                      </a:lnTo>
                      <a:lnTo>
                        <a:pt x="28" y="167"/>
                      </a:lnTo>
                      <a:lnTo>
                        <a:pt x="35" y="174"/>
                      </a:lnTo>
                      <a:lnTo>
                        <a:pt x="43" y="181"/>
                      </a:lnTo>
                      <a:lnTo>
                        <a:pt x="53" y="186"/>
                      </a:lnTo>
                      <a:lnTo>
                        <a:pt x="62" y="191"/>
                      </a:lnTo>
                      <a:lnTo>
                        <a:pt x="73" y="196"/>
                      </a:lnTo>
                      <a:lnTo>
                        <a:pt x="83" y="199"/>
                      </a:lnTo>
                      <a:lnTo>
                        <a:pt x="94" y="201"/>
                      </a:lnTo>
                      <a:lnTo>
                        <a:pt x="106" y="203"/>
                      </a:lnTo>
                      <a:lnTo>
                        <a:pt x="118" y="203"/>
                      </a:lnTo>
                      <a:lnTo>
                        <a:pt x="130" y="203"/>
                      </a:lnTo>
                      <a:lnTo>
                        <a:pt x="141" y="201"/>
                      </a:lnTo>
                      <a:lnTo>
                        <a:pt x="153" y="199"/>
                      </a:lnTo>
                      <a:lnTo>
                        <a:pt x="164" y="196"/>
                      </a:lnTo>
                      <a:lnTo>
                        <a:pt x="173" y="191"/>
                      </a:lnTo>
                      <a:lnTo>
                        <a:pt x="184" y="186"/>
                      </a:lnTo>
                      <a:lnTo>
                        <a:pt x="192" y="181"/>
                      </a:lnTo>
                      <a:lnTo>
                        <a:pt x="201" y="174"/>
                      </a:lnTo>
                      <a:lnTo>
                        <a:pt x="209" y="167"/>
                      </a:lnTo>
                      <a:lnTo>
                        <a:pt x="215" y="159"/>
                      </a:lnTo>
                      <a:lnTo>
                        <a:pt x="221" y="150"/>
                      </a:lnTo>
                      <a:lnTo>
                        <a:pt x="226" y="142"/>
                      </a:lnTo>
                      <a:lnTo>
                        <a:pt x="230" y="133"/>
                      </a:lnTo>
                      <a:lnTo>
                        <a:pt x="233" y="122"/>
                      </a:lnTo>
                      <a:lnTo>
                        <a:pt x="235" y="112"/>
                      </a:lnTo>
                      <a:lnTo>
                        <a:pt x="235" y="102"/>
                      </a:lnTo>
                      <a:close/>
                      <a:moveTo>
                        <a:pt x="205" y="102"/>
                      </a:moveTo>
                      <a:lnTo>
                        <a:pt x="205" y="110"/>
                      </a:lnTo>
                      <a:lnTo>
                        <a:pt x="204" y="117"/>
                      </a:lnTo>
                      <a:lnTo>
                        <a:pt x="202" y="124"/>
                      </a:lnTo>
                      <a:lnTo>
                        <a:pt x="200" y="132"/>
                      </a:lnTo>
                      <a:lnTo>
                        <a:pt x="196" y="139"/>
                      </a:lnTo>
                      <a:lnTo>
                        <a:pt x="191" y="145"/>
                      </a:lnTo>
                      <a:lnTo>
                        <a:pt x="187" y="150"/>
                      </a:lnTo>
                      <a:lnTo>
                        <a:pt x="181" y="156"/>
                      </a:lnTo>
                      <a:lnTo>
                        <a:pt x="173" y="161"/>
                      </a:lnTo>
                      <a:lnTo>
                        <a:pt x="168" y="166"/>
                      </a:lnTo>
                      <a:lnTo>
                        <a:pt x="160" y="170"/>
                      </a:lnTo>
                      <a:lnTo>
                        <a:pt x="152" y="173"/>
                      </a:lnTo>
                      <a:lnTo>
                        <a:pt x="144" y="175"/>
                      </a:lnTo>
                      <a:lnTo>
                        <a:pt x="136" y="177"/>
                      </a:lnTo>
                      <a:lnTo>
                        <a:pt x="127" y="178"/>
                      </a:lnTo>
                      <a:lnTo>
                        <a:pt x="118" y="179"/>
                      </a:lnTo>
                      <a:lnTo>
                        <a:pt x="109" y="178"/>
                      </a:lnTo>
                      <a:lnTo>
                        <a:pt x="100" y="177"/>
                      </a:lnTo>
                      <a:lnTo>
                        <a:pt x="92" y="175"/>
                      </a:lnTo>
                      <a:lnTo>
                        <a:pt x="83" y="173"/>
                      </a:lnTo>
                      <a:lnTo>
                        <a:pt x="76" y="170"/>
                      </a:lnTo>
                      <a:lnTo>
                        <a:pt x="69" y="166"/>
                      </a:lnTo>
                      <a:lnTo>
                        <a:pt x="62" y="161"/>
                      </a:lnTo>
                      <a:lnTo>
                        <a:pt x="56" y="156"/>
                      </a:lnTo>
                      <a:lnTo>
                        <a:pt x="50" y="150"/>
                      </a:lnTo>
                      <a:lnTo>
                        <a:pt x="44" y="145"/>
                      </a:lnTo>
                      <a:lnTo>
                        <a:pt x="41" y="139"/>
                      </a:lnTo>
                      <a:lnTo>
                        <a:pt x="37" y="132"/>
                      </a:lnTo>
                      <a:lnTo>
                        <a:pt x="34" y="124"/>
                      </a:lnTo>
                      <a:lnTo>
                        <a:pt x="31" y="117"/>
                      </a:lnTo>
                      <a:lnTo>
                        <a:pt x="30" y="110"/>
                      </a:lnTo>
                      <a:lnTo>
                        <a:pt x="30" y="102"/>
                      </a:lnTo>
                      <a:lnTo>
                        <a:pt x="30" y="95"/>
                      </a:lnTo>
                      <a:lnTo>
                        <a:pt x="31" y="87"/>
                      </a:lnTo>
                      <a:lnTo>
                        <a:pt x="34" y="79"/>
                      </a:lnTo>
                      <a:lnTo>
                        <a:pt x="37" y="72"/>
                      </a:lnTo>
                      <a:lnTo>
                        <a:pt x="41" y="66"/>
                      </a:lnTo>
                      <a:lnTo>
                        <a:pt x="44" y="60"/>
                      </a:lnTo>
                      <a:lnTo>
                        <a:pt x="50" y="54"/>
                      </a:lnTo>
                      <a:lnTo>
                        <a:pt x="56" y="49"/>
                      </a:lnTo>
                      <a:lnTo>
                        <a:pt x="62" y="43"/>
                      </a:lnTo>
                      <a:lnTo>
                        <a:pt x="69" y="39"/>
                      </a:lnTo>
                      <a:lnTo>
                        <a:pt x="76" y="35"/>
                      </a:lnTo>
                      <a:lnTo>
                        <a:pt x="83" y="32"/>
                      </a:lnTo>
                      <a:lnTo>
                        <a:pt x="92" y="29"/>
                      </a:lnTo>
                      <a:lnTo>
                        <a:pt x="100" y="27"/>
                      </a:lnTo>
                      <a:lnTo>
                        <a:pt x="109" y="26"/>
                      </a:lnTo>
                      <a:lnTo>
                        <a:pt x="118" y="26"/>
                      </a:lnTo>
                      <a:lnTo>
                        <a:pt x="127" y="26"/>
                      </a:lnTo>
                      <a:lnTo>
                        <a:pt x="136" y="27"/>
                      </a:lnTo>
                      <a:lnTo>
                        <a:pt x="144" y="29"/>
                      </a:lnTo>
                      <a:lnTo>
                        <a:pt x="152" y="32"/>
                      </a:lnTo>
                      <a:lnTo>
                        <a:pt x="160" y="35"/>
                      </a:lnTo>
                      <a:lnTo>
                        <a:pt x="168" y="39"/>
                      </a:lnTo>
                      <a:lnTo>
                        <a:pt x="173" y="43"/>
                      </a:lnTo>
                      <a:lnTo>
                        <a:pt x="181" y="49"/>
                      </a:lnTo>
                      <a:lnTo>
                        <a:pt x="187" y="54"/>
                      </a:lnTo>
                      <a:lnTo>
                        <a:pt x="191" y="60"/>
                      </a:lnTo>
                      <a:lnTo>
                        <a:pt x="196" y="66"/>
                      </a:lnTo>
                      <a:lnTo>
                        <a:pt x="200" y="72"/>
                      </a:lnTo>
                      <a:lnTo>
                        <a:pt x="202" y="79"/>
                      </a:lnTo>
                      <a:lnTo>
                        <a:pt x="204" y="87"/>
                      </a:lnTo>
                      <a:lnTo>
                        <a:pt x="205" y="95"/>
                      </a:lnTo>
                      <a:lnTo>
                        <a:pt x="205" y="102"/>
                      </a:lnTo>
                      <a:close/>
                    </a:path>
                  </a:pathLst>
                </a:custGeom>
                <a:solidFill>
                  <a:srgbClr val="C5E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0" name="Freeform 8486">
                  <a:extLst>
                    <a:ext uri="{FF2B5EF4-FFF2-40B4-BE49-F238E27FC236}">
                      <a16:creationId xmlns:a16="http://schemas.microsoft.com/office/drawing/2014/main" xmlns="" id="{9A3466B6-3EB2-4971-BAB6-2846F03E9C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1" y="1591"/>
                  <a:ext cx="34" cy="36"/>
                </a:xfrm>
                <a:custGeom>
                  <a:avLst/>
                  <a:gdLst>
                    <a:gd name="T0" fmla="*/ 204 w 206"/>
                    <a:gd name="T1" fmla="*/ 71 h 178"/>
                    <a:gd name="T2" fmla="*/ 193 w 206"/>
                    <a:gd name="T3" fmla="*/ 47 h 178"/>
                    <a:gd name="T4" fmla="*/ 175 w 206"/>
                    <a:gd name="T5" fmla="*/ 26 h 178"/>
                    <a:gd name="T6" fmla="*/ 151 w 206"/>
                    <a:gd name="T7" fmla="*/ 11 h 178"/>
                    <a:gd name="T8" fmla="*/ 124 w 206"/>
                    <a:gd name="T9" fmla="*/ 2 h 178"/>
                    <a:gd name="T10" fmla="*/ 92 w 206"/>
                    <a:gd name="T11" fmla="*/ 1 h 178"/>
                    <a:gd name="T12" fmla="*/ 62 w 206"/>
                    <a:gd name="T13" fmla="*/ 7 h 178"/>
                    <a:gd name="T14" fmla="*/ 38 w 206"/>
                    <a:gd name="T15" fmla="*/ 20 h 178"/>
                    <a:gd name="T16" fmla="*/ 17 w 206"/>
                    <a:gd name="T17" fmla="*/ 40 h 178"/>
                    <a:gd name="T18" fmla="*/ 4 w 206"/>
                    <a:gd name="T19" fmla="*/ 62 h 178"/>
                    <a:gd name="T20" fmla="*/ 0 w 206"/>
                    <a:gd name="T21" fmla="*/ 89 h 178"/>
                    <a:gd name="T22" fmla="*/ 4 w 206"/>
                    <a:gd name="T23" fmla="*/ 116 h 178"/>
                    <a:gd name="T24" fmla="*/ 17 w 206"/>
                    <a:gd name="T25" fmla="*/ 139 h 178"/>
                    <a:gd name="T26" fmla="*/ 38 w 206"/>
                    <a:gd name="T27" fmla="*/ 158 h 178"/>
                    <a:gd name="T28" fmla="*/ 62 w 206"/>
                    <a:gd name="T29" fmla="*/ 171 h 178"/>
                    <a:gd name="T30" fmla="*/ 92 w 206"/>
                    <a:gd name="T31" fmla="*/ 177 h 178"/>
                    <a:gd name="T32" fmla="*/ 124 w 206"/>
                    <a:gd name="T33" fmla="*/ 176 h 178"/>
                    <a:gd name="T34" fmla="*/ 151 w 206"/>
                    <a:gd name="T35" fmla="*/ 167 h 178"/>
                    <a:gd name="T36" fmla="*/ 175 w 206"/>
                    <a:gd name="T37" fmla="*/ 153 h 178"/>
                    <a:gd name="T38" fmla="*/ 193 w 206"/>
                    <a:gd name="T39" fmla="*/ 132 h 178"/>
                    <a:gd name="T40" fmla="*/ 204 w 206"/>
                    <a:gd name="T41" fmla="*/ 107 h 178"/>
                    <a:gd name="T42" fmla="*/ 176 w 206"/>
                    <a:gd name="T43" fmla="*/ 89 h 178"/>
                    <a:gd name="T44" fmla="*/ 173 w 206"/>
                    <a:gd name="T45" fmla="*/ 108 h 178"/>
                    <a:gd name="T46" fmla="*/ 164 w 206"/>
                    <a:gd name="T47" fmla="*/ 125 h 178"/>
                    <a:gd name="T48" fmla="*/ 150 w 206"/>
                    <a:gd name="T49" fmla="*/ 138 h 178"/>
                    <a:gd name="T50" fmla="*/ 131 w 206"/>
                    <a:gd name="T51" fmla="*/ 147 h 178"/>
                    <a:gd name="T52" fmla="*/ 110 w 206"/>
                    <a:gd name="T53" fmla="*/ 153 h 178"/>
                    <a:gd name="T54" fmla="*/ 89 w 206"/>
                    <a:gd name="T55" fmla="*/ 151 h 178"/>
                    <a:gd name="T56" fmla="*/ 68 w 206"/>
                    <a:gd name="T57" fmla="*/ 145 h 178"/>
                    <a:gd name="T58" fmla="*/ 51 w 206"/>
                    <a:gd name="T59" fmla="*/ 134 h 178"/>
                    <a:gd name="T60" fmla="*/ 39 w 206"/>
                    <a:gd name="T61" fmla="*/ 120 h 178"/>
                    <a:gd name="T62" fmla="*/ 30 w 206"/>
                    <a:gd name="T63" fmla="*/ 102 h 178"/>
                    <a:gd name="T64" fmla="*/ 30 w 206"/>
                    <a:gd name="T65" fmla="*/ 83 h 178"/>
                    <a:gd name="T66" fmla="*/ 35 w 206"/>
                    <a:gd name="T67" fmla="*/ 64 h 178"/>
                    <a:gd name="T68" fmla="*/ 46 w 206"/>
                    <a:gd name="T69" fmla="*/ 49 h 178"/>
                    <a:gd name="T70" fmla="*/ 61 w 206"/>
                    <a:gd name="T71" fmla="*/ 37 h 178"/>
                    <a:gd name="T72" fmla="*/ 81 w 206"/>
                    <a:gd name="T73" fmla="*/ 28 h 178"/>
                    <a:gd name="T74" fmla="*/ 103 w 206"/>
                    <a:gd name="T75" fmla="*/ 25 h 178"/>
                    <a:gd name="T76" fmla="*/ 125 w 206"/>
                    <a:gd name="T77" fmla="*/ 28 h 178"/>
                    <a:gd name="T78" fmla="*/ 144 w 206"/>
                    <a:gd name="T79" fmla="*/ 37 h 178"/>
                    <a:gd name="T80" fmla="*/ 160 w 206"/>
                    <a:gd name="T81" fmla="*/ 49 h 178"/>
                    <a:gd name="T82" fmla="*/ 170 w 206"/>
                    <a:gd name="T83" fmla="*/ 64 h 178"/>
                    <a:gd name="T84" fmla="*/ 176 w 206"/>
                    <a:gd name="T85" fmla="*/ 8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6" h="178">
                      <a:moveTo>
                        <a:pt x="206" y="89"/>
                      </a:moveTo>
                      <a:lnTo>
                        <a:pt x="205" y="80"/>
                      </a:lnTo>
                      <a:lnTo>
                        <a:pt x="204" y="71"/>
                      </a:lnTo>
                      <a:lnTo>
                        <a:pt x="201" y="62"/>
                      </a:lnTo>
                      <a:lnTo>
                        <a:pt x="198" y="54"/>
                      </a:lnTo>
                      <a:lnTo>
                        <a:pt x="193" y="47"/>
                      </a:lnTo>
                      <a:lnTo>
                        <a:pt x="188" y="40"/>
                      </a:lnTo>
                      <a:lnTo>
                        <a:pt x="182" y="33"/>
                      </a:lnTo>
                      <a:lnTo>
                        <a:pt x="175" y="26"/>
                      </a:lnTo>
                      <a:lnTo>
                        <a:pt x="168" y="20"/>
                      </a:lnTo>
                      <a:lnTo>
                        <a:pt x="161" y="15"/>
                      </a:lnTo>
                      <a:lnTo>
                        <a:pt x="151" y="11"/>
                      </a:lnTo>
                      <a:lnTo>
                        <a:pt x="143" y="7"/>
                      </a:lnTo>
                      <a:lnTo>
                        <a:pt x="134" y="4"/>
                      </a:lnTo>
                      <a:lnTo>
                        <a:pt x="124" y="2"/>
                      </a:lnTo>
                      <a:lnTo>
                        <a:pt x="113" y="1"/>
                      </a:lnTo>
                      <a:lnTo>
                        <a:pt x="103" y="0"/>
                      </a:lnTo>
                      <a:lnTo>
                        <a:pt x="92" y="1"/>
                      </a:lnTo>
                      <a:lnTo>
                        <a:pt x="83" y="2"/>
                      </a:lnTo>
                      <a:lnTo>
                        <a:pt x="72" y="4"/>
                      </a:lnTo>
                      <a:lnTo>
                        <a:pt x="62" y="7"/>
                      </a:lnTo>
                      <a:lnTo>
                        <a:pt x="54" y="11"/>
                      </a:lnTo>
                      <a:lnTo>
                        <a:pt x="46" y="15"/>
                      </a:lnTo>
                      <a:lnTo>
                        <a:pt x="38" y="20"/>
                      </a:lnTo>
                      <a:lnTo>
                        <a:pt x="30" y="26"/>
                      </a:lnTo>
                      <a:lnTo>
                        <a:pt x="23" y="33"/>
                      </a:lnTo>
                      <a:lnTo>
                        <a:pt x="17" y="40"/>
                      </a:lnTo>
                      <a:lnTo>
                        <a:pt x="13" y="47"/>
                      </a:lnTo>
                      <a:lnTo>
                        <a:pt x="8" y="54"/>
                      </a:lnTo>
                      <a:lnTo>
                        <a:pt x="4" y="62"/>
                      </a:lnTo>
                      <a:lnTo>
                        <a:pt x="2" y="71"/>
                      </a:lnTo>
                      <a:lnTo>
                        <a:pt x="1" y="80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4" y="116"/>
                      </a:lnTo>
                      <a:lnTo>
                        <a:pt x="8" y="124"/>
                      </a:lnTo>
                      <a:lnTo>
                        <a:pt x="13" y="132"/>
                      </a:lnTo>
                      <a:lnTo>
                        <a:pt x="17" y="139"/>
                      </a:lnTo>
                      <a:lnTo>
                        <a:pt x="23" y="145"/>
                      </a:lnTo>
                      <a:lnTo>
                        <a:pt x="30" y="153"/>
                      </a:lnTo>
                      <a:lnTo>
                        <a:pt x="38" y="158"/>
                      </a:lnTo>
                      <a:lnTo>
                        <a:pt x="46" y="163"/>
                      </a:lnTo>
                      <a:lnTo>
                        <a:pt x="54" y="167"/>
                      </a:lnTo>
                      <a:lnTo>
                        <a:pt x="62" y="171"/>
                      </a:lnTo>
                      <a:lnTo>
                        <a:pt x="72" y="174"/>
                      </a:lnTo>
                      <a:lnTo>
                        <a:pt x="83" y="176"/>
                      </a:lnTo>
                      <a:lnTo>
                        <a:pt x="92" y="177"/>
                      </a:lnTo>
                      <a:lnTo>
                        <a:pt x="103" y="178"/>
                      </a:lnTo>
                      <a:lnTo>
                        <a:pt x="113" y="177"/>
                      </a:lnTo>
                      <a:lnTo>
                        <a:pt x="124" y="176"/>
                      </a:lnTo>
                      <a:lnTo>
                        <a:pt x="134" y="174"/>
                      </a:lnTo>
                      <a:lnTo>
                        <a:pt x="143" y="171"/>
                      </a:lnTo>
                      <a:lnTo>
                        <a:pt x="151" y="167"/>
                      </a:lnTo>
                      <a:lnTo>
                        <a:pt x="161" y="163"/>
                      </a:lnTo>
                      <a:lnTo>
                        <a:pt x="168" y="158"/>
                      </a:lnTo>
                      <a:lnTo>
                        <a:pt x="175" y="153"/>
                      </a:lnTo>
                      <a:lnTo>
                        <a:pt x="182" y="145"/>
                      </a:lnTo>
                      <a:lnTo>
                        <a:pt x="188" y="139"/>
                      </a:lnTo>
                      <a:lnTo>
                        <a:pt x="193" y="132"/>
                      </a:lnTo>
                      <a:lnTo>
                        <a:pt x="198" y="124"/>
                      </a:lnTo>
                      <a:lnTo>
                        <a:pt x="201" y="116"/>
                      </a:lnTo>
                      <a:lnTo>
                        <a:pt x="204" y="107"/>
                      </a:lnTo>
                      <a:lnTo>
                        <a:pt x="205" y="98"/>
                      </a:lnTo>
                      <a:lnTo>
                        <a:pt x="206" y="89"/>
                      </a:lnTo>
                      <a:close/>
                      <a:moveTo>
                        <a:pt x="176" y="89"/>
                      </a:moveTo>
                      <a:lnTo>
                        <a:pt x="176" y="96"/>
                      </a:lnTo>
                      <a:lnTo>
                        <a:pt x="175" y="102"/>
                      </a:lnTo>
                      <a:lnTo>
                        <a:pt x="173" y="108"/>
                      </a:lnTo>
                      <a:lnTo>
                        <a:pt x="170" y="114"/>
                      </a:lnTo>
                      <a:lnTo>
                        <a:pt x="168" y="120"/>
                      </a:lnTo>
                      <a:lnTo>
                        <a:pt x="164" y="125"/>
                      </a:lnTo>
                      <a:lnTo>
                        <a:pt x="160" y="130"/>
                      </a:lnTo>
                      <a:lnTo>
                        <a:pt x="155" y="134"/>
                      </a:lnTo>
                      <a:lnTo>
                        <a:pt x="150" y="138"/>
                      </a:lnTo>
                      <a:lnTo>
                        <a:pt x="144" y="142"/>
                      </a:lnTo>
                      <a:lnTo>
                        <a:pt x="138" y="145"/>
                      </a:lnTo>
                      <a:lnTo>
                        <a:pt x="131" y="147"/>
                      </a:lnTo>
                      <a:lnTo>
                        <a:pt x="125" y="149"/>
                      </a:lnTo>
                      <a:lnTo>
                        <a:pt x="118" y="151"/>
                      </a:lnTo>
                      <a:lnTo>
                        <a:pt x="110" y="153"/>
                      </a:lnTo>
                      <a:lnTo>
                        <a:pt x="103" y="153"/>
                      </a:lnTo>
                      <a:lnTo>
                        <a:pt x="96" y="153"/>
                      </a:lnTo>
                      <a:lnTo>
                        <a:pt x="89" y="151"/>
                      </a:lnTo>
                      <a:lnTo>
                        <a:pt x="81" y="149"/>
                      </a:lnTo>
                      <a:lnTo>
                        <a:pt x="74" y="147"/>
                      </a:lnTo>
                      <a:lnTo>
                        <a:pt x="68" y="145"/>
                      </a:lnTo>
                      <a:lnTo>
                        <a:pt x="61" y="142"/>
                      </a:lnTo>
                      <a:lnTo>
                        <a:pt x="57" y="138"/>
                      </a:lnTo>
                      <a:lnTo>
                        <a:pt x="51" y="134"/>
                      </a:lnTo>
                      <a:lnTo>
                        <a:pt x="46" y="130"/>
                      </a:lnTo>
                      <a:lnTo>
                        <a:pt x="42" y="125"/>
                      </a:lnTo>
                      <a:lnTo>
                        <a:pt x="39" y="120"/>
                      </a:lnTo>
                      <a:lnTo>
                        <a:pt x="35" y="114"/>
                      </a:lnTo>
                      <a:lnTo>
                        <a:pt x="33" y="108"/>
                      </a:lnTo>
                      <a:lnTo>
                        <a:pt x="30" y="102"/>
                      </a:lnTo>
                      <a:lnTo>
                        <a:pt x="30" y="96"/>
                      </a:lnTo>
                      <a:lnTo>
                        <a:pt x="29" y="89"/>
                      </a:lnTo>
                      <a:lnTo>
                        <a:pt x="30" y="83"/>
                      </a:lnTo>
                      <a:lnTo>
                        <a:pt x="30" y="77"/>
                      </a:lnTo>
                      <a:lnTo>
                        <a:pt x="33" y="70"/>
                      </a:lnTo>
                      <a:lnTo>
                        <a:pt x="35" y="64"/>
                      </a:lnTo>
                      <a:lnTo>
                        <a:pt x="39" y="59"/>
                      </a:lnTo>
                      <a:lnTo>
                        <a:pt x="42" y="54"/>
                      </a:lnTo>
                      <a:lnTo>
                        <a:pt x="46" y="49"/>
                      </a:lnTo>
                      <a:lnTo>
                        <a:pt x="51" y="44"/>
                      </a:lnTo>
                      <a:lnTo>
                        <a:pt x="57" y="40"/>
                      </a:lnTo>
                      <a:lnTo>
                        <a:pt x="61" y="37"/>
                      </a:lnTo>
                      <a:lnTo>
                        <a:pt x="68" y="34"/>
                      </a:lnTo>
                      <a:lnTo>
                        <a:pt x="74" y="30"/>
                      </a:lnTo>
                      <a:lnTo>
                        <a:pt x="81" y="28"/>
                      </a:lnTo>
                      <a:lnTo>
                        <a:pt x="89" y="26"/>
                      </a:lnTo>
                      <a:lnTo>
                        <a:pt x="96" y="26"/>
                      </a:lnTo>
                      <a:lnTo>
                        <a:pt x="103" y="25"/>
                      </a:lnTo>
                      <a:lnTo>
                        <a:pt x="110" y="26"/>
                      </a:lnTo>
                      <a:lnTo>
                        <a:pt x="118" y="26"/>
                      </a:lnTo>
                      <a:lnTo>
                        <a:pt x="125" y="28"/>
                      </a:lnTo>
                      <a:lnTo>
                        <a:pt x="131" y="30"/>
                      </a:lnTo>
                      <a:lnTo>
                        <a:pt x="138" y="34"/>
                      </a:lnTo>
                      <a:lnTo>
                        <a:pt x="144" y="37"/>
                      </a:lnTo>
                      <a:lnTo>
                        <a:pt x="150" y="40"/>
                      </a:lnTo>
                      <a:lnTo>
                        <a:pt x="155" y="44"/>
                      </a:lnTo>
                      <a:lnTo>
                        <a:pt x="160" y="49"/>
                      </a:lnTo>
                      <a:lnTo>
                        <a:pt x="164" y="54"/>
                      </a:lnTo>
                      <a:lnTo>
                        <a:pt x="168" y="59"/>
                      </a:lnTo>
                      <a:lnTo>
                        <a:pt x="170" y="64"/>
                      </a:lnTo>
                      <a:lnTo>
                        <a:pt x="173" y="70"/>
                      </a:lnTo>
                      <a:lnTo>
                        <a:pt x="175" y="77"/>
                      </a:lnTo>
                      <a:lnTo>
                        <a:pt x="176" y="83"/>
                      </a:lnTo>
                      <a:lnTo>
                        <a:pt x="176" y="89"/>
                      </a:lnTo>
                      <a:close/>
                    </a:path>
                  </a:pathLst>
                </a:custGeom>
                <a:solidFill>
                  <a:srgbClr val="CE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1" name="Freeform 8487">
                  <a:extLst>
                    <a:ext uri="{FF2B5EF4-FFF2-40B4-BE49-F238E27FC236}">
                      <a16:creationId xmlns:a16="http://schemas.microsoft.com/office/drawing/2014/main" xmlns="" id="{3CD50E53-D012-43BC-B98B-1B2894E6F6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3" y="1594"/>
                  <a:ext cx="30" cy="30"/>
                </a:xfrm>
                <a:custGeom>
                  <a:avLst/>
                  <a:gdLst>
                    <a:gd name="T0" fmla="*/ 175 w 175"/>
                    <a:gd name="T1" fmla="*/ 69 h 153"/>
                    <a:gd name="T2" fmla="*/ 172 w 175"/>
                    <a:gd name="T3" fmla="*/ 53 h 153"/>
                    <a:gd name="T4" fmla="*/ 166 w 175"/>
                    <a:gd name="T5" fmla="*/ 40 h 153"/>
                    <a:gd name="T6" fmla="*/ 157 w 175"/>
                    <a:gd name="T7" fmla="*/ 28 h 153"/>
                    <a:gd name="T8" fmla="*/ 143 w 175"/>
                    <a:gd name="T9" fmla="*/ 17 h 153"/>
                    <a:gd name="T10" fmla="*/ 130 w 175"/>
                    <a:gd name="T11" fmla="*/ 9 h 153"/>
                    <a:gd name="T12" fmla="*/ 114 w 175"/>
                    <a:gd name="T13" fmla="*/ 3 h 153"/>
                    <a:gd name="T14" fmla="*/ 97 w 175"/>
                    <a:gd name="T15" fmla="*/ 0 h 153"/>
                    <a:gd name="T16" fmla="*/ 79 w 175"/>
                    <a:gd name="T17" fmla="*/ 0 h 153"/>
                    <a:gd name="T18" fmla="*/ 62 w 175"/>
                    <a:gd name="T19" fmla="*/ 3 h 153"/>
                    <a:gd name="T20" fmla="*/ 46 w 175"/>
                    <a:gd name="T21" fmla="*/ 9 h 153"/>
                    <a:gd name="T22" fmla="*/ 32 w 175"/>
                    <a:gd name="T23" fmla="*/ 17 h 153"/>
                    <a:gd name="T24" fmla="*/ 20 w 175"/>
                    <a:gd name="T25" fmla="*/ 28 h 153"/>
                    <a:gd name="T26" fmla="*/ 11 w 175"/>
                    <a:gd name="T27" fmla="*/ 40 h 153"/>
                    <a:gd name="T28" fmla="*/ 4 w 175"/>
                    <a:gd name="T29" fmla="*/ 53 h 153"/>
                    <a:gd name="T30" fmla="*/ 0 w 175"/>
                    <a:gd name="T31" fmla="*/ 69 h 153"/>
                    <a:gd name="T32" fmla="*/ 0 w 175"/>
                    <a:gd name="T33" fmla="*/ 84 h 153"/>
                    <a:gd name="T34" fmla="*/ 4 w 175"/>
                    <a:gd name="T35" fmla="*/ 98 h 153"/>
                    <a:gd name="T36" fmla="*/ 11 w 175"/>
                    <a:gd name="T37" fmla="*/ 113 h 153"/>
                    <a:gd name="T38" fmla="*/ 20 w 175"/>
                    <a:gd name="T39" fmla="*/ 124 h 153"/>
                    <a:gd name="T40" fmla="*/ 32 w 175"/>
                    <a:gd name="T41" fmla="*/ 135 h 153"/>
                    <a:gd name="T42" fmla="*/ 46 w 175"/>
                    <a:gd name="T43" fmla="*/ 144 h 153"/>
                    <a:gd name="T44" fmla="*/ 62 w 175"/>
                    <a:gd name="T45" fmla="*/ 149 h 153"/>
                    <a:gd name="T46" fmla="*/ 79 w 175"/>
                    <a:gd name="T47" fmla="*/ 152 h 153"/>
                    <a:gd name="T48" fmla="*/ 97 w 175"/>
                    <a:gd name="T49" fmla="*/ 152 h 153"/>
                    <a:gd name="T50" fmla="*/ 114 w 175"/>
                    <a:gd name="T51" fmla="*/ 149 h 153"/>
                    <a:gd name="T52" fmla="*/ 130 w 175"/>
                    <a:gd name="T53" fmla="*/ 144 h 153"/>
                    <a:gd name="T54" fmla="*/ 143 w 175"/>
                    <a:gd name="T55" fmla="*/ 135 h 153"/>
                    <a:gd name="T56" fmla="*/ 157 w 175"/>
                    <a:gd name="T57" fmla="*/ 124 h 153"/>
                    <a:gd name="T58" fmla="*/ 166 w 175"/>
                    <a:gd name="T59" fmla="*/ 113 h 153"/>
                    <a:gd name="T60" fmla="*/ 172 w 175"/>
                    <a:gd name="T61" fmla="*/ 98 h 153"/>
                    <a:gd name="T62" fmla="*/ 175 w 175"/>
                    <a:gd name="T63" fmla="*/ 84 h 153"/>
                    <a:gd name="T64" fmla="*/ 147 w 175"/>
                    <a:gd name="T65" fmla="*/ 76 h 153"/>
                    <a:gd name="T66" fmla="*/ 142 w 175"/>
                    <a:gd name="T67" fmla="*/ 95 h 153"/>
                    <a:gd name="T68" fmla="*/ 129 w 175"/>
                    <a:gd name="T69" fmla="*/ 112 h 153"/>
                    <a:gd name="T70" fmla="*/ 110 w 175"/>
                    <a:gd name="T71" fmla="*/ 123 h 153"/>
                    <a:gd name="T72" fmla="*/ 88 w 175"/>
                    <a:gd name="T73" fmla="*/ 127 h 153"/>
                    <a:gd name="T74" fmla="*/ 65 w 175"/>
                    <a:gd name="T75" fmla="*/ 123 h 153"/>
                    <a:gd name="T76" fmla="*/ 46 w 175"/>
                    <a:gd name="T77" fmla="*/ 112 h 153"/>
                    <a:gd name="T78" fmla="*/ 33 w 175"/>
                    <a:gd name="T79" fmla="*/ 95 h 153"/>
                    <a:gd name="T80" fmla="*/ 30 w 175"/>
                    <a:gd name="T81" fmla="*/ 76 h 153"/>
                    <a:gd name="T82" fmla="*/ 33 w 175"/>
                    <a:gd name="T83" fmla="*/ 56 h 153"/>
                    <a:gd name="T84" fmla="*/ 46 w 175"/>
                    <a:gd name="T85" fmla="*/ 40 h 153"/>
                    <a:gd name="T86" fmla="*/ 65 w 175"/>
                    <a:gd name="T87" fmla="*/ 30 h 153"/>
                    <a:gd name="T88" fmla="*/ 88 w 175"/>
                    <a:gd name="T89" fmla="*/ 26 h 153"/>
                    <a:gd name="T90" fmla="*/ 110 w 175"/>
                    <a:gd name="T91" fmla="*/ 30 h 153"/>
                    <a:gd name="T92" fmla="*/ 129 w 175"/>
                    <a:gd name="T93" fmla="*/ 40 h 153"/>
                    <a:gd name="T94" fmla="*/ 142 w 175"/>
                    <a:gd name="T95" fmla="*/ 56 h 153"/>
                    <a:gd name="T96" fmla="*/ 147 w 175"/>
                    <a:gd name="T97" fmla="*/ 7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5" h="153">
                      <a:moveTo>
                        <a:pt x="175" y="76"/>
                      </a:moveTo>
                      <a:lnTo>
                        <a:pt x="175" y="69"/>
                      </a:lnTo>
                      <a:lnTo>
                        <a:pt x="174" y="61"/>
                      </a:lnTo>
                      <a:lnTo>
                        <a:pt x="172" y="53"/>
                      </a:lnTo>
                      <a:lnTo>
                        <a:pt x="170" y="46"/>
                      </a:lnTo>
                      <a:lnTo>
                        <a:pt x="166" y="40"/>
                      </a:lnTo>
                      <a:lnTo>
                        <a:pt x="161" y="34"/>
                      </a:lnTo>
                      <a:lnTo>
                        <a:pt x="157" y="28"/>
                      </a:lnTo>
                      <a:lnTo>
                        <a:pt x="151" y="23"/>
                      </a:lnTo>
                      <a:lnTo>
                        <a:pt x="143" y="17"/>
                      </a:lnTo>
                      <a:lnTo>
                        <a:pt x="138" y="13"/>
                      </a:lnTo>
                      <a:lnTo>
                        <a:pt x="130" y="9"/>
                      </a:lnTo>
                      <a:lnTo>
                        <a:pt x="122" y="6"/>
                      </a:lnTo>
                      <a:lnTo>
                        <a:pt x="114" y="3"/>
                      </a:lnTo>
                      <a:lnTo>
                        <a:pt x="106" y="1"/>
                      </a:lnTo>
                      <a:lnTo>
                        <a:pt x="97" y="0"/>
                      </a:lnTo>
                      <a:lnTo>
                        <a:pt x="88" y="0"/>
                      </a:lnTo>
                      <a:lnTo>
                        <a:pt x="79" y="0"/>
                      </a:lnTo>
                      <a:lnTo>
                        <a:pt x="70" y="1"/>
                      </a:lnTo>
                      <a:lnTo>
                        <a:pt x="62" y="3"/>
                      </a:lnTo>
                      <a:lnTo>
                        <a:pt x="53" y="6"/>
                      </a:lnTo>
                      <a:lnTo>
                        <a:pt x="46" y="9"/>
                      </a:lnTo>
                      <a:lnTo>
                        <a:pt x="39" y="13"/>
                      </a:lnTo>
                      <a:lnTo>
                        <a:pt x="32" y="17"/>
                      </a:lnTo>
                      <a:lnTo>
                        <a:pt x="26" y="23"/>
                      </a:lnTo>
                      <a:lnTo>
                        <a:pt x="20" y="28"/>
                      </a:lnTo>
                      <a:lnTo>
                        <a:pt x="14" y="34"/>
                      </a:lnTo>
                      <a:lnTo>
                        <a:pt x="11" y="40"/>
                      </a:lnTo>
                      <a:lnTo>
                        <a:pt x="7" y="46"/>
                      </a:lnTo>
                      <a:lnTo>
                        <a:pt x="4" y="53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1" y="91"/>
                      </a:lnTo>
                      <a:lnTo>
                        <a:pt x="4" y="98"/>
                      </a:lnTo>
                      <a:lnTo>
                        <a:pt x="7" y="106"/>
                      </a:lnTo>
                      <a:lnTo>
                        <a:pt x="11" y="113"/>
                      </a:lnTo>
                      <a:lnTo>
                        <a:pt x="14" y="119"/>
                      </a:lnTo>
                      <a:lnTo>
                        <a:pt x="20" y="124"/>
                      </a:lnTo>
                      <a:lnTo>
                        <a:pt x="26" y="130"/>
                      </a:lnTo>
                      <a:lnTo>
                        <a:pt x="32" y="135"/>
                      </a:lnTo>
                      <a:lnTo>
                        <a:pt x="39" y="140"/>
                      </a:lnTo>
                      <a:lnTo>
                        <a:pt x="46" y="144"/>
                      </a:lnTo>
                      <a:lnTo>
                        <a:pt x="53" y="147"/>
                      </a:lnTo>
                      <a:lnTo>
                        <a:pt x="62" y="149"/>
                      </a:lnTo>
                      <a:lnTo>
                        <a:pt x="70" y="151"/>
                      </a:lnTo>
                      <a:lnTo>
                        <a:pt x="79" y="152"/>
                      </a:lnTo>
                      <a:lnTo>
                        <a:pt x="88" y="153"/>
                      </a:lnTo>
                      <a:lnTo>
                        <a:pt x="97" y="152"/>
                      </a:lnTo>
                      <a:lnTo>
                        <a:pt x="106" y="151"/>
                      </a:lnTo>
                      <a:lnTo>
                        <a:pt x="114" y="149"/>
                      </a:lnTo>
                      <a:lnTo>
                        <a:pt x="122" y="147"/>
                      </a:lnTo>
                      <a:lnTo>
                        <a:pt x="130" y="144"/>
                      </a:lnTo>
                      <a:lnTo>
                        <a:pt x="138" y="140"/>
                      </a:lnTo>
                      <a:lnTo>
                        <a:pt x="143" y="135"/>
                      </a:lnTo>
                      <a:lnTo>
                        <a:pt x="151" y="130"/>
                      </a:lnTo>
                      <a:lnTo>
                        <a:pt x="157" y="124"/>
                      </a:lnTo>
                      <a:lnTo>
                        <a:pt x="161" y="119"/>
                      </a:lnTo>
                      <a:lnTo>
                        <a:pt x="166" y="113"/>
                      </a:lnTo>
                      <a:lnTo>
                        <a:pt x="170" y="106"/>
                      </a:lnTo>
                      <a:lnTo>
                        <a:pt x="172" y="98"/>
                      </a:lnTo>
                      <a:lnTo>
                        <a:pt x="174" y="91"/>
                      </a:lnTo>
                      <a:lnTo>
                        <a:pt x="175" y="84"/>
                      </a:lnTo>
                      <a:lnTo>
                        <a:pt x="175" y="76"/>
                      </a:lnTo>
                      <a:close/>
                      <a:moveTo>
                        <a:pt x="147" y="76"/>
                      </a:moveTo>
                      <a:lnTo>
                        <a:pt x="146" y="86"/>
                      </a:lnTo>
                      <a:lnTo>
                        <a:pt x="142" y="95"/>
                      </a:lnTo>
                      <a:lnTo>
                        <a:pt x="136" y="105"/>
                      </a:lnTo>
                      <a:lnTo>
                        <a:pt x="129" y="112"/>
                      </a:lnTo>
                      <a:lnTo>
                        <a:pt x="121" y="118"/>
                      </a:lnTo>
                      <a:lnTo>
                        <a:pt x="110" y="123"/>
                      </a:lnTo>
                      <a:lnTo>
                        <a:pt x="100" y="126"/>
                      </a:lnTo>
                      <a:lnTo>
                        <a:pt x="88" y="127"/>
                      </a:lnTo>
                      <a:lnTo>
                        <a:pt x="76" y="126"/>
                      </a:lnTo>
                      <a:lnTo>
                        <a:pt x="65" y="123"/>
                      </a:lnTo>
                      <a:lnTo>
                        <a:pt x="55" y="118"/>
                      </a:lnTo>
                      <a:lnTo>
                        <a:pt x="46" y="112"/>
                      </a:lnTo>
                      <a:lnTo>
                        <a:pt x="39" y="105"/>
                      </a:lnTo>
                      <a:lnTo>
                        <a:pt x="33" y="95"/>
                      </a:lnTo>
                      <a:lnTo>
                        <a:pt x="31" y="86"/>
                      </a:lnTo>
                      <a:lnTo>
                        <a:pt x="30" y="76"/>
                      </a:lnTo>
                      <a:lnTo>
                        <a:pt x="31" y="66"/>
                      </a:lnTo>
                      <a:lnTo>
                        <a:pt x="33" y="56"/>
                      </a:lnTo>
                      <a:lnTo>
                        <a:pt x="39" y="47"/>
                      </a:lnTo>
                      <a:lnTo>
                        <a:pt x="46" y="40"/>
                      </a:lnTo>
                      <a:lnTo>
                        <a:pt x="55" y="34"/>
                      </a:lnTo>
                      <a:lnTo>
                        <a:pt x="65" y="30"/>
                      </a:lnTo>
                      <a:lnTo>
                        <a:pt x="76" y="27"/>
                      </a:lnTo>
                      <a:lnTo>
                        <a:pt x="88" y="26"/>
                      </a:lnTo>
                      <a:lnTo>
                        <a:pt x="100" y="27"/>
                      </a:lnTo>
                      <a:lnTo>
                        <a:pt x="110" y="30"/>
                      </a:lnTo>
                      <a:lnTo>
                        <a:pt x="121" y="34"/>
                      </a:lnTo>
                      <a:lnTo>
                        <a:pt x="129" y="40"/>
                      </a:lnTo>
                      <a:lnTo>
                        <a:pt x="136" y="47"/>
                      </a:lnTo>
                      <a:lnTo>
                        <a:pt x="142" y="56"/>
                      </a:lnTo>
                      <a:lnTo>
                        <a:pt x="146" y="66"/>
                      </a:lnTo>
                      <a:lnTo>
                        <a:pt x="147" y="76"/>
                      </a:lnTo>
                      <a:close/>
                    </a:path>
                  </a:pathLst>
                </a:custGeom>
                <a:solidFill>
                  <a:srgbClr val="D6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2" name="Freeform 8488">
                  <a:extLst>
                    <a:ext uri="{FF2B5EF4-FFF2-40B4-BE49-F238E27FC236}">
                      <a16:creationId xmlns:a16="http://schemas.microsoft.com/office/drawing/2014/main" xmlns="" id="{08F3FB0B-2A8F-406A-91A7-40E58CBFEB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6" y="1596"/>
                  <a:ext cx="24" cy="26"/>
                </a:xfrm>
                <a:custGeom>
                  <a:avLst/>
                  <a:gdLst>
                    <a:gd name="T0" fmla="*/ 147 w 147"/>
                    <a:gd name="T1" fmla="*/ 58 h 128"/>
                    <a:gd name="T2" fmla="*/ 144 w 147"/>
                    <a:gd name="T3" fmla="*/ 45 h 128"/>
                    <a:gd name="T4" fmla="*/ 139 w 147"/>
                    <a:gd name="T5" fmla="*/ 34 h 128"/>
                    <a:gd name="T6" fmla="*/ 131 w 147"/>
                    <a:gd name="T7" fmla="*/ 24 h 128"/>
                    <a:gd name="T8" fmla="*/ 121 w 147"/>
                    <a:gd name="T9" fmla="*/ 15 h 128"/>
                    <a:gd name="T10" fmla="*/ 109 w 147"/>
                    <a:gd name="T11" fmla="*/ 9 h 128"/>
                    <a:gd name="T12" fmla="*/ 96 w 147"/>
                    <a:gd name="T13" fmla="*/ 3 h 128"/>
                    <a:gd name="T14" fmla="*/ 81 w 147"/>
                    <a:gd name="T15" fmla="*/ 1 h 128"/>
                    <a:gd name="T16" fmla="*/ 67 w 147"/>
                    <a:gd name="T17" fmla="*/ 1 h 128"/>
                    <a:gd name="T18" fmla="*/ 52 w 147"/>
                    <a:gd name="T19" fmla="*/ 3 h 128"/>
                    <a:gd name="T20" fmla="*/ 39 w 147"/>
                    <a:gd name="T21" fmla="*/ 9 h 128"/>
                    <a:gd name="T22" fmla="*/ 28 w 147"/>
                    <a:gd name="T23" fmla="*/ 15 h 128"/>
                    <a:gd name="T24" fmla="*/ 17 w 147"/>
                    <a:gd name="T25" fmla="*/ 24 h 128"/>
                    <a:gd name="T26" fmla="*/ 10 w 147"/>
                    <a:gd name="T27" fmla="*/ 34 h 128"/>
                    <a:gd name="T28" fmla="*/ 4 w 147"/>
                    <a:gd name="T29" fmla="*/ 45 h 128"/>
                    <a:gd name="T30" fmla="*/ 0 w 147"/>
                    <a:gd name="T31" fmla="*/ 58 h 128"/>
                    <a:gd name="T32" fmla="*/ 0 w 147"/>
                    <a:gd name="T33" fmla="*/ 71 h 128"/>
                    <a:gd name="T34" fmla="*/ 4 w 147"/>
                    <a:gd name="T35" fmla="*/ 83 h 128"/>
                    <a:gd name="T36" fmla="*/ 10 w 147"/>
                    <a:gd name="T37" fmla="*/ 95 h 128"/>
                    <a:gd name="T38" fmla="*/ 17 w 147"/>
                    <a:gd name="T39" fmla="*/ 105 h 128"/>
                    <a:gd name="T40" fmla="*/ 28 w 147"/>
                    <a:gd name="T41" fmla="*/ 113 h 128"/>
                    <a:gd name="T42" fmla="*/ 39 w 147"/>
                    <a:gd name="T43" fmla="*/ 120 h 128"/>
                    <a:gd name="T44" fmla="*/ 52 w 147"/>
                    <a:gd name="T45" fmla="*/ 124 h 128"/>
                    <a:gd name="T46" fmla="*/ 67 w 147"/>
                    <a:gd name="T47" fmla="*/ 128 h 128"/>
                    <a:gd name="T48" fmla="*/ 81 w 147"/>
                    <a:gd name="T49" fmla="*/ 128 h 128"/>
                    <a:gd name="T50" fmla="*/ 96 w 147"/>
                    <a:gd name="T51" fmla="*/ 124 h 128"/>
                    <a:gd name="T52" fmla="*/ 109 w 147"/>
                    <a:gd name="T53" fmla="*/ 120 h 128"/>
                    <a:gd name="T54" fmla="*/ 121 w 147"/>
                    <a:gd name="T55" fmla="*/ 113 h 128"/>
                    <a:gd name="T56" fmla="*/ 131 w 147"/>
                    <a:gd name="T57" fmla="*/ 105 h 128"/>
                    <a:gd name="T58" fmla="*/ 139 w 147"/>
                    <a:gd name="T59" fmla="*/ 95 h 128"/>
                    <a:gd name="T60" fmla="*/ 144 w 147"/>
                    <a:gd name="T61" fmla="*/ 83 h 128"/>
                    <a:gd name="T62" fmla="*/ 147 w 147"/>
                    <a:gd name="T63" fmla="*/ 71 h 128"/>
                    <a:gd name="T64" fmla="*/ 118 w 147"/>
                    <a:gd name="T65" fmla="*/ 64 h 128"/>
                    <a:gd name="T66" fmla="*/ 114 w 147"/>
                    <a:gd name="T67" fmla="*/ 79 h 128"/>
                    <a:gd name="T68" fmla="*/ 105 w 147"/>
                    <a:gd name="T69" fmla="*/ 91 h 128"/>
                    <a:gd name="T70" fmla="*/ 92 w 147"/>
                    <a:gd name="T71" fmla="*/ 99 h 128"/>
                    <a:gd name="T72" fmla="*/ 74 w 147"/>
                    <a:gd name="T73" fmla="*/ 102 h 128"/>
                    <a:gd name="T74" fmla="*/ 57 w 147"/>
                    <a:gd name="T75" fmla="*/ 99 h 128"/>
                    <a:gd name="T76" fmla="*/ 43 w 147"/>
                    <a:gd name="T77" fmla="*/ 91 h 128"/>
                    <a:gd name="T78" fmla="*/ 33 w 147"/>
                    <a:gd name="T79" fmla="*/ 79 h 128"/>
                    <a:gd name="T80" fmla="*/ 30 w 147"/>
                    <a:gd name="T81" fmla="*/ 64 h 128"/>
                    <a:gd name="T82" fmla="*/ 33 w 147"/>
                    <a:gd name="T83" fmla="*/ 50 h 128"/>
                    <a:gd name="T84" fmla="*/ 43 w 147"/>
                    <a:gd name="T85" fmla="*/ 37 h 128"/>
                    <a:gd name="T86" fmla="*/ 57 w 147"/>
                    <a:gd name="T87" fmla="*/ 29 h 128"/>
                    <a:gd name="T88" fmla="*/ 74 w 147"/>
                    <a:gd name="T89" fmla="*/ 26 h 128"/>
                    <a:gd name="T90" fmla="*/ 92 w 147"/>
                    <a:gd name="T91" fmla="*/ 29 h 128"/>
                    <a:gd name="T92" fmla="*/ 105 w 147"/>
                    <a:gd name="T93" fmla="*/ 37 h 128"/>
                    <a:gd name="T94" fmla="*/ 114 w 147"/>
                    <a:gd name="T95" fmla="*/ 50 h 128"/>
                    <a:gd name="T96" fmla="*/ 118 w 147"/>
                    <a:gd name="T97" fmla="*/ 6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7" h="128">
                      <a:moveTo>
                        <a:pt x="147" y="64"/>
                      </a:moveTo>
                      <a:lnTo>
                        <a:pt x="147" y="58"/>
                      </a:lnTo>
                      <a:lnTo>
                        <a:pt x="146" y="52"/>
                      </a:lnTo>
                      <a:lnTo>
                        <a:pt x="144" y="45"/>
                      </a:lnTo>
                      <a:lnTo>
                        <a:pt x="141" y="39"/>
                      </a:lnTo>
                      <a:lnTo>
                        <a:pt x="139" y="34"/>
                      </a:lnTo>
                      <a:lnTo>
                        <a:pt x="135" y="29"/>
                      </a:lnTo>
                      <a:lnTo>
                        <a:pt x="131" y="24"/>
                      </a:lnTo>
                      <a:lnTo>
                        <a:pt x="126" y="19"/>
                      </a:lnTo>
                      <a:lnTo>
                        <a:pt x="121" y="15"/>
                      </a:lnTo>
                      <a:lnTo>
                        <a:pt x="115" y="12"/>
                      </a:lnTo>
                      <a:lnTo>
                        <a:pt x="109" y="9"/>
                      </a:lnTo>
                      <a:lnTo>
                        <a:pt x="102" y="5"/>
                      </a:lnTo>
                      <a:lnTo>
                        <a:pt x="96" y="3"/>
                      </a:lnTo>
                      <a:lnTo>
                        <a:pt x="89" y="1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7" y="1"/>
                      </a:lnTo>
                      <a:lnTo>
                        <a:pt x="60" y="1"/>
                      </a:lnTo>
                      <a:lnTo>
                        <a:pt x="52" y="3"/>
                      </a:lnTo>
                      <a:lnTo>
                        <a:pt x="45" y="5"/>
                      </a:lnTo>
                      <a:lnTo>
                        <a:pt x="39" y="9"/>
                      </a:lnTo>
                      <a:lnTo>
                        <a:pt x="32" y="12"/>
                      </a:lnTo>
                      <a:lnTo>
                        <a:pt x="28" y="15"/>
                      </a:lnTo>
                      <a:lnTo>
                        <a:pt x="22" y="19"/>
                      </a:lnTo>
                      <a:lnTo>
                        <a:pt x="17" y="24"/>
                      </a:lnTo>
                      <a:lnTo>
                        <a:pt x="13" y="29"/>
                      </a:lnTo>
                      <a:lnTo>
                        <a:pt x="10" y="34"/>
                      </a:lnTo>
                      <a:lnTo>
                        <a:pt x="6" y="39"/>
                      </a:lnTo>
                      <a:lnTo>
                        <a:pt x="4" y="45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1" y="77"/>
                      </a:lnTo>
                      <a:lnTo>
                        <a:pt x="4" y="83"/>
                      </a:lnTo>
                      <a:lnTo>
                        <a:pt x="6" y="89"/>
                      </a:lnTo>
                      <a:lnTo>
                        <a:pt x="10" y="95"/>
                      </a:lnTo>
                      <a:lnTo>
                        <a:pt x="13" y="100"/>
                      </a:lnTo>
                      <a:lnTo>
                        <a:pt x="17" y="105"/>
                      </a:lnTo>
                      <a:lnTo>
                        <a:pt x="22" y="109"/>
                      </a:lnTo>
                      <a:lnTo>
                        <a:pt x="28" y="113"/>
                      </a:lnTo>
                      <a:lnTo>
                        <a:pt x="32" y="117"/>
                      </a:lnTo>
                      <a:lnTo>
                        <a:pt x="39" y="120"/>
                      </a:lnTo>
                      <a:lnTo>
                        <a:pt x="45" y="122"/>
                      </a:lnTo>
                      <a:lnTo>
                        <a:pt x="52" y="124"/>
                      </a:lnTo>
                      <a:lnTo>
                        <a:pt x="60" y="126"/>
                      </a:lnTo>
                      <a:lnTo>
                        <a:pt x="67" y="128"/>
                      </a:lnTo>
                      <a:lnTo>
                        <a:pt x="74" y="128"/>
                      </a:lnTo>
                      <a:lnTo>
                        <a:pt x="81" y="128"/>
                      </a:lnTo>
                      <a:lnTo>
                        <a:pt x="89" y="126"/>
                      </a:lnTo>
                      <a:lnTo>
                        <a:pt x="96" y="124"/>
                      </a:lnTo>
                      <a:lnTo>
                        <a:pt x="102" y="122"/>
                      </a:lnTo>
                      <a:lnTo>
                        <a:pt x="109" y="120"/>
                      </a:lnTo>
                      <a:lnTo>
                        <a:pt x="115" y="117"/>
                      </a:lnTo>
                      <a:lnTo>
                        <a:pt x="121" y="113"/>
                      </a:lnTo>
                      <a:lnTo>
                        <a:pt x="126" y="109"/>
                      </a:lnTo>
                      <a:lnTo>
                        <a:pt x="131" y="105"/>
                      </a:lnTo>
                      <a:lnTo>
                        <a:pt x="135" y="100"/>
                      </a:lnTo>
                      <a:lnTo>
                        <a:pt x="139" y="95"/>
                      </a:lnTo>
                      <a:lnTo>
                        <a:pt x="141" y="89"/>
                      </a:lnTo>
                      <a:lnTo>
                        <a:pt x="144" y="83"/>
                      </a:lnTo>
                      <a:lnTo>
                        <a:pt x="146" y="77"/>
                      </a:lnTo>
                      <a:lnTo>
                        <a:pt x="147" y="71"/>
                      </a:lnTo>
                      <a:lnTo>
                        <a:pt x="147" y="64"/>
                      </a:lnTo>
                      <a:close/>
                      <a:moveTo>
                        <a:pt x="118" y="64"/>
                      </a:moveTo>
                      <a:lnTo>
                        <a:pt x="118" y="72"/>
                      </a:lnTo>
                      <a:lnTo>
                        <a:pt x="114" y="79"/>
                      </a:lnTo>
                      <a:lnTo>
                        <a:pt x="111" y="85"/>
                      </a:lnTo>
                      <a:lnTo>
                        <a:pt x="105" y="91"/>
                      </a:lnTo>
                      <a:lnTo>
                        <a:pt x="99" y="96"/>
                      </a:lnTo>
                      <a:lnTo>
                        <a:pt x="92" y="99"/>
                      </a:lnTo>
                      <a:lnTo>
                        <a:pt x="83" y="102"/>
                      </a:lnTo>
                      <a:lnTo>
                        <a:pt x="74" y="102"/>
                      </a:lnTo>
                      <a:lnTo>
                        <a:pt x="65" y="102"/>
                      </a:lnTo>
                      <a:lnTo>
                        <a:pt x="57" y="99"/>
                      </a:lnTo>
                      <a:lnTo>
                        <a:pt x="49" y="96"/>
                      </a:lnTo>
                      <a:lnTo>
                        <a:pt x="43" y="91"/>
                      </a:lnTo>
                      <a:lnTo>
                        <a:pt x="37" y="85"/>
                      </a:lnTo>
                      <a:lnTo>
                        <a:pt x="33" y="79"/>
                      </a:lnTo>
                      <a:lnTo>
                        <a:pt x="31" y="72"/>
                      </a:lnTo>
                      <a:lnTo>
                        <a:pt x="30" y="64"/>
                      </a:lnTo>
                      <a:lnTo>
                        <a:pt x="31" y="57"/>
                      </a:lnTo>
                      <a:lnTo>
                        <a:pt x="33" y="50"/>
                      </a:lnTo>
                      <a:lnTo>
                        <a:pt x="37" y="42"/>
                      </a:lnTo>
                      <a:lnTo>
                        <a:pt x="43" y="37"/>
                      </a:lnTo>
                      <a:lnTo>
                        <a:pt x="49" y="32"/>
                      </a:lnTo>
                      <a:lnTo>
                        <a:pt x="57" y="29"/>
                      </a:lnTo>
                      <a:lnTo>
                        <a:pt x="65" y="27"/>
                      </a:lnTo>
                      <a:lnTo>
                        <a:pt x="74" y="26"/>
                      </a:lnTo>
                      <a:lnTo>
                        <a:pt x="83" y="27"/>
                      </a:lnTo>
                      <a:lnTo>
                        <a:pt x="92" y="29"/>
                      </a:lnTo>
                      <a:lnTo>
                        <a:pt x="99" y="32"/>
                      </a:lnTo>
                      <a:lnTo>
                        <a:pt x="105" y="37"/>
                      </a:lnTo>
                      <a:lnTo>
                        <a:pt x="111" y="42"/>
                      </a:lnTo>
                      <a:lnTo>
                        <a:pt x="114" y="50"/>
                      </a:lnTo>
                      <a:lnTo>
                        <a:pt x="118" y="57"/>
                      </a:lnTo>
                      <a:lnTo>
                        <a:pt x="118" y="64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3" name="Freeform 8489">
                  <a:extLst>
                    <a:ext uri="{FF2B5EF4-FFF2-40B4-BE49-F238E27FC236}">
                      <a16:creationId xmlns:a16="http://schemas.microsoft.com/office/drawing/2014/main" xmlns="" id="{8E1B29CA-DCE8-4313-87AC-5E1A57AE7D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8" y="1599"/>
                  <a:ext cx="20" cy="20"/>
                </a:xfrm>
                <a:custGeom>
                  <a:avLst/>
                  <a:gdLst>
                    <a:gd name="T0" fmla="*/ 116 w 117"/>
                    <a:gd name="T1" fmla="*/ 40 h 101"/>
                    <a:gd name="T2" fmla="*/ 106 w 117"/>
                    <a:gd name="T3" fmla="*/ 21 h 101"/>
                    <a:gd name="T4" fmla="*/ 91 w 117"/>
                    <a:gd name="T5" fmla="*/ 8 h 101"/>
                    <a:gd name="T6" fmla="*/ 70 w 117"/>
                    <a:gd name="T7" fmla="*/ 1 h 101"/>
                    <a:gd name="T8" fmla="*/ 46 w 117"/>
                    <a:gd name="T9" fmla="*/ 1 h 101"/>
                    <a:gd name="T10" fmla="*/ 25 w 117"/>
                    <a:gd name="T11" fmla="*/ 8 h 101"/>
                    <a:gd name="T12" fmla="*/ 9 w 117"/>
                    <a:gd name="T13" fmla="*/ 21 h 101"/>
                    <a:gd name="T14" fmla="*/ 1 w 117"/>
                    <a:gd name="T15" fmla="*/ 40 h 101"/>
                    <a:gd name="T16" fmla="*/ 1 w 117"/>
                    <a:gd name="T17" fmla="*/ 60 h 101"/>
                    <a:gd name="T18" fmla="*/ 9 w 117"/>
                    <a:gd name="T19" fmla="*/ 79 h 101"/>
                    <a:gd name="T20" fmla="*/ 25 w 117"/>
                    <a:gd name="T21" fmla="*/ 92 h 101"/>
                    <a:gd name="T22" fmla="*/ 46 w 117"/>
                    <a:gd name="T23" fmla="*/ 100 h 101"/>
                    <a:gd name="T24" fmla="*/ 70 w 117"/>
                    <a:gd name="T25" fmla="*/ 100 h 101"/>
                    <a:gd name="T26" fmla="*/ 91 w 117"/>
                    <a:gd name="T27" fmla="*/ 92 h 101"/>
                    <a:gd name="T28" fmla="*/ 106 w 117"/>
                    <a:gd name="T29" fmla="*/ 79 h 101"/>
                    <a:gd name="T30" fmla="*/ 116 w 117"/>
                    <a:gd name="T31" fmla="*/ 60 h 101"/>
                    <a:gd name="T32" fmla="*/ 87 w 117"/>
                    <a:gd name="T33" fmla="*/ 50 h 101"/>
                    <a:gd name="T34" fmla="*/ 85 w 117"/>
                    <a:gd name="T35" fmla="*/ 60 h 101"/>
                    <a:gd name="T36" fmla="*/ 79 w 117"/>
                    <a:gd name="T37" fmla="*/ 68 h 101"/>
                    <a:gd name="T38" fmla="*/ 70 w 117"/>
                    <a:gd name="T39" fmla="*/ 74 h 101"/>
                    <a:gd name="T40" fmla="*/ 58 w 117"/>
                    <a:gd name="T41" fmla="*/ 76 h 101"/>
                    <a:gd name="T42" fmla="*/ 46 w 117"/>
                    <a:gd name="T43" fmla="*/ 74 h 101"/>
                    <a:gd name="T44" fmla="*/ 38 w 117"/>
                    <a:gd name="T45" fmla="*/ 68 h 101"/>
                    <a:gd name="T46" fmla="*/ 31 w 117"/>
                    <a:gd name="T47" fmla="*/ 60 h 101"/>
                    <a:gd name="T48" fmla="*/ 28 w 117"/>
                    <a:gd name="T49" fmla="*/ 50 h 101"/>
                    <a:gd name="T50" fmla="*/ 31 w 117"/>
                    <a:gd name="T51" fmla="*/ 41 h 101"/>
                    <a:gd name="T52" fmla="*/ 38 w 117"/>
                    <a:gd name="T53" fmla="*/ 32 h 101"/>
                    <a:gd name="T54" fmla="*/ 46 w 117"/>
                    <a:gd name="T55" fmla="*/ 26 h 101"/>
                    <a:gd name="T56" fmla="*/ 58 w 117"/>
                    <a:gd name="T57" fmla="*/ 24 h 101"/>
                    <a:gd name="T58" fmla="*/ 70 w 117"/>
                    <a:gd name="T59" fmla="*/ 26 h 101"/>
                    <a:gd name="T60" fmla="*/ 79 w 117"/>
                    <a:gd name="T61" fmla="*/ 32 h 101"/>
                    <a:gd name="T62" fmla="*/ 85 w 117"/>
                    <a:gd name="T63" fmla="*/ 41 h 101"/>
                    <a:gd name="T64" fmla="*/ 87 w 117"/>
                    <a:gd name="T65" fmla="*/ 5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7" h="101">
                      <a:moveTo>
                        <a:pt x="117" y="50"/>
                      </a:moveTo>
                      <a:lnTo>
                        <a:pt x="116" y="40"/>
                      </a:lnTo>
                      <a:lnTo>
                        <a:pt x="112" y="30"/>
                      </a:lnTo>
                      <a:lnTo>
                        <a:pt x="106" y="21"/>
                      </a:lnTo>
                      <a:lnTo>
                        <a:pt x="99" y="14"/>
                      </a:lnTo>
                      <a:lnTo>
                        <a:pt x="91" y="8"/>
                      </a:lnTo>
                      <a:lnTo>
                        <a:pt x="80" y="4"/>
                      </a:lnTo>
                      <a:lnTo>
                        <a:pt x="70" y="1"/>
                      </a:lnTo>
                      <a:lnTo>
                        <a:pt x="58" y="0"/>
                      </a:lnTo>
                      <a:lnTo>
                        <a:pt x="46" y="1"/>
                      </a:lnTo>
                      <a:lnTo>
                        <a:pt x="35" y="4"/>
                      </a:lnTo>
                      <a:lnTo>
                        <a:pt x="25" y="8"/>
                      </a:lnTo>
                      <a:lnTo>
                        <a:pt x="16" y="14"/>
                      </a:lnTo>
                      <a:lnTo>
                        <a:pt x="9" y="21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3" y="69"/>
                      </a:lnTo>
                      <a:lnTo>
                        <a:pt x="9" y="79"/>
                      </a:lnTo>
                      <a:lnTo>
                        <a:pt x="16" y="86"/>
                      </a:lnTo>
                      <a:lnTo>
                        <a:pt x="25" y="92"/>
                      </a:lnTo>
                      <a:lnTo>
                        <a:pt x="35" y="97"/>
                      </a:lnTo>
                      <a:lnTo>
                        <a:pt x="46" y="100"/>
                      </a:lnTo>
                      <a:lnTo>
                        <a:pt x="58" y="101"/>
                      </a:lnTo>
                      <a:lnTo>
                        <a:pt x="70" y="100"/>
                      </a:lnTo>
                      <a:lnTo>
                        <a:pt x="80" y="97"/>
                      </a:lnTo>
                      <a:lnTo>
                        <a:pt x="91" y="92"/>
                      </a:lnTo>
                      <a:lnTo>
                        <a:pt x="99" y="86"/>
                      </a:lnTo>
                      <a:lnTo>
                        <a:pt x="106" y="79"/>
                      </a:lnTo>
                      <a:lnTo>
                        <a:pt x="112" y="69"/>
                      </a:lnTo>
                      <a:lnTo>
                        <a:pt x="116" y="60"/>
                      </a:lnTo>
                      <a:lnTo>
                        <a:pt x="117" y="50"/>
                      </a:lnTo>
                      <a:close/>
                      <a:moveTo>
                        <a:pt x="87" y="50"/>
                      </a:moveTo>
                      <a:lnTo>
                        <a:pt x="86" y="55"/>
                      </a:lnTo>
                      <a:lnTo>
                        <a:pt x="85" y="60"/>
                      </a:lnTo>
                      <a:lnTo>
                        <a:pt x="83" y="64"/>
                      </a:lnTo>
                      <a:lnTo>
                        <a:pt x="79" y="68"/>
                      </a:lnTo>
                      <a:lnTo>
                        <a:pt x="74" y="71"/>
                      </a:lnTo>
                      <a:lnTo>
                        <a:pt x="70" y="74"/>
                      </a:lnTo>
                      <a:lnTo>
                        <a:pt x="64" y="75"/>
                      </a:lnTo>
                      <a:lnTo>
                        <a:pt x="58" y="76"/>
                      </a:lnTo>
                      <a:lnTo>
                        <a:pt x="52" y="75"/>
                      </a:lnTo>
                      <a:lnTo>
                        <a:pt x="46" y="74"/>
                      </a:lnTo>
                      <a:lnTo>
                        <a:pt x="41" y="71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31" y="60"/>
                      </a:lnTo>
                      <a:lnTo>
                        <a:pt x="29" y="55"/>
                      </a:lnTo>
                      <a:lnTo>
                        <a:pt x="28" y="50"/>
                      </a:lnTo>
                      <a:lnTo>
                        <a:pt x="29" y="45"/>
                      </a:lnTo>
                      <a:lnTo>
                        <a:pt x="31" y="41"/>
                      </a:lnTo>
                      <a:lnTo>
                        <a:pt x="34" y="36"/>
                      </a:lnTo>
                      <a:lnTo>
                        <a:pt x="38" y="32"/>
                      </a:lnTo>
                      <a:lnTo>
                        <a:pt x="41" y="29"/>
                      </a:lnTo>
                      <a:lnTo>
                        <a:pt x="46" y="26"/>
                      </a:lnTo>
                      <a:lnTo>
                        <a:pt x="52" y="25"/>
                      </a:lnTo>
                      <a:lnTo>
                        <a:pt x="58" y="24"/>
                      </a:lnTo>
                      <a:lnTo>
                        <a:pt x="64" y="25"/>
                      </a:lnTo>
                      <a:lnTo>
                        <a:pt x="70" y="26"/>
                      </a:lnTo>
                      <a:lnTo>
                        <a:pt x="74" y="29"/>
                      </a:lnTo>
                      <a:lnTo>
                        <a:pt x="79" y="32"/>
                      </a:lnTo>
                      <a:lnTo>
                        <a:pt x="83" y="36"/>
                      </a:lnTo>
                      <a:lnTo>
                        <a:pt x="85" y="41"/>
                      </a:lnTo>
                      <a:lnTo>
                        <a:pt x="86" y="45"/>
                      </a:lnTo>
                      <a:lnTo>
                        <a:pt x="87" y="50"/>
                      </a:lnTo>
                      <a:close/>
                    </a:path>
                  </a:pathLst>
                </a:custGeom>
                <a:solidFill>
                  <a:srgbClr val="E8F4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4" name="Freeform 8490">
                  <a:extLst>
                    <a:ext uri="{FF2B5EF4-FFF2-40B4-BE49-F238E27FC236}">
                      <a16:creationId xmlns:a16="http://schemas.microsoft.com/office/drawing/2014/main" xmlns="" id="{6F38286B-FA30-4744-834A-BBF08B345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601"/>
                  <a:ext cx="14" cy="16"/>
                </a:xfrm>
                <a:custGeom>
                  <a:avLst/>
                  <a:gdLst>
                    <a:gd name="T0" fmla="*/ 88 w 88"/>
                    <a:gd name="T1" fmla="*/ 38 h 76"/>
                    <a:gd name="T2" fmla="*/ 88 w 88"/>
                    <a:gd name="T3" fmla="*/ 31 h 76"/>
                    <a:gd name="T4" fmla="*/ 84 w 88"/>
                    <a:gd name="T5" fmla="*/ 24 h 76"/>
                    <a:gd name="T6" fmla="*/ 81 w 88"/>
                    <a:gd name="T7" fmla="*/ 16 h 76"/>
                    <a:gd name="T8" fmla="*/ 75 w 88"/>
                    <a:gd name="T9" fmla="*/ 11 h 76"/>
                    <a:gd name="T10" fmla="*/ 69 w 88"/>
                    <a:gd name="T11" fmla="*/ 6 h 76"/>
                    <a:gd name="T12" fmla="*/ 62 w 88"/>
                    <a:gd name="T13" fmla="*/ 3 h 76"/>
                    <a:gd name="T14" fmla="*/ 53 w 88"/>
                    <a:gd name="T15" fmla="*/ 1 h 76"/>
                    <a:gd name="T16" fmla="*/ 44 w 88"/>
                    <a:gd name="T17" fmla="*/ 0 h 76"/>
                    <a:gd name="T18" fmla="*/ 35 w 88"/>
                    <a:gd name="T19" fmla="*/ 1 h 76"/>
                    <a:gd name="T20" fmla="*/ 27 w 88"/>
                    <a:gd name="T21" fmla="*/ 3 h 76"/>
                    <a:gd name="T22" fmla="*/ 19 w 88"/>
                    <a:gd name="T23" fmla="*/ 6 h 76"/>
                    <a:gd name="T24" fmla="*/ 13 w 88"/>
                    <a:gd name="T25" fmla="*/ 11 h 76"/>
                    <a:gd name="T26" fmla="*/ 7 w 88"/>
                    <a:gd name="T27" fmla="*/ 16 h 76"/>
                    <a:gd name="T28" fmla="*/ 3 w 88"/>
                    <a:gd name="T29" fmla="*/ 24 h 76"/>
                    <a:gd name="T30" fmla="*/ 1 w 88"/>
                    <a:gd name="T31" fmla="*/ 31 h 76"/>
                    <a:gd name="T32" fmla="*/ 0 w 88"/>
                    <a:gd name="T33" fmla="*/ 38 h 76"/>
                    <a:gd name="T34" fmla="*/ 1 w 88"/>
                    <a:gd name="T35" fmla="*/ 46 h 76"/>
                    <a:gd name="T36" fmla="*/ 3 w 88"/>
                    <a:gd name="T37" fmla="*/ 53 h 76"/>
                    <a:gd name="T38" fmla="*/ 7 w 88"/>
                    <a:gd name="T39" fmla="*/ 59 h 76"/>
                    <a:gd name="T40" fmla="*/ 13 w 88"/>
                    <a:gd name="T41" fmla="*/ 65 h 76"/>
                    <a:gd name="T42" fmla="*/ 19 w 88"/>
                    <a:gd name="T43" fmla="*/ 70 h 76"/>
                    <a:gd name="T44" fmla="*/ 27 w 88"/>
                    <a:gd name="T45" fmla="*/ 73 h 76"/>
                    <a:gd name="T46" fmla="*/ 35 w 88"/>
                    <a:gd name="T47" fmla="*/ 76 h 76"/>
                    <a:gd name="T48" fmla="*/ 44 w 88"/>
                    <a:gd name="T49" fmla="*/ 76 h 76"/>
                    <a:gd name="T50" fmla="*/ 53 w 88"/>
                    <a:gd name="T51" fmla="*/ 76 h 76"/>
                    <a:gd name="T52" fmla="*/ 62 w 88"/>
                    <a:gd name="T53" fmla="*/ 73 h 76"/>
                    <a:gd name="T54" fmla="*/ 69 w 88"/>
                    <a:gd name="T55" fmla="*/ 70 h 76"/>
                    <a:gd name="T56" fmla="*/ 75 w 88"/>
                    <a:gd name="T57" fmla="*/ 65 h 76"/>
                    <a:gd name="T58" fmla="*/ 81 w 88"/>
                    <a:gd name="T59" fmla="*/ 59 h 76"/>
                    <a:gd name="T60" fmla="*/ 84 w 88"/>
                    <a:gd name="T61" fmla="*/ 53 h 76"/>
                    <a:gd name="T62" fmla="*/ 88 w 88"/>
                    <a:gd name="T63" fmla="*/ 46 h 76"/>
                    <a:gd name="T64" fmla="*/ 88 w 88"/>
                    <a:gd name="T65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76">
                      <a:moveTo>
                        <a:pt x="88" y="38"/>
                      </a:moveTo>
                      <a:lnTo>
                        <a:pt x="88" y="31"/>
                      </a:lnTo>
                      <a:lnTo>
                        <a:pt x="84" y="24"/>
                      </a:lnTo>
                      <a:lnTo>
                        <a:pt x="81" y="16"/>
                      </a:lnTo>
                      <a:lnTo>
                        <a:pt x="75" y="11"/>
                      </a:lnTo>
                      <a:lnTo>
                        <a:pt x="69" y="6"/>
                      </a:lnTo>
                      <a:lnTo>
                        <a:pt x="62" y="3"/>
                      </a:lnTo>
                      <a:lnTo>
                        <a:pt x="53" y="1"/>
                      </a:lnTo>
                      <a:lnTo>
                        <a:pt x="44" y="0"/>
                      </a:lnTo>
                      <a:lnTo>
                        <a:pt x="35" y="1"/>
                      </a:lnTo>
                      <a:lnTo>
                        <a:pt x="27" y="3"/>
                      </a:lnTo>
                      <a:lnTo>
                        <a:pt x="19" y="6"/>
                      </a:lnTo>
                      <a:lnTo>
                        <a:pt x="13" y="11"/>
                      </a:lnTo>
                      <a:lnTo>
                        <a:pt x="7" y="16"/>
                      </a:lnTo>
                      <a:lnTo>
                        <a:pt x="3" y="24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7" y="59"/>
                      </a:lnTo>
                      <a:lnTo>
                        <a:pt x="13" y="65"/>
                      </a:lnTo>
                      <a:lnTo>
                        <a:pt x="19" y="70"/>
                      </a:lnTo>
                      <a:lnTo>
                        <a:pt x="27" y="73"/>
                      </a:lnTo>
                      <a:lnTo>
                        <a:pt x="35" y="76"/>
                      </a:lnTo>
                      <a:lnTo>
                        <a:pt x="44" y="76"/>
                      </a:lnTo>
                      <a:lnTo>
                        <a:pt x="53" y="76"/>
                      </a:lnTo>
                      <a:lnTo>
                        <a:pt x="62" y="73"/>
                      </a:lnTo>
                      <a:lnTo>
                        <a:pt x="69" y="70"/>
                      </a:lnTo>
                      <a:lnTo>
                        <a:pt x="75" y="65"/>
                      </a:lnTo>
                      <a:lnTo>
                        <a:pt x="81" y="59"/>
                      </a:lnTo>
                      <a:lnTo>
                        <a:pt x="84" y="53"/>
                      </a:lnTo>
                      <a:lnTo>
                        <a:pt x="88" y="46"/>
                      </a:lnTo>
                      <a:lnTo>
                        <a:pt x="88" y="38"/>
                      </a:lnTo>
                      <a:close/>
                    </a:path>
                  </a:pathLst>
                </a:custGeom>
                <a:solidFill>
                  <a:srgbClr val="F0F8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5" name="Freeform 8491">
                  <a:extLst>
                    <a:ext uri="{FF2B5EF4-FFF2-40B4-BE49-F238E27FC236}">
                      <a16:creationId xmlns:a16="http://schemas.microsoft.com/office/drawing/2014/main" xmlns="" id="{3BBF15D1-C480-4B9A-BD4D-917B092E6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3" y="1604"/>
                  <a:ext cx="10" cy="10"/>
                </a:xfrm>
                <a:custGeom>
                  <a:avLst/>
                  <a:gdLst>
                    <a:gd name="T0" fmla="*/ 59 w 59"/>
                    <a:gd name="T1" fmla="*/ 26 h 52"/>
                    <a:gd name="T2" fmla="*/ 58 w 59"/>
                    <a:gd name="T3" fmla="*/ 21 h 52"/>
                    <a:gd name="T4" fmla="*/ 57 w 59"/>
                    <a:gd name="T5" fmla="*/ 17 h 52"/>
                    <a:gd name="T6" fmla="*/ 55 w 59"/>
                    <a:gd name="T7" fmla="*/ 12 h 52"/>
                    <a:gd name="T8" fmla="*/ 51 w 59"/>
                    <a:gd name="T9" fmla="*/ 8 h 52"/>
                    <a:gd name="T10" fmla="*/ 46 w 59"/>
                    <a:gd name="T11" fmla="*/ 5 h 52"/>
                    <a:gd name="T12" fmla="*/ 42 w 59"/>
                    <a:gd name="T13" fmla="*/ 2 h 52"/>
                    <a:gd name="T14" fmla="*/ 36 w 59"/>
                    <a:gd name="T15" fmla="*/ 1 h 52"/>
                    <a:gd name="T16" fmla="*/ 30 w 59"/>
                    <a:gd name="T17" fmla="*/ 0 h 52"/>
                    <a:gd name="T18" fmla="*/ 24 w 59"/>
                    <a:gd name="T19" fmla="*/ 1 h 52"/>
                    <a:gd name="T20" fmla="*/ 18 w 59"/>
                    <a:gd name="T21" fmla="*/ 2 h 52"/>
                    <a:gd name="T22" fmla="*/ 13 w 59"/>
                    <a:gd name="T23" fmla="*/ 5 h 52"/>
                    <a:gd name="T24" fmla="*/ 10 w 59"/>
                    <a:gd name="T25" fmla="*/ 8 h 52"/>
                    <a:gd name="T26" fmla="*/ 6 w 59"/>
                    <a:gd name="T27" fmla="*/ 12 h 52"/>
                    <a:gd name="T28" fmla="*/ 3 w 59"/>
                    <a:gd name="T29" fmla="*/ 17 h 52"/>
                    <a:gd name="T30" fmla="*/ 1 w 59"/>
                    <a:gd name="T31" fmla="*/ 21 h 52"/>
                    <a:gd name="T32" fmla="*/ 0 w 59"/>
                    <a:gd name="T33" fmla="*/ 26 h 52"/>
                    <a:gd name="T34" fmla="*/ 1 w 59"/>
                    <a:gd name="T35" fmla="*/ 31 h 52"/>
                    <a:gd name="T36" fmla="*/ 3 w 59"/>
                    <a:gd name="T37" fmla="*/ 36 h 52"/>
                    <a:gd name="T38" fmla="*/ 6 w 59"/>
                    <a:gd name="T39" fmla="*/ 40 h 52"/>
                    <a:gd name="T40" fmla="*/ 10 w 59"/>
                    <a:gd name="T41" fmla="*/ 44 h 52"/>
                    <a:gd name="T42" fmla="*/ 13 w 59"/>
                    <a:gd name="T43" fmla="*/ 47 h 52"/>
                    <a:gd name="T44" fmla="*/ 18 w 59"/>
                    <a:gd name="T45" fmla="*/ 50 h 52"/>
                    <a:gd name="T46" fmla="*/ 24 w 59"/>
                    <a:gd name="T47" fmla="*/ 51 h 52"/>
                    <a:gd name="T48" fmla="*/ 30 w 59"/>
                    <a:gd name="T49" fmla="*/ 52 h 52"/>
                    <a:gd name="T50" fmla="*/ 36 w 59"/>
                    <a:gd name="T51" fmla="*/ 51 h 52"/>
                    <a:gd name="T52" fmla="*/ 42 w 59"/>
                    <a:gd name="T53" fmla="*/ 50 h 52"/>
                    <a:gd name="T54" fmla="*/ 46 w 59"/>
                    <a:gd name="T55" fmla="*/ 47 h 52"/>
                    <a:gd name="T56" fmla="*/ 51 w 59"/>
                    <a:gd name="T57" fmla="*/ 44 h 52"/>
                    <a:gd name="T58" fmla="*/ 55 w 59"/>
                    <a:gd name="T59" fmla="*/ 40 h 52"/>
                    <a:gd name="T60" fmla="*/ 57 w 59"/>
                    <a:gd name="T61" fmla="*/ 36 h 52"/>
                    <a:gd name="T62" fmla="*/ 58 w 59"/>
                    <a:gd name="T63" fmla="*/ 31 h 52"/>
                    <a:gd name="T64" fmla="*/ 59 w 59"/>
                    <a:gd name="T65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9" h="52">
                      <a:moveTo>
                        <a:pt x="59" y="26"/>
                      </a:moveTo>
                      <a:lnTo>
                        <a:pt x="58" y="21"/>
                      </a:lnTo>
                      <a:lnTo>
                        <a:pt x="57" y="17"/>
                      </a:lnTo>
                      <a:lnTo>
                        <a:pt x="55" y="12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3" y="17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6" y="40"/>
                      </a:lnTo>
                      <a:lnTo>
                        <a:pt x="10" y="44"/>
                      </a:lnTo>
                      <a:lnTo>
                        <a:pt x="13" y="47"/>
                      </a:lnTo>
                      <a:lnTo>
                        <a:pt x="18" y="50"/>
                      </a:lnTo>
                      <a:lnTo>
                        <a:pt x="24" y="51"/>
                      </a:lnTo>
                      <a:lnTo>
                        <a:pt x="30" y="52"/>
                      </a:lnTo>
                      <a:lnTo>
                        <a:pt x="36" y="51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51" y="44"/>
                      </a:lnTo>
                      <a:lnTo>
                        <a:pt x="55" y="40"/>
                      </a:lnTo>
                      <a:lnTo>
                        <a:pt x="57" y="36"/>
                      </a:lnTo>
                      <a:lnTo>
                        <a:pt x="58" y="31"/>
                      </a:lnTo>
                      <a:lnTo>
                        <a:pt x="59" y="26"/>
                      </a:lnTo>
                      <a:close/>
                    </a:path>
                  </a:pathLst>
                </a:custGeom>
                <a:solidFill>
                  <a:srgbClr val="F7F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6" name="Freeform 8492">
                  <a:extLst>
                    <a:ext uri="{FF2B5EF4-FFF2-40B4-BE49-F238E27FC236}">
                      <a16:creationId xmlns:a16="http://schemas.microsoft.com/office/drawing/2014/main" xmlns="" id="{455ABC27-9D40-4D45-9DD9-4D1BDB624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1607"/>
                  <a:ext cx="5" cy="5"/>
                </a:xfrm>
                <a:custGeom>
                  <a:avLst/>
                  <a:gdLst>
                    <a:gd name="T0" fmla="*/ 29 w 29"/>
                    <a:gd name="T1" fmla="*/ 12 h 25"/>
                    <a:gd name="T2" fmla="*/ 28 w 29"/>
                    <a:gd name="T3" fmla="*/ 7 h 25"/>
                    <a:gd name="T4" fmla="*/ 24 w 29"/>
                    <a:gd name="T5" fmla="*/ 3 h 25"/>
                    <a:gd name="T6" fmla="*/ 20 w 29"/>
                    <a:gd name="T7" fmla="*/ 1 h 25"/>
                    <a:gd name="T8" fmla="*/ 14 w 29"/>
                    <a:gd name="T9" fmla="*/ 0 h 25"/>
                    <a:gd name="T10" fmla="*/ 8 w 29"/>
                    <a:gd name="T11" fmla="*/ 1 h 25"/>
                    <a:gd name="T12" fmla="*/ 3 w 29"/>
                    <a:gd name="T13" fmla="*/ 3 h 25"/>
                    <a:gd name="T14" fmla="*/ 1 w 29"/>
                    <a:gd name="T15" fmla="*/ 7 h 25"/>
                    <a:gd name="T16" fmla="*/ 0 w 29"/>
                    <a:gd name="T17" fmla="*/ 12 h 25"/>
                    <a:gd name="T18" fmla="*/ 1 w 29"/>
                    <a:gd name="T19" fmla="*/ 17 h 25"/>
                    <a:gd name="T20" fmla="*/ 3 w 29"/>
                    <a:gd name="T21" fmla="*/ 21 h 25"/>
                    <a:gd name="T22" fmla="*/ 8 w 29"/>
                    <a:gd name="T23" fmla="*/ 24 h 25"/>
                    <a:gd name="T24" fmla="*/ 14 w 29"/>
                    <a:gd name="T25" fmla="*/ 25 h 25"/>
                    <a:gd name="T26" fmla="*/ 20 w 29"/>
                    <a:gd name="T27" fmla="*/ 24 h 25"/>
                    <a:gd name="T28" fmla="*/ 24 w 29"/>
                    <a:gd name="T29" fmla="*/ 21 h 25"/>
                    <a:gd name="T30" fmla="*/ 28 w 29"/>
                    <a:gd name="T31" fmla="*/ 17 h 25"/>
                    <a:gd name="T32" fmla="*/ 29 w 29"/>
                    <a:gd name="T3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25">
                      <a:moveTo>
                        <a:pt x="29" y="12"/>
                      </a:moveTo>
                      <a:lnTo>
                        <a:pt x="28" y="7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8" y="24"/>
                      </a:lnTo>
                      <a:lnTo>
                        <a:pt x="14" y="25"/>
                      </a:lnTo>
                      <a:lnTo>
                        <a:pt x="20" y="24"/>
                      </a:lnTo>
                      <a:lnTo>
                        <a:pt x="24" y="21"/>
                      </a:lnTo>
                      <a:lnTo>
                        <a:pt x="28" y="17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77" name="Rectangle 8493">
                  <a:extLst>
                    <a:ext uri="{FF2B5EF4-FFF2-40B4-BE49-F238E27FC236}">
                      <a16:creationId xmlns:a16="http://schemas.microsoft.com/office/drawing/2014/main" xmlns="" id="{380CA9B2-13B6-43C4-8457-28D954814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" y="1008"/>
                  <a:ext cx="2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Sample</a:t>
                  </a:r>
                  <a:endParaRPr lang="en-US" altLang="hu-HU"/>
                </a:p>
              </p:txBody>
            </p:sp>
            <p:sp>
              <p:nvSpPr>
                <p:cNvPr id="332078" name="Rectangle 8494">
                  <a:extLst>
                    <a:ext uri="{FF2B5EF4-FFF2-40B4-BE49-F238E27FC236}">
                      <a16:creationId xmlns:a16="http://schemas.microsoft.com/office/drawing/2014/main" xmlns="" id="{F71B5D06-B567-4FD2-87C9-C2D07C02B1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8" y="1063"/>
                  <a:ext cx="2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Sample</a:t>
                  </a:r>
                  <a:endParaRPr lang="en-US" altLang="hu-HU"/>
                </a:p>
              </p:txBody>
            </p:sp>
            <p:sp>
              <p:nvSpPr>
                <p:cNvPr id="332079" name="Rectangle 8495">
                  <a:extLst>
                    <a:ext uri="{FF2B5EF4-FFF2-40B4-BE49-F238E27FC236}">
                      <a16:creationId xmlns:a16="http://schemas.microsoft.com/office/drawing/2014/main" xmlns="" id="{AFACF4CE-27F7-437E-B367-D5C646A2C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1" y="1938"/>
                  <a:ext cx="49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Secondary target</a:t>
                  </a:r>
                  <a:endParaRPr lang="en-US" altLang="hu-HU"/>
                </a:p>
              </p:txBody>
            </p:sp>
            <p:sp>
              <p:nvSpPr>
                <p:cNvPr id="332080" name="Rectangle 8496">
                  <a:extLst>
                    <a:ext uri="{FF2B5EF4-FFF2-40B4-BE49-F238E27FC236}">
                      <a16:creationId xmlns:a16="http://schemas.microsoft.com/office/drawing/2014/main" xmlns="" id="{30395F83-43CD-4E32-A943-0E9C1ED9D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1" y="1728"/>
                  <a:ext cx="29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X-ray tube</a:t>
                  </a:r>
                  <a:endParaRPr lang="en-US" altLang="hu-HU"/>
                </a:p>
              </p:txBody>
            </p:sp>
            <p:sp>
              <p:nvSpPr>
                <p:cNvPr id="332081" name="Rectangle 8497">
                  <a:extLst>
                    <a:ext uri="{FF2B5EF4-FFF2-40B4-BE49-F238E27FC236}">
                      <a16:creationId xmlns:a16="http://schemas.microsoft.com/office/drawing/2014/main" xmlns="" id="{076DB333-B97E-4DB5-9AC0-701DEC520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4" y="1081"/>
                  <a:ext cx="29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X-ray tube</a:t>
                  </a:r>
                  <a:endParaRPr lang="en-US" altLang="hu-HU"/>
                </a:p>
              </p:txBody>
            </p:sp>
            <p:sp>
              <p:nvSpPr>
                <p:cNvPr id="332082" name="Freeform 8498">
                  <a:extLst>
                    <a:ext uri="{FF2B5EF4-FFF2-40B4-BE49-F238E27FC236}">
                      <a16:creationId xmlns:a16="http://schemas.microsoft.com/office/drawing/2014/main" xmlns="" id="{CC9F0659-E042-4435-867E-44FF10913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017"/>
                  <a:ext cx="73" cy="118"/>
                </a:xfrm>
                <a:custGeom>
                  <a:avLst/>
                  <a:gdLst>
                    <a:gd name="T0" fmla="*/ 116 w 438"/>
                    <a:gd name="T1" fmla="*/ 0 h 589"/>
                    <a:gd name="T2" fmla="*/ 438 w 438"/>
                    <a:gd name="T3" fmla="*/ 536 h 589"/>
                    <a:gd name="T4" fmla="*/ 322 w 438"/>
                    <a:gd name="T5" fmla="*/ 589 h 589"/>
                    <a:gd name="T6" fmla="*/ 0 w 438"/>
                    <a:gd name="T7" fmla="*/ 52 h 589"/>
                    <a:gd name="T8" fmla="*/ 116 w 438"/>
                    <a:gd name="T9" fmla="*/ 0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8" h="589">
                      <a:moveTo>
                        <a:pt x="116" y="0"/>
                      </a:moveTo>
                      <a:lnTo>
                        <a:pt x="438" y="536"/>
                      </a:lnTo>
                      <a:lnTo>
                        <a:pt x="322" y="589"/>
                      </a:lnTo>
                      <a:lnTo>
                        <a:pt x="0" y="5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A5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3" name="Freeform 8499">
                  <a:extLst>
                    <a:ext uri="{FF2B5EF4-FFF2-40B4-BE49-F238E27FC236}">
                      <a16:creationId xmlns:a16="http://schemas.microsoft.com/office/drawing/2014/main" xmlns="" id="{461B8E03-075B-4612-900F-B989576DB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4" y="2011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9 h 595"/>
                    <a:gd name="T4" fmla="*/ 128 w 450"/>
                    <a:gd name="T5" fmla="*/ 0 h 595"/>
                    <a:gd name="T6" fmla="*/ 450 w 450"/>
                    <a:gd name="T7" fmla="*/ 537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0" y="537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16A7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4" name="Freeform 8500">
                  <a:extLst>
                    <a:ext uri="{FF2B5EF4-FFF2-40B4-BE49-F238E27FC236}">
                      <a16:creationId xmlns:a16="http://schemas.microsoft.com/office/drawing/2014/main" xmlns="" id="{7679B4A0-D9D4-4300-B163-E33BF119F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4" y="2006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9 h 595"/>
                    <a:gd name="T4" fmla="*/ 128 w 450"/>
                    <a:gd name="T5" fmla="*/ 0 h 595"/>
                    <a:gd name="T6" fmla="*/ 450 w 450"/>
                    <a:gd name="T7" fmla="*/ 538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0" y="538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5" name="Freeform 8501">
                  <a:extLst>
                    <a:ext uri="{FF2B5EF4-FFF2-40B4-BE49-F238E27FC236}">
                      <a16:creationId xmlns:a16="http://schemas.microsoft.com/office/drawing/2014/main" xmlns="" id="{82D40F98-4D15-4427-9538-9F0F72C7A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2000"/>
                  <a:ext cx="75" cy="119"/>
                </a:xfrm>
                <a:custGeom>
                  <a:avLst/>
                  <a:gdLst>
                    <a:gd name="T0" fmla="*/ 322 w 450"/>
                    <a:gd name="T1" fmla="*/ 594 h 594"/>
                    <a:gd name="T2" fmla="*/ 0 w 450"/>
                    <a:gd name="T3" fmla="*/ 57 h 594"/>
                    <a:gd name="T4" fmla="*/ 128 w 450"/>
                    <a:gd name="T5" fmla="*/ 0 h 594"/>
                    <a:gd name="T6" fmla="*/ 450 w 450"/>
                    <a:gd name="T7" fmla="*/ 537 h 594"/>
                    <a:gd name="T8" fmla="*/ 322 w 450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4">
                      <a:moveTo>
                        <a:pt x="322" y="594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7"/>
                      </a:lnTo>
                      <a:lnTo>
                        <a:pt x="322" y="594"/>
                      </a:lnTo>
                      <a:close/>
                    </a:path>
                  </a:pathLst>
                </a:custGeom>
                <a:solidFill>
                  <a:srgbClr val="59B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6" name="Freeform 8502">
                  <a:extLst>
                    <a:ext uri="{FF2B5EF4-FFF2-40B4-BE49-F238E27FC236}">
                      <a16:creationId xmlns:a16="http://schemas.microsoft.com/office/drawing/2014/main" xmlns="" id="{A1BD2EFD-E509-4378-A499-79F33C8BB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1994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7 h 595"/>
                    <a:gd name="T4" fmla="*/ 127 w 450"/>
                    <a:gd name="T5" fmla="*/ 0 h 595"/>
                    <a:gd name="T6" fmla="*/ 450 w 450"/>
                    <a:gd name="T7" fmla="*/ 537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7"/>
                      </a:lnTo>
                      <a:lnTo>
                        <a:pt x="127" y="0"/>
                      </a:lnTo>
                      <a:lnTo>
                        <a:pt x="450" y="537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63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7" name="Freeform 8503">
                  <a:extLst>
                    <a:ext uri="{FF2B5EF4-FFF2-40B4-BE49-F238E27FC236}">
                      <a16:creationId xmlns:a16="http://schemas.microsoft.com/office/drawing/2014/main" xmlns="" id="{A447C7F5-AB8D-4A5B-A769-482861CC7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6" y="1988"/>
                  <a:ext cx="75" cy="119"/>
                </a:xfrm>
                <a:custGeom>
                  <a:avLst/>
                  <a:gdLst>
                    <a:gd name="T0" fmla="*/ 322 w 450"/>
                    <a:gd name="T1" fmla="*/ 596 h 596"/>
                    <a:gd name="T2" fmla="*/ 0 w 450"/>
                    <a:gd name="T3" fmla="*/ 59 h 596"/>
                    <a:gd name="T4" fmla="*/ 127 w 450"/>
                    <a:gd name="T5" fmla="*/ 0 h 596"/>
                    <a:gd name="T6" fmla="*/ 450 w 450"/>
                    <a:gd name="T7" fmla="*/ 539 h 596"/>
                    <a:gd name="T8" fmla="*/ 322 w 450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6">
                      <a:moveTo>
                        <a:pt x="322" y="596"/>
                      </a:moveTo>
                      <a:lnTo>
                        <a:pt x="0" y="59"/>
                      </a:lnTo>
                      <a:lnTo>
                        <a:pt x="127" y="0"/>
                      </a:lnTo>
                      <a:lnTo>
                        <a:pt x="450" y="539"/>
                      </a:lnTo>
                      <a:lnTo>
                        <a:pt x="322" y="596"/>
                      </a:lnTo>
                      <a:close/>
                    </a:path>
                  </a:pathLst>
                </a:custGeom>
                <a:solidFill>
                  <a:srgbClr val="6EBB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8" name="Freeform 8504">
                  <a:extLst>
                    <a:ext uri="{FF2B5EF4-FFF2-40B4-BE49-F238E27FC236}">
                      <a16:creationId xmlns:a16="http://schemas.microsoft.com/office/drawing/2014/main" xmlns="" id="{801E429A-6B86-4F34-B5F0-3EEC5E157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982"/>
                  <a:ext cx="75" cy="120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9 h 596"/>
                    <a:gd name="T4" fmla="*/ 128 w 451"/>
                    <a:gd name="T5" fmla="*/ 0 h 596"/>
                    <a:gd name="T6" fmla="*/ 451 w 451"/>
                    <a:gd name="T7" fmla="*/ 539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1" y="539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7ABF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89" name="Freeform 8505">
                  <a:extLst>
                    <a:ext uri="{FF2B5EF4-FFF2-40B4-BE49-F238E27FC236}">
                      <a16:creationId xmlns:a16="http://schemas.microsoft.com/office/drawing/2014/main" xmlns="" id="{C931E1AD-BCA6-4501-9E04-DF78692B0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1977"/>
                  <a:ext cx="76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7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86C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0" name="Freeform 8506">
                  <a:extLst>
                    <a:ext uri="{FF2B5EF4-FFF2-40B4-BE49-F238E27FC236}">
                      <a16:creationId xmlns:a16="http://schemas.microsoft.com/office/drawing/2014/main" xmlns="" id="{9E268460-BEF6-4F4D-BA7D-DBD2226A7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1971"/>
                  <a:ext cx="75" cy="119"/>
                </a:xfrm>
                <a:custGeom>
                  <a:avLst/>
                  <a:gdLst>
                    <a:gd name="T0" fmla="*/ 323 w 451"/>
                    <a:gd name="T1" fmla="*/ 597 h 597"/>
                    <a:gd name="T2" fmla="*/ 0 w 451"/>
                    <a:gd name="T3" fmla="*/ 58 h 597"/>
                    <a:gd name="T4" fmla="*/ 128 w 451"/>
                    <a:gd name="T5" fmla="*/ 0 h 597"/>
                    <a:gd name="T6" fmla="*/ 451 w 451"/>
                    <a:gd name="T7" fmla="*/ 539 h 597"/>
                    <a:gd name="T8" fmla="*/ 323 w 451"/>
                    <a:gd name="T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7">
                      <a:moveTo>
                        <a:pt x="323" y="597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9"/>
                      </a:lnTo>
                      <a:lnTo>
                        <a:pt x="323" y="597"/>
                      </a:lnTo>
                      <a:close/>
                    </a:path>
                  </a:pathLst>
                </a:custGeom>
                <a:solidFill>
                  <a:srgbClr val="94CA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1" name="Freeform 8507">
                  <a:extLst>
                    <a:ext uri="{FF2B5EF4-FFF2-40B4-BE49-F238E27FC236}">
                      <a16:creationId xmlns:a16="http://schemas.microsoft.com/office/drawing/2014/main" xmlns="" id="{5D3349C9-1E7B-4BAE-97B3-061CBAEEC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1900"/>
                  <a:ext cx="97" cy="184"/>
                </a:xfrm>
                <a:custGeom>
                  <a:avLst/>
                  <a:gdLst>
                    <a:gd name="T0" fmla="*/ 450 w 578"/>
                    <a:gd name="T1" fmla="*/ 922 h 922"/>
                    <a:gd name="T2" fmla="*/ 127 w 578"/>
                    <a:gd name="T3" fmla="*/ 384 h 922"/>
                    <a:gd name="T4" fmla="*/ 197 w 578"/>
                    <a:gd name="T5" fmla="*/ 352 h 922"/>
                    <a:gd name="T6" fmla="*/ 0 w 578"/>
                    <a:gd name="T7" fmla="*/ 28 h 922"/>
                    <a:gd name="T8" fmla="*/ 59 w 578"/>
                    <a:gd name="T9" fmla="*/ 0 h 922"/>
                    <a:gd name="T10" fmla="*/ 578 w 578"/>
                    <a:gd name="T11" fmla="*/ 865 h 922"/>
                    <a:gd name="T12" fmla="*/ 450 w 578"/>
                    <a:gd name="T13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8" h="922">
                      <a:moveTo>
                        <a:pt x="450" y="922"/>
                      </a:moveTo>
                      <a:lnTo>
                        <a:pt x="127" y="384"/>
                      </a:lnTo>
                      <a:lnTo>
                        <a:pt x="197" y="352"/>
                      </a:lnTo>
                      <a:lnTo>
                        <a:pt x="0" y="28"/>
                      </a:lnTo>
                      <a:lnTo>
                        <a:pt x="59" y="0"/>
                      </a:lnTo>
                      <a:lnTo>
                        <a:pt x="578" y="865"/>
                      </a:lnTo>
                      <a:lnTo>
                        <a:pt x="450" y="922"/>
                      </a:lnTo>
                      <a:close/>
                    </a:path>
                  </a:pathLst>
                </a:custGeom>
                <a:solidFill>
                  <a:srgbClr val="A0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2" name="Freeform 8508">
                  <a:extLst>
                    <a:ext uri="{FF2B5EF4-FFF2-40B4-BE49-F238E27FC236}">
                      <a16:creationId xmlns:a16="http://schemas.microsoft.com/office/drawing/2014/main" xmlns="" id="{5133784C-1E5E-4809-B12E-90A5397FE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1894"/>
                  <a:ext cx="108" cy="185"/>
                </a:xfrm>
                <a:custGeom>
                  <a:avLst/>
                  <a:gdLst>
                    <a:gd name="T0" fmla="*/ 514 w 642"/>
                    <a:gd name="T1" fmla="*/ 922 h 922"/>
                    <a:gd name="T2" fmla="*/ 191 w 642"/>
                    <a:gd name="T3" fmla="*/ 383 h 922"/>
                    <a:gd name="T4" fmla="*/ 197 w 642"/>
                    <a:gd name="T5" fmla="*/ 381 h 922"/>
                    <a:gd name="T6" fmla="*/ 0 w 642"/>
                    <a:gd name="T7" fmla="*/ 57 h 922"/>
                    <a:gd name="T8" fmla="*/ 123 w 642"/>
                    <a:gd name="T9" fmla="*/ 0 h 922"/>
                    <a:gd name="T10" fmla="*/ 642 w 642"/>
                    <a:gd name="T11" fmla="*/ 865 h 922"/>
                    <a:gd name="T12" fmla="*/ 514 w 642"/>
                    <a:gd name="T13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2" h="922">
                      <a:moveTo>
                        <a:pt x="514" y="922"/>
                      </a:moveTo>
                      <a:lnTo>
                        <a:pt x="191" y="383"/>
                      </a:lnTo>
                      <a:lnTo>
                        <a:pt x="197" y="381"/>
                      </a:lnTo>
                      <a:lnTo>
                        <a:pt x="0" y="57"/>
                      </a:lnTo>
                      <a:lnTo>
                        <a:pt x="123" y="0"/>
                      </a:lnTo>
                      <a:lnTo>
                        <a:pt x="642" y="865"/>
                      </a:lnTo>
                      <a:lnTo>
                        <a:pt x="514" y="922"/>
                      </a:lnTo>
                      <a:close/>
                    </a:path>
                  </a:pathLst>
                </a:custGeom>
                <a:solidFill>
                  <a:srgbClr val="A9D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3" name="Freeform 8509">
                  <a:extLst>
                    <a:ext uri="{FF2B5EF4-FFF2-40B4-BE49-F238E27FC236}">
                      <a16:creationId xmlns:a16="http://schemas.microsoft.com/office/drawing/2014/main" xmlns="" id="{B95A571D-C97E-45BD-97C0-DC3FA9D74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" y="1889"/>
                  <a:ext cx="108" cy="184"/>
                </a:xfrm>
                <a:custGeom>
                  <a:avLst/>
                  <a:gdLst>
                    <a:gd name="T0" fmla="*/ 519 w 647"/>
                    <a:gd name="T1" fmla="*/ 922 h 922"/>
                    <a:gd name="T2" fmla="*/ 0 w 647"/>
                    <a:gd name="T3" fmla="*/ 57 h 922"/>
                    <a:gd name="T4" fmla="*/ 128 w 647"/>
                    <a:gd name="T5" fmla="*/ 0 h 922"/>
                    <a:gd name="T6" fmla="*/ 647 w 647"/>
                    <a:gd name="T7" fmla="*/ 863 h 922"/>
                    <a:gd name="T8" fmla="*/ 519 w 647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2">
                      <a:moveTo>
                        <a:pt x="519" y="922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2"/>
                      </a:lnTo>
                      <a:close/>
                    </a:path>
                  </a:pathLst>
                </a:custGeom>
                <a:solidFill>
                  <a:srgbClr val="B3D8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4" name="Freeform 8510">
                  <a:extLst>
                    <a:ext uri="{FF2B5EF4-FFF2-40B4-BE49-F238E27FC236}">
                      <a16:creationId xmlns:a16="http://schemas.microsoft.com/office/drawing/2014/main" xmlns="" id="{69D93F02-8A81-461E-8C05-7332EECD6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8" y="1883"/>
                  <a:ext cx="108" cy="184"/>
                </a:xfrm>
                <a:custGeom>
                  <a:avLst/>
                  <a:gdLst>
                    <a:gd name="T0" fmla="*/ 519 w 647"/>
                    <a:gd name="T1" fmla="*/ 922 h 922"/>
                    <a:gd name="T2" fmla="*/ 0 w 647"/>
                    <a:gd name="T3" fmla="*/ 57 h 922"/>
                    <a:gd name="T4" fmla="*/ 128 w 647"/>
                    <a:gd name="T5" fmla="*/ 0 h 922"/>
                    <a:gd name="T6" fmla="*/ 647 w 647"/>
                    <a:gd name="T7" fmla="*/ 864 h 922"/>
                    <a:gd name="T8" fmla="*/ 519 w 647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2">
                      <a:moveTo>
                        <a:pt x="519" y="922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2"/>
                      </a:lnTo>
                      <a:close/>
                    </a:path>
                  </a:pathLst>
                </a:custGeom>
                <a:solidFill>
                  <a:srgbClr val="BDD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5" name="Freeform 8511">
                  <a:extLst>
                    <a:ext uri="{FF2B5EF4-FFF2-40B4-BE49-F238E27FC236}">
                      <a16:creationId xmlns:a16="http://schemas.microsoft.com/office/drawing/2014/main" xmlns="" id="{0DDF63DA-DD6D-4518-ABAB-57081CB0F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" y="1877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C7E1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6" name="Freeform 8512">
                  <a:extLst>
                    <a:ext uri="{FF2B5EF4-FFF2-40B4-BE49-F238E27FC236}">
                      <a16:creationId xmlns:a16="http://schemas.microsoft.com/office/drawing/2014/main" xmlns="" id="{DAC25540-2550-47B4-ABE1-AD928EC50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1871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D2E6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7" name="Freeform 8513">
                  <a:extLst>
                    <a:ext uri="{FF2B5EF4-FFF2-40B4-BE49-F238E27FC236}">
                      <a16:creationId xmlns:a16="http://schemas.microsoft.com/office/drawing/2014/main" xmlns="" id="{0127E2CF-4C79-4628-8C41-9E99591D6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1866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DCEB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8" name="Freeform 8514">
                  <a:extLst>
                    <a:ext uri="{FF2B5EF4-FFF2-40B4-BE49-F238E27FC236}">
                      <a16:creationId xmlns:a16="http://schemas.microsoft.com/office/drawing/2014/main" xmlns="" id="{6A4065B2-57AB-458D-B41F-E43666CE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1" y="1860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E5E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099" name="Freeform 8515">
                  <a:extLst>
                    <a:ext uri="{FF2B5EF4-FFF2-40B4-BE49-F238E27FC236}">
                      <a16:creationId xmlns:a16="http://schemas.microsoft.com/office/drawing/2014/main" xmlns="" id="{79FF601F-EC30-4718-A6A4-FE0F0CD85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1" y="1854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F0F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0" name="Freeform 8516">
                  <a:extLst>
                    <a:ext uri="{FF2B5EF4-FFF2-40B4-BE49-F238E27FC236}">
                      <a16:creationId xmlns:a16="http://schemas.microsoft.com/office/drawing/2014/main" xmlns="" id="{DA438DE2-987C-4A72-BB24-44687F9DB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" y="1848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1" name="Freeform 8517">
                  <a:extLst>
                    <a:ext uri="{FF2B5EF4-FFF2-40B4-BE49-F238E27FC236}">
                      <a16:creationId xmlns:a16="http://schemas.microsoft.com/office/drawing/2014/main" xmlns="" id="{26A97C09-359A-4333-9641-410953ED8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" y="1843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ED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2" name="Freeform 8518">
                  <a:extLst>
                    <a:ext uri="{FF2B5EF4-FFF2-40B4-BE49-F238E27FC236}">
                      <a16:creationId xmlns:a16="http://schemas.microsoft.com/office/drawing/2014/main" xmlns="" id="{C62D0F97-8767-4D8D-9861-191EA6108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3" y="1837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E1E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3" name="Freeform 8519">
                  <a:extLst>
                    <a:ext uri="{FF2B5EF4-FFF2-40B4-BE49-F238E27FC236}">
                      <a16:creationId xmlns:a16="http://schemas.microsoft.com/office/drawing/2014/main" xmlns="" id="{6FBEAD72-014A-4BFC-A1CA-B174D94CA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4" y="1831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D4E8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4" name="Freeform 8520">
                  <a:extLst>
                    <a:ext uri="{FF2B5EF4-FFF2-40B4-BE49-F238E27FC236}">
                      <a16:creationId xmlns:a16="http://schemas.microsoft.com/office/drawing/2014/main" xmlns="" id="{ED66DF31-D033-4574-81E8-79E2B5FA4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5" y="1825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606 w 647"/>
                    <a:gd name="T9" fmla="*/ 882 h 921"/>
                    <a:gd name="T10" fmla="*/ 519 w 647"/>
                    <a:gd name="T1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606" y="882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C6E1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5" name="Freeform 8521">
                  <a:extLst>
                    <a:ext uri="{FF2B5EF4-FFF2-40B4-BE49-F238E27FC236}">
                      <a16:creationId xmlns:a16="http://schemas.microsoft.com/office/drawing/2014/main" xmlns="" id="{3AAE5A14-BA0B-4A89-B25E-B6EAA7A26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5" y="1820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42 w 647"/>
                    <a:gd name="T9" fmla="*/ 911 h 921"/>
                    <a:gd name="T10" fmla="*/ 519 w 647"/>
                    <a:gd name="T1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42" y="911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B9D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6" name="Freeform 8522">
                  <a:extLst>
                    <a:ext uri="{FF2B5EF4-FFF2-40B4-BE49-F238E27FC236}">
                      <a16:creationId xmlns:a16="http://schemas.microsoft.com/office/drawing/2014/main" xmlns="" id="{D3AFE112-D903-481B-9AD4-9F40BD3FF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814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ABD4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7" name="Freeform 8523">
                  <a:extLst>
                    <a:ext uri="{FF2B5EF4-FFF2-40B4-BE49-F238E27FC236}">
                      <a16:creationId xmlns:a16="http://schemas.microsoft.com/office/drawing/2014/main" xmlns="" id="{4A94719E-0686-4E70-8572-6665DF72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1808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9FCF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8" name="Freeform 8524">
                  <a:extLst>
                    <a:ext uri="{FF2B5EF4-FFF2-40B4-BE49-F238E27FC236}">
                      <a16:creationId xmlns:a16="http://schemas.microsoft.com/office/drawing/2014/main" xmlns="" id="{90F8B675-693C-42EA-9061-778391E3F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7" y="1802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8FC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09" name="Freeform 8525">
                  <a:extLst>
                    <a:ext uri="{FF2B5EF4-FFF2-40B4-BE49-F238E27FC236}">
                      <a16:creationId xmlns:a16="http://schemas.microsoft.com/office/drawing/2014/main" xmlns="" id="{5E5698A1-38B4-4246-ADB0-ED18A6B0A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8" y="1797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80C1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0" name="Freeform 8526">
                  <a:extLst>
                    <a:ext uri="{FF2B5EF4-FFF2-40B4-BE49-F238E27FC236}">
                      <a16:creationId xmlns:a16="http://schemas.microsoft.com/office/drawing/2014/main" xmlns="" id="{8FCA929F-B2FE-4FE2-886F-8DD18C796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1791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70BB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1" name="Freeform 8527">
                  <a:extLst>
                    <a:ext uri="{FF2B5EF4-FFF2-40B4-BE49-F238E27FC236}">
                      <a16:creationId xmlns:a16="http://schemas.microsoft.com/office/drawing/2014/main" xmlns="" id="{3CA5265C-B531-45A8-9C95-C3988CF72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9" y="1785"/>
                  <a:ext cx="108" cy="184"/>
                </a:xfrm>
                <a:custGeom>
                  <a:avLst/>
                  <a:gdLst>
                    <a:gd name="T0" fmla="*/ 519 w 647"/>
                    <a:gd name="T1" fmla="*/ 922 h 922"/>
                    <a:gd name="T2" fmla="*/ 0 w 647"/>
                    <a:gd name="T3" fmla="*/ 58 h 922"/>
                    <a:gd name="T4" fmla="*/ 128 w 647"/>
                    <a:gd name="T5" fmla="*/ 0 h 922"/>
                    <a:gd name="T6" fmla="*/ 647 w 647"/>
                    <a:gd name="T7" fmla="*/ 864 h 922"/>
                    <a:gd name="T8" fmla="*/ 519 w 647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2">
                      <a:moveTo>
                        <a:pt x="519" y="922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2"/>
                      </a:lnTo>
                      <a:close/>
                    </a:path>
                  </a:pathLst>
                </a:custGeom>
                <a:solidFill>
                  <a:srgbClr val="62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2" name="Freeform 8528">
                  <a:extLst>
                    <a:ext uri="{FF2B5EF4-FFF2-40B4-BE49-F238E27FC236}">
                      <a16:creationId xmlns:a16="http://schemas.microsoft.com/office/drawing/2014/main" xmlns="" id="{90B1D0ED-50EC-4C97-B15D-E576973C4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781"/>
                  <a:ext cx="108" cy="183"/>
                </a:xfrm>
                <a:custGeom>
                  <a:avLst/>
                  <a:gdLst>
                    <a:gd name="T0" fmla="*/ 519 w 647"/>
                    <a:gd name="T1" fmla="*/ 911 h 911"/>
                    <a:gd name="T2" fmla="*/ 0 w 647"/>
                    <a:gd name="T3" fmla="*/ 48 h 911"/>
                    <a:gd name="T4" fmla="*/ 103 w 647"/>
                    <a:gd name="T5" fmla="*/ 0 h 911"/>
                    <a:gd name="T6" fmla="*/ 300 w 647"/>
                    <a:gd name="T7" fmla="*/ 326 h 911"/>
                    <a:gd name="T8" fmla="*/ 324 w 647"/>
                    <a:gd name="T9" fmla="*/ 314 h 911"/>
                    <a:gd name="T10" fmla="*/ 647 w 647"/>
                    <a:gd name="T11" fmla="*/ 854 h 911"/>
                    <a:gd name="T12" fmla="*/ 519 w 647"/>
                    <a:gd name="T13" fmla="*/ 911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7" h="911">
                      <a:moveTo>
                        <a:pt x="519" y="911"/>
                      </a:moveTo>
                      <a:lnTo>
                        <a:pt x="0" y="48"/>
                      </a:lnTo>
                      <a:lnTo>
                        <a:pt x="103" y="0"/>
                      </a:lnTo>
                      <a:lnTo>
                        <a:pt x="300" y="326"/>
                      </a:lnTo>
                      <a:lnTo>
                        <a:pt x="324" y="314"/>
                      </a:lnTo>
                      <a:lnTo>
                        <a:pt x="647" y="854"/>
                      </a:lnTo>
                      <a:lnTo>
                        <a:pt x="519" y="911"/>
                      </a:lnTo>
                      <a:close/>
                    </a:path>
                  </a:pathLst>
                </a:custGeom>
                <a:solidFill>
                  <a:srgbClr val="54B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3" name="Freeform 8529">
                  <a:extLst>
                    <a:ext uri="{FF2B5EF4-FFF2-40B4-BE49-F238E27FC236}">
                      <a16:creationId xmlns:a16="http://schemas.microsoft.com/office/drawing/2014/main" xmlns="" id="{10AFFB58-5DC0-42B7-BF38-A4FD684A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1781"/>
                  <a:ext cx="108" cy="177"/>
                </a:xfrm>
                <a:custGeom>
                  <a:avLst/>
                  <a:gdLst>
                    <a:gd name="T0" fmla="*/ 519 w 647"/>
                    <a:gd name="T1" fmla="*/ 882 h 882"/>
                    <a:gd name="T2" fmla="*/ 0 w 647"/>
                    <a:gd name="T3" fmla="*/ 18 h 882"/>
                    <a:gd name="T4" fmla="*/ 39 w 647"/>
                    <a:gd name="T5" fmla="*/ 0 h 882"/>
                    <a:gd name="T6" fmla="*/ 236 w 647"/>
                    <a:gd name="T7" fmla="*/ 326 h 882"/>
                    <a:gd name="T8" fmla="*/ 324 w 647"/>
                    <a:gd name="T9" fmla="*/ 287 h 882"/>
                    <a:gd name="T10" fmla="*/ 647 w 647"/>
                    <a:gd name="T11" fmla="*/ 825 h 882"/>
                    <a:gd name="T12" fmla="*/ 519 w 647"/>
                    <a:gd name="T13" fmla="*/ 882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7" h="882">
                      <a:moveTo>
                        <a:pt x="519" y="882"/>
                      </a:moveTo>
                      <a:lnTo>
                        <a:pt x="0" y="18"/>
                      </a:lnTo>
                      <a:lnTo>
                        <a:pt x="39" y="0"/>
                      </a:lnTo>
                      <a:lnTo>
                        <a:pt x="236" y="326"/>
                      </a:lnTo>
                      <a:lnTo>
                        <a:pt x="324" y="287"/>
                      </a:lnTo>
                      <a:lnTo>
                        <a:pt x="647" y="825"/>
                      </a:lnTo>
                      <a:lnTo>
                        <a:pt x="519" y="882"/>
                      </a:lnTo>
                      <a:close/>
                    </a:path>
                  </a:pathLst>
                </a:custGeom>
                <a:solidFill>
                  <a:srgbClr val="4EB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4" name="Freeform 8530">
                  <a:extLst>
                    <a:ext uri="{FF2B5EF4-FFF2-40B4-BE49-F238E27FC236}">
                      <a16:creationId xmlns:a16="http://schemas.microsoft.com/office/drawing/2014/main" xmlns="" id="{8C81C8C0-D7C5-4964-8177-5521DFE48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1833"/>
                  <a:ext cx="75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6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6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8B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5" name="Freeform 8531">
                  <a:extLst>
                    <a:ext uri="{FF2B5EF4-FFF2-40B4-BE49-F238E27FC236}">
                      <a16:creationId xmlns:a16="http://schemas.microsoft.com/office/drawing/2014/main" xmlns="" id="{174B3441-8EBD-4CEB-8347-4B3668955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1827"/>
                  <a:ext cx="75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8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4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6" name="Freeform 8532">
                  <a:extLst>
                    <a:ext uri="{FF2B5EF4-FFF2-40B4-BE49-F238E27FC236}">
                      <a16:creationId xmlns:a16="http://schemas.microsoft.com/office/drawing/2014/main" xmlns="" id="{37A6B3EA-EEF1-4CF5-ABC8-34B6C1EA5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1821"/>
                  <a:ext cx="76" cy="120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8 h 596"/>
                    <a:gd name="T4" fmla="*/ 127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8"/>
                      </a:lnTo>
                      <a:lnTo>
                        <a:pt x="127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7" name="Freeform 8533">
                  <a:extLst>
                    <a:ext uri="{FF2B5EF4-FFF2-40B4-BE49-F238E27FC236}">
                      <a16:creationId xmlns:a16="http://schemas.microsoft.com/office/drawing/2014/main" xmlns="" id="{EC30A82F-857A-4821-9DE6-38BBA4802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" y="1816"/>
                  <a:ext cx="75" cy="119"/>
                </a:xfrm>
                <a:custGeom>
                  <a:avLst/>
                  <a:gdLst>
                    <a:gd name="T0" fmla="*/ 323 w 451"/>
                    <a:gd name="T1" fmla="*/ 595 h 595"/>
                    <a:gd name="T2" fmla="*/ 0 w 451"/>
                    <a:gd name="T3" fmla="*/ 57 h 595"/>
                    <a:gd name="T4" fmla="*/ 127 w 451"/>
                    <a:gd name="T5" fmla="*/ 0 h 595"/>
                    <a:gd name="T6" fmla="*/ 451 w 451"/>
                    <a:gd name="T7" fmla="*/ 537 h 595"/>
                    <a:gd name="T8" fmla="*/ 323 w 451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5">
                      <a:moveTo>
                        <a:pt x="323" y="595"/>
                      </a:moveTo>
                      <a:lnTo>
                        <a:pt x="0" y="57"/>
                      </a:lnTo>
                      <a:lnTo>
                        <a:pt x="127" y="0"/>
                      </a:lnTo>
                      <a:lnTo>
                        <a:pt x="451" y="537"/>
                      </a:lnTo>
                      <a:lnTo>
                        <a:pt x="323" y="595"/>
                      </a:lnTo>
                      <a:close/>
                    </a:path>
                  </a:pathLst>
                </a:custGeom>
                <a:solidFill>
                  <a:srgbClr val="3DA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8" name="Freeform 8534">
                  <a:extLst>
                    <a:ext uri="{FF2B5EF4-FFF2-40B4-BE49-F238E27FC236}">
                      <a16:creationId xmlns:a16="http://schemas.microsoft.com/office/drawing/2014/main" xmlns="" id="{49CB1812-DB98-48BB-AC3E-6E220A679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" y="1810"/>
                  <a:ext cx="75" cy="119"/>
                </a:xfrm>
                <a:custGeom>
                  <a:avLst/>
                  <a:gdLst>
                    <a:gd name="T0" fmla="*/ 324 w 452"/>
                    <a:gd name="T1" fmla="*/ 594 h 594"/>
                    <a:gd name="T2" fmla="*/ 0 w 452"/>
                    <a:gd name="T3" fmla="*/ 56 h 594"/>
                    <a:gd name="T4" fmla="*/ 130 w 452"/>
                    <a:gd name="T5" fmla="*/ 0 h 594"/>
                    <a:gd name="T6" fmla="*/ 452 w 452"/>
                    <a:gd name="T7" fmla="*/ 536 h 594"/>
                    <a:gd name="T8" fmla="*/ 324 w 452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2" h="594">
                      <a:moveTo>
                        <a:pt x="324" y="594"/>
                      </a:moveTo>
                      <a:lnTo>
                        <a:pt x="0" y="56"/>
                      </a:lnTo>
                      <a:lnTo>
                        <a:pt x="130" y="0"/>
                      </a:lnTo>
                      <a:lnTo>
                        <a:pt x="452" y="536"/>
                      </a:lnTo>
                      <a:lnTo>
                        <a:pt x="324" y="594"/>
                      </a:lnTo>
                      <a:close/>
                    </a:path>
                  </a:pathLst>
                </a:custGeom>
                <a:solidFill>
                  <a:srgbClr val="3BA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19" name="Freeform 8535">
                  <a:extLst>
                    <a:ext uri="{FF2B5EF4-FFF2-40B4-BE49-F238E27FC236}">
                      <a16:creationId xmlns:a16="http://schemas.microsoft.com/office/drawing/2014/main" xmlns="" id="{D35BACD0-9BB7-47FF-81C0-C55D9A33F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7" y="1804"/>
                  <a:ext cx="75" cy="119"/>
                </a:xfrm>
                <a:custGeom>
                  <a:avLst/>
                  <a:gdLst>
                    <a:gd name="T0" fmla="*/ 324 w 452"/>
                    <a:gd name="T1" fmla="*/ 594 h 594"/>
                    <a:gd name="T2" fmla="*/ 0 w 452"/>
                    <a:gd name="T3" fmla="*/ 57 h 594"/>
                    <a:gd name="T4" fmla="*/ 130 w 452"/>
                    <a:gd name="T5" fmla="*/ 0 h 594"/>
                    <a:gd name="T6" fmla="*/ 452 w 452"/>
                    <a:gd name="T7" fmla="*/ 537 h 594"/>
                    <a:gd name="T8" fmla="*/ 324 w 452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2" h="594">
                      <a:moveTo>
                        <a:pt x="324" y="594"/>
                      </a:moveTo>
                      <a:lnTo>
                        <a:pt x="0" y="57"/>
                      </a:lnTo>
                      <a:lnTo>
                        <a:pt x="130" y="0"/>
                      </a:lnTo>
                      <a:lnTo>
                        <a:pt x="452" y="537"/>
                      </a:lnTo>
                      <a:lnTo>
                        <a:pt x="324" y="594"/>
                      </a:lnTo>
                      <a:close/>
                    </a:path>
                  </a:pathLst>
                </a:custGeom>
                <a:solidFill>
                  <a:srgbClr val="37AC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0" name="Freeform 8536">
                  <a:extLst>
                    <a:ext uri="{FF2B5EF4-FFF2-40B4-BE49-F238E27FC236}">
                      <a16:creationId xmlns:a16="http://schemas.microsoft.com/office/drawing/2014/main" xmlns="" id="{427EE4E9-3D55-42C8-939B-ED6DCAC76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" y="1799"/>
                  <a:ext cx="75" cy="118"/>
                </a:xfrm>
                <a:custGeom>
                  <a:avLst/>
                  <a:gdLst>
                    <a:gd name="T0" fmla="*/ 322 w 450"/>
                    <a:gd name="T1" fmla="*/ 593 h 593"/>
                    <a:gd name="T2" fmla="*/ 0 w 450"/>
                    <a:gd name="T3" fmla="*/ 57 h 593"/>
                    <a:gd name="T4" fmla="*/ 128 w 450"/>
                    <a:gd name="T5" fmla="*/ 0 h 593"/>
                    <a:gd name="T6" fmla="*/ 450 w 450"/>
                    <a:gd name="T7" fmla="*/ 536 h 593"/>
                    <a:gd name="T8" fmla="*/ 322 w 450"/>
                    <a:gd name="T9" fmla="*/ 593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3">
                      <a:moveTo>
                        <a:pt x="322" y="593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6"/>
                      </a:lnTo>
                      <a:lnTo>
                        <a:pt x="322" y="593"/>
                      </a:lnTo>
                      <a:close/>
                    </a:path>
                  </a:pathLst>
                </a:custGeom>
                <a:solidFill>
                  <a:srgbClr val="33A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1" name="Freeform 8537">
                  <a:extLst>
                    <a:ext uri="{FF2B5EF4-FFF2-40B4-BE49-F238E27FC236}">
                      <a16:creationId xmlns:a16="http://schemas.microsoft.com/office/drawing/2014/main" xmlns="" id="{56765D88-CE94-4E6B-BF07-1A9262149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9" y="1793"/>
                  <a:ext cx="75" cy="119"/>
                </a:xfrm>
                <a:custGeom>
                  <a:avLst/>
                  <a:gdLst>
                    <a:gd name="T0" fmla="*/ 322 w 450"/>
                    <a:gd name="T1" fmla="*/ 594 h 594"/>
                    <a:gd name="T2" fmla="*/ 0 w 450"/>
                    <a:gd name="T3" fmla="*/ 57 h 594"/>
                    <a:gd name="T4" fmla="*/ 128 w 450"/>
                    <a:gd name="T5" fmla="*/ 0 h 594"/>
                    <a:gd name="T6" fmla="*/ 450 w 450"/>
                    <a:gd name="T7" fmla="*/ 536 h 594"/>
                    <a:gd name="T8" fmla="*/ 322 w 450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4">
                      <a:moveTo>
                        <a:pt x="322" y="594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6"/>
                      </a:lnTo>
                      <a:lnTo>
                        <a:pt x="322" y="594"/>
                      </a:lnTo>
                      <a:close/>
                    </a:path>
                  </a:pathLst>
                </a:custGeom>
                <a:solidFill>
                  <a:srgbClr val="2EAA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2" name="Freeform 8538">
                  <a:extLst>
                    <a:ext uri="{FF2B5EF4-FFF2-40B4-BE49-F238E27FC236}">
                      <a16:creationId xmlns:a16="http://schemas.microsoft.com/office/drawing/2014/main" xmlns="" id="{FCD52605-7481-4922-8210-E1DF28EB6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9" y="1790"/>
                  <a:ext cx="70" cy="116"/>
                </a:xfrm>
                <a:custGeom>
                  <a:avLst/>
                  <a:gdLst>
                    <a:gd name="T0" fmla="*/ 322 w 417"/>
                    <a:gd name="T1" fmla="*/ 580 h 580"/>
                    <a:gd name="T2" fmla="*/ 0 w 417"/>
                    <a:gd name="T3" fmla="*/ 44 h 580"/>
                    <a:gd name="T4" fmla="*/ 96 w 417"/>
                    <a:gd name="T5" fmla="*/ 0 h 580"/>
                    <a:gd name="T6" fmla="*/ 417 w 417"/>
                    <a:gd name="T7" fmla="*/ 537 h 580"/>
                    <a:gd name="T8" fmla="*/ 322 w 417"/>
                    <a:gd name="T9" fmla="*/ 580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580">
                      <a:moveTo>
                        <a:pt x="322" y="580"/>
                      </a:moveTo>
                      <a:lnTo>
                        <a:pt x="0" y="44"/>
                      </a:lnTo>
                      <a:lnTo>
                        <a:pt x="96" y="0"/>
                      </a:lnTo>
                      <a:lnTo>
                        <a:pt x="417" y="537"/>
                      </a:lnTo>
                      <a:lnTo>
                        <a:pt x="322" y="580"/>
                      </a:lnTo>
                      <a:close/>
                    </a:path>
                  </a:pathLst>
                </a:custGeom>
                <a:solidFill>
                  <a:srgbClr val="2CA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3" name="Freeform 8539">
                  <a:extLst>
                    <a:ext uri="{FF2B5EF4-FFF2-40B4-BE49-F238E27FC236}">
                      <a16:creationId xmlns:a16="http://schemas.microsoft.com/office/drawing/2014/main" xmlns="" id="{DCF17EAD-30FB-4837-88E1-209645825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1790"/>
                  <a:ext cx="59" cy="110"/>
                </a:xfrm>
                <a:custGeom>
                  <a:avLst/>
                  <a:gdLst>
                    <a:gd name="T0" fmla="*/ 322 w 353"/>
                    <a:gd name="T1" fmla="*/ 551 h 551"/>
                    <a:gd name="T2" fmla="*/ 0 w 353"/>
                    <a:gd name="T3" fmla="*/ 15 h 551"/>
                    <a:gd name="T4" fmla="*/ 32 w 353"/>
                    <a:gd name="T5" fmla="*/ 0 h 551"/>
                    <a:gd name="T6" fmla="*/ 353 w 353"/>
                    <a:gd name="T7" fmla="*/ 537 h 551"/>
                    <a:gd name="T8" fmla="*/ 322 w 353"/>
                    <a:gd name="T9" fmla="*/ 55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551">
                      <a:moveTo>
                        <a:pt x="322" y="551"/>
                      </a:moveTo>
                      <a:lnTo>
                        <a:pt x="0" y="15"/>
                      </a:lnTo>
                      <a:lnTo>
                        <a:pt x="32" y="0"/>
                      </a:lnTo>
                      <a:lnTo>
                        <a:pt x="353" y="537"/>
                      </a:lnTo>
                      <a:lnTo>
                        <a:pt x="322" y="551"/>
                      </a:lnTo>
                      <a:close/>
                    </a:path>
                  </a:pathLst>
                </a:custGeom>
                <a:solidFill>
                  <a:srgbClr val="2BA9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4" name="Freeform 8540">
                  <a:extLst>
                    <a:ext uri="{FF2B5EF4-FFF2-40B4-BE49-F238E27FC236}">
                      <a16:creationId xmlns:a16="http://schemas.microsoft.com/office/drawing/2014/main" xmlns="" id="{BB0FC391-4746-4870-B00A-0341B6744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" y="1846"/>
                  <a:ext cx="35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3 h 192"/>
                    <a:gd name="T6" fmla="*/ 174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3"/>
                      </a:lnTo>
                      <a:lnTo>
                        <a:pt x="174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5" name="Freeform 8541">
                  <a:extLst>
                    <a:ext uri="{FF2B5EF4-FFF2-40B4-BE49-F238E27FC236}">
                      <a16:creationId xmlns:a16="http://schemas.microsoft.com/office/drawing/2014/main" xmlns="" id="{34ED3019-3EE2-4696-9C98-A3057F907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1833"/>
                  <a:ext cx="12" cy="13"/>
                </a:xfrm>
                <a:custGeom>
                  <a:avLst/>
                  <a:gdLst>
                    <a:gd name="T0" fmla="*/ 0 w 72"/>
                    <a:gd name="T1" fmla="*/ 30 h 62"/>
                    <a:gd name="T2" fmla="*/ 37 w 72"/>
                    <a:gd name="T3" fmla="*/ 0 h 62"/>
                    <a:gd name="T4" fmla="*/ 72 w 72"/>
                    <a:gd name="T5" fmla="*/ 32 h 62"/>
                    <a:gd name="T6" fmla="*/ 34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4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6" name="Freeform 8542">
                  <a:extLst>
                    <a:ext uri="{FF2B5EF4-FFF2-40B4-BE49-F238E27FC236}">
                      <a16:creationId xmlns:a16="http://schemas.microsoft.com/office/drawing/2014/main" xmlns="" id="{806D9217-D95D-4F06-AE0C-1CC60EBE5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3" y="1820"/>
                  <a:ext cx="13" cy="13"/>
                </a:xfrm>
                <a:custGeom>
                  <a:avLst/>
                  <a:gdLst>
                    <a:gd name="T0" fmla="*/ 0 w 73"/>
                    <a:gd name="T1" fmla="*/ 30 h 63"/>
                    <a:gd name="T2" fmla="*/ 38 w 73"/>
                    <a:gd name="T3" fmla="*/ 0 h 63"/>
                    <a:gd name="T4" fmla="*/ 73 w 73"/>
                    <a:gd name="T5" fmla="*/ 32 h 63"/>
                    <a:gd name="T6" fmla="*/ 35 w 73"/>
                    <a:gd name="T7" fmla="*/ 63 h 63"/>
                    <a:gd name="T8" fmla="*/ 0 w 73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3" y="32"/>
                      </a:lnTo>
                      <a:lnTo>
                        <a:pt x="35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7" name="Freeform 8543">
                  <a:extLst>
                    <a:ext uri="{FF2B5EF4-FFF2-40B4-BE49-F238E27FC236}">
                      <a16:creationId xmlns:a16="http://schemas.microsoft.com/office/drawing/2014/main" xmlns="" id="{CD3514CC-2FB5-4669-8E39-A0B4E9B40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1781"/>
                  <a:ext cx="35" cy="39"/>
                </a:xfrm>
                <a:custGeom>
                  <a:avLst/>
                  <a:gdLst>
                    <a:gd name="T0" fmla="*/ 0 w 213"/>
                    <a:gd name="T1" fmla="*/ 30 h 192"/>
                    <a:gd name="T2" fmla="*/ 38 w 213"/>
                    <a:gd name="T3" fmla="*/ 0 h 192"/>
                    <a:gd name="T4" fmla="*/ 213 w 213"/>
                    <a:gd name="T5" fmla="*/ 162 h 192"/>
                    <a:gd name="T6" fmla="*/ 175 w 213"/>
                    <a:gd name="T7" fmla="*/ 192 h 192"/>
                    <a:gd name="T8" fmla="*/ 0 w 213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3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8" name="Freeform 8544">
                  <a:extLst>
                    <a:ext uri="{FF2B5EF4-FFF2-40B4-BE49-F238E27FC236}">
                      <a16:creationId xmlns:a16="http://schemas.microsoft.com/office/drawing/2014/main" xmlns="" id="{E119F099-2FB8-4909-8C90-D6434A2D2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1768"/>
                  <a:ext cx="12" cy="13"/>
                </a:xfrm>
                <a:custGeom>
                  <a:avLst/>
                  <a:gdLst>
                    <a:gd name="T0" fmla="*/ 0 w 72"/>
                    <a:gd name="T1" fmla="*/ 30 h 62"/>
                    <a:gd name="T2" fmla="*/ 38 w 72"/>
                    <a:gd name="T3" fmla="*/ 0 h 62"/>
                    <a:gd name="T4" fmla="*/ 72 w 72"/>
                    <a:gd name="T5" fmla="*/ 32 h 62"/>
                    <a:gd name="T6" fmla="*/ 36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29" name="Freeform 8545">
                  <a:extLst>
                    <a:ext uri="{FF2B5EF4-FFF2-40B4-BE49-F238E27FC236}">
                      <a16:creationId xmlns:a16="http://schemas.microsoft.com/office/drawing/2014/main" xmlns="" id="{1A7B6787-7181-4B6D-8610-0024A37F1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1755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8 w 73"/>
                    <a:gd name="T3" fmla="*/ 0 h 63"/>
                    <a:gd name="T4" fmla="*/ 73 w 73"/>
                    <a:gd name="T5" fmla="*/ 33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3" y="33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0" name="Freeform 8546">
                  <a:extLst>
                    <a:ext uri="{FF2B5EF4-FFF2-40B4-BE49-F238E27FC236}">
                      <a16:creationId xmlns:a16="http://schemas.microsoft.com/office/drawing/2014/main" xmlns="" id="{9A01E1D0-062C-41AE-AD93-EB1F1243D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1716"/>
                  <a:ext cx="36" cy="39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5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1" name="Freeform 8547">
                  <a:extLst>
                    <a:ext uri="{FF2B5EF4-FFF2-40B4-BE49-F238E27FC236}">
                      <a16:creationId xmlns:a16="http://schemas.microsoft.com/office/drawing/2014/main" xmlns="" id="{F3E4C172-A6C5-4000-AFCD-188A15556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" y="1704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8 w 72"/>
                    <a:gd name="T3" fmla="*/ 0 h 62"/>
                    <a:gd name="T4" fmla="*/ 72 w 72"/>
                    <a:gd name="T5" fmla="*/ 31 h 62"/>
                    <a:gd name="T6" fmla="*/ 34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8" y="0"/>
                      </a:lnTo>
                      <a:lnTo>
                        <a:pt x="72" y="31"/>
                      </a:lnTo>
                      <a:lnTo>
                        <a:pt x="34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2" name="Freeform 8548">
                  <a:extLst>
                    <a:ext uri="{FF2B5EF4-FFF2-40B4-BE49-F238E27FC236}">
                      <a16:creationId xmlns:a16="http://schemas.microsoft.com/office/drawing/2014/main" xmlns="" id="{E355F74D-7A48-4FD9-BBC7-16759DDDA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1690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6 w 72"/>
                    <a:gd name="T3" fmla="*/ 0 h 63"/>
                    <a:gd name="T4" fmla="*/ 72 w 72"/>
                    <a:gd name="T5" fmla="*/ 33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72" y="33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3" name="Freeform 8549">
                  <a:extLst>
                    <a:ext uri="{FF2B5EF4-FFF2-40B4-BE49-F238E27FC236}">
                      <a16:creationId xmlns:a16="http://schemas.microsoft.com/office/drawing/2014/main" xmlns="" id="{4783FF35-6BE6-4C42-9FE2-295816D84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1652"/>
                  <a:ext cx="35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4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4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4" name="Freeform 8550">
                  <a:extLst>
                    <a:ext uri="{FF2B5EF4-FFF2-40B4-BE49-F238E27FC236}">
                      <a16:creationId xmlns:a16="http://schemas.microsoft.com/office/drawing/2014/main" xmlns="" id="{2B850325-69F5-4BE9-B028-4CF9ABA4D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0" y="1639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7 w 72"/>
                    <a:gd name="T3" fmla="*/ 0 h 62"/>
                    <a:gd name="T4" fmla="*/ 72 w 72"/>
                    <a:gd name="T5" fmla="*/ 31 h 62"/>
                    <a:gd name="T6" fmla="*/ 34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7" y="0"/>
                      </a:lnTo>
                      <a:lnTo>
                        <a:pt x="72" y="31"/>
                      </a:lnTo>
                      <a:lnTo>
                        <a:pt x="34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5" name="Freeform 8551">
                  <a:extLst>
                    <a:ext uri="{FF2B5EF4-FFF2-40B4-BE49-F238E27FC236}">
                      <a16:creationId xmlns:a16="http://schemas.microsoft.com/office/drawing/2014/main" xmlns="" id="{F531F887-C4B3-4931-A6F2-D10442330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" y="1626"/>
                  <a:ext cx="12" cy="12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6" name="Freeform 8552">
                  <a:extLst>
                    <a:ext uri="{FF2B5EF4-FFF2-40B4-BE49-F238E27FC236}">
                      <a16:creationId xmlns:a16="http://schemas.microsoft.com/office/drawing/2014/main" xmlns="" id="{2EFF300B-FD83-4884-A5C8-D99DE3EBD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1587"/>
                  <a:ext cx="35" cy="38"/>
                </a:xfrm>
                <a:custGeom>
                  <a:avLst/>
                  <a:gdLst>
                    <a:gd name="T0" fmla="*/ 0 w 213"/>
                    <a:gd name="T1" fmla="*/ 30 h 192"/>
                    <a:gd name="T2" fmla="*/ 38 w 213"/>
                    <a:gd name="T3" fmla="*/ 0 h 192"/>
                    <a:gd name="T4" fmla="*/ 213 w 213"/>
                    <a:gd name="T5" fmla="*/ 162 h 192"/>
                    <a:gd name="T6" fmla="*/ 176 w 213"/>
                    <a:gd name="T7" fmla="*/ 192 h 192"/>
                    <a:gd name="T8" fmla="*/ 0 w 213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3" y="162"/>
                      </a:lnTo>
                      <a:lnTo>
                        <a:pt x="176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7" name="Freeform 8553">
                  <a:extLst>
                    <a:ext uri="{FF2B5EF4-FFF2-40B4-BE49-F238E27FC236}">
                      <a16:creationId xmlns:a16="http://schemas.microsoft.com/office/drawing/2014/main" xmlns="" id="{8A9962C7-B463-4881-A2EF-42E6C6236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2" y="1574"/>
                  <a:ext cx="12" cy="12"/>
                </a:xfrm>
                <a:custGeom>
                  <a:avLst/>
                  <a:gdLst>
                    <a:gd name="T0" fmla="*/ 0 w 73"/>
                    <a:gd name="T1" fmla="*/ 29 h 62"/>
                    <a:gd name="T2" fmla="*/ 38 w 73"/>
                    <a:gd name="T3" fmla="*/ 0 h 62"/>
                    <a:gd name="T4" fmla="*/ 73 w 73"/>
                    <a:gd name="T5" fmla="*/ 31 h 62"/>
                    <a:gd name="T6" fmla="*/ 36 w 73"/>
                    <a:gd name="T7" fmla="*/ 62 h 62"/>
                    <a:gd name="T8" fmla="*/ 0 w 73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29"/>
                      </a:moveTo>
                      <a:lnTo>
                        <a:pt x="38" y="0"/>
                      </a:lnTo>
                      <a:lnTo>
                        <a:pt x="73" y="31"/>
                      </a:lnTo>
                      <a:lnTo>
                        <a:pt x="36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8" name="Freeform 8554">
                  <a:extLst>
                    <a:ext uri="{FF2B5EF4-FFF2-40B4-BE49-F238E27FC236}">
                      <a16:creationId xmlns:a16="http://schemas.microsoft.com/office/drawing/2014/main" xmlns="" id="{62051510-DFEF-4D94-811A-3D64AF6D3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1561"/>
                  <a:ext cx="12" cy="12"/>
                </a:xfrm>
                <a:custGeom>
                  <a:avLst/>
                  <a:gdLst>
                    <a:gd name="T0" fmla="*/ 0 w 73"/>
                    <a:gd name="T1" fmla="*/ 31 h 62"/>
                    <a:gd name="T2" fmla="*/ 38 w 73"/>
                    <a:gd name="T3" fmla="*/ 0 h 62"/>
                    <a:gd name="T4" fmla="*/ 73 w 73"/>
                    <a:gd name="T5" fmla="*/ 33 h 62"/>
                    <a:gd name="T6" fmla="*/ 36 w 73"/>
                    <a:gd name="T7" fmla="*/ 62 h 62"/>
                    <a:gd name="T8" fmla="*/ 0 w 73"/>
                    <a:gd name="T9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3" y="33"/>
                      </a:lnTo>
                      <a:lnTo>
                        <a:pt x="36" y="6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39" name="Freeform 8555">
                  <a:extLst>
                    <a:ext uri="{FF2B5EF4-FFF2-40B4-BE49-F238E27FC236}">
                      <a16:creationId xmlns:a16="http://schemas.microsoft.com/office/drawing/2014/main" xmlns="" id="{1A40D2F0-F3CD-4024-B1BB-DF97C0011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522"/>
                  <a:ext cx="36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8 w 212"/>
                    <a:gd name="T3" fmla="*/ 0 h 192"/>
                    <a:gd name="T4" fmla="*/ 212 w 212"/>
                    <a:gd name="T5" fmla="*/ 162 h 192"/>
                    <a:gd name="T6" fmla="*/ 175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2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0" name="Freeform 8556">
                  <a:extLst>
                    <a:ext uri="{FF2B5EF4-FFF2-40B4-BE49-F238E27FC236}">
                      <a16:creationId xmlns:a16="http://schemas.microsoft.com/office/drawing/2014/main" xmlns="" id="{BEEEC695-4D04-44C0-B1A0-8BDA10BFC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509"/>
                  <a:ext cx="12" cy="13"/>
                </a:xfrm>
                <a:custGeom>
                  <a:avLst/>
                  <a:gdLst>
                    <a:gd name="T0" fmla="*/ 0 w 72"/>
                    <a:gd name="T1" fmla="*/ 30 h 63"/>
                    <a:gd name="T2" fmla="*/ 38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1" name="Freeform 8557">
                  <a:extLst>
                    <a:ext uri="{FF2B5EF4-FFF2-40B4-BE49-F238E27FC236}">
                      <a16:creationId xmlns:a16="http://schemas.microsoft.com/office/drawing/2014/main" xmlns="" id="{A73F9B87-A107-4667-A3AA-965A6596E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1496"/>
                  <a:ext cx="12" cy="12"/>
                </a:xfrm>
                <a:custGeom>
                  <a:avLst/>
                  <a:gdLst>
                    <a:gd name="T0" fmla="*/ 0 w 72"/>
                    <a:gd name="T1" fmla="*/ 31 h 62"/>
                    <a:gd name="T2" fmla="*/ 38 w 72"/>
                    <a:gd name="T3" fmla="*/ 0 h 62"/>
                    <a:gd name="T4" fmla="*/ 72 w 72"/>
                    <a:gd name="T5" fmla="*/ 33 h 62"/>
                    <a:gd name="T6" fmla="*/ 35 w 72"/>
                    <a:gd name="T7" fmla="*/ 62 h 62"/>
                    <a:gd name="T8" fmla="*/ 0 w 72"/>
                    <a:gd name="T9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3"/>
                      </a:lnTo>
                      <a:lnTo>
                        <a:pt x="35" y="6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2" name="Freeform 8558">
                  <a:extLst>
                    <a:ext uri="{FF2B5EF4-FFF2-40B4-BE49-F238E27FC236}">
                      <a16:creationId xmlns:a16="http://schemas.microsoft.com/office/drawing/2014/main" xmlns="" id="{73B852FE-ABD3-44ED-B834-70C9396BE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457"/>
                  <a:ext cx="35" cy="39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4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4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3" name="Freeform 8559">
                  <a:extLst>
                    <a:ext uri="{FF2B5EF4-FFF2-40B4-BE49-F238E27FC236}">
                      <a16:creationId xmlns:a16="http://schemas.microsoft.com/office/drawing/2014/main" xmlns="" id="{3ACAF627-43D9-4A5E-B004-029CDC40D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5" y="1444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4" name="Freeform 8560">
                  <a:extLst>
                    <a:ext uri="{FF2B5EF4-FFF2-40B4-BE49-F238E27FC236}">
                      <a16:creationId xmlns:a16="http://schemas.microsoft.com/office/drawing/2014/main" xmlns="" id="{031F2F25-3E87-4ADB-B775-F06F61916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431"/>
                  <a:ext cx="12" cy="13"/>
                </a:xfrm>
                <a:custGeom>
                  <a:avLst/>
                  <a:gdLst>
                    <a:gd name="T0" fmla="*/ 0 w 72"/>
                    <a:gd name="T1" fmla="*/ 31 h 62"/>
                    <a:gd name="T2" fmla="*/ 37 w 72"/>
                    <a:gd name="T3" fmla="*/ 0 h 62"/>
                    <a:gd name="T4" fmla="*/ 72 w 72"/>
                    <a:gd name="T5" fmla="*/ 33 h 62"/>
                    <a:gd name="T6" fmla="*/ 35 w 72"/>
                    <a:gd name="T7" fmla="*/ 62 h 62"/>
                    <a:gd name="T8" fmla="*/ 0 w 72"/>
                    <a:gd name="T9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5" y="6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5" name="Freeform 8561">
                  <a:extLst>
                    <a:ext uri="{FF2B5EF4-FFF2-40B4-BE49-F238E27FC236}">
                      <a16:creationId xmlns:a16="http://schemas.microsoft.com/office/drawing/2014/main" xmlns="" id="{BCF5FCCE-2A67-4941-8F43-52C6663E7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392"/>
                  <a:ext cx="35" cy="39"/>
                </a:xfrm>
                <a:custGeom>
                  <a:avLst/>
                  <a:gdLst>
                    <a:gd name="T0" fmla="*/ 0 w 214"/>
                    <a:gd name="T1" fmla="*/ 30 h 192"/>
                    <a:gd name="T2" fmla="*/ 38 w 214"/>
                    <a:gd name="T3" fmla="*/ 0 h 192"/>
                    <a:gd name="T4" fmla="*/ 214 w 214"/>
                    <a:gd name="T5" fmla="*/ 162 h 192"/>
                    <a:gd name="T6" fmla="*/ 176 w 214"/>
                    <a:gd name="T7" fmla="*/ 192 h 192"/>
                    <a:gd name="T8" fmla="*/ 0 w 214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4" y="162"/>
                      </a:lnTo>
                      <a:lnTo>
                        <a:pt x="176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6" name="Freeform 8562">
                  <a:extLst>
                    <a:ext uri="{FF2B5EF4-FFF2-40B4-BE49-F238E27FC236}">
                      <a16:creationId xmlns:a16="http://schemas.microsoft.com/office/drawing/2014/main" xmlns="" id="{05E10B32-986A-45A5-B8C3-A94EE8A9E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7" y="1379"/>
                  <a:ext cx="12" cy="13"/>
                </a:xfrm>
                <a:custGeom>
                  <a:avLst/>
                  <a:gdLst>
                    <a:gd name="T0" fmla="*/ 0 w 74"/>
                    <a:gd name="T1" fmla="*/ 31 h 63"/>
                    <a:gd name="T2" fmla="*/ 38 w 74"/>
                    <a:gd name="T3" fmla="*/ 0 h 63"/>
                    <a:gd name="T4" fmla="*/ 74 w 74"/>
                    <a:gd name="T5" fmla="*/ 33 h 63"/>
                    <a:gd name="T6" fmla="*/ 36 w 74"/>
                    <a:gd name="T7" fmla="*/ 63 h 63"/>
                    <a:gd name="T8" fmla="*/ 0 w 74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4" y="33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7" name="Freeform 8563">
                  <a:extLst>
                    <a:ext uri="{FF2B5EF4-FFF2-40B4-BE49-F238E27FC236}">
                      <a16:creationId xmlns:a16="http://schemas.microsoft.com/office/drawing/2014/main" xmlns="" id="{610762BF-5E20-4CD2-ABC3-7E997C292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5" y="1366"/>
                  <a:ext cx="12" cy="13"/>
                </a:xfrm>
                <a:custGeom>
                  <a:avLst/>
                  <a:gdLst>
                    <a:gd name="T0" fmla="*/ 0 w 74"/>
                    <a:gd name="T1" fmla="*/ 30 h 62"/>
                    <a:gd name="T2" fmla="*/ 38 w 74"/>
                    <a:gd name="T3" fmla="*/ 0 h 62"/>
                    <a:gd name="T4" fmla="*/ 74 w 74"/>
                    <a:gd name="T5" fmla="*/ 32 h 62"/>
                    <a:gd name="T6" fmla="*/ 36 w 74"/>
                    <a:gd name="T7" fmla="*/ 62 h 62"/>
                    <a:gd name="T8" fmla="*/ 0 w 74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6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4" y="32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8" name="Freeform 8564">
                  <a:extLst>
                    <a:ext uri="{FF2B5EF4-FFF2-40B4-BE49-F238E27FC236}">
                      <a16:creationId xmlns:a16="http://schemas.microsoft.com/office/drawing/2014/main" xmlns="" id="{93033011-D66B-48A8-AD14-3390900FB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1328"/>
                  <a:ext cx="36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8 w 212"/>
                    <a:gd name="T3" fmla="*/ 0 h 192"/>
                    <a:gd name="T4" fmla="*/ 212 w 212"/>
                    <a:gd name="T5" fmla="*/ 162 h 192"/>
                    <a:gd name="T6" fmla="*/ 175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2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49" name="Freeform 8565">
                  <a:extLst>
                    <a:ext uri="{FF2B5EF4-FFF2-40B4-BE49-F238E27FC236}">
                      <a16:creationId xmlns:a16="http://schemas.microsoft.com/office/drawing/2014/main" xmlns="" id="{E6F047BF-446D-4D8C-BEC9-BCCA097A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" y="1314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8 w 72"/>
                    <a:gd name="T3" fmla="*/ 0 h 63"/>
                    <a:gd name="T4" fmla="*/ 72 w 72"/>
                    <a:gd name="T5" fmla="*/ 33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3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0" name="Freeform 8566">
                  <a:extLst>
                    <a:ext uri="{FF2B5EF4-FFF2-40B4-BE49-F238E27FC236}">
                      <a16:creationId xmlns:a16="http://schemas.microsoft.com/office/drawing/2014/main" xmlns="" id="{20B9C307-116E-4AE5-B9F7-3F77083C2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7" y="1302"/>
                  <a:ext cx="12" cy="12"/>
                </a:xfrm>
                <a:custGeom>
                  <a:avLst/>
                  <a:gdLst>
                    <a:gd name="T0" fmla="*/ 0 w 72"/>
                    <a:gd name="T1" fmla="*/ 30 h 62"/>
                    <a:gd name="T2" fmla="*/ 38 w 72"/>
                    <a:gd name="T3" fmla="*/ 0 h 62"/>
                    <a:gd name="T4" fmla="*/ 72 w 72"/>
                    <a:gd name="T5" fmla="*/ 32 h 62"/>
                    <a:gd name="T6" fmla="*/ 35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1" name="Freeform 8567">
                  <a:extLst>
                    <a:ext uri="{FF2B5EF4-FFF2-40B4-BE49-F238E27FC236}">
                      <a16:creationId xmlns:a16="http://schemas.microsoft.com/office/drawing/2014/main" xmlns="" id="{36F5BF64-C2B3-4AF5-A852-B360D0FD5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263"/>
                  <a:ext cx="35" cy="38"/>
                </a:xfrm>
                <a:custGeom>
                  <a:avLst/>
                  <a:gdLst>
                    <a:gd name="T0" fmla="*/ 0 w 212"/>
                    <a:gd name="T1" fmla="*/ 29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6 w 212"/>
                    <a:gd name="T7" fmla="*/ 192 h 192"/>
                    <a:gd name="T8" fmla="*/ 0 w 212"/>
                    <a:gd name="T9" fmla="*/ 2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29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6" y="19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2" name="Freeform 8568">
                  <a:extLst>
                    <a:ext uri="{FF2B5EF4-FFF2-40B4-BE49-F238E27FC236}">
                      <a16:creationId xmlns:a16="http://schemas.microsoft.com/office/drawing/2014/main" xmlns="" id="{DFA41E25-0226-4B12-8C5E-D55EA0EEE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1250"/>
                  <a:ext cx="12" cy="12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3" name="Freeform 8569">
                  <a:extLst>
                    <a:ext uri="{FF2B5EF4-FFF2-40B4-BE49-F238E27FC236}">
                      <a16:creationId xmlns:a16="http://schemas.microsoft.com/office/drawing/2014/main" xmlns="" id="{6EE2CD2B-892D-4A8B-A3C6-9FB22CBDC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7" y="1246"/>
                  <a:ext cx="34" cy="40"/>
                </a:xfrm>
                <a:custGeom>
                  <a:avLst/>
                  <a:gdLst>
                    <a:gd name="T0" fmla="*/ 200 w 200"/>
                    <a:gd name="T1" fmla="*/ 173 h 201"/>
                    <a:gd name="T2" fmla="*/ 161 w 200"/>
                    <a:gd name="T3" fmla="*/ 201 h 201"/>
                    <a:gd name="T4" fmla="*/ 0 w 200"/>
                    <a:gd name="T5" fmla="*/ 28 h 201"/>
                    <a:gd name="T6" fmla="*/ 39 w 200"/>
                    <a:gd name="T7" fmla="*/ 0 h 201"/>
                    <a:gd name="T8" fmla="*/ 200 w 200"/>
                    <a:gd name="T9" fmla="*/ 17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201">
                      <a:moveTo>
                        <a:pt x="200" y="173"/>
                      </a:moveTo>
                      <a:lnTo>
                        <a:pt x="161" y="201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200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4" name="Freeform 8570">
                  <a:extLst>
                    <a:ext uri="{FF2B5EF4-FFF2-40B4-BE49-F238E27FC236}">
                      <a16:creationId xmlns:a16="http://schemas.microsoft.com/office/drawing/2014/main" xmlns="" id="{72F3CCA2-94B7-40C3-9C29-AE98E29BC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9" y="1287"/>
                  <a:ext cx="13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39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39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5" name="Freeform 8571">
                  <a:extLst>
                    <a:ext uri="{FF2B5EF4-FFF2-40B4-BE49-F238E27FC236}">
                      <a16:creationId xmlns:a16="http://schemas.microsoft.com/office/drawing/2014/main" xmlns="" id="{00A89BE7-8C84-4833-95B0-3310C9DE9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0" y="1301"/>
                  <a:ext cx="12" cy="12"/>
                </a:xfrm>
                <a:custGeom>
                  <a:avLst/>
                  <a:gdLst>
                    <a:gd name="T0" fmla="*/ 72 w 72"/>
                    <a:gd name="T1" fmla="*/ 33 h 61"/>
                    <a:gd name="T2" fmla="*/ 32 w 72"/>
                    <a:gd name="T3" fmla="*/ 61 h 61"/>
                    <a:gd name="T4" fmla="*/ 0 w 72"/>
                    <a:gd name="T5" fmla="*/ 27 h 61"/>
                    <a:gd name="T6" fmla="*/ 40 w 72"/>
                    <a:gd name="T7" fmla="*/ 0 h 61"/>
                    <a:gd name="T8" fmla="*/ 72 w 72"/>
                    <a:gd name="T9" fmla="*/ 3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3"/>
                      </a:moveTo>
                      <a:lnTo>
                        <a:pt x="32" y="61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6" name="Freeform 8572">
                  <a:extLst>
                    <a:ext uri="{FF2B5EF4-FFF2-40B4-BE49-F238E27FC236}">
                      <a16:creationId xmlns:a16="http://schemas.microsoft.com/office/drawing/2014/main" xmlns="" id="{00126A42-D69D-40B3-B34E-4CEE9BDA6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1315"/>
                  <a:ext cx="33" cy="40"/>
                </a:xfrm>
                <a:custGeom>
                  <a:avLst/>
                  <a:gdLst>
                    <a:gd name="T0" fmla="*/ 200 w 200"/>
                    <a:gd name="T1" fmla="*/ 173 h 200"/>
                    <a:gd name="T2" fmla="*/ 161 w 200"/>
                    <a:gd name="T3" fmla="*/ 200 h 200"/>
                    <a:gd name="T4" fmla="*/ 0 w 200"/>
                    <a:gd name="T5" fmla="*/ 28 h 200"/>
                    <a:gd name="T6" fmla="*/ 39 w 200"/>
                    <a:gd name="T7" fmla="*/ 0 h 200"/>
                    <a:gd name="T8" fmla="*/ 200 w 200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200">
                      <a:moveTo>
                        <a:pt x="200" y="173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200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7" name="Freeform 8573">
                  <a:extLst>
                    <a:ext uri="{FF2B5EF4-FFF2-40B4-BE49-F238E27FC236}">
                      <a16:creationId xmlns:a16="http://schemas.microsoft.com/office/drawing/2014/main" xmlns="" id="{5DC4AD9B-7E04-465C-870A-005ABE407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3" y="1356"/>
                  <a:ext cx="12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2 w 72"/>
                    <a:gd name="T3" fmla="*/ 62 h 62"/>
                    <a:gd name="T4" fmla="*/ 0 w 72"/>
                    <a:gd name="T5" fmla="*/ 28 h 62"/>
                    <a:gd name="T6" fmla="*/ 39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8" name="Freeform 8574">
                  <a:extLst>
                    <a:ext uri="{FF2B5EF4-FFF2-40B4-BE49-F238E27FC236}">
                      <a16:creationId xmlns:a16="http://schemas.microsoft.com/office/drawing/2014/main" xmlns="" id="{868405BA-A10D-4340-840D-29617A7A3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1370"/>
                  <a:ext cx="12" cy="12"/>
                </a:xfrm>
                <a:custGeom>
                  <a:avLst/>
                  <a:gdLst>
                    <a:gd name="T0" fmla="*/ 72 w 72"/>
                    <a:gd name="T1" fmla="*/ 35 h 63"/>
                    <a:gd name="T2" fmla="*/ 32 w 72"/>
                    <a:gd name="T3" fmla="*/ 63 h 63"/>
                    <a:gd name="T4" fmla="*/ 0 w 72"/>
                    <a:gd name="T5" fmla="*/ 28 h 63"/>
                    <a:gd name="T6" fmla="*/ 40 w 72"/>
                    <a:gd name="T7" fmla="*/ 0 h 63"/>
                    <a:gd name="T8" fmla="*/ 72 w 72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72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59" name="Freeform 8575">
                  <a:extLst>
                    <a:ext uri="{FF2B5EF4-FFF2-40B4-BE49-F238E27FC236}">
                      <a16:creationId xmlns:a16="http://schemas.microsoft.com/office/drawing/2014/main" xmlns="" id="{31B39449-6E9C-423A-89F1-C8F3AA204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5" y="1384"/>
                  <a:ext cx="33" cy="40"/>
                </a:xfrm>
                <a:custGeom>
                  <a:avLst/>
                  <a:gdLst>
                    <a:gd name="T0" fmla="*/ 201 w 201"/>
                    <a:gd name="T1" fmla="*/ 172 h 200"/>
                    <a:gd name="T2" fmla="*/ 162 w 201"/>
                    <a:gd name="T3" fmla="*/ 200 h 200"/>
                    <a:gd name="T4" fmla="*/ 0 w 201"/>
                    <a:gd name="T5" fmla="*/ 28 h 200"/>
                    <a:gd name="T6" fmla="*/ 39 w 201"/>
                    <a:gd name="T7" fmla="*/ 0 h 200"/>
                    <a:gd name="T8" fmla="*/ 201 w 201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2"/>
                      </a:moveTo>
                      <a:lnTo>
                        <a:pt x="162" y="200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0" name="Freeform 8576">
                  <a:extLst>
                    <a:ext uri="{FF2B5EF4-FFF2-40B4-BE49-F238E27FC236}">
                      <a16:creationId xmlns:a16="http://schemas.microsoft.com/office/drawing/2014/main" xmlns="" id="{349F3B9D-E891-4715-800C-E774A32A0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7" y="1425"/>
                  <a:ext cx="12" cy="13"/>
                </a:xfrm>
                <a:custGeom>
                  <a:avLst/>
                  <a:gdLst>
                    <a:gd name="T0" fmla="*/ 72 w 72"/>
                    <a:gd name="T1" fmla="*/ 35 h 63"/>
                    <a:gd name="T2" fmla="*/ 32 w 72"/>
                    <a:gd name="T3" fmla="*/ 63 h 63"/>
                    <a:gd name="T4" fmla="*/ 0 w 72"/>
                    <a:gd name="T5" fmla="*/ 28 h 63"/>
                    <a:gd name="T6" fmla="*/ 39 w 72"/>
                    <a:gd name="T7" fmla="*/ 0 h 63"/>
                    <a:gd name="T8" fmla="*/ 72 w 72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72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1" name="Freeform 8577">
                  <a:extLst>
                    <a:ext uri="{FF2B5EF4-FFF2-40B4-BE49-F238E27FC236}">
                      <a16:creationId xmlns:a16="http://schemas.microsoft.com/office/drawing/2014/main" xmlns="" id="{F0401242-089E-47A9-BD4B-B4B23C24C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1439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40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2" name="Freeform 8578">
                  <a:extLst>
                    <a:ext uri="{FF2B5EF4-FFF2-40B4-BE49-F238E27FC236}">
                      <a16:creationId xmlns:a16="http://schemas.microsoft.com/office/drawing/2014/main" xmlns="" id="{2B085D31-6AD6-4723-90BA-51F74E934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1453"/>
                  <a:ext cx="34" cy="40"/>
                </a:xfrm>
                <a:custGeom>
                  <a:avLst/>
                  <a:gdLst>
                    <a:gd name="T0" fmla="*/ 201 w 201"/>
                    <a:gd name="T1" fmla="*/ 173 h 200"/>
                    <a:gd name="T2" fmla="*/ 161 w 201"/>
                    <a:gd name="T3" fmla="*/ 200 h 200"/>
                    <a:gd name="T4" fmla="*/ 0 w 201"/>
                    <a:gd name="T5" fmla="*/ 28 h 200"/>
                    <a:gd name="T6" fmla="*/ 40 w 201"/>
                    <a:gd name="T7" fmla="*/ 0 h 200"/>
                    <a:gd name="T8" fmla="*/ 201 w 201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3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1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3" name="Freeform 8579">
                  <a:extLst>
                    <a:ext uri="{FF2B5EF4-FFF2-40B4-BE49-F238E27FC236}">
                      <a16:creationId xmlns:a16="http://schemas.microsoft.com/office/drawing/2014/main" xmlns="" id="{C511E12D-E3E3-4C93-A1F7-D33272883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1" y="1494"/>
                  <a:ext cx="11" cy="12"/>
                </a:xfrm>
                <a:custGeom>
                  <a:avLst/>
                  <a:gdLst>
                    <a:gd name="T0" fmla="*/ 71 w 71"/>
                    <a:gd name="T1" fmla="*/ 34 h 62"/>
                    <a:gd name="T2" fmla="*/ 32 w 71"/>
                    <a:gd name="T3" fmla="*/ 62 h 62"/>
                    <a:gd name="T4" fmla="*/ 0 w 71"/>
                    <a:gd name="T5" fmla="*/ 27 h 62"/>
                    <a:gd name="T6" fmla="*/ 39 w 71"/>
                    <a:gd name="T7" fmla="*/ 0 h 62"/>
                    <a:gd name="T8" fmla="*/ 71 w 71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4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39" y="0"/>
                      </a:lnTo>
                      <a:lnTo>
                        <a:pt x="71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4" name="Freeform 8580">
                  <a:extLst>
                    <a:ext uri="{FF2B5EF4-FFF2-40B4-BE49-F238E27FC236}">
                      <a16:creationId xmlns:a16="http://schemas.microsoft.com/office/drawing/2014/main" xmlns="" id="{9C5C8A51-4824-4AD7-8D4D-343EE50B1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1508"/>
                  <a:ext cx="12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2 w 72"/>
                    <a:gd name="T3" fmla="*/ 62 h 62"/>
                    <a:gd name="T4" fmla="*/ 0 w 72"/>
                    <a:gd name="T5" fmla="*/ 28 h 62"/>
                    <a:gd name="T6" fmla="*/ 40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5" name="Freeform 8581">
                  <a:extLst>
                    <a:ext uri="{FF2B5EF4-FFF2-40B4-BE49-F238E27FC236}">
                      <a16:creationId xmlns:a16="http://schemas.microsoft.com/office/drawing/2014/main" xmlns="" id="{B270D9CE-6676-4164-817F-B34105BE2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2" y="1522"/>
                  <a:ext cx="34" cy="40"/>
                </a:xfrm>
                <a:custGeom>
                  <a:avLst/>
                  <a:gdLst>
                    <a:gd name="T0" fmla="*/ 201 w 201"/>
                    <a:gd name="T1" fmla="*/ 172 h 200"/>
                    <a:gd name="T2" fmla="*/ 161 w 201"/>
                    <a:gd name="T3" fmla="*/ 200 h 200"/>
                    <a:gd name="T4" fmla="*/ 0 w 201"/>
                    <a:gd name="T5" fmla="*/ 28 h 200"/>
                    <a:gd name="T6" fmla="*/ 40 w 201"/>
                    <a:gd name="T7" fmla="*/ 0 h 200"/>
                    <a:gd name="T8" fmla="*/ 201 w 201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2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6" name="Freeform 8582">
                  <a:extLst>
                    <a:ext uri="{FF2B5EF4-FFF2-40B4-BE49-F238E27FC236}">
                      <a16:creationId xmlns:a16="http://schemas.microsoft.com/office/drawing/2014/main" xmlns="" id="{9AD26566-9BEE-4C51-86E6-BBB7098D8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1563"/>
                  <a:ext cx="12" cy="12"/>
                </a:xfrm>
                <a:custGeom>
                  <a:avLst/>
                  <a:gdLst>
                    <a:gd name="T0" fmla="*/ 71 w 71"/>
                    <a:gd name="T1" fmla="*/ 34 h 62"/>
                    <a:gd name="T2" fmla="*/ 32 w 71"/>
                    <a:gd name="T3" fmla="*/ 62 h 62"/>
                    <a:gd name="T4" fmla="*/ 0 w 71"/>
                    <a:gd name="T5" fmla="*/ 28 h 62"/>
                    <a:gd name="T6" fmla="*/ 39 w 71"/>
                    <a:gd name="T7" fmla="*/ 0 h 62"/>
                    <a:gd name="T8" fmla="*/ 71 w 71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1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7" name="Freeform 8583">
                  <a:extLst>
                    <a:ext uri="{FF2B5EF4-FFF2-40B4-BE49-F238E27FC236}">
                      <a16:creationId xmlns:a16="http://schemas.microsoft.com/office/drawing/2014/main" xmlns="" id="{0EE739AE-5427-4C69-878D-ECA6D3BDE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1577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8 h 62"/>
                    <a:gd name="T6" fmla="*/ 40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8" name="Freeform 8584">
                  <a:extLst>
                    <a:ext uri="{FF2B5EF4-FFF2-40B4-BE49-F238E27FC236}">
                      <a16:creationId xmlns:a16="http://schemas.microsoft.com/office/drawing/2014/main" xmlns="" id="{E6721BB7-6C27-4F0F-8427-751DC4CDF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1591"/>
                  <a:ext cx="33" cy="40"/>
                </a:xfrm>
                <a:custGeom>
                  <a:avLst/>
                  <a:gdLst>
                    <a:gd name="T0" fmla="*/ 202 w 202"/>
                    <a:gd name="T1" fmla="*/ 172 h 200"/>
                    <a:gd name="T2" fmla="*/ 161 w 202"/>
                    <a:gd name="T3" fmla="*/ 200 h 200"/>
                    <a:gd name="T4" fmla="*/ 0 w 202"/>
                    <a:gd name="T5" fmla="*/ 27 h 200"/>
                    <a:gd name="T6" fmla="*/ 40 w 202"/>
                    <a:gd name="T7" fmla="*/ 0 h 200"/>
                    <a:gd name="T8" fmla="*/ 202 w 202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00">
                      <a:moveTo>
                        <a:pt x="202" y="172"/>
                      </a:moveTo>
                      <a:lnTo>
                        <a:pt x="161" y="200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202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69" name="Freeform 8585">
                  <a:extLst>
                    <a:ext uri="{FF2B5EF4-FFF2-40B4-BE49-F238E27FC236}">
                      <a16:creationId xmlns:a16="http://schemas.microsoft.com/office/drawing/2014/main" xmlns="" id="{3B932400-405B-49BF-BD0A-BA6CE865A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1632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40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0" name="Freeform 8586">
                  <a:extLst>
                    <a:ext uri="{FF2B5EF4-FFF2-40B4-BE49-F238E27FC236}">
                      <a16:creationId xmlns:a16="http://schemas.microsoft.com/office/drawing/2014/main" xmlns="" id="{7DC0B100-B613-4A6B-99AD-010FD86DD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1646"/>
                  <a:ext cx="12" cy="12"/>
                </a:xfrm>
                <a:custGeom>
                  <a:avLst/>
                  <a:gdLst>
                    <a:gd name="T0" fmla="*/ 73 w 73"/>
                    <a:gd name="T1" fmla="*/ 35 h 63"/>
                    <a:gd name="T2" fmla="*/ 32 w 73"/>
                    <a:gd name="T3" fmla="*/ 63 h 63"/>
                    <a:gd name="T4" fmla="*/ 0 w 73"/>
                    <a:gd name="T5" fmla="*/ 28 h 63"/>
                    <a:gd name="T6" fmla="*/ 41 w 73"/>
                    <a:gd name="T7" fmla="*/ 0 h 63"/>
                    <a:gd name="T8" fmla="*/ 73 w 73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73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41" y="0"/>
                      </a:ln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1" name="Freeform 8587">
                  <a:extLst>
                    <a:ext uri="{FF2B5EF4-FFF2-40B4-BE49-F238E27FC236}">
                      <a16:creationId xmlns:a16="http://schemas.microsoft.com/office/drawing/2014/main" xmlns="" id="{3E34B129-5B50-4122-810C-500D1BBFC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1660"/>
                  <a:ext cx="34" cy="40"/>
                </a:xfrm>
                <a:custGeom>
                  <a:avLst/>
                  <a:gdLst>
                    <a:gd name="T0" fmla="*/ 202 w 202"/>
                    <a:gd name="T1" fmla="*/ 173 h 200"/>
                    <a:gd name="T2" fmla="*/ 162 w 202"/>
                    <a:gd name="T3" fmla="*/ 200 h 200"/>
                    <a:gd name="T4" fmla="*/ 0 w 202"/>
                    <a:gd name="T5" fmla="*/ 28 h 200"/>
                    <a:gd name="T6" fmla="*/ 41 w 202"/>
                    <a:gd name="T7" fmla="*/ 0 h 200"/>
                    <a:gd name="T8" fmla="*/ 202 w 202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00">
                      <a:moveTo>
                        <a:pt x="202" y="173"/>
                      </a:moveTo>
                      <a:lnTo>
                        <a:pt x="162" y="200"/>
                      </a:lnTo>
                      <a:lnTo>
                        <a:pt x="0" y="28"/>
                      </a:lnTo>
                      <a:lnTo>
                        <a:pt x="41" y="0"/>
                      </a:lnTo>
                      <a:lnTo>
                        <a:pt x="202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2" name="Freeform 8588">
                  <a:extLst>
                    <a:ext uri="{FF2B5EF4-FFF2-40B4-BE49-F238E27FC236}">
                      <a16:creationId xmlns:a16="http://schemas.microsoft.com/office/drawing/2014/main" xmlns="" id="{B5F875FF-C067-40F7-8F3B-1204CA67D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1701"/>
                  <a:ext cx="12" cy="12"/>
                </a:xfrm>
                <a:custGeom>
                  <a:avLst/>
                  <a:gdLst>
                    <a:gd name="T0" fmla="*/ 72 w 72"/>
                    <a:gd name="T1" fmla="*/ 35 h 63"/>
                    <a:gd name="T2" fmla="*/ 33 w 72"/>
                    <a:gd name="T3" fmla="*/ 63 h 63"/>
                    <a:gd name="T4" fmla="*/ 0 w 72"/>
                    <a:gd name="T5" fmla="*/ 28 h 63"/>
                    <a:gd name="T6" fmla="*/ 40 w 72"/>
                    <a:gd name="T7" fmla="*/ 0 h 63"/>
                    <a:gd name="T8" fmla="*/ 72 w 72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72" y="35"/>
                      </a:moveTo>
                      <a:lnTo>
                        <a:pt x="33" y="63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3" name="Freeform 8589">
                  <a:extLst>
                    <a:ext uri="{FF2B5EF4-FFF2-40B4-BE49-F238E27FC236}">
                      <a16:creationId xmlns:a16="http://schemas.microsoft.com/office/drawing/2014/main" xmlns="" id="{9D5939E7-CDEA-4347-BDE3-DAAA4B699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1715"/>
                  <a:ext cx="13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2 w 72"/>
                    <a:gd name="T3" fmla="*/ 62 h 62"/>
                    <a:gd name="T4" fmla="*/ 0 w 72"/>
                    <a:gd name="T5" fmla="*/ 28 h 62"/>
                    <a:gd name="T6" fmla="*/ 39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4" name="Freeform 8590">
                  <a:extLst>
                    <a:ext uri="{FF2B5EF4-FFF2-40B4-BE49-F238E27FC236}">
                      <a16:creationId xmlns:a16="http://schemas.microsoft.com/office/drawing/2014/main" xmlns="" id="{A380420D-B3A1-469D-B765-069E2A4FB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729"/>
                  <a:ext cx="34" cy="40"/>
                </a:xfrm>
                <a:custGeom>
                  <a:avLst/>
                  <a:gdLst>
                    <a:gd name="T0" fmla="*/ 201 w 201"/>
                    <a:gd name="T1" fmla="*/ 172 h 200"/>
                    <a:gd name="T2" fmla="*/ 161 w 201"/>
                    <a:gd name="T3" fmla="*/ 200 h 200"/>
                    <a:gd name="T4" fmla="*/ 0 w 201"/>
                    <a:gd name="T5" fmla="*/ 28 h 200"/>
                    <a:gd name="T6" fmla="*/ 40 w 201"/>
                    <a:gd name="T7" fmla="*/ 0 h 200"/>
                    <a:gd name="T8" fmla="*/ 201 w 201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2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5" name="Freeform 8591">
                  <a:extLst>
                    <a:ext uri="{FF2B5EF4-FFF2-40B4-BE49-F238E27FC236}">
                      <a16:creationId xmlns:a16="http://schemas.microsoft.com/office/drawing/2014/main" xmlns="" id="{B0209227-F9D4-463E-B018-A243EAB8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1770"/>
                  <a:ext cx="12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3 w 72"/>
                    <a:gd name="T3" fmla="*/ 62 h 62"/>
                    <a:gd name="T4" fmla="*/ 0 w 72"/>
                    <a:gd name="T5" fmla="*/ 28 h 62"/>
                    <a:gd name="T6" fmla="*/ 40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3" y="62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6" name="Freeform 8592">
                  <a:extLst>
                    <a:ext uri="{FF2B5EF4-FFF2-40B4-BE49-F238E27FC236}">
                      <a16:creationId xmlns:a16="http://schemas.microsoft.com/office/drawing/2014/main" xmlns="" id="{0F4CF634-D07E-42CB-AABE-6B09F88C4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1784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39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39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7" name="Freeform 8593">
                  <a:extLst>
                    <a:ext uri="{FF2B5EF4-FFF2-40B4-BE49-F238E27FC236}">
                      <a16:creationId xmlns:a16="http://schemas.microsoft.com/office/drawing/2014/main" xmlns="" id="{2A327729-09C7-4878-89D1-3C2DA567A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7" y="1797"/>
                  <a:ext cx="33" cy="40"/>
                </a:xfrm>
                <a:custGeom>
                  <a:avLst/>
                  <a:gdLst>
                    <a:gd name="T0" fmla="*/ 202 w 202"/>
                    <a:gd name="T1" fmla="*/ 173 h 200"/>
                    <a:gd name="T2" fmla="*/ 161 w 202"/>
                    <a:gd name="T3" fmla="*/ 200 h 200"/>
                    <a:gd name="T4" fmla="*/ 0 w 202"/>
                    <a:gd name="T5" fmla="*/ 28 h 200"/>
                    <a:gd name="T6" fmla="*/ 40 w 202"/>
                    <a:gd name="T7" fmla="*/ 0 h 200"/>
                    <a:gd name="T8" fmla="*/ 202 w 202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00">
                      <a:moveTo>
                        <a:pt x="202" y="173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2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8" name="Freeform 8594">
                  <a:extLst>
                    <a:ext uri="{FF2B5EF4-FFF2-40B4-BE49-F238E27FC236}">
                      <a16:creationId xmlns:a16="http://schemas.microsoft.com/office/drawing/2014/main" xmlns="" id="{937EBA25-F2EE-4CE5-8990-A3D0670BF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9" y="1839"/>
                  <a:ext cx="12" cy="12"/>
                </a:xfrm>
                <a:custGeom>
                  <a:avLst/>
                  <a:gdLst>
                    <a:gd name="T0" fmla="*/ 73 w 73"/>
                    <a:gd name="T1" fmla="*/ 34 h 62"/>
                    <a:gd name="T2" fmla="*/ 33 w 73"/>
                    <a:gd name="T3" fmla="*/ 62 h 62"/>
                    <a:gd name="T4" fmla="*/ 0 w 73"/>
                    <a:gd name="T5" fmla="*/ 27 h 62"/>
                    <a:gd name="T6" fmla="*/ 41 w 73"/>
                    <a:gd name="T7" fmla="*/ 0 h 62"/>
                    <a:gd name="T8" fmla="*/ 73 w 73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73" y="34"/>
                      </a:moveTo>
                      <a:lnTo>
                        <a:pt x="33" y="62"/>
                      </a:lnTo>
                      <a:lnTo>
                        <a:pt x="0" y="27"/>
                      </a:lnTo>
                      <a:lnTo>
                        <a:pt x="41" y="0"/>
                      </a:lnTo>
                      <a:lnTo>
                        <a:pt x="73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79" name="Freeform 8595">
                  <a:extLst>
                    <a:ext uri="{FF2B5EF4-FFF2-40B4-BE49-F238E27FC236}">
                      <a16:creationId xmlns:a16="http://schemas.microsoft.com/office/drawing/2014/main" xmlns="" id="{C46C3E01-D64C-489D-B111-CE0CF84C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" y="1853"/>
                  <a:ext cx="12" cy="12"/>
                </a:xfrm>
                <a:custGeom>
                  <a:avLst/>
                  <a:gdLst>
                    <a:gd name="T0" fmla="*/ 73 w 73"/>
                    <a:gd name="T1" fmla="*/ 35 h 63"/>
                    <a:gd name="T2" fmla="*/ 32 w 73"/>
                    <a:gd name="T3" fmla="*/ 63 h 63"/>
                    <a:gd name="T4" fmla="*/ 0 w 73"/>
                    <a:gd name="T5" fmla="*/ 28 h 63"/>
                    <a:gd name="T6" fmla="*/ 40 w 73"/>
                    <a:gd name="T7" fmla="*/ 0 h 63"/>
                    <a:gd name="T8" fmla="*/ 73 w 73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73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0" name="Freeform 8596">
                  <a:extLst>
                    <a:ext uri="{FF2B5EF4-FFF2-40B4-BE49-F238E27FC236}">
                      <a16:creationId xmlns:a16="http://schemas.microsoft.com/office/drawing/2014/main" xmlns="" id="{A6A98841-4222-4754-950E-B79FCF93D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1243"/>
                  <a:ext cx="22" cy="45"/>
                </a:xfrm>
                <a:custGeom>
                  <a:avLst/>
                  <a:gdLst>
                    <a:gd name="T0" fmla="*/ 130 w 130"/>
                    <a:gd name="T1" fmla="*/ 211 h 225"/>
                    <a:gd name="T2" fmla="*/ 82 w 130"/>
                    <a:gd name="T3" fmla="*/ 225 h 225"/>
                    <a:gd name="T4" fmla="*/ 0 w 130"/>
                    <a:gd name="T5" fmla="*/ 15 h 225"/>
                    <a:gd name="T6" fmla="*/ 48 w 130"/>
                    <a:gd name="T7" fmla="*/ 0 h 225"/>
                    <a:gd name="T8" fmla="*/ 130 w 130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1"/>
                      </a:moveTo>
                      <a:lnTo>
                        <a:pt x="82" y="225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0" y="2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1" name="Freeform 8597">
                  <a:extLst>
                    <a:ext uri="{FF2B5EF4-FFF2-40B4-BE49-F238E27FC236}">
                      <a16:creationId xmlns:a16="http://schemas.microsoft.com/office/drawing/2014/main" xmlns="" id="{E36EA924-05F0-4A08-8947-647B9FA63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4" y="1294"/>
                  <a:ext cx="11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6 w 64"/>
                    <a:gd name="T3" fmla="*/ 56 h 56"/>
                    <a:gd name="T4" fmla="*/ 0 w 64"/>
                    <a:gd name="T5" fmla="*/ 14 h 56"/>
                    <a:gd name="T6" fmla="*/ 49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6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2" name="Freeform 8598">
                  <a:extLst>
                    <a:ext uri="{FF2B5EF4-FFF2-40B4-BE49-F238E27FC236}">
                      <a16:creationId xmlns:a16="http://schemas.microsoft.com/office/drawing/2014/main" xmlns="" id="{BD7EF41B-B8FA-44AB-A2B6-73E9E9181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1311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7 w 65"/>
                    <a:gd name="T3" fmla="*/ 56 h 56"/>
                    <a:gd name="T4" fmla="*/ 0 w 65"/>
                    <a:gd name="T5" fmla="*/ 14 h 56"/>
                    <a:gd name="T6" fmla="*/ 49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3" name="Freeform 8599">
                  <a:extLst>
                    <a:ext uri="{FF2B5EF4-FFF2-40B4-BE49-F238E27FC236}">
                      <a16:creationId xmlns:a16="http://schemas.microsoft.com/office/drawing/2014/main" xmlns="" id="{343C8549-6E64-4799-A2E9-338108F1E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1327"/>
                  <a:ext cx="22" cy="45"/>
                </a:xfrm>
                <a:custGeom>
                  <a:avLst/>
                  <a:gdLst>
                    <a:gd name="T0" fmla="*/ 129 w 129"/>
                    <a:gd name="T1" fmla="*/ 210 h 224"/>
                    <a:gd name="T2" fmla="*/ 82 w 129"/>
                    <a:gd name="T3" fmla="*/ 224 h 224"/>
                    <a:gd name="T4" fmla="*/ 0 w 129"/>
                    <a:gd name="T5" fmla="*/ 14 h 224"/>
                    <a:gd name="T6" fmla="*/ 49 w 129"/>
                    <a:gd name="T7" fmla="*/ 0 h 224"/>
                    <a:gd name="T8" fmla="*/ 129 w 129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4">
                      <a:moveTo>
                        <a:pt x="129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29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4" name="Freeform 8600">
                  <a:extLst>
                    <a:ext uri="{FF2B5EF4-FFF2-40B4-BE49-F238E27FC236}">
                      <a16:creationId xmlns:a16="http://schemas.microsoft.com/office/drawing/2014/main" xmlns="" id="{AAC4BAE2-CAC9-4E99-9DBE-6CFFB4C1C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1378"/>
                  <a:ext cx="11" cy="11"/>
                </a:xfrm>
                <a:custGeom>
                  <a:avLst/>
                  <a:gdLst>
                    <a:gd name="T0" fmla="*/ 66 w 66"/>
                    <a:gd name="T1" fmla="*/ 42 h 57"/>
                    <a:gd name="T2" fmla="*/ 17 w 66"/>
                    <a:gd name="T3" fmla="*/ 57 h 57"/>
                    <a:gd name="T4" fmla="*/ 0 w 66"/>
                    <a:gd name="T5" fmla="*/ 14 h 57"/>
                    <a:gd name="T6" fmla="*/ 49 w 66"/>
                    <a:gd name="T7" fmla="*/ 0 h 57"/>
                    <a:gd name="T8" fmla="*/ 66 w 66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7">
                      <a:moveTo>
                        <a:pt x="66" y="42"/>
                      </a:moveTo>
                      <a:lnTo>
                        <a:pt x="17" y="57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6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5" name="Freeform 8601">
                  <a:extLst>
                    <a:ext uri="{FF2B5EF4-FFF2-40B4-BE49-F238E27FC236}">
                      <a16:creationId xmlns:a16="http://schemas.microsoft.com/office/drawing/2014/main" xmlns="" id="{5FDBCE1E-9CAA-4188-A377-2237D8332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" y="1395"/>
                  <a:ext cx="11" cy="11"/>
                </a:xfrm>
                <a:custGeom>
                  <a:avLst/>
                  <a:gdLst>
                    <a:gd name="T0" fmla="*/ 64 w 64"/>
                    <a:gd name="T1" fmla="*/ 42 h 57"/>
                    <a:gd name="T2" fmla="*/ 16 w 64"/>
                    <a:gd name="T3" fmla="*/ 57 h 57"/>
                    <a:gd name="T4" fmla="*/ 0 w 64"/>
                    <a:gd name="T5" fmla="*/ 15 h 57"/>
                    <a:gd name="T6" fmla="*/ 48 w 64"/>
                    <a:gd name="T7" fmla="*/ 0 h 57"/>
                    <a:gd name="T8" fmla="*/ 64 w 64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7">
                      <a:moveTo>
                        <a:pt x="64" y="42"/>
                      </a:moveTo>
                      <a:lnTo>
                        <a:pt x="16" y="57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6" name="Freeform 8602">
                  <a:extLst>
                    <a:ext uri="{FF2B5EF4-FFF2-40B4-BE49-F238E27FC236}">
                      <a16:creationId xmlns:a16="http://schemas.microsoft.com/office/drawing/2014/main" xmlns="" id="{19ECF03F-D90C-4DA6-9B5F-5D3A3B643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2" y="1411"/>
                  <a:ext cx="22" cy="45"/>
                </a:xfrm>
                <a:custGeom>
                  <a:avLst/>
                  <a:gdLst>
                    <a:gd name="T0" fmla="*/ 130 w 130"/>
                    <a:gd name="T1" fmla="*/ 211 h 225"/>
                    <a:gd name="T2" fmla="*/ 81 w 130"/>
                    <a:gd name="T3" fmla="*/ 225 h 225"/>
                    <a:gd name="T4" fmla="*/ 0 w 130"/>
                    <a:gd name="T5" fmla="*/ 15 h 225"/>
                    <a:gd name="T6" fmla="*/ 48 w 130"/>
                    <a:gd name="T7" fmla="*/ 0 h 225"/>
                    <a:gd name="T8" fmla="*/ 130 w 130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1"/>
                      </a:moveTo>
                      <a:lnTo>
                        <a:pt x="81" y="225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0" y="2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7" name="Freeform 8603">
                  <a:extLst>
                    <a:ext uri="{FF2B5EF4-FFF2-40B4-BE49-F238E27FC236}">
                      <a16:creationId xmlns:a16="http://schemas.microsoft.com/office/drawing/2014/main" xmlns="" id="{F7A22376-FE79-4ED0-92C2-77464DA76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1462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7 w 65"/>
                    <a:gd name="T3" fmla="*/ 56 h 56"/>
                    <a:gd name="T4" fmla="*/ 0 w 65"/>
                    <a:gd name="T5" fmla="*/ 14 h 56"/>
                    <a:gd name="T6" fmla="*/ 49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8" name="Freeform 8604">
                  <a:extLst>
                    <a:ext uri="{FF2B5EF4-FFF2-40B4-BE49-F238E27FC236}">
                      <a16:creationId xmlns:a16="http://schemas.microsoft.com/office/drawing/2014/main" xmlns="" id="{2E00A0DF-1710-4C3C-BE2F-227FD3511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1479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7 w 65"/>
                    <a:gd name="T3" fmla="*/ 56 h 56"/>
                    <a:gd name="T4" fmla="*/ 0 w 65"/>
                    <a:gd name="T5" fmla="*/ 14 h 56"/>
                    <a:gd name="T6" fmla="*/ 49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89" name="Freeform 8605">
                  <a:extLst>
                    <a:ext uri="{FF2B5EF4-FFF2-40B4-BE49-F238E27FC236}">
                      <a16:creationId xmlns:a16="http://schemas.microsoft.com/office/drawing/2014/main" xmlns="" id="{4C1B1A13-08C1-4004-9C37-997E5548C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1496"/>
                  <a:ext cx="21" cy="44"/>
                </a:xfrm>
                <a:custGeom>
                  <a:avLst/>
                  <a:gdLst>
                    <a:gd name="T0" fmla="*/ 131 w 131"/>
                    <a:gd name="T1" fmla="*/ 210 h 224"/>
                    <a:gd name="T2" fmla="*/ 82 w 131"/>
                    <a:gd name="T3" fmla="*/ 224 h 224"/>
                    <a:gd name="T4" fmla="*/ 0 w 131"/>
                    <a:gd name="T5" fmla="*/ 14 h 224"/>
                    <a:gd name="T6" fmla="*/ 49 w 131"/>
                    <a:gd name="T7" fmla="*/ 0 h 224"/>
                    <a:gd name="T8" fmla="*/ 131 w 131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24">
                      <a:moveTo>
                        <a:pt x="131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1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0" name="Freeform 8606">
                  <a:extLst>
                    <a:ext uri="{FF2B5EF4-FFF2-40B4-BE49-F238E27FC236}">
                      <a16:creationId xmlns:a16="http://schemas.microsoft.com/office/drawing/2014/main" xmlns="" id="{D358D6AA-4DDB-4F23-A042-2671E12FC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6" y="1546"/>
                  <a:ext cx="11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5 w 64"/>
                    <a:gd name="T3" fmla="*/ 56 h 56"/>
                    <a:gd name="T4" fmla="*/ 0 w 64"/>
                    <a:gd name="T5" fmla="*/ 14 h 56"/>
                    <a:gd name="T6" fmla="*/ 47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5" y="56"/>
                      </a:lnTo>
                      <a:lnTo>
                        <a:pt x="0" y="14"/>
                      </a:lnTo>
                      <a:lnTo>
                        <a:pt x="47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1" name="Freeform 8607">
                  <a:extLst>
                    <a:ext uri="{FF2B5EF4-FFF2-40B4-BE49-F238E27FC236}">
                      <a16:creationId xmlns:a16="http://schemas.microsoft.com/office/drawing/2014/main" xmlns="" id="{00CB7514-7911-477D-BD13-513F619F7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1" y="1563"/>
                  <a:ext cx="11" cy="11"/>
                </a:xfrm>
                <a:custGeom>
                  <a:avLst/>
                  <a:gdLst>
                    <a:gd name="T0" fmla="*/ 65 w 65"/>
                    <a:gd name="T1" fmla="*/ 42 h 57"/>
                    <a:gd name="T2" fmla="*/ 16 w 65"/>
                    <a:gd name="T3" fmla="*/ 57 h 57"/>
                    <a:gd name="T4" fmla="*/ 0 w 65"/>
                    <a:gd name="T5" fmla="*/ 15 h 57"/>
                    <a:gd name="T6" fmla="*/ 48 w 65"/>
                    <a:gd name="T7" fmla="*/ 0 h 57"/>
                    <a:gd name="T8" fmla="*/ 65 w 65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7">
                      <a:moveTo>
                        <a:pt x="65" y="42"/>
                      </a:moveTo>
                      <a:lnTo>
                        <a:pt x="16" y="57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2" name="Freeform 8608">
                  <a:extLst>
                    <a:ext uri="{FF2B5EF4-FFF2-40B4-BE49-F238E27FC236}">
                      <a16:creationId xmlns:a16="http://schemas.microsoft.com/office/drawing/2014/main" xmlns="" id="{74C87EB7-B3AA-49A0-89B3-300117050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7" y="1580"/>
                  <a:ext cx="21" cy="45"/>
                </a:xfrm>
                <a:custGeom>
                  <a:avLst/>
                  <a:gdLst>
                    <a:gd name="T0" fmla="*/ 129 w 129"/>
                    <a:gd name="T1" fmla="*/ 211 h 225"/>
                    <a:gd name="T2" fmla="*/ 80 w 129"/>
                    <a:gd name="T3" fmla="*/ 225 h 225"/>
                    <a:gd name="T4" fmla="*/ 0 w 129"/>
                    <a:gd name="T5" fmla="*/ 15 h 225"/>
                    <a:gd name="T6" fmla="*/ 47 w 129"/>
                    <a:gd name="T7" fmla="*/ 0 h 225"/>
                    <a:gd name="T8" fmla="*/ 129 w 129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5">
                      <a:moveTo>
                        <a:pt x="129" y="211"/>
                      </a:moveTo>
                      <a:lnTo>
                        <a:pt x="80" y="225"/>
                      </a:lnTo>
                      <a:lnTo>
                        <a:pt x="0" y="15"/>
                      </a:lnTo>
                      <a:lnTo>
                        <a:pt x="47" y="0"/>
                      </a:lnTo>
                      <a:lnTo>
                        <a:pt x="129" y="2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3" name="Freeform 8609">
                  <a:extLst>
                    <a:ext uri="{FF2B5EF4-FFF2-40B4-BE49-F238E27FC236}">
                      <a16:creationId xmlns:a16="http://schemas.microsoft.com/office/drawing/2014/main" xmlns="" id="{EB4EC228-64E5-450C-8970-277C7A783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1630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6 w 65"/>
                    <a:gd name="T3" fmla="*/ 56 h 56"/>
                    <a:gd name="T4" fmla="*/ 0 w 65"/>
                    <a:gd name="T5" fmla="*/ 14 h 56"/>
                    <a:gd name="T6" fmla="*/ 48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6" y="56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4" name="Freeform 8610">
                  <a:extLst>
                    <a:ext uri="{FF2B5EF4-FFF2-40B4-BE49-F238E27FC236}">
                      <a16:creationId xmlns:a16="http://schemas.microsoft.com/office/drawing/2014/main" xmlns="" id="{3F416679-FAB0-4F2D-9967-FC28CDD8A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9" y="1647"/>
                  <a:ext cx="10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5 w 64"/>
                    <a:gd name="T3" fmla="*/ 56 h 56"/>
                    <a:gd name="T4" fmla="*/ 0 w 64"/>
                    <a:gd name="T5" fmla="*/ 14 h 56"/>
                    <a:gd name="T6" fmla="*/ 49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5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5" name="Freeform 8611">
                  <a:extLst>
                    <a:ext uri="{FF2B5EF4-FFF2-40B4-BE49-F238E27FC236}">
                      <a16:creationId xmlns:a16="http://schemas.microsoft.com/office/drawing/2014/main" xmlns="" id="{C1A9D614-598A-4B90-993C-C3B70783A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4" y="1664"/>
                  <a:ext cx="22" cy="45"/>
                </a:xfrm>
                <a:custGeom>
                  <a:avLst/>
                  <a:gdLst>
                    <a:gd name="T0" fmla="*/ 130 w 130"/>
                    <a:gd name="T1" fmla="*/ 210 h 224"/>
                    <a:gd name="T2" fmla="*/ 82 w 130"/>
                    <a:gd name="T3" fmla="*/ 224 h 224"/>
                    <a:gd name="T4" fmla="*/ 0 w 130"/>
                    <a:gd name="T5" fmla="*/ 14 h 224"/>
                    <a:gd name="T6" fmla="*/ 49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6" name="Freeform 8612">
                  <a:extLst>
                    <a:ext uri="{FF2B5EF4-FFF2-40B4-BE49-F238E27FC236}">
                      <a16:creationId xmlns:a16="http://schemas.microsoft.com/office/drawing/2014/main" xmlns="" id="{0251F6BF-FC76-4E2F-B3D5-E6F004EED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1714"/>
                  <a:ext cx="11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7 w 64"/>
                    <a:gd name="T3" fmla="*/ 56 h 56"/>
                    <a:gd name="T4" fmla="*/ 0 w 64"/>
                    <a:gd name="T5" fmla="*/ 14 h 56"/>
                    <a:gd name="T6" fmla="*/ 49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7" name="Freeform 8613">
                  <a:extLst>
                    <a:ext uri="{FF2B5EF4-FFF2-40B4-BE49-F238E27FC236}">
                      <a16:creationId xmlns:a16="http://schemas.microsoft.com/office/drawing/2014/main" xmlns="" id="{7E7F6C6C-173C-42E8-8AC3-314A09C6C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1731"/>
                  <a:ext cx="10" cy="11"/>
                </a:xfrm>
                <a:custGeom>
                  <a:avLst/>
                  <a:gdLst>
                    <a:gd name="T0" fmla="*/ 66 w 66"/>
                    <a:gd name="T1" fmla="*/ 42 h 57"/>
                    <a:gd name="T2" fmla="*/ 17 w 66"/>
                    <a:gd name="T3" fmla="*/ 57 h 57"/>
                    <a:gd name="T4" fmla="*/ 0 w 66"/>
                    <a:gd name="T5" fmla="*/ 14 h 57"/>
                    <a:gd name="T6" fmla="*/ 49 w 66"/>
                    <a:gd name="T7" fmla="*/ 0 h 57"/>
                    <a:gd name="T8" fmla="*/ 66 w 66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7">
                      <a:moveTo>
                        <a:pt x="66" y="42"/>
                      </a:moveTo>
                      <a:lnTo>
                        <a:pt x="17" y="57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6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8" name="Freeform 8614">
                  <a:extLst>
                    <a:ext uri="{FF2B5EF4-FFF2-40B4-BE49-F238E27FC236}">
                      <a16:creationId xmlns:a16="http://schemas.microsoft.com/office/drawing/2014/main" xmlns="" id="{9B75C8F0-6D98-4C8D-A85B-72E8F0963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748"/>
                  <a:ext cx="22" cy="45"/>
                </a:xfrm>
                <a:custGeom>
                  <a:avLst/>
                  <a:gdLst>
                    <a:gd name="T0" fmla="*/ 130 w 130"/>
                    <a:gd name="T1" fmla="*/ 210 h 225"/>
                    <a:gd name="T2" fmla="*/ 81 w 130"/>
                    <a:gd name="T3" fmla="*/ 225 h 225"/>
                    <a:gd name="T4" fmla="*/ 0 w 130"/>
                    <a:gd name="T5" fmla="*/ 15 h 225"/>
                    <a:gd name="T6" fmla="*/ 48 w 130"/>
                    <a:gd name="T7" fmla="*/ 0 h 225"/>
                    <a:gd name="T8" fmla="*/ 130 w 130"/>
                    <a:gd name="T9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0"/>
                      </a:moveTo>
                      <a:lnTo>
                        <a:pt x="81" y="225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199" name="Freeform 8615">
                  <a:extLst>
                    <a:ext uri="{FF2B5EF4-FFF2-40B4-BE49-F238E27FC236}">
                      <a16:creationId xmlns:a16="http://schemas.microsoft.com/office/drawing/2014/main" xmlns="" id="{A7E53915-E75A-44B5-9DAE-69857F2A7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1798"/>
                  <a:ext cx="10" cy="8"/>
                </a:xfrm>
                <a:custGeom>
                  <a:avLst/>
                  <a:gdLst>
                    <a:gd name="T0" fmla="*/ 58 w 58"/>
                    <a:gd name="T1" fmla="*/ 23 h 37"/>
                    <a:gd name="T2" fmla="*/ 48 w 58"/>
                    <a:gd name="T3" fmla="*/ 0 h 37"/>
                    <a:gd name="T4" fmla="*/ 0 w 58"/>
                    <a:gd name="T5" fmla="*/ 14 h 37"/>
                    <a:gd name="T6" fmla="*/ 9 w 58"/>
                    <a:gd name="T7" fmla="*/ 37 h 37"/>
                    <a:gd name="T8" fmla="*/ 58 w 58"/>
                    <a:gd name="T9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37">
                      <a:moveTo>
                        <a:pt x="58" y="23"/>
                      </a:moveTo>
                      <a:lnTo>
                        <a:pt x="48" y="0"/>
                      </a:lnTo>
                      <a:lnTo>
                        <a:pt x="0" y="14"/>
                      </a:lnTo>
                      <a:lnTo>
                        <a:pt x="9" y="37"/>
                      </a:lnTo>
                      <a:lnTo>
                        <a:pt x="58" y="2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0" name="Freeform 8616">
                  <a:extLst>
                    <a:ext uri="{FF2B5EF4-FFF2-40B4-BE49-F238E27FC236}">
                      <a16:creationId xmlns:a16="http://schemas.microsoft.com/office/drawing/2014/main" xmlns="" id="{A84C3624-06C6-4D63-B65E-73A07F41F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1170"/>
                  <a:ext cx="581" cy="707"/>
                </a:xfrm>
                <a:custGeom>
                  <a:avLst/>
                  <a:gdLst>
                    <a:gd name="T0" fmla="*/ 38 w 3490"/>
                    <a:gd name="T1" fmla="*/ 0 h 3532"/>
                    <a:gd name="T2" fmla="*/ 3490 w 3490"/>
                    <a:gd name="T3" fmla="*/ 3504 h 3532"/>
                    <a:gd name="T4" fmla="*/ 3451 w 3490"/>
                    <a:gd name="T5" fmla="*/ 3532 h 3532"/>
                    <a:gd name="T6" fmla="*/ 0 w 3490"/>
                    <a:gd name="T7" fmla="*/ 29 h 3532"/>
                    <a:gd name="T8" fmla="*/ 38 w 3490"/>
                    <a:gd name="T9" fmla="*/ 0 h 3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0" h="3532">
                      <a:moveTo>
                        <a:pt x="38" y="0"/>
                      </a:moveTo>
                      <a:lnTo>
                        <a:pt x="3490" y="3504"/>
                      </a:lnTo>
                      <a:lnTo>
                        <a:pt x="3451" y="3532"/>
                      </a:lnTo>
                      <a:lnTo>
                        <a:pt x="0" y="29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1" name="Freeform 8617">
                  <a:extLst>
                    <a:ext uri="{FF2B5EF4-FFF2-40B4-BE49-F238E27FC236}">
                      <a16:creationId xmlns:a16="http://schemas.microsoft.com/office/drawing/2014/main" xmlns="" id="{F738DCEF-597C-4BB1-92F3-EBF294C71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1175"/>
                  <a:ext cx="364" cy="673"/>
                </a:xfrm>
                <a:custGeom>
                  <a:avLst/>
                  <a:gdLst>
                    <a:gd name="T0" fmla="*/ 45 w 2183"/>
                    <a:gd name="T1" fmla="*/ 0 h 3365"/>
                    <a:gd name="T2" fmla="*/ 2183 w 2183"/>
                    <a:gd name="T3" fmla="*/ 3343 h 3365"/>
                    <a:gd name="T4" fmla="*/ 2138 w 2183"/>
                    <a:gd name="T5" fmla="*/ 3365 h 3365"/>
                    <a:gd name="T6" fmla="*/ 0 w 2183"/>
                    <a:gd name="T7" fmla="*/ 20 h 3365"/>
                    <a:gd name="T8" fmla="*/ 45 w 2183"/>
                    <a:gd name="T9" fmla="*/ 0 h 3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3" h="3365">
                      <a:moveTo>
                        <a:pt x="45" y="0"/>
                      </a:moveTo>
                      <a:lnTo>
                        <a:pt x="2183" y="3343"/>
                      </a:lnTo>
                      <a:lnTo>
                        <a:pt x="2138" y="3365"/>
                      </a:lnTo>
                      <a:lnTo>
                        <a:pt x="0" y="2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2" name="Freeform 8618">
                  <a:extLst>
                    <a:ext uri="{FF2B5EF4-FFF2-40B4-BE49-F238E27FC236}">
                      <a16:creationId xmlns:a16="http://schemas.microsoft.com/office/drawing/2014/main" xmlns="" id="{F6693954-0812-4238-928F-6F199D1AB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" y="1211"/>
                  <a:ext cx="272" cy="625"/>
                </a:xfrm>
                <a:custGeom>
                  <a:avLst/>
                  <a:gdLst>
                    <a:gd name="T0" fmla="*/ 46 w 1631"/>
                    <a:gd name="T1" fmla="*/ 0 h 3127"/>
                    <a:gd name="T2" fmla="*/ 1631 w 1631"/>
                    <a:gd name="T3" fmla="*/ 3110 h 3127"/>
                    <a:gd name="T4" fmla="*/ 1584 w 1631"/>
                    <a:gd name="T5" fmla="*/ 3127 h 3127"/>
                    <a:gd name="T6" fmla="*/ 0 w 1631"/>
                    <a:gd name="T7" fmla="*/ 19 h 3127"/>
                    <a:gd name="T8" fmla="*/ 46 w 1631"/>
                    <a:gd name="T9" fmla="*/ 0 h 3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1" h="3127">
                      <a:moveTo>
                        <a:pt x="46" y="0"/>
                      </a:moveTo>
                      <a:lnTo>
                        <a:pt x="1631" y="3110"/>
                      </a:lnTo>
                      <a:lnTo>
                        <a:pt x="1584" y="3127"/>
                      </a:lnTo>
                      <a:lnTo>
                        <a:pt x="0" y="19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3" name="Freeform 8619">
                  <a:extLst>
                    <a:ext uri="{FF2B5EF4-FFF2-40B4-BE49-F238E27FC236}">
                      <a16:creationId xmlns:a16="http://schemas.microsoft.com/office/drawing/2014/main" xmlns="" id="{E54F4DDE-2205-4CA2-8EFD-6535E5484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1126"/>
                  <a:ext cx="31" cy="42"/>
                </a:xfrm>
                <a:custGeom>
                  <a:avLst/>
                  <a:gdLst>
                    <a:gd name="T0" fmla="*/ 184 w 184"/>
                    <a:gd name="T1" fmla="*/ 184 h 209"/>
                    <a:gd name="T2" fmla="*/ 142 w 184"/>
                    <a:gd name="T3" fmla="*/ 209 h 209"/>
                    <a:gd name="T4" fmla="*/ 0 w 184"/>
                    <a:gd name="T5" fmla="*/ 24 h 209"/>
                    <a:gd name="T6" fmla="*/ 42 w 184"/>
                    <a:gd name="T7" fmla="*/ 0 h 209"/>
                    <a:gd name="T8" fmla="*/ 184 w 184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4"/>
                      </a:moveTo>
                      <a:lnTo>
                        <a:pt x="142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4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4" name="Freeform 8620">
                  <a:extLst>
                    <a:ext uri="{FF2B5EF4-FFF2-40B4-BE49-F238E27FC236}">
                      <a16:creationId xmlns:a16="http://schemas.microsoft.com/office/drawing/2014/main" xmlns="" id="{1E6396A4-D9EA-4488-A156-71ED30A41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4" y="1185"/>
                  <a:ext cx="30" cy="42"/>
                </a:xfrm>
                <a:custGeom>
                  <a:avLst/>
                  <a:gdLst>
                    <a:gd name="T0" fmla="*/ 185 w 185"/>
                    <a:gd name="T1" fmla="*/ 185 h 209"/>
                    <a:gd name="T2" fmla="*/ 142 w 185"/>
                    <a:gd name="T3" fmla="*/ 209 h 209"/>
                    <a:gd name="T4" fmla="*/ 0 w 185"/>
                    <a:gd name="T5" fmla="*/ 25 h 209"/>
                    <a:gd name="T6" fmla="*/ 43 w 185"/>
                    <a:gd name="T7" fmla="*/ 0 h 209"/>
                    <a:gd name="T8" fmla="*/ 185 w 185"/>
                    <a:gd name="T9" fmla="*/ 18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5"/>
                      </a:moveTo>
                      <a:lnTo>
                        <a:pt x="142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5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5" name="Freeform 8621">
                  <a:extLst>
                    <a:ext uri="{FF2B5EF4-FFF2-40B4-BE49-F238E27FC236}">
                      <a16:creationId xmlns:a16="http://schemas.microsoft.com/office/drawing/2014/main" xmlns="" id="{50589F84-1BC1-49EE-894C-DF5863E93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1244"/>
                  <a:ext cx="30" cy="42"/>
                </a:xfrm>
                <a:custGeom>
                  <a:avLst/>
                  <a:gdLst>
                    <a:gd name="T0" fmla="*/ 184 w 184"/>
                    <a:gd name="T1" fmla="*/ 185 h 210"/>
                    <a:gd name="T2" fmla="*/ 141 w 184"/>
                    <a:gd name="T3" fmla="*/ 210 h 210"/>
                    <a:gd name="T4" fmla="*/ 0 w 184"/>
                    <a:gd name="T5" fmla="*/ 24 h 210"/>
                    <a:gd name="T6" fmla="*/ 43 w 184"/>
                    <a:gd name="T7" fmla="*/ 0 h 210"/>
                    <a:gd name="T8" fmla="*/ 184 w 184"/>
                    <a:gd name="T9" fmla="*/ 18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10">
                      <a:moveTo>
                        <a:pt x="184" y="185"/>
                      </a:moveTo>
                      <a:lnTo>
                        <a:pt x="141" y="210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4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6" name="Freeform 8622">
                  <a:extLst>
                    <a:ext uri="{FF2B5EF4-FFF2-40B4-BE49-F238E27FC236}">
                      <a16:creationId xmlns:a16="http://schemas.microsoft.com/office/drawing/2014/main" xmlns="" id="{85AE716E-16F2-4BC3-8B57-C25164D80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9" y="1303"/>
                  <a:ext cx="31" cy="42"/>
                </a:xfrm>
                <a:custGeom>
                  <a:avLst/>
                  <a:gdLst>
                    <a:gd name="T0" fmla="*/ 183 w 183"/>
                    <a:gd name="T1" fmla="*/ 184 h 209"/>
                    <a:gd name="T2" fmla="*/ 141 w 183"/>
                    <a:gd name="T3" fmla="*/ 209 h 209"/>
                    <a:gd name="T4" fmla="*/ 0 w 183"/>
                    <a:gd name="T5" fmla="*/ 24 h 209"/>
                    <a:gd name="T6" fmla="*/ 42 w 183"/>
                    <a:gd name="T7" fmla="*/ 0 h 209"/>
                    <a:gd name="T8" fmla="*/ 183 w 183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209">
                      <a:moveTo>
                        <a:pt x="183" y="184"/>
                      </a:moveTo>
                      <a:lnTo>
                        <a:pt x="141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3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7" name="Freeform 8623">
                  <a:extLst>
                    <a:ext uri="{FF2B5EF4-FFF2-40B4-BE49-F238E27FC236}">
                      <a16:creationId xmlns:a16="http://schemas.microsoft.com/office/drawing/2014/main" xmlns="" id="{F6816DC9-BA71-4598-BB4A-3AFDE2C80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7" y="1362"/>
                  <a:ext cx="31" cy="42"/>
                </a:xfrm>
                <a:custGeom>
                  <a:avLst/>
                  <a:gdLst>
                    <a:gd name="T0" fmla="*/ 185 w 185"/>
                    <a:gd name="T1" fmla="*/ 186 h 209"/>
                    <a:gd name="T2" fmla="*/ 142 w 185"/>
                    <a:gd name="T3" fmla="*/ 209 h 209"/>
                    <a:gd name="T4" fmla="*/ 0 w 185"/>
                    <a:gd name="T5" fmla="*/ 25 h 209"/>
                    <a:gd name="T6" fmla="*/ 43 w 185"/>
                    <a:gd name="T7" fmla="*/ 0 h 209"/>
                    <a:gd name="T8" fmla="*/ 185 w 185"/>
                    <a:gd name="T9" fmla="*/ 18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6"/>
                      </a:moveTo>
                      <a:lnTo>
                        <a:pt x="142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5" y="18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8" name="Freeform 8624">
                  <a:extLst>
                    <a:ext uri="{FF2B5EF4-FFF2-40B4-BE49-F238E27FC236}">
                      <a16:creationId xmlns:a16="http://schemas.microsoft.com/office/drawing/2014/main" xmlns="" id="{F39A7BCC-3933-4E80-9967-E0A37D36E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1422"/>
                  <a:ext cx="31" cy="41"/>
                </a:xfrm>
                <a:custGeom>
                  <a:avLst/>
                  <a:gdLst>
                    <a:gd name="T0" fmla="*/ 185 w 185"/>
                    <a:gd name="T1" fmla="*/ 184 h 209"/>
                    <a:gd name="T2" fmla="*/ 143 w 185"/>
                    <a:gd name="T3" fmla="*/ 209 h 209"/>
                    <a:gd name="T4" fmla="*/ 0 w 185"/>
                    <a:gd name="T5" fmla="*/ 24 h 209"/>
                    <a:gd name="T6" fmla="*/ 43 w 185"/>
                    <a:gd name="T7" fmla="*/ 0 h 209"/>
                    <a:gd name="T8" fmla="*/ 185 w 185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4"/>
                      </a:moveTo>
                      <a:lnTo>
                        <a:pt x="143" y="209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5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09" name="Freeform 8625">
                  <a:extLst>
                    <a:ext uri="{FF2B5EF4-FFF2-40B4-BE49-F238E27FC236}">
                      <a16:creationId xmlns:a16="http://schemas.microsoft.com/office/drawing/2014/main" xmlns="" id="{04718F70-CC49-4B00-A9D5-61F3DDF1D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481"/>
                  <a:ext cx="30" cy="41"/>
                </a:xfrm>
                <a:custGeom>
                  <a:avLst/>
                  <a:gdLst>
                    <a:gd name="T0" fmla="*/ 184 w 184"/>
                    <a:gd name="T1" fmla="*/ 185 h 209"/>
                    <a:gd name="T2" fmla="*/ 141 w 184"/>
                    <a:gd name="T3" fmla="*/ 209 h 209"/>
                    <a:gd name="T4" fmla="*/ 0 w 184"/>
                    <a:gd name="T5" fmla="*/ 25 h 209"/>
                    <a:gd name="T6" fmla="*/ 43 w 184"/>
                    <a:gd name="T7" fmla="*/ 0 h 209"/>
                    <a:gd name="T8" fmla="*/ 184 w 184"/>
                    <a:gd name="T9" fmla="*/ 18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5"/>
                      </a:moveTo>
                      <a:lnTo>
                        <a:pt x="141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4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0" name="Freeform 8626">
                  <a:extLst>
                    <a:ext uri="{FF2B5EF4-FFF2-40B4-BE49-F238E27FC236}">
                      <a16:creationId xmlns:a16="http://schemas.microsoft.com/office/drawing/2014/main" xmlns="" id="{50046615-0861-4DA1-9530-53A87B4D3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1540"/>
                  <a:ext cx="31" cy="41"/>
                </a:xfrm>
                <a:custGeom>
                  <a:avLst/>
                  <a:gdLst>
                    <a:gd name="T0" fmla="*/ 184 w 184"/>
                    <a:gd name="T1" fmla="*/ 186 h 209"/>
                    <a:gd name="T2" fmla="*/ 141 w 184"/>
                    <a:gd name="T3" fmla="*/ 209 h 209"/>
                    <a:gd name="T4" fmla="*/ 0 w 184"/>
                    <a:gd name="T5" fmla="*/ 25 h 209"/>
                    <a:gd name="T6" fmla="*/ 43 w 184"/>
                    <a:gd name="T7" fmla="*/ 0 h 209"/>
                    <a:gd name="T8" fmla="*/ 184 w 184"/>
                    <a:gd name="T9" fmla="*/ 18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6"/>
                      </a:moveTo>
                      <a:lnTo>
                        <a:pt x="141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4" y="18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1" name="Freeform 8627">
                  <a:extLst>
                    <a:ext uri="{FF2B5EF4-FFF2-40B4-BE49-F238E27FC236}">
                      <a16:creationId xmlns:a16="http://schemas.microsoft.com/office/drawing/2014/main" xmlns="" id="{C4CC8C2B-AF86-4716-9A3A-D6F23ABA1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" y="1599"/>
                  <a:ext cx="31" cy="42"/>
                </a:xfrm>
                <a:custGeom>
                  <a:avLst/>
                  <a:gdLst>
                    <a:gd name="T0" fmla="*/ 184 w 184"/>
                    <a:gd name="T1" fmla="*/ 184 h 209"/>
                    <a:gd name="T2" fmla="*/ 142 w 184"/>
                    <a:gd name="T3" fmla="*/ 209 h 209"/>
                    <a:gd name="T4" fmla="*/ 0 w 184"/>
                    <a:gd name="T5" fmla="*/ 24 h 209"/>
                    <a:gd name="T6" fmla="*/ 42 w 184"/>
                    <a:gd name="T7" fmla="*/ 0 h 209"/>
                    <a:gd name="T8" fmla="*/ 184 w 184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4"/>
                      </a:moveTo>
                      <a:lnTo>
                        <a:pt x="142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4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2" name="Freeform 8628">
                  <a:extLst>
                    <a:ext uri="{FF2B5EF4-FFF2-40B4-BE49-F238E27FC236}">
                      <a16:creationId xmlns:a16="http://schemas.microsoft.com/office/drawing/2014/main" xmlns="" id="{8DF0C6CD-D10F-4479-8385-42B5281B0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6" y="1658"/>
                  <a:ext cx="31" cy="42"/>
                </a:xfrm>
                <a:custGeom>
                  <a:avLst/>
                  <a:gdLst>
                    <a:gd name="T0" fmla="*/ 185 w 185"/>
                    <a:gd name="T1" fmla="*/ 185 h 209"/>
                    <a:gd name="T2" fmla="*/ 142 w 185"/>
                    <a:gd name="T3" fmla="*/ 209 h 209"/>
                    <a:gd name="T4" fmla="*/ 0 w 185"/>
                    <a:gd name="T5" fmla="*/ 25 h 209"/>
                    <a:gd name="T6" fmla="*/ 43 w 185"/>
                    <a:gd name="T7" fmla="*/ 0 h 209"/>
                    <a:gd name="T8" fmla="*/ 185 w 185"/>
                    <a:gd name="T9" fmla="*/ 18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5"/>
                      </a:moveTo>
                      <a:lnTo>
                        <a:pt x="142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5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3" name="Freeform 8629">
                  <a:extLst>
                    <a:ext uri="{FF2B5EF4-FFF2-40B4-BE49-F238E27FC236}">
                      <a16:creationId xmlns:a16="http://schemas.microsoft.com/office/drawing/2014/main" xmlns="" id="{FDA20E4B-40A9-41E9-A424-4FF677A91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4" y="1717"/>
                  <a:ext cx="30" cy="42"/>
                </a:xfrm>
                <a:custGeom>
                  <a:avLst/>
                  <a:gdLst>
                    <a:gd name="T0" fmla="*/ 184 w 184"/>
                    <a:gd name="T1" fmla="*/ 185 h 210"/>
                    <a:gd name="T2" fmla="*/ 141 w 184"/>
                    <a:gd name="T3" fmla="*/ 210 h 210"/>
                    <a:gd name="T4" fmla="*/ 0 w 184"/>
                    <a:gd name="T5" fmla="*/ 24 h 210"/>
                    <a:gd name="T6" fmla="*/ 43 w 184"/>
                    <a:gd name="T7" fmla="*/ 0 h 210"/>
                    <a:gd name="T8" fmla="*/ 184 w 184"/>
                    <a:gd name="T9" fmla="*/ 18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10">
                      <a:moveTo>
                        <a:pt x="184" y="185"/>
                      </a:moveTo>
                      <a:lnTo>
                        <a:pt x="141" y="210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4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4" name="Freeform 8630">
                  <a:extLst>
                    <a:ext uri="{FF2B5EF4-FFF2-40B4-BE49-F238E27FC236}">
                      <a16:creationId xmlns:a16="http://schemas.microsoft.com/office/drawing/2014/main" xmlns="" id="{FC12E692-15A5-4950-B674-DC412CA37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1" y="1776"/>
                  <a:ext cx="31" cy="42"/>
                </a:xfrm>
                <a:custGeom>
                  <a:avLst/>
                  <a:gdLst>
                    <a:gd name="T0" fmla="*/ 183 w 183"/>
                    <a:gd name="T1" fmla="*/ 184 h 209"/>
                    <a:gd name="T2" fmla="*/ 141 w 183"/>
                    <a:gd name="T3" fmla="*/ 209 h 209"/>
                    <a:gd name="T4" fmla="*/ 0 w 183"/>
                    <a:gd name="T5" fmla="*/ 24 h 209"/>
                    <a:gd name="T6" fmla="*/ 42 w 183"/>
                    <a:gd name="T7" fmla="*/ 0 h 209"/>
                    <a:gd name="T8" fmla="*/ 183 w 183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209">
                      <a:moveTo>
                        <a:pt x="183" y="184"/>
                      </a:moveTo>
                      <a:lnTo>
                        <a:pt x="141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3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5" name="Freeform 8631">
                  <a:extLst>
                    <a:ext uri="{FF2B5EF4-FFF2-40B4-BE49-F238E27FC236}">
                      <a16:creationId xmlns:a16="http://schemas.microsoft.com/office/drawing/2014/main" xmlns="" id="{1537CC23-D20B-41F6-B2CE-5016A12CB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" y="1835"/>
                  <a:ext cx="21" cy="26"/>
                </a:xfrm>
                <a:custGeom>
                  <a:avLst/>
                  <a:gdLst>
                    <a:gd name="T0" fmla="*/ 123 w 123"/>
                    <a:gd name="T1" fmla="*/ 106 h 130"/>
                    <a:gd name="T2" fmla="*/ 43 w 123"/>
                    <a:gd name="T3" fmla="*/ 0 h 130"/>
                    <a:gd name="T4" fmla="*/ 0 w 123"/>
                    <a:gd name="T5" fmla="*/ 25 h 130"/>
                    <a:gd name="T6" fmla="*/ 81 w 123"/>
                    <a:gd name="T7" fmla="*/ 130 h 130"/>
                    <a:gd name="T8" fmla="*/ 123 w 123"/>
                    <a:gd name="T9" fmla="*/ 10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130">
                      <a:moveTo>
                        <a:pt x="123" y="106"/>
                      </a:moveTo>
                      <a:lnTo>
                        <a:pt x="43" y="0"/>
                      </a:lnTo>
                      <a:lnTo>
                        <a:pt x="0" y="25"/>
                      </a:lnTo>
                      <a:lnTo>
                        <a:pt x="81" y="130"/>
                      </a:lnTo>
                      <a:lnTo>
                        <a:pt x="123" y="10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6" name="Freeform 8632">
                  <a:extLst>
                    <a:ext uri="{FF2B5EF4-FFF2-40B4-BE49-F238E27FC236}">
                      <a16:creationId xmlns:a16="http://schemas.microsoft.com/office/drawing/2014/main" xmlns="" id="{63CA203A-A0BA-49BF-A676-80A798390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1132"/>
                  <a:ext cx="23" cy="45"/>
                </a:xfrm>
                <a:custGeom>
                  <a:avLst/>
                  <a:gdLst>
                    <a:gd name="T0" fmla="*/ 138 w 138"/>
                    <a:gd name="T1" fmla="*/ 208 h 223"/>
                    <a:gd name="T2" fmla="*/ 91 w 138"/>
                    <a:gd name="T3" fmla="*/ 223 h 223"/>
                    <a:gd name="T4" fmla="*/ 0 w 138"/>
                    <a:gd name="T5" fmla="*/ 16 h 223"/>
                    <a:gd name="T6" fmla="*/ 48 w 138"/>
                    <a:gd name="T7" fmla="*/ 0 h 223"/>
                    <a:gd name="T8" fmla="*/ 138 w 138"/>
                    <a:gd name="T9" fmla="*/ 208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223">
                      <a:moveTo>
                        <a:pt x="138" y="208"/>
                      </a:moveTo>
                      <a:lnTo>
                        <a:pt x="91" y="223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138" y="20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7" name="Freeform 8633">
                  <a:extLst>
                    <a:ext uri="{FF2B5EF4-FFF2-40B4-BE49-F238E27FC236}">
                      <a16:creationId xmlns:a16="http://schemas.microsoft.com/office/drawing/2014/main" xmlns="" id="{929A636D-3C51-4DBC-A370-3BE16A880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8" y="1199"/>
                  <a:ext cx="23" cy="44"/>
                </a:xfrm>
                <a:custGeom>
                  <a:avLst/>
                  <a:gdLst>
                    <a:gd name="T0" fmla="*/ 139 w 139"/>
                    <a:gd name="T1" fmla="*/ 207 h 223"/>
                    <a:gd name="T2" fmla="*/ 92 w 139"/>
                    <a:gd name="T3" fmla="*/ 223 h 223"/>
                    <a:gd name="T4" fmla="*/ 0 w 139"/>
                    <a:gd name="T5" fmla="*/ 15 h 223"/>
                    <a:gd name="T6" fmla="*/ 48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2" y="223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8" name="Freeform 8634">
                  <a:extLst>
                    <a:ext uri="{FF2B5EF4-FFF2-40B4-BE49-F238E27FC236}">
                      <a16:creationId xmlns:a16="http://schemas.microsoft.com/office/drawing/2014/main" xmlns="" id="{B59E6B65-A814-4B71-82C5-74C8FF022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265"/>
                  <a:ext cx="23" cy="45"/>
                </a:xfrm>
                <a:custGeom>
                  <a:avLst/>
                  <a:gdLst>
                    <a:gd name="T0" fmla="*/ 139 w 139"/>
                    <a:gd name="T1" fmla="*/ 207 h 223"/>
                    <a:gd name="T2" fmla="*/ 90 w 139"/>
                    <a:gd name="T3" fmla="*/ 223 h 223"/>
                    <a:gd name="T4" fmla="*/ 0 w 139"/>
                    <a:gd name="T5" fmla="*/ 15 h 223"/>
                    <a:gd name="T6" fmla="*/ 48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0" y="223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19" name="Freeform 8635">
                  <a:extLst>
                    <a:ext uri="{FF2B5EF4-FFF2-40B4-BE49-F238E27FC236}">
                      <a16:creationId xmlns:a16="http://schemas.microsoft.com/office/drawing/2014/main" xmlns="" id="{F3DE85FE-7A84-462E-8EC3-88139245A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331"/>
                  <a:ext cx="23" cy="45"/>
                </a:xfrm>
                <a:custGeom>
                  <a:avLst/>
                  <a:gdLst>
                    <a:gd name="T0" fmla="*/ 140 w 140"/>
                    <a:gd name="T1" fmla="*/ 207 h 224"/>
                    <a:gd name="T2" fmla="*/ 91 w 140"/>
                    <a:gd name="T3" fmla="*/ 224 h 224"/>
                    <a:gd name="T4" fmla="*/ 0 w 140"/>
                    <a:gd name="T5" fmla="*/ 16 h 224"/>
                    <a:gd name="T6" fmla="*/ 48 w 140"/>
                    <a:gd name="T7" fmla="*/ 0 h 224"/>
                    <a:gd name="T8" fmla="*/ 140 w 140"/>
                    <a:gd name="T9" fmla="*/ 207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224">
                      <a:moveTo>
                        <a:pt x="140" y="207"/>
                      </a:moveTo>
                      <a:lnTo>
                        <a:pt x="91" y="224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140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0" name="Freeform 8636">
                  <a:extLst>
                    <a:ext uri="{FF2B5EF4-FFF2-40B4-BE49-F238E27FC236}">
                      <a16:creationId xmlns:a16="http://schemas.microsoft.com/office/drawing/2014/main" xmlns="" id="{37C9307A-F0A3-4266-BCDF-29D5F8FF0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1" y="1398"/>
                  <a:ext cx="23" cy="44"/>
                </a:xfrm>
                <a:custGeom>
                  <a:avLst/>
                  <a:gdLst>
                    <a:gd name="T0" fmla="*/ 138 w 138"/>
                    <a:gd name="T1" fmla="*/ 207 h 222"/>
                    <a:gd name="T2" fmla="*/ 91 w 138"/>
                    <a:gd name="T3" fmla="*/ 222 h 222"/>
                    <a:gd name="T4" fmla="*/ 0 w 138"/>
                    <a:gd name="T5" fmla="*/ 15 h 222"/>
                    <a:gd name="T6" fmla="*/ 48 w 138"/>
                    <a:gd name="T7" fmla="*/ 0 h 222"/>
                    <a:gd name="T8" fmla="*/ 138 w 138"/>
                    <a:gd name="T9" fmla="*/ 20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222">
                      <a:moveTo>
                        <a:pt x="138" y="207"/>
                      </a:moveTo>
                      <a:lnTo>
                        <a:pt x="91" y="222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8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1" name="Freeform 8637">
                  <a:extLst>
                    <a:ext uri="{FF2B5EF4-FFF2-40B4-BE49-F238E27FC236}">
                      <a16:creationId xmlns:a16="http://schemas.microsoft.com/office/drawing/2014/main" xmlns="" id="{86E12C63-EDBD-4004-B240-CBA00E891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1464"/>
                  <a:ext cx="23" cy="45"/>
                </a:xfrm>
                <a:custGeom>
                  <a:avLst/>
                  <a:gdLst>
                    <a:gd name="T0" fmla="*/ 139 w 139"/>
                    <a:gd name="T1" fmla="*/ 207 h 223"/>
                    <a:gd name="T2" fmla="*/ 92 w 139"/>
                    <a:gd name="T3" fmla="*/ 223 h 223"/>
                    <a:gd name="T4" fmla="*/ 0 w 139"/>
                    <a:gd name="T5" fmla="*/ 15 h 223"/>
                    <a:gd name="T6" fmla="*/ 48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2" y="223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2" name="Freeform 8638">
                  <a:extLst>
                    <a:ext uri="{FF2B5EF4-FFF2-40B4-BE49-F238E27FC236}">
                      <a16:creationId xmlns:a16="http://schemas.microsoft.com/office/drawing/2014/main" xmlns="" id="{7F1CC627-347C-4D0C-8555-B8F20D3E3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" y="1530"/>
                  <a:ext cx="23" cy="45"/>
                </a:xfrm>
                <a:custGeom>
                  <a:avLst/>
                  <a:gdLst>
                    <a:gd name="T0" fmla="*/ 139 w 139"/>
                    <a:gd name="T1" fmla="*/ 207 h 223"/>
                    <a:gd name="T2" fmla="*/ 91 w 139"/>
                    <a:gd name="T3" fmla="*/ 223 h 223"/>
                    <a:gd name="T4" fmla="*/ 0 w 139"/>
                    <a:gd name="T5" fmla="*/ 16 h 223"/>
                    <a:gd name="T6" fmla="*/ 47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1" y="223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3" name="Freeform 8639">
                  <a:extLst>
                    <a:ext uri="{FF2B5EF4-FFF2-40B4-BE49-F238E27FC236}">
                      <a16:creationId xmlns:a16="http://schemas.microsoft.com/office/drawing/2014/main" xmlns="" id="{89173E81-54BF-45DB-8B46-1CFDBF036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1597"/>
                  <a:ext cx="23" cy="44"/>
                </a:xfrm>
                <a:custGeom>
                  <a:avLst/>
                  <a:gdLst>
                    <a:gd name="T0" fmla="*/ 138 w 138"/>
                    <a:gd name="T1" fmla="*/ 208 h 224"/>
                    <a:gd name="T2" fmla="*/ 90 w 138"/>
                    <a:gd name="T3" fmla="*/ 224 h 224"/>
                    <a:gd name="T4" fmla="*/ 0 w 138"/>
                    <a:gd name="T5" fmla="*/ 16 h 224"/>
                    <a:gd name="T6" fmla="*/ 47 w 138"/>
                    <a:gd name="T7" fmla="*/ 0 h 224"/>
                    <a:gd name="T8" fmla="*/ 138 w 138"/>
                    <a:gd name="T9" fmla="*/ 2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224">
                      <a:moveTo>
                        <a:pt x="138" y="208"/>
                      </a:moveTo>
                      <a:lnTo>
                        <a:pt x="90" y="224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138" y="20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425" name="Group 8841">
                <a:extLst>
                  <a:ext uri="{FF2B5EF4-FFF2-40B4-BE49-F238E27FC236}">
                    <a16:creationId xmlns:a16="http://schemas.microsoft.com/office/drawing/2014/main" xmlns="" id="{23691BE1-CA5E-457F-9C91-EC569C9B6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6" y="1187"/>
                <a:ext cx="2300" cy="1002"/>
                <a:chOff x="3196" y="1187"/>
                <a:chExt cx="2300" cy="1002"/>
              </a:xfrm>
            </p:grpSpPr>
            <p:sp>
              <p:nvSpPr>
                <p:cNvPr id="332225" name="Freeform 8641">
                  <a:extLst>
                    <a:ext uri="{FF2B5EF4-FFF2-40B4-BE49-F238E27FC236}">
                      <a16:creationId xmlns:a16="http://schemas.microsoft.com/office/drawing/2014/main" xmlns="" id="{D13839F6-3C54-40DF-A772-2AC760081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1663"/>
                  <a:ext cx="23" cy="45"/>
                </a:xfrm>
                <a:custGeom>
                  <a:avLst/>
                  <a:gdLst>
                    <a:gd name="T0" fmla="*/ 139 w 139"/>
                    <a:gd name="T1" fmla="*/ 207 h 222"/>
                    <a:gd name="T2" fmla="*/ 92 w 139"/>
                    <a:gd name="T3" fmla="*/ 222 h 222"/>
                    <a:gd name="T4" fmla="*/ 0 w 139"/>
                    <a:gd name="T5" fmla="*/ 15 h 222"/>
                    <a:gd name="T6" fmla="*/ 49 w 139"/>
                    <a:gd name="T7" fmla="*/ 0 h 222"/>
                    <a:gd name="T8" fmla="*/ 139 w 139"/>
                    <a:gd name="T9" fmla="*/ 20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2">
                      <a:moveTo>
                        <a:pt x="139" y="207"/>
                      </a:moveTo>
                      <a:lnTo>
                        <a:pt x="92" y="222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6" name="Freeform 8642">
                  <a:extLst>
                    <a:ext uri="{FF2B5EF4-FFF2-40B4-BE49-F238E27FC236}">
                      <a16:creationId xmlns:a16="http://schemas.microsoft.com/office/drawing/2014/main" xmlns="" id="{6C24A59A-5A4C-4B80-B431-C50FBF6D4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2" y="1729"/>
                  <a:ext cx="23" cy="45"/>
                </a:xfrm>
                <a:custGeom>
                  <a:avLst/>
                  <a:gdLst>
                    <a:gd name="T0" fmla="*/ 139 w 139"/>
                    <a:gd name="T1" fmla="*/ 207 h 224"/>
                    <a:gd name="T2" fmla="*/ 91 w 139"/>
                    <a:gd name="T3" fmla="*/ 224 h 224"/>
                    <a:gd name="T4" fmla="*/ 0 w 139"/>
                    <a:gd name="T5" fmla="*/ 15 h 224"/>
                    <a:gd name="T6" fmla="*/ 49 w 139"/>
                    <a:gd name="T7" fmla="*/ 0 h 224"/>
                    <a:gd name="T8" fmla="*/ 139 w 139"/>
                    <a:gd name="T9" fmla="*/ 207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4">
                      <a:moveTo>
                        <a:pt x="139" y="207"/>
                      </a:moveTo>
                      <a:lnTo>
                        <a:pt x="91" y="224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7" name="Freeform 8643">
                  <a:extLst>
                    <a:ext uri="{FF2B5EF4-FFF2-40B4-BE49-F238E27FC236}">
                      <a16:creationId xmlns:a16="http://schemas.microsoft.com/office/drawing/2014/main" xmlns="" id="{0A4EAD7A-BA0B-4721-BAC1-3667F90C9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6" y="1796"/>
                  <a:ext cx="14" cy="17"/>
                </a:xfrm>
                <a:custGeom>
                  <a:avLst/>
                  <a:gdLst>
                    <a:gd name="T0" fmla="*/ 79 w 79"/>
                    <a:gd name="T1" fmla="*/ 73 h 88"/>
                    <a:gd name="T2" fmla="*/ 47 w 79"/>
                    <a:gd name="T3" fmla="*/ 0 h 88"/>
                    <a:gd name="T4" fmla="*/ 0 w 79"/>
                    <a:gd name="T5" fmla="*/ 16 h 88"/>
                    <a:gd name="T6" fmla="*/ 32 w 79"/>
                    <a:gd name="T7" fmla="*/ 88 h 88"/>
                    <a:gd name="T8" fmla="*/ 79 w 79"/>
                    <a:gd name="T9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88">
                      <a:moveTo>
                        <a:pt x="79" y="73"/>
                      </a:moveTo>
                      <a:lnTo>
                        <a:pt x="47" y="0"/>
                      </a:lnTo>
                      <a:lnTo>
                        <a:pt x="0" y="16"/>
                      </a:lnTo>
                      <a:lnTo>
                        <a:pt x="32" y="88"/>
                      </a:lnTo>
                      <a:lnTo>
                        <a:pt x="79" y="73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8" name="Freeform 8644">
                  <a:extLst>
                    <a:ext uri="{FF2B5EF4-FFF2-40B4-BE49-F238E27FC236}">
                      <a16:creationId xmlns:a16="http://schemas.microsoft.com/office/drawing/2014/main" xmlns="" id="{51064C75-CC52-4B5B-9A16-A9D33468D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6" y="1232"/>
                  <a:ext cx="14" cy="19"/>
                </a:xfrm>
                <a:custGeom>
                  <a:avLst/>
                  <a:gdLst>
                    <a:gd name="T0" fmla="*/ 87 w 87"/>
                    <a:gd name="T1" fmla="*/ 82 h 98"/>
                    <a:gd name="T2" fmla="*/ 39 w 87"/>
                    <a:gd name="T3" fmla="*/ 98 h 98"/>
                    <a:gd name="T4" fmla="*/ 0 w 87"/>
                    <a:gd name="T5" fmla="*/ 16 h 98"/>
                    <a:gd name="T6" fmla="*/ 49 w 87"/>
                    <a:gd name="T7" fmla="*/ 0 h 98"/>
                    <a:gd name="T8" fmla="*/ 87 w 87"/>
                    <a:gd name="T9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98">
                      <a:moveTo>
                        <a:pt x="87" y="82"/>
                      </a:moveTo>
                      <a:lnTo>
                        <a:pt x="39" y="98"/>
                      </a:lnTo>
                      <a:lnTo>
                        <a:pt x="0" y="16"/>
                      </a:lnTo>
                      <a:lnTo>
                        <a:pt x="49" y="0"/>
                      </a:lnTo>
                      <a:lnTo>
                        <a:pt x="87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29" name="Freeform 8645">
                  <a:extLst>
                    <a:ext uri="{FF2B5EF4-FFF2-40B4-BE49-F238E27FC236}">
                      <a16:creationId xmlns:a16="http://schemas.microsoft.com/office/drawing/2014/main" xmlns="" id="{C25DFD16-B113-47CA-9F11-AFE27A01D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2" y="1273"/>
                  <a:ext cx="14" cy="20"/>
                </a:xfrm>
                <a:custGeom>
                  <a:avLst/>
                  <a:gdLst>
                    <a:gd name="T0" fmla="*/ 86 w 86"/>
                    <a:gd name="T1" fmla="*/ 83 h 99"/>
                    <a:gd name="T2" fmla="*/ 38 w 86"/>
                    <a:gd name="T3" fmla="*/ 99 h 99"/>
                    <a:gd name="T4" fmla="*/ 0 w 86"/>
                    <a:gd name="T5" fmla="*/ 16 h 99"/>
                    <a:gd name="T6" fmla="*/ 48 w 86"/>
                    <a:gd name="T7" fmla="*/ 0 h 99"/>
                    <a:gd name="T8" fmla="*/ 86 w 86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99">
                      <a:moveTo>
                        <a:pt x="86" y="83"/>
                      </a:moveTo>
                      <a:lnTo>
                        <a:pt x="38" y="99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0" name="Freeform 8646">
                  <a:extLst>
                    <a:ext uri="{FF2B5EF4-FFF2-40B4-BE49-F238E27FC236}">
                      <a16:creationId xmlns:a16="http://schemas.microsoft.com/office/drawing/2014/main" xmlns="" id="{E26F34A7-505A-4A35-A2A9-E1D764DCF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314"/>
                  <a:ext cx="14" cy="20"/>
                </a:xfrm>
                <a:custGeom>
                  <a:avLst/>
                  <a:gdLst>
                    <a:gd name="T0" fmla="*/ 87 w 87"/>
                    <a:gd name="T1" fmla="*/ 82 h 100"/>
                    <a:gd name="T2" fmla="*/ 38 w 87"/>
                    <a:gd name="T3" fmla="*/ 100 h 100"/>
                    <a:gd name="T4" fmla="*/ 0 w 87"/>
                    <a:gd name="T5" fmla="*/ 17 h 100"/>
                    <a:gd name="T6" fmla="*/ 48 w 87"/>
                    <a:gd name="T7" fmla="*/ 0 h 100"/>
                    <a:gd name="T8" fmla="*/ 87 w 87"/>
                    <a:gd name="T9" fmla="*/ 8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100">
                      <a:moveTo>
                        <a:pt x="87" y="82"/>
                      </a:moveTo>
                      <a:lnTo>
                        <a:pt x="38" y="100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7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1" name="Freeform 8647">
                  <a:extLst>
                    <a:ext uri="{FF2B5EF4-FFF2-40B4-BE49-F238E27FC236}">
                      <a16:creationId xmlns:a16="http://schemas.microsoft.com/office/drawing/2014/main" xmlns="" id="{00FF8A86-126C-4EF4-8145-E9CB7174A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" y="1355"/>
                  <a:ext cx="14" cy="20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7 h 99"/>
                    <a:gd name="T6" fmla="*/ 48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2" name="Freeform 8648">
                  <a:extLst>
                    <a:ext uri="{FF2B5EF4-FFF2-40B4-BE49-F238E27FC236}">
                      <a16:creationId xmlns:a16="http://schemas.microsoft.com/office/drawing/2014/main" xmlns="" id="{69913C5D-4A8B-4BEE-99B4-8DD78A553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1396"/>
                  <a:ext cx="15" cy="20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7 h 99"/>
                    <a:gd name="T6" fmla="*/ 47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7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3" name="Freeform 8649">
                  <a:extLst>
                    <a:ext uri="{FF2B5EF4-FFF2-40B4-BE49-F238E27FC236}">
                      <a16:creationId xmlns:a16="http://schemas.microsoft.com/office/drawing/2014/main" xmlns="" id="{8CE134A5-0C62-4AE6-BF52-213436DD0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1438"/>
                  <a:ext cx="15" cy="19"/>
                </a:xfrm>
                <a:custGeom>
                  <a:avLst/>
                  <a:gdLst>
                    <a:gd name="T0" fmla="*/ 85 w 85"/>
                    <a:gd name="T1" fmla="*/ 83 h 99"/>
                    <a:gd name="T2" fmla="*/ 38 w 85"/>
                    <a:gd name="T3" fmla="*/ 99 h 99"/>
                    <a:gd name="T4" fmla="*/ 0 w 85"/>
                    <a:gd name="T5" fmla="*/ 16 h 99"/>
                    <a:gd name="T6" fmla="*/ 47 w 85"/>
                    <a:gd name="T7" fmla="*/ 0 h 99"/>
                    <a:gd name="T8" fmla="*/ 85 w 85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3"/>
                      </a:moveTo>
                      <a:lnTo>
                        <a:pt x="38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5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4" name="Freeform 8650">
                  <a:extLst>
                    <a:ext uri="{FF2B5EF4-FFF2-40B4-BE49-F238E27FC236}">
                      <a16:creationId xmlns:a16="http://schemas.microsoft.com/office/drawing/2014/main" xmlns="" id="{E7D2DAF8-D695-4FB4-85D0-D306A2F35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1" y="1479"/>
                  <a:ext cx="14" cy="20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6 h 99"/>
                    <a:gd name="T6" fmla="*/ 47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5" name="Freeform 8651">
                  <a:extLst>
                    <a:ext uri="{FF2B5EF4-FFF2-40B4-BE49-F238E27FC236}">
                      <a16:creationId xmlns:a16="http://schemas.microsoft.com/office/drawing/2014/main" xmlns="" id="{25EC1ADE-10DB-4D51-ADD3-97D2A4DD4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" y="1520"/>
                  <a:ext cx="14" cy="20"/>
                </a:xfrm>
                <a:custGeom>
                  <a:avLst/>
                  <a:gdLst>
                    <a:gd name="T0" fmla="*/ 86 w 86"/>
                    <a:gd name="T1" fmla="*/ 82 h 98"/>
                    <a:gd name="T2" fmla="*/ 39 w 86"/>
                    <a:gd name="T3" fmla="*/ 98 h 98"/>
                    <a:gd name="T4" fmla="*/ 0 w 86"/>
                    <a:gd name="T5" fmla="*/ 16 h 98"/>
                    <a:gd name="T6" fmla="*/ 48 w 86"/>
                    <a:gd name="T7" fmla="*/ 0 h 98"/>
                    <a:gd name="T8" fmla="*/ 86 w 86"/>
                    <a:gd name="T9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98">
                      <a:moveTo>
                        <a:pt x="86" y="82"/>
                      </a:moveTo>
                      <a:lnTo>
                        <a:pt x="39" y="98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6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6" name="Freeform 8652">
                  <a:extLst>
                    <a:ext uri="{FF2B5EF4-FFF2-40B4-BE49-F238E27FC236}">
                      <a16:creationId xmlns:a16="http://schemas.microsoft.com/office/drawing/2014/main" xmlns="" id="{D37BDCD0-8640-45BA-A9B8-090CC583D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3" y="1561"/>
                  <a:ext cx="14" cy="20"/>
                </a:xfrm>
                <a:custGeom>
                  <a:avLst/>
                  <a:gdLst>
                    <a:gd name="T0" fmla="*/ 85 w 85"/>
                    <a:gd name="T1" fmla="*/ 82 h 98"/>
                    <a:gd name="T2" fmla="*/ 37 w 85"/>
                    <a:gd name="T3" fmla="*/ 98 h 98"/>
                    <a:gd name="T4" fmla="*/ 0 w 85"/>
                    <a:gd name="T5" fmla="*/ 16 h 98"/>
                    <a:gd name="T6" fmla="*/ 47 w 85"/>
                    <a:gd name="T7" fmla="*/ 0 h 98"/>
                    <a:gd name="T8" fmla="*/ 85 w 85"/>
                    <a:gd name="T9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8">
                      <a:moveTo>
                        <a:pt x="85" y="82"/>
                      </a:moveTo>
                      <a:lnTo>
                        <a:pt x="37" y="98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7" name="Freeform 8653">
                  <a:extLst>
                    <a:ext uri="{FF2B5EF4-FFF2-40B4-BE49-F238E27FC236}">
                      <a16:creationId xmlns:a16="http://schemas.microsoft.com/office/drawing/2014/main" xmlns="" id="{3BC9548D-1AAB-47BD-BB92-18ED1FD9E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1602"/>
                  <a:ext cx="14" cy="20"/>
                </a:xfrm>
                <a:custGeom>
                  <a:avLst/>
                  <a:gdLst>
                    <a:gd name="T0" fmla="*/ 87 w 87"/>
                    <a:gd name="T1" fmla="*/ 83 h 100"/>
                    <a:gd name="T2" fmla="*/ 38 w 87"/>
                    <a:gd name="T3" fmla="*/ 100 h 100"/>
                    <a:gd name="T4" fmla="*/ 0 w 87"/>
                    <a:gd name="T5" fmla="*/ 18 h 100"/>
                    <a:gd name="T6" fmla="*/ 48 w 87"/>
                    <a:gd name="T7" fmla="*/ 0 h 100"/>
                    <a:gd name="T8" fmla="*/ 87 w 87"/>
                    <a:gd name="T9" fmla="*/ 8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100">
                      <a:moveTo>
                        <a:pt x="87" y="83"/>
                      </a:moveTo>
                      <a:lnTo>
                        <a:pt x="38" y="100"/>
                      </a:lnTo>
                      <a:lnTo>
                        <a:pt x="0" y="18"/>
                      </a:lnTo>
                      <a:lnTo>
                        <a:pt x="48" y="0"/>
                      </a:lnTo>
                      <a:lnTo>
                        <a:pt x="87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8" name="Freeform 8654">
                  <a:extLst>
                    <a:ext uri="{FF2B5EF4-FFF2-40B4-BE49-F238E27FC236}">
                      <a16:creationId xmlns:a16="http://schemas.microsoft.com/office/drawing/2014/main" xmlns="" id="{C4F54C03-D800-4F36-968E-1FD529ADC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5" y="1643"/>
                  <a:ext cx="14" cy="20"/>
                </a:xfrm>
                <a:custGeom>
                  <a:avLst/>
                  <a:gdLst>
                    <a:gd name="T0" fmla="*/ 86 w 86"/>
                    <a:gd name="T1" fmla="*/ 83 h 100"/>
                    <a:gd name="T2" fmla="*/ 38 w 86"/>
                    <a:gd name="T3" fmla="*/ 100 h 100"/>
                    <a:gd name="T4" fmla="*/ 0 w 86"/>
                    <a:gd name="T5" fmla="*/ 17 h 100"/>
                    <a:gd name="T6" fmla="*/ 48 w 86"/>
                    <a:gd name="T7" fmla="*/ 0 h 100"/>
                    <a:gd name="T8" fmla="*/ 86 w 86"/>
                    <a:gd name="T9" fmla="*/ 8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0">
                      <a:moveTo>
                        <a:pt x="86" y="83"/>
                      </a:moveTo>
                      <a:lnTo>
                        <a:pt x="38" y="100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39" name="Freeform 8655">
                  <a:extLst>
                    <a:ext uri="{FF2B5EF4-FFF2-40B4-BE49-F238E27FC236}">
                      <a16:creationId xmlns:a16="http://schemas.microsoft.com/office/drawing/2014/main" xmlns="" id="{940527A6-7B5E-4F92-A5DA-4469D92AB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1" y="1685"/>
                  <a:ext cx="14" cy="19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7 h 99"/>
                    <a:gd name="T6" fmla="*/ 48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0" name="Freeform 8656">
                  <a:extLst>
                    <a:ext uri="{FF2B5EF4-FFF2-40B4-BE49-F238E27FC236}">
                      <a16:creationId xmlns:a16="http://schemas.microsoft.com/office/drawing/2014/main" xmlns="" id="{64A119C4-69C5-4010-9610-8665EC1AB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1726"/>
                  <a:ext cx="14" cy="20"/>
                </a:xfrm>
                <a:custGeom>
                  <a:avLst/>
                  <a:gdLst>
                    <a:gd name="T0" fmla="*/ 85 w 85"/>
                    <a:gd name="T1" fmla="*/ 83 h 99"/>
                    <a:gd name="T2" fmla="*/ 38 w 85"/>
                    <a:gd name="T3" fmla="*/ 99 h 99"/>
                    <a:gd name="T4" fmla="*/ 0 w 85"/>
                    <a:gd name="T5" fmla="*/ 17 h 99"/>
                    <a:gd name="T6" fmla="*/ 47 w 85"/>
                    <a:gd name="T7" fmla="*/ 0 h 99"/>
                    <a:gd name="T8" fmla="*/ 85 w 85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3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7" y="0"/>
                      </a:lnTo>
                      <a:lnTo>
                        <a:pt x="85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1" name="Freeform 8657">
                  <a:extLst>
                    <a:ext uri="{FF2B5EF4-FFF2-40B4-BE49-F238E27FC236}">
                      <a16:creationId xmlns:a16="http://schemas.microsoft.com/office/drawing/2014/main" xmlns="" id="{038122C8-E59D-4B1B-A605-2832BC496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2" y="1767"/>
                  <a:ext cx="15" cy="20"/>
                </a:xfrm>
                <a:custGeom>
                  <a:avLst/>
                  <a:gdLst>
                    <a:gd name="T0" fmla="*/ 85 w 85"/>
                    <a:gd name="T1" fmla="*/ 83 h 99"/>
                    <a:gd name="T2" fmla="*/ 38 w 85"/>
                    <a:gd name="T3" fmla="*/ 99 h 99"/>
                    <a:gd name="T4" fmla="*/ 0 w 85"/>
                    <a:gd name="T5" fmla="*/ 17 h 99"/>
                    <a:gd name="T6" fmla="*/ 47 w 85"/>
                    <a:gd name="T7" fmla="*/ 0 h 99"/>
                    <a:gd name="T8" fmla="*/ 85 w 85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3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7" y="0"/>
                      </a:lnTo>
                      <a:lnTo>
                        <a:pt x="85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2" name="Freeform 8658">
                  <a:extLst>
                    <a:ext uri="{FF2B5EF4-FFF2-40B4-BE49-F238E27FC236}">
                      <a16:creationId xmlns:a16="http://schemas.microsoft.com/office/drawing/2014/main" xmlns="" id="{33A24ED2-2809-4E18-9304-C13FC6F69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" y="1808"/>
                  <a:ext cx="15" cy="20"/>
                </a:xfrm>
                <a:custGeom>
                  <a:avLst/>
                  <a:gdLst>
                    <a:gd name="T0" fmla="*/ 86 w 86"/>
                    <a:gd name="T1" fmla="*/ 83 h 99"/>
                    <a:gd name="T2" fmla="*/ 39 w 86"/>
                    <a:gd name="T3" fmla="*/ 99 h 99"/>
                    <a:gd name="T4" fmla="*/ 0 w 86"/>
                    <a:gd name="T5" fmla="*/ 16 h 99"/>
                    <a:gd name="T6" fmla="*/ 48 w 86"/>
                    <a:gd name="T7" fmla="*/ 0 h 99"/>
                    <a:gd name="T8" fmla="*/ 86 w 86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99">
                      <a:moveTo>
                        <a:pt x="86" y="83"/>
                      </a:moveTo>
                      <a:lnTo>
                        <a:pt x="39" y="99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3" name="Rectangle 8659">
                  <a:extLst>
                    <a:ext uri="{FF2B5EF4-FFF2-40B4-BE49-F238E27FC236}">
                      <a16:creationId xmlns:a16="http://schemas.microsoft.com/office/drawing/2014/main" xmlns="" id="{1AA32DDC-DD7C-4A60-B4E6-FE97FFB5F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3" y="2062"/>
                  <a:ext cx="2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Detector</a:t>
                  </a:r>
                  <a:endParaRPr lang="en-US" altLang="hu-HU"/>
                </a:p>
              </p:txBody>
            </p:sp>
            <p:sp>
              <p:nvSpPr>
                <p:cNvPr id="332244" name="Freeform 8660">
                  <a:extLst>
                    <a:ext uri="{FF2B5EF4-FFF2-40B4-BE49-F238E27FC236}">
                      <a16:creationId xmlns:a16="http://schemas.microsoft.com/office/drawing/2014/main" xmlns="" id="{5864C96E-C9EF-45AE-9B61-0304B3C07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7" y="1896"/>
                  <a:ext cx="36" cy="38"/>
                </a:xfrm>
                <a:custGeom>
                  <a:avLst/>
                  <a:gdLst>
                    <a:gd name="T0" fmla="*/ 0 w 213"/>
                    <a:gd name="T1" fmla="*/ 30 h 190"/>
                    <a:gd name="T2" fmla="*/ 37 w 213"/>
                    <a:gd name="T3" fmla="*/ 0 h 190"/>
                    <a:gd name="T4" fmla="*/ 213 w 213"/>
                    <a:gd name="T5" fmla="*/ 160 h 190"/>
                    <a:gd name="T6" fmla="*/ 177 w 213"/>
                    <a:gd name="T7" fmla="*/ 190 h 190"/>
                    <a:gd name="T8" fmla="*/ 0 w 213"/>
                    <a:gd name="T9" fmla="*/ 3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0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3" y="160"/>
                      </a:lnTo>
                      <a:lnTo>
                        <a:pt x="177" y="1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5" name="Freeform 8661">
                  <a:extLst>
                    <a:ext uri="{FF2B5EF4-FFF2-40B4-BE49-F238E27FC236}">
                      <a16:creationId xmlns:a16="http://schemas.microsoft.com/office/drawing/2014/main" xmlns="" id="{7577F33B-73BC-44A8-BFAB-B85895899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" y="1883"/>
                  <a:ext cx="13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6" name="Freeform 8662">
                  <a:extLst>
                    <a:ext uri="{FF2B5EF4-FFF2-40B4-BE49-F238E27FC236}">
                      <a16:creationId xmlns:a16="http://schemas.microsoft.com/office/drawing/2014/main" xmlns="" id="{5B5F178D-2BAE-4351-AD9F-5A4E6B031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4" y="1870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7" name="Freeform 8663">
                  <a:extLst>
                    <a:ext uri="{FF2B5EF4-FFF2-40B4-BE49-F238E27FC236}">
                      <a16:creationId xmlns:a16="http://schemas.microsoft.com/office/drawing/2014/main" xmlns="" id="{D7317662-A235-4E33-9348-801716709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8" y="1832"/>
                  <a:ext cx="36" cy="38"/>
                </a:xfrm>
                <a:custGeom>
                  <a:avLst/>
                  <a:gdLst>
                    <a:gd name="T0" fmla="*/ 0 w 215"/>
                    <a:gd name="T1" fmla="*/ 30 h 190"/>
                    <a:gd name="T2" fmla="*/ 37 w 215"/>
                    <a:gd name="T3" fmla="*/ 0 h 190"/>
                    <a:gd name="T4" fmla="*/ 215 w 215"/>
                    <a:gd name="T5" fmla="*/ 160 h 190"/>
                    <a:gd name="T6" fmla="*/ 178 w 215"/>
                    <a:gd name="T7" fmla="*/ 190 h 190"/>
                    <a:gd name="T8" fmla="*/ 0 w 215"/>
                    <a:gd name="T9" fmla="*/ 3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0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8" name="Freeform 8664">
                  <a:extLst>
                    <a:ext uri="{FF2B5EF4-FFF2-40B4-BE49-F238E27FC236}">
                      <a16:creationId xmlns:a16="http://schemas.microsoft.com/office/drawing/2014/main" xmlns="" id="{703F5EBF-3532-497C-8338-55CC5667B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6" y="1819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49" name="Freeform 8665">
                  <a:extLst>
                    <a:ext uri="{FF2B5EF4-FFF2-40B4-BE49-F238E27FC236}">
                      <a16:creationId xmlns:a16="http://schemas.microsoft.com/office/drawing/2014/main" xmlns="" id="{A3CB0DE4-6B7E-4027-97DD-0506C9E0F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" y="1806"/>
                  <a:ext cx="12" cy="13"/>
                </a:xfrm>
                <a:custGeom>
                  <a:avLst/>
                  <a:gdLst>
                    <a:gd name="T0" fmla="*/ 0 w 73"/>
                    <a:gd name="T1" fmla="*/ 30 h 62"/>
                    <a:gd name="T2" fmla="*/ 37 w 73"/>
                    <a:gd name="T3" fmla="*/ 0 h 62"/>
                    <a:gd name="T4" fmla="*/ 73 w 73"/>
                    <a:gd name="T5" fmla="*/ 32 h 62"/>
                    <a:gd name="T6" fmla="*/ 36 w 73"/>
                    <a:gd name="T7" fmla="*/ 62 h 62"/>
                    <a:gd name="T8" fmla="*/ 0 w 73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0" name="Freeform 8666">
                  <a:extLst>
                    <a:ext uri="{FF2B5EF4-FFF2-40B4-BE49-F238E27FC236}">
                      <a16:creationId xmlns:a16="http://schemas.microsoft.com/office/drawing/2014/main" xmlns="" id="{68B37F66-E074-44CF-86DF-D0FFD1C79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768"/>
                  <a:ext cx="36" cy="38"/>
                </a:xfrm>
                <a:custGeom>
                  <a:avLst/>
                  <a:gdLst>
                    <a:gd name="T0" fmla="*/ 0 w 214"/>
                    <a:gd name="T1" fmla="*/ 31 h 190"/>
                    <a:gd name="T2" fmla="*/ 37 w 214"/>
                    <a:gd name="T3" fmla="*/ 0 h 190"/>
                    <a:gd name="T4" fmla="*/ 214 w 214"/>
                    <a:gd name="T5" fmla="*/ 160 h 190"/>
                    <a:gd name="T6" fmla="*/ 178 w 214"/>
                    <a:gd name="T7" fmla="*/ 190 h 190"/>
                    <a:gd name="T8" fmla="*/ 0 w 214"/>
                    <a:gd name="T9" fmla="*/ 3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0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4" y="160"/>
                      </a:lnTo>
                      <a:lnTo>
                        <a:pt x="178" y="19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1" name="Freeform 8667">
                  <a:extLst>
                    <a:ext uri="{FF2B5EF4-FFF2-40B4-BE49-F238E27FC236}">
                      <a16:creationId xmlns:a16="http://schemas.microsoft.com/office/drawing/2014/main" xmlns="" id="{0B4DD687-EE68-401F-88A7-8396B13B3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755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8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2" name="Freeform 8668">
                  <a:extLst>
                    <a:ext uri="{FF2B5EF4-FFF2-40B4-BE49-F238E27FC236}">
                      <a16:creationId xmlns:a16="http://schemas.microsoft.com/office/drawing/2014/main" xmlns="" id="{E3FA4FF6-6D03-4612-ADCC-FB9927C10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5" y="1742"/>
                  <a:ext cx="12" cy="13"/>
                </a:xfrm>
                <a:custGeom>
                  <a:avLst/>
                  <a:gdLst>
                    <a:gd name="T0" fmla="*/ 0 w 72"/>
                    <a:gd name="T1" fmla="*/ 30 h 63"/>
                    <a:gd name="T2" fmla="*/ 37 w 72"/>
                    <a:gd name="T3" fmla="*/ 0 h 63"/>
                    <a:gd name="T4" fmla="*/ 72 w 72"/>
                    <a:gd name="T5" fmla="*/ 32 h 63"/>
                    <a:gd name="T6" fmla="*/ 34 w 72"/>
                    <a:gd name="T7" fmla="*/ 63 h 63"/>
                    <a:gd name="T8" fmla="*/ 0 w 72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4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3" name="Freeform 8669">
                  <a:extLst>
                    <a:ext uri="{FF2B5EF4-FFF2-40B4-BE49-F238E27FC236}">
                      <a16:creationId xmlns:a16="http://schemas.microsoft.com/office/drawing/2014/main" xmlns="" id="{44E175DD-9698-49A9-8789-130BFD2C3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0" y="1704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6 w 214"/>
                    <a:gd name="T3" fmla="*/ 0 h 191"/>
                    <a:gd name="T4" fmla="*/ 214 w 214"/>
                    <a:gd name="T5" fmla="*/ 160 h 191"/>
                    <a:gd name="T6" fmla="*/ 177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214" y="160"/>
                      </a:lnTo>
                      <a:lnTo>
                        <a:pt x="177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4" name="Freeform 8670">
                  <a:extLst>
                    <a:ext uri="{FF2B5EF4-FFF2-40B4-BE49-F238E27FC236}">
                      <a16:creationId xmlns:a16="http://schemas.microsoft.com/office/drawing/2014/main" xmlns="" id="{FB4202D7-B50A-4672-BB89-08761225C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8" y="1691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6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5" name="Freeform 8671">
                  <a:extLst>
                    <a:ext uri="{FF2B5EF4-FFF2-40B4-BE49-F238E27FC236}">
                      <a16:creationId xmlns:a16="http://schemas.microsoft.com/office/drawing/2014/main" xmlns="" id="{550E5B9F-4726-4DC5-8E3C-5F61A9D7E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1678"/>
                  <a:ext cx="12" cy="13"/>
                </a:xfrm>
                <a:custGeom>
                  <a:avLst/>
                  <a:gdLst>
                    <a:gd name="T0" fmla="*/ 0 w 73"/>
                    <a:gd name="T1" fmla="*/ 30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6" name="Freeform 8672">
                  <a:extLst>
                    <a:ext uri="{FF2B5EF4-FFF2-40B4-BE49-F238E27FC236}">
                      <a16:creationId xmlns:a16="http://schemas.microsoft.com/office/drawing/2014/main" xmlns="" id="{B8B2103C-A378-46B5-A1CF-7E5E7B0BF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1" y="1640"/>
                  <a:ext cx="35" cy="38"/>
                </a:xfrm>
                <a:custGeom>
                  <a:avLst/>
                  <a:gdLst>
                    <a:gd name="T0" fmla="*/ 0 w 215"/>
                    <a:gd name="T1" fmla="*/ 31 h 191"/>
                    <a:gd name="T2" fmla="*/ 37 w 215"/>
                    <a:gd name="T3" fmla="*/ 0 h 191"/>
                    <a:gd name="T4" fmla="*/ 215 w 215"/>
                    <a:gd name="T5" fmla="*/ 160 h 191"/>
                    <a:gd name="T6" fmla="*/ 178 w 215"/>
                    <a:gd name="T7" fmla="*/ 191 h 191"/>
                    <a:gd name="T8" fmla="*/ 0 w 215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7" name="Freeform 8673">
                  <a:extLst>
                    <a:ext uri="{FF2B5EF4-FFF2-40B4-BE49-F238E27FC236}">
                      <a16:creationId xmlns:a16="http://schemas.microsoft.com/office/drawing/2014/main" xmlns="" id="{612713A7-C2D5-4544-B32A-B12389C2E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" y="1627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6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8" name="Freeform 8674">
                  <a:extLst>
                    <a:ext uri="{FF2B5EF4-FFF2-40B4-BE49-F238E27FC236}">
                      <a16:creationId xmlns:a16="http://schemas.microsoft.com/office/drawing/2014/main" xmlns="" id="{BB183F3F-C692-4971-9C17-55DC4B517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7" y="1614"/>
                  <a:ext cx="12" cy="13"/>
                </a:xfrm>
                <a:custGeom>
                  <a:avLst/>
                  <a:gdLst>
                    <a:gd name="T0" fmla="*/ 0 w 72"/>
                    <a:gd name="T1" fmla="*/ 30 h 63"/>
                    <a:gd name="T2" fmla="*/ 37 w 72"/>
                    <a:gd name="T3" fmla="*/ 0 h 63"/>
                    <a:gd name="T4" fmla="*/ 72 w 72"/>
                    <a:gd name="T5" fmla="*/ 32 h 63"/>
                    <a:gd name="T6" fmla="*/ 36 w 72"/>
                    <a:gd name="T7" fmla="*/ 63 h 63"/>
                    <a:gd name="T8" fmla="*/ 0 w 72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6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59" name="Freeform 8675">
                  <a:extLst>
                    <a:ext uri="{FF2B5EF4-FFF2-40B4-BE49-F238E27FC236}">
                      <a16:creationId xmlns:a16="http://schemas.microsoft.com/office/drawing/2014/main" xmlns="" id="{050C3E16-C1E5-445C-AD2E-78E704111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1" y="1576"/>
                  <a:ext cx="36" cy="38"/>
                </a:xfrm>
                <a:custGeom>
                  <a:avLst/>
                  <a:gdLst>
                    <a:gd name="T0" fmla="*/ 0 w 213"/>
                    <a:gd name="T1" fmla="*/ 31 h 191"/>
                    <a:gd name="T2" fmla="*/ 37 w 213"/>
                    <a:gd name="T3" fmla="*/ 0 h 191"/>
                    <a:gd name="T4" fmla="*/ 213 w 213"/>
                    <a:gd name="T5" fmla="*/ 160 h 191"/>
                    <a:gd name="T6" fmla="*/ 176 w 213"/>
                    <a:gd name="T7" fmla="*/ 191 h 191"/>
                    <a:gd name="T8" fmla="*/ 0 w 213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3" y="160"/>
                      </a:lnTo>
                      <a:lnTo>
                        <a:pt x="176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0" name="Freeform 8676">
                  <a:extLst>
                    <a:ext uri="{FF2B5EF4-FFF2-40B4-BE49-F238E27FC236}">
                      <a16:creationId xmlns:a16="http://schemas.microsoft.com/office/drawing/2014/main" xmlns="" id="{33462EC2-CA96-4557-BD8D-0E93B9F88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1563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1" name="Freeform 8677">
                  <a:extLst>
                    <a:ext uri="{FF2B5EF4-FFF2-40B4-BE49-F238E27FC236}">
                      <a16:creationId xmlns:a16="http://schemas.microsoft.com/office/drawing/2014/main" xmlns="" id="{2A369909-37CE-4F5A-B58A-8AB01A02F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8" y="1551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6 w 72"/>
                    <a:gd name="T3" fmla="*/ 0 h 62"/>
                    <a:gd name="T4" fmla="*/ 72 w 72"/>
                    <a:gd name="T5" fmla="*/ 31 h 62"/>
                    <a:gd name="T6" fmla="*/ 35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6" y="0"/>
                      </a:lnTo>
                      <a:lnTo>
                        <a:pt x="72" y="31"/>
                      </a:lnTo>
                      <a:lnTo>
                        <a:pt x="35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2" name="Freeform 8678">
                  <a:extLst>
                    <a:ext uri="{FF2B5EF4-FFF2-40B4-BE49-F238E27FC236}">
                      <a16:creationId xmlns:a16="http://schemas.microsoft.com/office/drawing/2014/main" xmlns="" id="{9385AEA0-26AB-46F0-9B25-F2919E811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512"/>
                  <a:ext cx="36" cy="38"/>
                </a:xfrm>
                <a:custGeom>
                  <a:avLst/>
                  <a:gdLst>
                    <a:gd name="T0" fmla="*/ 0 w 215"/>
                    <a:gd name="T1" fmla="*/ 31 h 191"/>
                    <a:gd name="T2" fmla="*/ 37 w 215"/>
                    <a:gd name="T3" fmla="*/ 0 h 191"/>
                    <a:gd name="T4" fmla="*/ 215 w 215"/>
                    <a:gd name="T5" fmla="*/ 160 h 191"/>
                    <a:gd name="T6" fmla="*/ 178 w 215"/>
                    <a:gd name="T7" fmla="*/ 191 h 191"/>
                    <a:gd name="T8" fmla="*/ 0 w 215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3" name="Freeform 8679">
                  <a:extLst>
                    <a:ext uri="{FF2B5EF4-FFF2-40B4-BE49-F238E27FC236}">
                      <a16:creationId xmlns:a16="http://schemas.microsoft.com/office/drawing/2014/main" xmlns="" id="{20DE1792-BF86-47B7-B06D-A556ABF7B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0" y="1499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4" name="Freeform 8680">
                  <a:extLst>
                    <a:ext uri="{FF2B5EF4-FFF2-40B4-BE49-F238E27FC236}">
                      <a16:creationId xmlns:a16="http://schemas.microsoft.com/office/drawing/2014/main" xmlns="" id="{4DE5A306-391E-4E87-8BE2-BB862ABFA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9" y="1487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7 w 72"/>
                    <a:gd name="T3" fmla="*/ 0 h 62"/>
                    <a:gd name="T4" fmla="*/ 72 w 72"/>
                    <a:gd name="T5" fmla="*/ 31 h 62"/>
                    <a:gd name="T6" fmla="*/ 36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7" y="0"/>
                      </a:lnTo>
                      <a:lnTo>
                        <a:pt x="72" y="31"/>
                      </a:lnTo>
                      <a:lnTo>
                        <a:pt x="36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5" name="Freeform 8681">
                  <a:extLst>
                    <a:ext uri="{FF2B5EF4-FFF2-40B4-BE49-F238E27FC236}">
                      <a16:creationId xmlns:a16="http://schemas.microsoft.com/office/drawing/2014/main" xmlns="" id="{B0DEC722-68B3-4207-AD91-D84E0D6E0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3" y="1448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7 w 214"/>
                    <a:gd name="T3" fmla="*/ 0 h 191"/>
                    <a:gd name="T4" fmla="*/ 214 w 214"/>
                    <a:gd name="T5" fmla="*/ 160 h 191"/>
                    <a:gd name="T6" fmla="*/ 178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4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6" name="Freeform 8682">
                  <a:extLst>
                    <a:ext uri="{FF2B5EF4-FFF2-40B4-BE49-F238E27FC236}">
                      <a16:creationId xmlns:a16="http://schemas.microsoft.com/office/drawing/2014/main" xmlns="" id="{C616DFB1-9036-4452-AB64-DCBB48F7A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1" y="1435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8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7" name="Freeform 8683">
                  <a:extLst>
                    <a:ext uri="{FF2B5EF4-FFF2-40B4-BE49-F238E27FC236}">
                      <a16:creationId xmlns:a16="http://schemas.microsoft.com/office/drawing/2014/main" xmlns="" id="{40BB1475-7D4A-4605-B753-A57483BDB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9" y="1423"/>
                  <a:ext cx="13" cy="12"/>
                </a:xfrm>
                <a:custGeom>
                  <a:avLst/>
                  <a:gdLst>
                    <a:gd name="T0" fmla="*/ 0 w 72"/>
                    <a:gd name="T1" fmla="*/ 30 h 62"/>
                    <a:gd name="T2" fmla="*/ 37 w 72"/>
                    <a:gd name="T3" fmla="*/ 0 h 62"/>
                    <a:gd name="T4" fmla="*/ 72 w 72"/>
                    <a:gd name="T5" fmla="*/ 31 h 62"/>
                    <a:gd name="T6" fmla="*/ 34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1"/>
                      </a:lnTo>
                      <a:lnTo>
                        <a:pt x="34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8" name="Freeform 8684">
                  <a:extLst>
                    <a:ext uri="{FF2B5EF4-FFF2-40B4-BE49-F238E27FC236}">
                      <a16:creationId xmlns:a16="http://schemas.microsoft.com/office/drawing/2014/main" xmlns="" id="{E578D25A-C336-4DA3-B779-6C21D28B9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4" y="1384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6 w 214"/>
                    <a:gd name="T3" fmla="*/ 0 h 191"/>
                    <a:gd name="T4" fmla="*/ 214 w 214"/>
                    <a:gd name="T5" fmla="*/ 160 h 191"/>
                    <a:gd name="T6" fmla="*/ 177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214" y="160"/>
                      </a:lnTo>
                      <a:lnTo>
                        <a:pt x="177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69" name="Freeform 8685">
                  <a:extLst>
                    <a:ext uri="{FF2B5EF4-FFF2-40B4-BE49-F238E27FC236}">
                      <a16:creationId xmlns:a16="http://schemas.microsoft.com/office/drawing/2014/main" xmlns="" id="{E6176EB0-9950-4254-99F5-504807688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1371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0" name="Freeform 8686">
                  <a:extLst>
                    <a:ext uri="{FF2B5EF4-FFF2-40B4-BE49-F238E27FC236}">
                      <a16:creationId xmlns:a16="http://schemas.microsoft.com/office/drawing/2014/main" xmlns="" id="{02E21157-FE93-4B93-9F1C-12C2DB0DC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1359"/>
                  <a:ext cx="12" cy="12"/>
                </a:xfrm>
                <a:custGeom>
                  <a:avLst/>
                  <a:gdLst>
                    <a:gd name="T0" fmla="*/ 0 w 73"/>
                    <a:gd name="T1" fmla="*/ 30 h 62"/>
                    <a:gd name="T2" fmla="*/ 37 w 73"/>
                    <a:gd name="T3" fmla="*/ 0 h 62"/>
                    <a:gd name="T4" fmla="*/ 73 w 73"/>
                    <a:gd name="T5" fmla="*/ 31 h 62"/>
                    <a:gd name="T6" fmla="*/ 36 w 73"/>
                    <a:gd name="T7" fmla="*/ 62 h 62"/>
                    <a:gd name="T8" fmla="*/ 0 w 73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3" y="31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1" name="Freeform 8687">
                  <a:extLst>
                    <a:ext uri="{FF2B5EF4-FFF2-40B4-BE49-F238E27FC236}">
                      <a16:creationId xmlns:a16="http://schemas.microsoft.com/office/drawing/2014/main" xmlns="" id="{E6BFFC9A-5BDD-4A4C-BB70-CB8F1DBA8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1320"/>
                  <a:ext cx="35" cy="38"/>
                </a:xfrm>
                <a:custGeom>
                  <a:avLst/>
                  <a:gdLst>
                    <a:gd name="T0" fmla="*/ 0 w 215"/>
                    <a:gd name="T1" fmla="*/ 31 h 191"/>
                    <a:gd name="T2" fmla="*/ 37 w 215"/>
                    <a:gd name="T3" fmla="*/ 0 h 191"/>
                    <a:gd name="T4" fmla="*/ 215 w 215"/>
                    <a:gd name="T5" fmla="*/ 160 h 191"/>
                    <a:gd name="T6" fmla="*/ 178 w 215"/>
                    <a:gd name="T7" fmla="*/ 191 h 191"/>
                    <a:gd name="T8" fmla="*/ 0 w 215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2" name="Freeform 8688">
                  <a:extLst>
                    <a:ext uri="{FF2B5EF4-FFF2-40B4-BE49-F238E27FC236}">
                      <a16:creationId xmlns:a16="http://schemas.microsoft.com/office/drawing/2014/main" xmlns="" id="{DC16CC55-18CA-4B64-A8A4-5612C0EFB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3" y="1307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6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3" name="Freeform 8689">
                  <a:extLst>
                    <a:ext uri="{FF2B5EF4-FFF2-40B4-BE49-F238E27FC236}">
                      <a16:creationId xmlns:a16="http://schemas.microsoft.com/office/drawing/2014/main" xmlns="" id="{9F78A9FE-B490-48C7-B11B-4500FD6FB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1295"/>
                  <a:ext cx="12" cy="12"/>
                </a:xfrm>
                <a:custGeom>
                  <a:avLst/>
                  <a:gdLst>
                    <a:gd name="T0" fmla="*/ 0 w 72"/>
                    <a:gd name="T1" fmla="*/ 30 h 62"/>
                    <a:gd name="T2" fmla="*/ 37 w 72"/>
                    <a:gd name="T3" fmla="*/ 0 h 62"/>
                    <a:gd name="T4" fmla="*/ 72 w 72"/>
                    <a:gd name="T5" fmla="*/ 32 h 62"/>
                    <a:gd name="T6" fmla="*/ 35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5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4" name="Freeform 8690">
                  <a:extLst>
                    <a:ext uri="{FF2B5EF4-FFF2-40B4-BE49-F238E27FC236}">
                      <a16:creationId xmlns:a16="http://schemas.microsoft.com/office/drawing/2014/main" xmlns="" id="{82ED3A86-0607-45FF-AA60-C9B0D55F5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1256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7 w 214"/>
                    <a:gd name="T3" fmla="*/ 0 h 191"/>
                    <a:gd name="T4" fmla="*/ 214 w 214"/>
                    <a:gd name="T5" fmla="*/ 160 h 191"/>
                    <a:gd name="T6" fmla="*/ 177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4" y="160"/>
                      </a:lnTo>
                      <a:lnTo>
                        <a:pt x="177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5" name="Freeform 8691">
                  <a:extLst>
                    <a:ext uri="{FF2B5EF4-FFF2-40B4-BE49-F238E27FC236}">
                      <a16:creationId xmlns:a16="http://schemas.microsoft.com/office/drawing/2014/main" xmlns="" id="{3250D2D1-1310-4EAC-B7C7-30161A89E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4" y="1243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6 w 72"/>
                    <a:gd name="T3" fmla="*/ 0 h 63"/>
                    <a:gd name="T4" fmla="*/ 72 w 72"/>
                    <a:gd name="T5" fmla="*/ 32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72" y="32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6" name="Freeform 8692">
                  <a:extLst>
                    <a:ext uri="{FF2B5EF4-FFF2-40B4-BE49-F238E27FC236}">
                      <a16:creationId xmlns:a16="http://schemas.microsoft.com/office/drawing/2014/main" xmlns="" id="{ACC84DA6-2C22-4845-AE1C-78AF39454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" y="1198"/>
                  <a:ext cx="32" cy="41"/>
                </a:xfrm>
                <a:custGeom>
                  <a:avLst/>
                  <a:gdLst>
                    <a:gd name="T0" fmla="*/ 192 w 192"/>
                    <a:gd name="T1" fmla="*/ 179 h 206"/>
                    <a:gd name="T2" fmla="*/ 150 w 192"/>
                    <a:gd name="T3" fmla="*/ 206 h 206"/>
                    <a:gd name="T4" fmla="*/ 0 w 192"/>
                    <a:gd name="T5" fmla="*/ 26 h 206"/>
                    <a:gd name="T6" fmla="*/ 41 w 192"/>
                    <a:gd name="T7" fmla="*/ 0 h 206"/>
                    <a:gd name="T8" fmla="*/ 192 w 192"/>
                    <a:gd name="T9" fmla="*/ 17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79"/>
                      </a:moveTo>
                      <a:lnTo>
                        <a:pt x="150" y="206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7" name="Freeform 8693">
                  <a:extLst>
                    <a:ext uri="{FF2B5EF4-FFF2-40B4-BE49-F238E27FC236}">
                      <a16:creationId xmlns:a16="http://schemas.microsoft.com/office/drawing/2014/main" xmlns="" id="{7D62DB57-63F9-45B7-9433-4921724A0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241"/>
                  <a:ext cx="11" cy="13"/>
                </a:xfrm>
                <a:custGeom>
                  <a:avLst/>
                  <a:gdLst>
                    <a:gd name="T0" fmla="*/ 71 w 71"/>
                    <a:gd name="T1" fmla="*/ 36 h 63"/>
                    <a:gd name="T2" fmla="*/ 30 w 71"/>
                    <a:gd name="T3" fmla="*/ 63 h 63"/>
                    <a:gd name="T4" fmla="*/ 0 w 71"/>
                    <a:gd name="T5" fmla="*/ 27 h 63"/>
                    <a:gd name="T6" fmla="*/ 42 w 71"/>
                    <a:gd name="T7" fmla="*/ 0 h 63"/>
                    <a:gd name="T8" fmla="*/ 71 w 71"/>
                    <a:gd name="T9" fmla="*/ 3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3">
                      <a:moveTo>
                        <a:pt x="71" y="36"/>
                      </a:moveTo>
                      <a:lnTo>
                        <a:pt x="30" y="63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8" name="Freeform 8694">
                  <a:extLst>
                    <a:ext uri="{FF2B5EF4-FFF2-40B4-BE49-F238E27FC236}">
                      <a16:creationId xmlns:a16="http://schemas.microsoft.com/office/drawing/2014/main" xmlns="" id="{4A5CB213-3C2B-467B-A9AD-B73944BCF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8" y="1255"/>
                  <a:ext cx="12" cy="13"/>
                </a:xfrm>
                <a:custGeom>
                  <a:avLst/>
                  <a:gdLst>
                    <a:gd name="T0" fmla="*/ 73 w 73"/>
                    <a:gd name="T1" fmla="*/ 36 h 61"/>
                    <a:gd name="T2" fmla="*/ 31 w 73"/>
                    <a:gd name="T3" fmla="*/ 61 h 61"/>
                    <a:gd name="T4" fmla="*/ 0 w 73"/>
                    <a:gd name="T5" fmla="*/ 25 h 61"/>
                    <a:gd name="T6" fmla="*/ 42 w 73"/>
                    <a:gd name="T7" fmla="*/ 0 h 61"/>
                    <a:gd name="T8" fmla="*/ 73 w 73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1">
                      <a:moveTo>
                        <a:pt x="73" y="36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79" name="Freeform 8695">
                  <a:extLst>
                    <a:ext uri="{FF2B5EF4-FFF2-40B4-BE49-F238E27FC236}">
                      <a16:creationId xmlns:a16="http://schemas.microsoft.com/office/drawing/2014/main" xmlns="" id="{815EFD25-948C-418B-BC8A-A358098E0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8" y="1270"/>
                  <a:ext cx="32" cy="41"/>
                </a:xfrm>
                <a:custGeom>
                  <a:avLst/>
                  <a:gdLst>
                    <a:gd name="T0" fmla="*/ 192 w 192"/>
                    <a:gd name="T1" fmla="*/ 179 h 205"/>
                    <a:gd name="T2" fmla="*/ 150 w 192"/>
                    <a:gd name="T3" fmla="*/ 205 h 205"/>
                    <a:gd name="T4" fmla="*/ 0 w 192"/>
                    <a:gd name="T5" fmla="*/ 25 h 205"/>
                    <a:gd name="T6" fmla="*/ 41 w 192"/>
                    <a:gd name="T7" fmla="*/ 0 h 205"/>
                    <a:gd name="T8" fmla="*/ 192 w 192"/>
                    <a:gd name="T9" fmla="*/ 17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79"/>
                      </a:moveTo>
                      <a:lnTo>
                        <a:pt x="150" y="205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0" name="Freeform 8696">
                  <a:extLst>
                    <a:ext uri="{FF2B5EF4-FFF2-40B4-BE49-F238E27FC236}">
                      <a16:creationId xmlns:a16="http://schemas.microsoft.com/office/drawing/2014/main" xmlns="" id="{8A550159-527C-43F6-8C5F-E3F088385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9" y="1313"/>
                  <a:ext cx="12" cy="12"/>
                </a:xfrm>
                <a:custGeom>
                  <a:avLst/>
                  <a:gdLst>
                    <a:gd name="T0" fmla="*/ 71 w 71"/>
                    <a:gd name="T1" fmla="*/ 36 h 62"/>
                    <a:gd name="T2" fmla="*/ 30 w 71"/>
                    <a:gd name="T3" fmla="*/ 62 h 62"/>
                    <a:gd name="T4" fmla="*/ 0 w 71"/>
                    <a:gd name="T5" fmla="*/ 26 h 62"/>
                    <a:gd name="T6" fmla="*/ 42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1" name="Freeform 8697">
                  <a:extLst>
                    <a:ext uri="{FF2B5EF4-FFF2-40B4-BE49-F238E27FC236}">
                      <a16:creationId xmlns:a16="http://schemas.microsoft.com/office/drawing/2014/main" xmlns="" id="{348A5083-7375-4A02-A709-E216F2433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27"/>
                  <a:ext cx="12" cy="12"/>
                </a:xfrm>
                <a:custGeom>
                  <a:avLst/>
                  <a:gdLst>
                    <a:gd name="T0" fmla="*/ 72 w 72"/>
                    <a:gd name="T1" fmla="*/ 36 h 61"/>
                    <a:gd name="T2" fmla="*/ 30 w 72"/>
                    <a:gd name="T3" fmla="*/ 61 h 61"/>
                    <a:gd name="T4" fmla="*/ 0 w 72"/>
                    <a:gd name="T5" fmla="*/ 25 h 61"/>
                    <a:gd name="T6" fmla="*/ 42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0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2" name="Freeform 8698">
                  <a:extLst>
                    <a:ext uri="{FF2B5EF4-FFF2-40B4-BE49-F238E27FC236}">
                      <a16:creationId xmlns:a16="http://schemas.microsoft.com/office/drawing/2014/main" xmlns="" id="{0EDF0B8D-98E8-44C1-AFB3-B24903E7A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42"/>
                  <a:ext cx="32" cy="41"/>
                </a:xfrm>
                <a:custGeom>
                  <a:avLst/>
                  <a:gdLst>
                    <a:gd name="T0" fmla="*/ 192 w 192"/>
                    <a:gd name="T1" fmla="*/ 179 h 205"/>
                    <a:gd name="T2" fmla="*/ 150 w 192"/>
                    <a:gd name="T3" fmla="*/ 205 h 205"/>
                    <a:gd name="T4" fmla="*/ 0 w 192"/>
                    <a:gd name="T5" fmla="*/ 25 h 205"/>
                    <a:gd name="T6" fmla="*/ 41 w 192"/>
                    <a:gd name="T7" fmla="*/ 0 h 205"/>
                    <a:gd name="T8" fmla="*/ 192 w 192"/>
                    <a:gd name="T9" fmla="*/ 17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79"/>
                      </a:moveTo>
                      <a:lnTo>
                        <a:pt x="150" y="205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3" name="Freeform 8699">
                  <a:extLst>
                    <a:ext uri="{FF2B5EF4-FFF2-40B4-BE49-F238E27FC236}">
                      <a16:creationId xmlns:a16="http://schemas.microsoft.com/office/drawing/2014/main" xmlns="" id="{B7B403CB-1403-453D-AD22-715FD2D95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" y="1385"/>
                  <a:ext cx="12" cy="12"/>
                </a:xfrm>
                <a:custGeom>
                  <a:avLst/>
                  <a:gdLst>
                    <a:gd name="T0" fmla="*/ 72 w 72"/>
                    <a:gd name="T1" fmla="*/ 36 h 61"/>
                    <a:gd name="T2" fmla="*/ 31 w 72"/>
                    <a:gd name="T3" fmla="*/ 61 h 61"/>
                    <a:gd name="T4" fmla="*/ 0 w 72"/>
                    <a:gd name="T5" fmla="*/ 26 h 61"/>
                    <a:gd name="T6" fmla="*/ 42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1" y="61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4" name="Freeform 8700">
                  <a:extLst>
                    <a:ext uri="{FF2B5EF4-FFF2-40B4-BE49-F238E27FC236}">
                      <a16:creationId xmlns:a16="http://schemas.microsoft.com/office/drawing/2014/main" xmlns="" id="{DF2582C8-3AD9-4497-9B29-31FD1101D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9" y="1399"/>
                  <a:ext cx="12" cy="12"/>
                </a:xfrm>
                <a:custGeom>
                  <a:avLst/>
                  <a:gdLst>
                    <a:gd name="T0" fmla="*/ 72 w 72"/>
                    <a:gd name="T1" fmla="*/ 36 h 61"/>
                    <a:gd name="T2" fmla="*/ 30 w 72"/>
                    <a:gd name="T3" fmla="*/ 61 h 61"/>
                    <a:gd name="T4" fmla="*/ 0 w 72"/>
                    <a:gd name="T5" fmla="*/ 25 h 61"/>
                    <a:gd name="T6" fmla="*/ 42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0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5" name="Freeform 8701">
                  <a:extLst>
                    <a:ext uri="{FF2B5EF4-FFF2-40B4-BE49-F238E27FC236}">
                      <a16:creationId xmlns:a16="http://schemas.microsoft.com/office/drawing/2014/main" xmlns="" id="{641A8221-A7E2-49A5-9F14-905C2A505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1413"/>
                  <a:ext cx="32" cy="41"/>
                </a:xfrm>
                <a:custGeom>
                  <a:avLst/>
                  <a:gdLst>
                    <a:gd name="T0" fmla="*/ 192 w 192"/>
                    <a:gd name="T1" fmla="*/ 179 h 205"/>
                    <a:gd name="T2" fmla="*/ 150 w 192"/>
                    <a:gd name="T3" fmla="*/ 205 h 205"/>
                    <a:gd name="T4" fmla="*/ 0 w 192"/>
                    <a:gd name="T5" fmla="*/ 25 h 205"/>
                    <a:gd name="T6" fmla="*/ 41 w 192"/>
                    <a:gd name="T7" fmla="*/ 0 h 205"/>
                    <a:gd name="T8" fmla="*/ 192 w 192"/>
                    <a:gd name="T9" fmla="*/ 17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79"/>
                      </a:moveTo>
                      <a:lnTo>
                        <a:pt x="150" y="205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6" name="Freeform 8702">
                  <a:extLst>
                    <a:ext uri="{FF2B5EF4-FFF2-40B4-BE49-F238E27FC236}">
                      <a16:creationId xmlns:a16="http://schemas.microsoft.com/office/drawing/2014/main" xmlns="" id="{69601E51-980E-4AFB-A258-FB32143DC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9" y="1456"/>
                  <a:ext cx="12" cy="13"/>
                </a:xfrm>
                <a:custGeom>
                  <a:avLst/>
                  <a:gdLst>
                    <a:gd name="T0" fmla="*/ 72 w 72"/>
                    <a:gd name="T1" fmla="*/ 36 h 61"/>
                    <a:gd name="T2" fmla="*/ 31 w 72"/>
                    <a:gd name="T3" fmla="*/ 61 h 61"/>
                    <a:gd name="T4" fmla="*/ 0 w 72"/>
                    <a:gd name="T5" fmla="*/ 26 h 61"/>
                    <a:gd name="T6" fmla="*/ 41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1" y="61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7" name="Freeform 8703">
                  <a:extLst>
                    <a:ext uri="{FF2B5EF4-FFF2-40B4-BE49-F238E27FC236}">
                      <a16:creationId xmlns:a16="http://schemas.microsoft.com/office/drawing/2014/main" xmlns="" id="{5EF570FE-FB99-42EA-822B-2138022A1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" y="1471"/>
                  <a:ext cx="12" cy="12"/>
                </a:xfrm>
                <a:custGeom>
                  <a:avLst/>
                  <a:gdLst>
                    <a:gd name="T0" fmla="*/ 73 w 73"/>
                    <a:gd name="T1" fmla="*/ 36 h 61"/>
                    <a:gd name="T2" fmla="*/ 31 w 73"/>
                    <a:gd name="T3" fmla="*/ 61 h 61"/>
                    <a:gd name="T4" fmla="*/ 0 w 73"/>
                    <a:gd name="T5" fmla="*/ 25 h 61"/>
                    <a:gd name="T6" fmla="*/ 42 w 73"/>
                    <a:gd name="T7" fmla="*/ 0 h 61"/>
                    <a:gd name="T8" fmla="*/ 73 w 73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1">
                      <a:moveTo>
                        <a:pt x="73" y="36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8" name="Freeform 8704">
                  <a:extLst>
                    <a:ext uri="{FF2B5EF4-FFF2-40B4-BE49-F238E27FC236}">
                      <a16:creationId xmlns:a16="http://schemas.microsoft.com/office/drawing/2014/main" xmlns="" id="{40712692-0B28-4C9A-92FD-9F4F01AFA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485"/>
                  <a:ext cx="32" cy="41"/>
                </a:xfrm>
                <a:custGeom>
                  <a:avLst/>
                  <a:gdLst>
                    <a:gd name="T0" fmla="*/ 192 w 192"/>
                    <a:gd name="T1" fmla="*/ 180 h 206"/>
                    <a:gd name="T2" fmla="*/ 150 w 192"/>
                    <a:gd name="T3" fmla="*/ 206 h 206"/>
                    <a:gd name="T4" fmla="*/ 0 w 192"/>
                    <a:gd name="T5" fmla="*/ 26 h 206"/>
                    <a:gd name="T6" fmla="*/ 41 w 192"/>
                    <a:gd name="T7" fmla="*/ 0 h 206"/>
                    <a:gd name="T8" fmla="*/ 192 w 192"/>
                    <a:gd name="T9" fmla="*/ 1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80"/>
                      </a:moveTo>
                      <a:lnTo>
                        <a:pt x="150" y="206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89" name="Freeform 8705">
                  <a:extLst>
                    <a:ext uri="{FF2B5EF4-FFF2-40B4-BE49-F238E27FC236}">
                      <a16:creationId xmlns:a16="http://schemas.microsoft.com/office/drawing/2014/main" xmlns="" id="{94AB5A14-8599-41F6-82AC-0155D78AA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528"/>
                  <a:ext cx="12" cy="12"/>
                </a:xfrm>
                <a:custGeom>
                  <a:avLst/>
                  <a:gdLst>
                    <a:gd name="T0" fmla="*/ 71 w 71"/>
                    <a:gd name="T1" fmla="*/ 36 h 61"/>
                    <a:gd name="T2" fmla="*/ 30 w 71"/>
                    <a:gd name="T3" fmla="*/ 61 h 61"/>
                    <a:gd name="T4" fmla="*/ 0 w 71"/>
                    <a:gd name="T5" fmla="*/ 25 h 61"/>
                    <a:gd name="T6" fmla="*/ 42 w 71"/>
                    <a:gd name="T7" fmla="*/ 0 h 61"/>
                    <a:gd name="T8" fmla="*/ 71 w 71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1">
                      <a:moveTo>
                        <a:pt x="71" y="36"/>
                      </a:moveTo>
                      <a:lnTo>
                        <a:pt x="30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0" name="Freeform 8706">
                  <a:extLst>
                    <a:ext uri="{FF2B5EF4-FFF2-40B4-BE49-F238E27FC236}">
                      <a16:creationId xmlns:a16="http://schemas.microsoft.com/office/drawing/2014/main" xmlns="" id="{415FA879-6E35-4375-BE2F-02EC8B6ED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543"/>
                  <a:ext cx="12" cy="12"/>
                </a:xfrm>
                <a:custGeom>
                  <a:avLst/>
                  <a:gdLst>
                    <a:gd name="T0" fmla="*/ 71 w 71"/>
                    <a:gd name="T1" fmla="*/ 36 h 61"/>
                    <a:gd name="T2" fmla="*/ 29 w 71"/>
                    <a:gd name="T3" fmla="*/ 61 h 61"/>
                    <a:gd name="T4" fmla="*/ 0 w 71"/>
                    <a:gd name="T5" fmla="*/ 25 h 61"/>
                    <a:gd name="T6" fmla="*/ 41 w 71"/>
                    <a:gd name="T7" fmla="*/ 0 h 61"/>
                    <a:gd name="T8" fmla="*/ 71 w 71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1">
                      <a:moveTo>
                        <a:pt x="71" y="36"/>
                      </a:moveTo>
                      <a:lnTo>
                        <a:pt x="29" y="61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1" name="Freeform 8707">
                  <a:extLst>
                    <a:ext uri="{FF2B5EF4-FFF2-40B4-BE49-F238E27FC236}">
                      <a16:creationId xmlns:a16="http://schemas.microsoft.com/office/drawing/2014/main" xmlns="" id="{1A5DAC61-42D0-47C3-AC81-94DC202E1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557"/>
                  <a:ext cx="33" cy="41"/>
                </a:xfrm>
                <a:custGeom>
                  <a:avLst/>
                  <a:gdLst>
                    <a:gd name="T0" fmla="*/ 193 w 193"/>
                    <a:gd name="T1" fmla="*/ 179 h 206"/>
                    <a:gd name="T2" fmla="*/ 152 w 193"/>
                    <a:gd name="T3" fmla="*/ 206 h 206"/>
                    <a:gd name="T4" fmla="*/ 0 w 193"/>
                    <a:gd name="T5" fmla="*/ 26 h 206"/>
                    <a:gd name="T6" fmla="*/ 41 w 193"/>
                    <a:gd name="T7" fmla="*/ 0 h 206"/>
                    <a:gd name="T8" fmla="*/ 193 w 193"/>
                    <a:gd name="T9" fmla="*/ 17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206">
                      <a:moveTo>
                        <a:pt x="193" y="179"/>
                      </a:moveTo>
                      <a:lnTo>
                        <a:pt x="152" y="206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193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2" name="Freeform 8708">
                  <a:extLst>
                    <a:ext uri="{FF2B5EF4-FFF2-40B4-BE49-F238E27FC236}">
                      <a16:creationId xmlns:a16="http://schemas.microsoft.com/office/drawing/2014/main" xmlns="" id="{2F578D63-F50F-4A9B-A949-579EF6F17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1600"/>
                  <a:ext cx="11" cy="12"/>
                </a:xfrm>
                <a:custGeom>
                  <a:avLst/>
                  <a:gdLst>
                    <a:gd name="T0" fmla="*/ 71 w 71"/>
                    <a:gd name="T1" fmla="*/ 36 h 62"/>
                    <a:gd name="T2" fmla="*/ 30 w 71"/>
                    <a:gd name="T3" fmla="*/ 62 h 62"/>
                    <a:gd name="T4" fmla="*/ 0 w 71"/>
                    <a:gd name="T5" fmla="*/ 26 h 62"/>
                    <a:gd name="T6" fmla="*/ 42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3" name="Freeform 8709">
                  <a:extLst>
                    <a:ext uri="{FF2B5EF4-FFF2-40B4-BE49-F238E27FC236}">
                      <a16:creationId xmlns:a16="http://schemas.microsoft.com/office/drawing/2014/main" xmlns="" id="{0CA3AE2E-78CA-4630-9C22-61D547DEE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0" y="1614"/>
                  <a:ext cx="11" cy="13"/>
                </a:xfrm>
                <a:custGeom>
                  <a:avLst/>
                  <a:gdLst>
                    <a:gd name="T0" fmla="*/ 71 w 71"/>
                    <a:gd name="T1" fmla="*/ 35 h 62"/>
                    <a:gd name="T2" fmla="*/ 29 w 71"/>
                    <a:gd name="T3" fmla="*/ 62 h 62"/>
                    <a:gd name="T4" fmla="*/ 0 w 71"/>
                    <a:gd name="T5" fmla="*/ 26 h 62"/>
                    <a:gd name="T6" fmla="*/ 41 w 71"/>
                    <a:gd name="T7" fmla="*/ 0 h 62"/>
                    <a:gd name="T8" fmla="*/ 71 w 71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5"/>
                      </a:moveTo>
                      <a:lnTo>
                        <a:pt x="29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1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4" name="Freeform 8710">
                  <a:extLst>
                    <a:ext uri="{FF2B5EF4-FFF2-40B4-BE49-F238E27FC236}">
                      <a16:creationId xmlns:a16="http://schemas.microsoft.com/office/drawing/2014/main" xmlns="" id="{01643CBA-A4C8-47F5-93DD-00AB17842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628"/>
                  <a:ext cx="32" cy="42"/>
                </a:xfrm>
                <a:custGeom>
                  <a:avLst/>
                  <a:gdLst>
                    <a:gd name="T0" fmla="*/ 192 w 192"/>
                    <a:gd name="T1" fmla="*/ 180 h 206"/>
                    <a:gd name="T2" fmla="*/ 151 w 192"/>
                    <a:gd name="T3" fmla="*/ 206 h 206"/>
                    <a:gd name="T4" fmla="*/ 0 w 192"/>
                    <a:gd name="T5" fmla="*/ 27 h 206"/>
                    <a:gd name="T6" fmla="*/ 42 w 192"/>
                    <a:gd name="T7" fmla="*/ 0 h 206"/>
                    <a:gd name="T8" fmla="*/ 192 w 192"/>
                    <a:gd name="T9" fmla="*/ 1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80"/>
                      </a:moveTo>
                      <a:lnTo>
                        <a:pt x="151" y="206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5" name="Freeform 8711">
                  <a:extLst>
                    <a:ext uri="{FF2B5EF4-FFF2-40B4-BE49-F238E27FC236}">
                      <a16:creationId xmlns:a16="http://schemas.microsoft.com/office/drawing/2014/main" xmlns="" id="{F1FEC6A0-4126-4AB1-BE4F-ADC98CE7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672"/>
                  <a:ext cx="12" cy="12"/>
                </a:xfrm>
                <a:custGeom>
                  <a:avLst/>
                  <a:gdLst>
                    <a:gd name="T0" fmla="*/ 72 w 72"/>
                    <a:gd name="T1" fmla="*/ 36 h 62"/>
                    <a:gd name="T2" fmla="*/ 31 w 72"/>
                    <a:gd name="T3" fmla="*/ 62 h 62"/>
                    <a:gd name="T4" fmla="*/ 0 w 72"/>
                    <a:gd name="T5" fmla="*/ 26 h 62"/>
                    <a:gd name="T6" fmla="*/ 42 w 72"/>
                    <a:gd name="T7" fmla="*/ 0 h 62"/>
                    <a:gd name="T8" fmla="*/ 72 w 72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6"/>
                      </a:moveTo>
                      <a:lnTo>
                        <a:pt x="31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6" name="Freeform 8712">
                  <a:extLst>
                    <a:ext uri="{FF2B5EF4-FFF2-40B4-BE49-F238E27FC236}">
                      <a16:creationId xmlns:a16="http://schemas.microsoft.com/office/drawing/2014/main" xmlns="" id="{5C0B6071-1D05-4837-8DA5-F0666972D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0" y="1686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0 w 72"/>
                    <a:gd name="T3" fmla="*/ 62 h 62"/>
                    <a:gd name="T4" fmla="*/ 0 w 72"/>
                    <a:gd name="T5" fmla="*/ 26 h 62"/>
                    <a:gd name="T6" fmla="*/ 41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7" name="Freeform 8713">
                  <a:extLst>
                    <a:ext uri="{FF2B5EF4-FFF2-40B4-BE49-F238E27FC236}">
                      <a16:creationId xmlns:a16="http://schemas.microsoft.com/office/drawing/2014/main" xmlns="" id="{E71B40DC-2935-4516-B125-BD03AE61E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0" y="1700"/>
                  <a:ext cx="32" cy="41"/>
                </a:xfrm>
                <a:custGeom>
                  <a:avLst/>
                  <a:gdLst>
                    <a:gd name="T0" fmla="*/ 192 w 192"/>
                    <a:gd name="T1" fmla="*/ 180 h 206"/>
                    <a:gd name="T2" fmla="*/ 151 w 192"/>
                    <a:gd name="T3" fmla="*/ 206 h 206"/>
                    <a:gd name="T4" fmla="*/ 0 w 192"/>
                    <a:gd name="T5" fmla="*/ 27 h 206"/>
                    <a:gd name="T6" fmla="*/ 42 w 192"/>
                    <a:gd name="T7" fmla="*/ 0 h 206"/>
                    <a:gd name="T8" fmla="*/ 192 w 192"/>
                    <a:gd name="T9" fmla="*/ 1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80"/>
                      </a:moveTo>
                      <a:lnTo>
                        <a:pt x="151" y="206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8" name="Freeform 8714">
                  <a:extLst>
                    <a:ext uri="{FF2B5EF4-FFF2-40B4-BE49-F238E27FC236}">
                      <a16:creationId xmlns:a16="http://schemas.microsoft.com/office/drawing/2014/main" xmlns="" id="{AB1600AA-E0CF-4AE4-B541-4D5B9073E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743"/>
                  <a:ext cx="12" cy="13"/>
                </a:xfrm>
                <a:custGeom>
                  <a:avLst/>
                  <a:gdLst>
                    <a:gd name="T0" fmla="*/ 71 w 71"/>
                    <a:gd name="T1" fmla="*/ 36 h 62"/>
                    <a:gd name="T2" fmla="*/ 30 w 71"/>
                    <a:gd name="T3" fmla="*/ 62 h 62"/>
                    <a:gd name="T4" fmla="*/ 0 w 71"/>
                    <a:gd name="T5" fmla="*/ 26 h 62"/>
                    <a:gd name="T6" fmla="*/ 42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299" name="Freeform 8715">
                  <a:extLst>
                    <a:ext uri="{FF2B5EF4-FFF2-40B4-BE49-F238E27FC236}">
                      <a16:creationId xmlns:a16="http://schemas.microsoft.com/office/drawing/2014/main" xmlns="" id="{4E5820D0-6CEE-4E45-AA74-FDF7A9E6C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0" y="1758"/>
                  <a:ext cx="12" cy="12"/>
                </a:xfrm>
                <a:custGeom>
                  <a:avLst/>
                  <a:gdLst>
                    <a:gd name="T0" fmla="*/ 71 w 71"/>
                    <a:gd name="T1" fmla="*/ 36 h 63"/>
                    <a:gd name="T2" fmla="*/ 29 w 71"/>
                    <a:gd name="T3" fmla="*/ 63 h 63"/>
                    <a:gd name="T4" fmla="*/ 0 w 71"/>
                    <a:gd name="T5" fmla="*/ 27 h 63"/>
                    <a:gd name="T6" fmla="*/ 41 w 71"/>
                    <a:gd name="T7" fmla="*/ 0 h 63"/>
                    <a:gd name="T8" fmla="*/ 71 w 71"/>
                    <a:gd name="T9" fmla="*/ 3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3">
                      <a:moveTo>
                        <a:pt x="71" y="36"/>
                      </a:moveTo>
                      <a:lnTo>
                        <a:pt x="29" y="63"/>
                      </a:lnTo>
                      <a:lnTo>
                        <a:pt x="0" y="27"/>
                      </a:lnTo>
                      <a:lnTo>
                        <a:pt x="41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0" name="Freeform 8716">
                  <a:extLst>
                    <a:ext uri="{FF2B5EF4-FFF2-40B4-BE49-F238E27FC236}">
                      <a16:creationId xmlns:a16="http://schemas.microsoft.com/office/drawing/2014/main" xmlns="" id="{10F746F5-097A-4DC5-81E1-61C93DA22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1772"/>
                  <a:ext cx="32" cy="41"/>
                </a:xfrm>
                <a:custGeom>
                  <a:avLst/>
                  <a:gdLst>
                    <a:gd name="T0" fmla="*/ 193 w 193"/>
                    <a:gd name="T1" fmla="*/ 180 h 205"/>
                    <a:gd name="T2" fmla="*/ 152 w 193"/>
                    <a:gd name="T3" fmla="*/ 205 h 205"/>
                    <a:gd name="T4" fmla="*/ 0 w 193"/>
                    <a:gd name="T5" fmla="*/ 27 h 205"/>
                    <a:gd name="T6" fmla="*/ 42 w 193"/>
                    <a:gd name="T7" fmla="*/ 0 h 205"/>
                    <a:gd name="T8" fmla="*/ 193 w 193"/>
                    <a:gd name="T9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205">
                      <a:moveTo>
                        <a:pt x="193" y="180"/>
                      </a:moveTo>
                      <a:lnTo>
                        <a:pt x="152" y="205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193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1" name="Freeform 8717">
                  <a:extLst>
                    <a:ext uri="{FF2B5EF4-FFF2-40B4-BE49-F238E27FC236}">
                      <a16:creationId xmlns:a16="http://schemas.microsoft.com/office/drawing/2014/main" xmlns="" id="{DF2CFA2D-54F5-4070-815E-F99DEE6AC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" y="1815"/>
                  <a:ext cx="12" cy="12"/>
                </a:xfrm>
                <a:custGeom>
                  <a:avLst/>
                  <a:gdLst>
                    <a:gd name="T0" fmla="*/ 71 w 71"/>
                    <a:gd name="T1" fmla="*/ 36 h 61"/>
                    <a:gd name="T2" fmla="*/ 31 w 71"/>
                    <a:gd name="T3" fmla="*/ 61 h 61"/>
                    <a:gd name="T4" fmla="*/ 0 w 71"/>
                    <a:gd name="T5" fmla="*/ 25 h 61"/>
                    <a:gd name="T6" fmla="*/ 42 w 71"/>
                    <a:gd name="T7" fmla="*/ 0 h 61"/>
                    <a:gd name="T8" fmla="*/ 71 w 71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1">
                      <a:moveTo>
                        <a:pt x="71" y="36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2" name="Freeform 8718">
                  <a:extLst>
                    <a:ext uri="{FF2B5EF4-FFF2-40B4-BE49-F238E27FC236}">
                      <a16:creationId xmlns:a16="http://schemas.microsoft.com/office/drawing/2014/main" xmlns="" id="{73411A49-36A9-4F43-BF8B-2A4D5DC6F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1829"/>
                  <a:ext cx="12" cy="13"/>
                </a:xfrm>
                <a:custGeom>
                  <a:avLst/>
                  <a:gdLst>
                    <a:gd name="T0" fmla="*/ 71 w 71"/>
                    <a:gd name="T1" fmla="*/ 36 h 62"/>
                    <a:gd name="T2" fmla="*/ 29 w 71"/>
                    <a:gd name="T3" fmla="*/ 62 h 62"/>
                    <a:gd name="T4" fmla="*/ 0 w 71"/>
                    <a:gd name="T5" fmla="*/ 26 h 62"/>
                    <a:gd name="T6" fmla="*/ 41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29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3" name="Freeform 8719">
                  <a:extLst>
                    <a:ext uri="{FF2B5EF4-FFF2-40B4-BE49-F238E27FC236}">
                      <a16:creationId xmlns:a16="http://schemas.microsoft.com/office/drawing/2014/main" xmlns="" id="{B8F7FFD2-2D7D-45F0-8FE2-EBFD54A93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844"/>
                  <a:ext cx="32" cy="41"/>
                </a:xfrm>
                <a:custGeom>
                  <a:avLst/>
                  <a:gdLst>
                    <a:gd name="T0" fmla="*/ 192 w 192"/>
                    <a:gd name="T1" fmla="*/ 180 h 205"/>
                    <a:gd name="T2" fmla="*/ 151 w 192"/>
                    <a:gd name="T3" fmla="*/ 205 h 205"/>
                    <a:gd name="T4" fmla="*/ 0 w 192"/>
                    <a:gd name="T5" fmla="*/ 26 h 205"/>
                    <a:gd name="T6" fmla="*/ 42 w 192"/>
                    <a:gd name="T7" fmla="*/ 0 h 205"/>
                    <a:gd name="T8" fmla="*/ 192 w 192"/>
                    <a:gd name="T9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80"/>
                      </a:moveTo>
                      <a:lnTo>
                        <a:pt x="151" y="205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4" name="Freeform 8720">
                  <a:extLst>
                    <a:ext uri="{FF2B5EF4-FFF2-40B4-BE49-F238E27FC236}">
                      <a16:creationId xmlns:a16="http://schemas.microsoft.com/office/drawing/2014/main" xmlns="" id="{670AA040-F659-43B9-8134-724728B0D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0" y="1887"/>
                  <a:ext cx="12" cy="12"/>
                </a:xfrm>
                <a:custGeom>
                  <a:avLst/>
                  <a:gdLst>
                    <a:gd name="T0" fmla="*/ 73 w 73"/>
                    <a:gd name="T1" fmla="*/ 35 h 61"/>
                    <a:gd name="T2" fmla="*/ 31 w 73"/>
                    <a:gd name="T3" fmla="*/ 61 h 61"/>
                    <a:gd name="T4" fmla="*/ 0 w 73"/>
                    <a:gd name="T5" fmla="*/ 25 h 61"/>
                    <a:gd name="T6" fmla="*/ 42 w 73"/>
                    <a:gd name="T7" fmla="*/ 0 h 61"/>
                    <a:gd name="T8" fmla="*/ 73 w 73"/>
                    <a:gd name="T9" fmla="*/ 3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1">
                      <a:moveTo>
                        <a:pt x="73" y="35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5" name="Freeform 8721">
                  <a:extLst>
                    <a:ext uri="{FF2B5EF4-FFF2-40B4-BE49-F238E27FC236}">
                      <a16:creationId xmlns:a16="http://schemas.microsoft.com/office/drawing/2014/main" xmlns="" id="{3F083B5C-721A-4A9E-A6AE-05F4A2D07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1901"/>
                  <a:ext cx="13" cy="13"/>
                </a:xfrm>
                <a:custGeom>
                  <a:avLst/>
                  <a:gdLst>
                    <a:gd name="T0" fmla="*/ 72 w 72"/>
                    <a:gd name="T1" fmla="*/ 36 h 62"/>
                    <a:gd name="T2" fmla="*/ 31 w 72"/>
                    <a:gd name="T3" fmla="*/ 62 h 62"/>
                    <a:gd name="T4" fmla="*/ 0 w 72"/>
                    <a:gd name="T5" fmla="*/ 26 h 62"/>
                    <a:gd name="T6" fmla="*/ 41 w 72"/>
                    <a:gd name="T7" fmla="*/ 0 h 62"/>
                    <a:gd name="T8" fmla="*/ 72 w 72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6"/>
                      </a:moveTo>
                      <a:lnTo>
                        <a:pt x="31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6" name="Freeform 8722">
                  <a:extLst>
                    <a:ext uri="{FF2B5EF4-FFF2-40B4-BE49-F238E27FC236}">
                      <a16:creationId xmlns:a16="http://schemas.microsoft.com/office/drawing/2014/main" xmlns="" id="{5D3B47BF-CD6B-46FC-A600-C077AFEDA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1301"/>
                  <a:ext cx="19" cy="45"/>
                </a:xfrm>
                <a:custGeom>
                  <a:avLst/>
                  <a:gdLst>
                    <a:gd name="T0" fmla="*/ 120 w 120"/>
                    <a:gd name="T1" fmla="*/ 213 h 224"/>
                    <a:gd name="T2" fmla="*/ 70 w 120"/>
                    <a:gd name="T3" fmla="*/ 224 h 224"/>
                    <a:gd name="T4" fmla="*/ 0 w 120"/>
                    <a:gd name="T5" fmla="*/ 11 h 224"/>
                    <a:gd name="T6" fmla="*/ 50 w 120"/>
                    <a:gd name="T7" fmla="*/ 0 h 224"/>
                    <a:gd name="T8" fmla="*/ 120 w 120"/>
                    <a:gd name="T9" fmla="*/ 21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24">
                      <a:moveTo>
                        <a:pt x="120" y="213"/>
                      </a:moveTo>
                      <a:lnTo>
                        <a:pt x="70" y="224"/>
                      </a:lnTo>
                      <a:lnTo>
                        <a:pt x="0" y="11"/>
                      </a:lnTo>
                      <a:lnTo>
                        <a:pt x="50" y="0"/>
                      </a:lnTo>
                      <a:lnTo>
                        <a:pt x="120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7" name="Freeform 8723">
                  <a:extLst>
                    <a:ext uri="{FF2B5EF4-FFF2-40B4-BE49-F238E27FC236}">
                      <a16:creationId xmlns:a16="http://schemas.microsoft.com/office/drawing/2014/main" xmlns="" id="{B90C3E0A-00D0-4440-8E42-35189B76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3" y="1352"/>
                  <a:ext cx="10" cy="11"/>
                </a:xfrm>
                <a:custGeom>
                  <a:avLst/>
                  <a:gdLst>
                    <a:gd name="T0" fmla="*/ 64 w 64"/>
                    <a:gd name="T1" fmla="*/ 43 h 55"/>
                    <a:gd name="T2" fmla="*/ 15 w 64"/>
                    <a:gd name="T3" fmla="*/ 55 h 55"/>
                    <a:gd name="T4" fmla="*/ 0 w 64"/>
                    <a:gd name="T5" fmla="*/ 12 h 55"/>
                    <a:gd name="T6" fmla="*/ 50 w 64"/>
                    <a:gd name="T7" fmla="*/ 0 h 55"/>
                    <a:gd name="T8" fmla="*/ 64 w 64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5">
                      <a:moveTo>
                        <a:pt x="64" y="43"/>
                      </a:moveTo>
                      <a:lnTo>
                        <a:pt x="15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8" name="Freeform 8724">
                  <a:extLst>
                    <a:ext uri="{FF2B5EF4-FFF2-40B4-BE49-F238E27FC236}">
                      <a16:creationId xmlns:a16="http://schemas.microsoft.com/office/drawing/2014/main" xmlns="" id="{F319A001-906D-458C-8F41-F6C2E086D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" y="1369"/>
                  <a:ext cx="11" cy="11"/>
                </a:xfrm>
                <a:custGeom>
                  <a:avLst/>
                  <a:gdLst>
                    <a:gd name="T0" fmla="*/ 63 w 63"/>
                    <a:gd name="T1" fmla="*/ 42 h 54"/>
                    <a:gd name="T2" fmla="*/ 14 w 63"/>
                    <a:gd name="T3" fmla="*/ 54 h 54"/>
                    <a:gd name="T4" fmla="*/ 0 w 63"/>
                    <a:gd name="T5" fmla="*/ 11 h 54"/>
                    <a:gd name="T6" fmla="*/ 48 w 63"/>
                    <a:gd name="T7" fmla="*/ 0 h 54"/>
                    <a:gd name="T8" fmla="*/ 63 w 63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4">
                      <a:moveTo>
                        <a:pt x="63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8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09" name="Freeform 8725">
                  <a:extLst>
                    <a:ext uri="{FF2B5EF4-FFF2-40B4-BE49-F238E27FC236}">
                      <a16:creationId xmlns:a16="http://schemas.microsoft.com/office/drawing/2014/main" xmlns="" id="{E37CADFD-E1AA-48CD-BE26-157AAE035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2" y="1386"/>
                  <a:ext cx="20" cy="46"/>
                </a:xfrm>
                <a:custGeom>
                  <a:avLst/>
                  <a:gdLst>
                    <a:gd name="T0" fmla="*/ 120 w 120"/>
                    <a:gd name="T1" fmla="*/ 213 h 226"/>
                    <a:gd name="T2" fmla="*/ 71 w 120"/>
                    <a:gd name="T3" fmla="*/ 226 h 226"/>
                    <a:gd name="T4" fmla="*/ 0 w 120"/>
                    <a:gd name="T5" fmla="*/ 12 h 226"/>
                    <a:gd name="T6" fmla="*/ 50 w 120"/>
                    <a:gd name="T7" fmla="*/ 0 h 226"/>
                    <a:gd name="T8" fmla="*/ 120 w 120"/>
                    <a:gd name="T9" fmla="*/ 213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26">
                      <a:moveTo>
                        <a:pt x="120" y="213"/>
                      </a:moveTo>
                      <a:lnTo>
                        <a:pt x="71" y="226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120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0" name="Freeform 8726">
                  <a:extLst>
                    <a:ext uri="{FF2B5EF4-FFF2-40B4-BE49-F238E27FC236}">
                      <a16:creationId xmlns:a16="http://schemas.microsoft.com/office/drawing/2014/main" xmlns="" id="{2E05176E-84EB-4645-B802-49605B8D5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6" y="1438"/>
                  <a:ext cx="11" cy="11"/>
                </a:xfrm>
                <a:custGeom>
                  <a:avLst/>
                  <a:gdLst>
                    <a:gd name="T0" fmla="*/ 64 w 64"/>
                    <a:gd name="T1" fmla="*/ 43 h 55"/>
                    <a:gd name="T2" fmla="*/ 14 w 64"/>
                    <a:gd name="T3" fmla="*/ 55 h 55"/>
                    <a:gd name="T4" fmla="*/ 0 w 64"/>
                    <a:gd name="T5" fmla="*/ 12 h 55"/>
                    <a:gd name="T6" fmla="*/ 50 w 64"/>
                    <a:gd name="T7" fmla="*/ 0 h 55"/>
                    <a:gd name="T8" fmla="*/ 64 w 64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5">
                      <a:moveTo>
                        <a:pt x="64" y="43"/>
                      </a:moveTo>
                      <a:lnTo>
                        <a:pt x="14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1" name="Freeform 8727">
                  <a:extLst>
                    <a:ext uri="{FF2B5EF4-FFF2-40B4-BE49-F238E27FC236}">
                      <a16:creationId xmlns:a16="http://schemas.microsoft.com/office/drawing/2014/main" xmlns="" id="{44F5A4EA-0A98-4749-B357-BEFF57DC3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1" y="1455"/>
                  <a:ext cx="10" cy="11"/>
                </a:xfrm>
                <a:custGeom>
                  <a:avLst/>
                  <a:gdLst>
                    <a:gd name="T0" fmla="*/ 62 w 62"/>
                    <a:gd name="T1" fmla="*/ 42 h 54"/>
                    <a:gd name="T2" fmla="*/ 14 w 62"/>
                    <a:gd name="T3" fmla="*/ 54 h 54"/>
                    <a:gd name="T4" fmla="*/ 0 w 62"/>
                    <a:gd name="T5" fmla="*/ 11 h 54"/>
                    <a:gd name="T6" fmla="*/ 49 w 62"/>
                    <a:gd name="T7" fmla="*/ 0 h 54"/>
                    <a:gd name="T8" fmla="*/ 62 w 62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54">
                      <a:moveTo>
                        <a:pt x="62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2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2" name="Freeform 8728">
                  <a:extLst>
                    <a:ext uri="{FF2B5EF4-FFF2-40B4-BE49-F238E27FC236}">
                      <a16:creationId xmlns:a16="http://schemas.microsoft.com/office/drawing/2014/main" xmlns="" id="{9140DF11-E892-476F-997D-C46FBA526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5" y="1472"/>
                  <a:ext cx="20" cy="45"/>
                </a:xfrm>
                <a:custGeom>
                  <a:avLst/>
                  <a:gdLst>
                    <a:gd name="T0" fmla="*/ 119 w 119"/>
                    <a:gd name="T1" fmla="*/ 213 h 225"/>
                    <a:gd name="T2" fmla="*/ 70 w 119"/>
                    <a:gd name="T3" fmla="*/ 225 h 225"/>
                    <a:gd name="T4" fmla="*/ 0 w 119"/>
                    <a:gd name="T5" fmla="*/ 12 h 225"/>
                    <a:gd name="T6" fmla="*/ 49 w 119"/>
                    <a:gd name="T7" fmla="*/ 0 h 225"/>
                    <a:gd name="T8" fmla="*/ 119 w 119"/>
                    <a:gd name="T9" fmla="*/ 21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225">
                      <a:moveTo>
                        <a:pt x="119" y="213"/>
                      </a:moveTo>
                      <a:lnTo>
                        <a:pt x="70" y="225"/>
                      </a:lnTo>
                      <a:lnTo>
                        <a:pt x="0" y="12"/>
                      </a:lnTo>
                      <a:lnTo>
                        <a:pt x="49" y="0"/>
                      </a:lnTo>
                      <a:lnTo>
                        <a:pt x="119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3" name="Freeform 8729">
                  <a:extLst>
                    <a:ext uri="{FF2B5EF4-FFF2-40B4-BE49-F238E27FC236}">
                      <a16:creationId xmlns:a16="http://schemas.microsoft.com/office/drawing/2014/main" xmlns="" id="{8B852B30-0834-4CFF-A73A-4938A6923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9" y="1523"/>
                  <a:ext cx="11" cy="11"/>
                </a:xfrm>
                <a:custGeom>
                  <a:avLst/>
                  <a:gdLst>
                    <a:gd name="T0" fmla="*/ 63 w 63"/>
                    <a:gd name="T1" fmla="*/ 42 h 55"/>
                    <a:gd name="T2" fmla="*/ 13 w 63"/>
                    <a:gd name="T3" fmla="*/ 55 h 55"/>
                    <a:gd name="T4" fmla="*/ 0 w 63"/>
                    <a:gd name="T5" fmla="*/ 11 h 55"/>
                    <a:gd name="T6" fmla="*/ 49 w 63"/>
                    <a:gd name="T7" fmla="*/ 0 h 55"/>
                    <a:gd name="T8" fmla="*/ 63 w 63"/>
                    <a:gd name="T9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5">
                      <a:moveTo>
                        <a:pt x="63" y="42"/>
                      </a:moveTo>
                      <a:lnTo>
                        <a:pt x="13" y="55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4" name="Freeform 8730">
                  <a:extLst>
                    <a:ext uri="{FF2B5EF4-FFF2-40B4-BE49-F238E27FC236}">
                      <a16:creationId xmlns:a16="http://schemas.microsoft.com/office/drawing/2014/main" xmlns="" id="{C96825FE-DA43-4054-A91E-6110ED345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4" y="1540"/>
                  <a:ext cx="11" cy="11"/>
                </a:xfrm>
                <a:custGeom>
                  <a:avLst/>
                  <a:gdLst>
                    <a:gd name="T0" fmla="*/ 64 w 64"/>
                    <a:gd name="T1" fmla="*/ 42 h 55"/>
                    <a:gd name="T2" fmla="*/ 15 w 64"/>
                    <a:gd name="T3" fmla="*/ 55 h 55"/>
                    <a:gd name="T4" fmla="*/ 0 w 64"/>
                    <a:gd name="T5" fmla="*/ 12 h 55"/>
                    <a:gd name="T6" fmla="*/ 50 w 64"/>
                    <a:gd name="T7" fmla="*/ 0 h 55"/>
                    <a:gd name="T8" fmla="*/ 64 w 64"/>
                    <a:gd name="T9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5">
                      <a:moveTo>
                        <a:pt x="64" y="42"/>
                      </a:moveTo>
                      <a:lnTo>
                        <a:pt x="15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5" name="Freeform 8731">
                  <a:extLst>
                    <a:ext uri="{FF2B5EF4-FFF2-40B4-BE49-F238E27FC236}">
                      <a16:creationId xmlns:a16="http://schemas.microsoft.com/office/drawing/2014/main" xmlns="" id="{7F2DB5B9-E0DD-4573-8760-78D41549F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9" y="1557"/>
                  <a:ext cx="20" cy="45"/>
                </a:xfrm>
                <a:custGeom>
                  <a:avLst/>
                  <a:gdLst>
                    <a:gd name="T0" fmla="*/ 120 w 120"/>
                    <a:gd name="T1" fmla="*/ 214 h 226"/>
                    <a:gd name="T2" fmla="*/ 70 w 120"/>
                    <a:gd name="T3" fmla="*/ 226 h 226"/>
                    <a:gd name="T4" fmla="*/ 0 w 120"/>
                    <a:gd name="T5" fmla="*/ 13 h 226"/>
                    <a:gd name="T6" fmla="*/ 48 w 120"/>
                    <a:gd name="T7" fmla="*/ 0 h 226"/>
                    <a:gd name="T8" fmla="*/ 120 w 120"/>
                    <a:gd name="T9" fmla="*/ 214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26">
                      <a:moveTo>
                        <a:pt x="120" y="214"/>
                      </a:moveTo>
                      <a:lnTo>
                        <a:pt x="70" y="226"/>
                      </a:lnTo>
                      <a:lnTo>
                        <a:pt x="0" y="13"/>
                      </a:lnTo>
                      <a:lnTo>
                        <a:pt x="48" y="0"/>
                      </a:lnTo>
                      <a:lnTo>
                        <a:pt x="120" y="21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6" name="Freeform 8732">
                  <a:extLst>
                    <a:ext uri="{FF2B5EF4-FFF2-40B4-BE49-F238E27FC236}">
                      <a16:creationId xmlns:a16="http://schemas.microsoft.com/office/drawing/2014/main" xmlns="" id="{28C48CBE-DC98-4A01-9041-15EE5ED13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3" y="1608"/>
                  <a:ext cx="10" cy="11"/>
                </a:xfrm>
                <a:custGeom>
                  <a:avLst/>
                  <a:gdLst>
                    <a:gd name="T0" fmla="*/ 63 w 63"/>
                    <a:gd name="T1" fmla="*/ 42 h 54"/>
                    <a:gd name="T2" fmla="*/ 14 w 63"/>
                    <a:gd name="T3" fmla="*/ 54 h 54"/>
                    <a:gd name="T4" fmla="*/ 0 w 63"/>
                    <a:gd name="T5" fmla="*/ 11 h 54"/>
                    <a:gd name="T6" fmla="*/ 49 w 63"/>
                    <a:gd name="T7" fmla="*/ 0 h 54"/>
                    <a:gd name="T8" fmla="*/ 63 w 63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4">
                      <a:moveTo>
                        <a:pt x="63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7" name="Freeform 8733">
                  <a:extLst>
                    <a:ext uri="{FF2B5EF4-FFF2-40B4-BE49-F238E27FC236}">
                      <a16:creationId xmlns:a16="http://schemas.microsoft.com/office/drawing/2014/main" xmlns="" id="{194F7FAE-C762-4F76-838F-AACBF1AA8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" y="1625"/>
                  <a:ext cx="11" cy="11"/>
                </a:xfrm>
                <a:custGeom>
                  <a:avLst/>
                  <a:gdLst>
                    <a:gd name="T0" fmla="*/ 64 w 64"/>
                    <a:gd name="T1" fmla="*/ 42 h 54"/>
                    <a:gd name="T2" fmla="*/ 15 w 64"/>
                    <a:gd name="T3" fmla="*/ 54 h 54"/>
                    <a:gd name="T4" fmla="*/ 0 w 64"/>
                    <a:gd name="T5" fmla="*/ 11 h 54"/>
                    <a:gd name="T6" fmla="*/ 50 w 64"/>
                    <a:gd name="T7" fmla="*/ 0 h 54"/>
                    <a:gd name="T8" fmla="*/ 64 w 64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4">
                      <a:moveTo>
                        <a:pt x="64" y="42"/>
                      </a:moveTo>
                      <a:lnTo>
                        <a:pt x="15" y="54"/>
                      </a:lnTo>
                      <a:lnTo>
                        <a:pt x="0" y="11"/>
                      </a:lnTo>
                      <a:lnTo>
                        <a:pt x="50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8" name="Freeform 8734">
                  <a:extLst>
                    <a:ext uri="{FF2B5EF4-FFF2-40B4-BE49-F238E27FC236}">
                      <a16:creationId xmlns:a16="http://schemas.microsoft.com/office/drawing/2014/main" xmlns="" id="{508ADFF1-B20E-46D9-9C7E-F09D08333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2" y="1642"/>
                  <a:ext cx="20" cy="46"/>
                </a:xfrm>
                <a:custGeom>
                  <a:avLst/>
                  <a:gdLst>
                    <a:gd name="T0" fmla="*/ 119 w 119"/>
                    <a:gd name="T1" fmla="*/ 213 h 226"/>
                    <a:gd name="T2" fmla="*/ 70 w 119"/>
                    <a:gd name="T3" fmla="*/ 226 h 226"/>
                    <a:gd name="T4" fmla="*/ 0 w 119"/>
                    <a:gd name="T5" fmla="*/ 12 h 226"/>
                    <a:gd name="T6" fmla="*/ 50 w 119"/>
                    <a:gd name="T7" fmla="*/ 0 h 226"/>
                    <a:gd name="T8" fmla="*/ 119 w 119"/>
                    <a:gd name="T9" fmla="*/ 213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226">
                      <a:moveTo>
                        <a:pt x="119" y="213"/>
                      </a:moveTo>
                      <a:lnTo>
                        <a:pt x="70" y="226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119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19" name="Freeform 8735">
                  <a:extLst>
                    <a:ext uri="{FF2B5EF4-FFF2-40B4-BE49-F238E27FC236}">
                      <a16:creationId xmlns:a16="http://schemas.microsoft.com/office/drawing/2014/main" xmlns="" id="{076C722A-A671-4736-94A4-985739DC8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6" y="1694"/>
                  <a:ext cx="10" cy="11"/>
                </a:xfrm>
                <a:custGeom>
                  <a:avLst/>
                  <a:gdLst>
                    <a:gd name="T0" fmla="*/ 63 w 63"/>
                    <a:gd name="T1" fmla="*/ 43 h 55"/>
                    <a:gd name="T2" fmla="*/ 14 w 63"/>
                    <a:gd name="T3" fmla="*/ 55 h 55"/>
                    <a:gd name="T4" fmla="*/ 0 w 63"/>
                    <a:gd name="T5" fmla="*/ 12 h 55"/>
                    <a:gd name="T6" fmla="*/ 50 w 63"/>
                    <a:gd name="T7" fmla="*/ 0 h 55"/>
                    <a:gd name="T8" fmla="*/ 63 w 63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5">
                      <a:moveTo>
                        <a:pt x="63" y="43"/>
                      </a:moveTo>
                      <a:lnTo>
                        <a:pt x="14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0" name="Freeform 8736">
                  <a:extLst>
                    <a:ext uri="{FF2B5EF4-FFF2-40B4-BE49-F238E27FC236}">
                      <a16:creationId xmlns:a16="http://schemas.microsoft.com/office/drawing/2014/main" xmlns="" id="{89403EA4-2D1A-4219-8BF8-75D02F807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1" y="1711"/>
                  <a:ext cx="10" cy="11"/>
                </a:xfrm>
                <a:custGeom>
                  <a:avLst/>
                  <a:gdLst>
                    <a:gd name="T0" fmla="*/ 63 w 63"/>
                    <a:gd name="T1" fmla="*/ 42 h 54"/>
                    <a:gd name="T2" fmla="*/ 15 w 63"/>
                    <a:gd name="T3" fmla="*/ 54 h 54"/>
                    <a:gd name="T4" fmla="*/ 0 w 63"/>
                    <a:gd name="T5" fmla="*/ 11 h 54"/>
                    <a:gd name="T6" fmla="*/ 49 w 63"/>
                    <a:gd name="T7" fmla="*/ 0 h 54"/>
                    <a:gd name="T8" fmla="*/ 63 w 63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4">
                      <a:moveTo>
                        <a:pt x="63" y="42"/>
                      </a:moveTo>
                      <a:lnTo>
                        <a:pt x="15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1" name="Freeform 8737">
                  <a:extLst>
                    <a:ext uri="{FF2B5EF4-FFF2-40B4-BE49-F238E27FC236}">
                      <a16:creationId xmlns:a16="http://schemas.microsoft.com/office/drawing/2014/main" xmlns="" id="{E5B87426-1EEC-4735-851D-73B28DB2D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" y="1728"/>
                  <a:ext cx="20" cy="45"/>
                </a:xfrm>
                <a:custGeom>
                  <a:avLst/>
                  <a:gdLst>
                    <a:gd name="T0" fmla="*/ 119 w 119"/>
                    <a:gd name="T1" fmla="*/ 213 h 225"/>
                    <a:gd name="T2" fmla="*/ 71 w 119"/>
                    <a:gd name="T3" fmla="*/ 225 h 225"/>
                    <a:gd name="T4" fmla="*/ 0 w 119"/>
                    <a:gd name="T5" fmla="*/ 12 h 225"/>
                    <a:gd name="T6" fmla="*/ 49 w 119"/>
                    <a:gd name="T7" fmla="*/ 0 h 225"/>
                    <a:gd name="T8" fmla="*/ 119 w 119"/>
                    <a:gd name="T9" fmla="*/ 21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225">
                      <a:moveTo>
                        <a:pt x="119" y="213"/>
                      </a:moveTo>
                      <a:lnTo>
                        <a:pt x="71" y="225"/>
                      </a:lnTo>
                      <a:lnTo>
                        <a:pt x="0" y="12"/>
                      </a:lnTo>
                      <a:lnTo>
                        <a:pt x="49" y="0"/>
                      </a:lnTo>
                      <a:lnTo>
                        <a:pt x="119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2" name="Freeform 8738">
                  <a:extLst>
                    <a:ext uri="{FF2B5EF4-FFF2-40B4-BE49-F238E27FC236}">
                      <a16:creationId xmlns:a16="http://schemas.microsoft.com/office/drawing/2014/main" xmlns="" id="{255B6017-BA53-482F-89D5-FBD47830F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779"/>
                  <a:ext cx="11" cy="11"/>
                </a:xfrm>
                <a:custGeom>
                  <a:avLst/>
                  <a:gdLst>
                    <a:gd name="T0" fmla="*/ 64 w 64"/>
                    <a:gd name="T1" fmla="*/ 42 h 54"/>
                    <a:gd name="T2" fmla="*/ 14 w 64"/>
                    <a:gd name="T3" fmla="*/ 54 h 54"/>
                    <a:gd name="T4" fmla="*/ 0 w 64"/>
                    <a:gd name="T5" fmla="*/ 11 h 54"/>
                    <a:gd name="T6" fmla="*/ 49 w 64"/>
                    <a:gd name="T7" fmla="*/ 0 h 54"/>
                    <a:gd name="T8" fmla="*/ 64 w 64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4">
                      <a:moveTo>
                        <a:pt x="64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3" name="Freeform 8739">
                  <a:extLst>
                    <a:ext uri="{FF2B5EF4-FFF2-40B4-BE49-F238E27FC236}">
                      <a16:creationId xmlns:a16="http://schemas.microsoft.com/office/drawing/2014/main" xmlns="" id="{39B19267-DCED-41D7-A09D-B9FCCB78A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4" y="1796"/>
                  <a:ext cx="10" cy="11"/>
                </a:xfrm>
                <a:custGeom>
                  <a:avLst/>
                  <a:gdLst>
                    <a:gd name="T0" fmla="*/ 63 w 63"/>
                    <a:gd name="T1" fmla="*/ 43 h 55"/>
                    <a:gd name="T2" fmla="*/ 14 w 63"/>
                    <a:gd name="T3" fmla="*/ 55 h 55"/>
                    <a:gd name="T4" fmla="*/ 0 w 63"/>
                    <a:gd name="T5" fmla="*/ 13 h 55"/>
                    <a:gd name="T6" fmla="*/ 50 w 63"/>
                    <a:gd name="T7" fmla="*/ 0 h 55"/>
                    <a:gd name="T8" fmla="*/ 63 w 63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5">
                      <a:moveTo>
                        <a:pt x="63" y="43"/>
                      </a:moveTo>
                      <a:lnTo>
                        <a:pt x="14" y="55"/>
                      </a:lnTo>
                      <a:lnTo>
                        <a:pt x="0" y="13"/>
                      </a:lnTo>
                      <a:lnTo>
                        <a:pt x="50" y="0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4" name="Freeform 8740">
                  <a:extLst>
                    <a:ext uri="{FF2B5EF4-FFF2-40B4-BE49-F238E27FC236}">
                      <a16:creationId xmlns:a16="http://schemas.microsoft.com/office/drawing/2014/main" xmlns="" id="{A78DB213-5F71-4A2D-9DEC-DEE078653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9" y="1813"/>
                  <a:ext cx="19" cy="42"/>
                </a:xfrm>
                <a:custGeom>
                  <a:avLst/>
                  <a:gdLst>
                    <a:gd name="T0" fmla="*/ 113 w 113"/>
                    <a:gd name="T1" fmla="*/ 199 h 211"/>
                    <a:gd name="T2" fmla="*/ 48 w 113"/>
                    <a:gd name="T3" fmla="*/ 0 h 211"/>
                    <a:gd name="T4" fmla="*/ 0 w 113"/>
                    <a:gd name="T5" fmla="*/ 13 h 211"/>
                    <a:gd name="T6" fmla="*/ 65 w 113"/>
                    <a:gd name="T7" fmla="*/ 211 h 211"/>
                    <a:gd name="T8" fmla="*/ 113 w 113"/>
                    <a:gd name="T9" fmla="*/ 19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211">
                      <a:moveTo>
                        <a:pt x="113" y="199"/>
                      </a:moveTo>
                      <a:lnTo>
                        <a:pt x="48" y="0"/>
                      </a:lnTo>
                      <a:lnTo>
                        <a:pt x="0" y="13"/>
                      </a:lnTo>
                      <a:lnTo>
                        <a:pt x="65" y="211"/>
                      </a:lnTo>
                      <a:lnTo>
                        <a:pt x="113" y="19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5" name="Freeform 8741">
                  <a:extLst>
                    <a:ext uri="{FF2B5EF4-FFF2-40B4-BE49-F238E27FC236}">
                      <a16:creationId xmlns:a16="http://schemas.microsoft.com/office/drawing/2014/main" xmlns="" id="{AD5AF754-52F3-4093-AE2E-6F6B092BC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" y="1298"/>
                  <a:ext cx="515" cy="628"/>
                </a:xfrm>
                <a:custGeom>
                  <a:avLst/>
                  <a:gdLst>
                    <a:gd name="T0" fmla="*/ 39 w 3093"/>
                    <a:gd name="T1" fmla="*/ 0 h 3140"/>
                    <a:gd name="T2" fmla="*/ 3093 w 3093"/>
                    <a:gd name="T3" fmla="*/ 3112 h 3140"/>
                    <a:gd name="T4" fmla="*/ 3053 w 3093"/>
                    <a:gd name="T5" fmla="*/ 3140 h 3140"/>
                    <a:gd name="T6" fmla="*/ 0 w 3093"/>
                    <a:gd name="T7" fmla="*/ 29 h 3140"/>
                    <a:gd name="T8" fmla="*/ 39 w 3093"/>
                    <a:gd name="T9" fmla="*/ 0 h 3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93" h="3140">
                      <a:moveTo>
                        <a:pt x="39" y="0"/>
                      </a:moveTo>
                      <a:lnTo>
                        <a:pt x="3093" y="3112"/>
                      </a:lnTo>
                      <a:lnTo>
                        <a:pt x="3053" y="3140"/>
                      </a:lnTo>
                      <a:lnTo>
                        <a:pt x="0" y="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6" name="Freeform 8742">
                  <a:extLst>
                    <a:ext uri="{FF2B5EF4-FFF2-40B4-BE49-F238E27FC236}">
                      <a16:creationId xmlns:a16="http://schemas.microsoft.com/office/drawing/2014/main" xmlns="" id="{4BBFB3C3-0A88-4E7D-B937-6E7A8626B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320"/>
                  <a:ext cx="311" cy="577"/>
                </a:xfrm>
                <a:custGeom>
                  <a:avLst/>
                  <a:gdLst>
                    <a:gd name="T0" fmla="*/ 45 w 1871"/>
                    <a:gd name="T1" fmla="*/ 0 h 2885"/>
                    <a:gd name="T2" fmla="*/ 1871 w 1871"/>
                    <a:gd name="T3" fmla="*/ 2864 h 2885"/>
                    <a:gd name="T4" fmla="*/ 1826 w 1871"/>
                    <a:gd name="T5" fmla="*/ 2885 h 2885"/>
                    <a:gd name="T6" fmla="*/ 0 w 1871"/>
                    <a:gd name="T7" fmla="*/ 21 h 2885"/>
                    <a:gd name="T8" fmla="*/ 45 w 1871"/>
                    <a:gd name="T9" fmla="*/ 0 h 2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1" h="2885">
                      <a:moveTo>
                        <a:pt x="45" y="0"/>
                      </a:moveTo>
                      <a:lnTo>
                        <a:pt x="1871" y="2864"/>
                      </a:lnTo>
                      <a:lnTo>
                        <a:pt x="1826" y="2885"/>
                      </a:lnTo>
                      <a:lnTo>
                        <a:pt x="0" y="2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7" name="Freeform 8743">
                  <a:extLst>
                    <a:ext uri="{FF2B5EF4-FFF2-40B4-BE49-F238E27FC236}">
                      <a16:creationId xmlns:a16="http://schemas.microsoft.com/office/drawing/2014/main" xmlns="" id="{637F09D3-2CBC-4591-8C96-F7EB8F1A0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7" y="1190"/>
                  <a:ext cx="307" cy="696"/>
                </a:xfrm>
                <a:custGeom>
                  <a:avLst/>
                  <a:gdLst>
                    <a:gd name="T0" fmla="*/ 46 w 1843"/>
                    <a:gd name="T1" fmla="*/ 0 h 3478"/>
                    <a:gd name="T2" fmla="*/ 1843 w 1843"/>
                    <a:gd name="T3" fmla="*/ 3460 h 3478"/>
                    <a:gd name="T4" fmla="*/ 1796 w 1843"/>
                    <a:gd name="T5" fmla="*/ 3478 h 3478"/>
                    <a:gd name="T6" fmla="*/ 0 w 1843"/>
                    <a:gd name="T7" fmla="*/ 18 h 3478"/>
                    <a:gd name="T8" fmla="*/ 46 w 1843"/>
                    <a:gd name="T9" fmla="*/ 0 h 3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3" h="3478">
                      <a:moveTo>
                        <a:pt x="46" y="0"/>
                      </a:moveTo>
                      <a:lnTo>
                        <a:pt x="1843" y="3460"/>
                      </a:lnTo>
                      <a:lnTo>
                        <a:pt x="1796" y="3478"/>
                      </a:lnTo>
                      <a:lnTo>
                        <a:pt x="0" y="1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8" name="Freeform 8744">
                  <a:extLst>
                    <a:ext uri="{FF2B5EF4-FFF2-40B4-BE49-F238E27FC236}">
                      <a16:creationId xmlns:a16="http://schemas.microsoft.com/office/drawing/2014/main" xmlns="" id="{2FF9B8B7-235A-4ADB-B021-3EE0E4374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256"/>
                  <a:ext cx="29" cy="43"/>
                </a:xfrm>
                <a:custGeom>
                  <a:avLst/>
                  <a:gdLst>
                    <a:gd name="T0" fmla="*/ 179 w 179"/>
                    <a:gd name="T1" fmla="*/ 188 h 211"/>
                    <a:gd name="T2" fmla="*/ 137 w 179"/>
                    <a:gd name="T3" fmla="*/ 211 h 211"/>
                    <a:gd name="T4" fmla="*/ 0 w 179"/>
                    <a:gd name="T5" fmla="*/ 24 h 211"/>
                    <a:gd name="T6" fmla="*/ 43 w 179"/>
                    <a:gd name="T7" fmla="*/ 0 h 211"/>
                    <a:gd name="T8" fmla="*/ 179 w 179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1">
                      <a:moveTo>
                        <a:pt x="179" y="188"/>
                      </a:moveTo>
                      <a:lnTo>
                        <a:pt x="137" y="211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29" name="Freeform 8745">
                  <a:extLst>
                    <a:ext uri="{FF2B5EF4-FFF2-40B4-BE49-F238E27FC236}">
                      <a16:creationId xmlns:a16="http://schemas.microsoft.com/office/drawing/2014/main" xmlns="" id="{26574C6D-0AEE-4BA6-B888-B85805192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1316"/>
                  <a:ext cx="30" cy="43"/>
                </a:xfrm>
                <a:custGeom>
                  <a:avLst/>
                  <a:gdLst>
                    <a:gd name="T0" fmla="*/ 180 w 180"/>
                    <a:gd name="T1" fmla="*/ 188 h 212"/>
                    <a:gd name="T2" fmla="*/ 137 w 180"/>
                    <a:gd name="T3" fmla="*/ 212 h 212"/>
                    <a:gd name="T4" fmla="*/ 0 w 180"/>
                    <a:gd name="T5" fmla="*/ 24 h 212"/>
                    <a:gd name="T6" fmla="*/ 43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7" y="212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0" name="Freeform 8746">
                  <a:extLst>
                    <a:ext uri="{FF2B5EF4-FFF2-40B4-BE49-F238E27FC236}">
                      <a16:creationId xmlns:a16="http://schemas.microsoft.com/office/drawing/2014/main" xmlns="" id="{592EC3CE-622D-4A3A-B909-AFDC03C64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2" y="1377"/>
                  <a:ext cx="30" cy="42"/>
                </a:xfrm>
                <a:custGeom>
                  <a:avLst/>
                  <a:gdLst>
                    <a:gd name="T0" fmla="*/ 181 w 181"/>
                    <a:gd name="T1" fmla="*/ 188 h 211"/>
                    <a:gd name="T2" fmla="*/ 138 w 181"/>
                    <a:gd name="T3" fmla="*/ 211 h 211"/>
                    <a:gd name="T4" fmla="*/ 0 w 181"/>
                    <a:gd name="T5" fmla="*/ 24 h 211"/>
                    <a:gd name="T6" fmla="*/ 44 w 181"/>
                    <a:gd name="T7" fmla="*/ 0 h 211"/>
                    <a:gd name="T8" fmla="*/ 181 w 181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211">
                      <a:moveTo>
                        <a:pt x="181" y="188"/>
                      </a:moveTo>
                      <a:lnTo>
                        <a:pt x="138" y="211"/>
                      </a:lnTo>
                      <a:lnTo>
                        <a:pt x="0" y="24"/>
                      </a:lnTo>
                      <a:lnTo>
                        <a:pt x="44" y="0"/>
                      </a:lnTo>
                      <a:lnTo>
                        <a:pt x="181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1" name="Freeform 8747">
                  <a:extLst>
                    <a:ext uri="{FF2B5EF4-FFF2-40B4-BE49-F238E27FC236}">
                      <a16:creationId xmlns:a16="http://schemas.microsoft.com/office/drawing/2014/main" xmlns="" id="{CEBB841B-75F9-45DB-8B16-1FB490FE5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37"/>
                  <a:ext cx="30" cy="42"/>
                </a:xfrm>
                <a:custGeom>
                  <a:avLst/>
                  <a:gdLst>
                    <a:gd name="T0" fmla="*/ 179 w 179"/>
                    <a:gd name="T1" fmla="*/ 188 h 212"/>
                    <a:gd name="T2" fmla="*/ 136 w 179"/>
                    <a:gd name="T3" fmla="*/ 212 h 212"/>
                    <a:gd name="T4" fmla="*/ 0 w 179"/>
                    <a:gd name="T5" fmla="*/ 24 h 212"/>
                    <a:gd name="T6" fmla="*/ 42 w 179"/>
                    <a:gd name="T7" fmla="*/ 0 h 212"/>
                    <a:gd name="T8" fmla="*/ 179 w 179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2">
                      <a:moveTo>
                        <a:pt x="179" y="188"/>
                      </a:moveTo>
                      <a:lnTo>
                        <a:pt x="136" y="212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2" name="Freeform 8748">
                  <a:extLst>
                    <a:ext uri="{FF2B5EF4-FFF2-40B4-BE49-F238E27FC236}">
                      <a16:creationId xmlns:a16="http://schemas.microsoft.com/office/drawing/2014/main" xmlns="" id="{A698E3DB-3643-4CD2-B4CA-D19B4427A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1497"/>
                  <a:ext cx="30" cy="42"/>
                </a:xfrm>
                <a:custGeom>
                  <a:avLst/>
                  <a:gdLst>
                    <a:gd name="T0" fmla="*/ 180 w 180"/>
                    <a:gd name="T1" fmla="*/ 188 h 211"/>
                    <a:gd name="T2" fmla="*/ 136 w 180"/>
                    <a:gd name="T3" fmla="*/ 211 h 211"/>
                    <a:gd name="T4" fmla="*/ 0 w 180"/>
                    <a:gd name="T5" fmla="*/ 23 h 211"/>
                    <a:gd name="T6" fmla="*/ 44 w 180"/>
                    <a:gd name="T7" fmla="*/ 0 h 211"/>
                    <a:gd name="T8" fmla="*/ 180 w 180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180" y="188"/>
                      </a:moveTo>
                      <a:lnTo>
                        <a:pt x="136" y="211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3" name="Freeform 8749">
                  <a:extLst>
                    <a:ext uri="{FF2B5EF4-FFF2-40B4-BE49-F238E27FC236}">
                      <a16:creationId xmlns:a16="http://schemas.microsoft.com/office/drawing/2014/main" xmlns="" id="{E923B66B-68AF-42FB-8F7C-81A15C77A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1" y="1557"/>
                  <a:ext cx="30" cy="42"/>
                </a:xfrm>
                <a:custGeom>
                  <a:avLst/>
                  <a:gdLst>
                    <a:gd name="T0" fmla="*/ 180 w 180"/>
                    <a:gd name="T1" fmla="*/ 188 h 212"/>
                    <a:gd name="T2" fmla="*/ 137 w 180"/>
                    <a:gd name="T3" fmla="*/ 212 h 212"/>
                    <a:gd name="T4" fmla="*/ 0 w 180"/>
                    <a:gd name="T5" fmla="*/ 24 h 212"/>
                    <a:gd name="T6" fmla="*/ 44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7" y="212"/>
                      </a:lnTo>
                      <a:lnTo>
                        <a:pt x="0" y="24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4" name="Freeform 8750">
                  <a:extLst>
                    <a:ext uri="{FF2B5EF4-FFF2-40B4-BE49-F238E27FC236}">
                      <a16:creationId xmlns:a16="http://schemas.microsoft.com/office/drawing/2014/main" xmlns="" id="{6593FA6C-71E2-4394-A572-266CFF74B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" y="1617"/>
                  <a:ext cx="30" cy="42"/>
                </a:xfrm>
                <a:custGeom>
                  <a:avLst/>
                  <a:gdLst>
                    <a:gd name="T0" fmla="*/ 179 w 179"/>
                    <a:gd name="T1" fmla="*/ 188 h 211"/>
                    <a:gd name="T2" fmla="*/ 136 w 179"/>
                    <a:gd name="T3" fmla="*/ 211 h 211"/>
                    <a:gd name="T4" fmla="*/ 0 w 179"/>
                    <a:gd name="T5" fmla="*/ 23 h 211"/>
                    <a:gd name="T6" fmla="*/ 43 w 179"/>
                    <a:gd name="T7" fmla="*/ 0 h 211"/>
                    <a:gd name="T8" fmla="*/ 179 w 179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1">
                      <a:moveTo>
                        <a:pt x="179" y="188"/>
                      </a:moveTo>
                      <a:lnTo>
                        <a:pt x="136" y="211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5" name="Freeform 8751">
                  <a:extLst>
                    <a:ext uri="{FF2B5EF4-FFF2-40B4-BE49-F238E27FC236}">
                      <a16:creationId xmlns:a16="http://schemas.microsoft.com/office/drawing/2014/main" xmlns="" id="{A4E0DCB0-BFE9-45C3-9184-22D9EAC24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4" y="1677"/>
                  <a:ext cx="30" cy="42"/>
                </a:xfrm>
                <a:custGeom>
                  <a:avLst/>
                  <a:gdLst>
                    <a:gd name="T0" fmla="*/ 180 w 180"/>
                    <a:gd name="T1" fmla="*/ 188 h 212"/>
                    <a:gd name="T2" fmla="*/ 136 w 180"/>
                    <a:gd name="T3" fmla="*/ 212 h 212"/>
                    <a:gd name="T4" fmla="*/ 0 w 180"/>
                    <a:gd name="T5" fmla="*/ 24 h 212"/>
                    <a:gd name="T6" fmla="*/ 44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6" y="212"/>
                      </a:lnTo>
                      <a:lnTo>
                        <a:pt x="0" y="24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6" name="Freeform 8752">
                  <a:extLst>
                    <a:ext uri="{FF2B5EF4-FFF2-40B4-BE49-F238E27FC236}">
                      <a16:creationId xmlns:a16="http://schemas.microsoft.com/office/drawing/2014/main" xmlns="" id="{F32D3E8C-64F3-4D04-B86E-1D02D94C0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1737"/>
                  <a:ext cx="30" cy="42"/>
                </a:xfrm>
                <a:custGeom>
                  <a:avLst/>
                  <a:gdLst>
                    <a:gd name="T0" fmla="*/ 180 w 180"/>
                    <a:gd name="T1" fmla="*/ 188 h 211"/>
                    <a:gd name="T2" fmla="*/ 137 w 180"/>
                    <a:gd name="T3" fmla="*/ 211 h 211"/>
                    <a:gd name="T4" fmla="*/ 0 w 180"/>
                    <a:gd name="T5" fmla="*/ 23 h 211"/>
                    <a:gd name="T6" fmla="*/ 44 w 180"/>
                    <a:gd name="T7" fmla="*/ 0 h 211"/>
                    <a:gd name="T8" fmla="*/ 180 w 180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180" y="188"/>
                      </a:moveTo>
                      <a:lnTo>
                        <a:pt x="137" y="211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7" name="Freeform 8753">
                  <a:extLst>
                    <a:ext uri="{FF2B5EF4-FFF2-40B4-BE49-F238E27FC236}">
                      <a16:creationId xmlns:a16="http://schemas.microsoft.com/office/drawing/2014/main" xmlns="" id="{7D0615D0-7652-4815-B08A-6264E83BF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7" y="1797"/>
                  <a:ext cx="30" cy="42"/>
                </a:xfrm>
                <a:custGeom>
                  <a:avLst/>
                  <a:gdLst>
                    <a:gd name="T0" fmla="*/ 180 w 180"/>
                    <a:gd name="T1" fmla="*/ 188 h 212"/>
                    <a:gd name="T2" fmla="*/ 137 w 180"/>
                    <a:gd name="T3" fmla="*/ 212 h 212"/>
                    <a:gd name="T4" fmla="*/ 0 w 180"/>
                    <a:gd name="T5" fmla="*/ 24 h 212"/>
                    <a:gd name="T6" fmla="*/ 43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7" y="212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8" name="Freeform 8754">
                  <a:extLst>
                    <a:ext uri="{FF2B5EF4-FFF2-40B4-BE49-F238E27FC236}">
                      <a16:creationId xmlns:a16="http://schemas.microsoft.com/office/drawing/2014/main" xmlns="" id="{3383AA9A-4B3E-4477-8602-236DCF0E6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1857"/>
                  <a:ext cx="30" cy="42"/>
                </a:xfrm>
                <a:custGeom>
                  <a:avLst/>
                  <a:gdLst>
                    <a:gd name="T0" fmla="*/ 180 w 180"/>
                    <a:gd name="T1" fmla="*/ 188 h 211"/>
                    <a:gd name="T2" fmla="*/ 137 w 180"/>
                    <a:gd name="T3" fmla="*/ 211 h 211"/>
                    <a:gd name="T4" fmla="*/ 0 w 180"/>
                    <a:gd name="T5" fmla="*/ 23 h 211"/>
                    <a:gd name="T6" fmla="*/ 44 w 180"/>
                    <a:gd name="T7" fmla="*/ 0 h 211"/>
                    <a:gd name="T8" fmla="*/ 180 w 180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180" y="188"/>
                      </a:moveTo>
                      <a:lnTo>
                        <a:pt x="137" y="211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39" name="Freeform 8755">
                  <a:extLst>
                    <a:ext uri="{FF2B5EF4-FFF2-40B4-BE49-F238E27FC236}">
                      <a16:creationId xmlns:a16="http://schemas.microsoft.com/office/drawing/2014/main" xmlns="" id="{F0AB131D-722D-4E4F-9138-131B18120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1299"/>
                  <a:ext cx="22" cy="45"/>
                </a:xfrm>
                <a:custGeom>
                  <a:avLst/>
                  <a:gdLst>
                    <a:gd name="T0" fmla="*/ 131 w 131"/>
                    <a:gd name="T1" fmla="*/ 211 h 225"/>
                    <a:gd name="T2" fmla="*/ 82 w 131"/>
                    <a:gd name="T3" fmla="*/ 225 h 225"/>
                    <a:gd name="T4" fmla="*/ 0 w 131"/>
                    <a:gd name="T5" fmla="*/ 15 h 225"/>
                    <a:gd name="T6" fmla="*/ 49 w 131"/>
                    <a:gd name="T7" fmla="*/ 0 h 225"/>
                    <a:gd name="T8" fmla="*/ 131 w 131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25">
                      <a:moveTo>
                        <a:pt x="131" y="211"/>
                      </a:moveTo>
                      <a:lnTo>
                        <a:pt x="82" y="225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1" y="211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0" name="Freeform 8756">
                  <a:extLst>
                    <a:ext uri="{FF2B5EF4-FFF2-40B4-BE49-F238E27FC236}">
                      <a16:creationId xmlns:a16="http://schemas.microsoft.com/office/drawing/2014/main" xmlns="" id="{4F40FB1F-9C8D-438B-AE0E-01A936A19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3" y="1367"/>
                  <a:ext cx="22" cy="45"/>
                </a:xfrm>
                <a:custGeom>
                  <a:avLst/>
                  <a:gdLst>
                    <a:gd name="T0" fmla="*/ 130 w 130"/>
                    <a:gd name="T1" fmla="*/ 210 h 224"/>
                    <a:gd name="T2" fmla="*/ 82 w 130"/>
                    <a:gd name="T3" fmla="*/ 224 h 224"/>
                    <a:gd name="T4" fmla="*/ 0 w 130"/>
                    <a:gd name="T5" fmla="*/ 14 h 224"/>
                    <a:gd name="T6" fmla="*/ 48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1" name="Freeform 8757">
                  <a:extLst>
                    <a:ext uri="{FF2B5EF4-FFF2-40B4-BE49-F238E27FC236}">
                      <a16:creationId xmlns:a16="http://schemas.microsoft.com/office/drawing/2014/main" xmlns="" id="{412506B7-E344-4690-8AC4-694CF8F9D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5" y="1434"/>
                  <a:ext cx="21" cy="45"/>
                </a:xfrm>
                <a:custGeom>
                  <a:avLst/>
                  <a:gdLst>
                    <a:gd name="T0" fmla="*/ 130 w 130"/>
                    <a:gd name="T1" fmla="*/ 210 h 225"/>
                    <a:gd name="T2" fmla="*/ 82 w 130"/>
                    <a:gd name="T3" fmla="*/ 225 h 225"/>
                    <a:gd name="T4" fmla="*/ 0 w 130"/>
                    <a:gd name="T5" fmla="*/ 14 h 225"/>
                    <a:gd name="T6" fmla="*/ 49 w 130"/>
                    <a:gd name="T7" fmla="*/ 0 h 225"/>
                    <a:gd name="T8" fmla="*/ 130 w 130"/>
                    <a:gd name="T9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0"/>
                      </a:moveTo>
                      <a:lnTo>
                        <a:pt x="82" y="225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2" name="Freeform 8758">
                  <a:extLst>
                    <a:ext uri="{FF2B5EF4-FFF2-40B4-BE49-F238E27FC236}">
                      <a16:creationId xmlns:a16="http://schemas.microsoft.com/office/drawing/2014/main" xmlns="" id="{0E6AEFBE-EF47-4FC2-B1A1-7B1420A48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1"/>
                  <a:ext cx="22" cy="45"/>
                </a:xfrm>
                <a:custGeom>
                  <a:avLst/>
                  <a:gdLst>
                    <a:gd name="T0" fmla="*/ 129 w 129"/>
                    <a:gd name="T1" fmla="*/ 211 h 225"/>
                    <a:gd name="T2" fmla="*/ 80 w 129"/>
                    <a:gd name="T3" fmla="*/ 225 h 225"/>
                    <a:gd name="T4" fmla="*/ 0 w 129"/>
                    <a:gd name="T5" fmla="*/ 15 h 225"/>
                    <a:gd name="T6" fmla="*/ 47 w 129"/>
                    <a:gd name="T7" fmla="*/ 0 h 225"/>
                    <a:gd name="T8" fmla="*/ 129 w 129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5">
                      <a:moveTo>
                        <a:pt x="129" y="211"/>
                      </a:moveTo>
                      <a:lnTo>
                        <a:pt x="80" y="225"/>
                      </a:lnTo>
                      <a:lnTo>
                        <a:pt x="0" y="15"/>
                      </a:lnTo>
                      <a:lnTo>
                        <a:pt x="47" y="0"/>
                      </a:lnTo>
                      <a:lnTo>
                        <a:pt x="129" y="211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3" name="Freeform 8759">
                  <a:extLst>
                    <a:ext uri="{FF2B5EF4-FFF2-40B4-BE49-F238E27FC236}">
                      <a16:creationId xmlns:a16="http://schemas.microsoft.com/office/drawing/2014/main" xmlns="" id="{E5ED6E2F-C1C9-4386-A5CE-845D2EFA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8" y="1569"/>
                  <a:ext cx="22" cy="44"/>
                </a:xfrm>
                <a:custGeom>
                  <a:avLst/>
                  <a:gdLst>
                    <a:gd name="T0" fmla="*/ 130 w 130"/>
                    <a:gd name="T1" fmla="*/ 210 h 224"/>
                    <a:gd name="T2" fmla="*/ 82 w 130"/>
                    <a:gd name="T3" fmla="*/ 224 h 224"/>
                    <a:gd name="T4" fmla="*/ 0 w 130"/>
                    <a:gd name="T5" fmla="*/ 14 h 224"/>
                    <a:gd name="T6" fmla="*/ 49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4" name="Freeform 8760">
                  <a:extLst>
                    <a:ext uri="{FF2B5EF4-FFF2-40B4-BE49-F238E27FC236}">
                      <a16:creationId xmlns:a16="http://schemas.microsoft.com/office/drawing/2014/main" xmlns="" id="{D0493740-BB43-415D-8C4A-F74BFD4C8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0" y="1636"/>
                  <a:ext cx="22" cy="45"/>
                </a:xfrm>
                <a:custGeom>
                  <a:avLst/>
                  <a:gdLst>
                    <a:gd name="T0" fmla="*/ 131 w 131"/>
                    <a:gd name="T1" fmla="*/ 211 h 225"/>
                    <a:gd name="T2" fmla="*/ 82 w 131"/>
                    <a:gd name="T3" fmla="*/ 225 h 225"/>
                    <a:gd name="T4" fmla="*/ 0 w 131"/>
                    <a:gd name="T5" fmla="*/ 15 h 225"/>
                    <a:gd name="T6" fmla="*/ 49 w 131"/>
                    <a:gd name="T7" fmla="*/ 0 h 225"/>
                    <a:gd name="T8" fmla="*/ 131 w 131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25">
                      <a:moveTo>
                        <a:pt x="131" y="211"/>
                      </a:moveTo>
                      <a:lnTo>
                        <a:pt x="82" y="225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1" y="211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5" name="Freeform 8761">
                  <a:extLst>
                    <a:ext uri="{FF2B5EF4-FFF2-40B4-BE49-F238E27FC236}">
                      <a16:creationId xmlns:a16="http://schemas.microsoft.com/office/drawing/2014/main" xmlns="" id="{3937035C-993D-4990-A361-DB147956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2" y="1703"/>
                  <a:ext cx="21" cy="45"/>
                </a:xfrm>
                <a:custGeom>
                  <a:avLst/>
                  <a:gdLst>
                    <a:gd name="T0" fmla="*/ 130 w 130"/>
                    <a:gd name="T1" fmla="*/ 210 h 224"/>
                    <a:gd name="T2" fmla="*/ 81 w 130"/>
                    <a:gd name="T3" fmla="*/ 224 h 224"/>
                    <a:gd name="T4" fmla="*/ 0 w 130"/>
                    <a:gd name="T5" fmla="*/ 14 h 224"/>
                    <a:gd name="T6" fmla="*/ 48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1" y="224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6" name="Freeform 8762">
                  <a:extLst>
                    <a:ext uri="{FF2B5EF4-FFF2-40B4-BE49-F238E27FC236}">
                      <a16:creationId xmlns:a16="http://schemas.microsoft.com/office/drawing/2014/main" xmlns="" id="{ECB87568-F6BF-4895-9459-DC2FDCA0A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4" y="1770"/>
                  <a:ext cx="21" cy="45"/>
                </a:xfrm>
                <a:custGeom>
                  <a:avLst/>
                  <a:gdLst>
                    <a:gd name="T0" fmla="*/ 129 w 129"/>
                    <a:gd name="T1" fmla="*/ 210 h 225"/>
                    <a:gd name="T2" fmla="*/ 82 w 129"/>
                    <a:gd name="T3" fmla="*/ 225 h 225"/>
                    <a:gd name="T4" fmla="*/ 0 w 129"/>
                    <a:gd name="T5" fmla="*/ 14 h 225"/>
                    <a:gd name="T6" fmla="*/ 48 w 129"/>
                    <a:gd name="T7" fmla="*/ 0 h 225"/>
                    <a:gd name="T8" fmla="*/ 129 w 129"/>
                    <a:gd name="T9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5">
                      <a:moveTo>
                        <a:pt x="129" y="210"/>
                      </a:moveTo>
                      <a:lnTo>
                        <a:pt x="82" y="225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129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7" name="Freeform 8763">
                  <a:extLst>
                    <a:ext uri="{FF2B5EF4-FFF2-40B4-BE49-F238E27FC236}">
                      <a16:creationId xmlns:a16="http://schemas.microsoft.com/office/drawing/2014/main" xmlns="" id="{02D76C31-370C-4911-84FE-900323DDD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" y="1838"/>
                  <a:ext cx="15" cy="25"/>
                </a:xfrm>
                <a:custGeom>
                  <a:avLst/>
                  <a:gdLst>
                    <a:gd name="T0" fmla="*/ 91 w 91"/>
                    <a:gd name="T1" fmla="*/ 112 h 127"/>
                    <a:gd name="T2" fmla="*/ 48 w 91"/>
                    <a:gd name="T3" fmla="*/ 0 h 127"/>
                    <a:gd name="T4" fmla="*/ 0 w 91"/>
                    <a:gd name="T5" fmla="*/ 15 h 127"/>
                    <a:gd name="T6" fmla="*/ 43 w 91"/>
                    <a:gd name="T7" fmla="*/ 127 h 127"/>
                    <a:gd name="T8" fmla="*/ 91 w 91"/>
                    <a:gd name="T9" fmla="*/ 11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27">
                      <a:moveTo>
                        <a:pt x="91" y="112"/>
                      </a:moveTo>
                      <a:lnTo>
                        <a:pt x="48" y="0"/>
                      </a:lnTo>
                      <a:lnTo>
                        <a:pt x="0" y="15"/>
                      </a:lnTo>
                      <a:lnTo>
                        <a:pt x="43" y="127"/>
                      </a:lnTo>
                      <a:lnTo>
                        <a:pt x="91" y="112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8" name="Freeform 8764">
                  <a:extLst>
                    <a:ext uri="{FF2B5EF4-FFF2-40B4-BE49-F238E27FC236}">
                      <a16:creationId xmlns:a16="http://schemas.microsoft.com/office/drawing/2014/main" xmlns="" id="{E19CC61E-5611-4947-82B0-BBD0C8462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9" y="1271"/>
                  <a:ext cx="13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4 w 83"/>
                    <a:gd name="T3" fmla="*/ 98 h 98"/>
                    <a:gd name="T4" fmla="*/ 0 w 83"/>
                    <a:gd name="T5" fmla="*/ 15 h 98"/>
                    <a:gd name="T6" fmla="*/ 48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4" y="98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49" name="Freeform 8765">
                  <a:extLst>
                    <a:ext uri="{FF2B5EF4-FFF2-40B4-BE49-F238E27FC236}">
                      <a16:creationId xmlns:a16="http://schemas.microsoft.com/office/drawing/2014/main" xmlns="" id="{4B758CD3-0408-466C-ABDE-21E69E387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3" y="1312"/>
                  <a:ext cx="14" cy="20"/>
                </a:xfrm>
                <a:custGeom>
                  <a:avLst/>
                  <a:gdLst>
                    <a:gd name="T0" fmla="*/ 83 w 83"/>
                    <a:gd name="T1" fmla="*/ 84 h 98"/>
                    <a:gd name="T2" fmla="*/ 34 w 83"/>
                    <a:gd name="T3" fmla="*/ 98 h 98"/>
                    <a:gd name="T4" fmla="*/ 0 w 83"/>
                    <a:gd name="T5" fmla="*/ 14 h 98"/>
                    <a:gd name="T6" fmla="*/ 49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0" name="Freeform 8766">
                  <a:extLst>
                    <a:ext uri="{FF2B5EF4-FFF2-40B4-BE49-F238E27FC236}">
                      <a16:creationId xmlns:a16="http://schemas.microsoft.com/office/drawing/2014/main" xmlns="" id="{AB989318-539C-42B2-B98D-FBD684CA8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7" y="1354"/>
                  <a:ext cx="14" cy="20"/>
                </a:xfrm>
                <a:custGeom>
                  <a:avLst/>
                  <a:gdLst>
                    <a:gd name="T0" fmla="*/ 83 w 83"/>
                    <a:gd name="T1" fmla="*/ 83 h 99"/>
                    <a:gd name="T2" fmla="*/ 35 w 83"/>
                    <a:gd name="T3" fmla="*/ 99 h 99"/>
                    <a:gd name="T4" fmla="*/ 0 w 83"/>
                    <a:gd name="T5" fmla="*/ 15 h 99"/>
                    <a:gd name="T6" fmla="*/ 49 w 83"/>
                    <a:gd name="T7" fmla="*/ 0 h 99"/>
                    <a:gd name="T8" fmla="*/ 83 w 83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9">
                      <a:moveTo>
                        <a:pt x="83" y="83"/>
                      </a:moveTo>
                      <a:lnTo>
                        <a:pt x="35" y="99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1" name="Freeform 8767">
                  <a:extLst>
                    <a:ext uri="{FF2B5EF4-FFF2-40B4-BE49-F238E27FC236}">
                      <a16:creationId xmlns:a16="http://schemas.microsoft.com/office/drawing/2014/main" xmlns="" id="{20A1EEAA-AB66-4D0A-8768-47117AB87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1396"/>
                  <a:ext cx="14" cy="20"/>
                </a:xfrm>
                <a:custGeom>
                  <a:avLst/>
                  <a:gdLst>
                    <a:gd name="T0" fmla="*/ 83 w 83"/>
                    <a:gd name="T1" fmla="*/ 83 h 98"/>
                    <a:gd name="T2" fmla="*/ 34 w 83"/>
                    <a:gd name="T3" fmla="*/ 98 h 98"/>
                    <a:gd name="T4" fmla="*/ 0 w 83"/>
                    <a:gd name="T5" fmla="*/ 15 h 98"/>
                    <a:gd name="T6" fmla="*/ 48 w 83"/>
                    <a:gd name="T7" fmla="*/ 0 h 98"/>
                    <a:gd name="T8" fmla="*/ 83 w 83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3"/>
                      </a:moveTo>
                      <a:lnTo>
                        <a:pt x="34" y="98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2" name="Freeform 8768">
                  <a:extLst>
                    <a:ext uri="{FF2B5EF4-FFF2-40B4-BE49-F238E27FC236}">
                      <a16:creationId xmlns:a16="http://schemas.microsoft.com/office/drawing/2014/main" xmlns="" id="{119A07FF-F9E6-407C-ACAF-DA81649D3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6" y="1438"/>
                  <a:ext cx="14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5 w 83"/>
                    <a:gd name="T3" fmla="*/ 98 h 98"/>
                    <a:gd name="T4" fmla="*/ 0 w 83"/>
                    <a:gd name="T5" fmla="*/ 15 h 98"/>
                    <a:gd name="T6" fmla="*/ 49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5" y="98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3" name="Freeform 8769">
                  <a:extLst>
                    <a:ext uri="{FF2B5EF4-FFF2-40B4-BE49-F238E27FC236}">
                      <a16:creationId xmlns:a16="http://schemas.microsoft.com/office/drawing/2014/main" xmlns="" id="{C2E38D54-BC9A-4893-980B-1EF3EB56C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1480"/>
                  <a:ext cx="14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4 w 83"/>
                    <a:gd name="T3" fmla="*/ 98 h 98"/>
                    <a:gd name="T4" fmla="*/ 0 w 83"/>
                    <a:gd name="T5" fmla="*/ 14 h 98"/>
                    <a:gd name="T6" fmla="*/ 48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4" name="Freeform 8770">
                  <a:extLst>
                    <a:ext uri="{FF2B5EF4-FFF2-40B4-BE49-F238E27FC236}">
                      <a16:creationId xmlns:a16="http://schemas.microsoft.com/office/drawing/2014/main" xmlns="" id="{182EAB42-D74B-44B5-9139-FBA378CB7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5" y="1521"/>
                  <a:ext cx="13" cy="20"/>
                </a:xfrm>
                <a:custGeom>
                  <a:avLst/>
                  <a:gdLst>
                    <a:gd name="T0" fmla="*/ 82 w 82"/>
                    <a:gd name="T1" fmla="*/ 83 h 98"/>
                    <a:gd name="T2" fmla="*/ 34 w 82"/>
                    <a:gd name="T3" fmla="*/ 98 h 98"/>
                    <a:gd name="T4" fmla="*/ 0 w 82"/>
                    <a:gd name="T5" fmla="*/ 14 h 98"/>
                    <a:gd name="T6" fmla="*/ 47 w 82"/>
                    <a:gd name="T7" fmla="*/ 0 h 98"/>
                    <a:gd name="T8" fmla="*/ 82 w 82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8">
                      <a:moveTo>
                        <a:pt x="82" y="83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7" y="0"/>
                      </a:lnTo>
                      <a:lnTo>
                        <a:pt x="82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5" name="Freeform 8771">
                  <a:extLst>
                    <a:ext uri="{FF2B5EF4-FFF2-40B4-BE49-F238E27FC236}">
                      <a16:creationId xmlns:a16="http://schemas.microsoft.com/office/drawing/2014/main" xmlns="" id="{902D64D2-6473-4CC9-8563-F38884146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1563"/>
                  <a:ext cx="14" cy="20"/>
                </a:xfrm>
                <a:custGeom>
                  <a:avLst/>
                  <a:gdLst>
                    <a:gd name="T0" fmla="*/ 83 w 83"/>
                    <a:gd name="T1" fmla="*/ 83 h 98"/>
                    <a:gd name="T2" fmla="*/ 35 w 83"/>
                    <a:gd name="T3" fmla="*/ 98 h 98"/>
                    <a:gd name="T4" fmla="*/ 0 w 83"/>
                    <a:gd name="T5" fmla="*/ 15 h 98"/>
                    <a:gd name="T6" fmla="*/ 49 w 83"/>
                    <a:gd name="T7" fmla="*/ 0 h 98"/>
                    <a:gd name="T8" fmla="*/ 83 w 83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3"/>
                      </a:moveTo>
                      <a:lnTo>
                        <a:pt x="35" y="98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6" name="Freeform 8772">
                  <a:extLst>
                    <a:ext uri="{FF2B5EF4-FFF2-40B4-BE49-F238E27FC236}">
                      <a16:creationId xmlns:a16="http://schemas.microsoft.com/office/drawing/2014/main" xmlns="" id="{2EE53498-A3D2-46A8-AB69-D8646F408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3" y="1605"/>
                  <a:ext cx="14" cy="20"/>
                </a:xfrm>
                <a:custGeom>
                  <a:avLst/>
                  <a:gdLst>
                    <a:gd name="T0" fmla="*/ 82 w 82"/>
                    <a:gd name="T1" fmla="*/ 85 h 99"/>
                    <a:gd name="T2" fmla="*/ 34 w 82"/>
                    <a:gd name="T3" fmla="*/ 99 h 99"/>
                    <a:gd name="T4" fmla="*/ 0 w 82"/>
                    <a:gd name="T5" fmla="*/ 16 h 99"/>
                    <a:gd name="T6" fmla="*/ 47 w 82"/>
                    <a:gd name="T7" fmla="*/ 0 h 99"/>
                    <a:gd name="T8" fmla="*/ 82 w 82"/>
                    <a:gd name="T9" fmla="*/ 8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9">
                      <a:moveTo>
                        <a:pt x="82" y="85"/>
                      </a:moveTo>
                      <a:lnTo>
                        <a:pt x="34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2" y="85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7" name="Freeform 8773">
                  <a:extLst>
                    <a:ext uri="{FF2B5EF4-FFF2-40B4-BE49-F238E27FC236}">
                      <a16:creationId xmlns:a16="http://schemas.microsoft.com/office/drawing/2014/main" xmlns="" id="{3283547D-45E1-46B0-869B-F9011A973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647"/>
                  <a:ext cx="14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5 w 83"/>
                    <a:gd name="T3" fmla="*/ 98 h 98"/>
                    <a:gd name="T4" fmla="*/ 0 w 83"/>
                    <a:gd name="T5" fmla="*/ 14 h 98"/>
                    <a:gd name="T6" fmla="*/ 49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5" y="98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8" name="Freeform 8774">
                  <a:extLst>
                    <a:ext uri="{FF2B5EF4-FFF2-40B4-BE49-F238E27FC236}">
                      <a16:creationId xmlns:a16="http://schemas.microsoft.com/office/drawing/2014/main" xmlns="" id="{C564A78C-9E40-4331-ABD2-517ADAA47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689"/>
                  <a:ext cx="13" cy="19"/>
                </a:xfrm>
                <a:custGeom>
                  <a:avLst/>
                  <a:gdLst>
                    <a:gd name="T0" fmla="*/ 82 w 82"/>
                    <a:gd name="T1" fmla="*/ 83 h 98"/>
                    <a:gd name="T2" fmla="*/ 34 w 82"/>
                    <a:gd name="T3" fmla="*/ 98 h 98"/>
                    <a:gd name="T4" fmla="*/ 0 w 82"/>
                    <a:gd name="T5" fmla="*/ 14 h 98"/>
                    <a:gd name="T6" fmla="*/ 47 w 82"/>
                    <a:gd name="T7" fmla="*/ 0 h 98"/>
                    <a:gd name="T8" fmla="*/ 82 w 82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8">
                      <a:moveTo>
                        <a:pt x="82" y="83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7" y="0"/>
                      </a:lnTo>
                      <a:lnTo>
                        <a:pt x="82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59" name="Freeform 8775">
                  <a:extLst>
                    <a:ext uri="{FF2B5EF4-FFF2-40B4-BE49-F238E27FC236}">
                      <a16:creationId xmlns:a16="http://schemas.microsoft.com/office/drawing/2014/main" xmlns="" id="{A5B55A41-1B6C-496E-851F-82F1B3D01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6" y="1730"/>
                  <a:ext cx="14" cy="20"/>
                </a:xfrm>
                <a:custGeom>
                  <a:avLst/>
                  <a:gdLst>
                    <a:gd name="T0" fmla="*/ 83 w 83"/>
                    <a:gd name="T1" fmla="*/ 83 h 97"/>
                    <a:gd name="T2" fmla="*/ 34 w 83"/>
                    <a:gd name="T3" fmla="*/ 97 h 97"/>
                    <a:gd name="T4" fmla="*/ 0 w 83"/>
                    <a:gd name="T5" fmla="*/ 14 h 97"/>
                    <a:gd name="T6" fmla="*/ 49 w 83"/>
                    <a:gd name="T7" fmla="*/ 0 h 97"/>
                    <a:gd name="T8" fmla="*/ 83 w 83"/>
                    <a:gd name="T9" fmla="*/ 8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7">
                      <a:moveTo>
                        <a:pt x="83" y="83"/>
                      </a:moveTo>
                      <a:lnTo>
                        <a:pt x="34" y="97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0" name="Freeform 8776">
                  <a:extLst>
                    <a:ext uri="{FF2B5EF4-FFF2-40B4-BE49-F238E27FC236}">
                      <a16:creationId xmlns:a16="http://schemas.microsoft.com/office/drawing/2014/main" xmlns="" id="{80C58B85-50DE-48AC-A8A5-E90F5BD6B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772"/>
                  <a:ext cx="14" cy="20"/>
                </a:xfrm>
                <a:custGeom>
                  <a:avLst/>
                  <a:gdLst>
                    <a:gd name="T0" fmla="*/ 81 w 81"/>
                    <a:gd name="T1" fmla="*/ 84 h 99"/>
                    <a:gd name="T2" fmla="*/ 33 w 81"/>
                    <a:gd name="T3" fmla="*/ 99 h 99"/>
                    <a:gd name="T4" fmla="*/ 0 w 81"/>
                    <a:gd name="T5" fmla="*/ 16 h 99"/>
                    <a:gd name="T6" fmla="*/ 47 w 81"/>
                    <a:gd name="T7" fmla="*/ 0 h 99"/>
                    <a:gd name="T8" fmla="*/ 81 w 81"/>
                    <a:gd name="T9" fmla="*/ 84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4"/>
                      </a:moveTo>
                      <a:lnTo>
                        <a:pt x="33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1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1" name="Freeform 8777">
                  <a:extLst>
                    <a:ext uri="{FF2B5EF4-FFF2-40B4-BE49-F238E27FC236}">
                      <a16:creationId xmlns:a16="http://schemas.microsoft.com/office/drawing/2014/main" xmlns="" id="{10E24D7F-BD86-45CE-8DEB-C5A0980636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5" y="1814"/>
                  <a:ext cx="13" cy="20"/>
                </a:xfrm>
                <a:custGeom>
                  <a:avLst/>
                  <a:gdLst>
                    <a:gd name="T0" fmla="*/ 83 w 83"/>
                    <a:gd name="T1" fmla="*/ 85 h 99"/>
                    <a:gd name="T2" fmla="*/ 34 w 83"/>
                    <a:gd name="T3" fmla="*/ 99 h 99"/>
                    <a:gd name="T4" fmla="*/ 0 w 83"/>
                    <a:gd name="T5" fmla="*/ 16 h 99"/>
                    <a:gd name="T6" fmla="*/ 48 w 83"/>
                    <a:gd name="T7" fmla="*/ 0 h 99"/>
                    <a:gd name="T8" fmla="*/ 83 w 83"/>
                    <a:gd name="T9" fmla="*/ 8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9">
                      <a:moveTo>
                        <a:pt x="83" y="85"/>
                      </a:moveTo>
                      <a:lnTo>
                        <a:pt x="34" y="99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3" y="85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2" name="Freeform 8778">
                  <a:extLst>
                    <a:ext uri="{FF2B5EF4-FFF2-40B4-BE49-F238E27FC236}">
                      <a16:creationId xmlns:a16="http://schemas.microsoft.com/office/drawing/2014/main" xmlns="" id="{BC8091CF-DC4D-4325-9831-C1B958516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9" y="1856"/>
                  <a:ext cx="14" cy="19"/>
                </a:xfrm>
                <a:custGeom>
                  <a:avLst/>
                  <a:gdLst>
                    <a:gd name="T0" fmla="*/ 83 w 83"/>
                    <a:gd name="T1" fmla="*/ 83 h 98"/>
                    <a:gd name="T2" fmla="*/ 35 w 83"/>
                    <a:gd name="T3" fmla="*/ 98 h 98"/>
                    <a:gd name="T4" fmla="*/ 0 w 83"/>
                    <a:gd name="T5" fmla="*/ 14 h 98"/>
                    <a:gd name="T6" fmla="*/ 49 w 83"/>
                    <a:gd name="T7" fmla="*/ 0 h 98"/>
                    <a:gd name="T8" fmla="*/ 83 w 83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3"/>
                      </a:moveTo>
                      <a:lnTo>
                        <a:pt x="35" y="98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3" name="Rectangle 8779">
                  <a:extLst>
                    <a:ext uri="{FF2B5EF4-FFF2-40B4-BE49-F238E27FC236}">
                      <a16:creationId xmlns:a16="http://schemas.microsoft.com/office/drawing/2014/main" xmlns="" id="{BA9A06F5-8D7A-4A10-9306-4AED0312E5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3" y="2112"/>
                  <a:ext cx="2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Detector</a:t>
                  </a:r>
                  <a:endParaRPr lang="en-US" altLang="hu-HU"/>
                </a:p>
              </p:txBody>
            </p:sp>
            <p:sp>
              <p:nvSpPr>
                <p:cNvPr id="332364" name="Freeform 8780">
                  <a:extLst>
                    <a:ext uri="{FF2B5EF4-FFF2-40B4-BE49-F238E27FC236}">
                      <a16:creationId xmlns:a16="http://schemas.microsoft.com/office/drawing/2014/main" xmlns="" id="{C1095EAF-9049-4F2D-8F23-7203D9EB3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80"/>
                  <a:ext cx="536" cy="520"/>
                </a:xfrm>
                <a:custGeom>
                  <a:avLst/>
                  <a:gdLst>
                    <a:gd name="T0" fmla="*/ 35 w 3215"/>
                    <a:gd name="T1" fmla="*/ 0 h 2599"/>
                    <a:gd name="T2" fmla="*/ 3215 w 3215"/>
                    <a:gd name="T3" fmla="*/ 2567 h 2599"/>
                    <a:gd name="T4" fmla="*/ 3181 w 3215"/>
                    <a:gd name="T5" fmla="*/ 2599 h 2599"/>
                    <a:gd name="T6" fmla="*/ 0 w 3215"/>
                    <a:gd name="T7" fmla="*/ 32 h 2599"/>
                    <a:gd name="T8" fmla="*/ 35 w 3215"/>
                    <a:gd name="T9" fmla="*/ 0 h 2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5" h="2599">
                      <a:moveTo>
                        <a:pt x="35" y="0"/>
                      </a:moveTo>
                      <a:lnTo>
                        <a:pt x="3215" y="2567"/>
                      </a:lnTo>
                      <a:lnTo>
                        <a:pt x="3181" y="2599"/>
                      </a:lnTo>
                      <a:lnTo>
                        <a:pt x="0" y="3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5" name="Freeform 8781">
                  <a:extLst>
                    <a:ext uri="{FF2B5EF4-FFF2-40B4-BE49-F238E27FC236}">
                      <a16:creationId xmlns:a16="http://schemas.microsoft.com/office/drawing/2014/main" xmlns="" id="{93885A3B-C491-4945-BA02-AF9B2DE3E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3" y="1278"/>
                  <a:ext cx="210" cy="468"/>
                </a:xfrm>
                <a:custGeom>
                  <a:avLst/>
                  <a:gdLst>
                    <a:gd name="T0" fmla="*/ 48 w 1264"/>
                    <a:gd name="T1" fmla="*/ 0 h 2340"/>
                    <a:gd name="T2" fmla="*/ 1264 w 1264"/>
                    <a:gd name="T3" fmla="*/ 2322 h 2340"/>
                    <a:gd name="T4" fmla="*/ 1216 w 1264"/>
                    <a:gd name="T5" fmla="*/ 2340 h 2340"/>
                    <a:gd name="T6" fmla="*/ 0 w 1264"/>
                    <a:gd name="T7" fmla="*/ 18 h 2340"/>
                    <a:gd name="T8" fmla="*/ 48 w 1264"/>
                    <a:gd name="T9" fmla="*/ 0 h 2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4" h="2340">
                      <a:moveTo>
                        <a:pt x="48" y="0"/>
                      </a:moveTo>
                      <a:lnTo>
                        <a:pt x="1264" y="2322"/>
                      </a:lnTo>
                      <a:lnTo>
                        <a:pt x="1216" y="2340"/>
                      </a:lnTo>
                      <a:lnTo>
                        <a:pt x="0" y="1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6" name="Freeform 8782">
                  <a:extLst>
                    <a:ext uri="{FF2B5EF4-FFF2-40B4-BE49-F238E27FC236}">
                      <a16:creationId xmlns:a16="http://schemas.microsoft.com/office/drawing/2014/main" xmlns="" id="{E856E014-71CF-46FF-B4C1-6E699A74E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2" y="1641"/>
                  <a:ext cx="9" cy="8"/>
                </a:xfrm>
                <a:custGeom>
                  <a:avLst/>
                  <a:gdLst>
                    <a:gd name="T0" fmla="*/ 56 w 56"/>
                    <a:gd name="T1" fmla="*/ 19 h 37"/>
                    <a:gd name="T2" fmla="*/ 46 w 56"/>
                    <a:gd name="T3" fmla="*/ 0 h 37"/>
                    <a:gd name="T4" fmla="*/ 0 w 56"/>
                    <a:gd name="T5" fmla="*/ 18 h 37"/>
                    <a:gd name="T6" fmla="*/ 10 w 56"/>
                    <a:gd name="T7" fmla="*/ 37 h 37"/>
                    <a:gd name="T8" fmla="*/ 56 w 56"/>
                    <a:gd name="T9" fmla="*/ 1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37">
                      <a:moveTo>
                        <a:pt x="56" y="19"/>
                      </a:moveTo>
                      <a:lnTo>
                        <a:pt x="46" y="0"/>
                      </a:lnTo>
                      <a:lnTo>
                        <a:pt x="0" y="18"/>
                      </a:lnTo>
                      <a:lnTo>
                        <a:pt x="10" y="37"/>
                      </a:lnTo>
                      <a:lnTo>
                        <a:pt x="56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7" name="Freeform 8783">
                  <a:extLst>
                    <a:ext uri="{FF2B5EF4-FFF2-40B4-BE49-F238E27FC236}">
                      <a16:creationId xmlns:a16="http://schemas.microsoft.com/office/drawing/2014/main" xmlns="" id="{8978851A-E290-4876-80E2-1CFAB7937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1633"/>
                  <a:ext cx="48" cy="61"/>
                </a:xfrm>
                <a:custGeom>
                  <a:avLst/>
                  <a:gdLst>
                    <a:gd name="T0" fmla="*/ 272 w 285"/>
                    <a:gd name="T1" fmla="*/ 303 h 303"/>
                    <a:gd name="T2" fmla="*/ 285 w 285"/>
                    <a:gd name="T3" fmla="*/ 0 h 303"/>
                    <a:gd name="T4" fmla="*/ 0 w 285"/>
                    <a:gd name="T5" fmla="*/ 112 h 303"/>
                    <a:gd name="T6" fmla="*/ 272 w 285"/>
                    <a:gd name="T7" fmla="*/ 303 h 303"/>
                    <a:gd name="T8" fmla="*/ 272 w 285"/>
                    <a:gd name="T9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303">
                      <a:moveTo>
                        <a:pt x="272" y="303"/>
                      </a:moveTo>
                      <a:lnTo>
                        <a:pt x="285" y="0"/>
                      </a:lnTo>
                      <a:lnTo>
                        <a:pt x="0" y="112"/>
                      </a:lnTo>
                      <a:lnTo>
                        <a:pt x="272" y="303"/>
                      </a:lnTo>
                      <a:lnTo>
                        <a:pt x="272" y="3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8" name="Freeform 8784">
                  <a:extLst>
                    <a:ext uri="{FF2B5EF4-FFF2-40B4-BE49-F238E27FC236}">
                      <a16:creationId xmlns:a16="http://schemas.microsoft.com/office/drawing/2014/main" xmlns="" id="{9B90C0C1-C01B-4892-85DA-0146972FF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276"/>
                  <a:ext cx="322" cy="568"/>
                </a:xfrm>
                <a:custGeom>
                  <a:avLst/>
                  <a:gdLst>
                    <a:gd name="T0" fmla="*/ 44 w 1930"/>
                    <a:gd name="T1" fmla="*/ 0 h 2838"/>
                    <a:gd name="T2" fmla="*/ 1930 w 1930"/>
                    <a:gd name="T3" fmla="*/ 2817 h 2838"/>
                    <a:gd name="T4" fmla="*/ 1886 w 1930"/>
                    <a:gd name="T5" fmla="*/ 2838 h 2838"/>
                    <a:gd name="T6" fmla="*/ 0 w 1930"/>
                    <a:gd name="T7" fmla="*/ 22 h 2838"/>
                    <a:gd name="T8" fmla="*/ 44 w 1930"/>
                    <a:gd name="T9" fmla="*/ 0 h 2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0" h="2838">
                      <a:moveTo>
                        <a:pt x="44" y="0"/>
                      </a:moveTo>
                      <a:lnTo>
                        <a:pt x="1930" y="2817"/>
                      </a:lnTo>
                      <a:lnTo>
                        <a:pt x="1886" y="2838"/>
                      </a:lnTo>
                      <a:lnTo>
                        <a:pt x="0" y="2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69" name="Freeform 8785">
                  <a:extLst>
                    <a:ext uri="{FF2B5EF4-FFF2-40B4-BE49-F238E27FC236}">
                      <a16:creationId xmlns:a16="http://schemas.microsoft.com/office/drawing/2014/main" xmlns="" id="{D1427A6D-2523-4A58-A646-EFCC082CB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84"/>
                  <a:ext cx="332" cy="461"/>
                </a:xfrm>
                <a:custGeom>
                  <a:avLst/>
                  <a:gdLst>
                    <a:gd name="T0" fmla="*/ 41 w 1989"/>
                    <a:gd name="T1" fmla="*/ 0 h 2305"/>
                    <a:gd name="T2" fmla="*/ 1989 w 1989"/>
                    <a:gd name="T3" fmla="*/ 2278 h 2305"/>
                    <a:gd name="T4" fmla="*/ 1948 w 1989"/>
                    <a:gd name="T5" fmla="*/ 2305 h 2305"/>
                    <a:gd name="T6" fmla="*/ 0 w 1989"/>
                    <a:gd name="T7" fmla="*/ 27 h 2305"/>
                    <a:gd name="T8" fmla="*/ 41 w 1989"/>
                    <a:gd name="T9" fmla="*/ 0 h 2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9" h="2305">
                      <a:moveTo>
                        <a:pt x="41" y="0"/>
                      </a:moveTo>
                      <a:lnTo>
                        <a:pt x="1989" y="2278"/>
                      </a:lnTo>
                      <a:lnTo>
                        <a:pt x="1948" y="2305"/>
                      </a:lnTo>
                      <a:lnTo>
                        <a:pt x="0" y="2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0" name="Freeform 8786">
                  <a:extLst>
                    <a:ext uri="{FF2B5EF4-FFF2-40B4-BE49-F238E27FC236}">
                      <a16:creationId xmlns:a16="http://schemas.microsoft.com/office/drawing/2014/main" xmlns="" id="{5B370519-D773-47DB-ABFC-97C475738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1276"/>
                  <a:ext cx="857" cy="462"/>
                </a:xfrm>
                <a:custGeom>
                  <a:avLst/>
                  <a:gdLst>
                    <a:gd name="T0" fmla="*/ 22 w 5137"/>
                    <a:gd name="T1" fmla="*/ 0 h 2309"/>
                    <a:gd name="T2" fmla="*/ 5137 w 5137"/>
                    <a:gd name="T3" fmla="*/ 2269 h 2309"/>
                    <a:gd name="T4" fmla="*/ 5113 w 5137"/>
                    <a:gd name="T5" fmla="*/ 2309 h 2309"/>
                    <a:gd name="T6" fmla="*/ 0 w 5137"/>
                    <a:gd name="T7" fmla="*/ 40 h 2309"/>
                    <a:gd name="T8" fmla="*/ 22 w 5137"/>
                    <a:gd name="T9" fmla="*/ 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37" h="2309">
                      <a:moveTo>
                        <a:pt x="22" y="0"/>
                      </a:moveTo>
                      <a:lnTo>
                        <a:pt x="5137" y="2269"/>
                      </a:lnTo>
                      <a:lnTo>
                        <a:pt x="5113" y="2309"/>
                      </a:lnTo>
                      <a:lnTo>
                        <a:pt x="0" y="4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1" name="Freeform 8787">
                  <a:extLst>
                    <a:ext uri="{FF2B5EF4-FFF2-40B4-BE49-F238E27FC236}">
                      <a16:creationId xmlns:a16="http://schemas.microsoft.com/office/drawing/2014/main" xmlns="" id="{3AA4DA5D-E324-45A6-9A27-0023B1B42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6" y="1584"/>
                  <a:ext cx="6" cy="9"/>
                </a:xfrm>
                <a:custGeom>
                  <a:avLst/>
                  <a:gdLst>
                    <a:gd name="T0" fmla="*/ 33 w 33"/>
                    <a:gd name="T1" fmla="*/ 5 h 44"/>
                    <a:gd name="T2" fmla="*/ 24 w 33"/>
                    <a:gd name="T3" fmla="*/ 0 h 44"/>
                    <a:gd name="T4" fmla="*/ 0 w 33"/>
                    <a:gd name="T5" fmla="*/ 40 h 44"/>
                    <a:gd name="T6" fmla="*/ 10 w 33"/>
                    <a:gd name="T7" fmla="*/ 44 h 44"/>
                    <a:gd name="T8" fmla="*/ 33 w 33"/>
                    <a:gd name="T9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4">
                      <a:moveTo>
                        <a:pt x="33" y="5"/>
                      </a:move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10" y="44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2" name="Freeform 8788">
                  <a:extLst>
                    <a:ext uri="{FF2B5EF4-FFF2-40B4-BE49-F238E27FC236}">
                      <a16:creationId xmlns:a16="http://schemas.microsoft.com/office/drawing/2014/main" xmlns="" id="{8E48FCD2-92BE-49F2-918A-6D3B2C434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1564"/>
                  <a:ext cx="59" cy="49"/>
                </a:xfrm>
                <a:custGeom>
                  <a:avLst/>
                  <a:gdLst>
                    <a:gd name="T0" fmla="*/ 349 w 349"/>
                    <a:gd name="T1" fmla="*/ 244 h 244"/>
                    <a:gd name="T2" fmla="*/ 142 w 349"/>
                    <a:gd name="T3" fmla="*/ 0 h 244"/>
                    <a:gd name="T4" fmla="*/ 0 w 349"/>
                    <a:gd name="T5" fmla="*/ 241 h 244"/>
                    <a:gd name="T6" fmla="*/ 349 w 349"/>
                    <a:gd name="T7" fmla="*/ 244 h 244"/>
                    <a:gd name="T8" fmla="*/ 349 w 349"/>
                    <a:gd name="T9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" h="244">
                      <a:moveTo>
                        <a:pt x="349" y="244"/>
                      </a:moveTo>
                      <a:lnTo>
                        <a:pt x="142" y="0"/>
                      </a:lnTo>
                      <a:lnTo>
                        <a:pt x="0" y="241"/>
                      </a:lnTo>
                      <a:lnTo>
                        <a:pt x="349" y="244"/>
                      </a:lnTo>
                      <a:lnTo>
                        <a:pt x="349" y="24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3" name="Freeform 8789">
                  <a:extLst>
                    <a:ext uri="{FF2B5EF4-FFF2-40B4-BE49-F238E27FC236}">
                      <a16:creationId xmlns:a16="http://schemas.microsoft.com/office/drawing/2014/main" xmlns="" id="{C61D5C51-34EC-4C0E-A7B4-B43D2223E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74"/>
                  <a:ext cx="847" cy="535"/>
                </a:xfrm>
                <a:custGeom>
                  <a:avLst/>
                  <a:gdLst>
                    <a:gd name="T0" fmla="*/ 26 w 5080"/>
                    <a:gd name="T1" fmla="*/ 0 h 2675"/>
                    <a:gd name="T2" fmla="*/ 5080 w 5080"/>
                    <a:gd name="T3" fmla="*/ 2637 h 2675"/>
                    <a:gd name="T4" fmla="*/ 5053 w 5080"/>
                    <a:gd name="T5" fmla="*/ 2675 h 2675"/>
                    <a:gd name="T6" fmla="*/ 0 w 5080"/>
                    <a:gd name="T7" fmla="*/ 38 h 2675"/>
                    <a:gd name="T8" fmla="*/ 26 w 5080"/>
                    <a:gd name="T9" fmla="*/ 0 h 2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0" h="2675">
                      <a:moveTo>
                        <a:pt x="26" y="0"/>
                      </a:moveTo>
                      <a:lnTo>
                        <a:pt x="5080" y="2637"/>
                      </a:lnTo>
                      <a:lnTo>
                        <a:pt x="5053" y="2675"/>
                      </a:lnTo>
                      <a:lnTo>
                        <a:pt x="0" y="3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4" name="Freeform 8790">
                  <a:extLst>
                    <a:ext uri="{FF2B5EF4-FFF2-40B4-BE49-F238E27FC236}">
                      <a16:creationId xmlns:a16="http://schemas.microsoft.com/office/drawing/2014/main" xmlns="" id="{88332CDA-75BD-4D15-8735-947A31073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77"/>
                  <a:ext cx="675" cy="477"/>
                </a:xfrm>
                <a:custGeom>
                  <a:avLst/>
                  <a:gdLst>
                    <a:gd name="T0" fmla="*/ 29 w 4053"/>
                    <a:gd name="T1" fmla="*/ 0 h 2381"/>
                    <a:gd name="T2" fmla="*/ 4053 w 4053"/>
                    <a:gd name="T3" fmla="*/ 2344 h 2381"/>
                    <a:gd name="T4" fmla="*/ 4025 w 4053"/>
                    <a:gd name="T5" fmla="*/ 2381 h 2381"/>
                    <a:gd name="T6" fmla="*/ 0 w 4053"/>
                    <a:gd name="T7" fmla="*/ 36 h 2381"/>
                    <a:gd name="T8" fmla="*/ 29 w 4053"/>
                    <a:gd name="T9" fmla="*/ 0 h 2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53" h="2381">
                      <a:moveTo>
                        <a:pt x="29" y="0"/>
                      </a:moveTo>
                      <a:lnTo>
                        <a:pt x="4053" y="2344"/>
                      </a:lnTo>
                      <a:lnTo>
                        <a:pt x="4025" y="2381"/>
                      </a:lnTo>
                      <a:lnTo>
                        <a:pt x="0" y="3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5" name="Freeform 8791">
                  <a:extLst>
                    <a:ext uri="{FF2B5EF4-FFF2-40B4-BE49-F238E27FC236}">
                      <a16:creationId xmlns:a16="http://schemas.microsoft.com/office/drawing/2014/main" xmlns="" id="{72E47BB6-80E2-4DAC-8E3D-F2E000CB6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" y="1279"/>
                  <a:ext cx="681" cy="565"/>
                </a:xfrm>
                <a:custGeom>
                  <a:avLst/>
                  <a:gdLst>
                    <a:gd name="T0" fmla="*/ 32 w 4087"/>
                    <a:gd name="T1" fmla="*/ 0 h 2822"/>
                    <a:gd name="T2" fmla="*/ 4087 w 4087"/>
                    <a:gd name="T3" fmla="*/ 2787 h 2822"/>
                    <a:gd name="T4" fmla="*/ 4057 w 4087"/>
                    <a:gd name="T5" fmla="*/ 2822 h 2822"/>
                    <a:gd name="T6" fmla="*/ 0 w 4087"/>
                    <a:gd name="T7" fmla="*/ 35 h 2822"/>
                    <a:gd name="T8" fmla="*/ 32 w 4087"/>
                    <a:gd name="T9" fmla="*/ 0 h 2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7" h="2822">
                      <a:moveTo>
                        <a:pt x="32" y="0"/>
                      </a:moveTo>
                      <a:lnTo>
                        <a:pt x="4087" y="2787"/>
                      </a:lnTo>
                      <a:lnTo>
                        <a:pt x="4057" y="2822"/>
                      </a:lnTo>
                      <a:lnTo>
                        <a:pt x="0" y="3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6" name="Freeform 8792">
                  <a:extLst>
                    <a:ext uri="{FF2B5EF4-FFF2-40B4-BE49-F238E27FC236}">
                      <a16:creationId xmlns:a16="http://schemas.microsoft.com/office/drawing/2014/main" xmlns="" id="{BD0F74E1-6809-4BB3-BE3A-0AB9F5CB6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278"/>
                  <a:ext cx="452" cy="540"/>
                </a:xfrm>
                <a:custGeom>
                  <a:avLst/>
                  <a:gdLst>
                    <a:gd name="T0" fmla="*/ 39 w 2713"/>
                    <a:gd name="T1" fmla="*/ 0 h 2704"/>
                    <a:gd name="T2" fmla="*/ 2713 w 2713"/>
                    <a:gd name="T3" fmla="*/ 2675 h 2704"/>
                    <a:gd name="T4" fmla="*/ 2674 w 2713"/>
                    <a:gd name="T5" fmla="*/ 2704 h 2704"/>
                    <a:gd name="T6" fmla="*/ 0 w 2713"/>
                    <a:gd name="T7" fmla="*/ 28 h 2704"/>
                    <a:gd name="T8" fmla="*/ 39 w 2713"/>
                    <a:gd name="T9" fmla="*/ 0 h 2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3" h="2704">
                      <a:moveTo>
                        <a:pt x="39" y="0"/>
                      </a:moveTo>
                      <a:lnTo>
                        <a:pt x="2713" y="2675"/>
                      </a:lnTo>
                      <a:lnTo>
                        <a:pt x="2674" y="2704"/>
                      </a:lnTo>
                      <a:lnTo>
                        <a:pt x="0" y="2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7" name="Freeform 8793">
                  <a:extLst>
                    <a:ext uri="{FF2B5EF4-FFF2-40B4-BE49-F238E27FC236}">
                      <a16:creationId xmlns:a16="http://schemas.microsoft.com/office/drawing/2014/main" xmlns="" id="{5472A7F0-BF7D-4A22-8AAC-FE234021AF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0" y="1190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3 w 1038"/>
                    <a:gd name="T3" fmla="*/ 854 h 898"/>
                    <a:gd name="T4" fmla="*/ 848 w 1038"/>
                    <a:gd name="T5" fmla="*/ 796 h 898"/>
                    <a:gd name="T6" fmla="*/ 935 w 1038"/>
                    <a:gd name="T7" fmla="*/ 718 h 898"/>
                    <a:gd name="T8" fmla="*/ 996 w 1038"/>
                    <a:gd name="T9" fmla="*/ 623 h 898"/>
                    <a:gd name="T10" fmla="*/ 1032 w 1038"/>
                    <a:gd name="T11" fmla="*/ 517 h 898"/>
                    <a:gd name="T12" fmla="*/ 1035 w 1038"/>
                    <a:gd name="T13" fmla="*/ 403 h 898"/>
                    <a:gd name="T14" fmla="*/ 1006 w 1038"/>
                    <a:gd name="T15" fmla="*/ 294 h 898"/>
                    <a:gd name="T16" fmla="*/ 949 w 1038"/>
                    <a:gd name="T17" fmla="*/ 198 h 898"/>
                    <a:gd name="T18" fmla="*/ 867 w 1038"/>
                    <a:gd name="T19" fmla="*/ 117 h 898"/>
                    <a:gd name="T20" fmla="*/ 765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88 w 1038"/>
                    <a:gd name="T27" fmla="*/ 14 h 898"/>
                    <a:gd name="T28" fmla="*/ 271 w 1038"/>
                    <a:gd name="T29" fmla="*/ 54 h 898"/>
                    <a:gd name="T30" fmla="*/ 169 w 1038"/>
                    <a:gd name="T31" fmla="*/ 117 h 898"/>
                    <a:gd name="T32" fmla="*/ 89 w 1038"/>
                    <a:gd name="T33" fmla="*/ 198 h 898"/>
                    <a:gd name="T34" fmla="*/ 31 w 1038"/>
                    <a:gd name="T35" fmla="*/ 294 h 898"/>
                    <a:gd name="T36" fmla="*/ 2 w 1038"/>
                    <a:gd name="T37" fmla="*/ 403 h 898"/>
                    <a:gd name="T38" fmla="*/ 6 w 1038"/>
                    <a:gd name="T39" fmla="*/ 517 h 898"/>
                    <a:gd name="T40" fmla="*/ 40 w 1038"/>
                    <a:gd name="T41" fmla="*/ 623 h 898"/>
                    <a:gd name="T42" fmla="*/ 103 w 1038"/>
                    <a:gd name="T43" fmla="*/ 718 h 898"/>
                    <a:gd name="T44" fmla="*/ 188 w 1038"/>
                    <a:gd name="T45" fmla="*/ 796 h 898"/>
                    <a:gd name="T46" fmla="*/ 294 w 1038"/>
                    <a:gd name="T47" fmla="*/ 854 h 898"/>
                    <a:gd name="T48" fmla="*/ 415 w 1038"/>
                    <a:gd name="T49" fmla="*/ 889 h 898"/>
                    <a:gd name="T50" fmla="*/ 1032 w 1038"/>
                    <a:gd name="T51" fmla="*/ 449 h 898"/>
                    <a:gd name="T52" fmla="*/ 1017 w 1038"/>
                    <a:gd name="T53" fmla="*/ 560 h 898"/>
                    <a:gd name="T54" fmla="*/ 970 w 1038"/>
                    <a:gd name="T55" fmla="*/ 661 h 898"/>
                    <a:gd name="T56" fmla="*/ 899 w 1038"/>
                    <a:gd name="T57" fmla="*/ 747 h 898"/>
                    <a:gd name="T58" fmla="*/ 806 w 1038"/>
                    <a:gd name="T59" fmla="*/ 817 h 898"/>
                    <a:gd name="T60" fmla="*/ 695 w 1038"/>
                    <a:gd name="T61" fmla="*/ 866 h 898"/>
                    <a:gd name="T62" fmla="*/ 571 w 1038"/>
                    <a:gd name="T63" fmla="*/ 891 h 898"/>
                    <a:gd name="T64" fmla="*/ 441 w 1038"/>
                    <a:gd name="T65" fmla="*/ 888 h 898"/>
                    <a:gd name="T66" fmla="*/ 319 w 1038"/>
                    <a:gd name="T67" fmla="*/ 858 h 898"/>
                    <a:gd name="T68" fmla="*/ 211 w 1038"/>
                    <a:gd name="T69" fmla="*/ 805 h 898"/>
                    <a:gd name="T70" fmla="*/ 122 w 1038"/>
                    <a:gd name="T71" fmla="*/ 732 h 898"/>
                    <a:gd name="T72" fmla="*/ 56 w 1038"/>
                    <a:gd name="T73" fmla="*/ 642 h 898"/>
                    <a:gd name="T74" fmla="*/ 15 w 1038"/>
                    <a:gd name="T75" fmla="*/ 538 h 898"/>
                    <a:gd name="T76" fmla="*/ 6 w 1038"/>
                    <a:gd name="T77" fmla="*/ 425 h 898"/>
                    <a:gd name="T78" fmla="*/ 27 w 1038"/>
                    <a:gd name="T79" fmla="*/ 317 h 898"/>
                    <a:gd name="T80" fmla="*/ 79 w 1038"/>
                    <a:gd name="T81" fmla="*/ 218 h 898"/>
                    <a:gd name="T82" fmla="*/ 155 w 1038"/>
                    <a:gd name="T83" fmla="*/ 134 h 898"/>
                    <a:gd name="T84" fmla="*/ 252 w 1038"/>
                    <a:gd name="T85" fmla="*/ 68 h 898"/>
                    <a:gd name="T86" fmla="*/ 366 w 1038"/>
                    <a:gd name="T87" fmla="*/ 24 h 898"/>
                    <a:gd name="T88" fmla="*/ 492 w 1038"/>
                    <a:gd name="T89" fmla="*/ 5 h 898"/>
                    <a:gd name="T90" fmla="*/ 622 w 1038"/>
                    <a:gd name="T91" fmla="*/ 13 h 898"/>
                    <a:gd name="T92" fmla="*/ 742 w 1038"/>
                    <a:gd name="T93" fmla="*/ 48 h 898"/>
                    <a:gd name="T94" fmla="*/ 846 w 1038"/>
                    <a:gd name="T95" fmla="*/ 105 h 898"/>
                    <a:gd name="T96" fmla="*/ 930 w 1038"/>
                    <a:gd name="T97" fmla="*/ 182 h 898"/>
                    <a:gd name="T98" fmla="*/ 992 w 1038"/>
                    <a:gd name="T99" fmla="*/ 276 h 898"/>
                    <a:gd name="T100" fmla="*/ 1026 w 1038"/>
                    <a:gd name="T101" fmla="*/ 381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5" y="897"/>
                      </a:lnTo>
                      <a:lnTo>
                        <a:pt x="571" y="896"/>
                      </a:lnTo>
                      <a:lnTo>
                        <a:pt x="597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8"/>
                      </a:lnTo>
                      <a:lnTo>
                        <a:pt x="697" y="870"/>
                      </a:lnTo>
                      <a:lnTo>
                        <a:pt x="720" y="862"/>
                      </a:lnTo>
                      <a:lnTo>
                        <a:pt x="743" y="854"/>
                      </a:lnTo>
                      <a:lnTo>
                        <a:pt x="765" y="844"/>
                      </a:lnTo>
                      <a:lnTo>
                        <a:pt x="788" y="832"/>
                      </a:lnTo>
                      <a:lnTo>
                        <a:pt x="808" y="821"/>
                      </a:lnTo>
                      <a:lnTo>
                        <a:pt x="829" y="809"/>
                      </a:lnTo>
                      <a:lnTo>
                        <a:pt x="848" y="796"/>
                      </a:lnTo>
                      <a:lnTo>
                        <a:pt x="867" y="781"/>
                      </a:lnTo>
                      <a:lnTo>
                        <a:pt x="885" y="766"/>
                      </a:lnTo>
                      <a:lnTo>
                        <a:pt x="903" y="750"/>
                      </a:lnTo>
                      <a:lnTo>
                        <a:pt x="919" y="734"/>
                      </a:lnTo>
                      <a:lnTo>
                        <a:pt x="935" y="718"/>
                      </a:lnTo>
                      <a:lnTo>
                        <a:pt x="949" y="699"/>
                      </a:lnTo>
                      <a:lnTo>
                        <a:pt x="962" y="682"/>
                      </a:lnTo>
                      <a:lnTo>
                        <a:pt x="975" y="662"/>
                      </a:lnTo>
                      <a:lnTo>
                        <a:pt x="986" y="643"/>
                      </a:lnTo>
                      <a:lnTo>
                        <a:pt x="996" y="623"/>
                      </a:lnTo>
                      <a:lnTo>
                        <a:pt x="1006" y="603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7"/>
                      </a:lnTo>
                      <a:lnTo>
                        <a:pt x="1035" y="494"/>
                      </a:lnTo>
                      <a:lnTo>
                        <a:pt x="1037" y="471"/>
                      </a:lnTo>
                      <a:lnTo>
                        <a:pt x="1038" y="449"/>
                      </a:lnTo>
                      <a:lnTo>
                        <a:pt x="1037" y="425"/>
                      </a:lnTo>
                      <a:lnTo>
                        <a:pt x="1035" y="403"/>
                      </a:lnTo>
                      <a:lnTo>
                        <a:pt x="1032" y="380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6" y="294"/>
                      </a:lnTo>
                      <a:lnTo>
                        <a:pt x="996" y="275"/>
                      </a:lnTo>
                      <a:lnTo>
                        <a:pt x="986" y="254"/>
                      </a:lnTo>
                      <a:lnTo>
                        <a:pt x="975" y="235"/>
                      </a:lnTo>
                      <a:lnTo>
                        <a:pt x="962" y="216"/>
                      </a:lnTo>
                      <a:lnTo>
                        <a:pt x="949" y="198"/>
                      </a:lnTo>
                      <a:lnTo>
                        <a:pt x="935" y="180"/>
                      </a:lnTo>
                      <a:lnTo>
                        <a:pt x="919" y="163"/>
                      </a:lnTo>
                      <a:lnTo>
                        <a:pt x="903" y="146"/>
                      </a:lnTo>
                      <a:lnTo>
                        <a:pt x="885" y="131"/>
                      </a:lnTo>
                      <a:lnTo>
                        <a:pt x="867" y="117"/>
                      </a:lnTo>
                      <a:lnTo>
                        <a:pt x="848" y="102"/>
                      </a:lnTo>
                      <a:lnTo>
                        <a:pt x="829" y="89"/>
                      </a:lnTo>
                      <a:lnTo>
                        <a:pt x="808" y="77"/>
                      </a:lnTo>
                      <a:lnTo>
                        <a:pt x="788" y="64"/>
                      </a:lnTo>
                      <a:lnTo>
                        <a:pt x="765" y="54"/>
                      </a:lnTo>
                      <a:lnTo>
                        <a:pt x="743" y="44"/>
                      </a:lnTo>
                      <a:lnTo>
                        <a:pt x="720" y="35"/>
                      </a:lnTo>
                      <a:lnTo>
                        <a:pt x="697" y="26"/>
                      </a:lnTo>
                      <a:lnTo>
                        <a:pt x="673" y="19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7" y="5"/>
                      </a:lnTo>
                      <a:lnTo>
                        <a:pt x="571" y="2"/>
                      </a:lnTo>
                      <a:lnTo>
                        <a:pt x="545" y="0"/>
                      </a:lnTo>
                      <a:lnTo>
                        <a:pt x="519" y="0"/>
                      </a:lnTo>
                      <a:lnTo>
                        <a:pt x="492" y="0"/>
                      </a:lnTo>
                      <a:lnTo>
                        <a:pt x="466" y="2"/>
                      </a:lnTo>
                      <a:lnTo>
                        <a:pt x="439" y="5"/>
                      </a:lnTo>
                      <a:lnTo>
                        <a:pt x="415" y="9"/>
                      </a:lnTo>
                      <a:lnTo>
                        <a:pt x="388" y="14"/>
                      </a:lnTo>
                      <a:lnTo>
                        <a:pt x="365" y="19"/>
                      </a:lnTo>
                      <a:lnTo>
                        <a:pt x="340" y="26"/>
                      </a:lnTo>
                      <a:lnTo>
                        <a:pt x="316" y="35"/>
                      </a:lnTo>
                      <a:lnTo>
                        <a:pt x="294" y="44"/>
                      </a:lnTo>
                      <a:lnTo>
                        <a:pt x="271" y="54"/>
                      </a:lnTo>
                      <a:lnTo>
                        <a:pt x="250" y="64"/>
                      </a:lnTo>
                      <a:lnTo>
                        <a:pt x="229" y="77"/>
                      </a:lnTo>
                      <a:lnTo>
                        <a:pt x="208" y="89"/>
                      </a:lnTo>
                      <a:lnTo>
                        <a:pt x="188" y="102"/>
                      </a:lnTo>
                      <a:lnTo>
                        <a:pt x="169" y="117"/>
                      </a:lnTo>
                      <a:lnTo>
                        <a:pt x="151" y="131"/>
                      </a:lnTo>
                      <a:lnTo>
                        <a:pt x="135" y="146"/>
                      </a:lnTo>
                      <a:lnTo>
                        <a:pt x="118" y="163"/>
                      </a:lnTo>
                      <a:lnTo>
                        <a:pt x="103" y="180"/>
                      </a:lnTo>
                      <a:lnTo>
                        <a:pt x="89" y="198"/>
                      </a:lnTo>
                      <a:lnTo>
                        <a:pt x="74" y="216"/>
                      </a:lnTo>
                      <a:lnTo>
                        <a:pt x="63" y="235"/>
                      </a:lnTo>
                      <a:lnTo>
                        <a:pt x="51" y="254"/>
                      </a:lnTo>
                      <a:lnTo>
                        <a:pt x="40" y="275"/>
                      </a:lnTo>
                      <a:lnTo>
                        <a:pt x="31" y="294"/>
                      </a:lnTo>
                      <a:lnTo>
                        <a:pt x="22" y="316"/>
                      </a:lnTo>
                      <a:lnTo>
                        <a:pt x="15" y="337"/>
                      </a:lnTo>
                      <a:lnTo>
                        <a:pt x="9" y="359"/>
                      </a:lnTo>
                      <a:lnTo>
                        <a:pt x="6" y="380"/>
                      </a:lnTo>
                      <a:lnTo>
                        <a:pt x="2" y="403"/>
                      </a:lnTo>
                      <a:lnTo>
                        <a:pt x="0" y="425"/>
                      </a:lnTo>
                      <a:lnTo>
                        <a:pt x="0" y="449"/>
                      </a:lnTo>
                      <a:lnTo>
                        <a:pt x="0" y="471"/>
                      </a:lnTo>
                      <a:lnTo>
                        <a:pt x="2" y="494"/>
                      </a:lnTo>
                      <a:lnTo>
                        <a:pt x="6" y="517"/>
                      </a:lnTo>
                      <a:lnTo>
                        <a:pt x="9" y="539"/>
                      </a:lnTo>
                      <a:lnTo>
                        <a:pt x="15" y="561"/>
                      </a:lnTo>
                      <a:lnTo>
                        <a:pt x="22" y="582"/>
                      </a:lnTo>
                      <a:lnTo>
                        <a:pt x="31" y="603"/>
                      </a:lnTo>
                      <a:lnTo>
                        <a:pt x="40" y="623"/>
                      </a:lnTo>
                      <a:lnTo>
                        <a:pt x="51" y="643"/>
                      </a:lnTo>
                      <a:lnTo>
                        <a:pt x="63" y="662"/>
                      </a:lnTo>
                      <a:lnTo>
                        <a:pt x="74" y="682"/>
                      </a:lnTo>
                      <a:lnTo>
                        <a:pt x="89" y="699"/>
                      </a:lnTo>
                      <a:lnTo>
                        <a:pt x="103" y="718"/>
                      </a:lnTo>
                      <a:lnTo>
                        <a:pt x="118" y="734"/>
                      </a:lnTo>
                      <a:lnTo>
                        <a:pt x="135" y="750"/>
                      </a:lnTo>
                      <a:lnTo>
                        <a:pt x="151" y="766"/>
                      </a:lnTo>
                      <a:lnTo>
                        <a:pt x="169" y="781"/>
                      </a:lnTo>
                      <a:lnTo>
                        <a:pt x="188" y="796"/>
                      </a:lnTo>
                      <a:lnTo>
                        <a:pt x="208" y="809"/>
                      </a:lnTo>
                      <a:lnTo>
                        <a:pt x="229" y="821"/>
                      </a:lnTo>
                      <a:lnTo>
                        <a:pt x="250" y="832"/>
                      </a:lnTo>
                      <a:lnTo>
                        <a:pt x="271" y="844"/>
                      </a:lnTo>
                      <a:lnTo>
                        <a:pt x="294" y="854"/>
                      </a:lnTo>
                      <a:lnTo>
                        <a:pt x="316" y="862"/>
                      </a:lnTo>
                      <a:lnTo>
                        <a:pt x="340" y="870"/>
                      </a:lnTo>
                      <a:lnTo>
                        <a:pt x="365" y="878"/>
                      </a:lnTo>
                      <a:lnTo>
                        <a:pt x="388" y="884"/>
                      </a:lnTo>
                      <a:lnTo>
                        <a:pt x="415" y="889"/>
                      </a:lnTo>
                      <a:lnTo>
                        <a:pt x="439" y="893"/>
                      </a:lnTo>
                      <a:lnTo>
                        <a:pt x="466" y="896"/>
                      </a:lnTo>
                      <a:lnTo>
                        <a:pt x="492" y="897"/>
                      </a:lnTo>
                      <a:lnTo>
                        <a:pt x="519" y="898"/>
                      </a:lnTo>
                      <a:close/>
                      <a:moveTo>
                        <a:pt x="1032" y="449"/>
                      </a:moveTo>
                      <a:lnTo>
                        <a:pt x="1032" y="471"/>
                      </a:lnTo>
                      <a:lnTo>
                        <a:pt x="1030" y="494"/>
                      </a:lnTo>
                      <a:lnTo>
                        <a:pt x="1026" y="517"/>
                      </a:lnTo>
                      <a:lnTo>
                        <a:pt x="1022" y="538"/>
                      </a:lnTo>
                      <a:lnTo>
                        <a:pt x="1017" y="560"/>
                      </a:lnTo>
                      <a:lnTo>
                        <a:pt x="1009" y="581"/>
                      </a:lnTo>
                      <a:lnTo>
                        <a:pt x="1001" y="602"/>
                      </a:lnTo>
                      <a:lnTo>
                        <a:pt x="992" y="622"/>
                      </a:lnTo>
                      <a:lnTo>
                        <a:pt x="982" y="642"/>
                      </a:lnTo>
                      <a:lnTo>
                        <a:pt x="970" y="661"/>
                      </a:lnTo>
                      <a:lnTo>
                        <a:pt x="958" y="680"/>
                      </a:lnTo>
                      <a:lnTo>
                        <a:pt x="944" y="697"/>
                      </a:lnTo>
                      <a:lnTo>
                        <a:pt x="930" y="714"/>
                      </a:lnTo>
                      <a:lnTo>
                        <a:pt x="915" y="732"/>
                      </a:lnTo>
                      <a:lnTo>
                        <a:pt x="899" y="747"/>
                      </a:lnTo>
                      <a:lnTo>
                        <a:pt x="881" y="763"/>
                      </a:lnTo>
                      <a:lnTo>
                        <a:pt x="864" y="778"/>
                      </a:lnTo>
                      <a:lnTo>
                        <a:pt x="846" y="791"/>
                      </a:lnTo>
                      <a:lnTo>
                        <a:pt x="826" y="805"/>
                      </a:lnTo>
                      <a:lnTo>
                        <a:pt x="806" y="817"/>
                      </a:lnTo>
                      <a:lnTo>
                        <a:pt x="785" y="829"/>
                      </a:lnTo>
                      <a:lnTo>
                        <a:pt x="763" y="840"/>
                      </a:lnTo>
                      <a:lnTo>
                        <a:pt x="742" y="850"/>
                      </a:lnTo>
                      <a:lnTo>
                        <a:pt x="718" y="858"/>
                      </a:lnTo>
                      <a:lnTo>
                        <a:pt x="695" y="866"/>
                      </a:lnTo>
                      <a:lnTo>
                        <a:pt x="672" y="873"/>
                      </a:lnTo>
                      <a:lnTo>
                        <a:pt x="647" y="880"/>
                      </a:lnTo>
                      <a:lnTo>
                        <a:pt x="622" y="885"/>
                      </a:lnTo>
                      <a:lnTo>
                        <a:pt x="597" y="888"/>
                      </a:lnTo>
                      <a:lnTo>
                        <a:pt x="571" y="891"/>
                      </a:lnTo>
                      <a:lnTo>
                        <a:pt x="545" y="893"/>
                      </a:lnTo>
                      <a:lnTo>
                        <a:pt x="519" y="893"/>
                      </a:lnTo>
                      <a:lnTo>
                        <a:pt x="492" y="893"/>
                      </a:lnTo>
                      <a:lnTo>
                        <a:pt x="466" y="891"/>
                      </a:lnTo>
                      <a:lnTo>
                        <a:pt x="441" y="888"/>
                      </a:lnTo>
                      <a:lnTo>
                        <a:pt x="415" y="885"/>
                      </a:lnTo>
                      <a:lnTo>
                        <a:pt x="390" y="880"/>
                      </a:lnTo>
                      <a:lnTo>
                        <a:pt x="366" y="873"/>
                      </a:lnTo>
                      <a:lnTo>
                        <a:pt x="342" y="866"/>
                      </a:lnTo>
                      <a:lnTo>
                        <a:pt x="319" y="858"/>
                      </a:lnTo>
                      <a:lnTo>
                        <a:pt x="296" y="850"/>
                      </a:lnTo>
                      <a:lnTo>
                        <a:pt x="274" y="840"/>
                      </a:lnTo>
                      <a:lnTo>
                        <a:pt x="252" y="829"/>
                      </a:lnTo>
                      <a:lnTo>
                        <a:pt x="231" y="817"/>
                      </a:lnTo>
                      <a:lnTo>
                        <a:pt x="211" y="805"/>
                      </a:lnTo>
                      <a:lnTo>
                        <a:pt x="192" y="791"/>
                      </a:lnTo>
                      <a:lnTo>
                        <a:pt x="173" y="778"/>
                      </a:lnTo>
                      <a:lnTo>
                        <a:pt x="155" y="763"/>
                      </a:lnTo>
                      <a:lnTo>
                        <a:pt x="138" y="747"/>
                      </a:lnTo>
                      <a:lnTo>
                        <a:pt x="122" y="732"/>
                      </a:lnTo>
                      <a:lnTo>
                        <a:pt x="106" y="714"/>
                      </a:lnTo>
                      <a:lnTo>
                        <a:pt x="92" y="697"/>
                      </a:lnTo>
                      <a:lnTo>
                        <a:pt x="79" y="680"/>
                      </a:lnTo>
                      <a:lnTo>
                        <a:pt x="66" y="661"/>
                      </a:lnTo>
                      <a:lnTo>
                        <a:pt x="56" y="642"/>
                      </a:lnTo>
                      <a:lnTo>
                        <a:pt x="45" y="622"/>
                      </a:lnTo>
                      <a:lnTo>
                        <a:pt x="35" y="602"/>
                      </a:lnTo>
                      <a:lnTo>
                        <a:pt x="27" y="581"/>
                      </a:lnTo>
                      <a:lnTo>
                        <a:pt x="21" y="560"/>
                      </a:lnTo>
                      <a:lnTo>
                        <a:pt x="15" y="538"/>
                      </a:lnTo>
                      <a:lnTo>
                        <a:pt x="10" y="517"/>
                      </a:lnTo>
                      <a:lnTo>
                        <a:pt x="7" y="494"/>
                      </a:lnTo>
                      <a:lnTo>
                        <a:pt x="6" y="471"/>
                      </a:lnTo>
                      <a:lnTo>
                        <a:pt x="5" y="449"/>
                      </a:lnTo>
                      <a:lnTo>
                        <a:pt x="6" y="425"/>
                      </a:lnTo>
                      <a:lnTo>
                        <a:pt x="7" y="403"/>
                      </a:lnTo>
                      <a:lnTo>
                        <a:pt x="10" y="381"/>
                      </a:lnTo>
                      <a:lnTo>
                        <a:pt x="15" y="359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5" y="296"/>
                      </a:lnTo>
                      <a:lnTo>
                        <a:pt x="45" y="276"/>
                      </a:lnTo>
                      <a:lnTo>
                        <a:pt x="56" y="256"/>
                      </a:lnTo>
                      <a:lnTo>
                        <a:pt x="66" y="237"/>
                      </a:lnTo>
                      <a:lnTo>
                        <a:pt x="79" y="218"/>
                      </a:lnTo>
                      <a:lnTo>
                        <a:pt x="92" y="200"/>
                      </a:lnTo>
                      <a:lnTo>
                        <a:pt x="106" y="182"/>
                      </a:lnTo>
                      <a:lnTo>
                        <a:pt x="122" y="166"/>
                      </a:lnTo>
                      <a:lnTo>
                        <a:pt x="138" y="149"/>
                      </a:lnTo>
                      <a:lnTo>
                        <a:pt x="155" y="134"/>
                      </a:lnTo>
                      <a:lnTo>
                        <a:pt x="173" y="120"/>
                      </a:lnTo>
                      <a:lnTo>
                        <a:pt x="192" y="105"/>
                      </a:lnTo>
                      <a:lnTo>
                        <a:pt x="211" y="92"/>
                      </a:lnTo>
                      <a:lnTo>
                        <a:pt x="231" y="80"/>
                      </a:lnTo>
                      <a:lnTo>
                        <a:pt x="252" y="68"/>
                      </a:lnTo>
                      <a:lnTo>
                        <a:pt x="274" y="57"/>
                      </a:lnTo>
                      <a:lnTo>
                        <a:pt x="296" y="48"/>
                      </a:lnTo>
                      <a:lnTo>
                        <a:pt x="319" y="39"/>
                      </a:lnTo>
                      <a:lnTo>
                        <a:pt x="342" y="30"/>
                      </a:lnTo>
                      <a:lnTo>
                        <a:pt x="366" y="24"/>
                      </a:lnTo>
                      <a:lnTo>
                        <a:pt x="390" y="18"/>
                      </a:lnTo>
                      <a:lnTo>
                        <a:pt x="415" y="13"/>
                      </a:lnTo>
                      <a:lnTo>
                        <a:pt x="441" y="9"/>
                      </a:lnTo>
                      <a:lnTo>
                        <a:pt x="466" y="6"/>
                      </a:lnTo>
                      <a:lnTo>
                        <a:pt x="492" y="5"/>
                      </a:lnTo>
                      <a:lnTo>
                        <a:pt x="519" y="4"/>
                      </a:lnTo>
                      <a:lnTo>
                        <a:pt x="545" y="5"/>
                      </a:lnTo>
                      <a:lnTo>
                        <a:pt x="571" y="6"/>
                      </a:lnTo>
                      <a:lnTo>
                        <a:pt x="597" y="9"/>
                      </a:lnTo>
                      <a:lnTo>
                        <a:pt x="622" y="13"/>
                      </a:lnTo>
                      <a:lnTo>
                        <a:pt x="647" y="18"/>
                      </a:lnTo>
                      <a:lnTo>
                        <a:pt x="672" y="24"/>
                      </a:lnTo>
                      <a:lnTo>
                        <a:pt x="695" y="30"/>
                      </a:lnTo>
                      <a:lnTo>
                        <a:pt x="718" y="39"/>
                      </a:lnTo>
                      <a:lnTo>
                        <a:pt x="742" y="48"/>
                      </a:lnTo>
                      <a:lnTo>
                        <a:pt x="763" y="57"/>
                      </a:lnTo>
                      <a:lnTo>
                        <a:pt x="785" y="68"/>
                      </a:lnTo>
                      <a:lnTo>
                        <a:pt x="806" y="80"/>
                      </a:lnTo>
                      <a:lnTo>
                        <a:pt x="826" y="92"/>
                      </a:lnTo>
                      <a:lnTo>
                        <a:pt x="846" y="105"/>
                      </a:lnTo>
                      <a:lnTo>
                        <a:pt x="864" y="120"/>
                      </a:lnTo>
                      <a:lnTo>
                        <a:pt x="881" y="134"/>
                      </a:lnTo>
                      <a:lnTo>
                        <a:pt x="899" y="149"/>
                      </a:lnTo>
                      <a:lnTo>
                        <a:pt x="915" y="166"/>
                      </a:lnTo>
                      <a:lnTo>
                        <a:pt x="930" y="182"/>
                      </a:lnTo>
                      <a:lnTo>
                        <a:pt x="944" y="200"/>
                      </a:lnTo>
                      <a:lnTo>
                        <a:pt x="958" y="218"/>
                      </a:lnTo>
                      <a:lnTo>
                        <a:pt x="970" y="237"/>
                      </a:lnTo>
                      <a:lnTo>
                        <a:pt x="982" y="256"/>
                      </a:lnTo>
                      <a:lnTo>
                        <a:pt x="992" y="276"/>
                      </a:lnTo>
                      <a:lnTo>
                        <a:pt x="1001" y="296"/>
                      </a:lnTo>
                      <a:lnTo>
                        <a:pt x="1009" y="317"/>
                      </a:lnTo>
                      <a:lnTo>
                        <a:pt x="1017" y="337"/>
                      </a:lnTo>
                      <a:lnTo>
                        <a:pt x="1022" y="359"/>
                      </a:lnTo>
                      <a:lnTo>
                        <a:pt x="1026" y="381"/>
                      </a:lnTo>
                      <a:lnTo>
                        <a:pt x="1030" y="403"/>
                      </a:lnTo>
                      <a:lnTo>
                        <a:pt x="1032" y="425"/>
                      </a:lnTo>
                      <a:lnTo>
                        <a:pt x="1032" y="449"/>
                      </a:lnTo>
                      <a:close/>
                    </a:path>
                  </a:pathLst>
                </a:custGeom>
                <a:solidFill>
                  <a:srgbClr val="00A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8" name="Freeform 8794">
                  <a:extLst>
                    <a:ext uri="{FF2B5EF4-FFF2-40B4-BE49-F238E27FC236}">
                      <a16:creationId xmlns:a16="http://schemas.microsoft.com/office/drawing/2014/main" xmlns="" id="{9CF33F11-D9EA-4AFE-B59D-1CDCF3D056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0" y="1190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3 w 1038"/>
                    <a:gd name="T3" fmla="*/ 854 h 898"/>
                    <a:gd name="T4" fmla="*/ 848 w 1038"/>
                    <a:gd name="T5" fmla="*/ 796 h 898"/>
                    <a:gd name="T6" fmla="*/ 935 w 1038"/>
                    <a:gd name="T7" fmla="*/ 718 h 898"/>
                    <a:gd name="T8" fmla="*/ 996 w 1038"/>
                    <a:gd name="T9" fmla="*/ 623 h 898"/>
                    <a:gd name="T10" fmla="*/ 1032 w 1038"/>
                    <a:gd name="T11" fmla="*/ 517 h 898"/>
                    <a:gd name="T12" fmla="*/ 1035 w 1038"/>
                    <a:gd name="T13" fmla="*/ 403 h 898"/>
                    <a:gd name="T14" fmla="*/ 1006 w 1038"/>
                    <a:gd name="T15" fmla="*/ 294 h 898"/>
                    <a:gd name="T16" fmla="*/ 949 w 1038"/>
                    <a:gd name="T17" fmla="*/ 198 h 898"/>
                    <a:gd name="T18" fmla="*/ 867 w 1038"/>
                    <a:gd name="T19" fmla="*/ 117 h 898"/>
                    <a:gd name="T20" fmla="*/ 765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88 w 1038"/>
                    <a:gd name="T27" fmla="*/ 14 h 898"/>
                    <a:gd name="T28" fmla="*/ 271 w 1038"/>
                    <a:gd name="T29" fmla="*/ 54 h 898"/>
                    <a:gd name="T30" fmla="*/ 169 w 1038"/>
                    <a:gd name="T31" fmla="*/ 117 h 898"/>
                    <a:gd name="T32" fmla="*/ 89 w 1038"/>
                    <a:gd name="T33" fmla="*/ 198 h 898"/>
                    <a:gd name="T34" fmla="*/ 31 w 1038"/>
                    <a:gd name="T35" fmla="*/ 294 h 898"/>
                    <a:gd name="T36" fmla="*/ 2 w 1038"/>
                    <a:gd name="T37" fmla="*/ 403 h 898"/>
                    <a:gd name="T38" fmla="*/ 6 w 1038"/>
                    <a:gd name="T39" fmla="*/ 517 h 898"/>
                    <a:gd name="T40" fmla="*/ 40 w 1038"/>
                    <a:gd name="T41" fmla="*/ 623 h 898"/>
                    <a:gd name="T42" fmla="*/ 103 w 1038"/>
                    <a:gd name="T43" fmla="*/ 718 h 898"/>
                    <a:gd name="T44" fmla="*/ 188 w 1038"/>
                    <a:gd name="T45" fmla="*/ 796 h 898"/>
                    <a:gd name="T46" fmla="*/ 294 w 1038"/>
                    <a:gd name="T47" fmla="*/ 854 h 898"/>
                    <a:gd name="T48" fmla="*/ 415 w 1038"/>
                    <a:gd name="T49" fmla="*/ 889 h 898"/>
                    <a:gd name="T50" fmla="*/ 1018 w 1038"/>
                    <a:gd name="T51" fmla="*/ 449 h 898"/>
                    <a:gd name="T52" fmla="*/ 1002 w 1038"/>
                    <a:gd name="T53" fmla="*/ 557 h 898"/>
                    <a:gd name="T54" fmla="*/ 957 w 1038"/>
                    <a:gd name="T55" fmla="*/ 655 h 898"/>
                    <a:gd name="T56" fmla="*/ 889 w 1038"/>
                    <a:gd name="T57" fmla="*/ 739 h 898"/>
                    <a:gd name="T58" fmla="*/ 797 w 1038"/>
                    <a:gd name="T59" fmla="*/ 807 h 898"/>
                    <a:gd name="T60" fmla="*/ 691 w 1038"/>
                    <a:gd name="T61" fmla="*/ 855 h 898"/>
                    <a:gd name="T62" fmla="*/ 570 w 1038"/>
                    <a:gd name="T63" fmla="*/ 879 h 898"/>
                    <a:gd name="T64" fmla="*/ 443 w 1038"/>
                    <a:gd name="T65" fmla="*/ 876 h 898"/>
                    <a:gd name="T66" fmla="*/ 324 w 1038"/>
                    <a:gd name="T67" fmla="*/ 847 h 898"/>
                    <a:gd name="T68" fmla="*/ 220 w 1038"/>
                    <a:gd name="T69" fmla="*/ 794 h 898"/>
                    <a:gd name="T70" fmla="*/ 134 w 1038"/>
                    <a:gd name="T71" fmla="*/ 724 h 898"/>
                    <a:gd name="T72" fmla="*/ 69 w 1038"/>
                    <a:gd name="T73" fmla="*/ 636 h 898"/>
                    <a:gd name="T74" fmla="*/ 29 w 1038"/>
                    <a:gd name="T75" fmla="*/ 536 h 898"/>
                    <a:gd name="T76" fmla="*/ 20 w 1038"/>
                    <a:gd name="T77" fmla="*/ 426 h 898"/>
                    <a:gd name="T78" fmla="*/ 41 w 1038"/>
                    <a:gd name="T79" fmla="*/ 321 h 898"/>
                    <a:gd name="T80" fmla="*/ 91 w 1038"/>
                    <a:gd name="T81" fmla="*/ 224 h 898"/>
                    <a:gd name="T82" fmla="*/ 166 w 1038"/>
                    <a:gd name="T83" fmla="*/ 143 h 898"/>
                    <a:gd name="T84" fmla="*/ 259 w 1038"/>
                    <a:gd name="T85" fmla="*/ 79 h 898"/>
                    <a:gd name="T86" fmla="*/ 370 w 1038"/>
                    <a:gd name="T87" fmla="*/ 36 h 898"/>
                    <a:gd name="T88" fmla="*/ 493 w 1038"/>
                    <a:gd name="T89" fmla="*/ 17 h 898"/>
                    <a:gd name="T90" fmla="*/ 620 w 1038"/>
                    <a:gd name="T91" fmla="*/ 25 h 898"/>
                    <a:gd name="T92" fmla="*/ 735 w 1038"/>
                    <a:gd name="T93" fmla="*/ 59 h 898"/>
                    <a:gd name="T94" fmla="*/ 836 w 1038"/>
                    <a:gd name="T95" fmla="*/ 116 h 898"/>
                    <a:gd name="T96" fmla="*/ 918 w 1038"/>
                    <a:gd name="T97" fmla="*/ 190 h 898"/>
                    <a:gd name="T98" fmla="*/ 979 w 1038"/>
                    <a:gd name="T99" fmla="*/ 281 h 898"/>
                    <a:gd name="T100" fmla="*/ 1012 w 1038"/>
                    <a:gd name="T101" fmla="*/ 383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5" y="897"/>
                      </a:lnTo>
                      <a:lnTo>
                        <a:pt x="571" y="896"/>
                      </a:lnTo>
                      <a:lnTo>
                        <a:pt x="597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8"/>
                      </a:lnTo>
                      <a:lnTo>
                        <a:pt x="697" y="870"/>
                      </a:lnTo>
                      <a:lnTo>
                        <a:pt x="720" y="862"/>
                      </a:lnTo>
                      <a:lnTo>
                        <a:pt x="743" y="854"/>
                      </a:lnTo>
                      <a:lnTo>
                        <a:pt x="765" y="844"/>
                      </a:lnTo>
                      <a:lnTo>
                        <a:pt x="788" y="832"/>
                      </a:lnTo>
                      <a:lnTo>
                        <a:pt x="808" y="821"/>
                      </a:lnTo>
                      <a:lnTo>
                        <a:pt x="829" y="809"/>
                      </a:lnTo>
                      <a:lnTo>
                        <a:pt x="848" y="796"/>
                      </a:lnTo>
                      <a:lnTo>
                        <a:pt x="867" y="781"/>
                      </a:lnTo>
                      <a:lnTo>
                        <a:pt x="885" y="766"/>
                      </a:lnTo>
                      <a:lnTo>
                        <a:pt x="903" y="750"/>
                      </a:lnTo>
                      <a:lnTo>
                        <a:pt x="919" y="734"/>
                      </a:lnTo>
                      <a:lnTo>
                        <a:pt x="935" y="718"/>
                      </a:lnTo>
                      <a:lnTo>
                        <a:pt x="949" y="699"/>
                      </a:lnTo>
                      <a:lnTo>
                        <a:pt x="962" y="682"/>
                      </a:lnTo>
                      <a:lnTo>
                        <a:pt x="975" y="662"/>
                      </a:lnTo>
                      <a:lnTo>
                        <a:pt x="986" y="643"/>
                      </a:lnTo>
                      <a:lnTo>
                        <a:pt x="996" y="623"/>
                      </a:lnTo>
                      <a:lnTo>
                        <a:pt x="1006" y="603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7"/>
                      </a:lnTo>
                      <a:lnTo>
                        <a:pt x="1035" y="494"/>
                      </a:lnTo>
                      <a:lnTo>
                        <a:pt x="1037" y="471"/>
                      </a:lnTo>
                      <a:lnTo>
                        <a:pt x="1038" y="449"/>
                      </a:lnTo>
                      <a:lnTo>
                        <a:pt x="1037" y="425"/>
                      </a:lnTo>
                      <a:lnTo>
                        <a:pt x="1035" y="403"/>
                      </a:lnTo>
                      <a:lnTo>
                        <a:pt x="1032" y="380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6" y="294"/>
                      </a:lnTo>
                      <a:lnTo>
                        <a:pt x="996" y="275"/>
                      </a:lnTo>
                      <a:lnTo>
                        <a:pt x="986" y="254"/>
                      </a:lnTo>
                      <a:lnTo>
                        <a:pt x="975" y="235"/>
                      </a:lnTo>
                      <a:lnTo>
                        <a:pt x="962" y="216"/>
                      </a:lnTo>
                      <a:lnTo>
                        <a:pt x="949" y="198"/>
                      </a:lnTo>
                      <a:lnTo>
                        <a:pt x="935" y="180"/>
                      </a:lnTo>
                      <a:lnTo>
                        <a:pt x="919" y="163"/>
                      </a:lnTo>
                      <a:lnTo>
                        <a:pt x="903" y="146"/>
                      </a:lnTo>
                      <a:lnTo>
                        <a:pt x="885" y="131"/>
                      </a:lnTo>
                      <a:lnTo>
                        <a:pt x="867" y="117"/>
                      </a:lnTo>
                      <a:lnTo>
                        <a:pt x="848" y="102"/>
                      </a:lnTo>
                      <a:lnTo>
                        <a:pt x="829" y="89"/>
                      </a:lnTo>
                      <a:lnTo>
                        <a:pt x="808" y="77"/>
                      </a:lnTo>
                      <a:lnTo>
                        <a:pt x="788" y="64"/>
                      </a:lnTo>
                      <a:lnTo>
                        <a:pt x="765" y="54"/>
                      </a:lnTo>
                      <a:lnTo>
                        <a:pt x="743" y="44"/>
                      </a:lnTo>
                      <a:lnTo>
                        <a:pt x="720" y="35"/>
                      </a:lnTo>
                      <a:lnTo>
                        <a:pt x="697" y="26"/>
                      </a:lnTo>
                      <a:lnTo>
                        <a:pt x="673" y="19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7" y="5"/>
                      </a:lnTo>
                      <a:lnTo>
                        <a:pt x="571" y="2"/>
                      </a:lnTo>
                      <a:lnTo>
                        <a:pt x="545" y="0"/>
                      </a:lnTo>
                      <a:lnTo>
                        <a:pt x="519" y="0"/>
                      </a:lnTo>
                      <a:lnTo>
                        <a:pt x="492" y="0"/>
                      </a:lnTo>
                      <a:lnTo>
                        <a:pt x="466" y="2"/>
                      </a:lnTo>
                      <a:lnTo>
                        <a:pt x="439" y="5"/>
                      </a:lnTo>
                      <a:lnTo>
                        <a:pt x="415" y="9"/>
                      </a:lnTo>
                      <a:lnTo>
                        <a:pt x="388" y="14"/>
                      </a:lnTo>
                      <a:lnTo>
                        <a:pt x="365" y="19"/>
                      </a:lnTo>
                      <a:lnTo>
                        <a:pt x="340" y="26"/>
                      </a:lnTo>
                      <a:lnTo>
                        <a:pt x="316" y="35"/>
                      </a:lnTo>
                      <a:lnTo>
                        <a:pt x="294" y="44"/>
                      </a:lnTo>
                      <a:lnTo>
                        <a:pt x="271" y="54"/>
                      </a:lnTo>
                      <a:lnTo>
                        <a:pt x="250" y="64"/>
                      </a:lnTo>
                      <a:lnTo>
                        <a:pt x="229" y="77"/>
                      </a:lnTo>
                      <a:lnTo>
                        <a:pt x="208" y="89"/>
                      </a:lnTo>
                      <a:lnTo>
                        <a:pt x="188" y="102"/>
                      </a:lnTo>
                      <a:lnTo>
                        <a:pt x="169" y="117"/>
                      </a:lnTo>
                      <a:lnTo>
                        <a:pt x="151" y="131"/>
                      </a:lnTo>
                      <a:lnTo>
                        <a:pt x="135" y="146"/>
                      </a:lnTo>
                      <a:lnTo>
                        <a:pt x="118" y="163"/>
                      </a:lnTo>
                      <a:lnTo>
                        <a:pt x="103" y="180"/>
                      </a:lnTo>
                      <a:lnTo>
                        <a:pt x="89" y="198"/>
                      </a:lnTo>
                      <a:lnTo>
                        <a:pt x="74" y="216"/>
                      </a:lnTo>
                      <a:lnTo>
                        <a:pt x="63" y="235"/>
                      </a:lnTo>
                      <a:lnTo>
                        <a:pt x="51" y="254"/>
                      </a:lnTo>
                      <a:lnTo>
                        <a:pt x="40" y="275"/>
                      </a:lnTo>
                      <a:lnTo>
                        <a:pt x="31" y="294"/>
                      </a:lnTo>
                      <a:lnTo>
                        <a:pt x="22" y="316"/>
                      </a:lnTo>
                      <a:lnTo>
                        <a:pt x="15" y="337"/>
                      </a:lnTo>
                      <a:lnTo>
                        <a:pt x="9" y="359"/>
                      </a:lnTo>
                      <a:lnTo>
                        <a:pt x="6" y="380"/>
                      </a:lnTo>
                      <a:lnTo>
                        <a:pt x="2" y="403"/>
                      </a:lnTo>
                      <a:lnTo>
                        <a:pt x="0" y="425"/>
                      </a:lnTo>
                      <a:lnTo>
                        <a:pt x="0" y="449"/>
                      </a:lnTo>
                      <a:lnTo>
                        <a:pt x="0" y="471"/>
                      </a:lnTo>
                      <a:lnTo>
                        <a:pt x="2" y="494"/>
                      </a:lnTo>
                      <a:lnTo>
                        <a:pt x="6" y="517"/>
                      </a:lnTo>
                      <a:lnTo>
                        <a:pt x="9" y="539"/>
                      </a:lnTo>
                      <a:lnTo>
                        <a:pt x="15" y="561"/>
                      </a:lnTo>
                      <a:lnTo>
                        <a:pt x="22" y="582"/>
                      </a:lnTo>
                      <a:lnTo>
                        <a:pt x="31" y="603"/>
                      </a:lnTo>
                      <a:lnTo>
                        <a:pt x="40" y="623"/>
                      </a:lnTo>
                      <a:lnTo>
                        <a:pt x="51" y="643"/>
                      </a:lnTo>
                      <a:lnTo>
                        <a:pt x="63" y="662"/>
                      </a:lnTo>
                      <a:lnTo>
                        <a:pt x="74" y="682"/>
                      </a:lnTo>
                      <a:lnTo>
                        <a:pt x="89" y="699"/>
                      </a:lnTo>
                      <a:lnTo>
                        <a:pt x="103" y="718"/>
                      </a:lnTo>
                      <a:lnTo>
                        <a:pt x="118" y="734"/>
                      </a:lnTo>
                      <a:lnTo>
                        <a:pt x="135" y="750"/>
                      </a:lnTo>
                      <a:lnTo>
                        <a:pt x="151" y="766"/>
                      </a:lnTo>
                      <a:lnTo>
                        <a:pt x="169" y="781"/>
                      </a:lnTo>
                      <a:lnTo>
                        <a:pt x="188" y="796"/>
                      </a:lnTo>
                      <a:lnTo>
                        <a:pt x="208" y="809"/>
                      </a:lnTo>
                      <a:lnTo>
                        <a:pt x="229" y="821"/>
                      </a:lnTo>
                      <a:lnTo>
                        <a:pt x="250" y="832"/>
                      </a:lnTo>
                      <a:lnTo>
                        <a:pt x="271" y="844"/>
                      </a:lnTo>
                      <a:lnTo>
                        <a:pt x="294" y="854"/>
                      </a:lnTo>
                      <a:lnTo>
                        <a:pt x="316" y="862"/>
                      </a:lnTo>
                      <a:lnTo>
                        <a:pt x="340" y="870"/>
                      </a:lnTo>
                      <a:lnTo>
                        <a:pt x="365" y="878"/>
                      </a:lnTo>
                      <a:lnTo>
                        <a:pt x="388" y="884"/>
                      </a:lnTo>
                      <a:lnTo>
                        <a:pt x="415" y="889"/>
                      </a:lnTo>
                      <a:lnTo>
                        <a:pt x="439" y="893"/>
                      </a:lnTo>
                      <a:lnTo>
                        <a:pt x="466" y="896"/>
                      </a:lnTo>
                      <a:lnTo>
                        <a:pt x="492" y="897"/>
                      </a:lnTo>
                      <a:lnTo>
                        <a:pt x="519" y="898"/>
                      </a:lnTo>
                      <a:close/>
                      <a:moveTo>
                        <a:pt x="1018" y="449"/>
                      </a:moveTo>
                      <a:lnTo>
                        <a:pt x="1017" y="470"/>
                      </a:lnTo>
                      <a:lnTo>
                        <a:pt x="1015" y="493"/>
                      </a:lnTo>
                      <a:lnTo>
                        <a:pt x="1012" y="515"/>
                      </a:lnTo>
                      <a:lnTo>
                        <a:pt x="1007" y="536"/>
                      </a:lnTo>
                      <a:lnTo>
                        <a:pt x="1002" y="557"/>
                      </a:lnTo>
                      <a:lnTo>
                        <a:pt x="995" y="577"/>
                      </a:lnTo>
                      <a:lnTo>
                        <a:pt x="987" y="598"/>
                      </a:lnTo>
                      <a:lnTo>
                        <a:pt x="979" y="617"/>
                      </a:lnTo>
                      <a:lnTo>
                        <a:pt x="968" y="636"/>
                      </a:lnTo>
                      <a:lnTo>
                        <a:pt x="957" y="655"/>
                      </a:lnTo>
                      <a:lnTo>
                        <a:pt x="945" y="672"/>
                      </a:lnTo>
                      <a:lnTo>
                        <a:pt x="932" y="690"/>
                      </a:lnTo>
                      <a:lnTo>
                        <a:pt x="918" y="707"/>
                      </a:lnTo>
                      <a:lnTo>
                        <a:pt x="904" y="724"/>
                      </a:lnTo>
                      <a:lnTo>
                        <a:pt x="889" y="739"/>
                      </a:lnTo>
                      <a:lnTo>
                        <a:pt x="872" y="754"/>
                      </a:lnTo>
                      <a:lnTo>
                        <a:pt x="854" y="769"/>
                      </a:lnTo>
                      <a:lnTo>
                        <a:pt x="836" y="782"/>
                      </a:lnTo>
                      <a:lnTo>
                        <a:pt x="817" y="794"/>
                      </a:lnTo>
                      <a:lnTo>
                        <a:pt x="797" y="807"/>
                      </a:lnTo>
                      <a:lnTo>
                        <a:pt x="777" y="818"/>
                      </a:lnTo>
                      <a:lnTo>
                        <a:pt x="756" y="828"/>
                      </a:lnTo>
                      <a:lnTo>
                        <a:pt x="735" y="839"/>
                      </a:lnTo>
                      <a:lnTo>
                        <a:pt x="713" y="847"/>
                      </a:lnTo>
                      <a:lnTo>
                        <a:pt x="691" y="855"/>
                      </a:lnTo>
                      <a:lnTo>
                        <a:pt x="667" y="861"/>
                      </a:lnTo>
                      <a:lnTo>
                        <a:pt x="643" y="867"/>
                      </a:lnTo>
                      <a:lnTo>
                        <a:pt x="620" y="872"/>
                      </a:lnTo>
                      <a:lnTo>
                        <a:pt x="595" y="876"/>
                      </a:lnTo>
                      <a:lnTo>
                        <a:pt x="570" y="879"/>
                      </a:lnTo>
                      <a:lnTo>
                        <a:pt x="544" y="881"/>
                      </a:lnTo>
                      <a:lnTo>
                        <a:pt x="519" y="881"/>
                      </a:lnTo>
                      <a:lnTo>
                        <a:pt x="493" y="881"/>
                      </a:lnTo>
                      <a:lnTo>
                        <a:pt x="468" y="879"/>
                      </a:lnTo>
                      <a:lnTo>
                        <a:pt x="443" y="876"/>
                      </a:lnTo>
                      <a:lnTo>
                        <a:pt x="418" y="872"/>
                      </a:lnTo>
                      <a:lnTo>
                        <a:pt x="393" y="867"/>
                      </a:lnTo>
                      <a:lnTo>
                        <a:pt x="370" y="861"/>
                      </a:lnTo>
                      <a:lnTo>
                        <a:pt x="347" y="855"/>
                      </a:lnTo>
                      <a:lnTo>
                        <a:pt x="324" y="847"/>
                      </a:lnTo>
                      <a:lnTo>
                        <a:pt x="302" y="839"/>
                      </a:lnTo>
                      <a:lnTo>
                        <a:pt x="281" y="828"/>
                      </a:lnTo>
                      <a:lnTo>
                        <a:pt x="259" y="818"/>
                      </a:lnTo>
                      <a:lnTo>
                        <a:pt x="239" y="807"/>
                      </a:lnTo>
                      <a:lnTo>
                        <a:pt x="220" y="794"/>
                      </a:lnTo>
                      <a:lnTo>
                        <a:pt x="201" y="782"/>
                      </a:lnTo>
                      <a:lnTo>
                        <a:pt x="182" y="769"/>
                      </a:lnTo>
                      <a:lnTo>
                        <a:pt x="166" y="754"/>
                      </a:lnTo>
                      <a:lnTo>
                        <a:pt x="149" y="739"/>
                      </a:lnTo>
                      <a:lnTo>
                        <a:pt x="134" y="724"/>
                      </a:lnTo>
                      <a:lnTo>
                        <a:pt x="118" y="707"/>
                      </a:lnTo>
                      <a:lnTo>
                        <a:pt x="104" y="690"/>
                      </a:lnTo>
                      <a:lnTo>
                        <a:pt x="91" y="672"/>
                      </a:lnTo>
                      <a:lnTo>
                        <a:pt x="79" y="655"/>
                      </a:lnTo>
                      <a:lnTo>
                        <a:pt x="69" y="636"/>
                      </a:lnTo>
                      <a:lnTo>
                        <a:pt x="58" y="617"/>
                      </a:lnTo>
                      <a:lnTo>
                        <a:pt x="50" y="598"/>
                      </a:lnTo>
                      <a:lnTo>
                        <a:pt x="41" y="577"/>
                      </a:lnTo>
                      <a:lnTo>
                        <a:pt x="35" y="557"/>
                      </a:lnTo>
                      <a:lnTo>
                        <a:pt x="29" y="536"/>
                      </a:lnTo>
                      <a:lnTo>
                        <a:pt x="25" y="515"/>
                      </a:lnTo>
                      <a:lnTo>
                        <a:pt x="22" y="493"/>
                      </a:lnTo>
                      <a:lnTo>
                        <a:pt x="20" y="470"/>
                      </a:lnTo>
                      <a:lnTo>
                        <a:pt x="19" y="449"/>
                      </a:lnTo>
                      <a:lnTo>
                        <a:pt x="20" y="426"/>
                      </a:lnTo>
                      <a:lnTo>
                        <a:pt x="22" y="405"/>
                      </a:lnTo>
                      <a:lnTo>
                        <a:pt x="25" y="383"/>
                      </a:lnTo>
                      <a:lnTo>
                        <a:pt x="29" y="362"/>
                      </a:lnTo>
                      <a:lnTo>
                        <a:pt x="35" y="341"/>
                      </a:lnTo>
                      <a:lnTo>
                        <a:pt x="41" y="321"/>
                      </a:lnTo>
                      <a:lnTo>
                        <a:pt x="50" y="300"/>
                      </a:lnTo>
                      <a:lnTo>
                        <a:pt x="58" y="281"/>
                      </a:lnTo>
                      <a:lnTo>
                        <a:pt x="69" y="261"/>
                      </a:lnTo>
                      <a:lnTo>
                        <a:pt x="79" y="243"/>
                      </a:lnTo>
                      <a:lnTo>
                        <a:pt x="91" y="224"/>
                      </a:lnTo>
                      <a:lnTo>
                        <a:pt x="104" y="207"/>
                      </a:lnTo>
                      <a:lnTo>
                        <a:pt x="118" y="190"/>
                      </a:lnTo>
                      <a:lnTo>
                        <a:pt x="134" y="174"/>
                      </a:lnTo>
                      <a:lnTo>
                        <a:pt x="149" y="159"/>
                      </a:lnTo>
                      <a:lnTo>
                        <a:pt x="166" y="143"/>
                      </a:lnTo>
                      <a:lnTo>
                        <a:pt x="182" y="129"/>
                      </a:lnTo>
                      <a:lnTo>
                        <a:pt x="201" y="116"/>
                      </a:lnTo>
                      <a:lnTo>
                        <a:pt x="220" y="102"/>
                      </a:lnTo>
                      <a:lnTo>
                        <a:pt x="239" y="90"/>
                      </a:lnTo>
                      <a:lnTo>
                        <a:pt x="259" y="79"/>
                      </a:lnTo>
                      <a:lnTo>
                        <a:pt x="281" y="68"/>
                      </a:lnTo>
                      <a:lnTo>
                        <a:pt x="302" y="59"/>
                      </a:lnTo>
                      <a:lnTo>
                        <a:pt x="324" y="51"/>
                      </a:lnTo>
                      <a:lnTo>
                        <a:pt x="347" y="43"/>
                      </a:lnTo>
                      <a:lnTo>
                        <a:pt x="370" y="36"/>
                      </a:lnTo>
                      <a:lnTo>
                        <a:pt x="393" y="30"/>
                      </a:lnTo>
                      <a:lnTo>
                        <a:pt x="418" y="25"/>
                      </a:lnTo>
                      <a:lnTo>
                        <a:pt x="443" y="21"/>
                      </a:lnTo>
                      <a:lnTo>
                        <a:pt x="468" y="19"/>
                      </a:lnTo>
                      <a:lnTo>
                        <a:pt x="493" y="17"/>
                      </a:lnTo>
                      <a:lnTo>
                        <a:pt x="519" y="16"/>
                      </a:lnTo>
                      <a:lnTo>
                        <a:pt x="544" y="17"/>
                      </a:lnTo>
                      <a:lnTo>
                        <a:pt x="570" y="19"/>
                      </a:lnTo>
                      <a:lnTo>
                        <a:pt x="595" y="21"/>
                      </a:lnTo>
                      <a:lnTo>
                        <a:pt x="620" y="25"/>
                      </a:lnTo>
                      <a:lnTo>
                        <a:pt x="643" y="30"/>
                      </a:lnTo>
                      <a:lnTo>
                        <a:pt x="667" y="36"/>
                      </a:lnTo>
                      <a:lnTo>
                        <a:pt x="691" y="43"/>
                      </a:lnTo>
                      <a:lnTo>
                        <a:pt x="713" y="51"/>
                      </a:lnTo>
                      <a:lnTo>
                        <a:pt x="735" y="59"/>
                      </a:lnTo>
                      <a:lnTo>
                        <a:pt x="756" y="68"/>
                      </a:lnTo>
                      <a:lnTo>
                        <a:pt x="777" y="79"/>
                      </a:lnTo>
                      <a:lnTo>
                        <a:pt x="797" y="90"/>
                      </a:lnTo>
                      <a:lnTo>
                        <a:pt x="817" y="102"/>
                      </a:lnTo>
                      <a:lnTo>
                        <a:pt x="836" y="116"/>
                      </a:lnTo>
                      <a:lnTo>
                        <a:pt x="854" y="129"/>
                      </a:lnTo>
                      <a:lnTo>
                        <a:pt x="872" y="143"/>
                      </a:lnTo>
                      <a:lnTo>
                        <a:pt x="889" y="159"/>
                      </a:lnTo>
                      <a:lnTo>
                        <a:pt x="904" y="174"/>
                      </a:lnTo>
                      <a:lnTo>
                        <a:pt x="918" y="190"/>
                      </a:lnTo>
                      <a:lnTo>
                        <a:pt x="932" y="207"/>
                      </a:lnTo>
                      <a:lnTo>
                        <a:pt x="945" y="224"/>
                      </a:lnTo>
                      <a:lnTo>
                        <a:pt x="957" y="243"/>
                      </a:lnTo>
                      <a:lnTo>
                        <a:pt x="968" y="261"/>
                      </a:lnTo>
                      <a:lnTo>
                        <a:pt x="979" y="281"/>
                      </a:lnTo>
                      <a:lnTo>
                        <a:pt x="987" y="300"/>
                      </a:lnTo>
                      <a:lnTo>
                        <a:pt x="995" y="321"/>
                      </a:lnTo>
                      <a:lnTo>
                        <a:pt x="1002" y="341"/>
                      </a:lnTo>
                      <a:lnTo>
                        <a:pt x="1007" y="362"/>
                      </a:lnTo>
                      <a:lnTo>
                        <a:pt x="1012" y="383"/>
                      </a:lnTo>
                      <a:lnTo>
                        <a:pt x="1015" y="405"/>
                      </a:lnTo>
                      <a:lnTo>
                        <a:pt x="1017" y="426"/>
                      </a:lnTo>
                      <a:lnTo>
                        <a:pt x="1018" y="449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79" name="Freeform 8795">
                  <a:extLst>
                    <a:ext uri="{FF2B5EF4-FFF2-40B4-BE49-F238E27FC236}">
                      <a16:creationId xmlns:a16="http://schemas.microsoft.com/office/drawing/2014/main" xmlns="" id="{8E1B6B7C-4F28-4CEC-9DFF-7D5FA71E3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1" y="1191"/>
                  <a:ext cx="171" cy="178"/>
                </a:xfrm>
                <a:custGeom>
                  <a:avLst/>
                  <a:gdLst>
                    <a:gd name="T0" fmla="*/ 1017 w 1027"/>
                    <a:gd name="T1" fmla="*/ 355 h 889"/>
                    <a:gd name="T2" fmla="*/ 977 w 1027"/>
                    <a:gd name="T3" fmla="*/ 252 h 889"/>
                    <a:gd name="T4" fmla="*/ 910 w 1027"/>
                    <a:gd name="T5" fmla="*/ 162 h 889"/>
                    <a:gd name="T6" fmla="*/ 821 w 1027"/>
                    <a:gd name="T7" fmla="*/ 88 h 889"/>
                    <a:gd name="T8" fmla="*/ 713 w 1027"/>
                    <a:gd name="T9" fmla="*/ 35 h 889"/>
                    <a:gd name="T10" fmla="*/ 592 w 1027"/>
                    <a:gd name="T11" fmla="*/ 5 h 889"/>
                    <a:gd name="T12" fmla="*/ 461 w 1027"/>
                    <a:gd name="T13" fmla="*/ 2 h 889"/>
                    <a:gd name="T14" fmla="*/ 337 w 1027"/>
                    <a:gd name="T15" fmla="*/ 26 h 889"/>
                    <a:gd name="T16" fmla="*/ 226 w 1027"/>
                    <a:gd name="T17" fmla="*/ 76 h 889"/>
                    <a:gd name="T18" fmla="*/ 133 w 1027"/>
                    <a:gd name="T19" fmla="*/ 145 h 889"/>
                    <a:gd name="T20" fmla="*/ 61 w 1027"/>
                    <a:gd name="T21" fmla="*/ 233 h 889"/>
                    <a:gd name="T22" fmla="*/ 16 w 1027"/>
                    <a:gd name="T23" fmla="*/ 333 h 889"/>
                    <a:gd name="T24" fmla="*/ 0 w 1027"/>
                    <a:gd name="T25" fmla="*/ 445 h 889"/>
                    <a:gd name="T26" fmla="*/ 16 w 1027"/>
                    <a:gd name="T27" fmla="*/ 556 h 889"/>
                    <a:gd name="T28" fmla="*/ 61 w 1027"/>
                    <a:gd name="T29" fmla="*/ 657 h 889"/>
                    <a:gd name="T30" fmla="*/ 133 w 1027"/>
                    <a:gd name="T31" fmla="*/ 743 h 889"/>
                    <a:gd name="T32" fmla="*/ 226 w 1027"/>
                    <a:gd name="T33" fmla="*/ 813 h 889"/>
                    <a:gd name="T34" fmla="*/ 337 w 1027"/>
                    <a:gd name="T35" fmla="*/ 862 h 889"/>
                    <a:gd name="T36" fmla="*/ 461 w 1027"/>
                    <a:gd name="T37" fmla="*/ 887 h 889"/>
                    <a:gd name="T38" fmla="*/ 592 w 1027"/>
                    <a:gd name="T39" fmla="*/ 884 h 889"/>
                    <a:gd name="T40" fmla="*/ 713 w 1027"/>
                    <a:gd name="T41" fmla="*/ 854 h 889"/>
                    <a:gd name="T42" fmla="*/ 821 w 1027"/>
                    <a:gd name="T43" fmla="*/ 801 h 889"/>
                    <a:gd name="T44" fmla="*/ 910 w 1027"/>
                    <a:gd name="T45" fmla="*/ 728 h 889"/>
                    <a:gd name="T46" fmla="*/ 977 w 1027"/>
                    <a:gd name="T47" fmla="*/ 638 h 889"/>
                    <a:gd name="T48" fmla="*/ 1017 w 1027"/>
                    <a:gd name="T49" fmla="*/ 534 h 889"/>
                    <a:gd name="T50" fmla="*/ 999 w 1027"/>
                    <a:gd name="T51" fmla="*/ 445 h 889"/>
                    <a:gd name="T52" fmla="*/ 983 w 1027"/>
                    <a:gd name="T53" fmla="*/ 549 h 889"/>
                    <a:gd name="T54" fmla="*/ 939 w 1027"/>
                    <a:gd name="T55" fmla="*/ 645 h 889"/>
                    <a:gd name="T56" fmla="*/ 872 w 1027"/>
                    <a:gd name="T57" fmla="*/ 727 h 889"/>
                    <a:gd name="T58" fmla="*/ 784 w 1027"/>
                    <a:gd name="T59" fmla="*/ 793 h 889"/>
                    <a:gd name="T60" fmla="*/ 680 w 1027"/>
                    <a:gd name="T61" fmla="*/ 839 h 889"/>
                    <a:gd name="T62" fmla="*/ 562 w 1027"/>
                    <a:gd name="T63" fmla="*/ 862 h 889"/>
                    <a:gd name="T64" fmla="*/ 439 w 1027"/>
                    <a:gd name="T65" fmla="*/ 859 h 889"/>
                    <a:gd name="T66" fmla="*/ 325 w 1027"/>
                    <a:gd name="T67" fmla="*/ 832 h 889"/>
                    <a:gd name="T68" fmla="*/ 224 w 1027"/>
                    <a:gd name="T69" fmla="*/ 780 h 889"/>
                    <a:gd name="T70" fmla="*/ 139 w 1027"/>
                    <a:gd name="T71" fmla="*/ 712 h 889"/>
                    <a:gd name="T72" fmla="*/ 77 w 1027"/>
                    <a:gd name="T73" fmla="*/ 626 h 889"/>
                    <a:gd name="T74" fmla="*/ 39 w 1027"/>
                    <a:gd name="T75" fmla="*/ 529 h 889"/>
                    <a:gd name="T76" fmla="*/ 29 w 1027"/>
                    <a:gd name="T77" fmla="*/ 423 h 889"/>
                    <a:gd name="T78" fmla="*/ 51 w 1027"/>
                    <a:gd name="T79" fmla="*/ 320 h 889"/>
                    <a:gd name="T80" fmla="*/ 99 w 1027"/>
                    <a:gd name="T81" fmla="*/ 227 h 889"/>
                    <a:gd name="T82" fmla="*/ 171 w 1027"/>
                    <a:gd name="T83" fmla="*/ 148 h 889"/>
                    <a:gd name="T84" fmla="*/ 263 w 1027"/>
                    <a:gd name="T85" fmla="*/ 86 h 889"/>
                    <a:gd name="T86" fmla="*/ 369 w 1027"/>
                    <a:gd name="T87" fmla="*/ 44 h 889"/>
                    <a:gd name="T88" fmla="*/ 489 w 1027"/>
                    <a:gd name="T89" fmla="*/ 25 h 889"/>
                    <a:gd name="T90" fmla="*/ 611 w 1027"/>
                    <a:gd name="T91" fmla="*/ 34 h 889"/>
                    <a:gd name="T92" fmla="*/ 724 w 1027"/>
                    <a:gd name="T93" fmla="*/ 66 h 889"/>
                    <a:gd name="T94" fmla="*/ 822 w 1027"/>
                    <a:gd name="T95" fmla="*/ 121 h 889"/>
                    <a:gd name="T96" fmla="*/ 901 w 1027"/>
                    <a:gd name="T97" fmla="*/ 194 h 889"/>
                    <a:gd name="T98" fmla="*/ 959 w 1027"/>
                    <a:gd name="T99" fmla="*/ 282 h 889"/>
                    <a:gd name="T100" fmla="*/ 993 w 1027"/>
                    <a:gd name="T101" fmla="*/ 381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7" h="889">
                      <a:moveTo>
                        <a:pt x="1027" y="445"/>
                      </a:moveTo>
                      <a:lnTo>
                        <a:pt x="1027" y="421"/>
                      </a:lnTo>
                      <a:lnTo>
                        <a:pt x="1025" y="399"/>
                      </a:lnTo>
                      <a:lnTo>
                        <a:pt x="1021" y="377"/>
                      </a:lnTo>
                      <a:lnTo>
                        <a:pt x="1017" y="355"/>
                      </a:lnTo>
                      <a:lnTo>
                        <a:pt x="1012" y="333"/>
                      </a:lnTo>
                      <a:lnTo>
                        <a:pt x="1004" y="313"/>
                      </a:lnTo>
                      <a:lnTo>
                        <a:pt x="996" y="292"/>
                      </a:lnTo>
                      <a:lnTo>
                        <a:pt x="987" y="272"/>
                      </a:lnTo>
                      <a:lnTo>
                        <a:pt x="977" y="252"/>
                      </a:lnTo>
                      <a:lnTo>
                        <a:pt x="965" y="233"/>
                      </a:lnTo>
                      <a:lnTo>
                        <a:pt x="953" y="214"/>
                      </a:lnTo>
                      <a:lnTo>
                        <a:pt x="939" y="196"/>
                      </a:lnTo>
                      <a:lnTo>
                        <a:pt x="925" y="178"/>
                      </a:lnTo>
                      <a:lnTo>
                        <a:pt x="910" y="162"/>
                      </a:lnTo>
                      <a:lnTo>
                        <a:pt x="894" y="145"/>
                      </a:lnTo>
                      <a:lnTo>
                        <a:pt x="876" y="130"/>
                      </a:lnTo>
                      <a:lnTo>
                        <a:pt x="859" y="116"/>
                      </a:lnTo>
                      <a:lnTo>
                        <a:pt x="841" y="101"/>
                      </a:lnTo>
                      <a:lnTo>
                        <a:pt x="821" y="88"/>
                      </a:lnTo>
                      <a:lnTo>
                        <a:pt x="801" y="76"/>
                      </a:lnTo>
                      <a:lnTo>
                        <a:pt x="780" y="64"/>
                      </a:lnTo>
                      <a:lnTo>
                        <a:pt x="758" y="53"/>
                      </a:lnTo>
                      <a:lnTo>
                        <a:pt x="737" y="44"/>
                      </a:lnTo>
                      <a:lnTo>
                        <a:pt x="713" y="35"/>
                      </a:lnTo>
                      <a:lnTo>
                        <a:pt x="690" y="26"/>
                      </a:lnTo>
                      <a:lnTo>
                        <a:pt x="667" y="20"/>
                      </a:lnTo>
                      <a:lnTo>
                        <a:pt x="642" y="14"/>
                      </a:lnTo>
                      <a:lnTo>
                        <a:pt x="617" y="9"/>
                      </a:lnTo>
                      <a:lnTo>
                        <a:pt x="592" y="5"/>
                      </a:lnTo>
                      <a:lnTo>
                        <a:pt x="566" y="2"/>
                      </a:lnTo>
                      <a:lnTo>
                        <a:pt x="540" y="1"/>
                      </a:lnTo>
                      <a:lnTo>
                        <a:pt x="514" y="0"/>
                      </a:lnTo>
                      <a:lnTo>
                        <a:pt x="487" y="1"/>
                      </a:lnTo>
                      <a:lnTo>
                        <a:pt x="461" y="2"/>
                      </a:lnTo>
                      <a:lnTo>
                        <a:pt x="436" y="5"/>
                      </a:lnTo>
                      <a:lnTo>
                        <a:pt x="410" y="9"/>
                      </a:lnTo>
                      <a:lnTo>
                        <a:pt x="385" y="14"/>
                      </a:lnTo>
                      <a:lnTo>
                        <a:pt x="361" y="20"/>
                      </a:lnTo>
                      <a:lnTo>
                        <a:pt x="337" y="26"/>
                      </a:lnTo>
                      <a:lnTo>
                        <a:pt x="314" y="35"/>
                      </a:lnTo>
                      <a:lnTo>
                        <a:pt x="291" y="44"/>
                      </a:lnTo>
                      <a:lnTo>
                        <a:pt x="269" y="53"/>
                      </a:lnTo>
                      <a:lnTo>
                        <a:pt x="247" y="64"/>
                      </a:lnTo>
                      <a:lnTo>
                        <a:pt x="226" y="76"/>
                      </a:lnTo>
                      <a:lnTo>
                        <a:pt x="206" y="88"/>
                      </a:lnTo>
                      <a:lnTo>
                        <a:pt x="187" y="101"/>
                      </a:lnTo>
                      <a:lnTo>
                        <a:pt x="168" y="116"/>
                      </a:lnTo>
                      <a:lnTo>
                        <a:pt x="150" y="130"/>
                      </a:lnTo>
                      <a:lnTo>
                        <a:pt x="133" y="145"/>
                      </a:lnTo>
                      <a:lnTo>
                        <a:pt x="117" y="162"/>
                      </a:lnTo>
                      <a:lnTo>
                        <a:pt x="101" y="178"/>
                      </a:lnTo>
                      <a:lnTo>
                        <a:pt x="87" y="196"/>
                      </a:lnTo>
                      <a:lnTo>
                        <a:pt x="74" y="214"/>
                      </a:lnTo>
                      <a:lnTo>
                        <a:pt x="61" y="233"/>
                      </a:lnTo>
                      <a:lnTo>
                        <a:pt x="51" y="252"/>
                      </a:lnTo>
                      <a:lnTo>
                        <a:pt x="40" y="272"/>
                      </a:lnTo>
                      <a:lnTo>
                        <a:pt x="30" y="292"/>
                      </a:lnTo>
                      <a:lnTo>
                        <a:pt x="22" y="313"/>
                      </a:lnTo>
                      <a:lnTo>
                        <a:pt x="16" y="333"/>
                      </a:lnTo>
                      <a:lnTo>
                        <a:pt x="10" y="355"/>
                      </a:lnTo>
                      <a:lnTo>
                        <a:pt x="5" y="377"/>
                      </a:lnTo>
                      <a:lnTo>
                        <a:pt x="2" y="399"/>
                      </a:lnTo>
                      <a:lnTo>
                        <a:pt x="1" y="421"/>
                      </a:lnTo>
                      <a:lnTo>
                        <a:pt x="0" y="445"/>
                      </a:lnTo>
                      <a:lnTo>
                        <a:pt x="1" y="467"/>
                      </a:lnTo>
                      <a:lnTo>
                        <a:pt x="2" y="490"/>
                      </a:lnTo>
                      <a:lnTo>
                        <a:pt x="5" y="513"/>
                      </a:lnTo>
                      <a:lnTo>
                        <a:pt x="10" y="534"/>
                      </a:lnTo>
                      <a:lnTo>
                        <a:pt x="16" y="556"/>
                      </a:lnTo>
                      <a:lnTo>
                        <a:pt x="22" y="577"/>
                      </a:lnTo>
                      <a:lnTo>
                        <a:pt x="30" y="598"/>
                      </a:lnTo>
                      <a:lnTo>
                        <a:pt x="40" y="618"/>
                      </a:lnTo>
                      <a:lnTo>
                        <a:pt x="51" y="638"/>
                      </a:lnTo>
                      <a:lnTo>
                        <a:pt x="61" y="657"/>
                      </a:lnTo>
                      <a:lnTo>
                        <a:pt x="74" y="676"/>
                      </a:lnTo>
                      <a:lnTo>
                        <a:pt x="87" y="693"/>
                      </a:lnTo>
                      <a:lnTo>
                        <a:pt x="101" y="710"/>
                      </a:lnTo>
                      <a:lnTo>
                        <a:pt x="117" y="728"/>
                      </a:lnTo>
                      <a:lnTo>
                        <a:pt x="133" y="743"/>
                      </a:lnTo>
                      <a:lnTo>
                        <a:pt x="150" y="759"/>
                      </a:lnTo>
                      <a:lnTo>
                        <a:pt x="168" y="774"/>
                      </a:lnTo>
                      <a:lnTo>
                        <a:pt x="187" y="787"/>
                      </a:lnTo>
                      <a:lnTo>
                        <a:pt x="206" y="801"/>
                      </a:lnTo>
                      <a:lnTo>
                        <a:pt x="226" y="813"/>
                      </a:lnTo>
                      <a:lnTo>
                        <a:pt x="247" y="825"/>
                      </a:lnTo>
                      <a:lnTo>
                        <a:pt x="269" y="836"/>
                      </a:lnTo>
                      <a:lnTo>
                        <a:pt x="291" y="846"/>
                      </a:lnTo>
                      <a:lnTo>
                        <a:pt x="314" y="854"/>
                      </a:lnTo>
                      <a:lnTo>
                        <a:pt x="337" y="862"/>
                      </a:lnTo>
                      <a:lnTo>
                        <a:pt x="361" y="869"/>
                      </a:lnTo>
                      <a:lnTo>
                        <a:pt x="385" y="876"/>
                      </a:lnTo>
                      <a:lnTo>
                        <a:pt x="410" y="881"/>
                      </a:lnTo>
                      <a:lnTo>
                        <a:pt x="436" y="884"/>
                      </a:lnTo>
                      <a:lnTo>
                        <a:pt x="461" y="887"/>
                      </a:lnTo>
                      <a:lnTo>
                        <a:pt x="487" y="889"/>
                      </a:lnTo>
                      <a:lnTo>
                        <a:pt x="514" y="889"/>
                      </a:lnTo>
                      <a:lnTo>
                        <a:pt x="540" y="889"/>
                      </a:lnTo>
                      <a:lnTo>
                        <a:pt x="566" y="887"/>
                      </a:lnTo>
                      <a:lnTo>
                        <a:pt x="592" y="884"/>
                      </a:lnTo>
                      <a:lnTo>
                        <a:pt x="617" y="881"/>
                      </a:lnTo>
                      <a:lnTo>
                        <a:pt x="642" y="876"/>
                      </a:lnTo>
                      <a:lnTo>
                        <a:pt x="667" y="869"/>
                      </a:lnTo>
                      <a:lnTo>
                        <a:pt x="690" y="862"/>
                      </a:lnTo>
                      <a:lnTo>
                        <a:pt x="713" y="854"/>
                      </a:lnTo>
                      <a:lnTo>
                        <a:pt x="737" y="846"/>
                      </a:lnTo>
                      <a:lnTo>
                        <a:pt x="758" y="836"/>
                      </a:lnTo>
                      <a:lnTo>
                        <a:pt x="780" y="825"/>
                      </a:lnTo>
                      <a:lnTo>
                        <a:pt x="801" y="813"/>
                      </a:lnTo>
                      <a:lnTo>
                        <a:pt x="821" y="801"/>
                      </a:lnTo>
                      <a:lnTo>
                        <a:pt x="841" y="787"/>
                      </a:lnTo>
                      <a:lnTo>
                        <a:pt x="859" y="774"/>
                      </a:lnTo>
                      <a:lnTo>
                        <a:pt x="876" y="759"/>
                      </a:lnTo>
                      <a:lnTo>
                        <a:pt x="894" y="743"/>
                      </a:lnTo>
                      <a:lnTo>
                        <a:pt x="910" y="728"/>
                      </a:lnTo>
                      <a:lnTo>
                        <a:pt x="925" y="710"/>
                      </a:lnTo>
                      <a:lnTo>
                        <a:pt x="939" y="693"/>
                      </a:lnTo>
                      <a:lnTo>
                        <a:pt x="953" y="676"/>
                      </a:lnTo>
                      <a:lnTo>
                        <a:pt x="965" y="657"/>
                      </a:lnTo>
                      <a:lnTo>
                        <a:pt x="977" y="638"/>
                      </a:lnTo>
                      <a:lnTo>
                        <a:pt x="987" y="618"/>
                      </a:lnTo>
                      <a:lnTo>
                        <a:pt x="996" y="598"/>
                      </a:lnTo>
                      <a:lnTo>
                        <a:pt x="1004" y="577"/>
                      </a:lnTo>
                      <a:lnTo>
                        <a:pt x="1012" y="556"/>
                      </a:lnTo>
                      <a:lnTo>
                        <a:pt x="1017" y="534"/>
                      </a:lnTo>
                      <a:lnTo>
                        <a:pt x="1021" y="513"/>
                      </a:lnTo>
                      <a:lnTo>
                        <a:pt x="1025" y="490"/>
                      </a:lnTo>
                      <a:lnTo>
                        <a:pt x="1027" y="467"/>
                      </a:lnTo>
                      <a:lnTo>
                        <a:pt x="1027" y="445"/>
                      </a:lnTo>
                      <a:close/>
                      <a:moveTo>
                        <a:pt x="999" y="445"/>
                      </a:moveTo>
                      <a:lnTo>
                        <a:pt x="997" y="466"/>
                      </a:lnTo>
                      <a:lnTo>
                        <a:pt x="995" y="488"/>
                      </a:lnTo>
                      <a:lnTo>
                        <a:pt x="993" y="508"/>
                      </a:lnTo>
                      <a:lnTo>
                        <a:pt x="988" y="529"/>
                      </a:lnTo>
                      <a:lnTo>
                        <a:pt x="983" y="549"/>
                      </a:lnTo>
                      <a:lnTo>
                        <a:pt x="976" y="569"/>
                      </a:lnTo>
                      <a:lnTo>
                        <a:pt x="969" y="588"/>
                      </a:lnTo>
                      <a:lnTo>
                        <a:pt x="959" y="608"/>
                      </a:lnTo>
                      <a:lnTo>
                        <a:pt x="950" y="626"/>
                      </a:lnTo>
                      <a:lnTo>
                        <a:pt x="939" y="645"/>
                      </a:lnTo>
                      <a:lnTo>
                        <a:pt x="927" y="662"/>
                      </a:lnTo>
                      <a:lnTo>
                        <a:pt x="916" y="679"/>
                      </a:lnTo>
                      <a:lnTo>
                        <a:pt x="901" y="695"/>
                      </a:lnTo>
                      <a:lnTo>
                        <a:pt x="887" y="712"/>
                      </a:lnTo>
                      <a:lnTo>
                        <a:pt x="872" y="727"/>
                      </a:lnTo>
                      <a:lnTo>
                        <a:pt x="856" y="741"/>
                      </a:lnTo>
                      <a:lnTo>
                        <a:pt x="840" y="755"/>
                      </a:lnTo>
                      <a:lnTo>
                        <a:pt x="822" y="768"/>
                      </a:lnTo>
                      <a:lnTo>
                        <a:pt x="803" y="780"/>
                      </a:lnTo>
                      <a:lnTo>
                        <a:pt x="784" y="793"/>
                      </a:lnTo>
                      <a:lnTo>
                        <a:pt x="765" y="804"/>
                      </a:lnTo>
                      <a:lnTo>
                        <a:pt x="745" y="813"/>
                      </a:lnTo>
                      <a:lnTo>
                        <a:pt x="724" y="822"/>
                      </a:lnTo>
                      <a:lnTo>
                        <a:pt x="702" y="832"/>
                      </a:lnTo>
                      <a:lnTo>
                        <a:pt x="680" y="839"/>
                      </a:lnTo>
                      <a:lnTo>
                        <a:pt x="657" y="845"/>
                      </a:lnTo>
                      <a:lnTo>
                        <a:pt x="635" y="851"/>
                      </a:lnTo>
                      <a:lnTo>
                        <a:pt x="611" y="855"/>
                      </a:lnTo>
                      <a:lnTo>
                        <a:pt x="587" y="859"/>
                      </a:lnTo>
                      <a:lnTo>
                        <a:pt x="562" y="862"/>
                      </a:lnTo>
                      <a:lnTo>
                        <a:pt x="539" y="863"/>
                      </a:lnTo>
                      <a:lnTo>
                        <a:pt x="514" y="864"/>
                      </a:lnTo>
                      <a:lnTo>
                        <a:pt x="489" y="863"/>
                      </a:lnTo>
                      <a:lnTo>
                        <a:pt x="464" y="862"/>
                      </a:lnTo>
                      <a:lnTo>
                        <a:pt x="439" y="859"/>
                      </a:lnTo>
                      <a:lnTo>
                        <a:pt x="415" y="855"/>
                      </a:lnTo>
                      <a:lnTo>
                        <a:pt x="392" y="851"/>
                      </a:lnTo>
                      <a:lnTo>
                        <a:pt x="369" y="845"/>
                      </a:lnTo>
                      <a:lnTo>
                        <a:pt x="347" y="839"/>
                      </a:lnTo>
                      <a:lnTo>
                        <a:pt x="325" y="832"/>
                      </a:lnTo>
                      <a:lnTo>
                        <a:pt x="303" y="822"/>
                      </a:lnTo>
                      <a:lnTo>
                        <a:pt x="283" y="813"/>
                      </a:lnTo>
                      <a:lnTo>
                        <a:pt x="263" y="804"/>
                      </a:lnTo>
                      <a:lnTo>
                        <a:pt x="242" y="793"/>
                      </a:lnTo>
                      <a:lnTo>
                        <a:pt x="224" y="780"/>
                      </a:lnTo>
                      <a:lnTo>
                        <a:pt x="206" y="768"/>
                      </a:lnTo>
                      <a:lnTo>
                        <a:pt x="188" y="755"/>
                      </a:lnTo>
                      <a:lnTo>
                        <a:pt x="171" y="741"/>
                      </a:lnTo>
                      <a:lnTo>
                        <a:pt x="155" y="727"/>
                      </a:lnTo>
                      <a:lnTo>
                        <a:pt x="139" y="712"/>
                      </a:lnTo>
                      <a:lnTo>
                        <a:pt x="125" y="695"/>
                      </a:lnTo>
                      <a:lnTo>
                        <a:pt x="112" y="679"/>
                      </a:lnTo>
                      <a:lnTo>
                        <a:pt x="99" y="662"/>
                      </a:lnTo>
                      <a:lnTo>
                        <a:pt x="87" y="645"/>
                      </a:lnTo>
                      <a:lnTo>
                        <a:pt x="77" y="626"/>
                      </a:lnTo>
                      <a:lnTo>
                        <a:pt x="67" y="608"/>
                      </a:lnTo>
                      <a:lnTo>
                        <a:pt x="59" y="588"/>
                      </a:lnTo>
                      <a:lnTo>
                        <a:pt x="51" y="569"/>
                      </a:lnTo>
                      <a:lnTo>
                        <a:pt x="45" y="549"/>
                      </a:lnTo>
                      <a:lnTo>
                        <a:pt x="39" y="529"/>
                      </a:lnTo>
                      <a:lnTo>
                        <a:pt x="34" y="508"/>
                      </a:lnTo>
                      <a:lnTo>
                        <a:pt x="32" y="488"/>
                      </a:lnTo>
                      <a:lnTo>
                        <a:pt x="29" y="466"/>
                      </a:lnTo>
                      <a:lnTo>
                        <a:pt x="29" y="445"/>
                      </a:lnTo>
                      <a:lnTo>
                        <a:pt x="29" y="423"/>
                      </a:lnTo>
                      <a:lnTo>
                        <a:pt x="32" y="402"/>
                      </a:lnTo>
                      <a:lnTo>
                        <a:pt x="34" y="381"/>
                      </a:lnTo>
                      <a:lnTo>
                        <a:pt x="39" y="360"/>
                      </a:lnTo>
                      <a:lnTo>
                        <a:pt x="45" y="340"/>
                      </a:lnTo>
                      <a:lnTo>
                        <a:pt x="51" y="320"/>
                      </a:lnTo>
                      <a:lnTo>
                        <a:pt x="59" y="300"/>
                      </a:lnTo>
                      <a:lnTo>
                        <a:pt x="67" y="282"/>
                      </a:lnTo>
                      <a:lnTo>
                        <a:pt x="77" y="263"/>
                      </a:lnTo>
                      <a:lnTo>
                        <a:pt x="87" y="245"/>
                      </a:lnTo>
                      <a:lnTo>
                        <a:pt x="99" y="227"/>
                      </a:lnTo>
                      <a:lnTo>
                        <a:pt x="112" y="210"/>
                      </a:lnTo>
                      <a:lnTo>
                        <a:pt x="125" y="194"/>
                      </a:lnTo>
                      <a:lnTo>
                        <a:pt x="139" y="178"/>
                      </a:lnTo>
                      <a:lnTo>
                        <a:pt x="155" y="163"/>
                      </a:lnTo>
                      <a:lnTo>
                        <a:pt x="171" y="148"/>
                      </a:lnTo>
                      <a:lnTo>
                        <a:pt x="188" y="134"/>
                      </a:lnTo>
                      <a:lnTo>
                        <a:pt x="206" y="121"/>
                      </a:lnTo>
                      <a:lnTo>
                        <a:pt x="224" y="108"/>
                      </a:lnTo>
                      <a:lnTo>
                        <a:pt x="242" y="97"/>
                      </a:lnTo>
                      <a:lnTo>
                        <a:pt x="263" y="86"/>
                      </a:lnTo>
                      <a:lnTo>
                        <a:pt x="283" y="76"/>
                      </a:lnTo>
                      <a:lnTo>
                        <a:pt x="303" y="66"/>
                      </a:lnTo>
                      <a:lnTo>
                        <a:pt x="325" y="58"/>
                      </a:lnTo>
                      <a:lnTo>
                        <a:pt x="347" y="51"/>
                      </a:lnTo>
                      <a:lnTo>
                        <a:pt x="369" y="44"/>
                      </a:lnTo>
                      <a:lnTo>
                        <a:pt x="392" y="39"/>
                      </a:lnTo>
                      <a:lnTo>
                        <a:pt x="415" y="34"/>
                      </a:lnTo>
                      <a:lnTo>
                        <a:pt x="439" y="31"/>
                      </a:lnTo>
                      <a:lnTo>
                        <a:pt x="464" y="27"/>
                      </a:lnTo>
                      <a:lnTo>
                        <a:pt x="489" y="25"/>
                      </a:lnTo>
                      <a:lnTo>
                        <a:pt x="514" y="25"/>
                      </a:lnTo>
                      <a:lnTo>
                        <a:pt x="539" y="25"/>
                      </a:lnTo>
                      <a:lnTo>
                        <a:pt x="562" y="27"/>
                      </a:lnTo>
                      <a:lnTo>
                        <a:pt x="587" y="31"/>
                      </a:lnTo>
                      <a:lnTo>
                        <a:pt x="611" y="34"/>
                      </a:lnTo>
                      <a:lnTo>
                        <a:pt x="635" y="39"/>
                      </a:lnTo>
                      <a:lnTo>
                        <a:pt x="657" y="44"/>
                      </a:lnTo>
                      <a:lnTo>
                        <a:pt x="680" y="51"/>
                      </a:lnTo>
                      <a:lnTo>
                        <a:pt x="702" y="58"/>
                      </a:lnTo>
                      <a:lnTo>
                        <a:pt x="724" y="66"/>
                      </a:lnTo>
                      <a:lnTo>
                        <a:pt x="745" y="76"/>
                      </a:lnTo>
                      <a:lnTo>
                        <a:pt x="765" y="86"/>
                      </a:lnTo>
                      <a:lnTo>
                        <a:pt x="784" y="97"/>
                      </a:lnTo>
                      <a:lnTo>
                        <a:pt x="803" y="108"/>
                      </a:lnTo>
                      <a:lnTo>
                        <a:pt x="822" y="121"/>
                      </a:lnTo>
                      <a:lnTo>
                        <a:pt x="840" y="134"/>
                      </a:lnTo>
                      <a:lnTo>
                        <a:pt x="856" y="148"/>
                      </a:lnTo>
                      <a:lnTo>
                        <a:pt x="872" y="163"/>
                      </a:lnTo>
                      <a:lnTo>
                        <a:pt x="887" y="178"/>
                      </a:lnTo>
                      <a:lnTo>
                        <a:pt x="901" y="194"/>
                      </a:lnTo>
                      <a:lnTo>
                        <a:pt x="916" y="210"/>
                      </a:lnTo>
                      <a:lnTo>
                        <a:pt x="927" y="227"/>
                      </a:lnTo>
                      <a:lnTo>
                        <a:pt x="939" y="245"/>
                      </a:lnTo>
                      <a:lnTo>
                        <a:pt x="950" y="263"/>
                      </a:lnTo>
                      <a:lnTo>
                        <a:pt x="959" y="282"/>
                      </a:lnTo>
                      <a:lnTo>
                        <a:pt x="969" y="300"/>
                      </a:lnTo>
                      <a:lnTo>
                        <a:pt x="976" y="320"/>
                      </a:lnTo>
                      <a:lnTo>
                        <a:pt x="983" y="340"/>
                      </a:lnTo>
                      <a:lnTo>
                        <a:pt x="988" y="360"/>
                      </a:lnTo>
                      <a:lnTo>
                        <a:pt x="993" y="381"/>
                      </a:lnTo>
                      <a:lnTo>
                        <a:pt x="995" y="402"/>
                      </a:lnTo>
                      <a:lnTo>
                        <a:pt x="997" y="423"/>
                      </a:lnTo>
                      <a:lnTo>
                        <a:pt x="999" y="445"/>
                      </a:lnTo>
                      <a:close/>
                    </a:path>
                  </a:pathLst>
                </a:custGeom>
                <a:solidFill>
                  <a:srgbClr val="00AB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0" name="Freeform 8796">
                  <a:extLst>
                    <a:ext uri="{FF2B5EF4-FFF2-40B4-BE49-F238E27FC236}">
                      <a16:creationId xmlns:a16="http://schemas.microsoft.com/office/drawing/2014/main" xmlns="" id="{8767B396-B1BB-423C-AE0B-E5AA91003E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3" y="1193"/>
                  <a:ext cx="167" cy="173"/>
                </a:xfrm>
                <a:custGeom>
                  <a:avLst/>
                  <a:gdLst>
                    <a:gd name="T0" fmla="*/ 988 w 999"/>
                    <a:gd name="T1" fmla="*/ 346 h 865"/>
                    <a:gd name="T2" fmla="*/ 949 w 999"/>
                    <a:gd name="T3" fmla="*/ 245 h 865"/>
                    <a:gd name="T4" fmla="*/ 885 w 999"/>
                    <a:gd name="T5" fmla="*/ 158 h 865"/>
                    <a:gd name="T6" fmla="*/ 798 w 999"/>
                    <a:gd name="T7" fmla="*/ 86 h 865"/>
                    <a:gd name="T8" fmla="*/ 694 w 999"/>
                    <a:gd name="T9" fmla="*/ 35 h 865"/>
                    <a:gd name="T10" fmla="*/ 576 w 999"/>
                    <a:gd name="T11" fmla="*/ 5 h 865"/>
                    <a:gd name="T12" fmla="*/ 449 w 999"/>
                    <a:gd name="T13" fmla="*/ 3 h 865"/>
                    <a:gd name="T14" fmla="*/ 328 w 999"/>
                    <a:gd name="T15" fmla="*/ 27 h 865"/>
                    <a:gd name="T16" fmla="*/ 220 w 999"/>
                    <a:gd name="T17" fmla="*/ 74 h 865"/>
                    <a:gd name="T18" fmla="*/ 130 w 999"/>
                    <a:gd name="T19" fmla="*/ 143 h 865"/>
                    <a:gd name="T20" fmla="*/ 60 w 999"/>
                    <a:gd name="T21" fmla="*/ 227 h 865"/>
                    <a:gd name="T22" fmla="*/ 16 w 999"/>
                    <a:gd name="T23" fmla="*/ 325 h 865"/>
                    <a:gd name="T24" fmla="*/ 0 w 999"/>
                    <a:gd name="T25" fmla="*/ 433 h 865"/>
                    <a:gd name="T26" fmla="*/ 16 w 999"/>
                    <a:gd name="T27" fmla="*/ 541 h 865"/>
                    <a:gd name="T28" fmla="*/ 60 w 999"/>
                    <a:gd name="T29" fmla="*/ 639 h 865"/>
                    <a:gd name="T30" fmla="*/ 130 w 999"/>
                    <a:gd name="T31" fmla="*/ 723 h 865"/>
                    <a:gd name="T32" fmla="*/ 220 w 999"/>
                    <a:gd name="T33" fmla="*/ 791 h 865"/>
                    <a:gd name="T34" fmla="*/ 328 w 999"/>
                    <a:gd name="T35" fmla="*/ 839 h 865"/>
                    <a:gd name="T36" fmla="*/ 449 w 999"/>
                    <a:gd name="T37" fmla="*/ 863 h 865"/>
                    <a:gd name="T38" fmla="*/ 576 w 999"/>
                    <a:gd name="T39" fmla="*/ 860 h 865"/>
                    <a:gd name="T40" fmla="*/ 694 w 999"/>
                    <a:gd name="T41" fmla="*/ 831 h 865"/>
                    <a:gd name="T42" fmla="*/ 798 w 999"/>
                    <a:gd name="T43" fmla="*/ 778 h 865"/>
                    <a:gd name="T44" fmla="*/ 885 w 999"/>
                    <a:gd name="T45" fmla="*/ 708 h 865"/>
                    <a:gd name="T46" fmla="*/ 949 w 999"/>
                    <a:gd name="T47" fmla="*/ 620 h 865"/>
                    <a:gd name="T48" fmla="*/ 988 w 999"/>
                    <a:gd name="T49" fmla="*/ 520 h 865"/>
                    <a:gd name="T50" fmla="*/ 969 w 999"/>
                    <a:gd name="T51" fmla="*/ 433 h 865"/>
                    <a:gd name="T52" fmla="*/ 955 w 999"/>
                    <a:gd name="T53" fmla="*/ 534 h 865"/>
                    <a:gd name="T54" fmla="*/ 912 w 999"/>
                    <a:gd name="T55" fmla="*/ 627 h 865"/>
                    <a:gd name="T56" fmla="*/ 847 w 999"/>
                    <a:gd name="T57" fmla="*/ 706 h 865"/>
                    <a:gd name="T58" fmla="*/ 762 w 999"/>
                    <a:gd name="T59" fmla="*/ 770 h 865"/>
                    <a:gd name="T60" fmla="*/ 661 w 999"/>
                    <a:gd name="T61" fmla="*/ 814 h 865"/>
                    <a:gd name="T62" fmla="*/ 547 w 999"/>
                    <a:gd name="T63" fmla="*/ 837 h 865"/>
                    <a:gd name="T64" fmla="*/ 428 w 999"/>
                    <a:gd name="T65" fmla="*/ 835 h 865"/>
                    <a:gd name="T66" fmla="*/ 316 w 999"/>
                    <a:gd name="T67" fmla="*/ 807 h 865"/>
                    <a:gd name="T68" fmla="*/ 218 w 999"/>
                    <a:gd name="T69" fmla="*/ 759 h 865"/>
                    <a:gd name="T70" fmla="*/ 137 w 999"/>
                    <a:gd name="T71" fmla="*/ 691 h 865"/>
                    <a:gd name="T72" fmla="*/ 76 w 999"/>
                    <a:gd name="T73" fmla="*/ 609 h 865"/>
                    <a:gd name="T74" fmla="*/ 39 w 999"/>
                    <a:gd name="T75" fmla="*/ 515 h 865"/>
                    <a:gd name="T76" fmla="*/ 31 w 999"/>
                    <a:gd name="T77" fmla="*/ 411 h 865"/>
                    <a:gd name="T78" fmla="*/ 51 w 999"/>
                    <a:gd name="T79" fmla="*/ 312 h 865"/>
                    <a:gd name="T80" fmla="*/ 98 w 999"/>
                    <a:gd name="T81" fmla="*/ 222 h 865"/>
                    <a:gd name="T82" fmla="*/ 167 w 999"/>
                    <a:gd name="T83" fmla="*/ 145 h 865"/>
                    <a:gd name="T84" fmla="*/ 256 w 999"/>
                    <a:gd name="T85" fmla="*/ 85 h 865"/>
                    <a:gd name="T86" fmla="*/ 360 w 999"/>
                    <a:gd name="T87" fmla="*/ 44 h 865"/>
                    <a:gd name="T88" fmla="*/ 475 w 999"/>
                    <a:gd name="T89" fmla="*/ 27 h 865"/>
                    <a:gd name="T90" fmla="*/ 595 w 999"/>
                    <a:gd name="T91" fmla="*/ 34 h 865"/>
                    <a:gd name="T92" fmla="*/ 704 w 999"/>
                    <a:gd name="T93" fmla="*/ 66 h 865"/>
                    <a:gd name="T94" fmla="*/ 798 w 999"/>
                    <a:gd name="T95" fmla="*/ 119 h 865"/>
                    <a:gd name="T96" fmla="*/ 875 w 999"/>
                    <a:gd name="T97" fmla="*/ 190 h 865"/>
                    <a:gd name="T98" fmla="*/ 932 w 999"/>
                    <a:gd name="T99" fmla="*/ 274 h 865"/>
                    <a:gd name="T100" fmla="*/ 964 w 999"/>
                    <a:gd name="T101" fmla="*/ 370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9" h="865">
                      <a:moveTo>
                        <a:pt x="999" y="433"/>
                      </a:moveTo>
                      <a:lnTo>
                        <a:pt x="998" y="410"/>
                      </a:lnTo>
                      <a:lnTo>
                        <a:pt x="996" y="389"/>
                      </a:lnTo>
                      <a:lnTo>
                        <a:pt x="993" y="367"/>
                      </a:lnTo>
                      <a:lnTo>
                        <a:pt x="988" y="346"/>
                      </a:lnTo>
                      <a:lnTo>
                        <a:pt x="983" y="325"/>
                      </a:lnTo>
                      <a:lnTo>
                        <a:pt x="976" y="305"/>
                      </a:lnTo>
                      <a:lnTo>
                        <a:pt x="968" y="284"/>
                      </a:lnTo>
                      <a:lnTo>
                        <a:pt x="960" y="265"/>
                      </a:lnTo>
                      <a:lnTo>
                        <a:pt x="949" y="245"/>
                      </a:lnTo>
                      <a:lnTo>
                        <a:pt x="938" y="227"/>
                      </a:lnTo>
                      <a:lnTo>
                        <a:pt x="926" y="208"/>
                      </a:lnTo>
                      <a:lnTo>
                        <a:pt x="913" y="191"/>
                      </a:lnTo>
                      <a:lnTo>
                        <a:pt x="899" y="174"/>
                      </a:lnTo>
                      <a:lnTo>
                        <a:pt x="885" y="158"/>
                      </a:lnTo>
                      <a:lnTo>
                        <a:pt x="870" y="143"/>
                      </a:lnTo>
                      <a:lnTo>
                        <a:pt x="853" y="127"/>
                      </a:lnTo>
                      <a:lnTo>
                        <a:pt x="835" y="113"/>
                      </a:lnTo>
                      <a:lnTo>
                        <a:pt x="817" y="100"/>
                      </a:lnTo>
                      <a:lnTo>
                        <a:pt x="798" y="86"/>
                      </a:lnTo>
                      <a:lnTo>
                        <a:pt x="778" y="74"/>
                      </a:lnTo>
                      <a:lnTo>
                        <a:pt x="758" y="63"/>
                      </a:lnTo>
                      <a:lnTo>
                        <a:pt x="737" y="52"/>
                      </a:lnTo>
                      <a:lnTo>
                        <a:pt x="716" y="43"/>
                      </a:lnTo>
                      <a:lnTo>
                        <a:pt x="694" y="35"/>
                      </a:lnTo>
                      <a:lnTo>
                        <a:pt x="672" y="27"/>
                      </a:lnTo>
                      <a:lnTo>
                        <a:pt x="648" y="20"/>
                      </a:lnTo>
                      <a:lnTo>
                        <a:pt x="624" y="14"/>
                      </a:lnTo>
                      <a:lnTo>
                        <a:pt x="601" y="9"/>
                      </a:lnTo>
                      <a:lnTo>
                        <a:pt x="576" y="5"/>
                      </a:lnTo>
                      <a:lnTo>
                        <a:pt x="551" y="3"/>
                      </a:lnTo>
                      <a:lnTo>
                        <a:pt x="525" y="1"/>
                      </a:lnTo>
                      <a:lnTo>
                        <a:pt x="500" y="0"/>
                      </a:lnTo>
                      <a:lnTo>
                        <a:pt x="474" y="1"/>
                      </a:lnTo>
                      <a:lnTo>
                        <a:pt x="449" y="3"/>
                      </a:lnTo>
                      <a:lnTo>
                        <a:pt x="424" y="5"/>
                      </a:lnTo>
                      <a:lnTo>
                        <a:pt x="399" y="9"/>
                      </a:lnTo>
                      <a:lnTo>
                        <a:pt x="374" y="14"/>
                      </a:lnTo>
                      <a:lnTo>
                        <a:pt x="351" y="20"/>
                      </a:lnTo>
                      <a:lnTo>
                        <a:pt x="328" y="27"/>
                      </a:lnTo>
                      <a:lnTo>
                        <a:pt x="305" y="35"/>
                      </a:lnTo>
                      <a:lnTo>
                        <a:pt x="283" y="43"/>
                      </a:lnTo>
                      <a:lnTo>
                        <a:pt x="262" y="52"/>
                      </a:lnTo>
                      <a:lnTo>
                        <a:pt x="240" y="63"/>
                      </a:lnTo>
                      <a:lnTo>
                        <a:pt x="220" y="74"/>
                      </a:lnTo>
                      <a:lnTo>
                        <a:pt x="201" y="86"/>
                      </a:lnTo>
                      <a:lnTo>
                        <a:pt x="182" y="100"/>
                      </a:lnTo>
                      <a:lnTo>
                        <a:pt x="163" y="113"/>
                      </a:lnTo>
                      <a:lnTo>
                        <a:pt x="147" y="127"/>
                      </a:lnTo>
                      <a:lnTo>
                        <a:pt x="130" y="143"/>
                      </a:lnTo>
                      <a:lnTo>
                        <a:pt x="115" y="158"/>
                      </a:lnTo>
                      <a:lnTo>
                        <a:pt x="99" y="174"/>
                      </a:lnTo>
                      <a:lnTo>
                        <a:pt x="85" y="191"/>
                      </a:lnTo>
                      <a:lnTo>
                        <a:pt x="72" y="208"/>
                      </a:lnTo>
                      <a:lnTo>
                        <a:pt x="60" y="227"/>
                      </a:lnTo>
                      <a:lnTo>
                        <a:pt x="50" y="245"/>
                      </a:lnTo>
                      <a:lnTo>
                        <a:pt x="39" y="265"/>
                      </a:lnTo>
                      <a:lnTo>
                        <a:pt x="31" y="284"/>
                      </a:lnTo>
                      <a:lnTo>
                        <a:pt x="22" y="305"/>
                      </a:lnTo>
                      <a:lnTo>
                        <a:pt x="16" y="325"/>
                      </a:lnTo>
                      <a:lnTo>
                        <a:pt x="10" y="346"/>
                      </a:lnTo>
                      <a:lnTo>
                        <a:pt x="6" y="367"/>
                      </a:lnTo>
                      <a:lnTo>
                        <a:pt x="3" y="389"/>
                      </a:lnTo>
                      <a:lnTo>
                        <a:pt x="1" y="410"/>
                      </a:lnTo>
                      <a:lnTo>
                        <a:pt x="0" y="433"/>
                      </a:lnTo>
                      <a:lnTo>
                        <a:pt x="1" y="454"/>
                      </a:lnTo>
                      <a:lnTo>
                        <a:pt x="3" y="477"/>
                      </a:lnTo>
                      <a:lnTo>
                        <a:pt x="6" y="499"/>
                      </a:lnTo>
                      <a:lnTo>
                        <a:pt x="10" y="520"/>
                      </a:lnTo>
                      <a:lnTo>
                        <a:pt x="16" y="541"/>
                      </a:lnTo>
                      <a:lnTo>
                        <a:pt x="22" y="561"/>
                      </a:lnTo>
                      <a:lnTo>
                        <a:pt x="31" y="582"/>
                      </a:lnTo>
                      <a:lnTo>
                        <a:pt x="39" y="601"/>
                      </a:lnTo>
                      <a:lnTo>
                        <a:pt x="50" y="620"/>
                      </a:lnTo>
                      <a:lnTo>
                        <a:pt x="60" y="639"/>
                      </a:lnTo>
                      <a:lnTo>
                        <a:pt x="72" y="656"/>
                      </a:lnTo>
                      <a:lnTo>
                        <a:pt x="85" y="674"/>
                      </a:lnTo>
                      <a:lnTo>
                        <a:pt x="99" y="691"/>
                      </a:lnTo>
                      <a:lnTo>
                        <a:pt x="115" y="708"/>
                      </a:lnTo>
                      <a:lnTo>
                        <a:pt x="130" y="723"/>
                      </a:lnTo>
                      <a:lnTo>
                        <a:pt x="147" y="738"/>
                      </a:lnTo>
                      <a:lnTo>
                        <a:pt x="163" y="753"/>
                      </a:lnTo>
                      <a:lnTo>
                        <a:pt x="182" y="766"/>
                      </a:lnTo>
                      <a:lnTo>
                        <a:pt x="201" y="778"/>
                      </a:lnTo>
                      <a:lnTo>
                        <a:pt x="220" y="791"/>
                      </a:lnTo>
                      <a:lnTo>
                        <a:pt x="240" y="802"/>
                      </a:lnTo>
                      <a:lnTo>
                        <a:pt x="262" y="812"/>
                      </a:lnTo>
                      <a:lnTo>
                        <a:pt x="283" y="823"/>
                      </a:lnTo>
                      <a:lnTo>
                        <a:pt x="305" y="831"/>
                      </a:lnTo>
                      <a:lnTo>
                        <a:pt x="328" y="839"/>
                      </a:lnTo>
                      <a:lnTo>
                        <a:pt x="351" y="845"/>
                      </a:lnTo>
                      <a:lnTo>
                        <a:pt x="374" y="851"/>
                      </a:lnTo>
                      <a:lnTo>
                        <a:pt x="399" y="856"/>
                      </a:lnTo>
                      <a:lnTo>
                        <a:pt x="424" y="860"/>
                      </a:lnTo>
                      <a:lnTo>
                        <a:pt x="449" y="863"/>
                      </a:lnTo>
                      <a:lnTo>
                        <a:pt x="474" y="865"/>
                      </a:lnTo>
                      <a:lnTo>
                        <a:pt x="500" y="865"/>
                      </a:lnTo>
                      <a:lnTo>
                        <a:pt x="525" y="865"/>
                      </a:lnTo>
                      <a:lnTo>
                        <a:pt x="551" y="863"/>
                      </a:lnTo>
                      <a:lnTo>
                        <a:pt x="576" y="860"/>
                      </a:lnTo>
                      <a:lnTo>
                        <a:pt x="601" y="856"/>
                      </a:lnTo>
                      <a:lnTo>
                        <a:pt x="624" y="851"/>
                      </a:lnTo>
                      <a:lnTo>
                        <a:pt x="648" y="845"/>
                      </a:lnTo>
                      <a:lnTo>
                        <a:pt x="672" y="839"/>
                      </a:lnTo>
                      <a:lnTo>
                        <a:pt x="694" y="831"/>
                      </a:lnTo>
                      <a:lnTo>
                        <a:pt x="716" y="823"/>
                      </a:lnTo>
                      <a:lnTo>
                        <a:pt x="737" y="812"/>
                      </a:lnTo>
                      <a:lnTo>
                        <a:pt x="758" y="802"/>
                      </a:lnTo>
                      <a:lnTo>
                        <a:pt x="778" y="791"/>
                      </a:lnTo>
                      <a:lnTo>
                        <a:pt x="798" y="778"/>
                      </a:lnTo>
                      <a:lnTo>
                        <a:pt x="817" y="766"/>
                      </a:lnTo>
                      <a:lnTo>
                        <a:pt x="835" y="753"/>
                      </a:lnTo>
                      <a:lnTo>
                        <a:pt x="853" y="738"/>
                      </a:lnTo>
                      <a:lnTo>
                        <a:pt x="870" y="723"/>
                      </a:lnTo>
                      <a:lnTo>
                        <a:pt x="885" y="708"/>
                      </a:lnTo>
                      <a:lnTo>
                        <a:pt x="899" y="691"/>
                      </a:lnTo>
                      <a:lnTo>
                        <a:pt x="913" y="674"/>
                      </a:lnTo>
                      <a:lnTo>
                        <a:pt x="926" y="656"/>
                      </a:lnTo>
                      <a:lnTo>
                        <a:pt x="938" y="639"/>
                      </a:lnTo>
                      <a:lnTo>
                        <a:pt x="949" y="620"/>
                      </a:lnTo>
                      <a:lnTo>
                        <a:pt x="960" y="601"/>
                      </a:lnTo>
                      <a:lnTo>
                        <a:pt x="968" y="582"/>
                      </a:lnTo>
                      <a:lnTo>
                        <a:pt x="976" y="561"/>
                      </a:lnTo>
                      <a:lnTo>
                        <a:pt x="983" y="541"/>
                      </a:lnTo>
                      <a:lnTo>
                        <a:pt x="988" y="520"/>
                      </a:lnTo>
                      <a:lnTo>
                        <a:pt x="993" y="499"/>
                      </a:lnTo>
                      <a:lnTo>
                        <a:pt x="996" y="477"/>
                      </a:lnTo>
                      <a:lnTo>
                        <a:pt x="998" y="454"/>
                      </a:lnTo>
                      <a:lnTo>
                        <a:pt x="999" y="433"/>
                      </a:lnTo>
                      <a:close/>
                      <a:moveTo>
                        <a:pt x="969" y="433"/>
                      </a:moveTo>
                      <a:lnTo>
                        <a:pt x="969" y="453"/>
                      </a:lnTo>
                      <a:lnTo>
                        <a:pt x="967" y="474"/>
                      </a:lnTo>
                      <a:lnTo>
                        <a:pt x="964" y="494"/>
                      </a:lnTo>
                      <a:lnTo>
                        <a:pt x="960" y="515"/>
                      </a:lnTo>
                      <a:lnTo>
                        <a:pt x="955" y="534"/>
                      </a:lnTo>
                      <a:lnTo>
                        <a:pt x="948" y="554"/>
                      </a:lnTo>
                      <a:lnTo>
                        <a:pt x="941" y="572"/>
                      </a:lnTo>
                      <a:lnTo>
                        <a:pt x="932" y="591"/>
                      </a:lnTo>
                      <a:lnTo>
                        <a:pt x="923" y="609"/>
                      </a:lnTo>
                      <a:lnTo>
                        <a:pt x="912" y="627"/>
                      </a:lnTo>
                      <a:lnTo>
                        <a:pt x="902" y="643"/>
                      </a:lnTo>
                      <a:lnTo>
                        <a:pt x="889" y="660"/>
                      </a:lnTo>
                      <a:lnTo>
                        <a:pt x="875" y="676"/>
                      </a:lnTo>
                      <a:lnTo>
                        <a:pt x="862" y="691"/>
                      </a:lnTo>
                      <a:lnTo>
                        <a:pt x="847" y="706"/>
                      </a:lnTo>
                      <a:lnTo>
                        <a:pt x="832" y="720"/>
                      </a:lnTo>
                      <a:lnTo>
                        <a:pt x="815" y="733"/>
                      </a:lnTo>
                      <a:lnTo>
                        <a:pt x="798" y="747"/>
                      </a:lnTo>
                      <a:lnTo>
                        <a:pt x="781" y="759"/>
                      </a:lnTo>
                      <a:lnTo>
                        <a:pt x="762" y="770"/>
                      </a:lnTo>
                      <a:lnTo>
                        <a:pt x="743" y="781"/>
                      </a:lnTo>
                      <a:lnTo>
                        <a:pt x="724" y="790"/>
                      </a:lnTo>
                      <a:lnTo>
                        <a:pt x="704" y="799"/>
                      </a:lnTo>
                      <a:lnTo>
                        <a:pt x="682" y="807"/>
                      </a:lnTo>
                      <a:lnTo>
                        <a:pt x="661" y="814"/>
                      </a:lnTo>
                      <a:lnTo>
                        <a:pt x="640" y="821"/>
                      </a:lnTo>
                      <a:lnTo>
                        <a:pt x="617" y="827"/>
                      </a:lnTo>
                      <a:lnTo>
                        <a:pt x="595" y="831"/>
                      </a:lnTo>
                      <a:lnTo>
                        <a:pt x="571" y="835"/>
                      </a:lnTo>
                      <a:lnTo>
                        <a:pt x="547" y="837"/>
                      </a:lnTo>
                      <a:lnTo>
                        <a:pt x="524" y="839"/>
                      </a:lnTo>
                      <a:lnTo>
                        <a:pt x="500" y="839"/>
                      </a:lnTo>
                      <a:lnTo>
                        <a:pt x="475" y="839"/>
                      </a:lnTo>
                      <a:lnTo>
                        <a:pt x="451" y="837"/>
                      </a:lnTo>
                      <a:lnTo>
                        <a:pt x="428" y="835"/>
                      </a:lnTo>
                      <a:lnTo>
                        <a:pt x="405" y="831"/>
                      </a:lnTo>
                      <a:lnTo>
                        <a:pt x="383" y="827"/>
                      </a:lnTo>
                      <a:lnTo>
                        <a:pt x="360" y="821"/>
                      </a:lnTo>
                      <a:lnTo>
                        <a:pt x="337" y="814"/>
                      </a:lnTo>
                      <a:lnTo>
                        <a:pt x="316" y="807"/>
                      </a:lnTo>
                      <a:lnTo>
                        <a:pt x="296" y="799"/>
                      </a:lnTo>
                      <a:lnTo>
                        <a:pt x="276" y="790"/>
                      </a:lnTo>
                      <a:lnTo>
                        <a:pt x="256" y="781"/>
                      </a:lnTo>
                      <a:lnTo>
                        <a:pt x="237" y="770"/>
                      </a:lnTo>
                      <a:lnTo>
                        <a:pt x="218" y="759"/>
                      </a:lnTo>
                      <a:lnTo>
                        <a:pt x="200" y="747"/>
                      </a:lnTo>
                      <a:lnTo>
                        <a:pt x="183" y="733"/>
                      </a:lnTo>
                      <a:lnTo>
                        <a:pt x="167" y="720"/>
                      </a:lnTo>
                      <a:lnTo>
                        <a:pt x="151" y="706"/>
                      </a:lnTo>
                      <a:lnTo>
                        <a:pt x="137" y="691"/>
                      </a:lnTo>
                      <a:lnTo>
                        <a:pt x="123" y="676"/>
                      </a:lnTo>
                      <a:lnTo>
                        <a:pt x="110" y="660"/>
                      </a:lnTo>
                      <a:lnTo>
                        <a:pt x="98" y="643"/>
                      </a:lnTo>
                      <a:lnTo>
                        <a:pt x="86" y="627"/>
                      </a:lnTo>
                      <a:lnTo>
                        <a:pt x="76" y="609"/>
                      </a:lnTo>
                      <a:lnTo>
                        <a:pt x="66" y="591"/>
                      </a:lnTo>
                      <a:lnTo>
                        <a:pt x="58" y="572"/>
                      </a:lnTo>
                      <a:lnTo>
                        <a:pt x="51" y="554"/>
                      </a:lnTo>
                      <a:lnTo>
                        <a:pt x="45" y="534"/>
                      </a:lnTo>
                      <a:lnTo>
                        <a:pt x="39" y="515"/>
                      </a:lnTo>
                      <a:lnTo>
                        <a:pt x="35" y="494"/>
                      </a:lnTo>
                      <a:lnTo>
                        <a:pt x="32" y="474"/>
                      </a:lnTo>
                      <a:lnTo>
                        <a:pt x="31" y="453"/>
                      </a:lnTo>
                      <a:lnTo>
                        <a:pt x="29" y="433"/>
                      </a:lnTo>
                      <a:lnTo>
                        <a:pt x="31" y="411"/>
                      </a:lnTo>
                      <a:lnTo>
                        <a:pt x="32" y="391"/>
                      </a:lnTo>
                      <a:lnTo>
                        <a:pt x="35" y="370"/>
                      </a:lnTo>
                      <a:lnTo>
                        <a:pt x="39" y="351"/>
                      </a:lnTo>
                      <a:lnTo>
                        <a:pt x="45" y="331"/>
                      </a:lnTo>
                      <a:lnTo>
                        <a:pt x="51" y="312"/>
                      </a:lnTo>
                      <a:lnTo>
                        <a:pt x="58" y="292"/>
                      </a:lnTo>
                      <a:lnTo>
                        <a:pt x="66" y="274"/>
                      </a:lnTo>
                      <a:lnTo>
                        <a:pt x="76" y="256"/>
                      </a:lnTo>
                      <a:lnTo>
                        <a:pt x="86" y="239"/>
                      </a:lnTo>
                      <a:lnTo>
                        <a:pt x="98" y="222"/>
                      </a:lnTo>
                      <a:lnTo>
                        <a:pt x="110" y="205"/>
                      </a:lnTo>
                      <a:lnTo>
                        <a:pt x="123" y="190"/>
                      </a:lnTo>
                      <a:lnTo>
                        <a:pt x="137" y="174"/>
                      </a:lnTo>
                      <a:lnTo>
                        <a:pt x="151" y="159"/>
                      </a:lnTo>
                      <a:lnTo>
                        <a:pt x="167" y="145"/>
                      </a:lnTo>
                      <a:lnTo>
                        <a:pt x="183" y="131"/>
                      </a:lnTo>
                      <a:lnTo>
                        <a:pt x="200" y="119"/>
                      </a:lnTo>
                      <a:lnTo>
                        <a:pt x="218" y="107"/>
                      </a:lnTo>
                      <a:lnTo>
                        <a:pt x="237" y="95"/>
                      </a:lnTo>
                      <a:lnTo>
                        <a:pt x="256" y="85"/>
                      </a:lnTo>
                      <a:lnTo>
                        <a:pt x="276" y="75"/>
                      </a:lnTo>
                      <a:lnTo>
                        <a:pt x="296" y="66"/>
                      </a:lnTo>
                      <a:lnTo>
                        <a:pt x="316" y="58"/>
                      </a:lnTo>
                      <a:lnTo>
                        <a:pt x="337" y="50"/>
                      </a:lnTo>
                      <a:lnTo>
                        <a:pt x="360" y="44"/>
                      </a:lnTo>
                      <a:lnTo>
                        <a:pt x="383" y="39"/>
                      </a:lnTo>
                      <a:lnTo>
                        <a:pt x="405" y="34"/>
                      </a:lnTo>
                      <a:lnTo>
                        <a:pt x="428" y="31"/>
                      </a:lnTo>
                      <a:lnTo>
                        <a:pt x="451" y="28"/>
                      </a:lnTo>
                      <a:lnTo>
                        <a:pt x="475" y="27"/>
                      </a:lnTo>
                      <a:lnTo>
                        <a:pt x="500" y="26"/>
                      </a:lnTo>
                      <a:lnTo>
                        <a:pt x="524" y="27"/>
                      </a:lnTo>
                      <a:lnTo>
                        <a:pt x="547" y="28"/>
                      </a:lnTo>
                      <a:lnTo>
                        <a:pt x="571" y="31"/>
                      </a:lnTo>
                      <a:lnTo>
                        <a:pt x="595" y="34"/>
                      </a:lnTo>
                      <a:lnTo>
                        <a:pt x="617" y="39"/>
                      </a:lnTo>
                      <a:lnTo>
                        <a:pt x="640" y="44"/>
                      </a:lnTo>
                      <a:lnTo>
                        <a:pt x="661" y="50"/>
                      </a:lnTo>
                      <a:lnTo>
                        <a:pt x="682" y="58"/>
                      </a:lnTo>
                      <a:lnTo>
                        <a:pt x="704" y="66"/>
                      </a:lnTo>
                      <a:lnTo>
                        <a:pt x="724" y="75"/>
                      </a:lnTo>
                      <a:lnTo>
                        <a:pt x="743" y="85"/>
                      </a:lnTo>
                      <a:lnTo>
                        <a:pt x="762" y="95"/>
                      </a:lnTo>
                      <a:lnTo>
                        <a:pt x="781" y="107"/>
                      </a:lnTo>
                      <a:lnTo>
                        <a:pt x="798" y="119"/>
                      </a:lnTo>
                      <a:lnTo>
                        <a:pt x="815" y="131"/>
                      </a:lnTo>
                      <a:lnTo>
                        <a:pt x="832" y="145"/>
                      </a:lnTo>
                      <a:lnTo>
                        <a:pt x="847" y="159"/>
                      </a:lnTo>
                      <a:lnTo>
                        <a:pt x="862" y="174"/>
                      </a:lnTo>
                      <a:lnTo>
                        <a:pt x="875" y="190"/>
                      </a:lnTo>
                      <a:lnTo>
                        <a:pt x="889" y="205"/>
                      </a:lnTo>
                      <a:lnTo>
                        <a:pt x="902" y="222"/>
                      </a:lnTo>
                      <a:lnTo>
                        <a:pt x="912" y="239"/>
                      </a:lnTo>
                      <a:lnTo>
                        <a:pt x="923" y="256"/>
                      </a:lnTo>
                      <a:lnTo>
                        <a:pt x="932" y="274"/>
                      </a:lnTo>
                      <a:lnTo>
                        <a:pt x="941" y="292"/>
                      </a:lnTo>
                      <a:lnTo>
                        <a:pt x="948" y="312"/>
                      </a:lnTo>
                      <a:lnTo>
                        <a:pt x="955" y="331"/>
                      </a:lnTo>
                      <a:lnTo>
                        <a:pt x="960" y="351"/>
                      </a:lnTo>
                      <a:lnTo>
                        <a:pt x="964" y="370"/>
                      </a:lnTo>
                      <a:lnTo>
                        <a:pt x="967" y="391"/>
                      </a:lnTo>
                      <a:lnTo>
                        <a:pt x="969" y="411"/>
                      </a:lnTo>
                      <a:lnTo>
                        <a:pt x="969" y="433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1" name="Freeform 8797">
                  <a:extLst>
                    <a:ext uri="{FF2B5EF4-FFF2-40B4-BE49-F238E27FC236}">
                      <a16:creationId xmlns:a16="http://schemas.microsoft.com/office/drawing/2014/main" xmlns="" id="{6F7124FE-FF72-41AF-9CA6-5869CAEC19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6" y="1196"/>
                  <a:ext cx="161" cy="168"/>
                </a:xfrm>
                <a:custGeom>
                  <a:avLst/>
                  <a:gdLst>
                    <a:gd name="T0" fmla="*/ 959 w 970"/>
                    <a:gd name="T1" fmla="*/ 335 h 839"/>
                    <a:gd name="T2" fmla="*/ 921 w 970"/>
                    <a:gd name="T3" fmla="*/ 238 h 839"/>
                    <a:gd name="T4" fmla="*/ 858 w 970"/>
                    <a:gd name="T5" fmla="*/ 153 h 839"/>
                    <a:gd name="T6" fmla="*/ 774 w 970"/>
                    <a:gd name="T7" fmla="*/ 83 h 839"/>
                    <a:gd name="T8" fmla="*/ 673 w 970"/>
                    <a:gd name="T9" fmla="*/ 33 h 839"/>
                    <a:gd name="T10" fmla="*/ 558 w 970"/>
                    <a:gd name="T11" fmla="*/ 6 h 839"/>
                    <a:gd name="T12" fmla="*/ 435 w 970"/>
                    <a:gd name="T13" fmla="*/ 2 h 839"/>
                    <a:gd name="T14" fmla="*/ 318 w 970"/>
                    <a:gd name="T15" fmla="*/ 26 h 839"/>
                    <a:gd name="T16" fmla="*/ 213 w 970"/>
                    <a:gd name="T17" fmla="*/ 72 h 839"/>
                    <a:gd name="T18" fmla="*/ 126 w 970"/>
                    <a:gd name="T19" fmla="*/ 138 h 839"/>
                    <a:gd name="T20" fmla="*/ 58 w 970"/>
                    <a:gd name="T21" fmla="*/ 220 h 839"/>
                    <a:gd name="T22" fmla="*/ 16 w 970"/>
                    <a:gd name="T23" fmla="*/ 315 h 839"/>
                    <a:gd name="T24" fmla="*/ 0 w 970"/>
                    <a:gd name="T25" fmla="*/ 420 h 839"/>
                    <a:gd name="T26" fmla="*/ 16 w 970"/>
                    <a:gd name="T27" fmla="*/ 524 h 839"/>
                    <a:gd name="T28" fmla="*/ 58 w 970"/>
                    <a:gd name="T29" fmla="*/ 620 h 839"/>
                    <a:gd name="T30" fmla="*/ 126 w 970"/>
                    <a:gd name="T31" fmla="*/ 702 h 839"/>
                    <a:gd name="T32" fmla="*/ 213 w 970"/>
                    <a:gd name="T33" fmla="*/ 768 h 839"/>
                    <a:gd name="T34" fmla="*/ 318 w 970"/>
                    <a:gd name="T35" fmla="*/ 814 h 839"/>
                    <a:gd name="T36" fmla="*/ 435 w 970"/>
                    <a:gd name="T37" fmla="*/ 837 h 839"/>
                    <a:gd name="T38" fmla="*/ 558 w 970"/>
                    <a:gd name="T39" fmla="*/ 834 h 839"/>
                    <a:gd name="T40" fmla="*/ 673 w 970"/>
                    <a:gd name="T41" fmla="*/ 807 h 839"/>
                    <a:gd name="T42" fmla="*/ 774 w 970"/>
                    <a:gd name="T43" fmla="*/ 755 h 839"/>
                    <a:gd name="T44" fmla="*/ 858 w 970"/>
                    <a:gd name="T45" fmla="*/ 687 h 839"/>
                    <a:gd name="T46" fmla="*/ 921 w 970"/>
                    <a:gd name="T47" fmla="*/ 601 h 839"/>
                    <a:gd name="T48" fmla="*/ 959 w 970"/>
                    <a:gd name="T49" fmla="*/ 504 h 839"/>
                    <a:gd name="T50" fmla="*/ 940 w 970"/>
                    <a:gd name="T51" fmla="*/ 420 h 839"/>
                    <a:gd name="T52" fmla="*/ 926 w 970"/>
                    <a:gd name="T53" fmla="*/ 518 h 839"/>
                    <a:gd name="T54" fmla="*/ 884 w 970"/>
                    <a:gd name="T55" fmla="*/ 608 h 839"/>
                    <a:gd name="T56" fmla="*/ 821 w 970"/>
                    <a:gd name="T57" fmla="*/ 684 h 839"/>
                    <a:gd name="T58" fmla="*/ 738 w 970"/>
                    <a:gd name="T59" fmla="*/ 746 h 839"/>
                    <a:gd name="T60" fmla="*/ 641 w 970"/>
                    <a:gd name="T61" fmla="*/ 790 h 839"/>
                    <a:gd name="T62" fmla="*/ 531 w 970"/>
                    <a:gd name="T63" fmla="*/ 812 h 839"/>
                    <a:gd name="T64" fmla="*/ 415 w 970"/>
                    <a:gd name="T65" fmla="*/ 809 h 839"/>
                    <a:gd name="T66" fmla="*/ 307 w 970"/>
                    <a:gd name="T67" fmla="*/ 783 h 839"/>
                    <a:gd name="T68" fmla="*/ 212 w 970"/>
                    <a:gd name="T69" fmla="*/ 736 h 839"/>
                    <a:gd name="T70" fmla="*/ 133 w 970"/>
                    <a:gd name="T71" fmla="*/ 670 h 839"/>
                    <a:gd name="T72" fmla="*/ 74 w 970"/>
                    <a:gd name="T73" fmla="*/ 590 h 839"/>
                    <a:gd name="T74" fmla="*/ 38 w 970"/>
                    <a:gd name="T75" fmla="*/ 499 h 839"/>
                    <a:gd name="T76" fmla="*/ 30 w 970"/>
                    <a:gd name="T77" fmla="*/ 399 h 839"/>
                    <a:gd name="T78" fmla="*/ 50 w 970"/>
                    <a:gd name="T79" fmla="*/ 303 h 839"/>
                    <a:gd name="T80" fmla="*/ 95 w 970"/>
                    <a:gd name="T81" fmla="*/ 216 h 839"/>
                    <a:gd name="T82" fmla="*/ 163 w 970"/>
                    <a:gd name="T83" fmla="*/ 141 h 839"/>
                    <a:gd name="T84" fmla="*/ 248 w 970"/>
                    <a:gd name="T85" fmla="*/ 82 h 839"/>
                    <a:gd name="T86" fmla="*/ 349 w 970"/>
                    <a:gd name="T87" fmla="*/ 43 h 839"/>
                    <a:gd name="T88" fmla="*/ 461 w 970"/>
                    <a:gd name="T89" fmla="*/ 26 h 839"/>
                    <a:gd name="T90" fmla="*/ 576 w 970"/>
                    <a:gd name="T91" fmla="*/ 33 h 839"/>
                    <a:gd name="T92" fmla="*/ 682 w 970"/>
                    <a:gd name="T93" fmla="*/ 65 h 839"/>
                    <a:gd name="T94" fmla="*/ 774 w 970"/>
                    <a:gd name="T95" fmla="*/ 115 h 839"/>
                    <a:gd name="T96" fmla="*/ 849 w 970"/>
                    <a:gd name="T97" fmla="*/ 184 h 839"/>
                    <a:gd name="T98" fmla="*/ 904 w 970"/>
                    <a:gd name="T99" fmla="*/ 266 h 839"/>
                    <a:gd name="T100" fmla="*/ 934 w 970"/>
                    <a:gd name="T101" fmla="*/ 359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70" h="839">
                      <a:moveTo>
                        <a:pt x="970" y="420"/>
                      </a:moveTo>
                      <a:lnTo>
                        <a:pt x="968" y="398"/>
                      </a:lnTo>
                      <a:lnTo>
                        <a:pt x="967" y="377"/>
                      </a:lnTo>
                      <a:lnTo>
                        <a:pt x="964" y="356"/>
                      </a:lnTo>
                      <a:lnTo>
                        <a:pt x="959" y="335"/>
                      </a:lnTo>
                      <a:lnTo>
                        <a:pt x="954" y="315"/>
                      </a:lnTo>
                      <a:lnTo>
                        <a:pt x="947" y="295"/>
                      </a:lnTo>
                      <a:lnTo>
                        <a:pt x="940" y="275"/>
                      </a:lnTo>
                      <a:lnTo>
                        <a:pt x="930" y="257"/>
                      </a:lnTo>
                      <a:lnTo>
                        <a:pt x="921" y="238"/>
                      </a:lnTo>
                      <a:lnTo>
                        <a:pt x="910" y="220"/>
                      </a:lnTo>
                      <a:lnTo>
                        <a:pt x="898" y="202"/>
                      </a:lnTo>
                      <a:lnTo>
                        <a:pt x="887" y="185"/>
                      </a:lnTo>
                      <a:lnTo>
                        <a:pt x="872" y="169"/>
                      </a:lnTo>
                      <a:lnTo>
                        <a:pt x="858" y="153"/>
                      </a:lnTo>
                      <a:lnTo>
                        <a:pt x="843" y="138"/>
                      </a:lnTo>
                      <a:lnTo>
                        <a:pt x="827" y="123"/>
                      </a:lnTo>
                      <a:lnTo>
                        <a:pt x="811" y="109"/>
                      </a:lnTo>
                      <a:lnTo>
                        <a:pt x="793" y="96"/>
                      </a:lnTo>
                      <a:lnTo>
                        <a:pt x="774" y="83"/>
                      </a:lnTo>
                      <a:lnTo>
                        <a:pt x="755" y="72"/>
                      </a:lnTo>
                      <a:lnTo>
                        <a:pt x="736" y="61"/>
                      </a:lnTo>
                      <a:lnTo>
                        <a:pt x="716" y="51"/>
                      </a:lnTo>
                      <a:lnTo>
                        <a:pt x="695" y="41"/>
                      </a:lnTo>
                      <a:lnTo>
                        <a:pt x="673" y="33"/>
                      </a:lnTo>
                      <a:lnTo>
                        <a:pt x="651" y="26"/>
                      </a:lnTo>
                      <a:lnTo>
                        <a:pt x="628" y="19"/>
                      </a:lnTo>
                      <a:lnTo>
                        <a:pt x="606" y="14"/>
                      </a:lnTo>
                      <a:lnTo>
                        <a:pt x="582" y="9"/>
                      </a:lnTo>
                      <a:lnTo>
                        <a:pt x="558" y="6"/>
                      </a:lnTo>
                      <a:lnTo>
                        <a:pt x="533" y="2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60" y="0"/>
                      </a:lnTo>
                      <a:lnTo>
                        <a:pt x="435" y="2"/>
                      </a:lnTo>
                      <a:lnTo>
                        <a:pt x="410" y="6"/>
                      </a:lnTo>
                      <a:lnTo>
                        <a:pt x="386" y="9"/>
                      </a:lnTo>
                      <a:lnTo>
                        <a:pt x="363" y="14"/>
                      </a:lnTo>
                      <a:lnTo>
                        <a:pt x="340" y="19"/>
                      </a:lnTo>
                      <a:lnTo>
                        <a:pt x="318" y="26"/>
                      </a:lnTo>
                      <a:lnTo>
                        <a:pt x="296" y="33"/>
                      </a:lnTo>
                      <a:lnTo>
                        <a:pt x="274" y="41"/>
                      </a:lnTo>
                      <a:lnTo>
                        <a:pt x="254" y="51"/>
                      </a:lnTo>
                      <a:lnTo>
                        <a:pt x="234" y="61"/>
                      </a:lnTo>
                      <a:lnTo>
                        <a:pt x="213" y="72"/>
                      </a:lnTo>
                      <a:lnTo>
                        <a:pt x="195" y="83"/>
                      </a:lnTo>
                      <a:lnTo>
                        <a:pt x="177" y="96"/>
                      </a:lnTo>
                      <a:lnTo>
                        <a:pt x="159" y="109"/>
                      </a:lnTo>
                      <a:lnTo>
                        <a:pt x="142" y="123"/>
                      </a:lnTo>
                      <a:lnTo>
                        <a:pt x="126" y="138"/>
                      </a:lnTo>
                      <a:lnTo>
                        <a:pt x="110" y="153"/>
                      </a:lnTo>
                      <a:lnTo>
                        <a:pt x="96" y="169"/>
                      </a:lnTo>
                      <a:lnTo>
                        <a:pt x="83" y="185"/>
                      </a:lnTo>
                      <a:lnTo>
                        <a:pt x="70" y="202"/>
                      </a:lnTo>
                      <a:lnTo>
                        <a:pt x="58" y="220"/>
                      </a:lnTo>
                      <a:lnTo>
                        <a:pt x="48" y="238"/>
                      </a:lnTo>
                      <a:lnTo>
                        <a:pt x="38" y="257"/>
                      </a:lnTo>
                      <a:lnTo>
                        <a:pt x="30" y="275"/>
                      </a:lnTo>
                      <a:lnTo>
                        <a:pt x="22" y="295"/>
                      </a:lnTo>
                      <a:lnTo>
                        <a:pt x="16" y="315"/>
                      </a:lnTo>
                      <a:lnTo>
                        <a:pt x="10" y="335"/>
                      </a:lnTo>
                      <a:lnTo>
                        <a:pt x="5" y="356"/>
                      </a:lnTo>
                      <a:lnTo>
                        <a:pt x="3" y="377"/>
                      </a:lnTo>
                      <a:lnTo>
                        <a:pt x="0" y="398"/>
                      </a:lnTo>
                      <a:lnTo>
                        <a:pt x="0" y="420"/>
                      </a:lnTo>
                      <a:lnTo>
                        <a:pt x="0" y="441"/>
                      </a:lnTo>
                      <a:lnTo>
                        <a:pt x="3" y="463"/>
                      </a:lnTo>
                      <a:lnTo>
                        <a:pt x="5" y="483"/>
                      </a:lnTo>
                      <a:lnTo>
                        <a:pt x="10" y="504"/>
                      </a:lnTo>
                      <a:lnTo>
                        <a:pt x="16" y="524"/>
                      </a:lnTo>
                      <a:lnTo>
                        <a:pt x="22" y="544"/>
                      </a:lnTo>
                      <a:lnTo>
                        <a:pt x="30" y="563"/>
                      </a:lnTo>
                      <a:lnTo>
                        <a:pt x="38" y="583"/>
                      </a:lnTo>
                      <a:lnTo>
                        <a:pt x="48" y="601"/>
                      </a:lnTo>
                      <a:lnTo>
                        <a:pt x="58" y="620"/>
                      </a:lnTo>
                      <a:lnTo>
                        <a:pt x="70" y="637"/>
                      </a:lnTo>
                      <a:lnTo>
                        <a:pt x="83" y="654"/>
                      </a:lnTo>
                      <a:lnTo>
                        <a:pt x="96" y="670"/>
                      </a:lnTo>
                      <a:lnTo>
                        <a:pt x="110" y="687"/>
                      </a:lnTo>
                      <a:lnTo>
                        <a:pt x="126" y="702"/>
                      </a:lnTo>
                      <a:lnTo>
                        <a:pt x="142" y="716"/>
                      </a:lnTo>
                      <a:lnTo>
                        <a:pt x="159" y="730"/>
                      </a:lnTo>
                      <a:lnTo>
                        <a:pt x="177" y="743"/>
                      </a:lnTo>
                      <a:lnTo>
                        <a:pt x="195" y="755"/>
                      </a:lnTo>
                      <a:lnTo>
                        <a:pt x="213" y="768"/>
                      </a:lnTo>
                      <a:lnTo>
                        <a:pt x="234" y="779"/>
                      </a:lnTo>
                      <a:lnTo>
                        <a:pt x="254" y="788"/>
                      </a:lnTo>
                      <a:lnTo>
                        <a:pt x="274" y="797"/>
                      </a:lnTo>
                      <a:lnTo>
                        <a:pt x="296" y="807"/>
                      </a:lnTo>
                      <a:lnTo>
                        <a:pt x="318" y="814"/>
                      </a:lnTo>
                      <a:lnTo>
                        <a:pt x="340" y="820"/>
                      </a:lnTo>
                      <a:lnTo>
                        <a:pt x="363" y="826"/>
                      </a:lnTo>
                      <a:lnTo>
                        <a:pt x="386" y="830"/>
                      </a:lnTo>
                      <a:lnTo>
                        <a:pt x="410" y="834"/>
                      </a:lnTo>
                      <a:lnTo>
                        <a:pt x="435" y="837"/>
                      </a:lnTo>
                      <a:lnTo>
                        <a:pt x="460" y="838"/>
                      </a:lnTo>
                      <a:lnTo>
                        <a:pt x="485" y="839"/>
                      </a:lnTo>
                      <a:lnTo>
                        <a:pt x="510" y="838"/>
                      </a:lnTo>
                      <a:lnTo>
                        <a:pt x="533" y="837"/>
                      </a:lnTo>
                      <a:lnTo>
                        <a:pt x="558" y="834"/>
                      </a:lnTo>
                      <a:lnTo>
                        <a:pt x="582" y="830"/>
                      </a:lnTo>
                      <a:lnTo>
                        <a:pt x="606" y="826"/>
                      </a:lnTo>
                      <a:lnTo>
                        <a:pt x="628" y="820"/>
                      </a:lnTo>
                      <a:lnTo>
                        <a:pt x="651" y="814"/>
                      </a:lnTo>
                      <a:lnTo>
                        <a:pt x="673" y="807"/>
                      </a:lnTo>
                      <a:lnTo>
                        <a:pt x="695" y="797"/>
                      </a:lnTo>
                      <a:lnTo>
                        <a:pt x="716" y="788"/>
                      </a:lnTo>
                      <a:lnTo>
                        <a:pt x="736" y="779"/>
                      </a:lnTo>
                      <a:lnTo>
                        <a:pt x="755" y="768"/>
                      </a:lnTo>
                      <a:lnTo>
                        <a:pt x="774" y="755"/>
                      </a:lnTo>
                      <a:lnTo>
                        <a:pt x="793" y="743"/>
                      </a:lnTo>
                      <a:lnTo>
                        <a:pt x="811" y="730"/>
                      </a:lnTo>
                      <a:lnTo>
                        <a:pt x="827" y="716"/>
                      </a:lnTo>
                      <a:lnTo>
                        <a:pt x="843" y="702"/>
                      </a:lnTo>
                      <a:lnTo>
                        <a:pt x="858" y="687"/>
                      </a:lnTo>
                      <a:lnTo>
                        <a:pt x="872" y="670"/>
                      </a:lnTo>
                      <a:lnTo>
                        <a:pt x="887" y="654"/>
                      </a:lnTo>
                      <a:lnTo>
                        <a:pt x="898" y="637"/>
                      </a:lnTo>
                      <a:lnTo>
                        <a:pt x="910" y="620"/>
                      </a:lnTo>
                      <a:lnTo>
                        <a:pt x="921" y="601"/>
                      </a:lnTo>
                      <a:lnTo>
                        <a:pt x="930" y="583"/>
                      </a:lnTo>
                      <a:lnTo>
                        <a:pt x="940" y="563"/>
                      </a:lnTo>
                      <a:lnTo>
                        <a:pt x="947" y="544"/>
                      </a:lnTo>
                      <a:lnTo>
                        <a:pt x="954" y="524"/>
                      </a:lnTo>
                      <a:lnTo>
                        <a:pt x="959" y="504"/>
                      </a:lnTo>
                      <a:lnTo>
                        <a:pt x="964" y="483"/>
                      </a:lnTo>
                      <a:lnTo>
                        <a:pt x="967" y="463"/>
                      </a:lnTo>
                      <a:lnTo>
                        <a:pt x="968" y="441"/>
                      </a:lnTo>
                      <a:lnTo>
                        <a:pt x="970" y="420"/>
                      </a:lnTo>
                      <a:close/>
                      <a:moveTo>
                        <a:pt x="940" y="420"/>
                      </a:moveTo>
                      <a:lnTo>
                        <a:pt x="939" y="440"/>
                      </a:lnTo>
                      <a:lnTo>
                        <a:pt x="938" y="460"/>
                      </a:lnTo>
                      <a:lnTo>
                        <a:pt x="934" y="479"/>
                      </a:lnTo>
                      <a:lnTo>
                        <a:pt x="930" y="499"/>
                      </a:lnTo>
                      <a:lnTo>
                        <a:pt x="926" y="518"/>
                      </a:lnTo>
                      <a:lnTo>
                        <a:pt x="920" y="537"/>
                      </a:lnTo>
                      <a:lnTo>
                        <a:pt x="911" y="555"/>
                      </a:lnTo>
                      <a:lnTo>
                        <a:pt x="904" y="573"/>
                      </a:lnTo>
                      <a:lnTo>
                        <a:pt x="895" y="590"/>
                      </a:lnTo>
                      <a:lnTo>
                        <a:pt x="884" y="608"/>
                      </a:lnTo>
                      <a:lnTo>
                        <a:pt x="874" y="624"/>
                      </a:lnTo>
                      <a:lnTo>
                        <a:pt x="862" y="640"/>
                      </a:lnTo>
                      <a:lnTo>
                        <a:pt x="849" y="656"/>
                      </a:lnTo>
                      <a:lnTo>
                        <a:pt x="836" y="670"/>
                      </a:lnTo>
                      <a:lnTo>
                        <a:pt x="821" y="684"/>
                      </a:lnTo>
                      <a:lnTo>
                        <a:pt x="806" y="698"/>
                      </a:lnTo>
                      <a:lnTo>
                        <a:pt x="791" y="711"/>
                      </a:lnTo>
                      <a:lnTo>
                        <a:pt x="774" y="723"/>
                      </a:lnTo>
                      <a:lnTo>
                        <a:pt x="756" y="736"/>
                      </a:lnTo>
                      <a:lnTo>
                        <a:pt x="738" y="746"/>
                      </a:lnTo>
                      <a:lnTo>
                        <a:pt x="721" y="756"/>
                      </a:lnTo>
                      <a:lnTo>
                        <a:pt x="702" y="767"/>
                      </a:lnTo>
                      <a:lnTo>
                        <a:pt x="682" y="775"/>
                      </a:lnTo>
                      <a:lnTo>
                        <a:pt x="661" y="783"/>
                      </a:lnTo>
                      <a:lnTo>
                        <a:pt x="641" y="790"/>
                      </a:lnTo>
                      <a:lnTo>
                        <a:pt x="620" y="796"/>
                      </a:lnTo>
                      <a:lnTo>
                        <a:pt x="599" y="801"/>
                      </a:lnTo>
                      <a:lnTo>
                        <a:pt x="576" y="805"/>
                      </a:lnTo>
                      <a:lnTo>
                        <a:pt x="554" y="809"/>
                      </a:lnTo>
                      <a:lnTo>
                        <a:pt x="531" y="812"/>
                      </a:lnTo>
                      <a:lnTo>
                        <a:pt x="507" y="813"/>
                      </a:lnTo>
                      <a:lnTo>
                        <a:pt x="485" y="814"/>
                      </a:lnTo>
                      <a:lnTo>
                        <a:pt x="461" y="813"/>
                      </a:lnTo>
                      <a:lnTo>
                        <a:pt x="437" y="812"/>
                      </a:lnTo>
                      <a:lnTo>
                        <a:pt x="415" y="809"/>
                      </a:lnTo>
                      <a:lnTo>
                        <a:pt x="392" y="805"/>
                      </a:lnTo>
                      <a:lnTo>
                        <a:pt x="371" y="801"/>
                      </a:lnTo>
                      <a:lnTo>
                        <a:pt x="349" y="796"/>
                      </a:lnTo>
                      <a:lnTo>
                        <a:pt x="328" y="790"/>
                      </a:lnTo>
                      <a:lnTo>
                        <a:pt x="307" y="783"/>
                      </a:lnTo>
                      <a:lnTo>
                        <a:pt x="287" y="775"/>
                      </a:lnTo>
                      <a:lnTo>
                        <a:pt x="268" y="767"/>
                      </a:lnTo>
                      <a:lnTo>
                        <a:pt x="248" y="756"/>
                      </a:lnTo>
                      <a:lnTo>
                        <a:pt x="230" y="746"/>
                      </a:lnTo>
                      <a:lnTo>
                        <a:pt x="212" y="736"/>
                      </a:lnTo>
                      <a:lnTo>
                        <a:pt x="195" y="723"/>
                      </a:lnTo>
                      <a:lnTo>
                        <a:pt x="178" y="711"/>
                      </a:lnTo>
                      <a:lnTo>
                        <a:pt x="163" y="698"/>
                      </a:lnTo>
                      <a:lnTo>
                        <a:pt x="147" y="684"/>
                      </a:lnTo>
                      <a:lnTo>
                        <a:pt x="133" y="670"/>
                      </a:lnTo>
                      <a:lnTo>
                        <a:pt x="120" y="656"/>
                      </a:lnTo>
                      <a:lnTo>
                        <a:pt x="107" y="640"/>
                      </a:lnTo>
                      <a:lnTo>
                        <a:pt x="95" y="624"/>
                      </a:lnTo>
                      <a:lnTo>
                        <a:pt x="84" y="608"/>
                      </a:lnTo>
                      <a:lnTo>
                        <a:pt x="74" y="590"/>
                      </a:lnTo>
                      <a:lnTo>
                        <a:pt x="65" y="573"/>
                      </a:lnTo>
                      <a:lnTo>
                        <a:pt x="57" y="555"/>
                      </a:lnTo>
                      <a:lnTo>
                        <a:pt x="50" y="537"/>
                      </a:lnTo>
                      <a:lnTo>
                        <a:pt x="44" y="518"/>
                      </a:lnTo>
                      <a:lnTo>
                        <a:pt x="38" y="499"/>
                      </a:lnTo>
                      <a:lnTo>
                        <a:pt x="35" y="479"/>
                      </a:lnTo>
                      <a:lnTo>
                        <a:pt x="32" y="460"/>
                      </a:lnTo>
                      <a:lnTo>
                        <a:pt x="30" y="440"/>
                      </a:lnTo>
                      <a:lnTo>
                        <a:pt x="30" y="420"/>
                      </a:lnTo>
                      <a:lnTo>
                        <a:pt x="30" y="399"/>
                      </a:lnTo>
                      <a:lnTo>
                        <a:pt x="32" y="380"/>
                      </a:lnTo>
                      <a:lnTo>
                        <a:pt x="35" y="359"/>
                      </a:lnTo>
                      <a:lnTo>
                        <a:pt x="38" y="340"/>
                      </a:lnTo>
                      <a:lnTo>
                        <a:pt x="44" y="321"/>
                      </a:lnTo>
                      <a:lnTo>
                        <a:pt x="50" y="303"/>
                      </a:lnTo>
                      <a:lnTo>
                        <a:pt x="57" y="284"/>
                      </a:lnTo>
                      <a:lnTo>
                        <a:pt x="65" y="266"/>
                      </a:lnTo>
                      <a:lnTo>
                        <a:pt x="74" y="249"/>
                      </a:lnTo>
                      <a:lnTo>
                        <a:pt x="84" y="232"/>
                      </a:lnTo>
                      <a:lnTo>
                        <a:pt x="95" y="216"/>
                      </a:lnTo>
                      <a:lnTo>
                        <a:pt x="107" y="199"/>
                      </a:lnTo>
                      <a:lnTo>
                        <a:pt x="120" y="184"/>
                      </a:lnTo>
                      <a:lnTo>
                        <a:pt x="133" y="169"/>
                      </a:lnTo>
                      <a:lnTo>
                        <a:pt x="147" y="155"/>
                      </a:lnTo>
                      <a:lnTo>
                        <a:pt x="163" y="141"/>
                      </a:lnTo>
                      <a:lnTo>
                        <a:pt x="178" y="128"/>
                      </a:lnTo>
                      <a:lnTo>
                        <a:pt x="195" y="115"/>
                      </a:lnTo>
                      <a:lnTo>
                        <a:pt x="212" y="104"/>
                      </a:lnTo>
                      <a:lnTo>
                        <a:pt x="230" y="93"/>
                      </a:lnTo>
                      <a:lnTo>
                        <a:pt x="248" y="82"/>
                      </a:lnTo>
                      <a:lnTo>
                        <a:pt x="268" y="73"/>
                      </a:lnTo>
                      <a:lnTo>
                        <a:pt x="287" y="65"/>
                      </a:lnTo>
                      <a:lnTo>
                        <a:pt x="307" y="57"/>
                      </a:lnTo>
                      <a:lnTo>
                        <a:pt x="328" y="50"/>
                      </a:lnTo>
                      <a:lnTo>
                        <a:pt x="349" y="43"/>
                      </a:lnTo>
                      <a:lnTo>
                        <a:pt x="371" y="38"/>
                      </a:lnTo>
                      <a:lnTo>
                        <a:pt x="392" y="33"/>
                      </a:lnTo>
                      <a:lnTo>
                        <a:pt x="415" y="30"/>
                      </a:lnTo>
                      <a:lnTo>
                        <a:pt x="437" y="28"/>
                      </a:lnTo>
                      <a:lnTo>
                        <a:pt x="461" y="26"/>
                      </a:lnTo>
                      <a:lnTo>
                        <a:pt x="485" y="26"/>
                      </a:lnTo>
                      <a:lnTo>
                        <a:pt x="507" y="26"/>
                      </a:lnTo>
                      <a:lnTo>
                        <a:pt x="531" y="28"/>
                      </a:lnTo>
                      <a:lnTo>
                        <a:pt x="554" y="30"/>
                      </a:lnTo>
                      <a:lnTo>
                        <a:pt x="576" y="33"/>
                      </a:lnTo>
                      <a:lnTo>
                        <a:pt x="599" y="38"/>
                      </a:lnTo>
                      <a:lnTo>
                        <a:pt x="620" y="43"/>
                      </a:lnTo>
                      <a:lnTo>
                        <a:pt x="641" y="50"/>
                      </a:lnTo>
                      <a:lnTo>
                        <a:pt x="661" y="57"/>
                      </a:lnTo>
                      <a:lnTo>
                        <a:pt x="682" y="65"/>
                      </a:lnTo>
                      <a:lnTo>
                        <a:pt x="702" y="73"/>
                      </a:lnTo>
                      <a:lnTo>
                        <a:pt x="721" y="82"/>
                      </a:lnTo>
                      <a:lnTo>
                        <a:pt x="738" y="93"/>
                      </a:lnTo>
                      <a:lnTo>
                        <a:pt x="756" y="104"/>
                      </a:lnTo>
                      <a:lnTo>
                        <a:pt x="774" y="115"/>
                      </a:lnTo>
                      <a:lnTo>
                        <a:pt x="791" y="128"/>
                      </a:lnTo>
                      <a:lnTo>
                        <a:pt x="806" y="141"/>
                      </a:lnTo>
                      <a:lnTo>
                        <a:pt x="821" y="155"/>
                      </a:lnTo>
                      <a:lnTo>
                        <a:pt x="836" y="169"/>
                      </a:lnTo>
                      <a:lnTo>
                        <a:pt x="849" y="184"/>
                      </a:lnTo>
                      <a:lnTo>
                        <a:pt x="862" y="199"/>
                      </a:lnTo>
                      <a:lnTo>
                        <a:pt x="874" y="216"/>
                      </a:lnTo>
                      <a:lnTo>
                        <a:pt x="884" y="232"/>
                      </a:lnTo>
                      <a:lnTo>
                        <a:pt x="895" y="249"/>
                      </a:lnTo>
                      <a:lnTo>
                        <a:pt x="904" y="266"/>
                      </a:lnTo>
                      <a:lnTo>
                        <a:pt x="911" y="284"/>
                      </a:lnTo>
                      <a:lnTo>
                        <a:pt x="920" y="303"/>
                      </a:lnTo>
                      <a:lnTo>
                        <a:pt x="926" y="321"/>
                      </a:lnTo>
                      <a:lnTo>
                        <a:pt x="930" y="340"/>
                      </a:lnTo>
                      <a:lnTo>
                        <a:pt x="934" y="359"/>
                      </a:lnTo>
                      <a:lnTo>
                        <a:pt x="938" y="380"/>
                      </a:lnTo>
                      <a:lnTo>
                        <a:pt x="939" y="399"/>
                      </a:lnTo>
                      <a:lnTo>
                        <a:pt x="940" y="420"/>
                      </a:lnTo>
                      <a:close/>
                    </a:path>
                  </a:pathLst>
                </a:custGeom>
                <a:solidFill>
                  <a:srgbClr val="10A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2" name="Freeform 8798">
                  <a:extLst>
                    <a:ext uri="{FF2B5EF4-FFF2-40B4-BE49-F238E27FC236}">
                      <a16:creationId xmlns:a16="http://schemas.microsoft.com/office/drawing/2014/main" xmlns="" id="{44C4500F-C477-42D1-9E0D-FCB2EB6869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8" y="1198"/>
                  <a:ext cx="157" cy="163"/>
                </a:xfrm>
                <a:custGeom>
                  <a:avLst/>
                  <a:gdLst>
                    <a:gd name="T0" fmla="*/ 931 w 940"/>
                    <a:gd name="T1" fmla="*/ 325 h 813"/>
                    <a:gd name="T2" fmla="*/ 894 w 940"/>
                    <a:gd name="T3" fmla="*/ 230 h 813"/>
                    <a:gd name="T4" fmla="*/ 833 w 940"/>
                    <a:gd name="T5" fmla="*/ 148 h 813"/>
                    <a:gd name="T6" fmla="*/ 752 w 940"/>
                    <a:gd name="T7" fmla="*/ 81 h 813"/>
                    <a:gd name="T8" fmla="*/ 653 w 940"/>
                    <a:gd name="T9" fmla="*/ 32 h 813"/>
                    <a:gd name="T10" fmla="*/ 542 w 940"/>
                    <a:gd name="T11" fmla="*/ 5 h 813"/>
                    <a:gd name="T12" fmla="*/ 422 w 940"/>
                    <a:gd name="T13" fmla="*/ 2 h 813"/>
                    <a:gd name="T14" fmla="*/ 308 w 940"/>
                    <a:gd name="T15" fmla="*/ 24 h 813"/>
                    <a:gd name="T16" fmla="*/ 208 w 940"/>
                    <a:gd name="T17" fmla="*/ 69 h 813"/>
                    <a:gd name="T18" fmla="*/ 122 w 940"/>
                    <a:gd name="T19" fmla="*/ 133 h 813"/>
                    <a:gd name="T20" fmla="*/ 57 w 940"/>
                    <a:gd name="T21" fmla="*/ 213 h 813"/>
                    <a:gd name="T22" fmla="*/ 16 w 940"/>
                    <a:gd name="T23" fmla="*/ 305 h 813"/>
                    <a:gd name="T24" fmla="*/ 0 w 940"/>
                    <a:gd name="T25" fmla="*/ 407 h 813"/>
                    <a:gd name="T26" fmla="*/ 16 w 940"/>
                    <a:gd name="T27" fmla="*/ 508 h 813"/>
                    <a:gd name="T28" fmla="*/ 57 w 940"/>
                    <a:gd name="T29" fmla="*/ 601 h 813"/>
                    <a:gd name="T30" fmla="*/ 122 w 940"/>
                    <a:gd name="T31" fmla="*/ 680 h 813"/>
                    <a:gd name="T32" fmla="*/ 208 w 940"/>
                    <a:gd name="T33" fmla="*/ 744 h 813"/>
                    <a:gd name="T34" fmla="*/ 308 w 940"/>
                    <a:gd name="T35" fmla="*/ 788 h 813"/>
                    <a:gd name="T36" fmla="*/ 422 w 940"/>
                    <a:gd name="T37" fmla="*/ 811 h 813"/>
                    <a:gd name="T38" fmla="*/ 542 w 940"/>
                    <a:gd name="T39" fmla="*/ 809 h 813"/>
                    <a:gd name="T40" fmla="*/ 653 w 940"/>
                    <a:gd name="T41" fmla="*/ 781 h 813"/>
                    <a:gd name="T42" fmla="*/ 752 w 940"/>
                    <a:gd name="T43" fmla="*/ 733 h 813"/>
                    <a:gd name="T44" fmla="*/ 833 w 940"/>
                    <a:gd name="T45" fmla="*/ 665 h 813"/>
                    <a:gd name="T46" fmla="*/ 894 w 940"/>
                    <a:gd name="T47" fmla="*/ 583 h 813"/>
                    <a:gd name="T48" fmla="*/ 931 w 940"/>
                    <a:gd name="T49" fmla="*/ 489 h 813"/>
                    <a:gd name="T50" fmla="*/ 910 w 940"/>
                    <a:gd name="T51" fmla="*/ 407 h 813"/>
                    <a:gd name="T52" fmla="*/ 897 w 940"/>
                    <a:gd name="T53" fmla="*/ 502 h 813"/>
                    <a:gd name="T54" fmla="*/ 858 w 940"/>
                    <a:gd name="T55" fmla="*/ 588 h 813"/>
                    <a:gd name="T56" fmla="*/ 797 w 940"/>
                    <a:gd name="T57" fmla="*/ 663 h 813"/>
                    <a:gd name="T58" fmla="*/ 717 w 940"/>
                    <a:gd name="T59" fmla="*/ 723 h 813"/>
                    <a:gd name="T60" fmla="*/ 621 w 940"/>
                    <a:gd name="T61" fmla="*/ 765 h 813"/>
                    <a:gd name="T62" fmla="*/ 516 w 940"/>
                    <a:gd name="T63" fmla="*/ 786 h 813"/>
                    <a:gd name="T64" fmla="*/ 403 w 940"/>
                    <a:gd name="T65" fmla="*/ 783 h 813"/>
                    <a:gd name="T66" fmla="*/ 299 w 940"/>
                    <a:gd name="T67" fmla="*/ 758 h 813"/>
                    <a:gd name="T68" fmla="*/ 207 w 940"/>
                    <a:gd name="T69" fmla="*/ 712 h 813"/>
                    <a:gd name="T70" fmla="*/ 131 w 940"/>
                    <a:gd name="T71" fmla="*/ 649 h 813"/>
                    <a:gd name="T72" fmla="*/ 74 w 940"/>
                    <a:gd name="T73" fmla="*/ 572 h 813"/>
                    <a:gd name="T74" fmla="*/ 38 w 940"/>
                    <a:gd name="T75" fmla="*/ 484 h 813"/>
                    <a:gd name="T76" fmla="*/ 30 w 940"/>
                    <a:gd name="T77" fmla="*/ 387 h 813"/>
                    <a:gd name="T78" fmla="*/ 50 w 940"/>
                    <a:gd name="T79" fmla="*/ 293 h 813"/>
                    <a:gd name="T80" fmla="*/ 94 w 940"/>
                    <a:gd name="T81" fmla="*/ 209 h 813"/>
                    <a:gd name="T82" fmla="*/ 159 w 940"/>
                    <a:gd name="T83" fmla="*/ 137 h 813"/>
                    <a:gd name="T84" fmla="*/ 242 w 940"/>
                    <a:gd name="T85" fmla="*/ 81 h 813"/>
                    <a:gd name="T86" fmla="*/ 339 w 940"/>
                    <a:gd name="T87" fmla="*/ 43 h 813"/>
                    <a:gd name="T88" fmla="*/ 448 w 940"/>
                    <a:gd name="T89" fmla="*/ 26 h 813"/>
                    <a:gd name="T90" fmla="*/ 560 w 940"/>
                    <a:gd name="T91" fmla="*/ 34 h 813"/>
                    <a:gd name="T92" fmla="*/ 662 w 940"/>
                    <a:gd name="T93" fmla="*/ 63 h 813"/>
                    <a:gd name="T94" fmla="*/ 750 w 940"/>
                    <a:gd name="T95" fmla="*/ 113 h 813"/>
                    <a:gd name="T96" fmla="*/ 824 w 940"/>
                    <a:gd name="T97" fmla="*/ 178 h 813"/>
                    <a:gd name="T98" fmla="*/ 876 w 940"/>
                    <a:gd name="T99" fmla="*/ 258 h 813"/>
                    <a:gd name="T100" fmla="*/ 906 w 940"/>
                    <a:gd name="T101" fmla="*/ 348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40" h="813">
                      <a:moveTo>
                        <a:pt x="940" y="407"/>
                      </a:moveTo>
                      <a:lnTo>
                        <a:pt x="940" y="385"/>
                      </a:lnTo>
                      <a:lnTo>
                        <a:pt x="938" y="365"/>
                      </a:lnTo>
                      <a:lnTo>
                        <a:pt x="935" y="344"/>
                      </a:lnTo>
                      <a:lnTo>
                        <a:pt x="931" y="325"/>
                      </a:lnTo>
                      <a:lnTo>
                        <a:pt x="926" y="305"/>
                      </a:lnTo>
                      <a:lnTo>
                        <a:pt x="919" y="286"/>
                      </a:lnTo>
                      <a:lnTo>
                        <a:pt x="912" y="266"/>
                      </a:lnTo>
                      <a:lnTo>
                        <a:pt x="903" y="248"/>
                      </a:lnTo>
                      <a:lnTo>
                        <a:pt x="894" y="230"/>
                      </a:lnTo>
                      <a:lnTo>
                        <a:pt x="883" y="213"/>
                      </a:lnTo>
                      <a:lnTo>
                        <a:pt x="873" y="196"/>
                      </a:lnTo>
                      <a:lnTo>
                        <a:pt x="860" y="179"/>
                      </a:lnTo>
                      <a:lnTo>
                        <a:pt x="846" y="164"/>
                      </a:lnTo>
                      <a:lnTo>
                        <a:pt x="833" y="148"/>
                      </a:lnTo>
                      <a:lnTo>
                        <a:pt x="818" y="133"/>
                      </a:lnTo>
                      <a:lnTo>
                        <a:pt x="803" y="119"/>
                      </a:lnTo>
                      <a:lnTo>
                        <a:pt x="786" y="105"/>
                      </a:lnTo>
                      <a:lnTo>
                        <a:pt x="769" y="93"/>
                      </a:lnTo>
                      <a:lnTo>
                        <a:pt x="752" y="81"/>
                      </a:lnTo>
                      <a:lnTo>
                        <a:pt x="733" y="69"/>
                      </a:lnTo>
                      <a:lnTo>
                        <a:pt x="714" y="59"/>
                      </a:lnTo>
                      <a:lnTo>
                        <a:pt x="695" y="49"/>
                      </a:lnTo>
                      <a:lnTo>
                        <a:pt x="675" y="40"/>
                      </a:lnTo>
                      <a:lnTo>
                        <a:pt x="653" y="32"/>
                      </a:lnTo>
                      <a:lnTo>
                        <a:pt x="632" y="24"/>
                      </a:lnTo>
                      <a:lnTo>
                        <a:pt x="611" y="18"/>
                      </a:lnTo>
                      <a:lnTo>
                        <a:pt x="588" y="13"/>
                      </a:lnTo>
                      <a:lnTo>
                        <a:pt x="566" y="8"/>
                      </a:lnTo>
                      <a:lnTo>
                        <a:pt x="542" y="5"/>
                      </a:lnTo>
                      <a:lnTo>
                        <a:pt x="518" y="2"/>
                      </a:lnTo>
                      <a:lnTo>
                        <a:pt x="495" y="1"/>
                      </a:lnTo>
                      <a:lnTo>
                        <a:pt x="471" y="0"/>
                      </a:lnTo>
                      <a:lnTo>
                        <a:pt x="446" y="1"/>
                      </a:lnTo>
                      <a:lnTo>
                        <a:pt x="422" y="2"/>
                      </a:lnTo>
                      <a:lnTo>
                        <a:pt x="399" y="5"/>
                      </a:lnTo>
                      <a:lnTo>
                        <a:pt x="376" y="8"/>
                      </a:lnTo>
                      <a:lnTo>
                        <a:pt x="354" y="13"/>
                      </a:lnTo>
                      <a:lnTo>
                        <a:pt x="331" y="18"/>
                      </a:lnTo>
                      <a:lnTo>
                        <a:pt x="308" y="24"/>
                      </a:lnTo>
                      <a:lnTo>
                        <a:pt x="287" y="32"/>
                      </a:lnTo>
                      <a:lnTo>
                        <a:pt x="267" y="40"/>
                      </a:lnTo>
                      <a:lnTo>
                        <a:pt x="247" y="49"/>
                      </a:lnTo>
                      <a:lnTo>
                        <a:pt x="227" y="59"/>
                      </a:lnTo>
                      <a:lnTo>
                        <a:pt x="208" y="69"/>
                      </a:lnTo>
                      <a:lnTo>
                        <a:pt x="189" y="81"/>
                      </a:lnTo>
                      <a:lnTo>
                        <a:pt x="171" y="93"/>
                      </a:lnTo>
                      <a:lnTo>
                        <a:pt x="154" y="105"/>
                      </a:lnTo>
                      <a:lnTo>
                        <a:pt x="138" y="119"/>
                      </a:lnTo>
                      <a:lnTo>
                        <a:pt x="122" y="133"/>
                      </a:lnTo>
                      <a:lnTo>
                        <a:pt x="108" y="148"/>
                      </a:lnTo>
                      <a:lnTo>
                        <a:pt x="94" y="164"/>
                      </a:lnTo>
                      <a:lnTo>
                        <a:pt x="81" y="179"/>
                      </a:lnTo>
                      <a:lnTo>
                        <a:pt x="69" y="196"/>
                      </a:lnTo>
                      <a:lnTo>
                        <a:pt x="57" y="213"/>
                      </a:lnTo>
                      <a:lnTo>
                        <a:pt x="47" y="230"/>
                      </a:lnTo>
                      <a:lnTo>
                        <a:pt x="37" y="248"/>
                      </a:lnTo>
                      <a:lnTo>
                        <a:pt x="29" y="266"/>
                      </a:lnTo>
                      <a:lnTo>
                        <a:pt x="22" y="286"/>
                      </a:lnTo>
                      <a:lnTo>
                        <a:pt x="16" y="305"/>
                      </a:lnTo>
                      <a:lnTo>
                        <a:pt x="10" y="325"/>
                      </a:lnTo>
                      <a:lnTo>
                        <a:pt x="6" y="344"/>
                      </a:lnTo>
                      <a:lnTo>
                        <a:pt x="3" y="365"/>
                      </a:lnTo>
                      <a:lnTo>
                        <a:pt x="2" y="385"/>
                      </a:lnTo>
                      <a:lnTo>
                        <a:pt x="0" y="407"/>
                      </a:lnTo>
                      <a:lnTo>
                        <a:pt x="2" y="427"/>
                      </a:lnTo>
                      <a:lnTo>
                        <a:pt x="3" y="448"/>
                      </a:lnTo>
                      <a:lnTo>
                        <a:pt x="6" y="468"/>
                      </a:lnTo>
                      <a:lnTo>
                        <a:pt x="10" y="489"/>
                      </a:lnTo>
                      <a:lnTo>
                        <a:pt x="16" y="508"/>
                      </a:lnTo>
                      <a:lnTo>
                        <a:pt x="22" y="528"/>
                      </a:lnTo>
                      <a:lnTo>
                        <a:pt x="29" y="546"/>
                      </a:lnTo>
                      <a:lnTo>
                        <a:pt x="37" y="565"/>
                      </a:lnTo>
                      <a:lnTo>
                        <a:pt x="47" y="583"/>
                      </a:lnTo>
                      <a:lnTo>
                        <a:pt x="57" y="601"/>
                      </a:lnTo>
                      <a:lnTo>
                        <a:pt x="69" y="617"/>
                      </a:lnTo>
                      <a:lnTo>
                        <a:pt x="81" y="634"/>
                      </a:lnTo>
                      <a:lnTo>
                        <a:pt x="94" y="650"/>
                      </a:lnTo>
                      <a:lnTo>
                        <a:pt x="108" y="665"/>
                      </a:lnTo>
                      <a:lnTo>
                        <a:pt x="122" y="680"/>
                      </a:lnTo>
                      <a:lnTo>
                        <a:pt x="138" y="694"/>
                      </a:lnTo>
                      <a:lnTo>
                        <a:pt x="154" y="707"/>
                      </a:lnTo>
                      <a:lnTo>
                        <a:pt x="171" y="721"/>
                      </a:lnTo>
                      <a:lnTo>
                        <a:pt x="189" y="733"/>
                      </a:lnTo>
                      <a:lnTo>
                        <a:pt x="208" y="744"/>
                      </a:lnTo>
                      <a:lnTo>
                        <a:pt x="227" y="755"/>
                      </a:lnTo>
                      <a:lnTo>
                        <a:pt x="247" y="764"/>
                      </a:lnTo>
                      <a:lnTo>
                        <a:pt x="267" y="773"/>
                      </a:lnTo>
                      <a:lnTo>
                        <a:pt x="287" y="781"/>
                      </a:lnTo>
                      <a:lnTo>
                        <a:pt x="308" y="788"/>
                      </a:lnTo>
                      <a:lnTo>
                        <a:pt x="331" y="795"/>
                      </a:lnTo>
                      <a:lnTo>
                        <a:pt x="354" y="801"/>
                      </a:lnTo>
                      <a:lnTo>
                        <a:pt x="376" y="805"/>
                      </a:lnTo>
                      <a:lnTo>
                        <a:pt x="399" y="809"/>
                      </a:lnTo>
                      <a:lnTo>
                        <a:pt x="422" y="811"/>
                      </a:lnTo>
                      <a:lnTo>
                        <a:pt x="446" y="813"/>
                      </a:lnTo>
                      <a:lnTo>
                        <a:pt x="471" y="813"/>
                      </a:lnTo>
                      <a:lnTo>
                        <a:pt x="495" y="813"/>
                      </a:lnTo>
                      <a:lnTo>
                        <a:pt x="518" y="811"/>
                      </a:lnTo>
                      <a:lnTo>
                        <a:pt x="542" y="809"/>
                      </a:lnTo>
                      <a:lnTo>
                        <a:pt x="566" y="805"/>
                      </a:lnTo>
                      <a:lnTo>
                        <a:pt x="588" y="801"/>
                      </a:lnTo>
                      <a:lnTo>
                        <a:pt x="611" y="795"/>
                      </a:lnTo>
                      <a:lnTo>
                        <a:pt x="632" y="788"/>
                      </a:lnTo>
                      <a:lnTo>
                        <a:pt x="653" y="781"/>
                      </a:lnTo>
                      <a:lnTo>
                        <a:pt x="675" y="773"/>
                      </a:lnTo>
                      <a:lnTo>
                        <a:pt x="695" y="764"/>
                      </a:lnTo>
                      <a:lnTo>
                        <a:pt x="714" y="755"/>
                      </a:lnTo>
                      <a:lnTo>
                        <a:pt x="733" y="744"/>
                      </a:lnTo>
                      <a:lnTo>
                        <a:pt x="752" y="733"/>
                      </a:lnTo>
                      <a:lnTo>
                        <a:pt x="769" y="721"/>
                      </a:lnTo>
                      <a:lnTo>
                        <a:pt x="786" y="707"/>
                      </a:lnTo>
                      <a:lnTo>
                        <a:pt x="803" y="694"/>
                      </a:lnTo>
                      <a:lnTo>
                        <a:pt x="818" y="680"/>
                      </a:lnTo>
                      <a:lnTo>
                        <a:pt x="833" y="665"/>
                      </a:lnTo>
                      <a:lnTo>
                        <a:pt x="846" y="650"/>
                      </a:lnTo>
                      <a:lnTo>
                        <a:pt x="860" y="634"/>
                      </a:lnTo>
                      <a:lnTo>
                        <a:pt x="873" y="617"/>
                      </a:lnTo>
                      <a:lnTo>
                        <a:pt x="883" y="601"/>
                      </a:lnTo>
                      <a:lnTo>
                        <a:pt x="894" y="583"/>
                      </a:lnTo>
                      <a:lnTo>
                        <a:pt x="903" y="565"/>
                      </a:lnTo>
                      <a:lnTo>
                        <a:pt x="912" y="546"/>
                      </a:lnTo>
                      <a:lnTo>
                        <a:pt x="919" y="528"/>
                      </a:lnTo>
                      <a:lnTo>
                        <a:pt x="926" y="508"/>
                      </a:lnTo>
                      <a:lnTo>
                        <a:pt x="931" y="489"/>
                      </a:lnTo>
                      <a:lnTo>
                        <a:pt x="935" y="468"/>
                      </a:lnTo>
                      <a:lnTo>
                        <a:pt x="938" y="448"/>
                      </a:lnTo>
                      <a:lnTo>
                        <a:pt x="940" y="427"/>
                      </a:lnTo>
                      <a:lnTo>
                        <a:pt x="940" y="407"/>
                      </a:lnTo>
                      <a:close/>
                      <a:moveTo>
                        <a:pt x="910" y="407"/>
                      </a:moveTo>
                      <a:lnTo>
                        <a:pt x="910" y="426"/>
                      </a:lnTo>
                      <a:lnTo>
                        <a:pt x="909" y="446"/>
                      </a:lnTo>
                      <a:lnTo>
                        <a:pt x="906" y="464"/>
                      </a:lnTo>
                      <a:lnTo>
                        <a:pt x="902" y="484"/>
                      </a:lnTo>
                      <a:lnTo>
                        <a:pt x="897" y="502"/>
                      </a:lnTo>
                      <a:lnTo>
                        <a:pt x="892" y="520"/>
                      </a:lnTo>
                      <a:lnTo>
                        <a:pt x="884" y="538"/>
                      </a:lnTo>
                      <a:lnTo>
                        <a:pt x="876" y="555"/>
                      </a:lnTo>
                      <a:lnTo>
                        <a:pt x="868" y="572"/>
                      </a:lnTo>
                      <a:lnTo>
                        <a:pt x="858" y="588"/>
                      </a:lnTo>
                      <a:lnTo>
                        <a:pt x="848" y="605"/>
                      </a:lnTo>
                      <a:lnTo>
                        <a:pt x="836" y="620"/>
                      </a:lnTo>
                      <a:lnTo>
                        <a:pt x="824" y="635"/>
                      </a:lnTo>
                      <a:lnTo>
                        <a:pt x="811" y="649"/>
                      </a:lnTo>
                      <a:lnTo>
                        <a:pt x="797" y="663"/>
                      </a:lnTo>
                      <a:lnTo>
                        <a:pt x="782" y="677"/>
                      </a:lnTo>
                      <a:lnTo>
                        <a:pt x="767" y="689"/>
                      </a:lnTo>
                      <a:lnTo>
                        <a:pt x="750" y="701"/>
                      </a:lnTo>
                      <a:lnTo>
                        <a:pt x="734" y="712"/>
                      </a:lnTo>
                      <a:lnTo>
                        <a:pt x="717" y="723"/>
                      </a:lnTo>
                      <a:lnTo>
                        <a:pt x="698" y="733"/>
                      </a:lnTo>
                      <a:lnTo>
                        <a:pt x="681" y="742"/>
                      </a:lnTo>
                      <a:lnTo>
                        <a:pt x="662" y="750"/>
                      </a:lnTo>
                      <a:lnTo>
                        <a:pt x="641" y="758"/>
                      </a:lnTo>
                      <a:lnTo>
                        <a:pt x="621" y="765"/>
                      </a:lnTo>
                      <a:lnTo>
                        <a:pt x="601" y="771"/>
                      </a:lnTo>
                      <a:lnTo>
                        <a:pt x="581" y="776"/>
                      </a:lnTo>
                      <a:lnTo>
                        <a:pt x="560" y="780"/>
                      </a:lnTo>
                      <a:lnTo>
                        <a:pt x="537" y="783"/>
                      </a:lnTo>
                      <a:lnTo>
                        <a:pt x="516" y="786"/>
                      </a:lnTo>
                      <a:lnTo>
                        <a:pt x="493" y="787"/>
                      </a:lnTo>
                      <a:lnTo>
                        <a:pt x="471" y="788"/>
                      </a:lnTo>
                      <a:lnTo>
                        <a:pt x="448" y="787"/>
                      </a:lnTo>
                      <a:lnTo>
                        <a:pt x="426" y="786"/>
                      </a:lnTo>
                      <a:lnTo>
                        <a:pt x="403" y="783"/>
                      </a:lnTo>
                      <a:lnTo>
                        <a:pt x="382" y="780"/>
                      </a:lnTo>
                      <a:lnTo>
                        <a:pt x="361" y="776"/>
                      </a:lnTo>
                      <a:lnTo>
                        <a:pt x="339" y="771"/>
                      </a:lnTo>
                      <a:lnTo>
                        <a:pt x="319" y="765"/>
                      </a:lnTo>
                      <a:lnTo>
                        <a:pt x="299" y="758"/>
                      </a:lnTo>
                      <a:lnTo>
                        <a:pt x="280" y="750"/>
                      </a:lnTo>
                      <a:lnTo>
                        <a:pt x="260" y="742"/>
                      </a:lnTo>
                      <a:lnTo>
                        <a:pt x="242" y="733"/>
                      </a:lnTo>
                      <a:lnTo>
                        <a:pt x="224" y="723"/>
                      </a:lnTo>
                      <a:lnTo>
                        <a:pt x="207" y="712"/>
                      </a:lnTo>
                      <a:lnTo>
                        <a:pt x="190" y="701"/>
                      </a:lnTo>
                      <a:lnTo>
                        <a:pt x="175" y="689"/>
                      </a:lnTo>
                      <a:lnTo>
                        <a:pt x="159" y="677"/>
                      </a:lnTo>
                      <a:lnTo>
                        <a:pt x="145" y="663"/>
                      </a:lnTo>
                      <a:lnTo>
                        <a:pt x="131" y="649"/>
                      </a:lnTo>
                      <a:lnTo>
                        <a:pt x="118" y="635"/>
                      </a:lnTo>
                      <a:lnTo>
                        <a:pt x="105" y="620"/>
                      </a:lnTo>
                      <a:lnTo>
                        <a:pt x="94" y="605"/>
                      </a:lnTo>
                      <a:lnTo>
                        <a:pt x="83" y="588"/>
                      </a:lnTo>
                      <a:lnTo>
                        <a:pt x="74" y="572"/>
                      </a:lnTo>
                      <a:lnTo>
                        <a:pt x="64" y="555"/>
                      </a:lnTo>
                      <a:lnTo>
                        <a:pt x="56" y="538"/>
                      </a:lnTo>
                      <a:lnTo>
                        <a:pt x="50" y="520"/>
                      </a:lnTo>
                      <a:lnTo>
                        <a:pt x="44" y="502"/>
                      </a:lnTo>
                      <a:lnTo>
                        <a:pt x="38" y="484"/>
                      </a:lnTo>
                      <a:lnTo>
                        <a:pt x="35" y="464"/>
                      </a:lnTo>
                      <a:lnTo>
                        <a:pt x="32" y="446"/>
                      </a:lnTo>
                      <a:lnTo>
                        <a:pt x="30" y="426"/>
                      </a:lnTo>
                      <a:lnTo>
                        <a:pt x="30" y="407"/>
                      </a:lnTo>
                      <a:lnTo>
                        <a:pt x="30" y="387"/>
                      </a:lnTo>
                      <a:lnTo>
                        <a:pt x="32" y="368"/>
                      </a:lnTo>
                      <a:lnTo>
                        <a:pt x="35" y="348"/>
                      </a:lnTo>
                      <a:lnTo>
                        <a:pt x="38" y="330"/>
                      </a:lnTo>
                      <a:lnTo>
                        <a:pt x="44" y="311"/>
                      </a:lnTo>
                      <a:lnTo>
                        <a:pt x="50" y="293"/>
                      </a:lnTo>
                      <a:lnTo>
                        <a:pt x="56" y="276"/>
                      </a:lnTo>
                      <a:lnTo>
                        <a:pt x="64" y="258"/>
                      </a:lnTo>
                      <a:lnTo>
                        <a:pt x="74" y="242"/>
                      </a:lnTo>
                      <a:lnTo>
                        <a:pt x="83" y="225"/>
                      </a:lnTo>
                      <a:lnTo>
                        <a:pt x="94" y="209"/>
                      </a:lnTo>
                      <a:lnTo>
                        <a:pt x="105" y="194"/>
                      </a:lnTo>
                      <a:lnTo>
                        <a:pt x="118" y="178"/>
                      </a:lnTo>
                      <a:lnTo>
                        <a:pt x="131" y="164"/>
                      </a:lnTo>
                      <a:lnTo>
                        <a:pt x="145" y="150"/>
                      </a:lnTo>
                      <a:lnTo>
                        <a:pt x="159" y="137"/>
                      </a:lnTo>
                      <a:lnTo>
                        <a:pt x="175" y="125"/>
                      </a:lnTo>
                      <a:lnTo>
                        <a:pt x="190" y="113"/>
                      </a:lnTo>
                      <a:lnTo>
                        <a:pt x="207" y="101"/>
                      </a:lnTo>
                      <a:lnTo>
                        <a:pt x="224" y="91"/>
                      </a:lnTo>
                      <a:lnTo>
                        <a:pt x="242" y="81"/>
                      </a:lnTo>
                      <a:lnTo>
                        <a:pt x="260" y="72"/>
                      </a:lnTo>
                      <a:lnTo>
                        <a:pt x="280" y="63"/>
                      </a:lnTo>
                      <a:lnTo>
                        <a:pt x="299" y="55"/>
                      </a:lnTo>
                      <a:lnTo>
                        <a:pt x="319" y="49"/>
                      </a:lnTo>
                      <a:lnTo>
                        <a:pt x="339" y="43"/>
                      </a:lnTo>
                      <a:lnTo>
                        <a:pt x="361" y="38"/>
                      </a:lnTo>
                      <a:lnTo>
                        <a:pt x="382" y="34"/>
                      </a:lnTo>
                      <a:lnTo>
                        <a:pt x="403" y="29"/>
                      </a:lnTo>
                      <a:lnTo>
                        <a:pt x="426" y="27"/>
                      </a:lnTo>
                      <a:lnTo>
                        <a:pt x="448" y="26"/>
                      </a:lnTo>
                      <a:lnTo>
                        <a:pt x="471" y="25"/>
                      </a:lnTo>
                      <a:lnTo>
                        <a:pt x="493" y="26"/>
                      </a:lnTo>
                      <a:lnTo>
                        <a:pt x="516" y="27"/>
                      </a:lnTo>
                      <a:lnTo>
                        <a:pt x="537" y="29"/>
                      </a:lnTo>
                      <a:lnTo>
                        <a:pt x="560" y="34"/>
                      </a:lnTo>
                      <a:lnTo>
                        <a:pt x="581" y="38"/>
                      </a:lnTo>
                      <a:lnTo>
                        <a:pt x="601" y="43"/>
                      </a:lnTo>
                      <a:lnTo>
                        <a:pt x="621" y="49"/>
                      </a:lnTo>
                      <a:lnTo>
                        <a:pt x="641" y="55"/>
                      </a:lnTo>
                      <a:lnTo>
                        <a:pt x="662" y="63"/>
                      </a:lnTo>
                      <a:lnTo>
                        <a:pt x="681" y="72"/>
                      </a:lnTo>
                      <a:lnTo>
                        <a:pt x="698" y="81"/>
                      </a:lnTo>
                      <a:lnTo>
                        <a:pt x="717" y="91"/>
                      </a:lnTo>
                      <a:lnTo>
                        <a:pt x="734" y="101"/>
                      </a:lnTo>
                      <a:lnTo>
                        <a:pt x="750" y="113"/>
                      </a:lnTo>
                      <a:lnTo>
                        <a:pt x="767" y="125"/>
                      </a:lnTo>
                      <a:lnTo>
                        <a:pt x="782" y="137"/>
                      </a:lnTo>
                      <a:lnTo>
                        <a:pt x="797" y="150"/>
                      </a:lnTo>
                      <a:lnTo>
                        <a:pt x="811" y="164"/>
                      </a:lnTo>
                      <a:lnTo>
                        <a:pt x="824" y="178"/>
                      </a:lnTo>
                      <a:lnTo>
                        <a:pt x="836" y="194"/>
                      </a:lnTo>
                      <a:lnTo>
                        <a:pt x="848" y="209"/>
                      </a:lnTo>
                      <a:lnTo>
                        <a:pt x="858" y="225"/>
                      </a:lnTo>
                      <a:lnTo>
                        <a:pt x="868" y="242"/>
                      </a:lnTo>
                      <a:lnTo>
                        <a:pt x="876" y="258"/>
                      </a:lnTo>
                      <a:lnTo>
                        <a:pt x="884" y="276"/>
                      </a:lnTo>
                      <a:lnTo>
                        <a:pt x="892" y="293"/>
                      </a:lnTo>
                      <a:lnTo>
                        <a:pt x="897" y="311"/>
                      </a:lnTo>
                      <a:lnTo>
                        <a:pt x="902" y="330"/>
                      </a:lnTo>
                      <a:lnTo>
                        <a:pt x="906" y="348"/>
                      </a:lnTo>
                      <a:lnTo>
                        <a:pt x="909" y="368"/>
                      </a:lnTo>
                      <a:lnTo>
                        <a:pt x="910" y="387"/>
                      </a:lnTo>
                      <a:lnTo>
                        <a:pt x="910" y="407"/>
                      </a:lnTo>
                      <a:close/>
                    </a:path>
                  </a:pathLst>
                </a:custGeom>
                <a:solidFill>
                  <a:srgbClr val="1F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3" name="Freeform 8799">
                  <a:extLst>
                    <a:ext uri="{FF2B5EF4-FFF2-40B4-BE49-F238E27FC236}">
                      <a16:creationId xmlns:a16="http://schemas.microsoft.com/office/drawing/2014/main" xmlns="" id="{A985EB49-C598-4298-9B8B-5A8FE8B46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1" y="1201"/>
                  <a:ext cx="151" cy="158"/>
                </a:xfrm>
                <a:custGeom>
                  <a:avLst/>
                  <a:gdLst>
                    <a:gd name="T0" fmla="*/ 900 w 910"/>
                    <a:gd name="T1" fmla="*/ 314 h 788"/>
                    <a:gd name="T2" fmla="*/ 865 w 910"/>
                    <a:gd name="T3" fmla="*/ 223 h 788"/>
                    <a:gd name="T4" fmla="*/ 806 w 910"/>
                    <a:gd name="T5" fmla="*/ 143 h 788"/>
                    <a:gd name="T6" fmla="*/ 727 w 910"/>
                    <a:gd name="T7" fmla="*/ 78 h 788"/>
                    <a:gd name="T8" fmla="*/ 631 w 910"/>
                    <a:gd name="T9" fmla="*/ 31 h 788"/>
                    <a:gd name="T10" fmla="*/ 524 w 910"/>
                    <a:gd name="T11" fmla="*/ 4 h 788"/>
                    <a:gd name="T12" fmla="*/ 407 w 910"/>
                    <a:gd name="T13" fmla="*/ 2 h 788"/>
                    <a:gd name="T14" fmla="*/ 298 w 910"/>
                    <a:gd name="T15" fmla="*/ 24 h 788"/>
                    <a:gd name="T16" fmla="*/ 200 w 910"/>
                    <a:gd name="T17" fmla="*/ 67 h 788"/>
                    <a:gd name="T18" fmla="*/ 117 w 910"/>
                    <a:gd name="T19" fmla="*/ 129 h 788"/>
                    <a:gd name="T20" fmla="*/ 54 w 910"/>
                    <a:gd name="T21" fmla="*/ 206 h 788"/>
                    <a:gd name="T22" fmla="*/ 14 w 910"/>
                    <a:gd name="T23" fmla="*/ 295 h 788"/>
                    <a:gd name="T24" fmla="*/ 0 w 910"/>
                    <a:gd name="T25" fmla="*/ 394 h 788"/>
                    <a:gd name="T26" fmla="*/ 14 w 910"/>
                    <a:gd name="T27" fmla="*/ 492 h 788"/>
                    <a:gd name="T28" fmla="*/ 54 w 910"/>
                    <a:gd name="T29" fmla="*/ 582 h 788"/>
                    <a:gd name="T30" fmla="*/ 117 w 910"/>
                    <a:gd name="T31" fmla="*/ 658 h 788"/>
                    <a:gd name="T32" fmla="*/ 200 w 910"/>
                    <a:gd name="T33" fmla="*/ 720 h 788"/>
                    <a:gd name="T34" fmla="*/ 298 w 910"/>
                    <a:gd name="T35" fmla="*/ 764 h 788"/>
                    <a:gd name="T36" fmla="*/ 407 w 910"/>
                    <a:gd name="T37" fmla="*/ 786 h 788"/>
                    <a:gd name="T38" fmla="*/ 524 w 910"/>
                    <a:gd name="T39" fmla="*/ 783 h 788"/>
                    <a:gd name="T40" fmla="*/ 631 w 910"/>
                    <a:gd name="T41" fmla="*/ 757 h 788"/>
                    <a:gd name="T42" fmla="*/ 727 w 910"/>
                    <a:gd name="T43" fmla="*/ 710 h 788"/>
                    <a:gd name="T44" fmla="*/ 806 w 910"/>
                    <a:gd name="T45" fmla="*/ 644 h 788"/>
                    <a:gd name="T46" fmla="*/ 865 w 910"/>
                    <a:gd name="T47" fmla="*/ 564 h 788"/>
                    <a:gd name="T48" fmla="*/ 900 w 910"/>
                    <a:gd name="T49" fmla="*/ 473 h 788"/>
                    <a:gd name="T50" fmla="*/ 880 w 910"/>
                    <a:gd name="T51" fmla="*/ 394 h 788"/>
                    <a:gd name="T52" fmla="*/ 867 w 910"/>
                    <a:gd name="T53" fmla="*/ 486 h 788"/>
                    <a:gd name="T54" fmla="*/ 829 w 910"/>
                    <a:gd name="T55" fmla="*/ 569 h 788"/>
                    <a:gd name="T56" fmla="*/ 770 w 910"/>
                    <a:gd name="T57" fmla="*/ 641 h 788"/>
                    <a:gd name="T58" fmla="*/ 693 w 910"/>
                    <a:gd name="T59" fmla="*/ 699 h 788"/>
                    <a:gd name="T60" fmla="*/ 601 w 910"/>
                    <a:gd name="T61" fmla="*/ 739 h 788"/>
                    <a:gd name="T62" fmla="*/ 497 w 910"/>
                    <a:gd name="T63" fmla="*/ 760 h 788"/>
                    <a:gd name="T64" fmla="*/ 390 w 910"/>
                    <a:gd name="T65" fmla="*/ 758 h 788"/>
                    <a:gd name="T66" fmla="*/ 289 w 910"/>
                    <a:gd name="T67" fmla="*/ 733 h 788"/>
                    <a:gd name="T68" fmla="*/ 200 w 910"/>
                    <a:gd name="T69" fmla="*/ 689 h 788"/>
                    <a:gd name="T70" fmla="*/ 125 w 910"/>
                    <a:gd name="T71" fmla="*/ 628 h 788"/>
                    <a:gd name="T72" fmla="*/ 71 w 910"/>
                    <a:gd name="T73" fmla="*/ 554 h 788"/>
                    <a:gd name="T74" fmla="*/ 38 w 910"/>
                    <a:gd name="T75" fmla="*/ 468 h 788"/>
                    <a:gd name="T76" fmla="*/ 29 w 910"/>
                    <a:gd name="T77" fmla="*/ 374 h 788"/>
                    <a:gd name="T78" fmla="*/ 47 w 910"/>
                    <a:gd name="T79" fmla="*/ 284 h 788"/>
                    <a:gd name="T80" fmla="*/ 90 w 910"/>
                    <a:gd name="T81" fmla="*/ 202 h 788"/>
                    <a:gd name="T82" fmla="*/ 154 w 910"/>
                    <a:gd name="T83" fmla="*/ 133 h 788"/>
                    <a:gd name="T84" fmla="*/ 233 w 910"/>
                    <a:gd name="T85" fmla="*/ 78 h 788"/>
                    <a:gd name="T86" fmla="*/ 328 w 910"/>
                    <a:gd name="T87" fmla="*/ 42 h 788"/>
                    <a:gd name="T88" fmla="*/ 432 w 910"/>
                    <a:gd name="T89" fmla="*/ 26 h 788"/>
                    <a:gd name="T90" fmla="*/ 540 w 910"/>
                    <a:gd name="T91" fmla="*/ 33 h 788"/>
                    <a:gd name="T92" fmla="*/ 639 w 910"/>
                    <a:gd name="T93" fmla="*/ 62 h 788"/>
                    <a:gd name="T94" fmla="*/ 725 w 910"/>
                    <a:gd name="T95" fmla="*/ 110 h 788"/>
                    <a:gd name="T96" fmla="*/ 796 w 910"/>
                    <a:gd name="T97" fmla="*/ 173 h 788"/>
                    <a:gd name="T98" fmla="*/ 847 w 910"/>
                    <a:gd name="T99" fmla="*/ 250 h 788"/>
                    <a:gd name="T100" fmla="*/ 876 w 910"/>
                    <a:gd name="T101" fmla="*/ 33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10" h="788">
                      <a:moveTo>
                        <a:pt x="910" y="394"/>
                      </a:moveTo>
                      <a:lnTo>
                        <a:pt x="909" y="373"/>
                      </a:lnTo>
                      <a:lnTo>
                        <a:pt x="908" y="354"/>
                      </a:lnTo>
                      <a:lnTo>
                        <a:pt x="904" y="333"/>
                      </a:lnTo>
                      <a:lnTo>
                        <a:pt x="900" y="314"/>
                      </a:lnTo>
                      <a:lnTo>
                        <a:pt x="896" y="295"/>
                      </a:lnTo>
                      <a:lnTo>
                        <a:pt x="890" y="277"/>
                      </a:lnTo>
                      <a:lnTo>
                        <a:pt x="883" y="258"/>
                      </a:lnTo>
                      <a:lnTo>
                        <a:pt x="874" y="240"/>
                      </a:lnTo>
                      <a:lnTo>
                        <a:pt x="865" y="223"/>
                      </a:lnTo>
                      <a:lnTo>
                        <a:pt x="854" y="206"/>
                      </a:lnTo>
                      <a:lnTo>
                        <a:pt x="844" y="190"/>
                      </a:lnTo>
                      <a:lnTo>
                        <a:pt x="832" y="173"/>
                      </a:lnTo>
                      <a:lnTo>
                        <a:pt x="819" y="158"/>
                      </a:lnTo>
                      <a:lnTo>
                        <a:pt x="806" y="143"/>
                      </a:lnTo>
                      <a:lnTo>
                        <a:pt x="791" y="129"/>
                      </a:lnTo>
                      <a:lnTo>
                        <a:pt x="776" y="115"/>
                      </a:lnTo>
                      <a:lnTo>
                        <a:pt x="761" y="102"/>
                      </a:lnTo>
                      <a:lnTo>
                        <a:pt x="744" y="89"/>
                      </a:lnTo>
                      <a:lnTo>
                        <a:pt x="727" y="78"/>
                      </a:lnTo>
                      <a:lnTo>
                        <a:pt x="708" y="67"/>
                      </a:lnTo>
                      <a:lnTo>
                        <a:pt x="691" y="56"/>
                      </a:lnTo>
                      <a:lnTo>
                        <a:pt x="672" y="47"/>
                      </a:lnTo>
                      <a:lnTo>
                        <a:pt x="652" y="39"/>
                      </a:lnTo>
                      <a:lnTo>
                        <a:pt x="631" y="31"/>
                      </a:lnTo>
                      <a:lnTo>
                        <a:pt x="611" y="24"/>
                      </a:lnTo>
                      <a:lnTo>
                        <a:pt x="590" y="17"/>
                      </a:lnTo>
                      <a:lnTo>
                        <a:pt x="569" y="12"/>
                      </a:lnTo>
                      <a:lnTo>
                        <a:pt x="546" y="7"/>
                      </a:lnTo>
                      <a:lnTo>
                        <a:pt x="524" y="4"/>
                      </a:lnTo>
                      <a:lnTo>
                        <a:pt x="501" y="2"/>
                      </a:lnTo>
                      <a:lnTo>
                        <a:pt x="477" y="0"/>
                      </a:lnTo>
                      <a:lnTo>
                        <a:pt x="455" y="0"/>
                      </a:lnTo>
                      <a:lnTo>
                        <a:pt x="431" y="0"/>
                      </a:lnTo>
                      <a:lnTo>
                        <a:pt x="407" y="2"/>
                      </a:lnTo>
                      <a:lnTo>
                        <a:pt x="385" y="4"/>
                      </a:lnTo>
                      <a:lnTo>
                        <a:pt x="362" y="7"/>
                      </a:lnTo>
                      <a:lnTo>
                        <a:pt x="341" y="12"/>
                      </a:lnTo>
                      <a:lnTo>
                        <a:pt x="319" y="17"/>
                      </a:lnTo>
                      <a:lnTo>
                        <a:pt x="298" y="24"/>
                      </a:lnTo>
                      <a:lnTo>
                        <a:pt x="277" y="31"/>
                      </a:lnTo>
                      <a:lnTo>
                        <a:pt x="257" y="39"/>
                      </a:lnTo>
                      <a:lnTo>
                        <a:pt x="238" y="47"/>
                      </a:lnTo>
                      <a:lnTo>
                        <a:pt x="218" y="56"/>
                      </a:lnTo>
                      <a:lnTo>
                        <a:pt x="200" y="67"/>
                      </a:lnTo>
                      <a:lnTo>
                        <a:pt x="182" y="78"/>
                      </a:lnTo>
                      <a:lnTo>
                        <a:pt x="165" y="89"/>
                      </a:lnTo>
                      <a:lnTo>
                        <a:pt x="148" y="102"/>
                      </a:lnTo>
                      <a:lnTo>
                        <a:pt x="133" y="115"/>
                      </a:lnTo>
                      <a:lnTo>
                        <a:pt x="117" y="129"/>
                      </a:lnTo>
                      <a:lnTo>
                        <a:pt x="103" y="143"/>
                      </a:lnTo>
                      <a:lnTo>
                        <a:pt x="90" y="158"/>
                      </a:lnTo>
                      <a:lnTo>
                        <a:pt x="77" y="173"/>
                      </a:lnTo>
                      <a:lnTo>
                        <a:pt x="65" y="190"/>
                      </a:lnTo>
                      <a:lnTo>
                        <a:pt x="54" y="206"/>
                      </a:lnTo>
                      <a:lnTo>
                        <a:pt x="44" y="223"/>
                      </a:lnTo>
                      <a:lnTo>
                        <a:pt x="35" y="240"/>
                      </a:lnTo>
                      <a:lnTo>
                        <a:pt x="27" y="258"/>
                      </a:lnTo>
                      <a:lnTo>
                        <a:pt x="20" y="277"/>
                      </a:lnTo>
                      <a:lnTo>
                        <a:pt x="14" y="295"/>
                      </a:lnTo>
                      <a:lnTo>
                        <a:pt x="8" y="314"/>
                      </a:lnTo>
                      <a:lnTo>
                        <a:pt x="5" y="333"/>
                      </a:lnTo>
                      <a:lnTo>
                        <a:pt x="2" y="354"/>
                      </a:lnTo>
                      <a:lnTo>
                        <a:pt x="0" y="373"/>
                      </a:lnTo>
                      <a:lnTo>
                        <a:pt x="0" y="394"/>
                      </a:lnTo>
                      <a:lnTo>
                        <a:pt x="0" y="414"/>
                      </a:lnTo>
                      <a:lnTo>
                        <a:pt x="2" y="434"/>
                      </a:lnTo>
                      <a:lnTo>
                        <a:pt x="5" y="453"/>
                      </a:lnTo>
                      <a:lnTo>
                        <a:pt x="8" y="473"/>
                      </a:lnTo>
                      <a:lnTo>
                        <a:pt x="14" y="492"/>
                      </a:lnTo>
                      <a:lnTo>
                        <a:pt x="20" y="511"/>
                      </a:lnTo>
                      <a:lnTo>
                        <a:pt x="27" y="529"/>
                      </a:lnTo>
                      <a:lnTo>
                        <a:pt x="35" y="547"/>
                      </a:lnTo>
                      <a:lnTo>
                        <a:pt x="44" y="564"/>
                      </a:lnTo>
                      <a:lnTo>
                        <a:pt x="54" y="582"/>
                      </a:lnTo>
                      <a:lnTo>
                        <a:pt x="65" y="598"/>
                      </a:lnTo>
                      <a:lnTo>
                        <a:pt x="77" y="614"/>
                      </a:lnTo>
                      <a:lnTo>
                        <a:pt x="90" y="630"/>
                      </a:lnTo>
                      <a:lnTo>
                        <a:pt x="103" y="644"/>
                      </a:lnTo>
                      <a:lnTo>
                        <a:pt x="117" y="658"/>
                      </a:lnTo>
                      <a:lnTo>
                        <a:pt x="133" y="672"/>
                      </a:lnTo>
                      <a:lnTo>
                        <a:pt x="148" y="685"/>
                      </a:lnTo>
                      <a:lnTo>
                        <a:pt x="165" y="697"/>
                      </a:lnTo>
                      <a:lnTo>
                        <a:pt x="182" y="710"/>
                      </a:lnTo>
                      <a:lnTo>
                        <a:pt x="200" y="720"/>
                      </a:lnTo>
                      <a:lnTo>
                        <a:pt x="218" y="730"/>
                      </a:lnTo>
                      <a:lnTo>
                        <a:pt x="238" y="741"/>
                      </a:lnTo>
                      <a:lnTo>
                        <a:pt x="257" y="749"/>
                      </a:lnTo>
                      <a:lnTo>
                        <a:pt x="277" y="757"/>
                      </a:lnTo>
                      <a:lnTo>
                        <a:pt x="298" y="764"/>
                      </a:lnTo>
                      <a:lnTo>
                        <a:pt x="319" y="770"/>
                      </a:lnTo>
                      <a:lnTo>
                        <a:pt x="341" y="775"/>
                      </a:lnTo>
                      <a:lnTo>
                        <a:pt x="362" y="779"/>
                      </a:lnTo>
                      <a:lnTo>
                        <a:pt x="385" y="783"/>
                      </a:lnTo>
                      <a:lnTo>
                        <a:pt x="407" y="786"/>
                      </a:lnTo>
                      <a:lnTo>
                        <a:pt x="431" y="787"/>
                      </a:lnTo>
                      <a:lnTo>
                        <a:pt x="455" y="788"/>
                      </a:lnTo>
                      <a:lnTo>
                        <a:pt x="477" y="787"/>
                      </a:lnTo>
                      <a:lnTo>
                        <a:pt x="501" y="786"/>
                      </a:lnTo>
                      <a:lnTo>
                        <a:pt x="524" y="783"/>
                      </a:lnTo>
                      <a:lnTo>
                        <a:pt x="546" y="779"/>
                      </a:lnTo>
                      <a:lnTo>
                        <a:pt x="569" y="775"/>
                      </a:lnTo>
                      <a:lnTo>
                        <a:pt x="590" y="770"/>
                      </a:lnTo>
                      <a:lnTo>
                        <a:pt x="611" y="764"/>
                      </a:lnTo>
                      <a:lnTo>
                        <a:pt x="631" y="757"/>
                      </a:lnTo>
                      <a:lnTo>
                        <a:pt x="652" y="749"/>
                      </a:lnTo>
                      <a:lnTo>
                        <a:pt x="672" y="741"/>
                      </a:lnTo>
                      <a:lnTo>
                        <a:pt x="691" y="730"/>
                      </a:lnTo>
                      <a:lnTo>
                        <a:pt x="708" y="720"/>
                      </a:lnTo>
                      <a:lnTo>
                        <a:pt x="727" y="710"/>
                      </a:lnTo>
                      <a:lnTo>
                        <a:pt x="744" y="697"/>
                      </a:lnTo>
                      <a:lnTo>
                        <a:pt x="761" y="685"/>
                      </a:lnTo>
                      <a:lnTo>
                        <a:pt x="776" y="672"/>
                      </a:lnTo>
                      <a:lnTo>
                        <a:pt x="791" y="658"/>
                      </a:lnTo>
                      <a:lnTo>
                        <a:pt x="806" y="644"/>
                      </a:lnTo>
                      <a:lnTo>
                        <a:pt x="819" y="630"/>
                      </a:lnTo>
                      <a:lnTo>
                        <a:pt x="832" y="614"/>
                      </a:lnTo>
                      <a:lnTo>
                        <a:pt x="844" y="598"/>
                      </a:lnTo>
                      <a:lnTo>
                        <a:pt x="854" y="582"/>
                      </a:lnTo>
                      <a:lnTo>
                        <a:pt x="865" y="564"/>
                      </a:lnTo>
                      <a:lnTo>
                        <a:pt x="874" y="547"/>
                      </a:lnTo>
                      <a:lnTo>
                        <a:pt x="883" y="529"/>
                      </a:lnTo>
                      <a:lnTo>
                        <a:pt x="890" y="511"/>
                      </a:lnTo>
                      <a:lnTo>
                        <a:pt x="896" y="492"/>
                      </a:lnTo>
                      <a:lnTo>
                        <a:pt x="900" y="473"/>
                      </a:lnTo>
                      <a:lnTo>
                        <a:pt x="904" y="453"/>
                      </a:lnTo>
                      <a:lnTo>
                        <a:pt x="908" y="434"/>
                      </a:lnTo>
                      <a:lnTo>
                        <a:pt x="909" y="414"/>
                      </a:lnTo>
                      <a:lnTo>
                        <a:pt x="910" y="394"/>
                      </a:lnTo>
                      <a:close/>
                      <a:moveTo>
                        <a:pt x="880" y="394"/>
                      </a:moveTo>
                      <a:lnTo>
                        <a:pt x="880" y="412"/>
                      </a:lnTo>
                      <a:lnTo>
                        <a:pt x="878" y="432"/>
                      </a:lnTo>
                      <a:lnTo>
                        <a:pt x="876" y="450"/>
                      </a:lnTo>
                      <a:lnTo>
                        <a:pt x="872" y="468"/>
                      </a:lnTo>
                      <a:lnTo>
                        <a:pt x="867" y="486"/>
                      </a:lnTo>
                      <a:lnTo>
                        <a:pt x="861" y="504"/>
                      </a:lnTo>
                      <a:lnTo>
                        <a:pt x="854" y="520"/>
                      </a:lnTo>
                      <a:lnTo>
                        <a:pt x="847" y="537"/>
                      </a:lnTo>
                      <a:lnTo>
                        <a:pt x="839" y="554"/>
                      </a:lnTo>
                      <a:lnTo>
                        <a:pt x="829" y="569"/>
                      </a:lnTo>
                      <a:lnTo>
                        <a:pt x="819" y="585"/>
                      </a:lnTo>
                      <a:lnTo>
                        <a:pt x="808" y="600"/>
                      </a:lnTo>
                      <a:lnTo>
                        <a:pt x="796" y="614"/>
                      </a:lnTo>
                      <a:lnTo>
                        <a:pt x="783" y="628"/>
                      </a:lnTo>
                      <a:lnTo>
                        <a:pt x="770" y="641"/>
                      </a:lnTo>
                      <a:lnTo>
                        <a:pt x="756" y="654"/>
                      </a:lnTo>
                      <a:lnTo>
                        <a:pt x="740" y="667"/>
                      </a:lnTo>
                      <a:lnTo>
                        <a:pt x="725" y="678"/>
                      </a:lnTo>
                      <a:lnTo>
                        <a:pt x="710" y="689"/>
                      </a:lnTo>
                      <a:lnTo>
                        <a:pt x="693" y="699"/>
                      </a:lnTo>
                      <a:lnTo>
                        <a:pt x="675" y="709"/>
                      </a:lnTo>
                      <a:lnTo>
                        <a:pt x="657" y="718"/>
                      </a:lnTo>
                      <a:lnTo>
                        <a:pt x="639" y="726"/>
                      </a:lnTo>
                      <a:lnTo>
                        <a:pt x="621" y="733"/>
                      </a:lnTo>
                      <a:lnTo>
                        <a:pt x="601" y="739"/>
                      </a:lnTo>
                      <a:lnTo>
                        <a:pt x="582" y="746"/>
                      </a:lnTo>
                      <a:lnTo>
                        <a:pt x="560" y="751"/>
                      </a:lnTo>
                      <a:lnTo>
                        <a:pt x="540" y="755"/>
                      </a:lnTo>
                      <a:lnTo>
                        <a:pt x="519" y="758"/>
                      </a:lnTo>
                      <a:lnTo>
                        <a:pt x="497" y="760"/>
                      </a:lnTo>
                      <a:lnTo>
                        <a:pt x="476" y="762"/>
                      </a:lnTo>
                      <a:lnTo>
                        <a:pt x="455" y="762"/>
                      </a:lnTo>
                      <a:lnTo>
                        <a:pt x="432" y="762"/>
                      </a:lnTo>
                      <a:lnTo>
                        <a:pt x="411" y="760"/>
                      </a:lnTo>
                      <a:lnTo>
                        <a:pt x="390" y="758"/>
                      </a:lnTo>
                      <a:lnTo>
                        <a:pt x="368" y="755"/>
                      </a:lnTo>
                      <a:lnTo>
                        <a:pt x="348" y="751"/>
                      </a:lnTo>
                      <a:lnTo>
                        <a:pt x="328" y="746"/>
                      </a:lnTo>
                      <a:lnTo>
                        <a:pt x="308" y="739"/>
                      </a:lnTo>
                      <a:lnTo>
                        <a:pt x="289" y="733"/>
                      </a:lnTo>
                      <a:lnTo>
                        <a:pt x="270" y="726"/>
                      </a:lnTo>
                      <a:lnTo>
                        <a:pt x="251" y="718"/>
                      </a:lnTo>
                      <a:lnTo>
                        <a:pt x="233" y="709"/>
                      </a:lnTo>
                      <a:lnTo>
                        <a:pt x="217" y="699"/>
                      </a:lnTo>
                      <a:lnTo>
                        <a:pt x="200" y="689"/>
                      </a:lnTo>
                      <a:lnTo>
                        <a:pt x="183" y="678"/>
                      </a:lnTo>
                      <a:lnTo>
                        <a:pt x="168" y="667"/>
                      </a:lnTo>
                      <a:lnTo>
                        <a:pt x="154" y="654"/>
                      </a:lnTo>
                      <a:lnTo>
                        <a:pt x="140" y="641"/>
                      </a:lnTo>
                      <a:lnTo>
                        <a:pt x="125" y="628"/>
                      </a:lnTo>
                      <a:lnTo>
                        <a:pt x="114" y="614"/>
                      </a:lnTo>
                      <a:lnTo>
                        <a:pt x="102" y="600"/>
                      </a:lnTo>
                      <a:lnTo>
                        <a:pt x="90" y="585"/>
                      </a:lnTo>
                      <a:lnTo>
                        <a:pt x="80" y="569"/>
                      </a:lnTo>
                      <a:lnTo>
                        <a:pt x="71" y="554"/>
                      </a:lnTo>
                      <a:lnTo>
                        <a:pt x="63" y="537"/>
                      </a:lnTo>
                      <a:lnTo>
                        <a:pt x="54" y="520"/>
                      </a:lnTo>
                      <a:lnTo>
                        <a:pt x="47" y="504"/>
                      </a:lnTo>
                      <a:lnTo>
                        <a:pt x="42" y="486"/>
                      </a:lnTo>
                      <a:lnTo>
                        <a:pt x="38" y="468"/>
                      </a:lnTo>
                      <a:lnTo>
                        <a:pt x="33" y="450"/>
                      </a:lnTo>
                      <a:lnTo>
                        <a:pt x="31" y="432"/>
                      </a:lnTo>
                      <a:lnTo>
                        <a:pt x="29" y="412"/>
                      </a:lnTo>
                      <a:lnTo>
                        <a:pt x="28" y="394"/>
                      </a:lnTo>
                      <a:lnTo>
                        <a:pt x="29" y="374"/>
                      </a:lnTo>
                      <a:lnTo>
                        <a:pt x="31" y="356"/>
                      </a:lnTo>
                      <a:lnTo>
                        <a:pt x="33" y="337"/>
                      </a:lnTo>
                      <a:lnTo>
                        <a:pt x="38" y="319"/>
                      </a:lnTo>
                      <a:lnTo>
                        <a:pt x="42" y="302"/>
                      </a:lnTo>
                      <a:lnTo>
                        <a:pt x="47" y="284"/>
                      </a:lnTo>
                      <a:lnTo>
                        <a:pt x="54" y="267"/>
                      </a:lnTo>
                      <a:lnTo>
                        <a:pt x="63" y="250"/>
                      </a:lnTo>
                      <a:lnTo>
                        <a:pt x="71" y="234"/>
                      </a:lnTo>
                      <a:lnTo>
                        <a:pt x="80" y="218"/>
                      </a:lnTo>
                      <a:lnTo>
                        <a:pt x="90" y="202"/>
                      </a:lnTo>
                      <a:lnTo>
                        <a:pt x="102" y="188"/>
                      </a:lnTo>
                      <a:lnTo>
                        <a:pt x="114" y="173"/>
                      </a:lnTo>
                      <a:lnTo>
                        <a:pt x="125" y="159"/>
                      </a:lnTo>
                      <a:lnTo>
                        <a:pt x="140" y="146"/>
                      </a:lnTo>
                      <a:lnTo>
                        <a:pt x="154" y="133"/>
                      </a:lnTo>
                      <a:lnTo>
                        <a:pt x="168" y="121"/>
                      </a:lnTo>
                      <a:lnTo>
                        <a:pt x="183" y="110"/>
                      </a:lnTo>
                      <a:lnTo>
                        <a:pt x="200" y="99"/>
                      </a:lnTo>
                      <a:lnTo>
                        <a:pt x="217" y="88"/>
                      </a:lnTo>
                      <a:lnTo>
                        <a:pt x="233" y="78"/>
                      </a:lnTo>
                      <a:lnTo>
                        <a:pt x="251" y="70"/>
                      </a:lnTo>
                      <a:lnTo>
                        <a:pt x="270" y="62"/>
                      </a:lnTo>
                      <a:lnTo>
                        <a:pt x="289" y="54"/>
                      </a:lnTo>
                      <a:lnTo>
                        <a:pt x="308" y="47"/>
                      </a:lnTo>
                      <a:lnTo>
                        <a:pt x="328" y="42"/>
                      </a:lnTo>
                      <a:lnTo>
                        <a:pt x="348" y="37"/>
                      </a:lnTo>
                      <a:lnTo>
                        <a:pt x="368" y="33"/>
                      </a:lnTo>
                      <a:lnTo>
                        <a:pt x="390" y="30"/>
                      </a:lnTo>
                      <a:lnTo>
                        <a:pt x="411" y="27"/>
                      </a:lnTo>
                      <a:lnTo>
                        <a:pt x="432" y="26"/>
                      </a:lnTo>
                      <a:lnTo>
                        <a:pt x="455" y="25"/>
                      </a:lnTo>
                      <a:lnTo>
                        <a:pt x="476" y="26"/>
                      </a:lnTo>
                      <a:lnTo>
                        <a:pt x="497" y="27"/>
                      </a:lnTo>
                      <a:lnTo>
                        <a:pt x="519" y="30"/>
                      </a:lnTo>
                      <a:lnTo>
                        <a:pt x="540" y="33"/>
                      </a:lnTo>
                      <a:lnTo>
                        <a:pt x="560" y="37"/>
                      </a:lnTo>
                      <a:lnTo>
                        <a:pt x="582" y="42"/>
                      </a:lnTo>
                      <a:lnTo>
                        <a:pt x="601" y="47"/>
                      </a:lnTo>
                      <a:lnTo>
                        <a:pt x="621" y="54"/>
                      </a:lnTo>
                      <a:lnTo>
                        <a:pt x="639" y="62"/>
                      </a:lnTo>
                      <a:lnTo>
                        <a:pt x="657" y="70"/>
                      </a:lnTo>
                      <a:lnTo>
                        <a:pt x="675" y="78"/>
                      </a:lnTo>
                      <a:lnTo>
                        <a:pt x="693" y="88"/>
                      </a:lnTo>
                      <a:lnTo>
                        <a:pt x="710" y="99"/>
                      </a:lnTo>
                      <a:lnTo>
                        <a:pt x="725" y="110"/>
                      </a:lnTo>
                      <a:lnTo>
                        <a:pt x="740" y="121"/>
                      </a:lnTo>
                      <a:lnTo>
                        <a:pt x="756" y="133"/>
                      </a:lnTo>
                      <a:lnTo>
                        <a:pt x="770" y="146"/>
                      </a:lnTo>
                      <a:lnTo>
                        <a:pt x="783" y="159"/>
                      </a:lnTo>
                      <a:lnTo>
                        <a:pt x="796" y="173"/>
                      </a:lnTo>
                      <a:lnTo>
                        <a:pt x="808" y="188"/>
                      </a:lnTo>
                      <a:lnTo>
                        <a:pt x="819" y="202"/>
                      </a:lnTo>
                      <a:lnTo>
                        <a:pt x="829" y="218"/>
                      </a:lnTo>
                      <a:lnTo>
                        <a:pt x="839" y="234"/>
                      </a:lnTo>
                      <a:lnTo>
                        <a:pt x="847" y="250"/>
                      </a:lnTo>
                      <a:lnTo>
                        <a:pt x="854" y="267"/>
                      </a:lnTo>
                      <a:lnTo>
                        <a:pt x="861" y="284"/>
                      </a:lnTo>
                      <a:lnTo>
                        <a:pt x="867" y="302"/>
                      </a:lnTo>
                      <a:lnTo>
                        <a:pt x="872" y="319"/>
                      </a:lnTo>
                      <a:lnTo>
                        <a:pt x="876" y="337"/>
                      </a:lnTo>
                      <a:lnTo>
                        <a:pt x="878" y="356"/>
                      </a:lnTo>
                      <a:lnTo>
                        <a:pt x="880" y="374"/>
                      </a:lnTo>
                      <a:lnTo>
                        <a:pt x="880" y="394"/>
                      </a:lnTo>
                      <a:close/>
                    </a:path>
                  </a:pathLst>
                </a:custGeom>
                <a:solidFill>
                  <a:srgbClr val="2AB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4" name="Freeform 8800">
                  <a:extLst>
                    <a:ext uri="{FF2B5EF4-FFF2-40B4-BE49-F238E27FC236}">
                      <a16:creationId xmlns:a16="http://schemas.microsoft.com/office/drawing/2014/main" xmlns="" id="{6BBEFD82-908F-4A1F-A3CA-1EFF678FF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3" y="1203"/>
                  <a:ext cx="147" cy="153"/>
                </a:xfrm>
                <a:custGeom>
                  <a:avLst/>
                  <a:gdLst>
                    <a:gd name="T0" fmla="*/ 872 w 880"/>
                    <a:gd name="T1" fmla="*/ 305 h 763"/>
                    <a:gd name="T2" fmla="*/ 838 w 880"/>
                    <a:gd name="T3" fmla="*/ 217 h 763"/>
                    <a:gd name="T4" fmla="*/ 781 w 880"/>
                    <a:gd name="T5" fmla="*/ 139 h 763"/>
                    <a:gd name="T6" fmla="*/ 704 w 880"/>
                    <a:gd name="T7" fmla="*/ 76 h 763"/>
                    <a:gd name="T8" fmla="*/ 611 w 880"/>
                    <a:gd name="T9" fmla="*/ 30 h 763"/>
                    <a:gd name="T10" fmla="*/ 507 w 880"/>
                    <a:gd name="T11" fmla="*/ 4 h 763"/>
                    <a:gd name="T12" fmla="*/ 396 w 880"/>
                    <a:gd name="T13" fmla="*/ 2 h 763"/>
                    <a:gd name="T14" fmla="*/ 289 w 880"/>
                    <a:gd name="T15" fmla="*/ 24 h 763"/>
                    <a:gd name="T16" fmla="*/ 194 w 880"/>
                    <a:gd name="T17" fmla="*/ 66 h 763"/>
                    <a:gd name="T18" fmla="*/ 115 w 880"/>
                    <a:gd name="T19" fmla="*/ 125 h 763"/>
                    <a:gd name="T20" fmla="*/ 53 w 880"/>
                    <a:gd name="T21" fmla="*/ 200 h 763"/>
                    <a:gd name="T22" fmla="*/ 14 w 880"/>
                    <a:gd name="T23" fmla="*/ 286 h 763"/>
                    <a:gd name="T24" fmla="*/ 0 w 880"/>
                    <a:gd name="T25" fmla="*/ 382 h 763"/>
                    <a:gd name="T26" fmla="*/ 14 w 880"/>
                    <a:gd name="T27" fmla="*/ 477 h 763"/>
                    <a:gd name="T28" fmla="*/ 53 w 880"/>
                    <a:gd name="T29" fmla="*/ 563 h 763"/>
                    <a:gd name="T30" fmla="*/ 115 w 880"/>
                    <a:gd name="T31" fmla="*/ 638 h 763"/>
                    <a:gd name="T32" fmla="*/ 194 w 880"/>
                    <a:gd name="T33" fmla="*/ 698 h 763"/>
                    <a:gd name="T34" fmla="*/ 289 w 880"/>
                    <a:gd name="T35" fmla="*/ 740 h 763"/>
                    <a:gd name="T36" fmla="*/ 396 w 880"/>
                    <a:gd name="T37" fmla="*/ 761 h 763"/>
                    <a:gd name="T38" fmla="*/ 507 w 880"/>
                    <a:gd name="T39" fmla="*/ 758 h 763"/>
                    <a:gd name="T40" fmla="*/ 611 w 880"/>
                    <a:gd name="T41" fmla="*/ 733 h 763"/>
                    <a:gd name="T42" fmla="*/ 704 w 880"/>
                    <a:gd name="T43" fmla="*/ 687 h 763"/>
                    <a:gd name="T44" fmla="*/ 781 w 880"/>
                    <a:gd name="T45" fmla="*/ 624 h 763"/>
                    <a:gd name="T46" fmla="*/ 838 w 880"/>
                    <a:gd name="T47" fmla="*/ 547 h 763"/>
                    <a:gd name="T48" fmla="*/ 872 w 880"/>
                    <a:gd name="T49" fmla="*/ 459 h 763"/>
                    <a:gd name="T50" fmla="*/ 852 w 880"/>
                    <a:gd name="T51" fmla="*/ 382 h 763"/>
                    <a:gd name="T52" fmla="*/ 839 w 880"/>
                    <a:gd name="T53" fmla="*/ 471 h 763"/>
                    <a:gd name="T54" fmla="*/ 802 w 880"/>
                    <a:gd name="T55" fmla="*/ 551 h 763"/>
                    <a:gd name="T56" fmla="*/ 745 w 880"/>
                    <a:gd name="T57" fmla="*/ 621 h 763"/>
                    <a:gd name="T58" fmla="*/ 671 w 880"/>
                    <a:gd name="T59" fmla="*/ 676 h 763"/>
                    <a:gd name="T60" fmla="*/ 582 w 880"/>
                    <a:gd name="T61" fmla="*/ 716 h 763"/>
                    <a:gd name="T62" fmla="*/ 482 w 880"/>
                    <a:gd name="T63" fmla="*/ 736 h 763"/>
                    <a:gd name="T64" fmla="*/ 378 w 880"/>
                    <a:gd name="T65" fmla="*/ 734 h 763"/>
                    <a:gd name="T66" fmla="*/ 281 w 880"/>
                    <a:gd name="T67" fmla="*/ 709 h 763"/>
                    <a:gd name="T68" fmla="*/ 194 w 880"/>
                    <a:gd name="T69" fmla="*/ 667 h 763"/>
                    <a:gd name="T70" fmla="*/ 123 w 880"/>
                    <a:gd name="T71" fmla="*/ 607 h 763"/>
                    <a:gd name="T72" fmla="*/ 70 w 880"/>
                    <a:gd name="T73" fmla="*/ 536 h 763"/>
                    <a:gd name="T74" fmla="*/ 38 w 880"/>
                    <a:gd name="T75" fmla="*/ 454 h 763"/>
                    <a:gd name="T76" fmla="*/ 30 w 880"/>
                    <a:gd name="T77" fmla="*/ 363 h 763"/>
                    <a:gd name="T78" fmla="*/ 47 w 880"/>
                    <a:gd name="T79" fmla="*/ 276 h 763"/>
                    <a:gd name="T80" fmla="*/ 89 w 880"/>
                    <a:gd name="T81" fmla="*/ 197 h 763"/>
                    <a:gd name="T82" fmla="*/ 149 w 880"/>
                    <a:gd name="T83" fmla="*/ 130 h 763"/>
                    <a:gd name="T84" fmla="*/ 228 w 880"/>
                    <a:gd name="T85" fmla="*/ 77 h 763"/>
                    <a:gd name="T86" fmla="*/ 319 w 880"/>
                    <a:gd name="T87" fmla="*/ 41 h 763"/>
                    <a:gd name="T88" fmla="*/ 420 w 880"/>
                    <a:gd name="T89" fmla="*/ 26 h 763"/>
                    <a:gd name="T90" fmla="*/ 524 w 880"/>
                    <a:gd name="T91" fmla="*/ 33 h 763"/>
                    <a:gd name="T92" fmla="*/ 619 w 880"/>
                    <a:gd name="T93" fmla="*/ 61 h 763"/>
                    <a:gd name="T94" fmla="*/ 702 w 880"/>
                    <a:gd name="T95" fmla="*/ 107 h 763"/>
                    <a:gd name="T96" fmla="*/ 770 w 880"/>
                    <a:gd name="T97" fmla="*/ 169 h 763"/>
                    <a:gd name="T98" fmla="*/ 819 w 880"/>
                    <a:gd name="T99" fmla="*/ 243 h 763"/>
                    <a:gd name="T100" fmla="*/ 847 w 880"/>
                    <a:gd name="T101" fmla="*/ 32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0" h="763">
                      <a:moveTo>
                        <a:pt x="880" y="382"/>
                      </a:moveTo>
                      <a:lnTo>
                        <a:pt x="880" y="362"/>
                      </a:lnTo>
                      <a:lnTo>
                        <a:pt x="879" y="343"/>
                      </a:lnTo>
                      <a:lnTo>
                        <a:pt x="876" y="323"/>
                      </a:lnTo>
                      <a:lnTo>
                        <a:pt x="872" y="305"/>
                      </a:lnTo>
                      <a:lnTo>
                        <a:pt x="867" y="286"/>
                      </a:lnTo>
                      <a:lnTo>
                        <a:pt x="862" y="268"/>
                      </a:lnTo>
                      <a:lnTo>
                        <a:pt x="854" y="251"/>
                      </a:lnTo>
                      <a:lnTo>
                        <a:pt x="846" y="233"/>
                      </a:lnTo>
                      <a:lnTo>
                        <a:pt x="838" y="217"/>
                      </a:lnTo>
                      <a:lnTo>
                        <a:pt x="828" y="200"/>
                      </a:lnTo>
                      <a:lnTo>
                        <a:pt x="818" y="184"/>
                      </a:lnTo>
                      <a:lnTo>
                        <a:pt x="806" y="169"/>
                      </a:lnTo>
                      <a:lnTo>
                        <a:pt x="794" y="153"/>
                      </a:lnTo>
                      <a:lnTo>
                        <a:pt x="781" y="139"/>
                      </a:lnTo>
                      <a:lnTo>
                        <a:pt x="767" y="125"/>
                      </a:lnTo>
                      <a:lnTo>
                        <a:pt x="752" y="112"/>
                      </a:lnTo>
                      <a:lnTo>
                        <a:pt x="737" y="100"/>
                      </a:lnTo>
                      <a:lnTo>
                        <a:pt x="720" y="88"/>
                      </a:lnTo>
                      <a:lnTo>
                        <a:pt x="704" y="76"/>
                      </a:lnTo>
                      <a:lnTo>
                        <a:pt x="687" y="66"/>
                      </a:lnTo>
                      <a:lnTo>
                        <a:pt x="668" y="56"/>
                      </a:lnTo>
                      <a:lnTo>
                        <a:pt x="651" y="47"/>
                      </a:lnTo>
                      <a:lnTo>
                        <a:pt x="632" y="38"/>
                      </a:lnTo>
                      <a:lnTo>
                        <a:pt x="611" y="30"/>
                      </a:lnTo>
                      <a:lnTo>
                        <a:pt x="591" y="24"/>
                      </a:lnTo>
                      <a:lnTo>
                        <a:pt x="571" y="18"/>
                      </a:lnTo>
                      <a:lnTo>
                        <a:pt x="551" y="13"/>
                      </a:lnTo>
                      <a:lnTo>
                        <a:pt x="530" y="9"/>
                      </a:lnTo>
                      <a:lnTo>
                        <a:pt x="507" y="4"/>
                      </a:lnTo>
                      <a:lnTo>
                        <a:pt x="486" y="2"/>
                      </a:lnTo>
                      <a:lnTo>
                        <a:pt x="463" y="1"/>
                      </a:lnTo>
                      <a:lnTo>
                        <a:pt x="441" y="0"/>
                      </a:lnTo>
                      <a:lnTo>
                        <a:pt x="418" y="1"/>
                      </a:lnTo>
                      <a:lnTo>
                        <a:pt x="396" y="2"/>
                      </a:lnTo>
                      <a:lnTo>
                        <a:pt x="373" y="4"/>
                      </a:lnTo>
                      <a:lnTo>
                        <a:pt x="352" y="9"/>
                      </a:lnTo>
                      <a:lnTo>
                        <a:pt x="331" y="13"/>
                      </a:lnTo>
                      <a:lnTo>
                        <a:pt x="309" y="18"/>
                      </a:lnTo>
                      <a:lnTo>
                        <a:pt x="289" y="24"/>
                      </a:lnTo>
                      <a:lnTo>
                        <a:pt x="269" y="30"/>
                      </a:lnTo>
                      <a:lnTo>
                        <a:pt x="250" y="38"/>
                      </a:lnTo>
                      <a:lnTo>
                        <a:pt x="230" y="47"/>
                      </a:lnTo>
                      <a:lnTo>
                        <a:pt x="212" y="56"/>
                      </a:lnTo>
                      <a:lnTo>
                        <a:pt x="194" y="66"/>
                      </a:lnTo>
                      <a:lnTo>
                        <a:pt x="177" y="76"/>
                      </a:lnTo>
                      <a:lnTo>
                        <a:pt x="160" y="88"/>
                      </a:lnTo>
                      <a:lnTo>
                        <a:pt x="145" y="100"/>
                      </a:lnTo>
                      <a:lnTo>
                        <a:pt x="129" y="112"/>
                      </a:lnTo>
                      <a:lnTo>
                        <a:pt x="115" y="125"/>
                      </a:lnTo>
                      <a:lnTo>
                        <a:pt x="101" y="139"/>
                      </a:lnTo>
                      <a:lnTo>
                        <a:pt x="88" y="153"/>
                      </a:lnTo>
                      <a:lnTo>
                        <a:pt x="75" y="169"/>
                      </a:lnTo>
                      <a:lnTo>
                        <a:pt x="64" y="184"/>
                      </a:lnTo>
                      <a:lnTo>
                        <a:pt x="53" y="200"/>
                      </a:lnTo>
                      <a:lnTo>
                        <a:pt x="44" y="217"/>
                      </a:lnTo>
                      <a:lnTo>
                        <a:pt x="34" y="233"/>
                      </a:lnTo>
                      <a:lnTo>
                        <a:pt x="26" y="251"/>
                      </a:lnTo>
                      <a:lnTo>
                        <a:pt x="20" y="268"/>
                      </a:lnTo>
                      <a:lnTo>
                        <a:pt x="14" y="286"/>
                      </a:lnTo>
                      <a:lnTo>
                        <a:pt x="8" y="305"/>
                      </a:lnTo>
                      <a:lnTo>
                        <a:pt x="5" y="323"/>
                      </a:lnTo>
                      <a:lnTo>
                        <a:pt x="2" y="343"/>
                      </a:lnTo>
                      <a:lnTo>
                        <a:pt x="0" y="362"/>
                      </a:lnTo>
                      <a:lnTo>
                        <a:pt x="0" y="382"/>
                      </a:lnTo>
                      <a:lnTo>
                        <a:pt x="0" y="401"/>
                      </a:lnTo>
                      <a:lnTo>
                        <a:pt x="2" y="421"/>
                      </a:lnTo>
                      <a:lnTo>
                        <a:pt x="5" y="439"/>
                      </a:lnTo>
                      <a:lnTo>
                        <a:pt x="8" y="459"/>
                      </a:lnTo>
                      <a:lnTo>
                        <a:pt x="14" y="477"/>
                      </a:lnTo>
                      <a:lnTo>
                        <a:pt x="20" y="495"/>
                      </a:lnTo>
                      <a:lnTo>
                        <a:pt x="26" y="513"/>
                      </a:lnTo>
                      <a:lnTo>
                        <a:pt x="34" y="530"/>
                      </a:lnTo>
                      <a:lnTo>
                        <a:pt x="44" y="547"/>
                      </a:lnTo>
                      <a:lnTo>
                        <a:pt x="53" y="563"/>
                      </a:lnTo>
                      <a:lnTo>
                        <a:pt x="64" y="580"/>
                      </a:lnTo>
                      <a:lnTo>
                        <a:pt x="75" y="595"/>
                      </a:lnTo>
                      <a:lnTo>
                        <a:pt x="88" y="610"/>
                      </a:lnTo>
                      <a:lnTo>
                        <a:pt x="101" y="624"/>
                      </a:lnTo>
                      <a:lnTo>
                        <a:pt x="115" y="638"/>
                      </a:lnTo>
                      <a:lnTo>
                        <a:pt x="129" y="652"/>
                      </a:lnTo>
                      <a:lnTo>
                        <a:pt x="145" y="664"/>
                      </a:lnTo>
                      <a:lnTo>
                        <a:pt x="160" y="676"/>
                      </a:lnTo>
                      <a:lnTo>
                        <a:pt x="177" y="687"/>
                      </a:lnTo>
                      <a:lnTo>
                        <a:pt x="194" y="698"/>
                      </a:lnTo>
                      <a:lnTo>
                        <a:pt x="212" y="708"/>
                      </a:lnTo>
                      <a:lnTo>
                        <a:pt x="230" y="717"/>
                      </a:lnTo>
                      <a:lnTo>
                        <a:pt x="250" y="725"/>
                      </a:lnTo>
                      <a:lnTo>
                        <a:pt x="269" y="733"/>
                      </a:lnTo>
                      <a:lnTo>
                        <a:pt x="289" y="740"/>
                      </a:lnTo>
                      <a:lnTo>
                        <a:pt x="309" y="746"/>
                      </a:lnTo>
                      <a:lnTo>
                        <a:pt x="331" y="751"/>
                      </a:lnTo>
                      <a:lnTo>
                        <a:pt x="352" y="755"/>
                      </a:lnTo>
                      <a:lnTo>
                        <a:pt x="373" y="758"/>
                      </a:lnTo>
                      <a:lnTo>
                        <a:pt x="396" y="761"/>
                      </a:lnTo>
                      <a:lnTo>
                        <a:pt x="418" y="762"/>
                      </a:lnTo>
                      <a:lnTo>
                        <a:pt x="441" y="763"/>
                      </a:lnTo>
                      <a:lnTo>
                        <a:pt x="463" y="762"/>
                      </a:lnTo>
                      <a:lnTo>
                        <a:pt x="486" y="761"/>
                      </a:lnTo>
                      <a:lnTo>
                        <a:pt x="507" y="758"/>
                      </a:lnTo>
                      <a:lnTo>
                        <a:pt x="530" y="755"/>
                      </a:lnTo>
                      <a:lnTo>
                        <a:pt x="551" y="751"/>
                      </a:lnTo>
                      <a:lnTo>
                        <a:pt x="571" y="746"/>
                      </a:lnTo>
                      <a:lnTo>
                        <a:pt x="591" y="740"/>
                      </a:lnTo>
                      <a:lnTo>
                        <a:pt x="611" y="733"/>
                      </a:lnTo>
                      <a:lnTo>
                        <a:pt x="632" y="725"/>
                      </a:lnTo>
                      <a:lnTo>
                        <a:pt x="651" y="717"/>
                      </a:lnTo>
                      <a:lnTo>
                        <a:pt x="668" y="708"/>
                      </a:lnTo>
                      <a:lnTo>
                        <a:pt x="687" y="698"/>
                      </a:lnTo>
                      <a:lnTo>
                        <a:pt x="704" y="687"/>
                      </a:lnTo>
                      <a:lnTo>
                        <a:pt x="720" y="676"/>
                      </a:lnTo>
                      <a:lnTo>
                        <a:pt x="737" y="664"/>
                      </a:lnTo>
                      <a:lnTo>
                        <a:pt x="752" y="652"/>
                      </a:lnTo>
                      <a:lnTo>
                        <a:pt x="767" y="638"/>
                      </a:lnTo>
                      <a:lnTo>
                        <a:pt x="781" y="624"/>
                      </a:lnTo>
                      <a:lnTo>
                        <a:pt x="794" y="610"/>
                      </a:lnTo>
                      <a:lnTo>
                        <a:pt x="806" y="595"/>
                      </a:lnTo>
                      <a:lnTo>
                        <a:pt x="818" y="580"/>
                      </a:lnTo>
                      <a:lnTo>
                        <a:pt x="828" y="563"/>
                      </a:lnTo>
                      <a:lnTo>
                        <a:pt x="838" y="547"/>
                      </a:lnTo>
                      <a:lnTo>
                        <a:pt x="846" y="530"/>
                      </a:lnTo>
                      <a:lnTo>
                        <a:pt x="854" y="513"/>
                      </a:lnTo>
                      <a:lnTo>
                        <a:pt x="862" y="495"/>
                      </a:lnTo>
                      <a:lnTo>
                        <a:pt x="867" y="477"/>
                      </a:lnTo>
                      <a:lnTo>
                        <a:pt x="872" y="459"/>
                      </a:lnTo>
                      <a:lnTo>
                        <a:pt x="876" y="439"/>
                      </a:lnTo>
                      <a:lnTo>
                        <a:pt x="879" y="421"/>
                      </a:lnTo>
                      <a:lnTo>
                        <a:pt x="880" y="401"/>
                      </a:lnTo>
                      <a:lnTo>
                        <a:pt x="880" y="382"/>
                      </a:lnTo>
                      <a:close/>
                      <a:moveTo>
                        <a:pt x="852" y="382"/>
                      </a:moveTo>
                      <a:lnTo>
                        <a:pt x="851" y="400"/>
                      </a:lnTo>
                      <a:lnTo>
                        <a:pt x="850" y="418"/>
                      </a:lnTo>
                      <a:lnTo>
                        <a:pt x="847" y="436"/>
                      </a:lnTo>
                      <a:lnTo>
                        <a:pt x="844" y="454"/>
                      </a:lnTo>
                      <a:lnTo>
                        <a:pt x="839" y="471"/>
                      </a:lnTo>
                      <a:lnTo>
                        <a:pt x="833" y="488"/>
                      </a:lnTo>
                      <a:lnTo>
                        <a:pt x="827" y="504"/>
                      </a:lnTo>
                      <a:lnTo>
                        <a:pt x="819" y="520"/>
                      </a:lnTo>
                      <a:lnTo>
                        <a:pt x="811" y="536"/>
                      </a:lnTo>
                      <a:lnTo>
                        <a:pt x="802" y="551"/>
                      </a:lnTo>
                      <a:lnTo>
                        <a:pt x="792" y="566"/>
                      </a:lnTo>
                      <a:lnTo>
                        <a:pt x="781" y="581"/>
                      </a:lnTo>
                      <a:lnTo>
                        <a:pt x="770" y="594"/>
                      </a:lnTo>
                      <a:lnTo>
                        <a:pt x="757" y="607"/>
                      </a:lnTo>
                      <a:lnTo>
                        <a:pt x="745" y="621"/>
                      </a:lnTo>
                      <a:lnTo>
                        <a:pt x="731" y="633"/>
                      </a:lnTo>
                      <a:lnTo>
                        <a:pt x="717" y="645"/>
                      </a:lnTo>
                      <a:lnTo>
                        <a:pt x="702" y="657"/>
                      </a:lnTo>
                      <a:lnTo>
                        <a:pt x="686" y="667"/>
                      </a:lnTo>
                      <a:lnTo>
                        <a:pt x="671" y="676"/>
                      </a:lnTo>
                      <a:lnTo>
                        <a:pt x="654" y="686"/>
                      </a:lnTo>
                      <a:lnTo>
                        <a:pt x="636" y="695"/>
                      </a:lnTo>
                      <a:lnTo>
                        <a:pt x="619" y="703"/>
                      </a:lnTo>
                      <a:lnTo>
                        <a:pt x="601" y="709"/>
                      </a:lnTo>
                      <a:lnTo>
                        <a:pt x="582" y="716"/>
                      </a:lnTo>
                      <a:lnTo>
                        <a:pt x="563" y="721"/>
                      </a:lnTo>
                      <a:lnTo>
                        <a:pt x="543" y="726"/>
                      </a:lnTo>
                      <a:lnTo>
                        <a:pt x="524" y="731"/>
                      </a:lnTo>
                      <a:lnTo>
                        <a:pt x="504" y="734"/>
                      </a:lnTo>
                      <a:lnTo>
                        <a:pt x="482" y="736"/>
                      </a:lnTo>
                      <a:lnTo>
                        <a:pt x="462" y="737"/>
                      </a:lnTo>
                      <a:lnTo>
                        <a:pt x="441" y="738"/>
                      </a:lnTo>
                      <a:lnTo>
                        <a:pt x="420" y="737"/>
                      </a:lnTo>
                      <a:lnTo>
                        <a:pt x="398" y="736"/>
                      </a:lnTo>
                      <a:lnTo>
                        <a:pt x="378" y="734"/>
                      </a:lnTo>
                      <a:lnTo>
                        <a:pt x="358" y="731"/>
                      </a:lnTo>
                      <a:lnTo>
                        <a:pt x="338" y="726"/>
                      </a:lnTo>
                      <a:lnTo>
                        <a:pt x="319" y="721"/>
                      </a:lnTo>
                      <a:lnTo>
                        <a:pt x="299" y="716"/>
                      </a:lnTo>
                      <a:lnTo>
                        <a:pt x="281" y="709"/>
                      </a:lnTo>
                      <a:lnTo>
                        <a:pt x="262" y="703"/>
                      </a:lnTo>
                      <a:lnTo>
                        <a:pt x="244" y="695"/>
                      </a:lnTo>
                      <a:lnTo>
                        <a:pt x="228" y="686"/>
                      </a:lnTo>
                      <a:lnTo>
                        <a:pt x="211" y="676"/>
                      </a:lnTo>
                      <a:lnTo>
                        <a:pt x="194" y="667"/>
                      </a:lnTo>
                      <a:lnTo>
                        <a:pt x="179" y="657"/>
                      </a:lnTo>
                      <a:lnTo>
                        <a:pt x="164" y="645"/>
                      </a:lnTo>
                      <a:lnTo>
                        <a:pt x="149" y="633"/>
                      </a:lnTo>
                      <a:lnTo>
                        <a:pt x="136" y="621"/>
                      </a:lnTo>
                      <a:lnTo>
                        <a:pt x="123" y="607"/>
                      </a:lnTo>
                      <a:lnTo>
                        <a:pt x="111" y="594"/>
                      </a:lnTo>
                      <a:lnTo>
                        <a:pt x="100" y="581"/>
                      </a:lnTo>
                      <a:lnTo>
                        <a:pt x="89" y="566"/>
                      </a:lnTo>
                      <a:lnTo>
                        <a:pt x="79" y="551"/>
                      </a:lnTo>
                      <a:lnTo>
                        <a:pt x="70" y="536"/>
                      </a:lnTo>
                      <a:lnTo>
                        <a:pt x="62" y="520"/>
                      </a:lnTo>
                      <a:lnTo>
                        <a:pt x="55" y="504"/>
                      </a:lnTo>
                      <a:lnTo>
                        <a:pt x="47" y="488"/>
                      </a:lnTo>
                      <a:lnTo>
                        <a:pt x="43" y="471"/>
                      </a:lnTo>
                      <a:lnTo>
                        <a:pt x="38" y="454"/>
                      </a:lnTo>
                      <a:lnTo>
                        <a:pt x="34" y="436"/>
                      </a:lnTo>
                      <a:lnTo>
                        <a:pt x="31" y="418"/>
                      </a:lnTo>
                      <a:lnTo>
                        <a:pt x="30" y="400"/>
                      </a:lnTo>
                      <a:lnTo>
                        <a:pt x="30" y="382"/>
                      </a:lnTo>
                      <a:lnTo>
                        <a:pt x="30" y="363"/>
                      </a:lnTo>
                      <a:lnTo>
                        <a:pt x="31" y="345"/>
                      </a:lnTo>
                      <a:lnTo>
                        <a:pt x="34" y="328"/>
                      </a:lnTo>
                      <a:lnTo>
                        <a:pt x="38" y="310"/>
                      </a:lnTo>
                      <a:lnTo>
                        <a:pt x="43" y="293"/>
                      </a:lnTo>
                      <a:lnTo>
                        <a:pt x="47" y="276"/>
                      </a:lnTo>
                      <a:lnTo>
                        <a:pt x="55" y="260"/>
                      </a:lnTo>
                      <a:lnTo>
                        <a:pt x="62" y="243"/>
                      </a:lnTo>
                      <a:lnTo>
                        <a:pt x="70" y="227"/>
                      </a:lnTo>
                      <a:lnTo>
                        <a:pt x="79" y="212"/>
                      </a:lnTo>
                      <a:lnTo>
                        <a:pt x="89" y="197"/>
                      </a:lnTo>
                      <a:lnTo>
                        <a:pt x="100" y="183"/>
                      </a:lnTo>
                      <a:lnTo>
                        <a:pt x="111" y="169"/>
                      </a:lnTo>
                      <a:lnTo>
                        <a:pt x="123" y="155"/>
                      </a:lnTo>
                      <a:lnTo>
                        <a:pt x="136" y="143"/>
                      </a:lnTo>
                      <a:lnTo>
                        <a:pt x="149" y="130"/>
                      </a:lnTo>
                      <a:lnTo>
                        <a:pt x="164" y="118"/>
                      </a:lnTo>
                      <a:lnTo>
                        <a:pt x="179" y="107"/>
                      </a:lnTo>
                      <a:lnTo>
                        <a:pt x="194" y="97"/>
                      </a:lnTo>
                      <a:lnTo>
                        <a:pt x="211" y="87"/>
                      </a:lnTo>
                      <a:lnTo>
                        <a:pt x="228" y="77"/>
                      </a:lnTo>
                      <a:lnTo>
                        <a:pt x="244" y="69"/>
                      </a:lnTo>
                      <a:lnTo>
                        <a:pt x="262" y="61"/>
                      </a:lnTo>
                      <a:lnTo>
                        <a:pt x="281" y="54"/>
                      </a:lnTo>
                      <a:lnTo>
                        <a:pt x="299" y="48"/>
                      </a:lnTo>
                      <a:lnTo>
                        <a:pt x="319" y="41"/>
                      </a:lnTo>
                      <a:lnTo>
                        <a:pt x="338" y="37"/>
                      </a:lnTo>
                      <a:lnTo>
                        <a:pt x="358" y="33"/>
                      </a:lnTo>
                      <a:lnTo>
                        <a:pt x="378" y="30"/>
                      </a:lnTo>
                      <a:lnTo>
                        <a:pt x="398" y="28"/>
                      </a:lnTo>
                      <a:lnTo>
                        <a:pt x="420" y="26"/>
                      </a:lnTo>
                      <a:lnTo>
                        <a:pt x="441" y="26"/>
                      </a:lnTo>
                      <a:lnTo>
                        <a:pt x="462" y="26"/>
                      </a:lnTo>
                      <a:lnTo>
                        <a:pt x="482" y="28"/>
                      </a:lnTo>
                      <a:lnTo>
                        <a:pt x="504" y="30"/>
                      </a:lnTo>
                      <a:lnTo>
                        <a:pt x="524" y="33"/>
                      </a:lnTo>
                      <a:lnTo>
                        <a:pt x="543" y="37"/>
                      </a:lnTo>
                      <a:lnTo>
                        <a:pt x="563" y="41"/>
                      </a:lnTo>
                      <a:lnTo>
                        <a:pt x="582" y="48"/>
                      </a:lnTo>
                      <a:lnTo>
                        <a:pt x="601" y="54"/>
                      </a:lnTo>
                      <a:lnTo>
                        <a:pt x="619" y="61"/>
                      </a:lnTo>
                      <a:lnTo>
                        <a:pt x="636" y="69"/>
                      </a:lnTo>
                      <a:lnTo>
                        <a:pt x="654" y="77"/>
                      </a:lnTo>
                      <a:lnTo>
                        <a:pt x="671" y="87"/>
                      </a:lnTo>
                      <a:lnTo>
                        <a:pt x="686" y="97"/>
                      </a:lnTo>
                      <a:lnTo>
                        <a:pt x="702" y="107"/>
                      </a:lnTo>
                      <a:lnTo>
                        <a:pt x="717" y="118"/>
                      </a:lnTo>
                      <a:lnTo>
                        <a:pt x="731" y="130"/>
                      </a:lnTo>
                      <a:lnTo>
                        <a:pt x="745" y="143"/>
                      </a:lnTo>
                      <a:lnTo>
                        <a:pt x="757" y="155"/>
                      </a:lnTo>
                      <a:lnTo>
                        <a:pt x="770" y="169"/>
                      </a:lnTo>
                      <a:lnTo>
                        <a:pt x="781" y="183"/>
                      </a:lnTo>
                      <a:lnTo>
                        <a:pt x="792" y="197"/>
                      </a:lnTo>
                      <a:lnTo>
                        <a:pt x="802" y="212"/>
                      </a:lnTo>
                      <a:lnTo>
                        <a:pt x="811" y="227"/>
                      </a:lnTo>
                      <a:lnTo>
                        <a:pt x="819" y="243"/>
                      </a:lnTo>
                      <a:lnTo>
                        <a:pt x="827" y="260"/>
                      </a:lnTo>
                      <a:lnTo>
                        <a:pt x="833" y="276"/>
                      </a:lnTo>
                      <a:lnTo>
                        <a:pt x="839" y="293"/>
                      </a:lnTo>
                      <a:lnTo>
                        <a:pt x="844" y="310"/>
                      </a:lnTo>
                      <a:lnTo>
                        <a:pt x="847" y="328"/>
                      </a:lnTo>
                      <a:lnTo>
                        <a:pt x="850" y="345"/>
                      </a:lnTo>
                      <a:lnTo>
                        <a:pt x="851" y="363"/>
                      </a:lnTo>
                      <a:lnTo>
                        <a:pt x="852" y="382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5" name="Freeform 8801">
                  <a:extLst>
                    <a:ext uri="{FF2B5EF4-FFF2-40B4-BE49-F238E27FC236}">
                      <a16:creationId xmlns:a16="http://schemas.microsoft.com/office/drawing/2014/main" xmlns="" id="{B0AD0F98-04D1-4882-A3B9-516B448506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5" y="1206"/>
                  <a:ext cx="142" cy="147"/>
                </a:xfrm>
                <a:custGeom>
                  <a:avLst/>
                  <a:gdLst>
                    <a:gd name="T0" fmla="*/ 844 w 852"/>
                    <a:gd name="T1" fmla="*/ 294 h 737"/>
                    <a:gd name="T2" fmla="*/ 811 w 852"/>
                    <a:gd name="T3" fmla="*/ 209 h 737"/>
                    <a:gd name="T4" fmla="*/ 755 w 852"/>
                    <a:gd name="T5" fmla="*/ 134 h 737"/>
                    <a:gd name="T6" fmla="*/ 682 w 852"/>
                    <a:gd name="T7" fmla="*/ 74 h 737"/>
                    <a:gd name="T8" fmla="*/ 593 w 852"/>
                    <a:gd name="T9" fmla="*/ 29 h 737"/>
                    <a:gd name="T10" fmla="*/ 491 w 852"/>
                    <a:gd name="T11" fmla="*/ 5 h 737"/>
                    <a:gd name="T12" fmla="*/ 383 w 852"/>
                    <a:gd name="T13" fmla="*/ 2 h 737"/>
                    <a:gd name="T14" fmla="*/ 280 w 852"/>
                    <a:gd name="T15" fmla="*/ 22 h 737"/>
                    <a:gd name="T16" fmla="*/ 189 w 852"/>
                    <a:gd name="T17" fmla="*/ 63 h 737"/>
                    <a:gd name="T18" fmla="*/ 112 w 852"/>
                    <a:gd name="T19" fmla="*/ 121 h 737"/>
                    <a:gd name="T20" fmla="*/ 52 w 852"/>
                    <a:gd name="T21" fmla="*/ 193 h 737"/>
                    <a:gd name="T22" fmla="*/ 14 w 852"/>
                    <a:gd name="T23" fmla="*/ 277 h 737"/>
                    <a:gd name="T24" fmla="*/ 0 w 852"/>
                    <a:gd name="T25" fmla="*/ 369 h 737"/>
                    <a:gd name="T26" fmla="*/ 14 w 852"/>
                    <a:gd name="T27" fmla="*/ 461 h 737"/>
                    <a:gd name="T28" fmla="*/ 52 w 852"/>
                    <a:gd name="T29" fmla="*/ 544 h 737"/>
                    <a:gd name="T30" fmla="*/ 112 w 852"/>
                    <a:gd name="T31" fmla="*/ 616 h 737"/>
                    <a:gd name="T32" fmla="*/ 189 w 852"/>
                    <a:gd name="T33" fmla="*/ 674 h 737"/>
                    <a:gd name="T34" fmla="*/ 280 w 852"/>
                    <a:gd name="T35" fmla="*/ 714 h 737"/>
                    <a:gd name="T36" fmla="*/ 383 w 852"/>
                    <a:gd name="T37" fmla="*/ 735 h 737"/>
                    <a:gd name="T38" fmla="*/ 491 w 852"/>
                    <a:gd name="T39" fmla="*/ 733 h 737"/>
                    <a:gd name="T40" fmla="*/ 593 w 852"/>
                    <a:gd name="T41" fmla="*/ 708 h 737"/>
                    <a:gd name="T42" fmla="*/ 682 w 852"/>
                    <a:gd name="T43" fmla="*/ 664 h 737"/>
                    <a:gd name="T44" fmla="*/ 755 w 852"/>
                    <a:gd name="T45" fmla="*/ 603 h 737"/>
                    <a:gd name="T46" fmla="*/ 811 w 852"/>
                    <a:gd name="T47" fmla="*/ 529 h 737"/>
                    <a:gd name="T48" fmla="*/ 844 w 852"/>
                    <a:gd name="T49" fmla="*/ 443 h 737"/>
                    <a:gd name="T50" fmla="*/ 823 w 852"/>
                    <a:gd name="T51" fmla="*/ 369 h 737"/>
                    <a:gd name="T52" fmla="*/ 811 w 852"/>
                    <a:gd name="T53" fmla="*/ 454 h 737"/>
                    <a:gd name="T54" fmla="*/ 775 w 852"/>
                    <a:gd name="T55" fmla="*/ 532 h 737"/>
                    <a:gd name="T56" fmla="*/ 720 w 852"/>
                    <a:gd name="T57" fmla="*/ 600 h 737"/>
                    <a:gd name="T58" fmla="*/ 648 w 852"/>
                    <a:gd name="T59" fmla="*/ 653 h 737"/>
                    <a:gd name="T60" fmla="*/ 563 w 852"/>
                    <a:gd name="T61" fmla="*/ 691 h 737"/>
                    <a:gd name="T62" fmla="*/ 467 w 852"/>
                    <a:gd name="T63" fmla="*/ 710 h 737"/>
                    <a:gd name="T64" fmla="*/ 366 w 852"/>
                    <a:gd name="T65" fmla="*/ 708 h 737"/>
                    <a:gd name="T66" fmla="*/ 272 w 852"/>
                    <a:gd name="T67" fmla="*/ 685 h 737"/>
                    <a:gd name="T68" fmla="*/ 189 w 852"/>
                    <a:gd name="T69" fmla="*/ 644 h 737"/>
                    <a:gd name="T70" fmla="*/ 121 w 852"/>
                    <a:gd name="T71" fmla="*/ 587 h 737"/>
                    <a:gd name="T72" fmla="*/ 69 w 852"/>
                    <a:gd name="T73" fmla="*/ 518 h 737"/>
                    <a:gd name="T74" fmla="*/ 38 w 852"/>
                    <a:gd name="T75" fmla="*/ 438 h 737"/>
                    <a:gd name="T76" fmla="*/ 31 w 852"/>
                    <a:gd name="T77" fmla="*/ 351 h 737"/>
                    <a:gd name="T78" fmla="*/ 48 w 852"/>
                    <a:gd name="T79" fmla="*/ 266 h 737"/>
                    <a:gd name="T80" fmla="*/ 88 w 852"/>
                    <a:gd name="T81" fmla="*/ 190 h 737"/>
                    <a:gd name="T82" fmla="*/ 146 w 852"/>
                    <a:gd name="T83" fmla="*/ 126 h 737"/>
                    <a:gd name="T84" fmla="*/ 221 w 852"/>
                    <a:gd name="T85" fmla="*/ 76 h 737"/>
                    <a:gd name="T86" fmla="*/ 308 w 852"/>
                    <a:gd name="T87" fmla="*/ 41 h 737"/>
                    <a:gd name="T88" fmla="*/ 406 w 852"/>
                    <a:gd name="T89" fmla="*/ 26 h 737"/>
                    <a:gd name="T90" fmla="*/ 506 w 852"/>
                    <a:gd name="T91" fmla="*/ 32 h 737"/>
                    <a:gd name="T92" fmla="*/ 599 w 852"/>
                    <a:gd name="T93" fmla="*/ 59 h 737"/>
                    <a:gd name="T94" fmla="*/ 678 w 852"/>
                    <a:gd name="T95" fmla="*/ 104 h 737"/>
                    <a:gd name="T96" fmla="*/ 744 w 852"/>
                    <a:gd name="T97" fmla="*/ 164 h 737"/>
                    <a:gd name="T98" fmla="*/ 792 w 852"/>
                    <a:gd name="T99" fmla="*/ 236 h 737"/>
                    <a:gd name="T100" fmla="*/ 818 w 852"/>
                    <a:gd name="T101" fmla="*/ 31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52" h="737">
                      <a:moveTo>
                        <a:pt x="852" y="369"/>
                      </a:moveTo>
                      <a:lnTo>
                        <a:pt x="852" y="349"/>
                      </a:lnTo>
                      <a:lnTo>
                        <a:pt x="850" y="331"/>
                      </a:lnTo>
                      <a:lnTo>
                        <a:pt x="848" y="312"/>
                      </a:lnTo>
                      <a:lnTo>
                        <a:pt x="844" y="294"/>
                      </a:lnTo>
                      <a:lnTo>
                        <a:pt x="839" y="277"/>
                      </a:lnTo>
                      <a:lnTo>
                        <a:pt x="833" y="259"/>
                      </a:lnTo>
                      <a:lnTo>
                        <a:pt x="826" y="242"/>
                      </a:lnTo>
                      <a:lnTo>
                        <a:pt x="819" y="225"/>
                      </a:lnTo>
                      <a:lnTo>
                        <a:pt x="811" y="209"/>
                      </a:lnTo>
                      <a:lnTo>
                        <a:pt x="801" y="193"/>
                      </a:lnTo>
                      <a:lnTo>
                        <a:pt x="791" y="177"/>
                      </a:lnTo>
                      <a:lnTo>
                        <a:pt x="780" y="163"/>
                      </a:lnTo>
                      <a:lnTo>
                        <a:pt x="768" y="148"/>
                      </a:lnTo>
                      <a:lnTo>
                        <a:pt x="755" y="134"/>
                      </a:lnTo>
                      <a:lnTo>
                        <a:pt x="742" y="121"/>
                      </a:lnTo>
                      <a:lnTo>
                        <a:pt x="728" y="108"/>
                      </a:lnTo>
                      <a:lnTo>
                        <a:pt x="712" y="96"/>
                      </a:lnTo>
                      <a:lnTo>
                        <a:pt x="697" y="85"/>
                      </a:lnTo>
                      <a:lnTo>
                        <a:pt x="682" y="74"/>
                      </a:lnTo>
                      <a:lnTo>
                        <a:pt x="665" y="63"/>
                      </a:lnTo>
                      <a:lnTo>
                        <a:pt x="647" y="53"/>
                      </a:lnTo>
                      <a:lnTo>
                        <a:pt x="629" y="45"/>
                      </a:lnTo>
                      <a:lnTo>
                        <a:pt x="611" y="37"/>
                      </a:lnTo>
                      <a:lnTo>
                        <a:pt x="593" y="29"/>
                      </a:lnTo>
                      <a:lnTo>
                        <a:pt x="573" y="22"/>
                      </a:lnTo>
                      <a:lnTo>
                        <a:pt x="554" y="17"/>
                      </a:lnTo>
                      <a:lnTo>
                        <a:pt x="532" y="12"/>
                      </a:lnTo>
                      <a:lnTo>
                        <a:pt x="512" y="8"/>
                      </a:lnTo>
                      <a:lnTo>
                        <a:pt x="491" y="5"/>
                      </a:lnTo>
                      <a:lnTo>
                        <a:pt x="469" y="2"/>
                      </a:lnTo>
                      <a:lnTo>
                        <a:pt x="448" y="1"/>
                      </a:lnTo>
                      <a:lnTo>
                        <a:pt x="427" y="0"/>
                      </a:lnTo>
                      <a:lnTo>
                        <a:pt x="404" y="1"/>
                      </a:lnTo>
                      <a:lnTo>
                        <a:pt x="383" y="2"/>
                      </a:lnTo>
                      <a:lnTo>
                        <a:pt x="362" y="5"/>
                      </a:lnTo>
                      <a:lnTo>
                        <a:pt x="340" y="8"/>
                      </a:lnTo>
                      <a:lnTo>
                        <a:pt x="320" y="12"/>
                      </a:lnTo>
                      <a:lnTo>
                        <a:pt x="300" y="17"/>
                      </a:lnTo>
                      <a:lnTo>
                        <a:pt x="280" y="22"/>
                      </a:lnTo>
                      <a:lnTo>
                        <a:pt x="261" y="29"/>
                      </a:lnTo>
                      <a:lnTo>
                        <a:pt x="242" y="37"/>
                      </a:lnTo>
                      <a:lnTo>
                        <a:pt x="223" y="45"/>
                      </a:lnTo>
                      <a:lnTo>
                        <a:pt x="205" y="53"/>
                      </a:lnTo>
                      <a:lnTo>
                        <a:pt x="189" y="63"/>
                      </a:lnTo>
                      <a:lnTo>
                        <a:pt x="172" y="74"/>
                      </a:lnTo>
                      <a:lnTo>
                        <a:pt x="155" y="85"/>
                      </a:lnTo>
                      <a:lnTo>
                        <a:pt x="140" y="96"/>
                      </a:lnTo>
                      <a:lnTo>
                        <a:pt x="126" y="108"/>
                      </a:lnTo>
                      <a:lnTo>
                        <a:pt x="112" y="121"/>
                      </a:lnTo>
                      <a:lnTo>
                        <a:pt x="97" y="134"/>
                      </a:lnTo>
                      <a:lnTo>
                        <a:pt x="86" y="148"/>
                      </a:lnTo>
                      <a:lnTo>
                        <a:pt x="74" y="163"/>
                      </a:lnTo>
                      <a:lnTo>
                        <a:pt x="62" y="177"/>
                      </a:lnTo>
                      <a:lnTo>
                        <a:pt x="52" y="193"/>
                      </a:lnTo>
                      <a:lnTo>
                        <a:pt x="43" y="209"/>
                      </a:lnTo>
                      <a:lnTo>
                        <a:pt x="35" y="225"/>
                      </a:lnTo>
                      <a:lnTo>
                        <a:pt x="26" y="242"/>
                      </a:lnTo>
                      <a:lnTo>
                        <a:pt x="19" y="259"/>
                      </a:lnTo>
                      <a:lnTo>
                        <a:pt x="14" y="277"/>
                      </a:lnTo>
                      <a:lnTo>
                        <a:pt x="10" y="294"/>
                      </a:lnTo>
                      <a:lnTo>
                        <a:pt x="5" y="312"/>
                      </a:lnTo>
                      <a:lnTo>
                        <a:pt x="3" y="331"/>
                      </a:lnTo>
                      <a:lnTo>
                        <a:pt x="1" y="349"/>
                      </a:lnTo>
                      <a:lnTo>
                        <a:pt x="0" y="369"/>
                      </a:lnTo>
                      <a:lnTo>
                        <a:pt x="1" y="387"/>
                      </a:lnTo>
                      <a:lnTo>
                        <a:pt x="3" y="407"/>
                      </a:lnTo>
                      <a:lnTo>
                        <a:pt x="5" y="425"/>
                      </a:lnTo>
                      <a:lnTo>
                        <a:pt x="10" y="443"/>
                      </a:lnTo>
                      <a:lnTo>
                        <a:pt x="14" y="461"/>
                      </a:lnTo>
                      <a:lnTo>
                        <a:pt x="19" y="479"/>
                      </a:lnTo>
                      <a:lnTo>
                        <a:pt x="26" y="495"/>
                      </a:lnTo>
                      <a:lnTo>
                        <a:pt x="35" y="512"/>
                      </a:lnTo>
                      <a:lnTo>
                        <a:pt x="43" y="529"/>
                      </a:lnTo>
                      <a:lnTo>
                        <a:pt x="52" y="544"/>
                      </a:lnTo>
                      <a:lnTo>
                        <a:pt x="62" y="560"/>
                      </a:lnTo>
                      <a:lnTo>
                        <a:pt x="74" y="575"/>
                      </a:lnTo>
                      <a:lnTo>
                        <a:pt x="86" y="589"/>
                      </a:lnTo>
                      <a:lnTo>
                        <a:pt x="97" y="603"/>
                      </a:lnTo>
                      <a:lnTo>
                        <a:pt x="112" y="616"/>
                      </a:lnTo>
                      <a:lnTo>
                        <a:pt x="126" y="629"/>
                      </a:lnTo>
                      <a:lnTo>
                        <a:pt x="140" y="642"/>
                      </a:lnTo>
                      <a:lnTo>
                        <a:pt x="155" y="653"/>
                      </a:lnTo>
                      <a:lnTo>
                        <a:pt x="172" y="664"/>
                      </a:lnTo>
                      <a:lnTo>
                        <a:pt x="189" y="674"/>
                      </a:lnTo>
                      <a:lnTo>
                        <a:pt x="205" y="684"/>
                      </a:lnTo>
                      <a:lnTo>
                        <a:pt x="223" y="693"/>
                      </a:lnTo>
                      <a:lnTo>
                        <a:pt x="242" y="701"/>
                      </a:lnTo>
                      <a:lnTo>
                        <a:pt x="261" y="708"/>
                      </a:lnTo>
                      <a:lnTo>
                        <a:pt x="280" y="714"/>
                      </a:lnTo>
                      <a:lnTo>
                        <a:pt x="300" y="721"/>
                      </a:lnTo>
                      <a:lnTo>
                        <a:pt x="320" y="726"/>
                      </a:lnTo>
                      <a:lnTo>
                        <a:pt x="340" y="730"/>
                      </a:lnTo>
                      <a:lnTo>
                        <a:pt x="362" y="733"/>
                      </a:lnTo>
                      <a:lnTo>
                        <a:pt x="383" y="735"/>
                      </a:lnTo>
                      <a:lnTo>
                        <a:pt x="404" y="737"/>
                      </a:lnTo>
                      <a:lnTo>
                        <a:pt x="427" y="737"/>
                      </a:lnTo>
                      <a:lnTo>
                        <a:pt x="448" y="737"/>
                      </a:lnTo>
                      <a:lnTo>
                        <a:pt x="469" y="735"/>
                      </a:lnTo>
                      <a:lnTo>
                        <a:pt x="491" y="733"/>
                      </a:lnTo>
                      <a:lnTo>
                        <a:pt x="512" y="730"/>
                      </a:lnTo>
                      <a:lnTo>
                        <a:pt x="532" y="726"/>
                      </a:lnTo>
                      <a:lnTo>
                        <a:pt x="554" y="721"/>
                      </a:lnTo>
                      <a:lnTo>
                        <a:pt x="573" y="714"/>
                      </a:lnTo>
                      <a:lnTo>
                        <a:pt x="593" y="708"/>
                      </a:lnTo>
                      <a:lnTo>
                        <a:pt x="611" y="701"/>
                      </a:lnTo>
                      <a:lnTo>
                        <a:pt x="629" y="693"/>
                      </a:lnTo>
                      <a:lnTo>
                        <a:pt x="647" y="684"/>
                      </a:lnTo>
                      <a:lnTo>
                        <a:pt x="665" y="674"/>
                      </a:lnTo>
                      <a:lnTo>
                        <a:pt x="682" y="664"/>
                      </a:lnTo>
                      <a:lnTo>
                        <a:pt x="697" y="653"/>
                      </a:lnTo>
                      <a:lnTo>
                        <a:pt x="712" y="642"/>
                      </a:lnTo>
                      <a:lnTo>
                        <a:pt x="728" y="629"/>
                      </a:lnTo>
                      <a:lnTo>
                        <a:pt x="742" y="616"/>
                      </a:lnTo>
                      <a:lnTo>
                        <a:pt x="755" y="603"/>
                      </a:lnTo>
                      <a:lnTo>
                        <a:pt x="768" y="589"/>
                      </a:lnTo>
                      <a:lnTo>
                        <a:pt x="780" y="575"/>
                      </a:lnTo>
                      <a:lnTo>
                        <a:pt x="791" y="560"/>
                      </a:lnTo>
                      <a:lnTo>
                        <a:pt x="801" y="544"/>
                      </a:lnTo>
                      <a:lnTo>
                        <a:pt x="811" y="529"/>
                      </a:lnTo>
                      <a:lnTo>
                        <a:pt x="819" y="512"/>
                      </a:lnTo>
                      <a:lnTo>
                        <a:pt x="826" y="495"/>
                      </a:lnTo>
                      <a:lnTo>
                        <a:pt x="833" y="479"/>
                      </a:lnTo>
                      <a:lnTo>
                        <a:pt x="839" y="461"/>
                      </a:lnTo>
                      <a:lnTo>
                        <a:pt x="844" y="443"/>
                      </a:lnTo>
                      <a:lnTo>
                        <a:pt x="848" y="425"/>
                      </a:lnTo>
                      <a:lnTo>
                        <a:pt x="850" y="407"/>
                      </a:lnTo>
                      <a:lnTo>
                        <a:pt x="852" y="387"/>
                      </a:lnTo>
                      <a:lnTo>
                        <a:pt x="852" y="369"/>
                      </a:lnTo>
                      <a:close/>
                      <a:moveTo>
                        <a:pt x="823" y="369"/>
                      </a:moveTo>
                      <a:lnTo>
                        <a:pt x="823" y="386"/>
                      </a:lnTo>
                      <a:lnTo>
                        <a:pt x="821" y="404"/>
                      </a:lnTo>
                      <a:lnTo>
                        <a:pt x="818" y="421"/>
                      </a:lnTo>
                      <a:lnTo>
                        <a:pt x="814" y="438"/>
                      </a:lnTo>
                      <a:lnTo>
                        <a:pt x="811" y="454"/>
                      </a:lnTo>
                      <a:lnTo>
                        <a:pt x="805" y="470"/>
                      </a:lnTo>
                      <a:lnTo>
                        <a:pt x="799" y="487"/>
                      </a:lnTo>
                      <a:lnTo>
                        <a:pt x="792" y="502"/>
                      </a:lnTo>
                      <a:lnTo>
                        <a:pt x="784" y="518"/>
                      </a:lnTo>
                      <a:lnTo>
                        <a:pt x="775" y="532"/>
                      </a:lnTo>
                      <a:lnTo>
                        <a:pt x="766" y="546"/>
                      </a:lnTo>
                      <a:lnTo>
                        <a:pt x="755" y="561"/>
                      </a:lnTo>
                      <a:lnTo>
                        <a:pt x="744" y="574"/>
                      </a:lnTo>
                      <a:lnTo>
                        <a:pt x="733" y="587"/>
                      </a:lnTo>
                      <a:lnTo>
                        <a:pt x="720" y="600"/>
                      </a:lnTo>
                      <a:lnTo>
                        <a:pt x="706" y="611"/>
                      </a:lnTo>
                      <a:lnTo>
                        <a:pt x="693" y="622"/>
                      </a:lnTo>
                      <a:lnTo>
                        <a:pt x="678" y="633"/>
                      </a:lnTo>
                      <a:lnTo>
                        <a:pt x="664" y="644"/>
                      </a:lnTo>
                      <a:lnTo>
                        <a:pt x="648" y="653"/>
                      </a:lnTo>
                      <a:lnTo>
                        <a:pt x="632" y="662"/>
                      </a:lnTo>
                      <a:lnTo>
                        <a:pt x="615" y="670"/>
                      </a:lnTo>
                      <a:lnTo>
                        <a:pt x="599" y="678"/>
                      </a:lnTo>
                      <a:lnTo>
                        <a:pt x="581" y="685"/>
                      </a:lnTo>
                      <a:lnTo>
                        <a:pt x="563" y="691"/>
                      </a:lnTo>
                      <a:lnTo>
                        <a:pt x="544" y="696"/>
                      </a:lnTo>
                      <a:lnTo>
                        <a:pt x="525" y="701"/>
                      </a:lnTo>
                      <a:lnTo>
                        <a:pt x="506" y="705"/>
                      </a:lnTo>
                      <a:lnTo>
                        <a:pt x="487" y="708"/>
                      </a:lnTo>
                      <a:lnTo>
                        <a:pt x="467" y="710"/>
                      </a:lnTo>
                      <a:lnTo>
                        <a:pt x="447" y="711"/>
                      </a:lnTo>
                      <a:lnTo>
                        <a:pt x="427" y="711"/>
                      </a:lnTo>
                      <a:lnTo>
                        <a:pt x="406" y="711"/>
                      </a:lnTo>
                      <a:lnTo>
                        <a:pt x="385" y="710"/>
                      </a:lnTo>
                      <a:lnTo>
                        <a:pt x="366" y="708"/>
                      </a:lnTo>
                      <a:lnTo>
                        <a:pt x="346" y="705"/>
                      </a:lnTo>
                      <a:lnTo>
                        <a:pt x="327" y="701"/>
                      </a:lnTo>
                      <a:lnTo>
                        <a:pt x="308" y="696"/>
                      </a:lnTo>
                      <a:lnTo>
                        <a:pt x="291" y="691"/>
                      </a:lnTo>
                      <a:lnTo>
                        <a:pt x="272" y="685"/>
                      </a:lnTo>
                      <a:lnTo>
                        <a:pt x="255" y="678"/>
                      </a:lnTo>
                      <a:lnTo>
                        <a:pt x="237" y="670"/>
                      </a:lnTo>
                      <a:lnTo>
                        <a:pt x="221" y="662"/>
                      </a:lnTo>
                      <a:lnTo>
                        <a:pt x="205" y="653"/>
                      </a:lnTo>
                      <a:lnTo>
                        <a:pt x="189" y="644"/>
                      </a:lnTo>
                      <a:lnTo>
                        <a:pt x="174" y="633"/>
                      </a:lnTo>
                      <a:lnTo>
                        <a:pt x="160" y="622"/>
                      </a:lnTo>
                      <a:lnTo>
                        <a:pt x="146" y="611"/>
                      </a:lnTo>
                      <a:lnTo>
                        <a:pt x="133" y="600"/>
                      </a:lnTo>
                      <a:lnTo>
                        <a:pt x="121" y="587"/>
                      </a:lnTo>
                      <a:lnTo>
                        <a:pt x="109" y="574"/>
                      </a:lnTo>
                      <a:lnTo>
                        <a:pt x="97" y="561"/>
                      </a:lnTo>
                      <a:lnTo>
                        <a:pt x="88" y="546"/>
                      </a:lnTo>
                      <a:lnTo>
                        <a:pt x="77" y="532"/>
                      </a:lnTo>
                      <a:lnTo>
                        <a:pt x="69" y="518"/>
                      </a:lnTo>
                      <a:lnTo>
                        <a:pt x="61" y="502"/>
                      </a:lnTo>
                      <a:lnTo>
                        <a:pt x="54" y="487"/>
                      </a:lnTo>
                      <a:lnTo>
                        <a:pt x="48" y="470"/>
                      </a:lnTo>
                      <a:lnTo>
                        <a:pt x="43" y="454"/>
                      </a:lnTo>
                      <a:lnTo>
                        <a:pt x="38" y="438"/>
                      </a:lnTo>
                      <a:lnTo>
                        <a:pt x="35" y="421"/>
                      </a:lnTo>
                      <a:lnTo>
                        <a:pt x="32" y="404"/>
                      </a:lnTo>
                      <a:lnTo>
                        <a:pt x="31" y="386"/>
                      </a:lnTo>
                      <a:lnTo>
                        <a:pt x="30" y="369"/>
                      </a:lnTo>
                      <a:lnTo>
                        <a:pt x="31" y="351"/>
                      </a:lnTo>
                      <a:lnTo>
                        <a:pt x="32" y="334"/>
                      </a:lnTo>
                      <a:lnTo>
                        <a:pt x="35" y="317"/>
                      </a:lnTo>
                      <a:lnTo>
                        <a:pt x="38" y="299"/>
                      </a:lnTo>
                      <a:lnTo>
                        <a:pt x="43" y="283"/>
                      </a:lnTo>
                      <a:lnTo>
                        <a:pt x="48" y="266"/>
                      </a:lnTo>
                      <a:lnTo>
                        <a:pt x="54" y="251"/>
                      </a:lnTo>
                      <a:lnTo>
                        <a:pt x="61" y="236"/>
                      </a:lnTo>
                      <a:lnTo>
                        <a:pt x="69" y="220"/>
                      </a:lnTo>
                      <a:lnTo>
                        <a:pt x="77" y="205"/>
                      </a:lnTo>
                      <a:lnTo>
                        <a:pt x="88" y="190"/>
                      </a:lnTo>
                      <a:lnTo>
                        <a:pt x="97" y="177"/>
                      </a:lnTo>
                      <a:lnTo>
                        <a:pt x="109" y="164"/>
                      </a:lnTo>
                      <a:lnTo>
                        <a:pt x="121" y="150"/>
                      </a:lnTo>
                      <a:lnTo>
                        <a:pt x="133" y="138"/>
                      </a:lnTo>
                      <a:lnTo>
                        <a:pt x="146" y="126"/>
                      </a:lnTo>
                      <a:lnTo>
                        <a:pt x="160" y="115"/>
                      </a:lnTo>
                      <a:lnTo>
                        <a:pt x="174" y="104"/>
                      </a:lnTo>
                      <a:lnTo>
                        <a:pt x="189" y="94"/>
                      </a:lnTo>
                      <a:lnTo>
                        <a:pt x="205" y="84"/>
                      </a:lnTo>
                      <a:lnTo>
                        <a:pt x="221" y="76"/>
                      </a:lnTo>
                      <a:lnTo>
                        <a:pt x="237" y="67"/>
                      </a:lnTo>
                      <a:lnTo>
                        <a:pt x="255" y="59"/>
                      </a:lnTo>
                      <a:lnTo>
                        <a:pt x="272" y="53"/>
                      </a:lnTo>
                      <a:lnTo>
                        <a:pt x="291" y="47"/>
                      </a:lnTo>
                      <a:lnTo>
                        <a:pt x="308" y="41"/>
                      </a:lnTo>
                      <a:lnTo>
                        <a:pt x="327" y="37"/>
                      </a:lnTo>
                      <a:lnTo>
                        <a:pt x="346" y="32"/>
                      </a:lnTo>
                      <a:lnTo>
                        <a:pt x="366" y="29"/>
                      </a:lnTo>
                      <a:lnTo>
                        <a:pt x="385" y="27"/>
                      </a:lnTo>
                      <a:lnTo>
                        <a:pt x="406" y="26"/>
                      </a:lnTo>
                      <a:lnTo>
                        <a:pt x="427" y="25"/>
                      </a:lnTo>
                      <a:lnTo>
                        <a:pt x="447" y="26"/>
                      </a:lnTo>
                      <a:lnTo>
                        <a:pt x="467" y="27"/>
                      </a:lnTo>
                      <a:lnTo>
                        <a:pt x="487" y="29"/>
                      </a:lnTo>
                      <a:lnTo>
                        <a:pt x="506" y="32"/>
                      </a:lnTo>
                      <a:lnTo>
                        <a:pt x="525" y="37"/>
                      </a:lnTo>
                      <a:lnTo>
                        <a:pt x="544" y="41"/>
                      </a:lnTo>
                      <a:lnTo>
                        <a:pt x="563" y="47"/>
                      </a:lnTo>
                      <a:lnTo>
                        <a:pt x="581" y="53"/>
                      </a:lnTo>
                      <a:lnTo>
                        <a:pt x="599" y="59"/>
                      </a:lnTo>
                      <a:lnTo>
                        <a:pt x="615" y="67"/>
                      </a:lnTo>
                      <a:lnTo>
                        <a:pt x="632" y="76"/>
                      </a:lnTo>
                      <a:lnTo>
                        <a:pt x="648" y="84"/>
                      </a:lnTo>
                      <a:lnTo>
                        <a:pt x="664" y="94"/>
                      </a:lnTo>
                      <a:lnTo>
                        <a:pt x="678" y="104"/>
                      </a:lnTo>
                      <a:lnTo>
                        <a:pt x="693" y="115"/>
                      </a:lnTo>
                      <a:lnTo>
                        <a:pt x="706" y="126"/>
                      </a:lnTo>
                      <a:lnTo>
                        <a:pt x="720" y="138"/>
                      </a:lnTo>
                      <a:lnTo>
                        <a:pt x="733" y="150"/>
                      </a:lnTo>
                      <a:lnTo>
                        <a:pt x="744" y="164"/>
                      </a:lnTo>
                      <a:lnTo>
                        <a:pt x="755" y="177"/>
                      </a:lnTo>
                      <a:lnTo>
                        <a:pt x="766" y="190"/>
                      </a:lnTo>
                      <a:lnTo>
                        <a:pt x="775" y="205"/>
                      </a:lnTo>
                      <a:lnTo>
                        <a:pt x="784" y="220"/>
                      </a:lnTo>
                      <a:lnTo>
                        <a:pt x="792" y="236"/>
                      </a:lnTo>
                      <a:lnTo>
                        <a:pt x="799" y="251"/>
                      </a:lnTo>
                      <a:lnTo>
                        <a:pt x="805" y="266"/>
                      </a:lnTo>
                      <a:lnTo>
                        <a:pt x="811" y="283"/>
                      </a:lnTo>
                      <a:lnTo>
                        <a:pt x="814" y="299"/>
                      </a:lnTo>
                      <a:lnTo>
                        <a:pt x="818" y="317"/>
                      </a:lnTo>
                      <a:lnTo>
                        <a:pt x="821" y="334"/>
                      </a:lnTo>
                      <a:lnTo>
                        <a:pt x="823" y="351"/>
                      </a:lnTo>
                      <a:lnTo>
                        <a:pt x="823" y="369"/>
                      </a:lnTo>
                      <a:close/>
                    </a:path>
                  </a:pathLst>
                </a:custGeom>
                <a:solidFill>
                  <a:srgbClr val="3B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6" name="Freeform 8802">
                  <a:extLst>
                    <a:ext uri="{FF2B5EF4-FFF2-40B4-BE49-F238E27FC236}">
                      <a16:creationId xmlns:a16="http://schemas.microsoft.com/office/drawing/2014/main" xmlns="" id="{C463F468-7BD1-4211-A63B-CA0A269702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8" y="1209"/>
                  <a:ext cx="137" cy="142"/>
                </a:xfrm>
                <a:custGeom>
                  <a:avLst/>
                  <a:gdLst>
                    <a:gd name="T0" fmla="*/ 814 w 822"/>
                    <a:gd name="T1" fmla="*/ 284 h 712"/>
                    <a:gd name="T2" fmla="*/ 781 w 822"/>
                    <a:gd name="T3" fmla="*/ 201 h 712"/>
                    <a:gd name="T4" fmla="*/ 727 w 822"/>
                    <a:gd name="T5" fmla="*/ 129 h 712"/>
                    <a:gd name="T6" fmla="*/ 656 w 822"/>
                    <a:gd name="T7" fmla="*/ 71 h 712"/>
                    <a:gd name="T8" fmla="*/ 571 w 822"/>
                    <a:gd name="T9" fmla="*/ 28 h 712"/>
                    <a:gd name="T10" fmla="*/ 474 w 822"/>
                    <a:gd name="T11" fmla="*/ 4 h 712"/>
                    <a:gd name="T12" fmla="*/ 368 w 822"/>
                    <a:gd name="T13" fmla="*/ 2 h 712"/>
                    <a:gd name="T14" fmla="*/ 269 w 822"/>
                    <a:gd name="T15" fmla="*/ 22 h 712"/>
                    <a:gd name="T16" fmla="*/ 181 w 822"/>
                    <a:gd name="T17" fmla="*/ 61 h 712"/>
                    <a:gd name="T18" fmla="*/ 106 w 822"/>
                    <a:gd name="T19" fmla="*/ 117 h 712"/>
                    <a:gd name="T20" fmla="*/ 49 w 822"/>
                    <a:gd name="T21" fmla="*/ 186 h 712"/>
                    <a:gd name="T22" fmla="*/ 13 w 822"/>
                    <a:gd name="T23" fmla="*/ 267 h 712"/>
                    <a:gd name="T24" fmla="*/ 0 w 822"/>
                    <a:gd name="T25" fmla="*/ 356 h 712"/>
                    <a:gd name="T26" fmla="*/ 13 w 822"/>
                    <a:gd name="T27" fmla="*/ 444 h 712"/>
                    <a:gd name="T28" fmla="*/ 49 w 822"/>
                    <a:gd name="T29" fmla="*/ 525 h 712"/>
                    <a:gd name="T30" fmla="*/ 106 w 822"/>
                    <a:gd name="T31" fmla="*/ 595 h 712"/>
                    <a:gd name="T32" fmla="*/ 181 w 822"/>
                    <a:gd name="T33" fmla="*/ 650 h 712"/>
                    <a:gd name="T34" fmla="*/ 269 w 822"/>
                    <a:gd name="T35" fmla="*/ 690 h 712"/>
                    <a:gd name="T36" fmla="*/ 368 w 822"/>
                    <a:gd name="T37" fmla="*/ 710 h 712"/>
                    <a:gd name="T38" fmla="*/ 474 w 822"/>
                    <a:gd name="T39" fmla="*/ 708 h 712"/>
                    <a:gd name="T40" fmla="*/ 571 w 822"/>
                    <a:gd name="T41" fmla="*/ 683 h 712"/>
                    <a:gd name="T42" fmla="*/ 656 w 822"/>
                    <a:gd name="T43" fmla="*/ 641 h 712"/>
                    <a:gd name="T44" fmla="*/ 727 w 822"/>
                    <a:gd name="T45" fmla="*/ 581 h 712"/>
                    <a:gd name="T46" fmla="*/ 781 w 822"/>
                    <a:gd name="T47" fmla="*/ 510 h 712"/>
                    <a:gd name="T48" fmla="*/ 814 w 822"/>
                    <a:gd name="T49" fmla="*/ 428 h 712"/>
                    <a:gd name="T50" fmla="*/ 792 w 822"/>
                    <a:gd name="T51" fmla="*/ 356 h 712"/>
                    <a:gd name="T52" fmla="*/ 781 w 822"/>
                    <a:gd name="T53" fmla="*/ 438 h 712"/>
                    <a:gd name="T54" fmla="*/ 746 w 822"/>
                    <a:gd name="T55" fmla="*/ 513 h 712"/>
                    <a:gd name="T56" fmla="*/ 693 w 822"/>
                    <a:gd name="T57" fmla="*/ 577 h 712"/>
                    <a:gd name="T58" fmla="*/ 624 w 822"/>
                    <a:gd name="T59" fmla="*/ 630 h 712"/>
                    <a:gd name="T60" fmla="*/ 541 w 822"/>
                    <a:gd name="T61" fmla="*/ 666 h 712"/>
                    <a:gd name="T62" fmla="*/ 450 w 822"/>
                    <a:gd name="T63" fmla="*/ 684 h 712"/>
                    <a:gd name="T64" fmla="*/ 353 w 822"/>
                    <a:gd name="T65" fmla="*/ 682 h 712"/>
                    <a:gd name="T66" fmla="*/ 262 w 822"/>
                    <a:gd name="T67" fmla="*/ 660 h 712"/>
                    <a:gd name="T68" fmla="*/ 182 w 822"/>
                    <a:gd name="T69" fmla="*/ 620 h 712"/>
                    <a:gd name="T70" fmla="*/ 116 w 822"/>
                    <a:gd name="T71" fmla="*/ 566 h 712"/>
                    <a:gd name="T72" fmla="*/ 66 w 822"/>
                    <a:gd name="T73" fmla="*/ 498 h 712"/>
                    <a:gd name="T74" fmla="*/ 36 w 822"/>
                    <a:gd name="T75" fmla="*/ 423 h 712"/>
                    <a:gd name="T76" fmla="*/ 29 w 822"/>
                    <a:gd name="T77" fmla="*/ 338 h 712"/>
                    <a:gd name="T78" fmla="*/ 46 w 822"/>
                    <a:gd name="T79" fmla="*/ 257 h 712"/>
                    <a:gd name="T80" fmla="*/ 84 w 822"/>
                    <a:gd name="T81" fmla="*/ 185 h 712"/>
                    <a:gd name="T82" fmla="*/ 141 w 822"/>
                    <a:gd name="T83" fmla="*/ 122 h 712"/>
                    <a:gd name="T84" fmla="*/ 213 w 822"/>
                    <a:gd name="T85" fmla="*/ 73 h 712"/>
                    <a:gd name="T86" fmla="*/ 297 w 822"/>
                    <a:gd name="T87" fmla="*/ 40 h 712"/>
                    <a:gd name="T88" fmla="*/ 391 w 822"/>
                    <a:gd name="T89" fmla="*/ 26 h 712"/>
                    <a:gd name="T90" fmla="*/ 488 w 822"/>
                    <a:gd name="T91" fmla="*/ 32 h 712"/>
                    <a:gd name="T92" fmla="*/ 576 w 822"/>
                    <a:gd name="T93" fmla="*/ 57 h 712"/>
                    <a:gd name="T94" fmla="*/ 654 w 822"/>
                    <a:gd name="T95" fmla="*/ 101 h 712"/>
                    <a:gd name="T96" fmla="*/ 717 w 822"/>
                    <a:gd name="T97" fmla="*/ 158 h 712"/>
                    <a:gd name="T98" fmla="*/ 763 w 822"/>
                    <a:gd name="T99" fmla="*/ 227 h 712"/>
                    <a:gd name="T100" fmla="*/ 788 w 822"/>
                    <a:gd name="T101" fmla="*/ 306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22" h="712">
                      <a:moveTo>
                        <a:pt x="822" y="356"/>
                      </a:moveTo>
                      <a:lnTo>
                        <a:pt x="821" y="337"/>
                      </a:lnTo>
                      <a:lnTo>
                        <a:pt x="820" y="319"/>
                      </a:lnTo>
                      <a:lnTo>
                        <a:pt x="817" y="302"/>
                      </a:lnTo>
                      <a:lnTo>
                        <a:pt x="814" y="284"/>
                      </a:lnTo>
                      <a:lnTo>
                        <a:pt x="809" y="267"/>
                      </a:lnTo>
                      <a:lnTo>
                        <a:pt x="803" y="250"/>
                      </a:lnTo>
                      <a:lnTo>
                        <a:pt x="797" y="234"/>
                      </a:lnTo>
                      <a:lnTo>
                        <a:pt x="789" y="217"/>
                      </a:lnTo>
                      <a:lnTo>
                        <a:pt x="781" y="201"/>
                      </a:lnTo>
                      <a:lnTo>
                        <a:pt x="772" y="186"/>
                      </a:lnTo>
                      <a:lnTo>
                        <a:pt x="762" y="171"/>
                      </a:lnTo>
                      <a:lnTo>
                        <a:pt x="751" y="157"/>
                      </a:lnTo>
                      <a:lnTo>
                        <a:pt x="740" y="143"/>
                      </a:lnTo>
                      <a:lnTo>
                        <a:pt x="727" y="129"/>
                      </a:lnTo>
                      <a:lnTo>
                        <a:pt x="715" y="117"/>
                      </a:lnTo>
                      <a:lnTo>
                        <a:pt x="701" y="104"/>
                      </a:lnTo>
                      <a:lnTo>
                        <a:pt x="687" y="92"/>
                      </a:lnTo>
                      <a:lnTo>
                        <a:pt x="672" y="81"/>
                      </a:lnTo>
                      <a:lnTo>
                        <a:pt x="656" y="71"/>
                      </a:lnTo>
                      <a:lnTo>
                        <a:pt x="641" y="61"/>
                      </a:lnTo>
                      <a:lnTo>
                        <a:pt x="624" y="51"/>
                      </a:lnTo>
                      <a:lnTo>
                        <a:pt x="606" y="43"/>
                      </a:lnTo>
                      <a:lnTo>
                        <a:pt x="589" y="35"/>
                      </a:lnTo>
                      <a:lnTo>
                        <a:pt x="571" y="28"/>
                      </a:lnTo>
                      <a:lnTo>
                        <a:pt x="552" y="22"/>
                      </a:lnTo>
                      <a:lnTo>
                        <a:pt x="533" y="15"/>
                      </a:lnTo>
                      <a:lnTo>
                        <a:pt x="513" y="11"/>
                      </a:lnTo>
                      <a:lnTo>
                        <a:pt x="494" y="7"/>
                      </a:lnTo>
                      <a:lnTo>
                        <a:pt x="474" y="4"/>
                      </a:lnTo>
                      <a:lnTo>
                        <a:pt x="452" y="2"/>
                      </a:lnTo>
                      <a:lnTo>
                        <a:pt x="432" y="0"/>
                      </a:lnTo>
                      <a:lnTo>
                        <a:pt x="411" y="0"/>
                      </a:lnTo>
                      <a:lnTo>
                        <a:pt x="390" y="0"/>
                      </a:lnTo>
                      <a:lnTo>
                        <a:pt x="368" y="2"/>
                      </a:lnTo>
                      <a:lnTo>
                        <a:pt x="348" y="4"/>
                      </a:lnTo>
                      <a:lnTo>
                        <a:pt x="328" y="7"/>
                      </a:lnTo>
                      <a:lnTo>
                        <a:pt x="308" y="11"/>
                      </a:lnTo>
                      <a:lnTo>
                        <a:pt x="289" y="15"/>
                      </a:lnTo>
                      <a:lnTo>
                        <a:pt x="269" y="22"/>
                      </a:lnTo>
                      <a:lnTo>
                        <a:pt x="251" y="28"/>
                      </a:lnTo>
                      <a:lnTo>
                        <a:pt x="232" y="35"/>
                      </a:lnTo>
                      <a:lnTo>
                        <a:pt x="214" y="43"/>
                      </a:lnTo>
                      <a:lnTo>
                        <a:pt x="198" y="51"/>
                      </a:lnTo>
                      <a:lnTo>
                        <a:pt x="181" y="61"/>
                      </a:lnTo>
                      <a:lnTo>
                        <a:pt x="164" y="71"/>
                      </a:lnTo>
                      <a:lnTo>
                        <a:pt x="149" y="81"/>
                      </a:lnTo>
                      <a:lnTo>
                        <a:pt x="134" y="92"/>
                      </a:lnTo>
                      <a:lnTo>
                        <a:pt x="119" y="104"/>
                      </a:lnTo>
                      <a:lnTo>
                        <a:pt x="106" y="117"/>
                      </a:lnTo>
                      <a:lnTo>
                        <a:pt x="93" y="129"/>
                      </a:lnTo>
                      <a:lnTo>
                        <a:pt x="81" y="143"/>
                      </a:lnTo>
                      <a:lnTo>
                        <a:pt x="70" y="157"/>
                      </a:lnTo>
                      <a:lnTo>
                        <a:pt x="59" y="171"/>
                      </a:lnTo>
                      <a:lnTo>
                        <a:pt x="49" y="186"/>
                      </a:lnTo>
                      <a:lnTo>
                        <a:pt x="40" y="201"/>
                      </a:lnTo>
                      <a:lnTo>
                        <a:pt x="32" y="217"/>
                      </a:lnTo>
                      <a:lnTo>
                        <a:pt x="25" y="234"/>
                      </a:lnTo>
                      <a:lnTo>
                        <a:pt x="17" y="250"/>
                      </a:lnTo>
                      <a:lnTo>
                        <a:pt x="13" y="267"/>
                      </a:lnTo>
                      <a:lnTo>
                        <a:pt x="8" y="284"/>
                      </a:lnTo>
                      <a:lnTo>
                        <a:pt x="4" y="302"/>
                      </a:lnTo>
                      <a:lnTo>
                        <a:pt x="2" y="319"/>
                      </a:lnTo>
                      <a:lnTo>
                        <a:pt x="0" y="337"/>
                      </a:lnTo>
                      <a:lnTo>
                        <a:pt x="0" y="356"/>
                      </a:lnTo>
                      <a:lnTo>
                        <a:pt x="0" y="374"/>
                      </a:lnTo>
                      <a:lnTo>
                        <a:pt x="2" y="392"/>
                      </a:lnTo>
                      <a:lnTo>
                        <a:pt x="4" y="410"/>
                      </a:lnTo>
                      <a:lnTo>
                        <a:pt x="8" y="428"/>
                      </a:lnTo>
                      <a:lnTo>
                        <a:pt x="13" y="444"/>
                      </a:lnTo>
                      <a:lnTo>
                        <a:pt x="17" y="462"/>
                      </a:lnTo>
                      <a:lnTo>
                        <a:pt x="25" y="478"/>
                      </a:lnTo>
                      <a:lnTo>
                        <a:pt x="32" y="494"/>
                      </a:lnTo>
                      <a:lnTo>
                        <a:pt x="40" y="510"/>
                      </a:lnTo>
                      <a:lnTo>
                        <a:pt x="49" y="525"/>
                      </a:lnTo>
                      <a:lnTo>
                        <a:pt x="59" y="540"/>
                      </a:lnTo>
                      <a:lnTo>
                        <a:pt x="70" y="555"/>
                      </a:lnTo>
                      <a:lnTo>
                        <a:pt x="81" y="568"/>
                      </a:lnTo>
                      <a:lnTo>
                        <a:pt x="93" y="581"/>
                      </a:lnTo>
                      <a:lnTo>
                        <a:pt x="106" y="595"/>
                      </a:lnTo>
                      <a:lnTo>
                        <a:pt x="119" y="607"/>
                      </a:lnTo>
                      <a:lnTo>
                        <a:pt x="134" y="619"/>
                      </a:lnTo>
                      <a:lnTo>
                        <a:pt x="149" y="631"/>
                      </a:lnTo>
                      <a:lnTo>
                        <a:pt x="164" y="641"/>
                      </a:lnTo>
                      <a:lnTo>
                        <a:pt x="181" y="650"/>
                      </a:lnTo>
                      <a:lnTo>
                        <a:pt x="198" y="660"/>
                      </a:lnTo>
                      <a:lnTo>
                        <a:pt x="214" y="669"/>
                      </a:lnTo>
                      <a:lnTo>
                        <a:pt x="232" y="677"/>
                      </a:lnTo>
                      <a:lnTo>
                        <a:pt x="251" y="683"/>
                      </a:lnTo>
                      <a:lnTo>
                        <a:pt x="269" y="690"/>
                      </a:lnTo>
                      <a:lnTo>
                        <a:pt x="289" y="695"/>
                      </a:lnTo>
                      <a:lnTo>
                        <a:pt x="308" y="700"/>
                      </a:lnTo>
                      <a:lnTo>
                        <a:pt x="328" y="705"/>
                      </a:lnTo>
                      <a:lnTo>
                        <a:pt x="348" y="708"/>
                      </a:lnTo>
                      <a:lnTo>
                        <a:pt x="368" y="710"/>
                      </a:lnTo>
                      <a:lnTo>
                        <a:pt x="390" y="711"/>
                      </a:lnTo>
                      <a:lnTo>
                        <a:pt x="411" y="712"/>
                      </a:lnTo>
                      <a:lnTo>
                        <a:pt x="432" y="711"/>
                      </a:lnTo>
                      <a:lnTo>
                        <a:pt x="452" y="710"/>
                      </a:lnTo>
                      <a:lnTo>
                        <a:pt x="474" y="708"/>
                      </a:lnTo>
                      <a:lnTo>
                        <a:pt x="494" y="705"/>
                      </a:lnTo>
                      <a:lnTo>
                        <a:pt x="513" y="700"/>
                      </a:lnTo>
                      <a:lnTo>
                        <a:pt x="533" y="695"/>
                      </a:lnTo>
                      <a:lnTo>
                        <a:pt x="552" y="690"/>
                      </a:lnTo>
                      <a:lnTo>
                        <a:pt x="571" y="683"/>
                      </a:lnTo>
                      <a:lnTo>
                        <a:pt x="589" y="677"/>
                      </a:lnTo>
                      <a:lnTo>
                        <a:pt x="606" y="669"/>
                      </a:lnTo>
                      <a:lnTo>
                        <a:pt x="624" y="660"/>
                      </a:lnTo>
                      <a:lnTo>
                        <a:pt x="641" y="650"/>
                      </a:lnTo>
                      <a:lnTo>
                        <a:pt x="656" y="641"/>
                      </a:lnTo>
                      <a:lnTo>
                        <a:pt x="672" y="631"/>
                      </a:lnTo>
                      <a:lnTo>
                        <a:pt x="687" y="619"/>
                      </a:lnTo>
                      <a:lnTo>
                        <a:pt x="701" y="607"/>
                      </a:lnTo>
                      <a:lnTo>
                        <a:pt x="715" y="595"/>
                      </a:lnTo>
                      <a:lnTo>
                        <a:pt x="727" y="581"/>
                      </a:lnTo>
                      <a:lnTo>
                        <a:pt x="740" y="568"/>
                      </a:lnTo>
                      <a:lnTo>
                        <a:pt x="751" y="555"/>
                      </a:lnTo>
                      <a:lnTo>
                        <a:pt x="762" y="540"/>
                      </a:lnTo>
                      <a:lnTo>
                        <a:pt x="772" y="525"/>
                      </a:lnTo>
                      <a:lnTo>
                        <a:pt x="781" y="510"/>
                      </a:lnTo>
                      <a:lnTo>
                        <a:pt x="789" y="494"/>
                      </a:lnTo>
                      <a:lnTo>
                        <a:pt x="797" y="478"/>
                      </a:lnTo>
                      <a:lnTo>
                        <a:pt x="803" y="462"/>
                      </a:lnTo>
                      <a:lnTo>
                        <a:pt x="809" y="444"/>
                      </a:lnTo>
                      <a:lnTo>
                        <a:pt x="814" y="428"/>
                      </a:lnTo>
                      <a:lnTo>
                        <a:pt x="817" y="410"/>
                      </a:lnTo>
                      <a:lnTo>
                        <a:pt x="820" y="392"/>
                      </a:lnTo>
                      <a:lnTo>
                        <a:pt x="821" y="374"/>
                      </a:lnTo>
                      <a:lnTo>
                        <a:pt x="822" y="356"/>
                      </a:lnTo>
                      <a:close/>
                      <a:moveTo>
                        <a:pt x="792" y="356"/>
                      </a:moveTo>
                      <a:lnTo>
                        <a:pt x="791" y="372"/>
                      </a:lnTo>
                      <a:lnTo>
                        <a:pt x="790" y="390"/>
                      </a:lnTo>
                      <a:lnTo>
                        <a:pt x="788" y="406"/>
                      </a:lnTo>
                      <a:lnTo>
                        <a:pt x="784" y="423"/>
                      </a:lnTo>
                      <a:lnTo>
                        <a:pt x="781" y="438"/>
                      </a:lnTo>
                      <a:lnTo>
                        <a:pt x="775" y="454"/>
                      </a:lnTo>
                      <a:lnTo>
                        <a:pt x="769" y="470"/>
                      </a:lnTo>
                      <a:lnTo>
                        <a:pt x="763" y="484"/>
                      </a:lnTo>
                      <a:lnTo>
                        <a:pt x="754" y="498"/>
                      </a:lnTo>
                      <a:lnTo>
                        <a:pt x="746" y="513"/>
                      </a:lnTo>
                      <a:lnTo>
                        <a:pt x="737" y="527"/>
                      </a:lnTo>
                      <a:lnTo>
                        <a:pt x="727" y="540"/>
                      </a:lnTo>
                      <a:lnTo>
                        <a:pt x="717" y="554"/>
                      </a:lnTo>
                      <a:lnTo>
                        <a:pt x="705" y="566"/>
                      </a:lnTo>
                      <a:lnTo>
                        <a:pt x="693" y="577"/>
                      </a:lnTo>
                      <a:lnTo>
                        <a:pt x="680" y="590"/>
                      </a:lnTo>
                      <a:lnTo>
                        <a:pt x="667" y="600"/>
                      </a:lnTo>
                      <a:lnTo>
                        <a:pt x="654" y="610"/>
                      </a:lnTo>
                      <a:lnTo>
                        <a:pt x="638" y="620"/>
                      </a:lnTo>
                      <a:lnTo>
                        <a:pt x="624" y="630"/>
                      </a:lnTo>
                      <a:lnTo>
                        <a:pt x="609" y="638"/>
                      </a:lnTo>
                      <a:lnTo>
                        <a:pt x="592" y="646"/>
                      </a:lnTo>
                      <a:lnTo>
                        <a:pt x="576" y="653"/>
                      </a:lnTo>
                      <a:lnTo>
                        <a:pt x="559" y="660"/>
                      </a:lnTo>
                      <a:lnTo>
                        <a:pt x="541" y="666"/>
                      </a:lnTo>
                      <a:lnTo>
                        <a:pt x="523" y="671"/>
                      </a:lnTo>
                      <a:lnTo>
                        <a:pt x="506" y="676"/>
                      </a:lnTo>
                      <a:lnTo>
                        <a:pt x="488" y="679"/>
                      </a:lnTo>
                      <a:lnTo>
                        <a:pt x="469" y="682"/>
                      </a:lnTo>
                      <a:lnTo>
                        <a:pt x="450" y="684"/>
                      </a:lnTo>
                      <a:lnTo>
                        <a:pt x="430" y="686"/>
                      </a:lnTo>
                      <a:lnTo>
                        <a:pt x="411" y="686"/>
                      </a:lnTo>
                      <a:lnTo>
                        <a:pt x="391" y="686"/>
                      </a:lnTo>
                      <a:lnTo>
                        <a:pt x="372" y="684"/>
                      </a:lnTo>
                      <a:lnTo>
                        <a:pt x="353" y="682"/>
                      </a:lnTo>
                      <a:lnTo>
                        <a:pt x="334" y="679"/>
                      </a:lnTo>
                      <a:lnTo>
                        <a:pt x="315" y="676"/>
                      </a:lnTo>
                      <a:lnTo>
                        <a:pt x="297" y="671"/>
                      </a:lnTo>
                      <a:lnTo>
                        <a:pt x="279" y="666"/>
                      </a:lnTo>
                      <a:lnTo>
                        <a:pt x="262" y="660"/>
                      </a:lnTo>
                      <a:lnTo>
                        <a:pt x="245" y="653"/>
                      </a:lnTo>
                      <a:lnTo>
                        <a:pt x="228" y="646"/>
                      </a:lnTo>
                      <a:lnTo>
                        <a:pt x="213" y="638"/>
                      </a:lnTo>
                      <a:lnTo>
                        <a:pt x="198" y="630"/>
                      </a:lnTo>
                      <a:lnTo>
                        <a:pt x="182" y="620"/>
                      </a:lnTo>
                      <a:lnTo>
                        <a:pt x="168" y="610"/>
                      </a:lnTo>
                      <a:lnTo>
                        <a:pt x="154" y="600"/>
                      </a:lnTo>
                      <a:lnTo>
                        <a:pt x="141" y="590"/>
                      </a:lnTo>
                      <a:lnTo>
                        <a:pt x="128" y="577"/>
                      </a:lnTo>
                      <a:lnTo>
                        <a:pt x="116" y="566"/>
                      </a:lnTo>
                      <a:lnTo>
                        <a:pt x="104" y="554"/>
                      </a:lnTo>
                      <a:lnTo>
                        <a:pt x="94" y="540"/>
                      </a:lnTo>
                      <a:lnTo>
                        <a:pt x="84" y="527"/>
                      </a:lnTo>
                      <a:lnTo>
                        <a:pt x="74" y="513"/>
                      </a:lnTo>
                      <a:lnTo>
                        <a:pt x="66" y="498"/>
                      </a:lnTo>
                      <a:lnTo>
                        <a:pt x="59" y="484"/>
                      </a:lnTo>
                      <a:lnTo>
                        <a:pt x="52" y="470"/>
                      </a:lnTo>
                      <a:lnTo>
                        <a:pt x="46" y="454"/>
                      </a:lnTo>
                      <a:lnTo>
                        <a:pt x="41" y="438"/>
                      </a:lnTo>
                      <a:lnTo>
                        <a:pt x="36" y="423"/>
                      </a:lnTo>
                      <a:lnTo>
                        <a:pt x="33" y="406"/>
                      </a:lnTo>
                      <a:lnTo>
                        <a:pt x="30" y="390"/>
                      </a:lnTo>
                      <a:lnTo>
                        <a:pt x="29" y="372"/>
                      </a:lnTo>
                      <a:lnTo>
                        <a:pt x="28" y="356"/>
                      </a:lnTo>
                      <a:lnTo>
                        <a:pt x="29" y="338"/>
                      </a:lnTo>
                      <a:lnTo>
                        <a:pt x="30" y="322"/>
                      </a:lnTo>
                      <a:lnTo>
                        <a:pt x="33" y="306"/>
                      </a:lnTo>
                      <a:lnTo>
                        <a:pt x="36" y="289"/>
                      </a:lnTo>
                      <a:lnTo>
                        <a:pt x="41" y="273"/>
                      </a:lnTo>
                      <a:lnTo>
                        <a:pt x="46" y="257"/>
                      </a:lnTo>
                      <a:lnTo>
                        <a:pt x="52" y="242"/>
                      </a:lnTo>
                      <a:lnTo>
                        <a:pt x="59" y="227"/>
                      </a:lnTo>
                      <a:lnTo>
                        <a:pt x="66" y="212"/>
                      </a:lnTo>
                      <a:lnTo>
                        <a:pt x="74" y="198"/>
                      </a:lnTo>
                      <a:lnTo>
                        <a:pt x="84" y="185"/>
                      </a:lnTo>
                      <a:lnTo>
                        <a:pt x="94" y="171"/>
                      </a:lnTo>
                      <a:lnTo>
                        <a:pt x="104" y="158"/>
                      </a:lnTo>
                      <a:lnTo>
                        <a:pt x="116" y="146"/>
                      </a:lnTo>
                      <a:lnTo>
                        <a:pt x="128" y="133"/>
                      </a:lnTo>
                      <a:lnTo>
                        <a:pt x="141" y="122"/>
                      </a:lnTo>
                      <a:lnTo>
                        <a:pt x="154" y="111"/>
                      </a:lnTo>
                      <a:lnTo>
                        <a:pt x="168" y="101"/>
                      </a:lnTo>
                      <a:lnTo>
                        <a:pt x="182" y="91"/>
                      </a:lnTo>
                      <a:lnTo>
                        <a:pt x="198" y="82"/>
                      </a:lnTo>
                      <a:lnTo>
                        <a:pt x="213" y="73"/>
                      </a:lnTo>
                      <a:lnTo>
                        <a:pt x="228" y="66"/>
                      </a:lnTo>
                      <a:lnTo>
                        <a:pt x="245" y="57"/>
                      </a:lnTo>
                      <a:lnTo>
                        <a:pt x="262" y="51"/>
                      </a:lnTo>
                      <a:lnTo>
                        <a:pt x="279" y="45"/>
                      </a:lnTo>
                      <a:lnTo>
                        <a:pt x="297" y="40"/>
                      </a:lnTo>
                      <a:lnTo>
                        <a:pt x="315" y="36"/>
                      </a:lnTo>
                      <a:lnTo>
                        <a:pt x="334" y="32"/>
                      </a:lnTo>
                      <a:lnTo>
                        <a:pt x="353" y="29"/>
                      </a:lnTo>
                      <a:lnTo>
                        <a:pt x="372" y="27"/>
                      </a:lnTo>
                      <a:lnTo>
                        <a:pt x="391" y="26"/>
                      </a:lnTo>
                      <a:lnTo>
                        <a:pt x="411" y="26"/>
                      </a:lnTo>
                      <a:lnTo>
                        <a:pt x="430" y="26"/>
                      </a:lnTo>
                      <a:lnTo>
                        <a:pt x="450" y="27"/>
                      </a:lnTo>
                      <a:lnTo>
                        <a:pt x="469" y="29"/>
                      </a:lnTo>
                      <a:lnTo>
                        <a:pt x="488" y="32"/>
                      </a:lnTo>
                      <a:lnTo>
                        <a:pt x="506" y="36"/>
                      </a:lnTo>
                      <a:lnTo>
                        <a:pt x="523" y="40"/>
                      </a:lnTo>
                      <a:lnTo>
                        <a:pt x="541" y="45"/>
                      </a:lnTo>
                      <a:lnTo>
                        <a:pt x="559" y="51"/>
                      </a:lnTo>
                      <a:lnTo>
                        <a:pt x="576" y="57"/>
                      </a:lnTo>
                      <a:lnTo>
                        <a:pt x="592" y="66"/>
                      </a:lnTo>
                      <a:lnTo>
                        <a:pt x="609" y="73"/>
                      </a:lnTo>
                      <a:lnTo>
                        <a:pt x="624" y="82"/>
                      </a:lnTo>
                      <a:lnTo>
                        <a:pt x="638" y="91"/>
                      </a:lnTo>
                      <a:lnTo>
                        <a:pt x="654" y="101"/>
                      </a:lnTo>
                      <a:lnTo>
                        <a:pt x="667" y="111"/>
                      </a:lnTo>
                      <a:lnTo>
                        <a:pt x="680" y="122"/>
                      </a:lnTo>
                      <a:lnTo>
                        <a:pt x="693" y="133"/>
                      </a:lnTo>
                      <a:lnTo>
                        <a:pt x="705" y="146"/>
                      </a:lnTo>
                      <a:lnTo>
                        <a:pt x="717" y="158"/>
                      </a:lnTo>
                      <a:lnTo>
                        <a:pt x="727" y="171"/>
                      </a:lnTo>
                      <a:lnTo>
                        <a:pt x="737" y="185"/>
                      </a:lnTo>
                      <a:lnTo>
                        <a:pt x="746" y="198"/>
                      </a:lnTo>
                      <a:lnTo>
                        <a:pt x="754" y="212"/>
                      </a:lnTo>
                      <a:lnTo>
                        <a:pt x="763" y="227"/>
                      </a:lnTo>
                      <a:lnTo>
                        <a:pt x="769" y="242"/>
                      </a:lnTo>
                      <a:lnTo>
                        <a:pt x="775" y="257"/>
                      </a:lnTo>
                      <a:lnTo>
                        <a:pt x="781" y="273"/>
                      </a:lnTo>
                      <a:lnTo>
                        <a:pt x="784" y="289"/>
                      </a:lnTo>
                      <a:lnTo>
                        <a:pt x="788" y="306"/>
                      </a:lnTo>
                      <a:lnTo>
                        <a:pt x="790" y="322"/>
                      </a:lnTo>
                      <a:lnTo>
                        <a:pt x="791" y="338"/>
                      </a:lnTo>
                      <a:lnTo>
                        <a:pt x="792" y="356"/>
                      </a:lnTo>
                      <a:close/>
                    </a:path>
                  </a:pathLst>
                </a:custGeom>
                <a:solidFill>
                  <a:srgbClr val="44B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7" name="Freeform 8803">
                  <a:extLst>
                    <a:ext uri="{FF2B5EF4-FFF2-40B4-BE49-F238E27FC236}">
                      <a16:creationId xmlns:a16="http://schemas.microsoft.com/office/drawing/2014/main" xmlns="" id="{3EB9FA32-E362-4FFE-BEEC-3C073048F4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0" y="1211"/>
                  <a:ext cx="132" cy="137"/>
                </a:xfrm>
                <a:custGeom>
                  <a:avLst/>
                  <a:gdLst>
                    <a:gd name="T0" fmla="*/ 784 w 793"/>
                    <a:gd name="T1" fmla="*/ 274 h 686"/>
                    <a:gd name="T2" fmla="*/ 754 w 793"/>
                    <a:gd name="T3" fmla="*/ 195 h 686"/>
                    <a:gd name="T4" fmla="*/ 703 w 793"/>
                    <a:gd name="T5" fmla="*/ 125 h 686"/>
                    <a:gd name="T6" fmla="*/ 634 w 793"/>
                    <a:gd name="T7" fmla="*/ 69 h 686"/>
                    <a:gd name="T8" fmla="*/ 551 w 793"/>
                    <a:gd name="T9" fmla="*/ 28 h 686"/>
                    <a:gd name="T10" fmla="*/ 457 w 793"/>
                    <a:gd name="T11" fmla="*/ 4 h 686"/>
                    <a:gd name="T12" fmla="*/ 355 w 793"/>
                    <a:gd name="T13" fmla="*/ 2 h 686"/>
                    <a:gd name="T14" fmla="*/ 261 w 793"/>
                    <a:gd name="T15" fmla="*/ 22 h 686"/>
                    <a:gd name="T16" fmla="*/ 175 w 793"/>
                    <a:gd name="T17" fmla="*/ 59 h 686"/>
                    <a:gd name="T18" fmla="*/ 103 w 793"/>
                    <a:gd name="T19" fmla="*/ 113 h 686"/>
                    <a:gd name="T20" fmla="*/ 47 w 793"/>
                    <a:gd name="T21" fmla="*/ 180 h 686"/>
                    <a:gd name="T22" fmla="*/ 13 w 793"/>
                    <a:gd name="T23" fmla="*/ 258 h 686"/>
                    <a:gd name="T24" fmla="*/ 0 w 793"/>
                    <a:gd name="T25" fmla="*/ 344 h 686"/>
                    <a:gd name="T26" fmla="*/ 13 w 793"/>
                    <a:gd name="T27" fmla="*/ 429 h 686"/>
                    <a:gd name="T28" fmla="*/ 47 w 793"/>
                    <a:gd name="T29" fmla="*/ 507 h 686"/>
                    <a:gd name="T30" fmla="*/ 103 w 793"/>
                    <a:gd name="T31" fmla="*/ 575 h 686"/>
                    <a:gd name="T32" fmla="*/ 175 w 793"/>
                    <a:gd name="T33" fmla="*/ 628 h 686"/>
                    <a:gd name="T34" fmla="*/ 261 w 793"/>
                    <a:gd name="T35" fmla="*/ 666 h 686"/>
                    <a:gd name="T36" fmla="*/ 355 w 793"/>
                    <a:gd name="T37" fmla="*/ 685 h 686"/>
                    <a:gd name="T38" fmla="*/ 457 w 793"/>
                    <a:gd name="T39" fmla="*/ 683 h 686"/>
                    <a:gd name="T40" fmla="*/ 551 w 793"/>
                    <a:gd name="T41" fmla="*/ 660 h 686"/>
                    <a:gd name="T42" fmla="*/ 634 w 793"/>
                    <a:gd name="T43" fmla="*/ 619 h 686"/>
                    <a:gd name="T44" fmla="*/ 703 w 793"/>
                    <a:gd name="T45" fmla="*/ 562 h 686"/>
                    <a:gd name="T46" fmla="*/ 754 w 793"/>
                    <a:gd name="T47" fmla="*/ 493 h 686"/>
                    <a:gd name="T48" fmla="*/ 784 w 793"/>
                    <a:gd name="T49" fmla="*/ 413 h 686"/>
                    <a:gd name="T50" fmla="*/ 763 w 793"/>
                    <a:gd name="T51" fmla="*/ 344 h 686"/>
                    <a:gd name="T52" fmla="*/ 752 w 793"/>
                    <a:gd name="T53" fmla="*/ 423 h 686"/>
                    <a:gd name="T54" fmla="*/ 719 w 793"/>
                    <a:gd name="T55" fmla="*/ 495 h 686"/>
                    <a:gd name="T56" fmla="*/ 668 w 793"/>
                    <a:gd name="T57" fmla="*/ 557 h 686"/>
                    <a:gd name="T58" fmla="*/ 602 w 793"/>
                    <a:gd name="T59" fmla="*/ 607 h 686"/>
                    <a:gd name="T60" fmla="*/ 522 w 793"/>
                    <a:gd name="T61" fmla="*/ 642 h 686"/>
                    <a:gd name="T62" fmla="*/ 434 w 793"/>
                    <a:gd name="T63" fmla="*/ 660 h 686"/>
                    <a:gd name="T64" fmla="*/ 340 w 793"/>
                    <a:gd name="T65" fmla="*/ 658 h 686"/>
                    <a:gd name="T66" fmla="*/ 253 w 793"/>
                    <a:gd name="T67" fmla="*/ 636 h 686"/>
                    <a:gd name="T68" fmla="*/ 176 w 793"/>
                    <a:gd name="T69" fmla="*/ 598 h 686"/>
                    <a:gd name="T70" fmla="*/ 114 w 793"/>
                    <a:gd name="T71" fmla="*/ 546 h 686"/>
                    <a:gd name="T72" fmla="*/ 65 w 793"/>
                    <a:gd name="T73" fmla="*/ 481 h 686"/>
                    <a:gd name="T74" fmla="*/ 37 w 793"/>
                    <a:gd name="T75" fmla="*/ 407 h 686"/>
                    <a:gd name="T76" fmla="*/ 29 w 793"/>
                    <a:gd name="T77" fmla="*/ 327 h 686"/>
                    <a:gd name="T78" fmla="*/ 46 w 793"/>
                    <a:gd name="T79" fmla="*/ 250 h 686"/>
                    <a:gd name="T80" fmla="*/ 83 w 793"/>
                    <a:gd name="T81" fmla="*/ 179 h 686"/>
                    <a:gd name="T82" fmla="*/ 137 w 793"/>
                    <a:gd name="T83" fmla="*/ 119 h 686"/>
                    <a:gd name="T84" fmla="*/ 206 w 793"/>
                    <a:gd name="T85" fmla="*/ 72 h 686"/>
                    <a:gd name="T86" fmla="*/ 288 w 793"/>
                    <a:gd name="T87" fmla="*/ 40 h 686"/>
                    <a:gd name="T88" fmla="*/ 378 w 793"/>
                    <a:gd name="T89" fmla="*/ 26 h 686"/>
                    <a:gd name="T90" fmla="*/ 470 w 793"/>
                    <a:gd name="T91" fmla="*/ 32 h 686"/>
                    <a:gd name="T92" fmla="*/ 556 w 793"/>
                    <a:gd name="T93" fmla="*/ 58 h 686"/>
                    <a:gd name="T94" fmla="*/ 630 w 793"/>
                    <a:gd name="T95" fmla="*/ 99 h 686"/>
                    <a:gd name="T96" fmla="*/ 691 w 793"/>
                    <a:gd name="T97" fmla="*/ 153 h 686"/>
                    <a:gd name="T98" fmla="*/ 735 w 793"/>
                    <a:gd name="T99" fmla="*/ 220 h 686"/>
                    <a:gd name="T100" fmla="*/ 759 w 793"/>
                    <a:gd name="T101" fmla="*/ 296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3" h="686">
                      <a:moveTo>
                        <a:pt x="793" y="344"/>
                      </a:moveTo>
                      <a:lnTo>
                        <a:pt x="793" y="326"/>
                      </a:lnTo>
                      <a:lnTo>
                        <a:pt x="791" y="309"/>
                      </a:lnTo>
                      <a:lnTo>
                        <a:pt x="788" y="292"/>
                      </a:lnTo>
                      <a:lnTo>
                        <a:pt x="784" y="274"/>
                      </a:lnTo>
                      <a:lnTo>
                        <a:pt x="781" y="258"/>
                      </a:lnTo>
                      <a:lnTo>
                        <a:pt x="775" y="241"/>
                      </a:lnTo>
                      <a:lnTo>
                        <a:pt x="769" y="226"/>
                      </a:lnTo>
                      <a:lnTo>
                        <a:pt x="762" y="211"/>
                      </a:lnTo>
                      <a:lnTo>
                        <a:pt x="754" y="195"/>
                      </a:lnTo>
                      <a:lnTo>
                        <a:pt x="745" y="180"/>
                      </a:lnTo>
                      <a:lnTo>
                        <a:pt x="736" y="165"/>
                      </a:lnTo>
                      <a:lnTo>
                        <a:pt x="725" y="152"/>
                      </a:lnTo>
                      <a:lnTo>
                        <a:pt x="714" y="139"/>
                      </a:lnTo>
                      <a:lnTo>
                        <a:pt x="703" y="125"/>
                      </a:lnTo>
                      <a:lnTo>
                        <a:pt x="690" y="113"/>
                      </a:lnTo>
                      <a:lnTo>
                        <a:pt x="676" y="101"/>
                      </a:lnTo>
                      <a:lnTo>
                        <a:pt x="663" y="90"/>
                      </a:lnTo>
                      <a:lnTo>
                        <a:pt x="648" y="79"/>
                      </a:lnTo>
                      <a:lnTo>
                        <a:pt x="634" y="69"/>
                      </a:lnTo>
                      <a:lnTo>
                        <a:pt x="618" y="59"/>
                      </a:lnTo>
                      <a:lnTo>
                        <a:pt x="602" y="51"/>
                      </a:lnTo>
                      <a:lnTo>
                        <a:pt x="585" y="42"/>
                      </a:lnTo>
                      <a:lnTo>
                        <a:pt x="569" y="34"/>
                      </a:lnTo>
                      <a:lnTo>
                        <a:pt x="551" y="28"/>
                      </a:lnTo>
                      <a:lnTo>
                        <a:pt x="533" y="22"/>
                      </a:lnTo>
                      <a:lnTo>
                        <a:pt x="514" y="16"/>
                      </a:lnTo>
                      <a:lnTo>
                        <a:pt x="495" y="12"/>
                      </a:lnTo>
                      <a:lnTo>
                        <a:pt x="476" y="7"/>
                      </a:lnTo>
                      <a:lnTo>
                        <a:pt x="457" y="4"/>
                      </a:lnTo>
                      <a:lnTo>
                        <a:pt x="437" y="2"/>
                      </a:lnTo>
                      <a:lnTo>
                        <a:pt x="417" y="1"/>
                      </a:lnTo>
                      <a:lnTo>
                        <a:pt x="397" y="0"/>
                      </a:lnTo>
                      <a:lnTo>
                        <a:pt x="376" y="1"/>
                      </a:lnTo>
                      <a:lnTo>
                        <a:pt x="355" y="2"/>
                      </a:lnTo>
                      <a:lnTo>
                        <a:pt x="336" y="4"/>
                      </a:lnTo>
                      <a:lnTo>
                        <a:pt x="316" y="7"/>
                      </a:lnTo>
                      <a:lnTo>
                        <a:pt x="297" y="12"/>
                      </a:lnTo>
                      <a:lnTo>
                        <a:pt x="278" y="16"/>
                      </a:lnTo>
                      <a:lnTo>
                        <a:pt x="261" y="22"/>
                      </a:lnTo>
                      <a:lnTo>
                        <a:pt x="242" y="28"/>
                      </a:lnTo>
                      <a:lnTo>
                        <a:pt x="225" y="34"/>
                      </a:lnTo>
                      <a:lnTo>
                        <a:pt x="207" y="42"/>
                      </a:lnTo>
                      <a:lnTo>
                        <a:pt x="191" y="51"/>
                      </a:lnTo>
                      <a:lnTo>
                        <a:pt x="175" y="59"/>
                      </a:lnTo>
                      <a:lnTo>
                        <a:pt x="159" y="69"/>
                      </a:lnTo>
                      <a:lnTo>
                        <a:pt x="144" y="79"/>
                      </a:lnTo>
                      <a:lnTo>
                        <a:pt x="130" y="90"/>
                      </a:lnTo>
                      <a:lnTo>
                        <a:pt x="116" y="101"/>
                      </a:lnTo>
                      <a:lnTo>
                        <a:pt x="103" y="113"/>
                      </a:lnTo>
                      <a:lnTo>
                        <a:pt x="90" y="125"/>
                      </a:lnTo>
                      <a:lnTo>
                        <a:pt x="79" y="139"/>
                      </a:lnTo>
                      <a:lnTo>
                        <a:pt x="67" y="152"/>
                      </a:lnTo>
                      <a:lnTo>
                        <a:pt x="58" y="165"/>
                      </a:lnTo>
                      <a:lnTo>
                        <a:pt x="47" y="180"/>
                      </a:lnTo>
                      <a:lnTo>
                        <a:pt x="39" y="195"/>
                      </a:lnTo>
                      <a:lnTo>
                        <a:pt x="31" y="211"/>
                      </a:lnTo>
                      <a:lnTo>
                        <a:pt x="24" y="226"/>
                      </a:lnTo>
                      <a:lnTo>
                        <a:pt x="18" y="241"/>
                      </a:lnTo>
                      <a:lnTo>
                        <a:pt x="13" y="258"/>
                      </a:lnTo>
                      <a:lnTo>
                        <a:pt x="8" y="274"/>
                      </a:lnTo>
                      <a:lnTo>
                        <a:pt x="5" y="292"/>
                      </a:lnTo>
                      <a:lnTo>
                        <a:pt x="2" y="309"/>
                      </a:lnTo>
                      <a:lnTo>
                        <a:pt x="1" y="326"/>
                      </a:lnTo>
                      <a:lnTo>
                        <a:pt x="0" y="344"/>
                      </a:lnTo>
                      <a:lnTo>
                        <a:pt x="1" y="361"/>
                      </a:lnTo>
                      <a:lnTo>
                        <a:pt x="2" y="379"/>
                      </a:lnTo>
                      <a:lnTo>
                        <a:pt x="5" y="396"/>
                      </a:lnTo>
                      <a:lnTo>
                        <a:pt x="8" y="413"/>
                      </a:lnTo>
                      <a:lnTo>
                        <a:pt x="13" y="429"/>
                      </a:lnTo>
                      <a:lnTo>
                        <a:pt x="18" y="445"/>
                      </a:lnTo>
                      <a:lnTo>
                        <a:pt x="24" y="462"/>
                      </a:lnTo>
                      <a:lnTo>
                        <a:pt x="31" y="477"/>
                      </a:lnTo>
                      <a:lnTo>
                        <a:pt x="39" y="493"/>
                      </a:lnTo>
                      <a:lnTo>
                        <a:pt x="47" y="507"/>
                      </a:lnTo>
                      <a:lnTo>
                        <a:pt x="58" y="521"/>
                      </a:lnTo>
                      <a:lnTo>
                        <a:pt x="67" y="536"/>
                      </a:lnTo>
                      <a:lnTo>
                        <a:pt x="79" y="549"/>
                      </a:lnTo>
                      <a:lnTo>
                        <a:pt x="90" y="562"/>
                      </a:lnTo>
                      <a:lnTo>
                        <a:pt x="103" y="575"/>
                      </a:lnTo>
                      <a:lnTo>
                        <a:pt x="116" y="586"/>
                      </a:lnTo>
                      <a:lnTo>
                        <a:pt x="130" y="597"/>
                      </a:lnTo>
                      <a:lnTo>
                        <a:pt x="144" y="608"/>
                      </a:lnTo>
                      <a:lnTo>
                        <a:pt x="159" y="619"/>
                      </a:lnTo>
                      <a:lnTo>
                        <a:pt x="175" y="628"/>
                      </a:lnTo>
                      <a:lnTo>
                        <a:pt x="191" y="637"/>
                      </a:lnTo>
                      <a:lnTo>
                        <a:pt x="207" y="645"/>
                      </a:lnTo>
                      <a:lnTo>
                        <a:pt x="225" y="653"/>
                      </a:lnTo>
                      <a:lnTo>
                        <a:pt x="242" y="660"/>
                      </a:lnTo>
                      <a:lnTo>
                        <a:pt x="261" y="666"/>
                      </a:lnTo>
                      <a:lnTo>
                        <a:pt x="278" y="671"/>
                      </a:lnTo>
                      <a:lnTo>
                        <a:pt x="297" y="676"/>
                      </a:lnTo>
                      <a:lnTo>
                        <a:pt x="316" y="680"/>
                      </a:lnTo>
                      <a:lnTo>
                        <a:pt x="336" y="683"/>
                      </a:lnTo>
                      <a:lnTo>
                        <a:pt x="355" y="685"/>
                      </a:lnTo>
                      <a:lnTo>
                        <a:pt x="376" y="686"/>
                      </a:lnTo>
                      <a:lnTo>
                        <a:pt x="397" y="686"/>
                      </a:lnTo>
                      <a:lnTo>
                        <a:pt x="417" y="686"/>
                      </a:lnTo>
                      <a:lnTo>
                        <a:pt x="437" y="685"/>
                      </a:lnTo>
                      <a:lnTo>
                        <a:pt x="457" y="683"/>
                      </a:lnTo>
                      <a:lnTo>
                        <a:pt x="476" y="680"/>
                      </a:lnTo>
                      <a:lnTo>
                        <a:pt x="495" y="676"/>
                      </a:lnTo>
                      <a:lnTo>
                        <a:pt x="514" y="671"/>
                      </a:lnTo>
                      <a:lnTo>
                        <a:pt x="533" y="666"/>
                      </a:lnTo>
                      <a:lnTo>
                        <a:pt x="551" y="660"/>
                      </a:lnTo>
                      <a:lnTo>
                        <a:pt x="569" y="653"/>
                      </a:lnTo>
                      <a:lnTo>
                        <a:pt x="585" y="645"/>
                      </a:lnTo>
                      <a:lnTo>
                        <a:pt x="602" y="637"/>
                      </a:lnTo>
                      <a:lnTo>
                        <a:pt x="618" y="628"/>
                      </a:lnTo>
                      <a:lnTo>
                        <a:pt x="634" y="619"/>
                      </a:lnTo>
                      <a:lnTo>
                        <a:pt x="648" y="608"/>
                      </a:lnTo>
                      <a:lnTo>
                        <a:pt x="663" y="597"/>
                      </a:lnTo>
                      <a:lnTo>
                        <a:pt x="676" y="586"/>
                      </a:lnTo>
                      <a:lnTo>
                        <a:pt x="690" y="575"/>
                      </a:lnTo>
                      <a:lnTo>
                        <a:pt x="703" y="562"/>
                      </a:lnTo>
                      <a:lnTo>
                        <a:pt x="714" y="549"/>
                      </a:lnTo>
                      <a:lnTo>
                        <a:pt x="725" y="536"/>
                      </a:lnTo>
                      <a:lnTo>
                        <a:pt x="736" y="521"/>
                      </a:lnTo>
                      <a:lnTo>
                        <a:pt x="745" y="507"/>
                      </a:lnTo>
                      <a:lnTo>
                        <a:pt x="754" y="493"/>
                      </a:lnTo>
                      <a:lnTo>
                        <a:pt x="762" y="477"/>
                      </a:lnTo>
                      <a:lnTo>
                        <a:pt x="769" y="462"/>
                      </a:lnTo>
                      <a:lnTo>
                        <a:pt x="775" y="445"/>
                      </a:lnTo>
                      <a:lnTo>
                        <a:pt x="781" y="429"/>
                      </a:lnTo>
                      <a:lnTo>
                        <a:pt x="784" y="413"/>
                      </a:lnTo>
                      <a:lnTo>
                        <a:pt x="788" y="396"/>
                      </a:lnTo>
                      <a:lnTo>
                        <a:pt x="791" y="379"/>
                      </a:lnTo>
                      <a:lnTo>
                        <a:pt x="793" y="361"/>
                      </a:lnTo>
                      <a:lnTo>
                        <a:pt x="793" y="344"/>
                      </a:lnTo>
                      <a:close/>
                      <a:moveTo>
                        <a:pt x="763" y="344"/>
                      </a:moveTo>
                      <a:lnTo>
                        <a:pt x="763" y="360"/>
                      </a:lnTo>
                      <a:lnTo>
                        <a:pt x="762" y="376"/>
                      </a:lnTo>
                      <a:lnTo>
                        <a:pt x="759" y="392"/>
                      </a:lnTo>
                      <a:lnTo>
                        <a:pt x="756" y="407"/>
                      </a:lnTo>
                      <a:lnTo>
                        <a:pt x="752" y="423"/>
                      </a:lnTo>
                      <a:lnTo>
                        <a:pt x="748" y="438"/>
                      </a:lnTo>
                      <a:lnTo>
                        <a:pt x="742" y="453"/>
                      </a:lnTo>
                      <a:lnTo>
                        <a:pt x="735" y="467"/>
                      </a:lnTo>
                      <a:lnTo>
                        <a:pt x="727" y="481"/>
                      </a:lnTo>
                      <a:lnTo>
                        <a:pt x="719" y="495"/>
                      </a:lnTo>
                      <a:lnTo>
                        <a:pt x="711" y="508"/>
                      </a:lnTo>
                      <a:lnTo>
                        <a:pt x="701" y="521"/>
                      </a:lnTo>
                      <a:lnTo>
                        <a:pt x="691" y="534"/>
                      </a:lnTo>
                      <a:lnTo>
                        <a:pt x="680" y="546"/>
                      </a:lnTo>
                      <a:lnTo>
                        <a:pt x="668" y="557"/>
                      </a:lnTo>
                      <a:lnTo>
                        <a:pt x="656" y="568"/>
                      </a:lnTo>
                      <a:lnTo>
                        <a:pt x="643" y="579"/>
                      </a:lnTo>
                      <a:lnTo>
                        <a:pt x="630" y="589"/>
                      </a:lnTo>
                      <a:lnTo>
                        <a:pt x="616" y="598"/>
                      </a:lnTo>
                      <a:lnTo>
                        <a:pt x="602" y="607"/>
                      </a:lnTo>
                      <a:lnTo>
                        <a:pt x="586" y="616"/>
                      </a:lnTo>
                      <a:lnTo>
                        <a:pt x="571" y="623"/>
                      </a:lnTo>
                      <a:lnTo>
                        <a:pt x="556" y="630"/>
                      </a:lnTo>
                      <a:lnTo>
                        <a:pt x="539" y="636"/>
                      </a:lnTo>
                      <a:lnTo>
                        <a:pt x="522" y="642"/>
                      </a:lnTo>
                      <a:lnTo>
                        <a:pt x="506" y="647"/>
                      </a:lnTo>
                      <a:lnTo>
                        <a:pt x="488" y="652"/>
                      </a:lnTo>
                      <a:lnTo>
                        <a:pt x="470" y="655"/>
                      </a:lnTo>
                      <a:lnTo>
                        <a:pt x="453" y="658"/>
                      </a:lnTo>
                      <a:lnTo>
                        <a:pt x="434" y="660"/>
                      </a:lnTo>
                      <a:lnTo>
                        <a:pt x="416" y="661"/>
                      </a:lnTo>
                      <a:lnTo>
                        <a:pt x="397" y="662"/>
                      </a:lnTo>
                      <a:lnTo>
                        <a:pt x="378" y="661"/>
                      </a:lnTo>
                      <a:lnTo>
                        <a:pt x="359" y="660"/>
                      </a:lnTo>
                      <a:lnTo>
                        <a:pt x="340" y="658"/>
                      </a:lnTo>
                      <a:lnTo>
                        <a:pt x="322" y="655"/>
                      </a:lnTo>
                      <a:lnTo>
                        <a:pt x="304" y="652"/>
                      </a:lnTo>
                      <a:lnTo>
                        <a:pt x="288" y="647"/>
                      </a:lnTo>
                      <a:lnTo>
                        <a:pt x="270" y="642"/>
                      </a:lnTo>
                      <a:lnTo>
                        <a:pt x="253" y="636"/>
                      </a:lnTo>
                      <a:lnTo>
                        <a:pt x="237" y="630"/>
                      </a:lnTo>
                      <a:lnTo>
                        <a:pt x="221" y="623"/>
                      </a:lnTo>
                      <a:lnTo>
                        <a:pt x="206" y="616"/>
                      </a:lnTo>
                      <a:lnTo>
                        <a:pt x="191" y="607"/>
                      </a:lnTo>
                      <a:lnTo>
                        <a:pt x="176" y="598"/>
                      </a:lnTo>
                      <a:lnTo>
                        <a:pt x="163" y="589"/>
                      </a:lnTo>
                      <a:lnTo>
                        <a:pt x="149" y="579"/>
                      </a:lnTo>
                      <a:lnTo>
                        <a:pt x="137" y="568"/>
                      </a:lnTo>
                      <a:lnTo>
                        <a:pt x="124" y="557"/>
                      </a:lnTo>
                      <a:lnTo>
                        <a:pt x="114" y="546"/>
                      </a:lnTo>
                      <a:lnTo>
                        <a:pt x="102" y="534"/>
                      </a:lnTo>
                      <a:lnTo>
                        <a:pt x="92" y="521"/>
                      </a:lnTo>
                      <a:lnTo>
                        <a:pt x="83" y="508"/>
                      </a:lnTo>
                      <a:lnTo>
                        <a:pt x="73" y="495"/>
                      </a:lnTo>
                      <a:lnTo>
                        <a:pt x="65" y="481"/>
                      </a:lnTo>
                      <a:lnTo>
                        <a:pt x="58" y="467"/>
                      </a:lnTo>
                      <a:lnTo>
                        <a:pt x="52" y="453"/>
                      </a:lnTo>
                      <a:lnTo>
                        <a:pt x="46" y="438"/>
                      </a:lnTo>
                      <a:lnTo>
                        <a:pt x="41" y="423"/>
                      </a:lnTo>
                      <a:lnTo>
                        <a:pt x="37" y="407"/>
                      </a:lnTo>
                      <a:lnTo>
                        <a:pt x="33" y="392"/>
                      </a:lnTo>
                      <a:lnTo>
                        <a:pt x="31" y="376"/>
                      </a:lnTo>
                      <a:lnTo>
                        <a:pt x="29" y="360"/>
                      </a:lnTo>
                      <a:lnTo>
                        <a:pt x="29" y="344"/>
                      </a:lnTo>
                      <a:lnTo>
                        <a:pt x="29" y="327"/>
                      </a:lnTo>
                      <a:lnTo>
                        <a:pt x="31" y="311"/>
                      </a:lnTo>
                      <a:lnTo>
                        <a:pt x="33" y="296"/>
                      </a:lnTo>
                      <a:lnTo>
                        <a:pt x="37" y="279"/>
                      </a:lnTo>
                      <a:lnTo>
                        <a:pt x="41" y="264"/>
                      </a:lnTo>
                      <a:lnTo>
                        <a:pt x="46" y="250"/>
                      </a:lnTo>
                      <a:lnTo>
                        <a:pt x="52" y="234"/>
                      </a:lnTo>
                      <a:lnTo>
                        <a:pt x="58" y="220"/>
                      </a:lnTo>
                      <a:lnTo>
                        <a:pt x="65" y="206"/>
                      </a:lnTo>
                      <a:lnTo>
                        <a:pt x="73" y="192"/>
                      </a:lnTo>
                      <a:lnTo>
                        <a:pt x="83" y="179"/>
                      </a:lnTo>
                      <a:lnTo>
                        <a:pt x="92" y="166"/>
                      </a:lnTo>
                      <a:lnTo>
                        <a:pt x="102" y="153"/>
                      </a:lnTo>
                      <a:lnTo>
                        <a:pt x="114" y="142"/>
                      </a:lnTo>
                      <a:lnTo>
                        <a:pt x="124" y="131"/>
                      </a:lnTo>
                      <a:lnTo>
                        <a:pt x="137" y="119"/>
                      </a:lnTo>
                      <a:lnTo>
                        <a:pt x="149" y="108"/>
                      </a:lnTo>
                      <a:lnTo>
                        <a:pt x="163" y="99"/>
                      </a:lnTo>
                      <a:lnTo>
                        <a:pt x="176" y="90"/>
                      </a:lnTo>
                      <a:lnTo>
                        <a:pt x="191" y="80"/>
                      </a:lnTo>
                      <a:lnTo>
                        <a:pt x="206" y="72"/>
                      </a:lnTo>
                      <a:lnTo>
                        <a:pt x="221" y="64"/>
                      </a:lnTo>
                      <a:lnTo>
                        <a:pt x="237" y="58"/>
                      </a:lnTo>
                      <a:lnTo>
                        <a:pt x="253" y="51"/>
                      </a:lnTo>
                      <a:lnTo>
                        <a:pt x="270" y="45"/>
                      </a:lnTo>
                      <a:lnTo>
                        <a:pt x="288" y="40"/>
                      </a:lnTo>
                      <a:lnTo>
                        <a:pt x="304" y="36"/>
                      </a:lnTo>
                      <a:lnTo>
                        <a:pt x="322" y="32"/>
                      </a:lnTo>
                      <a:lnTo>
                        <a:pt x="340" y="30"/>
                      </a:lnTo>
                      <a:lnTo>
                        <a:pt x="359" y="28"/>
                      </a:lnTo>
                      <a:lnTo>
                        <a:pt x="378" y="26"/>
                      </a:lnTo>
                      <a:lnTo>
                        <a:pt x="397" y="26"/>
                      </a:lnTo>
                      <a:lnTo>
                        <a:pt x="416" y="26"/>
                      </a:lnTo>
                      <a:lnTo>
                        <a:pt x="434" y="28"/>
                      </a:lnTo>
                      <a:lnTo>
                        <a:pt x="453" y="30"/>
                      </a:lnTo>
                      <a:lnTo>
                        <a:pt x="470" y="32"/>
                      </a:lnTo>
                      <a:lnTo>
                        <a:pt x="488" y="36"/>
                      </a:lnTo>
                      <a:lnTo>
                        <a:pt x="506" y="40"/>
                      </a:lnTo>
                      <a:lnTo>
                        <a:pt x="522" y="45"/>
                      </a:lnTo>
                      <a:lnTo>
                        <a:pt x="539" y="51"/>
                      </a:lnTo>
                      <a:lnTo>
                        <a:pt x="556" y="58"/>
                      </a:lnTo>
                      <a:lnTo>
                        <a:pt x="571" y="64"/>
                      </a:lnTo>
                      <a:lnTo>
                        <a:pt x="586" y="72"/>
                      </a:lnTo>
                      <a:lnTo>
                        <a:pt x="602" y="80"/>
                      </a:lnTo>
                      <a:lnTo>
                        <a:pt x="616" y="90"/>
                      </a:lnTo>
                      <a:lnTo>
                        <a:pt x="630" y="99"/>
                      </a:lnTo>
                      <a:lnTo>
                        <a:pt x="643" y="108"/>
                      </a:lnTo>
                      <a:lnTo>
                        <a:pt x="656" y="119"/>
                      </a:lnTo>
                      <a:lnTo>
                        <a:pt x="668" y="131"/>
                      </a:lnTo>
                      <a:lnTo>
                        <a:pt x="680" y="142"/>
                      </a:lnTo>
                      <a:lnTo>
                        <a:pt x="691" y="153"/>
                      </a:lnTo>
                      <a:lnTo>
                        <a:pt x="701" y="166"/>
                      </a:lnTo>
                      <a:lnTo>
                        <a:pt x="711" y="179"/>
                      </a:lnTo>
                      <a:lnTo>
                        <a:pt x="719" y="192"/>
                      </a:lnTo>
                      <a:lnTo>
                        <a:pt x="727" y="206"/>
                      </a:lnTo>
                      <a:lnTo>
                        <a:pt x="735" y="220"/>
                      </a:lnTo>
                      <a:lnTo>
                        <a:pt x="742" y="234"/>
                      </a:lnTo>
                      <a:lnTo>
                        <a:pt x="748" y="250"/>
                      </a:lnTo>
                      <a:lnTo>
                        <a:pt x="752" y="264"/>
                      </a:lnTo>
                      <a:lnTo>
                        <a:pt x="756" y="279"/>
                      </a:lnTo>
                      <a:lnTo>
                        <a:pt x="759" y="296"/>
                      </a:lnTo>
                      <a:lnTo>
                        <a:pt x="762" y="311"/>
                      </a:lnTo>
                      <a:lnTo>
                        <a:pt x="763" y="327"/>
                      </a:lnTo>
                      <a:lnTo>
                        <a:pt x="763" y="344"/>
                      </a:lnTo>
                      <a:close/>
                    </a:path>
                  </a:pathLst>
                </a:custGeom>
                <a:solidFill>
                  <a:srgbClr val="4C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8" name="Freeform 8804">
                  <a:extLst>
                    <a:ext uri="{FF2B5EF4-FFF2-40B4-BE49-F238E27FC236}">
                      <a16:creationId xmlns:a16="http://schemas.microsoft.com/office/drawing/2014/main" xmlns="" id="{81C40BBA-D8D3-42D3-AF84-86CA013807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3" y="1214"/>
                  <a:ext cx="127" cy="132"/>
                </a:xfrm>
                <a:custGeom>
                  <a:avLst/>
                  <a:gdLst>
                    <a:gd name="T0" fmla="*/ 755 w 763"/>
                    <a:gd name="T1" fmla="*/ 263 h 660"/>
                    <a:gd name="T2" fmla="*/ 725 w 763"/>
                    <a:gd name="T3" fmla="*/ 186 h 660"/>
                    <a:gd name="T4" fmla="*/ 676 w 763"/>
                    <a:gd name="T5" fmla="*/ 120 h 660"/>
                    <a:gd name="T6" fmla="*/ 609 w 763"/>
                    <a:gd name="T7" fmla="*/ 65 h 660"/>
                    <a:gd name="T8" fmla="*/ 530 w 763"/>
                    <a:gd name="T9" fmla="*/ 25 h 660"/>
                    <a:gd name="T10" fmla="*/ 440 w 763"/>
                    <a:gd name="T11" fmla="*/ 3 h 660"/>
                    <a:gd name="T12" fmla="*/ 343 w 763"/>
                    <a:gd name="T13" fmla="*/ 1 h 660"/>
                    <a:gd name="T14" fmla="*/ 250 w 763"/>
                    <a:gd name="T15" fmla="*/ 19 h 660"/>
                    <a:gd name="T16" fmla="*/ 169 w 763"/>
                    <a:gd name="T17" fmla="*/ 56 h 660"/>
                    <a:gd name="T18" fmla="*/ 99 w 763"/>
                    <a:gd name="T19" fmla="*/ 107 h 660"/>
                    <a:gd name="T20" fmla="*/ 45 w 763"/>
                    <a:gd name="T21" fmla="*/ 172 h 660"/>
                    <a:gd name="T22" fmla="*/ 12 w 763"/>
                    <a:gd name="T23" fmla="*/ 247 h 660"/>
                    <a:gd name="T24" fmla="*/ 0 w 763"/>
                    <a:gd name="T25" fmla="*/ 330 h 660"/>
                    <a:gd name="T26" fmla="*/ 12 w 763"/>
                    <a:gd name="T27" fmla="*/ 412 h 660"/>
                    <a:gd name="T28" fmla="*/ 45 w 763"/>
                    <a:gd name="T29" fmla="*/ 487 h 660"/>
                    <a:gd name="T30" fmla="*/ 99 w 763"/>
                    <a:gd name="T31" fmla="*/ 551 h 660"/>
                    <a:gd name="T32" fmla="*/ 169 w 763"/>
                    <a:gd name="T33" fmla="*/ 604 h 660"/>
                    <a:gd name="T34" fmla="*/ 250 w 763"/>
                    <a:gd name="T35" fmla="*/ 640 h 660"/>
                    <a:gd name="T36" fmla="*/ 343 w 763"/>
                    <a:gd name="T37" fmla="*/ 658 h 660"/>
                    <a:gd name="T38" fmla="*/ 440 w 763"/>
                    <a:gd name="T39" fmla="*/ 656 h 660"/>
                    <a:gd name="T40" fmla="*/ 530 w 763"/>
                    <a:gd name="T41" fmla="*/ 634 h 660"/>
                    <a:gd name="T42" fmla="*/ 609 w 763"/>
                    <a:gd name="T43" fmla="*/ 594 h 660"/>
                    <a:gd name="T44" fmla="*/ 676 w 763"/>
                    <a:gd name="T45" fmla="*/ 540 h 660"/>
                    <a:gd name="T46" fmla="*/ 725 w 763"/>
                    <a:gd name="T47" fmla="*/ 472 h 660"/>
                    <a:gd name="T48" fmla="*/ 755 w 763"/>
                    <a:gd name="T49" fmla="*/ 397 h 660"/>
                    <a:gd name="T50" fmla="*/ 734 w 763"/>
                    <a:gd name="T51" fmla="*/ 330 h 660"/>
                    <a:gd name="T52" fmla="*/ 723 w 763"/>
                    <a:gd name="T53" fmla="*/ 406 h 660"/>
                    <a:gd name="T54" fmla="*/ 691 w 763"/>
                    <a:gd name="T55" fmla="*/ 476 h 660"/>
                    <a:gd name="T56" fmla="*/ 643 w 763"/>
                    <a:gd name="T57" fmla="*/ 535 h 660"/>
                    <a:gd name="T58" fmla="*/ 579 w 763"/>
                    <a:gd name="T59" fmla="*/ 582 h 660"/>
                    <a:gd name="T60" fmla="*/ 503 w 763"/>
                    <a:gd name="T61" fmla="*/ 616 h 660"/>
                    <a:gd name="T62" fmla="*/ 417 w 763"/>
                    <a:gd name="T63" fmla="*/ 633 h 660"/>
                    <a:gd name="T64" fmla="*/ 327 w 763"/>
                    <a:gd name="T65" fmla="*/ 631 h 660"/>
                    <a:gd name="T66" fmla="*/ 244 w 763"/>
                    <a:gd name="T67" fmla="*/ 611 h 660"/>
                    <a:gd name="T68" fmla="*/ 171 w 763"/>
                    <a:gd name="T69" fmla="*/ 574 h 660"/>
                    <a:gd name="T70" fmla="*/ 109 w 763"/>
                    <a:gd name="T71" fmla="*/ 524 h 660"/>
                    <a:gd name="T72" fmla="*/ 64 w 763"/>
                    <a:gd name="T73" fmla="*/ 462 h 660"/>
                    <a:gd name="T74" fmla="*/ 36 w 763"/>
                    <a:gd name="T75" fmla="*/ 391 h 660"/>
                    <a:gd name="T76" fmla="*/ 30 w 763"/>
                    <a:gd name="T77" fmla="*/ 313 h 660"/>
                    <a:gd name="T78" fmla="*/ 45 w 763"/>
                    <a:gd name="T79" fmla="*/ 239 h 660"/>
                    <a:gd name="T80" fmla="*/ 80 w 763"/>
                    <a:gd name="T81" fmla="*/ 172 h 660"/>
                    <a:gd name="T82" fmla="*/ 132 w 763"/>
                    <a:gd name="T83" fmla="*/ 115 h 660"/>
                    <a:gd name="T84" fmla="*/ 198 w 763"/>
                    <a:gd name="T85" fmla="*/ 68 h 660"/>
                    <a:gd name="T86" fmla="*/ 276 w 763"/>
                    <a:gd name="T87" fmla="*/ 39 h 660"/>
                    <a:gd name="T88" fmla="*/ 363 w 763"/>
                    <a:gd name="T89" fmla="*/ 25 h 660"/>
                    <a:gd name="T90" fmla="*/ 453 w 763"/>
                    <a:gd name="T91" fmla="*/ 30 h 660"/>
                    <a:gd name="T92" fmla="*/ 535 w 763"/>
                    <a:gd name="T93" fmla="*/ 55 h 660"/>
                    <a:gd name="T94" fmla="*/ 606 w 763"/>
                    <a:gd name="T95" fmla="*/ 94 h 660"/>
                    <a:gd name="T96" fmla="*/ 664 w 763"/>
                    <a:gd name="T97" fmla="*/ 147 h 660"/>
                    <a:gd name="T98" fmla="*/ 707 w 763"/>
                    <a:gd name="T99" fmla="*/ 211 h 660"/>
                    <a:gd name="T100" fmla="*/ 730 w 763"/>
                    <a:gd name="T101" fmla="*/ 28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3" h="660">
                      <a:moveTo>
                        <a:pt x="763" y="330"/>
                      </a:moveTo>
                      <a:lnTo>
                        <a:pt x="762" y="312"/>
                      </a:lnTo>
                      <a:lnTo>
                        <a:pt x="761" y="296"/>
                      </a:lnTo>
                      <a:lnTo>
                        <a:pt x="759" y="280"/>
                      </a:lnTo>
                      <a:lnTo>
                        <a:pt x="755" y="263"/>
                      </a:lnTo>
                      <a:lnTo>
                        <a:pt x="752" y="247"/>
                      </a:lnTo>
                      <a:lnTo>
                        <a:pt x="746" y="231"/>
                      </a:lnTo>
                      <a:lnTo>
                        <a:pt x="740" y="216"/>
                      </a:lnTo>
                      <a:lnTo>
                        <a:pt x="734" y="201"/>
                      </a:lnTo>
                      <a:lnTo>
                        <a:pt x="725" y="186"/>
                      </a:lnTo>
                      <a:lnTo>
                        <a:pt x="717" y="172"/>
                      </a:lnTo>
                      <a:lnTo>
                        <a:pt x="708" y="159"/>
                      </a:lnTo>
                      <a:lnTo>
                        <a:pt x="698" y="145"/>
                      </a:lnTo>
                      <a:lnTo>
                        <a:pt x="688" y="132"/>
                      </a:lnTo>
                      <a:lnTo>
                        <a:pt x="676" y="120"/>
                      </a:lnTo>
                      <a:lnTo>
                        <a:pt x="664" y="107"/>
                      </a:lnTo>
                      <a:lnTo>
                        <a:pt x="651" y="96"/>
                      </a:lnTo>
                      <a:lnTo>
                        <a:pt x="638" y="85"/>
                      </a:lnTo>
                      <a:lnTo>
                        <a:pt x="625" y="75"/>
                      </a:lnTo>
                      <a:lnTo>
                        <a:pt x="609" y="65"/>
                      </a:lnTo>
                      <a:lnTo>
                        <a:pt x="595" y="56"/>
                      </a:lnTo>
                      <a:lnTo>
                        <a:pt x="580" y="47"/>
                      </a:lnTo>
                      <a:lnTo>
                        <a:pt x="563" y="40"/>
                      </a:lnTo>
                      <a:lnTo>
                        <a:pt x="547" y="31"/>
                      </a:lnTo>
                      <a:lnTo>
                        <a:pt x="530" y="25"/>
                      </a:lnTo>
                      <a:lnTo>
                        <a:pt x="512" y="19"/>
                      </a:lnTo>
                      <a:lnTo>
                        <a:pt x="494" y="14"/>
                      </a:lnTo>
                      <a:lnTo>
                        <a:pt x="477" y="10"/>
                      </a:lnTo>
                      <a:lnTo>
                        <a:pt x="459" y="6"/>
                      </a:lnTo>
                      <a:lnTo>
                        <a:pt x="440" y="3"/>
                      </a:lnTo>
                      <a:lnTo>
                        <a:pt x="421" y="1"/>
                      </a:lnTo>
                      <a:lnTo>
                        <a:pt x="401" y="0"/>
                      </a:lnTo>
                      <a:lnTo>
                        <a:pt x="382" y="0"/>
                      </a:lnTo>
                      <a:lnTo>
                        <a:pt x="362" y="0"/>
                      </a:lnTo>
                      <a:lnTo>
                        <a:pt x="343" y="1"/>
                      </a:lnTo>
                      <a:lnTo>
                        <a:pt x="324" y="3"/>
                      </a:lnTo>
                      <a:lnTo>
                        <a:pt x="305" y="6"/>
                      </a:lnTo>
                      <a:lnTo>
                        <a:pt x="286" y="10"/>
                      </a:lnTo>
                      <a:lnTo>
                        <a:pt x="268" y="14"/>
                      </a:lnTo>
                      <a:lnTo>
                        <a:pt x="250" y="19"/>
                      </a:lnTo>
                      <a:lnTo>
                        <a:pt x="233" y="25"/>
                      </a:lnTo>
                      <a:lnTo>
                        <a:pt x="216" y="31"/>
                      </a:lnTo>
                      <a:lnTo>
                        <a:pt x="199" y="40"/>
                      </a:lnTo>
                      <a:lnTo>
                        <a:pt x="184" y="47"/>
                      </a:lnTo>
                      <a:lnTo>
                        <a:pt x="169" y="56"/>
                      </a:lnTo>
                      <a:lnTo>
                        <a:pt x="153" y="65"/>
                      </a:lnTo>
                      <a:lnTo>
                        <a:pt x="139" y="75"/>
                      </a:lnTo>
                      <a:lnTo>
                        <a:pt x="125" y="85"/>
                      </a:lnTo>
                      <a:lnTo>
                        <a:pt x="112" y="96"/>
                      </a:lnTo>
                      <a:lnTo>
                        <a:pt x="99" y="107"/>
                      </a:lnTo>
                      <a:lnTo>
                        <a:pt x="87" y="120"/>
                      </a:lnTo>
                      <a:lnTo>
                        <a:pt x="75" y="132"/>
                      </a:lnTo>
                      <a:lnTo>
                        <a:pt x="65" y="145"/>
                      </a:lnTo>
                      <a:lnTo>
                        <a:pt x="55" y="159"/>
                      </a:lnTo>
                      <a:lnTo>
                        <a:pt x="45" y="172"/>
                      </a:lnTo>
                      <a:lnTo>
                        <a:pt x="37" y="186"/>
                      </a:lnTo>
                      <a:lnTo>
                        <a:pt x="30" y="201"/>
                      </a:lnTo>
                      <a:lnTo>
                        <a:pt x="23" y="216"/>
                      </a:lnTo>
                      <a:lnTo>
                        <a:pt x="17" y="231"/>
                      </a:lnTo>
                      <a:lnTo>
                        <a:pt x="12" y="247"/>
                      </a:lnTo>
                      <a:lnTo>
                        <a:pt x="7" y="263"/>
                      </a:lnTo>
                      <a:lnTo>
                        <a:pt x="4" y="280"/>
                      </a:lnTo>
                      <a:lnTo>
                        <a:pt x="1" y="296"/>
                      </a:lnTo>
                      <a:lnTo>
                        <a:pt x="0" y="312"/>
                      </a:lnTo>
                      <a:lnTo>
                        <a:pt x="0" y="330"/>
                      </a:lnTo>
                      <a:lnTo>
                        <a:pt x="0" y="346"/>
                      </a:lnTo>
                      <a:lnTo>
                        <a:pt x="1" y="364"/>
                      </a:lnTo>
                      <a:lnTo>
                        <a:pt x="4" y="380"/>
                      </a:lnTo>
                      <a:lnTo>
                        <a:pt x="7" y="397"/>
                      </a:lnTo>
                      <a:lnTo>
                        <a:pt x="12" y="412"/>
                      </a:lnTo>
                      <a:lnTo>
                        <a:pt x="17" y="428"/>
                      </a:lnTo>
                      <a:lnTo>
                        <a:pt x="23" y="444"/>
                      </a:lnTo>
                      <a:lnTo>
                        <a:pt x="30" y="458"/>
                      </a:lnTo>
                      <a:lnTo>
                        <a:pt x="37" y="472"/>
                      </a:lnTo>
                      <a:lnTo>
                        <a:pt x="45" y="487"/>
                      </a:lnTo>
                      <a:lnTo>
                        <a:pt x="55" y="501"/>
                      </a:lnTo>
                      <a:lnTo>
                        <a:pt x="65" y="514"/>
                      </a:lnTo>
                      <a:lnTo>
                        <a:pt x="75" y="528"/>
                      </a:lnTo>
                      <a:lnTo>
                        <a:pt x="87" y="540"/>
                      </a:lnTo>
                      <a:lnTo>
                        <a:pt x="99" y="551"/>
                      </a:lnTo>
                      <a:lnTo>
                        <a:pt x="112" y="564"/>
                      </a:lnTo>
                      <a:lnTo>
                        <a:pt x="125" y="574"/>
                      </a:lnTo>
                      <a:lnTo>
                        <a:pt x="139" y="584"/>
                      </a:lnTo>
                      <a:lnTo>
                        <a:pt x="153" y="594"/>
                      </a:lnTo>
                      <a:lnTo>
                        <a:pt x="169" y="604"/>
                      </a:lnTo>
                      <a:lnTo>
                        <a:pt x="184" y="612"/>
                      </a:lnTo>
                      <a:lnTo>
                        <a:pt x="199" y="620"/>
                      </a:lnTo>
                      <a:lnTo>
                        <a:pt x="216" y="627"/>
                      </a:lnTo>
                      <a:lnTo>
                        <a:pt x="233" y="634"/>
                      </a:lnTo>
                      <a:lnTo>
                        <a:pt x="250" y="640"/>
                      </a:lnTo>
                      <a:lnTo>
                        <a:pt x="268" y="645"/>
                      </a:lnTo>
                      <a:lnTo>
                        <a:pt x="286" y="650"/>
                      </a:lnTo>
                      <a:lnTo>
                        <a:pt x="305" y="653"/>
                      </a:lnTo>
                      <a:lnTo>
                        <a:pt x="324" y="656"/>
                      </a:lnTo>
                      <a:lnTo>
                        <a:pt x="343" y="658"/>
                      </a:lnTo>
                      <a:lnTo>
                        <a:pt x="362" y="660"/>
                      </a:lnTo>
                      <a:lnTo>
                        <a:pt x="382" y="660"/>
                      </a:lnTo>
                      <a:lnTo>
                        <a:pt x="401" y="660"/>
                      </a:lnTo>
                      <a:lnTo>
                        <a:pt x="421" y="658"/>
                      </a:lnTo>
                      <a:lnTo>
                        <a:pt x="440" y="656"/>
                      </a:lnTo>
                      <a:lnTo>
                        <a:pt x="459" y="653"/>
                      </a:lnTo>
                      <a:lnTo>
                        <a:pt x="477" y="650"/>
                      </a:lnTo>
                      <a:lnTo>
                        <a:pt x="494" y="645"/>
                      </a:lnTo>
                      <a:lnTo>
                        <a:pt x="512" y="640"/>
                      </a:lnTo>
                      <a:lnTo>
                        <a:pt x="530" y="634"/>
                      </a:lnTo>
                      <a:lnTo>
                        <a:pt x="547" y="627"/>
                      </a:lnTo>
                      <a:lnTo>
                        <a:pt x="563" y="620"/>
                      </a:lnTo>
                      <a:lnTo>
                        <a:pt x="580" y="612"/>
                      </a:lnTo>
                      <a:lnTo>
                        <a:pt x="595" y="604"/>
                      </a:lnTo>
                      <a:lnTo>
                        <a:pt x="609" y="594"/>
                      </a:lnTo>
                      <a:lnTo>
                        <a:pt x="625" y="584"/>
                      </a:lnTo>
                      <a:lnTo>
                        <a:pt x="638" y="574"/>
                      </a:lnTo>
                      <a:lnTo>
                        <a:pt x="651" y="564"/>
                      </a:lnTo>
                      <a:lnTo>
                        <a:pt x="664" y="551"/>
                      </a:lnTo>
                      <a:lnTo>
                        <a:pt x="676" y="540"/>
                      </a:lnTo>
                      <a:lnTo>
                        <a:pt x="688" y="528"/>
                      </a:lnTo>
                      <a:lnTo>
                        <a:pt x="698" y="514"/>
                      </a:lnTo>
                      <a:lnTo>
                        <a:pt x="708" y="501"/>
                      </a:lnTo>
                      <a:lnTo>
                        <a:pt x="717" y="487"/>
                      </a:lnTo>
                      <a:lnTo>
                        <a:pt x="725" y="472"/>
                      </a:lnTo>
                      <a:lnTo>
                        <a:pt x="734" y="458"/>
                      </a:lnTo>
                      <a:lnTo>
                        <a:pt x="740" y="444"/>
                      </a:lnTo>
                      <a:lnTo>
                        <a:pt x="746" y="428"/>
                      </a:lnTo>
                      <a:lnTo>
                        <a:pt x="752" y="412"/>
                      </a:lnTo>
                      <a:lnTo>
                        <a:pt x="755" y="397"/>
                      </a:lnTo>
                      <a:lnTo>
                        <a:pt x="759" y="380"/>
                      </a:lnTo>
                      <a:lnTo>
                        <a:pt x="761" y="364"/>
                      </a:lnTo>
                      <a:lnTo>
                        <a:pt x="762" y="346"/>
                      </a:lnTo>
                      <a:lnTo>
                        <a:pt x="763" y="330"/>
                      </a:lnTo>
                      <a:close/>
                      <a:moveTo>
                        <a:pt x="734" y="330"/>
                      </a:moveTo>
                      <a:lnTo>
                        <a:pt x="734" y="345"/>
                      </a:lnTo>
                      <a:lnTo>
                        <a:pt x="733" y="361"/>
                      </a:lnTo>
                      <a:lnTo>
                        <a:pt x="730" y="376"/>
                      </a:lnTo>
                      <a:lnTo>
                        <a:pt x="727" y="391"/>
                      </a:lnTo>
                      <a:lnTo>
                        <a:pt x="723" y="406"/>
                      </a:lnTo>
                      <a:lnTo>
                        <a:pt x="718" y="420"/>
                      </a:lnTo>
                      <a:lnTo>
                        <a:pt x="712" y="434"/>
                      </a:lnTo>
                      <a:lnTo>
                        <a:pt x="707" y="449"/>
                      </a:lnTo>
                      <a:lnTo>
                        <a:pt x="699" y="462"/>
                      </a:lnTo>
                      <a:lnTo>
                        <a:pt x="691" y="476"/>
                      </a:lnTo>
                      <a:lnTo>
                        <a:pt x="683" y="488"/>
                      </a:lnTo>
                      <a:lnTo>
                        <a:pt x="673" y="500"/>
                      </a:lnTo>
                      <a:lnTo>
                        <a:pt x="664" y="512"/>
                      </a:lnTo>
                      <a:lnTo>
                        <a:pt x="653" y="524"/>
                      </a:lnTo>
                      <a:lnTo>
                        <a:pt x="643" y="535"/>
                      </a:lnTo>
                      <a:lnTo>
                        <a:pt x="631" y="545"/>
                      </a:lnTo>
                      <a:lnTo>
                        <a:pt x="619" y="555"/>
                      </a:lnTo>
                      <a:lnTo>
                        <a:pt x="606" y="565"/>
                      </a:lnTo>
                      <a:lnTo>
                        <a:pt x="593" y="574"/>
                      </a:lnTo>
                      <a:lnTo>
                        <a:pt x="579" y="582"/>
                      </a:lnTo>
                      <a:lnTo>
                        <a:pt x="564" y="590"/>
                      </a:lnTo>
                      <a:lnTo>
                        <a:pt x="549" y="598"/>
                      </a:lnTo>
                      <a:lnTo>
                        <a:pt x="535" y="605"/>
                      </a:lnTo>
                      <a:lnTo>
                        <a:pt x="518" y="611"/>
                      </a:lnTo>
                      <a:lnTo>
                        <a:pt x="503" y="616"/>
                      </a:lnTo>
                      <a:lnTo>
                        <a:pt x="486" y="621"/>
                      </a:lnTo>
                      <a:lnTo>
                        <a:pt x="470" y="625"/>
                      </a:lnTo>
                      <a:lnTo>
                        <a:pt x="453" y="628"/>
                      </a:lnTo>
                      <a:lnTo>
                        <a:pt x="435" y="631"/>
                      </a:lnTo>
                      <a:lnTo>
                        <a:pt x="417" y="633"/>
                      </a:lnTo>
                      <a:lnTo>
                        <a:pt x="400" y="634"/>
                      </a:lnTo>
                      <a:lnTo>
                        <a:pt x="382" y="634"/>
                      </a:lnTo>
                      <a:lnTo>
                        <a:pt x="363" y="634"/>
                      </a:lnTo>
                      <a:lnTo>
                        <a:pt x="345" y="633"/>
                      </a:lnTo>
                      <a:lnTo>
                        <a:pt x="327" y="631"/>
                      </a:lnTo>
                      <a:lnTo>
                        <a:pt x="311" y="628"/>
                      </a:lnTo>
                      <a:lnTo>
                        <a:pt x="293" y="625"/>
                      </a:lnTo>
                      <a:lnTo>
                        <a:pt x="276" y="621"/>
                      </a:lnTo>
                      <a:lnTo>
                        <a:pt x="260" y="616"/>
                      </a:lnTo>
                      <a:lnTo>
                        <a:pt x="244" y="611"/>
                      </a:lnTo>
                      <a:lnTo>
                        <a:pt x="229" y="605"/>
                      </a:lnTo>
                      <a:lnTo>
                        <a:pt x="214" y="598"/>
                      </a:lnTo>
                      <a:lnTo>
                        <a:pt x="198" y="590"/>
                      </a:lnTo>
                      <a:lnTo>
                        <a:pt x="184" y="582"/>
                      </a:lnTo>
                      <a:lnTo>
                        <a:pt x="171" y="574"/>
                      </a:lnTo>
                      <a:lnTo>
                        <a:pt x="158" y="565"/>
                      </a:lnTo>
                      <a:lnTo>
                        <a:pt x="145" y="555"/>
                      </a:lnTo>
                      <a:lnTo>
                        <a:pt x="132" y="545"/>
                      </a:lnTo>
                      <a:lnTo>
                        <a:pt x="121" y="535"/>
                      </a:lnTo>
                      <a:lnTo>
                        <a:pt x="109" y="524"/>
                      </a:lnTo>
                      <a:lnTo>
                        <a:pt x="99" y="512"/>
                      </a:lnTo>
                      <a:lnTo>
                        <a:pt x="89" y="500"/>
                      </a:lnTo>
                      <a:lnTo>
                        <a:pt x="80" y="488"/>
                      </a:lnTo>
                      <a:lnTo>
                        <a:pt x="71" y="476"/>
                      </a:lnTo>
                      <a:lnTo>
                        <a:pt x="64" y="462"/>
                      </a:lnTo>
                      <a:lnTo>
                        <a:pt x="57" y="449"/>
                      </a:lnTo>
                      <a:lnTo>
                        <a:pt x="50" y="434"/>
                      </a:lnTo>
                      <a:lnTo>
                        <a:pt x="45" y="420"/>
                      </a:lnTo>
                      <a:lnTo>
                        <a:pt x="41" y="406"/>
                      </a:lnTo>
                      <a:lnTo>
                        <a:pt x="36" y="391"/>
                      </a:lnTo>
                      <a:lnTo>
                        <a:pt x="33" y="376"/>
                      </a:lnTo>
                      <a:lnTo>
                        <a:pt x="31" y="361"/>
                      </a:lnTo>
                      <a:lnTo>
                        <a:pt x="30" y="345"/>
                      </a:lnTo>
                      <a:lnTo>
                        <a:pt x="29" y="330"/>
                      </a:lnTo>
                      <a:lnTo>
                        <a:pt x="30" y="313"/>
                      </a:lnTo>
                      <a:lnTo>
                        <a:pt x="31" y="298"/>
                      </a:lnTo>
                      <a:lnTo>
                        <a:pt x="33" y="284"/>
                      </a:lnTo>
                      <a:lnTo>
                        <a:pt x="36" y="268"/>
                      </a:lnTo>
                      <a:lnTo>
                        <a:pt x="41" y="253"/>
                      </a:lnTo>
                      <a:lnTo>
                        <a:pt x="45" y="239"/>
                      </a:lnTo>
                      <a:lnTo>
                        <a:pt x="50" y="225"/>
                      </a:lnTo>
                      <a:lnTo>
                        <a:pt x="57" y="211"/>
                      </a:lnTo>
                      <a:lnTo>
                        <a:pt x="64" y="198"/>
                      </a:lnTo>
                      <a:lnTo>
                        <a:pt x="71" y="184"/>
                      </a:lnTo>
                      <a:lnTo>
                        <a:pt x="80" y="172"/>
                      </a:lnTo>
                      <a:lnTo>
                        <a:pt x="89" y="160"/>
                      </a:lnTo>
                      <a:lnTo>
                        <a:pt x="99" y="147"/>
                      </a:lnTo>
                      <a:lnTo>
                        <a:pt x="109" y="136"/>
                      </a:lnTo>
                      <a:lnTo>
                        <a:pt x="121" y="125"/>
                      </a:lnTo>
                      <a:lnTo>
                        <a:pt x="132" y="115"/>
                      </a:lnTo>
                      <a:lnTo>
                        <a:pt x="145" y="104"/>
                      </a:lnTo>
                      <a:lnTo>
                        <a:pt x="158" y="94"/>
                      </a:lnTo>
                      <a:lnTo>
                        <a:pt x="171" y="85"/>
                      </a:lnTo>
                      <a:lnTo>
                        <a:pt x="184" y="77"/>
                      </a:lnTo>
                      <a:lnTo>
                        <a:pt x="198" y="68"/>
                      </a:lnTo>
                      <a:lnTo>
                        <a:pt x="214" y="61"/>
                      </a:lnTo>
                      <a:lnTo>
                        <a:pt x="229" y="55"/>
                      </a:lnTo>
                      <a:lnTo>
                        <a:pt x="244" y="49"/>
                      </a:lnTo>
                      <a:lnTo>
                        <a:pt x="260" y="43"/>
                      </a:lnTo>
                      <a:lnTo>
                        <a:pt x="276" y="39"/>
                      </a:lnTo>
                      <a:lnTo>
                        <a:pt x="293" y="35"/>
                      </a:lnTo>
                      <a:lnTo>
                        <a:pt x="311" y="30"/>
                      </a:lnTo>
                      <a:lnTo>
                        <a:pt x="327" y="28"/>
                      </a:lnTo>
                      <a:lnTo>
                        <a:pt x="345" y="26"/>
                      </a:lnTo>
                      <a:lnTo>
                        <a:pt x="363" y="25"/>
                      </a:lnTo>
                      <a:lnTo>
                        <a:pt x="382" y="24"/>
                      </a:lnTo>
                      <a:lnTo>
                        <a:pt x="400" y="25"/>
                      </a:lnTo>
                      <a:lnTo>
                        <a:pt x="417" y="26"/>
                      </a:lnTo>
                      <a:lnTo>
                        <a:pt x="435" y="28"/>
                      </a:lnTo>
                      <a:lnTo>
                        <a:pt x="453" y="30"/>
                      </a:lnTo>
                      <a:lnTo>
                        <a:pt x="470" y="35"/>
                      </a:lnTo>
                      <a:lnTo>
                        <a:pt x="486" y="39"/>
                      </a:lnTo>
                      <a:lnTo>
                        <a:pt x="503" y="43"/>
                      </a:lnTo>
                      <a:lnTo>
                        <a:pt x="518" y="49"/>
                      </a:lnTo>
                      <a:lnTo>
                        <a:pt x="535" y="55"/>
                      </a:lnTo>
                      <a:lnTo>
                        <a:pt x="549" y="61"/>
                      </a:lnTo>
                      <a:lnTo>
                        <a:pt x="564" y="68"/>
                      </a:lnTo>
                      <a:lnTo>
                        <a:pt x="579" y="77"/>
                      </a:lnTo>
                      <a:lnTo>
                        <a:pt x="593" y="85"/>
                      </a:lnTo>
                      <a:lnTo>
                        <a:pt x="606" y="94"/>
                      </a:lnTo>
                      <a:lnTo>
                        <a:pt x="619" y="104"/>
                      </a:lnTo>
                      <a:lnTo>
                        <a:pt x="631" y="115"/>
                      </a:lnTo>
                      <a:lnTo>
                        <a:pt x="643" y="125"/>
                      </a:lnTo>
                      <a:lnTo>
                        <a:pt x="653" y="136"/>
                      </a:lnTo>
                      <a:lnTo>
                        <a:pt x="664" y="147"/>
                      </a:lnTo>
                      <a:lnTo>
                        <a:pt x="673" y="160"/>
                      </a:lnTo>
                      <a:lnTo>
                        <a:pt x="683" y="172"/>
                      </a:lnTo>
                      <a:lnTo>
                        <a:pt x="691" y="184"/>
                      </a:lnTo>
                      <a:lnTo>
                        <a:pt x="699" y="198"/>
                      </a:lnTo>
                      <a:lnTo>
                        <a:pt x="707" y="211"/>
                      </a:lnTo>
                      <a:lnTo>
                        <a:pt x="712" y="225"/>
                      </a:lnTo>
                      <a:lnTo>
                        <a:pt x="718" y="239"/>
                      </a:lnTo>
                      <a:lnTo>
                        <a:pt x="723" y="253"/>
                      </a:lnTo>
                      <a:lnTo>
                        <a:pt x="727" y="268"/>
                      </a:lnTo>
                      <a:lnTo>
                        <a:pt x="730" y="284"/>
                      </a:lnTo>
                      <a:lnTo>
                        <a:pt x="733" y="298"/>
                      </a:lnTo>
                      <a:lnTo>
                        <a:pt x="734" y="313"/>
                      </a:lnTo>
                      <a:lnTo>
                        <a:pt x="734" y="330"/>
                      </a:lnTo>
                      <a:close/>
                    </a:path>
                  </a:pathLst>
                </a:cu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89" name="Freeform 8805">
                  <a:extLst>
                    <a:ext uri="{FF2B5EF4-FFF2-40B4-BE49-F238E27FC236}">
                      <a16:creationId xmlns:a16="http://schemas.microsoft.com/office/drawing/2014/main" xmlns="" id="{8EE08CAC-4E11-4B38-B7A1-7847E6D56B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5" y="1216"/>
                  <a:ext cx="123" cy="127"/>
                </a:xfrm>
                <a:custGeom>
                  <a:avLst/>
                  <a:gdLst>
                    <a:gd name="T0" fmla="*/ 727 w 734"/>
                    <a:gd name="T1" fmla="*/ 253 h 636"/>
                    <a:gd name="T2" fmla="*/ 698 w 734"/>
                    <a:gd name="T3" fmla="*/ 180 h 636"/>
                    <a:gd name="T4" fmla="*/ 651 w 734"/>
                    <a:gd name="T5" fmla="*/ 116 h 636"/>
                    <a:gd name="T6" fmla="*/ 587 w 734"/>
                    <a:gd name="T7" fmla="*/ 64 h 636"/>
                    <a:gd name="T8" fmla="*/ 510 w 734"/>
                    <a:gd name="T9" fmla="*/ 25 h 636"/>
                    <a:gd name="T10" fmla="*/ 424 w 734"/>
                    <a:gd name="T11" fmla="*/ 4 h 636"/>
                    <a:gd name="T12" fmla="*/ 330 w 734"/>
                    <a:gd name="T13" fmla="*/ 2 h 636"/>
                    <a:gd name="T14" fmla="*/ 241 w 734"/>
                    <a:gd name="T15" fmla="*/ 19 h 636"/>
                    <a:gd name="T16" fmla="*/ 162 w 734"/>
                    <a:gd name="T17" fmla="*/ 54 h 636"/>
                    <a:gd name="T18" fmla="*/ 95 w 734"/>
                    <a:gd name="T19" fmla="*/ 105 h 636"/>
                    <a:gd name="T20" fmla="*/ 44 w 734"/>
                    <a:gd name="T21" fmla="*/ 166 h 636"/>
                    <a:gd name="T22" fmla="*/ 12 w 734"/>
                    <a:gd name="T23" fmla="*/ 238 h 636"/>
                    <a:gd name="T24" fmla="*/ 0 w 734"/>
                    <a:gd name="T25" fmla="*/ 318 h 636"/>
                    <a:gd name="T26" fmla="*/ 12 w 734"/>
                    <a:gd name="T27" fmla="*/ 397 h 636"/>
                    <a:gd name="T28" fmla="*/ 44 w 734"/>
                    <a:gd name="T29" fmla="*/ 469 h 636"/>
                    <a:gd name="T30" fmla="*/ 95 w 734"/>
                    <a:gd name="T31" fmla="*/ 531 h 636"/>
                    <a:gd name="T32" fmla="*/ 162 w 734"/>
                    <a:gd name="T33" fmla="*/ 581 h 636"/>
                    <a:gd name="T34" fmla="*/ 241 w 734"/>
                    <a:gd name="T35" fmla="*/ 616 h 636"/>
                    <a:gd name="T36" fmla="*/ 330 w 734"/>
                    <a:gd name="T37" fmla="*/ 634 h 636"/>
                    <a:gd name="T38" fmla="*/ 424 w 734"/>
                    <a:gd name="T39" fmla="*/ 632 h 636"/>
                    <a:gd name="T40" fmla="*/ 510 w 734"/>
                    <a:gd name="T41" fmla="*/ 610 h 636"/>
                    <a:gd name="T42" fmla="*/ 587 w 734"/>
                    <a:gd name="T43" fmla="*/ 572 h 636"/>
                    <a:gd name="T44" fmla="*/ 651 w 734"/>
                    <a:gd name="T45" fmla="*/ 520 h 636"/>
                    <a:gd name="T46" fmla="*/ 698 w 734"/>
                    <a:gd name="T47" fmla="*/ 455 h 636"/>
                    <a:gd name="T48" fmla="*/ 727 w 734"/>
                    <a:gd name="T49" fmla="*/ 381 h 636"/>
                    <a:gd name="T50" fmla="*/ 706 w 734"/>
                    <a:gd name="T51" fmla="*/ 318 h 636"/>
                    <a:gd name="T52" fmla="*/ 695 w 734"/>
                    <a:gd name="T53" fmla="*/ 391 h 636"/>
                    <a:gd name="T54" fmla="*/ 664 w 734"/>
                    <a:gd name="T55" fmla="*/ 457 h 636"/>
                    <a:gd name="T56" fmla="*/ 618 w 734"/>
                    <a:gd name="T57" fmla="*/ 514 h 636"/>
                    <a:gd name="T58" fmla="*/ 556 w 734"/>
                    <a:gd name="T59" fmla="*/ 560 h 636"/>
                    <a:gd name="T60" fmla="*/ 484 w 734"/>
                    <a:gd name="T61" fmla="*/ 593 h 636"/>
                    <a:gd name="T62" fmla="*/ 402 w 734"/>
                    <a:gd name="T63" fmla="*/ 608 h 636"/>
                    <a:gd name="T64" fmla="*/ 316 w 734"/>
                    <a:gd name="T65" fmla="*/ 607 h 636"/>
                    <a:gd name="T66" fmla="*/ 236 w 734"/>
                    <a:gd name="T67" fmla="*/ 587 h 636"/>
                    <a:gd name="T68" fmla="*/ 165 w 734"/>
                    <a:gd name="T69" fmla="*/ 552 h 636"/>
                    <a:gd name="T70" fmla="*/ 107 w 734"/>
                    <a:gd name="T71" fmla="*/ 504 h 636"/>
                    <a:gd name="T72" fmla="*/ 63 w 734"/>
                    <a:gd name="T73" fmla="*/ 444 h 636"/>
                    <a:gd name="T74" fmla="*/ 36 w 734"/>
                    <a:gd name="T75" fmla="*/ 376 h 636"/>
                    <a:gd name="T76" fmla="*/ 30 w 734"/>
                    <a:gd name="T77" fmla="*/ 302 h 636"/>
                    <a:gd name="T78" fmla="*/ 44 w 734"/>
                    <a:gd name="T79" fmla="*/ 231 h 636"/>
                    <a:gd name="T80" fmla="*/ 79 w 734"/>
                    <a:gd name="T81" fmla="*/ 166 h 636"/>
                    <a:gd name="T82" fmla="*/ 128 w 734"/>
                    <a:gd name="T83" fmla="*/ 111 h 636"/>
                    <a:gd name="T84" fmla="*/ 192 w 734"/>
                    <a:gd name="T85" fmla="*/ 68 h 636"/>
                    <a:gd name="T86" fmla="*/ 267 w 734"/>
                    <a:gd name="T87" fmla="*/ 39 h 636"/>
                    <a:gd name="T88" fmla="*/ 350 w 734"/>
                    <a:gd name="T89" fmla="*/ 26 h 636"/>
                    <a:gd name="T90" fmla="*/ 435 w 734"/>
                    <a:gd name="T91" fmla="*/ 32 h 636"/>
                    <a:gd name="T92" fmla="*/ 514 w 734"/>
                    <a:gd name="T93" fmla="*/ 54 h 636"/>
                    <a:gd name="T94" fmla="*/ 582 w 734"/>
                    <a:gd name="T95" fmla="*/ 92 h 636"/>
                    <a:gd name="T96" fmla="*/ 638 w 734"/>
                    <a:gd name="T97" fmla="*/ 142 h 636"/>
                    <a:gd name="T98" fmla="*/ 678 w 734"/>
                    <a:gd name="T99" fmla="*/ 204 h 636"/>
                    <a:gd name="T100" fmla="*/ 701 w 734"/>
                    <a:gd name="T101" fmla="*/ 273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4" h="636">
                      <a:moveTo>
                        <a:pt x="734" y="318"/>
                      </a:moveTo>
                      <a:lnTo>
                        <a:pt x="734" y="301"/>
                      </a:lnTo>
                      <a:lnTo>
                        <a:pt x="733" y="285"/>
                      </a:lnTo>
                      <a:lnTo>
                        <a:pt x="730" y="270"/>
                      </a:lnTo>
                      <a:lnTo>
                        <a:pt x="727" y="253"/>
                      </a:lnTo>
                      <a:lnTo>
                        <a:pt x="723" y="238"/>
                      </a:lnTo>
                      <a:lnTo>
                        <a:pt x="719" y="224"/>
                      </a:lnTo>
                      <a:lnTo>
                        <a:pt x="713" y="208"/>
                      </a:lnTo>
                      <a:lnTo>
                        <a:pt x="706" y="194"/>
                      </a:lnTo>
                      <a:lnTo>
                        <a:pt x="698" y="180"/>
                      </a:lnTo>
                      <a:lnTo>
                        <a:pt x="690" y="166"/>
                      </a:lnTo>
                      <a:lnTo>
                        <a:pt x="682" y="153"/>
                      </a:lnTo>
                      <a:lnTo>
                        <a:pt x="672" y="140"/>
                      </a:lnTo>
                      <a:lnTo>
                        <a:pt x="662" y="127"/>
                      </a:lnTo>
                      <a:lnTo>
                        <a:pt x="651" y="116"/>
                      </a:lnTo>
                      <a:lnTo>
                        <a:pt x="639" y="105"/>
                      </a:lnTo>
                      <a:lnTo>
                        <a:pt x="627" y="93"/>
                      </a:lnTo>
                      <a:lnTo>
                        <a:pt x="614" y="82"/>
                      </a:lnTo>
                      <a:lnTo>
                        <a:pt x="601" y="73"/>
                      </a:lnTo>
                      <a:lnTo>
                        <a:pt x="587" y="64"/>
                      </a:lnTo>
                      <a:lnTo>
                        <a:pt x="573" y="54"/>
                      </a:lnTo>
                      <a:lnTo>
                        <a:pt x="557" y="46"/>
                      </a:lnTo>
                      <a:lnTo>
                        <a:pt x="542" y="38"/>
                      </a:lnTo>
                      <a:lnTo>
                        <a:pt x="527" y="32"/>
                      </a:lnTo>
                      <a:lnTo>
                        <a:pt x="510" y="25"/>
                      </a:lnTo>
                      <a:lnTo>
                        <a:pt x="493" y="19"/>
                      </a:lnTo>
                      <a:lnTo>
                        <a:pt x="477" y="14"/>
                      </a:lnTo>
                      <a:lnTo>
                        <a:pt x="459" y="10"/>
                      </a:lnTo>
                      <a:lnTo>
                        <a:pt x="441" y="6"/>
                      </a:lnTo>
                      <a:lnTo>
                        <a:pt x="424" y="4"/>
                      </a:lnTo>
                      <a:lnTo>
                        <a:pt x="405" y="2"/>
                      </a:lnTo>
                      <a:lnTo>
                        <a:pt x="387" y="0"/>
                      </a:lnTo>
                      <a:lnTo>
                        <a:pt x="368" y="0"/>
                      </a:lnTo>
                      <a:lnTo>
                        <a:pt x="349" y="0"/>
                      </a:lnTo>
                      <a:lnTo>
                        <a:pt x="330" y="2"/>
                      </a:lnTo>
                      <a:lnTo>
                        <a:pt x="311" y="4"/>
                      </a:lnTo>
                      <a:lnTo>
                        <a:pt x="293" y="6"/>
                      </a:lnTo>
                      <a:lnTo>
                        <a:pt x="275" y="10"/>
                      </a:lnTo>
                      <a:lnTo>
                        <a:pt x="259" y="14"/>
                      </a:lnTo>
                      <a:lnTo>
                        <a:pt x="241" y="19"/>
                      </a:lnTo>
                      <a:lnTo>
                        <a:pt x="224" y="25"/>
                      </a:lnTo>
                      <a:lnTo>
                        <a:pt x="208" y="32"/>
                      </a:lnTo>
                      <a:lnTo>
                        <a:pt x="192" y="38"/>
                      </a:lnTo>
                      <a:lnTo>
                        <a:pt x="177" y="46"/>
                      </a:lnTo>
                      <a:lnTo>
                        <a:pt x="162" y="54"/>
                      </a:lnTo>
                      <a:lnTo>
                        <a:pt x="147" y="64"/>
                      </a:lnTo>
                      <a:lnTo>
                        <a:pt x="134" y="73"/>
                      </a:lnTo>
                      <a:lnTo>
                        <a:pt x="120" y="82"/>
                      </a:lnTo>
                      <a:lnTo>
                        <a:pt x="108" y="93"/>
                      </a:lnTo>
                      <a:lnTo>
                        <a:pt x="95" y="105"/>
                      </a:lnTo>
                      <a:lnTo>
                        <a:pt x="85" y="116"/>
                      </a:lnTo>
                      <a:lnTo>
                        <a:pt x="73" y="127"/>
                      </a:lnTo>
                      <a:lnTo>
                        <a:pt x="63" y="140"/>
                      </a:lnTo>
                      <a:lnTo>
                        <a:pt x="54" y="153"/>
                      </a:lnTo>
                      <a:lnTo>
                        <a:pt x="44" y="166"/>
                      </a:lnTo>
                      <a:lnTo>
                        <a:pt x="36" y="180"/>
                      </a:lnTo>
                      <a:lnTo>
                        <a:pt x="29" y="194"/>
                      </a:lnTo>
                      <a:lnTo>
                        <a:pt x="23" y="208"/>
                      </a:lnTo>
                      <a:lnTo>
                        <a:pt x="17" y="224"/>
                      </a:lnTo>
                      <a:lnTo>
                        <a:pt x="12" y="238"/>
                      </a:lnTo>
                      <a:lnTo>
                        <a:pt x="8" y="253"/>
                      </a:lnTo>
                      <a:lnTo>
                        <a:pt x="4" y="270"/>
                      </a:lnTo>
                      <a:lnTo>
                        <a:pt x="2" y="285"/>
                      </a:lnTo>
                      <a:lnTo>
                        <a:pt x="0" y="301"/>
                      </a:lnTo>
                      <a:lnTo>
                        <a:pt x="0" y="318"/>
                      </a:lnTo>
                      <a:lnTo>
                        <a:pt x="0" y="334"/>
                      </a:lnTo>
                      <a:lnTo>
                        <a:pt x="2" y="350"/>
                      </a:lnTo>
                      <a:lnTo>
                        <a:pt x="4" y="366"/>
                      </a:lnTo>
                      <a:lnTo>
                        <a:pt x="8" y="381"/>
                      </a:lnTo>
                      <a:lnTo>
                        <a:pt x="12" y="397"/>
                      </a:lnTo>
                      <a:lnTo>
                        <a:pt x="17" y="412"/>
                      </a:lnTo>
                      <a:lnTo>
                        <a:pt x="23" y="427"/>
                      </a:lnTo>
                      <a:lnTo>
                        <a:pt x="29" y="441"/>
                      </a:lnTo>
                      <a:lnTo>
                        <a:pt x="36" y="455"/>
                      </a:lnTo>
                      <a:lnTo>
                        <a:pt x="44" y="469"/>
                      </a:lnTo>
                      <a:lnTo>
                        <a:pt x="54" y="482"/>
                      </a:lnTo>
                      <a:lnTo>
                        <a:pt x="63" y="495"/>
                      </a:lnTo>
                      <a:lnTo>
                        <a:pt x="73" y="508"/>
                      </a:lnTo>
                      <a:lnTo>
                        <a:pt x="85" y="520"/>
                      </a:lnTo>
                      <a:lnTo>
                        <a:pt x="95" y="531"/>
                      </a:lnTo>
                      <a:lnTo>
                        <a:pt x="108" y="542"/>
                      </a:lnTo>
                      <a:lnTo>
                        <a:pt x="120" y="553"/>
                      </a:lnTo>
                      <a:lnTo>
                        <a:pt x="134" y="563"/>
                      </a:lnTo>
                      <a:lnTo>
                        <a:pt x="147" y="572"/>
                      </a:lnTo>
                      <a:lnTo>
                        <a:pt x="162" y="581"/>
                      </a:lnTo>
                      <a:lnTo>
                        <a:pt x="177" y="590"/>
                      </a:lnTo>
                      <a:lnTo>
                        <a:pt x="192" y="597"/>
                      </a:lnTo>
                      <a:lnTo>
                        <a:pt x="208" y="604"/>
                      </a:lnTo>
                      <a:lnTo>
                        <a:pt x="224" y="610"/>
                      </a:lnTo>
                      <a:lnTo>
                        <a:pt x="241" y="616"/>
                      </a:lnTo>
                      <a:lnTo>
                        <a:pt x="259" y="621"/>
                      </a:lnTo>
                      <a:lnTo>
                        <a:pt x="275" y="626"/>
                      </a:lnTo>
                      <a:lnTo>
                        <a:pt x="293" y="629"/>
                      </a:lnTo>
                      <a:lnTo>
                        <a:pt x="311" y="632"/>
                      </a:lnTo>
                      <a:lnTo>
                        <a:pt x="330" y="634"/>
                      </a:lnTo>
                      <a:lnTo>
                        <a:pt x="349" y="635"/>
                      </a:lnTo>
                      <a:lnTo>
                        <a:pt x="368" y="636"/>
                      </a:lnTo>
                      <a:lnTo>
                        <a:pt x="387" y="635"/>
                      </a:lnTo>
                      <a:lnTo>
                        <a:pt x="405" y="634"/>
                      </a:lnTo>
                      <a:lnTo>
                        <a:pt x="424" y="632"/>
                      </a:lnTo>
                      <a:lnTo>
                        <a:pt x="441" y="629"/>
                      </a:lnTo>
                      <a:lnTo>
                        <a:pt x="459" y="626"/>
                      </a:lnTo>
                      <a:lnTo>
                        <a:pt x="477" y="621"/>
                      </a:lnTo>
                      <a:lnTo>
                        <a:pt x="493" y="616"/>
                      </a:lnTo>
                      <a:lnTo>
                        <a:pt x="510" y="610"/>
                      </a:lnTo>
                      <a:lnTo>
                        <a:pt x="527" y="604"/>
                      </a:lnTo>
                      <a:lnTo>
                        <a:pt x="542" y="597"/>
                      </a:lnTo>
                      <a:lnTo>
                        <a:pt x="557" y="590"/>
                      </a:lnTo>
                      <a:lnTo>
                        <a:pt x="573" y="581"/>
                      </a:lnTo>
                      <a:lnTo>
                        <a:pt x="587" y="572"/>
                      </a:lnTo>
                      <a:lnTo>
                        <a:pt x="601" y="563"/>
                      </a:lnTo>
                      <a:lnTo>
                        <a:pt x="614" y="553"/>
                      </a:lnTo>
                      <a:lnTo>
                        <a:pt x="627" y="542"/>
                      </a:lnTo>
                      <a:lnTo>
                        <a:pt x="639" y="531"/>
                      </a:lnTo>
                      <a:lnTo>
                        <a:pt x="651" y="520"/>
                      </a:lnTo>
                      <a:lnTo>
                        <a:pt x="662" y="508"/>
                      </a:lnTo>
                      <a:lnTo>
                        <a:pt x="672" y="495"/>
                      </a:lnTo>
                      <a:lnTo>
                        <a:pt x="682" y="482"/>
                      </a:lnTo>
                      <a:lnTo>
                        <a:pt x="690" y="469"/>
                      </a:lnTo>
                      <a:lnTo>
                        <a:pt x="698" y="455"/>
                      </a:lnTo>
                      <a:lnTo>
                        <a:pt x="706" y="441"/>
                      </a:lnTo>
                      <a:lnTo>
                        <a:pt x="713" y="427"/>
                      </a:lnTo>
                      <a:lnTo>
                        <a:pt x="719" y="412"/>
                      </a:lnTo>
                      <a:lnTo>
                        <a:pt x="723" y="397"/>
                      </a:lnTo>
                      <a:lnTo>
                        <a:pt x="727" y="381"/>
                      </a:lnTo>
                      <a:lnTo>
                        <a:pt x="730" y="366"/>
                      </a:lnTo>
                      <a:lnTo>
                        <a:pt x="733" y="350"/>
                      </a:lnTo>
                      <a:lnTo>
                        <a:pt x="734" y="334"/>
                      </a:lnTo>
                      <a:lnTo>
                        <a:pt x="734" y="318"/>
                      </a:lnTo>
                      <a:close/>
                      <a:moveTo>
                        <a:pt x="706" y="318"/>
                      </a:moveTo>
                      <a:lnTo>
                        <a:pt x="704" y="332"/>
                      </a:lnTo>
                      <a:lnTo>
                        <a:pt x="703" y="348"/>
                      </a:lnTo>
                      <a:lnTo>
                        <a:pt x="701" y="362"/>
                      </a:lnTo>
                      <a:lnTo>
                        <a:pt x="698" y="376"/>
                      </a:lnTo>
                      <a:lnTo>
                        <a:pt x="695" y="391"/>
                      </a:lnTo>
                      <a:lnTo>
                        <a:pt x="690" y="405"/>
                      </a:lnTo>
                      <a:lnTo>
                        <a:pt x="684" y="418"/>
                      </a:lnTo>
                      <a:lnTo>
                        <a:pt x="678" y="432"/>
                      </a:lnTo>
                      <a:lnTo>
                        <a:pt x="672" y="444"/>
                      </a:lnTo>
                      <a:lnTo>
                        <a:pt x="664" y="457"/>
                      </a:lnTo>
                      <a:lnTo>
                        <a:pt x="656" y="470"/>
                      </a:lnTo>
                      <a:lnTo>
                        <a:pt x="647" y="481"/>
                      </a:lnTo>
                      <a:lnTo>
                        <a:pt x="638" y="492"/>
                      </a:lnTo>
                      <a:lnTo>
                        <a:pt x="629" y="504"/>
                      </a:lnTo>
                      <a:lnTo>
                        <a:pt x="618" y="514"/>
                      </a:lnTo>
                      <a:lnTo>
                        <a:pt x="606" y="524"/>
                      </a:lnTo>
                      <a:lnTo>
                        <a:pt x="594" y="534"/>
                      </a:lnTo>
                      <a:lnTo>
                        <a:pt x="582" y="543"/>
                      </a:lnTo>
                      <a:lnTo>
                        <a:pt x="569" y="552"/>
                      </a:lnTo>
                      <a:lnTo>
                        <a:pt x="556" y="560"/>
                      </a:lnTo>
                      <a:lnTo>
                        <a:pt x="542" y="568"/>
                      </a:lnTo>
                      <a:lnTo>
                        <a:pt x="529" y="574"/>
                      </a:lnTo>
                      <a:lnTo>
                        <a:pt x="514" y="581"/>
                      </a:lnTo>
                      <a:lnTo>
                        <a:pt x="499" y="587"/>
                      </a:lnTo>
                      <a:lnTo>
                        <a:pt x="484" y="593"/>
                      </a:lnTo>
                      <a:lnTo>
                        <a:pt x="467" y="597"/>
                      </a:lnTo>
                      <a:lnTo>
                        <a:pt x="452" y="601"/>
                      </a:lnTo>
                      <a:lnTo>
                        <a:pt x="435" y="604"/>
                      </a:lnTo>
                      <a:lnTo>
                        <a:pt x="419" y="607"/>
                      </a:lnTo>
                      <a:lnTo>
                        <a:pt x="402" y="608"/>
                      </a:lnTo>
                      <a:lnTo>
                        <a:pt x="384" y="609"/>
                      </a:lnTo>
                      <a:lnTo>
                        <a:pt x="368" y="610"/>
                      </a:lnTo>
                      <a:lnTo>
                        <a:pt x="350" y="609"/>
                      </a:lnTo>
                      <a:lnTo>
                        <a:pt x="333" y="608"/>
                      </a:lnTo>
                      <a:lnTo>
                        <a:pt x="316" y="607"/>
                      </a:lnTo>
                      <a:lnTo>
                        <a:pt x="299" y="604"/>
                      </a:lnTo>
                      <a:lnTo>
                        <a:pt x="283" y="601"/>
                      </a:lnTo>
                      <a:lnTo>
                        <a:pt x="267" y="597"/>
                      </a:lnTo>
                      <a:lnTo>
                        <a:pt x="252" y="593"/>
                      </a:lnTo>
                      <a:lnTo>
                        <a:pt x="236" y="587"/>
                      </a:lnTo>
                      <a:lnTo>
                        <a:pt x="221" y="581"/>
                      </a:lnTo>
                      <a:lnTo>
                        <a:pt x="207" y="574"/>
                      </a:lnTo>
                      <a:lnTo>
                        <a:pt x="192" y="568"/>
                      </a:lnTo>
                      <a:lnTo>
                        <a:pt x="178" y="560"/>
                      </a:lnTo>
                      <a:lnTo>
                        <a:pt x="165" y="552"/>
                      </a:lnTo>
                      <a:lnTo>
                        <a:pt x="152" y="543"/>
                      </a:lnTo>
                      <a:lnTo>
                        <a:pt x="140" y="534"/>
                      </a:lnTo>
                      <a:lnTo>
                        <a:pt x="128" y="524"/>
                      </a:lnTo>
                      <a:lnTo>
                        <a:pt x="118" y="514"/>
                      </a:lnTo>
                      <a:lnTo>
                        <a:pt x="107" y="504"/>
                      </a:lnTo>
                      <a:lnTo>
                        <a:pt x="96" y="492"/>
                      </a:lnTo>
                      <a:lnTo>
                        <a:pt x="87" y="481"/>
                      </a:lnTo>
                      <a:lnTo>
                        <a:pt x="79" y="470"/>
                      </a:lnTo>
                      <a:lnTo>
                        <a:pt x="70" y="457"/>
                      </a:lnTo>
                      <a:lnTo>
                        <a:pt x="63" y="444"/>
                      </a:lnTo>
                      <a:lnTo>
                        <a:pt x="56" y="432"/>
                      </a:lnTo>
                      <a:lnTo>
                        <a:pt x="50" y="418"/>
                      </a:lnTo>
                      <a:lnTo>
                        <a:pt x="44" y="405"/>
                      </a:lnTo>
                      <a:lnTo>
                        <a:pt x="41" y="391"/>
                      </a:lnTo>
                      <a:lnTo>
                        <a:pt x="36" y="376"/>
                      </a:lnTo>
                      <a:lnTo>
                        <a:pt x="34" y="362"/>
                      </a:lnTo>
                      <a:lnTo>
                        <a:pt x="31" y="348"/>
                      </a:lnTo>
                      <a:lnTo>
                        <a:pt x="30" y="332"/>
                      </a:lnTo>
                      <a:lnTo>
                        <a:pt x="30" y="318"/>
                      </a:lnTo>
                      <a:lnTo>
                        <a:pt x="30" y="302"/>
                      </a:lnTo>
                      <a:lnTo>
                        <a:pt x="31" y="288"/>
                      </a:lnTo>
                      <a:lnTo>
                        <a:pt x="34" y="273"/>
                      </a:lnTo>
                      <a:lnTo>
                        <a:pt x="36" y="258"/>
                      </a:lnTo>
                      <a:lnTo>
                        <a:pt x="41" y="245"/>
                      </a:lnTo>
                      <a:lnTo>
                        <a:pt x="44" y="231"/>
                      </a:lnTo>
                      <a:lnTo>
                        <a:pt x="50" y="217"/>
                      </a:lnTo>
                      <a:lnTo>
                        <a:pt x="56" y="204"/>
                      </a:lnTo>
                      <a:lnTo>
                        <a:pt x="63" y="191"/>
                      </a:lnTo>
                      <a:lnTo>
                        <a:pt x="70" y="178"/>
                      </a:lnTo>
                      <a:lnTo>
                        <a:pt x="79" y="166"/>
                      </a:lnTo>
                      <a:lnTo>
                        <a:pt x="87" y="154"/>
                      </a:lnTo>
                      <a:lnTo>
                        <a:pt x="96" y="142"/>
                      </a:lnTo>
                      <a:lnTo>
                        <a:pt x="107" y="132"/>
                      </a:lnTo>
                      <a:lnTo>
                        <a:pt x="118" y="121"/>
                      </a:lnTo>
                      <a:lnTo>
                        <a:pt x="128" y="111"/>
                      </a:lnTo>
                      <a:lnTo>
                        <a:pt x="140" y="101"/>
                      </a:lnTo>
                      <a:lnTo>
                        <a:pt x="152" y="92"/>
                      </a:lnTo>
                      <a:lnTo>
                        <a:pt x="165" y="83"/>
                      </a:lnTo>
                      <a:lnTo>
                        <a:pt x="178" y="75"/>
                      </a:lnTo>
                      <a:lnTo>
                        <a:pt x="192" y="68"/>
                      </a:lnTo>
                      <a:lnTo>
                        <a:pt x="207" y="60"/>
                      </a:lnTo>
                      <a:lnTo>
                        <a:pt x="221" y="54"/>
                      </a:lnTo>
                      <a:lnTo>
                        <a:pt x="236" y="48"/>
                      </a:lnTo>
                      <a:lnTo>
                        <a:pt x="252" y="43"/>
                      </a:lnTo>
                      <a:lnTo>
                        <a:pt x="267" y="39"/>
                      </a:lnTo>
                      <a:lnTo>
                        <a:pt x="283" y="35"/>
                      </a:lnTo>
                      <a:lnTo>
                        <a:pt x="299" y="32"/>
                      </a:lnTo>
                      <a:lnTo>
                        <a:pt x="316" y="29"/>
                      </a:lnTo>
                      <a:lnTo>
                        <a:pt x="333" y="27"/>
                      </a:lnTo>
                      <a:lnTo>
                        <a:pt x="350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2" y="27"/>
                      </a:lnTo>
                      <a:lnTo>
                        <a:pt x="419" y="29"/>
                      </a:lnTo>
                      <a:lnTo>
                        <a:pt x="435" y="32"/>
                      </a:lnTo>
                      <a:lnTo>
                        <a:pt x="452" y="35"/>
                      </a:lnTo>
                      <a:lnTo>
                        <a:pt x="467" y="39"/>
                      </a:lnTo>
                      <a:lnTo>
                        <a:pt x="484" y="43"/>
                      </a:lnTo>
                      <a:lnTo>
                        <a:pt x="499" y="48"/>
                      </a:lnTo>
                      <a:lnTo>
                        <a:pt x="514" y="54"/>
                      </a:lnTo>
                      <a:lnTo>
                        <a:pt x="529" y="60"/>
                      </a:lnTo>
                      <a:lnTo>
                        <a:pt x="542" y="68"/>
                      </a:lnTo>
                      <a:lnTo>
                        <a:pt x="556" y="75"/>
                      </a:lnTo>
                      <a:lnTo>
                        <a:pt x="569" y="83"/>
                      </a:lnTo>
                      <a:lnTo>
                        <a:pt x="582" y="92"/>
                      </a:lnTo>
                      <a:lnTo>
                        <a:pt x="594" y="101"/>
                      </a:lnTo>
                      <a:lnTo>
                        <a:pt x="606" y="111"/>
                      </a:lnTo>
                      <a:lnTo>
                        <a:pt x="618" y="121"/>
                      </a:lnTo>
                      <a:lnTo>
                        <a:pt x="629" y="132"/>
                      </a:lnTo>
                      <a:lnTo>
                        <a:pt x="638" y="142"/>
                      </a:lnTo>
                      <a:lnTo>
                        <a:pt x="647" y="154"/>
                      </a:lnTo>
                      <a:lnTo>
                        <a:pt x="656" y="166"/>
                      </a:lnTo>
                      <a:lnTo>
                        <a:pt x="664" y="178"/>
                      </a:lnTo>
                      <a:lnTo>
                        <a:pt x="672" y="191"/>
                      </a:lnTo>
                      <a:lnTo>
                        <a:pt x="678" y="204"/>
                      </a:lnTo>
                      <a:lnTo>
                        <a:pt x="684" y="217"/>
                      </a:lnTo>
                      <a:lnTo>
                        <a:pt x="690" y="231"/>
                      </a:lnTo>
                      <a:lnTo>
                        <a:pt x="695" y="245"/>
                      </a:lnTo>
                      <a:lnTo>
                        <a:pt x="698" y="258"/>
                      </a:lnTo>
                      <a:lnTo>
                        <a:pt x="701" y="273"/>
                      </a:lnTo>
                      <a:lnTo>
                        <a:pt x="703" y="288"/>
                      </a:lnTo>
                      <a:lnTo>
                        <a:pt x="704" y="302"/>
                      </a:lnTo>
                      <a:lnTo>
                        <a:pt x="706" y="318"/>
                      </a:lnTo>
                      <a:close/>
                    </a:path>
                  </a:pathLst>
                </a:custGeom>
                <a:solidFill>
                  <a:srgbClr val="5A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0" name="Freeform 8806">
                  <a:extLst>
                    <a:ext uri="{FF2B5EF4-FFF2-40B4-BE49-F238E27FC236}">
                      <a16:creationId xmlns:a16="http://schemas.microsoft.com/office/drawing/2014/main" xmlns="" id="{C15FD163-0BF6-4725-942B-CFEE8955A0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8" y="1219"/>
                  <a:ext cx="117" cy="122"/>
                </a:xfrm>
                <a:custGeom>
                  <a:avLst/>
                  <a:gdLst>
                    <a:gd name="T0" fmla="*/ 698 w 705"/>
                    <a:gd name="T1" fmla="*/ 244 h 610"/>
                    <a:gd name="T2" fmla="*/ 670 w 705"/>
                    <a:gd name="T3" fmla="*/ 174 h 610"/>
                    <a:gd name="T4" fmla="*/ 624 w 705"/>
                    <a:gd name="T5" fmla="*/ 112 h 610"/>
                    <a:gd name="T6" fmla="*/ 564 w 705"/>
                    <a:gd name="T7" fmla="*/ 61 h 610"/>
                    <a:gd name="T8" fmla="*/ 489 w 705"/>
                    <a:gd name="T9" fmla="*/ 25 h 610"/>
                    <a:gd name="T10" fmla="*/ 406 w 705"/>
                    <a:gd name="T11" fmla="*/ 4 h 610"/>
                    <a:gd name="T12" fmla="*/ 316 w 705"/>
                    <a:gd name="T13" fmla="*/ 2 h 610"/>
                    <a:gd name="T14" fmla="*/ 231 w 705"/>
                    <a:gd name="T15" fmla="*/ 19 h 610"/>
                    <a:gd name="T16" fmla="*/ 155 w 705"/>
                    <a:gd name="T17" fmla="*/ 53 h 610"/>
                    <a:gd name="T18" fmla="*/ 92 w 705"/>
                    <a:gd name="T19" fmla="*/ 101 h 610"/>
                    <a:gd name="T20" fmla="*/ 42 w 705"/>
                    <a:gd name="T21" fmla="*/ 160 h 610"/>
                    <a:gd name="T22" fmla="*/ 12 w 705"/>
                    <a:gd name="T23" fmla="*/ 229 h 610"/>
                    <a:gd name="T24" fmla="*/ 0 w 705"/>
                    <a:gd name="T25" fmla="*/ 306 h 610"/>
                    <a:gd name="T26" fmla="*/ 12 w 705"/>
                    <a:gd name="T27" fmla="*/ 382 h 610"/>
                    <a:gd name="T28" fmla="*/ 42 w 705"/>
                    <a:gd name="T29" fmla="*/ 452 h 610"/>
                    <a:gd name="T30" fmla="*/ 92 w 705"/>
                    <a:gd name="T31" fmla="*/ 511 h 610"/>
                    <a:gd name="T32" fmla="*/ 155 w 705"/>
                    <a:gd name="T33" fmla="*/ 558 h 610"/>
                    <a:gd name="T34" fmla="*/ 231 w 705"/>
                    <a:gd name="T35" fmla="*/ 592 h 610"/>
                    <a:gd name="T36" fmla="*/ 316 w 705"/>
                    <a:gd name="T37" fmla="*/ 609 h 610"/>
                    <a:gd name="T38" fmla="*/ 406 w 705"/>
                    <a:gd name="T39" fmla="*/ 607 h 610"/>
                    <a:gd name="T40" fmla="*/ 489 w 705"/>
                    <a:gd name="T41" fmla="*/ 587 h 610"/>
                    <a:gd name="T42" fmla="*/ 564 w 705"/>
                    <a:gd name="T43" fmla="*/ 550 h 610"/>
                    <a:gd name="T44" fmla="*/ 624 w 705"/>
                    <a:gd name="T45" fmla="*/ 500 h 610"/>
                    <a:gd name="T46" fmla="*/ 670 w 705"/>
                    <a:gd name="T47" fmla="*/ 438 h 610"/>
                    <a:gd name="T48" fmla="*/ 698 w 705"/>
                    <a:gd name="T49" fmla="*/ 367 h 610"/>
                    <a:gd name="T50" fmla="*/ 675 w 705"/>
                    <a:gd name="T51" fmla="*/ 306 h 610"/>
                    <a:gd name="T52" fmla="*/ 666 w 705"/>
                    <a:gd name="T53" fmla="*/ 376 h 610"/>
                    <a:gd name="T54" fmla="*/ 636 w 705"/>
                    <a:gd name="T55" fmla="*/ 439 h 610"/>
                    <a:gd name="T56" fmla="*/ 591 w 705"/>
                    <a:gd name="T57" fmla="*/ 494 h 610"/>
                    <a:gd name="T58" fmla="*/ 533 w 705"/>
                    <a:gd name="T59" fmla="*/ 538 h 610"/>
                    <a:gd name="T60" fmla="*/ 463 w 705"/>
                    <a:gd name="T61" fmla="*/ 568 h 610"/>
                    <a:gd name="T62" fmla="*/ 386 w 705"/>
                    <a:gd name="T63" fmla="*/ 584 h 610"/>
                    <a:gd name="T64" fmla="*/ 303 w 705"/>
                    <a:gd name="T65" fmla="*/ 582 h 610"/>
                    <a:gd name="T66" fmla="*/ 227 w 705"/>
                    <a:gd name="T67" fmla="*/ 563 h 610"/>
                    <a:gd name="T68" fmla="*/ 160 w 705"/>
                    <a:gd name="T69" fmla="*/ 529 h 610"/>
                    <a:gd name="T70" fmla="*/ 103 w 705"/>
                    <a:gd name="T71" fmla="*/ 483 h 610"/>
                    <a:gd name="T72" fmla="*/ 61 w 705"/>
                    <a:gd name="T73" fmla="*/ 427 h 610"/>
                    <a:gd name="T74" fmla="*/ 36 w 705"/>
                    <a:gd name="T75" fmla="*/ 362 h 610"/>
                    <a:gd name="T76" fmla="*/ 29 w 705"/>
                    <a:gd name="T77" fmla="*/ 292 h 610"/>
                    <a:gd name="T78" fmla="*/ 44 w 705"/>
                    <a:gd name="T79" fmla="*/ 223 h 610"/>
                    <a:gd name="T80" fmla="*/ 77 w 705"/>
                    <a:gd name="T81" fmla="*/ 160 h 610"/>
                    <a:gd name="T82" fmla="*/ 124 w 705"/>
                    <a:gd name="T83" fmla="*/ 108 h 610"/>
                    <a:gd name="T84" fmla="*/ 185 w 705"/>
                    <a:gd name="T85" fmla="*/ 67 h 610"/>
                    <a:gd name="T86" fmla="*/ 257 w 705"/>
                    <a:gd name="T87" fmla="*/ 38 h 610"/>
                    <a:gd name="T88" fmla="*/ 336 w 705"/>
                    <a:gd name="T89" fmla="*/ 27 h 610"/>
                    <a:gd name="T90" fmla="*/ 418 w 705"/>
                    <a:gd name="T91" fmla="*/ 32 h 610"/>
                    <a:gd name="T92" fmla="*/ 493 w 705"/>
                    <a:gd name="T93" fmla="*/ 54 h 610"/>
                    <a:gd name="T94" fmla="*/ 558 w 705"/>
                    <a:gd name="T95" fmla="*/ 89 h 610"/>
                    <a:gd name="T96" fmla="*/ 611 w 705"/>
                    <a:gd name="T97" fmla="*/ 139 h 610"/>
                    <a:gd name="T98" fmla="*/ 650 w 705"/>
                    <a:gd name="T99" fmla="*/ 197 h 610"/>
                    <a:gd name="T100" fmla="*/ 672 w 705"/>
                    <a:gd name="T101" fmla="*/ 26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5" h="610">
                      <a:moveTo>
                        <a:pt x="705" y="306"/>
                      </a:moveTo>
                      <a:lnTo>
                        <a:pt x="705" y="289"/>
                      </a:lnTo>
                      <a:lnTo>
                        <a:pt x="704" y="274"/>
                      </a:lnTo>
                      <a:lnTo>
                        <a:pt x="701" y="260"/>
                      </a:lnTo>
                      <a:lnTo>
                        <a:pt x="698" y="244"/>
                      </a:lnTo>
                      <a:lnTo>
                        <a:pt x="694" y="229"/>
                      </a:lnTo>
                      <a:lnTo>
                        <a:pt x="689" y="215"/>
                      </a:lnTo>
                      <a:lnTo>
                        <a:pt x="683" y="201"/>
                      </a:lnTo>
                      <a:lnTo>
                        <a:pt x="678" y="187"/>
                      </a:lnTo>
                      <a:lnTo>
                        <a:pt x="670" y="174"/>
                      </a:lnTo>
                      <a:lnTo>
                        <a:pt x="662" y="160"/>
                      </a:lnTo>
                      <a:lnTo>
                        <a:pt x="654" y="148"/>
                      </a:lnTo>
                      <a:lnTo>
                        <a:pt x="644" y="136"/>
                      </a:lnTo>
                      <a:lnTo>
                        <a:pt x="635" y="123"/>
                      </a:lnTo>
                      <a:lnTo>
                        <a:pt x="624" y="112"/>
                      </a:lnTo>
                      <a:lnTo>
                        <a:pt x="614" y="101"/>
                      </a:lnTo>
                      <a:lnTo>
                        <a:pt x="602" y="91"/>
                      </a:lnTo>
                      <a:lnTo>
                        <a:pt x="590" y="80"/>
                      </a:lnTo>
                      <a:lnTo>
                        <a:pt x="577" y="70"/>
                      </a:lnTo>
                      <a:lnTo>
                        <a:pt x="564" y="61"/>
                      </a:lnTo>
                      <a:lnTo>
                        <a:pt x="550" y="53"/>
                      </a:lnTo>
                      <a:lnTo>
                        <a:pt x="535" y="44"/>
                      </a:lnTo>
                      <a:lnTo>
                        <a:pt x="520" y="37"/>
                      </a:lnTo>
                      <a:lnTo>
                        <a:pt x="506" y="31"/>
                      </a:lnTo>
                      <a:lnTo>
                        <a:pt x="489" y="25"/>
                      </a:lnTo>
                      <a:lnTo>
                        <a:pt x="474" y="19"/>
                      </a:lnTo>
                      <a:lnTo>
                        <a:pt x="457" y="15"/>
                      </a:lnTo>
                      <a:lnTo>
                        <a:pt x="441" y="11"/>
                      </a:lnTo>
                      <a:lnTo>
                        <a:pt x="424" y="6"/>
                      </a:lnTo>
                      <a:lnTo>
                        <a:pt x="406" y="4"/>
                      </a:lnTo>
                      <a:lnTo>
                        <a:pt x="388" y="2"/>
                      </a:lnTo>
                      <a:lnTo>
                        <a:pt x="371" y="1"/>
                      </a:lnTo>
                      <a:lnTo>
                        <a:pt x="353" y="0"/>
                      </a:lnTo>
                      <a:lnTo>
                        <a:pt x="334" y="1"/>
                      </a:lnTo>
                      <a:lnTo>
                        <a:pt x="316" y="2"/>
                      </a:lnTo>
                      <a:lnTo>
                        <a:pt x="298" y="4"/>
                      </a:lnTo>
                      <a:lnTo>
                        <a:pt x="282" y="6"/>
                      </a:lnTo>
                      <a:lnTo>
                        <a:pt x="264" y="11"/>
                      </a:lnTo>
                      <a:lnTo>
                        <a:pt x="247" y="15"/>
                      </a:lnTo>
                      <a:lnTo>
                        <a:pt x="231" y="19"/>
                      </a:lnTo>
                      <a:lnTo>
                        <a:pt x="215" y="25"/>
                      </a:lnTo>
                      <a:lnTo>
                        <a:pt x="200" y="31"/>
                      </a:lnTo>
                      <a:lnTo>
                        <a:pt x="185" y="37"/>
                      </a:lnTo>
                      <a:lnTo>
                        <a:pt x="169" y="44"/>
                      </a:lnTo>
                      <a:lnTo>
                        <a:pt x="155" y="53"/>
                      </a:lnTo>
                      <a:lnTo>
                        <a:pt x="142" y="61"/>
                      </a:lnTo>
                      <a:lnTo>
                        <a:pt x="129" y="70"/>
                      </a:lnTo>
                      <a:lnTo>
                        <a:pt x="116" y="80"/>
                      </a:lnTo>
                      <a:lnTo>
                        <a:pt x="103" y="91"/>
                      </a:lnTo>
                      <a:lnTo>
                        <a:pt x="92" y="101"/>
                      </a:lnTo>
                      <a:lnTo>
                        <a:pt x="80" y="112"/>
                      </a:lnTo>
                      <a:lnTo>
                        <a:pt x="70" y="123"/>
                      </a:lnTo>
                      <a:lnTo>
                        <a:pt x="60" y="136"/>
                      </a:lnTo>
                      <a:lnTo>
                        <a:pt x="51" y="148"/>
                      </a:lnTo>
                      <a:lnTo>
                        <a:pt x="42" y="160"/>
                      </a:lnTo>
                      <a:lnTo>
                        <a:pt x="35" y="174"/>
                      </a:lnTo>
                      <a:lnTo>
                        <a:pt x="28" y="187"/>
                      </a:lnTo>
                      <a:lnTo>
                        <a:pt x="21" y="201"/>
                      </a:lnTo>
                      <a:lnTo>
                        <a:pt x="16" y="215"/>
                      </a:lnTo>
                      <a:lnTo>
                        <a:pt x="12" y="229"/>
                      </a:lnTo>
                      <a:lnTo>
                        <a:pt x="7" y="244"/>
                      </a:lnTo>
                      <a:lnTo>
                        <a:pt x="4" y="260"/>
                      </a:lnTo>
                      <a:lnTo>
                        <a:pt x="2" y="274"/>
                      </a:lnTo>
                      <a:lnTo>
                        <a:pt x="1" y="289"/>
                      </a:lnTo>
                      <a:lnTo>
                        <a:pt x="0" y="306"/>
                      </a:lnTo>
                      <a:lnTo>
                        <a:pt x="1" y="321"/>
                      </a:lnTo>
                      <a:lnTo>
                        <a:pt x="2" y="337"/>
                      </a:lnTo>
                      <a:lnTo>
                        <a:pt x="4" y="352"/>
                      </a:lnTo>
                      <a:lnTo>
                        <a:pt x="7" y="367"/>
                      </a:lnTo>
                      <a:lnTo>
                        <a:pt x="12" y="382"/>
                      </a:lnTo>
                      <a:lnTo>
                        <a:pt x="16" y="396"/>
                      </a:lnTo>
                      <a:lnTo>
                        <a:pt x="21" y="410"/>
                      </a:lnTo>
                      <a:lnTo>
                        <a:pt x="28" y="425"/>
                      </a:lnTo>
                      <a:lnTo>
                        <a:pt x="35" y="438"/>
                      </a:lnTo>
                      <a:lnTo>
                        <a:pt x="42" y="452"/>
                      </a:lnTo>
                      <a:lnTo>
                        <a:pt x="51" y="464"/>
                      </a:lnTo>
                      <a:lnTo>
                        <a:pt x="60" y="476"/>
                      </a:lnTo>
                      <a:lnTo>
                        <a:pt x="70" y="488"/>
                      </a:lnTo>
                      <a:lnTo>
                        <a:pt x="80" y="500"/>
                      </a:lnTo>
                      <a:lnTo>
                        <a:pt x="92" y="511"/>
                      </a:lnTo>
                      <a:lnTo>
                        <a:pt x="103" y="521"/>
                      </a:lnTo>
                      <a:lnTo>
                        <a:pt x="116" y="531"/>
                      </a:lnTo>
                      <a:lnTo>
                        <a:pt x="129" y="541"/>
                      </a:lnTo>
                      <a:lnTo>
                        <a:pt x="142" y="550"/>
                      </a:lnTo>
                      <a:lnTo>
                        <a:pt x="155" y="558"/>
                      </a:lnTo>
                      <a:lnTo>
                        <a:pt x="169" y="566"/>
                      </a:lnTo>
                      <a:lnTo>
                        <a:pt x="185" y="574"/>
                      </a:lnTo>
                      <a:lnTo>
                        <a:pt x="200" y="581"/>
                      </a:lnTo>
                      <a:lnTo>
                        <a:pt x="215" y="587"/>
                      </a:lnTo>
                      <a:lnTo>
                        <a:pt x="231" y="592"/>
                      </a:lnTo>
                      <a:lnTo>
                        <a:pt x="247" y="597"/>
                      </a:lnTo>
                      <a:lnTo>
                        <a:pt x="264" y="601"/>
                      </a:lnTo>
                      <a:lnTo>
                        <a:pt x="282" y="604"/>
                      </a:lnTo>
                      <a:lnTo>
                        <a:pt x="298" y="607"/>
                      </a:lnTo>
                      <a:lnTo>
                        <a:pt x="316" y="609"/>
                      </a:lnTo>
                      <a:lnTo>
                        <a:pt x="334" y="610"/>
                      </a:lnTo>
                      <a:lnTo>
                        <a:pt x="353" y="610"/>
                      </a:lnTo>
                      <a:lnTo>
                        <a:pt x="371" y="610"/>
                      </a:lnTo>
                      <a:lnTo>
                        <a:pt x="388" y="609"/>
                      </a:lnTo>
                      <a:lnTo>
                        <a:pt x="406" y="607"/>
                      </a:lnTo>
                      <a:lnTo>
                        <a:pt x="424" y="604"/>
                      </a:lnTo>
                      <a:lnTo>
                        <a:pt x="441" y="601"/>
                      </a:lnTo>
                      <a:lnTo>
                        <a:pt x="457" y="597"/>
                      </a:lnTo>
                      <a:lnTo>
                        <a:pt x="474" y="592"/>
                      </a:lnTo>
                      <a:lnTo>
                        <a:pt x="489" y="587"/>
                      </a:lnTo>
                      <a:lnTo>
                        <a:pt x="506" y="581"/>
                      </a:lnTo>
                      <a:lnTo>
                        <a:pt x="520" y="574"/>
                      </a:lnTo>
                      <a:lnTo>
                        <a:pt x="535" y="566"/>
                      </a:lnTo>
                      <a:lnTo>
                        <a:pt x="550" y="558"/>
                      </a:lnTo>
                      <a:lnTo>
                        <a:pt x="564" y="550"/>
                      </a:lnTo>
                      <a:lnTo>
                        <a:pt x="577" y="541"/>
                      </a:lnTo>
                      <a:lnTo>
                        <a:pt x="590" y="531"/>
                      </a:lnTo>
                      <a:lnTo>
                        <a:pt x="602" y="521"/>
                      </a:lnTo>
                      <a:lnTo>
                        <a:pt x="614" y="511"/>
                      </a:lnTo>
                      <a:lnTo>
                        <a:pt x="624" y="500"/>
                      </a:lnTo>
                      <a:lnTo>
                        <a:pt x="635" y="488"/>
                      </a:lnTo>
                      <a:lnTo>
                        <a:pt x="644" y="476"/>
                      </a:lnTo>
                      <a:lnTo>
                        <a:pt x="654" y="464"/>
                      </a:lnTo>
                      <a:lnTo>
                        <a:pt x="662" y="452"/>
                      </a:lnTo>
                      <a:lnTo>
                        <a:pt x="670" y="438"/>
                      </a:lnTo>
                      <a:lnTo>
                        <a:pt x="678" y="425"/>
                      </a:lnTo>
                      <a:lnTo>
                        <a:pt x="683" y="410"/>
                      </a:lnTo>
                      <a:lnTo>
                        <a:pt x="689" y="396"/>
                      </a:lnTo>
                      <a:lnTo>
                        <a:pt x="694" y="382"/>
                      </a:lnTo>
                      <a:lnTo>
                        <a:pt x="698" y="367"/>
                      </a:lnTo>
                      <a:lnTo>
                        <a:pt x="701" y="352"/>
                      </a:lnTo>
                      <a:lnTo>
                        <a:pt x="704" y="337"/>
                      </a:lnTo>
                      <a:lnTo>
                        <a:pt x="705" y="321"/>
                      </a:lnTo>
                      <a:lnTo>
                        <a:pt x="705" y="306"/>
                      </a:lnTo>
                      <a:close/>
                      <a:moveTo>
                        <a:pt x="675" y="306"/>
                      </a:moveTo>
                      <a:lnTo>
                        <a:pt x="675" y="320"/>
                      </a:lnTo>
                      <a:lnTo>
                        <a:pt x="674" y="335"/>
                      </a:lnTo>
                      <a:lnTo>
                        <a:pt x="672" y="348"/>
                      </a:lnTo>
                      <a:lnTo>
                        <a:pt x="669" y="362"/>
                      </a:lnTo>
                      <a:lnTo>
                        <a:pt x="666" y="376"/>
                      </a:lnTo>
                      <a:lnTo>
                        <a:pt x="661" y="389"/>
                      </a:lnTo>
                      <a:lnTo>
                        <a:pt x="656" y="402"/>
                      </a:lnTo>
                      <a:lnTo>
                        <a:pt x="650" y="415"/>
                      </a:lnTo>
                      <a:lnTo>
                        <a:pt x="643" y="427"/>
                      </a:lnTo>
                      <a:lnTo>
                        <a:pt x="636" y="439"/>
                      </a:lnTo>
                      <a:lnTo>
                        <a:pt x="629" y="450"/>
                      </a:lnTo>
                      <a:lnTo>
                        <a:pt x="621" y="462"/>
                      </a:lnTo>
                      <a:lnTo>
                        <a:pt x="611" y="473"/>
                      </a:lnTo>
                      <a:lnTo>
                        <a:pt x="602" y="483"/>
                      </a:lnTo>
                      <a:lnTo>
                        <a:pt x="591" y="494"/>
                      </a:lnTo>
                      <a:lnTo>
                        <a:pt x="580" y="504"/>
                      </a:lnTo>
                      <a:lnTo>
                        <a:pt x="570" y="513"/>
                      </a:lnTo>
                      <a:lnTo>
                        <a:pt x="558" y="521"/>
                      </a:lnTo>
                      <a:lnTo>
                        <a:pt x="546" y="529"/>
                      </a:lnTo>
                      <a:lnTo>
                        <a:pt x="533" y="538"/>
                      </a:lnTo>
                      <a:lnTo>
                        <a:pt x="520" y="545"/>
                      </a:lnTo>
                      <a:lnTo>
                        <a:pt x="507" y="551"/>
                      </a:lnTo>
                      <a:lnTo>
                        <a:pt x="493" y="558"/>
                      </a:lnTo>
                      <a:lnTo>
                        <a:pt x="478" y="563"/>
                      </a:lnTo>
                      <a:lnTo>
                        <a:pt x="463" y="568"/>
                      </a:lnTo>
                      <a:lnTo>
                        <a:pt x="449" y="573"/>
                      </a:lnTo>
                      <a:lnTo>
                        <a:pt x="433" y="577"/>
                      </a:lnTo>
                      <a:lnTo>
                        <a:pt x="418" y="580"/>
                      </a:lnTo>
                      <a:lnTo>
                        <a:pt x="401" y="582"/>
                      </a:lnTo>
                      <a:lnTo>
                        <a:pt x="386" y="584"/>
                      </a:lnTo>
                      <a:lnTo>
                        <a:pt x="369" y="585"/>
                      </a:lnTo>
                      <a:lnTo>
                        <a:pt x="353" y="585"/>
                      </a:lnTo>
                      <a:lnTo>
                        <a:pt x="336" y="585"/>
                      </a:lnTo>
                      <a:lnTo>
                        <a:pt x="320" y="584"/>
                      </a:lnTo>
                      <a:lnTo>
                        <a:pt x="303" y="582"/>
                      </a:lnTo>
                      <a:lnTo>
                        <a:pt x="288" y="580"/>
                      </a:lnTo>
                      <a:lnTo>
                        <a:pt x="272" y="577"/>
                      </a:lnTo>
                      <a:lnTo>
                        <a:pt x="257" y="573"/>
                      </a:lnTo>
                      <a:lnTo>
                        <a:pt x="241" y="568"/>
                      </a:lnTo>
                      <a:lnTo>
                        <a:pt x="227" y="563"/>
                      </a:lnTo>
                      <a:lnTo>
                        <a:pt x="212" y="558"/>
                      </a:lnTo>
                      <a:lnTo>
                        <a:pt x="199" y="551"/>
                      </a:lnTo>
                      <a:lnTo>
                        <a:pt x="185" y="545"/>
                      </a:lnTo>
                      <a:lnTo>
                        <a:pt x="172" y="538"/>
                      </a:lnTo>
                      <a:lnTo>
                        <a:pt x="160" y="529"/>
                      </a:lnTo>
                      <a:lnTo>
                        <a:pt x="147" y="521"/>
                      </a:lnTo>
                      <a:lnTo>
                        <a:pt x="135" y="513"/>
                      </a:lnTo>
                      <a:lnTo>
                        <a:pt x="124" y="504"/>
                      </a:lnTo>
                      <a:lnTo>
                        <a:pt x="113" y="494"/>
                      </a:lnTo>
                      <a:lnTo>
                        <a:pt x="103" y="483"/>
                      </a:lnTo>
                      <a:lnTo>
                        <a:pt x="93" y="473"/>
                      </a:lnTo>
                      <a:lnTo>
                        <a:pt x="85" y="462"/>
                      </a:lnTo>
                      <a:lnTo>
                        <a:pt x="77" y="450"/>
                      </a:lnTo>
                      <a:lnTo>
                        <a:pt x="68" y="439"/>
                      </a:lnTo>
                      <a:lnTo>
                        <a:pt x="61" y="427"/>
                      </a:lnTo>
                      <a:lnTo>
                        <a:pt x="54" y="415"/>
                      </a:lnTo>
                      <a:lnTo>
                        <a:pt x="49" y="402"/>
                      </a:lnTo>
                      <a:lnTo>
                        <a:pt x="44" y="389"/>
                      </a:lnTo>
                      <a:lnTo>
                        <a:pt x="40" y="376"/>
                      </a:lnTo>
                      <a:lnTo>
                        <a:pt x="36" y="362"/>
                      </a:lnTo>
                      <a:lnTo>
                        <a:pt x="33" y="348"/>
                      </a:lnTo>
                      <a:lnTo>
                        <a:pt x="31" y="335"/>
                      </a:lnTo>
                      <a:lnTo>
                        <a:pt x="29" y="320"/>
                      </a:lnTo>
                      <a:lnTo>
                        <a:pt x="29" y="306"/>
                      </a:lnTo>
                      <a:lnTo>
                        <a:pt x="29" y="292"/>
                      </a:lnTo>
                      <a:lnTo>
                        <a:pt x="31" y="277"/>
                      </a:lnTo>
                      <a:lnTo>
                        <a:pt x="33" y="263"/>
                      </a:lnTo>
                      <a:lnTo>
                        <a:pt x="36" y="249"/>
                      </a:lnTo>
                      <a:lnTo>
                        <a:pt x="40" y="236"/>
                      </a:lnTo>
                      <a:lnTo>
                        <a:pt x="44" y="223"/>
                      </a:lnTo>
                      <a:lnTo>
                        <a:pt x="49" y="209"/>
                      </a:lnTo>
                      <a:lnTo>
                        <a:pt x="54" y="197"/>
                      </a:lnTo>
                      <a:lnTo>
                        <a:pt x="61" y="185"/>
                      </a:lnTo>
                      <a:lnTo>
                        <a:pt x="68" y="173"/>
                      </a:lnTo>
                      <a:lnTo>
                        <a:pt x="77" y="160"/>
                      </a:lnTo>
                      <a:lnTo>
                        <a:pt x="85" y="149"/>
                      </a:lnTo>
                      <a:lnTo>
                        <a:pt x="93" y="139"/>
                      </a:lnTo>
                      <a:lnTo>
                        <a:pt x="103" y="127"/>
                      </a:lnTo>
                      <a:lnTo>
                        <a:pt x="113" y="118"/>
                      </a:lnTo>
                      <a:lnTo>
                        <a:pt x="124" y="108"/>
                      </a:lnTo>
                      <a:lnTo>
                        <a:pt x="135" y="99"/>
                      </a:lnTo>
                      <a:lnTo>
                        <a:pt x="147" y="89"/>
                      </a:lnTo>
                      <a:lnTo>
                        <a:pt x="160" y="81"/>
                      </a:lnTo>
                      <a:lnTo>
                        <a:pt x="172" y="74"/>
                      </a:lnTo>
                      <a:lnTo>
                        <a:pt x="185" y="67"/>
                      </a:lnTo>
                      <a:lnTo>
                        <a:pt x="199" y="60"/>
                      </a:lnTo>
                      <a:lnTo>
                        <a:pt x="212" y="54"/>
                      </a:lnTo>
                      <a:lnTo>
                        <a:pt x="227" y="48"/>
                      </a:lnTo>
                      <a:lnTo>
                        <a:pt x="241" y="43"/>
                      </a:lnTo>
                      <a:lnTo>
                        <a:pt x="257" y="38"/>
                      </a:lnTo>
                      <a:lnTo>
                        <a:pt x="272" y="35"/>
                      </a:lnTo>
                      <a:lnTo>
                        <a:pt x="288" y="32"/>
                      </a:lnTo>
                      <a:lnTo>
                        <a:pt x="303" y="29"/>
                      </a:lnTo>
                      <a:lnTo>
                        <a:pt x="320" y="28"/>
                      </a:lnTo>
                      <a:lnTo>
                        <a:pt x="336" y="27"/>
                      </a:lnTo>
                      <a:lnTo>
                        <a:pt x="353" y="26"/>
                      </a:lnTo>
                      <a:lnTo>
                        <a:pt x="369" y="27"/>
                      </a:lnTo>
                      <a:lnTo>
                        <a:pt x="386" y="28"/>
                      </a:lnTo>
                      <a:lnTo>
                        <a:pt x="401" y="29"/>
                      </a:lnTo>
                      <a:lnTo>
                        <a:pt x="418" y="32"/>
                      </a:lnTo>
                      <a:lnTo>
                        <a:pt x="433" y="35"/>
                      </a:lnTo>
                      <a:lnTo>
                        <a:pt x="449" y="38"/>
                      </a:lnTo>
                      <a:lnTo>
                        <a:pt x="463" y="43"/>
                      </a:lnTo>
                      <a:lnTo>
                        <a:pt x="478" y="48"/>
                      </a:lnTo>
                      <a:lnTo>
                        <a:pt x="493" y="54"/>
                      </a:lnTo>
                      <a:lnTo>
                        <a:pt x="507" y="60"/>
                      </a:lnTo>
                      <a:lnTo>
                        <a:pt x="520" y="67"/>
                      </a:lnTo>
                      <a:lnTo>
                        <a:pt x="533" y="74"/>
                      </a:lnTo>
                      <a:lnTo>
                        <a:pt x="546" y="81"/>
                      </a:lnTo>
                      <a:lnTo>
                        <a:pt x="558" y="89"/>
                      </a:lnTo>
                      <a:lnTo>
                        <a:pt x="570" y="99"/>
                      </a:lnTo>
                      <a:lnTo>
                        <a:pt x="580" y="108"/>
                      </a:lnTo>
                      <a:lnTo>
                        <a:pt x="591" y="118"/>
                      </a:lnTo>
                      <a:lnTo>
                        <a:pt x="602" y="127"/>
                      </a:lnTo>
                      <a:lnTo>
                        <a:pt x="611" y="139"/>
                      </a:lnTo>
                      <a:lnTo>
                        <a:pt x="621" y="149"/>
                      </a:lnTo>
                      <a:lnTo>
                        <a:pt x="629" y="160"/>
                      </a:lnTo>
                      <a:lnTo>
                        <a:pt x="636" y="173"/>
                      </a:lnTo>
                      <a:lnTo>
                        <a:pt x="643" y="185"/>
                      </a:lnTo>
                      <a:lnTo>
                        <a:pt x="650" y="197"/>
                      </a:lnTo>
                      <a:lnTo>
                        <a:pt x="656" y="209"/>
                      </a:lnTo>
                      <a:lnTo>
                        <a:pt x="661" y="223"/>
                      </a:lnTo>
                      <a:lnTo>
                        <a:pt x="666" y="236"/>
                      </a:lnTo>
                      <a:lnTo>
                        <a:pt x="669" y="249"/>
                      </a:lnTo>
                      <a:lnTo>
                        <a:pt x="672" y="263"/>
                      </a:lnTo>
                      <a:lnTo>
                        <a:pt x="674" y="277"/>
                      </a:lnTo>
                      <a:lnTo>
                        <a:pt x="675" y="292"/>
                      </a:lnTo>
                      <a:lnTo>
                        <a:pt x="675" y="306"/>
                      </a:lnTo>
                      <a:close/>
                    </a:path>
                  </a:pathLst>
                </a:custGeom>
                <a:solidFill>
                  <a:srgbClr val="60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1" name="Freeform 8807">
                  <a:extLst>
                    <a:ext uri="{FF2B5EF4-FFF2-40B4-BE49-F238E27FC236}">
                      <a16:creationId xmlns:a16="http://schemas.microsoft.com/office/drawing/2014/main" xmlns="" id="{72D589FE-E38C-4D23-A075-EFA1D8DB58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0" y="1221"/>
                  <a:ext cx="113" cy="117"/>
                </a:xfrm>
                <a:custGeom>
                  <a:avLst/>
                  <a:gdLst>
                    <a:gd name="T0" fmla="*/ 668 w 676"/>
                    <a:gd name="T1" fmla="*/ 232 h 584"/>
                    <a:gd name="T2" fmla="*/ 642 w 676"/>
                    <a:gd name="T3" fmla="*/ 165 h 584"/>
                    <a:gd name="T4" fmla="*/ 599 w 676"/>
                    <a:gd name="T5" fmla="*/ 106 h 584"/>
                    <a:gd name="T6" fmla="*/ 539 w 676"/>
                    <a:gd name="T7" fmla="*/ 57 h 584"/>
                    <a:gd name="T8" fmla="*/ 469 w 676"/>
                    <a:gd name="T9" fmla="*/ 22 h 584"/>
                    <a:gd name="T10" fmla="*/ 389 w 676"/>
                    <a:gd name="T11" fmla="*/ 3 h 584"/>
                    <a:gd name="T12" fmla="*/ 303 w 676"/>
                    <a:gd name="T13" fmla="*/ 1 h 584"/>
                    <a:gd name="T14" fmla="*/ 222 w 676"/>
                    <a:gd name="T15" fmla="*/ 17 h 584"/>
                    <a:gd name="T16" fmla="*/ 148 w 676"/>
                    <a:gd name="T17" fmla="*/ 49 h 584"/>
                    <a:gd name="T18" fmla="*/ 88 w 676"/>
                    <a:gd name="T19" fmla="*/ 95 h 584"/>
                    <a:gd name="T20" fmla="*/ 40 w 676"/>
                    <a:gd name="T21" fmla="*/ 152 h 584"/>
                    <a:gd name="T22" fmla="*/ 11 w 676"/>
                    <a:gd name="T23" fmla="*/ 219 h 584"/>
                    <a:gd name="T24" fmla="*/ 0 w 676"/>
                    <a:gd name="T25" fmla="*/ 292 h 584"/>
                    <a:gd name="T26" fmla="*/ 11 w 676"/>
                    <a:gd name="T27" fmla="*/ 365 h 584"/>
                    <a:gd name="T28" fmla="*/ 40 w 676"/>
                    <a:gd name="T29" fmla="*/ 431 h 584"/>
                    <a:gd name="T30" fmla="*/ 88 w 676"/>
                    <a:gd name="T31" fmla="*/ 488 h 584"/>
                    <a:gd name="T32" fmla="*/ 148 w 676"/>
                    <a:gd name="T33" fmla="*/ 534 h 584"/>
                    <a:gd name="T34" fmla="*/ 222 w 676"/>
                    <a:gd name="T35" fmla="*/ 566 h 584"/>
                    <a:gd name="T36" fmla="*/ 303 w 676"/>
                    <a:gd name="T37" fmla="*/ 582 h 584"/>
                    <a:gd name="T38" fmla="*/ 389 w 676"/>
                    <a:gd name="T39" fmla="*/ 581 h 584"/>
                    <a:gd name="T40" fmla="*/ 469 w 676"/>
                    <a:gd name="T41" fmla="*/ 561 h 584"/>
                    <a:gd name="T42" fmla="*/ 539 w 676"/>
                    <a:gd name="T43" fmla="*/ 526 h 584"/>
                    <a:gd name="T44" fmla="*/ 599 w 676"/>
                    <a:gd name="T45" fmla="*/ 478 h 584"/>
                    <a:gd name="T46" fmla="*/ 642 w 676"/>
                    <a:gd name="T47" fmla="*/ 418 h 584"/>
                    <a:gd name="T48" fmla="*/ 668 w 676"/>
                    <a:gd name="T49" fmla="*/ 350 h 584"/>
                    <a:gd name="T50" fmla="*/ 646 w 676"/>
                    <a:gd name="T51" fmla="*/ 292 h 584"/>
                    <a:gd name="T52" fmla="*/ 636 w 676"/>
                    <a:gd name="T53" fmla="*/ 359 h 584"/>
                    <a:gd name="T54" fmla="*/ 608 w 676"/>
                    <a:gd name="T55" fmla="*/ 419 h 584"/>
                    <a:gd name="T56" fmla="*/ 565 w 676"/>
                    <a:gd name="T57" fmla="*/ 471 h 584"/>
                    <a:gd name="T58" fmla="*/ 510 w 676"/>
                    <a:gd name="T59" fmla="*/ 513 h 584"/>
                    <a:gd name="T60" fmla="*/ 443 w 676"/>
                    <a:gd name="T61" fmla="*/ 542 h 584"/>
                    <a:gd name="T62" fmla="*/ 369 w 676"/>
                    <a:gd name="T63" fmla="*/ 557 h 584"/>
                    <a:gd name="T64" fmla="*/ 290 w 676"/>
                    <a:gd name="T65" fmla="*/ 555 h 584"/>
                    <a:gd name="T66" fmla="*/ 217 w 676"/>
                    <a:gd name="T67" fmla="*/ 538 h 584"/>
                    <a:gd name="T68" fmla="*/ 153 w 676"/>
                    <a:gd name="T69" fmla="*/ 505 h 584"/>
                    <a:gd name="T70" fmla="*/ 100 w 676"/>
                    <a:gd name="T71" fmla="*/ 461 h 584"/>
                    <a:gd name="T72" fmla="*/ 59 w 676"/>
                    <a:gd name="T73" fmla="*/ 408 h 584"/>
                    <a:gd name="T74" fmla="*/ 36 w 676"/>
                    <a:gd name="T75" fmla="*/ 345 h 584"/>
                    <a:gd name="T76" fmla="*/ 30 w 676"/>
                    <a:gd name="T77" fmla="*/ 278 h 584"/>
                    <a:gd name="T78" fmla="*/ 43 w 676"/>
                    <a:gd name="T79" fmla="*/ 212 h 584"/>
                    <a:gd name="T80" fmla="*/ 74 w 676"/>
                    <a:gd name="T81" fmla="*/ 153 h 584"/>
                    <a:gd name="T82" fmla="*/ 120 w 676"/>
                    <a:gd name="T83" fmla="*/ 103 h 584"/>
                    <a:gd name="T84" fmla="*/ 178 w 676"/>
                    <a:gd name="T85" fmla="*/ 63 h 584"/>
                    <a:gd name="T86" fmla="*/ 245 w 676"/>
                    <a:gd name="T87" fmla="*/ 37 h 584"/>
                    <a:gd name="T88" fmla="*/ 321 w 676"/>
                    <a:gd name="T89" fmla="*/ 25 h 584"/>
                    <a:gd name="T90" fmla="*/ 399 w 676"/>
                    <a:gd name="T91" fmla="*/ 30 h 584"/>
                    <a:gd name="T92" fmla="*/ 471 w 676"/>
                    <a:gd name="T93" fmla="*/ 51 h 584"/>
                    <a:gd name="T94" fmla="*/ 533 w 676"/>
                    <a:gd name="T95" fmla="*/ 86 h 584"/>
                    <a:gd name="T96" fmla="*/ 584 w 676"/>
                    <a:gd name="T97" fmla="*/ 132 h 584"/>
                    <a:gd name="T98" fmla="*/ 621 w 676"/>
                    <a:gd name="T99" fmla="*/ 188 h 584"/>
                    <a:gd name="T100" fmla="*/ 642 w 676"/>
                    <a:gd name="T101" fmla="*/ 25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6" h="584">
                      <a:moveTo>
                        <a:pt x="676" y="292"/>
                      </a:moveTo>
                      <a:lnTo>
                        <a:pt x="674" y="276"/>
                      </a:lnTo>
                      <a:lnTo>
                        <a:pt x="673" y="262"/>
                      </a:lnTo>
                      <a:lnTo>
                        <a:pt x="671" y="247"/>
                      </a:lnTo>
                      <a:lnTo>
                        <a:pt x="668" y="232"/>
                      </a:lnTo>
                      <a:lnTo>
                        <a:pt x="665" y="219"/>
                      </a:lnTo>
                      <a:lnTo>
                        <a:pt x="660" y="205"/>
                      </a:lnTo>
                      <a:lnTo>
                        <a:pt x="654" y="191"/>
                      </a:lnTo>
                      <a:lnTo>
                        <a:pt x="648" y="178"/>
                      </a:lnTo>
                      <a:lnTo>
                        <a:pt x="642" y="165"/>
                      </a:lnTo>
                      <a:lnTo>
                        <a:pt x="634" y="152"/>
                      </a:lnTo>
                      <a:lnTo>
                        <a:pt x="626" y="140"/>
                      </a:lnTo>
                      <a:lnTo>
                        <a:pt x="617" y="128"/>
                      </a:lnTo>
                      <a:lnTo>
                        <a:pt x="608" y="116"/>
                      </a:lnTo>
                      <a:lnTo>
                        <a:pt x="599" y="106"/>
                      </a:lnTo>
                      <a:lnTo>
                        <a:pt x="588" y="95"/>
                      </a:lnTo>
                      <a:lnTo>
                        <a:pt x="576" y="85"/>
                      </a:lnTo>
                      <a:lnTo>
                        <a:pt x="564" y="75"/>
                      </a:lnTo>
                      <a:lnTo>
                        <a:pt x="552" y="66"/>
                      </a:lnTo>
                      <a:lnTo>
                        <a:pt x="539" y="57"/>
                      </a:lnTo>
                      <a:lnTo>
                        <a:pt x="526" y="49"/>
                      </a:lnTo>
                      <a:lnTo>
                        <a:pt x="512" y="42"/>
                      </a:lnTo>
                      <a:lnTo>
                        <a:pt x="499" y="34"/>
                      </a:lnTo>
                      <a:lnTo>
                        <a:pt x="484" y="28"/>
                      </a:lnTo>
                      <a:lnTo>
                        <a:pt x="469" y="22"/>
                      </a:lnTo>
                      <a:lnTo>
                        <a:pt x="454" y="17"/>
                      </a:lnTo>
                      <a:lnTo>
                        <a:pt x="437" y="13"/>
                      </a:lnTo>
                      <a:lnTo>
                        <a:pt x="422" y="9"/>
                      </a:lnTo>
                      <a:lnTo>
                        <a:pt x="405" y="6"/>
                      </a:lnTo>
                      <a:lnTo>
                        <a:pt x="389" y="3"/>
                      </a:lnTo>
                      <a:lnTo>
                        <a:pt x="372" y="1"/>
                      </a:lnTo>
                      <a:lnTo>
                        <a:pt x="354" y="0"/>
                      </a:lnTo>
                      <a:lnTo>
                        <a:pt x="338" y="0"/>
                      </a:lnTo>
                      <a:lnTo>
                        <a:pt x="320" y="0"/>
                      </a:lnTo>
                      <a:lnTo>
                        <a:pt x="303" y="1"/>
                      </a:lnTo>
                      <a:lnTo>
                        <a:pt x="286" y="3"/>
                      </a:lnTo>
                      <a:lnTo>
                        <a:pt x="269" y="6"/>
                      </a:lnTo>
                      <a:lnTo>
                        <a:pt x="253" y="9"/>
                      </a:lnTo>
                      <a:lnTo>
                        <a:pt x="237" y="13"/>
                      </a:lnTo>
                      <a:lnTo>
                        <a:pt x="222" y="17"/>
                      </a:lnTo>
                      <a:lnTo>
                        <a:pt x="206" y="22"/>
                      </a:lnTo>
                      <a:lnTo>
                        <a:pt x="191" y="28"/>
                      </a:lnTo>
                      <a:lnTo>
                        <a:pt x="177" y="34"/>
                      </a:lnTo>
                      <a:lnTo>
                        <a:pt x="162" y="42"/>
                      </a:lnTo>
                      <a:lnTo>
                        <a:pt x="148" y="49"/>
                      </a:lnTo>
                      <a:lnTo>
                        <a:pt x="135" y="57"/>
                      </a:lnTo>
                      <a:lnTo>
                        <a:pt x="122" y="66"/>
                      </a:lnTo>
                      <a:lnTo>
                        <a:pt x="110" y="75"/>
                      </a:lnTo>
                      <a:lnTo>
                        <a:pt x="98" y="85"/>
                      </a:lnTo>
                      <a:lnTo>
                        <a:pt x="88" y="95"/>
                      </a:lnTo>
                      <a:lnTo>
                        <a:pt x="77" y="106"/>
                      </a:lnTo>
                      <a:lnTo>
                        <a:pt x="66" y="116"/>
                      </a:lnTo>
                      <a:lnTo>
                        <a:pt x="57" y="128"/>
                      </a:lnTo>
                      <a:lnTo>
                        <a:pt x="49" y="140"/>
                      </a:lnTo>
                      <a:lnTo>
                        <a:pt x="40" y="152"/>
                      </a:lnTo>
                      <a:lnTo>
                        <a:pt x="33" y="165"/>
                      </a:lnTo>
                      <a:lnTo>
                        <a:pt x="26" y="178"/>
                      </a:lnTo>
                      <a:lnTo>
                        <a:pt x="20" y="191"/>
                      </a:lnTo>
                      <a:lnTo>
                        <a:pt x="14" y="205"/>
                      </a:lnTo>
                      <a:lnTo>
                        <a:pt x="11" y="219"/>
                      </a:lnTo>
                      <a:lnTo>
                        <a:pt x="6" y="232"/>
                      </a:lnTo>
                      <a:lnTo>
                        <a:pt x="4" y="247"/>
                      </a:lnTo>
                      <a:lnTo>
                        <a:pt x="1" y="262"/>
                      </a:lnTo>
                      <a:lnTo>
                        <a:pt x="0" y="276"/>
                      </a:lnTo>
                      <a:lnTo>
                        <a:pt x="0" y="292"/>
                      </a:lnTo>
                      <a:lnTo>
                        <a:pt x="0" y="306"/>
                      </a:lnTo>
                      <a:lnTo>
                        <a:pt x="1" y="322"/>
                      </a:lnTo>
                      <a:lnTo>
                        <a:pt x="4" y="336"/>
                      </a:lnTo>
                      <a:lnTo>
                        <a:pt x="6" y="350"/>
                      </a:lnTo>
                      <a:lnTo>
                        <a:pt x="11" y="365"/>
                      </a:lnTo>
                      <a:lnTo>
                        <a:pt x="14" y="379"/>
                      </a:lnTo>
                      <a:lnTo>
                        <a:pt x="20" y="392"/>
                      </a:lnTo>
                      <a:lnTo>
                        <a:pt x="26" y="406"/>
                      </a:lnTo>
                      <a:lnTo>
                        <a:pt x="33" y="418"/>
                      </a:lnTo>
                      <a:lnTo>
                        <a:pt x="40" y="431"/>
                      </a:lnTo>
                      <a:lnTo>
                        <a:pt x="49" y="444"/>
                      </a:lnTo>
                      <a:lnTo>
                        <a:pt x="57" y="455"/>
                      </a:lnTo>
                      <a:lnTo>
                        <a:pt x="66" y="466"/>
                      </a:lnTo>
                      <a:lnTo>
                        <a:pt x="77" y="478"/>
                      </a:lnTo>
                      <a:lnTo>
                        <a:pt x="88" y="488"/>
                      </a:lnTo>
                      <a:lnTo>
                        <a:pt x="98" y="498"/>
                      </a:lnTo>
                      <a:lnTo>
                        <a:pt x="110" y="508"/>
                      </a:lnTo>
                      <a:lnTo>
                        <a:pt x="122" y="517"/>
                      </a:lnTo>
                      <a:lnTo>
                        <a:pt x="135" y="526"/>
                      </a:lnTo>
                      <a:lnTo>
                        <a:pt x="148" y="534"/>
                      </a:lnTo>
                      <a:lnTo>
                        <a:pt x="162" y="542"/>
                      </a:lnTo>
                      <a:lnTo>
                        <a:pt x="177" y="548"/>
                      </a:lnTo>
                      <a:lnTo>
                        <a:pt x="191" y="555"/>
                      </a:lnTo>
                      <a:lnTo>
                        <a:pt x="206" y="561"/>
                      </a:lnTo>
                      <a:lnTo>
                        <a:pt x="222" y="566"/>
                      </a:lnTo>
                      <a:lnTo>
                        <a:pt x="237" y="571"/>
                      </a:lnTo>
                      <a:lnTo>
                        <a:pt x="253" y="575"/>
                      </a:lnTo>
                      <a:lnTo>
                        <a:pt x="269" y="578"/>
                      </a:lnTo>
                      <a:lnTo>
                        <a:pt x="286" y="581"/>
                      </a:lnTo>
                      <a:lnTo>
                        <a:pt x="303" y="582"/>
                      </a:lnTo>
                      <a:lnTo>
                        <a:pt x="320" y="583"/>
                      </a:lnTo>
                      <a:lnTo>
                        <a:pt x="338" y="584"/>
                      </a:lnTo>
                      <a:lnTo>
                        <a:pt x="354" y="583"/>
                      </a:lnTo>
                      <a:lnTo>
                        <a:pt x="372" y="582"/>
                      </a:lnTo>
                      <a:lnTo>
                        <a:pt x="389" y="581"/>
                      </a:lnTo>
                      <a:lnTo>
                        <a:pt x="405" y="578"/>
                      </a:lnTo>
                      <a:lnTo>
                        <a:pt x="422" y="575"/>
                      </a:lnTo>
                      <a:lnTo>
                        <a:pt x="437" y="571"/>
                      </a:lnTo>
                      <a:lnTo>
                        <a:pt x="454" y="566"/>
                      </a:lnTo>
                      <a:lnTo>
                        <a:pt x="469" y="561"/>
                      </a:lnTo>
                      <a:lnTo>
                        <a:pt x="484" y="555"/>
                      </a:lnTo>
                      <a:lnTo>
                        <a:pt x="499" y="548"/>
                      </a:lnTo>
                      <a:lnTo>
                        <a:pt x="512" y="542"/>
                      </a:lnTo>
                      <a:lnTo>
                        <a:pt x="526" y="534"/>
                      </a:lnTo>
                      <a:lnTo>
                        <a:pt x="539" y="526"/>
                      </a:lnTo>
                      <a:lnTo>
                        <a:pt x="552" y="517"/>
                      </a:lnTo>
                      <a:lnTo>
                        <a:pt x="564" y="508"/>
                      </a:lnTo>
                      <a:lnTo>
                        <a:pt x="576" y="498"/>
                      </a:lnTo>
                      <a:lnTo>
                        <a:pt x="588" y="488"/>
                      </a:lnTo>
                      <a:lnTo>
                        <a:pt x="599" y="478"/>
                      </a:lnTo>
                      <a:lnTo>
                        <a:pt x="608" y="466"/>
                      </a:lnTo>
                      <a:lnTo>
                        <a:pt x="617" y="455"/>
                      </a:lnTo>
                      <a:lnTo>
                        <a:pt x="626" y="444"/>
                      </a:lnTo>
                      <a:lnTo>
                        <a:pt x="634" y="431"/>
                      </a:lnTo>
                      <a:lnTo>
                        <a:pt x="642" y="418"/>
                      </a:lnTo>
                      <a:lnTo>
                        <a:pt x="648" y="406"/>
                      </a:lnTo>
                      <a:lnTo>
                        <a:pt x="654" y="392"/>
                      </a:lnTo>
                      <a:lnTo>
                        <a:pt x="660" y="379"/>
                      </a:lnTo>
                      <a:lnTo>
                        <a:pt x="665" y="365"/>
                      </a:lnTo>
                      <a:lnTo>
                        <a:pt x="668" y="350"/>
                      </a:lnTo>
                      <a:lnTo>
                        <a:pt x="671" y="336"/>
                      </a:lnTo>
                      <a:lnTo>
                        <a:pt x="673" y="322"/>
                      </a:lnTo>
                      <a:lnTo>
                        <a:pt x="674" y="306"/>
                      </a:lnTo>
                      <a:lnTo>
                        <a:pt x="676" y="292"/>
                      </a:lnTo>
                      <a:close/>
                      <a:moveTo>
                        <a:pt x="646" y="292"/>
                      </a:moveTo>
                      <a:lnTo>
                        <a:pt x="646" y="305"/>
                      </a:lnTo>
                      <a:lnTo>
                        <a:pt x="645" y="319"/>
                      </a:lnTo>
                      <a:lnTo>
                        <a:pt x="642" y="332"/>
                      </a:lnTo>
                      <a:lnTo>
                        <a:pt x="640" y="345"/>
                      </a:lnTo>
                      <a:lnTo>
                        <a:pt x="636" y="359"/>
                      </a:lnTo>
                      <a:lnTo>
                        <a:pt x="632" y="371"/>
                      </a:lnTo>
                      <a:lnTo>
                        <a:pt x="627" y="383"/>
                      </a:lnTo>
                      <a:lnTo>
                        <a:pt x="621" y="395"/>
                      </a:lnTo>
                      <a:lnTo>
                        <a:pt x="615" y="408"/>
                      </a:lnTo>
                      <a:lnTo>
                        <a:pt x="608" y="419"/>
                      </a:lnTo>
                      <a:lnTo>
                        <a:pt x="601" y="430"/>
                      </a:lnTo>
                      <a:lnTo>
                        <a:pt x="593" y="441"/>
                      </a:lnTo>
                      <a:lnTo>
                        <a:pt x="584" y="451"/>
                      </a:lnTo>
                      <a:lnTo>
                        <a:pt x="575" y="461"/>
                      </a:lnTo>
                      <a:lnTo>
                        <a:pt x="565" y="471"/>
                      </a:lnTo>
                      <a:lnTo>
                        <a:pt x="556" y="481"/>
                      </a:lnTo>
                      <a:lnTo>
                        <a:pt x="545" y="489"/>
                      </a:lnTo>
                      <a:lnTo>
                        <a:pt x="533" y="498"/>
                      </a:lnTo>
                      <a:lnTo>
                        <a:pt x="522" y="505"/>
                      </a:lnTo>
                      <a:lnTo>
                        <a:pt x="510" y="513"/>
                      </a:lnTo>
                      <a:lnTo>
                        <a:pt x="498" y="520"/>
                      </a:lnTo>
                      <a:lnTo>
                        <a:pt x="485" y="527"/>
                      </a:lnTo>
                      <a:lnTo>
                        <a:pt x="471" y="532"/>
                      </a:lnTo>
                      <a:lnTo>
                        <a:pt x="458" y="538"/>
                      </a:lnTo>
                      <a:lnTo>
                        <a:pt x="443" y="542"/>
                      </a:lnTo>
                      <a:lnTo>
                        <a:pt x="429" y="546"/>
                      </a:lnTo>
                      <a:lnTo>
                        <a:pt x="415" y="550"/>
                      </a:lnTo>
                      <a:lnTo>
                        <a:pt x="399" y="553"/>
                      </a:lnTo>
                      <a:lnTo>
                        <a:pt x="384" y="555"/>
                      </a:lnTo>
                      <a:lnTo>
                        <a:pt x="369" y="557"/>
                      </a:lnTo>
                      <a:lnTo>
                        <a:pt x="353" y="559"/>
                      </a:lnTo>
                      <a:lnTo>
                        <a:pt x="338" y="559"/>
                      </a:lnTo>
                      <a:lnTo>
                        <a:pt x="321" y="559"/>
                      </a:lnTo>
                      <a:lnTo>
                        <a:pt x="306" y="557"/>
                      </a:lnTo>
                      <a:lnTo>
                        <a:pt x="290" y="555"/>
                      </a:lnTo>
                      <a:lnTo>
                        <a:pt x="275" y="553"/>
                      </a:lnTo>
                      <a:lnTo>
                        <a:pt x="261" y="550"/>
                      </a:lnTo>
                      <a:lnTo>
                        <a:pt x="245" y="546"/>
                      </a:lnTo>
                      <a:lnTo>
                        <a:pt x="231" y="542"/>
                      </a:lnTo>
                      <a:lnTo>
                        <a:pt x="217" y="538"/>
                      </a:lnTo>
                      <a:lnTo>
                        <a:pt x="204" y="532"/>
                      </a:lnTo>
                      <a:lnTo>
                        <a:pt x="191" y="527"/>
                      </a:lnTo>
                      <a:lnTo>
                        <a:pt x="178" y="520"/>
                      </a:lnTo>
                      <a:lnTo>
                        <a:pt x="165" y="513"/>
                      </a:lnTo>
                      <a:lnTo>
                        <a:pt x="153" y="505"/>
                      </a:lnTo>
                      <a:lnTo>
                        <a:pt x="141" y="498"/>
                      </a:lnTo>
                      <a:lnTo>
                        <a:pt x="130" y="489"/>
                      </a:lnTo>
                      <a:lnTo>
                        <a:pt x="120" y="481"/>
                      </a:lnTo>
                      <a:lnTo>
                        <a:pt x="109" y="471"/>
                      </a:lnTo>
                      <a:lnTo>
                        <a:pt x="100" y="461"/>
                      </a:lnTo>
                      <a:lnTo>
                        <a:pt x="90" y="451"/>
                      </a:lnTo>
                      <a:lnTo>
                        <a:pt x="82" y="441"/>
                      </a:lnTo>
                      <a:lnTo>
                        <a:pt x="74" y="430"/>
                      </a:lnTo>
                      <a:lnTo>
                        <a:pt x="66" y="419"/>
                      </a:lnTo>
                      <a:lnTo>
                        <a:pt x="59" y="408"/>
                      </a:lnTo>
                      <a:lnTo>
                        <a:pt x="53" y="395"/>
                      </a:lnTo>
                      <a:lnTo>
                        <a:pt x="48" y="383"/>
                      </a:lnTo>
                      <a:lnTo>
                        <a:pt x="43" y="371"/>
                      </a:lnTo>
                      <a:lnTo>
                        <a:pt x="39" y="359"/>
                      </a:lnTo>
                      <a:lnTo>
                        <a:pt x="36" y="345"/>
                      </a:lnTo>
                      <a:lnTo>
                        <a:pt x="32" y="332"/>
                      </a:lnTo>
                      <a:lnTo>
                        <a:pt x="31" y="319"/>
                      </a:lnTo>
                      <a:lnTo>
                        <a:pt x="30" y="305"/>
                      </a:lnTo>
                      <a:lnTo>
                        <a:pt x="29" y="292"/>
                      </a:lnTo>
                      <a:lnTo>
                        <a:pt x="30" y="278"/>
                      </a:lnTo>
                      <a:lnTo>
                        <a:pt x="31" y="264"/>
                      </a:lnTo>
                      <a:lnTo>
                        <a:pt x="32" y="251"/>
                      </a:lnTo>
                      <a:lnTo>
                        <a:pt x="36" y="238"/>
                      </a:lnTo>
                      <a:lnTo>
                        <a:pt x="39" y="225"/>
                      </a:lnTo>
                      <a:lnTo>
                        <a:pt x="43" y="212"/>
                      </a:lnTo>
                      <a:lnTo>
                        <a:pt x="48" y="200"/>
                      </a:lnTo>
                      <a:lnTo>
                        <a:pt x="53" y="188"/>
                      </a:lnTo>
                      <a:lnTo>
                        <a:pt x="59" y="176"/>
                      </a:lnTo>
                      <a:lnTo>
                        <a:pt x="66" y="165"/>
                      </a:lnTo>
                      <a:lnTo>
                        <a:pt x="74" y="153"/>
                      </a:lnTo>
                      <a:lnTo>
                        <a:pt x="82" y="142"/>
                      </a:lnTo>
                      <a:lnTo>
                        <a:pt x="90" y="132"/>
                      </a:lnTo>
                      <a:lnTo>
                        <a:pt x="100" y="122"/>
                      </a:lnTo>
                      <a:lnTo>
                        <a:pt x="109" y="112"/>
                      </a:lnTo>
                      <a:lnTo>
                        <a:pt x="120" y="103"/>
                      </a:lnTo>
                      <a:lnTo>
                        <a:pt x="130" y="94"/>
                      </a:lnTo>
                      <a:lnTo>
                        <a:pt x="141" y="86"/>
                      </a:lnTo>
                      <a:lnTo>
                        <a:pt x="153" y="78"/>
                      </a:lnTo>
                      <a:lnTo>
                        <a:pt x="165" y="70"/>
                      </a:lnTo>
                      <a:lnTo>
                        <a:pt x="178" y="63"/>
                      </a:lnTo>
                      <a:lnTo>
                        <a:pt x="191" y="57"/>
                      </a:lnTo>
                      <a:lnTo>
                        <a:pt x="204" y="51"/>
                      </a:lnTo>
                      <a:lnTo>
                        <a:pt x="217" y="46"/>
                      </a:lnTo>
                      <a:lnTo>
                        <a:pt x="231" y="41"/>
                      </a:lnTo>
                      <a:lnTo>
                        <a:pt x="245" y="37"/>
                      </a:lnTo>
                      <a:lnTo>
                        <a:pt x="261" y="33"/>
                      </a:lnTo>
                      <a:lnTo>
                        <a:pt x="275" y="30"/>
                      </a:lnTo>
                      <a:lnTo>
                        <a:pt x="290" y="28"/>
                      </a:lnTo>
                      <a:lnTo>
                        <a:pt x="306" y="26"/>
                      </a:lnTo>
                      <a:lnTo>
                        <a:pt x="321" y="25"/>
                      </a:lnTo>
                      <a:lnTo>
                        <a:pt x="338" y="25"/>
                      </a:lnTo>
                      <a:lnTo>
                        <a:pt x="353" y="25"/>
                      </a:lnTo>
                      <a:lnTo>
                        <a:pt x="369" y="26"/>
                      </a:lnTo>
                      <a:lnTo>
                        <a:pt x="384" y="28"/>
                      </a:lnTo>
                      <a:lnTo>
                        <a:pt x="399" y="30"/>
                      </a:lnTo>
                      <a:lnTo>
                        <a:pt x="415" y="33"/>
                      </a:lnTo>
                      <a:lnTo>
                        <a:pt x="429" y="37"/>
                      </a:lnTo>
                      <a:lnTo>
                        <a:pt x="443" y="41"/>
                      </a:lnTo>
                      <a:lnTo>
                        <a:pt x="458" y="46"/>
                      </a:lnTo>
                      <a:lnTo>
                        <a:pt x="471" y="51"/>
                      </a:lnTo>
                      <a:lnTo>
                        <a:pt x="485" y="57"/>
                      </a:lnTo>
                      <a:lnTo>
                        <a:pt x="498" y="63"/>
                      </a:lnTo>
                      <a:lnTo>
                        <a:pt x="510" y="70"/>
                      </a:lnTo>
                      <a:lnTo>
                        <a:pt x="522" y="78"/>
                      </a:lnTo>
                      <a:lnTo>
                        <a:pt x="533" y="86"/>
                      </a:lnTo>
                      <a:lnTo>
                        <a:pt x="545" y="94"/>
                      </a:lnTo>
                      <a:lnTo>
                        <a:pt x="556" y="103"/>
                      </a:lnTo>
                      <a:lnTo>
                        <a:pt x="565" y="112"/>
                      </a:lnTo>
                      <a:lnTo>
                        <a:pt x="575" y="122"/>
                      </a:lnTo>
                      <a:lnTo>
                        <a:pt x="584" y="132"/>
                      </a:lnTo>
                      <a:lnTo>
                        <a:pt x="593" y="142"/>
                      </a:lnTo>
                      <a:lnTo>
                        <a:pt x="601" y="153"/>
                      </a:lnTo>
                      <a:lnTo>
                        <a:pt x="608" y="165"/>
                      </a:lnTo>
                      <a:lnTo>
                        <a:pt x="615" y="176"/>
                      </a:lnTo>
                      <a:lnTo>
                        <a:pt x="621" y="188"/>
                      </a:lnTo>
                      <a:lnTo>
                        <a:pt x="627" y="200"/>
                      </a:lnTo>
                      <a:lnTo>
                        <a:pt x="632" y="212"/>
                      </a:lnTo>
                      <a:lnTo>
                        <a:pt x="636" y="225"/>
                      </a:lnTo>
                      <a:lnTo>
                        <a:pt x="640" y="238"/>
                      </a:lnTo>
                      <a:lnTo>
                        <a:pt x="642" y="251"/>
                      </a:lnTo>
                      <a:lnTo>
                        <a:pt x="645" y="264"/>
                      </a:lnTo>
                      <a:lnTo>
                        <a:pt x="646" y="278"/>
                      </a:lnTo>
                      <a:lnTo>
                        <a:pt x="646" y="292"/>
                      </a:lnTo>
                      <a:close/>
                    </a:path>
                  </a:pathLst>
                </a:custGeom>
                <a:solidFill>
                  <a:srgbClr val="65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2" name="Freeform 8808">
                  <a:extLst>
                    <a:ext uri="{FF2B5EF4-FFF2-40B4-BE49-F238E27FC236}">
                      <a16:creationId xmlns:a16="http://schemas.microsoft.com/office/drawing/2014/main" xmlns="" id="{ABDE53DB-0174-4310-A974-5029B3CE52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3" y="1224"/>
                  <a:ext cx="107" cy="112"/>
                </a:xfrm>
                <a:custGeom>
                  <a:avLst/>
                  <a:gdLst>
                    <a:gd name="T0" fmla="*/ 640 w 646"/>
                    <a:gd name="T1" fmla="*/ 223 h 559"/>
                    <a:gd name="T2" fmla="*/ 614 w 646"/>
                    <a:gd name="T3" fmla="*/ 159 h 559"/>
                    <a:gd name="T4" fmla="*/ 573 w 646"/>
                    <a:gd name="T5" fmla="*/ 101 h 559"/>
                    <a:gd name="T6" fmla="*/ 517 w 646"/>
                    <a:gd name="T7" fmla="*/ 55 h 559"/>
                    <a:gd name="T8" fmla="*/ 449 w 646"/>
                    <a:gd name="T9" fmla="*/ 22 h 559"/>
                    <a:gd name="T10" fmla="*/ 372 w 646"/>
                    <a:gd name="T11" fmla="*/ 3 h 559"/>
                    <a:gd name="T12" fmla="*/ 291 w 646"/>
                    <a:gd name="T13" fmla="*/ 2 h 559"/>
                    <a:gd name="T14" fmla="*/ 212 w 646"/>
                    <a:gd name="T15" fmla="*/ 17 h 559"/>
                    <a:gd name="T16" fmla="*/ 143 w 646"/>
                    <a:gd name="T17" fmla="*/ 48 h 559"/>
                    <a:gd name="T18" fmla="*/ 84 w 646"/>
                    <a:gd name="T19" fmla="*/ 91 h 559"/>
                    <a:gd name="T20" fmla="*/ 39 w 646"/>
                    <a:gd name="T21" fmla="*/ 147 h 559"/>
                    <a:gd name="T22" fmla="*/ 11 w 646"/>
                    <a:gd name="T23" fmla="*/ 210 h 559"/>
                    <a:gd name="T24" fmla="*/ 0 w 646"/>
                    <a:gd name="T25" fmla="*/ 280 h 559"/>
                    <a:gd name="T26" fmla="*/ 11 w 646"/>
                    <a:gd name="T27" fmla="*/ 350 h 559"/>
                    <a:gd name="T28" fmla="*/ 39 w 646"/>
                    <a:gd name="T29" fmla="*/ 413 h 559"/>
                    <a:gd name="T30" fmla="*/ 84 w 646"/>
                    <a:gd name="T31" fmla="*/ 468 h 559"/>
                    <a:gd name="T32" fmla="*/ 143 w 646"/>
                    <a:gd name="T33" fmla="*/ 512 h 559"/>
                    <a:gd name="T34" fmla="*/ 212 w 646"/>
                    <a:gd name="T35" fmla="*/ 542 h 559"/>
                    <a:gd name="T36" fmla="*/ 291 w 646"/>
                    <a:gd name="T37" fmla="*/ 558 h 559"/>
                    <a:gd name="T38" fmla="*/ 372 w 646"/>
                    <a:gd name="T39" fmla="*/ 556 h 559"/>
                    <a:gd name="T40" fmla="*/ 449 w 646"/>
                    <a:gd name="T41" fmla="*/ 537 h 559"/>
                    <a:gd name="T42" fmla="*/ 517 w 646"/>
                    <a:gd name="T43" fmla="*/ 503 h 559"/>
                    <a:gd name="T44" fmla="*/ 573 w 646"/>
                    <a:gd name="T45" fmla="*/ 457 h 559"/>
                    <a:gd name="T46" fmla="*/ 614 w 646"/>
                    <a:gd name="T47" fmla="*/ 401 h 559"/>
                    <a:gd name="T48" fmla="*/ 640 w 646"/>
                    <a:gd name="T49" fmla="*/ 336 h 559"/>
                    <a:gd name="T50" fmla="*/ 618 w 646"/>
                    <a:gd name="T51" fmla="*/ 280 h 559"/>
                    <a:gd name="T52" fmla="*/ 608 w 646"/>
                    <a:gd name="T53" fmla="*/ 343 h 559"/>
                    <a:gd name="T54" fmla="*/ 582 w 646"/>
                    <a:gd name="T55" fmla="*/ 401 h 559"/>
                    <a:gd name="T56" fmla="*/ 541 w 646"/>
                    <a:gd name="T57" fmla="*/ 450 h 559"/>
                    <a:gd name="T58" fmla="*/ 487 w 646"/>
                    <a:gd name="T59" fmla="*/ 490 h 559"/>
                    <a:gd name="T60" fmla="*/ 425 w 646"/>
                    <a:gd name="T61" fmla="*/ 519 h 559"/>
                    <a:gd name="T62" fmla="*/ 353 w 646"/>
                    <a:gd name="T63" fmla="*/ 532 h 559"/>
                    <a:gd name="T64" fmla="*/ 279 w 646"/>
                    <a:gd name="T65" fmla="*/ 531 h 559"/>
                    <a:gd name="T66" fmla="*/ 209 w 646"/>
                    <a:gd name="T67" fmla="*/ 514 h 559"/>
                    <a:gd name="T68" fmla="*/ 147 w 646"/>
                    <a:gd name="T69" fmla="*/ 483 h 559"/>
                    <a:gd name="T70" fmla="*/ 96 w 646"/>
                    <a:gd name="T71" fmla="*/ 441 h 559"/>
                    <a:gd name="T72" fmla="*/ 58 w 646"/>
                    <a:gd name="T73" fmla="*/ 390 h 559"/>
                    <a:gd name="T74" fmla="*/ 36 w 646"/>
                    <a:gd name="T75" fmla="*/ 331 h 559"/>
                    <a:gd name="T76" fmla="*/ 30 w 646"/>
                    <a:gd name="T77" fmla="*/ 267 h 559"/>
                    <a:gd name="T78" fmla="*/ 43 w 646"/>
                    <a:gd name="T79" fmla="*/ 204 h 559"/>
                    <a:gd name="T80" fmla="*/ 73 w 646"/>
                    <a:gd name="T81" fmla="*/ 148 h 559"/>
                    <a:gd name="T82" fmla="*/ 115 w 646"/>
                    <a:gd name="T83" fmla="*/ 100 h 559"/>
                    <a:gd name="T84" fmla="*/ 171 w 646"/>
                    <a:gd name="T85" fmla="*/ 62 h 559"/>
                    <a:gd name="T86" fmla="*/ 236 w 646"/>
                    <a:gd name="T87" fmla="*/ 37 h 559"/>
                    <a:gd name="T88" fmla="*/ 308 w 646"/>
                    <a:gd name="T89" fmla="*/ 26 h 559"/>
                    <a:gd name="T90" fmla="*/ 383 w 646"/>
                    <a:gd name="T91" fmla="*/ 31 h 559"/>
                    <a:gd name="T92" fmla="*/ 451 w 646"/>
                    <a:gd name="T93" fmla="*/ 50 h 559"/>
                    <a:gd name="T94" fmla="*/ 510 w 646"/>
                    <a:gd name="T95" fmla="*/ 84 h 559"/>
                    <a:gd name="T96" fmla="*/ 558 w 646"/>
                    <a:gd name="T97" fmla="*/ 128 h 559"/>
                    <a:gd name="T98" fmla="*/ 594 w 646"/>
                    <a:gd name="T99" fmla="*/ 180 h 559"/>
                    <a:gd name="T100" fmla="*/ 614 w 646"/>
                    <a:gd name="T101" fmla="*/ 241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6" h="559">
                      <a:moveTo>
                        <a:pt x="646" y="280"/>
                      </a:moveTo>
                      <a:lnTo>
                        <a:pt x="646" y="266"/>
                      </a:lnTo>
                      <a:lnTo>
                        <a:pt x="645" y="251"/>
                      </a:lnTo>
                      <a:lnTo>
                        <a:pt x="643" y="237"/>
                      </a:lnTo>
                      <a:lnTo>
                        <a:pt x="640" y="223"/>
                      </a:lnTo>
                      <a:lnTo>
                        <a:pt x="637" y="210"/>
                      </a:lnTo>
                      <a:lnTo>
                        <a:pt x="632" y="197"/>
                      </a:lnTo>
                      <a:lnTo>
                        <a:pt x="627" y="183"/>
                      </a:lnTo>
                      <a:lnTo>
                        <a:pt x="621" y="171"/>
                      </a:lnTo>
                      <a:lnTo>
                        <a:pt x="614" y="159"/>
                      </a:lnTo>
                      <a:lnTo>
                        <a:pt x="607" y="147"/>
                      </a:lnTo>
                      <a:lnTo>
                        <a:pt x="600" y="134"/>
                      </a:lnTo>
                      <a:lnTo>
                        <a:pt x="592" y="123"/>
                      </a:lnTo>
                      <a:lnTo>
                        <a:pt x="582" y="113"/>
                      </a:lnTo>
                      <a:lnTo>
                        <a:pt x="573" y="101"/>
                      </a:lnTo>
                      <a:lnTo>
                        <a:pt x="562" y="91"/>
                      </a:lnTo>
                      <a:lnTo>
                        <a:pt x="551" y="82"/>
                      </a:lnTo>
                      <a:lnTo>
                        <a:pt x="541" y="73"/>
                      </a:lnTo>
                      <a:lnTo>
                        <a:pt x="529" y="63"/>
                      </a:lnTo>
                      <a:lnTo>
                        <a:pt x="517" y="55"/>
                      </a:lnTo>
                      <a:lnTo>
                        <a:pt x="504" y="48"/>
                      </a:lnTo>
                      <a:lnTo>
                        <a:pt x="491" y="41"/>
                      </a:lnTo>
                      <a:lnTo>
                        <a:pt x="478" y="34"/>
                      </a:lnTo>
                      <a:lnTo>
                        <a:pt x="464" y="28"/>
                      </a:lnTo>
                      <a:lnTo>
                        <a:pt x="449" y="22"/>
                      </a:lnTo>
                      <a:lnTo>
                        <a:pt x="434" y="17"/>
                      </a:lnTo>
                      <a:lnTo>
                        <a:pt x="420" y="12"/>
                      </a:lnTo>
                      <a:lnTo>
                        <a:pt x="404" y="9"/>
                      </a:lnTo>
                      <a:lnTo>
                        <a:pt x="389" y="6"/>
                      </a:lnTo>
                      <a:lnTo>
                        <a:pt x="372" y="3"/>
                      </a:lnTo>
                      <a:lnTo>
                        <a:pt x="357" y="2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7" y="1"/>
                      </a:lnTo>
                      <a:lnTo>
                        <a:pt x="291" y="2"/>
                      </a:lnTo>
                      <a:lnTo>
                        <a:pt x="274" y="3"/>
                      </a:lnTo>
                      <a:lnTo>
                        <a:pt x="259" y="6"/>
                      </a:lnTo>
                      <a:lnTo>
                        <a:pt x="243" y="9"/>
                      </a:lnTo>
                      <a:lnTo>
                        <a:pt x="228" y="12"/>
                      </a:lnTo>
                      <a:lnTo>
                        <a:pt x="212" y="17"/>
                      </a:lnTo>
                      <a:lnTo>
                        <a:pt x="198" y="22"/>
                      </a:lnTo>
                      <a:lnTo>
                        <a:pt x="183" y="28"/>
                      </a:lnTo>
                      <a:lnTo>
                        <a:pt x="170" y="34"/>
                      </a:lnTo>
                      <a:lnTo>
                        <a:pt x="156" y="41"/>
                      </a:lnTo>
                      <a:lnTo>
                        <a:pt x="143" y="48"/>
                      </a:lnTo>
                      <a:lnTo>
                        <a:pt x="131" y="55"/>
                      </a:lnTo>
                      <a:lnTo>
                        <a:pt x="118" y="63"/>
                      </a:lnTo>
                      <a:lnTo>
                        <a:pt x="106" y="73"/>
                      </a:lnTo>
                      <a:lnTo>
                        <a:pt x="95" y="82"/>
                      </a:lnTo>
                      <a:lnTo>
                        <a:pt x="84" y="91"/>
                      </a:lnTo>
                      <a:lnTo>
                        <a:pt x="74" y="101"/>
                      </a:lnTo>
                      <a:lnTo>
                        <a:pt x="64" y="113"/>
                      </a:lnTo>
                      <a:lnTo>
                        <a:pt x="56" y="123"/>
                      </a:lnTo>
                      <a:lnTo>
                        <a:pt x="48" y="134"/>
                      </a:lnTo>
                      <a:lnTo>
                        <a:pt x="39" y="147"/>
                      </a:lnTo>
                      <a:lnTo>
                        <a:pt x="32" y="159"/>
                      </a:lnTo>
                      <a:lnTo>
                        <a:pt x="25" y="171"/>
                      </a:lnTo>
                      <a:lnTo>
                        <a:pt x="20" y="183"/>
                      </a:lnTo>
                      <a:lnTo>
                        <a:pt x="15" y="197"/>
                      </a:lnTo>
                      <a:lnTo>
                        <a:pt x="11" y="210"/>
                      </a:lnTo>
                      <a:lnTo>
                        <a:pt x="7" y="223"/>
                      </a:lnTo>
                      <a:lnTo>
                        <a:pt x="4" y="237"/>
                      </a:lnTo>
                      <a:lnTo>
                        <a:pt x="2" y="251"/>
                      </a:lnTo>
                      <a:lnTo>
                        <a:pt x="0" y="266"/>
                      </a:lnTo>
                      <a:lnTo>
                        <a:pt x="0" y="280"/>
                      </a:lnTo>
                      <a:lnTo>
                        <a:pt x="0" y="294"/>
                      </a:lnTo>
                      <a:lnTo>
                        <a:pt x="2" y="309"/>
                      </a:lnTo>
                      <a:lnTo>
                        <a:pt x="4" y="322"/>
                      </a:lnTo>
                      <a:lnTo>
                        <a:pt x="7" y="336"/>
                      </a:lnTo>
                      <a:lnTo>
                        <a:pt x="11" y="350"/>
                      </a:lnTo>
                      <a:lnTo>
                        <a:pt x="15" y="363"/>
                      </a:lnTo>
                      <a:lnTo>
                        <a:pt x="20" y="376"/>
                      </a:lnTo>
                      <a:lnTo>
                        <a:pt x="25" y="389"/>
                      </a:lnTo>
                      <a:lnTo>
                        <a:pt x="32" y="401"/>
                      </a:lnTo>
                      <a:lnTo>
                        <a:pt x="39" y="413"/>
                      </a:lnTo>
                      <a:lnTo>
                        <a:pt x="48" y="424"/>
                      </a:lnTo>
                      <a:lnTo>
                        <a:pt x="56" y="436"/>
                      </a:lnTo>
                      <a:lnTo>
                        <a:pt x="64" y="447"/>
                      </a:lnTo>
                      <a:lnTo>
                        <a:pt x="74" y="457"/>
                      </a:lnTo>
                      <a:lnTo>
                        <a:pt x="84" y="468"/>
                      </a:lnTo>
                      <a:lnTo>
                        <a:pt x="95" y="478"/>
                      </a:lnTo>
                      <a:lnTo>
                        <a:pt x="106" y="487"/>
                      </a:lnTo>
                      <a:lnTo>
                        <a:pt x="118" y="495"/>
                      </a:lnTo>
                      <a:lnTo>
                        <a:pt x="131" y="503"/>
                      </a:lnTo>
                      <a:lnTo>
                        <a:pt x="143" y="512"/>
                      </a:lnTo>
                      <a:lnTo>
                        <a:pt x="156" y="519"/>
                      </a:lnTo>
                      <a:lnTo>
                        <a:pt x="170" y="526"/>
                      </a:lnTo>
                      <a:lnTo>
                        <a:pt x="183" y="532"/>
                      </a:lnTo>
                      <a:lnTo>
                        <a:pt x="198" y="537"/>
                      </a:lnTo>
                      <a:lnTo>
                        <a:pt x="212" y="542"/>
                      </a:lnTo>
                      <a:lnTo>
                        <a:pt x="228" y="547"/>
                      </a:lnTo>
                      <a:lnTo>
                        <a:pt x="243" y="551"/>
                      </a:lnTo>
                      <a:lnTo>
                        <a:pt x="259" y="554"/>
                      </a:lnTo>
                      <a:lnTo>
                        <a:pt x="274" y="556"/>
                      </a:lnTo>
                      <a:lnTo>
                        <a:pt x="291" y="558"/>
                      </a:lnTo>
                      <a:lnTo>
                        <a:pt x="307" y="559"/>
                      </a:lnTo>
                      <a:lnTo>
                        <a:pt x="324" y="559"/>
                      </a:lnTo>
                      <a:lnTo>
                        <a:pt x="340" y="559"/>
                      </a:lnTo>
                      <a:lnTo>
                        <a:pt x="357" y="558"/>
                      </a:lnTo>
                      <a:lnTo>
                        <a:pt x="372" y="556"/>
                      </a:lnTo>
                      <a:lnTo>
                        <a:pt x="389" y="554"/>
                      </a:lnTo>
                      <a:lnTo>
                        <a:pt x="404" y="551"/>
                      </a:lnTo>
                      <a:lnTo>
                        <a:pt x="420" y="547"/>
                      </a:lnTo>
                      <a:lnTo>
                        <a:pt x="434" y="542"/>
                      </a:lnTo>
                      <a:lnTo>
                        <a:pt x="449" y="537"/>
                      </a:lnTo>
                      <a:lnTo>
                        <a:pt x="464" y="532"/>
                      </a:lnTo>
                      <a:lnTo>
                        <a:pt x="478" y="526"/>
                      </a:lnTo>
                      <a:lnTo>
                        <a:pt x="491" y="519"/>
                      </a:lnTo>
                      <a:lnTo>
                        <a:pt x="504" y="512"/>
                      </a:lnTo>
                      <a:lnTo>
                        <a:pt x="517" y="503"/>
                      </a:lnTo>
                      <a:lnTo>
                        <a:pt x="529" y="495"/>
                      </a:lnTo>
                      <a:lnTo>
                        <a:pt x="541" y="487"/>
                      </a:lnTo>
                      <a:lnTo>
                        <a:pt x="551" y="478"/>
                      </a:lnTo>
                      <a:lnTo>
                        <a:pt x="562" y="468"/>
                      </a:lnTo>
                      <a:lnTo>
                        <a:pt x="573" y="457"/>
                      </a:lnTo>
                      <a:lnTo>
                        <a:pt x="582" y="447"/>
                      </a:lnTo>
                      <a:lnTo>
                        <a:pt x="592" y="436"/>
                      </a:lnTo>
                      <a:lnTo>
                        <a:pt x="600" y="424"/>
                      </a:lnTo>
                      <a:lnTo>
                        <a:pt x="607" y="413"/>
                      </a:lnTo>
                      <a:lnTo>
                        <a:pt x="614" y="401"/>
                      </a:lnTo>
                      <a:lnTo>
                        <a:pt x="621" y="389"/>
                      </a:lnTo>
                      <a:lnTo>
                        <a:pt x="627" y="376"/>
                      </a:lnTo>
                      <a:lnTo>
                        <a:pt x="632" y="363"/>
                      </a:lnTo>
                      <a:lnTo>
                        <a:pt x="637" y="350"/>
                      </a:lnTo>
                      <a:lnTo>
                        <a:pt x="640" y="336"/>
                      </a:lnTo>
                      <a:lnTo>
                        <a:pt x="643" y="322"/>
                      </a:lnTo>
                      <a:lnTo>
                        <a:pt x="645" y="309"/>
                      </a:lnTo>
                      <a:lnTo>
                        <a:pt x="646" y="294"/>
                      </a:lnTo>
                      <a:lnTo>
                        <a:pt x="646" y="280"/>
                      </a:lnTo>
                      <a:close/>
                      <a:moveTo>
                        <a:pt x="618" y="280"/>
                      </a:moveTo>
                      <a:lnTo>
                        <a:pt x="617" y="293"/>
                      </a:lnTo>
                      <a:lnTo>
                        <a:pt x="615" y="306"/>
                      </a:lnTo>
                      <a:lnTo>
                        <a:pt x="614" y="319"/>
                      </a:lnTo>
                      <a:lnTo>
                        <a:pt x="611" y="331"/>
                      </a:lnTo>
                      <a:lnTo>
                        <a:pt x="608" y="343"/>
                      </a:lnTo>
                      <a:lnTo>
                        <a:pt x="603" y="355"/>
                      </a:lnTo>
                      <a:lnTo>
                        <a:pt x="599" y="367"/>
                      </a:lnTo>
                      <a:lnTo>
                        <a:pt x="594" y="378"/>
                      </a:lnTo>
                      <a:lnTo>
                        <a:pt x="588" y="390"/>
                      </a:lnTo>
                      <a:lnTo>
                        <a:pt x="582" y="401"/>
                      </a:lnTo>
                      <a:lnTo>
                        <a:pt x="575" y="411"/>
                      </a:lnTo>
                      <a:lnTo>
                        <a:pt x="567" y="421"/>
                      </a:lnTo>
                      <a:lnTo>
                        <a:pt x="558" y="432"/>
                      </a:lnTo>
                      <a:lnTo>
                        <a:pt x="550" y="441"/>
                      </a:lnTo>
                      <a:lnTo>
                        <a:pt x="541" y="450"/>
                      </a:lnTo>
                      <a:lnTo>
                        <a:pt x="531" y="459"/>
                      </a:lnTo>
                      <a:lnTo>
                        <a:pt x="521" y="468"/>
                      </a:lnTo>
                      <a:lnTo>
                        <a:pt x="510" y="476"/>
                      </a:lnTo>
                      <a:lnTo>
                        <a:pt x="499" y="483"/>
                      </a:lnTo>
                      <a:lnTo>
                        <a:pt x="487" y="490"/>
                      </a:lnTo>
                      <a:lnTo>
                        <a:pt x="476" y="497"/>
                      </a:lnTo>
                      <a:lnTo>
                        <a:pt x="464" y="503"/>
                      </a:lnTo>
                      <a:lnTo>
                        <a:pt x="451" y="509"/>
                      </a:lnTo>
                      <a:lnTo>
                        <a:pt x="438" y="514"/>
                      </a:lnTo>
                      <a:lnTo>
                        <a:pt x="425" y="519"/>
                      </a:lnTo>
                      <a:lnTo>
                        <a:pt x="410" y="522"/>
                      </a:lnTo>
                      <a:lnTo>
                        <a:pt x="397" y="526"/>
                      </a:lnTo>
                      <a:lnTo>
                        <a:pt x="383" y="529"/>
                      </a:lnTo>
                      <a:lnTo>
                        <a:pt x="368" y="531"/>
                      </a:lnTo>
                      <a:lnTo>
                        <a:pt x="353" y="532"/>
                      </a:lnTo>
                      <a:lnTo>
                        <a:pt x="338" y="533"/>
                      </a:lnTo>
                      <a:lnTo>
                        <a:pt x="324" y="534"/>
                      </a:lnTo>
                      <a:lnTo>
                        <a:pt x="308" y="533"/>
                      </a:lnTo>
                      <a:lnTo>
                        <a:pt x="293" y="532"/>
                      </a:lnTo>
                      <a:lnTo>
                        <a:pt x="279" y="531"/>
                      </a:lnTo>
                      <a:lnTo>
                        <a:pt x="265" y="529"/>
                      </a:lnTo>
                      <a:lnTo>
                        <a:pt x="250" y="526"/>
                      </a:lnTo>
                      <a:lnTo>
                        <a:pt x="236" y="522"/>
                      </a:lnTo>
                      <a:lnTo>
                        <a:pt x="222" y="519"/>
                      </a:lnTo>
                      <a:lnTo>
                        <a:pt x="209" y="514"/>
                      </a:lnTo>
                      <a:lnTo>
                        <a:pt x="196" y="509"/>
                      </a:lnTo>
                      <a:lnTo>
                        <a:pt x="184" y="503"/>
                      </a:lnTo>
                      <a:lnTo>
                        <a:pt x="171" y="497"/>
                      </a:lnTo>
                      <a:lnTo>
                        <a:pt x="159" y="490"/>
                      </a:lnTo>
                      <a:lnTo>
                        <a:pt x="147" y="483"/>
                      </a:lnTo>
                      <a:lnTo>
                        <a:pt x="137" y="476"/>
                      </a:lnTo>
                      <a:lnTo>
                        <a:pt x="126" y="468"/>
                      </a:lnTo>
                      <a:lnTo>
                        <a:pt x="115" y="459"/>
                      </a:lnTo>
                      <a:lnTo>
                        <a:pt x="106" y="450"/>
                      </a:lnTo>
                      <a:lnTo>
                        <a:pt x="96" y="441"/>
                      </a:lnTo>
                      <a:lnTo>
                        <a:pt x="88" y="432"/>
                      </a:lnTo>
                      <a:lnTo>
                        <a:pt x="80" y="421"/>
                      </a:lnTo>
                      <a:lnTo>
                        <a:pt x="73" y="411"/>
                      </a:lnTo>
                      <a:lnTo>
                        <a:pt x="66" y="401"/>
                      </a:lnTo>
                      <a:lnTo>
                        <a:pt x="58" y="390"/>
                      </a:lnTo>
                      <a:lnTo>
                        <a:pt x="52" y="378"/>
                      </a:lnTo>
                      <a:lnTo>
                        <a:pt x="48" y="367"/>
                      </a:lnTo>
                      <a:lnTo>
                        <a:pt x="43" y="355"/>
                      </a:lnTo>
                      <a:lnTo>
                        <a:pt x="39" y="343"/>
                      </a:lnTo>
                      <a:lnTo>
                        <a:pt x="36" y="331"/>
                      </a:lnTo>
                      <a:lnTo>
                        <a:pt x="34" y="319"/>
                      </a:lnTo>
                      <a:lnTo>
                        <a:pt x="31" y="306"/>
                      </a:lnTo>
                      <a:lnTo>
                        <a:pt x="30" y="293"/>
                      </a:lnTo>
                      <a:lnTo>
                        <a:pt x="30" y="280"/>
                      </a:lnTo>
                      <a:lnTo>
                        <a:pt x="30" y="267"/>
                      </a:lnTo>
                      <a:lnTo>
                        <a:pt x="31" y="253"/>
                      </a:lnTo>
                      <a:lnTo>
                        <a:pt x="34" y="241"/>
                      </a:lnTo>
                      <a:lnTo>
                        <a:pt x="36" y="229"/>
                      </a:lnTo>
                      <a:lnTo>
                        <a:pt x="39" y="216"/>
                      </a:lnTo>
                      <a:lnTo>
                        <a:pt x="43" y="204"/>
                      </a:lnTo>
                      <a:lnTo>
                        <a:pt x="48" y="193"/>
                      </a:lnTo>
                      <a:lnTo>
                        <a:pt x="52" y="180"/>
                      </a:lnTo>
                      <a:lnTo>
                        <a:pt x="58" y="169"/>
                      </a:lnTo>
                      <a:lnTo>
                        <a:pt x="66" y="159"/>
                      </a:lnTo>
                      <a:lnTo>
                        <a:pt x="73" y="148"/>
                      </a:lnTo>
                      <a:lnTo>
                        <a:pt x="80" y="137"/>
                      </a:lnTo>
                      <a:lnTo>
                        <a:pt x="88" y="128"/>
                      </a:lnTo>
                      <a:lnTo>
                        <a:pt x="96" y="118"/>
                      </a:lnTo>
                      <a:lnTo>
                        <a:pt x="106" y="109"/>
                      </a:lnTo>
                      <a:lnTo>
                        <a:pt x="115" y="100"/>
                      </a:lnTo>
                      <a:lnTo>
                        <a:pt x="126" y="91"/>
                      </a:lnTo>
                      <a:lnTo>
                        <a:pt x="137" y="84"/>
                      </a:lnTo>
                      <a:lnTo>
                        <a:pt x="147" y="76"/>
                      </a:lnTo>
                      <a:lnTo>
                        <a:pt x="159" y="69"/>
                      </a:lnTo>
                      <a:lnTo>
                        <a:pt x="171" y="62"/>
                      </a:lnTo>
                      <a:lnTo>
                        <a:pt x="184" y="56"/>
                      </a:lnTo>
                      <a:lnTo>
                        <a:pt x="196" y="50"/>
                      </a:lnTo>
                      <a:lnTo>
                        <a:pt x="209" y="45"/>
                      </a:lnTo>
                      <a:lnTo>
                        <a:pt x="222" y="41"/>
                      </a:lnTo>
                      <a:lnTo>
                        <a:pt x="236" y="37"/>
                      </a:lnTo>
                      <a:lnTo>
                        <a:pt x="250" y="34"/>
                      </a:lnTo>
                      <a:lnTo>
                        <a:pt x="265" y="31"/>
                      </a:lnTo>
                      <a:lnTo>
                        <a:pt x="279" y="29"/>
                      </a:lnTo>
                      <a:lnTo>
                        <a:pt x="293" y="27"/>
                      </a:lnTo>
                      <a:lnTo>
                        <a:pt x="308" y="26"/>
                      </a:lnTo>
                      <a:lnTo>
                        <a:pt x="324" y="26"/>
                      </a:lnTo>
                      <a:lnTo>
                        <a:pt x="338" y="26"/>
                      </a:lnTo>
                      <a:lnTo>
                        <a:pt x="353" y="27"/>
                      </a:lnTo>
                      <a:lnTo>
                        <a:pt x="368" y="29"/>
                      </a:lnTo>
                      <a:lnTo>
                        <a:pt x="383" y="31"/>
                      </a:lnTo>
                      <a:lnTo>
                        <a:pt x="397" y="34"/>
                      </a:lnTo>
                      <a:lnTo>
                        <a:pt x="410" y="37"/>
                      </a:lnTo>
                      <a:lnTo>
                        <a:pt x="425" y="41"/>
                      </a:lnTo>
                      <a:lnTo>
                        <a:pt x="438" y="45"/>
                      </a:lnTo>
                      <a:lnTo>
                        <a:pt x="451" y="50"/>
                      </a:lnTo>
                      <a:lnTo>
                        <a:pt x="464" y="56"/>
                      </a:lnTo>
                      <a:lnTo>
                        <a:pt x="476" y="62"/>
                      </a:lnTo>
                      <a:lnTo>
                        <a:pt x="487" y="69"/>
                      </a:lnTo>
                      <a:lnTo>
                        <a:pt x="499" y="76"/>
                      </a:lnTo>
                      <a:lnTo>
                        <a:pt x="510" y="84"/>
                      </a:lnTo>
                      <a:lnTo>
                        <a:pt x="521" y="91"/>
                      </a:lnTo>
                      <a:lnTo>
                        <a:pt x="531" y="100"/>
                      </a:lnTo>
                      <a:lnTo>
                        <a:pt x="541" y="109"/>
                      </a:lnTo>
                      <a:lnTo>
                        <a:pt x="550" y="118"/>
                      </a:lnTo>
                      <a:lnTo>
                        <a:pt x="558" y="128"/>
                      </a:lnTo>
                      <a:lnTo>
                        <a:pt x="567" y="137"/>
                      </a:lnTo>
                      <a:lnTo>
                        <a:pt x="575" y="148"/>
                      </a:lnTo>
                      <a:lnTo>
                        <a:pt x="582" y="159"/>
                      </a:lnTo>
                      <a:lnTo>
                        <a:pt x="588" y="169"/>
                      </a:lnTo>
                      <a:lnTo>
                        <a:pt x="594" y="180"/>
                      </a:lnTo>
                      <a:lnTo>
                        <a:pt x="599" y="193"/>
                      </a:lnTo>
                      <a:lnTo>
                        <a:pt x="603" y="204"/>
                      </a:lnTo>
                      <a:lnTo>
                        <a:pt x="608" y="216"/>
                      </a:lnTo>
                      <a:lnTo>
                        <a:pt x="611" y="229"/>
                      </a:lnTo>
                      <a:lnTo>
                        <a:pt x="614" y="241"/>
                      </a:lnTo>
                      <a:lnTo>
                        <a:pt x="615" y="253"/>
                      </a:lnTo>
                      <a:lnTo>
                        <a:pt x="617" y="267"/>
                      </a:lnTo>
                      <a:lnTo>
                        <a:pt x="618" y="280"/>
                      </a:lnTo>
                      <a:close/>
                    </a:path>
                  </a:pathLst>
                </a:custGeom>
                <a:solidFill>
                  <a:srgbClr val="6A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3" name="Freeform 8809">
                  <a:extLst>
                    <a:ext uri="{FF2B5EF4-FFF2-40B4-BE49-F238E27FC236}">
                      <a16:creationId xmlns:a16="http://schemas.microsoft.com/office/drawing/2014/main" xmlns="" id="{A4E748B9-844D-4100-B633-5E1A70877A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5" y="1226"/>
                  <a:ext cx="103" cy="107"/>
                </a:xfrm>
                <a:custGeom>
                  <a:avLst/>
                  <a:gdLst>
                    <a:gd name="T0" fmla="*/ 611 w 617"/>
                    <a:gd name="T1" fmla="*/ 213 h 534"/>
                    <a:gd name="T2" fmla="*/ 586 w 617"/>
                    <a:gd name="T3" fmla="*/ 151 h 534"/>
                    <a:gd name="T4" fmla="*/ 546 w 617"/>
                    <a:gd name="T5" fmla="*/ 97 h 534"/>
                    <a:gd name="T6" fmla="*/ 493 w 617"/>
                    <a:gd name="T7" fmla="*/ 53 h 534"/>
                    <a:gd name="T8" fmla="*/ 429 w 617"/>
                    <a:gd name="T9" fmla="*/ 21 h 534"/>
                    <a:gd name="T10" fmla="*/ 355 w 617"/>
                    <a:gd name="T11" fmla="*/ 3 h 534"/>
                    <a:gd name="T12" fmla="*/ 277 w 617"/>
                    <a:gd name="T13" fmla="*/ 1 h 534"/>
                    <a:gd name="T14" fmla="*/ 202 w 617"/>
                    <a:gd name="T15" fmla="*/ 16 h 534"/>
                    <a:gd name="T16" fmla="*/ 136 w 617"/>
                    <a:gd name="T17" fmla="*/ 45 h 534"/>
                    <a:gd name="T18" fmla="*/ 80 w 617"/>
                    <a:gd name="T19" fmla="*/ 87 h 534"/>
                    <a:gd name="T20" fmla="*/ 37 w 617"/>
                    <a:gd name="T21" fmla="*/ 140 h 534"/>
                    <a:gd name="T22" fmla="*/ 10 w 617"/>
                    <a:gd name="T23" fmla="*/ 200 h 534"/>
                    <a:gd name="T24" fmla="*/ 0 w 617"/>
                    <a:gd name="T25" fmla="*/ 267 h 534"/>
                    <a:gd name="T26" fmla="*/ 10 w 617"/>
                    <a:gd name="T27" fmla="*/ 334 h 534"/>
                    <a:gd name="T28" fmla="*/ 37 w 617"/>
                    <a:gd name="T29" fmla="*/ 394 h 534"/>
                    <a:gd name="T30" fmla="*/ 80 w 617"/>
                    <a:gd name="T31" fmla="*/ 446 h 534"/>
                    <a:gd name="T32" fmla="*/ 136 w 617"/>
                    <a:gd name="T33" fmla="*/ 488 h 534"/>
                    <a:gd name="T34" fmla="*/ 202 w 617"/>
                    <a:gd name="T35" fmla="*/ 517 h 534"/>
                    <a:gd name="T36" fmla="*/ 277 w 617"/>
                    <a:gd name="T37" fmla="*/ 532 h 534"/>
                    <a:gd name="T38" fmla="*/ 355 w 617"/>
                    <a:gd name="T39" fmla="*/ 530 h 534"/>
                    <a:gd name="T40" fmla="*/ 429 w 617"/>
                    <a:gd name="T41" fmla="*/ 513 h 534"/>
                    <a:gd name="T42" fmla="*/ 493 w 617"/>
                    <a:gd name="T43" fmla="*/ 480 h 534"/>
                    <a:gd name="T44" fmla="*/ 546 w 617"/>
                    <a:gd name="T45" fmla="*/ 436 h 534"/>
                    <a:gd name="T46" fmla="*/ 586 w 617"/>
                    <a:gd name="T47" fmla="*/ 383 h 534"/>
                    <a:gd name="T48" fmla="*/ 611 w 617"/>
                    <a:gd name="T49" fmla="*/ 320 h 534"/>
                    <a:gd name="T50" fmla="*/ 587 w 617"/>
                    <a:gd name="T51" fmla="*/ 267 h 534"/>
                    <a:gd name="T52" fmla="*/ 579 w 617"/>
                    <a:gd name="T53" fmla="*/ 327 h 534"/>
                    <a:gd name="T54" fmla="*/ 554 w 617"/>
                    <a:gd name="T55" fmla="*/ 382 h 534"/>
                    <a:gd name="T56" fmla="*/ 515 w 617"/>
                    <a:gd name="T57" fmla="*/ 429 h 534"/>
                    <a:gd name="T58" fmla="*/ 464 w 617"/>
                    <a:gd name="T59" fmla="*/ 467 h 534"/>
                    <a:gd name="T60" fmla="*/ 405 w 617"/>
                    <a:gd name="T61" fmla="*/ 494 h 534"/>
                    <a:gd name="T62" fmla="*/ 337 w 617"/>
                    <a:gd name="T63" fmla="*/ 507 h 534"/>
                    <a:gd name="T64" fmla="*/ 266 w 617"/>
                    <a:gd name="T65" fmla="*/ 506 h 534"/>
                    <a:gd name="T66" fmla="*/ 200 w 617"/>
                    <a:gd name="T67" fmla="*/ 489 h 534"/>
                    <a:gd name="T68" fmla="*/ 142 w 617"/>
                    <a:gd name="T69" fmla="*/ 460 h 534"/>
                    <a:gd name="T70" fmla="*/ 93 w 617"/>
                    <a:gd name="T71" fmla="*/ 421 h 534"/>
                    <a:gd name="T72" fmla="*/ 56 w 617"/>
                    <a:gd name="T73" fmla="*/ 371 h 534"/>
                    <a:gd name="T74" fmla="*/ 35 w 617"/>
                    <a:gd name="T75" fmla="*/ 315 h 534"/>
                    <a:gd name="T76" fmla="*/ 30 w 617"/>
                    <a:gd name="T77" fmla="*/ 255 h 534"/>
                    <a:gd name="T78" fmla="*/ 42 w 617"/>
                    <a:gd name="T79" fmla="*/ 195 h 534"/>
                    <a:gd name="T80" fmla="*/ 69 w 617"/>
                    <a:gd name="T81" fmla="*/ 142 h 534"/>
                    <a:gd name="T82" fmla="*/ 111 w 617"/>
                    <a:gd name="T83" fmla="*/ 96 h 534"/>
                    <a:gd name="T84" fmla="*/ 164 w 617"/>
                    <a:gd name="T85" fmla="*/ 60 h 534"/>
                    <a:gd name="T86" fmla="*/ 226 w 617"/>
                    <a:gd name="T87" fmla="*/ 36 h 534"/>
                    <a:gd name="T88" fmla="*/ 295 w 617"/>
                    <a:gd name="T89" fmla="*/ 26 h 534"/>
                    <a:gd name="T90" fmla="*/ 365 w 617"/>
                    <a:gd name="T91" fmla="*/ 30 h 534"/>
                    <a:gd name="T92" fmla="*/ 430 w 617"/>
                    <a:gd name="T93" fmla="*/ 49 h 534"/>
                    <a:gd name="T94" fmla="*/ 485 w 617"/>
                    <a:gd name="T95" fmla="*/ 80 h 534"/>
                    <a:gd name="T96" fmla="*/ 532 w 617"/>
                    <a:gd name="T97" fmla="*/ 122 h 534"/>
                    <a:gd name="T98" fmla="*/ 566 w 617"/>
                    <a:gd name="T99" fmla="*/ 173 h 534"/>
                    <a:gd name="T100" fmla="*/ 584 w 617"/>
                    <a:gd name="T101" fmla="*/ 23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17" h="534">
                      <a:moveTo>
                        <a:pt x="617" y="267"/>
                      </a:moveTo>
                      <a:lnTo>
                        <a:pt x="617" y="253"/>
                      </a:lnTo>
                      <a:lnTo>
                        <a:pt x="616" y="239"/>
                      </a:lnTo>
                      <a:lnTo>
                        <a:pt x="613" y="226"/>
                      </a:lnTo>
                      <a:lnTo>
                        <a:pt x="611" y="213"/>
                      </a:lnTo>
                      <a:lnTo>
                        <a:pt x="607" y="200"/>
                      </a:lnTo>
                      <a:lnTo>
                        <a:pt x="603" y="187"/>
                      </a:lnTo>
                      <a:lnTo>
                        <a:pt x="598" y="175"/>
                      </a:lnTo>
                      <a:lnTo>
                        <a:pt x="592" y="163"/>
                      </a:lnTo>
                      <a:lnTo>
                        <a:pt x="586" y="151"/>
                      </a:lnTo>
                      <a:lnTo>
                        <a:pt x="579" y="140"/>
                      </a:lnTo>
                      <a:lnTo>
                        <a:pt x="572" y="128"/>
                      </a:lnTo>
                      <a:lnTo>
                        <a:pt x="564" y="117"/>
                      </a:lnTo>
                      <a:lnTo>
                        <a:pt x="555" y="107"/>
                      </a:lnTo>
                      <a:lnTo>
                        <a:pt x="546" y="97"/>
                      </a:lnTo>
                      <a:lnTo>
                        <a:pt x="536" y="87"/>
                      </a:lnTo>
                      <a:lnTo>
                        <a:pt x="527" y="78"/>
                      </a:lnTo>
                      <a:lnTo>
                        <a:pt x="516" y="69"/>
                      </a:lnTo>
                      <a:lnTo>
                        <a:pt x="504" y="61"/>
                      </a:lnTo>
                      <a:lnTo>
                        <a:pt x="493" y="53"/>
                      </a:lnTo>
                      <a:lnTo>
                        <a:pt x="481" y="45"/>
                      </a:lnTo>
                      <a:lnTo>
                        <a:pt x="469" y="38"/>
                      </a:lnTo>
                      <a:lnTo>
                        <a:pt x="456" y="32"/>
                      </a:lnTo>
                      <a:lnTo>
                        <a:pt x="442" y="26"/>
                      </a:lnTo>
                      <a:lnTo>
                        <a:pt x="429" y="21"/>
                      </a:lnTo>
                      <a:lnTo>
                        <a:pt x="414" y="16"/>
                      </a:lnTo>
                      <a:lnTo>
                        <a:pt x="400" y="12"/>
                      </a:lnTo>
                      <a:lnTo>
                        <a:pt x="386" y="8"/>
                      </a:lnTo>
                      <a:lnTo>
                        <a:pt x="370" y="5"/>
                      </a:lnTo>
                      <a:lnTo>
                        <a:pt x="355" y="3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9" y="0"/>
                      </a:lnTo>
                      <a:lnTo>
                        <a:pt x="292" y="0"/>
                      </a:lnTo>
                      <a:lnTo>
                        <a:pt x="277" y="1"/>
                      </a:lnTo>
                      <a:lnTo>
                        <a:pt x="261" y="3"/>
                      </a:lnTo>
                      <a:lnTo>
                        <a:pt x="246" y="5"/>
                      </a:lnTo>
                      <a:lnTo>
                        <a:pt x="232" y="8"/>
                      </a:lnTo>
                      <a:lnTo>
                        <a:pt x="216" y="12"/>
                      </a:lnTo>
                      <a:lnTo>
                        <a:pt x="202" y="16"/>
                      </a:lnTo>
                      <a:lnTo>
                        <a:pt x="188" y="21"/>
                      </a:lnTo>
                      <a:lnTo>
                        <a:pt x="175" y="26"/>
                      </a:lnTo>
                      <a:lnTo>
                        <a:pt x="162" y="32"/>
                      </a:lnTo>
                      <a:lnTo>
                        <a:pt x="149" y="38"/>
                      </a:lnTo>
                      <a:lnTo>
                        <a:pt x="136" y="45"/>
                      </a:lnTo>
                      <a:lnTo>
                        <a:pt x="124" y="53"/>
                      </a:lnTo>
                      <a:lnTo>
                        <a:pt x="112" y="61"/>
                      </a:lnTo>
                      <a:lnTo>
                        <a:pt x="101" y="69"/>
                      </a:lnTo>
                      <a:lnTo>
                        <a:pt x="91" y="78"/>
                      </a:lnTo>
                      <a:lnTo>
                        <a:pt x="80" y="87"/>
                      </a:lnTo>
                      <a:lnTo>
                        <a:pt x="71" y="97"/>
                      </a:lnTo>
                      <a:lnTo>
                        <a:pt x="61" y="107"/>
                      </a:lnTo>
                      <a:lnTo>
                        <a:pt x="53" y="117"/>
                      </a:lnTo>
                      <a:lnTo>
                        <a:pt x="45" y="128"/>
                      </a:lnTo>
                      <a:lnTo>
                        <a:pt x="37" y="140"/>
                      </a:lnTo>
                      <a:lnTo>
                        <a:pt x="30" y="151"/>
                      </a:lnTo>
                      <a:lnTo>
                        <a:pt x="24" y="163"/>
                      </a:lnTo>
                      <a:lnTo>
                        <a:pt x="19" y="175"/>
                      </a:lnTo>
                      <a:lnTo>
                        <a:pt x="14" y="187"/>
                      </a:lnTo>
                      <a:lnTo>
                        <a:pt x="10" y="200"/>
                      </a:lnTo>
                      <a:lnTo>
                        <a:pt x="7" y="213"/>
                      </a:lnTo>
                      <a:lnTo>
                        <a:pt x="3" y="226"/>
                      </a:lnTo>
                      <a:lnTo>
                        <a:pt x="2" y="239"/>
                      </a:lnTo>
                      <a:lnTo>
                        <a:pt x="1" y="253"/>
                      </a:lnTo>
                      <a:lnTo>
                        <a:pt x="0" y="267"/>
                      </a:lnTo>
                      <a:lnTo>
                        <a:pt x="1" y="280"/>
                      </a:lnTo>
                      <a:lnTo>
                        <a:pt x="2" y="294"/>
                      </a:lnTo>
                      <a:lnTo>
                        <a:pt x="3" y="307"/>
                      </a:lnTo>
                      <a:lnTo>
                        <a:pt x="7" y="320"/>
                      </a:lnTo>
                      <a:lnTo>
                        <a:pt x="10" y="334"/>
                      </a:lnTo>
                      <a:lnTo>
                        <a:pt x="14" y="346"/>
                      </a:lnTo>
                      <a:lnTo>
                        <a:pt x="19" y="358"/>
                      </a:lnTo>
                      <a:lnTo>
                        <a:pt x="24" y="370"/>
                      </a:lnTo>
                      <a:lnTo>
                        <a:pt x="30" y="383"/>
                      </a:lnTo>
                      <a:lnTo>
                        <a:pt x="37" y="394"/>
                      </a:lnTo>
                      <a:lnTo>
                        <a:pt x="45" y="405"/>
                      </a:lnTo>
                      <a:lnTo>
                        <a:pt x="53" y="416"/>
                      </a:lnTo>
                      <a:lnTo>
                        <a:pt x="61" y="426"/>
                      </a:lnTo>
                      <a:lnTo>
                        <a:pt x="71" y="436"/>
                      </a:lnTo>
                      <a:lnTo>
                        <a:pt x="80" y="446"/>
                      </a:lnTo>
                      <a:lnTo>
                        <a:pt x="91" y="456"/>
                      </a:lnTo>
                      <a:lnTo>
                        <a:pt x="101" y="464"/>
                      </a:lnTo>
                      <a:lnTo>
                        <a:pt x="112" y="473"/>
                      </a:lnTo>
                      <a:lnTo>
                        <a:pt x="124" y="480"/>
                      </a:lnTo>
                      <a:lnTo>
                        <a:pt x="136" y="488"/>
                      </a:lnTo>
                      <a:lnTo>
                        <a:pt x="149" y="495"/>
                      </a:lnTo>
                      <a:lnTo>
                        <a:pt x="162" y="502"/>
                      </a:lnTo>
                      <a:lnTo>
                        <a:pt x="175" y="507"/>
                      </a:lnTo>
                      <a:lnTo>
                        <a:pt x="188" y="513"/>
                      </a:lnTo>
                      <a:lnTo>
                        <a:pt x="202" y="517"/>
                      </a:lnTo>
                      <a:lnTo>
                        <a:pt x="216" y="521"/>
                      </a:lnTo>
                      <a:lnTo>
                        <a:pt x="232" y="525"/>
                      </a:lnTo>
                      <a:lnTo>
                        <a:pt x="246" y="528"/>
                      </a:lnTo>
                      <a:lnTo>
                        <a:pt x="261" y="530"/>
                      </a:lnTo>
                      <a:lnTo>
                        <a:pt x="277" y="532"/>
                      </a:lnTo>
                      <a:lnTo>
                        <a:pt x="292" y="534"/>
                      </a:lnTo>
                      <a:lnTo>
                        <a:pt x="309" y="534"/>
                      </a:lnTo>
                      <a:lnTo>
                        <a:pt x="324" y="534"/>
                      </a:lnTo>
                      <a:lnTo>
                        <a:pt x="340" y="532"/>
                      </a:lnTo>
                      <a:lnTo>
                        <a:pt x="355" y="530"/>
                      </a:lnTo>
                      <a:lnTo>
                        <a:pt x="370" y="528"/>
                      </a:lnTo>
                      <a:lnTo>
                        <a:pt x="386" y="525"/>
                      </a:lnTo>
                      <a:lnTo>
                        <a:pt x="400" y="521"/>
                      </a:lnTo>
                      <a:lnTo>
                        <a:pt x="414" y="517"/>
                      </a:lnTo>
                      <a:lnTo>
                        <a:pt x="429" y="513"/>
                      </a:lnTo>
                      <a:lnTo>
                        <a:pt x="442" y="507"/>
                      </a:lnTo>
                      <a:lnTo>
                        <a:pt x="456" y="502"/>
                      </a:lnTo>
                      <a:lnTo>
                        <a:pt x="469" y="495"/>
                      </a:lnTo>
                      <a:lnTo>
                        <a:pt x="481" y="488"/>
                      </a:lnTo>
                      <a:lnTo>
                        <a:pt x="493" y="480"/>
                      </a:lnTo>
                      <a:lnTo>
                        <a:pt x="504" y="473"/>
                      </a:lnTo>
                      <a:lnTo>
                        <a:pt x="516" y="464"/>
                      </a:lnTo>
                      <a:lnTo>
                        <a:pt x="527" y="456"/>
                      </a:lnTo>
                      <a:lnTo>
                        <a:pt x="536" y="446"/>
                      </a:lnTo>
                      <a:lnTo>
                        <a:pt x="546" y="436"/>
                      </a:lnTo>
                      <a:lnTo>
                        <a:pt x="555" y="426"/>
                      </a:lnTo>
                      <a:lnTo>
                        <a:pt x="564" y="416"/>
                      </a:lnTo>
                      <a:lnTo>
                        <a:pt x="572" y="405"/>
                      </a:lnTo>
                      <a:lnTo>
                        <a:pt x="579" y="394"/>
                      </a:lnTo>
                      <a:lnTo>
                        <a:pt x="586" y="383"/>
                      </a:lnTo>
                      <a:lnTo>
                        <a:pt x="592" y="370"/>
                      </a:lnTo>
                      <a:lnTo>
                        <a:pt x="598" y="358"/>
                      </a:lnTo>
                      <a:lnTo>
                        <a:pt x="603" y="346"/>
                      </a:lnTo>
                      <a:lnTo>
                        <a:pt x="607" y="334"/>
                      </a:lnTo>
                      <a:lnTo>
                        <a:pt x="611" y="320"/>
                      </a:lnTo>
                      <a:lnTo>
                        <a:pt x="613" y="307"/>
                      </a:lnTo>
                      <a:lnTo>
                        <a:pt x="616" y="294"/>
                      </a:lnTo>
                      <a:lnTo>
                        <a:pt x="617" y="280"/>
                      </a:lnTo>
                      <a:lnTo>
                        <a:pt x="617" y="267"/>
                      </a:lnTo>
                      <a:close/>
                      <a:moveTo>
                        <a:pt x="587" y="267"/>
                      </a:moveTo>
                      <a:lnTo>
                        <a:pt x="587" y="279"/>
                      </a:lnTo>
                      <a:lnTo>
                        <a:pt x="586" y="291"/>
                      </a:lnTo>
                      <a:lnTo>
                        <a:pt x="584" y="304"/>
                      </a:lnTo>
                      <a:lnTo>
                        <a:pt x="581" y="315"/>
                      </a:lnTo>
                      <a:lnTo>
                        <a:pt x="579" y="327"/>
                      </a:lnTo>
                      <a:lnTo>
                        <a:pt x="575" y="339"/>
                      </a:lnTo>
                      <a:lnTo>
                        <a:pt x="571" y="350"/>
                      </a:lnTo>
                      <a:lnTo>
                        <a:pt x="566" y="360"/>
                      </a:lnTo>
                      <a:lnTo>
                        <a:pt x="560" y="371"/>
                      </a:lnTo>
                      <a:lnTo>
                        <a:pt x="554" y="382"/>
                      </a:lnTo>
                      <a:lnTo>
                        <a:pt x="547" y="392"/>
                      </a:lnTo>
                      <a:lnTo>
                        <a:pt x="540" y="401"/>
                      </a:lnTo>
                      <a:lnTo>
                        <a:pt x="532" y="411"/>
                      </a:lnTo>
                      <a:lnTo>
                        <a:pt x="523" y="421"/>
                      </a:lnTo>
                      <a:lnTo>
                        <a:pt x="515" y="429"/>
                      </a:lnTo>
                      <a:lnTo>
                        <a:pt x="506" y="437"/>
                      </a:lnTo>
                      <a:lnTo>
                        <a:pt x="496" y="445"/>
                      </a:lnTo>
                      <a:lnTo>
                        <a:pt x="485" y="453"/>
                      </a:lnTo>
                      <a:lnTo>
                        <a:pt x="476" y="460"/>
                      </a:lnTo>
                      <a:lnTo>
                        <a:pt x="464" y="467"/>
                      </a:lnTo>
                      <a:lnTo>
                        <a:pt x="453" y="473"/>
                      </a:lnTo>
                      <a:lnTo>
                        <a:pt x="442" y="479"/>
                      </a:lnTo>
                      <a:lnTo>
                        <a:pt x="430" y="484"/>
                      </a:lnTo>
                      <a:lnTo>
                        <a:pt x="417" y="489"/>
                      </a:lnTo>
                      <a:lnTo>
                        <a:pt x="405" y="494"/>
                      </a:lnTo>
                      <a:lnTo>
                        <a:pt x="392" y="498"/>
                      </a:lnTo>
                      <a:lnTo>
                        <a:pt x="379" y="501"/>
                      </a:lnTo>
                      <a:lnTo>
                        <a:pt x="365" y="503"/>
                      </a:lnTo>
                      <a:lnTo>
                        <a:pt x="351" y="506"/>
                      </a:lnTo>
                      <a:lnTo>
                        <a:pt x="337" y="507"/>
                      </a:lnTo>
                      <a:lnTo>
                        <a:pt x="323" y="508"/>
                      </a:lnTo>
                      <a:lnTo>
                        <a:pt x="309" y="508"/>
                      </a:lnTo>
                      <a:lnTo>
                        <a:pt x="295" y="508"/>
                      </a:lnTo>
                      <a:lnTo>
                        <a:pt x="280" y="507"/>
                      </a:lnTo>
                      <a:lnTo>
                        <a:pt x="266" y="506"/>
                      </a:lnTo>
                      <a:lnTo>
                        <a:pt x="252" y="503"/>
                      </a:lnTo>
                      <a:lnTo>
                        <a:pt x="239" y="501"/>
                      </a:lnTo>
                      <a:lnTo>
                        <a:pt x="226" y="498"/>
                      </a:lnTo>
                      <a:lnTo>
                        <a:pt x="213" y="494"/>
                      </a:lnTo>
                      <a:lnTo>
                        <a:pt x="200" y="489"/>
                      </a:lnTo>
                      <a:lnTo>
                        <a:pt x="188" y="484"/>
                      </a:lnTo>
                      <a:lnTo>
                        <a:pt x="175" y="479"/>
                      </a:lnTo>
                      <a:lnTo>
                        <a:pt x="164" y="473"/>
                      </a:lnTo>
                      <a:lnTo>
                        <a:pt x="152" y="467"/>
                      </a:lnTo>
                      <a:lnTo>
                        <a:pt x="142" y="460"/>
                      </a:lnTo>
                      <a:lnTo>
                        <a:pt x="131" y="453"/>
                      </a:lnTo>
                      <a:lnTo>
                        <a:pt x="120" y="445"/>
                      </a:lnTo>
                      <a:lnTo>
                        <a:pt x="111" y="437"/>
                      </a:lnTo>
                      <a:lnTo>
                        <a:pt x="101" y="429"/>
                      </a:lnTo>
                      <a:lnTo>
                        <a:pt x="93" y="421"/>
                      </a:lnTo>
                      <a:lnTo>
                        <a:pt x="85" y="411"/>
                      </a:lnTo>
                      <a:lnTo>
                        <a:pt x="77" y="401"/>
                      </a:lnTo>
                      <a:lnTo>
                        <a:pt x="69" y="392"/>
                      </a:lnTo>
                      <a:lnTo>
                        <a:pt x="64" y="382"/>
                      </a:lnTo>
                      <a:lnTo>
                        <a:pt x="56" y="371"/>
                      </a:lnTo>
                      <a:lnTo>
                        <a:pt x="52" y="360"/>
                      </a:lnTo>
                      <a:lnTo>
                        <a:pt x="47" y="350"/>
                      </a:lnTo>
                      <a:lnTo>
                        <a:pt x="42" y="339"/>
                      </a:lnTo>
                      <a:lnTo>
                        <a:pt x="39" y="327"/>
                      </a:lnTo>
                      <a:lnTo>
                        <a:pt x="35" y="315"/>
                      </a:lnTo>
                      <a:lnTo>
                        <a:pt x="33" y="304"/>
                      </a:lnTo>
                      <a:lnTo>
                        <a:pt x="30" y="291"/>
                      </a:lnTo>
                      <a:lnTo>
                        <a:pt x="30" y="279"/>
                      </a:lnTo>
                      <a:lnTo>
                        <a:pt x="29" y="267"/>
                      </a:lnTo>
                      <a:lnTo>
                        <a:pt x="30" y="255"/>
                      </a:lnTo>
                      <a:lnTo>
                        <a:pt x="30" y="242"/>
                      </a:lnTo>
                      <a:lnTo>
                        <a:pt x="33" y="230"/>
                      </a:lnTo>
                      <a:lnTo>
                        <a:pt x="35" y="218"/>
                      </a:lnTo>
                      <a:lnTo>
                        <a:pt x="39" y="206"/>
                      </a:lnTo>
                      <a:lnTo>
                        <a:pt x="42" y="195"/>
                      </a:lnTo>
                      <a:lnTo>
                        <a:pt x="47" y="184"/>
                      </a:lnTo>
                      <a:lnTo>
                        <a:pt x="52" y="173"/>
                      </a:lnTo>
                      <a:lnTo>
                        <a:pt x="56" y="162"/>
                      </a:lnTo>
                      <a:lnTo>
                        <a:pt x="64" y="152"/>
                      </a:lnTo>
                      <a:lnTo>
                        <a:pt x="69" y="142"/>
                      </a:lnTo>
                      <a:lnTo>
                        <a:pt x="77" y="131"/>
                      </a:lnTo>
                      <a:lnTo>
                        <a:pt x="85" y="122"/>
                      </a:lnTo>
                      <a:lnTo>
                        <a:pt x="93" y="113"/>
                      </a:lnTo>
                      <a:lnTo>
                        <a:pt x="101" y="104"/>
                      </a:lnTo>
                      <a:lnTo>
                        <a:pt x="111" y="96"/>
                      </a:lnTo>
                      <a:lnTo>
                        <a:pt x="120" y="88"/>
                      </a:lnTo>
                      <a:lnTo>
                        <a:pt x="131" y="80"/>
                      </a:lnTo>
                      <a:lnTo>
                        <a:pt x="142" y="73"/>
                      </a:lnTo>
                      <a:lnTo>
                        <a:pt x="152" y="67"/>
                      </a:lnTo>
                      <a:lnTo>
                        <a:pt x="164" y="60"/>
                      </a:lnTo>
                      <a:lnTo>
                        <a:pt x="175" y="55"/>
                      </a:lnTo>
                      <a:lnTo>
                        <a:pt x="188" y="49"/>
                      </a:lnTo>
                      <a:lnTo>
                        <a:pt x="200" y="44"/>
                      </a:lnTo>
                      <a:lnTo>
                        <a:pt x="213" y="40"/>
                      </a:lnTo>
                      <a:lnTo>
                        <a:pt x="226" y="36"/>
                      </a:lnTo>
                      <a:lnTo>
                        <a:pt x="239" y="33"/>
                      </a:lnTo>
                      <a:lnTo>
                        <a:pt x="252" y="30"/>
                      </a:lnTo>
                      <a:lnTo>
                        <a:pt x="266" y="28"/>
                      </a:lnTo>
                      <a:lnTo>
                        <a:pt x="280" y="27"/>
                      </a:lnTo>
                      <a:lnTo>
                        <a:pt x="295" y="26"/>
                      </a:lnTo>
                      <a:lnTo>
                        <a:pt x="309" y="25"/>
                      </a:lnTo>
                      <a:lnTo>
                        <a:pt x="323" y="26"/>
                      </a:lnTo>
                      <a:lnTo>
                        <a:pt x="337" y="27"/>
                      </a:lnTo>
                      <a:lnTo>
                        <a:pt x="351" y="28"/>
                      </a:lnTo>
                      <a:lnTo>
                        <a:pt x="365" y="30"/>
                      </a:lnTo>
                      <a:lnTo>
                        <a:pt x="379" y="33"/>
                      </a:lnTo>
                      <a:lnTo>
                        <a:pt x="392" y="36"/>
                      </a:lnTo>
                      <a:lnTo>
                        <a:pt x="405" y="40"/>
                      </a:lnTo>
                      <a:lnTo>
                        <a:pt x="417" y="44"/>
                      </a:lnTo>
                      <a:lnTo>
                        <a:pt x="430" y="49"/>
                      </a:lnTo>
                      <a:lnTo>
                        <a:pt x="442" y="55"/>
                      </a:lnTo>
                      <a:lnTo>
                        <a:pt x="453" y="60"/>
                      </a:lnTo>
                      <a:lnTo>
                        <a:pt x="464" y="67"/>
                      </a:lnTo>
                      <a:lnTo>
                        <a:pt x="476" y="73"/>
                      </a:lnTo>
                      <a:lnTo>
                        <a:pt x="485" y="80"/>
                      </a:lnTo>
                      <a:lnTo>
                        <a:pt x="496" y="88"/>
                      </a:lnTo>
                      <a:lnTo>
                        <a:pt x="506" y="96"/>
                      </a:lnTo>
                      <a:lnTo>
                        <a:pt x="515" y="104"/>
                      </a:lnTo>
                      <a:lnTo>
                        <a:pt x="523" y="113"/>
                      </a:lnTo>
                      <a:lnTo>
                        <a:pt x="532" y="122"/>
                      </a:lnTo>
                      <a:lnTo>
                        <a:pt x="540" y="131"/>
                      </a:lnTo>
                      <a:lnTo>
                        <a:pt x="547" y="142"/>
                      </a:lnTo>
                      <a:lnTo>
                        <a:pt x="554" y="152"/>
                      </a:lnTo>
                      <a:lnTo>
                        <a:pt x="560" y="162"/>
                      </a:lnTo>
                      <a:lnTo>
                        <a:pt x="566" y="173"/>
                      </a:lnTo>
                      <a:lnTo>
                        <a:pt x="571" y="184"/>
                      </a:lnTo>
                      <a:lnTo>
                        <a:pt x="575" y="195"/>
                      </a:lnTo>
                      <a:lnTo>
                        <a:pt x="579" y="206"/>
                      </a:lnTo>
                      <a:lnTo>
                        <a:pt x="581" y="218"/>
                      </a:lnTo>
                      <a:lnTo>
                        <a:pt x="584" y="230"/>
                      </a:lnTo>
                      <a:lnTo>
                        <a:pt x="586" y="242"/>
                      </a:lnTo>
                      <a:lnTo>
                        <a:pt x="587" y="255"/>
                      </a:lnTo>
                      <a:lnTo>
                        <a:pt x="587" y="267"/>
                      </a:lnTo>
                      <a:close/>
                    </a:path>
                  </a:pathLst>
                </a:custGeom>
                <a:solidFill>
                  <a:srgbClr val="71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4" name="Freeform 8810">
                  <a:extLst>
                    <a:ext uri="{FF2B5EF4-FFF2-40B4-BE49-F238E27FC236}">
                      <a16:creationId xmlns:a16="http://schemas.microsoft.com/office/drawing/2014/main" xmlns="" id="{04028A0B-A17D-479F-B26F-610AB19516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7" y="1229"/>
                  <a:ext cx="98" cy="102"/>
                </a:xfrm>
                <a:custGeom>
                  <a:avLst/>
                  <a:gdLst>
                    <a:gd name="T0" fmla="*/ 581 w 588"/>
                    <a:gd name="T1" fmla="*/ 203 h 508"/>
                    <a:gd name="T2" fmla="*/ 558 w 588"/>
                    <a:gd name="T3" fmla="*/ 143 h 508"/>
                    <a:gd name="T4" fmla="*/ 520 w 588"/>
                    <a:gd name="T5" fmla="*/ 92 h 508"/>
                    <a:gd name="T6" fmla="*/ 469 w 588"/>
                    <a:gd name="T7" fmla="*/ 50 h 508"/>
                    <a:gd name="T8" fmla="*/ 408 w 588"/>
                    <a:gd name="T9" fmla="*/ 19 h 508"/>
                    <a:gd name="T10" fmla="*/ 338 w 588"/>
                    <a:gd name="T11" fmla="*/ 3 h 508"/>
                    <a:gd name="T12" fmla="*/ 263 w 588"/>
                    <a:gd name="T13" fmla="*/ 1 h 508"/>
                    <a:gd name="T14" fmla="*/ 192 w 588"/>
                    <a:gd name="T15" fmla="*/ 15 h 508"/>
                    <a:gd name="T16" fmla="*/ 129 w 588"/>
                    <a:gd name="T17" fmla="*/ 43 h 508"/>
                    <a:gd name="T18" fmla="*/ 76 w 588"/>
                    <a:gd name="T19" fmla="*/ 83 h 508"/>
                    <a:gd name="T20" fmla="*/ 36 w 588"/>
                    <a:gd name="T21" fmla="*/ 133 h 508"/>
                    <a:gd name="T22" fmla="*/ 9 w 588"/>
                    <a:gd name="T23" fmla="*/ 190 h 508"/>
                    <a:gd name="T24" fmla="*/ 0 w 588"/>
                    <a:gd name="T25" fmla="*/ 254 h 508"/>
                    <a:gd name="T26" fmla="*/ 9 w 588"/>
                    <a:gd name="T27" fmla="*/ 317 h 508"/>
                    <a:gd name="T28" fmla="*/ 36 w 588"/>
                    <a:gd name="T29" fmla="*/ 375 h 508"/>
                    <a:gd name="T30" fmla="*/ 76 w 588"/>
                    <a:gd name="T31" fmla="*/ 424 h 508"/>
                    <a:gd name="T32" fmla="*/ 129 w 588"/>
                    <a:gd name="T33" fmla="*/ 464 h 508"/>
                    <a:gd name="T34" fmla="*/ 192 w 588"/>
                    <a:gd name="T35" fmla="*/ 493 h 508"/>
                    <a:gd name="T36" fmla="*/ 263 w 588"/>
                    <a:gd name="T37" fmla="*/ 506 h 508"/>
                    <a:gd name="T38" fmla="*/ 338 w 588"/>
                    <a:gd name="T39" fmla="*/ 505 h 508"/>
                    <a:gd name="T40" fmla="*/ 408 w 588"/>
                    <a:gd name="T41" fmla="*/ 488 h 508"/>
                    <a:gd name="T42" fmla="*/ 469 w 588"/>
                    <a:gd name="T43" fmla="*/ 457 h 508"/>
                    <a:gd name="T44" fmla="*/ 520 w 588"/>
                    <a:gd name="T45" fmla="*/ 415 h 508"/>
                    <a:gd name="T46" fmla="*/ 558 w 588"/>
                    <a:gd name="T47" fmla="*/ 364 h 508"/>
                    <a:gd name="T48" fmla="*/ 581 w 588"/>
                    <a:gd name="T49" fmla="*/ 305 h 508"/>
                    <a:gd name="T50" fmla="*/ 558 w 588"/>
                    <a:gd name="T51" fmla="*/ 254 h 508"/>
                    <a:gd name="T52" fmla="*/ 550 w 588"/>
                    <a:gd name="T53" fmla="*/ 311 h 508"/>
                    <a:gd name="T54" fmla="*/ 526 w 588"/>
                    <a:gd name="T55" fmla="*/ 363 h 508"/>
                    <a:gd name="T56" fmla="*/ 489 w 588"/>
                    <a:gd name="T57" fmla="*/ 408 h 508"/>
                    <a:gd name="T58" fmla="*/ 441 w 588"/>
                    <a:gd name="T59" fmla="*/ 444 h 508"/>
                    <a:gd name="T60" fmla="*/ 384 w 588"/>
                    <a:gd name="T61" fmla="*/ 468 h 508"/>
                    <a:gd name="T62" fmla="*/ 320 w 588"/>
                    <a:gd name="T63" fmla="*/ 482 h 508"/>
                    <a:gd name="T64" fmla="*/ 254 w 588"/>
                    <a:gd name="T65" fmla="*/ 479 h 508"/>
                    <a:gd name="T66" fmla="*/ 191 w 588"/>
                    <a:gd name="T67" fmla="*/ 464 h 508"/>
                    <a:gd name="T68" fmla="*/ 135 w 588"/>
                    <a:gd name="T69" fmla="*/ 437 h 508"/>
                    <a:gd name="T70" fmla="*/ 90 w 588"/>
                    <a:gd name="T71" fmla="*/ 400 h 508"/>
                    <a:gd name="T72" fmla="*/ 56 w 588"/>
                    <a:gd name="T73" fmla="*/ 352 h 508"/>
                    <a:gd name="T74" fmla="*/ 34 w 588"/>
                    <a:gd name="T75" fmla="*/ 300 h 508"/>
                    <a:gd name="T76" fmla="*/ 30 w 588"/>
                    <a:gd name="T77" fmla="*/ 242 h 508"/>
                    <a:gd name="T78" fmla="*/ 41 w 588"/>
                    <a:gd name="T79" fmla="*/ 185 h 508"/>
                    <a:gd name="T80" fmla="*/ 68 w 588"/>
                    <a:gd name="T81" fmla="*/ 135 h 508"/>
                    <a:gd name="T82" fmla="*/ 107 w 588"/>
                    <a:gd name="T83" fmla="*/ 92 h 508"/>
                    <a:gd name="T84" fmla="*/ 156 w 588"/>
                    <a:gd name="T85" fmla="*/ 58 h 508"/>
                    <a:gd name="T86" fmla="*/ 214 w 588"/>
                    <a:gd name="T87" fmla="*/ 35 h 508"/>
                    <a:gd name="T88" fmla="*/ 280 w 588"/>
                    <a:gd name="T89" fmla="*/ 25 h 508"/>
                    <a:gd name="T90" fmla="*/ 347 w 588"/>
                    <a:gd name="T91" fmla="*/ 29 h 508"/>
                    <a:gd name="T92" fmla="*/ 408 w 588"/>
                    <a:gd name="T93" fmla="*/ 48 h 508"/>
                    <a:gd name="T94" fmla="*/ 462 w 588"/>
                    <a:gd name="T95" fmla="*/ 77 h 508"/>
                    <a:gd name="T96" fmla="*/ 505 w 588"/>
                    <a:gd name="T97" fmla="*/ 116 h 508"/>
                    <a:gd name="T98" fmla="*/ 537 w 588"/>
                    <a:gd name="T99" fmla="*/ 165 h 508"/>
                    <a:gd name="T100" fmla="*/ 555 w 588"/>
                    <a:gd name="T101" fmla="*/ 21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8" h="508">
                      <a:moveTo>
                        <a:pt x="588" y="254"/>
                      </a:moveTo>
                      <a:lnTo>
                        <a:pt x="587" y="241"/>
                      </a:lnTo>
                      <a:lnTo>
                        <a:pt x="585" y="227"/>
                      </a:lnTo>
                      <a:lnTo>
                        <a:pt x="584" y="215"/>
                      </a:lnTo>
                      <a:lnTo>
                        <a:pt x="581" y="203"/>
                      </a:lnTo>
                      <a:lnTo>
                        <a:pt x="578" y="190"/>
                      </a:lnTo>
                      <a:lnTo>
                        <a:pt x="573" y="178"/>
                      </a:lnTo>
                      <a:lnTo>
                        <a:pt x="569" y="167"/>
                      </a:lnTo>
                      <a:lnTo>
                        <a:pt x="564" y="154"/>
                      </a:lnTo>
                      <a:lnTo>
                        <a:pt x="558" y="143"/>
                      </a:lnTo>
                      <a:lnTo>
                        <a:pt x="552" y="133"/>
                      </a:lnTo>
                      <a:lnTo>
                        <a:pt x="545" y="122"/>
                      </a:lnTo>
                      <a:lnTo>
                        <a:pt x="537" y="111"/>
                      </a:lnTo>
                      <a:lnTo>
                        <a:pt x="528" y="102"/>
                      </a:lnTo>
                      <a:lnTo>
                        <a:pt x="520" y="92"/>
                      </a:lnTo>
                      <a:lnTo>
                        <a:pt x="511" y="83"/>
                      </a:lnTo>
                      <a:lnTo>
                        <a:pt x="501" y="74"/>
                      </a:lnTo>
                      <a:lnTo>
                        <a:pt x="491" y="65"/>
                      </a:lnTo>
                      <a:lnTo>
                        <a:pt x="480" y="58"/>
                      </a:lnTo>
                      <a:lnTo>
                        <a:pt x="469" y="50"/>
                      </a:lnTo>
                      <a:lnTo>
                        <a:pt x="457" y="43"/>
                      </a:lnTo>
                      <a:lnTo>
                        <a:pt x="446" y="36"/>
                      </a:lnTo>
                      <a:lnTo>
                        <a:pt x="434" y="30"/>
                      </a:lnTo>
                      <a:lnTo>
                        <a:pt x="421" y="24"/>
                      </a:lnTo>
                      <a:lnTo>
                        <a:pt x="408" y="19"/>
                      </a:lnTo>
                      <a:lnTo>
                        <a:pt x="395" y="15"/>
                      </a:lnTo>
                      <a:lnTo>
                        <a:pt x="380" y="11"/>
                      </a:lnTo>
                      <a:lnTo>
                        <a:pt x="367" y="8"/>
                      </a:lnTo>
                      <a:lnTo>
                        <a:pt x="353" y="5"/>
                      </a:lnTo>
                      <a:lnTo>
                        <a:pt x="338" y="3"/>
                      </a:lnTo>
                      <a:lnTo>
                        <a:pt x="323" y="1"/>
                      </a:lnTo>
                      <a:lnTo>
                        <a:pt x="308" y="0"/>
                      </a:lnTo>
                      <a:lnTo>
                        <a:pt x="294" y="0"/>
                      </a:lnTo>
                      <a:lnTo>
                        <a:pt x="278" y="0"/>
                      </a:lnTo>
                      <a:lnTo>
                        <a:pt x="263" y="1"/>
                      </a:lnTo>
                      <a:lnTo>
                        <a:pt x="249" y="3"/>
                      </a:lnTo>
                      <a:lnTo>
                        <a:pt x="235" y="5"/>
                      </a:lnTo>
                      <a:lnTo>
                        <a:pt x="220" y="8"/>
                      </a:lnTo>
                      <a:lnTo>
                        <a:pt x="206" y="11"/>
                      </a:lnTo>
                      <a:lnTo>
                        <a:pt x="192" y="15"/>
                      </a:lnTo>
                      <a:lnTo>
                        <a:pt x="179" y="19"/>
                      </a:lnTo>
                      <a:lnTo>
                        <a:pt x="166" y="24"/>
                      </a:lnTo>
                      <a:lnTo>
                        <a:pt x="154" y="30"/>
                      </a:lnTo>
                      <a:lnTo>
                        <a:pt x="141" y="36"/>
                      </a:lnTo>
                      <a:lnTo>
                        <a:pt x="129" y="43"/>
                      </a:lnTo>
                      <a:lnTo>
                        <a:pt x="117" y="50"/>
                      </a:lnTo>
                      <a:lnTo>
                        <a:pt x="107" y="58"/>
                      </a:lnTo>
                      <a:lnTo>
                        <a:pt x="96" y="65"/>
                      </a:lnTo>
                      <a:lnTo>
                        <a:pt x="85" y="74"/>
                      </a:lnTo>
                      <a:lnTo>
                        <a:pt x="76" y="83"/>
                      </a:lnTo>
                      <a:lnTo>
                        <a:pt x="66" y="92"/>
                      </a:lnTo>
                      <a:lnTo>
                        <a:pt x="58" y="102"/>
                      </a:lnTo>
                      <a:lnTo>
                        <a:pt x="50" y="111"/>
                      </a:lnTo>
                      <a:lnTo>
                        <a:pt x="43" y="122"/>
                      </a:lnTo>
                      <a:lnTo>
                        <a:pt x="36" y="133"/>
                      </a:lnTo>
                      <a:lnTo>
                        <a:pt x="28" y="143"/>
                      </a:lnTo>
                      <a:lnTo>
                        <a:pt x="22" y="154"/>
                      </a:lnTo>
                      <a:lnTo>
                        <a:pt x="18" y="167"/>
                      </a:lnTo>
                      <a:lnTo>
                        <a:pt x="13" y="178"/>
                      </a:lnTo>
                      <a:lnTo>
                        <a:pt x="9" y="190"/>
                      </a:lnTo>
                      <a:lnTo>
                        <a:pt x="6" y="203"/>
                      </a:lnTo>
                      <a:lnTo>
                        <a:pt x="4" y="215"/>
                      </a:lnTo>
                      <a:lnTo>
                        <a:pt x="1" y="227"/>
                      </a:lnTo>
                      <a:lnTo>
                        <a:pt x="0" y="241"/>
                      </a:lnTo>
                      <a:lnTo>
                        <a:pt x="0" y="254"/>
                      </a:lnTo>
                      <a:lnTo>
                        <a:pt x="0" y="267"/>
                      </a:lnTo>
                      <a:lnTo>
                        <a:pt x="1" y="280"/>
                      </a:lnTo>
                      <a:lnTo>
                        <a:pt x="4" y="293"/>
                      </a:lnTo>
                      <a:lnTo>
                        <a:pt x="6" y="305"/>
                      </a:lnTo>
                      <a:lnTo>
                        <a:pt x="9" y="317"/>
                      </a:lnTo>
                      <a:lnTo>
                        <a:pt x="13" y="329"/>
                      </a:lnTo>
                      <a:lnTo>
                        <a:pt x="18" y="341"/>
                      </a:lnTo>
                      <a:lnTo>
                        <a:pt x="22" y="352"/>
                      </a:lnTo>
                      <a:lnTo>
                        <a:pt x="28" y="364"/>
                      </a:lnTo>
                      <a:lnTo>
                        <a:pt x="36" y="375"/>
                      </a:lnTo>
                      <a:lnTo>
                        <a:pt x="43" y="385"/>
                      </a:lnTo>
                      <a:lnTo>
                        <a:pt x="50" y="395"/>
                      </a:lnTo>
                      <a:lnTo>
                        <a:pt x="58" y="406"/>
                      </a:lnTo>
                      <a:lnTo>
                        <a:pt x="66" y="415"/>
                      </a:lnTo>
                      <a:lnTo>
                        <a:pt x="76" y="424"/>
                      </a:lnTo>
                      <a:lnTo>
                        <a:pt x="85" y="433"/>
                      </a:lnTo>
                      <a:lnTo>
                        <a:pt x="96" y="442"/>
                      </a:lnTo>
                      <a:lnTo>
                        <a:pt x="107" y="450"/>
                      </a:lnTo>
                      <a:lnTo>
                        <a:pt x="117" y="457"/>
                      </a:lnTo>
                      <a:lnTo>
                        <a:pt x="129" y="464"/>
                      </a:lnTo>
                      <a:lnTo>
                        <a:pt x="141" y="471"/>
                      </a:lnTo>
                      <a:lnTo>
                        <a:pt x="154" y="477"/>
                      </a:lnTo>
                      <a:lnTo>
                        <a:pt x="166" y="483"/>
                      </a:lnTo>
                      <a:lnTo>
                        <a:pt x="179" y="488"/>
                      </a:lnTo>
                      <a:lnTo>
                        <a:pt x="192" y="493"/>
                      </a:lnTo>
                      <a:lnTo>
                        <a:pt x="206" y="496"/>
                      </a:lnTo>
                      <a:lnTo>
                        <a:pt x="220" y="500"/>
                      </a:lnTo>
                      <a:lnTo>
                        <a:pt x="235" y="503"/>
                      </a:lnTo>
                      <a:lnTo>
                        <a:pt x="249" y="505"/>
                      </a:lnTo>
                      <a:lnTo>
                        <a:pt x="263" y="506"/>
                      </a:lnTo>
                      <a:lnTo>
                        <a:pt x="278" y="507"/>
                      </a:lnTo>
                      <a:lnTo>
                        <a:pt x="294" y="508"/>
                      </a:lnTo>
                      <a:lnTo>
                        <a:pt x="308" y="507"/>
                      </a:lnTo>
                      <a:lnTo>
                        <a:pt x="323" y="506"/>
                      </a:lnTo>
                      <a:lnTo>
                        <a:pt x="338" y="505"/>
                      </a:lnTo>
                      <a:lnTo>
                        <a:pt x="353" y="503"/>
                      </a:lnTo>
                      <a:lnTo>
                        <a:pt x="367" y="500"/>
                      </a:lnTo>
                      <a:lnTo>
                        <a:pt x="380" y="496"/>
                      </a:lnTo>
                      <a:lnTo>
                        <a:pt x="395" y="493"/>
                      </a:lnTo>
                      <a:lnTo>
                        <a:pt x="408" y="488"/>
                      </a:lnTo>
                      <a:lnTo>
                        <a:pt x="421" y="483"/>
                      </a:lnTo>
                      <a:lnTo>
                        <a:pt x="434" y="477"/>
                      </a:lnTo>
                      <a:lnTo>
                        <a:pt x="446" y="471"/>
                      </a:lnTo>
                      <a:lnTo>
                        <a:pt x="457" y="464"/>
                      </a:lnTo>
                      <a:lnTo>
                        <a:pt x="469" y="457"/>
                      </a:lnTo>
                      <a:lnTo>
                        <a:pt x="480" y="450"/>
                      </a:lnTo>
                      <a:lnTo>
                        <a:pt x="491" y="442"/>
                      </a:lnTo>
                      <a:lnTo>
                        <a:pt x="501" y="433"/>
                      </a:lnTo>
                      <a:lnTo>
                        <a:pt x="511" y="424"/>
                      </a:lnTo>
                      <a:lnTo>
                        <a:pt x="520" y="415"/>
                      </a:lnTo>
                      <a:lnTo>
                        <a:pt x="528" y="406"/>
                      </a:lnTo>
                      <a:lnTo>
                        <a:pt x="537" y="395"/>
                      </a:lnTo>
                      <a:lnTo>
                        <a:pt x="545" y="385"/>
                      </a:lnTo>
                      <a:lnTo>
                        <a:pt x="552" y="375"/>
                      </a:lnTo>
                      <a:lnTo>
                        <a:pt x="558" y="364"/>
                      </a:lnTo>
                      <a:lnTo>
                        <a:pt x="564" y="352"/>
                      </a:lnTo>
                      <a:lnTo>
                        <a:pt x="569" y="341"/>
                      </a:lnTo>
                      <a:lnTo>
                        <a:pt x="573" y="329"/>
                      </a:lnTo>
                      <a:lnTo>
                        <a:pt x="578" y="317"/>
                      </a:lnTo>
                      <a:lnTo>
                        <a:pt x="581" y="305"/>
                      </a:lnTo>
                      <a:lnTo>
                        <a:pt x="584" y="293"/>
                      </a:lnTo>
                      <a:lnTo>
                        <a:pt x="585" y="280"/>
                      </a:lnTo>
                      <a:lnTo>
                        <a:pt x="587" y="267"/>
                      </a:lnTo>
                      <a:lnTo>
                        <a:pt x="588" y="254"/>
                      </a:lnTo>
                      <a:close/>
                      <a:moveTo>
                        <a:pt x="558" y="254"/>
                      </a:moveTo>
                      <a:lnTo>
                        <a:pt x="557" y="265"/>
                      </a:lnTo>
                      <a:lnTo>
                        <a:pt x="557" y="277"/>
                      </a:lnTo>
                      <a:lnTo>
                        <a:pt x="555" y="289"/>
                      </a:lnTo>
                      <a:lnTo>
                        <a:pt x="552" y="300"/>
                      </a:lnTo>
                      <a:lnTo>
                        <a:pt x="550" y="311"/>
                      </a:lnTo>
                      <a:lnTo>
                        <a:pt x="546" y="322"/>
                      </a:lnTo>
                      <a:lnTo>
                        <a:pt x="542" y="332"/>
                      </a:lnTo>
                      <a:lnTo>
                        <a:pt x="537" y="343"/>
                      </a:lnTo>
                      <a:lnTo>
                        <a:pt x="532" y="352"/>
                      </a:lnTo>
                      <a:lnTo>
                        <a:pt x="526" y="363"/>
                      </a:lnTo>
                      <a:lnTo>
                        <a:pt x="519" y="372"/>
                      </a:lnTo>
                      <a:lnTo>
                        <a:pt x="513" y="381"/>
                      </a:lnTo>
                      <a:lnTo>
                        <a:pt x="505" y="390"/>
                      </a:lnTo>
                      <a:lnTo>
                        <a:pt x="498" y="400"/>
                      </a:lnTo>
                      <a:lnTo>
                        <a:pt x="489" y="408"/>
                      </a:lnTo>
                      <a:lnTo>
                        <a:pt x="480" y="415"/>
                      </a:lnTo>
                      <a:lnTo>
                        <a:pt x="472" y="423"/>
                      </a:lnTo>
                      <a:lnTo>
                        <a:pt x="462" y="430"/>
                      </a:lnTo>
                      <a:lnTo>
                        <a:pt x="451" y="437"/>
                      </a:lnTo>
                      <a:lnTo>
                        <a:pt x="441" y="444"/>
                      </a:lnTo>
                      <a:lnTo>
                        <a:pt x="430" y="450"/>
                      </a:lnTo>
                      <a:lnTo>
                        <a:pt x="419" y="455"/>
                      </a:lnTo>
                      <a:lnTo>
                        <a:pt x="408" y="460"/>
                      </a:lnTo>
                      <a:lnTo>
                        <a:pt x="396" y="464"/>
                      </a:lnTo>
                      <a:lnTo>
                        <a:pt x="384" y="468"/>
                      </a:lnTo>
                      <a:lnTo>
                        <a:pt x="372" y="472"/>
                      </a:lnTo>
                      <a:lnTo>
                        <a:pt x="359" y="475"/>
                      </a:lnTo>
                      <a:lnTo>
                        <a:pt x="347" y="477"/>
                      </a:lnTo>
                      <a:lnTo>
                        <a:pt x="334" y="479"/>
                      </a:lnTo>
                      <a:lnTo>
                        <a:pt x="320" y="482"/>
                      </a:lnTo>
                      <a:lnTo>
                        <a:pt x="307" y="483"/>
                      </a:lnTo>
                      <a:lnTo>
                        <a:pt x="294" y="483"/>
                      </a:lnTo>
                      <a:lnTo>
                        <a:pt x="280" y="483"/>
                      </a:lnTo>
                      <a:lnTo>
                        <a:pt x="267" y="482"/>
                      </a:lnTo>
                      <a:lnTo>
                        <a:pt x="254" y="479"/>
                      </a:lnTo>
                      <a:lnTo>
                        <a:pt x="241" y="477"/>
                      </a:lnTo>
                      <a:lnTo>
                        <a:pt x="227" y="475"/>
                      </a:lnTo>
                      <a:lnTo>
                        <a:pt x="214" y="472"/>
                      </a:lnTo>
                      <a:lnTo>
                        <a:pt x="203" y="468"/>
                      </a:lnTo>
                      <a:lnTo>
                        <a:pt x="191" y="464"/>
                      </a:lnTo>
                      <a:lnTo>
                        <a:pt x="179" y="460"/>
                      </a:lnTo>
                      <a:lnTo>
                        <a:pt x="167" y="455"/>
                      </a:lnTo>
                      <a:lnTo>
                        <a:pt x="156" y="450"/>
                      </a:lnTo>
                      <a:lnTo>
                        <a:pt x="146" y="444"/>
                      </a:lnTo>
                      <a:lnTo>
                        <a:pt x="135" y="437"/>
                      </a:lnTo>
                      <a:lnTo>
                        <a:pt x="126" y="430"/>
                      </a:lnTo>
                      <a:lnTo>
                        <a:pt x="116" y="423"/>
                      </a:lnTo>
                      <a:lnTo>
                        <a:pt x="107" y="415"/>
                      </a:lnTo>
                      <a:lnTo>
                        <a:pt x="98" y="408"/>
                      </a:lnTo>
                      <a:lnTo>
                        <a:pt x="90" y="400"/>
                      </a:lnTo>
                      <a:lnTo>
                        <a:pt x="82" y="390"/>
                      </a:lnTo>
                      <a:lnTo>
                        <a:pt x="75" y="381"/>
                      </a:lnTo>
                      <a:lnTo>
                        <a:pt x="68" y="372"/>
                      </a:lnTo>
                      <a:lnTo>
                        <a:pt x="62" y="363"/>
                      </a:lnTo>
                      <a:lnTo>
                        <a:pt x="56" y="352"/>
                      </a:lnTo>
                      <a:lnTo>
                        <a:pt x="50" y="343"/>
                      </a:lnTo>
                      <a:lnTo>
                        <a:pt x="45" y="332"/>
                      </a:lnTo>
                      <a:lnTo>
                        <a:pt x="41" y="322"/>
                      </a:lnTo>
                      <a:lnTo>
                        <a:pt x="38" y="311"/>
                      </a:lnTo>
                      <a:lnTo>
                        <a:pt x="34" y="300"/>
                      </a:lnTo>
                      <a:lnTo>
                        <a:pt x="32" y="289"/>
                      </a:lnTo>
                      <a:lnTo>
                        <a:pt x="31" y="277"/>
                      </a:lnTo>
                      <a:lnTo>
                        <a:pt x="30" y="265"/>
                      </a:lnTo>
                      <a:lnTo>
                        <a:pt x="30" y="254"/>
                      </a:lnTo>
                      <a:lnTo>
                        <a:pt x="30" y="242"/>
                      </a:lnTo>
                      <a:lnTo>
                        <a:pt x="31" y="230"/>
                      </a:lnTo>
                      <a:lnTo>
                        <a:pt x="32" y="219"/>
                      </a:lnTo>
                      <a:lnTo>
                        <a:pt x="34" y="208"/>
                      </a:lnTo>
                      <a:lnTo>
                        <a:pt x="38" y="196"/>
                      </a:lnTo>
                      <a:lnTo>
                        <a:pt x="41" y="185"/>
                      </a:lnTo>
                      <a:lnTo>
                        <a:pt x="45" y="175"/>
                      </a:lnTo>
                      <a:lnTo>
                        <a:pt x="50" y="165"/>
                      </a:lnTo>
                      <a:lnTo>
                        <a:pt x="56" y="154"/>
                      </a:lnTo>
                      <a:lnTo>
                        <a:pt x="62" y="144"/>
                      </a:lnTo>
                      <a:lnTo>
                        <a:pt x="68" y="135"/>
                      </a:lnTo>
                      <a:lnTo>
                        <a:pt x="75" y="126"/>
                      </a:lnTo>
                      <a:lnTo>
                        <a:pt x="82" y="116"/>
                      </a:lnTo>
                      <a:lnTo>
                        <a:pt x="90" y="108"/>
                      </a:lnTo>
                      <a:lnTo>
                        <a:pt x="98" y="100"/>
                      </a:lnTo>
                      <a:lnTo>
                        <a:pt x="107" y="92"/>
                      </a:lnTo>
                      <a:lnTo>
                        <a:pt x="116" y="85"/>
                      </a:lnTo>
                      <a:lnTo>
                        <a:pt x="126" y="77"/>
                      </a:lnTo>
                      <a:lnTo>
                        <a:pt x="135" y="70"/>
                      </a:lnTo>
                      <a:lnTo>
                        <a:pt x="146" y="64"/>
                      </a:lnTo>
                      <a:lnTo>
                        <a:pt x="156" y="58"/>
                      </a:lnTo>
                      <a:lnTo>
                        <a:pt x="167" y="53"/>
                      </a:lnTo>
                      <a:lnTo>
                        <a:pt x="179" y="48"/>
                      </a:lnTo>
                      <a:lnTo>
                        <a:pt x="191" y="43"/>
                      </a:lnTo>
                      <a:lnTo>
                        <a:pt x="203" y="39"/>
                      </a:lnTo>
                      <a:lnTo>
                        <a:pt x="214" y="35"/>
                      </a:lnTo>
                      <a:lnTo>
                        <a:pt x="227" y="32"/>
                      </a:lnTo>
                      <a:lnTo>
                        <a:pt x="241" y="29"/>
                      </a:lnTo>
                      <a:lnTo>
                        <a:pt x="254" y="27"/>
                      </a:lnTo>
                      <a:lnTo>
                        <a:pt x="267" y="26"/>
                      </a:lnTo>
                      <a:lnTo>
                        <a:pt x="280" y="25"/>
                      </a:lnTo>
                      <a:lnTo>
                        <a:pt x="294" y="25"/>
                      </a:lnTo>
                      <a:lnTo>
                        <a:pt x="307" y="25"/>
                      </a:lnTo>
                      <a:lnTo>
                        <a:pt x="320" y="26"/>
                      </a:lnTo>
                      <a:lnTo>
                        <a:pt x="334" y="27"/>
                      </a:lnTo>
                      <a:lnTo>
                        <a:pt x="347" y="29"/>
                      </a:lnTo>
                      <a:lnTo>
                        <a:pt x="359" y="32"/>
                      </a:lnTo>
                      <a:lnTo>
                        <a:pt x="372" y="35"/>
                      </a:lnTo>
                      <a:lnTo>
                        <a:pt x="384" y="39"/>
                      </a:lnTo>
                      <a:lnTo>
                        <a:pt x="396" y="43"/>
                      </a:lnTo>
                      <a:lnTo>
                        <a:pt x="408" y="48"/>
                      </a:lnTo>
                      <a:lnTo>
                        <a:pt x="419" y="53"/>
                      </a:lnTo>
                      <a:lnTo>
                        <a:pt x="430" y="58"/>
                      </a:lnTo>
                      <a:lnTo>
                        <a:pt x="441" y="64"/>
                      </a:lnTo>
                      <a:lnTo>
                        <a:pt x="451" y="70"/>
                      </a:lnTo>
                      <a:lnTo>
                        <a:pt x="462" y="77"/>
                      </a:lnTo>
                      <a:lnTo>
                        <a:pt x="472" y="85"/>
                      </a:lnTo>
                      <a:lnTo>
                        <a:pt x="480" y="92"/>
                      </a:lnTo>
                      <a:lnTo>
                        <a:pt x="489" y="100"/>
                      </a:lnTo>
                      <a:lnTo>
                        <a:pt x="498" y="108"/>
                      </a:lnTo>
                      <a:lnTo>
                        <a:pt x="505" y="116"/>
                      </a:lnTo>
                      <a:lnTo>
                        <a:pt x="513" y="126"/>
                      </a:lnTo>
                      <a:lnTo>
                        <a:pt x="519" y="135"/>
                      </a:lnTo>
                      <a:lnTo>
                        <a:pt x="526" y="144"/>
                      </a:lnTo>
                      <a:lnTo>
                        <a:pt x="532" y="154"/>
                      </a:lnTo>
                      <a:lnTo>
                        <a:pt x="537" y="165"/>
                      </a:lnTo>
                      <a:lnTo>
                        <a:pt x="542" y="175"/>
                      </a:lnTo>
                      <a:lnTo>
                        <a:pt x="546" y="185"/>
                      </a:lnTo>
                      <a:lnTo>
                        <a:pt x="550" y="196"/>
                      </a:lnTo>
                      <a:lnTo>
                        <a:pt x="552" y="208"/>
                      </a:lnTo>
                      <a:lnTo>
                        <a:pt x="555" y="219"/>
                      </a:lnTo>
                      <a:lnTo>
                        <a:pt x="557" y="230"/>
                      </a:lnTo>
                      <a:lnTo>
                        <a:pt x="557" y="242"/>
                      </a:lnTo>
                      <a:lnTo>
                        <a:pt x="558" y="254"/>
                      </a:lnTo>
                      <a:close/>
                    </a:path>
                  </a:pathLst>
                </a:custGeom>
                <a:solidFill>
                  <a:srgbClr val="79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5" name="Freeform 8811">
                  <a:extLst>
                    <a:ext uri="{FF2B5EF4-FFF2-40B4-BE49-F238E27FC236}">
                      <a16:creationId xmlns:a16="http://schemas.microsoft.com/office/drawing/2014/main" xmlns="" id="{B75862CA-4F24-43DD-A7BC-DBB1F8FF7D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0" y="1231"/>
                  <a:ext cx="93" cy="97"/>
                </a:xfrm>
                <a:custGeom>
                  <a:avLst/>
                  <a:gdLst>
                    <a:gd name="T0" fmla="*/ 555 w 558"/>
                    <a:gd name="T1" fmla="*/ 205 h 483"/>
                    <a:gd name="T2" fmla="*/ 542 w 558"/>
                    <a:gd name="T3" fmla="*/ 159 h 483"/>
                    <a:gd name="T4" fmla="*/ 518 w 558"/>
                    <a:gd name="T5" fmla="*/ 117 h 483"/>
                    <a:gd name="T6" fmla="*/ 486 w 558"/>
                    <a:gd name="T7" fmla="*/ 80 h 483"/>
                    <a:gd name="T8" fmla="*/ 447 w 558"/>
                    <a:gd name="T9" fmla="*/ 48 h 483"/>
                    <a:gd name="T10" fmla="*/ 401 w 558"/>
                    <a:gd name="T11" fmla="*/ 24 h 483"/>
                    <a:gd name="T12" fmla="*/ 350 w 558"/>
                    <a:gd name="T13" fmla="*/ 8 h 483"/>
                    <a:gd name="T14" fmla="*/ 294 w 558"/>
                    <a:gd name="T15" fmla="*/ 1 h 483"/>
                    <a:gd name="T16" fmla="*/ 237 w 558"/>
                    <a:gd name="T17" fmla="*/ 3 h 483"/>
                    <a:gd name="T18" fmla="*/ 184 w 558"/>
                    <a:gd name="T19" fmla="*/ 15 h 483"/>
                    <a:gd name="T20" fmla="*/ 135 w 558"/>
                    <a:gd name="T21" fmla="*/ 35 h 483"/>
                    <a:gd name="T22" fmla="*/ 91 w 558"/>
                    <a:gd name="T23" fmla="*/ 63 h 483"/>
                    <a:gd name="T24" fmla="*/ 56 w 558"/>
                    <a:gd name="T25" fmla="*/ 97 h 483"/>
                    <a:gd name="T26" fmla="*/ 27 w 558"/>
                    <a:gd name="T27" fmla="*/ 137 h 483"/>
                    <a:gd name="T28" fmla="*/ 10 w 558"/>
                    <a:gd name="T29" fmla="*/ 181 h 483"/>
                    <a:gd name="T30" fmla="*/ 1 w 558"/>
                    <a:gd name="T31" fmla="*/ 230 h 483"/>
                    <a:gd name="T32" fmla="*/ 4 w 558"/>
                    <a:gd name="T33" fmla="*/ 279 h 483"/>
                    <a:gd name="T34" fmla="*/ 18 w 558"/>
                    <a:gd name="T35" fmla="*/ 325 h 483"/>
                    <a:gd name="T36" fmla="*/ 40 w 558"/>
                    <a:gd name="T37" fmla="*/ 367 h 483"/>
                    <a:gd name="T38" fmla="*/ 72 w 558"/>
                    <a:gd name="T39" fmla="*/ 404 h 483"/>
                    <a:gd name="T40" fmla="*/ 113 w 558"/>
                    <a:gd name="T41" fmla="*/ 435 h 483"/>
                    <a:gd name="T42" fmla="*/ 159 w 558"/>
                    <a:gd name="T43" fmla="*/ 459 h 483"/>
                    <a:gd name="T44" fmla="*/ 210 w 558"/>
                    <a:gd name="T45" fmla="*/ 476 h 483"/>
                    <a:gd name="T46" fmla="*/ 266 w 558"/>
                    <a:gd name="T47" fmla="*/ 483 h 483"/>
                    <a:gd name="T48" fmla="*/ 322 w 558"/>
                    <a:gd name="T49" fmla="*/ 481 h 483"/>
                    <a:gd name="T50" fmla="*/ 376 w 558"/>
                    <a:gd name="T51" fmla="*/ 469 h 483"/>
                    <a:gd name="T52" fmla="*/ 424 w 558"/>
                    <a:gd name="T53" fmla="*/ 448 h 483"/>
                    <a:gd name="T54" fmla="*/ 467 w 558"/>
                    <a:gd name="T55" fmla="*/ 420 h 483"/>
                    <a:gd name="T56" fmla="*/ 503 w 558"/>
                    <a:gd name="T57" fmla="*/ 386 h 483"/>
                    <a:gd name="T58" fmla="*/ 531 w 558"/>
                    <a:gd name="T59" fmla="*/ 346 h 483"/>
                    <a:gd name="T60" fmla="*/ 550 w 558"/>
                    <a:gd name="T61" fmla="*/ 302 h 483"/>
                    <a:gd name="T62" fmla="*/ 558 w 558"/>
                    <a:gd name="T63" fmla="*/ 254 h 483"/>
                    <a:gd name="T64" fmla="*/ 528 w 558"/>
                    <a:gd name="T65" fmla="*/ 263 h 483"/>
                    <a:gd name="T66" fmla="*/ 518 w 558"/>
                    <a:gd name="T67" fmla="*/ 305 h 483"/>
                    <a:gd name="T68" fmla="*/ 486 w 558"/>
                    <a:gd name="T69" fmla="*/ 363 h 483"/>
                    <a:gd name="T70" fmla="*/ 418 w 558"/>
                    <a:gd name="T71" fmla="*/ 420 h 483"/>
                    <a:gd name="T72" fmla="*/ 353 w 558"/>
                    <a:gd name="T73" fmla="*/ 448 h 483"/>
                    <a:gd name="T74" fmla="*/ 305 w 558"/>
                    <a:gd name="T75" fmla="*/ 456 h 483"/>
                    <a:gd name="T76" fmla="*/ 254 w 558"/>
                    <a:gd name="T77" fmla="*/ 456 h 483"/>
                    <a:gd name="T78" fmla="*/ 205 w 558"/>
                    <a:gd name="T79" fmla="*/ 448 h 483"/>
                    <a:gd name="T80" fmla="*/ 140 w 558"/>
                    <a:gd name="T81" fmla="*/ 420 h 483"/>
                    <a:gd name="T82" fmla="*/ 72 w 558"/>
                    <a:gd name="T83" fmla="*/ 363 h 483"/>
                    <a:gd name="T84" fmla="*/ 40 w 558"/>
                    <a:gd name="T85" fmla="*/ 305 h 483"/>
                    <a:gd name="T86" fmla="*/ 31 w 558"/>
                    <a:gd name="T87" fmla="*/ 263 h 483"/>
                    <a:gd name="T88" fmla="*/ 31 w 558"/>
                    <a:gd name="T89" fmla="*/ 219 h 483"/>
                    <a:gd name="T90" fmla="*/ 40 w 558"/>
                    <a:gd name="T91" fmla="*/ 177 h 483"/>
                    <a:gd name="T92" fmla="*/ 72 w 558"/>
                    <a:gd name="T93" fmla="*/ 121 h 483"/>
                    <a:gd name="T94" fmla="*/ 140 w 558"/>
                    <a:gd name="T95" fmla="*/ 62 h 483"/>
                    <a:gd name="T96" fmla="*/ 205 w 558"/>
                    <a:gd name="T97" fmla="*/ 36 h 483"/>
                    <a:gd name="T98" fmla="*/ 254 w 558"/>
                    <a:gd name="T99" fmla="*/ 27 h 483"/>
                    <a:gd name="T100" fmla="*/ 305 w 558"/>
                    <a:gd name="T101" fmla="*/ 27 h 483"/>
                    <a:gd name="T102" fmla="*/ 353 w 558"/>
                    <a:gd name="T103" fmla="*/ 36 h 483"/>
                    <a:gd name="T104" fmla="*/ 418 w 558"/>
                    <a:gd name="T105" fmla="*/ 62 h 483"/>
                    <a:gd name="T106" fmla="*/ 486 w 558"/>
                    <a:gd name="T107" fmla="*/ 121 h 483"/>
                    <a:gd name="T108" fmla="*/ 518 w 558"/>
                    <a:gd name="T109" fmla="*/ 177 h 483"/>
                    <a:gd name="T110" fmla="*/ 528 w 558"/>
                    <a:gd name="T111" fmla="*/ 21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58" h="483">
                      <a:moveTo>
                        <a:pt x="558" y="242"/>
                      </a:moveTo>
                      <a:lnTo>
                        <a:pt x="558" y="230"/>
                      </a:lnTo>
                      <a:lnTo>
                        <a:pt x="557" y="217"/>
                      </a:lnTo>
                      <a:lnTo>
                        <a:pt x="555" y="205"/>
                      </a:lnTo>
                      <a:lnTo>
                        <a:pt x="552" y="193"/>
                      </a:lnTo>
                      <a:lnTo>
                        <a:pt x="550" y="181"/>
                      </a:lnTo>
                      <a:lnTo>
                        <a:pt x="546" y="170"/>
                      </a:lnTo>
                      <a:lnTo>
                        <a:pt x="542" y="159"/>
                      </a:lnTo>
                      <a:lnTo>
                        <a:pt x="537" y="148"/>
                      </a:lnTo>
                      <a:lnTo>
                        <a:pt x="531" y="137"/>
                      </a:lnTo>
                      <a:lnTo>
                        <a:pt x="525" y="127"/>
                      </a:lnTo>
                      <a:lnTo>
                        <a:pt x="518" y="117"/>
                      </a:lnTo>
                      <a:lnTo>
                        <a:pt x="511" y="106"/>
                      </a:lnTo>
                      <a:lnTo>
                        <a:pt x="503" y="97"/>
                      </a:lnTo>
                      <a:lnTo>
                        <a:pt x="494" y="88"/>
                      </a:lnTo>
                      <a:lnTo>
                        <a:pt x="486" y="80"/>
                      </a:lnTo>
                      <a:lnTo>
                        <a:pt x="477" y="71"/>
                      </a:lnTo>
                      <a:lnTo>
                        <a:pt x="467" y="63"/>
                      </a:lnTo>
                      <a:lnTo>
                        <a:pt x="456" y="55"/>
                      </a:lnTo>
                      <a:lnTo>
                        <a:pt x="447" y="48"/>
                      </a:lnTo>
                      <a:lnTo>
                        <a:pt x="435" y="42"/>
                      </a:lnTo>
                      <a:lnTo>
                        <a:pt x="424" y="35"/>
                      </a:lnTo>
                      <a:lnTo>
                        <a:pt x="413" y="30"/>
                      </a:lnTo>
                      <a:lnTo>
                        <a:pt x="401" y="24"/>
                      </a:lnTo>
                      <a:lnTo>
                        <a:pt x="388" y="19"/>
                      </a:lnTo>
                      <a:lnTo>
                        <a:pt x="376" y="15"/>
                      </a:lnTo>
                      <a:lnTo>
                        <a:pt x="363" y="11"/>
                      </a:lnTo>
                      <a:lnTo>
                        <a:pt x="350" y="8"/>
                      </a:lnTo>
                      <a:lnTo>
                        <a:pt x="336" y="5"/>
                      </a:lnTo>
                      <a:lnTo>
                        <a:pt x="322" y="3"/>
                      </a:lnTo>
                      <a:lnTo>
                        <a:pt x="308" y="2"/>
                      </a:lnTo>
                      <a:lnTo>
                        <a:pt x="294" y="1"/>
                      </a:lnTo>
                      <a:lnTo>
                        <a:pt x="280" y="0"/>
                      </a:lnTo>
                      <a:lnTo>
                        <a:pt x="266" y="1"/>
                      </a:lnTo>
                      <a:lnTo>
                        <a:pt x="251" y="2"/>
                      </a:lnTo>
                      <a:lnTo>
                        <a:pt x="237" y="3"/>
                      </a:lnTo>
                      <a:lnTo>
                        <a:pt x="223" y="5"/>
                      </a:lnTo>
                      <a:lnTo>
                        <a:pt x="210" y="8"/>
                      </a:lnTo>
                      <a:lnTo>
                        <a:pt x="197" y="11"/>
                      </a:lnTo>
                      <a:lnTo>
                        <a:pt x="184" y="15"/>
                      </a:lnTo>
                      <a:lnTo>
                        <a:pt x="171" y="19"/>
                      </a:lnTo>
                      <a:lnTo>
                        <a:pt x="159" y="24"/>
                      </a:lnTo>
                      <a:lnTo>
                        <a:pt x="146" y="30"/>
                      </a:lnTo>
                      <a:lnTo>
                        <a:pt x="135" y="35"/>
                      </a:lnTo>
                      <a:lnTo>
                        <a:pt x="123" y="42"/>
                      </a:lnTo>
                      <a:lnTo>
                        <a:pt x="113" y="48"/>
                      </a:lnTo>
                      <a:lnTo>
                        <a:pt x="102" y="55"/>
                      </a:lnTo>
                      <a:lnTo>
                        <a:pt x="91" y="63"/>
                      </a:lnTo>
                      <a:lnTo>
                        <a:pt x="82" y="71"/>
                      </a:lnTo>
                      <a:lnTo>
                        <a:pt x="72" y="80"/>
                      </a:lnTo>
                      <a:lnTo>
                        <a:pt x="64" y="88"/>
                      </a:lnTo>
                      <a:lnTo>
                        <a:pt x="56" y="97"/>
                      </a:lnTo>
                      <a:lnTo>
                        <a:pt x="48" y="106"/>
                      </a:lnTo>
                      <a:lnTo>
                        <a:pt x="40" y="117"/>
                      </a:lnTo>
                      <a:lnTo>
                        <a:pt x="35" y="127"/>
                      </a:lnTo>
                      <a:lnTo>
                        <a:pt x="27" y="137"/>
                      </a:lnTo>
                      <a:lnTo>
                        <a:pt x="23" y="148"/>
                      </a:lnTo>
                      <a:lnTo>
                        <a:pt x="18" y="159"/>
                      </a:lnTo>
                      <a:lnTo>
                        <a:pt x="13" y="170"/>
                      </a:lnTo>
                      <a:lnTo>
                        <a:pt x="10" y="181"/>
                      </a:lnTo>
                      <a:lnTo>
                        <a:pt x="6" y="193"/>
                      </a:lnTo>
                      <a:lnTo>
                        <a:pt x="4" y="205"/>
                      </a:lnTo>
                      <a:lnTo>
                        <a:pt x="1" y="217"/>
                      </a:lnTo>
                      <a:lnTo>
                        <a:pt x="1" y="230"/>
                      </a:lnTo>
                      <a:lnTo>
                        <a:pt x="0" y="242"/>
                      </a:lnTo>
                      <a:lnTo>
                        <a:pt x="1" y="254"/>
                      </a:lnTo>
                      <a:lnTo>
                        <a:pt x="1" y="266"/>
                      </a:lnTo>
                      <a:lnTo>
                        <a:pt x="4" y="279"/>
                      </a:lnTo>
                      <a:lnTo>
                        <a:pt x="6" y="290"/>
                      </a:lnTo>
                      <a:lnTo>
                        <a:pt x="10" y="302"/>
                      </a:lnTo>
                      <a:lnTo>
                        <a:pt x="13" y="314"/>
                      </a:lnTo>
                      <a:lnTo>
                        <a:pt x="18" y="325"/>
                      </a:lnTo>
                      <a:lnTo>
                        <a:pt x="23" y="335"/>
                      </a:lnTo>
                      <a:lnTo>
                        <a:pt x="27" y="346"/>
                      </a:lnTo>
                      <a:lnTo>
                        <a:pt x="35" y="357"/>
                      </a:lnTo>
                      <a:lnTo>
                        <a:pt x="40" y="367"/>
                      </a:lnTo>
                      <a:lnTo>
                        <a:pt x="48" y="376"/>
                      </a:lnTo>
                      <a:lnTo>
                        <a:pt x="56" y="386"/>
                      </a:lnTo>
                      <a:lnTo>
                        <a:pt x="64" y="396"/>
                      </a:lnTo>
                      <a:lnTo>
                        <a:pt x="72" y="404"/>
                      </a:lnTo>
                      <a:lnTo>
                        <a:pt x="82" y="412"/>
                      </a:lnTo>
                      <a:lnTo>
                        <a:pt x="91" y="420"/>
                      </a:lnTo>
                      <a:lnTo>
                        <a:pt x="102" y="428"/>
                      </a:lnTo>
                      <a:lnTo>
                        <a:pt x="113" y="435"/>
                      </a:lnTo>
                      <a:lnTo>
                        <a:pt x="123" y="442"/>
                      </a:lnTo>
                      <a:lnTo>
                        <a:pt x="135" y="448"/>
                      </a:lnTo>
                      <a:lnTo>
                        <a:pt x="146" y="454"/>
                      </a:lnTo>
                      <a:lnTo>
                        <a:pt x="159" y="459"/>
                      </a:lnTo>
                      <a:lnTo>
                        <a:pt x="171" y="464"/>
                      </a:lnTo>
                      <a:lnTo>
                        <a:pt x="184" y="469"/>
                      </a:lnTo>
                      <a:lnTo>
                        <a:pt x="197" y="473"/>
                      </a:lnTo>
                      <a:lnTo>
                        <a:pt x="210" y="476"/>
                      </a:lnTo>
                      <a:lnTo>
                        <a:pt x="223" y="478"/>
                      </a:lnTo>
                      <a:lnTo>
                        <a:pt x="237" y="481"/>
                      </a:lnTo>
                      <a:lnTo>
                        <a:pt x="251" y="482"/>
                      </a:lnTo>
                      <a:lnTo>
                        <a:pt x="266" y="483"/>
                      </a:lnTo>
                      <a:lnTo>
                        <a:pt x="280" y="483"/>
                      </a:lnTo>
                      <a:lnTo>
                        <a:pt x="294" y="483"/>
                      </a:lnTo>
                      <a:lnTo>
                        <a:pt x="308" y="482"/>
                      </a:lnTo>
                      <a:lnTo>
                        <a:pt x="322" y="481"/>
                      </a:lnTo>
                      <a:lnTo>
                        <a:pt x="336" y="478"/>
                      </a:lnTo>
                      <a:lnTo>
                        <a:pt x="350" y="476"/>
                      </a:lnTo>
                      <a:lnTo>
                        <a:pt x="363" y="473"/>
                      </a:lnTo>
                      <a:lnTo>
                        <a:pt x="376" y="469"/>
                      </a:lnTo>
                      <a:lnTo>
                        <a:pt x="388" y="464"/>
                      </a:lnTo>
                      <a:lnTo>
                        <a:pt x="401" y="459"/>
                      </a:lnTo>
                      <a:lnTo>
                        <a:pt x="413" y="454"/>
                      </a:lnTo>
                      <a:lnTo>
                        <a:pt x="424" y="448"/>
                      </a:lnTo>
                      <a:lnTo>
                        <a:pt x="435" y="442"/>
                      </a:lnTo>
                      <a:lnTo>
                        <a:pt x="447" y="435"/>
                      </a:lnTo>
                      <a:lnTo>
                        <a:pt x="456" y="428"/>
                      </a:lnTo>
                      <a:lnTo>
                        <a:pt x="467" y="420"/>
                      </a:lnTo>
                      <a:lnTo>
                        <a:pt x="477" y="412"/>
                      </a:lnTo>
                      <a:lnTo>
                        <a:pt x="486" y="404"/>
                      </a:lnTo>
                      <a:lnTo>
                        <a:pt x="494" y="396"/>
                      </a:lnTo>
                      <a:lnTo>
                        <a:pt x="503" y="386"/>
                      </a:lnTo>
                      <a:lnTo>
                        <a:pt x="511" y="376"/>
                      </a:lnTo>
                      <a:lnTo>
                        <a:pt x="518" y="367"/>
                      </a:lnTo>
                      <a:lnTo>
                        <a:pt x="525" y="357"/>
                      </a:lnTo>
                      <a:lnTo>
                        <a:pt x="531" y="346"/>
                      </a:lnTo>
                      <a:lnTo>
                        <a:pt x="537" y="335"/>
                      </a:lnTo>
                      <a:lnTo>
                        <a:pt x="542" y="325"/>
                      </a:lnTo>
                      <a:lnTo>
                        <a:pt x="546" y="314"/>
                      </a:lnTo>
                      <a:lnTo>
                        <a:pt x="550" y="302"/>
                      </a:lnTo>
                      <a:lnTo>
                        <a:pt x="552" y="290"/>
                      </a:lnTo>
                      <a:lnTo>
                        <a:pt x="555" y="279"/>
                      </a:lnTo>
                      <a:lnTo>
                        <a:pt x="557" y="266"/>
                      </a:lnTo>
                      <a:lnTo>
                        <a:pt x="558" y="254"/>
                      </a:lnTo>
                      <a:lnTo>
                        <a:pt x="558" y="242"/>
                      </a:lnTo>
                      <a:close/>
                      <a:moveTo>
                        <a:pt x="529" y="242"/>
                      </a:moveTo>
                      <a:lnTo>
                        <a:pt x="529" y="253"/>
                      </a:lnTo>
                      <a:lnTo>
                        <a:pt x="528" y="263"/>
                      </a:lnTo>
                      <a:lnTo>
                        <a:pt x="526" y="275"/>
                      </a:lnTo>
                      <a:lnTo>
                        <a:pt x="524" y="285"/>
                      </a:lnTo>
                      <a:lnTo>
                        <a:pt x="522" y="295"/>
                      </a:lnTo>
                      <a:lnTo>
                        <a:pt x="518" y="305"/>
                      </a:lnTo>
                      <a:lnTo>
                        <a:pt x="514" y="316"/>
                      </a:lnTo>
                      <a:lnTo>
                        <a:pt x="510" y="326"/>
                      </a:lnTo>
                      <a:lnTo>
                        <a:pt x="499" y="344"/>
                      </a:lnTo>
                      <a:lnTo>
                        <a:pt x="486" y="363"/>
                      </a:lnTo>
                      <a:lnTo>
                        <a:pt x="472" y="379"/>
                      </a:lnTo>
                      <a:lnTo>
                        <a:pt x="456" y="395"/>
                      </a:lnTo>
                      <a:lnTo>
                        <a:pt x="439" y="408"/>
                      </a:lnTo>
                      <a:lnTo>
                        <a:pt x="418" y="420"/>
                      </a:lnTo>
                      <a:lnTo>
                        <a:pt x="398" y="432"/>
                      </a:lnTo>
                      <a:lnTo>
                        <a:pt x="377" y="441"/>
                      </a:lnTo>
                      <a:lnTo>
                        <a:pt x="365" y="445"/>
                      </a:lnTo>
                      <a:lnTo>
                        <a:pt x="353" y="448"/>
                      </a:lnTo>
                      <a:lnTo>
                        <a:pt x="341" y="451"/>
                      </a:lnTo>
                      <a:lnTo>
                        <a:pt x="330" y="453"/>
                      </a:lnTo>
                      <a:lnTo>
                        <a:pt x="318" y="455"/>
                      </a:lnTo>
                      <a:lnTo>
                        <a:pt x="305" y="456"/>
                      </a:lnTo>
                      <a:lnTo>
                        <a:pt x="293" y="457"/>
                      </a:lnTo>
                      <a:lnTo>
                        <a:pt x="280" y="457"/>
                      </a:lnTo>
                      <a:lnTo>
                        <a:pt x="267" y="457"/>
                      </a:lnTo>
                      <a:lnTo>
                        <a:pt x="254" y="456"/>
                      </a:lnTo>
                      <a:lnTo>
                        <a:pt x="242" y="455"/>
                      </a:lnTo>
                      <a:lnTo>
                        <a:pt x="229" y="453"/>
                      </a:lnTo>
                      <a:lnTo>
                        <a:pt x="217" y="451"/>
                      </a:lnTo>
                      <a:lnTo>
                        <a:pt x="205" y="448"/>
                      </a:lnTo>
                      <a:lnTo>
                        <a:pt x="193" y="445"/>
                      </a:lnTo>
                      <a:lnTo>
                        <a:pt x="183" y="441"/>
                      </a:lnTo>
                      <a:lnTo>
                        <a:pt x="160" y="432"/>
                      </a:lnTo>
                      <a:lnTo>
                        <a:pt x="140" y="420"/>
                      </a:lnTo>
                      <a:lnTo>
                        <a:pt x="121" y="408"/>
                      </a:lnTo>
                      <a:lnTo>
                        <a:pt x="103" y="395"/>
                      </a:lnTo>
                      <a:lnTo>
                        <a:pt x="87" y="379"/>
                      </a:lnTo>
                      <a:lnTo>
                        <a:pt x="72" y="363"/>
                      </a:lnTo>
                      <a:lnTo>
                        <a:pt x="59" y="344"/>
                      </a:lnTo>
                      <a:lnTo>
                        <a:pt x="50" y="326"/>
                      </a:lnTo>
                      <a:lnTo>
                        <a:pt x="45" y="316"/>
                      </a:lnTo>
                      <a:lnTo>
                        <a:pt x="40" y="305"/>
                      </a:lnTo>
                      <a:lnTo>
                        <a:pt x="38" y="295"/>
                      </a:lnTo>
                      <a:lnTo>
                        <a:pt x="35" y="285"/>
                      </a:lnTo>
                      <a:lnTo>
                        <a:pt x="32" y="275"/>
                      </a:lnTo>
                      <a:lnTo>
                        <a:pt x="31" y="263"/>
                      </a:lnTo>
                      <a:lnTo>
                        <a:pt x="30" y="253"/>
                      </a:lnTo>
                      <a:lnTo>
                        <a:pt x="30" y="242"/>
                      </a:lnTo>
                      <a:lnTo>
                        <a:pt x="30" y="231"/>
                      </a:lnTo>
                      <a:lnTo>
                        <a:pt x="31" y="219"/>
                      </a:lnTo>
                      <a:lnTo>
                        <a:pt x="32" y="209"/>
                      </a:lnTo>
                      <a:lnTo>
                        <a:pt x="35" y="198"/>
                      </a:lnTo>
                      <a:lnTo>
                        <a:pt x="38" y="188"/>
                      </a:lnTo>
                      <a:lnTo>
                        <a:pt x="40" y="177"/>
                      </a:lnTo>
                      <a:lnTo>
                        <a:pt x="45" y="167"/>
                      </a:lnTo>
                      <a:lnTo>
                        <a:pt x="50" y="158"/>
                      </a:lnTo>
                      <a:lnTo>
                        <a:pt x="59" y="138"/>
                      </a:lnTo>
                      <a:lnTo>
                        <a:pt x="72" y="121"/>
                      </a:lnTo>
                      <a:lnTo>
                        <a:pt x="87" y="104"/>
                      </a:lnTo>
                      <a:lnTo>
                        <a:pt x="103" y="89"/>
                      </a:lnTo>
                      <a:lnTo>
                        <a:pt x="121" y="75"/>
                      </a:lnTo>
                      <a:lnTo>
                        <a:pt x="140" y="62"/>
                      </a:lnTo>
                      <a:lnTo>
                        <a:pt x="160" y="52"/>
                      </a:lnTo>
                      <a:lnTo>
                        <a:pt x="183" y="43"/>
                      </a:lnTo>
                      <a:lnTo>
                        <a:pt x="193" y="39"/>
                      </a:lnTo>
                      <a:lnTo>
                        <a:pt x="205" y="36"/>
                      </a:lnTo>
                      <a:lnTo>
                        <a:pt x="217" y="33"/>
                      </a:lnTo>
                      <a:lnTo>
                        <a:pt x="229" y="30"/>
                      </a:lnTo>
                      <a:lnTo>
                        <a:pt x="242" y="29"/>
                      </a:lnTo>
                      <a:lnTo>
                        <a:pt x="254" y="27"/>
                      </a:lnTo>
                      <a:lnTo>
                        <a:pt x="267" y="25"/>
                      </a:lnTo>
                      <a:lnTo>
                        <a:pt x="280" y="25"/>
                      </a:lnTo>
                      <a:lnTo>
                        <a:pt x="293" y="25"/>
                      </a:lnTo>
                      <a:lnTo>
                        <a:pt x="305" y="27"/>
                      </a:lnTo>
                      <a:lnTo>
                        <a:pt x="318" y="29"/>
                      </a:lnTo>
                      <a:lnTo>
                        <a:pt x="330" y="30"/>
                      </a:lnTo>
                      <a:lnTo>
                        <a:pt x="341" y="33"/>
                      </a:lnTo>
                      <a:lnTo>
                        <a:pt x="353" y="36"/>
                      </a:lnTo>
                      <a:lnTo>
                        <a:pt x="365" y="39"/>
                      </a:lnTo>
                      <a:lnTo>
                        <a:pt x="377" y="43"/>
                      </a:lnTo>
                      <a:lnTo>
                        <a:pt x="398" y="52"/>
                      </a:lnTo>
                      <a:lnTo>
                        <a:pt x="418" y="62"/>
                      </a:lnTo>
                      <a:lnTo>
                        <a:pt x="439" y="75"/>
                      </a:lnTo>
                      <a:lnTo>
                        <a:pt x="456" y="89"/>
                      </a:lnTo>
                      <a:lnTo>
                        <a:pt x="472" y="104"/>
                      </a:lnTo>
                      <a:lnTo>
                        <a:pt x="486" y="121"/>
                      </a:lnTo>
                      <a:lnTo>
                        <a:pt x="499" y="138"/>
                      </a:lnTo>
                      <a:lnTo>
                        <a:pt x="510" y="158"/>
                      </a:lnTo>
                      <a:lnTo>
                        <a:pt x="514" y="167"/>
                      </a:lnTo>
                      <a:lnTo>
                        <a:pt x="518" y="177"/>
                      </a:lnTo>
                      <a:lnTo>
                        <a:pt x="522" y="188"/>
                      </a:lnTo>
                      <a:lnTo>
                        <a:pt x="524" y="198"/>
                      </a:lnTo>
                      <a:lnTo>
                        <a:pt x="526" y="209"/>
                      </a:lnTo>
                      <a:lnTo>
                        <a:pt x="528" y="219"/>
                      </a:lnTo>
                      <a:lnTo>
                        <a:pt x="529" y="231"/>
                      </a:lnTo>
                      <a:lnTo>
                        <a:pt x="529" y="242"/>
                      </a:lnTo>
                      <a:close/>
                    </a:path>
                  </a:pathLst>
                </a:cu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6" name="Freeform 8812">
                  <a:extLst>
                    <a:ext uri="{FF2B5EF4-FFF2-40B4-BE49-F238E27FC236}">
                      <a16:creationId xmlns:a16="http://schemas.microsoft.com/office/drawing/2014/main" xmlns="" id="{A6AD17B7-193F-4F4C-A27E-CAEEC2686D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2" y="1234"/>
                  <a:ext cx="89" cy="92"/>
                </a:xfrm>
                <a:custGeom>
                  <a:avLst/>
                  <a:gdLst>
                    <a:gd name="T0" fmla="*/ 525 w 528"/>
                    <a:gd name="T1" fmla="*/ 194 h 458"/>
                    <a:gd name="T2" fmla="*/ 512 w 528"/>
                    <a:gd name="T3" fmla="*/ 150 h 458"/>
                    <a:gd name="T4" fmla="*/ 489 w 528"/>
                    <a:gd name="T5" fmla="*/ 110 h 458"/>
                    <a:gd name="T6" fmla="*/ 459 w 528"/>
                    <a:gd name="T7" fmla="*/ 75 h 458"/>
                    <a:gd name="T8" fmla="*/ 421 w 528"/>
                    <a:gd name="T9" fmla="*/ 45 h 458"/>
                    <a:gd name="T10" fmla="*/ 378 w 528"/>
                    <a:gd name="T11" fmla="*/ 23 h 458"/>
                    <a:gd name="T12" fmla="*/ 329 w 528"/>
                    <a:gd name="T13" fmla="*/ 7 h 458"/>
                    <a:gd name="T14" fmla="*/ 277 w 528"/>
                    <a:gd name="T15" fmla="*/ 0 h 458"/>
                    <a:gd name="T16" fmla="*/ 224 w 528"/>
                    <a:gd name="T17" fmla="*/ 2 h 458"/>
                    <a:gd name="T18" fmla="*/ 173 w 528"/>
                    <a:gd name="T19" fmla="*/ 14 h 458"/>
                    <a:gd name="T20" fmla="*/ 126 w 528"/>
                    <a:gd name="T21" fmla="*/ 33 h 458"/>
                    <a:gd name="T22" fmla="*/ 86 w 528"/>
                    <a:gd name="T23" fmla="*/ 60 h 458"/>
                    <a:gd name="T24" fmla="*/ 52 w 528"/>
                    <a:gd name="T25" fmla="*/ 91 h 458"/>
                    <a:gd name="T26" fmla="*/ 26 w 528"/>
                    <a:gd name="T27" fmla="*/ 129 h 458"/>
                    <a:gd name="T28" fmla="*/ 8 w 528"/>
                    <a:gd name="T29" fmla="*/ 171 h 458"/>
                    <a:gd name="T30" fmla="*/ 0 w 528"/>
                    <a:gd name="T31" fmla="*/ 217 h 458"/>
                    <a:gd name="T32" fmla="*/ 2 w 528"/>
                    <a:gd name="T33" fmla="*/ 264 h 458"/>
                    <a:gd name="T34" fmla="*/ 15 w 528"/>
                    <a:gd name="T35" fmla="*/ 307 h 458"/>
                    <a:gd name="T36" fmla="*/ 38 w 528"/>
                    <a:gd name="T37" fmla="*/ 347 h 458"/>
                    <a:gd name="T38" fmla="*/ 68 w 528"/>
                    <a:gd name="T39" fmla="*/ 383 h 458"/>
                    <a:gd name="T40" fmla="*/ 105 w 528"/>
                    <a:gd name="T41" fmla="*/ 412 h 458"/>
                    <a:gd name="T42" fmla="*/ 149 w 528"/>
                    <a:gd name="T43" fmla="*/ 435 h 458"/>
                    <a:gd name="T44" fmla="*/ 197 w 528"/>
                    <a:gd name="T45" fmla="*/ 450 h 458"/>
                    <a:gd name="T46" fmla="*/ 250 w 528"/>
                    <a:gd name="T47" fmla="*/ 458 h 458"/>
                    <a:gd name="T48" fmla="*/ 304 w 528"/>
                    <a:gd name="T49" fmla="*/ 454 h 458"/>
                    <a:gd name="T50" fmla="*/ 354 w 528"/>
                    <a:gd name="T51" fmla="*/ 443 h 458"/>
                    <a:gd name="T52" fmla="*/ 400 w 528"/>
                    <a:gd name="T53" fmla="*/ 425 h 458"/>
                    <a:gd name="T54" fmla="*/ 442 w 528"/>
                    <a:gd name="T55" fmla="*/ 398 h 458"/>
                    <a:gd name="T56" fmla="*/ 475 w 528"/>
                    <a:gd name="T57" fmla="*/ 365 h 458"/>
                    <a:gd name="T58" fmla="*/ 502 w 528"/>
                    <a:gd name="T59" fmla="*/ 327 h 458"/>
                    <a:gd name="T60" fmla="*/ 520 w 528"/>
                    <a:gd name="T61" fmla="*/ 286 h 458"/>
                    <a:gd name="T62" fmla="*/ 527 w 528"/>
                    <a:gd name="T63" fmla="*/ 240 h 458"/>
                    <a:gd name="T64" fmla="*/ 497 w 528"/>
                    <a:gd name="T65" fmla="*/ 249 h 458"/>
                    <a:gd name="T66" fmla="*/ 480 w 528"/>
                    <a:gd name="T67" fmla="*/ 308 h 458"/>
                    <a:gd name="T68" fmla="*/ 430 w 528"/>
                    <a:gd name="T69" fmla="*/ 372 h 458"/>
                    <a:gd name="T70" fmla="*/ 355 w 528"/>
                    <a:gd name="T71" fmla="*/ 416 h 458"/>
                    <a:gd name="T72" fmla="*/ 288 w 528"/>
                    <a:gd name="T73" fmla="*/ 431 h 458"/>
                    <a:gd name="T74" fmla="*/ 239 w 528"/>
                    <a:gd name="T75" fmla="*/ 431 h 458"/>
                    <a:gd name="T76" fmla="*/ 173 w 528"/>
                    <a:gd name="T77" fmla="*/ 416 h 458"/>
                    <a:gd name="T78" fmla="*/ 97 w 528"/>
                    <a:gd name="T79" fmla="*/ 372 h 458"/>
                    <a:gd name="T80" fmla="*/ 47 w 528"/>
                    <a:gd name="T81" fmla="*/ 308 h 458"/>
                    <a:gd name="T82" fmla="*/ 29 w 528"/>
                    <a:gd name="T83" fmla="*/ 249 h 458"/>
                    <a:gd name="T84" fmla="*/ 29 w 528"/>
                    <a:gd name="T85" fmla="*/ 208 h 458"/>
                    <a:gd name="T86" fmla="*/ 47 w 528"/>
                    <a:gd name="T87" fmla="*/ 150 h 458"/>
                    <a:gd name="T88" fmla="*/ 97 w 528"/>
                    <a:gd name="T89" fmla="*/ 85 h 458"/>
                    <a:gd name="T90" fmla="*/ 173 w 528"/>
                    <a:gd name="T91" fmla="*/ 41 h 458"/>
                    <a:gd name="T92" fmla="*/ 239 w 528"/>
                    <a:gd name="T93" fmla="*/ 27 h 458"/>
                    <a:gd name="T94" fmla="*/ 288 w 528"/>
                    <a:gd name="T95" fmla="*/ 27 h 458"/>
                    <a:gd name="T96" fmla="*/ 355 w 528"/>
                    <a:gd name="T97" fmla="*/ 41 h 458"/>
                    <a:gd name="T98" fmla="*/ 430 w 528"/>
                    <a:gd name="T99" fmla="*/ 85 h 458"/>
                    <a:gd name="T100" fmla="*/ 480 w 528"/>
                    <a:gd name="T101" fmla="*/ 150 h 458"/>
                    <a:gd name="T102" fmla="*/ 497 w 528"/>
                    <a:gd name="T103" fmla="*/ 208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458">
                      <a:moveTo>
                        <a:pt x="528" y="229"/>
                      </a:moveTo>
                      <a:lnTo>
                        <a:pt x="527" y="217"/>
                      </a:lnTo>
                      <a:lnTo>
                        <a:pt x="527" y="205"/>
                      </a:lnTo>
                      <a:lnTo>
                        <a:pt x="525" y="194"/>
                      </a:lnTo>
                      <a:lnTo>
                        <a:pt x="522" y="183"/>
                      </a:lnTo>
                      <a:lnTo>
                        <a:pt x="520" y="171"/>
                      </a:lnTo>
                      <a:lnTo>
                        <a:pt x="516" y="160"/>
                      </a:lnTo>
                      <a:lnTo>
                        <a:pt x="512" y="150"/>
                      </a:lnTo>
                      <a:lnTo>
                        <a:pt x="507" y="140"/>
                      </a:lnTo>
                      <a:lnTo>
                        <a:pt x="502" y="129"/>
                      </a:lnTo>
                      <a:lnTo>
                        <a:pt x="496" y="119"/>
                      </a:lnTo>
                      <a:lnTo>
                        <a:pt x="489" y="110"/>
                      </a:lnTo>
                      <a:lnTo>
                        <a:pt x="483" y="101"/>
                      </a:lnTo>
                      <a:lnTo>
                        <a:pt x="475" y="91"/>
                      </a:lnTo>
                      <a:lnTo>
                        <a:pt x="468" y="83"/>
                      </a:lnTo>
                      <a:lnTo>
                        <a:pt x="459" y="75"/>
                      </a:lnTo>
                      <a:lnTo>
                        <a:pt x="450" y="67"/>
                      </a:lnTo>
                      <a:lnTo>
                        <a:pt x="442" y="60"/>
                      </a:lnTo>
                      <a:lnTo>
                        <a:pt x="432" y="52"/>
                      </a:lnTo>
                      <a:lnTo>
                        <a:pt x="421" y="45"/>
                      </a:lnTo>
                      <a:lnTo>
                        <a:pt x="411" y="39"/>
                      </a:lnTo>
                      <a:lnTo>
                        <a:pt x="400" y="33"/>
                      </a:lnTo>
                      <a:lnTo>
                        <a:pt x="389" y="28"/>
                      </a:lnTo>
                      <a:lnTo>
                        <a:pt x="378" y="23"/>
                      </a:lnTo>
                      <a:lnTo>
                        <a:pt x="366" y="18"/>
                      </a:lnTo>
                      <a:lnTo>
                        <a:pt x="354" y="14"/>
                      </a:lnTo>
                      <a:lnTo>
                        <a:pt x="342" y="10"/>
                      </a:lnTo>
                      <a:lnTo>
                        <a:pt x="329" y="7"/>
                      </a:lnTo>
                      <a:lnTo>
                        <a:pt x="317" y="4"/>
                      </a:lnTo>
                      <a:lnTo>
                        <a:pt x="304" y="2"/>
                      </a:lnTo>
                      <a:lnTo>
                        <a:pt x="290" y="1"/>
                      </a:lnTo>
                      <a:lnTo>
                        <a:pt x="277" y="0"/>
                      </a:lnTo>
                      <a:lnTo>
                        <a:pt x="264" y="0"/>
                      </a:lnTo>
                      <a:lnTo>
                        <a:pt x="250" y="0"/>
                      </a:lnTo>
                      <a:lnTo>
                        <a:pt x="237" y="1"/>
                      </a:lnTo>
                      <a:lnTo>
                        <a:pt x="224" y="2"/>
                      </a:lnTo>
                      <a:lnTo>
                        <a:pt x="211" y="4"/>
                      </a:lnTo>
                      <a:lnTo>
                        <a:pt x="197" y="7"/>
                      </a:lnTo>
                      <a:lnTo>
                        <a:pt x="184" y="10"/>
                      </a:lnTo>
                      <a:lnTo>
                        <a:pt x="173" y="14"/>
                      </a:lnTo>
                      <a:lnTo>
                        <a:pt x="161" y="18"/>
                      </a:lnTo>
                      <a:lnTo>
                        <a:pt x="149" y="23"/>
                      </a:lnTo>
                      <a:lnTo>
                        <a:pt x="137" y="28"/>
                      </a:lnTo>
                      <a:lnTo>
                        <a:pt x="126" y="33"/>
                      </a:lnTo>
                      <a:lnTo>
                        <a:pt x="116" y="39"/>
                      </a:lnTo>
                      <a:lnTo>
                        <a:pt x="105" y="45"/>
                      </a:lnTo>
                      <a:lnTo>
                        <a:pt x="96" y="52"/>
                      </a:lnTo>
                      <a:lnTo>
                        <a:pt x="86" y="60"/>
                      </a:lnTo>
                      <a:lnTo>
                        <a:pt x="77" y="67"/>
                      </a:lnTo>
                      <a:lnTo>
                        <a:pt x="68" y="75"/>
                      </a:lnTo>
                      <a:lnTo>
                        <a:pt x="60" y="83"/>
                      </a:lnTo>
                      <a:lnTo>
                        <a:pt x="52" y="91"/>
                      </a:lnTo>
                      <a:lnTo>
                        <a:pt x="45" y="101"/>
                      </a:lnTo>
                      <a:lnTo>
                        <a:pt x="38" y="110"/>
                      </a:lnTo>
                      <a:lnTo>
                        <a:pt x="32" y="119"/>
                      </a:lnTo>
                      <a:lnTo>
                        <a:pt x="26" y="129"/>
                      </a:lnTo>
                      <a:lnTo>
                        <a:pt x="20" y="140"/>
                      </a:lnTo>
                      <a:lnTo>
                        <a:pt x="15" y="150"/>
                      </a:lnTo>
                      <a:lnTo>
                        <a:pt x="11" y="160"/>
                      </a:lnTo>
                      <a:lnTo>
                        <a:pt x="8" y="171"/>
                      </a:lnTo>
                      <a:lnTo>
                        <a:pt x="4" y="183"/>
                      </a:lnTo>
                      <a:lnTo>
                        <a:pt x="2" y="194"/>
                      </a:lnTo>
                      <a:lnTo>
                        <a:pt x="1" y="205"/>
                      </a:lnTo>
                      <a:lnTo>
                        <a:pt x="0" y="217"/>
                      </a:lnTo>
                      <a:lnTo>
                        <a:pt x="0" y="229"/>
                      </a:lnTo>
                      <a:lnTo>
                        <a:pt x="0" y="240"/>
                      </a:lnTo>
                      <a:lnTo>
                        <a:pt x="1" y="252"/>
                      </a:lnTo>
                      <a:lnTo>
                        <a:pt x="2" y="264"/>
                      </a:lnTo>
                      <a:lnTo>
                        <a:pt x="4" y="275"/>
                      </a:lnTo>
                      <a:lnTo>
                        <a:pt x="8" y="286"/>
                      </a:lnTo>
                      <a:lnTo>
                        <a:pt x="11" y="297"/>
                      </a:lnTo>
                      <a:lnTo>
                        <a:pt x="15" y="307"/>
                      </a:lnTo>
                      <a:lnTo>
                        <a:pt x="20" y="318"/>
                      </a:lnTo>
                      <a:lnTo>
                        <a:pt x="26" y="327"/>
                      </a:lnTo>
                      <a:lnTo>
                        <a:pt x="32" y="338"/>
                      </a:lnTo>
                      <a:lnTo>
                        <a:pt x="38" y="347"/>
                      </a:lnTo>
                      <a:lnTo>
                        <a:pt x="45" y="356"/>
                      </a:lnTo>
                      <a:lnTo>
                        <a:pt x="52" y="365"/>
                      </a:lnTo>
                      <a:lnTo>
                        <a:pt x="60" y="375"/>
                      </a:lnTo>
                      <a:lnTo>
                        <a:pt x="68" y="383"/>
                      </a:lnTo>
                      <a:lnTo>
                        <a:pt x="77" y="391"/>
                      </a:lnTo>
                      <a:lnTo>
                        <a:pt x="86" y="398"/>
                      </a:lnTo>
                      <a:lnTo>
                        <a:pt x="96" y="405"/>
                      </a:lnTo>
                      <a:lnTo>
                        <a:pt x="105" y="412"/>
                      </a:lnTo>
                      <a:lnTo>
                        <a:pt x="116" y="419"/>
                      </a:lnTo>
                      <a:lnTo>
                        <a:pt x="126" y="425"/>
                      </a:lnTo>
                      <a:lnTo>
                        <a:pt x="137" y="430"/>
                      </a:lnTo>
                      <a:lnTo>
                        <a:pt x="149" y="435"/>
                      </a:lnTo>
                      <a:lnTo>
                        <a:pt x="161" y="439"/>
                      </a:lnTo>
                      <a:lnTo>
                        <a:pt x="173" y="443"/>
                      </a:lnTo>
                      <a:lnTo>
                        <a:pt x="184" y="447"/>
                      </a:lnTo>
                      <a:lnTo>
                        <a:pt x="197" y="450"/>
                      </a:lnTo>
                      <a:lnTo>
                        <a:pt x="211" y="452"/>
                      </a:lnTo>
                      <a:lnTo>
                        <a:pt x="224" y="454"/>
                      </a:lnTo>
                      <a:lnTo>
                        <a:pt x="237" y="457"/>
                      </a:lnTo>
                      <a:lnTo>
                        <a:pt x="250" y="458"/>
                      </a:lnTo>
                      <a:lnTo>
                        <a:pt x="264" y="458"/>
                      </a:lnTo>
                      <a:lnTo>
                        <a:pt x="277" y="458"/>
                      </a:lnTo>
                      <a:lnTo>
                        <a:pt x="290" y="457"/>
                      </a:lnTo>
                      <a:lnTo>
                        <a:pt x="304" y="454"/>
                      </a:lnTo>
                      <a:lnTo>
                        <a:pt x="317" y="452"/>
                      </a:lnTo>
                      <a:lnTo>
                        <a:pt x="329" y="450"/>
                      </a:lnTo>
                      <a:lnTo>
                        <a:pt x="342" y="447"/>
                      </a:lnTo>
                      <a:lnTo>
                        <a:pt x="354" y="443"/>
                      </a:lnTo>
                      <a:lnTo>
                        <a:pt x="366" y="439"/>
                      </a:lnTo>
                      <a:lnTo>
                        <a:pt x="378" y="435"/>
                      </a:lnTo>
                      <a:lnTo>
                        <a:pt x="389" y="430"/>
                      </a:lnTo>
                      <a:lnTo>
                        <a:pt x="400" y="425"/>
                      </a:lnTo>
                      <a:lnTo>
                        <a:pt x="411" y="419"/>
                      </a:lnTo>
                      <a:lnTo>
                        <a:pt x="421" y="412"/>
                      </a:lnTo>
                      <a:lnTo>
                        <a:pt x="432" y="405"/>
                      </a:lnTo>
                      <a:lnTo>
                        <a:pt x="442" y="398"/>
                      </a:lnTo>
                      <a:lnTo>
                        <a:pt x="450" y="391"/>
                      </a:lnTo>
                      <a:lnTo>
                        <a:pt x="459" y="383"/>
                      </a:lnTo>
                      <a:lnTo>
                        <a:pt x="468" y="375"/>
                      </a:lnTo>
                      <a:lnTo>
                        <a:pt x="475" y="365"/>
                      </a:lnTo>
                      <a:lnTo>
                        <a:pt x="483" y="356"/>
                      </a:lnTo>
                      <a:lnTo>
                        <a:pt x="489" y="347"/>
                      </a:lnTo>
                      <a:lnTo>
                        <a:pt x="496" y="338"/>
                      </a:lnTo>
                      <a:lnTo>
                        <a:pt x="502" y="327"/>
                      </a:lnTo>
                      <a:lnTo>
                        <a:pt x="507" y="318"/>
                      </a:lnTo>
                      <a:lnTo>
                        <a:pt x="512" y="307"/>
                      </a:lnTo>
                      <a:lnTo>
                        <a:pt x="516" y="297"/>
                      </a:lnTo>
                      <a:lnTo>
                        <a:pt x="520" y="286"/>
                      </a:lnTo>
                      <a:lnTo>
                        <a:pt x="522" y="275"/>
                      </a:lnTo>
                      <a:lnTo>
                        <a:pt x="525" y="264"/>
                      </a:lnTo>
                      <a:lnTo>
                        <a:pt x="527" y="252"/>
                      </a:lnTo>
                      <a:lnTo>
                        <a:pt x="527" y="240"/>
                      </a:lnTo>
                      <a:lnTo>
                        <a:pt x="528" y="229"/>
                      </a:lnTo>
                      <a:close/>
                      <a:moveTo>
                        <a:pt x="498" y="229"/>
                      </a:moveTo>
                      <a:lnTo>
                        <a:pt x="498" y="239"/>
                      </a:lnTo>
                      <a:lnTo>
                        <a:pt x="497" y="249"/>
                      </a:lnTo>
                      <a:lnTo>
                        <a:pt x="496" y="260"/>
                      </a:lnTo>
                      <a:lnTo>
                        <a:pt x="494" y="270"/>
                      </a:lnTo>
                      <a:lnTo>
                        <a:pt x="488" y="289"/>
                      </a:lnTo>
                      <a:lnTo>
                        <a:pt x="480" y="308"/>
                      </a:lnTo>
                      <a:lnTo>
                        <a:pt x="470" y="325"/>
                      </a:lnTo>
                      <a:lnTo>
                        <a:pt x="458" y="343"/>
                      </a:lnTo>
                      <a:lnTo>
                        <a:pt x="445" y="358"/>
                      </a:lnTo>
                      <a:lnTo>
                        <a:pt x="430" y="372"/>
                      </a:lnTo>
                      <a:lnTo>
                        <a:pt x="413" y="386"/>
                      </a:lnTo>
                      <a:lnTo>
                        <a:pt x="395" y="397"/>
                      </a:lnTo>
                      <a:lnTo>
                        <a:pt x="375" y="407"/>
                      </a:lnTo>
                      <a:lnTo>
                        <a:pt x="355" y="416"/>
                      </a:lnTo>
                      <a:lnTo>
                        <a:pt x="334" y="423"/>
                      </a:lnTo>
                      <a:lnTo>
                        <a:pt x="311" y="428"/>
                      </a:lnTo>
                      <a:lnTo>
                        <a:pt x="299" y="430"/>
                      </a:lnTo>
                      <a:lnTo>
                        <a:pt x="288" y="431"/>
                      </a:lnTo>
                      <a:lnTo>
                        <a:pt x="276" y="432"/>
                      </a:lnTo>
                      <a:lnTo>
                        <a:pt x="264" y="432"/>
                      </a:lnTo>
                      <a:lnTo>
                        <a:pt x="251" y="432"/>
                      </a:lnTo>
                      <a:lnTo>
                        <a:pt x="239" y="431"/>
                      </a:lnTo>
                      <a:lnTo>
                        <a:pt x="227" y="430"/>
                      </a:lnTo>
                      <a:lnTo>
                        <a:pt x="216" y="428"/>
                      </a:lnTo>
                      <a:lnTo>
                        <a:pt x="194" y="423"/>
                      </a:lnTo>
                      <a:lnTo>
                        <a:pt x="173" y="416"/>
                      </a:lnTo>
                      <a:lnTo>
                        <a:pt x="151" y="407"/>
                      </a:lnTo>
                      <a:lnTo>
                        <a:pt x="132" y="397"/>
                      </a:lnTo>
                      <a:lnTo>
                        <a:pt x="115" y="386"/>
                      </a:lnTo>
                      <a:lnTo>
                        <a:pt x="97" y="372"/>
                      </a:lnTo>
                      <a:lnTo>
                        <a:pt x="83" y="358"/>
                      </a:lnTo>
                      <a:lnTo>
                        <a:pt x="68" y="343"/>
                      </a:lnTo>
                      <a:lnTo>
                        <a:pt x="56" y="325"/>
                      </a:lnTo>
                      <a:lnTo>
                        <a:pt x="47" y="308"/>
                      </a:lnTo>
                      <a:lnTo>
                        <a:pt x="39" y="289"/>
                      </a:lnTo>
                      <a:lnTo>
                        <a:pt x="33" y="270"/>
                      </a:lnTo>
                      <a:lnTo>
                        <a:pt x="32" y="260"/>
                      </a:lnTo>
                      <a:lnTo>
                        <a:pt x="29" y="249"/>
                      </a:lnTo>
                      <a:lnTo>
                        <a:pt x="29" y="239"/>
                      </a:lnTo>
                      <a:lnTo>
                        <a:pt x="28" y="229"/>
                      </a:lnTo>
                      <a:lnTo>
                        <a:pt x="29" y="219"/>
                      </a:lnTo>
                      <a:lnTo>
                        <a:pt x="29" y="208"/>
                      </a:lnTo>
                      <a:lnTo>
                        <a:pt x="32" y="198"/>
                      </a:lnTo>
                      <a:lnTo>
                        <a:pt x="33" y="188"/>
                      </a:lnTo>
                      <a:lnTo>
                        <a:pt x="39" y="168"/>
                      </a:lnTo>
                      <a:lnTo>
                        <a:pt x="47" y="150"/>
                      </a:lnTo>
                      <a:lnTo>
                        <a:pt x="56" y="131"/>
                      </a:lnTo>
                      <a:lnTo>
                        <a:pt x="68" y="115"/>
                      </a:lnTo>
                      <a:lnTo>
                        <a:pt x="83" y="100"/>
                      </a:lnTo>
                      <a:lnTo>
                        <a:pt x="97" y="85"/>
                      </a:lnTo>
                      <a:lnTo>
                        <a:pt x="115" y="72"/>
                      </a:lnTo>
                      <a:lnTo>
                        <a:pt x="132" y="60"/>
                      </a:lnTo>
                      <a:lnTo>
                        <a:pt x="151" y="49"/>
                      </a:lnTo>
                      <a:lnTo>
                        <a:pt x="173" y="41"/>
                      </a:lnTo>
                      <a:lnTo>
                        <a:pt x="194" y="34"/>
                      </a:lnTo>
                      <a:lnTo>
                        <a:pt x="216" y="30"/>
                      </a:lnTo>
                      <a:lnTo>
                        <a:pt x="227" y="28"/>
                      </a:lnTo>
                      <a:lnTo>
                        <a:pt x="239" y="27"/>
                      </a:lnTo>
                      <a:lnTo>
                        <a:pt x="251" y="26"/>
                      </a:lnTo>
                      <a:lnTo>
                        <a:pt x="264" y="26"/>
                      </a:lnTo>
                      <a:lnTo>
                        <a:pt x="276" y="26"/>
                      </a:lnTo>
                      <a:lnTo>
                        <a:pt x="288" y="27"/>
                      </a:lnTo>
                      <a:lnTo>
                        <a:pt x="299" y="28"/>
                      </a:lnTo>
                      <a:lnTo>
                        <a:pt x="311" y="30"/>
                      </a:lnTo>
                      <a:lnTo>
                        <a:pt x="334" y="34"/>
                      </a:lnTo>
                      <a:lnTo>
                        <a:pt x="355" y="41"/>
                      </a:lnTo>
                      <a:lnTo>
                        <a:pt x="375" y="49"/>
                      </a:lnTo>
                      <a:lnTo>
                        <a:pt x="395" y="60"/>
                      </a:lnTo>
                      <a:lnTo>
                        <a:pt x="413" y="72"/>
                      </a:lnTo>
                      <a:lnTo>
                        <a:pt x="430" y="85"/>
                      </a:lnTo>
                      <a:lnTo>
                        <a:pt x="445" y="100"/>
                      </a:lnTo>
                      <a:lnTo>
                        <a:pt x="458" y="115"/>
                      </a:lnTo>
                      <a:lnTo>
                        <a:pt x="470" y="131"/>
                      </a:lnTo>
                      <a:lnTo>
                        <a:pt x="480" y="150"/>
                      </a:lnTo>
                      <a:lnTo>
                        <a:pt x="488" y="168"/>
                      </a:lnTo>
                      <a:lnTo>
                        <a:pt x="494" y="188"/>
                      </a:lnTo>
                      <a:lnTo>
                        <a:pt x="496" y="198"/>
                      </a:lnTo>
                      <a:lnTo>
                        <a:pt x="497" y="208"/>
                      </a:lnTo>
                      <a:lnTo>
                        <a:pt x="498" y="219"/>
                      </a:lnTo>
                      <a:lnTo>
                        <a:pt x="498" y="229"/>
                      </a:lnTo>
                      <a:close/>
                    </a:path>
                  </a:pathLst>
                </a:custGeom>
                <a:solidFill>
                  <a:srgbClr val="85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7" name="Freeform 8813">
                  <a:extLst>
                    <a:ext uri="{FF2B5EF4-FFF2-40B4-BE49-F238E27FC236}">
                      <a16:creationId xmlns:a16="http://schemas.microsoft.com/office/drawing/2014/main" xmlns="" id="{E67E5A9D-2D3C-490F-A9BD-000F581A69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236"/>
                  <a:ext cx="83" cy="87"/>
                </a:xfrm>
                <a:custGeom>
                  <a:avLst/>
                  <a:gdLst>
                    <a:gd name="T0" fmla="*/ 498 w 499"/>
                    <a:gd name="T1" fmla="*/ 194 h 432"/>
                    <a:gd name="T2" fmla="*/ 492 w 499"/>
                    <a:gd name="T3" fmla="*/ 163 h 432"/>
                    <a:gd name="T4" fmla="*/ 480 w 499"/>
                    <a:gd name="T5" fmla="*/ 133 h 432"/>
                    <a:gd name="T6" fmla="*/ 442 w 499"/>
                    <a:gd name="T7" fmla="*/ 79 h 432"/>
                    <a:gd name="T8" fmla="*/ 388 w 499"/>
                    <a:gd name="T9" fmla="*/ 37 h 432"/>
                    <a:gd name="T10" fmla="*/ 335 w 499"/>
                    <a:gd name="T11" fmla="*/ 14 h 432"/>
                    <a:gd name="T12" fmla="*/ 300 w 499"/>
                    <a:gd name="T13" fmla="*/ 5 h 432"/>
                    <a:gd name="T14" fmla="*/ 263 w 499"/>
                    <a:gd name="T15" fmla="*/ 0 h 432"/>
                    <a:gd name="T16" fmla="*/ 224 w 499"/>
                    <a:gd name="T17" fmla="*/ 2 h 432"/>
                    <a:gd name="T18" fmla="*/ 187 w 499"/>
                    <a:gd name="T19" fmla="*/ 8 h 432"/>
                    <a:gd name="T20" fmla="*/ 153 w 499"/>
                    <a:gd name="T21" fmla="*/ 18 h 432"/>
                    <a:gd name="T22" fmla="*/ 91 w 499"/>
                    <a:gd name="T23" fmla="*/ 50 h 432"/>
                    <a:gd name="T24" fmla="*/ 42 w 499"/>
                    <a:gd name="T25" fmla="*/ 96 h 432"/>
                    <a:gd name="T26" fmla="*/ 15 w 499"/>
                    <a:gd name="T27" fmla="*/ 142 h 432"/>
                    <a:gd name="T28" fmla="*/ 5 w 499"/>
                    <a:gd name="T29" fmla="*/ 173 h 432"/>
                    <a:gd name="T30" fmla="*/ 0 w 499"/>
                    <a:gd name="T31" fmla="*/ 206 h 432"/>
                    <a:gd name="T32" fmla="*/ 1 w 499"/>
                    <a:gd name="T33" fmla="*/ 238 h 432"/>
                    <a:gd name="T34" fmla="*/ 8 w 499"/>
                    <a:gd name="T35" fmla="*/ 270 h 432"/>
                    <a:gd name="T36" fmla="*/ 20 w 499"/>
                    <a:gd name="T37" fmla="*/ 301 h 432"/>
                    <a:gd name="T38" fmla="*/ 57 w 499"/>
                    <a:gd name="T39" fmla="*/ 354 h 432"/>
                    <a:gd name="T40" fmla="*/ 110 w 499"/>
                    <a:gd name="T41" fmla="*/ 395 h 432"/>
                    <a:gd name="T42" fmla="*/ 163 w 499"/>
                    <a:gd name="T43" fmla="*/ 420 h 432"/>
                    <a:gd name="T44" fmla="*/ 199 w 499"/>
                    <a:gd name="T45" fmla="*/ 428 h 432"/>
                    <a:gd name="T46" fmla="*/ 237 w 499"/>
                    <a:gd name="T47" fmla="*/ 432 h 432"/>
                    <a:gd name="T48" fmla="*/ 275 w 499"/>
                    <a:gd name="T49" fmla="*/ 431 h 432"/>
                    <a:gd name="T50" fmla="*/ 311 w 499"/>
                    <a:gd name="T51" fmla="*/ 426 h 432"/>
                    <a:gd name="T52" fmla="*/ 347 w 499"/>
                    <a:gd name="T53" fmla="*/ 416 h 432"/>
                    <a:gd name="T54" fmla="*/ 409 w 499"/>
                    <a:gd name="T55" fmla="*/ 383 h 432"/>
                    <a:gd name="T56" fmla="*/ 456 w 499"/>
                    <a:gd name="T57" fmla="*/ 338 h 432"/>
                    <a:gd name="T58" fmla="*/ 484 w 499"/>
                    <a:gd name="T59" fmla="*/ 291 h 432"/>
                    <a:gd name="T60" fmla="*/ 494 w 499"/>
                    <a:gd name="T61" fmla="*/ 260 h 432"/>
                    <a:gd name="T62" fmla="*/ 499 w 499"/>
                    <a:gd name="T63" fmla="*/ 228 h 432"/>
                    <a:gd name="T64" fmla="*/ 469 w 499"/>
                    <a:gd name="T65" fmla="*/ 236 h 432"/>
                    <a:gd name="T66" fmla="*/ 452 w 499"/>
                    <a:gd name="T67" fmla="*/ 291 h 432"/>
                    <a:gd name="T68" fmla="*/ 419 w 499"/>
                    <a:gd name="T69" fmla="*/ 338 h 432"/>
                    <a:gd name="T70" fmla="*/ 373 w 499"/>
                    <a:gd name="T71" fmla="*/ 375 h 432"/>
                    <a:gd name="T72" fmla="*/ 315 w 499"/>
                    <a:gd name="T73" fmla="*/ 398 h 432"/>
                    <a:gd name="T74" fmla="*/ 250 w 499"/>
                    <a:gd name="T75" fmla="*/ 408 h 432"/>
                    <a:gd name="T76" fmla="*/ 183 w 499"/>
                    <a:gd name="T77" fmla="*/ 398 h 432"/>
                    <a:gd name="T78" fmla="*/ 127 w 499"/>
                    <a:gd name="T79" fmla="*/ 375 h 432"/>
                    <a:gd name="T80" fmla="*/ 79 w 499"/>
                    <a:gd name="T81" fmla="*/ 338 h 432"/>
                    <a:gd name="T82" fmla="*/ 46 w 499"/>
                    <a:gd name="T83" fmla="*/ 291 h 432"/>
                    <a:gd name="T84" fmla="*/ 31 w 499"/>
                    <a:gd name="T85" fmla="*/ 236 h 432"/>
                    <a:gd name="T86" fmla="*/ 34 w 499"/>
                    <a:gd name="T87" fmla="*/ 178 h 432"/>
                    <a:gd name="T88" fmla="*/ 55 w 499"/>
                    <a:gd name="T89" fmla="*/ 126 h 432"/>
                    <a:gd name="T90" fmla="*/ 93 w 499"/>
                    <a:gd name="T91" fmla="*/ 81 h 432"/>
                    <a:gd name="T92" fmla="*/ 144 w 499"/>
                    <a:gd name="T93" fmla="*/ 49 h 432"/>
                    <a:gd name="T94" fmla="*/ 205 w 499"/>
                    <a:gd name="T95" fmla="*/ 30 h 432"/>
                    <a:gd name="T96" fmla="*/ 272 w 499"/>
                    <a:gd name="T97" fmla="*/ 27 h 432"/>
                    <a:gd name="T98" fmla="*/ 335 w 499"/>
                    <a:gd name="T99" fmla="*/ 41 h 432"/>
                    <a:gd name="T100" fmla="*/ 390 w 499"/>
                    <a:gd name="T101" fmla="*/ 69 h 432"/>
                    <a:gd name="T102" fmla="*/ 432 w 499"/>
                    <a:gd name="T103" fmla="*/ 110 h 432"/>
                    <a:gd name="T104" fmla="*/ 460 w 499"/>
                    <a:gd name="T105" fmla="*/ 160 h 432"/>
                    <a:gd name="T106" fmla="*/ 470 w 499"/>
                    <a:gd name="T107" fmla="*/ 21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99" h="432">
                      <a:moveTo>
                        <a:pt x="499" y="217"/>
                      </a:moveTo>
                      <a:lnTo>
                        <a:pt x="499" y="206"/>
                      </a:lnTo>
                      <a:lnTo>
                        <a:pt x="498" y="194"/>
                      </a:lnTo>
                      <a:lnTo>
                        <a:pt x="496" y="184"/>
                      </a:lnTo>
                      <a:lnTo>
                        <a:pt x="494" y="173"/>
                      </a:lnTo>
                      <a:lnTo>
                        <a:pt x="492" y="163"/>
                      </a:lnTo>
                      <a:lnTo>
                        <a:pt x="488" y="152"/>
                      </a:lnTo>
                      <a:lnTo>
                        <a:pt x="484" y="142"/>
                      </a:lnTo>
                      <a:lnTo>
                        <a:pt x="480" y="133"/>
                      </a:lnTo>
                      <a:lnTo>
                        <a:pt x="469" y="113"/>
                      </a:lnTo>
                      <a:lnTo>
                        <a:pt x="456" y="96"/>
                      </a:lnTo>
                      <a:lnTo>
                        <a:pt x="442" y="79"/>
                      </a:lnTo>
                      <a:lnTo>
                        <a:pt x="426" y="64"/>
                      </a:lnTo>
                      <a:lnTo>
                        <a:pt x="409" y="50"/>
                      </a:lnTo>
                      <a:lnTo>
                        <a:pt x="388" y="37"/>
                      </a:lnTo>
                      <a:lnTo>
                        <a:pt x="368" y="27"/>
                      </a:lnTo>
                      <a:lnTo>
                        <a:pt x="347" y="18"/>
                      </a:lnTo>
                      <a:lnTo>
                        <a:pt x="335" y="14"/>
                      </a:lnTo>
                      <a:lnTo>
                        <a:pt x="323" y="11"/>
                      </a:lnTo>
                      <a:lnTo>
                        <a:pt x="311" y="8"/>
                      </a:lnTo>
                      <a:lnTo>
                        <a:pt x="300" y="5"/>
                      </a:lnTo>
                      <a:lnTo>
                        <a:pt x="288" y="4"/>
                      </a:lnTo>
                      <a:lnTo>
                        <a:pt x="275" y="2"/>
                      </a:lnTo>
                      <a:lnTo>
                        <a:pt x="263" y="0"/>
                      </a:lnTo>
                      <a:lnTo>
                        <a:pt x="250" y="0"/>
                      </a:lnTo>
                      <a:lnTo>
                        <a:pt x="237" y="0"/>
                      </a:lnTo>
                      <a:lnTo>
                        <a:pt x="224" y="2"/>
                      </a:lnTo>
                      <a:lnTo>
                        <a:pt x="212" y="4"/>
                      </a:lnTo>
                      <a:lnTo>
                        <a:pt x="199" y="5"/>
                      </a:lnTo>
                      <a:lnTo>
                        <a:pt x="187" y="8"/>
                      </a:lnTo>
                      <a:lnTo>
                        <a:pt x="175" y="11"/>
                      </a:lnTo>
                      <a:lnTo>
                        <a:pt x="163" y="14"/>
                      </a:lnTo>
                      <a:lnTo>
                        <a:pt x="153" y="18"/>
                      </a:lnTo>
                      <a:lnTo>
                        <a:pt x="130" y="27"/>
                      </a:lnTo>
                      <a:lnTo>
                        <a:pt x="110" y="37"/>
                      </a:lnTo>
                      <a:lnTo>
                        <a:pt x="91" y="50"/>
                      </a:lnTo>
                      <a:lnTo>
                        <a:pt x="73" y="64"/>
                      </a:lnTo>
                      <a:lnTo>
                        <a:pt x="57" y="79"/>
                      </a:lnTo>
                      <a:lnTo>
                        <a:pt x="42" y="96"/>
                      </a:lnTo>
                      <a:lnTo>
                        <a:pt x="29" y="113"/>
                      </a:lnTo>
                      <a:lnTo>
                        <a:pt x="20" y="133"/>
                      </a:lnTo>
                      <a:lnTo>
                        <a:pt x="15" y="142"/>
                      </a:lnTo>
                      <a:lnTo>
                        <a:pt x="10" y="152"/>
                      </a:lnTo>
                      <a:lnTo>
                        <a:pt x="8" y="163"/>
                      </a:lnTo>
                      <a:lnTo>
                        <a:pt x="5" y="173"/>
                      </a:lnTo>
                      <a:lnTo>
                        <a:pt x="2" y="184"/>
                      </a:lnTo>
                      <a:lnTo>
                        <a:pt x="1" y="194"/>
                      </a:lnTo>
                      <a:lnTo>
                        <a:pt x="0" y="206"/>
                      </a:lnTo>
                      <a:lnTo>
                        <a:pt x="0" y="217"/>
                      </a:lnTo>
                      <a:lnTo>
                        <a:pt x="0" y="228"/>
                      </a:lnTo>
                      <a:lnTo>
                        <a:pt x="1" y="238"/>
                      </a:lnTo>
                      <a:lnTo>
                        <a:pt x="2" y="250"/>
                      </a:lnTo>
                      <a:lnTo>
                        <a:pt x="5" y="260"/>
                      </a:lnTo>
                      <a:lnTo>
                        <a:pt x="8" y="270"/>
                      </a:lnTo>
                      <a:lnTo>
                        <a:pt x="10" y="280"/>
                      </a:lnTo>
                      <a:lnTo>
                        <a:pt x="15" y="291"/>
                      </a:lnTo>
                      <a:lnTo>
                        <a:pt x="20" y="301"/>
                      </a:lnTo>
                      <a:lnTo>
                        <a:pt x="29" y="319"/>
                      </a:lnTo>
                      <a:lnTo>
                        <a:pt x="42" y="338"/>
                      </a:lnTo>
                      <a:lnTo>
                        <a:pt x="57" y="354"/>
                      </a:lnTo>
                      <a:lnTo>
                        <a:pt x="73" y="370"/>
                      </a:lnTo>
                      <a:lnTo>
                        <a:pt x="91" y="383"/>
                      </a:lnTo>
                      <a:lnTo>
                        <a:pt x="110" y="395"/>
                      </a:lnTo>
                      <a:lnTo>
                        <a:pt x="130" y="407"/>
                      </a:lnTo>
                      <a:lnTo>
                        <a:pt x="153" y="416"/>
                      </a:lnTo>
                      <a:lnTo>
                        <a:pt x="163" y="420"/>
                      </a:lnTo>
                      <a:lnTo>
                        <a:pt x="175" y="423"/>
                      </a:lnTo>
                      <a:lnTo>
                        <a:pt x="187" y="426"/>
                      </a:lnTo>
                      <a:lnTo>
                        <a:pt x="199" y="428"/>
                      </a:lnTo>
                      <a:lnTo>
                        <a:pt x="212" y="430"/>
                      </a:lnTo>
                      <a:lnTo>
                        <a:pt x="224" y="431"/>
                      </a:lnTo>
                      <a:lnTo>
                        <a:pt x="237" y="432"/>
                      </a:lnTo>
                      <a:lnTo>
                        <a:pt x="250" y="432"/>
                      </a:lnTo>
                      <a:lnTo>
                        <a:pt x="263" y="432"/>
                      </a:lnTo>
                      <a:lnTo>
                        <a:pt x="275" y="431"/>
                      </a:lnTo>
                      <a:lnTo>
                        <a:pt x="288" y="430"/>
                      </a:lnTo>
                      <a:lnTo>
                        <a:pt x="300" y="428"/>
                      </a:lnTo>
                      <a:lnTo>
                        <a:pt x="311" y="426"/>
                      </a:lnTo>
                      <a:lnTo>
                        <a:pt x="323" y="423"/>
                      </a:lnTo>
                      <a:lnTo>
                        <a:pt x="335" y="420"/>
                      </a:lnTo>
                      <a:lnTo>
                        <a:pt x="347" y="416"/>
                      </a:lnTo>
                      <a:lnTo>
                        <a:pt x="368" y="407"/>
                      </a:lnTo>
                      <a:lnTo>
                        <a:pt x="388" y="395"/>
                      </a:lnTo>
                      <a:lnTo>
                        <a:pt x="409" y="383"/>
                      </a:lnTo>
                      <a:lnTo>
                        <a:pt x="426" y="370"/>
                      </a:lnTo>
                      <a:lnTo>
                        <a:pt x="442" y="354"/>
                      </a:lnTo>
                      <a:lnTo>
                        <a:pt x="456" y="338"/>
                      </a:lnTo>
                      <a:lnTo>
                        <a:pt x="469" y="319"/>
                      </a:lnTo>
                      <a:lnTo>
                        <a:pt x="480" y="301"/>
                      </a:lnTo>
                      <a:lnTo>
                        <a:pt x="484" y="291"/>
                      </a:lnTo>
                      <a:lnTo>
                        <a:pt x="488" y="280"/>
                      </a:lnTo>
                      <a:lnTo>
                        <a:pt x="492" y="270"/>
                      </a:lnTo>
                      <a:lnTo>
                        <a:pt x="494" y="260"/>
                      </a:lnTo>
                      <a:lnTo>
                        <a:pt x="496" y="250"/>
                      </a:lnTo>
                      <a:lnTo>
                        <a:pt x="498" y="238"/>
                      </a:lnTo>
                      <a:lnTo>
                        <a:pt x="499" y="228"/>
                      </a:lnTo>
                      <a:lnTo>
                        <a:pt x="499" y="217"/>
                      </a:lnTo>
                      <a:close/>
                      <a:moveTo>
                        <a:pt x="470" y="217"/>
                      </a:moveTo>
                      <a:lnTo>
                        <a:pt x="469" y="236"/>
                      </a:lnTo>
                      <a:lnTo>
                        <a:pt x="466" y="255"/>
                      </a:lnTo>
                      <a:lnTo>
                        <a:pt x="460" y="273"/>
                      </a:lnTo>
                      <a:lnTo>
                        <a:pt x="452" y="291"/>
                      </a:lnTo>
                      <a:lnTo>
                        <a:pt x="443" y="307"/>
                      </a:lnTo>
                      <a:lnTo>
                        <a:pt x="432" y="324"/>
                      </a:lnTo>
                      <a:lnTo>
                        <a:pt x="419" y="338"/>
                      </a:lnTo>
                      <a:lnTo>
                        <a:pt x="405" y="351"/>
                      </a:lnTo>
                      <a:lnTo>
                        <a:pt x="390" y="364"/>
                      </a:lnTo>
                      <a:lnTo>
                        <a:pt x="373" y="375"/>
                      </a:lnTo>
                      <a:lnTo>
                        <a:pt x="354" y="384"/>
                      </a:lnTo>
                      <a:lnTo>
                        <a:pt x="335" y="392"/>
                      </a:lnTo>
                      <a:lnTo>
                        <a:pt x="315" y="398"/>
                      </a:lnTo>
                      <a:lnTo>
                        <a:pt x="294" y="404"/>
                      </a:lnTo>
                      <a:lnTo>
                        <a:pt x="272" y="407"/>
                      </a:lnTo>
                      <a:lnTo>
                        <a:pt x="250" y="408"/>
                      </a:lnTo>
                      <a:lnTo>
                        <a:pt x="227" y="407"/>
                      </a:lnTo>
                      <a:lnTo>
                        <a:pt x="205" y="404"/>
                      </a:lnTo>
                      <a:lnTo>
                        <a:pt x="183" y="398"/>
                      </a:lnTo>
                      <a:lnTo>
                        <a:pt x="163" y="392"/>
                      </a:lnTo>
                      <a:lnTo>
                        <a:pt x="144" y="384"/>
                      </a:lnTo>
                      <a:lnTo>
                        <a:pt x="127" y="375"/>
                      </a:lnTo>
                      <a:lnTo>
                        <a:pt x="109" y="364"/>
                      </a:lnTo>
                      <a:lnTo>
                        <a:pt x="93" y="351"/>
                      </a:lnTo>
                      <a:lnTo>
                        <a:pt x="79" y="338"/>
                      </a:lnTo>
                      <a:lnTo>
                        <a:pt x="67" y="324"/>
                      </a:lnTo>
                      <a:lnTo>
                        <a:pt x="55" y="307"/>
                      </a:lnTo>
                      <a:lnTo>
                        <a:pt x="46" y="291"/>
                      </a:lnTo>
                      <a:lnTo>
                        <a:pt x="39" y="273"/>
                      </a:lnTo>
                      <a:lnTo>
                        <a:pt x="34" y="255"/>
                      </a:lnTo>
                      <a:lnTo>
                        <a:pt x="31" y="236"/>
                      </a:lnTo>
                      <a:lnTo>
                        <a:pt x="29" y="217"/>
                      </a:lnTo>
                      <a:lnTo>
                        <a:pt x="31" y="197"/>
                      </a:lnTo>
                      <a:lnTo>
                        <a:pt x="34" y="178"/>
                      </a:lnTo>
                      <a:lnTo>
                        <a:pt x="39" y="160"/>
                      </a:lnTo>
                      <a:lnTo>
                        <a:pt x="46" y="142"/>
                      </a:lnTo>
                      <a:lnTo>
                        <a:pt x="55" y="126"/>
                      </a:lnTo>
                      <a:lnTo>
                        <a:pt x="67" y="110"/>
                      </a:lnTo>
                      <a:lnTo>
                        <a:pt x="79" y="96"/>
                      </a:lnTo>
                      <a:lnTo>
                        <a:pt x="93" y="81"/>
                      </a:lnTo>
                      <a:lnTo>
                        <a:pt x="109" y="69"/>
                      </a:lnTo>
                      <a:lnTo>
                        <a:pt x="127" y="59"/>
                      </a:lnTo>
                      <a:lnTo>
                        <a:pt x="144" y="49"/>
                      </a:lnTo>
                      <a:lnTo>
                        <a:pt x="163" y="41"/>
                      </a:lnTo>
                      <a:lnTo>
                        <a:pt x="183" y="34"/>
                      </a:lnTo>
                      <a:lnTo>
                        <a:pt x="205" y="30"/>
                      </a:lnTo>
                      <a:lnTo>
                        <a:pt x="227" y="27"/>
                      </a:lnTo>
                      <a:lnTo>
                        <a:pt x="250" y="26"/>
                      </a:lnTo>
                      <a:lnTo>
                        <a:pt x="272" y="27"/>
                      </a:lnTo>
                      <a:lnTo>
                        <a:pt x="294" y="30"/>
                      </a:lnTo>
                      <a:lnTo>
                        <a:pt x="315" y="34"/>
                      </a:lnTo>
                      <a:lnTo>
                        <a:pt x="335" y="41"/>
                      </a:lnTo>
                      <a:lnTo>
                        <a:pt x="354" y="49"/>
                      </a:lnTo>
                      <a:lnTo>
                        <a:pt x="373" y="59"/>
                      </a:lnTo>
                      <a:lnTo>
                        <a:pt x="390" y="69"/>
                      </a:lnTo>
                      <a:lnTo>
                        <a:pt x="405" y="81"/>
                      </a:lnTo>
                      <a:lnTo>
                        <a:pt x="419" y="96"/>
                      </a:lnTo>
                      <a:lnTo>
                        <a:pt x="432" y="110"/>
                      </a:lnTo>
                      <a:lnTo>
                        <a:pt x="443" y="126"/>
                      </a:lnTo>
                      <a:lnTo>
                        <a:pt x="452" y="142"/>
                      </a:lnTo>
                      <a:lnTo>
                        <a:pt x="460" y="160"/>
                      </a:lnTo>
                      <a:lnTo>
                        <a:pt x="466" y="178"/>
                      </a:lnTo>
                      <a:lnTo>
                        <a:pt x="469" y="197"/>
                      </a:lnTo>
                      <a:lnTo>
                        <a:pt x="470" y="217"/>
                      </a:lnTo>
                      <a:close/>
                    </a:path>
                  </a:pathLst>
                </a:cu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8" name="Freeform 8814">
                  <a:extLst>
                    <a:ext uri="{FF2B5EF4-FFF2-40B4-BE49-F238E27FC236}">
                      <a16:creationId xmlns:a16="http://schemas.microsoft.com/office/drawing/2014/main" xmlns="" id="{98BC9CD2-BDF8-4422-BAE9-C6E1FD52A5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7" y="1239"/>
                  <a:ext cx="79" cy="81"/>
                </a:xfrm>
                <a:custGeom>
                  <a:avLst/>
                  <a:gdLst>
                    <a:gd name="T0" fmla="*/ 469 w 470"/>
                    <a:gd name="T1" fmla="*/ 182 h 406"/>
                    <a:gd name="T2" fmla="*/ 460 w 470"/>
                    <a:gd name="T3" fmla="*/ 142 h 406"/>
                    <a:gd name="T4" fmla="*/ 430 w 470"/>
                    <a:gd name="T5" fmla="*/ 89 h 406"/>
                    <a:gd name="T6" fmla="*/ 385 w 470"/>
                    <a:gd name="T7" fmla="*/ 46 h 406"/>
                    <a:gd name="T8" fmla="*/ 327 w 470"/>
                    <a:gd name="T9" fmla="*/ 15 h 406"/>
                    <a:gd name="T10" fmla="*/ 271 w 470"/>
                    <a:gd name="T11" fmla="*/ 2 h 406"/>
                    <a:gd name="T12" fmla="*/ 236 w 470"/>
                    <a:gd name="T13" fmla="*/ 0 h 406"/>
                    <a:gd name="T14" fmla="*/ 199 w 470"/>
                    <a:gd name="T15" fmla="*/ 2 h 406"/>
                    <a:gd name="T16" fmla="*/ 145 w 470"/>
                    <a:gd name="T17" fmla="*/ 15 h 406"/>
                    <a:gd name="T18" fmla="*/ 87 w 470"/>
                    <a:gd name="T19" fmla="*/ 46 h 406"/>
                    <a:gd name="T20" fmla="*/ 40 w 470"/>
                    <a:gd name="T21" fmla="*/ 89 h 406"/>
                    <a:gd name="T22" fmla="*/ 11 w 470"/>
                    <a:gd name="T23" fmla="*/ 142 h 406"/>
                    <a:gd name="T24" fmla="*/ 1 w 470"/>
                    <a:gd name="T25" fmla="*/ 182 h 406"/>
                    <a:gd name="T26" fmla="*/ 1 w 470"/>
                    <a:gd name="T27" fmla="*/ 213 h 406"/>
                    <a:gd name="T28" fmla="*/ 5 w 470"/>
                    <a:gd name="T29" fmla="*/ 244 h 406"/>
                    <a:gd name="T30" fmla="*/ 28 w 470"/>
                    <a:gd name="T31" fmla="*/ 299 h 406"/>
                    <a:gd name="T32" fmla="*/ 69 w 470"/>
                    <a:gd name="T33" fmla="*/ 346 h 406"/>
                    <a:gd name="T34" fmla="*/ 123 w 470"/>
                    <a:gd name="T35" fmla="*/ 381 h 406"/>
                    <a:gd name="T36" fmla="*/ 188 w 470"/>
                    <a:gd name="T37" fmla="*/ 402 h 406"/>
                    <a:gd name="T38" fmla="*/ 223 w 470"/>
                    <a:gd name="T39" fmla="*/ 406 h 406"/>
                    <a:gd name="T40" fmla="*/ 260 w 470"/>
                    <a:gd name="T41" fmla="*/ 405 h 406"/>
                    <a:gd name="T42" fmla="*/ 306 w 470"/>
                    <a:gd name="T43" fmla="*/ 397 h 406"/>
                    <a:gd name="T44" fmla="*/ 367 w 470"/>
                    <a:gd name="T45" fmla="*/ 371 h 406"/>
                    <a:gd name="T46" fmla="*/ 417 w 470"/>
                    <a:gd name="T47" fmla="*/ 332 h 406"/>
                    <a:gd name="T48" fmla="*/ 452 w 470"/>
                    <a:gd name="T49" fmla="*/ 282 h 406"/>
                    <a:gd name="T50" fmla="*/ 468 w 470"/>
                    <a:gd name="T51" fmla="*/ 234 h 406"/>
                    <a:gd name="T52" fmla="*/ 470 w 470"/>
                    <a:gd name="T53" fmla="*/ 203 h 406"/>
                    <a:gd name="T54" fmla="*/ 437 w 470"/>
                    <a:gd name="T55" fmla="*/ 239 h 406"/>
                    <a:gd name="T56" fmla="*/ 416 w 470"/>
                    <a:gd name="T57" fmla="*/ 287 h 406"/>
                    <a:gd name="T58" fmla="*/ 380 w 470"/>
                    <a:gd name="T59" fmla="*/ 328 h 406"/>
                    <a:gd name="T60" fmla="*/ 333 w 470"/>
                    <a:gd name="T61" fmla="*/ 359 h 406"/>
                    <a:gd name="T62" fmla="*/ 277 w 470"/>
                    <a:gd name="T63" fmla="*/ 377 h 406"/>
                    <a:gd name="T64" fmla="*/ 215 w 470"/>
                    <a:gd name="T65" fmla="*/ 379 h 406"/>
                    <a:gd name="T66" fmla="*/ 155 w 470"/>
                    <a:gd name="T67" fmla="*/ 367 h 406"/>
                    <a:gd name="T68" fmla="*/ 104 w 470"/>
                    <a:gd name="T69" fmla="*/ 340 h 406"/>
                    <a:gd name="T70" fmla="*/ 65 w 470"/>
                    <a:gd name="T71" fmla="*/ 302 h 406"/>
                    <a:gd name="T72" fmla="*/ 39 w 470"/>
                    <a:gd name="T73" fmla="*/ 255 h 406"/>
                    <a:gd name="T74" fmla="*/ 30 w 470"/>
                    <a:gd name="T75" fmla="*/ 203 h 406"/>
                    <a:gd name="T76" fmla="*/ 39 w 470"/>
                    <a:gd name="T77" fmla="*/ 150 h 406"/>
                    <a:gd name="T78" fmla="*/ 65 w 470"/>
                    <a:gd name="T79" fmla="*/ 103 h 406"/>
                    <a:gd name="T80" fmla="*/ 104 w 470"/>
                    <a:gd name="T81" fmla="*/ 65 h 406"/>
                    <a:gd name="T82" fmla="*/ 155 w 470"/>
                    <a:gd name="T83" fmla="*/ 39 h 406"/>
                    <a:gd name="T84" fmla="*/ 215 w 470"/>
                    <a:gd name="T85" fmla="*/ 25 h 406"/>
                    <a:gd name="T86" fmla="*/ 277 w 470"/>
                    <a:gd name="T87" fmla="*/ 29 h 406"/>
                    <a:gd name="T88" fmla="*/ 333 w 470"/>
                    <a:gd name="T89" fmla="*/ 46 h 406"/>
                    <a:gd name="T90" fmla="*/ 380 w 470"/>
                    <a:gd name="T91" fmla="*/ 77 h 406"/>
                    <a:gd name="T92" fmla="*/ 416 w 470"/>
                    <a:gd name="T93" fmla="*/ 118 h 406"/>
                    <a:gd name="T94" fmla="*/ 437 w 470"/>
                    <a:gd name="T95" fmla="*/ 16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0" h="406">
                      <a:moveTo>
                        <a:pt x="470" y="203"/>
                      </a:moveTo>
                      <a:lnTo>
                        <a:pt x="470" y="193"/>
                      </a:lnTo>
                      <a:lnTo>
                        <a:pt x="469" y="182"/>
                      </a:lnTo>
                      <a:lnTo>
                        <a:pt x="468" y="172"/>
                      </a:lnTo>
                      <a:lnTo>
                        <a:pt x="466" y="162"/>
                      </a:lnTo>
                      <a:lnTo>
                        <a:pt x="460" y="142"/>
                      </a:lnTo>
                      <a:lnTo>
                        <a:pt x="452" y="124"/>
                      </a:lnTo>
                      <a:lnTo>
                        <a:pt x="442" y="105"/>
                      </a:lnTo>
                      <a:lnTo>
                        <a:pt x="430" y="89"/>
                      </a:lnTo>
                      <a:lnTo>
                        <a:pt x="417" y="74"/>
                      </a:lnTo>
                      <a:lnTo>
                        <a:pt x="402" y="59"/>
                      </a:lnTo>
                      <a:lnTo>
                        <a:pt x="385" y="46"/>
                      </a:lnTo>
                      <a:lnTo>
                        <a:pt x="367" y="34"/>
                      </a:lnTo>
                      <a:lnTo>
                        <a:pt x="347" y="23"/>
                      </a:lnTo>
                      <a:lnTo>
                        <a:pt x="327" y="15"/>
                      </a:lnTo>
                      <a:lnTo>
                        <a:pt x="306" y="8"/>
                      </a:lnTo>
                      <a:lnTo>
                        <a:pt x="283" y="4"/>
                      </a:lnTo>
                      <a:lnTo>
                        <a:pt x="271" y="2"/>
                      </a:lnTo>
                      <a:lnTo>
                        <a:pt x="260" y="1"/>
                      </a:lnTo>
                      <a:lnTo>
                        <a:pt x="248" y="0"/>
                      </a:lnTo>
                      <a:lnTo>
                        <a:pt x="236" y="0"/>
                      </a:lnTo>
                      <a:lnTo>
                        <a:pt x="223" y="0"/>
                      </a:lnTo>
                      <a:lnTo>
                        <a:pt x="211" y="1"/>
                      </a:lnTo>
                      <a:lnTo>
                        <a:pt x="199" y="2"/>
                      </a:lnTo>
                      <a:lnTo>
                        <a:pt x="188" y="4"/>
                      </a:lnTo>
                      <a:lnTo>
                        <a:pt x="166" y="8"/>
                      </a:lnTo>
                      <a:lnTo>
                        <a:pt x="145" y="15"/>
                      </a:lnTo>
                      <a:lnTo>
                        <a:pt x="123" y="23"/>
                      </a:lnTo>
                      <a:lnTo>
                        <a:pt x="104" y="34"/>
                      </a:lnTo>
                      <a:lnTo>
                        <a:pt x="87" y="46"/>
                      </a:lnTo>
                      <a:lnTo>
                        <a:pt x="69" y="59"/>
                      </a:lnTo>
                      <a:lnTo>
                        <a:pt x="55" y="74"/>
                      </a:lnTo>
                      <a:lnTo>
                        <a:pt x="40" y="89"/>
                      </a:lnTo>
                      <a:lnTo>
                        <a:pt x="28" y="105"/>
                      </a:lnTo>
                      <a:lnTo>
                        <a:pt x="19" y="124"/>
                      </a:lnTo>
                      <a:lnTo>
                        <a:pt x="11" y="142"/>
                      </a:lnTo>
                      <a:lnTo>
                        <a:pt x="5" y="162"/>
                      </a:lnTo>
                      <a:lnTo>
                        <a:pt x="4" y="172"/>
                      </a:lnTo>
                      <a:lnTo>
                        <a:pt x="1" y="182"/>
                      </a:lnTo>
                      <a:lnTo>
                        <a:pt x="1" y="193"/>
                      </a:lnTo>
                      <a:lnTo>
                        <a:pt x="0" y="203"/>
                      </a:lnTo>
                      <a:lnTo>
                        <a:pt x="1" y="213"/>
                      </a:lnTo>
                      <a:lnTo>
                        <a:pt x="1" y="223"/>
                      </a:lnTo>
                      <a:lnTo>
                        <a:pt x="4" y="234"/>
                      </a:lnTo>
                      <a:lnTo>
                        <a:pt x="5" y="244"/>
                      </a:lnTo>
                      <a:lnTo>
                        <a:pt x="11" y="263"/>
                      </a:lnTo>
                      <a:lnTo>
                        <a:pt x="19" y="282"/>
                      </a:lnTo>
                      <a:lnTo>
                        <a:pt x="28" y="299"/>
                      </a:lnTo>
                      <a:lnTo>
                        <a:pt x="40" y="317"/>
                      </a:lnTo>
                      <a:lnTo>
                        <a:pt x="55" y="332"/>
                      </a:lnTo>
                      <a:lnTo>
                        <a:pt x="69" y="346"/>
                      </a:lnTo>
                      <a:lnTo>
                        <a:pt x="87" y="360"/>
                      </a:lnTo>
                      <a:lnTo>
                        <a:pt x="104" y="371"/>
                      </a:lnTo>
                      <a:lnTo>
                        <a:pt x="123" y="381"/>
                      </a:lnTo>
                      <a:lnTo>
                        <a:pt x="145" y="390"/>
                      </a:lnTo>
                      <a:lnTo>
                        <a:pt x="166" y="397"/>
                      </a:lnTo>
                      <a:lnTo>
                        <a:pt x="188" y="402"/>
                      </a:lnTo>
                      <a:lnTo>
                        <a:pt x="199" y="404"/>
                      </a:lnTo>
                      <a:lnTo>
                        <a:pt x="211" y="405"/>
                      </a:lnTo>
                      <a:lnTo>
                        <a:pt x="223" y="406"/>
                      </a:lnTo>
                      <a:lnTo>
                        <a:pt x="236" y="406"/>
                      </a:lnTo>
                      <a:lnTo>
                        <a:pt x="248" y="406"/>
                      </a:lnTo>
                      <a:lnTo>
                        <a:pt x="260" y="405"/>
                      </a:lnTo>
                      <a:lnTo>
                        <a:pt x="271" y="404"/>
                      </a:lnTo>
                      <a:lnTo>
                        <a:pt x="283" y="402"/>
                      </a:lnTo>
                      <a:lnTo>
                        <a:pt x="306" y="397"/>
                      </a:lnTo>
                      <a:lnTo>
                        <a:pt x="327" y="390"/>
                      </a:lnTo>
                      <a:lnTo>
                        <a:pt x="347" y="381"/>
                      </a:lnTo>
                      <a:lnTo>
                        <a:pt x="367" y="371"/>
                      </a:lnTo>
                      <a:lnTo>
                        <a:pt x="385" y="360"/>
                      </a:lnTo>
                      <a:lnTo>
                        <a:pt x="402" y="346"/>
                      </a:lnTo>
                      <a:lnTo>
                        <a:pt x="417" y="332"/>
                      </a:lnTo>
                      <a:lnTo>
                        <a:pt x="430" y="317"/>
                      </a:lnTo>
                      <a:lnTo>
                        <a:pt x="442" y="299"/>
                      </a:lnTo>
                      <a:lnTo>
                        <a:pt x="452" y="282"/>
                      </a:lnTo>
                      <a:lnTo>
                        <a:pt x="460" y="263"/>
                      </a:lnTo>
                      <a:lnTo>
                        <a:pt x="466" y="244"/>
                      </a:lnTo>
                      <a:lnTo>
                        <a:pt x="468" y="234"/>
                      </a:lnTo>
                      <a:lnTo>
                        <a:pt x="469" y="223"/>
                      </a:lnTo>
                      <a:lnTo>
                        <a:pt x="470" y="213"/>
                      </a:lnTo>
                      <a:lnTo>
                        <a:pt x="470" y="203"/>
                      </a:lnTo>
                      <a:close/>
                      <a:moveTo>
                        <a:pt x="441" y="203"/>
                      </a:moveTo>
                      <a:lnTo>
                        <a:pt x="440" y="221"/>
                      </a:lnTo>
                      <a:lnTo>
                        <a:pt x="437" y="239"/>
                      </a:lnTo>
                      <a:lnTo>
                        <a:pt x="431" y="255"/>
                      </a:lnTo>
                      <a:lnTo>
                        <a:pt x="425" y="272"/>
                      </a:lnTo>
                      <a:lnTo>
                        <a:pt x="416" y="287"/>
                      </a:lnTo>
                      <a:lnTo>
                        <a:pt x="406" y="302"/>
                      </a:lnTo>
                      <a:lnTo>
                        <a:pt x="395" y="316"/>
                      </a:lnTo>
                      <a:lnTo>
                        <a:pt x="380" y="328"/>
                      </a:lnTo>
                      <a:lnTo>
                        <a:pt x="366" y="340"/>
                      </a:lnTo>
                      <a:lnTo>
                        <a:pt x="351" y="351"/>
                      </a:lnTo>
                      <a:lnTo>
                        <a:pt x="333" y="359"/>
                      </a:lnTo>
                      <a:lnTo>
                        <a:pt x="315" y="367"/>
                      </a:lnTo>
                      <a:lnTo>
                        <a:pt x="296" y="372"/>
                      </a:lnTo>
                      <a:lnTo>
                        <a:pt x="277" y="377"/>
                      </a:lnTo>
                      <a:lnTo>
                        <a:pt x="256" y="379"/>
                      </a:lnTo>
                      <a:lnTo>
                        <a:pt x="236" y="380"/>
                      </a:lnTo>
                      <a:lnTo>
                        <a:pt x="215" y="379"/>
                      </a:lnTo>
                      <a:lnTo>
                        <a:pt x="194" y="377"/>
                      </a:lnTo>
                      <a:lnTo>
                        <a:pt x="174" y="372"/>
                      </a:lnTo>
                      <a:lnTo>
                        <a:pt x="155" y="367"/>
                      </a:lnTo>
                      <a:lnTo>
                        <a:pt x="137" y="359"/>
                      </a:lnTo>
                      <a:lnTo>
                        <a:pt x="121" y="351"/>
                      </a:lnTo>
                      <a:lnTo>
                        <a:pt x="104" y="340"/>
                      </a:lnTo>
                      <a:lnTo>
                        <a:pt x="90" y="328"/>
                      </a:lnTo>
                      <a:lnTo>
                        <a:pt x="77" y="316"/>
                      </a:lnTo>
                      <a:lnTo>
                        <a:pt x="65" y="302"/>
                      </a:lnTo>
                      <a:lnTo>
                        <a:pt x="55" y="287"/>
                      </a:lnTo>
                      <a:lnTo>
                        <a:pt x="46" y="272"/>
                      </a:lnTo>
                      <a:lnTo>
                        <a:pt x="39" y="255"/>
                      </a:lnTo>
                      <a:lnTo>
                        <a:pt x="34" y="239"/>
                      </a:lnTo>
                      <a:lnTo>
                        <a:pt x="31" y="221"/>
                      </a:lnTo>
                      <a:lnTo>
                        <a:pt x="30" y="203"/>
                      </a:lnTo>
                      <a:lnTo>
                        <a:pt x="31" y="184"/>
                      </a:lnTo>
                      <a:lnTo>
                        <a:pt x="34" y="167"/>
                      </a:lnTo>
                      <a:lnTo>
                        <a:pt x="39" y="150"/>
                      </a:lnTo>
                      <a:lnTo>
                        <a:pt x="46" y="133"/>
                      </a:lnTo>
                      <a:lnTo>
                        <a:pt x="55" y="118"/>
                      </a:lnTo>
                      <a:lnTo>
                        <a:pt x="65" y="103"/>
                      </a:lnTo>
                      <a:lnTo>
                        <a:pt x="77" y="89"/>
                      </a:lnTo>
                      <a:lnTo>
                        <a:pt x="90" y="77"/>
                      </a:lnTo>
                      <a:lnTo>
                        <a:pt x="104" y="65"/>
                      </a:lnTo>
                      <a:lnTo>
                        <a:pt x="121" y="55"/>
                      </a:lnTo>
                      <a:lnTo>
                        <a:pt x="137" y="46"/>
                      </a:lnTo>
                      <a:lnTo>
                        <a:pt x="155" y="39"/>
                      </a:lnTo>
                      <a:lnTo>
                        <a:pt x="174" y="33"/>
                      </a:lnTo>
                      <a:lnTo>
                        <a:pt x="194" y="29"/>
                      </a:lnTo>
                      <a:lnTo>
                        <a:pt x="215" y="25"/>
                      </a:lnTo>
                      <a:lnTo>
                        <a:pt x="236" y="24"/>
                      </a:lnTo>
                      <a:lnTo>
                        <a:pt x="256" y="25"/>
                      </a:lnTo>
                      <a:lnTo>
                        <a:pt x="277" y="29"/>
                      </a:lnTo>
                      <a:lnTo>
                        <a:pt x="296" y="33"/>
                      </a:lnTo>
                      <a:lnTo>
                        <a:pt x="315" y="39"/>
                      </a:lnTo>
                      <a:lnTo>
                        <a:pt x="333" y="46"/>
                      </a:lnTo>
                      <a:lnTo>
                        <a:pt x="351" y="55"/>
                      </a:lnTo>
                      <a:lnTo>
                        <a:pt x="366" y="65"/>
                      </a:lnTo>
                      <a:lnTo>
                        <a:pt x="380" y="77"/>
                      </a:lnTo>
                      <a:lnTo>
                        <a:pt x="395" y="89"/>
                      </a:lnTo>
                      <a:lnTo>
                        <a:pt x="406" y="103"/>
                      </a:lnTo>
                      <a:lnTo>
                        <a:pt x="416" y="118"/>
                      </a:lnTo>
                      <a:lnTo>
                        <a:pt x="425" y="133"/>
                      </a:lnTo>
                      <a:lnTo>
                        <a:pt x="431" y="150"/>
                      </a:lnTo>
                      <a:lnTo>
                        <a:pt x="437" y="167"/>
                      </a:lnTo>
                      <a:lnTo>
                        <a:pt x="440" y="184"/>
                      </a:lnTo>
                      <a:lnTo>
                        <a:pt x="441" y="203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399" name="Freeform 8815">
                  <a:extLst>
                    <a:ext uri="{FF2B5EF4-FFF2-40B4-BE49-F238E27FC236}">
                      <a16:creationId xmlns:a16="http://schemas.microsoft.com/office/drawing/2014/main" xmlns="" id="{6275F062-65A8-4327-B1FB-EFCA60FB83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0" y="1242"/>
                  <a:ext cx="73" cy="76"/>
                </a:xfrm>
                <a:custGeom>
                  <a:avLst/>
                  <a:gdLst>
                    <a:gd name="T0" fmla="*/ 437 w 441"/>
                    <a:gd name="T1" fmla="*/ 152 h 382"/>
                    <a:gd name="T2" fmla="*/ 414 w 441"/>
                    <a:gd name="T3" fmla="*/ 100 h 382"/>
                    <a:gd name="T4" fmla="*/ 376 w 441"/>
                    <a:gd name="T5" fmla="*/ 55 h 382"/>
                    <a:gd name="T6" fmla="*/ 325 w 441"/>
                    <a:gd name="T7" fmla="*/ 23 h 382"/>
                    <a:gd name="T8" fmla="*/ 265 w 441"/>
                    <a:gd name="T9" fmla="*/ 4 h 382"/>
                    <a:gd name="T10" fmla="*/ 198 w 441"/>
                    <a:gd name="T11" fmla="*/ 1 h 382"/>
                    <a:gd name="T12" fmla="*/ 134 w 441"/>
                    <a:gd name="T13" fmla="*/ 15 h 382"/>
                    <a:gd name="T14" fmla="*/ 80 w 441"/>
                    <a:gd name="T15" fmla="*/ 43 h 382"/>
                    <a:gd name="T16" fmla="*/ 38 w 441"/>
                    <a:gd name="T17" fmla="*/ 84 h 382"/>
                    <a:gd name="T18" fmla="*/ 10 w 441"/>
                    <a:gd name="T19" fmla="*/ 134 h 382"/>
                    <a:gd name="T20" fmla="*/ 0 w 441"/>
                    <a:gd name="T21" fmla="*/ 191 h 382"/>
                    <a:gd name="T22" fmla="*/ 10 w 441"/>
                    <a:gd name="T23" fmla="*/ 247 h 382"/>
                    <a:gd name="T24" fmla="*/ 38 w 441"/>
                    <a:gd name="T25" fmla="*/ 298 h 382"/>
                    <a:gd name="T26" fmla="*/ 80 w 441"/>
                    <a:gd name="T27" fmla="*/ 338 h 382"/>
                    <a:gd name="T28" fmla="*/ 134 w 441"/>
                    <a:gd name="T29" fmla="*/ 366 h 382"/>
                    <a:gd name="T30" fmla="*/ 198 w 441"/>
                    <a:gd name="T31" fmla="*/ 381 h 382"/>
                    <a:gd name="T32" fmla="*/ 265 w 441"/>
                    <a:gd name="T33" fmla="*/ 378 h 382"/>
                    <a:gd name="T34" fmla="*/ 325 w 441"/>
                    <a:gd name="T35" fmla="*/ 358 h 382"/>
                    <a:gd name="T36" fmla="*/ 376 w 441"/>
                    <a:gd name="T37" fmla="*/ 325 h 382"/>
                    <a:gd name="T38" fmla="*/ 414 w 441"/>
                    <a:gd name="T39" fmla="*/ 281 h 382"/>
                    <a:gd name="T40" fmla="*/ 437 w 441"/>
                    <a:gd name="T41" fmla="*/ 229 h 382"/>
                    <a:gd name="T42" fmla="*/ 412 w 441"/>
                    <a:gd name="T43" fmla="*/ 191 h 382"/>
                    <a:gd name="T44" fmla="*/ 403 w 441"/>
                    <a:gd name="T45" fmla="*/ 240 h 382"/>
                    <a:gd name="T46" fmla="*/ 378 w 441"/>
                    <a:gd name="T47" fmla="*/ 283 h 382"/>
                    <a:gd name="T48" fmla="*/ 342 w 441"/>
                    <a:gd name="T49" fmla="*/ 318 h 382"/>
                    <a:gd name="T50" fmla="*/ 294 w 441"/>
                    <a:gd name="T51" fmla="*/ 343 h 382"/>
                    <a:gd name="T52" fmla="*/ 240 w 441"/>
                    <a:gd name="T53" fmla="*/ 355 h 382"/>
                    <a:gd name="T54" fmla="*/ 182 w 441"/>
                    <a:gd name="T55" fmla="*/ 353 h 382"/>
                    <a:gd name="T56" fmla="*/ 130 w 441"/>
                    <a:gd name="T57" fmla="*/ 335 h 382"/>
                    <a:gd name="T58" fmla="*/ 86 w 441"/>
                    <a:gd name="T59" fmla="*/ 308 h 382"/>
                    <a:gd name="T60" fmla="*/ 53 w 441"/>
                    <a:gd name="T61" fmla="*/ 270 h 382"/>
                    <a:gd name="T62" fmla="*/ 34 w 441"/>
                    <a:gd name="T63" fmla="*/ 224 h 382"/>
                    <a:gd name="T64" fmla="*/ 30 w 441"/>
                    <a:gd name="T65" fmla="*/ 173 h 382"/>
                    <a:gd name="T66" fmla="*/ 44 w 441"/>
                    <a:gd name="T67" fmla="*/ 126 h 382"/>
                    <a:gd name="T68" fmla="*/ 73 w 441"/>
                    <a:gd name="T69" fmla="*/ 85 h 382"/>
                    <a:gd name="T70" fmla="*/ 114 w 441"/>
                    <a:gd name="T71" fmla="*/ 53 h 382"/>
                    <a:gd name="T72" fmla="*/ 164 w 441"/>
                    <a:gd name="T73" fmla="*/ 33 h 382"/>
                    <a:gd name="T74" fmla="*/ 221 w 441"/>
                    <a:gd name="T75" fmla="*/ 26 h 382"/>
                    <a:gd name="T76" fmla="*/ 278 w 441"/>
                    <a:gd name="T77" fmla="*/ 33 h 382"/>
                    <a:gd name="T78" fmla="*/ 327 w 441"/>
                    <a:gd name="T79" fmla="*/ 53 h 382"/>
                    <a:gd name="T80" fmla="*/ 368 w 441"/>
                    <a:gd name="T81" fmla="*/ 85 h 382"/>
                    <a:gd name="T82" fmla="*/ 396 w 441"/>
                    <a:gd name="T83" fmla="*/ 126 h 382"/>
                    <a:gd name="T84" fmla="*/ 410 w 441"/>
                    <a:gd name="T85" fmla="*/ 173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382">
                      <a:moveTo>
                        <a:pt x="441" y="191"/>
                      </a:moveTo>
                      <a:lnTo>
                        <a:pt x="440" y="171"/>
                      </a:lnTo>
                      <a:lnTo>
                        <a:pt x="437" y="152"/>
                      </a:lnTo>
                      <a:lnTo>
                        <a:pt x="431" y="134"/>
                      </a:lnTo>
                      <a:lnTo>
                        <a:pt x="423" y="116"/>
                      </a:lnTo>
                      <a:lnTo>
                        <a:pt x="414" y="100"/>
                      </a:lnTo>
                      <a:lnTo>
                        <a:pt x="403" y="84"/>
                      </a:lnTo>
                      <a:lnTo>
                        <a:pt x="390" y="70"/>
                      </a:lnTo>
                      <a:lnTo>
                        <a:pt x="376" y="55"/>
                      </a:lnTo>
                      <a:lnTo>
                        <a:pt x="361" y="43"/>
                      </a:lnTo>
                      <a:lnTo>
                        <a:pt x="344" y="33"/>
                      </a:lnTo>
                      <a:lnTo>
                        <a:pt x="325" y="23"/>
                      </a:lnTo>
                      <a:lnTo>
                        <a:pt x="306" y="15"/>
                      </a:lnTo>
                      <a:lnTo>
                        <a:pt x="286" y="8"/>
                      </a:lnTo>
                      <a:lnTo>
                        <a:pt x="265" y="4"/>
                      </a:lnTo>
                      <a:lnTo>
                        <a:pt x="243" y="1"/>
                      </a:lnTo>
                      <a:lnTo>
                        <a:pt x="221" y="0"/>
                      </a:lnTo>
                      <a:lnTo>
                        <a:pt x="198" y="1"/>
                      </a:lnTo>
                      <a:lnTo>
                        <a:pt x="176" y="4"/>
                      </a:lnTo>
                      <a:lnTo>
                        <a:pt x="154" y="8"/>
                      </a:lnTo>
                      <a:lnTo>
                        <a:pt x="134" y="15"/>
                      </a:lnTo>
                      <a:lnTo>
                        <a:pt x="115" y="23"/>
                      </a:lnTo>
                      <a:lnTo>
                        <a:pt x="98" y="33"/>
                      </a:lnTo>
                      <a:lnTo>
                        <a:pt x="80" y="43"/>
                      </a:lnTo>
                      <a:lnTo>
                        <a:pt x="64" y="55"/>
                      </a:lnTo>
                      <a:lnTo>
                        <a:pt x="50" y="70"/>
                      </a:lnTo>
                      <a:lnTo>
                        <a:pt x="38" y="84"/>
                      </a:lnTo>
                      <a:lnTo>
                        <a:pt x="26" y="100"/>
                      </a:lnTo>
                      <a:lnTo>
                        <a:pt x="17" y="116"/>
                      </a:lnTo>
                      <a:lnTo>
                        <a:pt x="10" y="134"/>
                      </a:lnTo>
                      <a:lnTo>
                        <a:pt x="5" y="152"/>
                      </a:lnTo>
                      <a:lnTo>
                        <a:pt x="2" y="171"/>
                      </a:lnTo>
                      <a:lnTo>
                        <a:pt x="0" y="191"/>
                      </a:lnTo>
                      <a:lnTo>
                        <a:pt x="2" y="210"/>
                      </a:lnTo>
                      <a:lnTo>
                        <a:pt x="5" y="229"/>
                      </a:lnTo>
                      <a:lnTo>
                        <a:pt x="10" y="247"/>
                      </a:lnTo>
                      <a:lnTo>
                        <a:pt x="17" y="265"/>
                      </a:lnTo>
                      <a:lnTo>
                        <a:pt x="26" y="281"/>
                      </a:lnTo>
                      <a:lnTo>
                        <a:pt x="38" y="298"/>
                      </a:lnTo>
                      <a:lnTo>
                        <a:pt x="50" y="312"/>
                      </a:lnTo>
                      <a:lnTo>
                        <a:pt x="64" y="325"/>
                      </a:lnTo>
                      <a:lnTo>
                        <a:pt x="80" y="338"/>
                      </a:lnTo>
                      <a:lnTo>
                        <a:pt x="98" y="349"/>
                      </a:lnTo>
                      <a:lnTo>
                        <a:pt x="115" y="358"/>
                      </a:lnTo>
                      <a:lnTo>
                        <a:pt x="134" y="366"/>
                      </a:lnTo>
                      <a:lnTo>
                        <a:pt x="154" y="372"/>
                      </a:lnTo>
                      <a:lnTo>
                        <a:pt x="176" y="378"/>
                      </a:lnTo>
                      <a:lnTo>
                        <a:pt x="198" y="381"/>
                      </a:lnTo>
                      <a:lnTo>
                        <a:pt x="221" y="382"/>
                      </a:lnTo>
                      <a:lnTo>
                        <a:pt x="243" y="381"/>
                      </a:lnTo>
                      <a:lnTo>
                        <a:pt x="265" y="378"/>
                      </a:lnTo>
                      <a:lnTo>
                        <a:pt x="286" y="372"/>
                      </a:lnTo>
                      <a:lnTo>
                        <a:pt x="306" y="366"/>
                      </a:lnTo>
                      <a:lnTo>
                        <a:pt x="325" y="358"/>
                      </a:lnTo>
                      <a:lnTo>
                        <a:pt x="344" y="349"/>
                      </a:lnTo>
                      <a:lnTo>
                        <a:pt x="361" y="338"/>
                      </a:lnTo>
                      <a:lnTo>
                        <a:pt x="376" y="325"/>
                      </a:lnTo>
                      <a:lnTo>
                        <a:pt x="390" y="312"/>
                      </a:lnTo>
                      <a:lnTo>
                        <a:pt x="403" y="298"/>
                      </a:lnTo>
                      <a:lnTo>
                        <a:pt x="414" y="281"/>
                      </a:lnTo>
                      <a:lnTo>
                        <a:pt x="423" y="265"/>
                      </a:lnTo>
                      <a:lnTo>
                        <a:pt x="431" y="247"/>
                      </a:lnTo>
                      <a:lnTo>
                        <a:pt x="437" y="229"/>
                      </a:lnTo>
                      <a:lnTo>
                        <a:pt x="440" y="210"/>
                      </a:lnTo>
                      <a:lnTo>
                        <a:pt x="441" y="191"/>
                      </a:lnTo>
                      <a:close/>
                      <a:moveTo>
                        <a:pt x="412" y="191"/>
                      </a:moveTo>
                      <a:lnTo>
                        <a:pt x="410" y="207"/>
                      </a:lnTo>
                      <a:lnTo>
                        <a:pt x="407" y="224"/>
                      </a:lnTo>
                      <a:lnTo>
                        <a:pt x="403" y="240"/>
                      </a:lnTo>
                      <a:lnTo>
                        <a:pt x="396" y="254"/>
                      </a:lnTo>
                      <a:lnTo>
                        <a:pt x="388" y="270"/>
                      </a:lnTo>
                      <a:lnTo>
                        <a:pt x="378" y="283"/>
                      </a:lnTo>
                      <a:lnTo>
                        <a:pt x="368" y="295"/>
                      </a:lnTo>
                      <a:lnTo>
                        <a:pt x="356" y="308"/>
                      </a:lnTo>
                      <a:lnTo>
                        <a:pt x="342" y="318"/>
                      </a:lnTo>
                      <a:lnTo>
                        <a:pt x="327" y="327"/>
                      </a:lnTo>
                      <a:lnTo>
                        <a:pt x="311" y="335"/>
                      </a:lnTo>
                      <a:lnTo>
                        <a:pt x="294" y="343"/>
                      </a:lnTo>
                      <a:lnTo>
                        <a:pt x="278" y="349"/>
                      </a:lnTo>
                      <a:lnTo>
                        <a:pt x="259" y="353"/>
                      </a:lnTo>
                      <a:lnTo>
                        <a:pt x="240" y="355"/>
                      </a:lnTo>
                      <a:lnTo>
                        <a:pt x="221" y="356"/>
                      </a:lnTo>
                      <a:lnTo>
                        <a:pt x="201" y="355"/>
                      </a:lnTo>
                      <a:lnTo>
                        <a:pt x="182" y="353"/>
                      </a:lnTo>
                      <a:lnTo>
                        <a:pt x="164" y="349"/>
                      </a:lnTo>
                      <a:lnTo>
                        <a:pt x="146" y="343"/>
                      </a:lnTo>
                      <a:lnTo>
                        <a:pt x="130" y="335"/>
                      </a:lnTo>
                      <a:lnTo>
                        <a:pt x="114" y="327"/>
                      </a:lnTo>
                      <a:lnTo>
                        <a:pt x="99" y="318"/>
                      </a:lnTo>
                      <a:lnTo>
                        <a:pt x="86" y="308"/>
                      </a:lnTo>
                      <a:lnTo>
                        <a:pt x="73" y="295"/>
                      </a:lnTo>
                      <a:lnTo>
                        <a:pt x="62" y="283"/>
                      </a:lnTo>
                      <a:lnTo>
                        <a:pt x="53" y="270"/>
                      </a:lnTo>
                      <a:lnTo>
                        <a:pt x="44" y="254"/>
                      </a:lnTo>
                      <a:lnTo>
                        <a:pt x="38" y="240"/>
                      </a:lnTo>
                      <a:lnTo>
                        <a:pt x="34" y="224"/>
                      </a:lnTo>
                      <a:lnTo>
                        <a:pt x="30" y="207"/>
                      </a:lnTo>
                      <a:lnTo>
                        <a:pt x="30" y="191"/>
                      </a:lnTo>
                      <a:lnTo>
                        <a:pt x="30" y="173"/>
                      </a:lnTo>
                      <a:lnTo>
                        <a:pt x="34" y="157"/>
                      </a:lnTo>
                      <a:lnTo>
                        <a:pt x="38" y="142"/>
                      </a:lnTo>
                      <a:lnTo>
                        <a:pt x="44" y="126"/>
                      </a:lnTo>
                      <a:lnTo>
                        <a:pt x="53" y="112"/>
                      </a:lnTo>
                      <a:lnTo>
                        <a:pt x="62" y="99"/>
                      </a:lnTo>
                      <a:lnTo>
                        <a:pt x="73" y="85"/>
                      </a:lnTo>
                      <a:lnTo>
                        <a:pt x="86" y="74"/>
                      </a:lnTo>
                      <a:lnTo>
                        <a:pt x="99" y="63"/>
                      </a:lnTo>
                      <a:lnTo>
                        <a:pt x="114" y="53"/>
                      </a:lnTo>
                      <a:lnTo>
                        <a:pt x="130" y="45"/>
                      </a:lnTo>
                      <a:lnTo>
                        <a:pt x="146" y="38"/>
                      </a:lnTo>
                      <a:lnTo>
                        <a:pt x="164" y="33"/>
                      </a:lnTo>
                      <a:lnTo>
                        <a:pt x="182" y="29"/>
                      </a:lnTo>
                      <a:lnTo>
                        <a:pt x="201" y="27"/>
                      </a:lnTo>
                      <a:lnTo>
                        <a:pt x="221" y="26"/>
                      </a:lnTo>
                      <a:lnTo>
                        <a:pt x="240" y="27"/>
                      </a:lnTo>
                      <a:lnTo>
                        <a:pt x="259" y="29"/>
                      </a:lnTo>
                      <a:lnTo>
                        <a:pt x="278" y="33"/>
                      </a:lnTo>
                      <a:lnTo>
                        <a:pt x="294" y="38"/>
                      </a:lnTo>
                      <a:lnTo>
                        <a:pt x="311" y="45"/>
                      </a:lnTo>
                      <a:lnTo>
                        <a:pt x="327" y="53"/>
                      </a:lnTo>
                      <a:lnTo>
                        <a:pt x="342" y="63"/>
                      </a:lnTo>
                      <a:lnTo>
                        <a:pt x="356" y="74"/>
                      </a:lnTo>
                      <a:lnTo>
                        <a:pt x="368" y="85"/>
                      </a:lnTo>
                      <a:lnTo>
                        <a:pt x="378" y="99"/>
                      </a:lnTo>
                      <a:lnTo>
                        <a:pt x="388" y="112"/>
                      </a:lnTo>
                      <a:lnTo>
                        <a:pt x="396" y="126"/>
                      </a:lnTo>
                      <a:lnTo>
                        <a:pt x="403" y="142"/>
                      </a:lnTo>
                      <a:lnTo>
                        <a:pt x="407" y="157"/>
                      </a:lnTo>
                      <a:lnTo>
                        <a:pt x="410" y="173"/>
                      </a:lnTo>
                      <a:lnTo>
                        <a:pt x="412" y="191"/>
                      </a:lnTo>
                      <a:close/>
                    </a:path>
                  </a:pathLst>
                </a:custGeom>
                <a:solidFill>
                  <a:srgbClr val="96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0" name="Freeform 8816">
                  <a:extLst>
                    <a:ext uri="{FF2B5EF4-FFF2-40B4-BE49-F238E27FC236}">
                      <a16:creationId xmlns:a16="http://schemas.microsoft.com/office/drawing/2014/main" xmlns="" id="{3586ECA0-C47A-4E75-A9F2-48387BA134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2" y="1244"/>
                  <a:ext cx="69" cy="71"/>
                </a:xfrm>
                <a:custGeom>
                  <a:avLst/>
                  <a:gdLst>
                    <a:gd name="T0" fmla="*/ 407 w 411"/>
                    <a:gd name="T1" fmla="*/ 143 h 356"/>
                    <a:gd name="T2" fmla="*/ 386 w 411"/>
                    <a:gd name="T3" fmla="*/ 94 h 356"/>
                    <a:gd name="T4" fmla="*/ 350 w 411"/>
                    <a:gd name="T5" fmla="*/ 53 h 356"/>
                    <a:gd name="T6" fmla="*/ 303 w 411"/>
                    <a:gd name="T7" fmla="*/ 22 h 356"/>
                    <a:gd name="T8" fmla="*/ 247 w 411"/>
                    <a:gd name="T9" fmla="*/ 5 h 356"/>
                    <a:gd name="T10" fmla="*/ 185 w 411"/>
                    <a:gd name="T11" fmla="*/ 1 h 356"/>
                    <a:gd name="T12" fmla="*/ 125 w 411"/>
                    <a:gd name="T13" fmla="*/ 15 h 356"/>
                    <a:gd name="T14" fmla="*/ 74 w 411"/>
                    <a:gd name="T15" fmla="*/ 41 h 356"/>
                    <a:gd name="T16" fmla="*/ 35 w 411"/>
                    <a:gd name="T17" fmla="*/ 79 h 356"/>
                    <a:gd name="T18" fmla="*/ 9 w 411"/>
                    <a:gd name="T19" fmla="*/ 126 h 356"/>
                    <a:gd name="T20" fmla="*/ 0 w 411"/>
                    <a:gd name="T21" fmla="*/ 179 h 356"/>
                    <a:gd name="T22" fmla="*/ 9 w 411"/>
                    <a:gd name="T23" fmla="*/ 231 h 356"/>
                    <a:gd name="T24" fmla="*/ 35 w 411"/>
                    <a:gd name="T25" fmla="*/ 278 h 356"/>
                    <a:gd name="T26" fmla="*/ 74 w 411"/>
                    <a:gd name="T27" fmla="*/ 316 h 356"/>
                    <a:gd name="T28" fmla="*/ 125 w 411"/>
                    <a:gd name="T29" fmla="*/ 343 h 356"/>
                    <a:gd name="T30" fmla="*/ 185 w 411"/>
                    <a:gd name="T31" fmla="*/ 355 h 356"/>
                    <a:gd name="T32" fmla="*/ 247 w 411"/>
                    <a:gd name="T33" fmla="*/ 353 h 356"/>
                    <a:gd name="T34" fmla="*/ 303 w 411"/>
                    <a:gd name="T35" fmla="*/ 335 h 356"/>
                    <a:gd name="T36" fmla="*/ 350 w 411"/>
                    <a:gd name="T37" fmla="*/ 304 h 356"/>
                    <a:gd name="T38" fmla="*/ 386 w 411"/>
                    <a:gd name="T39" fmla="*/ 263 h 356"/>
                    <a:gd name="T40" fmla="*/ 407 w 411"/>
                    <a:gd name="T41" fmla="*/ 215 h 356"/>
                    <a:gd name="T42" fmla="*/ 381 w 411"/>
                    <a:gd name="T43" fmla="*/ 179 h 356"/>
                    <a:gd name="T44" fmla="*/ 374 w 411"/>
                    <a:gd name="T45" fmla="*/ 224 h 356"/>
                    <a:gd name="T46" fmla="*/ 352 w 411"/>
                    <a:gd name="T47" fmla="*/ 264 h 356"/>
                    <a:gd name="T48" fmla="*/ 317 w 411"/>
                    <a:gd name="T49" fmla="*/ 297 h 356"/>
                    <a:gd name="T50" fmla="*/ 275 w 411"/>
                    <a:gd name="T51" fmla="*/ 319 h 356"/>
                    <a:gd name="T52" fmla="*/ 224 w 411"/>
                    <a:gd name="T53" fmla="*/ 331 h 356"/>
                    <a:gd name="T54" fmla="*/ 170 w 411"/>
                    <a:gd name="T55" fmla="*/ 328 h 356"/>
                    <a:gd name="T56" fmla="*/ 122 w 411"/>
                    <a:gd name="T57" fmla="*/ 313 h 356"/>
                    <a:gd name="T58" fmla="*/ 81 w 411"/>
                    <a:gd name="T59" fmla="*/ 287 h 356"/>
                    <a:gd name="T60" fmla="*/ 51 w 411"/>
                    <a:gd name="T61" fmla="*/ 252 h 356"/>
                    <a:gd name="T62" fmla="*/ 33 w 411"/>
                    <a:gd name="T63" fmla="*/ 210 h 356"/>
                    <a:gd name="T64" fmla="*/ 30 w 411"/>
                    <a:gd name="T65" fmla="*/ 163 h 356"/>
                    <a:gd name="T66" fmla="*/ 43 w 411"/>
                    <a:gd name="T67" fmla="*/ 119 h 356"/>
                    <a:gd name="T68" fmla="*/ 70 w 411"/>
                    <a:gd name="T69" fmla="*/ 81 h 356"/>
                    <a:gd name="T70" fmla="*/ 107 w 411"/>
                    <a:gd name="T71" fmla="*/ 52 h 356"/>
                    <a:gd name="T72" fmla="*/ 153 w 411"/>
                    <a:gd name="T73" fmla="*/ 33 h 356"/>
                    <a:gd name="T74" fmla="*/ 206 w 411"/>
                    <a:gd name="T75" fmla="*/ 26 h 356"/>
                    <a:gd name="T76" fmla="*/ 258 w 411"/>
                    <a:gd name="T77" fmla="*/ 33 h 356"/>
                    <a:gd name="T78" fmla="*/ 304 w 411"/>
                    <a:gd name="T79" fmla="*/ 52 h 356"/>
                    <a:gd name="T80" fmla="*/ 341 w 411"/>
                    <a:gd name="T81" fmla="*/ 81 h 356"/>
                    <a:gd name="T82" fmla="*/ 368 w 411"/>
                    <a:gd name="T83" fmla="*/ 119 h 356"/>
                    <a:gd name="T84" fmla="*/ 381 w 411"/>
                    <a:gd name="T85" fmla="*/ 163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356">
                      <a:moveTo>
                        <a:pt x="411" y="179"/>
                      </a:moveTo>
                      <a:lnTo>
                        <a:pt x="410" y="160"/>
                      </a:lnTo>
                      <a:lnTo>
                        <a:pt x="407" y="143"/>
                      </a:lnTo>
                      <a:lnTo>
                        <a:pt x="401" y="126"/>
                      </a:lnTo>
                      <a:lnTo>
                        <a:pt x="395" y="109"/>
                      </a:lnTo>
                      <a:lnTo>
                        <a:pt x="386" y="94"/>
                      </a:lnTo>
                      <a:lnTo>
                        <a:pt x="376" y="79"/>
                      </a:lnTo>
                      <a:lnTo>
                        <a:pt x="365" y="65"/>
                      </a:lnTo>
                      <a:lnTo>
                        <a:pt x="350" y="53"/>
                      </a:lnTo>
                      <a:lnTo>
                        <a:pt x="336" y="41"/>
                      </a:lnTo>
                      <a:lnTo>
                        <a:pt x="321" y="31"/>
                      </a:lnTo>
                      <a:lnTo>
                        <a:pt x="303" y="22"/>
                      </a:lnTo>
                      <a:lnTo>
                        <a:pt x="285" y="15"/>
                      </a:lnTo>
                      <a:lnTo>
                        <a:pt x="266" y="9"/>
                      </a:lnTo>
                      <a:lnTo>
                        <a:pt x="247" y="5"/>
                      </a:lnTo>
                      <a:lnTo>
                        <a:pt x="226" y="1"/>
                      </a:lnTo>
                      <a:lnTo>
                        <a:pt x="206" y="0"/>
                      </a:lnTo>
                      <a:lnTo>
                        <a:pt x="185" y="1"/>
                      </a:lnTo>
                      <a:lnTo>
                        <a:pt x="164" y="5"/>
                      </a:lnTo>
                      <a:lnTo>
                        <a:pt x="144" y="9"/>
                      </a:lnTo>
                      <a:lnTo>
                        <a:pt x="125" y="15"/>
                      </a:lnTo>
                      <a:lnTo>
                        <a:pt x="107" y="22"/>
                      </a:lnTo>
                      <a:lnTo>
                        <a:pt x="91" y="31"/>
                      </a:lnTo>
                      <a:lnTo>
                        <a:pt x="74" y="41"/>
                      </a:lnTo>
                      <a:lnTo>
                        <a:pt x="60" y="53"/>
                      </a:lnTo>
                      <a:lnTo>
                        <a:pt x="47" y="65"/>
                      </a:lnTo>
                      <a:lnTo>
                        <a:pt x="35" y="79"/>
                      </a:lnTo>
                      <a:lnTo>
                        <a:pt x="25" y="94"/>
                      </a:lnTo>
                      <a:lnTo>
                        <a:pt x="16" y="109"/>
                      </a:lnTo>
                      <a:lnTo>
                        <a:pt x="9" y="126"/>
                      </a:lnTo>
                      <a:lnTo>
                        <a:pt x="4" y="143"/>
                      </a:lnTo>
                      <a:lnTo>
                        <a:pt x="1" y="160"/>
                      </a:lnTo>
                      <a:lnTo>
                        <a:pt x="0" y="179"/>
                      </a:lnTo>
                      <a:lnTo>
                        <a:pt x="1" y="197"/>
                      </a:lnTo>
                      <a:lnTo>
                        <a:pt x="4" y="215"/>
                      </a:lnTo>
                      <a:lnTo>
                        <a:pt x="9" y="231"/>
                      </a:lnTo>
                      <a:lnTo>
                        <a:pt x="16" y="248"/>
                      </a:lnTo>
                      <a:lnTo>
                        <a:pt x="25" y="263"/>
                      </a:lnTo>
                      <a:lnTo>
                        <a:pt x="35" y="278"/>
                      </a:lnTo>
                      <a:lnTo>
                        <a:pt x="47" y="292"/>
                      </a:lnTo>
                      <a:lnTo>
                        <a:pt x="60" y="304"/>
                      </a:lnTo>
                      <a:lnTo>
                        <a:pt x="74" y="316"/>
                      </a:lnTo>
                      <a:lnTo>
                        <a:pt x="91" y="327"/>
                      </a:lnTo>
                      <a:lnTo>
                        <a:pt x="107" y="335"/>
                      </a:lnTo>
                      <a:lnTo>
                        <a:pt x="125" y="343"/>
                      </a:lnTo>
                      <a:lnTo>
                        <a:pt x="144" y="348"/>
                      </a:lnTo>
                      <a:lnTo>
                        <a:pt x="164" y="353"/>
                      </a:lnTo>
                      <a:lnTo>
                        <a:pt x="185" y="355"/>
                      </a:lnTo>
                      <a:lnTo>
                        <a:pt x="206" y="356"/>
                      </a:lnTo>
                      <a:lnTo>
                        <a:pt x="226" y="355"/>
                      </a:lnTo>
                      <a:lnTo>
                        <a:pt x="247" y="353"/>
                      </a:lnTo>
                      <a:lnTo>
                        <a:pt x="266" y="348"/>
                      </a:lnTo>
                      <a:lnTo>
                        <a:pt x="285" y="343"/>
                      </a:lnTo>
                      <a:lnTo>
                        <a:pt x="303" y="335"/>
                      </a:lnTo>
                      <a:lnTo>
                        <a:pt x="321" y="327"/>
                      </a:lnTo>
                      <a:lnTo>
                        <a:pt x="336" y="316"/>
                      </a:lnTo>
                      <a:lnTo>
                        <a:pt x="350" y="304"/>
                      </a:lnTo>
                      <a:lnTo>
                        <a:pt x="365" y="292"/>
                      </a:lnTo>
                      <a:lnTo>
                        <a:pt x="376" y="278"/>
                      </a:lnTo>
                      <a:lnTo>
                        <a:pt x="386" y="263"/>
                      </a:lnTo>
                      <a:lnTo>
                        <a:pt x="395" y="248"/>
                      </a:lnTo>
                      <a:lnTo>
                        <a:pt x="401" y="231"/>
                      </a:lnTo>
                      <a:lnTo>
                        <a:pt x="407" y="215"/>
                      </a:lnTo>
                      <a:lnTo>
                        <a:pt x="410" y="197"/>
                      </a:lnTo>
                      <a:lnTo>
                        <a:pt x="411" y="179"/>
                      </a:lnTo>
                      <a:close/>
                      <a:moveTo>
                        <a:pt x="381" y="179"/>
                      </a:moveTo>
                      <a:lnTo>
                        <a:pt x="381" y="194"/>
                      </a:lnTo>
                      <a:lnTo>
                        <a:pt x="378" y="210"/>
                      </a:lnTo>
                      <a:lnTo>
                        <a:pt x="374" y="224"/>
                      </a:lnTo>
                      <a:lnTo>
                        <a:pt x="368" y="238"/>
                      </a:lnTo>
                      <a:lnTo>
                        <a:pt x="360" y="252"/>
                      </a:lnTo>
                      <a:lnTo>
                        <a:pt x="352" y="264"/>
                      </a:lnTo>
                      <a:lnTo>
                        <a:pt x="341" y="275"/>
                      </a:lnTo>
                      <a:lnTo>
                        <a:pt x="330" y="287"/>
                      </a:lnTo>
                      <a:lnTo>
                        <a:pt x="317" y="297"/>
                      </a:lnTo>
                      <a:lnTo>
                        <a:pt x="304" y="305"/>
                      </a:lnTo>
                      <a:lnTo>
                        <a:pt x="290" y="313"/>
                      </a:lnTo>
                      <a:lnTo>
                        <a:pt x="275" y="319"/>
                      </a:lnTo>
                      <a:lnTo>
                        <a:pt x="258" y="325"/>
                      </a:lnTo>
                      <a:lnTo>
                        <a:pt x="241" y="328"/>
                      </a:lnTo>
                      <a:lnTo>
                        <a:pt x="224" y="331"/>
                      </a:lnTo>
                      <a:lnTo>
                        <a:pt x="206" y="331"/>
                      </a:lnTo>
                      <a:lnTo>
                        <a:pt x="187" y="331"/>
                      </a:lnTo>
                      <a:lnTo>
                        <a:pt x="170" y="328"/>
                      </a:lnTo>
                      <a:lnTo>
                        <a:pt x="153" y="325"/>
                      </a:lnTo>
                      <a:lnTo>
                        <a:pt x="137" y="319"/>
                      </a:lnTo>
                      <a:lnTo>
                        <a:pt x="122" y="313"/>
                      </a:lnTo>
                      <a:lnTo>
                        <a:pt x="107" y="305"/>
                      </a:lnTo>
                      <a:lnTo>
                        <a:pt x="93" y="297"/>
                      </a:lnTo>
                      <a:lnTo>
                        <a:pt x="81" y="287"/>
                      </a:lnTo>
                      <a:lnTo>
                        <a:pt x="70" y="275"/>
                      </a:lnTo>
                      <a:lnTo>
                        <a:pt x="59" y="264"/>
                      </a:lnTo>
                      <a:lnTo>
                        <a:pt x="51" y="252"/>
                      </a:lnTo>
                      <a:lnTo>
                        <a:pt x="43" y="238"/>
                      </a:lnTo>
                      <a:lnTo>
                        <a:pt x="38" y="224"/>
                      </a:lnTo>
                      <a:lnTo>
                        <a:pt x="33" y="210"/>
                      </a:lnTo>
                      <a:lnTo>
                        <a:pt x="30" y="194"/>
                      </a:lnTo>
                      <a:lnTo>
                        <a:pt x="29" y="179"/>
                      </a:lnTo>
                      <a:lnTo>
                        <a:pt x="30" y="163"/>
                      </a:lnTo>
                      <a:lnTo>
                        <a:pt x="33" y="148"/>
                      </a:lnTo>
                      <a:lnTo>
                        <a:pt x="38" y="134"/>
                      </a:lnTo>
                      <a:lnTo>
                        <a:pt x="43" y="119"/>
                      </a:lnTo>
                      <a:lnTo>
                        <a:pt x="51" y="106"/>
                      </a:lnTo>
                      <a:lnTo>
                        <a:pt x="59" y="94"/>
                      </a:lnTo>
                      <a:lnTo>
                        <a:pt x="70" y="81"/>
                      </a:lnTo>
                      <a:lnTo>
                        <a:pt x="81" y="71"/>
                      </a:lnTo>
                      <a:lnTo>
                        <a:pt x="93" y="61"/>
                      </a:lnTo>
                      <a:lnTo>
                        <a:pt x="107" y="52"/>
                      </a:lnTo>
                      <a:lnTo>
                        <a:pt x="122" y="45"/>
                      </a:lnTo>
                      <a:lnTo>
                        <a:pt x="137" y="38"/>
                      </a:lnTo>
                      <a:lnTo>
                        <a:pt x="153" y="33"/>
                      </a:lnTo>
                      <a:lnTo>
                        <a:pt x="170" y="29"/>
                      </a:lnTo>
                      <a:lnTo>
                        <a:pt x="187" y="27"/>
                      </a:lnTo>
                      <a:lnTo>
                        <a:pt x="206" y="26"/>
                      </a:lnTo>
                      <a:lnTo>
                        <a:pt x="224" y="27"/>
                      </a:lnTo>
                      <a:lnTo>
                        <a:pt x="241" y="29"/>
                      </a:lnTo>
                      <a:lnTo>
                        <a:pt x="258" y="33"/>
                      </a:lnTo>
                      <a:lnTo>
                        <a:pt x="275" y="38"/>
                      </a:lnTo>
                      <a:lnTo>
                        <a:pt x="290" y="45"/>
                      </a:lnTo>
                      <a:lnTo>
                        <a:pt x="304" y="52"/>
                      </a:lnTo>
                      <a:lnTo>
                        <a:pt x="317" y="61"/>
                      </a:lnTo>
                      <a:lnTo>
                        <a:pt x="330" y="71"/>
                      </a:lnTo>
                      <a:lnTo>
                        <a:pt x="341" y="81"/>
                      </a:lnTo>
                      <a:lnTo>
                        <a:pt x="352" y="94"/>
                      </a:lnTo>
                      <a:lnTo>
                        <a:pt x="360" y="106"/>
                      </a:lnTo>
                      <a:lnTo>
                        <a:pt x="368" y="119"/>
                      </a:lnTo>
                      <a:lnTo>
                        <a:pt x="374" y="134"/>
                      </a:lnTo>
                      <a:lnTo>
                        <a:pt x="378" y="148"/>
                      </a:lnTo>
                      <a:lnTo>
                        <a:pt x="381" y="163"/>
                      </a:lnTo>
                      <a:lnTo>
                        <a:pt x="381" y="179"/>
                      </a:lnTo>
                      <a:close/>
                    </a:path>
                  </a:pathLst>
                </a:custGeom>
                <a:solidFill>
                  <a:srgbClr val="9E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1" name="Freeform 8817">
                  <a:extLst>
                    <a:ext uri="{FF2B5EF4-FFF2-40B4-BE49-F238E27FC236}">
                      <a16:creationId xmlns:a16="http://schemas.microsoft.com/office/drawing/2014/main" xmlns="" id="{70543981-7E14-4A3C-8E2B-F7B503EF3C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5" y="1247"/>
                  <a:ext cx="63" cy="66"/>
                </a:xfrm>
                <a:custGeom>
                  <a:avLst/>
                  <a:gdLst>
                    <a:gd name="T0" fmla="*/ 377 w 382"/>
                    <a:gd name="T1" fmla="*/ 131 h 330"/>
                    <a:gd name="T2" fmla="*/ 358 w 382"/>
                    <a:gd name="T3" fmla="*/ 86 h 330"/>
                    <a:gd name="T4" fmla="*/ 326 w 382"/>
                    <a:gd name="T5" fmla="*/ 48 h 330"/>
                    <a:gd name="T6" fmla="*/ 281 w 382"/>
                    <a:gd name="T7" fmla="*/ 19 h 330"/>
                    <a:gd name="T8" fmla="*/ 229 w 382"/>
                    <a:gd name="T9" fmla="*/ 3 h 330"/>
                    <a:gd name="T10" fmla="*/ 171 w 382"/>
                    <a:gd name="T11" fmla="*/ 1 h 330"/>
                    <a:gd name="T12" fmla="*/ 116 w 382"/>
                    <a:gd name="T13" fmla="*/ 12 h 330"/>
                    <a:gd name="T14" fmla="*/ 69 w 382"/>
                    <a:gd name="T15" fmla="*/ 37 h 330"/>
                    <a:gd name="T16" fmla="*/ 32 w 382"/>
                    <a:gd name="T17" fmla="*/ 73 h 330"/>
                    <a:gd name="T18" fmla="*/ 8 w 382"/>
                    <a:gd name="T19" fmla="*/ 116 h 330"/>
                    <a:gd name="T20" fmla="*/ 0 w 382"/>
                    <a:gd name="T21" fmla="*/ 165 h 330"/>
                    <a:gd name="T22" fmla="*/ 8 w 382"/>
                    <a:gd name="T23" fmla="*/ 214 h 330"/>
                    <a:gd name="T24" fmla="*/ 32 w 382"/>
                    <a:gd name="T25" fmla="*/ 257 h 330"/>
                    <a:gd name="T26" fmla="*/ 69 w 382"/>
                    <a:gd name="T27" fmla="*/ 292 h 330"/>
                    <a:gd name="T28" fmla="*/ 116 w 382"/>
                    <a:gd name="T29" fmla="*/ 317 h 330"/>
                    <a:gd name="T30" fmla="*/ 171 w 382"/>
                    <a:gd name="T31" fmla="*/ 329 h 330"/>
                    <a:gd name="T32" fmla="*/ 229 w 382"/>
                    <a:gd name="T33" fmla="*/ 327 h 330"/>
                    <a:gd name="T34" fmla="*/ 281 w 382"/>
                    <a:gd name="T35" fmla="*/ 309 h 330"/>
                    <a:gd name="T36" fmla="*/ 326 w 382"/>
                    <a:gd name="T37" fmla="*/ 282 h 330"/>
                    <a:gd name="T38" fmla="*/ 358 w 382"/>
                    <a:gd name="T39" fmla="*/ 244 h 330"/>
                    <a:gd name="T40" fmla="*/ 377 w 382"/>
                    <a:gd name="T41" fmla="*/ 198 h 330"/>
                    <a:gd name="T42" fmla="*/ 352 w 382"/>
                    <a:gd name="T43" fmla="*/ 165 h 330"/>
                    <a:gd name="T44" fmla="*/ 345 w 382"/>
                    <a:gd name="T45" fmla="*/ 206 h 330"/>
                    <a:gd name="T46" fmla="*/ 325 w 382"/>
                    <a:gd name="T47" fmla="*/ 243 h 330"/>
                    <a:gd name="T48" fmla="*/ 293 w 382"/>
                    <a:gd name="T49" fmla="*/ 273 h 330"/>
                    <a:gd name="T50" fmla="*/ 254 w 382"/>
                    <a:gd name="T51" fmla="*/ 293 h 330"/>
                    <a:gd name="T52" fmla="*/ 207 w 382"/>
                    <a:gd name="T53" fmla="*/ 303 h 330"/>
                    <a:gd name="T54" fmla="*/ 158 w 382"/>
                    <a:gd name="T55" fmla="*/ 301 h 330"/>
                    <a:gd name="T56" fmla="*/ 114 w 382"/>
                    <a:gd name="T57" fmla="*/ 288 h 330"/>
                    <a:gd name="T58" fmla="*/ 76 w 382"/>
                    <a:gd name="T59" fmla="*/ 263 h 330"/>
                    <a:gd name="T60" fmla="*/ 49 w 382"/>
                    <a:gd name="T61" fmla="*/ 232 h 330"/>
                    <a:gd name="T62" fmla="*/ 32 w 382"/>
                    <a:gd name="T63" fmla="*/ 193 h 330"/>
                    <a:gd name="T64" fmla="*/ 30 w 382"/>
                    <a:gd name="T65" fmla="*/ 151 h 330"/>
                    <a:gd name="T66" fmla="*/ 42 w 382"/>
                    <a:gd name="T67" fmla="*/ 111 h 330"/>
                    <a:gd name="T68" fmla="*/ 65 w 382"/>
                    <a:gd name="T69" fmla="*/ 76 h 330"/>
                    <a:gd name="T70" fmla="*/ 100 w 382"/>
                    <a:gd name="T71" fmla="*/ 49 h 330"/>
                    <a:gd name="T72" fmla="*/ 142 w 382"/>
                    <a:gd name="T73" fmla="*/ 32 h 330"/>
                    <a:gd name="T74" fmla="*/ 191 w 382"/>
                    <a:gd name="T75" fmla="*/ 24 h 330"/>
                    <a:gd name="T76" fmla="*/ 238 w 382"/>
                    <a:gd name="T77" fmla="*/ 32 h 330"/>
                    <a:gd name="T78" fmla="*/ 281 w 382"/>
                    <a:gd name="T79" fmla="*/ 49 h 330"/>
                    <a:gd name="T80" fmla="*/ 315 w 382"/>
                    <a:gd name="T81" fmla="*/ 76 h 330"/>
                    <a:gd name="T82" fmla="*/ 339 w 382"/>
                    <a:gd name="T83" fmla="*/ 111 h 330"/>
                    <a:gd name="T84" fmla="*/ 351 w 382"/>
                    <a:gd name="T85" fmla="*/ 15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2" h="330">
                      <a:moveTo>
                        <a:pt x="382" y="165"/>
                      </a:moveTo>
                      <a:lnTo>
                        <a:pt x="380" y="147"/>
                      </a:lnTo>
                      <a:lnTo>
                        <a:pt x="377" y="131"/>
                      </a:lnTo>
                      <a:lnTo>
                        <a:pt x="373" y="116"/>
                      </a:lnTo>
                      <a:lnTo>
                        <a:pt x="366" y="100"/>
                      </a:lnTo>
                      <a:lnTo>
                        <a:pt x="358" y="86"/>
                      </a:lnTo>
                      <a:lnTo>
                        <a:pt x="348" y="73"/>
                      </a:lnTo>
                      <a:lnTo>
                        <a:pt x="338" y="59"/>
                      </a:lnTo>
                      <a:lnTo>
                        <a:pt x="326" y="48"/>
                      </a:lnTo>
                      <a:lnTo>
                        <a:pt x="312" y="37"/>
                      </a:lnTo>
                      <a:lnTo>
                        <a:pt x="297" y="27"/>
                      </a:lnTo>
                      <a:lnTo>
                        <a:pt x="281" y="19"/>
                      </a:lnTo>
                      <a:lnTo>
                        <a:pt x="264" y="12"/>
                      </a:lnTo>
                      <a:lnTo>
                        <a:pt x="248" y="7"/>
                      </a:lnTo>
                      <a:lnTo>
                        <a:pt x="229" y="3"/>
                      </a:lnTo>
                      <a:lnTo>
                        <a:pt x="210" y="1"/>
                      </a:lnTo>
                      <a:lnTo>
                        <a:pt x="191" y="0"/>
                      </a:lnTo>
                      <a:lnTo>
                        <a:pt x="171" y="1"/>
                      </a:lnTo>
                      <a:lnTo>
                        <a:pt x="152" y="3"/>
                      </a:lnTo>
                      <a:lnTo>
                        <a:pt x="134" y="7"/>
                      </a:lnTo>
                      <a:lnTo>
                        <a:pt x="116" y="12"/>
                      </a:lnTo>
                      <a:lnTo>
                        <a:pt x="100" y="19"/>
                      </a:lnTo>
                      <a:lnTo>
                        <a:pt x="84" y="27"/>
                      </a:lnTo>
                      <a:lnTo>
                        <a:pt x="69" y="37"/>
                      </a:lnTo>
                      <a:lnTo>
                        <a:pt x="56" y="48"/>
                      </a:lnTo>
                      <a:lnTo>
                        <a:pt x="43" y="59"/>
                      </a:lnTo>
                      <a:lnTo>
                        <a:pt x="32" y="73"/>
                      </a:lnTo>
                      <a:lnTo>
                        <a:pt x="23" y="86"/>
                      </a:lnTo>
                      <a:lnTo>
                        <a:pt x="14" y="100"/>
                      </a:lnTo>
                      <a:lnTo>
                        <a:pt x="8" y="116"/>
                      </a:lnTo>
                      <a:lnTo>
                        <a:pt x="4" y="131"/>
                      </a:lnTo>
                      <a:lnTo>
                        <a:pt x="0" y="147"/>
                      </a:lnTo>
                      <a:lnTo>
                        <a:pt x="0" y="165"/>
                      </a:lnTo>
                      <a:lnTo>
                        <a:pt x="0" y="181"/>
                      </a:lnTo>
                      <a:lnTo>
                        <a:pt x="4" y="198"/>
                      </a:lnTo>
                      <a:lnTo>
                        <a:pt x="8" y="214"/>
                      </a:lnTo>
                      <a:lnTo>
                        <a:pt x="14" y="228"/>
                      </a:lnTo>
                      <a:lnTo>
                        <a:pt x="23" y="244"/>
                      </a:lnTo>
                      <a:lnTo>
                        <a:pt x="32" y="257"/>
                      </a:lnTo>
                      <a:lnTo>
                        <a:pt x="43" y="269"/>
                      </a:lnTo>
                      <a:lnTo>
                        <a:pt x="56" y="282"/>
                      </a:lnTo>
                      <a:lnTo>
                        <a:pt x="69" y="292"/>
                      </a:lnTo>
                      <a:lnTo>
                        <a:pt x="84" y="301"/>
                      </a:lnTo>
                      <a:lnTo>
                        <a:pt x="100" y="309"/>
                      </a:lnTo>
                      <a:lnTo>
                        <a:pt x="116" y="317"/>
                      </a:lnTo>
                      <a:lnTo>
                        <a:pt x="134" y="323"/>
                      </a:lnTo>
                      <a:lnTo>
                        <a:pt x="152" y="327"/>
                      </a:lnTo>
                      <a:lnTo>
                        <a:pt x="171" y="329"/>
                      </a:lnTo>
                      <a:lnTo>
                        <a:pt x="191" y="330"/>
                      </a:lnTo>
                      <a:lnTo>
                        <a:pt x="210" y="329"/>
                      </a:lnTo>
                      <a:lnTo>
                        <a:pt x="229" y="327"/>
                      </a:lnTo>
                      <a:lnTo>
                        <a:pt x="248" y="323"/>
                      </a:lnTo>
                      <a:lnTo>
                        <a:pt x="264" y="317"/>
                      </a:lnTo>
                      <a:lnTo>
                        <a:pt x="281" y="309"/>
                      </a:lnTo>
                      <a:lnTo>
                        <a:pt x="297" y="301"/>
                      </a:lnTo>
                      <a:lnTo>
                        <a:pt x="312" y="292"/>
                      </a:lnTo>
                      <a:lnTo>
                        <a:pt x="326" y="282"/>
                      </a:lnTo>
                      <a:lnTo>
                        <a:pt x="338" y="269"/>
                      </a:lnTo>
                      <a:lnTo>
                        <a:pt x="348" y="257"/>
                      </a:lnTo>
                      <a:lnTo>
                        <a:pt x="358" y="244"/>
                      </a:lnTo>
                      <a:lnTo>
                        <a:pt x="366" y="228"/>
                      </a:lnTo>
                      <a:lnTo>
                        <a:pt x="373" y="214"/>
                      </a:lnTo>
                      <a:lnTo>
                        <a:pt x="377" y="198"/>
                      </a:lnTo>
                      <a:lnTo>
                        <a:pt x="380" y="181"/>
                      </a:lnTo>
                      <a:lnTo>
                        <a:pt x="382" y="165"/>
                      </a:lnTo>
                      <a:close/>
                      <a:moveTo>
                        <a:pt x="352" y="165"/>
                      </a:moveTo>
                      <a:lnTo>
                        <a:pt x="351" y="179"/>
                      </a:lnTo>
                      <a:lnTo>
                        <a:pt x="348" y="193"/>
                      </a:lnTo>
                      <a:lnTo>
                        <a:pt x="345" y="206"/>
                      </a:lnTo>
                      <a:lnTo>
                        <a:pt x="339" y="219"/>
                      </a:lnTo>
                      <a:lnTo>
                        <a:pt x="333" y="232"/>
                      </a:lnTo>
                      <a:lnTo>
                        <a:pt x="325" y="243"/>
                      </a:lnTo>
                      <a:lnTo>
                        <a:pt x="315" y="253"/>
                      </a:lnTo>
                      <a:lnTo>
                        <a:pt x="305" y="263"/>
                      </a:lnTo>
                      <a:lnTo>
                        <a:pt x="293" y="273"/>
                      </a:lnTo>
                      <a:lnTo>
                        <a:pt x="281" y="281"/>
                      </a:lnTo>
                      <a:lnTo>
                        <a:pt x="268" y="288"/>
                      </a:lnTo>
                      <a:lnTo>
                        <a:pt x="254" y="293"/>
                      </a:lnTo>
                      <a:lnTo>
                        <a:pt x="238" y="298"/>
                      </a:lnTo>
                      <a:lnTo>
                        <a:pt x="223" y="301"/>
                      </a:lnTo>
                      <a:lnTo>
                        <a:pt x="207" y="303"/>
                      </a:lnTo>
                      <a:lnTo>
                        <a:pt x="191" y="304"/>
                      </a:lnTo>
                      <a:lnTo>
                        <a:pt x="174" y="303"/>
                      </a:lnTo>
                      <a:lnTo>
                        <a:pt x="158" y="301"/>
                      </a:lnTo>
                      <a:lnTo>
                        <a:pt x="142" y="298"/>
                      </a:lnTo>
                      <a:lnTo>
                        <a:pt x="128" y="293"/>
                      </a:lnTo>
                      <a:lnTo>
                        <a:pt x="114" y="288"/>
                      </a:lnTo>
                      <a:lnTo>
                        <a:pt x="100" y="281"/>
                      </a:lnTo>
                      <a:lnTo>
                        <a:pt x="88" y="273"/>
                      </a:lnTo>
                      <a:lnTo>
                        <a:pt x="76" y="263"/>
                      </a:lnTo>
                      <a:lnTo>
                        <a:pt x="65" y="253"/>
                      </a:lnTo>
                      <a:lnTo>
                        <a:pt x="57" y="243"/>
                      </a:lnTo>
                      <a:lnTo>
                        <a:pt x="49" y="232"/>
                      </a:lnTo>
                      <a:lnTo>
                        <a:pt x="42" y="219"/>
                      </a:lnTo>
                      <a:lnTo>
                        <a:pt x="36" y="206"/>
                      </a:lnTo>
                      <a:lnTo>
                        <a:pt x="32" y="193"/>
                      </a:lnTo>
                      <a:lnTo>
                        <a:pt x="30" y="179"/>
                      </a:lnTo>
                      <a:lnTo>
                        <a:pt x="28" y="165"/>
                      </a:lnTo>
                      <a:lnTo>
                        <a:pt x="30" y="151"/>
                      </a:lnTo>
                      <a:lnTo>
                        <a:pt x="32" y="136"/>
                      </a:lnTo>
                      <a:lnTo>
                        <a:pt x="36" y="123"/>
                      </a:lnTo>
                      <a:lnTo>
                        <a:pt x="42" y="111"/>
                      </a:lnTo>
                      <a:lnTo>
                        <a:pt x="49" y="98"/>
                      </a:lnTo>
                      <a:lnTo>
                        <a:pt x="57" y="87"/>
                      </a:lnTo>
                      <a:lnTo>
                        <a:pt x="65" y="76"/>
                      </a:lnTo>
                      <a:lnTo>
                        <a:pt x="76" y="65"/>
                      </a:lnTo>
                      <a:lnTo>
                        <a:pt x="88" y="57"/>
                      </a:lnTo>
                      <a:lnTo>
                        <a:pt x="100" y="49"/>
                      </a:lnTo>
                      <a:lnTo>
                        <a:pt x="114" y="42"/>
                      </a:lnTo>
                      <a:lnTo>
                        <a:pt x="128" y="36"/>
                      </a:lnTo>
                      <a:lnTo>
                        <a:pt x="142" y="32"/>
                      </a:lnTo>
                      <a:lnTo>
                        <a:pt x="158" y="27"/>
                      </a:lnTo>
                      <a:lnTo>
                        <a:pt x="174" y="25"/>
                      </a:lnTo>
                      <a:lnTo>
                        <a:pt x="191" y="24"/>
                      </a:lnTo>
                      <a:lnTo>
                        <a:pt x="207" y="25"/>
                      </a:lnTo>
                      <a:lnTo>
                        <a:pt x="223" y="27"/>
                      </a:lnTo>
                      <a:lnTo>
                        <a:pt x="238" y="32"/>
                      </a:lnTo>
                      <a:lnTo>
                        <a:pt x="254" y="36"/>
                      </a:lnTo>
                      <a:lnTo>
                        <a:pt x="268" y="42"/>
                      </a:lnTo>
                      <a:lnTo>
                        <a:pt x="281" y="49"/>
                      </a:lnTo>
                      <a:lnTo>
                        <a:pt x="293" y="57"/>
                      </a:lnTo>
                      <a:lnTo>
                        <a:pt x="305" y="65"/>
                      </a:lnTo>
                      <a:lnTo>
                        <a:pt x="315" y="76"/>
                      </a:lnTo>
                      <a:lnTo>
                        <a:pt x="325" y="87"/>
                      </a:lnTo>
                      <a:lnTo>
                        <a:pt x="333" y="98"/>
                      </a:lnTo>
                      <a:lnTo>
                        <a:pt x="339" y="111"/>
                      </a:lnTo>
                      <a:lnTo>
                        <a:pt x="345" y="123"/>
                      </a:lnTo>
                      <a:lnTo>
                        <a:pt x="348" y="136"/>
                      </a:lnTo>
                      <a:lnTo>
                        <a:pt x="351" y="151"/>
                      </a:lnTo>
                      <a:lnTo>
                        <a:pt x="352" y="165"/>
                      </a:lnTo>
                      <a:close/>
                    </a:path>
                  </a:pathLst>
                </a:custGeom>
                <a:solidFill>
                  <a:srgbClr val="A5D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2" name="Freeform 8818">
                  <a:extLst>
                    <a:ext uri="{FF2B5EF4-FFF2-40B4-BE49-F238E27FC236}">
                      <a16:creationId xmlns:a16="http://schemas.microsoft.com/office/drawing/2014/main" xmlns="" id="{1E343DB6-B5A2-4FD5-ADDF-8A7713EDC0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7" y="1249"/>
                  <a:ext cx="59" cy="61"/>
                </a:xfrm>
                <a:custGeom>
                  <a:avLst/>
                  <a:gdLst>
                    <a:gd name="T0" fmla="*/ 349 w 352"/>
                    <a:gd name="T1" fmla="*/ 122 h 305"/>
                    <a:gd name="T2" fmla="*/ 331 w 352"/>
                    <a:gd name="T3" fmla="*/ 80 h 305"/>
                    <a:gd name="T4" fmla="*/ 301 w 352"/>
                    <a:gd name="T5" fmla="*/ 45 h 305"/>
                    <a:gd name="T6" fmla="*/ 261 w 352"/>
                    <a:gd name="T7" fmla="*/ 19 h 305"/>
                    <a:gd name="T8" fmla="*/ 212 w 352"/>
                    <a:gd name="T9" fmla="*/ 3 h 305"/>
                    <a:gd name="T10" fmla="*/ 158 w 352"/>
                    <a:gd name="T11" fmla="*/ 1 h 305"/>
                    <a:gd name="T12" fmla="*/ 108 w 352"/>
                    <a:gd name="T13" fmla="*/ 12 h 305"/>
                    <a:gd name="T14" fmla="*/ 64 w 352"/>
                    <a:gd name="T15" fmla="*/ 35 h 305"/>
                    <a:gd name="T16" fmla="*/ 30 w 352"/>
                    <a:gd name="T17" fmla="*/ 68 h 305"/>
                    <a:gd name="T18" fmla="*/ 9 w 352"/>
                    <a:gd name="T19" fmla="*/ 108 h 305"/>
                    <a:gd name="T20" fmla="*/ 0 w 352"/>
                    <a:gd name="T21" fmla="*/ 153 h 305"/>
                    <a:gd name="T22" fmla="*/ 9 w 352"/>
                    <a:gd name="T23" fmla="*/ 198 h 305"/>
                    <a:gd name="T24" fmla="*/ 30 w 352"/>
                    <a:gd name="T25" fmla="*/ 238 h 305"/>
                    <a:gd name="T26" fmla="*/ 64 w 352"/>
                    <a:gd name="T27" fmla="*/ 271 h 305"/>
                    <a:gd name="T28" fmla="*/ 108 w 352"/>
                    <a:gd name="T29" fmla="*/ 293 h 305"/>
                    <a:gd name="T30" fmla="*/ 158 w 352"/>
                    <a:gd name="T31" fmla="*/ 305 h 305"/>
                    <a:gd name="T32" fmla="*/ 212 w 352"/>
                    <a:gd name="T33" fmla="*/ 302 h 305"/>
                    <a:gd name="T34" fmla="*/ 261 w 352"/>
                    <a:gd name="T35" fmla="*/ 287 h 305"/>
                    <a:gd name="T36" fmla="*/ 301 w 352"/>
                    <a:gd name="T37" fmla="*/ 261 h 305"/>
                    <a:gd name="T38" fmla="*/ 331 w 352"/>
                    <a:gd name="T39" fmla="*/ 226 h 305"/>
                    <a:gd name="T40" fmla="*/ 349 w 352"/>
                    <a:gd name="T41" fmla="*/ 184 h 305"/>
                    <a:gd name="T42" fmla="*/ 324 w 352"/>
                    <a:gd name="T43" fmla="*/ 153 h 305"/>
                    <a:gd name="T44" fmla="*/ 317 w 352"/>
                    <a:gd name="T45" fmla="*/ 191 h 305"/>
                    <a:gd name="T46" fmla="*/ 298 w 352"/>
                    <a:gd name="T47" fmla="*/ 224 h 305"/>
                    <a:gd name="T48" fmla="*/ 269 w 352"/>
                    <a:gd name="T49" fmla="*/ 250 h 305"/>
                    <a:gd name="T50" fmla="*/ 234 w 352"/>
                    <a:gd name="T51" fmla="*/ 270 h 305"/>
                    <a:gd name="T52" fmla="*/ 191 w 352"/>
                    <a:gd name="T53" fmla="*/ 279 h 305"/>
                    <a:gd name="T54" fmla="*/ 147 w 352"/>
                    <a:gd name="T55" fmla="*/ 277 h 305"/>
                    <a:gd name="T56" fmla="*/ 107 w 352"/>
                    <a:gd name="T57" fmla="*/ 265 h 305"/>
                    <a:gd name="T58" fmla="*/ 73 w 352"/>
                    <a:gd name="T59" fmla="*/ 242 h 305"/>
                    <a:gd name="T60" fmla="*/ 48 w 352"/>
                    <a:gd name="T61" fmla="*/ 213 h 305"/>
                    <a:gd name="T62" fmla="*/ 32 w 352"/>
                    <a:gd name="T63" fmla="*/ 179 h 305"/>
                    <a:gd name="T64" fmla="*/ 30 w 352"/>
                    <a:gd name="T65" fmla="*/ 140 h 305"/>
                    <a:gd name="T66" fmla="*/ 41 w 352"/>
                    <a:gd name="T67" fmla="*/ 104 h 305"/>
                    <a:gd name="T68" fmla="*/ 63 w 352"/>
                    <a:gd name="T69" fmla="*/ 72 h 305"/>
                    <a:gd name="T70" fmla="*/ 94 w 352"/>
                    <a:gd name="T71" fmla="*/ 47 h 305"/>
                    <a:gd name="T72" fmla="*/ 133 w 352"/>
                    <a:gd name="T73" fmla="*/ 31 h 305"/>
                    <a:gd name="T74" fmla="*/ 177 w 352"/>
                    <a:gd name="T75" fmla="*/ 26 h 305"/>
                    <a:gd name="T76" fmla="*/ 221 w 352"/>
                    <a:gd name="T77" fmla="*/ 31 h 305"/>
                    <a:gd name="T78" fmla="*/ 259 w 352"/>
                    <a:gd name="T79" fmla="*/ 47 h 305"/>
                    <a:gd name="T80" fmla="*/ 289 w 352"/>
                    <a:gd name="T81" fmla="*/ 72 h 305"/>
                    <a:gd name="T82" fmla="*/ 312 w 352"/>
                    <a:gd name="T83" fmla="*/ 104 h 305"/>
                    <a:gd name="T84" fmla="*/ 323 w 352"/>
                    <a:gd name="T85" fmla="*/ 14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2" h="305">
                      <a:moveTo>
                        <a:pt x="352" y="153"/>
                      </a:moveTo>
                      <a:lnTo>
                        <a:pt x="352" y="137"/>
                      </a:lnTo>
                      <a:lnTo>
                        <a:pt x="349" y="122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1" y="80"/>
                      </a:lnTo>
                      <a:lnTo>
                        <a:pt x="323" y="68"/>
                      </a:lnTo>
                      <a:lnTo>
                        <a:pt x="312" y="55"/>
                      </a:lnTo>
                      <a:lnTo>
                        <a:pt x="301" y="45"/>
                      </a:lnTo>
                      <a:lnTo>
                        <a:pt x="288" y="35"/>
                      </a:lnTo>
                      <a:lnTo>
                        <a:pt x="275" y="26"/>
                      </a:lnTo>
                      <a:lnTo>
                        <a:pt x="261" y="19"/>
                      </a:lnTo>
                      <a:lnTo>
                        <a:pt x="246" y="12"/>
                      </a:lnTo>
                      <a:lnTo>
                        <a:pt x="229" y="7"/>
                      </a:lnTo>
                      <a:lnTo>
                        <a:pt x="212" y="3"/>
                      </a:lnTo>
                      <a:lnTo>
                        <a:pt x="195" y="1"/>
                      </a:lnTo>
                      <a:lnTo>
                        <a:pt x="177" y="0"/>
                      </a:lnTo>
                      <a:lnTo>
                        <a:pt x="158" y="1"/>
                      </a:lnTo>
                      <a:lnTo>
                        <a:pt x="141" y="3"/>
                      </a:lnTo>
                      <a:lnTo>
                        <a:pt x="124" y="7"/>
                      </a:lnTo>
                      <a:lnTo>
                        <a:pt x="108" y="12"/>
                      </a:lnTo>
                      <a:lnTo>
                        <a:pt x="93" y="19"/>
                      </a:lnTo>
                      <a:lnTo>
                        <a:pt x="78" y="26"/>
                      </a:lnTo>
                      <a:lnTo>
                        <a:pt x="64" y="35"/>
                      </a:lnTo>
                      <a:lnTo>
                        <a:pt x="52" y="45"/>
                      </a:lnTo>
                      <a:lnTo>
                        <a:pt x="41" y="55"/>
                      </a:lnTo>
                      <a:lnTo>
                        <a:pt x="30" y="68"/>
                      </a:lnTo>
                      <a:lnTo>
                        <a:pt x="22" y="80"/>
                      </a:lnTo>
                      <a:lnTo>
                        <a:pt x="14" y="93"/>
                      </a:lnTo>
                      <a:lnTo>
                        <a:pt x="9" y="108"/>
                      </a:lnTo>
                      <a:lnTo>
                        <a:pt x="4" y="122"/>
                      </a:lnTo>
                      <a:lnTo>
                        <a:pt x="1" y="137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4"/>
                      </a:lnTo>
                      <a:lnTo>
                        <a:pt x="9" y="198"/>
                      </a:lnTo>
                      <a:lnTo>
                        <a:pt x="14" y="212"/>
                      </a:lnTo>
                      <a:lnTo>
                        <a:pt x="22" y="226"/>
                      </a:lnTo>
                      <a:lnTo>
                        <a:pt x="30" y="238"/>
                      </a:lnTo>
                      <a:lnTo>
                        <a:pt x="41" y="249"/>
                      </a:lnTo>
                      <a:lnTo>
                        <a:pt x="52" y="261"/>
                      </a:lnTo>
                      <a:lnTo>
                        <a:pt x="64" y="271"/>
                      </a:lnTo>
                      <a:lnTo>
                        <a:pt x="78" y="279"/>
                      </a:lnTo>
                      <a:lnTo>
                        <a:pt x="93" y="287"/>
                      </a:lnTo>
                      <a:lnTo>
                        <a:pt x="108" y="293"/>
                      </a:lnTo>
                      <a:lnTo>
                        <a:pt x="124" y="299"/>
                      </a:lnTo>
                      <a:lnTo>
                        <a:pt x="141" y="302"/>
                      </a:lnTo>
                      <a:lnTo>
                        <a:pt x="158" y="305"/>
                      </a:lnTo>
                      <a:lnTo>
                        <a:pt x="177" y="305"/>
                      </a:lnTo>
                      <a:lnTo>
                        <a:pt x="195" y="305"/>
                      </a:lnTo>
                      <a:lnTo>
                        <a:pt x="212" y="302"/>
                      </a:lnTo>
                      <a:lnTo>
                        <a:pt x="229" y="299"/>
                      </a:lnTo>
                      <a:lnTo>
                        <a:pt x="246" y="293"/>
                      </a:lnTo>
                      <a:lnTo>
                        <a:pt x="261" y="287"/>
                      </a:lnTo>
                      <a:lnTo>
                        <a:pt x="275" y="279"/>
                      </a:lnTo>
                      <a:lnTo>
                        <a:pt x="288" y="271"/>
                      </a:lnTo>
                      <a:lnTo>
                        <a:pt x="301" y="261"/>
                      </a:lnTo>
                      <a:lnTo>
                        <a:pt x="312" y="249"/>
                      </a:lnTo>
                      <a:lnTo>
                        <a:pt x="323" y="238"/>
                      </a:lnTo>
                      <a:lnTo>
                        <a:pt x="331" y="226"/>
                      </a:lnTo>
                      <a:lnTo>
                        <a:pt x="339" y="212"/>
                      </a:lnTo>
                      <a:lnTo>
                        <a:pt x="345" y="198"/>
                      </a:lnTo>
                      <a:lnTo>
                        <a:pt x="349" y="184"/>
                      </a:lnTo>
                      <a:lnTo>
                        <a:pt x="352" y="168"/>
                      </a:lnTo>
                      <a:lnTo>
                        <a:pt x="352" y="153"/>
                      </a:lnTo>
                      <a:close/>
                      <a:moveTo>
                        <a:pt x="324" y="153"/>
                      </a:moveTo>
                      <a:lnTo>
                        <a:pt x="323" y="165"/>
                      </a:lnTo>
                      <a:lnTo>
                        <a:pt x="320" y="179"/>
                      </a:lnTo>
                      <a:lnTo>
                        <a:pt x="317" y="191"/>
                      </a:lnTo>
                      <a:lnTo>
                        <a:pt x="312" y="202"/>
                      </a:lnTo>
                      <a:lnTo>
                        <a:pt x="306" y="213"/>
                      </a:lnTo>
                      <a:lnTo>
                        <a:pt x="298" y="224"/>
                      </a:lnTo>
                      <a:lnTo>
                        <a:pt x="289" y="234"/>
                      </a:lnTo>
                      <a:lnTo>
                        <a:pt x="280" y="242"/>
                      </a:lnTo>
                      <a:lnTo>
                        <a:pt x="269" y="250"/>
                      </a:lnTo>
                      <a:lnTo>
                        <a:pt x="259" y="259"/>
                      </a:lnTo>
                      <a:lnTo>
                        <a:pt x="247" y="265"/>
                      </a:lnTo>
                      <a:lnTo>
                        <a:pt x="234" y="270"/>
                      </a:lnTo>
                      <a:lnTo>
                        <a:pt x="221" y="274"/>
                      </a:lnTo>
                      <a:lnTo>
                        <a:pt x="206" y="277"/>
                      </a:lnTo>
                      <a:lnTo>
                        <a:pt x="191" y="279"/>
                      </a:lnTo>
                      <a:lnTo>
                        <a:pt x="177" y="280"/>
                      </a:lnTo>
                      <a:lnTo>
                        <a:pt x="161" y="279"/>
                      </a:lnTo>
                      <a:lnTo>
                        <a:pt x="147" y="277"/>
                      </a:lnTo>
                      <a:lnTo>
                        <a:pt x="133" y="274"/>
                      </a:lnTo>
                      <a:lnTo>
                        <a:pt x="119" y="270"/>
                      </a:lnTo>
                      <a:lnTo>
                        <a:pt x="107" y="265"/>
                      </a:lnTo>
                      <a:lnTo>
                        <a:pt x="94" y="259"/>
                      </a:lnTo>
                      <a:lnTo>
                        <a:pt x="83" y="250"/>
                      </a:lnTo>
                      <a:lnTo>
                        <a:pt x="73" y="242"/>
                      </a:lnTo>
                      <a:lnTo>
                        <a:pt x="63" y="234"/>
                      </a:lnTo>
                      <a:lnTo>
                        <a:pt x="55" y="224"/>
                      </a:lnTo>
                      <a:lnTo>
                        <a:pt x="48" y="213"/>
                      </a:lnTo>
                      <a:lnTo>
                        <a:pt x="41" y="202"/>
                      </a:lnTo>
                      <a:lnTo>
                        <a:pt x="36" y="191"/>
                      </a:lnTo>
                      <a:lnTo>
                        <a:pt x="32" y="179"/>
                      </a:lnTo>
                      <a:lnTo>
                        <a:pt x="30" y="165"/>
                      </a:lnTo>
                      <a:lnTo>
                        <a:pt x="30" y="153"/>
                      </a:lnTo>
                      <a:lnTo>
                        <a:pt x="30" y="140"/>
                      </a:lnTo>
                      <a:lnTo>
                        <a:pt x="32" y="127"/>
                      </a:lnTo>
                      <a:lnTo>
                        <a:pt x="36" y="115"/>
                      </a:lnTo>
                      <a:lnTo>
                        <a:pt x="41" y="104"/>
                      </a:lnTo>
                      <a:lnTo>
                        <a:pt x="48" y="92"/>
                      </a:lnTo>
                      <a:lnTo>
                        <a:pt x="55" y="82"/>
                      </a:lnTo>
                      <a:lnTo>
                        <a:pt x="63" y="72"/>
                      </a:lnTo>
                      <a:lnTo>
                        <a:pt x="73" y="63"/>
                      </a:lnTo>
                      <a:lnTo>
                        <a:pt x="83" y="54"/>
                      </a:lnTo>
                      <a:lnTo>
                        <a:pt x="94" y="47"/>
                      </a:lnTo>
                      <a:lnTo>
                        <a:pt x="107" y="41"/>
                      </a:lnTo>
                      <a:lnTo>
                        <a:pt x="119" y="36"/>
                      </a:lnTo>
                      <a:lnTo>
                        <a:pt x="133" y="31"/>
                      </a:lnTo>
                      <a:lnTo>
                        <a:pt x="147" y="28"/>
                      </a:lnTo>
                      <a:lnTo>
                        <a:pt x="161" y="27"/>
                      </a:lnTo>
                      <a:lnTo>
                        <a:pt x="177" y="26"/>
                      </a:lnTo>
                      <a:lnTo>
                        <a:pt x="191" y="27"/>
                      </a:lnTo>
                      <a:lnTo>
                        <a:pt x="206" y="28"/>
                      </a:lnTo>
                      <a:lnTo>
                        <a:pt x="221" y="31"/>
                      </a:lnTo>
                      <a:lnTo>
                        <a:pt x="234" y="36"/>
                      </a:lnTo>
                      <a:lnTo>
                        <a:pt x="247" y="41"/>
                      </a:lnTo>
                      <a:lnTo>
                        <a:pt x="259" y="47"/>
                      </a:lnTo>
                      <a:lnTo>
                        <a:pt x="269" y="54"/>
                      </a:lnTo>
                      <a:lnTo>
                        <a:pt x="280" y="63"/>
                      </a:lnTo>
                      <a:lnTo>
                        <a:pt x="289" y="72"/>
                      </a:lnTo>
                      <a:lnTo>
                        <a:pt x="298" y="82"/>
                      </a:lnTo>
                      <a:lnTo>
                        <a:pt x="306" y="92"/>
                      </a:lnTo>
                      <a:lnTo>
                        <a:pt x="312" y="104"/>
                      </a:lnTo>
                      <a:lnTo>
                        <a:pt x="317" y="115"/>
                      </a:lnTo>
                      <a:lnTo>
                        <a:pt x="320" y="127"/>
                      </a:lnTo>
                      <a:lnTo>
                        <a:pt x="323" y="140"/>
                      </a:lnTo>
                      <a:lnTo>
                        <a:pt x="324" y="153"/>
                      </a:lnTo>
                      <a:close/>
                    </a:path>
                  </a:pathLst>
                </a:custGeom>
                <a:solidFill>
                  <a:srgbClr val="AC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3" name="Freeform 8819">
                  <a:extLst>
                    <a:ext uri="{FF2B5EF4-FFF2-40B4-BE49-F238E27FC236}">
                      <a16:creationId xmlns:a16="http://schemas.microsoft.com/office/drawing/2014/main" xmlns="" id="{7ECA11DA-739C-4011-A6F1-E3A2FA4DF0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9" y="1252"/>
                  <a:ext cx="54" cy="56"/>
                </a:xfrm>
                <a:custGeom>
                  <a:avLst/>
                  <a:gdLst>
                    <a:gd name="T0" fmla="*/ 320 w 324"/>
                    <a:gd name="T1" fmla="*/ 112 h 280"/>
                    <a:gd name="T2" fmla="*/ 305 w 324"/>
                    <a:gd name="T3" fmla="*/ 74 h 280"/>
                    <a:gd name="T4" fmla="*/ 277 w 324"/>
                    <a:gd name="T5" fmla="*/ 41 h 280"/>
                    <a:gd name="T6" fmla="*/ 240 w 324"/>
                    <a:gd name="T7" fmla="*/ 18 h 280"/>
                    <a:gd name="T8" fmla="*/ 195 w 324"/>
                    <a:gd name="T9" fmla="*/ 3 h 280"/>
                    <a:gd name="T10" fmla="*/ 146 w 324"/>
                    <a:gd name="T11" fmla="*/ 1 h 280"/>
                    <a:gd name="T12" fmla="*/ 100 w 324"/>
                    <a:gd name="T13" fmla="*/ 12 h 280"/>
                    <a:gd name="T14" fmla="*/ 60 w 324"/>
                    <a:gd name="T15" fmla="*/ 33 h 280"/>
                    <a:gd name="T16" fmla="*/ 29 w 324"/>
                    <a:gd name="T17" fmla="*/ 63 h 280"/>
                    <a:gd name="T18" fmla="*/ 8 w 324"/>
                    <a:gd name="T19" fmla="*/ 99 h 280"/>
                    <a:gd name="T20" fmla="*/ 0 w 324"/>
                    <a:gd name="T21" fmla="*/ 141 h 280"/>
                    <a:gd name="T22" fmla="*/ 8 w 324"/>
                    <a:gd name="T23" fmla="*/ 182 h 280"/>
                    <a:gd name="T24" fmla="*/ 29 w 324"/>
                    <a:gd name="T25" fmla="*/ 219 h 280"/>
                    <a:gd name="T26" fmla="*/ 60 w 324"/>
                    <a:gd name="T27" fmla="*/ 249 h 280"/>
                    <a:gd name="T28" fmla="*/ 100 w 324"/>
                    <a:gd name="T29" fmla="*/ 269 h 280"/>
                    <a:gd name="T30" fmla="*/ 146 w 324"/>
                    <a:gd name="T31" fmla="*/ 279 h 280"/>
                    <a:gd name="T32" fmla="*/ 195 w 324"/>
                    <a:gd name="T33" fmla="*/ 277 h 280"/>
                    <a:gd name="T34" fmla="*/ 240 w 324"/>
                    <a:gd name="T35" fmla="*/ 264 h 280"/>
                    <a:gd name="T36" fmla="*/ 277 w 324"/>
                    <a:gd name="T37" fmla="*/ 239 h 280"/>
                    <a:gd name="T38" fmla="*/ 305 w 324"/>
                    <a:gd name="T39" fmla="*/ 208 h 280"/>
                    <a:gd name="T40" fmla="*/ 320 w 324"/>
                    <a:gd name="T41" fmla="*/ 169 h 280"/>
                    <a:gd name="T42" fmla="*/ 294 w 324"/>
                    <a:gd name="T43" fmla="*/ 141 h 280"/>
                    <a:gd name="T44" fmla="*/ 288 w 324"/>
                    <a:gd name="T45" fmla="*/ 175 h 280"/>
                    <a:gd name="T46" fmla="*/ 272 w 324"/>
                    <a:gd name="T47" fmla="*/ 204 h 280"/>
                    <a:gd name="T48" fmla="*/ 247 w 324"/>
                    <a:gd name="T49" fmla="*/ 229 h 280"/>
                    <a:gd name="T50" fmla="*/ 214 w 324"/>
                    <a:gd name="T51" fmla="*/ 247 h 280"/>
                    <a:gd name="T52" fmla="*/ 176 w 324"/>
                    <a:gd name="T53" fmla="*/ 255 h 280"/>
                    <a:gd name="T54" fmla="*/ 136 w 324"/>
                    <a:gd name="T55" fmla="*/ 253 h 280"/>
                    <a:gd name="T56" fmla="*/ 100 w 324"/>
                    <a:gd name="T57" fmla="*/ 241 h 280"/>
                    <a:gd name="T58" fmla="*/ 69 w 324"/>
                    <a:gd name="T59" fmla="*/ 222 h 280"/>
                    <a:gd name="T60" fmla="*/ 47 w 324"/>
                    <a:gd name="T61" fmla="*/ 195 h 280"/>
                    <a:gd name="T62" fmla="*/ 32 w 324"/>
                    <a:gd name="T63" fmla="*/ 163 h 280"/>
                    <a:gd name="T64" fmla="*/ 31 w 324"/>
                    <a:gd name="T65" fmla="*/ 129 h 280"/>
                    <a:gd name="T66" fmla="*/ 41 w 324"/>
                    <a:gd name="T67" fmla="*/ 96 h 280"/>
                    <a:gd name="T68" fmla="*/ 61 w 324"/>
                    <a:gd name="T69" fmla="*/ 68 h 280"/>
                    <a:gd name="T70" fmla="*/ 88 w 324"/>
                    <a:gd name="T71" fmla="*/ 45 h 280"/>
                    <a:gd name="T72" fmla="*/ 124 w 324"/>
                    <a:gd name="T73" fmla="*/ 31 h 280"/>
                    <a:gd name="T74" fmla="*/ 163 w 324"/>
                    <a:gd name="T75" fmla="*/ 26 h 280"/>
                    <a:gd name="T76" fmla="*/ 202 w 324"/>
                    <a:gd name="T77" fmla="*/ 31 h 280"/>
                    <a:gd name="T78" fmla="*/ 236 w 324"/>
                    <a:gd name="T79" fmla="*/ 45 h 280"/>
                    <a:gd name="T80" fmla="*/ 265 w 324"/>
                    <a:gd name="T81" fmla="*/ 68 h 280"/>
                    <a:gd name="T82" fmla="*/ 284 w 324"/>
                    <a:gd name="T83" fmla="*/ 96 h 280"/>
                    <a:gd name="T84" fmla="*/ 294 w 324"/>
                    <a:gd name="T85" fmla="*/ 129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4" h="280">
                      <a:moveTo>
                        <a:pt x="324" y="141"/>
                      </a:moveTo>
                      <a:lnTo>
                        <a:pt x="323" y="127"/>
                      </a:lnTo>
                      <a:lnTo>
                        <a:pt x="320" y="112"/>
                      </a:lnTo>
                      <a:lnTo>
                        <a:pt x="317" y="99"/>
                      </a:lnTo>
                      <a:lnTo>
                        <a:pt x="311" y="87"/>
                      </a:lnTo>
                      <a:lnTo>
                        <a:pt x="305" y="74"/>
                      </a:lnTo>
                      <a:lnTo>
                        <a:pt x="297" y="63"/>
                      </a:lnTo>
                      <a:lnTo>
                        <a:pt x="287" y="52"/>
                      </a:lnTo>
                      <a:lnTo>
                        <a:pt x="277" y="41"/>
                      </a:lnTo>
                      <a:lnTo>
                        <a:pt x="265" y="33"/>
                      </a:lnTo>
                      <a:lnTo>
                        <a:pt x="253" y="25"/>
                      </a:lnTo>
                      <a:lnTo>
                        <a:pt x="240" y="18"/>
                      </a:lnTo>
                      <a:lnTo>
                        <a:pt x="226" y="12"/>
                      </a:lnTo>
                      <a:lnTo>
                        <a:pt x="210" y="8"/>
                      </a:lnTo>
                      <a:lnTo>
                        <a:pt x="195" y="3"/>
                      </a:lnTo>
                      <a:lnTo>
                        <a:pt x="179" y="1"/>
                      </a:lnTo>
                      <a:lnTo>
                        <a:pt x="163" y="0"/>
                      </a:lnTo>
                      <a:lnTo>
                        <a:pt x="146" y="1"/>
                      </a:lnTo>
                      <a:lnTo>
                        <a:pt x="130" y="3"/>
                      </a:lnTo>
                      <a:lnTo>
                        <a:pt x="114" y="8"/>
                      </a:lnTo>
                      <a:lnTo>
                        <a:pt x="100" y="12"/>
                      </a:lnTo>
                      <a:lnTo>
                        <a:pt x="86" y="18"/>
                      </a:lnTo>
                      <a:lnTo>
                        <a:pt x="72" y="25"/>
                      </a:lnTo>
                      <a:lnTo>
                        <a:pt x="60" y="33"/>
                      </a:lnTo>
                      <a:lnTo>
                        <a:pt x="48" y="41"/>
                      </a:lnTo>
                      <a:lnTo>
                        <a:pt x="37" y="52"/>
                      </a:lnTo>
                      <a:lnTo>
                        <a:pt x="29" y="63"/>
                      </a:lnTo>
                      <a:lnTo>
                        <a:pt x="21" y="74"/>
                      </a:lnTo>
                      <a:lnTo>
                        <a:pt x="14" y="87"/>
                      </a:lnTo>
                      <a:lnTo>
                        <a:pt x="8" y="99"/>
                      </a:lnTo>
                      <a:lnTo>
                        <a:pt x="4" y="112"/>
                      </a:lnTo>
                      <a:lnTo>
                        <a:pt x="2" y="127"/>
                      </a:lnTo>
                      <a:lnTo>
                        <a:pt x="0" y="141"/>
                      </a:lnTo>
                      <a:lnTo>
                        <a:pt x="2" y="155"/>
                      </a:lnTo>
                      <a:lnTo>
                        <a:pt x="4" y="169"/>
                      </a:lnTo>
                      <a:lnTo>
                        <a:pt x="8" y="182"/>
                      </a:lnTo>
                      <a:lnTo>
                        <a:pt x="14" y="195"/>
                      </a:lnTo>
                      <a:lnTo>
                        <a:pt x="21" y="208"/>
                      </a:lnTo>
                      <a:lnTo>
                        <a:pt x="29" y="219"/>
                      </a:lnTo>
                      <a:lnTo>
                        <a:pt x="37" y="229"/>
                      </a:lnTo>
                      <a:lnTo>
                        <a:pt x="48" y="239"/>
                      </a:lnTo>
                      <a:lnTo>
                        <a:pt x="60" y="249"/>
                      </a:lnTo>
                      <a:lnTo>
                        <a:pt x="72" y="257"/>
                      </a:lnTo>
                      <a:lnTo>
                        <a:pt x="86" y="264"/>
                      </a:lnTo>
                      <a:lnTo>
                        <a:pt x="100" y="269"/>
                      </a:lnTo>
                      <a:lnTo>
                        <a:pt x="114" y="274"/>
                      </a:lnTo>
                      <a:lnTo>
                        <a:pt x="130" y="277"/>
                      </a:lnTo>
                      <a:lnTo>
                        <a:pt x="146" y="279"/>
                      </a:lnTo>
                      <a:lnTo>
                        <a:pt x="163" y="280"/>
                      </a:lnTo>
                      <a:lnTo>
                        <a:pt x="179" y="279"/>
                      </a:lnTo>
                      <a:lnTo>
                        <a:pt x="195" y="277"/>
                      </a:lnTo>
                      <a:lnTo>
                        <a:pt x="210" y="274"/>
                      </a:lnTo>
                      <a:lnTo>
                        <a:pt x="226" y="269"/>
                      </a:lnTo>
                      <a:lnTo>
                        <a:pt x="240" y="264"/>
                      </a:lnTo>
                      <a:lnTo>
                        <a:pt x="253" y="257"/>
                      </a:lnTo>
                      <a:lnTo>
                        <a:pt x="265" y="249"/>
                      </a:lnTo>
                      <a:lnTo>
                        <a:pt x="277" y="239"/>
                      </a:lnTo>
                      <a:lnTo>
                        <a:pt x="287" y="229"/>
                      </a:lnTo>
                      <a:lnTo>
                        <a:pt x="297" y="219"/>
                      </a:lnTo>
                      <a:lnTo>
                        <a:pt x="305" y="208"/>
                      </a:lnTo>
                      <a:lnTo>
                        <a:pt x="311" y="195"/>
                      </a:lnTo>
                      <a:lnTo>
                        <a:pt x="317" y="182"/>
                      </a:lnTo>
                      <a:lnTo>
                        <a:pt x="320" y="169"/>
                      </a:lnTo>
                      <a:lnTo>
                        <a:pt x="323" y="155"/>
                      </a:lnTo>
                      <a:lnTo>
                        <a:pt x="324" y="141"/>
                      </a:lnTo>
                      <a:close/>
                      <a:moveTo>
                        <a:pt x="294" y="141"/>
                      </a:moveTo>
                      <a:lnTo>
                        <a:pt x="294" y="152"/>
                      </a:lnTo>
                      <a:lnTo>
                        <a:pt x="292" y="163"/>
                      </a:lnTo>
                      <a:lnTo>
                        <a:pt x="288" y="175"/>
                      </a:lnTo>
                      <a:lnTo>
                        <a:pt x="284" y="185"/>
                      </a:lnTo>
                      <a:lnTo>
                        <a:pt x="279" y="195"/>
                      </a:lnTo>
                      <a:lnTo>
                        <a:pt x="272" y="204"/>
                      </a:lnTo>
                      <a:lnTo>
                        <a:pt x="265" y="214"/>
                      </a:lnTo>
                      <a:lnTo>
                        <a:pt x="256" y="222"/>
                      </a:lnTo>
                      <a:lnTo>
                        <a:pt x="247" y="229"/>
                      </a:lnTo>
                      <a:lnTo>
                        <a:pt x="236" y="235"/>
                      </a:lnTo>
                      <a:lnTo>
                        <a:pt x="226" y="241"/>
                      </a:lnTo>
                      <a:lnTo>
                        <a:pt x="214" y="247"/>
                      </a:lnTo>
                      <a:lnTo>
                        <a:pt x="202" y="250"/>
                      </a:lnTo>
                      <a:lnTo>
                        <a:pt x="189" y="253"/>
                      </a:lnTo>
                      <a:lnTo>
                        <a:pt x="176" y="255"/>
                      </a:lnTo>
                      <a:lnTo>
                        <a:pt x="163" y="255"/>
                      </a:lnTo>
                      <a:lnTo>
                        <a:pt x="149" y="255"/>
                      </a:lnTo>
                      <a:lnTo>
                        <a:pt x="136" y="253"/>
                      </a:lnTo>
                      <a:lnTo>
                        <a:pt x="124" y="250"/>
                      </a:lnTo>
                      <a:lnTo>
                        <a:pt x="111" y="247"/>
                      </a:lnTo>
                      <a:lnTo>
                        <a:pt x="100" y="241"/>
                      </a:lnTo>
                      <a:lnTo>
                        <a:pt x="88" y="235"/>
                      </a:lnTo>
                      <a:lnTo>
                        <a:pt x="79" y="229"/>
                      </a:lnTo>
                      <a:lnTo>
                        <a:pt x="69" y="222"/>
                      </a:lnTo>
                      <a:lnTo>
                        <a:pt x="61" y="214"/>
                      </a:lnTo>
                      <a:lnTo>
                        <a:pt x="53" y="204"/>
                      </a:lnTo>
                      <a:lnTo>
                        <a:pt x="47" y="195"/>
                      </a:lnTo>
                      <a:lnTo>
                        <a:pt x="41" y="185"/>
                      </a:lnTo>
                      <a:lnTo>
                        <a:pt x="36" y="175"/>
                      </a:lnTo>
                      <a:lnTo>
                        <a:pt x="32" y="163"/>
                      </a:lnTo>
                      <a:lnTo>
                        <a:pt x="31" y="152"/>
                      </a:lnTo>
                      <a:lnTo>
                        <a:pt x="30" y="141"/>
                      </a:lnTo>
                      <a:lnTo>
                        <a:pt x="31" y="129"/>
                      </a:lnTo>
                      <a:lnTo>
                        <a:pt x="32" y="117"/>
                      </a:lnTo>
                      <a:lnTo>
                        <a:pt x="36" y="107"/>
                      </a:lnTo>
                      <a:lnTo>
                        <a:pt x="41" y="96"/>
                      </a:lnTo>
                      <a:lnTo>
                        <a:pt x="47" y="87"/>
                      </a:lnTo>
                      <a:lnTo>
                        <a:pt x="53" y="76"/>
                      </a:lnTo>
                      <a:lnTo>
                        <a:pt x="61" y="68"/>
                      </a:lnTo>
                      <a:lnTo>
                        <a:pt x="69" y="60"/>
                      </a:lnTo>
                      <a:lnTo>
                        <a:pt x="79" y="53"/>
                      </a:lnTo>
                      <a:lnTo>
                        <a:pt x="88" y="45"/>
                      </a:lnTo>
                      <a:lnTo>
                        <a:pt x="100" y="40"/>
                      </a:lnTo>
                      <a:lnTo>
                        <a:pt x="111" y="35"/>
                      </a:lnTo>
                      <a:lnTo>
                        <a:pt x="124" y="31"/>
                      </a:lnTo>
                      <a:lnTo>
                        <a:pt x="136" y="29"/>
                      </a:lnTo>
                      <a:lnTo>
                        <a:pt x="149" y="27"/>
                      </a:lnTo>
                      <a:lnTo>
                        <a:pt x="163" y="26"/>
                      </a:lnTo>
                      <a:lnTo>
                        <a:pt x="176" y="27"/>
                      </a:lnTo>
                      <a:lnTo>
                        <a:pt x="189" y="29"/>
                      </a:lnTo>
                      <a:lnTo>
                        <a:pt x="202" y="31"/>
                      </a:lnTo>
                      <a:lnTo>
                        <a:pt x="214" y="35"/>
                      </a:lnTo>
                      <a:lnTo>
                        <a:pt x="226" y="40"/>
                      </a:lnTo>
                      <a:lnTo>
                        <a:pt x="236" y="45"/>
                      </a:lnTo>
                      <a:lnTo>
                        <a:pt x="247" y="53"/>
                      </a:lnTo>
                      <a:lnTo>
                        <a:pt x="256" y="60"/>
                      </a:lnTo>
                      <a:lnTo>
                        <a:pt x="265" y="68"/>
                      </a:lnTo>
                      <a:lnTo>
                        <a:pt x="272" y="76"/>
                      </a:lnTo>
                      <a:lnTo>
                        <a:pt x="279" y="87"/>
                      </a:lnTo>
                      <a:lnTo>
                        <a:pt x="284" y="96"/>
                      </a:lnTo>
                      <a:lnTo>
                        <a:pt x="288" y="107"/>
                      </a:lnTo>
                      <a:lnTo>
                        <a:pt x="292" y="117"/>
                      </a:lnTo>
                      <a:lnTo>
                        <a:pt x="294" y="129"/>
                      </a:lnTo>
                      <a:lnTo>
                        <a:pt x="294" y="141"/>
                      </a:lnTo>
                      <a:close/>
                    </a:path>
                  </a:pathLst>
                </a:custGeom>
                <a:solidFill>
                  <a:srgbClr val="B2DD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4" name="Freeform 8820">
                  <a:extLst>
                    <a:ext uri="{FF2B5EF4-FFF2-40B4-BE49-F238E27FC236}">
                      <a16:creationId xmlns:a16="http://schemas.microsoft.com/office/drawing/2014/main" xmlns="" id="{FE275328-D920-4617-9F57-3172AB6342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2" y="1254"/>
                  <a:ext cx="49" cy="51"/>
                </a:xfrm>
                <a:custGeom>
                  <a:avLst/>
                  <a:gdLst>
                    <a:gd name="T0" fmla="*/ 290 w 294"/>
                    <a:gd name="T1" fmla="*/ 101 h 254"/>
                    <a:gd name="T2" fmla="*/ 276 w 294"/>
                    <a:gd name="T3" fmla="*/ 66 h 254"/>
                    <a:gd name="T4" fmla="*/ 250 w 294"/>
                    <a:gd name="T5" fmla="*/ 37 h 254"/>
                    <a:gd name="T6" fmla="*/ 217 w 294"/>
                    <a:gd name="T7" fmla="*/ 15 h 254"/>
                    <a:gd name="T8" fmla="*/ 176 w 294"/>
                    <a:gd name="T9" fmla="*/ 2 h 254"/>
                    <a:gd name="T10" fmla="*/ 131 w 294"/>
                    <a:gd name="T11" fmla="*/ 1 h 254"/>
                    <a:gd name="T12" fmla="*/ 89 w 294"/>
                    <a:gd name="T13" fmla="*/ 10 h 254"/>
                    <a:gd name="T14" fmla="*/ 53 w 294"/>
                    <a:gd name="T15" fmla="*/ 28 h 254"/>
                    <a:gd name="T16" fmla="*/ 25 w 294"/>
                    <a:gd name="T17" fmla="*/ 56 h 254"/>
                    <a:gd name="T18" fmla="*/ 6 w 294"/>
                    <a:gd name="T19" fmla="*/ 89 h 254"/>
                    <a:gd name="T20" fmla="*/ 0 w 294"/>
                    <a:gd name="T21" fmla="*/ 127 h 254"/>
                    <a:gd name="T22" fmla="*/ 6 w 294"/>
                    <a:gd name="T23" fmla="*/ 165 h 254"/>
                    <a:gd name="T24" fmla="*/ 25 w 294"/>
                    <a:gd name="T25" fmla="*/ 198 h 254"/>
                    <a:gd name="T26" fmla="*/ 53 w 294"/>
                    <a:gd name="T27" fmla="*/ 224 h 254"/>
                    <a:gd name="T28" fmla="*/ 89 w 294"/>
                    <a:gd name="T29" fmla="*/ 244 h 254"/>
                    <a:gd name="T30" fmla="*/ 131 w 294"/>
                    <a:gd name="T31" fmla="*/ 253 h 254"/>
                    <a:gd name="T32" fmla="*/ 176 w 294"/>
                    <a:gd name="T33" fmla="*/ 251 h 254"/>
                    <a:gd name="T34" fmla="*/ 217 w 294"/>
                    <a:gd name="T35" fmla="*/ 239 h 254"/>
                    <a:gd name="T36" fmla="*/ 250 w 294"/>
                    <a:gd name="T37" fmla="*/ 216 h 254"/>
                    <a:gd name="T38" fmla="*/ 276 w 294"/>
                    <a:gd name="T39" fmla="*/ 187 h 254"/>
                    <a:gd name="T40" fmla="*/ 290 w 294"/>
                    <a:gd name="T41" fmla="*/ 153 h 254"/>
                    <a:gd name="T42" fmla="*/ 264 w 294"/>
                    <a:gd name="T43" fmla="*/ 127 h 254"/>
                    <a:gd name="T44" fmla="*/ 258 w 294"/>
                    <a:gd name="T45" fmla="*/ 157 h 254"/>
                    <a:gd name="T46" fmla="*/ 244 w 294"/>
                    <a:gd name="T47" fmla="*/ 183 h 254"/>
                    <a:gd name="T48" fmla="*/ 221 w 294"/>
                    <a:gd name="T49" fmla="*/ 205 h 254"/>
                    <a:gd name="T50" fmla="*/ 192 w 294"/>
                    <a:gd name="T51" fmla="*/ 220 h 254"/>
                    <a:gd name="T52" fmla="*/ 159 w 294"/>
                    <a:gd name="T53" fmla="*/ 227 h 254"/>
                    <a:gd name="T54" fmla="*/ 123 w 294"/>
                    <a:gd name="T55" fmla="*/ 226 h 254"/>
                    <a:gd name="T56" fmla="*/ 90 w 294"/>
                    <a:gd name="T57" fmla="*/ 216 h 254"/>
                    <a:gd name="T58" fmla="*/ 64 w 294"/>
                    <a:gd name="T59" fmla="*/ 199 h 254"/>
                    <a:gd name="T60" fmla="*/ 44 w 294"/>
                    <a:gd name="T61" fmla="*/ 175 h 254"/>
                    <a:gd name="T62" fmla="*/ 32 w 294"/>
                    <a:gd name="T63" fmla="*/ 147 h 254"/>
                    <a:gd name="T64" fmla="*/ 30 w 294"/>
                    <a:gd name="T65" fmla="*/ 117 h 254"/>
                    <a:gd name="T66" fmla="*/ 38 w 294"/>
                    <a:gd name="T67" fmla="*/ 87 h 254"/>
                    <a:gd name="T68" fmla="*/ 56 w 294"/>
                    <a:gd name="T69" fmla="*/ 62 h 254"/>
                    <a:gd name="T70" fmla="*/ 80 w 294"/>
                    <a:gd name="T71" fmla="*/ 43 h 254"/>
                    <a:gd name="T72" fmla="*/ 111 w 294"/>
                    <a:gd name="T73" fmla="*/ 29 h 254"/>
                    <a:gd name="T74" fmla="*/ 147 w 294"/>
                    <a:gd name="T75" fmla="*/ 25 h 254"/>
                    <a:gd name="T76" fmla="*/ 181 w 294"/>
                    <a:gd name="T77" fmla="*/ 29 h 254"/>
                    <a:gd name="T78" fmla="*/ 212 w 294"/>
                    <a:gd name="T79" fmla="*/ 43 h 254"/>
                    <a:gd name="T80" fmla="*/ 237 w 294"/>
                    <a:gd name="T81" fmla="*/ 62 h 254"/>
                    <a:gd name="T82" fmla="*/ 255 w 294"/>
                    <a:gd name="T83" fmla="*/ 87 h 254"/>
                    <a:gd name="T84" fmla="*/ 263 w 294"/>
                    <a:gd name="T85" fmla="*/ 117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4" h="254">
                      <a:moveTo>
                        <a:pt x="294" y="127"/>
                      </a:moveTo>
                      <a:lnTo>
                        <a:pt x="293" y="114"/>
                      </a:lnTo>
                      <a:lnTo>
                        <a:pt x="290" y="101"/>
                      </a:lnTo>
                      <a:lnTo>
                        <a:pt x="287" y="89"/>
                      </a:lnTo>
                      <a:lnTo>
                        <a:pt x="282" y="78"/>
                      </a:lnTo>
                      <a:lnTo>
                        <a:pt x="276" y="66"/>
                      </a:lnTo>
                      <a:lnTo>
                        <a:pt x="268" y="56"/>
                      </a:lnTo>
                      <a:lnTo>
                        <a:pt x="259" y="46"/>
                      </a:lnTo>
                      <a:lnTo>
                        <a:pt x="250" y="37"/>
                      </a:lnTo>
                      <a:lnTo>
                        <a:pt x="239" y="28"/>
                      </a:lnTo>
                      <a:lnTo>
                        <a:pt x="229" y="21"/>
                      </a:lnTo>
                      <a:lnTo>
                        <a:pt x="217" y="15"/>
                      </a:lnTo>
                      <a:lnTo>
                        <a:pt x="204" y="10"/>
                      </a:lnTo>
                      <a:lnTo>
                        <a:pt x="191" y="5"/>
                      </a:lnTo>
                      <a:lnTo>
                        <a:pt x="176" y="2"/>
                      </a:lnTo>
                      <a:lnTo>
                        <a:pt x="161" y="1"/>
                      </a:lnTo>
                      <a:lnTo>
                        <a:pt x="147" y="0"/>
                      </a:lnTo>
                      <a:lnTo>
                        <a:pt x="131" y="1"/>
                      </a:lnTo>
                      <a:lnTo>
                        <a:pt x="117" y="2"/>
                      </a:lnTo>
                      <a:lnTo>
                        <a:pt x="103" y="5"/>
                      </a:lnTo>
                      <a:lnTo>
                        <a:pt x="89" y="10"/>
                      </a:lnTo>
                      <a:lnTo>
                        <a:pt x="77" y="15"/>
                      </a:lnTo>
                      <a:lnTo>
                        <a:pt x="64" y="21"/>
                      </a:lnTo>
                      <a:lnTo>
                        <a:pt x="53" y="28"/>
                      </a:lnTo>
                      <a:lnTo>
                        <a:pt x="43" y="37"/>
                      </a:lnTo>
                      <a:lnTo>
                        <a:pt x="33" y="46"/>
                      </a:lnTo>
                      <a:lnTo>
                        <a:pt x="25" y="56"/>
                      </a:lnTo>
                      <a:lnTo>
                        <a:pt x="18" y="66"/>
                      </a:lnTo>
                      <a:lnTo>
                        <a:pt x="12" y="78"/>
                      </a:lnTo>
                      <a:lnTo>
                        <a:pt x="6" y="89"/>
                      </a:lnTo>
                      <a:lnTo>
                        <a:pt x="2" y="101"/>
                      </a:lnTo>
                      <a:lnTo>
                        <a:pt x="0" y="114"/>
                      </a:lnTo>
                      <a:lnTo>
                        <a:pt x="0" y="127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6" y="165"/>
                      </a:lnTo>
                      <a:lnTo>
                        <a:pt x="12" y="176"/>
                      </a:lnTo>
                      <a:lnTo>
                        <a:pt x="18" y="187"/>
                      </a:lnTo>
                      <a:lnTo>
                        <a:pt x="25" y="198"/>
                      </a:lnTo>
                      <a:lnTo>
                        <a:pt x="33" y="208"/>
                      </a:lnTo>
                      <a:lnTo>
                        <a:pt x="43" y="216"/>
                      </a:lnTo>
                      <a:lnTo>
                        <a:pt x="53" y="224"/>
                      </a:lnTo>
                      <a:lnTo>
                        <a:pt x="64" y="233"/>
                      </a:lnTo>
                      <a:lnTo>
                        <a:pt x="77" y="239"/>
                      </a:lnTo>
                      <a:lnTo>
                        <a:pt x="89" y="244"/>
                      </a:lnTo>
                      <a:lnTo>
                        <a:pt x="103" y="248"/>
                      </a:lnTo>
                      <a:lnTo>
                        <a:pt x="117" y="251"/>
                      </a:lnTo>
                      <a:lnTo>
                        <a:pt x="131" y="253"/>
                      </a:lnTo>
                      <a:lnTo>
                        <a:pt x="147" y="254"/>
                      </a:lnTo>
                      <a:lnTo>
                        <a:pt x="161" y="253"/>
                      </a:lnTo>
                      <a:lnTo>
                        <a:pt x="176" y="251"/>
                      </a:lnTo>
                      <a:lnTo>
                        <a:pt x="191" y="248"/>
                      </a:lnTo>
                      <a:lnTo>
                        <a:pt x="204" y="244"/>
                      </a:lnTo>
                      <a:lnTo>
                        <a:pt x="217" y="239"/>
                      </a:lnTo>
                      <a:lnTo>
                        <a:pt x="229" y="233"/>
                      </a:lnTo>
                      <a:lnTo>
                        <a:pt x="239" y="224"/>
                      </a:lnTo>
                      <a:lnTo>
                        <a:pt x="250" y="216"/>
                      </a:lnTo>
                      <a:lnTo>
                        <a:pt x="259" y="208"/>
                      </a:lnTo>
                      <a:lnTo>
                        <a:pt x="268" y="198"/>
                      </a:lnTo>
                      <a:lnTo>
                        <a:pt x="276" y="187"/>
                      </a:lnTo>
                      <a:lnTo>
                        <a:pt x="282" y="176"/>
                      </a:lnTo>
                      <a:lnTo>
                        <a:pt x="287" y="165"/>
                      </a:lnTo>
                      <a:lnTo>
                        <a:pt x="290" y="153"/>
                      </a:lnTo>
                      <a:lnTo>
                        <a:pt x="293" y="139"/>
                      </a:lnTo>
                      <a:lnTo>
                        <a:pt x="294" y="127"/>
                      </a:lnTo>
                      <a:close/>
                      <a:moveTo>
                        <a:pt x="264" y="127"/>
                      </a:moveTo>
                      <a:lnTo>
                        <a:pt x="263" y="137"/>
                      </a:lnTo>
                      <a:lnTo>
                        <a:pt x="262" y="147"/>
                      </a:lnTo>
                      <a:lnTo>
                        <a:pt x="258" y="157"/>
                      </a:lnTo>
                      <a:lnTo>
                        <a:pt x="255" y="166"/>
                      </a:lnTo>
                      <a:lnTo>
                        <a:pt x="250" y="175"/>
                      </a:lnTo>
                      <a:lnTo>
                        <a:pt x="244" y="183"/>
                      </a:lnTo>
                      <a:lnTo>
                        <a:pt x="237" y="191"/>
                      </a:lnTo>
                      <a:lnTo>
                        <a:pt x="230" y="199"/>
                      </a:lnTo>
                      <a:lnTo>
                        <a:pt x="221" y="205"/>
                      </a:lnTo>
                      <a:lnTo>
                        <a:pt x="212" y="211"/>
                      </a:lnTo>
                      <a:lnTo>
                        <a:pt x="203" y="216"/>
                      </a:lnTo>
                      <a:lnTo>
                        <a:pt x="192" y="220"/>
                      </a:lnTo>
                      <a:lnTo>
                        <a:pt x="181" y="223"/>
                      </a:lnTo>
                      <a:lnTo>
                        <a:pt x="171" y="226"/>
                      </a:lnTo>
                      <a:lnTo>
                        <a:pt x="159" y="227"/>
                      </a:lnTo>
                      <a:lnTo>
                        <a:pt x="147" y="228"/>
                      </a:lnTo>
                      <a:lnTo>
                        <a:pt x="135" y="227"/>
                      </a:lnTo>
                      <a:lnTo>
                        <a:pt x="123" y="226"/>
                      </a:lnTo>
                      <a:lnTo>
                        <a:pt x="111" y="223"/>
                      </a:lnTo>
                      <a:lnTo>
                        <a:pt x="101" y="220"/>
                      </a:lnTo>
                      <a:lnTo>
                        <a:pt x="90" y="216"/>
                      </a:lnTo>
                      <a:lnTo>
                        <a:pt x="80" y="211"/>
                      </a:lnTo>
                      <a:lnTo>
                        <a:pt x="72" y="205"/>
                      </a:lnTo>
                      <a:lnTo>
                        <a:pt x="64" y="199"/>
                      </a:lnTo>
                      <a:lnTo>
                        <a:pt x="56" y="191"/>
                      </a:lnTo>
                      <a:lnTo>
                        <a:pt x="48" y="183"/>
                      </a:lnTo>
                      <a:lnTo>
                        <a:pt x="44" y="175"/>
                      </a:lnTo>
                      <a:lnTo>
                        <a:pt x="38" y="166"/>
                      </a:lnTo>
                      <a:lnTo>
                        <a:pt x="34" y="157"/>
                      </a:lnTo>
                      <a:lnTo>
                        <a:pt x="32" y="147"/>
                      </a:lnTo>
                      <a:lnTo>
                        <a:pt x="30" y="137"/>
                      </a:lnTo>
                      <a:lnTo>
                        <a:pt x="30" y="127"/>
                      </a:lnTo>
                      <a:lnTo>
                        <a:pt x="30" y="117"/>
                      </a:lnTo>
                      <a:lnTo>
                        <a:pt x="32" y="106"/>
                      </a:lnTo>
                      <a:lnTo>
                        <a:pt x="34" y="96"/>
                      </a:lnTo>
                      <a:lnTo>
                        <a:pt x="38" y="87"/>
                      </a:lnTo>
                      <a:lnTo>
                        <a:pt x="44" y="79"/>
                      </a:lnTo>
                      <a:lnTo>
                        <a:pt x="48" y="69"/>
                      </a:lnTo>
                      <a:lnTo>
                        <a:pt x="56" y="62"/>
                      </a:lnTo>
                      <a:lnTo>
                        <a:pt x="64" y="55"/>
                      </a:lnTo>
                      <a:lnTo>
                        <a:pt x="72" y="48"/>
                      </a:lnTo>
                      <a:lnTo>
                        <a:pt x="80" y="43"/>
                      </a:lnTo>
                      <a:lnTo>
                        <a:pt x="90" y="38"/>
                      </a:lnTo>
                      <a:lnTo>
                        <a:pt x="101" y="33"/>
                      </a:lnTo>
                      <a:lnTo>
                        <a:pt x="111" y="29"/>
                      </a:lnTo>
                      <a:lnTo>
                        <a:pt x="123" y="27"/>
                      </a:lnTo>
                      <a:lnTo>
                        <a:pt x="135" y="25"/>
                      </a:lnTo>
                      <a:lnTo>
                        <a:pt x="147" y="25"/>
                      </a:lnTo>
                      <a:lnTo>
                        <a:pt x="159" y="25"/>
                      </a:lnTo>
                      <a:lnTo>
                        <a:pt x="171" y="27"/>
                      </a:lnTo>
                      <a:lnTo>
                        <a:pt x="181" y="29"/>
                      </a:lnTo>
                      <a:lnTo>
                        <a:pt x="192" y="33"/>
                      </a:lnTo>
                      <a:lnTo>
                        <a:pt x="203" y="38"/>
                      </a:lnTo>
                      <a:lnTo>
                        <a:pt x="212" y="43"/>
                      </a:lnTo>
                      <a:lnTo>
                        <a:pt x="221" y="48"/>
                      </a:lnTo>
                      <a:lnTo>
                        <a:pt x="230" y="55"/>
                      </a:lnTo>
                      <a:lnTo>
                        <a:pt x="237" y="62"/>
                      </a:lnTo>
                      <a:lnTo>
                        <a:pt x="244" y="69"/>
                      </a:lnTo>
                      <a:lnTo>
                        <a:pt x="250" y="79"/>
                      </a:lnTo>
                      <a:lnTo>
                        <a:pt x="255" y="87"/>
                      </a:lnTo>
                      <a:lnTo>
                        <a:pt x="258" y="96"/>
                      </a:lnTo>
                      <a:lnTo>
                        <a:pt x="262" y="106"/>
                      </a:lnTo>
                      <a:lnTo>
                        <a:pt x="263" y="117"/>
                      </a:lnTo>
                      <a:lnTo>
                        <a:pt x="264" y="127"/>
                      </a:lnTo>
                      <a:close/>
                    </a:path>
                  </a:pathLst>
                </a:custGeom>
                <a:solidFill>
                  <a:srgbClr val="BA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5" name="Freeform 8821">
                  <a:extLst>
                    <a:ext uri="{FF2B5EF4-FFF2-40B4-BE49-F238E27FC236}">
                      <a16:creationId xmlns:a16="http://schemas.microsoft.com/office/drawing/2014/main" xmlns="" id="{3117EC75-0CBB-4FB6-8E86-08661D6E06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4" y="1257"/>
                  <a:ext cx="44" cy="46"/>
                </a:xfrm>
                <a:custGeom>
                  <a:avLst/>
                  <a:gdLst>
                    <a:gd name="T0" fmla="*/ 262 w 264"/>
                    <a:gd name="T1" fmla="*/ 91 h 229"/>
                    <a:gd name="T2" fmla="*/ 249 w 264"/>
                    <a:gd name="T3" fmla="*/ 61 h 229"/>
                    <a:gd name="T4" fmla="*/ 226 w 264"/>
                    <a:gd name="T5" fmla="*/ 34 h 229"/>
                    <a:gd name="T6" fmla="*/ 196 w 264"/>
                    <a:gd name="T7" fmla="*/ 14 h 229"/>
                    <a:gd name="T8" fmla="*/ 159 w 264"/>
                    <a:gd name="T9" fmla="*/ 3 h 229"/>
                    <a:gd name="T10" fmla="*/ 119 w 264"/>
                    <a:gd name="T11" fmla="*/ 1 h 229"/>
                    <a:gd name="T12" fmla="*/ 81 w 264"/>
                    <a:gd name="T13" fmla="*/ 9 h 229"/>
                    <a:gd name="T14" fmla="*/ 49 w 264"/>
                    <a:gd name="T15" fmla="*/ 27 h 229"/>
                    <a:gd name="T16" fmla="*/ 23 w 264"/>
                    <a:gd name="T17" fmla="*/ 50 h 229"/>
                    <a:gd name="T18" fmla="*/ 6 w 264"/>
                    <a:gd name="T19" fmla="*/ 81 h 229"/>
                    <a:gd name="T20" fmla="*/ 0 w 264"/>
                    <a:gd name="T21" fmla="*/ 115 h 229"/>
                    <a:gd name="T22" fmla="*/ 6 w 264"/>
                    <a:gd name="T23" fmla="*/ 149 h 229"/>
                    <a:gd name="T24" fmla="*/ 23 w 264"/>
                    <a:gd name="T25" fmla="*/ 178 h 229"/>
                    <a:gd name="T26" fmla="*/ 49 w 264"/>
                    <a:gd name="T27" fmla="*/ 203 h 229"/>
                    <a:gd name="T28" fmla="*/ 81 w 264"/>
                    <a:gd name="T29" fmla="*/ 221 h 229"/>
                    <a:gd name="T30" fmla="*/ 119 w 264"/>
                    <a:gd name="T31" fmla="*/ 229 h 229"/>
                    <a:gd name="T32" fmla="*/ 159 w 264"/>
                    <a:gd name="T33" fmla="*/ 227 h 229"/>
                    <a:gd name="T34" fmla="*/ 196 w 264"/>
                    <a:gd name="T35" fmla="*/ 215 h 229"/>
                    <a:gd name="T36" fmla="*/ 226 w 264"/>
                    <a:gd name="T37" fmla="*/ 196 h 229"/>
                    <a:gd name="T38" fmla="*/ 249 w 264"/>
                    <a:gd name="T39" fmla="*/ 169 h 229"/>
                    <a:gd name="T40" fmla="*/ 262 w 264"/>
                    <a:gd name="T41" fmla="*/ 137 h 229"/>
                    <a:gd name="T42" fmla="*/ 235 w 264"/>
                    <a:gd name="T43" fmla="*/ 115 h 229"/>
                    <a:gd name="T44" fmla="*/ 231 w 264"/>
                    <a:gd name="T45" fmla="*/ 142 h 229"/>
                    <a:gd name="T46" fmla="*/ 218 w 264"/>
                    <a:gd name="T47" fmla="*/ 164 h 229"/>
                    <a:gd name="T48" fmla="*/ 198 w 264"/>
                    <a:gd name="T49" fmla="*/ 184 h 229"/>
                    <a:gd name="T50" fmla="*/ 172 w 264"/>
                    <a:gd name="T51" fmla="*/ 197 h 229"/>
                    <a:gd name="T52" fmla="*/ 144 w 264"/>
                    <a:gd name="T53" fmla="*/ 203 h 229"/>
                    <a:gd name="T54" fmla="*/ 112 w 264"/>
                    <a:gd name="T55" fmla="*/ 202 h 229"/>
                    <a:gd name="T56" fmla="*/ 83 w 264"/>
                    <a:gd name="T57" fmla="*/ 193 h 229"/>
                    <a:gd name="T58" fmla="*/ 59 w 264"/>
                    <a:gd name="T59" fmla="*/ 177 h 229"/>
                    <a:gd name="T60" fmla="*/ 42 w 264"/>
                    <a:gd name="T61" fmla="*/ 157 h 229"/>
                    <a:gd name="T62" fmla="*/ 32 w 264"/>
                    <a:gd name="T63" fmla="*/ 132 h 229"/>
                    <a:gd name="T64" fmla="*/ 30 w 264"/>
                    <a:gd name="T65" fmla="*/ 106 h 229"/>
                    <a:gd name="T66" fmla="*/ 38 w 264"/>
                    <a:gd name="T67" fmla="*/ 80 h 229"/>
                    <a:gd name="T68" fmla="*/ 53 w 264"/>
                    <a:gd name="T69" fmla="*/ 58 h 229"/>
                    <a:gd name="T70" fmla="*/ 75 w 264"/>
                    <a:gd name="T71" fmla="*/ 41 h 229"/>
                    <a:gd name="T72" fmla="*/ 102 w 264"/>
                    <a:gd name="T73" fmla="*/ 30 h 229"/>
                    <a:gd name="T74" fmla="*/ 133 w 264"/>
                    <a:gd name="T75" fmla="*/ 26 h 229"/>
                    <a:gd name="T76" fmla="*/ 162 w 264"/>
                    <a:gd name="T77" fmla="*/ 30 h 229"/>
                    <a:gd name="T78" fmla="*/ 190 w 264"/>
                    <a:gd name="T79" fmla="*/ 41 h 229"/>
                    <a:gd name="T80" fmla="*/ 212 w 264"/>
                    <a:gd name="T81" fmla="*/ 58 h 229"/>
                    <a:gd name="T82" fmla="*/ 228 w 264"/>
                    <a:gd name="T83" fmla="*/ 80 h 229"/>
                    <a:gd name="T84" fmla="*/ 235 w 264"/>
                    <a:gd name="T85" fmla="*/ 106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4" h="229">
                      <a:moveTo>
                        <a:pt x="264" y="115"/>
                      </a:moveTo>
                      <a:lnTo>
                        <a:pt x="264" y="103"/>
                      </a:lnTo>
                      <a:lnTo>
                        <a:pt x="262" y="91"/>
                      </a:lnTo>
                      <a:lnTo>
                        <a:pt x="258" y="81"/>
                      </a:lnTo>
                      <a:lnTo>
                        <a:pt x="254" y="70"/>
                      </a:lnTo>
                      <a:lnTo>
                        <a:pt x="249" y="61"/>
                      </a:lnTo>
                      <a:lnTo>
                        <a:pt x="242" y="50"/>
                      </a:lnTo>
                      <a:lnTo>
                        <a:pt x="235" y="42"/>
                      </a:lnTo>
                      <a:lnTo>
                        <a:pt x="226" y="34"/>
                      </a:lnTo>
                      <a:lnTo>
                        <a:pt x="217" y="27"/>
                      </a:lnTo>
                      <a:lnTo>
                        <a:pt x="206" y="19"/>
                      </a:lnTo>
                      <a:lnTo>
                        <a:pt x="196" y="14"/>
                      </a:lnTo>
                      <a:lnTo>
                        <a:pt x="184" y="9"/>
                      </a:lnTo>
                      <a:lnTo>
                        <a:pt x="172" y="5"/>
                      </a:lnTo>
                      <a:lnTo>
                        <a:pt x="159" y="3"/>
                      </a:lnTo>
                      <a:lnTo>
                        <a:pt x="146" y="1"/>
                      </a:lnTo>
                      <a:lnTo>
                        <a:pt x="133" y="0"/>
                      </a:lnTo>
                      <a:lnTo>
                        <a:pt x="119" y="1"/>
                      </a:lnTo>
                      <a:lnTo>
                        <a:pt x="106" y="3"/>
                      </a:lnTo>
                      <a:lnTo>
                        <a:pt x="94" y="5"/>
                      </a:lnTo>
                      <a:lnTo>
                        <a:pt x="81" y="9"/>
                      </a:lnTo>
                      <a:lnTo>
                        <a:pt x="70" y="14"/>
                      </a:lnTo>
                      <a:lnTo>
                        <a:pt x="58" y="19"/>
                      </a:lnTo>
                      <a:lnTo>
                        <a:pt x="49" y="27"/>
                      </a:lnTo>
                      <a:lnTo>
                        <a:pt x="39" y="34"/>
                      </a:lnTo>
                      <a:lnTo>
                        <a:pt x="31" y="42"/>
                      </a:lnTo>
                      <a:lnTo>
                        <a:pt x="23" y="50"/>
                      </a:lnTo>
                      <a:lnTo>
                        <a:pt x="17" y="61"/>
                      </a:lnTo>
                      <a:lnTo>
                        <a:pt x="11" y="70"/>
                      </a:lnTo>
                      <a:lnTo>
                        <a:pt x="6" y="81"/>
                      </a:lnTo>
                      <a:lnTo>
                        <a:pt x="2" y="91"/>
                      </a:lnTo>
                      <a:lnTo>
                        <a:pt x="1" y="103"/>
                      </a:lnTo>
                      <a:lnTo>
                        <a:pt x="0" y="115"/>
                      </a:lnTo>
                      <a:lnTo>
                        <a:pt x="1" y="126"/>
                      </a:lnTo>
                      <a:lnTo>
                        <a:pt x="2" y="137"/>
                      </a:lnTo>
                      <a:lnTo>
                        <a:pt x="6" y="149"/>
                      </a:lnTo>
                      <a:lnTo>
                        <a:pt x="11" y="159"/>
                      </a:lnTo>
                      <a:lnTo>
                        <a:pt x="17" y="169"/>
                      </a:lnTo>
                      <a:lnTo>
                        <a:pt x="23" y="178"/>
                      </a:lnTo>
                      <a:lnTo>
                        <a:pt x="31" y="188"/>
                      </a:lnTo>
                      <a:lnTo>
                        <a:pt x="39" y="196"/>
                      </a:lnTo>
                      <a:lnTo>
                        <a:pt x="49" y="203"/>
                      </a:lnTo>
                      <a:lnTo>
                        <a:pt x="58" y="209"/>
                      </a:lnTo>
                      <a:lnTo>
                        <a:pt x="70" y="215"/>
                      </a:lnTo>
                      <a:lnTo>
                        <a:pt x="81" y="221"/>
                      </a:lnTo>
                      <a:lnTo>
                        <a:pt x="94" y="224"/>
                      </a:lnTo>
                      <a:lnTo>
                        <a:pt x="106" y="227"/>
                      </a:lnTo>
                      <a:lnTo>
                        <a:pt x="119" y="229"/>
                      </a:lnTo>
                      <a:lnTo>
                        <a:pt x="133" y="229"/>
                      </a:lnTo>
                      <a:lnTo>
                        <a:pt x="146" y="229"/>
                      </a:lnTo>
                      <a:lnTo>
                        <a:pt x="159" y="227"/>
                      </a:lnTo>
                      <a:lnTo>
                        <a:pt x="172" y="224"/>
                      </a:lnTo>
                      <a:lnTo>
                        <a:pt x="184" y="221"/>
                      </a:lnTo>
                      <a:lnTo>
                        <a:pt x="196" y="215"/>
                      </a:lnTo>
                      <a:lnTo>
                        <a:pt x="206" y="209"/>
                      </a:lnTo>
                      <a:lnTo>
                        <a:pt x="217" y="203"/>
                      </a:lnTo>
                      <a:lnTo>
                        <a:pt x="226" y="196"/>
                      </a:lnTo>
                      <a:lnTo>
                        <a:pt x="235" y="188"/>
                      </a:lnTo>
                      <a:lnTo>
                        <a:pt x="242" y="178"/>
                      </a:lnTo>
                      <a:lnTo>
                        <a:pt x="249" y="169"/>
                      </a:lnTo>
                      <a:lnTo>
                        <a:pt x="254" y="159"/>
                      </a:lnTo>
                      <a:lnTo>
                        <a:pt x="258" y="149"/>
                      </a:lnTo>
                      <a:lnTo>
                        <a:pt x="262" y="137"/>
                      </a:lnTo>
                      <a:lnTo>
                        <a:pt x="264" y="126"/>
                      </a:lnTo>
                      <a:lnTo>
                        <a:pt x="264" y="115"/>
                      </a:lnTo>
                      <a:close/>
                      <a:moveTo>
                        <a:pt x="235" y="115"/>
                      </a:moveTo>
                      <a:lnTo>
                        <a:pt x="235" y="124"/>
                      </a:lnTo>
                      <a:lnTo>
                        <a:pt x="234" y="132"/>
                      </a:lnTo>
                      <a:lnTo>
                        <a:pt x="231" y="142"/>
                      </a:lnTo>
                      <a:lnTo>
                        <a:pt x="228" y="150"/>
                      </a:lnTo>
                      <a:lnTo>
                        <a:pt x="223" y="157"/>
                      </a:lnTo>
                      <a:lnTo>
                        <a:pt x="218" y="164"/>
                      </a:lnTo>
                      <a:lnTo>
                        <a:pt x="212" y="171"/>
                      </a:lnTo>
                      <a:lnTo>
                        <a:pt x="205" y="177"/>
                      </a:lnTo>
                      <a:lnTo>
                        <a:pt x="198" y="184"/>
                      </a:lnTo>
                      <a:lnTo>
                        <a:pt x="190" y="189"/>
                      </a:lnTo>
                      <a:lnTo>
                        <a:pt x="181" y="193"/>
                      </a:lnTo>
                      <a:lnTo>
                        <a:pt x="172" y="197"/>
                      </a:lnTo>
                      <a:lnTo>
                        <a:pt x="162" y="200"/>
                      </a:lnTo>
                      <a:lnTo>
                        <a:pt x="153" y="202"/>
                      </a:lnTo>
                      <a:lnTo>
                        <a:pt x="144" y="203"/>
                      </a:lnTo>
                      <a:lnTo>
                        <a:pt x="133" y="204"/>
                      </a:lnTo>
                      <a:lnTo>
                        <a:pt x="122" y="203"/>
                      </a:lnTo>
                      <a:lnTo>
                        <a:pt x="112" y="202"/>
                      </a:lnTo>
                      <a:lnTo>
                        <a:pt x="102" y="200"/>
                      </a:lnTo>
                      <a:lnTo>
                        <a:pt x="93" y="197"/>
                      </a:lnTo>
                      <a:lnTo>
                        <a:pt x="83" y="193"/>
                      </a:lnTo>
                      <a:lnTo>
                        <a:pt x="75" y="189"/>
                      </a:lnTo>
                      <a:lnTo>
                        <a:pt x="68" y="184"/>
                      </a:lnTo>
                      <a:lnTo>
                        <a:pt x="59" y="177"/>
                      </a:lnTo>
                      <a:lnTo>
                        <a:pt x="53" y="171"/>
                      </a:lnTo>
                      <a:lnTo>
                        <a:pt x="48" y="164"/>
                      </a:lnTo>
                      <a:lnTo>
                        <a:pt x="42" y="157"/>
                      </a:lnTo>
                      <a:lnTo>
                        <a:pt x="38" y="150"/>
                      </a:lnTo>
                      <a:lnTo>
                        <a:pt x="34" y="142"/>
                      </a:lnTo>
                      <a:lnTo>
                        <a:pt x="32" y="132"/>
                      </a:lnTo>
                      <a:lnTo>
                        <a:pt x="30" y="124"/>
                      </a:lnTo>
                      <a:lnTo>
                        <a:pt x="30" y="115"/>
                      </a:lnTo>
                      <a:lnTo>
                        <a:pt x="30" y="106"/>
                      </a:lnTo>
                      <a:lnTo>
                        <a:pt x="32" y="96"/>
                      </a:lnTo>
                      <a:lnTo>
                        <a:pt x="34" y="88"/>
                      </a:lnTo>
                      <a:lnTo>
                        <a:pt x="38" y="80"/>
                      </a:lnTo>
                      <a:lnTo>
                        <a:pt x="42" y="72"/>
                      </a:lnTo>
                      <a:lnTo>
                        <a:pt x="48" y="65"/>
                      </a:lnTo>
                      <a:lnTo>
                        <a:pt x="53" y="58"/>
                      </a:lnTo>
                      <a:lnTo>
                        <a:pt x="59" y="51"/>
                      </a:lnTo>
                      <a:lnTo>
                        <a:pt x="68" y="46"/>
                      </a:lnTo>
                      <a:lnTo>
                        <a:pt x="75" y="41"/>
                      </a:lnTo>
                      <a:lnTo>
                        <a:pt x="83" y="37"/>
                      </a:lnTo>
                      <a:lnTo>
                        <a:pt x="93" y="33"/>
                      </a:lnTo>
                      <a:lnTo>
                        <a:pt x="102" y="30"/>
                      </a:lnTo>
                      <a:lnTo>
                        <a:pt x="112" y="28"/>
                      </a:lnTo>
                      <a:lnTo>
                        <a:pt x="122" y="27"/>
                      </a:lnTo>
                      <a:lnTo>
                        <a:pt x="133" y="26"/>
                      </a:lnTo>
                      <a:lnTo>
                        <a:pt x="144" y="27"/>
                      </a:lnTo>
                      <a:lnTo>
                        <a:pt x="153" y="28"/>
                      </a:lnTo>
                      <a:lnTo>
                        <a:pt x="162" y="30"/>
                      </a:lnTo>
                      <a:lnTo>
                        <a:pt x="172" y="33"/>
                      </a:lnTo>
                      <a:lnTo>
                        <a:pt x="181" y="37"/>
                      </a:lnTo>
                      <a:lnTo>
                        <a:pt x="190" y="41"/>
                      </a:lnTo>
                      <a:lnTo>
                        <a:pt x="198" y="46"/>
                      </a:lnTo>
                      <a:lnTo>
                        <a:pt x="205" y="51"/>
                      </a:lnTo>
                      <a:lnTo>
                        <a:pt x="212" y="58"/>
                      </a:lnTo>
                      <a:lnTo>
                        <a:pt x="218" y="65"/>
                      </a:lnTo>
                      <a:lnTo>
                        <a:pt x="223" y="72"/>
                      </a:lnTo>
                      <a:lnTo>
                        <a:pt x="228" y="80"/>
                      </a:lnTo>
                      <a:lnTo>
                        <a:pt x="231" y="88"/>
                      </a:lnTo>
                      <a:lnTo>
                        <a:pt x="234" y="96"/>
                      </a:lnTo>
                      <a:lnTo>
                        <a:pt x="235" y="106"/>
                      </a:lnTo>
                      <a:lnTo>
                        <a:pt x="235" y="115"/>
                      </a:lnTo>
                      <a:close/>
                    </a:path>
                  </a:pathLst>
                </a:custGeom>
                <a:solidFill>
                  <a:srgbClr val="BF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6" name="Freeform 8822">
                  <a:extLst>
                    <a:ext uri="{FF2B5EF4-FFF2-40B4-BE49-F238E27FC236}">
                      <a16:creationId xmlns:a16="http://schemas.microsoft.com/office/drawing/2014/main" xmlns="" id="{64AAB1DD-418B-4A33-9FDE-0EC9C6ED28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7" y="1259"/>
                  <a:ext cx="39" cy="41"/>
                </a:xfrm>
                <a:custGeom>
                  <a:avLst/>
                  <a:gdLst>
                    <a:gd name="T0" fmla="*/ 232 w 234"/>
                    <a:gd name="T1" fmla="*/ 81 h 203"/>
                    <a:gd name="T2" fmla="*/ 220 w 234"/>
                    <a:gd name="T3" fmla="*/ 54 h 203"/>
                    <a:gd name="T4" fmla="*/ 200 w 234"/>
                    <a:gd name="T5" fmla="*/ 30 h 203"/>
                    <a:gd name="T6" fmla="*/ 173 w 234"/>
                    <a:gd name="T7" fmla="*/ 13 h 203"/>
                    <a:gd name="T8" fmla="*/ 141 w 234"/>
                    <a:gd name="T9" fmla="*/ 2 h 203"/>
                    <a:gd name="T10" fmla="*/ 105 w 234"/>
                    <a:gd name="T11" fmla="*/ 0 h 203"/>
                    <a:gd name="T12" fmla="*/ 71 w 234"/>
                    <a:gd name="T13" fmla="*/ 8 h 203"/>
                    <a:gd name="T14" fmla="*/ 42 w 234"/>
                    <a:gd name="T15" fmla="*/ 23 h 203"/>
                    <a:gd name="T16" fmla="*/ 18 w 234"/>
                    <a:gd name="T17" fmla="*/ 44 h 203"/>
                    <a:gd name="T18" fmla="*/ 4 w 234"/>
                    <a:gd name="T19" fmla="*/ 71 h 203"/>
                    <a:gd name="T20" fmla="*/ 0 w 234"/>
                    <a:gd name="T21" fmla="*/ 102 h 203"/>
                    <a:gd name="T22" fmla="*/ 4 w 234"/>
                    <a:gd name="T23" fmla="*/ 132 h 203"/>
                    <a:gd name="T24" fmla="*/ 18 w 234"/>
                    <a:gd name="T25" fmla="*/ 158 h 203"/>
                    <a:gd name="T26" fmla="*/ 42 w 234"/>
                    <a:gd name="T27" fmla="*/ 180 h 203"/>
                    <a:gd name="T28" fmla="*/ 71 w 234"/>
                    <a:gd name="T29" fmla="*/ 195 h 203"/>
                    <a:gd name="T30" fmla="*/ 105 w 234"/>
                    <a:gd name="T31" fmla="*/ 202 h 203"/>
                    <a:gd name="T32" fmla="*/ 141 w 234"/>
                    <a:gd name="T33" fmla="*/ 201 h 203"/>
                    <a:gd name="T34" fmla="*/ 173 w 234"/>
                    <a:gd name="T35" fmla="*/ 191 h 203"/>
                    <a:gd name="T36" fmla="*/ 200 w 234"/>
                    <a:gd name="T37" fmla="*/ 174 h 203"/>
                    <a:gd name="T38" fmla="*/ 220 w 234"/>
                    <a:gd name="T39" fmla="*/ 150 h 203"/>
                    <a:gd name="T40" fmla="*/ 232 w 234"/>
                    <a:gd name="T41" fmla="*/ 122 h 203"/>
                    <a:gd name="T42" fmla="*/ 205 w 234"/>
                    <a:gd name="T43" fmla="*/ 102 h 203"/>
                    <a:gd name="T44" fmla="*/ 201 w 234"/>
                    <a:gd name="T45" fmla="*/ 124 h 203"/>
                    <a:gd name="T46" fmla="*/ 189 w 234"/>
                    <a:gd name="T47" fmla="*/ 144 h 203"/>
                    <a:gd name="T48" fmla="*/ 173 w 234"/>
                    <a:gd name="T49" fmla="*/ 160 h 203"/>
                    <a:gd name="T50" fmla="*/ 151 w 234"/>
                    <a:gd name="T51" fmla="*/ 172 h 203"/>
                    <a:gd name="T52" fmla="*/ 125 w 234"/>
                    <a:gd name="T53" fmla="*/ 178 h 203"/>
                    <a:gd name="T54" fmla="*/ 99 w 234"/>
                    <a:gd name="T55" fmla="*/ 177 h 203"/>
                    <a:gd name="T56" fmla="*/ 74 w 234"/>
                    <a:gd name="T57" fmla="*/ 169 h 203"/>
                    <a:gd name="T58" fmla="*/ 54 w 234"/>
                    <a:gd name="T59" fmla="*/ 155 h 203"/>
                    <a:gd name="T60" fmla="*/ 39 w 234"/>
                    <a:gd name="T61" fmla="*/ 138 h 203"/>
                    <a:gd name="T62" fmla="*/ 30 w 234"/>
                    <a:gd name="T63" fmla="*/ 117 h 203"/>
                    <a:gd name="T64" fmla="*/ 29 w 234"/>
                    <a:gd name="T65" fmla="*/ 94 h 203"/>
                    <a:gd name="T66" fmla="*/ 35 w 234"/>
                    <a:gd name="T67" fmla="*/ 72 h 203"/>
                    <a:gd name="T68" fmla="*/ 48 w 234"/>
                    <a:gd name="T69" fmla="*/ 54 h 203"/>
                    <a:gd name="T70" fmla="*/ 67 w 234"/>
                    <a:gd name="T71" fmla="*/ 38 h 203"/>
                    <a:gd name="T72" fmla="*/ 91 w 234"/>
                    <a:gd name="T73" fmla="*/ 29 h 203"/>
                    <a:gd name="T74" fmla="*/ 117 w 234"/>
                    <a:gd name="T75" fmla="*/ 25 h 203"/>
                    <a:gd name="T76" fmla="*/ 143 w 234"/>
                    <a:gd name="T77" fmla="*/ 29 h 203"/>
                    <a:gd name="T78" fmla="*/ 165 w 234"/>
                    <a:gd name="T79" fmla="*/ 38 h 203"/>
                    <a:gd name="T80" fmla="*/ 184 w 234"/>
                    <a:gd name="T81" fmla="*/ 54 h 203"/>
                    <a:gd name="T82" fmla="*/ 197 w 234"/>
                    <a:gd name="T83" fmla="*/ 72 h 203"/>
                    <a:gd name="T84" fmla="*/ 205 w 234"/>
                    <a:gd name="T85" fmla="*/ 9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4" h="203">
                      <a:moveTo>
                        <a:pt x="234" y="102"/>
                      </a:moveTo>
                      <a:lnTo>
                        <a:pt x="233" y="92"/>
                      </a:lnTo>
                      <a:lnTo>
                        <a:pt x="232" y="81"/>
                      </a:lnTo>
                      <a:lnTo>
                        <a:pt x="228" y="71"/>
                      </a:lnTo>
                      <a:lnTo>
                        <a:pt x="225" y="62"/>
                      </a:lnTo>
                      <a:lnTo>
                        <a:pt x="220" y="54"/>
                      </a:lnTo>
                      <a:lnTo>
                        <a:pt x="214" y="44"/>
                      </a:lnTo>
                      <a:lnTo>
                        <a:pt x="207" y="37"/>
                      </a:lnTo>
                      <a:lnTo>
                        <a:pt x="200" y="30"/>
                      </a:lnTo>
                      <a:lnTo>
                        <a:pt x="191" y="23"/>
                      </a:lnTo>
                      <a:lnTo>
                        <a:pt x="182" y="18"/>
                      </a:lnTo>
                      <a:lnTo>
                        <a:pt x="173" y="13"/>
                      </a:lnTo>
                      <a:lnTo>
                        <a:pt x="162" y="8"/>
                      </a:lnTo>
                      <a:lnTo>
                        <a:pt x="151" y="4"/>
                      </a:lnTo>
                      <a:lnTo>
                        <a:pt x="141" y="2"/>
                      </a:lnTo>
                      <a:lnTo>
                        <a:pt x="129" y="0"/>
                      </a:lnTo>
                      <a:lnTo>
                        <a:pt x="117" y="0"/>
                      </a:lnTo>
                      <a:lnTo>
                        <a:pt x="105" y="0"/>
                      </a:lnTo>
                      <a:lnTo>
                        <a:pt x="93" y="2"/>
                      </a:lnTo>
                      <a:lnTo>
                        <a:pt x="81" y="4"/>
                      </a:lnTo>
                      <a:lnTo>
                        <a:pt x="71" y="8"/>
                      </a:lnTo>
                      <a:lnTo>
                        <a:pt x="60" y="13"/>
                      </a:lnTo>
                      <a:lnTo>
                        <a:pt x="50" y="18"/>
                      </a:lnTo>
                      <a:lnTo>
                        <a:pt x="42" y="23"/>
                      </a:lnTo>
                      <a:lnTo>
                        <a:pt x="34" y="30"/>
                      </a:lnTo>
                      <a:lnTo>
                        <a:pt x="26" y="37"/>
                      </a:lnTo>
                      <a:lnTo>
                        <a:pt x="18" y="44"/>
                      </a:lnTo>
                      <a:lnTo>
                        <a:pt x="14" y="54"/>
                      </a:lnTo>
                      <a:lnTo>
                        <a:pt x="8" y="62"/>
                      </a:lnTo>
                      <a:lnTo>
                        <a:pt x="4" y="71"/>
                      </a:lnTo>
                      <a:lnTo>
                        <a:pt x="2" y="81"/>
                      </a:lnTo>
                      <a:lnTo>
                        <a:pt x="0" y="92"/>
                      </a:lnTo>
                      <a:lnTo>
                        <a:pt x="0" y="102"/>
                      </a:lnTo>
                      <a:lnTo>
                        <a:pt x="0" y="112"/>
                      </a:lnTo>
                      <a:lnTo>
                        <a:pt x="2" y="122"/>
                      </a:lnTo>
                      <a:lnTo>
                        <a:pt x="4" y="132"/>
                      </a:lnTo>
                      <a:lnTo>
                        <a:pt x="8" y="141"/>
                      </a:lnTo>
                      <a:lnTo>
                        <a:pt x="14" y="150"/>
                      </a:lnTo>
                      <a:lnTo>
                        <a:pt x="18" y="158"/>
                      </a:lnTo>
                      <a:lnTo>
                        <a:pt x="26" y="166"/>
                      </a:lnTo>
                      <a:lnTo>
                        <a:pt x="34" y="174"/>
                      </a:lnTo>
                      <a:lnTo>
                        <a:pt x="42" y="180"/>
                      </a:lnTo>
                      <a:lnTo>
                        <a:pt x="50" y="186"/>
                      </a:lnTo>
                      <a:lnTo>
                        <a:pt x="60" y="191"/>
                      </a:lnTo>
                      <a:lnTo>
                        <a:pt x="71" y="195"/>
                      </a:lnTo>
                      <a:lnTo>
                        <a:pt x="81" y="198"/>
                      </a:lnTo>
                      <a:lnTo>
                        <a:pt x="93" y="201"/>
                      </a:lnTo>
                      <a:lnTo>
                        <a:pt x="105" y="202"/>
                      </a:lnTo>
                      <a:lnTo>
                        <a:pt x="117" y="203"/>
                      </a:lnTo>
                      <a:lnTo>
                        <a:pt x="129" y="202"/>
                      </a:lnTo>
                      <a:lnTo>
                        <a:pt x="141" y="201"/>
                      </a:lnTo>
                      <a:lnTo>
                        <a:pt x="151" y="198"/>
                      </a:lnTo>
                      <a:lnTo>
                        <a:pt x="162" y="195"/>
                      </a:lnTo>
                      <a:lnTo>
                        <a:pt x="173" y="191"/>
                      </a:lnTo>
                      <a:lnTo>
                        <a:pt x="182" y="186"/>
                      </a:lnTo>
                      <a:lnTo>
                        <a:pt x="191" y="180"/>
                      </a:lnTo>
                      <a:lnTo>
                        <a:pt x="200" y="174"/>
                      </a:lnTo>
                      <a:lnTo>
                        <a:pt x="207" y="166"/>
                      </a:lnTo>
                      <a:lnTo>
                        <a:pt x="214" y="158"/>
                      </a:lnTo>
                      <a:lnTo>
                        <a:pt x="220" y="150"/>
                      </a:lnTo>
                      <a:lnTo>
                        <a:pt x="225" y="141"/>
                      </a:lnTo>
                      <a:lnTo>
                        <a:pt x="228" y="132"/>
                      </a:lnTo>
                      <a:lnTo>
                        <a:pt x="232" y="122"/>
                      </a:lnTo>
                      <a:lnTo>
                        <a:pt x="233" y="112"/>
                      </a:lnTo>
                      <a:lnTo>
                        <a:pt x="234" y="102"/>
                      </a:lnTo>
                      <a:close/>
                      <a:moveTo>
                        <a:pt x="205" y="102"/>
                      </a:moveTo>
                      <a:lnTo>
                        <a:pt x="205" y="109"/>
                      </a:lnTo>
                      <a:lnTo>
                        <a:pt x="203" y="117"/>
                      </a:lnTo>
                      <a:lnTo>
                        <a:pt x="201" y="124"/>
                      </a:lnTo>
                      <a:lnTo>
                        <a:pt x="197" y="132"/>
                      </a:lnTo>
                      <a:lnTo>
                        <a:pt x="194" y="138"/>
                      </a:lnTo>
                      <a:lnTo>
                        <a:pt x="189" y="144"/>
                      </a:lnTo>
                      <a:lnTo>
                        <a:pt x="184" y="150"/>
                      </a:lnTo>
                      <a:lnTo>
                        <a:pt x="178" y="155"/>
                      </a:lnTo>
                      <a:lnTo>
                        <a:pt x="173" y="160"/>
                      </a:lnTo>
                      <a:lnTo>
                        <a:pt x="165" y="164"/>
                      </a:lnTo>
                      <a:lnTo>
                        <a:pt x="158" y="169"/>
                      </a:lnTo>
                      <a:lnTo>
                        <a:pt x="151" y="172"/>
                      </a:lnTo>
                      <a:lnTo>
                        <a:pt x="143" y="175"/>
                      </a:lnTo>
                      <a:lnTo>
                        <a:pt x="135" y="177"/>
                      </a:lnTo>
                      <a:lnTo>
                        <a:pt x="125" y="178"/>
                      </a:lnTo>
                      <a:lnTo>
                        <a:pt x="117" y="178"/>
                      </a:lnTo>
                      <a:lnTo>
                        <a:pt x="107" y="178"/>
                      </a:lnTo>
                      <a:lnTo>
                        <a:pt x="99" y="177"/>
                      </a:lnTo>
                      <a:lnTo>
                        <a:pt x="91" y="175"/>
                      </a:lnTo>
                      <a:lnTo>
                        <a:pt x="82" y="172"/>
                      </a:lnTo>
                      <a:lnTo>
                        <a:pt x="74" y="169"/>
                      </a:lnTo>
                      <a:lnTo>
                        <a:pt x="67" y="164"/>
                      </a:lnTo>
                      <a:lnTo>
                        <a:pt x="60" y="160"/>
                      </a:lnTo>
                      <a:lnTo>
                        <a:pt x="54" y="155"/>
                      </a:lnTo>
                      <a:lnTo>
                        <a:pt x="48" y="150"/>
                      </a:lnTo>
                      <a:lnTo>
                        <a:pt x="43" y="144"/>
                      </a:lnTo>
                      <a:lnTo>
                        <a:pt x="39" y="138"/>
                      </a:lnTo>
                      <a:lnTo>
                        <a:pt x="35" y="132"/>
                      </a:lnTo>
                      <a:lnTo>
                        <a:pt x="33" y="124"/>
                      </a:lnTo>
                      <a:lnTo>
                        <a:pt x="30" y="117"/>
                      </a:lnTo>
                      <a:lnTo>
                        <a:pt x="29" y="109"/>
                      </a:lnTo>
                      <a:lnTo>
                        <a:pt x="28" y="102"/>
                      </a:lnTo>
                      <a:lnTo>
                        <a:pt x="29" y="94"/>
                      </a:lnTo>
                      <a:lnTo>
                        <a:pt x="30" y="86"/>
                      </a:lnTo>
                      <a:lnTo>
                        <a:pt x="33" y="79"/>
                      </a:lnTo>
                      <a:lnTo>
                        <a:pt x="35" y="72"/>
                      </a:lnTo>
                      <a:lnTo>
                        <a:pt x="39" y="65"/>
                      </a:lnTo>
                      <a:lnTo>
                        <a:pt x="43" y="59"/>
                      </a:lnTo>
                      <a:lnTo>
                        <a:pt x="48" y="54"/>
                      </a:lnTo>
                      <a:lnTo>
                        <a:pt x="54" y="48"/>
                      </a:lnTo>
                      <a:lnTo>
                        <a:pt x="60" y="42"/>
                      </a:lnTo>
                      <a:lnTo>
                        <a:pt x="67" y="38"/>
                      </a:lnTo>
                      <a:lnTo>
                        <a:pt x="74" y="34"/>
                      </a:lnTo>
                      <a:lnTo>
                        <a:pt x="82" y="31"/>
                      </a:lnTo>
                      <a:lnTo>
                        <a:pt x="91" y="29"/>
                      </a:lnTo>
                      <a:lnTo>
                        <a:pt x="99" y="27"/>
                      </a:lnTo>
                      <a:lnTo>
                        <a:pt x="107" y="26"/>
                      </a:lnTo>
                      <a:lnTo>
                        <a:pt x="117" y="25"/>
                      </a:lnTo>
                      <a:lnTo>
                        <a:pt x="125" y="26"/>
                      </a:lnTo>
                      <a:lnTo>
                        <a:pt x="135" y="27"/>
                      </a:lnTo>
                      <a:lnTo>
                        <a:pt x="143" y="29"/>
                      </a:lnTo>
                      <a:lnTo>
                        <a:pt x="151" y="31"/>
                      </a:lnTo>
                      <a:lnTo>
                        <a:pt x="158" y="34"/>
                      </a:lnTo>
                      <a:lnTo>
                        <a:pt x="165" y="38"/>
                      </a:lnTo>
                      <a:lnTo>
                        <a:pt x="173" y="42"/>
                      </a:lnTo>
                      <a:lnTo>
                        <a:pt x="178" y="48"/>
                      </a:lnTo>
                      <a:lnTo>
                        <a:pt x="184" y="54"/>
                      </a:lnTo>
                      <a:lnTo>
                        <a:pt x="189" y="59"/>
                      </a:lnTo>
                      <a:lnTo>
                        <a:pt x="194" y="65"/>
                      </a:lnTo>
                      <a:lnTo>
                        <a:pt x="197" y="72"/>
                      </a:lnTo>
                      <a:lnTo>
                        <a:pt x="201" y="79"/>
                      </a:lnTo>
                      <a:lnTo>
                        <a:pt x="203" y="86"/>
                      </a:lnTo>
                      <a:lnTo>
                        <a:pt x="205" y="94"/>
                      </a:lnTo>
                      <a:lnTo>
                        <a:pt x="205" y="102"/>
                      </a:lnTo>
                      <a:close/>
                    </a:path>
                  </a:pathLst>
                </a:custGeom>
                <a:solidFill>
                  <a:srgbClr val="C5E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7" name="Freeform 8823">
                  <a:extLst>
                    <a:ext uri="{FF2B5EF4-FFF2-40B4-BE49-F238E27FC236}">
                      <a16:creationId xmlns:a16="http://schemas.microsoft.com/office/drawing/2014/main" xmlns="" id="{3DA34E0A-9C16-4B02-BBA0-E30548B063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9" y="1262"/>
                  <a:ext cx="34" cy="36"/>
                </a:xfrm>
                <a:custGeom>
                  <a:avLst/>
                  <a:gdLst>
                    <a:gd name="T0" fmla="*/ 204 w 205"/>
                    <a:gd name="T1" fmla="*/ 70 h 178"/>
                    <a:gd name="T2" fmla="*/ 193 w 205"/>
                    <a:gd name="T3" fmla="*/ 46 h 178"/>
                    <a:gd name="T4" fmla="*/ 175 w 205"/>
                    <a:gd name="T5" fmla="*/ 25 h 178"/>
                    <a:gd name="T6" fmla="*/ 151 w 205"/>
                    <a:gd name="T7" fmla="*/ 11 h 178"/>
                    <a:gd name="T8" fmla="*/ 123 w 205"/>
                    <a:gd name="T9" fmla="*/ 2 h 178"/>
                    <a:gd name="T10" fmla="*/ 92 w 205"/>
                    <a:gd name="T11" fmla="*/ 0 h 178"/>
                    <a:gd name="T12" fmla="*/ 63 w 205"/>
                    <a:gd name="T13" fmla="*/ 7 h 178"/>
                    <a:gd name="T14" fmla="*/ 36 w 205"/>
                    <a:gd name="T15" fmla="*/ 20 h 178"/>
                    <a:gd name="T16" fmla="*/ 18 w 205"/>
                    <a:gd name="T17" fmla="*/ 39 h 178"/>
                    <a:gd name="T18" fmla="*/ 4 w 205"/>
                    <a:gd name="T19" fmla="*/ 62 h 178"/>
                    <a:gd name="T20" fmla="*/ 0 w 205"/>
                    <a:gd name="T21" fmla="*/ 89 h 178"/>
                    <a:gd name="T22" fmla="*/ 4 w 205"/>
                    <a:gd name="T23" fmla="*/ 116 h 178"/>
                    <a:gd name="T24" fmla="*/ 18 w 205"/>
                    <a:gd name="T25" fmla="*/ 138 h 178"/>
                    <a:gd name="T26" fmla="*/ 36 w 205"/>
                    <a:gd name="T27" fmla="*/ 158 h 178"/>
                    <a:gd name="T28" fmla="*/ 63 w 205"/>
                    <a:gd name="T29" fmla="*/ 171 h 178"/>
                    <a:gd name="T30" fmla="*/ 92 w 205"/>
                    <a:gd name="T31" fmla="*/ 177 h 178"/>
                    <a:gd name="T32" fmla="*/ 123 w 205"/>
                    <a:gd name="T33" fmla="*/ 176 h 178"/>
                    <a:gd name="T34" fmla="*/ 151 w 205"/>
                    <a:gd name="T35" fmla="*/ 167 h 178"/>
                    <a:gd name="T36" fmla="*/ 175 w 205"/>
                    <a:gd name="T37" fmla="*/ 151 h 178"/>
                    <a:gd name="T38" fmla="*/ 193 w 205"/>
                    <a:gd name="T39" fmla="*/ 131 h 178"/>
                    <a:gd name="T40" fmla="*/ 204 w 205"/>
                    <a:gd name="T41" fmla="*/ 106 h 178"/>
                    <a:gd name="T42" fmla="*/ 176 w 205"/>
                    <a:gd name="T43" fmla="*/ 89 h 178"/>
                    <a:gd name="T44" fmla="*/ 173 w 205"/>
                    <a:gd name="T45" fmla="*/ 107 h 178"/>
                    <a:gd name="T46" fmla="*/ 163 w 205"/>
                    <a:gd name="T47" fmla="*/ 124 h 178"/>
                    <a:gd name="T48" fmla="*/ 149 w 205"/>
                    <a:gd name="T49" fmla="*/ 138 h 178"/>
                    <a:gd name="T50" fmla="*/ 131 w 205"/>
                    <a:gd name="T51" fmla="*/ 147 h 178"/>
                    <a:gd name="T52" fmla="*/ 110 w 205"/>
                    <a:gd name="T53" fmla="*/ 151 h 178"/>
                    <a:gd name="T54" fmla="*/ 87 w 205"/>
                    <a:gd name="T55" fmla="*/ 150 h 178"/>
                    <a:gd name="T56" fmla="*/ 67 w 205"/>
                    <a:gd name="T57" fmla="*/ 144 h 178"/>
                    <a:gd name="T58" fmla="*/ 51 w 205"/>
                    <a:gd name="T59" fmla="*/ 134 h 178"/>
                    <a:gd name="T60" fmla="*/ 38 w 205"/>
                    <a:gd name="T61" fmla="*/ 119 h 178"/>
                    <a:gd name="T62" fmla="*/ 31 w 205"/>
                    <a:gd name="T63" fmla="*/ 101 h 178"/>
                    <a:gd name="T64" fmla="*/ 29 w 205"/>
                    <a:gd name="T65" fmla="*/ 82 h 178"/>
                    <a:gd name="T66" fmla="*/ 35 w 205"/>
                    <a:gd name="T67" fmla="*/ 64 h 178"/>
                    <a:gd name="T68" fmla="*/ 46 w 205"/>
                    <a:gd name="T69" fmla="*/ 48 h 178"/>
                    <a:gd name="T70" fmla="*/ 61 w 205"/>
                    <a:gd name="T71" fmla="*/ 36 h 178"/>
                    <a:gd name="T72" fmla="*/ 80 w 205"/>
                    <a:gd name="T73" fmla="*/ 28 h 178"/>
                    <a:gd name="T74" fmla="*/ 103 w 205"/>
                    <a:gd name="T75" fmla="*/ 25 h 178"/>
                    <a:gd name="T76" fmla="*/ 124 w 205"/>
                    <a:gd name="T77" fmla="*/ 28 h 178"/>
                    <a:gd name="T78" fmla="*/ 143 w 205"/>
                    <a:gd name="T79" fmla="*/ 36 h 178"/>
                    <a:gd name="T80" fmla="*/ 159 w 205"/>
                    <a:gd name="T81" fmla="*/ 48 h 178"/>
                    <a:gd name="T82" fmla="*/ 170 w 205"/>
                    <a:gd name="T83" fmla="*/ 64 h 178"/>
                    <a:gd name="T84" fmla="*/ 175 w 205"/>
                    <a:gd name="T85" fmla="*/ 8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5" h="178">
                      <a:moveTo>
                        <a:pt x="205" y="89"/>
                      </a:moveTo>
                      <a:lnTo>
                        <a:pt x="205" y="80"/>
                      </a:lnTo>
                      <a:lnTo>
                        <a:pt x="204" y="70"/>
                      </a:lnTo>
                      <a:lnTo>
                        <a:pt x="201" y="62"/>
                      </a:lnTo>
                      <a:lnTo>
                        <a:pt x="198" y="54"/>
                      </a:lnTo>
                      <a:lnTo>
                        <a:pt x="193" y="46"/>
                      </a:lnTo>
                      <a:lnTo>
                        <a:pt x="188" y="39"/>
                      </a:lnTo>
                      <a:lnTo>
                        <a:pt x="182" y="32"/>
                      </a:lnTo>
                      <a:lnTo>
                        <a:pt x="175" y="25"/>
                      </a:lnTo>
                      <a:lnTo>
                        <a:pt x="168" y="20"/>
                      </a:lnTo>
                      <a:lnTo>
                        <a:pt x="160" y="15"/>
                      </a:lnTo>
                      <a:lnTo>
                        <a:pt x="151" y="11"/>
                      </a:lnTo>
                      <a:lnTo>
                        <a:pt x="142" y="7"/>
                      </a:lnTo>
                      <a:lnTo>
                        <a:pt x="132" y="4"/>
                      </a:lnTo>
                      <a:lnTo>
                        <a:pt x="123" y="2"/>
                      </a:lnTo>
                      <a:lnTo>
                        <a:pt x="114" y="0"/>
                      </a:lnTo>
                      <a:lnTo>
                        <a:pt x="103" y="0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2" y="4"/>
                      </a:lnTo>
                      <a:lnTo>
                        <a:pt x="63" y="7"/>
                      </a:lnTo>
                      <a:lnTo>
                        <a:pt x="53" y="11"/>
                      </a:lnTo>
                      <a:lnTo>
                        <a:pt x="45" y="15"/>
                      </a:lnTo>
                      <a:lnTo>
                        <a:pt x="36" y="20"/>
                      </a:lnTo>
                      <a:lnTo>
                        <a:pt x="29" y="25"/>
                      </a:lnTo>
                      <a:lnTo>
                        <a:pt x="23" y="32"/>
                      </a:lnTo>
                      <a:lnTo>
                        <a:pt x="18" y="39"/>
                      </a:lnTo>
                      <a:lnTo>
                        <a:pt x="12" y="46"/>
                      </a:lnTo>
                      <a:lnTo>
                        <a:pt x="8" y="54"/>
                      </a:lnTo>
                      <a:lnTo>
                        <a:pt x="4" y="62"/>
                      </a:lnTo>
                      <a:lnTo>
                        <a:pt x="2" y="70"/>
                      </a:lnTo>
                      <a:lnTo>
                        <a:pt x="0" y="80"/>
                      </a:lnTo>
                      <a:lnTo>
                        <a:pt x="0" y="89"/>
                      </a:lnTo>
                      <a:lnTo>
                        <a:pt x="0" y="98"/>
                      </a:lnTo>
                      <a:lnTo>
                        <a:pt x="2" y="106"/>
                      </a:lnTo>
                      <a:lnTo>
                        <a:pt x="4" y="116"/>
                      </a:lnTo>
                      <a:lnTo>
                        <a:pt x="8" y="124"/>
                      </a:lnTo>
                      <a:lnTo>
                        <a:pt x="12" y="131"/>
                      </a:lnTo>
                      <a:lnTo>
                        <a:pt x="18" y="138"/>
                      </a:lnTo>
                      <a:lnTo>
                        <a:pt x="23" y="145"/>
                      </a:lnTo>
                      <a:lnTo>
                        <a:pt x="29" y="151"/>
                      </a:lnTo>
                      <a:lnTo>
                        <a:pt x="36" y="158"/>
                      </a:lnTo>
                      <a:lnTo>
                        <a:pt x="45" y="163"/>
                      </a:lnTo>
                      <a:lnTo>
                        <a:pt x="53" y="167"/>
                      </a:lnTo>
                      <a:lnTo>
                        <a:pt x="63" y="171"/>
                      </a:lnTo>
                      <a:lnTo>
                        <a:pt x="72" y="174"/>
                      </a:lnTo>
                      <a:lnTo>
                        <a:pt x="82" y="176"/>
                      </a:lnTo>
                      <a:lnTo>
                        <a:pt x="92" y="177"/>
                      </a:lnTo>
                      <a:lnTo>
                        <a:pt x="103" y="178"/>
                      </a:lnTo>
                      <a:lnTo>
                        <a:pt x="114" y="177"/>
                      </a:lnTo>
                      <a:lnTo>
                        <a:pt x="123" y="176"/>
                      </a:lnTo>
                      <a:lnTo>
                        <a:pt x="132" y="174"/>
                      </a:lnTo>
                      <a:lnTo>
                        <a:pt x="142" y="171"/>
                      </a:lnTo>
                      <a:lnTo>
                        <a:pt x="151" y="167"/>
                      </a:lnTo>
                      <a:lnTo>
                        <a:pt x="160" y="163"/>
                      </a:lnTo>
                      <a:lnTo>
                        <a:pt x="168" y="158"/>
                      </a:lnTo>
                      <a:lnTo>
                        <a:pt x="175" y="151"/>
                      </a:lnTo>
                      <a:lnTo>
                        <a:pt x="182" y="145"/>
                      </a:lnTo>
                      <a:lnTo>
                        <a:pt x="188" y="138"/>
                      </a:lnTo>
                      <a:lnTo>
                        <a:pt x="193" y="131"/>
                      </a:lnTo>
                      <a:lnTo>
                        <a:pt x="198" y="124"/>
                      </a:lnTo>
                      <a:lnTo>
                        <a:pt x="201" y="116"/>
                      </a:lnTo>
                      <a:lnTo>
                        <a:pt x="204" y="106"/>
                      </a:lnTo>
                      <a:lnTo>
                        <a:pt x="205" y="98"/>
                      </a:lnTo>
                      <a:lnTo>
                        <a:pt x="205" y="89"/>
                      </a:lnTo>
                      <a:close/>
                      <a:moveTo>
                        <a:pt x="176" y="89"/>
                      </a:moveTo>
                      <a:lnTo>
                        <a:pt x="175" y="95"/>
                      </a:lnTo>
                      <a:lnTo>
                        <a:pt x="174" y="101"/>
                      </a:lnTo>
                      <a:lnTo>
                        <a:pt x="173" y="107"/>
                      </a:lnTo>
                      <a:lnTo>
                        <a:pt x="170" y="113"/>
                      </a:lnTo>
                      <a:lnTo>
                        <a:pt x="167" y="119"/>
                      </a:lnTo>
                      <a:lnTo>
                        <a:pt x="163" y="124"/>
                      </a:lnTo>
                      <a:lnTo>
                        <a:pt x="159" y="129"/>
                      </a:lnTo>
                      <a:lnTo>
                        <a:pt x="154" y="134"/>
                      </a:lnTo>
                      <a:lnTo>
                        <a:pt x="149" y="138"/>
                      </a:lnTo>
                      <a:lnTo>
                        <a:pt x="143" y="141"/>
                      </a:lnTo>
                      <a:lnTo>
                        <a:pt x="137" y="144"/>
                      </a:lnTo>
                      <a:lnTo>
                        <a:pt x="131" y="147"/>
                      </a:lnTo>
                      <a:lnTo>
                        <a:pt x="124" y="149"/>
                      </a:lnTo>
                      <a:lnTo>
                        <a:pt x="117" y="150"/>
                      </a:lnTo>
                      <a:lnTo>
                        <a:pt x="110" y="151"/>
                      </a:lnTo>
                      <a:lnTo>
                        <a:pt x="103" y="152"/>
                      </a:lnTo>
                      <a:lnTo>
                        <a:pt x="95" y="151"/>
                      </a:lnTo>
                      <a:lnTo>
                        <a:pt x="87" y="150"/>
                      </a:lnTo>
                      <a:lnTo>
                        <a:pt x="80" y="149"/>
                      </a:lnTo>
                      <a:lnTo>
                        <a:pt x="74" y="147"/>
                      </a:lnTo>
                      <a:lnTo>
                        <a:pt x="67" y="144"/>
                      </a:lnTo>
                      <a:lnTo>
                        <a:pt x="61" y="141"/>
                      </a:lnTo>
                      <a:lnTo>
                        <a:pt x="55" y="138"/>
                      </a:lnTo>
                      <a:lnTo>
                        <a:pt x="51" y="134"/>
                      </a:lnTo>
                      <a:lnTo>
                        <a:pt x="46" y="129"/>
                      </a:lnTo>
                      <a:lnTo>
                        <a:pt x="41" y="124"/>
                      </a:lnTo>
                      <a:lnTo>
                        <a:pt x="38" y="119"/>
                      </a:lnTo>
                      <a:lnTo>
                        <a:pt x="35" y="113"/>
                      </a:lnTo>
                      <a:lnTo>
                        <a:pt x="33" y="107"/>
                      </a:lnTo>
                      <a:lnTo>
                        <a:pt x="31" y="101"/>
                      </a:lnTo>
                      <a:lnTo>
                        <a:pt x="29" y="95"/>
                      </a:lnTo>
                      <a:lnTo>
                        <a:pt x="29" y="89"/>
                      </a:lnTo>
                      <a:lnTo>
                        <a:pt x="29" y="82"/>
                      </a:lnTo>
                      <a:lnTo>
                        <a:pt x="31" y="76"/>
                      </a:lnTo>
                      <a:lnTo>
                        <a:pt x="33" y="69"/>
                      </a:lnTo>
                      <a:lnTo>
                        <a:pt x="35" y="64"/>
                      </a:lnTo>
                      <a:lnTo>
                        <a:pt x="38" y="58"/>
                      </a:lnTo>
                      <a:lnTo>
                        <a:pt x="41" y="53"/>
                      </a:lnTo>
                      <a:lnTo>
                        <a:pt x="46" y="48"/>
                      </a:lnTo>
                      <a:lnTo>
                        <a:pt x="51" y="44"/>
                      </a:lnTo>
                      <a:lnTo>
                        <a:pt x="55" y="40"/>
                      </a:lnTo>
                      <a:lnTo>
                        <a:pt x="61" y="36"/>
                      </a:lnTo>
                      <a:lnTo>
                        <a:pt x="67" y="32"/>
                      </a:lnTo>
                      <a:lnTo>
                        <a:pt x="74" y="30"/>
                      </a:lnTo>
                      <a:lnTo>
                        <a:pt x="80" y="28"/>
                      </a:lnTo>
                      <a:lnTo>
                        <a:pt x="87" y="26"/>
                      </a:lnTo>
                      <a:lnTo>
                        <a:pt x="95" y="25"/>
                      </a:lnTo>
                      <a:lnTo>
                        <a:pt x="103" y="25"/>
                      </a:lnTo>
                      <a:lnTo>
                        <a:pt x="110" y="25"/>
                      </a:lnTo>
                      <a:lnTo>
                        <a:pt x="117" y="26"/>
                      </a:lnTo>
                      <a:lnTo>
                        <a:pt x="124" y="28"/>
                      </a:lnTo>
                      <a:lnTo>
                        <a:pt x="131" y="30"/>
                      </a:lnTo>
                      <a:lnTo>
                        <a:pt x="137" y="32"/>
                      </a:lnTo>
                      <a:lnTo>
                        <a:pt x="143" y="36"/>
                      </a:lnTo>
                      <a:lnTo>
                        <a:pt x="149" y="40"/>
                      </a:lnTo>
                      <a:lnTo>
                        <a:pt x="154" y="44"/>
                      </a:lnTo>
                      <a:lnTo>
                        <a:pt x="159" y="48"/>
                      </a:lnTo>
                      <a:lnTo>
                        <a:pt x="163" y="53"/>
                      </a:lnTo>
                      <a:lnTo>
                        <a:pt x="167" y="58"/>
                      </a:lnTo>
                      <a:lnTo>
                        <a:pt x="170" y="64"/>
                      </a:lnTo>
                      <a:lnTo>
                        <a:pt x="173" y="69"/>
                      </a:lnTo>
                      <a:lnTo>
                        <a:pt x="174" y="76"/>
                      </a:lnTo>
                      <a:lnTo>
                        <a:pt x="175" y="82"/>
                      </a:lnTo>
                      <a:lnTo>
                        <a:pt x="176" y="89"/>
                      </a:lnTo>
                      <a:close/>
                    </a:path>
                  </a:pathLst>
                </a:custGeom>
                <a:solidFill>
                  <a:srgbClr val="CE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8" name="Freeform 8824">
                  <a:extLst>
                    <a:ext uri="{FF2B5EF4-FFF2-40B4-BE49-F238E27FC236}">
                      <a16:creationId xmlns:a16="http://schemas.microsoft.com/office/drawing/2014/main" xmlns="" id="{0C55A25D-5EEB-4E5B-BA1B-467758B7AD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2" y="1264"/>
                  <a:ext cx="29" cy="31"/>
                </a:xfrm>
                <a:custGeom>
                  <a:avLst/>
                  <a:gdLst>
                    <a:gd name="T0" fmla="*/ 177 w 177"/>
                    <a:gd name="T1" fmla="*/ 69 h 153"/>
                    <a:gd name="T2" fmla="*/ 173 w 177"/>
                    <a:gd name="T3" fmla="*/ 54 h 153"/>
                    <a:gd name="T4" fmla="*/ 166 w 177"/>
                    <a:gd name="T5" fmla="*/ 40 h 153"/>
                    <a:gd name="T6" fmla="*/ 156 w 177"/>
                    <a:gd name="T7" fmla="*/ 29 h 153"/>
                    <a:gd name="T8" fmla="*/ 145 w 177"/>
                    <a:gd name="T9" fmla="*/ 17 h 153"/>
                    <a:gd name="T10" fmla="*/ 130 w 177"/>
                    <a:gd name="T11" fmla="*/ 9 h 153"/>
                    <a:gd name="T12" fmla="*/ 115 w 177"/>
                    <a:gd name="T13" fmla="*/ 4 h 153"/>
                    <a:gd name="T14" fmla="*/ 97 w 177"/>
                    <a:gd name="T15" fmla="*/ 1 h 153"/>
                    <a:gd name="T16" fmla="*/ 79 w 177"/>
                    <a:gd name="T17" fmla="*/ 1 h 153"/>
                    <a:gd name="T18" fmla="*/ 63 w 177"/>
                    <a:gd name="T19" fmla="*/ 4 h 153"/>
                    <a:gd name="T20" fmla="*/ 46 w 177"/>
                    <a:gd name="T21" fmla="*/ 9 h 153"/>
                    <a:gd name="T22" fmla="*/ 32 w 177"/>
                    <a:gd name="T23" fmla="*/ 17 h 153"/>
                    <a:gd name="T24" fmla="*/ 20 w 177"/>
                    <a:gd name="T25" fmla="*/ 29 h 153"/>
                    <a:gd name="T26" fmla="*/ 11 w 177"/>
                    <a:gd name="T27" fmla="*/ 40 h 153"/>
                    <a:gd name="T28" fmla="*/ 5 w 177"/>
                    <a:gd name="T29" fmla="*/ 54 h 153"/>
                    <a:gd name="T30" fmla="*/ 1 w 177"/>
                    <a:gd name="T31" fmla="*/ 69 h 153"/>
                    <a:gd name="T32" fmla="*/ 1 w 177"/>
                    <a:gd name="T33" fmla="*/ 84 h 153"/>
                    <a:gd name="T34" fmla="*/ 5 w 177"/>
                    <a:gd name="T35" fmla="*/ 99 h 153"/>
                    <a:gd name="T36" fmla="*/ 11 w 177"/>
                    <a:gd name="T37" fmla="*/ 113 h 153"/>
                    <a:gd name="T38" fmla="*/ 20 w 177"/>
                    <a:gd name="T39" fmla="*/ 125 h 153"/>
                    <a:gd name="T40" fmla="*/ 32 w 177"/>
                    <a:gd name="T41" fmla="*/ 135 h 153"/>
                    <a:gd name="T42" fmla="*/ 46 w 177"/>
                    <a:gd name="T43" fmla="*/ 144 h 153"/>
                    <a:gd name="T44" fmla="*/ 63 w 177"/>
                    <a:gd name="T45" fmla="*/ 150 h 153"/>
                    <a:gd name="T46" fmla="*/ 79 w 177"/>
                    <a:gd name="T47" fmla="*/ 153 h 153"/>
                    <a:gd name="T48" fmla="*/ 97 w 177"/>
                    <a:gd name="T49" fmla="*/ 153 h 153"/>
                    <a:gd name="T50" fmla="*/ 115 w 177"/>
                    <a:gd name="T51" fmla="*/ 150 h 153"/>
                    <a:gd name="T52" fmla="*/ 130 w 177"/>
                    <a:gd name="T53" fmla="*/ 144 h 153"/>
                    <a:gd name="T54" fmla="*/ 145 w 177"/>
                    <a:gd name="T55" fmla="*/ 135 h 153"/>
                    <a:gd name="T56" fmla="*/ 156 w 177"/>
                    <a:gd name="T57" fmla="*/ 125 h 153"/>
                    <a:gd name="T58" fmla="*/ 166 w 177"/>
                    <a:gd name="T59" fmla="*/ 113 h 153"/>
                    <a:gd name="T60" fmla="*/ 173 w 177"/>
                    <a:gd name="T61" fmla="*/ 99 h 153"/>
                    <a:gd name="T62" fmla="*/ 177 w 177"/>
                    <a:gd name="T63" fmla="*/ 84 h 153"/>
                    <a:gd name="T64" fmla="*/ 147 w 177"/>
                    <a:gd name="T65" fmla="*/ 77 h 153"/>
                    <a:gd name="T66" fmla="*/ 142 w 177"/>
                    <a:gd name="T67" fmla="*/ 96 h 153"/>
                    <a:gd name="T68" fmla="*/ 130 w 177"/>
                    <a:gd name="T69" fmla="*/ 113 h 153"/>
                    <a:gd name="T70" fmla="*/ 111 w 177"/>
                    <a:gd name="T71" fmla="*/ 123 h 153"/>
                    <a:gd name="T72" fmla="*/ 89 w 177"/>
                    <a:gd name="T73" fmla="*/ 127 h 153"/>
                    <a:gd name="T74" fmla="*/ 65 w 177"/>
                    <a:gd name="T75" fmla="*/ 123 h 153"/>
                    <a:gd name="T76" fmla="*/ 47 w 177"/>
                    <a:gd name="T77" fmla="*/ 113 h 153"/>
                    <a:gd name="T78" fmla="*/ 34 w 177"/>
                    <a:gd name="T79" fmla="*/ 96 h 153"/>
                    <a:gd name="T80" fmla="*/ 30 w 177"/>
                    <a:gd name="T81" fmla="*/ 77 h 153"/>
                    <a:gd name="T82" fmla="*/ 34 w 177"/>
                    <a:gd name="T83" fmla="*/ 56 h 153"/>
                    <a:gd name="T84" fmla="*/ 47 w 177"/>
                    <a:gd name="T85" fmla="*/ 41 h 153"/>
                    <a:gd name="T86" fmla="*/ 65 w 177"/>
                    <a:gd name="T87" fmla="*/ 30 h 153"/>
                    <a:gd name="T88" fmla="*/ 89 w 177"/>
                    <a:gd name="T89" fmla="*/ 26 h 153"/>
                    <a:gd name="T90" fmla="*/ 111 w 177"/>
                    <a:gd name="T91" fmla="*/ 30 h 153"/>
                    <a:gd name="T92" fmla="*/ 130 w 177"/>
                    <a:gd name="T93" fmla="*/ 41 h 153"/>
                    <a:gd name="T94" fmla="*/ 142 w 177"/>
                    <a:gd name="T95" fmla="*/ 56 h 153"/>
                    <a:gd name="T96" fmla="*/ 147 w 177"/>
                    <a:gd name="T97" fmla="*/ 7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7" h="153">
                      <a:moveTo>
                        <a:pt x="177" y="77"/>
                      </a:moveTo>
                      <a:lnTo>
                        <a:pt x="177" y="69"/>
                      </a:lnTo>
                      <a:lnTo>
                        <a:pt x="175" y="61"/>
                      </a:lnTo>
                      <a:lnTo>
                        <a:pt x="173" y="54"/>
                      </a:lnTo>
                      <a:lnTo>
                        <a:pt x="169" y="47"/>
                      </a:lnTo>
                      <a:lnTo>
                        <a:pt x="166" y="40"/>
                      </a:lnTo>
                      <a:lnTo>
                        <a:pt x="161" y="34"/>
                      </a:lnTo>
                      <a:lnTo>
                        <a:pt x="156" y="29"/>
                      </a:lnTo>
                      <a:lnTo>
                        <a:pt x="150" y="23"/>
                      </a:lnTo>
                      <a:lnTo>
                        <a:pt x="145" y="17"/>
                      </a:lnTo>
                      <a:lnTo>
                        <a:pt x="137" y="13"/>
                      </a:lnTo>
                      <a:lnTo>
                        <a:pt x="130" y="9"/>
                      </a:lnTo>
                      <a:lnTo>
                        <a:pt x="123" y="6"/>
                      </a:lnTo>
                      <a:lnTo>
                        <a:pt x="115" y="4"/>
                      </a:lnTo>
                      <a:lnTo>
                        <a:pt x="107" y="2"/>
                      </a:lnTo>
                      <a:lnTo>
                        <a:pt x="97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2"/>
                      </a:lnTo>
                      <a:lnTo>
                        <a:pt x="63" y="4"/>
                      </a:lnTo>
                      <a:lnTo>
                        <a:pt x="54" y="6"/>
                      </a:lnTo>
                      <a:lnTo>
                        <a:pt x="46" y="9"/>
                      </a:lnTo>
                      <a:lnTo>
                        <a:pt x="39" y="13"/>
                      </a:lnTo>
                      <a:lnTo>
                        <a:pt x="32" y="17"/>
                      </a:lnTo>
                      <a:lnTo>
                        <a:pt x="26" y="23"/>
                      </a:lnTo>
                      <a:lnTo>
                        <a:pt x="20" y="29"/>
                      </a:lnTo>
                      <a:lnTo>
                        <a:pt x="15" y="34"/>
                      </a:lnTo>
                      <a:lnTo>
                        <a:pt x="11" y="40"/>
                      </a:lnTo>
                      <a:lnTo>
                        <a:pt x="7" y="47"/>
                      </a:lnTo>
                      <a:lnTo>
                        <a:pt x="5" y="54"/>
                      </a:ln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2" y="92"/>
                      </a:lnTo>
                      <a:lnTo>
                        <a:pt x="5" y="99"/>
                      </a:lnTo>
                      <a:lnTo>
                        <a:pt x="7" y="107"/>
                      </a:lnTo>
                      <a:lnTo>
                        <a:pt x="11" y="113"/>
                      </a:lnTo>
                      <a:lnTo>
                        <a:pt x="15" y="119"/>
                      </a:lnTo>
                      <a:lnTo>
                        <a:pt x="20" y="125"/>
                      </a:lnTo>
                      <a:lnTo>
                        <a:pt x="26" y="130"/>
                      </a:lnTo>
                      <a:lnTo>
                        <a:pt x="32" y="135"/>
                      </a:lnTo>
                      <a:lnTo>
                        <a:pt x="39" y="139"/>
                      </a:lnTo>
                      <a:lnTo>
                        <a:pt x="46" y="144"/>
                      </a:lnTo>
                      <a:lnTo>
                        <a:pt x="54" y="147"/>
                      </a:lnTo>
                      <a:lnTo>
                        <a:pt x="63" y="150"/>
                      </a:lnTo>
                      <a:lnTo>
                        <a:pt x="71" y="152"/>
                      </a:lnTo>
                      <a:lnTo>
                        <a:pt x="79" y="153"/>
                      </a:lnTo>
                      <a:lnTo>
                        <a:pt x="89" y="153"/>
                      </a:lnTo>
                      <a:lnTo>
                        <a:pt x="97" y="153"/>
                      </a:lnTo>
                      <a:lnTo>
                        <a:pt x="107" y="152"/>
                      </a:lnTo>
                      <a:lnTo>
                        <a:pt x="115" y="150"/>
                      </a:lnTo>
                      <a:lnTo>
                        <a:pt x="123" y="147"/>
                      </a:lnTo>
                      <a:lnTo>
                        <a:pt x="130" y="144"/>
                      </a:lnTo>
                      <a:lnTo>
                        <a:pt x="137" y="139"/>
                      </a:lnTo>
                      <a:lnTo>
                        <a:pt x="145" y="135"/>
                      </a:lnTo>
                      <a:lnTo>
                        <a:pt x="150" y="130"/>
                      </a:lnTo>
                      <a:lnTo>
                        <a:pt x="156" y="125"/>
                      </a:lnTo>
                      <a:lnTo>
                        <a:pt x="161" y="119"/>
                      </a:lnTo>
                      <a:lnTo>
                        <a:pt x="166" y="113"/>
                      </a:lnTo>
                      <a:lnTo>
                        <a:pt x="169" y="107"/>
                      </a:lnTo>
                      <a:lnTo>
                        <a:pt x="173" y="99"/>
                      </a:lnTo>
                      <a:lnTo>
                        <a:pt x="175" y="92"/>
                      </a:lnTo>
                      <a:lnTo>
                        <a:pt x="177" y="84"/>
                      </a:lnTo>
                      <a:lnTo>
                        <a:pt x="177" y="77"/>
                      </a:lnTo>
                      <a:close/>
                      <a:moveTo>
                        <a:pt x="147" y="77"/>
                      </a:moveTo>
                      <a:lnTo>
                        <a:pt x="146" y="87"/>
                      </a:lnTo>
                      <a:lnTo>
                        <a:pt x="142" y="96"/>
                      </a:lnTo>
                      <a:lnTo>
                        <a:pt x="137" y="106"/>
                      </a:lnTo>
                      <a:lnTo>
                        <a:pt x="130" y="113"/>
                      </a:lnTo>
                      <a:lnTo>
                        <a:pt x="121" y="119"/>
                      </a:lnTo>
                      <a:lnTo>
                        <a:pt x="111" y="123"/>
                      </a:lnTo>
                      <a:lnTo>
                        <a:pt x="101" y="126"/>
                      </a:lnTo>
                      <a:lnTo>
                        <a:pt x="89" y="127"/>
                      </a:lnTo>
                      <a:lnTo>
                        <a:pt x="77" y="126"/>
                      </a:lnTo>
                      <a:lnTo>
                        <a:pt x="65" y="123"/>
                      </a:lnTo>
                      <a:lnTo>
                        <a:pt x="56" y="119"/>
                      </a:lnTo>
                      <a:lnTo>
                        <a:pt x="47" y="113"/>
                      </a:lnTo>
                      <a:lnTo>
                        <a:pt x="40" y="106"/>
                      </a:lnTo>
                      <a:lnTo>
                        <a:pt x="34" y="96"/>
                      </a:lnTo>
                      <a:lnTo>
                        <a:pt x="31" y="87"/>
                      </a:lnTo>
                      <a:lnTo>
                        <a:pt x="30" y="77"/>
                      </a:lnTo>
                      <a:lnTo>
                        <a:pt x="31" y="67"/>
                      </a:lnTo>
                      <a:lnTo>
                        <a:pt x="34" y="56"/>
                      </a:lnTo>
                      <a:lnTo>
                        <a:pt x="40" y="48"/>
                      </a:lnTo>
                      <a:lnTo>
                        <a:pt x="47" y="41"/>
                      </a:lnTo>
                      <a:lnTo>
                        <a:pt x="56" y="35"/>
                      </a:lnTo>
                      <a:lnTo>
                        <a:pt x="65" y="30"/>
                      </a:lnTo>
                      <a:lnTo>
                        <a:pt x="77" y="27"/>
                      </a:lnTo>
                      <a:lnTo>
                        <a:pt x="89" y="26"/>
                      </a:lnTo>
                      <a:lnTo>
                        <a:pt x="101" y="27"/>
                      </a:lnTo>
                      <a:lnTo>
                        <a:pt x="111" y="30"/>
                      </a:lnTo>
                      <a:lnTo>
                        <a:pt x="121" y="35"/>
                      </a:lnTo>
                      <a:lnTo>
                        <a:pt x="130" y="41"/>
                      </a:lnTo>
                      <a:lnTo>
                        <a:pt x="137" y="48"/>
                      </a:lnTo>
                      <a:lnTo>
                        <a:pt x="142" y="56"/>
                      </a:lnTo>
                      <a:lnTo>
                        <a:pt x="146" y="67"/>
                      </a:lnTo>
                      <a:lnTo>
                        <a:pt x="147" y="77"/>
                      </a:lnTo>
                      <a:close/>
                    </a:path>
                  </a:pathLst>
                </a:custGeom>
                <a:solidFill>
                  <a:srgbClr val="D6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09" name="Freeform 8825">
                  <a:extLst>
                    <a:ext uri="{FF2B5EF4-FFF2-40B4-BE49-F238E27FC236}">
                      <a16:creationId xmlns:a16="http://schemas.microsoft.com/office/drawing/2014/main" xmlns="" id="{50876D81-AFCD-4714-8D0A-C59F18DB04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4" y="1267"/>
                  <a:ext cx="25" cy="25"/>
                </a:xfrm>
                <a:custGeom>
                  <a:avLst/>
                  <a:gdLst>
                    <a:gd name="T0" fmla="*/ 146 w 147"/>
                    <a:gd name="T1" fmla="*/ 57 h 127"/>
                    <a:gd name="T2" fmla="*/ 144 w 147"/>
                    <a:gd name="T3" fmla="*/ 44 h 127"/>
                    <a:gd name="T4" fmla="*/ 138 w 147"/>
                    <a:gd name="T5" fmla="*/ 33 h 127"/>
                    <a:gd name="T6" fmla="*/ 130 w 147"/>
                    <a:gd name="T7" fmla="*/ 23 h 127"/>
                    <a:gd name="T8" fmla="*/ 120 w 147"/>
                    <a:gd name="T9" fmla="*/ 15 h 127"/>
                    <a:gd name="T10" fmla="*/ 108 w 147"/>
                    <a:gd name="T11" fmla="*/ 7 h 127"/>
                    <a:gd name="T12" fmla="*/ 95 w 147"/>
                    <a:gd name="T13" fmla="*/ 3 h 127"/>
                    <a:gd name="T14" fmla="*/ 81 w 147"/>
                    <a:gd name="T15" fmla="*/ 0 h 127"/>
                    <a:gd name="T16" fmla="*/ 66 w 147"/>
                    <a:gd name="T17" fmla="*/ 0 h 127"/>
                    <a:gd name="T18" fmla="*/ 51 w 147"/>
                    <a:gd name="T19" fmla="*/ 3 h 127"/>
                    <a:gd name="T20" fmla="*/ 38 w 147"/>
                    <a:gd name="T21" fmla="*/ 7 h 127"/>
                    <a:gd name="T22" fmla="*/ 26 w 147"/>
                    <a:gd name="T23" fmla="*/ 15 h 127"/>
                    <a:gd name="T24" fmla="*/ 17 w 147"/>
                    <a:gd name="T25" fmla="*/ 23 h 127"/>
                    <a:gd name="T26" fmla="*/ 9 w 147"/>
                    <a:gd name="T27" fmla="*/ 33 h 127"/>
                    <a:gd name="T28" fmla="*/ 3 w 147"/>
                    <a:gd name="T29" fmla="*/ 44 h 127"/>
                    <a:gd name="T30" fmla="*/ 0 w 147"/>
                    <a:gd name="T31" fmla="*/ 57 h 127"/>
                    <a:gd name="T32" fmla="*/ 0 w 147"/>
                    <a:gd name="T33" fmla="*/ 70 h 127"/>
                    <a:gd name="T34" fmla="*/ 3 w 147"/>
                    <a:gd name="T35" fmla="*/ 82 h 127"/>
                    <a:gd name="T36" fmla="*/ 9 w 147"/>
                    <a:gd name="T37" fmla="*/ 94 h 127"/>
                    <a:gd name="T38" fmla="*/ 17 w 147"/>
                    <a:gd name="T39" fmla="*/ 104 h 127"/>
                    <a:gd name="T40" fmla="*/ 26 w 147"/>
                    <a:gd name="T41" fmla="*/ 113 h 127"/>
                    <a:gd name="T42" fmla="*/ 38 w 147"/>
                    <a:gd name="T43" fmla="*/ 119 h 127"/>
                    <a:gd name="T44" fmla="*/ 51 w 147"/>
                    <a:gd name="T45" fmla="*/ 124 h 127"/>
                    <a:gd name="T46" fmla="*/ 66 w 147"/>
                    <a:gd name="T47" fmla="*/ 126 h 127"/>
                    <a:gd name="T48" fmla="*/ 81 w 147"/>
                    <a:gd name="T49" fmla="*/ 126 h 127"/>
                    <a:gd name="T50" fmla="*/ 95 w 147"/>
                    <a:gd name="T51" fmla="*/ 124 h 127"/>
                    <a:gd name="T52" fmla="*/ 108 w 147"/>
                    <a:gd name="T53" fmla="*/ 119 h 127"/>
                    <a:gd name="T54" fmla="*/ 120 w 147"/>
                    <a:gd name="T55" fmla="*/ 113 h 127"/>
                    <a:gd name="T56" fmla="*/ 130 w 147"/>
                    <a:gd name="T57" fmla="*/ 104 h 127"/>
                    <a:gd name="T58" fmla="*/ 138 w 147"/>
                    <a:gd name="T59" fmla="*/ 94 h 127"/>
                    <a:gd name="T60" fmla="*/ 144 w 147"/>
                    <a:gd name="T61" fmla="*/ 82 h 127"/>
                    <a:gd name="T62" fmla="*/ 146 w 147"/>
                    <a:gd name="T63" fmla="*/ 70 h 127"/>
                    <a:gd name="T64" fmla="*/ 118 w 147"/>
                    <a:gd name="T65" fmla="*/ 64 h 127"/>
                    <a:gd name="T66" fmla="*/ 114 w 147"/>
                    <a:gd name="T67" fmla="*/ 78 h 127"/>
                    <a:gd name="T68" fmla="*/ 105 w 147"/>
                    <a:gd name="T69" fmla="*/ 91 h 127"/>
                    <a:gd name="T70" fmla="*/ 90 w 147"/>
                    <a:gd name="T71" fmla="*/ 99 h 127"/>
                    <a:gd name="T72" fmla="*/ 74 w 147"/>
                    <a:gd name="T73" fmla="*/ 102 h 127"/>
                    <a:gd name="T74" fmla="*/ 56 w 147"/>
                    <a:gd name="T75" fmla="*/ 99 h 127"/>
                    <a:gd name="T76" fmla="*/ 42 w 147"/>
                    <a:gd name="T77" fmla="*/ 91 h 127"/>
                    <a:gd name="T78" fmla="*/ 32 w 147"/>
                    <a:gd name="T79" fmla="*/ 78 h 127"/>
                    <a:gd name="T80" fmla="*/ 30 w 147"/>
                    <a:gd name="T81" fmla="*/ 64 h 127"/>
                    <a:gd name="T82" fmla="*/ 32 w 147"/>
                    <a:gd name="T83" fmla="*/ 48 h 127"/>
                    <a:gd name="T84" fmla="*/ 42 w 147"/>
                    <a:gd name="T85" fmla="*/ 37 h 127"/>
                    <a:gd name="T86" fmla="*/ 56 w 147"/>
                    <a:gd name="T87" fmla="*/ 29 h 127"/>
                    <a:gd name="T88" fmla="*/ 74 w 147"/>
                    <a:gd name="T89" fmla="*/ 26 h 127"/>
                    <a:gd name="T90" fmla="*/ 90 w 147"/>
                    <a:gd name="T91" fmla="*/ 29 h 127"/>
                    <a:gd name="T92" fmla="*/ 105 w 147"/>
                    <a:gd name="T93" fmla="*/ 37 h 127"/>
                    <a:gd name="T94" fmla="*/ 114 w 147"/>
                    <a:gd name="T95" fmla="*/ 48 h 127"/>
                    <a:gd name="T96" fmla="*/ 118 w 147"/>
                    <a:gd name="T97" fmla="*/ 6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7" h="127">
                      <a:moveTo>
                        <a:pt x="147" y="64"/>
                      </a:moveTo>
                      <a:lnTo>
                        <a:pt x="146" y="57"/>
                      </a:lnTo>
                      <a:lnTo>
                        <a:pt x="145" y="51"/>
                      </a:lnTo>
                      <a:lnTo>
                        <a:pt x="144" y="44"/>
                      </a:lnTo>
                      <a:lnTo>
                        <a:pt x="141" y="39"/>
                      </a:lnTo>
                      <a:lnTo>
                        <a:pt x="138" y="33"/>
                      </a:lnTo>
                      <a:lnTo>
                        <a:pt x="134" y="28"/>
                      </a:lnTo>
                      <a:lnTo>
                        <a:pt x="130" y="23"/>
                      </a:lnTo>
                      <a:lnTo>
                        <a:pt x="125" y="19"/>
                      </a:lnTo>
                      <a:lnTo>
                        <a:pt x="120" y="15"/>
                      </a:lnTo>
                      <a:lnTo>
                        <a:pt x="114" y="11"/>
                      </a:lnTo>
                      <a:lnTo>
                        <a:pt x="108" y="7"/>
                      </a:lnTo>
                      <a:lnTo>
                        <a:pt x="102" y="5"/>
                      </a:lnTo>
                      <a:lnTo>
                        <a:pt x="95" y="3"/>
                      </a:lnTo>
                      <a:lnTo>
                        <a:pt x="88" y="1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6" y="0"/>
                      </a:lnTo>
                      <a:lnTo>
                        <a:pt x="58" y="1"/>
                      </a:lnTo>
                      <a:lnTo>
                        <a:pt x="51" y="3"/>
                      </a:lnTo>
                      <a:lnTo>
                        <a:pt x="45" y="5"/>
                      </a:lnTo>
                      <a:lnTo>
                        <a:pt x="38" y="7"/>
                      </a:lnTo>
                      <a:lnTo>
                        <a:pt x="32" y="11"/>
                      </a:lnTo>
                      <a:lnTo>
                        <a:pt x="26" y="15"/>
                      </a:lnTo>
                      <a:lnTo>
                        <a:pt x="22" y="19"/>
                      </a:lnTo>
                      <a:lnTo>
                        <a:pt x="17" y="23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9"/>
                      </a:lnTo>
                      <a:lnTo>
                        <a:pt x="3" y="44"/>
                      </a:lnTo>
                      <a:lnTo>
                        <a:pt x="2" y="51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2" y="76"/>
                      </a:lnTo>
                      <a:lnTo>
                        <a:pt x="3" y="82"/>
                      </a:lnTo>
                      <a:lnTo>
                        <a:pt x="6" y="88"/>
                      </a:lnTo>
                      <a:lnTo>
                        <a:pt x="9" y="94"/>
                      </a:lnTo>
                      <a:lnTo>
                        <a:pt x="12" y="99"/>
                      </a:lnTo>
                      <a:lnTo>
                        <a:pt x="17" y="104"/>
                      </a:lnTo>
                      <a:lnTo>
                        <a:pt x="22" y="109"/>
                      </a:lnTo>
                      <a:lnTo>
                        <a:pt x="26" y="113"/>
                      </a:lnTo>
                      <a:lnTo>
                        <a:pt x="32" y="116"/>
                      </a:lnTo>
                      <a:lnTo>
                        <a:pt x="38" y="119"/>
                      </a:lnTo>
                      <a:lnTo>
                        <a:pt x="45" y="122"/>
                      </a:lnTo>
                      <a:lnTo>
                        <a:pt x="51" y="124"/>
                      </a:lnTo>
                      <a:lnTo>
                        <a:pt x="58" y="125"/>
                      </a:lnTo>
                      <a:lnTo>
                        <a:pt x="66" y="126"/>
                      </a:lnTo>
                      <a:lnTo>
                        <a:pt x="74" y="127"/>
                      </a:lnTo>
                      <a:lnTo>
                        <a:pt x="81" y="126"/>
                      </a:lnTo>
                      <a:lnTo>
                        <a:pt x="88" y="125"/>
                      </a:lnTo>
                      <a:lnTo>
                        <a:pt x="95" y="124"/>
                      </a:lnTo>
                      <a:lnTo>
                        <a:pt x="102" y="122"/>
                      </a:lnTo>
                      <a:lnTo>
                        <a:pt x="108" y="119"/>
                      </a:lnTo>
                      <a:lnTo>
                        <a:pt x="114" y="116"/>
                      </a:lnTo>
                      <a:lnTo>
                        <a:pt x="120" y="113"/>
                      </a:lnTo>
                      <a:lnTo>
                        <a:pt x="125" y="109"/>
                      </a:lnTo>
                      <a:lnTo>
                        <a:pt x="130" y="104"/>
                      </a:lnTo>
                      <a:lnTo>
                        <a:pt x="134" y="99"/>
                      </a:lnTo>
                      <a:lnTo>
                        <a:pt x="138" y="94"/>
                      </a:lnTo>
                      <a:lnTo>
                        <a:pt x="141" y="88"/>
                      </a:lnTo>
                      <a:lnTo>
                        <a:pt x="144" y="82"/>
                      </a:lnTo>
                      <a:lnTo>
                        <a:pt x="145" y="76"/>
                      </a:lnTo>
                      <a:lnTo>
                        <a:pt x="146" y="70"/>
                      </a:lnTo>
                      <a:lnTo>
                        <a:pt x="147" y="64"/>
                      </a:lnTo>
                      <a:close/>
                      <a:moveTo>
                        <a:pt x="118" y="64"/>
                      </a:moveTo>
                      <a:lnTo>
                        <a:pt x="116" y="71"/>
                      </a:lnTo>
                      <a:lnTo>
                        <a:pt x="114" y="78"/>
                      </a:lnTo>
                      <a:lnTo>
                        <a:pt x="109" y="85"/>
                      </a:lnTo>
                      <a:lnTo>
                        <a:pt x="105" y="91"/>
                      </a:lnTo>
                      <a:lnTo>
                        <a:pt x="98" y="96"/>
                      </a:lnTo>
                      <a:lnTo>
                        <a:pt x="90" y="99"/>
                      </a:lnTo>
                      <a:lnTo>
                        <a:pt x="82" y="101"/>
                      </a:lnTo>
                      <a:lnTo>
                        <a:pt x="74" y="102"/>
                      </a:lnTo>
                      <a:lnTo>
                        <a:pt x="64" y="101"/>
                      </a:lnTo>
                      <a:lnTo>
                        <a:pt x="56" y="99"/>
                      </a:lnTo>
                      <a:lnTo>
                        <a:pt x="49" y="96"/>
                      </a:lnTo>
                      <a:lnTo>
                        <a:pt x="42" y="91"/>
                      </a:lnTo>
                      <a:lnTo>
                        <a:pt x="37" y="85"/>
                      </a:lnTo>
                      <a:lnTo>
                        <a:pt x="32" y="78"/>
                      </a:lnTo>
                      <a:lnTo>
                        <a:pt x="30" y="71"/>
                      </a:lnTo>
                      <a:lnTo>
                        <a:pt x="30" y="64"/>
                      </a:lnTo>
                      <a:lnTo>
                        <a:pt x="30" y="56"/>
                      </a:lnTo>
                      <a:lnTo>
                        <a:pt x="32" y="48"/>
                      </a:lnTo>
                      <a:lnTo>
                        <a:pt x="37" y="42"/>
                      </a:lnTo>
                      <a:lnTo>
                        <a:pt x="42" y="37"/>
                      </a:lnTo>
                      <a:lnTo>
                        <a:pt x="49" y="32"/>
                      </a:lnTo>
                      <a:lnTo>
                        <a:pt x="56" y="29"/>
                      </a:lnTo>
                      <a:lnTo>
                        <a:pt x="64" y="26"/>
                      </a:lnTo>
                      <a:lnTo>
                        <a:pt x="74" y="26"/>
                      </a:lnTo>
                      <a:lnTo>
                        <a:pt x="82" y="26"/>
                      </a:lnTo>
                      <a:lnTo>
                        <a:pt x="90" y="29"/>
                      </a:lnTo>
                      <a:lnTo>
                        <a:pt x="98" y="32"/>
                      </a:lnTo>
                      <a:lnTo>
                        <a:pt x="105" y="37"/>
                      </a:lnTo>
                      <a:lnTo>
                        <a:pt x="109" y="42"/>
                      </a:lnTo>
                      <a:lnTo>
                        <a:pt x="114" y="48"/>
                      </a:lnTo>
                      <a:lnTo>
                        <a:pt x="116" y="56"/>
                      </a:lnTo>
                      <a:lnTo>
                        <a:pt x="118" y="64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0" name="Freeform 8826">
                  <a:extLst>
                    <a:ext uri="{FF2B5EF4-FFF2-40B4-BE49-F238E27FC236}">
                      <a16:creationId xmlns:a16="http://schemas.microsoft.com/office/drawing/2014/main" xmlns="" id="{5AA69612-853F-4E07-A8C5-482604BA2A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7" y="1270"/>
                  <a:ext cx="19" cy="20"/>
                </a:xfrm>
                <a:custGeom>
                  <a:avLst/>
                  <a:gdLst>
                    <a:gd name="T0" fmla="*/ 116 w 117"/>
                    <a:gd name="T1" fmla="*/ 41 h 101"/>
                    <a:gd name="T2" fmla="*/ 107 w 117"/>
                    <a:gd name="T3" fmla="*/ 22 h 101"/>
                    <a:gd name="T4" fmla="*/ 91 w 117"/>
                    <a:gd name="T5" fmla="*/ 9 h 101"/>
                    <a:gd name="T6" fmla="*/ 71 w 117"/>
                    <a:gd name="T7" fmla="*/ 1 h 101"/>
                    <a:gd name="T8" fmla="*/ 47 w 117"/>
                    <a:gd name="T9" fmla="*/ 1 h 101"/>
                    <a:gd name="T10" fmla="*/ 26 w 117"/>
                    <a:gd name="T11" fmla="*/ 9 h 101"/>
                    <a:gd name="T12" fmla="*/ 10 w 117"/>
                    <a:gd name="T13" fmla="*/ 22 h 101"/>
                    <a:gd name="T14" fmla="*/ 1 w 117"/>
                    <a:gd name="T15" fmla="*/ 41 h 101"/>
                    <a:gd name="T16" fmla="*/ 1 w 117"/>
                    <a:gd name="T17" fmla="*/ 61 h 101"/>
                    <a:gd name="T18" fmla="*/ 10 w 117"/>
                    <a:gd name="T19" fmla="*/ 80 h 101"/>
                    <a:gd name="T20" fmla="*/ 26 w 117"/>
                    <a:gd name="T21" fmla="*/ 93 h 101"/>
                    <a:gd name="T22" fmla="*/ 47 w 117"/>
                    <a:gd name="T23" fmla="*/ 100 h 101"/>
                    <a:gd name="T24" fmla="*/ 71 w 117"/>
                    <a:gd name="T25" fmla="*/ 100 h 101"/>
                    <a:gd name="T26" fmla="*/ 91 w 117"/>
                    <a:gd name="T27" fmla="*/ 93 h 101"/>
                    <a:gd name="T28" fmla="*/ 107 w 117"/>
                    <a:gd name="T29" fmla="*/ 80 h 101"/>
                    <a:gd name="T30" fmla="*/ 116 w 117"/>
                    <a:gd name="T31" fmla="*/ 61 h 101"/>
                    <a:gd name="T32" fmla="*/ 87 w 117"/>
                    <a:gd name="T33" fmla="*/ 51 h 101"/>
                    <a:gd name="T34" fmla="*/ 86 w 117"/>
                    <a:gd name="T35" fmla="*/ 60 h 101"/>
                    <a:gd name="T36" fmla="*/ 79 w 117"/>
                    <a:gd name="T37" fmla="*/ 68 h 101"/>
                    <a:gd name="T38" fmla="*/ 70 w 117"/>
                    <a:gd name="T39" fmla="*/ 74 h 101"/>
                    <a:gd name="T40" fmla="*/ 59 w 117"/>
                    <a:gd name="T41" fmla="*/ 77 h 101"/>
                    <a:gd name="T42" fmla="*/ 47 w 117"/>
                    <a:gd name="T43" fmla="*/ 74 h 101"/>
                    <a:gd name="T44" fmla="*/ 38 w 117"/>
                    <a:gd name="T45" fmla="*/ 68 h 101"/>
                    <a:gd name="T46" fmla="*/ 32 w 117"/>
                    <a:gd name="T47" fmla="*/ 60 h 101"/>
                    <a:gd name="T48" fmla="*/ 29 w 117"/>
                    <a:gd name="T49" fmla="*/ 51 h 101"/>
                    <a:gd name="T50" fmla="*/ 32 w 117"/>
                    <a:gd name="T51" fmla="*/ 41 h 101"/>
                    <a:gd name="T52" fmla="*/ 38 w 117"/>
                    <a:gd name="T53" fmla="*/ 32 h 101"/>
                    <a:gd name="T54" fmla="*/ 47 w 117"/>
                    <a:gd name="T55" fmla="*/ 27 h 101"/>
                    <a:gd name="T56" fmla="*/ 59 w 117"/>
                    <a:gd name="T57" fmla="*/ 25 h 101"/>
                    <a:gd name="T58" fmla="*/ 70 w 117"/>
                    <a:gd name="T59" fmla="*/ 27 h 101"/>
                    <a:gd name="T60" fmla="*/ 79 w 117"/>
                    <a:gd name="T61" fmla="*/ 32 h 101"/>
                    <a:gd name="T62" fmla="*/ 86 w 117"/>
                    <a:gd name="T63" fmla="*/ 41 h 101"/>
                    <a:gd name="T64" fmla="*/ 87 w 117"/>
                    <a:gd name="T65" fmla="*/ 5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7" h="101">
                      <a:moveTo>
                        <a:pt x="117" y="51"/>
                      </a:moveTo>
                      <a:lnTo>
                        <a:pt x="116" y="41"/>
                      </a:lnTo>
                      <a:lnTo>
                        <a:pt x="112" y="30"/>
                      </a:lnTo>
                      <a:lnTo>
                        <a:pt x="107" y="22"/>
                      </a:lnTo>
                      <a:lnTo>
                        <a:pt x="100" y="15"/>
                      </a:lnTo>
                      <a:lnTo>
                        <a:pt x="91" y="9"/>
                      </a:lnTo>
                      <a:lnTo>
                        <a:pt x="81" y="4"/>
                      </a:lnTo>
                      <a:lnTo>
                        <a:pt x="71" y="1"/>
                      </a:lnTo>
                      <a:lnTo>
                        <a:pt x="59" y="0"/>
                      </a:lnTo>
                      <a:lnTo>
                        <a:pt x="47" y="1"/>
                      </a:lnTo>
                      <a:lnTo>
                        <a:pt x="35" y="4"/>
                      </a:lnTo>
                      <a:lnTo>
                        <a:pt x="26" y="9"/>
                      </a:lnTo>
                      <a:lnTo>
                        <a:pt x="17" y="15"/>
                      </a:lnTo>
                      <a:lnTo>
                        <a:pt x="10" y="22"/>
                      </a:lnTo>
                      <a:lnTo>
                        <a:pt x="4" y="30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1" y="61"/>
                      </a:lnTo>
                      <a:lnTo>
                        <a:pt x="4" y="70"/>
                      </a:lnTo>
                      <a:lnTo>
                        <a:pt x="10" y="80"/>
                      </a:lnTo>
                      <a:lnTo>
                        <a:pt x="17" y="87"/>
                      </a:lnTo>
                      <a:lnTo>
                        <a:pt x="26" y="93"/>
                      </a:lnTo>
                      <a:lnTo>
                        <a:pt x="35" y="97"/>
                      </a:lnTo>
                      <a:lnTo>
                        <a:pt x="47" y="100"/>
                      </a:lnTo>
                      <a:lnTo>
                        <a:pt x="59" y="101"/>
                      </a:lnTo>
                      <a:lnTo>
                        <a:pt x="71" y="100"/>
                      </a:lnTo>
                      <a:lnTo>
                        <a:pt x="81" y="97"/>
                      </a:lnTo>
                      <a:lnTo>
                        <a:pt x="91" y="93"/>
                      </a:lnTo>
                      <a:lnTo>
                        <a:pt x="100" y="87"/>
                      </a:lnTo>
                      <a:lnTo>
                        <a:pt x="107" y="80"/>
                      </a:lnTo>
                      <a:lnTo>
                        <a:pt x="112" y="70"/>
                      </a:lnTo>
                      <a:lnTo>
                        <a:pt x="116" y="61"/>
                      </a:lnTo>
                      <a:lnTo>
                        <a:pt x="117" y="51"/>
                      </a:lnTo>
                      <a:close/>
                      <a:moveTo>
                        <a:pt x="87" y="51"/>
                      </a:moveTo>
                      <a:lnTo>
                        <a:pt x="87" y="56"/>
                      </a:lnTo>
                      <a:lnTo>
                        <a:pt x="86" y="60"/>
                      </a:lnTo>
                      <a:lnTo>
                        <a:pt x="83" y="65"/>
                      </a:lnTo>
                      <a:lnTo>
                        <a:pt x="79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5" y="75"/>
                      </a:lnTo>
                      <a:lnTo>
                        <a:pt x="59" y="77"/>
                      </a:lnTo>
                      <a:lnTo>
                        <a:pt x="53" y="75"/>
                      </a:lnTo>
                      <a:lnTo>
                        <a:pt x="47" y="74"/>
                      </a:lnTo>
                      <a:lnTo>
                        <a:pt x="42" y="71"/>
                      </a:lnTo>
                      <a:lnTo>
                        <a:pt x="38" y="68"/>
                      </a:lnTo>
                      <a:lnTo>
                        <a:pt x="34" y="65"/>
                      </a:lnTo>
                      <a:lnTo>
                        <a:pt x="32" y="60"/>
                      </a:lnTo>
                      <a:lnTo>
                        <a:pt x="29" y="56"/>
                      </a:lnTo>
                      <a:lnTo>
                        <a:pt x="29" y="51"/>
                      </a:lnTo>
                      <a:lnTo>
                        <a:pt x="29" y="46"/>
                      </a:lnTo>
                      <a:lnTo>
                        <a:pt x="32" y="41"/>
                      </a:lnTo>
                      <a:lnTo>
                        <a:pt x="34" y="37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7" y="27"/>
                      </a:lnTo>
                      <a:lnTo>
                        <a:pt x="53" y="26"/>
                      </a:lnTo>
                      <a:lnTo>
                        <a:pt x="59" y="25"/>
                      </a:lnTo>
                      <a:lnTo>
                        <a:pt x="65" y="26"/>
                      </a:lnTo>
                      <a:lnTo>
                        <a:pt x="70" y="27"/>
                      </a:lnTo>
                      <a:lnTo>
                        <a:pt x="75" y="29"/>
                      </a:lnTo>
                      <a:lnTo>
                        <a:pt x="79" y="32"/>
                      </a:lnTo>
                      <a:lnTo>
                        <a:pt x="83" y="37"/>
                      </a:lnTo>
                      <a:lnTo>
                        <a:pt x="86" y="41"/>
                      </a:lnTo>
                      <a:lnTo>
                        <a:pt x="87" y="46"/>
                      </a:lnTo>
                      <a:lnTo>
                        <a:pt x="87" y="51"/>
                      </a:lnTo>
                      <a:close/>
                    </a:path>
                  </a:pathLst>
                </a:custGeom>
                <a:solidFill>
                  <a:srgbClr val="E8F4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1" name="Freeform 8827">
                  <a:extLst>
                    <a:ext uri="{FF2B5EF4-FFF2-40B4-BE49-F238E27FC236}">
                      <a16:creationId xmlns:a16="http://schemas.microsoft.com/office/drawing/2014/main" xmlns="" id="{A8543A87-60AA-47C3-827D-90182A39B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9" y="1272"/>
                  <a:ext cx="15" cy="15"/>
                </a:xfrm>
                <a:custGeom>
                  <a:avLst/>
                  <a:gdLst>
                    <a:gd name="T0" fmla="*/ 88 w 88"/>
                    <a:gd name="T1" fmla="*/ 38 h 76"/>
                    <a:gd name="T2" fmla="*/ 86 w 88"/>
                    <a:gd name="T3" fmla="*/ 30 h 76"/>
                    <a:gd name="T4" fmla="*/ 84 w 88"/>
                    <a:gd name="T5" fmla="*/ 22 h 76"/>
                    <a:gd name="T6" fmla="*/ 81 w 88"/>
                    <a:gd name="T7" fmla="*/ 16 h 76"/>
                    <a:gd name="T8" fmla="*/ 75 w 88"/>
                    <a:gd name="T9" fmla="*/ 11 h 76"/>
                    <a:gd name="T10" fmla="*/ 68 w 88"/>
                    <a:gd name="T11" fmla="*/ 6 h 76"/>
                    <a:gd name="T12" fmla="*/ 60 w 88"/>
                    <a:gd name="T13" fmla="*/ 3 h 76"/>
                    <a:gd name="T14" fmla="*/ 52 w 88"/>
                    <a:gd name="T15" fmla="*/ 0 h 76"/>
                    <a:gd name="T16" fmla="*/ 44 w 88"/>
                    <a:gd name="T17" fmla="*/ 0 h 76"/>
                    <a:gd name="T18" fmla="*/ 34 w 88"/>
                    <a:gd name="T19" fmla="*/ 0 h 76"/>
                    <a:gd name="T20" fmla="*/ 26 w 88"/>
                    <a:gd name="T21" fmla="*/ 3 h 76"/>
                    <a:gd name="T22" fmla="*/ 19 w 88"/>
                    <a:gd name="T23" fmla="*/ 6 h 76"/>
                    <a:gd name="T24" fmla="*/ 12 w 88"/>
                    <a:gd name="T25" fmla="*/ 11 h 76"/>
                    <a:gd name="T26" fmla="*/ 7 w 88"/>
                    <a:gd name="T27" fmla="*/ 16 h 76"/>
                    <a:gd name="T28" fmla="*/ 2 w 88"/>
                    <a:gd name="T29" fmla="*/ 22 h 76"/>
                    <a:gd name="T30" fmla="*/ 0 w 88"/>
                    <a:gd name="T31" fmla="*/ 30 h 76"/>
                    <a:gd name="T32" fmla="*/ 0 w 88"/>
                    <a:gd name="T33" fmla="*/ 38 h 76"/>
                    <a:gd name="T34" fmla="*/ 0 w 88"/>
                    <a:gd name="T35" fmla="*/ 45 h 76"/>
                    <a:gd name="T36" fmla="*/ 2 w 88"/>
                    <a:gd name="T37" fmla="*/ 52 h 76"/>
                    <a:gd name="T38" fmla="*/ 7 w 88"/>
                    <a:gd name="T39" fmla="*/ 59 h 76"/>
                    <a:gd name="T40" fmla="*/ 12 w 88"/>
                    <a:gd name="T41" fmla="*/ 65 h 76"/>
                    <a:gd name="T42" fmla="*/ 19 w 88"/>
                    <a:gd name="T43" fmla="*/ 70 h 76"/>
                    <a:gd name="T44" fmla="*/ 26 w 88"/>
                    <a:gd name="T45" fmla="*/ 73 h 76"/>
                    <a:gd name="T46" fmla="*/ 34 w 88"/>
                    <a:gd name="T47" fmla="*/ 75 h 76"/>
                    <a:gd name="T48" fmla="*/ 44 w 88"/>
                    <a:gd name="T49" fmla="*/ 76 h 76"/>
                    <a:gd name="T50" fmla="*/ 52 w 88"/>
                    <a:gd name="T51" fmla="*/ 75 h 76"/>
                    <a:gd name="T52" fmla="*/ 60 w 88"/>
                    <a:gd name="T53" fmla="*/ 73 h 76"/>
                    <a:gd name="T54" fmla="*/ 68 w 88"/>
                    <a:gd name="T55" fmla="*/ 70 h 76"/>
                    <a:gd name="T56" fmla="*/ 75 w 88"/>
                    <a:gd name="T57" fmla="*/ 65 h 76"/>
                    <a:gd name="T58" fmla="*/ 81 w 88"/>
                    <a:gd name="T59" fmla="*/ 59 h 76"/>
                    <a:gd name="T60" fmla="*/ 84 w 88"/>
                    <a:gd name="T61" fmla="*/ 52 h 76"/>
                    <a:gd name="T62" fmla="*/ 86 w 88"/>
                    <a:gd name="T63" fmla="*/ 45 h 76"/>
                    <a:gd name="T64" fmla="*/ 88 w 88"/>
                    <a:gd name="T65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76">
                      <a:moveTo>
                        <a:pt x="88" y="38"/>
                      </a:moveTo>
                      <a:lnTo>
                        <a:pt x="86" y="30"/>
                      </a:lnTo>
                      <a:lnTo>
                        <a:pt x="84" y="22"/>
                      </a:lnTo>
                      <a:lnTo>
                        <a:pt x="81" y="16"/>
                      </a:lnTo>
                      <a:lnTo>
                        <a:pt x="75" y="11"/>
                      </a:lnTo>
                      <a:lnTo>
                        <a:pt x="68" y="6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6" y="3"/>
                      </a:lnTo>
                      <a:lnTo>
                        <a:pt x="19" y="6"/>
                      </a:lnTo>
                      <a:lnTo>
                        <a:pt x="12" y="11"/>
                      </a:lnTo>
                      <a:lnTo>
                        <a:pt x="7" y="16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2" y="52"/>
                      </a:lnTo>
                      <a:lnTo>
                        <a:pt x="7" y="59"/>
                      </a:lnTo>
                      <a:lnTo>
                        <a:pt x="12" y="65"/>
                      </a:lnTo>
                      <a:lnTo>
                        <a:pt x="19" y="70"/>
                      </a:lnTo>
                      <a:lnTo>
                        <a:pt x="26" y="73"/>
                      </a:lnTo>
                      <a:lnTo>
                        <a:pt x="34" y="75"/>
                      </a:lnTo>
                      <a:lnTo>
                        <a:pt x="44" y="76"/>
                      </a:lnTo>
                      <a:lnTo>
                        <a:pt x="52" y="75"/>
                      </a:lnTo>
                      <a:lnTo>
                        <a:pt x="60" y="73"/>
                      </a:lnTo>
                      <a:lnTo>
                        <a:pt x="68" y="70"/>
                      </a:lnTo>
                      <a:lnTo>
                        <a:pt x="75" y="65"/>
                      </a:lnTo>
                      <a:lnTo>
                        <a:pt x="81" y="59"/>
                      </a:lnTo>
                      <a:lnTo>
                        <a:pt x="84" y="52"/>
                      </a:lnTo>
                      <a:lnTo>
                        <a:pt x="86" y="45"/>
                      </a:lnTo>
                      <a:lnTo>
                        <a:pt x="88" y="38"/>
                      </a:lnTo>
                      <a:close/>
                    </a:path>
                  </a:pathLst>
                </a:custGeom>
                <a:solidFill>
                  <a:srgbClr val="F0F8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2" name="Freeform 8828">
                  <a:extLst>
                    <a:ext uri="{FF2B5EF4-FFF2-40B4-BE49-F238E27FC236}">
                      <a16:creationId xmlns:a16="http://schemas.microsoft.com/office/drawing/2014/main" xmlns="" id="{20253813-FB5D-48ED-A0FA-FCE0D7BB2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275"/>
                  <a:ext cx="9" cy="10"/>
                </a:xfrm>
                <a:custGeom>
                  <a:avLst/>
                  <a:gdLst>
                    <a:gd name="T0" fmla="*/ 58 w 58"/>
                    <a:gd name="T1" fmla="*/ 26 h 52"/>
                    <a:gd name="T2" fmla="*/ 58 w 58"/>
                    <a:gd name="T3" fmla="*/ 21 h 52"/>
                    <a:gd name="T4" fmla="*/ 57 w 58"/>
                    <a:gd name="T5" fmla="*/ 16 h 52"/>
                    <a:gd name="T6" fmla="*/ 54 w 58"/>
                    <a:gd name="T7" fmla="*/ 12 h 52"/>
                    <a:gd name="T8" fmla="*/ 50 w 58"/>
                    <a:gd name="T9" fmla="*/ 7 h 52"/>
                    <a:gd name="T10" fmla="*/ 46 w 58"/>
                    <a:gd name="T11" fmla="*/ 4 h 52"/>
                    <a:gd name="T12" fmla="*/ 41 w 58"/>
                    <a:gd name="T13" fmla="*/ 2 h 52"/>
                    <a:gd name="T14" fmla="*/ 36 w 58"/>
                    <a:gd name="T15" fmla="*/ 1 h 52"/>
                    <a:gd name="T16" fmla="*/ 30 w 58"/>
                    <a:gd name="T17" fmla="*/ 0 h 52"/>
                    <a:gd name="T18" fmla="*/ 24 w 58"/>
                    <a:gd name="T19" fmla="*/ 1 h 52"/>
                    <a:gd name="T20" fmla="*/ 18 w 58"/>
                    <a:gd name="T21" fmla="*/ 2 h 52"/>
                    <a:gd name="T22" fmla="*/ 13 w 58"/>
                    <a:gd name="T23" fmla="*/ 4 h 52"/>
                    <a:gd name="T24" fmla="*/ 9 w 58"/>
                    <a:gd name="T25" fmla="*/ 7 h 52"/>
                    <a:gd name="T26" fmla="*/ 5 w 58"/>
                    <a:gd name="T27" fmla="*/ 12 h 52"/>
                    <a:gd name="T28" fmla="*/ 3 w 58"/>
                    <a:gd name="T29" fmla="*/ 16 h 52"/>
                    <a:gd name="T30" fmla="*/ 0 w 58"/>
                    <a:gd name="T31" fmla="*/ 21 h 52"/>
                    <a:gd name="T32" fmla="*/ 0 w 58"/>
                    <a:gd name="T33" fmla="*/ 26 h 52"/>
                    <a:gd name="T34" fmla="*/ 0 w 58"/>
                    <a:gd name="T35" fmla="*/ 31 h 52"/>
                    <a:gd name="T36" fmla="*/ 3 w 58"/>
                    <a:gd name="T37" fmla="*/ 35 h 52"/>
                    <a:gd name="T38" fmla="*/ 5 w 58"/>
                    <a:gd name="T39" fmla="*/ 40 h 52"/>
                    <a:gd name="T40" fmla="*/ 9 w 58"/>
                    <a:gd name="T41" fmla="*/ 43 h 52"/>
                    <a:gd name="T42" fmla="*/ 13 w 58"/>
                    <a:gd name="T43" fmla="*/ 46 h 52"/>
                    <a:gd name="T44" fmla="*/ 18 w 58"/>
                    <a:gd name="T45" fmla="*/ 49 h 52"/>
                    <a:gd name="T46" fmla="*/ 24 w 58"/>
                    <a:gd name="T47" fmla="*/ 50 h 52"/>
                    <a:gd name="T48" fmla="*/ 30 w 58"/>
                    <a:gd name="T49" fmla="*/ 52 h 52"/>
                    <a:gd name="T50" fmla="*/ 36 w 58"/>
                    <a:gd name="T51" fmla="*/ 50 h 52"/>
                    <a:gd name="T52" fmla="*/ 41 w 58"/>
                    <a:gd name="T53" fmla="*/ 49 h 52"/>
                    <a:gd name="T54" fmla="*/ 46 w 58"/>
                    <a:gd name="T55" fmla="*/ 46 h 52"/>
                    <a:gd name="T56" fmla="*/ 50 w 58"/>
                    <a:gd name="T57" fmla="*/ 43 h 52"/>
                    <a:gd name="T58" fmla="*/ 54 w 58"/>
                    <a:gd name="T59" fmla="*/ 40 h 52"/>
                    <a:gd name="T60" fmla="*/ 57 w 58"/>
                    <a:gd name="T61" fmla="*/ 35 h 52"/>
                    <a:gd name="T62" fmla="*/ 58 w 58"/>
                    <a:gd name="T63" fmla="*/ 31 h 52"/>
                    <a:gd name="T64" fmla="*/ 58 w 58"/>
                    <a:gd name="T65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52">
                      <a:moveTo>
                        <a:pt x="58" y="26"/>
                      </a:moveTo>
                      <a:lnTo>
                        <a:pt x="58" y="21"/>
                      </a:lnTo>
                      <a:lnTo>
                        <a:pt x="57" y="16"/>
                      </a:lnTo>
                      <a:lnTo>
                        <a:pt x="54" y="12"/>
                      </a:lnTo>
                      <a:lnTo>
                        <a:pt x="50" y="7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4"/>
                      </a:lnTo>
                      <a:lnTo>
                        <a:pt x="9" y="7"/>
                      </a:lnTo>
                      <a:lnTo>
                        <a:pt x="5" y="12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40"/>
                      </a:lnTo>
                      <a:lnTo>
                        <a:pt x="9" y="43"/>
                      </a:lnTo>
                      <a:lnTo>
                        <a:pt x="13" y="46"/>
                      </a:lnTo>
                      <a:lnTo>
                        <a:pt x="18" y="49"/>
                      </a:lnTo>
                      <a:lnTo>
                        <a:pt x="24" y="50"/>
                      </a:lnTo>
                      <a:lnTo>
                        <a:pt x="30" y="52"/>
                      </a:lnTo>
                      <a:lnTo>
                        <a:pt x="36" y="50"/>
                      </a:lnTo>
                      <a:lnTo>
                        <a:pt x="41" y="49"/>
                      </a:lnTo>
                      <a:lnTo>
                        <a:pt x="46" y="46"/>
                      </a:lnTo>
                      <a:lnTo>
                        <a:pt x="50" y="43"/>
                      </a:lnTo>
                      <a:lnTo>
                        <a:pt x="54" y="40"/>
                      </a:lnTo>
                      <a:lnTo>
                        <a:pt x="57" y="35"/>
                      </a:lnTo>
                      <a:lnTo>
                        <a:pt x="58" y="31"/>
                      </a:lnTo>
                      <a:lnTo>
                        <a:pt x="58" y="26"/>
                      </a:lnTo>
                      <a:close/>
                    </a:path>
                  </a:pathLst>
                </a:custGeom>
                <a:solidFill>
                  <a:srgbClr val="F7F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3" name="Freeform 8829">
                  <a:extLst>
                    <a:ext uri="{FF2B5EF4-FFF2-40B4-BE49-F238E27FC236}">
                      <a16:creationId xmlns:a16="http://schemas.microsoft.com/office/drawing/2014/main" xmlns="" id="{063DD953-D6A9-434B-B542-8E1CBBA85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277"/>
                  <a:ext cx="5" cy="5"/>
                </a:xfrm>
                <a:custGeom>
                  <a:avLst/>
                  <a:gdLst>
                    <a:gd name="T0" fmla="*/ 30 w 30"/>
                    <a:gd name="T1" fmla="*/ 13 h 25"/>
                    <a:gd name="T2" fmla="*/ 29 w 30"/>
                    <a:gd name="T3" fmla="*/ 8 h 25"/>
                    <a:gd name="T4" fmla="*/ 25 w 30"/>
                    <a:gd name="T5" fmla="*/ 4 h 25"/>
                    <a:gd name="T6" fmla="*/ 21 w 30"/>
                    <a:gd name="T7" fmla="*/ 1 h 25"/>
                    <a:gd name="T8" fmla="*/ 16 w 30"/>
                    <a:gd name="T9" fmla="*/ 0 h 25"/>
                    <a:gd name="T10" fmla="*/ 10 w 30"/>
                    <a:gd name="T11" fmla="*/ 1 h 25"/>
                    <a:gd name="T12" fmla="*/ 5 w 30"/>
                    <a:gd name="T13" fmla="*/ 4 h 25"/>
                    <a:gd name="T14" fmla="*/ 2 w 30"/>
                    <a:gd name="T15" fmla="*/ 8 h 25"/>
                    <a:gd name="T16" fmla="*/ 0 w 30"/>
                    <a:gd name="T17" fmla="*/ 13 h 25"/>
                    <a:gd name="T18" fmla="*/ 2 w 30"/>
                    <a:gd name="T19" fmla="*/ 18 h 25"/>
                    <a:gd name="T20" fmla="*/ 5 w 30"/>
                    <a:gd name="T21" fmla="*/ 22 h 25"/>
                    <a:gd name="T22" fmla="*/ 10 w 30"/>
                    <a:gd name="T23" fmla="*/ 24 h 25"/>
                    <a:gd name="T24" fmla="*/ 16 w 30"/>
                    <a:gd name="T25" fmla="*/ 25 h 25"/>
                    <a:gd name="T26" fmla="*/ 21 w 30"/>
                    <a:gd name="T27" fmla="*/ 24 h 25"/>
                    <a:gd name="T28" fmla="*/ 25 w 30"/>
                    <a:gd name="T29" fmla="*/ 22 h 25"/>
                    <a:gd name="T30" fmla="*/ 29 w 30"/>
                    <a:gd name="T31" fmla="*/ 18 h 25"/>
                    <a:gd name="T32" fmla="*/ 30 w 30"/>
                    <a:gd name="T3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25">
                      <a:moveTo>
                        <a:pt x="30" y="13"/>
                      </a:moveTo>
                      <a:lnTo>
                        <a:pt x="29" y="8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10" y="24"/>
                      </a:lnTo>
                      <a:lnTo>
                        <a:pt x="16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9" y="18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4" name="Freeform 8830">
                  <a:extLst>
                    <a:ext uri="{FF2B5EF4-FFF2-40B4-BE49-F238E27FC236}">
                      <a16:creationId xmlns:a16="http://schemas.microsoft.com/office/drawing/2014/main" xmlns="" id="{6597199E-087D-4D11-A652-D931CFC1C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8" y="1267"/>
                  <a:ext cx="464" cy="482"/>
                </a:xfrm>
                <a:custGeom>
                  <a:avLst/>
                  <a:gdLst>
                    <a:gd name="T0" fmla="*/ 2748 w 2784"/>
                    <a:gd name="T1" fmla="*/ 0 h 2410"/>
                    <a:gd name="T2" fmla="*/ 0 w 2784"/>
                    <a:gd name="T3" fmla="*/ 2379 h 2410"/>
                    <a:gd name="T4" fmla="*/ 36 w 2784"/>
                    <a:gd name="T5" fmla="*/ 2410 h 2410"/>
                    <a:gd name="T6" fmla="*/ 2784 w 2784"/>
                    <a:gd name="T7" fmla="*/ 32 h 2410"/>
                    <a:gd name="T8" fmla="*/ 2748 w 2784"/>
                    <a:gd name="T9" fmla="*/ 0 h 2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4" h="2410">
                      <a:moveTo>
                        <a:pt x="2748" y="0"/>
                      </a:moveTo>
                      <a:lnTo>
                        <a:pt x="0" y="2379"/>
                      </a:lnTo>
                      <a:lnTo>
                        <a:pt x="36" y="2410"/>
                      </a:lnTo>
                      <a:lnTo>
                        <a:pt x="2784" y="32"/>
                      </a:lnTo>
                      <a:lnTo>
                        <a:pt x="2748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5" name="Freeform 8831">
                  <a:extLst>
                    <a:ext uri="{FF2B5EF4-FFF2-40B4-BE49-F238E27FC236}">
                      <a16:creationId xmlns:a16="http://schemas.microsoft.com/office/drawing/2014/main" xmlns="" id="{9A6798FC-D0CE-4896-92AB-7AED3F522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1" y="1243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6" name="Freeform 8832">
                  <a:extLst>
                    <a:ext uri="{FF2B5EF4-FFF2-40B4-BE49-F238E27FC236}">
                      <a16:creationId xmlns:a16="http://schemas.microsoft.com/office/drawing/2014/main" xmlns="" id="{D40AD019-FA19-4980-980C-CA0A20312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6" y="1222"/>
                  <a:ext cx="506" cy="526"/>
                </a:xfrm>
                <a:custGeom>
                  <a:avLst/>
                  <a:gdLst>
                    <a:gd name="T0" fmla="*/ 3003 w 3040"/>
                    <a:gd name="T1" fmla="*/ 0 h 2630"/>
                    <a:gd name="T2" fmla="*/ 0 w 3040"/>
                    <a:gd name="T3" fmla="*/ 2598 h 2630"/>
                    <a:gd name="T4" fmla="*/ 36 w 3040"/>
                    <a:gd name="T5" fmla="*/ 2630 h 2630"/>
                    <a:gd name="T6" fmla="*/ 3040 w 3040"/>
                    <a:gd name="T7" fmla="*/ 31 h 2630"/>
                    <a:gd name="T8" fmla="*/ 3003 w 3040"/>
                    <a:gd name="T9" fmla="*/ 0 h 2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0" h="2630">
                      <a:moveTo>
                        <a:pt x="3003" y="0"/>
                      </a:moveTo>
                      <a:lnTo>
                        <a:pt x="0" y="2598"/>
                      </a:lnTo>
                      <a:lnTo>
                        <a:pt x="36" y="2630"/>
                      </a:lnTo>
                      <a:lnTo>
                        <a:pt x="3040" y="31"/>
                      </a:lnTo>
                      <a:lnTo>
                        <a:pt x="3003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7" name="Freeform 8833">
                  <a:extLst>
                    <a:ext uri="{FF2B5EF4-FFF2-40B4-BE49-F238E27FC236}">
                      <a16:creationId xmlns:a16="http://schemas.microsoft.com/office/drawing/2014/main" xmlns="" id="{B35A87DE-15B0-40C7-881E-7BF29DD8E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198"/>
                  <a:ext cx="45" cy="46"/>
                </a:xfrm>
                <a:custGeom>
                  <a:avLst/>
                  <a:gdLst>
                    <a:gd name="T0" fmla="*/ 0 w 266"/>
                    <a:gd name="T1" fmla="*/ 66 h 230"/>
                    <a:gd name="T2" fmla="*/ 266 w 266"/>
                    <a:gd name="T3" fmla="*/ 0 h 230"/>
                    <a:gd name="T4" fmla="*/ 189 w 266"/>
                    <a:gd name="T5" fmla="*/ 230 h 230"/>
                    <a:gd name="T6" fmla="*/ 0 w 266"/>
                    <a:gd name="T7" fmla="*/ 66 h 230"/>
                    <a:gd name="T8" fmla="*/ 266 w 266"/>
                    <a:gd name="T9" fmla="*/ 0 h 230"/>
                    <a:gd name="T10" fmla="*/ 0 w 266"/>
                    <a:gd name="T11" fmla="*/ 66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6" h="230">
                      <a:moveTo>
                        <a:pt x="0" y="66"/>
                      </a:moveTo>
                      <a:lnTo>
                        <a:pt x="266" y="0"/>
                      </a:lnTo>
                      <a:lnTo>
                        <a:pt x="189" y="230"/>
                      </a:lnTo>
                      <a:lnTo>
                        <a:pt x="0" y="66"/>
                      </a:lnTo>
                      <a:lnTo>
                        <a:pt x="266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8" name="Freeform 8834">
                  <a:extLst>
                    <a:ext uri="{FF2B5EF4-FFF2-40B4-BE49-F238E27FC236}">
                      <a16:creationId xmlns:a16="http://schemas.microsoft.com/office/drawing/2014/main" xmlns="" id="{148C02A0-3888-4FDF-A1A0-22BBF6AA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1325"/>
                  <a:ext cx="502" cy="522"/>
                </a:xfrm>
                <a:custGeom>
                  <a:avLst/>
                  <a:gdLst>
                    <a:gd name="T0" fmla="*/ 2977 w 3014"/>
                    <a:gd name="T1" fmla="*/ 0 h 2609"/>
                    <a:gd name="T2" fmla="*/ 0 w 3014"/>
                    <a:gd name="T3" fmla="*/ 2577 h 2609"/>
                    <a:gd name="T4" fmla="*/ 35 w 3014"/>
                    <a:gd name="T5" fmla="*/ 2609 h 2609"/>
                    <a:gd name="T6" fmla="*/ 3014 w 3014"/>
                    <a:gd name="T7" fmla="*/ 30 h 2609"/>
                    <a:gd name="T8" fmla="*/ 2977 w 3014"/>
                    <a:gd name="T9" fmla="*/ 0 h 2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4" h="2609">
                      <a:moveTo>
                        <a:pt x="2977" y="0"/>
                      </a:moveTo>
                      <a:lnTo>
                        <a:pt x="0" y="2577"/>
                      </a:lnTo>
                      <a:lnTo>
                        <a:pt x="35" y="2609"/>
                      </a:lnTo>
                      <a:lnTo>
                        <a:pt x="3014" y="30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19" name="Freeform 8835">
                  <a:extLst>
                    <a:ext uri="{FF2B5EF4-FFF2-40B4-BE49-F238E27FC236}">
                      <a16:creationId xmlns:a16="http://schemas.microsoft.com/office/drawing/2014/main" xmlns="" id="{89193C98-6876-4044-BB77-6B62A332C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5" y="1301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20" name="Freeform 8836">
                  <a:extLst>
                    <a:ext uri="{FF2B5EF4-FFF2-40B4-BE49-F238E27FC236}">
                      <a16:creationId xmlns:a16="http://schemas.microsoft.com/office/drawing/2014/main" xmlns="" id="{73BC4DFE-5E3E-45B8-8A93-CC1FF3413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" y="1286"/>
                  <a:ext cx="514" cy="535"/>
                </a:xfrm>
                <a:custGeom>
                  <a:avLst/>
                  <a:gdLst>
                    <a:gd name="T0" fmla="*/ 3052 w 3088"/>
                    <a:gd name="T1" fmla="*/ 0 h 2672"/>
                    <a:gd name="T2" fmla="*/ 0 w 3088"/>
                    <a:gd name="T3" fmla="*/ 2641 h 2672"/>
                    <a:gd name="T4" fmla="*/ 35 w 3088"/>
                    <a:gd name="T5" fmla="*/ 2672 h 2672"/>
                    <a:gd name="T6" fmla="*/ 3088 w 3088"/>
                    <a:gd name="T7" fmla="*/ 30 h 2672"/>
                    <a:gd name="T8" fmla="*/ 3052 w 3088"/>
                    <a:gd name="T9" fmla="*/ 0 h 2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88" h="2672">
                      <a:moveTo>
                        <a:pt x="3052" y="0"/>
                      </a:moveTo>
                      <a:lnTo>
                        <a:pt x="0" y="2641"/>
                      </a:lnTo>
                      <a:lnTo>
                        <a:pt x="35" y="2672"/>
                      </a:lnTo>
                      <a:lnTo>
                        <a:pt x="3088" y="30"/>
                      </a:lnTo>
                      <a:lnTo>
                        <a:pt x="3052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21" name="Freeform 8837">
                  <a:extLst>
                    <a:ext uri="{FF2B5EF4-FFF2-40B4-BE49-F238E27FC236}">
                      <a16:creationId xmlns:a16="http://schemas.microsoft.com/office/drawing/2014/main" xmlns="" id="{DA220026-8127-42CC-8D45-1482183D2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1262"/>
                  <a:ext cx="45" cy="46"/>
                </a:xfrm>
                <a:custGeom>
                  <a:avLst/>
                  <a:gdLst>
                    <a:gd name="T0" fmla="*/ 0 w 267"/>
                    <a:gd name="T1" fmla="*/ 67 h 230"/>
                    <a:gd name="T2" fmla="*/ 267 w 267"/>
                    <a:gd name="T3" fmla="*/ 0 h 230"/>
                    <a:gd name="T4" fmla="*/ 188 w 267"/>
                    <a:gd name="T5" fmla="*/ 230 h 230"/>
                    <a:gd name="T6" fmla="*/ 0 w 267"/>
                    <a:gd name="T7" fmla="*/ 67 h 230"/>
                    <a:gd name="T8" fmla="*/ 267 w 267"/>
                    <a:gd name="T9" fmla="*/ 0 h 230"/>
                    <a:gd name="T10" fmla="*/ 0 w 267"/>
                    <a:gd name="T11" fmla="*/ 67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0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88" y="230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22" name="Freeform 8838">
                  <a:extLst>
                    <a:ext uri="{FF2B5EF4-FFF2-40B4-BE49-F238E27FC236}">
                      <a16:creationId xmlns:a16="http://schemas.microsoft.com/office/drawing/2014/main" xmlns="" id="{8A062349-98C3-4D17-B78C-4DC5C1710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211"/>
                  <a:ext cx="568" cy="590"/>
                </a:xfrm>
                <a:custGeom>
                  <a:avLst/>
                  <a:gdLst>
                    <a:gd name="T0" fmla="*/ 3372 w 3409"/>
                    <a:gd name="T1" fmla="*/ 0 h 2951"/>
                    <a:gd name="T2" fmla="*/ 0 w 3409"/>
                    <a:gd name="T3" fmla="*/ 2919 h 2951"/>
                    <a:gd name="T4" fmla="*/ 37 w 3409"/>
                    <a:gd name="T5" fmla="*/ 2951 h 2951"/>
                    <a:gd name="T6" fmla="*/ 3409 w 3409"/>
                    <a:gd name="T7" fmla="*/ 32 h 2951"/>
                    <a:gd name="T8" fmla="*/ 3372 w 3409"/>
                    <a:gd name="T9" fmla="*/ 0 h 2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9" h="2951">
                      <a:moveTo>
                        <a:pt x="3372" y="0"/>
                      </a:moveTo>
                      <a:lnTo>
                        <a:pt x="0" y="2919"/>
                      </a:lnTo>
                      <a:lnTo>
                        <a:pt x="37" y="2951"/>
                      </a:lnTo>
                      <a:lnTo>
                        <a:pt x="3409" y="32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23" name="Freeform 8839">
                  <a:extLst>
                    <a:ext uri="{FF2B5EF4-FFF2-40B4-BE49-F238E27FC236}">
                      <a16:creationId xmlns:a16="http://schemas.microsoft.com/office/drawing/2014/main" xmlns="" id="{F2030C6C-96CA-44CC-8C5F-1283B2B5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7" y="1187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24" name="Freeform 8840">
                  <a:extLst>
                    <a:ext uri="{FF2B5EF4-FFF2-40B4-BE49-F238E27FC236}">
                      <a16:creationId xmlns:a16="http://schemas.microsoft.com/office/drawing/2014/main" xmlns="" id="{1A5B21EE-B1C9-407C-ABD8-31482C10E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6" y="1324"/>
                  <a:ext cx="397" cy="413"/>
                </a:xfrm>
                <a:custGeom>
                  <a:avLst/>
                  <a:gdLst>
                    <a:gd name="T0" fmla="*/ 2345 w 2382"/>
                    <a:gd name="T1" fmla="*/ 0 h 2062"/>
                    <a:gd name="T2" fmla="*/ 0 w 2382"/>
                    <a:gd name="T3" fmla="*/ 2030 h 2062"/>
                    <a:gd name="T4" fmla="*/ 37 w 2382"/>
                    <a:gd name="T5" fmla="*/ 2062 h 2062"/>
                    <a:gd name="T6" fmla="*/ 2382 w 2382"/>
                    <a:gd name="T7" fmla="*/ 31 h 2062"/>
                    <a:gd name="T8" fmla="*/ 2345 w 2382"/>
                    <a:gd name="T9" fmla="*/ 0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82" h="2062">
                      <a:moveTo>
                        <a:pt x="2345" y="0"/>
                      </a:moveTo>
                      <a:lnTo>
                        <a:pt x="0" y="2030"/>
                      </a:lnTo>
                      <a:lnTo>
                        <a:pt x="37" y="2062"/>
                      </a:lnTo>
                      <a:lnTo>
                        <a:pt x="2382" y="31"/>
                      </a:lnTo>
                      <a:lnTo>
                        <a:pt x="2345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2426" name="Freeform 8842">
                <a:extLst>
                  <a:ext uri="{FF2B5EF4-FFF2-40B4-BE49-F238E27FC236}">
                    <a16:creationId xmlns:a16="http://schemas.microsoft.com/office/drawing/2014/main" xmlns="" id="{14319B97-8EB8-4D61-989A-92A689FF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1300"/>
                <a:ext cx="45" cy="47"/>
              </a:xfrm>
              <a:custGeom>
                <a:avLst/>
                <a:gdLst>
                  <a:gd name="T0" fmla="*/ 0 w 267"/>
                  <a:gd name="T1" fmla="*/ 68 h 232"/>
                  <a:gd name="T2" fmla="*/ 267 w 267"/>
                  <a:gd name="T3" fmla="*/ 0 h 232"/>
                  <a:gd name="T4" fmla="*/ 190 w 267"/>
                  <a:gd name="T5" fmla="*/ 232 h 232"/>
                  <a:gd name="T6" fmla="*/ 0 w 267"/>
                  <a:gd name="T7" fmla="*/ 68 h 232"/>
                  <a:gd name="T8" fmla="*/ 267 w 267"/>
                  <a:gd name="T9" fmla="*/ 0 h 232"/>
                  <a:gd name="T10" fmla="*/ 0 w 267"/>
                  <a:gd name="T11" fmla="*/ 6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32">
                    <a:moveTo>
                      <a:pt x="0" y="68"/>
                    </a:moveTo>
                    <a:lnTo>
                      <a:pt x="267" y="0"/>
                    </a:lnTo>
                    <a:lnTo>
                      <a:pt x="190" y="232"/>
                    </a:lnTo>
                    <a:lnTo>
                      <a:pt x="0" y="68"/>
                    </a:lnTo>
                    <a:lnTo>
                      <a:pt x="26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27" name="Freeform 8843">
                <a:extLst>
                  <a:ext uri="{FF2B5EF4-FFF2-40B4-BE49-F238E27FC236}">
                    <a16:creationId xmlns:a16="http://schemas.microsoft.com/office/drawing/2014/main" xmlns="" id="{72C976AB-EDE8-42A0-8325-493B2CF7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1327"/>
                <a:ext cx="464" cy="482"/>
              </a:xfrm>
              <a:custGeom>
                <a:avLst/>
                <a:gdLst>
                  <a:gd name="T0" fmla="*/ 2748 w 2784"/>
                  <a:gd name="T1" fmla="*/ 0 h 2410"/>
                  <a:gd name="T2" fmla="*/ 0 w 2784"/>
                  <a:gd name="T3" fmla="*/ 2378 h 2410"/>
                  <a:gd name="T4" fmla="*/ 36 w 2784"/>
                  <a:gd name="T5" fmla="*/ 2410 h 2410"/>
                  <a:gd name="T6" fmla="*/ 2784 w 2784"/>
                  <a:gd name="T7" fmla="*/ 32 h 2410"/>
                  <a:gd name="T8" fmla="*/ 2748 w 2784"/>
                  <a:gd name="T9" fmla="*/ 0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4" h="2410">
                    <a:moveTo>
                      <a:pt x="2748" y="0"/>
                    </a:moveTo>
                    <a:lnTo>
                      <a:pt x="0" y="2378"/>
                    </a:lnTo>
                    <a:lnTo>
                      <a:pt x="36" y="2410"/>
                    </a:lnTo>
                    <a:lnTo>
                      <a:pt x="2784" y="32"/>
                    </a:lnTo>
                    <a:lnTo>
                      <a:pt x="2748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28" name="Freeform 8844">
                <a:extLst>
                  <a:ext uri="{FF2B5EF4-FFF2-40B4-BE49-F238E27FC236}">
                    <a16:creationId xmlns:a16="http://schemas.microsoft.com/office/drawing/2014/main" xmlns="" id="{9FAC120F-0ABE-4F3F-99B7-9DA31C96B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1303"/>
                <a:ext cx="44" cy="46"/>
              </a:xfrm>
              <a:custGeom>
                <a:avLst/>
                <a:gdLst>
                  <a:gd name="T0" fmla="*/ 0 w 267"/>
                  <a:gd name="T1" fmla="*/ 66 h 231"/>
                  <a:gd name="T2" fmla="*/ 267 w 267"/>
                  <a:gd name="T3" fmla="*/ 0 h 231"/>
                  <a:gd name="T4" fmla="*/ 190 w 267"/>
                  <a:gd name="T5" fmla="*/ 231 h 231"/>
                  <a:gd name="T6" fmla="*/ 0 w 267"/>
                  <a:gd name="T7" fmla="*/ 66 h 231"/>
                  <a:gd name="T8" fmla="*/ 267 w 267"/>
                  <a:gd name="T9" fmla="*/ 0 h 231"/>
                  <a:gd name="T10" fmla="*/ 0 w 267"/>
                  <a:gd name="T11" fmla="*/ 6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31">
                    <a:moveTo>
                      <a:pt x="0" y="66"/>
                    </a:moveTo>
                    <a:lnTo>
                      <a:pt x="267" y="0"/>
                    </a:lnTo>
                    <a:lnTo>
                      <a:pt x="190" y="231"/>
                    </a:lnTo>
                    <a:lnTo>
                      <a:pt x="0" y="66"/>
                    </a:lnTo>
                    <a:lnTo>
                      <a:pt x="26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29" name="Freeform 8845">
                <a:extLst>
                  <a:ext uri="{FF2B5EF4-FFF2-40B4-BE49-F238E27FC236}">
                    <a16:creationId xmlns:a16="http://schemas.microsoft.com/office/drawing/2014/main" xmlns="" id="{5FD600AE-2A37-4B50-8A81-95AA1D4BA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1295"/>
                <a:ext cx="528" cy="548"/>
              </a:xfrm>
              <a:custGeom>
                <a:avLst/>
                <a:gdLst>
                  <a:gd name="T0" fmla="*/ 3134 w 3169"/>
                  <a:gd name="T1" fmla="*/ 0 h 2742"/>
                  <a:gd name="T2" fmla="*/ 0 w 3169"/>
                  <a:gd name="T3" fmla="*/ 2711 h 2742"/>
                  <a:gd name="T4" fmla="*/ 36 w 3169"/>
                  <a:gd name="T5" fmla="*/ 2742 h 2742"/>
                  <a:gd name="T6" fmla="*/ 3169 w 3169"/>
                  <a:gd name="T7" fmla="*/ 31 h 2742"/>
                  <a:gd name="T8" fmla="*/ 3134 w 3169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9" h="2742">
                    <a:moveTo>
                      <a:pt x="3134" y="0"/>
                    </a:moveTo>
                    <a:lnTo>
                      <a:pt x="0" y="2711"/>
                    </a:lnTo>
                    <a:lnTo>
                      <a:pt x="36" y="2742"/>
                    </a:lnTo>
                    <a:lnTo>
                      <a:pt x="3169" y="31"/>
                    </a:lnTo>
                    <a:lnTo>
                      <a:pt x="3134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0" name="Freeform 8846">
                <a:extLst>
                  <a:ext uri="{FF2B5EF4-FFF2-40B4-BE49-F238E27FC236}">
                    <a16:creationId xmlns:a16="http://schemas.microsoft.com/office/drawing/2014/main" xmlns="" id="{8E04C2E0-F235-4F00-B1C7-33D450C2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1271"/>
                <a:ext cx="45" cy="46"/>
              </a:xfrm>
              <a:custGeom>
                <a:avLst/>
                <a:gdLst>
                  <a:gd name="T0" fmla="*/ 0 w 268"/>
                  <a:gd name="T1" fmla="*/ 67 h 232"/>
                  <a:gd name="T2" fmla="*/ 268 w 268"/>
                  <a:gd name="T3" fmla="*/ 0 h 232"/>
                  <a:gd name="T4" fmla="*/ 190 w 268"/>
                  <a:gd name="T5" fmla="*/ 232 h 232"/>
                  <a:gd name="T6" fmla="*/ 0 w 268"/>
                  <a:gd name="T7" fmla="*/ 67 h 232"/>
                  <a:gd name="T8" fmla="*/ 268 w 268"/>
                  <a:gd name="T9" fmla="*/ 0 h 232"/>
                  <a:gd name="T10" fmla="*/ 0 w 268"/>
                  <a:gd name="T11" fmla="*/ 6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232">
                    <a:moveTo>
                      <a:pt x="0" y="67"/>
                    </a:moveTo>
                    <a:lnTo>
                      <a:pt x="268" y="0"/>
                    </a:lnTo>
                    <a:lnTo>
                      <a:pt x="190" y="232"/>
                    </a:lnTo>
                    <a:lnTo>
                      <a:pt x="0" y="67"/>
                    </a:lnTo>
                    <a:lnTo>
                      <a:pt x="268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1" name="Freeform 8847">
                <a:extLst>
                  <a:ext uri="{FF2B5EF4-FFF2-40B4-BE49-F238E27FC236}">
                    <a16:creationId xmlns:a16="http://schemas.microsoft.com/office/drawing/2014/main" xmlns="" id="{29121853-5B28-4B3A-9A01-B905146A3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347"/>
                <a:ext cx="396" cy="410"/>
              </a:xfrm>
              <a:custGeom>
                <a:avLst/>
                <a:gdLst>
                  <a:gd name="T0" fmla="*/ 2335 w 2372"/>
                  <a:gd name="T1" fmla="*/ 0 h 2053"/>
                  <a:gd name="T2" fmla="*/ 0 w 2372"/>
                  <a:gd name="T3" fmla="*/ 2023 h 2053"/>
                  <a:gd name="T4" fmla="*/ 35 w 2372"/>
                  <a:gd name="T5" fmla="*/ 2053 h 2053"/>
                  <a:gd name="T6" fmla="*/ 2372 w 2372"/>
                  <a:gd name="T7" fmla="*/ 32 h 2053"/>
                  <a:gd name="T8" fmla="*/ 2335 w 2372"/>
                  <a:gd name="T9" fmla="*/ 0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2" h="2053">
                    <a:moveTo>
                      <a:pt x="2335" y="0"/>
                    </a:moveTo>
                    <a:lnTo>
                      <a:pt x="0" y="2023"/>
                    </a:lnTo>
                    <a:lnTo>
                      <a:pt x="35" y="2053"/>
                    </a:lnTo>
                    <a:lnTo>
                      <a:pt x="2372" y="32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2" name="Freeform 8848">
                <a:extLst>
                  <a:ext uri="{FF2B5EF4-FFF2-40B4-BE49-F238E27FC236}">
                    <a16:creationId xmlns:a16="http://schemas.microsoft.com/office/drawing/2014/main" xmlns="" id="{3C31B51A-B9D8-4321-9FE3-E27C6D4E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" y="1323"/>
                <a:ext cx="44" cy="46"/>
              </a:xfrm>
              <a:custGeom>
                <a:avLst/>
                <a:gdLst>
                  <a:gd name="T0" fmla="*/ 0 w 267"/>
                  <a:gd name="T1" fmla="*/ 67 h 231"/>
                  <a:gd name="T2" fmla="*/ 267 w 267"/>
                  <a:gd name="T3" fmla="*/ 0 h 231"/>
                  <a:gd name="T4" fmla="*/ 190 w 267"/>
                  <a:gd name="T5" fmla="*/ 231 h 231"/>
                  <a:gd name="T6" fmla="*/ 0 w 267"/>
                  <a:gd name="T7" fmla="*/ 67 h 231"/>
                  <a:gd name="T8" fmla="*/ 267 w 267"/>
                  <a:gd name="T9" fmla="*/ 0 h 231"/>
                  <a:gd name="T10" fmla="*/ 0 w 267"/>
                  <a:gd name="T11" fmla="*/ 6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31">
                    <a:moveTo>
                      <a:pt x="0" y="67"/>
                    </a:moveTo>
                    <a:lnTo>
                      <a:pt x="267" y="0"/>
                    </a:lnTo>
                    <a:lnTo>
                      <a:pt x="190" y="231"/>
                    </a:lnTo>
                    <a:lnTo>
                      <a:pt x="0" y="67"/>
                    </a:lnTo>
                    <a:lnTo>
                      <a:pt x="267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3" name="Freeform 8849">
                <a:extLst>
                  <a:ext uri="{FF2B5EF4-FFF2-40B4-BE49-F238E27FC236}">
                    <a16:creationId xmlns:a16="http://schemas.microsoft.com/office/drawing/2014/main" xmlns="" id="{0E5D1C4C-222E-473F-A433-67A9C3526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2064"/>
                <a:ext cx="73" cy="118"/>
              </a:xfrm>
              <a:custGeom>
                <a:avLst/>
                <a:gdLst>
                  <a:gd name="T0" fmla="*/ 116 w 437"/>
                  <a:gd name="T1" fmla="*/ 0 h 588"/>
                  <a:gd name="T2" fmla="*/ 437 w 437"/>
                  <a:gd name="T3" fmla="*/ 536 h 588"/>
                  <a:gd name="T4" fmla="*/ 321 w 437"/>
                  <a:gd name="T5" fmla="*/ 588 h 588"/>
                  <a:gd name="T6" fmla="*/ 0 w 437"/>
                  <a:gd name="T7" fmla="*/ 52 h 588"/>
                  <a:gd name="T8" fmla="*/ 116 w 437"/>
                  <a:gd name="T9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588">
                    <a:moveTo>
                      <a:pt x="116" y="0"/>
                    </a:moveTo>
                    <a:lnTo>
                      <a:pt x="437" y="536"/>
                    </a:lnTo>
                    <a:lnTo>
                      <a:pt x="321" y="588"/>
                    </a:lnTo>
                    <a:lnTo>
                      <a:pt x="0" y="5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A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4" name="Freeform 8850">
                <a:extLst>
                  <a:ext uri="{FF2B5EF4-FFF2-40B4-BE49-F238E27FC236}">
                    <a16:creationId xmlns:a16="http://schemas.microsoft.com/office/drawing/2014/main" xmlns="" id="{8EEECCBF-8B83-4AB3-AE96-7AF148EC5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" y="2058"/>
                <a:ext cx="75" cy="119"/>
              </a:xfrm>
              <a:custGeom>
                <a:avLst/>
                <a:gdLst>
                  <a:gd name="T0" fmla="*/ 321 w 449"/>
                  <a:gd name="T1" fmla="*/ 595 h 595"/>
                  <a:gd name="T2" fmla="*/ 0 w 449"/>
                  <a:gd name="T3" fmla="*/ 58 h 595"/>
                  <a:gd name="T4" fmla="*/ 128 w 449"/>
                  <a:gd name="T5" fmla="*/ 0 h 595"/>
                  <a:gd name="T6" fmla="*/ 449 w 449"/>
                  <a:gd name="T7" fmla="*/ 537 h 595"/>
                  <a:gd name="T8" fmla="*/ 321 w 449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595">
                    <a:moveTo>
                      <a:pt x="321" y="595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49" y="537"/>
                    </a:lnTo>
                    <a:lnTo>
                      <a:pt x="321" y="595"/>
                    </a:lnTo>
                    <a:close/>
                  </a:path>
                </a:pathLst>
              </a:custGeom>
              <a:solidFill>
                <a:srgbClr val="16A7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5" name="Freeform 8851">
                <a:extLst>
                  <a:ext uri="{FF2B5EF4-FFF2-40B4-BE49-F238E27FC236}">
                    <a16:creationId xmlns:a16="http://schemas.microsoft.com/office/drawing/2014/main" xmlns="" id="{B224772A-43C7-49B2-81F6-56737590F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" y="2053"/>
                <a:ext cx="75" cy="119"/>
              </a:xfrm>
              <a:custGeom>
                <a:avLst/>
                <a:gdLst>
                  <a:gd name="T0" fmla="*/ 321 w 449"/>
                  <a:gd name="T1" fmla="*/ 595 h 595"/>
                  <a:gd name="T2" fmla="*/ 0 w 449"/>
                  <a:gd name="T3" fmla="*/ 59 h 595"/>
                  <a:gd name="T4" fmla="*/ 127 w 449"/>
                  <a:gd name="T5" fmla="*/ 0 h 595"/>
                  <a:gd name="T6" fmla="*/ 449 w 449"/>
                  <a:gd name="T7" fmla="*/ 538 h 595"/>
                  <a:gd name="T8" fmla="*/ 321 w 449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595">
                    <a:moveTo>
                      <a:pt x="321" y="595"/>
                    </a:moveTo>
                    <a:lnTo>
                      <a:pt x="0" y="59"/>
                    </a:lnTo>
                    <a:lnTo>
                      <a:pt x="127" y="0"/>
                    </a:lnTo>
                    <a:lnTo>
                      <a:pt x="449" y="538"/>
                    </a:lnTo>
                    <a:lnTo>
                      <a:pt x="321" y="595"/>
                    </a:lnTo>
                    <a:close/>
                  </a:path>
                </a:pathLst>
              </a:custGeom>
              <a:solidFill>
                <a:srgbClr val="40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6" name="Freeform 8852">
                <a:extLst>
                  <a:ext uri="{FF2B5EF4-FFF2-40B4-BE49-F238E27FC236}">
                    <a16:creationId xmlns:a16="http://schemas.microsoft.com/office/drawing/2014/main" xmlns="" id="{E94B561F-C686-458E-A627-54A66F857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" y="2047"/>
                <a:ext cx="75" cy="119"/>
              </a:xfrm>
              <a:custGeom>
                <a:avLst/>
                <a:gdLst>
                  <a:gd name="T0" fmla="*/ 321 w 449"/>
                  <a:gd name="T1" fmla="*/ 594 h 594"/>
                  <a:gd name="T2" fmla="*/ 0 w 449"/>
                  <a:gd name="T3" fmla="*/ 57 h 594"/>
                  <a:gd name="T4" fmla="*/ 127 w 449"/>
                  <a:gd name="T5" fmla="*/ 0 h 594"/>
                  <a:gd name="T6" fmla="*/ 449 w 449"/>
                  <a:gd name="T7" fmla="*/ 537 h 594"/>
                  <a:gd name="T8" fmla="*/ 321 w 449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594">
                    <a:moveTo>
                      <a:pt x="321" y="594"/>
                    </a:moveTo>
                    <a:lnTo>
                      <a:pt x="0" y="57"/>
                    </a:lnTo>
                    <a:lnTo>
                      <a:pt x="127" y="0"/>
                    </a:lnTo>
                    <a:lnTo>
                      <a:pt x="449" y="537"/>
                    </a:lnTo>
                    <a:lnTo>
                      <a:pt x="321" y="594"/>
                    </a:lnTo>
                    <a:close/>
                  </a:path>
                </a:pathLst>
              </a:custGeom>
              <a:solidFill>
                <a:srgbClr val="59B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7" name="Freeform 8853">
                <a:extLst>
                  <a:ext uri="{FF2B5EF4-FFF2-40B4-BE49-F238E27FC236}">
                    <a16:creationId xmlns:a16="http://schemas.microsoft.com/office/drawing/2014/main" xmlns="" id="{3F2C7513-00BD-4483-B84E-43B10C9B6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" y="2041"/>
                <a:ext cx="75" cy="119"/>
              </a:xfrm>
              <a:custGeom>
                <a:avLst/>
                <a:gdLst>
                  <a:gd name="T0" fmla="*/ 322 w 450"/>
                  <a:gd name="T1" fmla="*/ 595 h 595"/>
                  <a:gd name="T2" fmla="*/ 0 w 450"/>
                  <a:gd name="T3" fmla="*/ 57 h 595"/>
                  <a:gd name="T4" fmla="*/ 128 w 450"/>
                  <a:gd name="T5" fmla="*/ 0 h 595"/>
                  <a:gd name="T6" fmla="*/ 450 w 450"/>
                  <a:gd name="T7" fmla="*/ 537 h 595"/>
                  <a:gd name="T8" fmla="*/ 322 w 450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5">
                    <a:moveTo>
                      <a:pt x="322" y="595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0" y="537"/>
                    </a:lnTo>
                    <a:lnTo>
                      <a:pt x="322" y="595"/>
                    </a:lnTo>
                    <a:close/>
                  </a:path>
                </a:pathLst>
              </a:custGeom>
              <a:solidFill>
                <a:srgbClr val="63B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8" name="Freeform 8854">
                <a:extLst>
                  <a:ext uri="{FF2B5EF4-FFF2-40B4-BE49-F238E27FC236}">
                    <a16:creationId xmlns:a16="http://schemas.microsoft.com/office/drawing/2014/main" xmlns="" id="{0E985CF6-BDB6-4A76-86D6-8887F42E7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2035"/>
                <a:ext cx="75" cy="119"/>
              </a:xfrm>
              <a:custGeom>
                <a:avLst/>
                <a:gdLst>
                  <a:gd name="T0" fmla="*/ 322 w 450"/>
                  <a:gd name="T1" fmla="*/ 596 h 596"/>
                  <a:gd name="T2" fmla="*/ 0 w 450"/>
                  <a:gd name="T3" fmla="*/ 59 h 596"/>
                  <a:gd name="T4" fmla="*/ 128 w 450"/>
                  <a:gd name="T5" fmla="*/ 0 h 596"/>
                  <a:gd name="T6" fmla="*/ 450 w 450"/>
                  <a:gd name="T7" fmla="*/ 538 h 596"/>
                  <a:gd name="T8" fmla="*/ 322 w 450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6">
                    <a:moveTo>
                      <a:pt x="322" y="596"/>
                    </a:moveTo>
                    <a:lnTo>
                      <a:pt x="0" y="59"/>
                    </a:lnTo>
                    <a:lnTo>
                      <a:pt x="128" y="0"/>
                    </a:lnTo>
                    <a:lnTo>
                      <a:pt x="450" y="538"/>
                    </a:lnTo>
                    <a:lnTo>
                      <a:pt x="322" y="596"/>
                    </a:lnTo>
                    <a:close/>
                  </a:path>
                </a:pathLst>
              </a:custGeom>
              <a:solidFill>
                <a:srgbClr val="6EB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39" name="Freeform 8855">
                <a:extLst>
                  <a:ext uri="{FF2B5EF4-FFF2-40B4-BE49-F238E27FC236}">
                    <a16:creationId xmlns:a16="http://schemas.microsoft.com/office/drawing/2014/main" xmlns="" id="{79FE5651-206D-4A24-9521-BE6DB401A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" y="2029"/>
                <a:ext cx="75" cy="120"/>
              </a:xfrm>
              <a:custGeom>
                <a:avLst/>
                <a:gdLst>
                  <a:gd name="T0" fmla="*/ 322 w 450"/>
                  <a:gd name="T1" fmla="*/ 596 h 596"/>
                  <a:gd name="T2" fmla="*/ 0 w 450"/>
                  <a:gd name="T3" fmla="*/ 59 h 596"/>
                  <a:gd name="T4" fmla="*/ 128 w 450"/>
                  <a:gd name="T5" fmla="*/ 0 h 596"/>
                  <a:gd name="T6" fmla="*/ 450 w 450"/>
                  <a:gd name="T7" fmla="*/ 539 h 596"/>
                  <a:gd name="T8" fmla="*/ 322 w 450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6">
                    <a:moveTo>
                      <a:pt x="322" y="596"/>
                    </a:moveTo>
                    <a:lnTo>
                      <a:pt x="0" y="59"/>
                    </a:lnTo>
                    <a:lnTo>
                      <a:pt x="128" y="0"/>
                    </a:lnTo>
                    <a:lnTo>
                      <a:pt x="450" y="539"/>
                    </a:lnTo>
                    <a:lnTo>
                      <a:pt x="322" y="596"/>
                    </a:lnTo>
                    <a:close/>
                  </a:path>
                </a:pathLst>
              </a:custGeom>
              <a:solidFill>
                <a:srgbClr val="7A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0" name="Freeform 8856">
                <a:extLst>
                  <a:ext uri="{FF2B5EF4-FFF2-40B4-BE49-F238E27FC236}">
                    <a16:creationId xmlns:a16="http://schemas.microsoft.com/office/drawing/2014/main" xmlns="" id="{DA6AE0AF-B2DB-4728-BFDE-EBF7213B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2024"/>
                <a:ext cx="75" cy="119"/>
              </a:xfrm>
              <a:custGeom>
                <a:avLst/>
                <a:gdLst>
                  <a:gd name="T0" fmla="*/ 322 w 450"/>
                  <a:gd name="T1" fmla="*/ 595 h 595"/>
                  <a:gd name="T2" fmla="*/ 0 w 450"/>
                  <a:gd name="T3" fmla="*/ 57 h 595"/>
                  <a:gd name="T4" fmla="*/ 128 w 450"/>
                  <a:gd name="T5" fmla="*/ 0 h 595"/>
                  <a:gd name="T6" fmla="*/ 450 w 450"/>
                  <a:gd name="T7" fmla="*/ 538 h 595"/>
                  <a:gd name="T8" fmla="*/ 322 w 450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5">
                    <a:moveTo>
                      <a:pt x="322" y="595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0" y="538"/>
                    </a:lnTo>
                    <a:lnTo>
                      <a:pt x="322" y="595"/>
                    </a:lnTo>
                    <a:close/>
                  </a:path>
                </a:pathLst>
              </a:custGeom>
              <a:solidFill>
                <a:srgbClr val="86C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1" name="Freeform 8857">
                <a:extLst>
                  <a:ext uri="{FF2B5EF4-FFF2-40B4-BE49-F238E27FC236}">
                    <a16:creationId xmlns:a16="http://schemas.microsoft.com/office/drawing/2014/main" xmlns="" id="{AD53CE07-0D72-4852-8CB6-5100BD558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2018"/>
                <a:ext cx="75" cy="119"/>
              </a:xfrm>
              <a:custGeom>
                <a:avLst/>
                <a:gdLst>
                  <a:gd name="T0" fmla="*/ 322 w 450"/>
                  <a:gd name="T1" fmla="*/ 596 h 596"/>
                  <a:gd name="T2" fmla="*/ 0 w 450"/>
                  <a:gd name="T3" fmla="*/ 57 h 596"/>
                  <a:gd name="T4" fmla="*/ 128 w 450"/>
                  <a:gd name="T5" fmla="*/ 0 h 596"/>
                  <a:gd name="T6" fmla="*/ 450 w 450"/>
                  <a:gd name="T7" fmla="*/ 538 h 596"/>
                  <a:gd name="T8" fmla="*/ 322 w 450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6">
                    <a:moveTo>
                      <a:pt x="322" y="596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0" y="538"/>
                    </a:lnTo>
                    <a:lnTo>
                      <a:pt x="322" y="596"/>
                    </a:lnTo>
                    <a:close/>
                  </a:path>
                </a:pathLst>
              </a:custGeom>
              <a:solidFill>
                <a:srgbClr val="94C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2" name="Freeform 8858">
                <a:extLst>
                  <a:ext uri="{FF2B5EF4-FFF2-40B4-BE49-F238E27FC236}">
                    <a16:creationId xmlns:a16="http://schemas.microsoft.com/office/drawing/2014/main" xmlns="" id="{AD4DEB80-3DC6-4BC5-90C6-655919E1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1947"/>
                <a:ext cx="97" cy="184"/>
              </a:xfrm>
              <a:custGeom>
                <a:avLst/>
                <a:gdLst>
                  <a:gd name="T0" fmla="*/ 450 w 578"/>
                  <a:gd name="T1" fmla="*/ 921 h 921"/>
                  <a:gd name="T2" fmla="*/ 128 w 578"/>
                  <a:gd name="T3" fmla="*/ 383 h 921"/>
                  <a:gd name="T4" fmla="*/ 198 w 578"/>
                  <a:gd name="T5" fmla="*/ 351 h 921"/>
                  <a:gd name="T6" fmla="*/ 0 w 578"/>
                  <a:gd name="T7" fmla="*/ 27 h 921"/>
                  <a:gd name="T8" fmla="*/ 60 w 578"/>
                  <a:gd name="T9" fmla="*/ 0 h 921"/>
                  <a:gd name="T10" fmla="*/ 578 w 578"/>
                  <a:gd name="T11" fmla="*/ 864 h 921"/>
                  <a:gd name="T12" fmla="*/ 450 w 578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8" h="921">
                    <a:moveTo>
                      <a:pt x="450" y="921"/>
                    </a:moveTo>
                    <a:lnTo>
                      <a:pt x="128" y="383"/>
                    </a:lnTo>
                    <a:lnTo>
                      <a:pt x="198" y="351"/>
                    </a:lnTo>
                    <a:lnTo>
                      <a:pt x="0" y="27"/>
                    </a:lnTo>
                    <a:lnTo>
                      <a:pt x="60" y="0"/>
                    </a:lnTo>
                    <a:lnTo>
                      <a:pt x="578" y="864"/>
                    </a:lnTo>
                    <a:lnTo>
                      <a:pt x="450" y="921"/>
                    </a:lnTo>
                    <a:close/>
                  </a:path>
                </a:pathLst>
              </a:custGeom>
              <a:solidFill>
                <a:srgbClr val="A0C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3" name="Freeform 8859">
                <a:extLst>
                  <a:ext uri="{FF2B5EF4-FFF2-40B4-BE49-F238E27FC236}">
                    <a16:creationId xmlns:a16="http://schemas.microsoft.com/office/drawing/2014/main" xmlns="" id="{0B789241-12C3-4007-967F-E82A88087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1941"/>
                <a:ext cx="107" cy="185"/>
              </a:xfrm>
              <a:custGeom>
                <a:avLst/>
                <a:gdLst>
                  <a:gd name="T0" fmla="*/ 514 w 642"/>
                  <a:gd name="T1" fmla="*/ 922 h 922"/>
                  <a:gd name="T2" fmla="*/ 192 w 642"/>
                  <a:gd name="T3" fmla="*/ 384 h 922"/>
                  <a:gd name="T4" fmla="*/ 198 w 642"/>
                  <a:gd name="T5" fmla="*/ 381 h 922"/>
                  <a:gd name="T6" fmla="*/ 0 w 642"/>
                  <a:gd name="T7" fmla="*/ 57 h 922"/>
                  <a:gd name="T8" fmla="*/ 124 w 642"/>
                  <a:gd name="T9" fmla="*/ 0 h 922"/>
                  <a:gd name="T10" fmla="*/ 642 w 642"/>
                  <a:gd name="T11" fmla="*/ 865 h 922"/>
                  <a:gd name="T12" fmla="*/ 514 w 642"/>
                  <a:gd name="T1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2" h="922">
                    <a:moveTo>
                      <a:pt x="514" y="922"/>
                    </a:moveTo>
                    <a:lnTo>
                      <a:pt x="192" y="384"/>
                    </a:lnTo>
                    <a:lnTo>
                      <a:pt x="198" y="381"/>
                    </a:lnTo>
                    <a:lnTo>
                      <a:pt x="0" y="57"/>
                    </a:lnTo>
                    <a:lnTo>
                      <a:pt x="124" y="0"/>
                    </a:lnTo>
                    <a:lnTo>
                      <a:pt x="642" y="865"/>
                    </a:lnTo>
                    <a:lnTo>
                      <a:pt x="514" y="922"/>
                    </a:lnTo>
                    <a:close/>
                  </a:path>
                </a:pathLst>
              </a:custGeom>
              <a:solidFill>
                <a:srgbClr val="A9D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4" name="Freeform 8860">
                <a:extLst>
                  <a:ext uri="{FF2B5EF4-FFF2-40B4-BE49-F238E27FC236}">
                    <a16:creationId xmlns:a16="http://schemas.microsoft.com/office/drawing/2014/main" xmlns="" id="{A43BB1D1-2F1B-4576-8746-8B09DAD95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" y="1936"/>
                <a:ext cx="108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8 h 922"/>
                  <a:gd name="T4" fmla="*/ 128 w 646"/>
                  <a:gd name="T5" fmla="*/ 0 h 922"/>
                  <a:gd name="T6" fmla="*/ 646 w 646"/>
                  <a:gd name="T7" fmla="*/ 864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B3D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5" name="Freeform 8861">
                <a:extLst>
                  <a:ext uri="{FF2B5EF4-FFF2-40B4-BE49-F238E27FC236}">
                    <a16:creationId xmlns:a16="http://schemas.microsoft.com/office/drawing/2014/main" xmlns="" id="{9A798820-171B-4558-8636-178991900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930"/>
                <a:ext cx="108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7 h 922"/>
                  <a:gd name="T4" fmla="*/ 128 w 646"/>
                  <a:gd name="T5" fmla="*/ 0 h 922"/>
                  <a:gd name="T6" fmla="*/ 646 w 646"/>
                  <a:gd name="T7" fmla="*/ 864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BD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6" name="Freeform 8862">
                <a:extLst>
                  <a:ext uri="{FF2B5EF4-FFF2-40B4-BE49-F238E27FC236}">
                    <a16:creationId xmlns:a16="http://schemas.microsoft.com/office/drawing/2014/main" xmlns="" id="{A8F37058-F6BB-4412-A508-0C8BAC686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1924"/>
                <a:ext cx="107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8 h 922"/>
                  <a:gd name="T4" fmla="*/ 128 w 646"/>
                  <a:gd name="T5" fmla="*/ 0 h 922"/>
                  <a:gd name="T6" fmla="*/ 646 w 646"/>
                  <a:gd name="T7" fmla="*/ 865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5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C7E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7" name="Freeform 8863">
                <a:extLst>
                  <a:ext uri="{FF2B5EF4-FFF2-40B4-BE49-F238E27FC236}">
                    <a16:creationId xmlns:a16="http://schemas.microsoft.com/office/drawing/2014/main" xmlns="" id="{8C09FFC5-C987-40FE-949C-7E9C80E09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1918"/>
                <a:ext cx="108" cy="185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8 h 922"/>
                  <a:gd name="T4" fmla="*/ 128 w 646"/>
                  <a:gd name="T5" fmla="*/ 0 h 922"/>
                  <a:gd name="T6" fmla="*/ 646 w 646"/>
                  <a:gd name="T7" fmla="*/ 864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D2E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8" name="Freeform 8864">
                <a:extLst>
                  <a:ext uri="{FF2B5EF4-FFF2-40B4-BE49-F238E27FC236}">
                    <a16:creationId xmlns:a16="http://schemas.microsoft.com/office/drawing/2014/main" xmlns="" id="{803F1998-7D1B-4ED6-84FB-43B3FFCCC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1913"/>
                <a:ext cx="108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7 h 922"/>
                  <a:gd name="T4" fmla="*/ 128 w 646"/>
                  <a:gd name="T5" fmla="*/ 0 h 922"/>
                  <a:gd name="T6" fmla="*/ 646 w 646"/>
                  <a:gd name="T7" fmla="*/ 863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DCE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49" name="Freeform 8865">
                <a:extLst>
                  <a:ext uri="{FF2B5EF4-FFF2-40B4-BE49-F238E27FC236}">
                    <a16:creationId xmlns:a16="http://schemas.microsoft.com/office/drawing/2014/main" xmlns="" id="{6BE33D08-2D88-44C8-9B88-58E4A91ED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1907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E5E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0" name="Freeform 8866">
                <a:extLst>
                  <a:ext uri="{FF2B5EF4-FFF2-40B4-BE49-F238E27FC236}">
                    <a16:creationId xmlns:a16="http://schemas.microsoft.com/office/drawing/2014/main" xmlns="" id="{5D7FA670-B022-4E29-AD9A-48FA1E35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" y="1901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F0F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1" name="Freeform 8867">
                <a:extLst>
                  <a:ext uri="{FF2B5EF4-FFF2-40B4-BE49-F238E27FC236}">
                    <a16:creationId xmlns:a16="http://schemas.microsoft.com/office/drawing/2014/main" xmlns="" id="{AF7EBEBD-141D-45D6-A9B2-00D1171E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1895"/>
                <a:ext cx="108" cy="185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2" name="Freeform 8868">
                <a:extLst>
                  <a:ext uri="{FF2B5EF4-FFF2-40B4-BE49-F238E27FC236}">
                    <a16:creationId xmlns:a16="http://schemas.microsoft.com/office/drawing/2014/main" xmlns="" id="{3977F780-1E49-4870-BA19-12EBC6D22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" y="1890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EDF2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3" name="Freeform 8869">
                <a:extLst>
                  <a:ext uri="{FF2B5EF4-FFF2-40B4-BE49-F238E27FC236}">
                    <a16:creationId xmlns:a16="http://schemas.microsoft.com/office/drawing/2014/main" xmlns="" id="{9E3D40CA-C599-41CA-8B50-DAEC8154F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" y="1884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E1E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4" name="Freeform 8870">
                <a:extLst>
                  <a:ext uri="{FF2B5EF4-FFF2-40B4-BE49-F238E27FC236}">
                    <a16:creationId xmlns:a16="http://schemas.microsoft.com/office/drawing/2014/main" xmlns="" id="{4D13D3B2-D7C2-471C-964B-E1257D9DC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1878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D4E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5" name="Freeform 8871">
                <a:extLst>
                  <a:ext uri="{FF2B5EF4-FFF2-40B4-BE49-F238E27FC236}">
                    <a16:creationId xmlns:a16="http://schemas.microsoft.com/office/drawing/2014/main" xmlns="" id="{3E8D5067-D482-427C-82F0-E95D2A278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" y="1872"/>
                <a:ext cx="107" cy="185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604 w 646"/>
                  <a:gd name="T9" fmla="*/ 882 h 921"/>
                  <a:gd name="T10" fmla="*/ 518 w 646"/>
                  <a:gd name="T11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604" y="882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C6E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6" name="Freeform 8872">
                <a:extLst>
                  <a:ext uri="{FF2B5EF4-FFF2-40B4-BE49-F238E27FC236}">
                    <a16:creationId xmlns:a16="http://schemas.microsoft.com/office/drawing/2014/main" xmlns="" id="{B5604487-6E9D-4DAC-9951-D9B552646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" y="1867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4 h 921"/>
                  <a:gd name="T8" fmla="*/ 540 w 646"/>
                  <a:gd name="T9" fmla="*/ 911 h 921"/>
                  <a:gd name="T10" fmla="*/ 518 w 646"/>
                  <a:gd name="T11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40" y="911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B9D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7" name="Freeform 8873">
                <a:extLst>
                  <a:ext uri="{FF2B5EF4-FFF2-40B4-BE49-F238E27FC236}">
                    <a16:creationId xmlns:a16="http://schemas.microsoft.com/office/drawing/2014/main" xmlns="" id="{E556D2D5-9B1D-4C98-87EC-447986464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" y="1861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ABD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8" name="Freeform 8874">
                <a:extLst>
                  <a:ext uri="{FF2B5EF4-FFF2-40B4-BE49-F238E27FC236}">
                    <a16:creationId xmlns:a16="http://schemas.microsoft.com/office/drawing/2014/main" xmlns="" id="{998BA495-3520-4FA1-A3E5-8C60A49B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855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9FC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59" name="Freeform 8875">
                <a:extLst>
                  <a:ext uri="{FF2B5EF4-FFF2-40B4-BE49-F238E27FC236}">
                    <a16:creationId xmlns:a16="http://schemas.microsoft.com/office/drawing/2014/main" xmlns="" id="{CB611C58-8731-4752-8A7A-D588A57A3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1849"/>
                <a:ext cx="108" cy="185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8FC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0" name="Freeform 8876">
                <a:extLst>
                  <a:ext uri="{FF2B5EF4-FFF2-40B4-BE49-F238E27FC236}">
                    <a16:creationId xmlns:a16="http://schemas.microsoft.com/office/drawing/2014/main" xmlns="" id="{C5E3F9EF-12DA-4B85-924B-C425017C0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1844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80C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1" name="Freeform 8877">
                <a:extLst>
                  <a:ext uri="{FF2B5EF4-FFF2-40B4-BE49-F238E27FC236}">
                    <a16:creationId xmlns:a16="http://schemas.microsoft.com/office/drawing/2014/main" xmlns="" id="{7C835679-B898-4783-BE6C-2618E2F80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838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70B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2" name="Freeform 8878">
                <a:extLst>
                  <a:ext uri="{FF2B5EF4-FFF2-40B4-BE49-F238E27FC236}">
                    <a16:creationId xmlns:a16="http://schemas.microsoft.com/office/drawing/2014/main" xmlns="" id="{D51BB323-BDED-4E53-8155-FDE5B1434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1832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62B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3" name="Freeform 8879">
                <a:extLst>
                  <a:ext uri="{FF2B5EF4-FFF2-40B4-BE49-F238E27FC236}">
                    <a16:creationId xmlns:a16="http://schemas.microsoft.com/office/drawing/2014/main" xmlns="" id="{ABF82803-7D0F-480D-86B3-0A846033A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" y="1828"/>
                <a:ext cx="108" cy="183"/>
              </a:xfrm>
              <a:custGeom>
                <a:avLst/>
                <a:gdLst>
                  <a:gd name="T0" fmla="*/ 518 w 646"/>
                  <a:gd name="T1" fmla="*/ 911 h 911"/>
                  <a:gd name="T2" fmla="*/ 0 w 646"/>
                  <a:gd name="T3" fmla="*/ 47 h 911"/>
                  <a:gd name="T4" fmla="*/ 103 w 646"/>
                  <a:gd name="T5" fmla="*/ 0 h 911"/>
                  <a:gd name="T6" fmla="*/ 299 w 646"/>
                  <a:gd name="T7" fmla="*/ 325 h 911"/>
                  <a:gd name="T8" fmla="*/ 323 w 646"/>
                  <a:gd name="T9" fmla="*/ 315 h 911"/>
                  <a:gd name="T10" fmla="*/ 646 w 646"/>
                  <a:gd name="T11" fmla="*/ 854 h 911"/>
                  <a:gd name="T12" fmla="*/ 518 w 646"/>
                  <a:gd name="T13" fmla="*/ 911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911">
                    <a:moveTo>
                      <a:pt x="518" y="911"/>
                    </a:moveTo>
                    <a:lnTo>
                      <a:pt x="0" y="47"/>
                    </a:lnTo>
                    <a:lnTo>
                      <a:pt x="103" y="0"/>
                    </a:lnTo>
                    <a:lnTo>
                      <a:pt x="299" y="325"/>
                    </a:lnTo>
                    <a:lnTo>
                      <a:pt x="323" y="315"/>
                    </a:lnTo>
                    <a:lnTo>
                      <a:pt x="646" y="854"/>
                    </a:lnTo>
                    <a:lnTo>
                      <a:pt x="518" y="911"/>
                    </a:lnTo>
                    <a:close/>
                  </a:path>
                </a:pathLst>
              </a:custGeom>
              <a:solidFill>
                <a:srgbClr val="54B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4" name="Freeform 8880">
                <a:extLst>
                  <a:ext uri="{FF2B5EF4-FFF2-40B4-BE49-F238E27FC236}">
                    <a16:creationId xmlns:a16="http://schemas.microsoft.com/office/drawing/2014/main" xmlns="" id="{EF4E917A-C5A8-4395-8514-A73F5D6FC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1828"/>
                <a:ext cx="107" cy="177"/>
              </a:xfrm>
              <a:custGeom>
                <a:avLst/>
                <a:gdLst>
                  <a:gd name="T0" fmla="*/ 518 w 646"/>
                  <a:gd name="T1" fmla="*/ 882 h 882"/>
                  <a:gd name="T2" fmla="*/ 0 w 646"/>
                  <a:gd name="T3" fmla="*/ 19 h 882"/>
                  <a:gd name="T4" fmla="*/ 39 w 646"/>
                  <a:gd name="T5" fmla="*/ 0 h 882"/>
                  <a:gd name="T6" fmla="*/ 235 w 646"/>
                  <a:gd name="T7" fmla="*/ 325 h 882"/>
                  <a:gd name="T8" fmla="*/ 323 w 646"/>
                  <a:gd name="T9" fmla="*/ 286 h 882"/>
                  <a:gd name="T10" fmla="*/ 646 w 646"/>
                  <a:gd name="T11" fmla="*/ 825 h 882"/>
                  <a:gd name="T12" fmla="*/ 518 w 646"/>
                  <a:gd name="T13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882">
                    <a:moveTo>
                      <a:pt x="518" y="882"/>
                    </a:moveTo>
                    <a:lnTo>
                      <a:pt x="0" y="19"/>
                    </a:lnTo>
                    <a:lnTo>
                      <a:pt x="39" y="0"/>
                    </a:lnTo>
                    <a:lnTo>
                      <a:pt x="235" y="325"/>
                    </a:lnTo>
                    <a:lnTo>
                      <a:pt x="323" y="286"/>
                    </a:lnTo>
                    <a:lnTo>
                      <a:pt x="646" y="825"/>
                    </a:lnTo>
                    <a:lnTo>
                      <a:pt x="518" y="882"/>
                    </a:lnTo>
                    <a:close/>
                  </a:path>
                </a:pathLst>
              </a:custGeom>
              <a:solidFill>
                <a:srgbClr val="4EB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5" name="Freeform 8881">
                <a:extLst>
                  <a:ext uri="{FF2B5EF4-FFF2-40B4-BE49-F238E27FC236}">
                    <a16:creationId xmlns:a16="http://schemas.microsoft.com/office/drawing/2014/main" xmlns="" id="{330B7E05-B09A-48EF-908D-30325C17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1880"/>
                <a:ext cx="75" cy="119"/>
              </a:xfrm>
              <a:custGeom>
                <a:avLst/>
                <a:gdLst>
                  <a:gd name="T0" fmla="*/ 323 w 451"/>
                  <a:gd name="T1" fmla="*/ 596 h 596"/>
                  <a:gd name="T2" fmla="*/ 0 w 451"/>
                  <a:gd name="T3" fmla="*/ 57 h 596"/>
                  <a:gd name="T4" fmla="*/ 128 w 451"/>
                  <a:gd name="T5" fmla="*/ 0 h 596"/>
                  <a:gd name="T6" fmla="*/ 451 w 451"/>
                  <a:gd name="T7" fmla="*/ 538 h 596"/>
                  <a:gd name="T8" fmla="*/ 323 w 451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6">
                    <a:moveTo>
                      <a:pt x="323" y="596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1" y="538"/>
                    </a:lnTo>
                    <a:lnTo>
                      <a:pt x="323" y="596"/>
                    </a:lnTo>
                    <a:close/>
                  </a:path>
                </a:pathLst>
              </a:custGeom>
              <a:solidFill>
                <a:srgbClr val="48B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6" name="Freeform 8882">
                <a:extLst>
                  <a:ext uri="{FF2B5EF4-FFF2-40B4-BE49-F238E27FC236}">
                    <a16:creationId xmlns:a16="http://schemas.microsoft.com/office/drawing/2014/main" xmlns="" id="{A15D91E6-84CD-41C2-84C7-68C90F1FD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" y="1874"/>
                <a:ext cx="75" cy="119"/>
              </a:xfrm>
              <a:custGeom>
                <a:avLst/>
                <a:gdLst>
                  <a:gd name="T0" fmla="*/ 323 w 451"/>
                  <a:gd name="T1" fmla="*/ 596 h 596"/>
                  <a:gd name="T2" fmla="*/ 0 w 451"/>
                  <a:gd name="T3" fmla="*/ 57 h 596"/>
                  <a:gd name="T4" fmla="*/ 128 w 451"/>
                  <a:gd name="T5" fmla="*/ 0 h 596"/>
                  <a:gd name="T6" fmla="*/ 451 w 451"/>
                  <a:gd name="T7" fmla="*/ 538 h 596"/>
                  <a:gd name="T8" fmla="*/ 323 w 451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6">
                    <a:moveTo>
                      <a:pt x="323" y="596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1" y="538"/>
                    </a:lnTo>
                    <a:lnTo>
                      <a:pt x="323" y="596"/>
                    </a:lnTo>
                    <a:close/>
                  </a:path>
                </a:pathLst>
              </a:custGeom>
              <a:solidFill>
                <a:srgbClr val="44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7" name="Freeform 8883">
                <a:extLst>
                  <a:ext uri="{FF2B5EF4-FFF2-40B4-BE49-F238E27FC236}">
                    <a16:creationId xmlns:a16="http://schemas.microsoft.com/office/drawing/2014/main" xmlns="" id="{677BA1A6-690C-411F-AD4C-48553651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" y="1868"/>
                <a:ext cx="75" cy="120"/>
              </a:xfrm>
              <a:custGeom>
                <a:avLst/>
                <a:gdLst>
                  <a:gd name="T0" fmla="*/ 323 w 451"/>
                  <a:gd name="T1" fmla="*/ 596 h 596"/>
                  <a:gd name="T2" fmla="*/ 0 w 451"/>
                  <a:gd name="T3" fmla="*/ 58 h 596"/>
                  <a:gd name="T4" fmla="*/ 128 w 451"/>
                  <a:gd name="T5" fmla="*/ 0 h 596"/>
                  <a:gd name="T6" fmla="*/ 451 w 451"/>
                  <a:gd name="T7" fmla="*/ 539 h 596"/>
                  <a:gd name="T8" fmla="*/ 323 w 451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6">
                    <a:moveTo>
                      <a:pt x="323" y="596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51" y="539"/>
                    </a:lnTo>
                    <a:lnTo>
                      <a:pt x="323" y="596"/>
                    </a:lnTo>
                    <a:close/>
                  </a:path>
                </a:pathLst>
              </a:custGeom>
              <a:solidFill>
                <a:srgbClr val="40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8" name="Freeform 8884">
                <a:extLst>
                  <a:ext uri="{FF2B5EF4-FFF2-40B4-BE49-F238E27FC236}">
                    <a16:creationId xmlns:a16="http://schemas.microsoft.com/office/drawing/2014/main" xmlns="" id="{9C33ECA4-33D0-4F5E-A498-460DAE4F7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1863"/>
                <a:ext cx="75" cy="119"/>
              </a:xfrm>
              <a:custGeom>
                <a:avLst/>
                <a:gdLst>
                  <a:gd name="T0" fmla="*/ 323 w 451"/>
                  <a:gd name="T1" fmla="*/ 594 h 594"/>
                  <a:gd name="T2" fmla="*/ 0 w 451"/>
                  <a:gd name="T3" fmla="*/ 56 h 594"/>
                  <a:gd name="T4" fmla="*/ 128 w 451"/>
                  <a:gd name="T5" fmla="*/ 0 h 594"/>
                  <a:gd name="T6" fmla="*/ 451 w 451"/>
                  <a:gd name="T7" fmla="*/ 537 h 594"/>
                  <a:gd name="T8" fmla="*/ 323 w 451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4">
                    <a:moveTo>
                      <a:pt x="323" y="594"/>
                    </a:moveTo>
                    <a:lnTo>
                      <a:pt x="0" y="56"/>
                    </a:lnTo>
                    <a:lnTo>
                      <a:pt x="128" y="0"/>
                    </a:lnTo>
                    <a:lnTo>
                      <a:pt x="451" y="537"/>
                    </a:lnTo>
                    <a:lnTo>
                      <a:pt x="323" y="594"/>
                    </a:lnTo>
                    <a:close/>
                  </a:path>
                </a:pathLst>
              </a:custGeom>
              <a:solidFill>
                <a:srgbClr val="3DA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69" name="Freeform 8885">
                <a:extLst>
                  <a:ext uri="{FF2B5EF4-FFF2-40B4-BE49-F238E27FC236}">
                    <a16:creationId xmlns:a16="http://schemas.microsoft.com/office/drawing/2014/main" xmlns="" id="{ACABB6DF-EB75-4C09-B7D2-9C4615FD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" y="1857"/>
                <a:ext cx="75" cy="119"/>
              </a:xfrm>
              <a:custGeom>
                <a:avLst/>
                <a:gdLst>
                  <a:gd name="T0" fmla="*/ 323 w 451"/>
                  <a:gd name="T1" fmla="*/ 595 h 595"/>
                  <a:gd name="T2" fmla="*/ 0 w 451"/>
                  <a:gd name="T3" fmla="*/ 56 h 595"/>
                  <a:gd name="T4" fmla="*/ 128 w 451"/>
                  <a:gd name="T5" fmla="*/ 0 h 595"/>
                  <a:gd name="T6" fmla="*/ 451 w 451"/>
                  <a:gd name="T7" fmla="*/ 536 h 595"/>
                  <a:gd name="T8" fmla="*/ 323 w 451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5">
                    <a:moveTo>
                      <a:pt x="323" y="595"/>
                    </a:moveTo>
                    <a:lnTo>
                      <a:pt x="0" y="56"/>
                    </a:lnTo>
                    <a:lnTo>
                      <a:pt x="128" y="0"/>
                    </a:lnTo>
                    <a:lnTo>
                      <a:pt x="451" y="536"/>
                    </a:lnTo>
                    <a:lnTo>
                      <a:pt x="323" y="595"/>
                    </a:lnTo>
                    <a:close/>
                  </a:path>
                </a:pathLst>
              </a:custGeom>
              <a:solidFill>
                <a:srgbClr val="3BA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70" name="Freeform 8886">
                <a:extLst>
                  <a:ext uri="{FF2B5EF4-FFF2-40B4-BE49-F238E27FC236}">
                    <a16:creationId xmlns:a16="http://schemas.microsoft.com/office/drawing/2014/main" xmlns="" id="{7B280A6F-8DB7-4F69-9E9F-B5140B696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" y="1851"/>
                <a:ext cx="75" cy="119"/>
              </a:xfrm>
              <a:custGeom>
                <a:avLst/>
                <a:gdLst>
                  <a:gd name="T0" fmla="*/ 323 w 451"/>
                  <a:gd name="T1" fmla="*/ 595 h 595"/>
                  <a:gd name="T2" fmla="*/ 0 w 451"/>
                  <a:gd name="T3" fmla="*/ 58 h 595"/>
                  <a:gd name="T4" fmla="*/ 128 w 451"/>
                  <a:gd name="T5" fmla="*/ 0 h 595"/>
                  <a:gd name="T6" fmla="*/ 451 w 451"/>
                  <a:gd name="T7" fmla="*/ 537 h 595"/>
                  <a:gd name="T8" fmla="*/ 323 w 451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5">
                    <a:moveTo>
                      <a:pt x="323" y="595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51" y="537"/>
                    </a:lnTo>
                    <a:lnTo>
                      <a:pt x="323" y="595"/>
                    </a:lnTo>
                    <a:close/>
                  </a:path>
                </a:pathLst>
              </a:custGeom>
              <a:solidFill>
                <a:srgbClr val="37A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71" name="Freeform 8887">
                <a:extLst>
                  <a:ext uri="{FF2B5EF4-FFF2-40B4-BE49-F238E27FC236}">
                    <a16:creationId xmlns:a16="http://schemas.microsoft.com/office/drawing/2014/main" xmlns="" id="{F0617CE9-9F1D-48B7-AA0E-3223D2D81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" y="1846"/>
                <a:ext cx="75" cy="118"/>
              </a:xfrm>
              <a:custGeom>
                <a:avLst/>
                <a:gdLst>
                  <a:gd name="T0" fmla="*/ 323 w 451"/>
                  <a:gd name="T1" fmla="*/ 594 h 594"/>
                  <a:gd name="T2" fmla="*/ 0 w 451"/>
                  <a:gd name="T3" fmla="*/ 58 h 594"/>
                  <a:gd name="T4" fmla="*/ 128 w 451"/>
                  <a:gd name="T5" fmla="*/ 0 h 594"/>
                  <a:gd name="T6" fmla="*/ 451 w 451"/>
                  <a:gd name="T7" fmla="*/ 537 h 594"/>
                  <a:gd name="T8" fmla="*/ 323 w 451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4">
                    <a:moveTo>
                      <a:pt x="323" y="594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51" y="537"/>
                    </a:lnTo>
                    <a:lnTo>
                      <a:pt x="323" y="594"/>
                    </a:lnTo>
                    <a:close/>
                  </a:path>
                </a:pathLst>
              </a:custGeom>
              <a:solidFill>
                <a:srgbClr val="33A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72" name="Freeform 8888">
                <a:extLst>
                  <a:ext uri="{FF2B5EF4-FFF2-40B4-BE49-F238E27FC236}">
                    <a16:creationId xmlns:a16="http://schemas.microsoft.com/office/drawing/2014/main" xmlns="" id="{53A86F29-324C-48DD-A37B-E259BC22C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1840"/>
                <a:ext cx="75" cy="119"/>
              </a:xfrm>
              <a:custGeom>
                <a:avLst/>
                <a:gdLst>
                  <a:gd name="T0" fmla="*/ 323 w 451"/>
                  <a:gd name="T1" fmla="*/ 594 h 594"/>
                  <a:gd name="T2" fmla="*/ 0 w 451"/>
                  <a:gd name="T3" fmla="*/ 57 h 594"/>
                  <a:gd name="T4" fmla="*/ 129 w 451"/>
                  <a:gd name="T5" fmla="*/ 0 h 594"/>
                  <a:gd name="T6" fmla="*/ 451 w 451"/>
                  <a:gd name="T7" fmla="*/ 536 h 594"/>
                  <a:gd name="T8" fmla="*/ 323 w 451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4">
                    <a:moveTo>
                      <a:pt x="323" y="594"/>
                    </a:moveTo>
                    <a:lnTo>
                      <a:pt x="0" y="57"/>
                    </a:lnTo>
                    <a:lnTo>
                      <a:pt x="129" y="0"/>
                    </a:lnTo>
                    <a:lnTo>
                      <a:pt x="451" y="536"/>
                    </a:lnTo>
                    <a:lnTo>
                      <a:pt x="323" y="594"/>
                    </a:lnTo>
                    <a:close/>
                  </a:path>
                </a:pathLst>
              </a:custGeom>
              <a:solidFill>
                <a:srgbClr val="2EA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73" name="Freeform 8889">
                <a:extLst>
                  <a:ext uri="{FF2B5EF4-FFF2-40B4-BE49-F238E27FC236}">
                    <a16:creationId xmlns:a16="http://schemas.microsoft.com/office/drawing/2014/main" xmlns="" id="{BD89C927-022A-48F3-87A1-AF1943BE9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1837"/>
                <a:ext cx="70" cy="116"/>
              </a:xfrm>
              <a:custGeom>
                <a:avLst/>
                <a:gdLst>
                  <a:gd name="T0" fmla="*/ 323 w 419"/>
                  <a:gd name="T1" fmla="*/ 579 h 579"/>
                  <a:gd name="T2" fmla="*/ 0 w 419"/>
                  <a:gd name="T3" fmla="*/ 42 h 579"/>
                  <a:gd name="T4" fmla="*/ 96 w 419"/>
                  <a:gd name="T5" fmla="*/ 0 h 579"/>
                  <a:gd name="T6" fmla="*/ 419 w 419"/>
                  <a:gd name="T7" fmla="*/ 536 h 579"/>
                  <a:gd name="T8" fmla="*/ 323 w 419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579">
                    <a:moveTo>
                      <a:pt x="323" y="579"/>
                    </a:moveTo>
                    <a:lnTo>
                      <a:pt x="0" y="42"/>
                    </a:lnTo>
                    <a:lnTo>
                      <a:pt x="96" y="0"/>
                    </a:lnTo>
                    <a:lnTo>
                      <a:pt x="419" y="536"/>
                    </a:lnTo>
                    <a:lnTo>
                      <a:pt x="323" y="579"/>
                    </a:lnTo>
                    <a:close/>
                  </a:path>
                </a:pathLst>
              </a:custGeom>
              <a:solidFill>
                <a:srgbClr val="2C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474" name="Freeform 8890">
                <a:extLst>
                  <a:ext uri="{FF2B5EF4-FFF2-40B4-BE49-F238E27FC236}">
                    <a16:creationId xmlns:a16="http://schemas.microsoft.com/office/drawing/2014/main" xmlns="" id="{7034CEAD-49E3-4B7D-AC77-0EB202422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" y="1837"/>
                <a:ext cx="59" cy="110"/>
              </a:xfrm>
              <a:custGeom>
                <a:avLst/>
                <a:gdLst>
                  <a:gd name="T0" fmla="*/ 322 w 354"/>
                  <a:gd name="T1" fmla="*/ 550 h 550"/>
                  <a:gd name="T2" fmla="*/ 0 w 354"/>
                  <a:gd name="T3" fmla="*/ 14 h 550"/>
                  <a:gd name="T4" fmla="*/ 31 w 354"/>
                  <a:gd name="T5" fmla="*/ 0 h 550"/>
                  <a:gd name="T6" fmla="*/ 354 w 354"/>
                  <a:gd name="T7" fmla="*/ 536 h 550"/>
                  <a:gd name="T8" fmla="*/ 322 w 354"/>
                  <a:gd name="T9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50">
                    <a:moveTo>
                      <a:pt x="322" y="550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54" y="536"/>
                    </a:lnTo>
                    <a:lnTo>
                      <a:pt x="322" y="550"/>
                    </a:lnTo>
                    <a:close/>
                  </a:path>
                </a:pathLst>
              </a:custGeom>
              <a:solidFill>
                <a:srgbClr val="2BA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2482" name="Group 8898">
              <a:extLst>
                <a:ext uri="{FF2B5EF4-FFF2-40B4-BE49-F238E27FC236}">
                  <a16:creationId xmlns:a16="http://schemas.microsoft.com/office/drawing/2014/main" xmlns="" id="{46F18598-BE37-41BE-ACBF-5C0503DD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1718"/>
              <a:ext cx="857" cy="197"/>
              <a:chOff x="3919" y="1718"/>
              <a:chExt cx="857" cy="197"/>
            </a:xfrm>
          </p:grpSpPr>
          <p:grpSp>
            <p:nvGrpSpPr>
              <p:cNvPr id="332480" name="Group 8896">
                <a:extLst>
                  <a:ext uri="{FF2B5EF4-FFF2-40B4-BE49-F238E27FC236}">
                    <a16:creationId xmlns:a16="http://schemas.microsoft.com/office/drawing/2014/main" xmlns="" id="{BAEA89F3-D480-4DB7-9A6D-6AF87E298A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9" y="1718"/>
                <a:ext cx="857" cy="197"/>
                <a:chOff x="3919" y="1718"/>
                <a:chExt cx="857" cy="197"/>
              </a:xfrm>
            </p:grpSpPr>
            <p:sp>
              <p:nvSpPr>
                <p:cNvPr id="332476" name="Rectangle 8892">
                  <a:extLst>
                    <a:ext uri="{FF2B5EF4-FFF2-40B4-BE49-F238E27FC236}">
                      <a16:creationId xmlns:a16="http://schemas.microsoft.com/office/drawing/2014/main" xmlns="" id="{E4997A3D-2D71-4CDD-B8FC-FA11CE8AB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9" y="1718"/>
                  <a:ext cx="857" cy="1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77" name="Freeform 8893">
                  <a:extLst>
                    <a:ext uri="{FF2B5EF4-FFF2-40B4-BE49-F238E27FC236}">
                      <a16:creationId xmlns:a16="http://schemas.microsoft.com/office/drawing/2014/main" xmlns="" id="{CF90B650-4774-47B2-908C-A06C11838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1718"/>
                  <a:ext cx="855" cy="195"/>
                </a:xfrm>
                <a:custGeom>
                  <a:avLst/>
                  <a:gdLst>
                    <a:gd name="T0" fmla="*/ 32 w 855"/>
                    <a:gd name="T1" fmla="*/ 0 h 195"/>
                    <a:gd name="T2" fmla="*/ 26 w 855"/>
                    <a:gd name="T3" fmla="*/ 1 h 195"/>
                    <a:gd name="T4" fmla="*/ 20 w 855"/>
                    <a:gd name="T5" fmla="*/ 3 h 195"/>
                    <a:gd name="T6" fmla="*/ 14 w 855"/>
                    <a:gd name="T7" fmla="*/ 6 h 195"/>
                    <a:gd name="T8" fmla="*/ 10 w 855"/>
                    <a:gd name="T9" fmla="*/ 10 h 195"/>
                    <a:gd name="T10" fmla="*/ 6 w 855"/>
                    <a:gd name="T11" fmla="*/ 14 h 195"/>
                    <a:gd name="T12" fmla="*/ 3 w 855"/>
                    <a:gd name="T13" fmla="*/ 20 h 195"/>
                    <a:gd name="T14" fmla="*/ 1 w 855"/>
                    <a:gd name="T15" fmla="*/ 26 h 195"/>
                    <a:gd name="T16" fmla="*/ 0 w 855"/>
                    <a:gd name="T17" fmla="*/ 32 h 195"/>
                    <a:gd name="T18" fmla="*/ 0 w 855"/>
                    <a:gd name="T19" fmla="*/ 162 h 195"/>
                    <a:gd name="T20" fmla="*/ 1 w 855"/>
                    <a:gd name="T21" fmla="*/ 169 h 195"/>
                    <a:gd name="T22" fmla="*/ 3 w 855"/>
                    <a:gd name="T23" fmla="*/ 175 h 195"/>
                    <a:gd name="T24" fmla="*/ 6 w 855"/>
                    <a:gd name="T25" fmla="*/ 180 h 195"/>
                    <a:gd name="T26" fmla="*/ 10 w 855"/>
                    <a:gd name="T27" fmla="*/ 185 h 195"/>
                    <a:gd name="T28" fmla="*/ 14 w 855"/>
                    <a:gd name="T29" fmla="*/ 189 h 195"/>
                    <a:gd name="T30" fmla="*/ 20 w 855"/>
                    <a:gd name="T31" fmla="*/ 192 h 195"/>
                    <a:gd name="T32" fmla="*/ 26 w 855"/>
                    <a:gd name="T33" fmla="*/ 194 h 195"/>
                    <a:gd name="T34" fmla="*/ 32 w 855"/>
                    <a:gd name="T35" fmla="*/ 195 h 195"/>
                    <a:gd name="T36" fmla="*/ 823 w 855"/>
                    <a:gd name="T37" fmla="*/ 195 h 195"/>
                    <a:gd name="T38" fmla="*/ 829 w 855"/>
                    <a:gd name="T39" fmla="*/ 194 h 195"/>
                    <a:gd name="T40" fmla="*/ 835 w 855"/>
                    <a:gd name="T41" fmla="*/ 192 h 195"/>
                    <a:gd name="T42" fmla="*/ 841 w 855"/>
                    <a:gd name="T43" fmla="*/ 189 h 195"/>
                    <a:gd name="T44" fmla="*/ 845 w 855"/>
                    <a:gd name="T45" fmla="*/ 185 h 195"/>
                    <a:gd name="T46" fmla="*/ 849 w 855"/>
                    <a:gd name="T47" fmla="*/ 180 h 195"/>
                    <a:gd name="T48" fmla="*/ 852 w 855"/>
                    <a:gd name="T49" fmla="*/ 175 h 195"/>
                    <a:gd name="T50" fmla="*/ 854 w 855"/>
                    <a:gd name="T51" fmla="*/ 169 h 195"/>
                    <a:gd name="T52" fmla="*/ 855 w 855"/>
                    <a:gd name="T53" fmla="*/ 162 h 195"/>
                    <a:gd name="T54" fmla="*/ 855 w 855"/>
                    <a:gd name="T55" fmla="*/ 32 h 195"/>
                    <a:gd name="T56" fmla="*/ 854 w 855"/>
                    <a:gd name="T57" fmla="*/ 26 h 195"/>
                    <a:gd name="T58" fmla="*/ 852 w 855"/>
                    <a:gd name="T59" fmla="*/ 20 h 195"/>
                    <a:gd name="T60" fmla="*/ 849 w 855"/>
                    <a:gd name="T61" fmla="*/ 14 h 195"/>
                    <a:gd name="T62" fmla="*/ 845 w 855"/>
                    <a:gd name="T63" fmla="*/ 10 h 195"/>
                    <a:gd name="T64" fmla="*/ 841 w 855"/>
                    <a:gd name="T65" fmla="*/ 6 h 195"/>
                    <a:gd name="T66" fmla="*/ 835 w 855"/>
                    <a:gd name="T67" fmla="*/ 3 h 195"/>
                    <a:gd name="T68" fmla="*/ 829 w 855"/>
                    <a:gd name="T69" fmla="*/ 1 h 195"/>
                    <a:gd name="T70" fmla="*/ 823 w 855"/>
                    <a:gd name="T71" fmla="*/ 0 h 195"/>
                    <a:gd name="T72" fmla="*/ 32 w 855"/>
                    <a:gd name="T7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5" h="195">
                      <a:moveTo>
                        <a:pt x="32" y="0"/>
                      </a:moveTo>
                      <a:lnTo>
                        <a:pt x="26" y="1"/>
                      </a:lnTo>
                      <a:lnTo>
                        <a:pt x="20" y="3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1" y="26"/>
                      </a:lnTo>
                      <a:lnTo>
                        <a:pt x="0" y="32"/>
                      </a:lnTo>
                      <a:lnTo>
                        <a:pt x="0" y="162"/>
                      </a:lnTo>
                      <a:lnTo>
                        <a:pt x="1" y="169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10" y="185"/>
                      </a:lnTo>
                      <a:lnTo>
                        <a:pt x="14" y="189"/>
                      </a:lnTo>
                      <a:lnTo>
                        <a:pt x="20" y="192"/>
                      </a:lnTo>
                      <a:lnTo>
                        <a:pt x="26" y="194"/>
                      </a:lnTo>
                      <a:lnTo>
                        <a:pt x="32" y="195"/>
                      </a:lnTo>
                      <a:lnTo>
                        <a:pt x="823" y="195"/>
                      </a:lnTo>
                      <a:lnTo>
                        <a:pt x="829" y="194"/>
                      </a:lnTo>
                      <a:lnTo>
                        <a:pt x="835" y="192"/>
                      </a:lnTo>
                      <a:lnTo>
                        <a:pt x="841" y="189"/>
                      </a:lnTo>
                      <a:lnTo>
                        <a:pt x="845" y="185"/>
                      </a:lnTo>
                      <a:lnTo>
                        <a:pt x="849" y="180"/>
                      </a:lnTo>
                      <a:lnTo>
                        <a:pt x="852" y="175"/>
                      </a:lnTo>
                      <a:lnTo>
                        <a:pt x="854" y="169"/>
                      </a:lnTo>
                      <a:lnTo>
                        <a:pt x="855" y="162"/>
                      </a:lnTo>
                      <a:lnTo>
                        <a:pt x="855" y="32"/>
                      </a:lnTo>
                      <a:lnTo>
                        <a:pt x="854" y="26"/>
                      </a:lnTo>
                      <a:lnTo>
                        <a:pt x="852" y="20"/>
                      </a:lnTo>
                      <a:lnTo>
                        <a:pt x="849" y="14"/>
                      </a:lnTo>
                      <a:lnTo>
                        <a:pt x="845" y="10"/>
                      </a:lnTo>
                      <a:lnTo>
                        <a:pt x="841" y="6"/>
                      </a:lnTo>
                      <a:lnTo>
                        <a:pt x="835" y="3"/>
                      </a:lnTo>
                      <a:lnTo>
                        <a:pt x="829" y="1"/>
                      </a:lnTo>
                      <a:lnTo>
                        <a:pt x="823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78" name="Freeform 8894">
                  <a:extLst>
                    <a:ext uri="{FF2B5EF4-FFF2-40B4-BE49-F238E27FC236}">
                      <a16:creationId xmlns:a16="http://schemas.microsoft.com/office/drawing/2014/main" xmlns="" id="{E11C7E25-85AC-415C-99DF-D1E196055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1718"/>
                  <a:ext cx="855" cy="195"/>
                </a:xfrm>
                <a:custGeom>
                  <a:avLst/>
                  <a:gdLst>
                    <a:gd name="T0" fmla="*/ 32 w 855"/>
                    <a:gd name="T1" fmla="*/ 0 h 195"/>
                    <a:gd name="T2" fmla="*/ 26 w 855"/>
                    <a:gd name="T3" fmla="*/ 1 h 195"/>
                    <a:gd name="T4" fmla="*/ 20 w 855"/>
                    <a:gd name="T5" fmla="*/ 3 h 195"/>
                    <a:gd name="T6" fmla="*/ 14 w 855"/>
                    <a:gd name="T7" fmla="*/ 6 h 195"/>
                    <a:gd name="T8" fmla="*/ 10 w 855"/>
                    <a:gd name="T9" fmla="*/ 10 h 195"/>
                    <a:gd name="T10" fmla="*/ 6 w 855"/>
                    <a:gd name="T11" fmla="*/ 14 h 195"/>
                    <a:gd name="T12" fmla="*/ 3 w 855"/>
                    <a:gd name="T13" fmla="*/ 20 h 195"/>
                    <a:gd name="T14" fmla="*/ 1 w 855"/>
                    <a:gd name="T15" fmla="*/ 26 h 195"/>
                    <a:gd name="T16" fmla="*/ 0 w 855"/>
                    <a:gd name="T17" fmla="*/ 32 h 195"/>
                    <a:gd name="T18" fmla="*/ 0 w 855"/>
                    <a:gd name="T19" fmla="*/ 162 h 195"/>
                    <a:gd name="T20" fmla="*/ 1 w 855"/>
                    <a:gd name="T21" fmla="*/ 169 h 195"/>
                    <a:gd name="T22" fmla="*/ 3 w 855"/>
                    <a:gd name="T23" fmla="*/ 175 h 195"/>
                    <a:gd name="T24" fmla="*/ 6 w 855"/>
                    <a:gd name="T25" fmla="*/ 180 h 195"/>
                    <a:gd name="T26" fmla="*/ 10 w 855"/>
                    <a:gd name="T27" fmla="*/ 185 h 195"/>
                    <a:gd name="T28" fmla="*/ 14 w 855"/>
                    <a:gd name="T29" fmla="*/ 189 h 195"/>
                    <a:gd name="T30" fmla="*/ 20 w 855"/>
                    <a:gd name="T31" fmla="*/ 192 h 195"/>
                    <a:gd name="T32" fmla="*/ 26 w 855"/>
                    <a:gd name="T33" fmla="*/ 194 h 195"/>
                    <a:gd name="T34" fmla="*/ 32 w 855"/>
                    <a:gd name="T35" fmla="*/ 195 h 195"/>
                    <a:gd name="T36" fmla="*/ 823 w 855"/>
                    <a:gd name="T37" fmla="*/ 195 h 195"/>
                    <a:gd name="T38" fmla="*/ 829 w 855"/>
                    <a:gd name="T39" fmla="*/ 194 h 195"/>
                    <a:gd name="T40" fmla="*/ 835 w 855"/>
                    <a:gd name="T41" fmla="*/ 192 h 195"/>
                    <a:gd name="T42" fmla="*/ 841 w 855"/>
                    <a:gd name="T43" fmla="*/ 189 h 195"/>
                    <a:gd name="T44" fmla="*/ 845 w 855"/>
                    <a:gd name="T45" fmla="*/ 185 h 195"/>
                    <a:gd name="T46" fmla="*/ 849 w 855"/>
                    <a:gd name="T47" fmla="*/ 180 h 195"/>
                    <a:gd name="T48" fmla="*/ 852 w 855"/>
                    <a:gd name="T49" fmla="*/ 175 h 195"/>
                    <a:gd name="T50" fmla="*/ 854 w 855"/>
                    <a:gd name="T51" fmla="*/ 169 h 195"/>
                    <a:gd name="T52" fmla="*/ 855 w 855"/>
                    <a:gd name="T53" fmla="*/ 162 h 195"/>
                    <a:gd name="T54" fmla="*/ 855 w 855"/>
                    <a:gd name="T55" fmla="*/ 32 h 195"/>
                    <a:gd name="T56" fmla="*/ 854 w 855"/>
                    <a:gd name="T57" fmla="*/ 26 h 195"/>
                    <a:gd name="T58" fmla="*/ 852 w 855"/>
                    <a:gd name="T59" fmla="*/ 20 h 195"/>
                    <a:gd name="T60" fmla="*/ 849 w 855"/>
                    <a:gd name="T61" fmla="*/ 14 h 195"/>
                    <a:gd name="T62" fmla="*/ 845 w 855"/>
                    <a:gd name="T63" fmla="*/ 10 h 195"/>
                    <a:gd name="T64" fmla="*/ 841 w 855"/>
                    <a:gd name="T65" fmla="*/ 6 h 195"/>
                    <a:gd name="T66" fmla="*/ 835 w 855"/>
                    <a:gd name="T67" fmla="*/ 3 h 195"/>
                    <a:gd name="T68" fmla="*/ 829 w 855"/>
                    <a:gd name="T69" fmla="*/ 1 h 195"/>
                    <a:gd name="T70" fmla="*/ 823 w 855"/>
                    <a:gd name="T71" fmla="*/ 0 h 195"/>
                    <a:gd name="T72" fmla="*/ 32 w 855"/>
                    <a:gd name="T7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5" h="195">
                      <a:moveTo>
                        <a:pt x="32" y="0"/>
                      </a:moveTo>
                      <a:lnTo>
                        <a:pt x="26" y="1"/>
                      </a:lnTo>
                      <a:lnTo>
                        <a:pt x="20" y="3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1" y="26"/>
                      </a:lnTo>
                      <a:lnTo>
                        <a:pt x="0" y="32"/>
                      </a:lnTo>
                      <a:lnTo>
                        <a:pt x="0" y="162"/>
                      </a:lnTo>
                      <a:lnTo>
                        <a:pt x="1" y="169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10" y="185"/>
                      </a:lnTo>
                      <a:lnTo>
                        <a:pt x="14" y="189"/>
                      </a:lnTo>
                      <a:lnTo>
                        <a:pt x="20" y="192"/>
                      </a:lnTo>
                      <a:lnTo>
                        <a:pt x="26" y="194"/>
                      </a:lnTo>
                      <a:lnTo>
                        <a:pt x="32" y="195"/>
                      </a:lnTo>
                      <a:lnTo>
                        <a:pt x="823" y="195"/>
                      </a:lnTo>
                      <a:lnTo>
                        <a:pt x="829" y="194"/>
                      </a:lnTo>
                      <a:lnTo>
                        <a:pt x="835" y="192"/>
                      </a:lnTo>
                      <a:lnTo>
                        <a:pt x="841" y="189"/>
                      </a:lnTo>
                      <a:lnTo>
                        <a:pt x="845" y="185"/>
                      </a:lnTo>
                      <a:lnTo>
                        <a:pt x="849" y="180"/>
                      </a:lnTo>
                      <a:lnTo>
                        <a:pt x="852" y="175"/>
                      </a:lnTo>
                      <a:lnTo>
                        <a:pt x="854" y="169"/>
                      </a:lnTo>
                      <a:lnTo>
                        <a:pt x="855" y="162"/>
                      </a:lnTo>
                      <a:lnTo>
                        <a:pt x="855" y="32"/>
                      </a:lnTo>
                      <a:lnTo>
                        <a:pt x="854" y="26"/>
                      </a:lnTo>
                      <a:lnTo>
                        <a:pt x="852" y="20"/>
                      </a:lnTo>
                      <a:lnTo>
                        <a:pt x="849" y="14"/>
                      </a:lnTo>
                      <a:lnTo>
                        <a:pt x="845" y="10"/>
                      </a:lnTo>
                      <a:lnTo>
                        <a:pt x="841" y="6"/>
                      </a:lnTo>
                      <a:lnTo>
                        <a:pt x="835" y="3"/>
                      </a:lnTo>
                      <a:lnTo>
                        <a:pt x="829" y="1"/>
                      </a:lnTo>
                      <a:lnTo>
                        <a:pt x="823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79" name="Rectangle 8895">
                  <a:extLst>
                    <a:ext uri="{FF2B5EF4-FFF2-40B4-BE49-F238E27FC236}">
                      <a16:creationId xmlns:a16="http://schemas.microsoft.com/office/drawing/2014/main" xmlns="" id="{B64825E8-5FC1-40F7-B9FB-E46987118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9" y="1718"/>
                  <a:ext cx="857" cy="1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2481" name="Freeform 8897">
                <a:extLst>
                  <a:ext uri="{FF2B5EF4-FFF2-40B4-BE49-F238E27FC236}">
                    <a16:creationId xmlns:a16="http://schemas.microsoft.com/office/drawing/2014/main" xmlns="" id="{9A7DE2CD-4289-4389-8473-D787C1CDD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718"/>
                <a:ext cx="855" cy="195"/>
              </a:xfrm>
              <a:custGeom>
                <a:avLst/>
                <a:gdLst>
                  <a:gd name="T0" fmla="*/ 32 w 855"/>
                  <a:gd name="T1" fmla="*/ 0 h 195"/>
                  <a:gd name="T2" fmla="*/ 26 w 855"/>
                  <a:gd name="T3" fmla="*/ 1 h 195"/>
                  <a:gd name="T4" fmla="*/ 20 w 855"/>
                  <a:gd name="T5" fmla="*/ 3 h 195"/>
                  <a:gd name="T6" fmla="*/ 14 w 855"/>
                  <a:gd name="T7" fmla="*/ 6 h 195"/>
                  <a:gd name="T8" fmla="*/ 10 w 855"/>
                  <a:gd name="T9" fmla="*/ 10 h 195"/>
                  <a:gd name="T10" fmla="*/ 6 w 855"/>
                  <a:gd name="T11" fmla="*/ 14 h 195"/>
                  <a:gd name="T12" fmla="*/ 3 w 855"/>
                  <a:gd name="T13" fmla="*/ 20 h 195"/>
                  <a:gd name="T14" fmla="*/ 1 w 855"/>
                  <a:gd name="T15" fmla="*/ 26 h 195"/>
                  <a:gd name="T16" fmla="*/ 0 w 855"/>
                  <a:gd name="T17" fmla="*/ 32 h 195"/>
                  <a:gd name="T18" fmla="*/ 0 w 855"/>
                  <a:gd name="T19" fmla="*/ 162 h 195"/>
                  <a:gd name="T20" fmla="*/ 1 w 855"/>
                  <a:gd name="T21" fmla="*/ 169 h 195"/>
                  <a:gd name="T22" fmla="*/ 3 w 855"/>
                  <a:gd name="T23" fmla="*/ 175 h 195"/>
                  <a:gd name="T24" fmla="*/ 6 w 855"/>
                  <a:gd name="T25" fmla="*/ 180 h 195"/>
                  <a:gd name="T26" fmla="*/ 10 w 855"/>
                  <a:gd name="T27" fmla="*/ 185 h 195"/>
                  <a:gd name="T28" fmla="*/ 14 w 855"/>
                  <a:gd name="T29" fmla="*/ 189 h 195"/>
                  <a:gd name="T30" fmla="*/ 20 w 855"/>
                  <a:gd name="T31" fmla="*/ 192 h 195"/>
                  <a:gd name="T32" fmla="*/ 26 w 855"/>
                  <a:gd name="T33" fmla="*/ 194 h 195"/>
                  <a:gd name="T34" fmla="*/ 32 w 855"/>
                  <a:gd name="T35" fmla="*/ 195 h 195"/>
                  <a:gd name="T36" fmla="*/ 823 w 855"/>
                  <a:gd name="T37" fmla="*/ 195 h 195"/>
                  <a:gd name="T38" fmla="*/ 829 w 855"/>
                  <a:gd name="T39" fmla="*/ 194 h 195"/>
                  <a:gd name="T40" fmla="*/ 835 w 855"/>
                  <a:gd name="T41" fmla="*/ 192 h 195"/>
                  <a:gd name="T42" fmla="*/ 841 w 855"/>
                  <a:gd name="T43" fmla="*/ 189 h 195"/>
                  <a:gd name="T44" fmla="*/ 845 w 855"/>
                  <a:gd name="T45" fmla="*/ 185 h 195"/>
                  <a:gd name="T46" fmla="*/ 849 w 855"/>
                  <a:gd name="T47" fmla="*/ 180 h 195"/>
                  <a:gd name="T48" fmla="*/ 852 w 855"/>
                  <a:gd name="T49" fmla="*/ 175 h 195"/>
                  <a:gd name="T50" fmla="*/ 854 w 855"/>
                  <a:gd name="T51" fmla="*/ 169 h 195"/>
                  <a:gd name="T52" fmla="*/ 855 w 855"/>
                  <a:gd name="T53" fmla="*/ 162 h 195"/>
                  <a:gd name="T54" fmla="*/ 855 w 855"/>
                  <a:gd name="T55" fmla="*/ 32 h 195"/>
                  <a:gd name="T56" fmla="*/ 854 w 855"/>
                  <a:gd name="T57" fmla="*/ 26 h 195"/>
                  <a:gd name="T58" fmla="*/ 852 w 855"/>
                  <a:gd name="T59" fmla="*/ 20 h 195"/>
                  <a:gd name="T60" fmla="*/ 849 w 855"/>
                  <a:gd name="T61" fmla="*/ 14 h 195"/>
                  <a:gd name="T62" fmla="*/ 845 w 855"/>
                  <a:gd name="T63" fmla="*/ 10 h 195"/>
                  <a:gd name="T64" fmla="*/ 841 w 855"/>
                  <a:gd name="T65" fmla="*/ 6 h 195"/>
                  <a:gd name="T66" fmla="*/ 835 w 855"/>
                  <a:gd name="T67" fmla="*/ 3 h 195"/>
                  <a:gd name="T68" fmla="*/ 829 w 855"/>
                  <a:gd name="T69" fmla="*/ 1 h 195"/>
                  <a:gd name="T70" fmla="*/ 823 w 855"/>
                  <a:gd name="T71" fmla="*/ 0 h 195"/>
                  <a:gd name="T72" fmla="*/ 32 w 855"/>
                  <a:gd name="T7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5" h="195">
                    <a:moveTo>
                      <a:pt x="32" y="0"/>
                    </a:moveTo>
                    <a:lnTo>
                      <a:pt x="26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2"/>
                    </a:lnTo>
                    <a:lnTo>
                      <a:pt x="0" y="162"/>
                    </a:lnTo>
                    <a:lnTo>
                      <a:pt x="1" y="169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10" y="185"/>
                    </a:lnTo>
                    <a:lnTo>
                      <a:pt x="14" y="189"/>
                    </a:lnTo>
                    <a:lnTo>
                      <a:pt x="20" y="192"/>
                    </a:lnTo>
                    <a:lnTo>
                      <a:pt x="26" y="194"/>
                    </a:lnTo>
                    <a:lnTo>
                      <a:pt x="32" y="195"/>
                    </a:lnTo>
                    <a:lnTo>
                      <a:pt x="823" y="195"/>
                    </a:lnTo>
                    <a:lnTo>
                      <a:pt x="829" y="194"/>
                    </a:lnTo>
                    <a:lnTo>
                      <a:pt x="835" y="192"/>
                    </a:lnTo>
                    <a:lnTo>
                      <a:pt x="841" y="189"/>
                    </a:lnTo>
                    <a:lnTo>
                      <a:pt x="845" y="185"/>
                    </a:lnTo>
                    <a:lnTo>
                      <a:pt x="849" y="180"/>
                    </a:lnTo>
                    <a:lnTo>
                      <a:pt x="852" y="175"/>
                    </a:lnTo>
                    <a:lnTo>
                      <a:pt x="854" y="169"/>
                    </a:lnTo>
                    <a:lnTo>
                      <a:pt x="855" y="162"/>
                    </a:lnTo>
                    <a:lnTo>
                      <a:pt x="855" y="32"/>
                    </a:lnTo>
                    <a:lnTo>
                      <a:pt x="854" y="26"/>
                    </a:lnTo>
                    <a:lnTo>
                      <a:pt x="852" y="20"/>
                    </a:lnTo>
                    <a:lnTo>
                      <a:pt x="849" y="14"/>
                    </a:lnTo>
                    <a:lnTo>
                      <a:pt x="845" y="10"/>
                    </a:lnTo>
                    <a:lnTo>
                      <a:pt x="841" y="6"/>
                    </a:lnTo>
                    <a:lnTo>
                      <a:pt x="835" y="3"/>
                    </a:lnTo>
                    <a:lnTo>
                      <a:pt x="829" y="1"/>
                    </a:lnTo>
                    <a:lnTo>
                      <a:pt x="823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95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2934" name="Group 9350">
              <a:extLst>
                <a:ext uri="{FF2B5EF4-FFF2-40B4-BE49-F238E27FC236}">
                  <a16:creationId xmlns:a16="http://schemas.microsoft.com/office/drawing/2014/main" xmlns="" id="{72EB4A56-FD15-4C44-9C7A-988093EB8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1" y="1008"/>
              <a:ext cx="3157" cy="1181"/>
              <a:chOff x="2361" y="1008"/>
              <a:chExt cx="3157" cy="1181"/>
            </a:xfrm>
          </p:grpSpPr>
          <p:grpSp>
            <p:nvGrpSpPr>
              <p:cNvPr id="332683" name="Group 9099">
                <a:extLst>
                  <a:ext uri="{FF2B5EF4-FFF2-40B4-BE49-F238E27FC236}">
                    <a16:creationId xmlns:a16="http://schemas.microsoft.com/office/drawing/2014/main" xmlns="" id="{5B6D8289-173A-4354-A8F1-7BBD95ED9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1" y="1008"/>
                <a:ext cx="2896" cy="1127"/>
                <a:chOff x="2361" y="1008"/>
                <a:chExt cx="2896" cy="1127"/>
              </a:xfrm>
            </p:grpSpPr>
            <p:pic>
              <p:nvPicPr>
                <p:cNvPr id="332483" name="Picture 8899">
                  <a:extLst>
                    <a:ext uri="{FF2B5EF4-FFF2-40B4-BE49-F238E27FC236}">
                      <a16:creationId xmlns:a16="http://schemas.microsoft.com/office/drawing/2014/main" xmlns="" id="{72A13725-0E21-4841-AC5F-C0636E2A5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0" y="1104"/>
                  <a:ext cx="860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2484" name="Picture 8900">
                  <a:extLst>
                    <a:ext uri="{FF2B5EF4-FFF2-40B4-BE49-F238E27FC236}">
                      <a16:creationId xmlns:a16="http://schemas.microsoft.com/office/drawing/2014/main" xmlns="" id="{6F18CB09-EC2B-4802-8D56-3248A178EB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3" y="1730"/>
                  <a:ext cx="860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2485" name="Picture 8901">
                  <a:extLst>
                    <a:ext uri="{FF2B5EF4-FFF2-40B4-BE49-F238E27FC236}">
                      <a16:creationId xmlns:a16="http://schemas.microsoft.com/office/drawing/2014/main" xmlns="" id="{1C25D8A2-3B3D-4C71-BA92-1B3AC2C4D9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8" y="1168"/>
                  <a:ext cx="859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2486" name="Freeform 8902">
                  <a:extLst>
                    <a:ext uri="{FF2B5EF4-FFF2-40B4-BE49-F238E27FC236}">
                      <a16:creationId xmlns:a16="http://schemas.microsoft.com/office/drawing/2014/main" xmlns="" id="{A7F8D8DF-7D3D-4ABE-A48F-09D6CFEC2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" y="1169"/>
                  <a:ext cx="121" cy="185"/>
                </a:xfrm>
                <a:custGeom>
                  <a:avLst/>
                  <a:gdLst>
                    <a:gd name="T0" fmla="*/ 0 w 725"/>
                    <a:gd name="T1" fmla="*/ 903 h 926"/>
                    <a:gd name="T2" fmla="*/ 682 w 725"/>
                    <a:gd name="T3" fmla="*/ 0 h 926"/>
                    <a:gd name="T4" fmla="*/ 725 w 725"/>
                    <a:gd name="T5" fmla="*/ 24 h 926"/>
                    <a:gd name="T6" fmla="*/ 43 w 725"/>
                    <a:gd name="T7" fmla="*/ 926 h 926"/>
                    <a:gd name="T8" fmla="*/ 0 w 725"/>
                    <a:gd name="T9" fmla="*/ 903 h 9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5" h="926">
                      <a:moveTo>
                        <a:pt x="0" y="903"/>
                      </a:moveTo>
                      <a:lnTo>
                        <a:pt x="682" y="0"/>
                      </a:lnTo>
                      <a:lnTo>
                        <a:pt x="725" y="24"/>
                      </a:lnTo>
                      <a:lnTo>
                        <a:pt x="43" y="926"/>
                      </a:lnTo>
                      <a:lnTo>
                        <a:pt x="0" y="9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87" name="Freeform 8903">
                  <a:extLst>
                    <a:ext uri="{FF2B5EF4-FFF2-40B4-BE49-F238E27FC236}">
                      <a16:creationId xmlns:a16="http://schemas.microsoft.com/office/drawing/2014/main" xmlns="" id="{BA5E14B7-D677-4987-9B8E-DE345DEC6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4" y="1368"/>
                  <a:ext cx="108" cy="165"/>
                </a:xfrm>
                <a:custGeom>
                  <a:avLst/>
                  <a:gdLst>
                    <a:gd name="T0" fmla="*/ 602 w 645"/>
                    <a:gd name="T1" fmla="*/ 0 h 821"/>
                    <a:gd name="T2" fmla="*/ 0 w 645"/>
                    <a:gd name="T3" fmla="*/ 797 h 821"/>
                    <a:gd name="T4" fmla="*/ 42 w 645"/>
                    <a:gd name="T5" fmla="*/ 821 h 821"/>
                    <a:gd name="T6" fmla="*/ 645 w 645"/>
                    <a:gd name="T7" fmla="*/ 25 h 821"/>
                    <a:gd name="T8" fmla="*/ 602 w 645"/>
                    <a:gd name="T9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5" h="821">
                      <a:moveTo>
                        <a:pt x="602" y="0"/>
                      </a:moveTo>
                      <a:lnTo>
                        <a:pt x="0" y="797"/>
                      </a:lnTo>
                      <a:lnTo>
                        <a:pt x="42" y="821"/>
                      </a:lnTo>
                      <a:lnTo>
                        <a:pt x="645" y="25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88" name="Freeform 8904">
                  <a:extLst>
                    <a:ext uri="{FF2B5EF4-FFF2-40B4-BE49-F238E27FC236}">
                      <a16:creationId xmlns:a16="http://schemas.microsoft.com/office/drawing/2014/main" xmlns="" id="{16C4FF46-6BAF-4EC7-BB13-88DC52A42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1292"/>
                  <a:ext cx="68" cy="91"/>
                </a:xfrm>
                <a:custGeom>
                  <a:avLst/>
                  <a:gdLst>
                    <a:gd name="T0" fmla="*/ 404 w 404"/>
                    <a:gd name="T1" fmla="*/ 0 h 454"/>
                    <a:gd name="T2" fmla="*/ 0 w 404"/>
                    <a:gd name="T3" fmla="*/ 333 h 454"/>
                    <a:gd name="T4" fmla="*/ 213 w 404"/>
                    <a:gd name="T5" fmla="*/ 454 h 454"/>
                    <a:gd name="T6" fmla="*/ 404 w 404"/>
                    <a:gd name="T7" fmla="*/ 0 h 454"/>
                    <a:gd name="T8" fmla="*/ 183 w 404"/>
                    <a:gd name="T9" fmla="*/ 300 h 454"/>
                    <a:gd name="T10" fmla="*/ 404 w 404"/>
                    <a:gd name="T11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4" h="454">
                      <a:moveTo>
                        <a:pt x="404" y="0"/>
                      </a:moveTo>
                      <a:lnTo>
                        <a:pt x="0" y="333"/>
                      </a:lnTo>
                      <a:lnTo>
                        <a:pt x="213" y="454"/>
                      </a:lnTo>
                      <a:lnTo>
                        <a:pt x="404" y="0"/>
                      </a:lnTo>
                      <a:lnTo>
                        <a:pt x="183" y="300"/>
                      </a:lnTo>
                      <a:lnTo>
                        <a:pt x="40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89" name="Freeform 8905">
                  <a:extLst>
                    <a:ext uri="{FF2B5EF4-FFF2-40B4-BE49-F238E27FC236}">
                      <a16:creationId xmlns:a16="http://schemas.microsoft.com/office/drawing/2014/main" xmlns="" id="{8D304CEB-D17A-4770-849F-CD46E6A9D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1249"/>
                  <a:ext cx="213" cy="288"/>
                </a:xfrm>
                <a:custGeom>
                  <a:avLst/>
                  <a:gdLst>
                    <a:gd name="T0" fmla="*/ 0 w 1276"/>
                    <a:gd name="T1" fmla="*/ 1410 h 1437"/>
                    <a:gd name="T2" fmla="*/ 1236 w 1276"/>
                    <a:gd name="T3" fmla="*/ 0 h 1437"/>
                    <a:gd name="T4" fmla="*/ 1276 w 1276"/>
                    <a:gd name="T5" fmla="*/ 27 h 1437"/>
                    <a:gd name="T6" fmla="*/ 40 w 1276"/>
                    <a:gd name="T7" fmla="*/ 1437 h 1437"/>
                    <a:gd name="T8" fmla="*/ 0 w 1276"/>
                    <a:gd name="T9" fmla="*/ 1410 h 1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6" h="1437">
                      <a:moveTo>
                        <a:pt x="0" y="1410"/>
                      </a:moveTo>
                      <a:lnTo>
                        <a:pt x="1236" y="0"/>
                      </a:lnTo>
                      <a:lnTo>
                        <a:pt x="1276" y="27"/>
                      </a:lnTo>
                      <a:lnTo>
                        <a:pt x="40" y="1437"/>
                      </a:lnTo>
                      <a:lnTo>
                        <a:pt x="0" y="14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0" name="Freeform 8906">
                  <a:extLst>
                    <a:ext uri="{FF2B5EF4-FFF2-40B4-BE49-F238E27FC236}">
                      <a16:creationId xmlns:a16="http://schemas.microsoft.com/office/drawing/2014/main" xmlns="" id="{4876B68D-DA41-404F-872C-A2C264D7A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4" y="1247"/>
                  <a:ext cx="318" cy="301"/>
                </a:xfrm>
                <a:custGeom>
                  <a:avLst/>
                  <a:gdLst>
                    <a:gd name="T0" fmla="*/ 0 w 1907"/>
                    <a:gd name="T1" fmla="*/ 1474 h 1506"/>
                    <a:gd name="T2" fmla="*/ 1872 w 1907"/>
                    <a:gd name="T3" fmla="*/ 0 h 1506"/>
                    <a:gd name="T4" fmla="*/ 1907 w 1907"/>
                    <a:gd name="T5" fmla="*/ 33 h 1506"/>
                    <a:gd name="T6" fmla="*/ 34 w 1907"/>
                    <a:gd name="T7" fmla="*/ 1506 h 1506"/>
                    <a:gd name="T8" fmla="*/ 0 w 1907"/>
                    <a:gd name="T9" fmla="*/ 1474 h 1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7" h="1506">
                      <a:moveTo>
                        <a:pt x="0" y="1474"/>
                      </a:moveTo>
                      <a:lnTo>
                        <a:pt x="1872" y="0"/>
                      </a:lnTo>
                      <a:lnTo>
                        <a:pt x="1907" y="33"/>
                      </a:lnTo>
                      <a:lnTo>
                        <a:pt x="34" y="1506"/>
                      </a:lnTo>
                      <a:lnTo>
                        <a:pt x="0" y="14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1" name="Freeform 8907">
                  <a:extLst>
                    <a:ext uri="{FF2B5EF4-FFF2-40B4-BE49-F238E27FC236}">
                      <a16:creationId xmlns:a16="http://schemas.microsoft.com/office/drawing/2014/main" xmlns="" id="{E4E578A3-5322-4EF5-A6E7-69CCB377B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1125"/>
                  <a:ext cx="354" cy="417"/>
                </a:xfrm>
                <a:custGeom>
                  <a:avLst/>
                  <a:gdLst>
                    <a:gd name="T0" fmla="*/ 2121 w 2121"/>
                    <a:gd name="T1" fmla="*/ 28 h 2084"/>
                    <a:gd name="T2" fmla="*/ 39 w 2121"/>
                    <a:gd name="T3" fmla="*/ 2084 h 2084"/>
                    <a:gd name="T4" fmla="*/ 0 w 2121"/>
                    <a:gd name="T5" fmla="*/ 2055 h 2084"/>
                    <a:gd name="T6" fmla="*/ 2083 w 2121"/>
                    <a:gd name="T7" fmla="*/ 0 h 2084"/>
                    <a:gd name="T8" fmla="*/ 2121 w 2121"/>
                    <a:gd name="T9" fmla="*/ 28 h 2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1" h="2084">
                      <a:moveTo>
                        <a:pt x="2121" y="28"/>
                      </a:moveTo>
                      <a:lnTo>
                        <a:pt x="39" y="2084"/>
                      </a:lnTo>
                      <a:lnTo>
                        <a:pt x="0" y="2055"/>
                      </a:lnTo>
                      <a:lnTo>
                        <a:pt x="2083" y="0"/>
                      </a:lnTo>
                      <a:lnTo>
                        <a:pt x="2121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2" name="Freeform 8908">
                  <a:extLst>
                    <a:ext uri="{FF2B5EF4-FFF2-40B4-BE49-F238E27FC236}">
                      <a16:creationId xmlns:a16="http://schemas.microsoft.com/office/drawing/2014/main" xmlns="" id="{925994CE-E28B-4601-886C-9F293CCD4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130"/>
                  <a:ext cx="635" cy="429"/>
                </a:xfrm>
                <a:custGeom>
                  <a:avLst/>
                  <a:gdLst>
                    <a:gd name="T0" fmla="*/ 0 w 3815"/>
                    <a:gd name="T1" fmla="*/ 2105 h 2143"/>
                    <a:gd name="T2" fmla="*/ 3787 w 3815"/>
                    <a:gd name="T3" fmla="*/ 0 h 2143"/>
                    <a:gd name="T4" fmla="*/ 3815 w 3815"/>
                    <a:gd name="T5" fmla="*/ 37 h 2143"/>
                    <a:gd name="T6" fmla="*/ 27 w 3815"/>
                    <a:gd name="T7" fmla="*/ 2143 h 2143"/>
                    <a:gd name="T8" fmla="*/ 0 w 3815"/>
                    <a:gd name="T9" fmla="*/ 2105 h 2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5" h="2143">
                      <a:moveTo>
                        <a:pt x="0" y="2105"/>
                      </a:moveTo>
                      <a:lnTo>
                        <a:pt x="3787" y="0"/>
                      </a:lnTo>
                      <a:lnTo>
                        <a:pt x="3815" y="37"/>
                      </a:lnTo>
                      <a:lnTo>
                        <a:pt x="27" y="2143"/>
                      </a:lnTo>
                      <a:lnTo>
                        <a:pt x="0" y="210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3" name="Freeform 8909">
                  <a:extLst>
                    <a:ext uri="{FF2B5EF4-FFF2-40B4-BE49-F238E27FC236}">
                      <a16:creationId xmlns:a16="http://schemas.microsoft.com/office/drawing/2014/main" xmlns="" id="{97D98634-4B76-4C37-BDBE-723E16CCD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174"/>
                  <a:ext cx="475" cy="381"/>
                </a:xfrm>
                <a:custGeom>
                  <a:avLst/>
                  <a:gdLst>
                    <a:gd name="T0" fmla="*/ 2853 w 2853"/>
                    <a:gd name="T1" fmla="*/ 34 h 1906"/>
                    <a:gd name="T2" fmla="*/ 30 w 2853"/>
                    <a:gd name="T3" fmla="*/ 1906 h 1906"/>
                    <a:gd name="T4" fmla="*/ 0 w 2853"/>
                    <a:gd name="T5" fmla="*/ 1871 h 1906"/>
                    <a:gd name="T6" fmla="*/ 2822 w 2853"/>
                    <a:gd name="T7" fmla="*/ 0 h 1906"/>
                    <a:gd name="T8" fmla="*/ 2853 w 2853"/>
                    <a:gd name="T9" fmla="*/ 34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3" h="1906">
                      <a:moveTo>
                        <a:pt x="2853" y="34"/>
                      </a:moveTo>
                      <a:lnTo>
                        <a:pt x="30" y="1906"/>
                      </a:lnTo>
                      <a:lnTo>
                        <a:pt x="0" y="1871"/>
                      </a:lnTo>
                      <a:lnTo>
                        <a:pt x="2822" y="0"/>
                      </a:lnTo>
                      <a:lnTo>
                        <a:pt x="285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4" name="Freeform 8910">
                  <a:extLst>
                    <a:ext uri="{FF2B5EF4-FFF2-40B4-BE49-F238E27FC236}">
                      <a16:creationId xmlns:a16="http://schemas.microsoft.com/office/drawing/2014/main" xmlns="" id="{5041F4AA-03A1-4B23-90DC-1C75F81D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5" y="1231"/>
                  <a:ext cx="627" cy="345"/>
                </a:xfrm>
                <a:custGeom>
                  <a:avLst/>
                  <a:gdLst>
                    <a:gd name="T0" fmla="*/ 0 w 3761"/>
                    <a:gd name="T1" fmla="*/ 1683 h 1722"/>
                    <a:gd name="T2" fmla="*/ 3738 w 3761"/>
                    <a:gd name="T3" fmla="*/ 0 h 1722"/>
                    <a:gd name="T4" fmla="*/ 3761 w 3761"/>
                    <a:gd name="T5" fmla="*/ 39 h 1722"/>
                    <a:gd name="T6" fmla="*/ 23 w 3761"/>
                    <a:gd name="T7" fmla="*/ 1722 h 1722"/>
                    <a:gd name="T8" fmla="*/ 0 w 3761"/>
                    <a:gd name="T9" fmla="*/ 1683 h 1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1" h="1722">
                      <a:moveTo>
                        <a:pt x="0" y="1683"/>
                      </a:moveTo>
                      <a:lnTo>
                        <a:pt x="3738" y="0"/>
                      </a:lnTo>
                      <a:lnTo>
                        <a:pt x="3761" y="39"/>
                      </a:lnTo>
                      <a:lnTo>
                        <a:pt x="23" y="1722"/>
                      </a:lnTo>
                      <a:lnTo>
                        <a:pt x="0" y="16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5" name="Freeform 8911">
                  <a:extLst>
                    <a:ext uri="{FF2B5EF4-FFF2-40B4-BE49-F238E27FC236}">
                      <a16:creationId xmlns:a16="http://schemas.microsoft.com/office/drawing/2014/main" xmlns="" id="{6F9A7A84-978D-4857-9967-6975FDE23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9" y="1211"/>
                  <a:ext cx="577" cy="356"/>
                </a:xfrm>
                <a:custGeom>
                  <a:avLst/>
                  <a:gdLst>
                    <a:gd name="T0" fmla="*/ 3461 w 3461"/>
                    <a:gd name="T1" fmla="*/ 38 h 1781"/>
                    <a:gd name="T2" fmla="*/ 26 w 3461"/>
                    <a:gd name="T3" fmla="*/ 1781 h 1781"/>
                    <a:gd name="T4" fmla="*/ 0 w 3461"/>
                    <a:gd name="T5" fmla="*/ 1743 h 1781"/>
                    <a:gd name="T6" fmla="*/ 3436 w 3461"/>
                    <a:gd name="T7" fmla="*/ 0 h 1781"/>
                    <a:gd name="T8" fmla="*/ 3461 w 3461"/>
                    <a:gd name="T9" fmla="*/ 38 h 1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1" h="1781">
                      <a:moveTo>
                        <a:pt x="3461" y="38"/>
                      </a:moveTo>
                      <a:lnTo>
                        <a:pt x="26" y="1781"/>
                      </a:lnTo>
                      <a:lnTo>
                        <a:pt x="0" y="1743"/>
                      </a:lnTo>
                      <a:lnTo>
                        <a:pt x="3436" y="0"/>
                      </a:lnTo>
                      <a:lnTo>
                        <a:pt x="3461" y="3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6" name="Freeform 8912">
                  <a:extLst>
                    <a:ext uri="{FF2B5EF4-FFF2-40B4-BE49-F238E27FC236}">
                      <a16:creationId xmlns:a16="http://schemas.microsoft.com/office/drawing/2014/main" xmlns="" id="{8D3FBD50-E929-4C35-9C34-E3D61C936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5" y="1241"/>
                  <a:ext cx="511" cy="245"/>
                </a:xfrm>
                <a:custGeom>
                  <a:avLst/>
                  <a:gdLst>
                    <a:gd name="T0" fmla="*/ 0 w 3064"/>
                    <a:gd name="T1" fmla="*/ 1187 h 1228"/>
                    <a:gd name="T2" fmla="*/ 3043 w 3064"/>
                    <a:gd name="T3" fmla="*/ 0 h 1228"/>
                    <a:gd name="T4" fmla="*/ 3064 w 3064"/>
                    <a:gd name="T5" fmla="*/ 40 h 1228"/>
                    <a:gd name="T6" fmla="*/ 21 w 3064"/>
                    <a:gd name="T7" fmla="*/ 1228 h 1228"/>
                    <a:gd name="T8" fmla="*/ 0 w 3064"/>
                    <a:gd name="T9" fmla="*/ 1187 h 1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4" h="1228">
                      <a:moveTo>
                        <a:pt x="0" y="1187"/>
                      </a:moveTo>
                      <a:lnTo>
                        <a:pt x="3043" y="0"/>
                      </a:lnTo>
                      <a:lnTo>
                        <a:pt x="3064" y="40"/>
                      </a:lnTo>
                      <a:lnTo>
                        <a:pt x="21" y="1228"/>
                      </a:lnTo>
                      <a:lnTo>
                        <a:pt x="0" y="11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7" name="Freeform 8913">
                  <a:extLst>
                    <a:ext uri="{FF2B5EF4-FFF2-40B4-BE49-F238E27FC236}">
                      <a16:creationId xmlns:a16="http://schemas.microsoft.com/office/drawing/2014/main" xmlns="" id="{53AEC6CB-D999-49C0-8FBD-7499622AE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8" y="1487"/>
                  <a:ext cx="191" cy="96"/>
                </a:xfrm>
                <a:custGeom>
                  <a:avLst/>
                  <a:gdLst>
                    <a:gd name="T0" fmla="*/ 1126 w 1146"/>
                    <a:gd name="T1" fmla="*/ 0 h 479"/>
                    <a:gd name="T2" fmla="*/ 0 w 1146"/>
                    <a:gd name="T3" fmla="*/ 439 h 479"/>
                    <a:gd name="T4" fmla="*/ 22 w 1146"/>
                    <a:gd name="T5" fmla="*/ 479 h 479"/>
                    <a:gd name="T6" fmla="*/ 1146 w 1146"/>
                    <a:gd name="T7" fmla="*/ 40 h 479"/>
                    <a:gd name="T8" fmla="*/ 1126 w 1146"/>
                    <a:gd name="T9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6" h="479">
                      <a:moveTo>
                        <a:pt x="1126" y="0"/>
                      </a:moveTo>
                      <a:lnTo>
                        <a:pt x="0" y="439"/>
                      </a:lnTo>
                      <a:lnTo>
                        <a:pt x="22" y="479"/>
                      </a:lnTo>
                      <a:lnTo>
                        <a:pt x="1146" y="40"/>
                      </a:lnTo>
                      <a:lnTo>
                        <a:pt x="112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8" name="Freeform 8914">
                  <a:extLst>
                    <a:ext uri="{FF2B5EF4-FFF2-40B4-BE49-F238E27FC236}">
                      <a16:creationId xmlns:a16="http://schemas.microsoft.com/office/drawing/2014/main" xmlns="" id="{89756ED0-12C8-44FB-906C-9C310765D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452"/>
                  <a:ext cx="92" cy="59"/>
                </a:xfrm>
                <a:custGeom>
                  <a:avLst/>
                  <a:gdLst>
                    <a:gd name="T0" fmla="*/ 547 w 547"/>
                    <a:gd name="T1" fmla="*/ 0 h 294"/>
                    <a:gd name="T2" fmla="*/ 0 w 547"/>
                    <a:gd name="T3" fmla="*/ 92 h 294"/>
                    <a:gd name="T4" fmla="*/ 105 w 547"/>
                    <a:gd name="T5" fmla="*/ 294 h 294"/>
                    <a:gd name="T6" fmla="*/ 547 w 547"/>
                    <a:gd name="T7" fmla="*/ 0 h 294"/>
                    <a:gd name="T8" fmla="*/ 175 w 547"/>
                    <a:gd name="T9" fmla="*/ 149 h 294"/>
                    <a:gd name="T10" fmla="*/ 547 w 547"/>
                    <a:gd name="T11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7" h="294">
                      <a:moveTo>
                        <a:pt x="547" y="0"/>
                      </a:moveTo>
                      <a:lnTo>
                        <a:pt x="0" y="92"/>
                      </a:lnTo>
                      <a:lnTo>
                        <a:pt x="105" y="294"/>
                      </a:lnTo>
                      <a:lnTo>
                        <a:pt x="547" y="0"/>
                      </a:lnTo>
                      <a:lnTo>
                        <a:pt x="175" y="149"/>
                      </a:lnTo>
                      <a:lnTo>
                        <a:pt x="54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499" name="Freeform 8915">
                  <a:extLst>
                    <a:ext uri="{FF2B5EF4-FFF2-40B4-BE49-F238E27FC236}">
                      <a16:creationId xmlns:a16="http://schemas.microsoft.com/office/drawing/2014/main" xmlns="" id="{EDFCEAEA-5293-4A35-B8B8-F4B20FD1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1" y="1519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4 w 1038"/>
                    <a:gd name="T3" fmla="*/ 854 h 898"/>
                    <a:gd name="T4" fmla="*/ 849 w 1038"/>
                    <a:gd name="T5" fmla="*/ 796 h 898"/>
                    <a:gd name="T6" fmla="*/ 935 w 1038"/>
                    <a:gd name="T7" fmla="*/ 718 h 898"/>
                    <a:gd name="T8" fmla="*/ 998 w 1038"/>
                    <a:gd name="T9" fmla="*/ 623 h 898"/>
                    <a:gd name="T10" fmla="*/ 1032 w 1038"/>
                    <a:gd name="T11" fmla="*/ 518 h 898"/>
                    <a:gd name="T12" fmla="*/ 1035 w 1038"/>
                    <a:gd name="T13" fmla="*/ 403 h 898"/>
                    <a:gd name="T14" fmla="*/ 1007 w 1038"/>
                    <a:gd name="T15" fmla="*/ 295 h 898"/>
                    <a:gd name="T16" fmla="*/ 949 w 1038"/>
                    <a:gd name="T17" fmla="*/ 199 h 898"/>
                    <a:gd name="T18" fmla="*/ 867 w 1038"/>
                    <a:gd name="T19" fmla="*/ 117 h 898"/>
                    <a:gd name="T20" fmla="*/ 766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90 w 1038"/>
                    <a:gd name="T27" fmla="*/ 14 h 898"/>
                    <a:gd name="T28" fmla="*/ 272 w 1038"/>
                    <a:gd name="T29" fmla="*/ 54 h 898"/>
                    <a:gd name="T30" fmla="*/ 170 w 1038"/>
                    <a:gd name="T31" fmla="*/ 117 h 898"/>
                    <a:gd name="T32" fmla="*/ 89 w 1038"/>
                    <a:gd name="T33" fmla="*/ 199 h 898"/>
                    <a:gd name="T34" fmla="*/ 32 w 1038"/>
                    <a:gd name="T35" fmla="*/ 295 h 898"/>
                    <a:gd name="T36" fmla="*/ 2 w 1038"/>
                    <a:gd name="T37" fmla="*/ 403 h 898"/>
                    <a:gd name="T38" fmla="*/ 6 w 1038"/>
                    <a:gd name="T39" fmla="*/ 518 h 898"/>
                    <a:gd name="T40" fmla="*/ 41 w 1038"/>
                    <a:gd name="T41" fmla="*/ 623 h 898"/>
                    <a:gd name="T42" fmla="*/ 103 w 1038"/>
                    <a:gd name="T43" fmla="*/ 718 h 898"/>
                    <a:gd name="T44" fmla="*/ 189 w 1038"/>
                    <a:gd name="T45" fmla="*/ 796 h 898"/>
                    <a:gd name="T46" fmla="*/ 294 w 1038"/>
                    <a:gd name="T47" fmla="*/ 854 h 898"/>
                    <a:gd name="T48" fmla="*/ 414 w 1038"/>
                    <a:gd name="T49" fmla="*/ 889 h 898"/>
                    <a:gd name="T50" fmla="*/ 1033 w 1038"/>
                    <a:gd name="T51" fmla="*/ 449 h 898"/>
                    <a:gd name="T52" fmla="*/ 1016 w 1038"/>
                    <a:gd name="T53" fmla="*/ 561 h 898"/>
                    <a:gd name="T54" fmla="*/ 970 w 1038"/>
                    <a:gd name="T55" fmla="*/ 661 h 898"/>
                    <a:gd name="T56" fmla="*/ 899 w 1038"/>
                    <a:gd name="T57" fmla="*/ 748 h 898"/>
                    <a:gd name="T58" fmla="*/ 807 w 1038"/>
                    <a:gd name="T59" fmla="*/ 818 h 898"/>
                    <a:gd name="T60" fmla="*/ 695 w 1038"/>
                    <a:gd name="T61" fmla="*/ 867 h 898"/>
                    <a:gd name="T62" fmla="*/ 571 w 1038"/>
                    <a:gd name="T63" fmla="*/ 892 h 898"/>
                    <a:gd name="T64" fmla="*/ 441 w 1038"/>
                    <a:gd name="T65" fmla="*/ 889 h 898"/>
                    <a:gd name="T66" fmla="*/ 319 w 1038"/>
                    <a:gd name="T67" fmla="*/ 859 h 898"/>
                    <a:gd name="T68" fmla="*/ 212 w 1038"/>
                    <a:gd name="T69" fmla="*/ 806 h 898"/>
                    <a:gd name="T70" fmla="*/ 122 w 1038"/>
                    <a:gd name="T71" fmla="*/ 732 h 898"/>
                    <a:gd name="T72" fmla="*/ 55 w 1038"/>
                    <a:gd name="T73" fmla="*/ 642 h 898"/>
                    <a:gd name="T74" fmla="*/ 15 w 1038"/>
                    <a:gd name="T75" fmla="*/ 539 h 898"/>
                    <a:gd name="T76" fmla="*/ 6 w 1038"/>
                    <a:gd name="T77" fmla="*/ 426 h 898"/>
                    <a:gd name="T78" fmla="*/ 28 w 1038"/>
                    <a:gd name="T79" fmla="*/ 317 h 898"/>
                    <a:gd name="T80" fmla="*/ 79 w 1038"/>
                    <a:gd name="T81" fmla="*/ 218 h 898"/>
                    <a:gd name="T82" fmla="*/ 155 w 1038"/>
                    <a:gd name="T83" fmla="*/ 135 h 898"/>
                    <a:gd name="T84" fmla="*/ 252 w 1038"/>
                    <a:gd name="T85" fmla="*/ 68 h 898"/>
                    <a:gd name="T86" fmla="*/ 366 w 1038"/>
                    <a:gd name="T87" fmla="*/ 24 h 898"/>
                    <a:gd name="T88" fmla="*/ 493 w 1038"/>
                    <a:gd name="T89" fmla="*/ 5 h 898"/>
                    <a:gd name="T90" fmla="*/ 623 w 1038"/>
                    <a:gd name="T91" fmla="*/ 13 h 898"/>
                    <a:gd name="T92" fmla="*/ 742 w 1038"/>
                    <a:gd name="T93" fmla="*/ 48 h 898"/>
                    <a:gd name="T94" fmla="*/ 846 w 1038"/>
                    <a:gd name="T95" fmla="*/ 106 h 898"/>
                    <a:gd name="T96" fmla="*/ 931 w 1038"/>
                    <a:gd name="T97" fmla="*/ 183 h 898"/>
                    <a:gd name="T98" fmla="*/ 993 w 1038"/>
                    <a:gd name="T99" fmla="*/ 276 h 898"/>
                    <a:gd name="T100" fmla="*/ 1027 w 1038"/>
                    <a:gd name="T101" fmla="*/ 381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6" y="898"/>
                      </a:lnTo>
                      <a:lnTo>
                        <a:pt x="572" y="896"/>
                      </a:lnTo>
                      <a:lnTo>
                        <a:pt x="598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9"/>
                      </a:lnTo>
                      <a:lnTo>
                        <a:pt x="698" y="871"/>
                      </a:lnTo>
                      <a:lnTo>
                        <a:pt x="720" y="863"/>
                      </a:lnTo>
                      <a:lnTo>
                        <a:pt x="744" y="854"/>
                      </a:lnTo>
                      <a:lnTo>
                        <a:pt x="766" y="844"/>
                      </a:lnTo>
                      <a:lnTo>
                        <a:pt x="788" y="834"/>
                      </a:lnTo>
                      <a:lnTo>
                        <a:pt x="809" y="821"/>
                      </a:lnTo>
                      <a:lnTo>
                        <a:pt x="829" y="809"/>
                      </a:lnTo>
                      <a:lnTo>
                        <a:pt x="849" y="796"/>
                      </a:lnTo>
                      <a:lnTo>
                        <a:pt x="867" y="781"/>
                      </a:lnTo>
                      <a:lnTo>
                        <a:pt x="886" y="767"/>
                      </a:lnTo>
                      <a:lnTo>
                        <a:pt x="903" y="750"/>
                      </a:lnTo>
                      <a:lnTo>
                        <a:pt x="919" y="735"/>
                      </a:lnTo>
                      <a:lnTo>
                        <a:pt x="935" y="718"/>
                      </a:lnTo>
                      <a:lnTo>
                        <a:pt x="949" y="700"/>
                      </a:lnTo>
                      <a:lnTo>
                        <a:pt x="963" y="682"/>
                      </a:lnTo>
                      <a:lnTo>
                        <a:pt x="975" y="663"/>
                      </a:lnTo>
                      <a:lnTo>
                        <a:pt x="987" y="644"/>
                      </a:lnTo>
                      <a:lnTo>
                        <a:pt x="998" y="623"/>
                      </a:lnTo>
                      <a:lnTo>
                        <a:pt x="1007" y="604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8"/>
                      </a:lnTo>
                      <a:lnTo>
                        <a:pt x="1035" y="495"/>
                      </a:lnTo>
                      <a:lnTo>
                        <a:pt x="1038" y="473"/>
                      </a:lnTo>
                      <a:lnTo>
                        <a:pt x="1038" y="449"/>
                      </a:lnTo>
                      <a:lnTo>
                        <a:pt x="1038" y="426"/>
                      </a:lnTo>
                      <a:lnTo>
                        <a:pt x="1035" y="403"/>
                      </a:lnTo>
                      <a:lnTo>
                        <a:pt x="1032" y="381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7" y="295"/>
                      </a:lnTo>
                      <a:lnTo>
                        <a:pt x="998" y="275"/>
                      </a:lnTo>
                      <a:lnTo>
                        <a:pt x="987" y="255"/>
                      </a:lnTo>
                      <a:lnTo>
                        <a:pt x="975" y="236"/>
                      </a:lnTo>
                      <a:lnTo>
                        <a:pt x="963" y="216"/>
                      </a:lnTo>
                      <a:lnTo>
                        <a:pt x="949" y="199"/>
                      </a:lnTo>
                      <a:lnTo>
                        <a:pt x="935" y="180"/>
                      </a:lnTo>
                      <a:lnTo>
                        <a:pt x="919" y="164"/>
                      </a:lnTo>
                      <a:lnTo>
                        <a:pt x="903" y="147"/>
                      </a:lnTo>
                      <a:lnTo>
                        <a:pt x="886" y="132"/>
                      </a:lnTo>
                      <a:lnTo>
                        <a:pt x="867" y="117"/>
                      </a:lnTo>
                      <a:lnTo>
                        <a:pt x="849" y="102"/>
                      </a:lnTo>
                      <a:lnTo>
                        <a:pt x="829" y="89"/>
                      </a:lnTo>
                      <a:lnTo>
                        <a:pt x="809" y="77"/>
                      </a:lnTo>
                      <a:lnTo>
                        <a:pt x="788" y="65"/>
                      </a:lnTo>
                      <a:lnTo>
                        <a:pt x="766" y="54"/>
                      </a:lnTo>
                      <a:lnTo>
                        <a:pt x="744" y="44"/>
                      </a:lnTo>
                      <a:lnTo>
                        <a:pt x="720" y="36"/>
                      </a:lnTo>
                      <a:lnTo>
                        <a:pt x="698" y="27"/>
                      </a:lnTo>
                      <a:lnTo>
                        <a:pt x="673" y="20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8" y="5"/>
                      </a:lnTo>
                      <a:lnTo>
                        <a:pt x="572" y="2"/>
                      </a:lnTo>
                      <a:lnTo>
                        <a:pt x="546" y="1"/>
                      </a:lnTo>
                      <a:lnTo>
                        <a:pt x="519" y="0"/>
                      </a:lnTo>
                      <a:lnTo>
                        <a:pt x="493" y="1"/>
                      </a:lnTo>
                      <a:lnTo>
                        <a:pt x="465" y="2"/>
                      </a:lnTo>
                      <a:lnTo>
                        <a:pt x="441" y="5"/>
                      </a:lnTo>
                      <a:lnTo>
                        <a:pt x="414" y="9"/>
                      </a:lnTo>
                      <a:lnTo>
                        <a:pt x="390" y="14"/>
                      </a:lnTo>
                      <a:lnTo>
                        <a:pt x="365" y="20"/>
                      </a:lnTo>
                      <a:lnTo>
                        <a:pt x="341" y="27"/>
                      </a:lnTo>
                      <a:lnTo>
                        <a:pt x="317" y="36"/>
                      </a:lnTo>
                      <a:lnTo>
                        <a:pt x="294" y="44"/>
                      </a:lnTo>
                      <a:lnTo>
                        <a:pt x="272" y="54"/>
                      </a:lnTo>
                      <a:lnTo>
                        <a:pt x="250" y="65"/>
                      </a:lnTo>
                      <a:lnTo>
                        <a:pt x="228" y="77"/>
                      </a:lnTo>
                      <a:lnTo>
                        <a:pt x="208" y="89"/>
                      </a:lnTo>
                      <a:lnTo>
                        <a:pt x="189" y="102"/>
                      </a:lnTo>
                      <a:lnTo>
                        <a:pt x="170" y="117"/>
                      </a:lnTo>
                      <a:lnTo>
                        <a:pt x="153" y="132"/>
                      </a:lnTo>
                      <a:lnTo>
                        <a:pt x="135" y="147"/>
                      </a:lnTo>
                      <a:lnTo>
                        <a:pt x="118" y="164"/>
                      </a:lnTo>
                      <a:lnTo>
                        <a:pt x="103" y="180"/>
                      </a:lnTo>
                      <a:lnTo>
                        <a:pt x="89" y="199"/>
                      </a:lnTo>
                      <a:lnTo>
                        <a:pt x="76" y="216"/>
                      </a:lnTo>
                      <a:lnTo>
                        <a:pt x="63" y="236"/>
                      </a:lnTo>
                      <a:lnTo>
                        <a:pt x="51" y="255"/>
                      </a:lnTo>
                      <a:lnTo>
                        <a:pt x="41" y="275"/>
                      </a:lnTo>
                      <a:lnTo>
                        <a:pt x="32" y="295"/>
                      </a:lnTo>
                      <a:lnTo>
                        <a:pt x="23" y="316"/>
                      </a:lnTo>
                      <a:lnTo>
                        <a:pt x="16" y="337"/>
                      </a:lnTo>
                      <a:lnTo>
                        <a:pt x="10" y="359"/>
                      </a:lnTo>
                      <a:lnTo>
                        <a:pt x="6" y="381"/>
                      </a:lnTo>
                      <a:lnTo>
                        <a:pt x="2" y="403"/>
                      </a:lnTo>
                      <a:lnTo>
                        <a:pt x="1" y="426"/>
                      </a:lnTo>
                      <a:lnTo>
                        <a:pt x="0" y="449"/>
                      </a:lnTo>
                      <a:lnTo>
                        <a:pt x="1" y="473"/>
                      </a:lnTo>
                      <a:lnTo>
                        <a:pt x="2" y="495"/>
                      </a:lnTo>
                      <a:lnTo>
                        <a:pt x="6" y="518"/>
                      </a:lnTo>
                      <a:lnTo>
                        <a:pt x="10" y="539"/>
                      </a:lnTo>
                      <a:lnTo>
                        <a:pt x="16" y="561"/>
                      </a:lnTo>
                      <a:lnTo>
                        <a:pt x="23" y="582"/>
                      </a:lnTo>
                      <a:lnTo>
                        <a:pt x="32" y="604"/>
                      </a:lnTo>
                      <a:lnTo>
                        <a:pt x="41" y="623"/>
                      </a:lnTo>
                      <a:lnTo>
                        <a:pt x="51" y="644"/>
                      </a:lnTo>
                      <a:lnTo>
                        <a:pt x="63" y="663"/>
                      </a:lnTo>
                      <a:lnTo>
                        <a:pt x="76" y="682"/>
                      </a:lnTo>
                      <a:lnTo>
                        <a:pt x="89" y="700"/>
                      </a:lnTo>
                      <a:lnTo>
                        <a:pt x="103" y="718"/>
                      </a:lnTo>
                      <a:lnTo>
                        <a:pt x="118" y="735"/>
                      </a:lnTo>
                      <a:lnTo>
                        <a:pt x="135" y="750"/>
                      </a:lnTo>
                      <a:lnTo>
                        <a:pt x="153" y="767"/>
                      </a:lnTo>
                      <a:lnTo>
                        <a:pt x="170" y="781"/>
                      </a:lnTo>
                      <a:lnTo>
                        <a:pt x="189" y="796"/>
                      </a:lnTo>
                      <a:lnTo>
                        <a:pt x="208" y="809"/>
                      </a:lnTo>
                      <a:lnTo>
                        <a:pt x="228" y="821"/>
                      </a:lnTo>
                      <a:lnTo>
                        <a:pt x="250" y="834"/>
                      </a:lnTo>
                      <a:lnTo>
                        <a:pt x="272" y="844"/>
                      </a:lnTo>
                      <a:lnTo>
                        <a:pt x="294" y="854"/>
                      </a:lnTo>
                      <a:lnTo>
                        <a:pt x="317" y="863"/>
                      </a:lnTo>
                      <a:lnTo>
                        <a:pt x="341" y="871"/>
                      </a:lnTo>
                      <a:lnTo>
                        <a:pt x="365" y="879"/>
                      </a:lnTo>
                      <a:lnTo>
                        <a:pt x="390" y="884"/>
                      </a:lnTo>
                      <a:lnTo>
                        <a:pt x="414" y="889"/>
                      </a:lnTo>
                      <a:lnTo>
                        <a:pt x="441" y="893"/>
                      </a:lnTo>
                      <a:lnTo>
                        <a:pt x="465" y="896"/>
                      </a:lnTo>
                      <a:lnTo>
                        <a:pt x="493" y="898"/>
                      </a:lnTo>
                      <a:lnTo>
                        <a:pt x="519" y="898"/>
                      </a:lnTo>
                      <a:close/>
                      <a:moveTo>
                        <a:pt x="1033" y="449"/>
                      </a:moveTo>
                      <a:lnTo>
                        <a:pt x="1032" y="473"/>
                      </a:lnTo>
                      <a:lnTo>
                        <a:pt x="1031" y="495"/>
                      </a:lnTo>
                      <a:lnTo>
                        <a:pt x="1027" y="517"/>
                      </a:lnTo>
                      <a:lnTo>
                        <a:pt x="1022" y="539"/>
                      </a:lnTo>
                      <a:lnTo>
                        <a:pt x="1016" y="561"/>
                      </a:lnTo>
                      <a:lnTo>
                        <a:pt x="1009" y="581"/>
                      </a:lnTo>
                      <a:lnTo>
                        <a:pt x="1002" y="602"/>
                      </a:lnTo>
                      <a:lnTo>
                        <a:pt x="993" y="622"/>
                      </a:lnTo>
                      <a:lnTo>
                        <a:pt x="982" y="642"/>
                      </a:lnTo>
                      <a:lnTo>
                        <a:pt x="970" y="661"/>
                      </a:lnTo>
                      <a:lnTo>
                        <a:pt x="958" y="680"/>
                      </a:lnTo>
                      <a:lnTo>
                        <a:pt x="945" y="698"/>
                      </a:lnTo>
                      <a:lnTo>
                        <a:pt x="931" y="716"/>
                      </a:lnTo>
                      <a:lnTo>
                        <a:pt x="916" y="732"/>
                      </a:lnTo>
                      <a:lnTo>
                        <a:pt x="899" y="748"/>
                      </a:lnTo>
                      <a:lnTo>
                        <a:pt x="883" y="764"/>
                      </a:lnTo>
                      <a:lnTo>
                        <a:pt x="865" y="778"/>
                      </a:lnTo>
                      <a:lnTo>
                        <a:pt x="846" y="792"/>
                      </a:lnTo>
                      <a:lnTo>
                        <a:pt x="827" y="806"/>
                      </a:lnTo>
                      <a:lnTo>
                        <a:pt x="807" y="818"/>
                      </a:lnTo>
                      <a:lnTo>
                        <a:pt x="785" y="829"/>
                      </a:lnTo>
                      <a:lnTo>
                        <a:pt x="764" y="841"/>
                      </a:lnTo>
                      <a:lnTo>
                        <a:pt x="742" y="850"/>
                      </a:lnTo>
                      <a:lnTo>
                        <a:pt x="719" y="859"/>
                      </a:lnTo>
                      <a:lnTo>
                        <a:pt x="695" y="867"/>
                      </a:lnTo>
                      <a:lnTo>
                        <a:pt x="672" y="874"/>
                      </a:lnTo>
                      <a:lnTo>
                        <a:pt x="648" y="880"/>
                      </a:lnTo>
                      <a:lnTo>
                        <a:pt x="623" y="885"/>
                      </a:lnTo>
                      <a:lnTo>
                        <a:pt x="597" y="889"/>
                      </a:lnTo>
                      <a:lnTo>
                        <a:pt x="571" y="892"/>
                      </a:lnTo>
                      <a:lnTo>
                        <a:pt x="545" y="893"/>
                      </a:lnTo>
                      <a:lnTo>
                        <a:pt x="519" y="894"/>
                      </a:lnTo>
                      <a:lnTo>
                        <a:pt x="493" y="893"/>
                      </a:lnTo>
                      <a:lnTo>
                        <a:pt x="467" y="892"/>
                      </a:lnTo>
                      <a:lnTo>
                        <a:pt x="441" y="889"/>
                      </a:lnTo>
                      <a:lnTo>
                        <a:pt x="416" y="885"/>
                      </a:lnTo>
                      <a:lnTo>
                        <a:pt x="391" y="880"/>
                      </a:lnTo>
                      <a:lnTo>
                        <a:pt x="366" y="874"/>
                      </a:lnTo>
                      <a:lnTo>
                        <a:pt x="342" y="867"/>
                      </a:lnTo>
                      <a:lnTo>
                        <a:pt x="319" y="859"/>
                      </a:lnTo>
                      <a:lnTo>
                        <a:pt x="296" y="850"/>
                      </a:lnTo>
                      <a:lnTo>
                        <a:pt x="273" y="841"/>
                      </a:lnTo>
                      <a:lnTo>
                        <a:pt x="252" y="829"/>
                      </a:lnTo>
                      <a:lnTo>
                        <a:pt x="232" y="818"/>
                      </a:lnTo>
                      <a:lnTo>
                        <a:pt x="212" y="806"/>
                      </a:lnTo>
                      <a:lnTo>
                        <a:pt x="192" y="792"/>
                      </a:lnTo>
                      <a:lnTo>
                        <a:pt x="174" y="778"/>
                      </a:lnTo>
                      <a:lnTo>
                        <a:pt x="155" y="764"/>
                      </a:lnTo>
                      <a:lnTo>
                        <a:pt x="138" y="748"/>
                      </a:lnTo>
                      <a:lnTo>
                        <a:pt x="122" y="732"/>
                      </a:lnTo>
                      <a:lnTo>
                        <a:pt x="108" y="716"/>
                      </a:lnTo>
                      <a:lnTo>
                        <a:pt x="93" y="698"/>
                      </a:lnTo>
                      <a:lnTo>
                        <a:pt x="79" y="680"/>
                      </a:lnTo>
                      <a:lnTo>
                        <a:pt x="67" y="661"/>
                      </a:lnTo>
                      <a:lnTo>
                        <a:pt x="55" y="642"/>
                      </a:lnTo>
                      <a:lnTo>
                        <a:pt x="46" y="622"/>
                      </a:lnTo>
                      <a:lnTo>
                        <a:pt x="36" y="602"/>
                      </a:lnTo>
                      <a:lnTo>
                        <a:pt x="28" y="581"/>
                      </a:lnTo>
                      <a:lnTo>
                        <a:pt x="21" y="561"/>
                      </a:lnTo>
                      <a:lnTo>
                        <a:pt x="15" y="539"/>
                      </a:lnTo>
                      <a:lnTo>
                        <a:pt x="10" y="517"/>
                      </a:lnTo>
                      <a:lnTo>
                        <a:pt x="8" y="495"/>
                      </a:lnTo>
                      <a:lnTo>
                        <a:pt x="6" y="473"/>
                      </a:lnTo>
                      <a:lnTo>
                        <a:pt x="4" y="449"/>
                      </a:lnTo>
                      <a:lnTo>
                        <a:pt x="6" y="426"/>
                      </a:lnTo>
                      <a:lnTo>
                        <a:pt x="8" y="404"/>
                      </a:lnTo>
                      <a:lnTo>
                        <a:pt x="10" y="381"/>
                      </a:lnTo>
                      <a:lnTo>
                        <a:pt x="15" y="360"/>
                      </a:lnTo>
                      <a:lnTo>
                        <a:pt x="21" y="338"/>
                      </a:lnTo>
                      <a:lnTo>
                        <a:pt x="28" y="317"/>
                      </a:lnTo>
                      <a:lnTo>
                        <a:pt x="36" y="296"/>
                      </a:lnTo>
                      <a:lnTo>
                        <a:pt x="46" y="276"/>
                      </a:lnTo>
                      <a:lnTo>
                        <a:pt x="55" y="256"/>
                      </a:lnTo>
                      <a:lnTo>
                        <a:pt x="67" y="237"/>
                      </a:lnTo>
                      <a:lnTo>
                        <a:pt x="79" y="218"/>
                      </a:lnTo>
                      <a:lnTo>
                        <a:pt x="93" y="201"/>
                      </a:lnTo>
                      <a:lnTo>
                        <a:pt x="108" y="183"/>
                      </a:lnTo>
                      <a:lnTo>
                        <a:pt x="122" y="166"/>
                      </a:lnTo>
                      <a:lnTo>
                        <a:pt x="138" y="150"/>
                      </a:lnTo>
                      <a:lnTo>
                        <a:pt x="155" y="135"/>
                      </a:lnTo>
                      <a:lnTo>
                        <a:pt x="174" y="120"/>
                      </a:lnTo>
                      <a:lnTo>
                        <a:pt x="192" y="106"/>
                      </a:lnTo>
                      <a:lnTo>
                        <a:pt x="212" y="93"/>
                      </a:lnTo>
                      <a:lnTo>
                        <a:pt x="232" y="81"/>
                      </a:lnTo>
                      <a:lnTo>
                        <a:pt x="252" y="68"/>
                      </a:lnTo>
                      <a:lnTo>
                        <a:pt x="273" y="58"/>
                      </a:lnTo>
                      <a:lnTo>
                        <a:pt x="296" y="48"/>
                      </a:lnTo>
                      <a:lnTo>
                        <a:pt x="319" y="40"/>
                      </a:lnTo>
                      <a:lnTo>
                        <a:pt x="342" y="32"/>
                      </a:lnTo>
                      <a:lnTo>
                        <a:pt x="366" y="24"/>
                      </a:lnTo>
                      <a:lnTo>
                        <a:pt x="391" y="18"/>
                      </a:lnTo>
                      <a:lnTo>
                        <a:pt x="416" y="13"/>
                      </a:lnTo>
                      <a:lnTo>
                        <a:pt x="441" y="9"/>
                      </a:lnTo>
                      <a:lnTo>
                        <a:pt x="467" y="7"/>
                      </a:lnTo>
                      <a:lnTo>
                        <a:pt x="493" y="5"/>
                      </a:lnTo>
                      <a:lnTo>
                        <a:pt x="519" y="4"/>
                      </a:lnTo>
                      <a:lnTo>
                        <a:pt x="545" y="5"/>
                      </a:lnTo>
                      <a:lnTo>
                        <a:pt x="571" y="7"/>
                      </a:lnTo>
                      <a:lnTo>
                        <a:pt x="597" y="9"/>
                      </a:lnTo>
                      <a:lnTo>
                        <a:pt x="623" y="13"/>
                      </a:lnTo>
                      <a:lnTo>
                        <a:pt x="648" y="18"/>
                      </a:lnTo>
                      <a:lnTo>
                        <a:pt x="672" y="24"/>
                      </a:lnTo>
                      <a:lnTo>
                        <a:pt x="695" y="32"/>
                      </a:lnTo>
                      <a:lnTo>
                        <a:pt x="719" y="40"/>
                      </a:lnTo>
                      <a:lnTo>
                        <a:pt x="742" y="48"/>
                      </a:lnTo>
                      <a:lnTo>
                        <a:pt x="764" y="58"/>
                      </a:lnTo>
                      <a:lnTo>
                        <a:pt x="785" y="68"/>
                      </a:lnTo>
                      <a:lnTo>
                        <a:pt x="807" y="81"/>
                      </a:lnTo>
                      <a:lnTo>
                        <a:pt x="827" y="93"/>
                      </a:lnTo>
                      <a:lnTo>
                        <a:pt x="846" y="106"/>
                      </a:lnTo>
                      <a:lnTo>
                        <a:pt x="865" y="120"/>
                      </a:lnTo>
                      <a:lnTo>
                        <a:pt x="883" y="135"/>
                      </a:lnTo>
                      <a:lnTo>
                        <a:pt x="899" y="150"/>
                      </a:lnTo>
                      <a:lnTo>
                        <a:pt x="916" y="166"/>
                      </a:lnTo>
                      <a:lnTo>
                        <a:pt x="931" y="183"/>
                      </a:lnTo>
                      <a:lnTo>
                        <a:pt x="945" y="201"/>
                      </a:lnTo>
                      <a:lnTo>
                        <a:pt x="958" y="218"/>
                      </a:lnTo>
                      <a:lnTo>
                        <a:pt x="970" y="237"/>
                      </a:lnTo>
                      <a:lnTo>
                        <a:pt x="982" y="256"/>
                      </a:lnTo>
                      <a:lnTo>
                        <a:pt x="993" y="276"/>
                      </a:lnTo>
                      <a:lnTo>
                        <a:pt x="1002" y="296"/>
                      </a:lnTo>
                      <a:lnTo>
                        <a:pt x="1009" y="317"/>
                      </a:lnTo>
                      <a:lnTo>
                        <a:pt x="1016" y="338"/>
                      </a:lnTo>
                      <a:lnTo>
                        <a:pt x="1022" y="360"/>
                      </a:lnTo>
                      <a:lnTo>
                        <a:pt x="1027" y="381"/>
                      </a:lnTo>
                      <a:lnTo>
                        <a:pt x="1031" y="404"/>
                      </a:lnTo>
                      <a:lnTo>
                        <a:pt x="1032" y="426"/>
                      </a:lnTo>
                      <a:lnTo>
                        <a:pt x="1033" y="449"/>
                      </a:lnTo>
                      <a:close/>
                    </a:path>
                  </a:pathLst>
                </a:custGeom>
                <a:solidFill>
                  <a:srgbClr val="00A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0" name="Freeform 8916">
                  <a:extLst>
                    <a:ext uri="{FF2B5EF4-FFF2-40B4-BE49-F238E27FC236}">
                      <a16:creationId xmlns:a16="http://schemas.microsoft.com/office/drawing/2014/main" xmlns="" id="{0ACDAABA-5A53-442A-A8A1-1BE8957235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1" y="1519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4 w 1038"/>
                    <a:gd name="T3" fmla="*/ 854 h 898"/>
                    <a:gd name="T4" fmla="*/ 849 w 1038"/>
                    <a:gd name="T5" fmla="*/ 796 h 898"/>
                    <a:gd name="T6" fmla="*/ 935 w 1038"/>
                    <a:gd name="T7" fmla="*/ 718 h 898"/>
                    <a:gd name="T8" fmla="*/ 998 w 1038"/>
                    <a:gd name="T9" fmla="*/ 623 h 898"/>
                    <a:gd name="T10" fmla="*/ 1032 w 1038"/>
                    <a:gd name="T11" fmla="*/ 518 h 898"/>
                    <a:gd name="T12" fmla="*/ 1035 w 1038"/>
                    <a:gd name="T13" fmla="*/ 403 h 898"/>
                    <a:gd name="T14" fmla="*/ 1007 w 1038"/>
                    <a:gd name="T15" fmla="*/ 295 h 898"/>
                    <a:gd name="T16" fmla="*/ 949 w 1038"/>
                    <a:gd name="T17" fmla="*/ 199 h 898"/>
                    <a:gd name="T18" fmla="*/ 867 w 1038"/>
                    <a:gd name="T19" fmla="*/ 117 h 898"/>
                    <a:gd name="T20" fmla="*/ 766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90 w 1038"/>
                    <a:gd name="T27" fmla="*/ 14 h 898"/>
                    <a:gd name="T28" fmla="*/ 272 w 1038"/>
                    <a:gd name="T29" fmla="*/ 54 h 898"/>
                    <a:gd name="T30" fmla="*/ 170 w 1038"/>
                    <a:gd name="T31" fmla="*/ 117 h 898"/>
                    <a:gd name="T32" fmla="*/ 89 w 1038"/>
                    <a:gd name="T33" fmla="*/ 199 h 898"/>
                    <a:gd name="T34" fmla="*/ 32 w 1038"/>
                    <a:gd name="T35" fmla="*/ 295 h 898"/>
                    <a:gd name="T36" fmla="*/ 2 w 1038"/>
                    <a:gd name="T37" fmla="*/ 403 h 898"/>
                    <a:gd name="T38" fmla="*/ 6 w 1038"/>
                    <a:gd name="T39" fmla="*/ 518 h 898"/>
                    <a:gd name="T40" fmla="*/ 41 w 1038"/>
                    <a:gd name="T41" fmla="*/ 623 h 898"/>
                    <a:gd name="T42" fmla="*/ 103 w 1038"/>
                    <a:gd name="T43" fmla="*/ 718 h 898"/>
                    <a:gd name="T44" fmla="*/ 189 w 1038"/>
                    <a:gd name="T45" fmla="*/ 796 h 898"/>
                    <a:gd name="T46" fmla="*/ 294 w 1038"/>
                    <a:gd name="T47" fmla="*/ 854 h 898"/>
                    <a:gd name="T48" fmla="*/ 414 w 1038"/>
                    <a:gd name="T49" fmla="*/ 889 h 898"/>
                    <a:gd name="T50" fmla="*/ 1018 w 1038"/>
                    <a:gd name="T51" fmla="*/ 449 h 898"/>
                    <a:gd name="T52" fmla="*/ 1002 w 1038"/>
                    <a:gd name="T53" fmla="*/ 557 h 898"/>
                    <a:gd name="T54" fmla="*/ 958 w 1038"/>
                    <a:gd name="T55" fmla="*/ 655 h 898"/>
                    <a:gd name="T56" fmla="*/ 888 w 1038"/>
                    <a:gd name="T57" fmla="*/ 739 h 898"/>
                    <a:gd name="T58" fmla="*/ 798 w 1038"/>
                    <a:gd name="T59" fmla="*/ 808 h 898"/>
                    <a:gd name="T60" fmla="*/ 691 w 1038"/>
                    <a:gd name="T61" fmla="*/ 855 h 898"/>
                    <a:gd name="T62" fmla="*/ 570 w 1038"/>
                    <a:gd name="T63" fmla="*/ 879 h 898"/>
                    <a:gd name="T64" fmla="*/ 443 w 1038"/>
                    <a:gd name="T65" fmla="*/ 877 h 898"/>
                    <a:gd name="T66" fmla="*/ 324 w 1038"/>
                    <a:gd name="T67" fmla="*/ 847 h 898"/>
                    <a:gd name="T68" fmla="*/ 220 w 1038"/>
                    <a:gd name="T69" fmla="*/ 796 h 898"/>
                    <a:gd name="T70" fmla="*/ 134 w 1038"/>
                    <a:gd name="T71" fmla="*/ 724 h 898"/>
                    <a:gd name="T72" fmla="*/ 68 w 1038"/>
                    <a:gd name="T73" fmla="*/ 637 h 898"/>
                    <a:gd name="T74" fmla="*/ 29 w 1038"/>
                    <a:gd name="T75" fmla="*/ 536 h 898"/>
                    <a:gd name="T76" fmla="*/ 20 w 1038"/>
                    <a:gd name="T77" fmla="*/ 427 h 898"/>
                    <a:gd name="T78" fmla="*/ 42 w 1038"/>
                    <a:gd name="T79" fmla="*/ 321 h 898"/>
                    <a:gd name="T80" fmla="*/ 92 w 1038"/>
                    <a:gd name="T81" fmla="*/ 225 h 898"/>
                    <a:gd name="T82" fmla="*/ 166 w 1038"/>
                    <a:gd name="T83" fmla="*/ 143 h 898"/>
                    <a:gd name="T84" fmla="*/ 260 w 1038"/>
                    <a:gd name="T85" fmla="*/ 80 h 898"/>
                    <a:gd name="T86" fmla="*/ 371 w 1038"/>
                    <a:gd name="T87" fmla="*/ 37 h 898"/>
                    <a:gd name="T88" fmla="*/ 493 w 1038"/>
                    <a:gd name="T89" fmla="*/ 17 h 898"/>
                    <a:gd name="T90" fmla="*/ 620 w 1038"/>
                    <a:gd name="T91" fmla="*/ 25 h 898"/>
                    <a:gd name="T92" fmla="*/ 736 w 1038"/>
                    <a:gd name="T93" fmla="*/ 59 h 898"/>
                    <a:gd name="T94" fmla="*/ 836 w 1038"/>
                    <a:gd name="T95" fmla="*/ 116 h 898"/>
                    <a:gd name="T96" fmla="*/ 919 w 1038"/>
                    <a:gd name="T97" fmla="*/ 190 h 898"/>
                    <a:gd name="T98" fmla="*/ 979 w 1038"/>
                    <a:gd name="T99" fmla="*/ 281 h 898"/>
                    <a:gd name="T100" fmla="*/ 1013 w 1038"/>
                    <a:gd name="T101" fmla="*/ 383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6" y="898"/>
                      </a:lnTo>
                      <a:lnTo>
                        <a:pt x="572" y="896"/>
                      </a:lnTo>
                      <a:lnTo>
                        <a:pt x="598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9"/>
                      </a:lnTo>
                      <a:lnTo>
                        <a:pt x="698" y="871"/>
                      </a:lnTo>
                      <a:lnTo>
                        <a:pt x="720" y="863"/>
                      </a:lnTo>
                      <a:lnTo>
                        <a:pt x="744" y="854"/>
                      </a:lnTo>
                      <a:lnTo>
                        <a:pt x="766" y="844"/>
                      </a:lnTo>
                      <a:lnTo>
                        <a:pt x="788" y="834"/>
                      </a:lnTo>
                      <a:lnTo>
                        <a:pt x="809" y="821"/>
                      </a:lnTo>
                      <a:lnTo>
                        <a:pt x="829" y="809"/>
                      </a:lnTo>
                      <a:lnTo>
                        <a:pt x="849" y="796"/>
                      </a:lnTo>
                      <a:lnTo>
                        <a:pt x="867" y="781"/>
                      </a:lnTo>
                      <a:lnTo>
                        <a:pt x="886" y="767"/>
                      </a:lnTo>
                      <a:lnTo>
                        <a:pt x="903" y="750"/>
                      </a:lnTo>
                      <a:lnTo>
                        <a:pt x="919" y="735"/>
                      </a:lnTo>
                      <a:lnTo>
                        <a:pt x="935" y="718"/>
                      </a:lnTo>
                      <a:lnTo>
                        <a:pt x="949" y="700"/>
                      </a:lnTo>
                      <a:lnTo>
                        <a:pt x="963" y="682"/>
                      </a:lnTo>
                      <a:lnTo>
                        <a:pt x="975" y="663"/>
                      </a:lnTo>
                      <a:lnTo>
                        <a:pt x="987" y="644"/>
                      </a:lnTo>
                      <a:lnTo>
                        <a:pt x="998" y="623"/>
                      </a:lnTo>
                      <a:lnTo>
                        <a:pt x="1007" y="604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8"/>
                      </a:lnTo>
                      <a:lnTo>
                        <a:pt x="1035" y="495"/>
                      </a:lnTo>
                      <a:lnTo>
                        <a:pt x="1038" y="473"/>
                      </a:lnTo>
                      <a:lnTo>
                        <a:pt x="1038" y="449"/>
                      </a:lnTo>
                      <a:lnTo>
                        <a:pt x="1038" y="426"/>
                      </a:lnTo>
                      <a:lnTo>
                        <a:pt x="1035" y="403"/>
                      </a:lnTo>
                      <a:lnTo>
                        <a:pt x="1032" y="381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7" y="295"/>
                      </a:lnTo>
                      <a:lnTo>
                        <a:pt x="998" y="275"/>
                      </a:lnTo>
                      <a:lnTo>
                        <a:pt x="987" y="255"/>
                      </a:lnTo>
                      <a:lnTo>
                        <a:pt x="975" y="236"/>
                      </a:lnTo>
                      <a:lnTo>
                        <a:pt x="963" y="216"/>
                      </a:lnTo>
                      <a:lnTo>
                        <a:pt x="949" y="199"/>
                      </a:lnTo>
                      <a:lnTo>
                        <a:pt x="935" y="180"/>
                      </a:lnTo>
                      <a:lnTo>
                        <a:pt x="919" y="164"/>
                      </a:lnTo>
                      <a:lnTo>
                        <a:pt x="903" y="147"/>
                      </a:lnTo>
                      <a:lnTo>
                        <a:pt x="886" y="132"/>
                      </a:lnTo>
                      <a:lnTo>
                        <a:pt x="867" y="117"/>
                      </a:lnTo>
                      <a:lnTo>
                        <a:pt x="849" y="102"/>
                      </a:lnTo>
                      <a:lnTo>
                        <a:pt x="829" y="89"/>
                      </a:lnTo>
                      <a:lnTo>
                        <a:pt x="809" y="77"/>
                      </a:lnTo>
                      <a:lnTo>
                        <a:pt x="788" y="65"/>
                      </a:lnTo>
                      <a:lnTo>
                        <a:pt x="766" y="54"/>
                      </a:lnTo>
                      <a:lnTo>
                        <a:pt x="744" y="44"/>
                      </a:lnTo>
                      <a:lnTo>
                        <a:pt x="720" y="36"/>
                      </a:lnTo>
                      <a:lnTo>
                        <a:pt x="698" y="27"/>
                      </a:lnTo>
                      <a:lnTo>
                        <a:pt x="673" y="20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8" y="5"/>
                      </a:lnTo>
                      <a:lnTo>
                        <a:pt x="572" y="2"/>
                      </a:lnTo>
                      <a:lnTo>
                        <a:pt x="546" y="1"/>
                      </a:lnTo>
                      <a:lnTo>
                        <a:pt x="519" y="0"/>
                      </a:lnTo>
                      <a:lnTo>
                        <a:pt x="493" y="1"/>
                      </a:lnTo>
                      <a:lnTo>
                        <a:pt x="465" y="2"/>
                      </a:lnTo>
                      <a:lnTo>
                        <a:pt x="441" y="5"/>
                      </a:lnTo>
                      <a:lnTo>
                        <a:pt x="414" y="9"/>
                      </a:lnTo>
                      <a:lnTo>
                        <a:pt x="390" y="14"/>
                      </a:lnTo>
                      <a:lnTo>
                        <a:pt x="365" y="20"/>
                      </a:lnTo>
                      <a:lnTo>
                        <a:pt x="341" y="27"/>
                      </a:lnTo>
                      <a:lnTo>
                        <a:pt x="317" y="36"/>
                      </a:lnTo>
                      <a:lnTo>
                        <a:pt x="294" y="44"/>
                      </a:lnTo>
                      <a:lnTo>
                        <a:pt x="272" y="54"/>
                      </a:lnTo>
                      <a:lnTo>
                        <a:pt x="250" y="65"/>
                      </a:lnTo>
                      <a:lnTo>
                        <a:pt x="228" y="77"/>
                      </a:lnTo>
                      <a:lnTo>
                        <a:pt x="208" y="89"/>
                      </a:lnTo>
                      <a:lnTo>
                        <a:pt x="189" y="102"/>
                      </a:lnTo>
                      <a:lnTo>
                        <a:pt x="170" y="117"/>
                      </a:lnTo>
                      <a:lnTo>
                        <a:pt x="153" y="132"/>
                      </a:lnTo>
                      <a:lnTo>
                        <a:pt x="135" y="147"/>
                      </a:lnTo>
                      <a:lnTo>
                        <a:pt x="118" y="164"/>
                      </a:lnTo>
                      <a:lnTo>
                        <a:pt x="103" y="180"/>
                      </a:lnTo>
                      <a:lnTo>
                        <a:pt x="89" y="199"/>
                      </a:lnTo>
                      <a:lnTo>
                        <a:pt x="76" y="216"/>
                      </a:lnTo>
                      <a:lnTo>
                        <a:pt x="63" y="236"/>
                      </a:lnTo>
                      <a:lnTo>
                        <a:pt x="51" y="255"/>
                      </a:lnTo>
                      <a:lnTo>
                        <a:pt x="41" y="275"/>
                      </a:lnTo>
                      <a:lnTo>
                        <a:pt x="32" y="295"/>
                      </a:lnTo>
                      <a:lnTo>
                        <a:pt x="23" y="316"/>
                      </a:lnTo>
                      <a:lnTo>
                        <a:pt x="16" y="337"/>
                      </a:lnTo>
                      <a:lnTo>
                        <a:pt x="10" y="359"/>
                      </a:lnTo>
                      <a:lnTo>
                        <a:pt x="6" y="381"/>
                      </a:lnTo>
                      <a:lnTo>
                        <a:pt x="2" y="403"/>
                      </a:lnTo>
                      <a:lnTo>
                        <a:pt x="1" y="426"/>
                      </a:lnTo>
                      <a:lnTo>
                        <a:pt x="0" y="449"/>
                      </a:lnTo>
                      <a:lnTo>
                        <a:pt x="1" y="473"/>
                      </a:lnTo>
                      <a:lnTo>
                        <a:pt x="2" y="495"/>
                      </a:lnTo>
                      <a:lnTo>
                        <a:pt x="6" y="518"/>
                      </a:lnTo>
                      <a:lnTo>
                        <a:pt x="10" y="539"/>
                      </a:lnTo>
                      <a:lnTo>
                        <a:pt x="16" y="561"/>
                      </a:lnTo>
                      <a:lnTo>
                        <a:pt x="23" y="582"/>
                      </a:lnTo>
                      <a:lnTo>
                        <a:pt x="32" y="604"/>
                      </a:lnTo>
                      <a:lnTo>
                        <a:pt x="41" y="623"/>
                      </a:lnTo>
                      <a:lnTo>
                        <a:pt x="51" y="644"/>
                      </a:lnTo>
                      <a:lnTo>
                        <a:pt x="63" y="663"/>
                      </a:lnTo>
                      <a:lnTo>
                        <a:pt x="76" y="682"/>
                      </a:lnTo>
                      <a:lnTo>
                        <a:pt x="89" y="700"/>
                      </a:lnTo>
                      <a:lnTo>
                        <a:pt x="103" y="718"/>
                      </a:lnTo>
                      <a:lnTo>
                        <a:pt x="118" y="735"/>
                      </a:lnTo>
                      <a:lnTo>
                        <a:pt x="135" y="750"/>
                      </a:lnTo>
                      <a:lnTo>
                        <a:pt x="153" y="767"/>
                      </a:lnTo>
                      <a:lnTo>
                        <a:pt x="170" y="781"/>
                      </a:lnTo>
                      <a:lnTo>
                        <a:pt x="189" y="796"/>
                      </a:lnTo>
                      <a:lnTo>
                        <a:pt x="208" y="809"/>
                      </a:lnTo>
                      <a:lnTo>
                        <a:pt x="228" y="821"/>
                      </a:lnTo>
                      <a:lnTo>
                        <a:pt x="250" y="834"/>
                      </a:lnTo>
                      <a:lnTo>
                        <a:pt x="272" y="844"/>
                      </a:lnTo>
                      <a:lnTo>
                        <a:pt x="294" y="854"/>
                      </a:lnTo>
                      <a:lnTo>
                        <a:pt x="317" y="863"/>
                      </a:lnTo>
                      <a:lnTo>
                        <a:pt x="341" y="871"/>
                      </a:lnTo>
                      <a:lnTo>
                        <a:pt x="365" y="879"/>
                      </a:lnTo>
                      <a:lnTo>
                        <a:pt x="390" y="884"/>
                      </a:lnTo>
                      <a:lnTo>
                        <a:pt x="414" y="889"/>
                      </a:lnTo>
                      <a:lnTo>
                        <a:pt x="441" y="893"/>
                      </a:lnTo>
                      <a:lnTo>
                        <a:pt x="465" y="896"/>
                      </a:lnTo>
                      <a:lnTo>
                        <a:pt x="493" y="898"/>
                      </a:lnTo>
                      <a:lnTo>
                        <a:pt x="519" y="898"/>
                      </a:lnTo>
                      <a:close/>
                      <a:moveTo>
                        <a:pt x="1018" y="449"/>
                      </a:moveTo>
                      <a:lnTo>
                        <a:pt x="1018" y="471"/>
                      </a:lnTo>
                      <a:lnTo>
                        <a:pt x="1015" y="493"/>
                      </a:lnTo>
                      <a:lnTo>
                        <a:pt x="1013" y="515"/>
                      </a:lnTo>
                      <a:lnTo>
                        <a:pt x="1008" y="536"/>
                      </a:lnTo>
                      <a:lnTo>
                        <a:pt x="1002" y="557"/>
                      </a:lnTo>
                      <a:lnTo>
                        <a:pt x="996" y="577"/>
                      </a:lnTo>
                      <a:lnTo>
                        <a:pt x="988" y="598"/>
                      </a:lnTo>
                      <a:lnTo>
                        <a:pt x="979" y="617"/>
                      </a:lnTo>
                      <a:lnTo>
                        <a:pt x="969" y="637"/>
                      </a:lnTo>
                      <a:lnTo>
                        <a:pt x="958" y="655"/>
                      </a:lnTo>
                      <a:lnTo>
                        <a:pt x="945" y="674"/>
                      </a:lnTo>
                      <a:lnTo>
                        <a:pt x="932" y="691"/>
                      </a:lnTo>
                      <a:lnTo>
                        <a:pt x="919" y="707"/>
                      </a:lnTo>
                      <a:lnTo>
                        <a:pt x="904" y="724"/>
                      </a:lnTo>
                      <a:lnTo>
                        <a:pt x="888" y="739"/>
                      </a:lnTo>
                      <a:lnTo>
                        <a:pt x="872" y="755"/>
                      </a:lnTo>
                      <a:lnTo>
                        <a:pt x="854" y="769"/>
                      </a:lnTo>
                      <a:lnTo>
                        <a:pt x="836" y="782"/>
                      </a:lnTo>
                      <a:lnTo>
                        <a:pt x="817" y="796"/>
                      </a:lnTo>
                      <a:lnTo>
                        <a:pt x="798" y="808"/>
                      </a:lnTo>
                      <a:lnTo>
                        <a:pt x="778" y="819"/>
                      </a:lnTo>
                      <a:lnTo>
                        <a:pt x="757" y="829"/>
                      </a:lnTo>
                      <a:lnTo>
                        <a:pt x="736" y="839"/>
                      </a:lnTo>
                      <a:lnTo>
                        <a:pt x="713" y="847"/>
                      </a:lnTo>
                      <a:lnTo>
                        <a:pt x="691" y="855"/>
                      </a:lnTo>
                      <a:lnTo>
                        <a:pt x="667" y="862"/>
                      </a:lnTo>
                      <a:lnTo>
                        <a:pt x="643" y="867"/>
                      </a:lnTo>
                      <a:lnTo>
                        <a:pt x="620" y="872"/>
                      </a:lnTo>
                      <a:lnTo>
                        <a:pt x="595" y="877"/>
                      </a:lnTo>
                      <a:lnTo>
                        <a:pt x="570" y="879"/>
                      </a:lnTo>
                      <a:lnTo>
                        <a:pt x="545" y="881"/>
                      </a:lnTo>
                      <a:lnTo>
                        <a:pt x="519" y="881"/>
                      </a:lnTo>
                      <a:lnTo>
                        <a:pt x="493" y="881"/>
                      </a:lnTo>
                      <a:lnTo>
                        <a:pt x="468" y="879"/>
                      </a:lnTo>
                      <a:lnTo>
                        <a:pt x="443" y="877"/>
                      </a:lnTo>
                      <a:lnTo>
                        <a:pt x="418" y="872"/>
                      </a:lnTo>
                      <a:lnTo>
                        <a:pt x="394" y="867"/>
                      </a:lnTo>
                      <a:lnTo>
                        <a:pt x="371" y="862"/>
                      </a:lnTo>
                      <a:lnTo>
                        <a:pt x="347" y="855"/>
                      </a:lnTo>
                      <a:lnTo>
                        <a:pt x="324" y="847"/>
                      </a:lnTo>
                      <a:lnTo>
                        <a:pt x="302" y="839"/>
                      </a:lnTo>
                      <a:lnTo>
                        <a:pt x="281" y="829"/>
                      </a:lnTo>
                      <a:lnTo>
                        <a:pt x="260" y="819"/>
                      </a:lnTo>
                      <a:lnTo>
                        <a:pt x="240" y="808"/>
                      </a:lnTo>
                      <a:lnTo>
                        <a:pt x="220" y="796"/>
                      </a:lnTo>
                      <a:lnTo>
                        <a:pt x="201" y="782"/>
                      </a:lnTo>
                      <a:lnTo>
                        <a:pt x="183" y="769"/>
                      </a:lnTo>
                      <a:lnTo>
                        <a:pt x="166" y="755"/>
                      </a:lnTo>
                      <a:lnTo>
                        <a:pt x="149" y="739"/>
                      </a:lnTo>
                      <a:lnTo>
                        <a:pt x="134" y="724"/>
                      </a:lnTo>
                      <a:lnTo>
                        <a:pt x="119" y="707"/>
                      </a:lnTo>
                      <a:lnTo>
                        <a:pt x="105" y="691"/>
                      </a:lnTo>
                      <a:lnTo>
                        <a:pt x="92" y="674"/>
                      </a:lnTo>
                      <a:lnTo>
                        <a:pt x="80" y="655"/>
                      </a:lnTo>
                      <a:lnTo>
                        <a:pt x="68" y="637"/>
                      </a:lnTo>
                      <a:lnTo>
                        <a:pt x="59" y="617"/>
                      </a:lnTo>
                      <a:lnTo>
                        <a:pt x="50" y="598"/>
                      </a:lnTo>
                      <a:lnTo>
                        <a:pt x="42" y="577"/>
                      </a:lnTo>
                      <a:lnTo>
                        <a:pt x="35" y="557"/>
                      </a:lnTo>
                      <a:lnTo>
                        <a:pt x="29" y="536"/>
                      </a:lnTo>
                      <a:lnTo>
                        <a:pt x="26" y="515"/>
                      </a:lnTo>
                      <a:lnTo>
                        <a:pt x="22" y="493"/>
                      </a:lnTo>
                      <a:lnTo>
                        <a:pt x="20" y="471"/>
                      </a:lnTo>
                      <a:lnTo>
                        <a:pt x="20" y="449"/>
                      </a:lnTo>
                      <a:lnTo>
                        <a:pt x="20" y="427"/>
                      </a:lnTo>
                      <a:lnTo>
                        <a:pt x="22" y="405"/>
                      </a:lnTo>
                      <a:lnTo>
                        <a:pt x="26" y="383"/>
                      </a:lnTo>
                      <a:lnTo>
                        <a:pt x="29" y="362"/>
                      </a:lnTo>
                      <a:lnTo>
                        <a:pt x="35" y="341"/>
                      </a:lnTo>
                      <a:lnTo>
                        <a:pt x="42" y="321"/>
                      </a:lnTo>
                      <a:lnTo>
                        <a:pt x="50" y="300"/>
                      </a:lnTo>
                      <a:lnTo>
                        <a:pt x="59" y="281"/>
                      </a:lnTo>
                      <a:lnTo>
                        <a:pt x="68" y="262"/>
                      </a:lnTo>
                      <a:lnTo>
                        <a:pt x="80" y="243"/>
                      </a:lnTo>
                      <a:lnTo>
                        <a:pt x="92" y="225"/>
                      </a:lnTo>
                      <a:lnTo>
                        <a:pt x="105" y="208"/>
                      </a:lnTo>
                      <a:lnTo>
                        <a:pt x="119" y="190"/>
                      </a:lnTo>
                      <a:lnTo>
                        <a:pt x="134" y="174"/>
                      </a:lnTo>
                      <a:lnTo>
                        <a:pt x="149" y="159"/>
                      </a:lnTo>
                      <a:lnTo>
                        <a:pt x="166" y="143"/>
                      </a:lnTo>
                      <a:lnTo>
                        <a:pt x="183" y="129"/>
                      </a:lnTo>
                      <a:lnTo>
                        <a:pt x="201" y="116"/>
                      </a:lnTo>
                      <a:lnTo>
                        <a:pt x="220" y="103"/>
                      </a:lnTo>
                      <a:lnTo>
                        <a:pt x="240" y="91"/>
                      </a:lnTo>
                      <a:lnTo>
                        <a:pt x="260" y="80"/>
                      </a:lnTo>
                      <a:lnTo>
                        <a:pt x="281" y="69"/>
                      </a:lnTo>
                      <a:lnTo>
                        <a:pt x="302" y="59"/>
                      </a:lnTo>
                      <a:lnTo>
                        <a:pt x="324" y="51"/>
                      </a:lnTo>
                      <a:lnTo>
                        <a:pt x="347" y="43"/>
                      </a:lnTo>
                      <a:lnTo>
                        <a:pt x="371" y="37"/>
                      </a:lnTo>
                      <a:lnTo>
                        <a:pt x="394" y="30"/>
                      </a:lnTo>
                      <a:lnTo>
                        <a:pt x="418" y="25"/>
                      </a:lnTo>
                      <a:lnTo>
                        <a:pt x="443" y="22"/>
                      </a:lnTo>
                      <a:lnTo>
                        <a:pt x="468" y="19"/>
                      </a:lnTo>
                      <a:lnTo>
                        <a:pt x="493" y="17"/>
                      </a:lnTo>
                      <a:lnTo>
                        <a:pt x="519" y="17"/>
                      </a:lnTo>
                      <a:lnTo>
                        <a:pt x="545" y="17"/>
                      </a:lnTo>
                      <a:lnTo>
                        <a:pt x="570" y="19"/>
                      </a:lnTo>
                      <a:lnTo>
                        <a:pt x="595" y="22"/>
                      </a:lnTo>
                      <a:lnTo>
                        <a:pt x="620" y="25"/>
                      </a:lnTo>
                      <a:lnTo>
                        <a:pt x="643" y="30"/>
                      </a:lnTo>
                      <a:lnTo>
                        <a:pt x="667" y="37"/>
                      </a:lnTo>
                      <a:lnTo>
                        <a:pt x="691" y="43"/>
                      </a:lnTo>
                      <a:lnTo>
                        <a:pt x="713" y="51"/>
                      </a:lnTo>
                      <a:lnTo>
                        <a:pt x="736" y="59"/>
                      </a:lnTo>
                      <a:lnTo>
                        <a:pt x="757" y="69"/>
                      </a:lnTo>
                      <a:lnTo>
                        <a:pt x="778" y="80"/>
                      </a:lnTo>
                      <a:lnTo>
                        <a:pt x="798" y="91"/>
                      </a:lnTo>
                      <a:lnTo>
                        <a:pt x="817" y="103"/>
                      </a:lnTo>
                      <a:lnTo>
                        <a:pt x="836" y="116"/>
                      </a:lnTo>
                      <a:lnTo>
                        <a:pt x="854" y="129"/>
                      </a:lnTo>
                      <a:lnTo>
                        <a:pt x="872" y="143"/>
                      </a:lnTo>
                      <a:lnTo>
                        <a:pt x="888" y="159"/>
                      </a:lnTo>
                      <a:lnTo>
                        <a:pt x="904" y="174"/>
                      </a:lnTo>
                      <a:lnTo>
                        <a:pt x="919" y="190"/>
                      </a:lnTo>
                      <a:lnTo>
                        <a:pt x="932" y="208"/>
                      </a:lnTo>
                      <a:lnTo>
                        <a:pt x="945" y="225"/>
                      </a:lnTo>
                      <a:lnTo>
                        <a:pt x="958" y="243"/>
                      </a:lnTo>
                      <a:lnTo>
                        <a:pt x="969" y="262"/>
                      </a:lnTo>
                      <a:lnTo>
                        <a:pt x="979" y="281"/>
                      </a:lnTo>
                      <a:lnTo>
                        <a:pt x="988" y="300"/>
                      </a:lnTo>
                      <a:lnTo>
                        <a:pt x="996" y="321"/>
                      </a:lnTo>
                      <a:lnTo>
                        <a:pt x="1002" y="341"/>
                      </a:lnTo>
                      <a:lnTo>
                        <a:pt x="1008" y="362"/>
                      </a:lnTo>
                      <a:lnTo>
                        <a:pt x="1013" y="383"/>
                      </a:lnTo>
                      <a:lnTo>
                        <a:pt x="1015" y="405"/>
                      </a:lnTo>
                      <a:lnTo>
                        <a:pt x="1018" y="427"/>
                      </a:lnTo>
                      <a:lnTo>
                        <a:pt x="1018" y="449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1" name="Freeform 8917">
                  <a:extLst>
                    <a:ext uri="{FF2B5EF4-FFF2-40B4-BE49-F238E27FC236}">
                      <a16:creationId xmlns:a16="http://schemas.microsoft.com/office/drawing/2014/main" xmlns="" id="{3B291E96-ADB5-441B-9410-C043C3EC34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2" y="1520"/>
                  <a:ext cx="172" cy="178"/>
                </a:xfrm>
                <a:custGeom>
                  <a:avLst/>
                  <a:gdLst>
                    <a:gd name="T0" fmla="*/ 1018 w 1029"/>
                    <a:gd name="T1" fmla="*/ 356 h 890"/>
                    <a:gd name="T2" fmla="*/ 978 w 1029"/>
                    <a:gd name="T3" fmla="*/ 252 h 890"/>
                    <a:gd name="T4" fmla="*/ 912 w 1029"/>
                    <a:gd name="T5" fmla="*/ 162 h 890"/>
                    <a:gd name="T6" fmla="*/ 823 w 1029"/>
                    <a:gd name="T7" fmla="*/ 89 h 890"/>
                    <a:gd name="T8" fmla="*/ 715 w 1029"/>
                    <a:gd name="T9" fmla="*/ 36 h 890"/>
                    <a:gd name="T10" fmla="*/ 593 w 1029"/>
                    <a:gd name="T11" fmla="*/ 5 h 890"/>
                    <a:gd name="T12" fmla="*/ 463 w 1029"/>
                    <a:gd name="T13" fmla="*/ 3 h 890"/>
                    <a:gd name="T14" fmla="*/ 338 w 1029"/>
                    <a:gd name="T15" fmla="*/ 28 h 890"/>
                    <a:gd name="T16" fmla="*/ 228 w 1029"/>
                    <a:gd name="T17" fmla="*/ 77 h 890"/>
                    <a:gd name="T18" fmla="*/ 134 w 1029"/>
                    <a:gd name="T19" fmla="*/ 146 h 890"/>
                    <a:gd name="T20" fmla="*/ 63 w 1029"/>
                    <a:gd name="T21" fmla="*/ 233 h 890"/>
                    <a:gd name="T22" fmla="*/ 17 w 1029"/>
                    <a:gd name="T23" fmla="*/ 334 h 890"/>
                    <a:gd name="T24" fmla="*/ 0 w 1029"/>
                    <a:gd name="T25" fmla="*/ 445 h 890"/>
                    <a:gd name="T26" fmla="*/ 17 w 1029"/>
                    <a:gd name="T27" fmla="*/ 557 h 890"/>
                    <a:gd name="T28" fmla="*/ 63 w 1029"/>
                    <a:gd name="T29" fmla="*/ 657 h 890"/>
                    <a:gd name="T30" fmla="*/ 134 w 1029"/>
                    <a:gd name="T31" fmla="*/ 744 h 890"/>
                    <a:gd name="T32" fmla="*/ 228 w 1029"/>
                    <a:gd name="T33" fmla="*/ 814 h 890"/>
                    <a:gd name="T34" fmla="*/ 338 w 1029"/>
                    <a:gd name="T35" fmla="*/ 863 h 890"/>
                    <a:gd name="T36" fmla="*/ 463 w 1029"/>
                    <a:gd name="T37" fmla="*/ 888 h 890"/>
                    <a:gd name="T38" fmla="*/ 593 w 1029"/>
                    <a:gd name="T39" fmla="*/ 885 h 890"/>
                    <a:gd name="T40" fmla="*/ 715 w 1029"/>
                    <a:gd name="T41" fmla="*/ 855 h 890"/>
                    <a:gd name="T42" fmla="*/ 823 w 1029"/>
                    <a:gd name="T43" fmla="*/ 802 h 890"/>
                    <a:gd name="T44" fmla="*/ 912 w 1029"/>
                    <a:gd name="T45" fmla="*/ 728 h 890"/>
                    <a:gd name="T46" fmla="*/ 978 w 1029"/>
                    <a:gd name="T47" fmla="*/ 638 h 890"/>
                    <a:gd name="T48" fmla="*/ 1018 w 1029"/>
                    <a:gd name="T49" fmla="*/ 535 h 890"/>
                    <a:gd name="T50" fmla="*/ 999 w 1029"/>
                    <a:gd name="T51" fmla="*/ 445 h 890"/>
                    <a:gd name="T52" fmla="*/ 984 w 1029"/>
                    <a:gd name="T53" fmla="*/ 550 h 890"/>
                    <a:gd name="T54" fmla="*/ 941 w 1029"/>
                    <a:gd name="T55" fmla="*/ 645 h 890"/>
                    <a:gd name="T56" fmla="*/ 874 w 1029"/>
                    <a:gd name="T57" fmla="*/ 727 h 890"/>
                    <a:gd name="T58" fmla="*/ 786 w 1029"/>
                    <a:gd name="T59" fmla="*/ 793 h 890"/>
                    <a:gd name="T60" fmla="*/ 682 w 1029"/>
                    <a:gd name="T61" fmla="*/ 839 h 890"/>
                    <a:gd name="T62" fmla="*/ 565 w 1029"/>
                    <a:gd name="T63" fmla="*/ 862 h 890"/>
                    <a:gd name="T64" fmla="*/ 441 w 1029"/>
                    <a:gd name="T65" fmla="*/ 859 h 890"/>
                    <a:gd name="T66" fmla="*/ 326 w 1029"/>
                    <a:gd name="T67" fmla="*/ 832 h 890"/>
                    <a:gd name="T68" fmla="*/ 224 w 1029"/>
                    <a:gd name="T69" fmla="*/ 781 h 890"/>
                    <a:gd name="T70" fmla="*/ 142 w 1029"/>
                    <a:gd name="T71" fmla="*/ 712 h 890"/>
                    <a:gd name="T72" fmla="*/ 79 w 1029"/>
                    <a:gd name="T73" fmla="*/ 626 h 890"/>
                    <a:gd name="T74" fmla="*/ 41 w 1029"/>
                    <a:gd name="T75" fmla="*/ 530 h 890"/>
                    <a:gd name="T76" fmla="*/ 31 w 1029"/>
                    <a:gd name="T77" fmla="*/ 423 h 890"/>
                    <a:gd name="T78" fmla="*/ 53 w 1029"/>
                    <a:gd name="T79" fmla="*/ 321 h 890"/>
                    <a:gd name="T80" fmla="*/ 100 w 1029"/>
                    <a:gd name="T81" fmla="*/ 227 h 890"/>
                    <a:gd name="T82" fmla="*/ 172 w 1029"/>
                    <a:gd name="T83" fmla="*/ 149 h 890"/>
                    <a:gd name="T84" fmla="*/ 264 w 1029"/>
                    <a:gd name="T85" fmla="*/ 86 h 890"/>
                    <a:gd name="T86" fmla="*/ 371 w 1029"/>
                    <a:gd name="T87" fmla="*/ 45 h 890"/>
                    <a:gd name="T88" fmla="*/ 490 w 1029"/>
                    <a:gd name="T89" fmla="*/ 26 h 890"/>
                    <a:gd name="T90" fmla="*/ 613 w 1029"/>
                    <a:gd name="T91" fmla="*/ 35 h 890"/>
                    <a:gd name="T92" fmla="*/ 725 w 1029"/>
                    <a:gd name="T93" fmla="*/ 68 h 890"/>
                    <a:gd name="T94" fmla="*/ 823 w 1029"/>
                    <a:gd name="T95" fmla="*/ 122 h 890"/>
                    <a:gd name="T96" fmla="*/ 903 w 1029"/>
                    <a:gd name="T97" fmla="*/ 195 h 890"/>
                    <a:gd name="T98" fmla="*/ 962 w 1029"/>
                    <a:gd name="T99" fmla="*/ 282 h 890"/>
                    <a:gd name="T100" fmla="*/ 994 w 1029"/>
                    <a:gd name="T101" fmla="*/ 381 h 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9" h="890">
                      <a:moveTo>
                        <a:pt x="1029" y="445"/>
                      </a:moveTo>
                      <a:lnTo>
                        <a:pt x="1028" y="422"/>
                      </a:lnTo>
                      <a:lnTo>
                        <a:pt x="1027" y="400"/>
                      </a:lnTo>
                      <a:lnTo>
                        <a:pt x="1023" y="377"/>
                      </a:lnTo>
                      <a:lnTo>
                        <a:pt x="1018" y="356"/>
                      </a:lnTo>
                      <a:lnTo>
                        <a:pt x="1012" y="334"/>
                      </a:lnTo>
                      <a:lnTo>
                        <a:pt x="1005" y="313"/>
                      </a:lnTo>
                      <a:lnTo>
                        <a:pt x="998" y="292"/>
                      </a:lnTo>
                      <a:lnTo>
                        <a:pt x="989" y="272"/>
                      </a:lnTo>
                      <a:lnTo>
                        <a:pt x="978" y="252"/>
                      </a:lnTo>
                      <a:lnTo>
                        <a:pt x="966" y="233"/>
                      </a:lnTo>
                      <a:lnTo>
                        <a:pt x="954" y="214"/>
                      </a:lnTo>
                      <a:lnTo>
                        <a:pt x="941" y="197"/>
                      </a:lnTo>
                      <a:lnTo>
                        <a:pt x="927" y="179"/>
                      </a:lnTo>
                      <a:lnTo>
                        <a:pt x="912" y="162"/>
                      </a:lnTo>
                      <a:lnTo>
                        <a:pt x="895" y="146"/>
                      </a:lnTo>
                      <a:lnTo>
                        <a:pt x="879" y="131"/>
                      </a:lnTo>
                      <a:lnTo>
                        <a:pt x="861" y="116"/>
                      </a:lnTo>
                      <a:lnTo>
                        <a:pt x="842" y="102"/>
                      </a:lnTo>
                      <a:lnTo>
                        <a:pt x="823" y="89"/>
                      </a:lnTo>
                      <a:lnTo>
                        <a:pt x="803" y="77"/>
                      </a:lnTo>
                      <a:lnTo>
                        <a:pt x="781" y="64"/>
                      </a:lnTo>
                      <a:lnTo>
                        <a:pt x="760" y="54"/>
                      </a:lnTo>
                      <a:lnTo>
                        <a:pt x="738" y="44"/>
                      </a:lnTo>
                      <a:lnTo>
                        <a:pt x="715" y="36"/>
                      </a:lnTo>
                      <a:lnTo>
                        <a:pt x="691" y="28"/>
                      </a:lnTo>
                      <a:lnTo>
                        <a:pt x="668" y="20"/>
                      </a:lnTo>
                      <a:lnTo>
                        <a:pt x="644" y="14"/>
                      </a:lnTo>
                      <a:lnTo>
                        <a:pt x="619" y="9"/>
                      </a:lnTo>
                      <a:lnTo>
                        <a:pt x="593" y="5"/>
                      </a:lnTo>
                      <a:lnTo>
                        <a:pt x="567" y="3"/>
                      </a:lnTo>
                      <a:lnTo>
                        <a:pt x="541" y="1"/>
                      </a:lnTo>
                      <a:lnTo>
                        <a:pt x="515" y="0"/>
                      </a:lnTo>
                      <a:lnTo>
                        <a:pt x="489" y="1"/>
                      </a:lnTo>
                      <a:lnTo>
                        <a:pt x="463" y="3"/>
                      </a:lnTo>
                      <a:lnTo>
                        <a:pt x="437" y="5"/>
                      </a:lnTo>
                      <a:lnTo>
                        <a:pt x="412" y="9"/>
                      </a:lnTo>
                      <a:lnTo>
                        <a:pt x="387" y="14"/>
                      </a:lnTo>
                      <a:lnTo>
                        <a:pt x="362" y="20"/>
                      </a:lnTo>
                      <a:lnTo>
                        <a:pt x="338" y="28"/>
                      </a:lnTo>
                      <a:lnTo>
                        <a:pt x="315" y="36"/>
                      </a:lnTo>
                      <a:lnTo>
                        <a:pt x="292" y="44"/>
                      </a:lnTo>
                      <a:lnTo>
                        <a:pt x="269" y="54"/>
                      </a:lnTo>
                      <a:lnTo>
                        <a:pt x="248" y="64"/>
                      </a:lnTo>
                      <a:lnTo>
                        <a:pt x="228" y="77"/>
                      </a:lnTo>
                      <a:lnTo>
                        <a:pt x="208" y="89"/>
                      </a:lnTo>
                      <a:lnTo>
                        <a:pt x="188" y="102"/>
                      </a:lnTo>
                      <a:lnTo>
                        <a:pt x="170" y="116"/>
                      </a:lnTo>
                      <a:lnTo>
                        <a:pt x="151" y="131"/>
                      </a:lnTo>
                      <a:lnTo>
                        <a:pt x="134" y="146"/>
                      </a:lnTo>
                      <a:lnTo>
                        <a:pt x="118" y="162"/>
                      </a:lnTo>
                      <a:lnTo>
                        <a:pt x="104" y="179"/>
                      </a:lnTo>
                      <a:lnTo>
                        <a:pt x="88" y="197"/>
                      </a:lnTo>
                      <a:lnTo>
                        <a:pt x="75" y="214"/>
                      </a:lnTo>
                      <a:lnTo>
                        <a:pt x="63" y="233"/>
                      </a:lnTo>
                      <a:lnTo>
                        <a:pt x="51" y="252"/>
                      </a:lnTo>
                      <a:lnTo>
                        <a:pt x="42" y="272"/>
                      </a:lnTo>
                      <a:lnTo>
                        <a:pt x="32" y="292"/>
                      </a:lnTo>
                      <a:lnTo>
                        <a:pt x="24" y="313"/>
                      </a:lnTo>
                      <a:lnTo>
                        <a:pt x="17" y="334"/>
                      </a:lnTo>
                      <a:lnTo>
                        <a:pt x="11" y="356"/>
                      </a:lnTo>
                      <a:lnTo>
                        <a:pt x="6" y="377"/>
                      </a:lnTo>
                      <a:lnTo>
                        <a:pt x="4" y="400"/>
                      </a:lnTo>
                      <a:lnTo>
                        <a:pt x="2" y="422"/>
                      </a:lnTo>
                      <a:lnTo>
                        <a:pt x="0" y="445"/>
                      </a:lnTo>
                      <a:lnTo>
                        <a:pt x="2" y="469"/>
                      </a:lnTo>
                      <a:lnTo>
                        <a:pt x="4" y="491"/>
                      </a:lnTo>
                      <a:lnTo>
                        <a:pt x="6" y="513"/>
                      </a:lnTo>
                      <a:lnTo>
                        <a:pt x="11" y="535"/>
                      </a:lnTo>
                      <a:lnTo>
                        <a:pt x="17" y="557"/>
                      </a:lnTo>
                      <a:lnTo>
                        <a:pt x="24" y="577"/>
                      </a:lnTo>
                      <a:lnTo>
                        <a:pt x="32" y="598"/>
                      </a:lnTo>
                      <a:lnTo>
                        <a:pt x="42" y="618"/>
                      </a:lnTo>
                      <a:lnTo>
                        <a:pt x="51" y="638"/>
                      </a:lnTo>
                      <a:lnTo>
                        <a:pt x="63" y="657"/>
                      </a:lnTo>
                      <a:lnTo>
                        <a:pt x="75" y="676"/>
                      </a:lnTo>
                      <a:lnTo>
                        <a:pt x="88" y="694"/>
                      </a:lnTo>
                      <a:lnTo>
                        <a:pt x="104" y="712"/>
                      </a:lnTo>
                      <a:lnTo>
                        <a:pt x="118" y="728"/>
                      </a:lnTo>
                      <a:lnTo>
                        <a:pt x="134" y="744"/>
                      </a:lnTo>
                      <a:lnTo>
                        <a:pt x="151" y="760"/>
                      </a:lnTo>
                      <a:lnTo>
                        <a:pt x="170" y="774"/>
                      </a:lnTo>
                      <a:lnTo>
                        <a:pt x="188" y="788"/>
                      </a:lnTo>
                      <a:lnTo>
                        <a:pt x="208" y="802"/>
                      </a:lnTo>
                      <a:lnTo>
                        <a:pt x="228" y="814"/>
                      </a:lnTo>
                      <a:lnTo>
                        <a:pt x="248" y="825"/>
                      </a:lnTo>
                      <a:lnTo>
                        <a:pt x="269" y="837"/>
                      </a:lnTo>
                      <a:lnTo>
                        <a:pt x="292" y="846"/>
                      </a:lnTo>
                      <a:lnTo>
                        <a:pt x="315" y="855"/>
                      </a:lnTo>
                      <a:lnTo>
                        <a:pt x="338" y="863"/>
                      </a:lnTo>
                      <a:lnTo>
                        <a:pt x="362" y="870"/>
                      </a:lnTo>
                      <a:lnTo>
                        <a:pt x="387" y="876"/>
                      </a:lnTo>
                      <a:lnTo>
                        <a:pt x="412" y="881"/>
                      </a:lnTo>
                      <a:lnTo>
                        <a:pt x="437" y="885"/>
                      </a:lnTo>
                      <a:lnTo>
                        <a:pt x="463" y="888"/>
                      </a:lnTo>
                      <a:lnTo>
                        <a:pt x="489" y="889"/>
                      </a:lnTo>
                      <a:lnTo>
                        <a:pt x="515" y="890"/>
                      </a:lnTo>
                      <a:lnTo>
                        <a:pt x="541" y="889"/>
                      </a:lnTo>
                      <a:lnTo>
                        <a:pt x="567" y="888"/>
                      </a:lnTo>
                      <a:lnTo>
                        <a:pt x="593" y="885"/>
                      </a:lnTo>
                      <a:lnTo>
                        <a:pt x="619" y="881"/>
                      </a:lnTo>
                      <a:lnTo>
                        <a:pt x="644" y="876"/>
                      </a:lnTo>
                      <a:lnTo>
                        <a:pt x="668" y="870"/>
                      </a:lnTo>
                      <a:lnTo>
                        <a:pt x="691" y="863"/>
                      </a:lnTo>
                      <a:lnTo>
                        <a:pt x="715" y="855"/>
                      </a:lnTo>
                      <a:lnTo>
                        <a:pt x="738" y="846"/>
                      </a:lnTo>
                      <a:lnTo>
                        <a:pt x="760" y="837"/>
                      </a:lnTo>
                      <a:lnTo>
                        <a:pt x="781" y="825"/>
                      </a:lnTo>
                      <a:lnTo>
                        <a:pt x="803" y="814"/>
                      </a:lnTo>
                      <a:lnTo>
                        <a:pt x="823" y="802"/>
                      </a:lnTo>
                      <a:lnTo>
                        <a:pt x="842" y="788"/>
                      </a:lnTo>
                      <a:lnTo>
                        <a:pt x="861" y="774"/>
                      </a:lnTo>
                      <a:lnTo>
                        <a:pt x="879" y="760"/>
                      </a:lnTo>
                      <a:lnTo>
                        <a:pt x="895" y="744"/>
                      </a:lnTo>
                      <a:lnTo>
                        <a:pt x="912" y="728"/>
                      </a:lnTo>
                      <a:lnTo>
                        <a:pt x="927" y="712"/>
                      </a:lnTo>
                      <a:lnTo>
                        <a:pt x="941" y="694"/>
                      </a:lnTo>
                      <a:lnTo>
                        <a:pt x="954" y="676"/>
                      </a:lnTo>
                      <a:lnTo>
                        <a:pt x="966" y="657"/>
                      </a:lnTo>
                      <a:lnTo>
                        <a:pt x="978" y="638"/>
                      </a:lnTo>
                      <a:lnTo>
                        <a:pt x="989" y="618"/>
                      </a:lnTo>
                      <a:lnTo>
                        <a:pt x="998" y="598"/>
                      </a:lnTo>
                      <a:lnTo>
                        <a:pt x="1005" y="577"/>
                      </a:lnTo>
                      <a:lnTo>
                        <a:pt x="1012" y="557"/>
                      </a:lnTo>
                      <a:lnTo>
                        <a:pt x="1018" y="535"/>
                      </a:lnTo>
                      <a:lnTo>
                        <a:pt x="1023" y="513"/>
                      </a:lnTo>
                      <a:lnTo>
                        <a:pt x="1027" y="491"/>
                      </a:lnTo>
                      <a:lnTo>
                        <a:pt x="1028" y="469"/>
                      </a:lnTo>
                      <a:lnTo>
                        <a:pt x="1029" y="445"/>
                      </a:lnTo>
                      <a:close/>
                      <a:moveTo>
                        <a:pt x="999" y="445"/>
                      </a:moveTo>
                      <a:lnTo>
                        <a:pt x="999" y="466"/>
                      </a:lnTo>
                      <a:lnTo>
                        <a:pt x="997" y="488"/>
                      </a:lnTo>
                      <a:lnTo>
                        <a:pt x="994" y="509"/>
                      </a:lnTo>
                      <a:lnTo>
                        <a:pt x="990" y="530"/>
                      </a:lnTo>
                      <a:lnTo>
                        <a:pt x="984" y="550"/>
                      </a:lnTo>
                      <a:lnTo>
                        <a:pt x="978" y="570"/>
                      </a:lnTo>
                      <a:lnTo>
                        <a:pt x="970" y="590"/>
                      </a:lnTo>
                      <a:lnTo>
                        <a:pt x="962" y="608"/>
                      </a:lnTo>
                      <a:lnTo>
                        <a:pt x="952" y="626"/>
                      </a:lnTo>
                      <a:lnTo>
                        <a:pt x="941" y="645"/>
                      </a:lnTo>
                      <a:lnTo>
                        <a:pt x="930" y="662"/>
                      </a:lnTo>
                      <a:lnTo>
                        <a:pt x="916" y="680"/>
                      </a:lnTo>
                      <a:lnTo>
                        <a:pt x="903" y="696"/>
                      </a:lnTo>
                      <a:lnTo>
                        <a:pt x="889" y="712"/>
                      </a:lnTo>
                      <a:lnTo>
                        <a:pt x="874" y="727"/>
                      </a:lnTo>
                      <a:lnTo>
                        <a:pt x="857" y="741"/>
                      </a:lnTo>
                      <a:lnTo>
                        <a:pt x="841" y="756"/>
                      </a:lnTo>
                      <a:lnTo>
                        <a:pt x="823" y="769"/>
                      </a:lnTo>
                      <a:lnTo>
                        <a:pt x="805" y="781"/>
                      </a:lnTo>
                      <a:lnTo>
                        <a:pt x="786" y="793"/>
                      </a:lnTo>
                      <a:lnTo>
                        <a:pt x="766" y="804"/>
                      </a:lnTo>
                      <a:lnTo>
                        <a:pt x="746" y="814"/>
                      </a:lnTo>
                      <a:lnTo>
                        <a:pt x="725" y="823"/>
                      </a:lnTo>
                      <a:lnTo>
                        <a:pt x="703" y="832"/>
                      </a:lnTo>
                      <a:lnTo>
                        <a:pt x="682" y="839"/>
                      </a:lnTo>
                      <a:lnTo>
                        <a:pt x="659" y="846"/>
                      </a:lnTo>
                      <a:lnTo>
                        <a:pt x="636" y="851"/>
                      </a:lnTo>
                      <a:lnTo>
                        <a:pt x="613" y="856"/>
                      </a:lnTo>
                      <a:lnTo>
                        <a:pt x="588" y="859"/>
                      </a:lnTo>
                      <a:lnTo>
                        <a:pt x="565" y="862"/>
                      </a:lnTo>
                      <a:lnTo>
                        <a:pt x="540" y="864"/>
                      </a:lnTo>
                      <a:lnTo>
                        <a:pt x="515" y="864"/>
                      </a:lnTo>
                      <a:lnTo>
                        <a:pt x="490" y="864"/>
                      </a:lnTo>
                      <a:lnTo>
                        <a:pt x="465" y="862"/>
                      </a:lnTo>
                      <a:lnTo>
                        <a:pt x="441" y="859"/>
                      </a:lnTo>
                      <a:lnTo>
                        <a:pt x="418" y="856"/>
                      </a:lnTo>
                      <a:lnTo>
                        <a:pt x="394" y="851"/>
                      </a:lnTo>
                      <a:lnTo>
                        <a:pt x="371" y="846"/>
                      </a:lnTo>
                      <a:lnTo>
                        <a:pt x="349" y="839"/>
                      </a:lnTo>
                      <a:lnTo>
                        <a:pt x="326" y="832"/>
                      </a:lnTo>
                      <a:lnTo>
                        <a:pt x="305" y="823"/>
                      </a:lnTo>
                      <a:lnTo>
                        <a:pt x="284" y="814"/>
                      </a:lnTo>
                      <a:lnTo>
                        <a:pt x="264" y="804"/>
                      </a:lnTo>
                      <a:lnTo>
                        <a:pt x="245" y="793"/>
                      </a:lnTo>
                      <a:lnTo>
                        <a:pt x="224" y="781"/>
                      </a:lnTo>
                      <a:lnTo>
                        <a:pt x="207" y="769"/>
                      </a:lnTo>
                      <a:lnTo>
                        <a:pt x="189" y="756"/>
                      </a:lnTo>
                      <a:lnTo>
                        <a:pt x="172" y="741"/>
                      </a:lnTo>
                      <a:lnTo>
                        <a:pt x="156" y="727"/>
                      </a:lnTo>
                      <a:lnTo>
                        <a:pt x="142" y="712"/>
                      </a:lnTo>
                      <a:lnTo>
                        <a:pt x="126" y="696"/>
                      </a:lnTo>
                      <a:lnTo>
                        <a:pt x="113" y="680"/>
                      </a:lnTo>
                      <a:lnTo>
                        <a:pt x="100" y="662"/>
                      </a:lnTo>
                      <a:lnTo>
                        <a:pt x="89" y="645"/>
                      </a:lnTo>
                      <a:lnTo>
                        <a:pt x="79" y="626"/>
                      </a:lnTo>
                      <a:lnTo>
                        <a:pt x="68" y="608"/>
                      </a:lnTo>
                      <a:lnTo>
                        <a:pt x="60" y="590"/>
                      </a:lnTo>
                      <a:lnTo>
                        <a:pt x="53" y="570"/>
                      </a:lnTo>
                      <a:lnTo>
                        <a:pt x="46" y="550"/>
                      </a:lnTo>
                      <a:lnTo>
                        <a:pt x="41" y="530"/>
                      </a:lnTo>
                      <a:lnTo>
                        <a:pt x="36" y="509"/>
                      </a:lnTo>
                      <a:lnTo>
                        <a:pt x="32" y="488"/>
                      </a:lnTo>
                      <a:lnTo>
                        <a:pt x="31" y="466"/>
                      </a:lnTo>
                      <a:lnTo>
                        <a:pt x="30" y="445"/>
                      </a:lnTo>
                      <a:lnTo>
                        <a:pt x="31" y="423"/>
                      </a:lnTo>
                      <a:lnTo>
                        <a:pt x="32" y="402"/>
                      </a:lnTo>
                      <a:lnTo>
                        <a:pt x="36" y="381"/>
                      </a:lnTo>
                      <a:lnTo>
                        <a:pt x="41" y="361"/>
                      </a:lnTo>
                      <a:lnTo>
                        <a:pt x="46" y="340"/>
                      </a:lnTo>
                      <a:lnTo>
                        <a:pt x="53" y="321"/>
                      </a:lnTo>
                      <a:lnTo>
                        <a:pt x="60" y="301"/>
                      </a:lnTo>
                      <a:lnTo>
                        <a:pt x="68" y="282"/>
                      </a:lnTo>
                      <a:lnTo>
                        <a:pt x="79" y="263"/>
                      </a:lnTo>
                      <a:lnTo>
                        <a:pt x="89" y="245"/>
                      </a:lnTo>
                      <a:lnTo>
                        <a:pt x="100" y="227"/>
                      </a:lnTo>
                      <a:lnTo>
                        <a:pt x="113" y="211"/>
                      </a:lnTo>
                      <a:lnTo>
                        <a:pt x="126" y="195"/>
                      </a:lnTo>
                      <a:lnTo>
                        <a:pt x="142" y="178"/>
                      </a:lnTo>
                      <a:lnTo>
                        <a:pt x="156" y="163"/>
                      </a:lnTo>
                      <a:lnTo>
                        <a:pt x="172" y="149"/>
                      </a:lnTo>
                      <a:lnTo>
                        <a:pt x="189" y="135"/>
                      </a:lnTo>
                      <a:lnTo>
                        <a:pt x="207" y="122"/>
                      </a:lnTo>
                      <a:lnTo>
                        <a:pt x="224" y="110"/>
                      </a:lnTo>
                      <a:lnTo>
                        <a:pt x="245" y="97"/>
                      </a:lnTo>
                      <a:lnTo>
                        <a:pt x="264" y="86"/>
                      </a:lnTo>
                      <a:lnTo>
                        <a:pt x="284" y="77"/>
                      </a:lnTo>
                      <a:lnTo>
                        <a:pt x="305" y="68"/>
                      </a:lnTo>
                      <a:lnTo>
                        <a:pt x="326" y="58"/>
                      </a:lnTo>
                      <a:lnTo>
                        <a:pt x="349" y="51"/>
                      </a:lnTo>
                      <a:lnTo>
                        <a:pt x="371" y="45"/>
                      </a:lnTo>
                      <a:lnTo>
                        <a:pt x="394" y="39"/>
                      </a:lnTo>
                      <a:lnTo>
                        <a:pt x="418" y="35"/>
                      </a:lnTo>
                      <a:lnTo>
                        <a:pt x="441" y="31"/>
                      </a:lnTo>
                      <a:lnTo>
                        <a:pt x="465" y="28"/>
                      </a:lnTo>
                      <a:lnTo>
                        <a:pt x="490" y="26"/>
                      </a:lnTo>
                      <a:lnTo>
                        <a:pt x="515" y="25"/>
                      </a:lnTo>
                      <a:lnTo>
                        <a:pt x="540" y="26"/>
                      </a:lnTo>
                      <a:lnTo>
                        <a:pt x="565" y="28"/>
                      </a:lnTo>
                      <a:lnTo>
                        <a:pt x="588" y="31"/>
                      </a:lnTo>
                      <a:lnTo>
                        <a:pt x="613" y="35"/>
                      </a:lnTo>
                      <a:lnTo>
                        <a:pt x="636" y="39"/>
                      </a:lnTo>
                      <a:lnTo>
                        <a:pt x="659" y="45"/>
                      </a:lnTo>
                      <a:lnTo>
                        <a:pt x="682" y="51"/>
                      </a:lnTo>
                      <a:lnTo>
                        <a:pt x="703" y="58"/>
                      </a:lnTo>
                      <a:lnTo>
                        <a:pt x="725" y="68"/>
                      </a:lnTo>
                      <a:lnTo>
                        <a:pt x="746" y="77"/>
                      </a:lnTo>
                      <a:lnTo>
                        <a:pt x="766" y="86"/>
                      </a:lnTo>
                      <a:lnTo>
                        <a:pt x="786" y="97"/>
                      </a:lnTo>
                      <a:lnTo>
                        <a:pt x="805" y="110"/>
                      </a:lnTo>
                      <a:lnTo>
                        <a:pt x="823" y="122"/>
                      </a:lnTo>
                      <a:lnTo>
                        <a:pt x="841" y="135"/>
                      </a:lnTo>
                      <a:lnTo>
                        <a:pt x="857" y="149"/>
                      </a:lnTo>
                      <a:lnTo>
                        <a:pt x="874" y="163"/>
                      </a:lnTo>
                      <a:lnTo>
                        <a:pt x="889" y="178"/>
                      </a:lnTo>
                      <a:lnTo>
                        <a:pt x="903" y="195"/>
                      </a:lnTo>
                      <a:lnTo>
                        <a:pt x="916" y="211"/>
                      </a:lnTo>
                      <a:lnTo>
                        <a:pt x="930" y="227"/>
                      </a:lnTo>
                      <a:lnTo>
                        <a:pt x="941" y="245"/>
                      </a:lnTo>
                      <a:lnTo>
                        <a:pt x="952" y="263"/>
                      </a:lnTo>
                      <a:lnTo>
                        <a:pt x="962" y="282"/>
                      </a:lnTo>
                      <a:lnTo>
                        <a:pt x="970" y="301"/>
                      </a:lnTo>
                      <a:lnTo>
                        <a:pt x="978" y="321"/>
                      </a:lnTo>
                      <a:lnTo>
                        <a:pt x="984" y="340"/>
                      </a:lnTo>
                      <a:lnTo>
                        <a:pt x="990" y="361"/>
                      </a:lnTo>
                      <a:lnTo>
                        <a:pt x="994" y="381"/>
                      </a:lnTo>
                      <a:lnTo>
                        <a:pt x="997" y="402"/>
                      </a:lnTo>
                      <a:lnTo>
                        <a:pt x="999" y="423"/>
                      </a:lnTo>
                      <a:lnTo>
                        <a:pt x="999" y="445"/>
                      </a:lnTo>
                      <a:close/>
                    </a:path>
                  </a:pathLst>
                </a:custGeom>
                <a:solidFill>
                  <a:srgbClr val="00AB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2" name="Freeform 8918">
                  <a:extLst>
                    <a:ext uri="{FF2B5EF4-FFF2-40B4-BE49-F238E27FC236}">
                      <a16:creationId xmlns:a16="http://schemas.microsoft.com/office/drawing/2014/main" xmlns="" id="{950B0C06-385E-41EF-AA5F-A580C33FE2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5" y="1523"/>
                  <a:ext cx="166" cy="172"/>
                </a:xfrm>
                <a:custGeom>
                  <a:avLst/>
                  <a:gdLst>
                    <a:gd name="T0" fmla="*/ 988 w 998"/>
                    <a:gd name="T1" fmla="*/ 345 h 864"/>
                    <a:gd name="T2" fmla="*/ 949 w 998"/>
                    <a:gd name="T3" fmla="*/ 245 h 864"/>
                    <a:gd name="T4" fmla="*/ 884 w 998"/>
                    <a:gd name="T5" fmla="*/ 157 h 864"/>
                    <a:gd name="T6" fmla="*/ 797 w 998"/>
                    <a:gd name="T7" fmla="*/ 86 h 864"/>
                    <a:gd name="T8" fmla="*/ 693 w 998"/>
                    <a:gd name="T9" fmla="*/ 34 h 864"/>
                    <a:gd name="T10" fmla="*/ 575 w 998"/>
                    <a:gd name="T11" fmla="*/ 5 h 864"/>
                    <a:gd name="T12" fmla="*/ 448 w 998"/>
                    <a:gd name="T13" fmla="*/ 2 h 864"/>
                    <a:gd name="T14" fmla="*/ 327 w 998"/>
                    <a:gd name="T15" fmla="*/ 26 h 864"/>
                    <a:gd name="T16" fmla="*/ 220 w 998"/>
                    <a:gd name="T17" fmla="*/ 74 h 864"/>
                    <a:gd name="T18" fmla="*/ 129 w 998"/>
                    <a:gd name="T19" fmla="*/ 142 h 864"/>
                    <a:gd name="T20" fmla="*/ 60 w 998"/>
                    <a:gd name="T21" fmla="*/ 226 h 864"/>
                    <a:gd name="T22" fmla="*/ 15 w 998"/>
                    <a:gd name="T23" fmla="*/ 324 h 864"/>
                    <a:gd name="T24" fmla="*/ 0 w 998"/>
                    <a:gd name="T25" fmla="*/ 432 h 864"/>
                    <a:gd name="T26" fmla="*/ 15 w 998"/>
                    <a:gd name="T27" fmla="*/ 540 h 864"/>
                    <a:gd name="T28" fmla="*/ 60 w 998"/>
                    <a:gd name="T29" fmla="*/ 638 h 864"/>
                    <a:gd name="T30" fmla="*/ 129 w 998"/>
                    <a:gd name="T31" fmla="*/ 722 h 864"/>
                    <a:gd name="T32" fmla="*/ 220 w 998"/>
                    <a:gd name="T33" fmla="*/ 791 h 864"/>
                    <a:gd name="T34" fmla="*/ 327 w 998"/>
                    <a:gd name="T35" fmla="*/ 838 h 864"/>
                    <a:gd name="T36" fmla="*/ 448 w 998"/>
                    <a:gd name="T37" fmla="*/ 862 h 864"/>
                    <a:gd name="T38" fmla="*/ 575 w 998"/>
                    <a:gd name="T39" fmla="*/ 860 h 864"/>
                    <a:gd name="T40" fmla="*/ 693 w 998"/>
                    <a:gd name="T41" fmla="*/ 830 h 864"/>
                    <a:gd name="T42" fmla="*/ 797 w 998"/>
                    <a:gd name="T43" fmla="*/ 779 h 864"/>
                    <a:gd name="T44" fmla="*/ 884 w 998"/>
                    <a:gd name="T45" fmla="*/ 707 h 864"/>
                    <a:gd name="T46" fmla="*/ 949 w 998"/>
                    <a:gd name="T47" fmla="*/ 620 h 864"/>
                    <a:gd name="T48" fmla="*/ 988 w 998"/>
                    <a:gd name="T49" fmla="*/ 519 h 864"/>
                    <a:gd name="T50" fmla="*/ 969 w 998"/>
                    <a:gd name="T51" fmla="*/ 432 h 864"/>
                    <a:gd name="T52" fmla="*/ 954 w 998"/>
                    <a:gd name="T53" fmla="*/ 533 h 864"/>
                    <a:gd name="T54" fmla="*/ 912 w 998"/>
                    <a:gd name="T55" fmla="*/ 626 h 864"/>
                    <a:gd name="T56" fmla="*/ 847 w 998"/>
                    <a:gd name="T57" fmla="*/ 706 h 864"/>
                    <a:gd name="T58" fmla="*/ 762 w 998"/>
                    <a:gd name="T59" fmla="*/ 769 h 864"/>
                    <a:gd name="T60" fmla="*/ 660 w 998"/>
                    <a:gd name="T61" fmla="*/ 814 h 864"/>
                    <a:gd name="T62" fmla="*/ 547 w 998"/>
                    <a:gd name="T63" fmla="*/ 837 h 864"/>
                    <a:gd name="T64" fmla="*/ 428 w 998"/>
                    <a:gd name="T65" fmla="*/ 834 h 864"/>
                    <a:gd name="T66" fmla="*/ 316 w 998"/>
                    <a:gd name="T67" fmla="*/ 807 h 864"/>
                    <a:gd name="T68" fmla="*/ 218 w 998"/>
                    <a:gd name="T69" fmla="*/ 758 h 864"/>
                    <a:gd name="T70" fmla="*/ 136 w 998"/>
                    <a:gd name="T71" fmla="*/ 690 h 864"/>
                    <a:gd name="T72" fmla="*/ 76 w 998"/>
                    <a:gd name="T73" fmla="*/ 608 h 864"/>
                    <a:gd name="T74" fmla="*/ 39 w 998"/>
                    <a:gd name="T75" fmla="*/ 514 h 864"/>
                    <a:gd name="T76" fmla="*/ 30 w 998"/>
                    <a:gd name="T77" fmla="*/ 411 h 864"/>
                    <a:gd name="T78" fmla="*/ 50 w 998"/>
                    <a:gd name="T79" fmla="*/ 311 h 864"/>
                    <a:gd name="T80" fmla="*/ 97 w 998"/>
                    <a:gd name="T81" fmla="*/ 222 h 864"/>
                    <a:gd name="T82" fmla="*/ 167 w 998"/>
                    <a:gd name="T83" fmla="*/ 145 h 864"/>
                    <a:gd name="T84" fmla="*/ 256 w 998"/>
                    <a:gd name="T85" fmla="*/ 84 h 864"/>
                    <a:gd name="T86" fmla="*/ 359 w 998"/>
                    <a:gd name="T87" fmla="*/ 43 h 864"/>
                    <a:gd name="T88" fmla="*/ 475 w 998"/>
                    <a:gd name="T89" fmla="*/ 26 h 864"/>
                    <a:gd name="T90" fmla="*/ 594 w 998"/>
                    <a:gd name="T91" fmla="*/ 34 h 864"/>
                    <a:gd name="T92" fmla="*/ 703 w 998"/>
                    <a:gd name="T93" fmla="*/ 66 h 864"/>
                    <a:gd name="T94" fmla="*/ 797 w 998"/>
                    <a:gd name="T95" fmla="*/ 118 h 864"/>
                    <a:gd name="T96" fmla="*/ 876 w 998"/>
                    <a:gd name="T97" fmla="*/ 189 h 864"/>
                    <a:gd name="T98" fmla="*/ 932 w 998"/>
                    <a:gd name="T99" fmla="*/ 274 h 864"/>
                    <a:gd name="T100" fmla="*/ 963 w 998"/>
                    <a:gd name="T101" fmla="*/ 370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8" h="864">
                      <a:moveTo>
                        <a:pt x="998" y="432"/>
                      </a:moveTo>
                      <a:lnTo>
                        <a:pt x="998" y="410"/>
                      </a:lnTo>
                      <a:lnTo>
                        <a:pt x="995" y="388"/>
                      </a:lnTo>
                      <a:lnTo>
                        <a:pt x="993" y="366"/>
                      </a:lnTo>
                      <a:lnTo>
                        <a:pt x="988" y="345"/>
                      </a:lnTo>
                      <a:lnTo>
                        <a:pt x="982" y="324"/>
                      </a:lnTo>
                      <a:lnTo>
                        <a:pt x="976" y="304"/>
                      </a:lnTo>
                      <a:lnTo>
                        <a:pt x="968" y="283"/>
                      </a:lnTo>
                      <a:lnTo>
                        <a:pt x="959" y="264"/>
                      </a:lnTo>
                      <a:lnTo>
                        <a:pt x="949" y="245"/>
                      </a:lnTo>
                      <a:lnTo>
                        <a:pt x="938" y="226"/>
                      </a:lnTo>
                      <a:lnTo>
                        <a:pt x="925" y="208"/>
                      </a:lnTo>
                      <a:lnTo>
                        <a:pt x="912" y="191"/>
                      </a:lnTo>
                      <a:lnTo>
                        <a:pt x="899" y="173"/>
                      </a:lnTo>
                      <a:lnTo>
                        <a:pt x="884" y="157"/>
                      </a:lnTo>
                      <a:lnTo>
                        <a:pt x="868" y="142"/>
                      </a:lnTo>
                      <a:lnTo>
                        <a:pt x="852" y="126"/>
                      </a:lnTo>
                      <a:lnTo>
                        <a:pt x="834" y="112"/>
                      </a:lnTo>
                      <a:lnTo>
                        <a:pt x="816" y="99"/>
                      </a:lnTo>
                      <a:lnTo>
                        <a:pt x="797" y="86"/>
                      </a:lnTo>
                      <a:lnTo>
                        <a:pt x="778" y="74"/>
                      </a:lnTo>
                      <a:lnTo>
                        <a:pt x="758" y="63"/>
                      </a:lnTo>
                      <a:lnTo>
                        <a:pt x="737" y="52"/>
                      </a:lnTo>
                      <a:lnTo>
                        <a:pt x="716" y="42"/>
                      </a:lnTo>
                      <a:lnTo>
                        <a:pt x="693" y="34"/>
                      </a:lnTo>
                      <a:lnTo>
                        <a:pt x="671" y="26"/>
                      </a:lnTo>
                      <a:lnTo>
                        <a:pt x="647" y="20"/>
                      </a:lnTo>
                      <a:lnTo>
                        <a:pt x="623" y="13"/>
                      </a:lnTo>
                      <a:lnTo>
                        <a:pt x="600" y="8"/>
                      </a:lnTo>
                      <a:lnTo>
                        <a:pt x="575" y="5"/>
                      </a:lnTo>
                      <a:lnTo>
                        <a:pt x="550" y="2"/>
                      </a:lnTo>
                      <a:lnTo>
                        <a:pt x="525" y="0"/>
                      </a:lnTo>
                      <a:lnTo>
                        <a:pt x="499" y="0"/>
                      </a:lnTo>
                      <a:lnTo>
                        <a:pt x="473" y="0"/>
                      </a:lnTo>
                      <a:lnTo>
                        <a:pt x="448" y="2"/>
                      </a:lnTo>
                      <a:lnTo>
                        <a:pt x="423" y="5"/>
                      </a:lnTo>
                      <a:lnTo>
                        <a:pt x="398" y="8"/>
                      </a:lnTo>
                      <a:lnTo>
                        <a:pt x="374" y="13"/>
                      </a:lnTo>
                      <a:lnTo>
                        <a:pt x="351" y="20"/>
                      </a:lnTo>
                      <a:lnTo>
                        <a:pt x="327" y="26"/>
                      </a:lnTo>
                      <a:lnTo>
                        <a:pt x="304" y="34"/>
                      </a:lnTo>
                      <a:lnTo>
                        <a:pt x="282" y="42"/>
                      </a:lnTo>
                      <a:lnTo>
                        <a:pt x="261" y="52"/>
                      </a:lnTo>
                      <a:lnTo>
                        <a:pt x="240" y="63"/>
                      </a:lnTo>
                      <a:lnTo>
                        <a:pt x="220" y="74"/>
                      </a:lnTo>
                      <a:lnTo>
                        <a:pt x="200" y="86"/>
                      </a:lnTo>
                      <a:lnTo>
                        <a:pt x="181" y="99"/>
                      </a:lnTo>
                      <a:lnTo>
                        <a:pt x="163" y="112"/>
                      </a:lnTo>
                      <a:lnTo>
                        <a:pt x="146" y="126"/>
                      </a:lnTo>
                      <a:lnTo>
                        <a:pt x="129" y="142"/>
                      </a:lnTo>
                      <a:lnTo>
                        <a:pt x="114" y="157"/>
                      </a:lnTo>
                      <a:lnTo>
                        <a:pt x="99" y="173"/>
                      </a:lnTo>
                      <a:lnTo>
                        <a:pt x="85" y="191"/>
                      </a:lnTo>
                      <a:lnTo>
                        <a:pt x="72" y="208"/>
                      </a:lnTo>
                      <a:lnTo>
                        <a:pt x="60" y="226"/>
                      </a:lnTo>
                      <a:lnTo>
                        <a:pt x="48" y="245"/>
                      </a:lnTo>
                      <a:lnTo>
                        <a:pt x="39" y="264"/>
                      </a:lnTo>
                      <a:lnTo>
                        <a:pt x="30" y="283"/>
                      </a:lnTo>
                      <a:lnTo>
                        <a:pt x="22" y="304"/>
                      </a:lnTo>
                      <a:lnTo>
                        <a:pt x="15" y="324"/>
                      </a:lnTo>
                      <a:lnTo>
                        <a:pt x="9" y="345"/>
                      </a:lnTo>
                      <a:lnTo>
                        <a:pt x="6" y="366"/>
                      </a:lnTo>
                      <a:lnTo>
                        <a:pt x="2" y="388"/>
                      </a:lnTo>
                      <a:lnTo>
                        <a:pt x="0" y="410"/>
                      </a:lnTo>
                      <a:lnTo>
                        <a:pt x="0" y="432"/>
                      </a:lnTo>
                      <a:lnTo>
                        <a:pt x="0" y="454"/>
                      </a:lnTo>
                      <a:lnTo>
                        <a:pt x="2" y="476"/>
                      </a:lnTo>
                      <a:lnTo>
                        <a:pt x="6" y="498"/>
                      </a:lnTo>
                      <a:lnTo>
                        <a:pt x="9" y="519"/>
                      </a:lnTo>
                      <a:lnTo>
                        <a:pt x="15" y="540"/>
                      </a:lnTo>
                      <a:lnTo>
                        <a:pt x="22" y="560"/>
                      </a:lnTo>
                      <a:lnTo>
                        <a:pt x="30" y="581"/>
                      </a:lnTo>
                      <a:lnTo>
                        <a:pt x="39" y="600"/>
                      </a:lnTo>
                      <a:lnTo>
                        <a:pt x="48" y="620"/>
                      </a:lnTo>
                      <a:lnTo>
                        <a:pt x="60" y="638"/>
                      </a:lnTo>
                      <a:lnTo>
                        <a:pt x="72" y="657"/>
                      </a:lnTo>
                      <a:lnTo>
                        <a:pt x="85" y="674"/>
                      </a:lnTo>
                      <a:lnTo>
                        <a:pt x="99" y="690"/>
                      </a:lnTo>
                      <a:lnTo>
                        <a:pt x="114" y="707"/>
                      </a:lnTo>
                      <a:lnTo>
                        <a:pt x="129" y="722"/>
                      </a:lnTo>
                      <a:lnTo>
                        <a:pt x="146" y="738"/>
                      </a:lnTo>
                      <a:lnTo>
                        <a:pt x="163" y="752"/>
                      </a:lnTo>
                      <a:lnTo>
                        <a:pt x="181" y="765"/>
                      </a:lnTo>
                      <a:lnTo>
                        <a:pt x="200" y="779"/>
                      </a:lnTo>
                      <a:lnTo>
                        <a:pt x="220" y="791"/>
                      </a:lnTo>
                      <a:lnTo>
                        <a:pt x="240" y="801"/>
                      </a:lnTo>
                      <a:lnTo>
                        <a:pt x="261" y="812"/>
                      </a:lnTo>
                      <a:lnTo>
                        <a:pt x="282" y="822"/>
                      </a:lnTo>
                      <a:lnTo>
                        <a:pt x="304" y="830"/>
                      </a:lnTo>
                      <a:lnTo>
                        <a:pt x="327" y="838"/>
                      </a:lnTo>
                      <a:lnTo>
                        <a:pt x="351" y="845"/>
                      </a:lnTo>
                      <a:lnTo>
                        <a:pt x="374" y="850"/>
                      </a:lnTo>
                      <a:lnTo>
                        <a:pt x="398" y="855"/>
                      </a:lnTo>
                      <a:lnTo>
                        <a:pt x="423" y="860"/>
                      </a:lnTo>
                      <a:lnTo>
                        <a:pt x="448" y="862"/>
                      </a:lnTo>
                      <a:lnTo>
                        <a:pt x="473" y="864"/>
                      </a:lnTo>
                      <a:lnTo>
                        <a:pt x="499" y="864"/>
                      </a:lnTo>
                      <a:lnTo>
                        <a:pt x="525" y="864"/>
                      </a:lnTo>
                      <a:lnTo>
                        <a:pt x="550" y="862"/>
                      </a:lnTo>
                      <a:lnTo>
                        <a:pt x="575" y="860"/>
                      </a:lnTo>
                      <a:lnTo>
                        <a:pt x="600" y="855"/>
                      </a:lnTo>
                      <a:lnTo>
                        <a:pt x="623" y="850"/>
                      </a:lnTo>
                      <a:lnTo>
                        <a:pt x="647" y="845"/>
                      </a:lnTo>
                      <a:lnTo>
                        <a:pt x="671" y="838"/>
                      </a:lnTo>
                      <a:lnTo>
                        <a:pt x="693" y="830"/>
                      </a:lnTo>
                      <a:lnTo>
                        <a:pt x="716" y="822"/>
                      </a:lnTo>
                      <a:lnTo>
                        <a:pt x="737" y="812"/>
                      </a:lnTo>
                      <a:lnTo>
                        <a:pt x="758" y="801"/>
                      </a:lnTo>
                      <a:lnTo>
                        <a:pt x="778" y="791"/>
                      </a:lnTo>
                      <a:lnTo>
                        <a:pt x="797" y="779"/>
                      </a:lnTo>
                      <a:lnTo>
                        <a:pt x="816" y="765"/>
                      </a:lnTo>
                      <a:lnTo>
                        <a:pt x="834" y="752"/>
                      </a:lnTo>
                      <a:lnTo>
                        <a:pt x="852" y="738"/>
                      </a:lnTo>
                      <a:lnTo>
                        <a:pt x="868" y="722"/>
                      </a:lnTo>
                      <a:lnTo>
                        <a:pt x="884" y="707"/>
                      </a:lnTo>
                      <a:lnTo>
                        <a:pt x="899" y="690"/>
                      </a:lnTo>
                      <a:lnTo>
                        <a:pt x="912" y="674"/>
                      </a:lnTo>
                      <a:lnTo>
                        <a:pt x="925" y="657"/>
                      </a:lnTo>
                      <a:lnTo>
                        <a:pt x="938" y="638"/>
                      </a:lnTo>
                      <a:lnTo>
                        <a:pt x="949" y="620"/>
                      </a:lnTo>
                      <a:lnTo>
                        <a:pt x="959" y="600"/>
                      </a:lnTo>
                      <a:lnTo>
                        <a:pt x="968" y="581"/>
                      </a:lnTo>
                      <a:lnTo>
                        <a:pt x="976" y="560"/>
                      </a:lnTo>
                      <a:lnTo>
                        <a:pt x="982" y="540"/>
                      </a:lnTo>
                      <a:lnTo>
                        <a:pt x="988" y="519"/>
                      </a:lnTo>
                      <a:lnTo>
                        <a:pt x="993" y="498"/>
                      </a:lnTo>
                      <a:lnTo>
                        <a:pt x="995" y="476"/>
                      </a:lnTo>
                      <a:lnTo>
                        <a:pt x="998" y="454"/>
                      </a:lnTo>
                      <a:lnTo>
                        <a:pt x="998" y="432"/>
                      </a:lnTo>
                      <a:close/>
                      <a:moveTo>
                        <a:pt x="969" y="432"/>
                      </a:moveTo>
                      <a:lnTo>
                        <a:pt x="968" y="453"/>
                      </a:lnTo>
                      <a:lnTo>
                        <a:pt x="967" y="474"/>
                      </a:lnTo>
                      <a:lnTo>
                        <a:pt x="963" y="494"/>
                      </a:lnTo>
                      <a:lnTo>
                        <a:pt x="960" y="514"/>
                      </a:lnTo>
                      <a:lnTo>
                        <a:pt x="954" y="533"/>
                      </a:lnTo>
                      <a:lnTo>
                        <a:pt x="948" y="553"/>
                      </a:lnTo>
                      <a:lnTo>
                        <a:pt x="941" y="572"/>
                      </a:lnTo>
                      <a:lnTo>
                        <a:pt x="932" y="591"/>
                      </a:lnTo>
                      <a:lnTo>
                        <a:pt x="923" y="608"/>
                      </a:lnTo>
                      <a:lnTo>
                        <a:pt x="912" y="626"/>
                      </a:lnTo>
                      <a:lnTo>
                        <a:pt x="900" y="643"/>
                      </a:lnTo>
                      <a:lnTo>
                        <a:pt x="889" y="660"/>
                      </a:lnTo>
                      <a:lnTo>
                        <a:pt x="876" y="675"/>
                      </a:lnTo>
                      <a:lnTo>
                        <a:pt x="861" y="690"/>
                      </a:lnTo>
                      <a:lnTo>
                        <a:pt x="847" y="706"/>
                      </a:lnTo>
                      <a:lnTo>
                        <a:pt x="832" y="720"/>
                      </a:lnTo>
                      <a:lnTo>
                        <a:pt x="815" y="733"/>
                      </a:lnTo>
                      <a:lnTo>
                        <a:pt x="797" y="746"/>
                      </a:lnTo>
                      <a:lnTo>
                        <a:pt x="780" y="758"/>
                      </a:lnTo>
                      <a:lnTo>
                        <a:pt x="762" y="769"/>
                      </a:lnTo>
                      <a:lnTo>
                        <a:pt x="743" y="780"/>
                      </a:lnTo>
                      <a:lnTo>
                        <a:pt x="723" y="790"/>
                      </a:lnTo>
                      <a:lnTo>
                        <a:pt x="703" y="799"/>
                      </a:lnTo>
                      <a:lnTo>
                        <a:pt x="681" y="807"/>
                      </a:lnTo>
                      <a:lnTo>
                        <a:pt x="660" y="814"/>
                      </a:lnTo>
                      <a:lnTo>
                        <a:pt x="639" y="821"/>
                      </a:lnTo>
                      <a:lnTo>
                        <a:pt x="616" y="826"/>
                      </a:lnTo>
                      <a:lnTo>
                        <a:pt x="594" y="831"/>
                      </a:lnTo>
                      <a:lnTo>
                        <a:pt x="571" y="834"/>
                      </a:lnTo>
                      <a:lnTo>
                        <a:pt x="547" y="837"/>
                      </a:lnTo>
                      <a:lnTo>
                        <a:pt x="524" y="838"/>
                      </a:lnTo>
                      <a:lnTo>
                        <a:pt x="499" y="839"/>
                      </a:lnTo>
                      <a:lnTo>
                        <a:pt x="475" y="838"/>
                      </a:lnTo>
                      <a:lnTo>
                        <a:pt x="451" y="837"/>
                      </a:lnTo>
                      <a:lnTo>
                        <a:pt x="428" y="834"/>
                      </a:lnTo>
                      <a:lnTo>
                        <a:pt x="404" y="831"/>
                      </a:lnTo>
                      <a:lnTo>
                        <a:pt x="381" y="826"/>
                      </a:lnTo>
                      <a:lnTo>
                        <a:pt x="359" y="821"/>
                      </a:lnTo>
                      <a:lnTo>
                        <a:pt x="338" y="814"/>
                      </a:lnTo>
                      <a:lnTo>
                        <a:pt x="316" y="807"/>
                      </a:lnTo>
                      <a:lnTo>
                        <a:pt x="295" y="799"/>
                      </a:lnTo>
                      <a:lnTo>
                        <a:pt x="275" y="790"/>
                      </a:lnTo>
                      <a:lnTo>
                        <a:pt x="256" y="780"/>
                      </a:lnTo>
                      <a:lnTo>
                        <a:pt x="236" y="769"/>
                      </a:lnTo>
                      <a:lnTo>
                        <a:pt x="218" y="758"/>
                      </a:lnTo>
                      <a:lnTo>
                        <a:pt x="200" y="746"/>
                      </a:lnTo>
                      <a:lnTo>
                        <a:pt x="184" y="733"/>
                      </a:lnTo>
                      <a:lnTo>
                        <a:pt x="167" y="720"/>
                      </a:lnTo>
                      <a:lnTo>
                        <a:pt x="152" y="706"/>
                      </a:lnTo>
                      <a:lnTo>
                        <a:pt x="136" y="690"/>
                      </a:lnTo>
                      <a:lnTo>
                        <a:pt x="122" y="675"/>
                      </a:lnTo>
                      <a:lnTo>
                        <a:pt x="109" y="660"/>
                      </a:lnTo>
                      <a:lnTo>
                        <a:pt x="97" y="643"/>
                      </a:lnTo>
                      <a:lnTo>
                        <a:pt x="85" y="626"/>
                      </a:lnTo>
                      <a:lnTo>
                        <a:pt x="76" y="608"/>
                      </a:lnTo>
                      <a:lnTo>
                        <a:pt x="66" y="591"/>
                      </a:lnTo>
                      <a:lnTo>
                        <a:pt x="58" y="572"/>
                      </a:lnTo>
                      <a:lnTo>
                        <a:pt x="50" y="553"/>
                      </a:lnTo>
                      <a:lnTo>
                        <a:pt x="44" y="533"/>
                      </a:lnTo>
                      <a:lnTo>
                        <a:pt x="39" y="514"/>
                      </a:lnTo>
                      <a:lnTo>
                        <a:pt x="34" y="494"/>
                      </a:lnTo>
                      <a:lnTo>
                        <a:pt x="32" y="474"/>
                      </a:lnTo>
                      <a:lnTo>
                        <a:pt x="30" y="453"/>
                      </a:lnTo>
                      <a:lnTo>
                        <a:pt x="30" y="432"/>
                      </a:lnTo>
                      <a:lnTo>
                        <a:pt x="30" y="411"/>
                      </a:lnTo>
                      <a:lnTo>
                        <a:pt x="32" y="391"/>
                      </a:lnTo>
                      <a:lnTo>
                        <a:pt x="34" y="370"/>
                      </a:lnTo>
                      <a:lnTo>
                        <a:pt x="39" y="350"/>
                      </a:lnTo>
                      <a:lnTo>
                        <a:pt x="44" y="330"/>
                      </a:lnTo>
                      <a:lnTo>
                        <a:pt x="50" y="311"/>
                      </a:lnTo>
                      <a:lnTo>
                        <a:pt x="58" y="292"/>
                      </a:lnTo>
                      <a:lnTo>
                        <a:pt x="66" y="274"/>
                      </a:lnTo>
                      <a:lnTo>
                        <a:pt x="76" y="256"/>
                      </a:lnTo>
                      <a:lnTo>
                        <a:pt x="85" y="238"/>
                      </a:lnTo>
                      <a:lnTo>
                        <a:pt x="97" y="222"/>
                      </a:lnTo>
                      <a:lnTo>
                        <a:pt x="109" y="205"/>
                      </a:lnTo>
                      <a:lnTo>
                        <a:pt x="122" y="189"/>
                      </a:lnTo>
                      <a:lnTo>
                        <a:pt x="136" y="173"/>
                      </a:lnTo>
                      <a:lnTo>
                        <a:pt x="152" y="159"/>
                      </a:lnTo>
                      <a:lnTo>
                        <a:pt x="167" y="145"/>
                      </a:lnTo>
                      <a:lnTo>
                        <a:pt x="184" y="131"/>
                      </a:lnTo>
                      <a:lnTo>
                        <a:pt x="200" y="118"/>
                      </a:lnTo>
                      <a:lnTo>
                        <a:pt x="218" y="106"/>
                      </a:lnTo>
                      <a:lnTo>
                        <a:pt x="236" y="95"/>
                      </a:lnTo>
                      <a:lnTo>
                        <a:pt x="256" y="84"/>
                      </a:lnTo>
                      <a:lnTo>
                        <a:pt x="275" y="75"/>
                      </a:lnTo>
                      <a:lnTo>
                        <a:pt x="295" y="66"/>
                      </a:lnTo>
                      <a:lnTo>
                        <a:pt x="316" y="58"/>
                      </a:lnTo>
                      <a:lnTo>
                        <a:pt x="338" y="50"/>
                      </a:lnTo>
                      <a:lnTo>
                        <a:pt x="359" y="43"/>
                      </a:lnTo>
                      <a:lnTo>
                        <a:pt x="381" y="38"/>
                      </a:lnTo>
                      <a:lnTo>
                        <a:pt x="404" y="34"/>
                      </a:lnTo>
                      <a:lnTo>
                        <a:pt x="428" y="30"/>
                      </a:lnTo>
                      <a:lnTo>
                        <a:pt x="451" y="28"/>
                      </a:lnTo>
                      <a:lnTo>
                        <a:pt x="475" y="26"/>
                      </a:lnTo>
                      <a:lnTo>
                        <a:pt x="499" y="26"/>
                      </a:lnTo>
                      <a:lnTo>
                        <a:pt x="524" y="26"/>
                      </a:lnTo>
                      <a:lnTo>
                        <a:pt x="547" y="28"/>
                      </a:lnTo>
                      <a:lnTo>
                        <a:pt x="571" y="30"/>
                      </a:lnTo>
                      <a:lnTo>
                        <a:pt x="594" y="34"/>
                      </a:lnTo>
                      <a:lnTo>
                        <a:pt x="616" y="38"/>
                      </a:lnTo>
                      <a:lnTo>
                        <a:pt x="639" y="43"/>
                      </a:lnTo>
                      <a:lnTo>
                        <a:pt x="660" y="50"/>
                      </a:lnTo>
                      <a:lnTo>
                        <a:pt x="681" y="58"/>
                      </a:lnTo>
                      <a:lnTo>
                        <a:pt x="703" y="66"/>
                      </a:lnTo>
                      <a:lnTo>
                        <a:pt x="723" y="75"/>
                      </a:lnTo>
                      <a:lnTo>
                        <a:pt x="743" y="84"/>
                      </a:lnTo>
                      <a:lnTo>
                        <a:pt x="762" y="95"/>
                      </a:lnTo>
                      <a:lnTo>
                        <a:pt x="780" y="106"/>
                      </a:lnTo>
                      <a:lnTo>
                        <a:pt x="797" y="118"/>
                      </a:lnTo>
                      <a:lnTo>
                        <a:pt x="815" y="131"/>
                      </a:lnTo>
                      <a:lnTo>
                        <a:pt x="832" y="145"/>
                      </a:lnTo>
                      <a:lnTo>
                        <a:pt x="847" y="159"/>
                      </a:lnTo>
                      <a:lnTo>
                        <a:pt x="861" y="173"/>
                      </a:lnTo>
                      <a:lnTo>
                        <a:pt x="876" y="189"/>
                      </a:lnTo>
                      <a:lnTo>
                        <a:pt x="889" y="205"/>
                      </a:lnTo>
                      <a:lnTo>
                        <a:pt x="900" y="222"/>
                      </a:lnTo>
                      <a:lnTo>
                        <a:pt x="912" y="238"/>
                      </a:lnTo>
                      <a:lnTo>
                        <a:pt x="923" y="256"/>
                      </a:lnTo>
                      <a:lnTo>
                        <a:pt x="932" y="274"/>
                      </a:lnTo>
                      <a:lnTo>
                        <a:pt x="941" y="292"/>
                      </a:lnTo>
                      <a:lnTo>
                        <a:pt x="948" y="311"/>
                      </a:lnTo>
                      <a:lnTo>
                        <a:pt x="954" y="330"/>
                      </a:lnTo>
                      <a:lnTo>
                        <a:pt x="960" y="350"/>
                      </a:lnTo>
                      <a:lnTo>
                        <a:pt x="963" y="370"/>
                      </a:lnTo>
                      <a:lnTo>
                        <a:pt x="967" y="391"/>
                      </a:lnTo>
                      <a:lnTo>
                        <a:pt x="968" y="411"/>
                      </a:lnTo>
                      <a:lnTo>
                        <a:pt x="969" y="432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3" name="Freeform 8919">
                  <a:extLst>
                    <a:ext uri="{FF2B5EF4-FFF2-40B4-BE49-F238E27FC236}">
                      <a16:creationId xmlns:a16="http://schemas.microsoft.com/office/drawing/2014/main" xmlns="" id="{20108F76-D49C-4E8E-89F6-00340F3D29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7" y="1525"/>
                  <a:ext cx="162" cy="168"/>
                </a:xfrm>
                <a:custGeom>
                  <a:avLst/>
                  <a:gdLst>
                    <a:gd name="T0" fmla="*/ 960 w 969"/>
                    <a:gd name="T1" fmla="*/ 336 h 839"/>
                    <a:gd name="T2" fmla="*/ 922 w 969"/>
                    <a:gd name="T3" fmla="*/ 238 h 839"/>
                    <a:gd name="T4" fmla="*/ 859 w 969"/>
                    <a:gd name="T5" fmla="*/ 153 h 839"/>
                    <a:gd name="T6" fmla="*/ 775 w 969"/>
                    <a:gd name="T7" fmla="*/ 85 h 839"/>
                    <a:gd name="T8" fmla="*/ 673 w 969"/>
                    <a:gd name="T9" fmla="*/ 33 h 839"/>
                    <a:gd name="T10" fmla="*/ 558 w 969"/>
                    <a:gd name="T11" fmla="*/ 6 h 839"/>
                    <a:gd name="T12" fmla="*/ 435 w 969"/>
                    <a:gd name="T13" fmla="*/ 3 h 839"/>
                    <a:gd name="T14" fmla="*/ 319 w 969"/>
                    <a:gd name="T15" fmla="*/ 26 h 839"/>
                    <a:gd name="T16" fmla="*/ 215 w 969"/>
                    <a:gd name="T17" fmla="*/ 72 h 839"/>
                    <a:gd name="T18" fmla="*/ 126 w 969"/>
                    <a:gd name="T19" fmla="*/ 138 h 839"/>
                    <a:gd name="T20" fmla="*/ 59 w 969"/>
                    <a:gd name="T21" fmla="*/ 220 h 839"/>
                    <a:gd name="T22" fmla="*/ 16 w 969"/>
                    <a:gd name="T23" fmla="*/ 315 h 839"/>
                    <a:gd name="T24" fmla="*/ 0 w 969"/>
                    <a:gd name="T25" fmla="*/ 420 h 839"/>
                    <a:gd name="T26" fmla="*/ 16 w 969"/>
                    <a:gd name="T27" fmla="*/ 525 h 839"/>
                    <a:gd name="T28" fmla="*/ 59 w 969"/>
                    <a:gd name="T29" fmla="*/ 620 h 839"/>
                    <a:gd name="T30" fmla="*/ 126 w 969"/>
                    <a:gd name="T31" fmla="*/ 702 h 839"/>
                    <a:gd name="T32" fmla="*/ 215 w 969"/>
                    <a:gd name="T33" fmla="*/ 768 h 839"/>
                    <a:gd name="T34" fmla="*/ 319 w 969"/>
                    <a:gd name="T35" fmla="*/ 814 h 839"/>
                    <a:gd name="T36" fmla="*/ 435 w 969"/>
                    <a:gd name="T37" fmla="*/ 837 h 839"/>
                    <a:gd name="T38" fmla="*/ 558 w 969"/>
                    <a:gd name="T39" fmla="*/ 834 h 839"/>
                    <a:gd name="T40" fmla="*/ 673 w 969"/>
                    <a:gd name="T41" fmla="*/ 807 h 839"/>
                    <a:gd name="T42" fmla="*/ 775 w 969"/>
                    <a:gd name="T43" fmla="*/ 756 h 839"/>
                    <a:gd name="T44" fmla="*/ 859 w 969"/>
                    <a:gd name="T45" fmla="*/ 687 h 839"/>
                    <a:gd name="T46" fmla="*/ 922 w 969"/>
                    <a:gd name="T47" fmla="*/ 601 h 839"/>
                    <a:gd name="T48" fmla="*/ 960 w 969"/>
                    <a:gd name="T49" fmla="*/ 505 h 839"/>
                    <a:gd name="T50" fmla="*/ 940 w 969"/>
                    <a:gd name="T51" fmla="*/ 420 h 839"/>
                    <a:gd name="T52" fmla="*/ 926 w 969"/>
                    <a:gd name="T53" fmla="*/ 518 h 839"/>
                    <a:gd name="T54" fmla="*/ 885 w 969"/>
                    <a:gd name="T55" fmla="*/ 608 h 839"/>
                    <a:gd name="T56" fmla="*/ 821 w 969"/>
                    <a:gd name="T57" fmla="*/ 685 h 839"/>
                    <a:gd name="T58" fmla="*/ 740 w 969"/>
                    <a:gd name="T59" fmla="*/ 747 h 839"/>
                    <a:gd name="T60" fmla="*/ 641 w 969"/>
                    <a:gd name="T61" fmla="*/ 790 h 839"/>
                    <a:gd name="T62" fmla="*/ 531 w 969"/>
                    <a:gd name="T63" fmla="*/ 812 h 839"/>
                    <a:gd name="T64" fmla="*/ 416 w 969"/>
                    <a:gd name="T65" fmla="*/ 810 h 839"/>
                    <a:gd name="T66" fmla="*/ 308 w 969"/>
                    <a:gd name="T67" fmla="*/ 783 h 839"/>
                    <a:gd name="T68" fmla="*/ 212 w 969"/>
                    <a:gd name="T69" fmla="*/ 736 h 839"/>
                    <a:gd name="T70" fmla="*/ 134 w 969"/>
                    <a:gd name="T71" fmla="*/ 671 h 839"/>
                    <a:gd name="T72" fmla="*/ 75 w 969"/>
                    <a:gd name="T73" fmla="*/ 591 h 839"/>
                    <a:gd name="T74" fmla="*/ 39 w 969"/>
                    <a:gd name="T75" fmla="*/ 500 h 839"/>
                    <a:gd name="T76" fmla="*/ 30 w 969"/>
                    <a:gd name="T77" fmla="*/ 399 h 839"/>
                    <a:gd name="T78" fmla="*/ 50 w 969"/>
                    <a:gd name="T79" fmla="*/ 303 h 839"/>
                    <a:gd name="T80" fmla="*/ 96 w 969"/>
                    <a:gd name="T81" fmla="*/ 216 h 839"/>
                    <a:gd name="T82" fmla="*/ 164 w 969"/>
                    <a:gd name="T83" fmla="*/ 142 h 839"/>
                    <a:gd name="T84" fmla="*/ 249 w 969"/>
                    <a:gd name="T85" fmla="*/ 84 h 839"/>
                    <a:gd name="T86" fmla="*/ 350 w 969"/>
                    <a:gd name="T87" fmla="*/ 44 h 839"/>
                    <a:gd name="T88" fmla="*/ 461 w 969"/>
                    <a:gd name="T89" fmla="*/ 27 h 839"/>
                    <a:gd name="T90" fmla="*/ 577 w 969"/>
                    <a:gd name="T91" fmla="*/ 34 h 839"/>
                    <a:gd name="T92" fmla="*/ 683 w 969"/>
                    <a:gd name="T93" fmla="*/ 65 h 839"/>
                    <a:gd name="T94" fmla="*/ 774 w 969"/>
                    <a:gd name="T95" fmla="*/ 116 h 839"/>
                    <a:gd name="T96" fmla="*/ 850 w 969"/>
                    <a:gd name="T97" fmla="*/ 184 h 839"/>
                    <a:gd name="T98" fmla="*/ 904 w 969"/>
                    <a:gd name="T99" fmla="*/ 267 h 839"/>
                    <a:gd name="T100" fmla="*/ 935 w 969"/>
                    <a:gd name="T101" fmla="*/ 360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9" h="839">
                      <a:moveTo>
                        <a:pt x="969" y="420"/>
                      </a:moveTo>
                      <a:lnTo>
                        <a:pt x="969" y="398"/>
                      </a:lnTo>
                      <a:lnTo>
                        <a:pt x="967" y="377"/>
                      </a:lnTo>
                      <a:lnTo>
                        <a:pt x="964" y="356"/>
                      </a:lnTo>
                      <a:lnTo>
                        <a:pt x="960" y="336"/>
                      </a:lnTo>
                      <a:lnTo>
                        <a:pt x="954" y="315"/>
                      </a:lnTo>
                      <a:lnTo>
                        <a:pt x="948" y="296"/>
                      </a:lnTo>
                      <a:lnTo>
                        <a:pt x="940" y="276"/>
                      </a:lnTo>
                      <a:lnTo>
                        <a:pt x="932" y="257"/>
                      </a:lnTo>
                      <a:lnTo>
                        <a:pt x="922" y="238"/>
                      </a:lnTo>
                      <a:lnTo>
                        <a:pt x="911" y="220"/>
                      </a:lnTo>
                      <a:lnTo>
                        <a:pt x="900" y="202"/>
                      </a:lnTo>
                      <a:lnTo>
                        <a:pt x="886" y="186"/>
                      </a:lnTo>
                      <a:lnTo>
                        <a:pt x="873" y="170"/>
                      </a:lnTo>
                      <a:lnTo>
                        <a:pt x="859" y="153"/>
                      </a:lnTo>
                      <a:lnTo>
                        <a:pt x="844" y="138"/>
                      </a:lnTo>
                      <a:lnTo>
                        <a:pt x="827" y="124"/>
                      </a:lnTo>
                      <a:lnTo>
                        <a:pt x="811" y="110"/>
                      </a:lnTo>
                      <a:lnTo>
                        <a:pt x="793" y="97"/>
                      </a:lnTo>
                      <a:lnTo>
                        <a:pt x="775" y="85"/>
                      </a:lnTo>
                      <a:lnTo>
                        <a:pt x="756" y="72"/>
                      </a:lnTo>
                      <a:lnTo>
                        <a:pt x="736" y="61"/>
                      </a:lnTo>
                      <a:lnTo>
                        <a:pt x="716" y="52"/>
                      </a:lnTo>
                      <a:lnTo>
                        <a:pt x="695" y="43"/>
                      </a:lnTo>
                      <a:lnTo>
                        <a:pt x="673" y="33"/>
                      </a:lnTo>
                      <a:lnTo>
                        <a:pt x="652" y="26"/>
                      </a:lnTo>
                      <a:lnTo>
                        <a:pt x="629" y="20"/>
                      </a:lnTo>
                      <a:lnTo>
                        <a:pt x="606" y="14"/>
                      </a:lnTo>
                      <a:lnTo>
                        <a:pt x="583" y="10"/>
                      </a:lnTo>
                      <a:lnTo>
                        <a:pt x="558" y="6"/>
                      </a:lnTo>
                      <a:lnTo>
                        <a:pt x="535" y="3"/>
                      </a:lnTo>
                      <a:lnTo>
                        <a:pt x="510" y="1"/>
                      </a:lnTo>
                      <a:lnTo>
                        <a:pt x="485" y="0"/>
                      </a:lnTo>
                      <a:lnTo>
                        <a:pt x="460" y="1"/>
                      </a:lnTo>
                      <a:lnTo>
                        <a:pt x="435" y="3"/>
                      </a:lnTo>
                      <a:lnTo>
                        <a:pt x="411" y="6"/>
                      </a:lnTo>
                      <a:lnTo>
                        <a:pt x="388" y="10"/>
                      </a:lnTo>
                      <a:lnTo>
                        <a:pt x="364" y="14"/>
                      </a:lnTo>
                      <a:lnTo>
                        <a:pt x="341" y="20"/>
                      </a:lnTo>
                      <a:lnTo>
                        <a:pt x="319" y="26"/>
                      </a:lnTo>
                      <a:lnTo>
                        <a:pt x="296" y="33"/>
                      </a:lnTo>
                      <a:lnTo>
                        <a:pt x="275" y="43"/>
                      </a:lnTo>
                      <a:lnTo>
                        <a:pt x="254" y="52"/>
                      </a:lnTo>
                      <a:lnTo>
                        <a:pt x="234" y="61"/>
                      </a:lnTo>
                      <a:lnTo>
                        <a:pt x="215" y="72"/>
                      </a:lnTo>
                      <a:lnTo>
                        <a:pt x="194" y="85"/>
                      </a:lnTo>
                      <a:lnTo>
                        <a:pt x="177" y="97"/>
                      </a:lnTo>
                      <a:lnTo>
                        <a:pt x="159" y="110"/>
                      </a:lnTo>
                      <a:lnTo>
                        <a:pt x="142" y="124"/>
                      </a:lnTo>
                      <a:lnTo>
                        <a:pt x="126" y="138"/>
                      </a:lnTo>
                      <a:lnTo>
                        <a:pt x="112" y="153"/>
                      </a:lnTo>
                      <a:lnTo>
                        <a:pt x="96" y="170"/>
                      </a:lnTo>
                      <a:lnTo>
                        <a:pt x="83" y="186"/>
                      </a:lnTo>
                      <a:lnTo>
                        <a:pt x="70" y="202"/>
                      </a:lnTo>
                      <a:lnTo>
                        <a:pt x="59" y="220"/>
                      </a:lnTo>
                      <a:lnTo>
                        <a:pt x="49" y="238"/>
                      </a:lnTo>
                      <a:lnTo>
                        <a:pt x="38" y="257"/>
                      </a:lnTo>
                      <a:lnTo>
                        <a:pt x="30" y="276"/>
                      </a:lnTo>
                      <a:lnTo>
                        <a:pt x="23" y="296"/>
                      </a:lnTo>
                      <a:lnTo>
                        <a:pt x="16" y="315"/>
                      </a:lnTo>
                      <a:lnTo>
                        <a:pt x="11" y="336"/>
                      </a:lnTo>
                      <a:lnTo>
                        <a:pt x="6" y="356"/>
                      </a:lnTo>
                      <a:lnTo>
                        <a:pt x="2" y="377"/>
                      </a:lnTo>
                      <a:lnTo>
                        <a:pt x="1" y="398"/>
                      </a:lnTo>
                      <a:lnTo>
                        <a:pt x="0" y="420"/>
                      </a:lnTo>
                      <a:lnTo>
                        <a:pt x="1" y="441"/>
                      </a:lnTo>
                      <a:lnTo>
                        <a:pt x="2" y="463"/>
                      </a:lnTo>
                      <a:lnTo>
                        <a:pt x="6" y="484"/>
                      </a:lnTo>
                      <a:lnTo>
                        <a:pt x="11" y="505"/>
                      </a:lnTo>
                      <a:lnTo>
                        <a:pt x="16" y="525"/>
                      </a:lnTo>
                      <a:lnTo>
                        <a:pt x="23" y="545"/>
                      </a:lnTo>
                      <a:lnTo>
                        <a:pt x="30" y="565"/>
                      </a:lnTo>
                      <a:lnTo>
                        <a:pt x="38" y="583"/>
                      </a:lnTo>
                      <a:lnTo>
                        <a:pt x="49" y="601"/>
                      </a:lnTo>
                      <a:lnTo>
                        <a:pt x="59" y="620"/>
                      </a:lnTo>
                      <a:lnTo>
                        <a:pt x="70" y="637"/>
                      </a:lnTo>
                      <a:lnTo>
                        <a:pt x="83" y="655"/>
                      </a:lnTo>
                      <a:lnTo>
                        <a:pt x="96" y="671"/>
                      </a:lnTo>
                      <a:lnTo>
                        <a:pt x="112" y="687"/>
                      </a:lnTo>
                      <a:lnTo>
                        <a:pt x="126" y="702"/>
                      </a:lnTo>
                      <a:lnTo>
                        <a:pt x="142" y="716"/>
                      </a:lnTo>
                      <a:lnTo>
                        <a:pt x="159" y="731"/>
                      </a:lnTo>
                      <a:lnTo>
                        <a:pt x="177" y="744"/>
                      </a:lnTo>
                      <a:lnTo>
                        <a:pt x="194" y="756"/>
                      </a:lnTo>
                      <a:lnTo>
                        <a:pt x="215" y="768"/>
                      </a:lnTo>
                      <a:lnTo>
                        <a:pt x="234" y="779"/>
                      </a:lnTo>
                      <a:lnTo>
                        <a:pt x="254" y="789"/>
                      </a:lnTo>
                      <a:lnTo>
                        <a:pt x="275" y="798"/>
                      </a:lnTo>
                      <a:lnTo>
                        <a:pt x="296" y="807"/>
                      </a:lnTo>
                      <a:lnTo>
                        <a:pt x="319" y="814"/>
                      </a:lnTo>
                      <a:lnTo>
                        <a:pt x="341" y="821"/>
                      </a:lnTo>
                      <a:lnTo>
                        <a:pt x="364" y="826"/>
                      </a:lnTo>
                      <a:lnTo>
                        <a:pt x="388" y="831"/>
                      </a:lnTo>
                      <a:lnTo>
                        <a:pt x="411" y="834"/>
                      </a:lnTo>
                      <a:lnTo>
                        <a:pt x="435" y="837"/>
                      </a:lnTo>
                      <a:lnTo>
                        <a:pt x="460" y="839"/>
                      </a:lnTo>
                      <a:lnTo>
                        <a:pt x="485" y="839"/>
                      </a:lnTo>
                      <a:lnTo>
                        <a:pt x="510" y="839"/>
                      </a:lnTo>
                      <a:lnTo>
                        <a:pt x="535" y="837"/>
                      </a:lnTo>
                      <a:lnTo>
                        <a:pt x="558" y="834"/>
                      </a:lnTo>
                      <a:lnTo>
                        <a:pt x="583" y="831"/>
                      </a:lnTo>
                      <a:lnTo>
                        <a:pt x="606" y="826"/>
                      </a:lnTo>
                      <a:lnTo>
                        <a:pt x="629" y="821"/>
                      </a:lnTo>
                      <a:lnTo>
                        <a:pt x="652" y="814"/>
                      </a:lnTo>
                      <a:lnTo>
                        <a:pt x="673" y="807"/>
                      </a:lnTo>
                      <a:lnTo>
                        <a:pt x="695" y="798"/>
                      </a:lnTo>
                      <a:lnTo>
                        <a:pt x="716" y="789"/>
                      </a:lnTo>
                      <a:lnTo>
                        <a:pt x="736" y="779"/>
                      </a:lnTo>
                      <a:lnTo>
                        <a:pt x="756" y="768"/>
                      </a:lnTo>
                      <a:lnTo>
                        <a:pt x="775" y="756"/>
                      </a:lnTo>
                      <a:lnTo>
                        <a:pt x="793" y="744"/>
                      </a:lnTo>
                      <a:lnTo>
                        <a:pt x="811" y="731"/>
                      </a:lnTo>
                      <a:lnTo>
                        <a:pt x="827" y="716"/>
                      </a:lnTo>
                      <a:lnTo>
                        <a:pt x="844" y="702"/>
                      </a:lnTo>
                      <a:lnTo>
                        <a:pt x="859" y="687"/>
                      </a:lnTo>
                      <a:lnTo>
                        <a:pt x="873" y="671"/>
                      </a:lnTo>
                      <a:lnTo>
                        <a:pt x="886" y="655"/>
                      </a:lnTo>
                      <a:lnTo>
                        <a:pt x="900" y="637"/>
                      </a:lnTo>
                      <a:lnTo>
                        <a:pt x="911" y="620"/>
                      </a:lnTo>
                      <a:lnTo>
                        <a:pt x="922" y="601"/>
                      </a:lnTo>
                      <a:lnTo>
                        <a:pt x="932" y="583"/>
                      </a:lnTo>
                      <a:lnTo>
                        <a:pt x="940" y="565"/>
                      </a:lnTo>
                      <a:lnTo>
                        <a:pt x="948" y="545"/>
                      </a:lnTo>
                      <a:lnTo>
                        <a:pt x="954" y="525"/>
                      </a:lnTo>
                      <a:lnTo>
                        <a:pt x="960" y="505"/>
                      </a:lnTo>
                      <a:lnTo>
                        <a:pt x="964" y="484"/>
                      </a:lnTo>
                      <a:lnTo>
                        <a:pt x="967" y="463"/>
                      </a:lnTo>
                      <a:lnTo>
                        <a:pt x="969" y="441"/>
                      </a:lnTo>
                      <a:lnTo>
                        <a:pt x="969" y="420"/>
                      </a:lnTo>
                      <a:close/>
                      <a:moveTo>
                        <a:pt x="940" y="420"/>
                      </a:moveTo>
                      <a:lnTo>
                        <a:pt x="940" y="440"/>
                      </a:lnTo>
                      <a:lnTo>
                        <a:pt x="937" y="460"/>
                      </a:lnTo>
                      <a:lnTo>
                        <a:pt x="935" y="480"/>
                      </a:lnTo>
                      <a:lnTo>
                        <a:pt x="930" y="500"/>
                      </a:lnTo>
                      <a:lnTo>
                        <a:pt x="926" y="518"/>
                      </a:lnTo>
                      <a:lnTo>
                        <a:pt x="920" y="537"/>
                      </a:lnTo>
                      <a:lnTo>
                        <a:pt x="913" y="555"/>
                      </a:lnTo>
                      <a:lnTo>
                        <a:pt x="904" y="574"/>
                      </a:lnTo>
                      <a:lnTo>
                        <a:pt x="895" y="591"/>
                      </a:lnTo>
                      <a:lnTo>
                        <a:pt x="885" y="608"/>
                      </a:lnTo>
                      <a:lnTo>
                        <a:pt x="875" y="624"/>
                      </a:lnTo>
                      <a:lnTo>
                        <a:pt x="863" y="640"/>
                      </a:lnTo>
                      <a:lnTo>
                        <a:pt x="850" y="656"/>
                      </a:lnTo>
                      <a:lnTo>
                        <a:pt x="837" y="671"/>
                      </a:lnTo>
                      <a:lnTo>
                        <a:pt x="821" y="685"/>
                      </a:lnTo>
                      <a:lnTo>
                        <a:pt x="807" y="699"/>
                      </a:lnTo>
                      <a:lnTo>
                        <a:pt x="791" y="712"/>
                      </a:lnTo>
                      <a:lnTo>
                        <a:pt x="774" y="725"/>
                      </a:lnTo>
                      <a:lnTo>
                        <a:pt x="757" y="736"/>
                      </a:lnTo>
                      <a:lnTo>
                        <a:pt x="740" y="747"/>
                      </a:lnTo>
                      <a:lnTo>
                        <a:pt x="721" y="757"/>
                      </a:lnTo>
                      <a:lnTo>
                        <a:pt x="702" y="767"/>
                      </a:lnTo>
                      <a:lnTo>
                        <a:pt x="683" y="775"/>
                      </a:lnTo>
                      <a:lnTo>
                        <a:pt x="663" y="783"/>
                      </a:lnTo>
                      <a:lnTo>
                        <a:pt x="641" y="790"/>
                      </a:lnTo>
                      <a:lnTo>
                        <a:pt x="620" y="796"/>
                      </a:lnTo>
                      <a:lnTo>
                        <a:pt x="599" y="801"/>
                      </a:lnTo>
                      <a:lnTo>
                        <a:pt x="577" y="807"/>
                      </a:lnTo>
                      <a:lnTo>
                        <a:pt x="555" y="810"/>
                      </a:lnTo>
                      <a:lnTo>
                        <a:pt x="531" y="812"/>
                      </a:lnTo>
                      <a:lnTo>
                        <a:pt x="508" y="814"/>
                      </a:lnTo>
                      <a:lnTo>
                        <a:pt x="485" y="814"/>
                      </a:lnTo>
                      <a:lnTo>
                        <a:pt x="461" y="814"/>
                      </a:lnTo>
                      <a:lnTo>
                        <a:pt x="439" y="812"/>
                      </a:lnTo>
                      <a:lnTo>
                        <a:pt x="416" y="810"/>
                      </a:lnTo>
                      <a:lnTo>
                        <a:pt x="394" y="807"/>
                      </a:lnTo>
                      <a:lnTo>
                        <a:pt x="371" y="801"/>
                      </a:lnTo>
                      <a:lnTo>
                        <a:pt x="350" y="796"/>
                      </a:lnTo>
                      <a:lnTo>
                        <a:pt x="328" y="790"/>
                      </a:lnTo>
                      <a:lnTo>
                        <a:pt x="308" y="783"/>
                      </a:lnTo>
                      <a:lnTo>
                        <a:pt x="288" y="775"/>
                      </a:lnTo>
                      <a:lnTo>
                        <a:pt x="268" y="767"/>
                      </a:lnTo>
                      <a:lnTo>
                        <a:pt x="249" y="757"/>
                      </a:lnTo>
                      <a:lnTo>
                        <a:pt x="230" y="747"/>
                      </a:lnTo>
                      <a:lnTo>
                        <a:pt x="212" y="736"/>
                      </a:lnTo>
                      <a:lnTo>
                        <a:pt x="196" y="725"/>
                      </a:lnTo>
                      <a:lnTo>
                        <a:pt x="179" y="712"/>
                      </a:lnTo>
                      <a:lnTo>
                        <a:pt x="164" y="699"/>
                      </a:lnTo>
                      <a:lnTo>
                        <a:pt x="148" y="685"/>
                      </a:lnTo>
                      <a:lnTo>
                        <a:pt x="134" y="671"/>
                      </a:lnTo>
                      <a:lnTo>
                        <a:pt x="120" y="656"/>
                      </a:lnTo>
                      <a:lnTo>
                        <a:pt x="108" y="640"/>
                      </a:lnTo>
                      <a:lnTo>
                        <a:pt x="96" y="624"/>
                      </a:lnTo>
                      <a:lnTo>
                        <a:pt x="84" y="608"/>
                      </a:lnTo>
                      <a:lnTo>
                        <a:pt x="75" y="591"/>
                      </a:lnTo>
                      <a:lnTo>
                        <a:pt x="65" y="574"/>
                      </a:lnTo>
                      <a:lnTo>
                        <a:pt x="57" y="555"/>
                      </a:lnTo>
                      <a:lnTo>
                        <a:pt x="50" y="537"/>
                      </a:lnTo>
                      <a:lnTo>
                        <a:pt x="44" y="518"/>
                      </a:lnTo>
                      <a:lnTo>
                        <a:pt x="39" y="500"/>
                      </a:lnTo>
                      <a:lnTo>
                        <a:pt x="34" y="480"/>
                      </a:lnTo>
                      <a:lnTo>
                        <a:pt x="32" y="460"/>
                      </a:lnTo>
                      <a:lnTo>
                        <a:pt x="30" y="440"/>
                      </a:lnTo>
                      <a:lnTo>
                        <a:pt x="30" y="420"/>
                      </a:lnTo>
                      <a:lnTo>
                        <a:pt x="30" y="399"/>
                      </a:lnTo>
                      <a:lnTo>
                        <a:pt x="32" y="380"/>
                      </a:lnTo>
                      <a:lnTo>
                        <a:pt x="34" y="360"/>
                      </a:lnTo>
                      <a:lnTo>
                        <a:pt x="39" y="341"/>
                      </a:lnTo>
                      <a:lnTo>
                        <a:pt x="44" y="321"/>
                      </a:lnTo>
                      <a:lnTo>
                        <a:pt x="50" y="303"/>
                      </a:lnTo>
                      <a:lnTo>
                        <a:pt x="57" y="285"/>
                      </a:lnTo>
                      <a:lnTo>
                        <a:pt x="65" y="267"/>
                      </a:lnTo>
                      <a:lnTo>
                        <a:pt x="75" y="250"/>
                      </a:lnTo>
                      <a:lnTo>
                        <a:pt x="84" y="232"/>
                      </a:lnTo>
                      <a:lnTo>
                        <a:pt x="96" y="216"/>
                      </a:lnTo>
                      <a:lnTo>
                        <a:pt x="108" y="199"/>
                      </a:lnTo>
                      <a:lnTo>
                        <a:pt x="120" y="184"/>
                      </a:lnTo>
                      <a:lnTo>
                        <a:pt x="134" y="170"/>
                      </a:lnTo>
                      <a:lnTo>
                        <a:pt x="148" y="155"/>
                      </a:lnTo>
                      <a:lnTo>
                        <a:pt x="164" y="142"/>
                      </a:lnTo>
                      <a:lnTo>
                        <a:pt x="179" y="129"/>
                      </a:lnTo>
                      <a:lnTo>
                        <a:pt x="196" y="116"/>
                      </a:lnTo>
                      <a:lnTo>
                        <a:pt x="212" y="104"/>
                      </a:lnTo>
                      <a:lnTo>
                        <a:pt x="230" y="94"/>
                      </a:lnTo>
                      <a:lnTo>
                        <a:pt x="249" y="84"/>
                      </a:lnTo>
                      <a:lnTo>
                        <a:pt x="268" y="73"/>
                      </a:lnTo>
                      <a:lnTo>
                        <a:pt x="288" y="65"/>
                      </a:lnTo>
                      <a:lnTo>
                        <a:pt x="308" y="57"/>
                      </a:lnTo>
                      <a:lnTo>
                        <a:pt x="328" y="50"/>
                      </a:lnTo>
                      <a:lnTo>
                        <a:pt x="350" y="44"/>
                      </a:lnTo>
                      <a:lnTo>
                        <a:pt x="371" y="38"/>
                      </a:lnTo>
                      <a:lnTo>
                        <a:pt x="394" y="34"/>
                      </a:lnTo>
                      <a:lnTo>
                        <a:pt x="416" y="30"/>
                      </a:lnTo>
                      <a:lnTo>
                        <a:pt x="439" y="28"/>
                      </a:lnTo>
                      <a:lnTo>
                        <a:pt x="461" y="27"/>
                      </a:lnTo>
                      <a:lnTo>
                        <a:pt x="485" y="26"/>
                      </a:lnTo>
                      <a:lnTo>
                        <a:pt x="508" y="27"/>
                      </a:lnTo>
                      <a:lnTo>
                        <a:pt x="531" y="28"/>
                      </a:lnTo>
                      <a:lnTo>
                        <a:pt x="555" y="30"/>
                      </a:lnTo>
                      <a:lnTo>
                        <a:pt x="577" y="34"/>
                      </a:lnTo>
                      <a:lnTo>
                        <a:pt x="599" y="38"/>
                      </a:lnTo>
                      <a:lnTo>
                        <a:pt x="620" y="44"/>
                      </a:lnTo>
                      <a:lnTo>
                        <a:pt x="641" y="50"/>
                      </a:lnTo>
                      <a:lnTo>
                        <a:pt x="663" y="57"/>
                      </a:lnTo>
                      <a:lnTo>
                        <a:pt x="683" y="65"/>
                      </a:lnTo>
                      <a:lnTo>
                        <a:pt x="702" y="73"/>
                      </a:lnTo>
                      <a:lnTo>
                        <a:pt x="721" y="84"/>
                      </a:lnTo>
                      <a:lnTo>
                        <a:pt x="740" y="94"/>
                      </a:lnTo>
                      <a:lnTo>
                        <a:pt x="757" y="104"/>
                      </a:lnTo>
                      <a:lnTo>
                        <a:pt x="774" y="116"/>
                      </a:lnTo>
                      <a:lnTo>
                        <a:pt x="791" y="129"/>
                      </a:lnTo>
                      <a:lnTo>
                        <a:pt x="807" y="142"/>
                      </a:lnTo>
                      <a:lnTo>
                        <a:pt x="821" y="155"/>
                      </a:lnTo>
                      <a:lnTo>
                        <a:pt x="837" y="170"/>
                      </a:lnTo>
                      <a:lnTo>
                        <a:pt x="850" y="184"/>
                      </a:lnTo>
                      <a:lnTo>
                        <a:pt x="863" y="199"/>
                      </a:lnTo>
                      <a:lnTo>
                        <a:pt x="875" y="216"/>
                      </a:lnTo>
                      <a:lnTo>
                        <a:pt x="885" y="232"/>
                      </a:lnTo>
                      <a:lnTo>
                        <a:pt x="895" y="250"/>
                      </a:lnTo>
                      <a:lnTo>
                        <a:pt x="904" y="267"/>
                      </a:lnTo>
                      <a:lnTo>
                        <a:pt x="913" y="285"/>
                      </a:lnTo>
                      <a:lnTo>
                        <a:pt x="920" y="303"/>
                      </a:lnTo>
                      <a:lnTo>
                        <a:pt x="926" y="321"/>
                      </a:lnTo>
                      <a:lnTo>
                        <a:pt x="930" y="341"/>
                      </a:lnTo>
                      <a:lnTo>
                        <a:pt x="935" y="360"/>
                      </a:lnTo>
                      <a:lnTo>
                        <a:pt x="937" y="380"/>
                      </a:lnTo>
                      <a:lnTo>
                        <a:pt x="940" y="399"/>
                      </a:lnTo>
                      <a:lnTo>
                        <a:pt x="940" y="420"/>
                      </a:lnTo>
                      <a:close/>
                    </a:path>
                  </a:pathLst>
                </a:custGeom>
                <a:solidFill>
                  <a:srgbClr val="10A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4" name="Freeform 8920">
                  <a:extLst>
                    <a:ext uri="{FF2B5EF4-FFF2-40B4-BE49-F238E27FC236}">
                      <a16:creationId xmlns:a16="http://schemas.microsoft.com/office/drawing/2014/main" xmlns="" id="{98B4FFDF-F9DE-49E5-9AA7-1184E8C22B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0" y="1528"/>
                  <a:ext cx="156" cy="162"/>
                </a:xfrm>
                <a:custGeom>
                  <a:avLst/>
                  <a:gdLst>
                    <a:gd name="T0" fmla="*/ 930 w 939"/>
                    <a:gd name="T1" fmla="*/ 324 h 813"/>
                    <a:gd name="T2" fmla="*/ 893 w 939"/>
                    <a:gd name="T3" fmla="*/ 230 h 813"/>
                    <a:gd name="T4" fmla="*/ 831 w 939"/>
                    <a:gd name="T5" fmla="*/ 147 h 813"/>
                    <a:gd name="T6" fmla="*/ 750 w 939"/>
                    <a:gd name="T7" fmla="*/ 80 h 813"/>
                    <a:gd name="T8" fmla="*/ 651 w 939"/>
                    <a:gd name="T9" fmla="*/ 32 h 813"/>
                    <a:gd name="T10" fmla="*/ 541 w 939"/>
                    <a:gd name="T11" fmla="*/ 4 h 813"/>
                    <a:gd name="T12" fmla="*/ 421 w 939"/>
                    <a:gd name="T13" fmla="*/ 2 h 813"/>
                    <a:gd name="T14" fmla="*/ 308 w 939"/>
                    <a:gd name="T15" fmla="*/ 24 h 813"/>
                    <a:gd name="T16" fmla="*/ 206 w 939"/>
                    <a:gd name="T17" fmla="*/ 69 h 813"/>
                    <a:gd name="T18" fmla="*/ 122 w 939"/>
                    <a:gd name="T19" fmla="*/ 133 h 813"/>
                    <a:gd name="T20" fmla="*/ 55 w 939"/>
                    <a:gd name="T21" fmla="*/ 212 h 813"/>
                    <a:gd name="T22" fmla="*/ 14 w 939"/>
                    <a:gd name="T23" fmla="*/ 304 h 813"/>
                    <a:gd name="T24" fmla="*/ 0 w 939"/>
                    <a:gd name="T25" fmla="*/ 406 h 813"/>
                    <a:gd name="T26" fmla="*/ 14 w 939"/>
                    <a:gd name="T27" fmla="*/ 507 h 813"/>
                    <a:gd name="T28" fmla="*/ 55 w 939"/>
                    <a:gd name="T29" fmla="*/ 600 h 813"/>
                    <a:gd name="T30" fmla="*/ 122 w 939"/>
                    <a:gd name="T31" fmla="*/ 680 h 813"/>
                    <a:gd name="T32" fmla="*/ 206 w 939"/>
                    <a:gd name="T33" fmla="*/ 743 h 813"/>
                    <a:gd name="T34" fmla="*/ 308 w 939"/>
                    <a:gd name="T35" fmla="*/ 788 h 813"/>
                    <a:gd name="T36" fmla="*/ 421 w 939"/>
                    <a:gd name="T37" fmla="*/ 811 h 813"/>
                    <a:gd name="T38" fmla="*/ 541 w 939"/>
                    <a:gd name="T39" fmla="*/ 808 h 813"/>
                    <a:gd name="T40" fmla="*/ 651 w 939"/>
                    <a:gd name="T41" fmla="*/ 781 h 813"/>
                    <a:gd name="T42" fmla="*/ 750 w 939"/>
                    <a:gd name="T43" fmla="*/ 732 h 813"/>
                    <a:gd name="T44" fmla="*/ 831 w 939"/>
                    <a:gd name="T45" fmla="*/ 664 h 813"/>
                    <a:gd name="T46" fmla="*/ 893 w 939"/>
                    <a:gd name="T47" fmla="*/ 582 h 813"/>
                    <a:gd name="T48" fmla="*/ 930 w 939"/>
                    <a:gd name="T49" fmla="*/ 488 h 813"/>
                    <a:gd name="T50" fmla="*/ 910 w 939"/>
                    <a:gd name="T51" fmla="*/ 406 h 813"/>
                    <a:gd name="T52" fmla="*/ 895 w 939"/>
                    <a:gd name="T53" fmla="*/ 501 h 813"/>
                    <a:gd name="T54" fmla="*/ 856 w 939"/>
                    <a:gd name="T55" fmla="*/ 587 h 813"/>
                    <a:gd name="T56" fmla="*/ 795 w 939"/>
                    <a:gd name="T57" fmla="*/ 662 h 813"/>
                    <a:gd name="T58" fmla="*/ 715 w 939"/>
                    <a:gd name="T59" fmla="*/ 722 h 813"/>
                    <a:gd name="T60" fmla="*/ 620 w 939"/>
                    <a:gd name="T61" fmla="*/ 764 h 813"/>
                    <a:gd name="T62" fmla="*/ 514 w 939"/>
                    <a:gd name="T63" fmla="*/ 785 h 813"/>
                    <a:gd name="T64" fmla="*/ 402 w 939"/>
                    <a:gd name="T65" fmla="*/ 783 h 813"/>
                    <a:gd name="T66" fmla="*/ 297 w 939"/>
                    <a:gd name="T67" fmla="*/ 758 h 813"/>
                    <a:gd name="T68" fmla="*/ 206 w 939"/>
                    <a:gd name="T69" fmla="*/ 712 h 813"/>
                    <a:gd name="T70" fmla="*/ 129 w 939"/>
                    <a:gd name="T71" fmla="*/ 649 h 813"/>
                    <a:gd name="T72" fmla="*/ 72 w 939"/>
                    <a:gd name="T73" fmla="*/ 571 h 813"/>
                    <a:gd name="T74" fmla="*/ 37 w 939"/>
                    <a:gd name="T75" fmla="*/ 483 h 813"/>
                    <a:gd name="T76" fmla="*/ 29 w 939"/>
                    <a:gd name="T77" fmla="*/ 386 h 813"/>
                    <a:gd name="T78" fmla="*/ 48 w 939"/>
                    <a:gd name="T79" fmla="*/ 293 h 813"/>
                    <a:gd name="T80" fmla="*/ 92 w 939"/>
                    <a:gd name="T81" fmla="*/ 208 h 813"/>
                    <a:gd name="T82" fmla="*/ 157 w 939"/>
                    <a:gd name="T83" fmla="*/ 136 h 813"/>
                    <a:gd name="T84" fmla="*/ 240 w 939"/>
                    <a:gd name="T85" fmla="*/ 80 h 813"/>
                    <a:gd name="T86" fmla="*/ 338 w 939"/>
                    <a:gd name="T87" fmla="*/ 42 h 813"/>
                    <a:gd name="T88" fmla="*/ 446 w 939"/>
                    <a:gd name="T89" fmla="*/ 25 h 813"/>
                    <a:gd name="T90" fmla="*/ 558 w 939"/>
                    <a:gd name="T91" fmla="*/ 33 h 813"/>
                    <a:gd name="T92" fmla="*/ 660 w 939"/>
                    <a:gd name="T93" fmla="*/ 62 h 813"/>
                    <a:gd name="T94" fmla="*/ 750 w 939"/>
                    <a:gd name="T95" fmla="*/ 112 h 813"/>
                    <a:gd name="T96" fmla="*/ 822 w 939"/>
                    <a:gd name="T97" fmla="*/ 178 h 813"/>
                    <a:gd name="T98" fmla="*/ 875 w 939"/>
                    <a:gd name="T99" fmla="*/ 257 h 813"/>
                    <a:gd name="T100" fmla="*/ 905 w 939"/>
                    <a:gd name="T101" fmla="*/ 348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39" h="813">
                      <a:moveTo>
                        <a:pt x="939" y="406"/>
                      </a:moveTo>
                      <a:lnTo>
                        <a:pt x="938" y="385"/>
                      </a:lnTo>
                      <a:lnTo>
                        <a:pt x="937" y="365"/>
                      </a:lnTo>
                      <a:lnTo>
                        <a:pt x="933" y="344"/>
                      </a:lnTo>
                      <a:lnTo>
                        <a:pt x="930" y="324"/>
                      </a:lnTo>
                      <a:lnTo>
                        <a:pt x="924" y="304"/>
                      </a:lnTo>
                      <a:lnTo>
                        <a:pt x="918" y="285"/>
                      </a:lnTo>
                      <a:lnTo>
                        <a:pt x="911" y="266"/>
                      </a:lnTo>
                      <a:lnTo>
                        <a:pt x="902" y="248"/>
                      </a:lnTo>
                      <a:lnTo>
                        <a:pt x="893" y="230"/>
                      </a:lnTo>
                      <a:lnTo>
                        <a:pt x="882" y="212"/>
                      </a:lnTo>
                      <a:lnTo>
                        <a:pt x="870" y="196"/>
                      </a:lnTo>
                      <a:lnTo>
                        <a:pt x="859" y="179"/>
                      </a:lnTo>
                      <a:lnTo>
                        <a:pt x="846" y="163"/>
                      </a:lnTo>
                      <a:lnTo>
                        <a:pt x="831" y="147"/>
                      </a:lnTo>
                      <a:lnTo>
                        <a:pt x="817" y="133"/>
                      </a:lnTo>
                      <a:lnTo>
                        <a:pt x="802" y="119"/>
                      </a:lnTo>
                      <a:lnTo>
                        <a:pt x="785" y="105"/>
                      </a:lnTo>
                      <a:lnTo>
                        <a:pt x="767" y="92"/>
                      </a:lnTo>
                      <a:lnTo>
                        <a:pt x="750" y="80"/>
                      </a:lnTo>
                      <a:lnTo>
                        <a:pt x="732" y="69"/>
                      </a:lnTo>
                      <a:lnTo>
                        <a:pt x="713" y="58"/>
                      </a:lnTo>
                      <a:lnTo>
                        <a:pt x="693" y="49"/>
                      </a:lnTo>
                      <a:lnTo>
                        <a:pt x="673" y="40"/>
                      </a:lnTo>
                      <a:lnTo>
                        <a:pt x="651" y="32"/>
                      </a:lnTo>
                      <a:lnTo>
                        <a:pt x="630" y="24"/>
                      </a:lnTo>
                      <a:lnTo>
                        <a:pt x="609" y="17"/>
                      </a:lnTo>
                      <a:lnTo>
                        <a:pt x="586" y="12"/>
                      </a:lnTo>
                      <a:lnTo>
                        <a:pt x="564" y="8"/>
                      </a:lnTo>
                      <a:lnTo>
                        <a:pt x="541" y="4"/>
                      </a:lnTo>
                      <a:lnTo>
                        <a:pt x="517" y="2"/>
                      </a:lnTo>
                      <a:lnTo>
                        <a:pt x="494" y="0"/>
                      </a:lnTo>
                      <a:lnTo>
                        <a:pt x="469" y="0"/>
                      </a:lnTo>
                      <a:lnTo>
                        <a:pt x="445" y="0"/>
                      </a:lnTo>
                      <a:lnTo>
                        <a:pt x="421" y="2"/>
                      </a:lnTo>
                      <a:lnTo>
                        <a:pt x="398" y="4"/>
                      </a:lnTo>
                      <a:lnTo>
                        <a:pt x="374" y="8"/>
                      </a:lnTo>
                      <a:lnTo>
                        <a:pt x="351" y="12"/>
                      </a:lnTo>
                      <a:lnTo>
                        <a:pt x="329" y="17"/>
                      </a:lnTo>
                      <a:lnTo>
                        <a:pt x="308" y="24"/>
                      </a:lnTo>
                      <a:lnTo>
                        <a:pt x="286" y="32"/>
                      </a:lnTo>
                      <a:lnTo>
                        <a:pt x="265" y="40"/>
                      </a:lnTo>
                      <a:lnTo>
                        <a:pt x="245" y="49"/>
                      </a:lnTo>
                      <a:lnTo>
                        <a:pt x="226" y="58"/>
                      </a:lnTo>
                      <a:lnTo>
                        <a:pt x="206" y="69"/>
                      </a:lnTo>
                      <a:lnTo>
                        <a:pt x="188" y="80"/>
                      </a:lnTo>
                      <a:lnTo>
                        <a:pt x="170" y="92"/>
                      </a:lnTo>
                      <a:lnTo>
                        <a:pt x="154" y="105"/>
                      </a:lnTo>
                      <a:lnTo>
                        <a:pt x="137" y="119"/>
                      </a:lnTo>
                      <a:lnTo>
                        <a:pt x="122" y="133"/>
                      </a:lnTo>
                      <a:lnTo>
                        <a:pt x="106" y="147"/>
                      </a:lnTo>
                      <a:lnTo>
                        <a:pt x="92" y="163"/>
                      </a:lnTo>
                      <a:lnTo>
                        <a:pt x="79" y="179"/>
                      </a:lnTo>
                      <a:lnTo>
                        <a:pt x="67" y="196"/>
                      </a:lnTo>
                      <a:lnTo>
                        <a:pt x="55" y="212"/>
                      </a:lnTo>
                      <a:lnTo>
                        <a:pt x="46" y="230"/>
                      </a:lnTo>
                      <a:lnTo>
                        <a:pt x="36" y="248"/>
                      </a:lnTo>
                      <a:lnTo>
                        <a:pt x="28" y="266"/>
                      </a:lnTo>
                      <a:lnTo>
                        <a:pt x="20" y="285"/>
                      </a:lnTo>
                      <a:lnTo>
                        <a:pt x="14" y="304"/>
                      </a:lnTo>
                      <a:lnTo>
                        <a:pt x="9" y="324"/>
                      </a:lnTo>
                      <a:lnTo>
                        <a:pt x="4" y="344"/>
                      </a:lnTo>
                      <a:lnTo>
                        <a:pt x="2" y="365"/>
                      </a:lnTo>
                      <a:lnTo>
                        <a:pt x="0" y="385"/>
                      </a:lnTo>
                      <a:lnTo>
                        <a:pt x="0" y="406"/>
                      </a:lnTo>
                      <a:lnTo>
                        <a:pt x="0" y="427"/>
                      </a:lnTo>
                      <a:lnTo>
                        <a:pt x="2" y="448"/>
                      </a:lnTo>
                      <a:lnTo>
                        <a:pt x="4" y="468"/>
                      </a:lnTo>
                      <a:lnTo>
                        <a:pt x="9" y="488"/>
                      </a:lnTo>
                      <a:lnTo>
                        <a:pt x="14" y="507"/>
                      </a:lnTo>
                      <a:lnTo>
                        <a:pt x="20" y="527"/>
                      </a:lnTo>
                      <a:lnTo>
                        <a:pt x="28" y="546"/>
                      </a:lnTo>
                      <a:lnTo>
                        <a:pt x="36" y="565"/>
                      </a:lnTo>
                      <a:lnTo>
                        <a:pt x="46" y="582"/>
                      </a:lnTo>
                      <a:lnTo>
                        <a:pt x="55" y="600"/>
                      </a:lnTo>
                      <a:lnTo>
                        <a:pt x="67" y="617"/>
                      </a:lnTo>
                      <a:lnTo>
                        <a:pt x="79" y="634"/>
                      </a:lnTo>
                      <a:lnTo>
                        <a:pt x="92" y="649"/>
                      </a:lnTo>
                      <a:lnTo>
                        <a:pt x="106" y="664"/>
                      </a:lnTo>
                      <a:lnTo>
                        <a:pt x="122" y="680"/>
                      </a:lnTo>
                      <a:lnTo>
                        <a:pt x="137" y="694"/>
                      </a:lnTo>
                      <a:lnTo>
                        <a:pt x="154" y="707"/>
                      </a:lnTo>
                      <a:lnTo>
                        <a:pt x="170" y="720"/>
                      </a:lnTo>
                      <a:lnTo>
                        <a:pt x="188" y="732"/>
                      </a:lnTo>
                      <a:lnTo>
                        <a:pt x="206" y="743"/>
                      </a:lnTo>
                      <a:lnTo>
                        <a:pt x="226" y="754"/>
                      </a:lnTo>
                      <a:lnTo>
                        <a:pt x="245" y="764"/>
                      </a:lnTo>
                      <a:lnTo>
                        <a:pt x="265" y="773"/>
                      </a:lnTo>
                      <a:lnTo>
                        <a:pt x="286" y="781"/>
                      </a:lnTo>
                      <a:lnTo>
                        <a:pt x="308" y="788"/>
                      </a:lnTo>
                      <a:lnTo>
                        <a:pt x="329" y="795"/>
                      </a:lnTo>
                      <a:lnTo>
                        <a:pt x="351" y="800"/>
                      </a:lnTo>
                      <a:lnTo>
                        <a:pt x="374" y="805"/>
                      </a:lnTo>
                      <a:lnTo>
                        <a:pt x="398" y="808"/>
                      </a:lnTo>
                      <a:lnTo>
                        <a:pt x="421" y="811"/>
                      </a:lnTo>
                      <a:lnTo>
                        <a:pt x="445" y="812"/>
                      </a:lnTo>
                      <a:lnTo>
                        <a:pt x="469" y="813"/>
                      </a:lnTo>
                      <a:lnTo>
                        <a:pt x="494" y="812"/>
                      </a:lnTo>
                      <a:lnTo>
                        <a:pt x="517" y="811"/>
                      </a:lnTo>
                      <a:lnTo>
                        <a:pt x="541" y="808"/>
                      </a:lnTo>
                      <a:lnTo>
                        <a:pt x="564" y="805"/>
                      </a:lnTo>
                      <a:lnTo>
                        <a:pt x="586" y="800"/>
                      </a:lnTo>
                      <a:lnTo>
                        <a:pt x="609" y="795"/>
                      </a:lnTo>
                      <a:lnTo>
                        <a:pt x="630" y="788"/>
                      </a:lnTo>
                      <a:lnTo>
                        <a:pt x="651" y="781"/>
                      </a:lnTo>
                      <a:lnTo>
                        <a:pt x="673" y="773"/>
                      </a:lnTo>
                      <a:lnTo>
                        <a:pt x="693" y="764"/>
                      </a:lnTo>
                      <a:lnTo>
                        <a:pt x="713" y="754"/>
                      </a:lnTo>
                      <a:lnTo>
                        <a:pt x="732" y="743"/>
                      </a:lnTo>
                      <a:lnTo>
                        <a:pt x="750" y="732"/>
                      </a:lnTo>
                      <a:lnTo>
                        <a:pt x="767" y="720"/>
                      </a:lnTo>
                      <a:lnTo>
                        <a:pt x="785" y="707"/>
                      </a:lnTo>
                      <a:lnTo>
                        <a:pt x="802" y="694"/>
                      </a:lnTo>
                      <a:lnTo>
                        <a:pt x="817" y="680"/>
                      </a:lnTo>
                      <a:lnTo>
                        <a:pt x="831" y="664"/>
                      </a:lnTo>
                      <a:lnTo>
                        <a:pt x="846" y="649"/>
                      </a:lnTo>
                      <a:lnTo>
                        <a:pt x="859" y="634"/>
                      </a:lnTo>
                      <a:lnTo>
                        <a:pt x="870" y="617"/>
                      </a:lnTo>
                      <a:lnTo>
                        <a:pt x="882" y="600"/>
                      </a:lnTo>
                      <a:lnTo>
                        <a:pt x="893" y="582"/>
                      </a:lnTo>
                      <a:lnTo>
                        <a:pt x="902" y="565"/>
                      </a:lnTo>
                      <a:lnTo>
                        <a:pt x="911" y="546"/>
                      </a:lnTo>
                      <a:lnTo>
                        <a:pt x="918" y="527"/>
                      </a:lnTo>
                      <a:lnTo>
                        <a:pt x="924" y="507"/>
                      </a:lnTo>
                      <a:lnTo>
                        <a:pt x="930" y="488"/>
                      </a:lnTo>
                      <a:lnTo>
                        <a:pt x="933" y="468"/>
                      </a:lnTo>
                      <a:lnTo>
                        <a:pt x="937" y="448"/>
                      </a:lnTo>
                      <a:lnTo>
                        <a:pt x="938" y="427"/>
                      </a:lnTo>
                      <a:lnTo>
                        <a:pt x="939" y="406"/>
                      </a:lnTo>
                      <a:close/>
                      <a:moveTo>
                        <a:pt x="910" y="406"/>
                      </a:moveTo>
                      <a:lnTo>
                        <a:pt x="908" y="425"/>
                      </a:lnTo>
                      <a:lnTo>
                        <a:pt x="907" y="445"/>
                      </a:lnTo>
                      <a:lnTo>
                        <a:pt x="905" y="464"/>
                      </a:lnTo>
                      <a:lnTo>
                        <a:pt x="900" y="483"/>
                      </a:lnTo>
                      <a:lnTo>
                        <a:pt x="895" y="501"/>
                      </a:lnTo>
                      <a:lnTo>
                        <a:pt x="889" y="520"/>
                      </a:lnTo>
                      <a:lnTo>
                        <a:pt x="882" y="537"/>
                      </a:lnTo>
                      <a:lnTo>
                        <a:pt x="875" y="555"/>
                      </a:lnTo>
                      <a:lnTo>
                        <a:pt x="866" y="571"/>
                      </a:lnTo>
                      <a:lnTo>
                        <a:pt x="856" y="587"/>
                      </a:lnTo>
                      <a:lnTo>
                        <a:pt x="846" y="604"/>
                      </a:lnTo>
                      <a:lnTo>
                        <a:pt x="834" y="619"/>
                      </a:lnTo>
                      <a:lnTo>
                        <a:pt x="822" y="635"/>
                      </a:lnTo>
                      <a:lnTo>
                        <a:pt x="809" y="649"/>
                      </a:lnTo>
                      <a:lnTo>
                        <a:pt x="795" y="662"/>
                      </a:lnTo>
                      <a:lnTo>
                        <a:pt x="780" y="676"/>
                      </a:lnTo>
                      <a:lnTo>
                        <a:pt x="765" y="688"/>
                      </a:lnTo>
                      <a:lnTo>
                        <a:pt x="750" y="700"/>
                      </a:lnTo>
                      <a:lnTo>
                        <a:pt x="733" y="712"/>
                      </a:lnTo>
                      <a:lnTo>
                        <a:pt x="715" y="722"/>
                      </a:lnTo>
                      <a:lnTo>
                        <a:pt x="697" y="732"/>
                      </a:lnTo>
                      <a:lnTo>
                        <a:pt x="679" y="741"/>
                      </a:lnTo>
                      <a:lnTo>
                        <a:pt x="660" y="749"/>
                      </a:lnTo>
                      <a:lnTo>
                        <a:pt x="641" y="758"/>
                      </a:lnTo>
                      <a:lnTo>
                        <a:pt x="620" y="764"/>
                      </a:lnTo>
                      <a:lnTo>
                        <a:pt x="600" y="770"/>
                      </a:lnTo>
                      <a:lnTo>
                        <a:pt x="579" y="775"/>
                      </a:lnTo>
                      <a:lnTo>
                        <a:pt x="558" y="779"/>
                      </a:lnTo>
                      <a:lnTo>
                        <a:pt x="536" y="783"/>
                      </a:lnTo>
                      <a:lnTo>
                        <a:pt x="514" y="785"/>
                      </a:lnTo>
                      <a:lnTo>
                        <a:pt x="491" y="786"/>
                      </a:lnTo>
                      <a:lnTo>
                        <a:pt x="469" y="787"/>
                      </a:lnTo>
                      <a:lnTo>
                        <a:pt x="446" y="786"/>
                      </a:lnTo>
                      <a:lnTo>
                        <a:pt x="424" y="785"/>
                      </a:lnTo>
                      <a:lnTo>
                        <a:pt x="402" y="783"/>
                      </a:lnTo>
                      <a:lnTo>
                        <a:pt x="380" y="779"/>
                      </a:lnTo>
                      <a:lnTo>
                        <a:pt x="359" y="775"/>
                      </a:lnTo>
                      <a:lnTo>
                        <a:pt x="338" y="770"/>
                      </a:lnTo>
                      <a:lnTo>
                        <a:pt x="317" y="764"/>
                      </a:lnTo>
                      <a:lnTo>
                        <a:pt x="297" y="758"/>
                      </a:lnTo>
                      <a:lnTo>
                        <a:pt x="278" y="749"/>
                      </a:lnTo>
                      <a:lnTo>
                        <a:pt x="259" y="741"/>
                      </a:lnTo>
                      <a:lnTo>
                        <a:pt x="240" y="732"/>
                      </a:lnTo>
                      <a:lnTo>
                        <a:pt x="222" y="722"/>
                      </a:lnTo>
                      <a:lnTo>
                        <a:pt x="206" y="712"/>
                      </a:lnTo>
                      <a:lnTo>
                        <a:pt x="189" y="700"/>
                      </a:lnTo>
                      <a:lnTo>
                        <a:pt x="173" y="688"/>
                      </a:lnTo>
                      <a:lnTo>
                        <a:pt x="157" y="676"/>
                      </a:lnTo>
                      <a:lnTo>
                        <a:pt x="143" y="662"/>
                      </a:lnTo>
                      <a:lnTo>
                        <a:pt x="129" y="649"/>
                      </a:lnTo>
                      <a:lnTo>
                        <a:pt x="116" y="635"/>
                      </a:lnTo>
                      <a:lnTo>
                        <a:pt x="104" y="619"/>
                      </a:lnTo>
                      <a:lnTo>
                        <a:pt x="92" y="604"/>
                      </a:lnTo>
                      <a:lnTo>
                        <a:pt x="81" y="587"/>
                      </a:lnTo>
                      <a:lnTo>
                        <a:pt x="72" y="571"/>
                      </a:lnTo>
                      <a:lnTo>
                        <a:pt x="64" y="555"/>
                      </a:lnTo>
                      <a:lnTo>
                        <a:pt x="55" y="537"/>
                      </a:lnTo>
                      <a:lnTo>
                        <a:pt x="48" y="520"/>
                      </a:lnTo>
                      <a:lnTo>
                        <a:pt x="42" y="501"/>
                      </a:lnTo>
                      <a:lnTo>
                        <a:pt x="37" y="483"/>
                      </a:lnTo>
                      <a:lnTo>
                        <a:pt x="34" y="464"/>
                      </a:lnTo>
                      <a:lnTo>
                        <a:pt x="30" y="445"/>
                      </a:lnTo>
                      <a:lnTo>
                        <a:pt x="29" y="425"/>
                      </a:lnTo>
                      <a:lnTo>
                        <a:pt x="28" y="406"/>
                      </a:lnTo>
                      <a:lnTo>
                        <a:pt x="29" y="386"/>
                      </a:lnTo>
                      <a:lnTo>
                        <a:pt x="30" y="367"/>
                      </a:lnTo>
                      <a:lnTo>
                        <a:pt x="34" y="348"/>
                      </a:lnTo>
                      <a:lnTo>
                        <a:pt x="37" y="329"/>
                      </a:lnTo>
                      <a:lnTo>
                        <a:pt x="42" y="311"/>
                      </a:lnTo>
                      <a:lnTo>
                        <a:pt x="48" y="293"/>
                      </a:lnTo>
                      <a:lnTo>
                        <a:pt x="55" y="275"/>
                      </a:lnTo>
                      <a:lnTo>
                        <a:pt x="64" y="257"/>
                      </a:lnTo>
                      <a:lnTo>
                        <a:pt x="72" y="241"/>
                      </a:lnTo>
                      <a:lnTo>
                        <a:pt x="81" y="224"/>
                      </a:lnTo>
                      <a:lnTo>
                        <a:pt x="92" y="208"/>
                      </a:lnTo>
                      <a:lnTo>
                        <a:pt x="104" y="193"/>
                      </a:lnTo>
                      <a:lnTo>
                        <a:pt x="116" y="178"/>
                      </a:lnTo>
                      <a:lnTo>
                        <a:pt x="129" y="164"/>
                      </a:lnTo>
                      <a:lnTo>
                        <a:pt x="143" y="150"/>
                      </a:lnTo>
                      <a:lnTo>
                        <a:pt x="157" y="136"/>
                      </a:lnTo>
                      <a:lnTo>
                        <a:pt x="173" y="124"/>
                      </a:lnTo>
                      <a:lnTo>
                        <a:pt x="189" y="112"/>
                      </a:lnTo>
                      <a:lnTo>
                        <a:pt x="206" y="100"/>
                      </a:lnTo>
                      <a:lnTo>
                        <a:pt x="222" y="90"/>
                      </a:lnTo>
                      <a:lnTo>
                        <a:pt x="240" y="80"/>
                      </a:lnTo>
                      <a:lnTo>
                        <a:pt x="259" y="71"/>
                      </a:lnTo>
                      <a:lnTo>
                        <a:pt x="278" y="62"/>
                      </a:lnTo>
                      <a:lnTo>
                        <a:pt x="297" y="55"/>
                      </a:lnTo>
                      <a:lnTo>
                        <a:pt x="317" y="48"/>
                      </a:lnTo>
                      <a:lnTo>
                        <a:pt x="338" y="42"/>
                      </a:lnTo>
                      <a:lnTo>
                        <a:pt x="359" y="37"/>
                      </a:lnTo>
                      <a:lnTo>
                        <a:pt x="380" y="33"/>
                      </a:lnTo>
                      <a:lnTo>
                        <a:pt x="402" y="30"/>
                      </a:lnTo>
                      <a:lnTo>
                        <a:pt x="424" y="26"/>
                      </a:lnTo>
                      <a:lnTo>
                        <a:pt x="446" y="25"/>
                      </a:lnTo>
                      <a:lnTo>
                        <a:pt x="469" y="24"/>
                      </a:lnTo>
                      <a:lnTo>
                        <a:pt x="491" y="25"/>
                      </a:lnTo>
                      <a:lnTo>
                        <a:pt x="514" y="26"/>
                      </a:lnTo>
                      <a:lnTo>
                        <a:pt x="536" y="30"/>
                      </a:lnTo>
                      <a:lnTo>
                        <a:pt x="558" y="33"/>
                      </a:lnTo>
                      <a:lnTo>
                        <a:pt x="579" y="37"/>
                      </a:lnTo>
                      <a:lnTo>
                        <a:pt x="600" y="42"/>
                      </a:lnTo>
                      <a:lnTo>
                        <a:pt x="620" y="48"/>
                      </a:lnTo>
                      <a:lnTo>
                        <a:pt x="641" y="55"/>
                      </a:lnTo>
                      <a:lnTo>
                        <a:pt x="660" y="62"/>
                      </a:lnTo>
                      <a:lnTo>
                        <a:pt x="679" y="71"/>
                      </a:lnTo>
                      <a:lnTo>
                        <a:pt x="697" y="80"/>
                      </a:lnTo>
                      <a:lnTo>
                        <a:pt x="715" y="90"/>
                      </a:lnTo>
                      <a:lnTo>
                        <a:pt x="733" y="100"/>
                      </a:lnTo>
                      <a:lnTo>
                        <a:pt x="750" y="112"/>
                      </a:lnTo>
                      <a:lnTo>
                        <a:pt x="765" y="124"/>
                      </a:lnTo>
                      <a:lnTo>
                        <a:pt x="780" y="136"/>
                      </a:lnTo>
                      <a:lnTo>
                        <a:pt x="795" y="150"/>
                      </a:lnTo>
                      <a:lnTo>
                        <a:pt x="809" y="164"/>
                      </a:lnTo>
                      <a:lnTo>
                        <a:pt x="822" y="178"/>
                      </a:lnTo>
                      <a:lnTo>
                        <a:pt x="834" y="193"/>
                      </a:lnTo>
                      <a:lnTo>
                        <a:pt x="846" y="208"/>
                      </a:lnTo>
                      <a:lnTo>
                        <a:pt x="856" y="224"/>
                      </a:lnTo>
                      <a:lnTo>
                        <a:pt x="866" y="241"/>
                      </a:lnTo>
                      <a:lnTo>
                        <a:pt x="875" y="257"/>
                      </a:lnTo>
                      <a:lnTo>
                        <a:pt x="882" y="275"/>
                      </a:lnTo>
                      <a:lnTo>
                        <a:pt x="889" y="293"/>
                      </a:lnTo>
                      <a:lnTo>
                        <a:pt x="895" y="311"/>
                      </a:lnTo>
                      <a:lnTo>
                        <a:pt x="900" y="329"/>
                      </a:lnTo>
                      <a:lnTo>
                        <a:pt x="905" y="348"/>
                      </a:lnTo>
                      <a:lnTo>
                        <a:pt x="907" y="367"/>
                      </a:lnTo>
                      <a:lnTo>
                        <a:pt x="908" y="386"/>
                      </a:lnTo>
                      <a:lnTo>
                        <a:pt x="910" y="406"/>
                      </a:lnTo>
                      <a:close/>
                    </a:path>
                  </a:pathLst>
                </a:custGeom>
                <a:solidFill>
                  <a:srgbClr val="1F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5" name="Freeform 8921">
                  <a:extLst>
                    <a:ext uri="{FF2B5EF4-FFF2-40B4-BE49-F238E27FC236}">
                      <a16:creationId xmlns:a16="http://schemas.microsoft.com/office/drawing/2014/main" xmlns="" id="{DE7CB665-5437-4886-A127-D1F26419F4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2" y="1530"/>
                  <a:ext cx="152" cy="158"/>
                </a:xfrm>
                <a:custGeom>
                  <a:avLst/>
                  <a:gdLst>
                    <a:gd name="T0" fmla="*/ 900 w 910"/>
                    <a:gd name="T1" fmla="*/ 315 h 788"/>
                    <a:gd name="T2" fmla="*/ 865 w 910"/>
                    <a:gd name="T3" fmla="*/ 224 h 788"/>
                    <a:gd name="T4" fmla="*/ 807 w 910"/>
                    <a:gd name="T5" fmla="*/ 144 h 788"/>
                    <a:gd name="T6" fmla="*/ 727 w 910"/>
                    <a:gd name="T7" fmla="*/ 78 h 788"/>
                    <a:gd name="T8" fmla="*/ 633 w 910"/>
                    <a:gd name="T9" fmla="*/ 31 h 788"/>
                    <a:gd name="T10" fmla="*/ 525 w 910"/>
                    <a:gd name="T11" fmla="*/ 4 h 788"/>
                    <a:gd name="T12" fmla="*/ 409 w 910"/>
                    <a:gd name="T13" fmla="*/ 2 h 788"/>
                    <a:gd name="T14" fmla="*/ 298 w 910"/>
                    <a:gd name="T15" fmla="*/ 24 h 788"/>
                    <a:gd name="T16" fmla="*/ 200 w 910"/>
                    <a:gd name="T17" fmla="*/ 68 h 788"/>
                    <a:gd name="T18" fmla="*/ 118 w 910"/>
                    <a:gd name="T19" fmla="*/ 129 h 788"/>
                    <a:gd name="T20" fmla="*/ 54 w 910"/>
                    <a:gd name="T21" fmla="*/ 206 h 788"/>
                    <a:gd name="T22" fmla="*/ 14 w 910"/>
                    <a:gd name="T23" fmla="*/ 295 h 788"/>
                    <a:gd name="T24" fmla="*/ 0 w 910"/>
                    <a:gd name="T25" fmla="*/ 394 h 788"/>
                    <a:gd name="T26" fmla="*/ 14 w 910"/>
                    <a:gd name="T27" fmla="*/ 492 h 788"/>
                    <a:gd name="T28" fmla="*/ 54 w 910"/>
                    <a:gd name="T29" fmla="*/ 582 h 788"/>
                    <a:gd name="T30" fmla="*/ 118 w 910"/>
                    <a:gd name="T31" fmla="*/ 659 h 788"/>
                    <a:gd name="T32" fmla="*/ 200 w 910"/>
                    <a:gd name="T33" fmla="*/ 721 h 788"/>
                    <a:gd name="T34" fmla="*/ 298 w 910"/>
                    <a:gd name="T35" fmla="*/ 764 h 788"/>
                    <a:gd name="T36" fmla="*/ 409 w 910"/>
                    <a:gd name="T37" fmla="*/ 786 h 788"/>
                    <a:gd name="T38" fmla="*/ 525 w 910"/>
                    <a:gd name="T39" fmla="*/ 784 h 788"/>
                    <a:gd name="T40" fmla="*/ 633 w 910"/>
                    <a:gd name="T41" fmla="*/ 757 h 788"/>
                    <a:gd name="T42" fmla="*/ 727 w 910"/>
                    <a:gd name="T43" fmla="*/ 710 h 788"/>
                    <a:gd name="T44" fmla="*/ 807 w 910"/>
                    <a:gd name="T45" fmla="*/ 645 h 788"/>
                    <a:gd name="T46" fmla="*/ 865 w 910"/>
                    <a:gd name="T47" fmla="*/ 565 h 788"/>
                    <a:gd name="T48" fmla="*/ 900 w 910"/>
                    <a:gd name="T49" fmla="*/ 474 h 788"/>
                    <a:gd name="T50" fmla="*/ 881 w 910"/>
                    <a:gd name="T51" fmla="*/ 394 h 788"/>
                    <a:gd name="T52" fmla="*/ 867 w 910"/>
                    <a:gd name="T53" fmla="*/ 486 h 788"/>
                    <a:gd name="T54" fmla="*/ 829 w 910"/>
                    <a:gd name="T55" fmla="*/ 569 h 788"/>
                    <a:gd name="T56" fmla="*/ 770 w 910"/>
                    <a:gd name="T57" fmla="*/ 642 h 788"/>
                    <a:gd name="T58" fmla="*/ 693 w 910"/>
                    <a:gd name="T59" fmla="*/ 700 h 788"/>
                    <a:gd name="T60" fmla="*/ 602 w 910"/>
                    <a:gd name="T61" fmla="*/ 741 h 788"/>
                    <a:gd name="T62" fmla="*/ 499 w 910"/>
                    <a:gd name="T63" fmla="*/ 761 h 788"/>
                    <a:gd name="T64" fmla="*/ 390 w 910"/>
                    <a:gd name="T65" fmla="*/ 758 h 788"/>
                    <a:gd name="T66" fmla="*/ 289 w 910"/>
                    <a:gd name="T67" fmla="*/ 733 h 788"/>
                    <a:gd name="T68" fmla="*/ 200 w 910"/>
                    <a:gd name="T69" fmla="*/ 689 h 788"/>
                    <a:gd name="T70" fmla="*/ 127 w 910"/>
                    <a:gd name="T71" fmla="*/ 629 h 788"/>
                    <a:gd name="T72" fmla="*/ 71 w 910"/>
                    <a:gd name="T73" fmla="*/ 554 h 788"/>
                    <a:gd name="T74" fmla="*/ 38 w 910"/>
                    <a:gd name="T75" fmla="*/ 469 h 788"/>
                    <a:gd name="T76" fmla="*/ 29 w 910"/>
                    <a:gd name="T77" fmla="*/ 375 h 788"/>
                    <a:gd name="T78" fmla="*/ 48 w 910"/>
                    <a:gd name="T79" fmla="*/ 284 h 788"/>
                    <a:gd name="T80" fmla="*/ 91 w 910"/>
                    <a:gd name="T81" fmla="*/ 203 h 788"/>
                    <a:gd name="T82" fmla="*/ 154 w 910"/>
                    <a:gd name="T83" fmla="*/ 133 h 788"/>
                    <a:gd name="T84" fmla="*/ 234 w 910"/>
                    <a:gd name="T85" fmla="*/ 79 h 788"/>
                    <a:gd name="T86" fmla="*/ 328 w 910"/>
                    <a:gd name="T87" fmla="*/ 42 h 788"/>
                    <a:gd name="T88" fmla="*/ 433 w 910"/>
                    <a:gd name="T89" fmla="*/ 26 h 788"/>
                    <a:gd name="T90" fmla="*/ 541 w 910"/>
                    <a:gd name="T91" fmla="*/ 33 h 788"/>
                    <a:gd name="T92" fmla="*/ 640 w 910"/>
                    <a:gd name="T93" fmla="*/ 62 h 788"/>
                    <a:gd name="T94" fmla="*/ 726 w 910"/>
                    <a:gd name="T95" fmla="*/ 110 h 788"/>
                    <a:gd name="T96" fmla="*/ 796 w 910"/>
                    <a:gd name="T97" fmla="*/ 173 h 788"/>
                    <a:gd name="T98" fmla="*/ 847 w 910"/>
                    <a:gd name="T99" fmla="*/ 250 h 788"/>
                    <a:gd name="T100" fmla="*/ 875 w 910"/>
                    <a:gd name="T101" fmla="*/ 33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10" h="788">
                      <a:moveTo>
                        <a:pt x="910" y="394"/>
                      </a:moveTo>
                      <a:lnTo>
                        <a:pt x="910" y="373"/>
                      </a:lnTo>
                      <a:lnTo>
                        <a:pt x="907" y="354"/>
                      </a:lnTo>
                      <a:lnTo>
                        <a:pt x="905" y="334"/>
                      </a:lnTo>
                      <a:lnTo>
                        <a:pt x="900" y="315"/>
                      </a:lnTo>
                      <a:lnTo>
                        <a:pt x="896" y="295"/>
                      </a:lnTo>
                      <a:lnTo>
                        <a:pt x="890" y="277"/>
                      </a:lnTo>
                      <a:lnTo>
                        <a:pt x="883" y="259"/>
                      </a:lnTo>
                      <a:lnTo>
                        <a:pt x="874" y="241"/>
                      </a:lnTo>
                      <a:lnTo>
                        <a:pt x="865" y="224"/>
                      </a:lnTo>
                      <a:lnTo>
                        <a:pt x="855" y="206"/>
                      </a:lnTo>
                      <a:lnTo>
                        <a:pt x="845" y="190"/>
                      </a:lnTo>
                      <a:lnTo>
                        <a:pt x="833" y="173"/>
                      </a:lnTo>
                      <a:lnTo>
                        <a:pt x="820" y="158"/>
                      </a:lnTo>
                      <a:lnTo>
                        <a:pt x="807" y="144"/>
                      </a:lnTo>
                      <a:lnTo>
                        <a:pt x="791" y="129"/>
                      </a:lnTo>
                      <a:lnTo>
                        <a:pt x="777" y="116"/>
                      </a:lnTo>
                      <a:lnTo>
                        <a:pt x="761" y="103"/>
                      </a:lnTo>
                      <a:lnTo>
                        <a:pt x="744" y="90"/>
                      </a:lnTo>
                      <a:lnTo>
                        <a:pt x="727" y="78"/>
                      </a:lnTo>
                      <a:lnTo>
                        <a:pt x="710" y="68"/>
                      </a:lnTo>
                      <a:lnTo>
                        <a:pt x="691" y="58"/>
                      </a:lnTo>
                      <a:lnTo>
                        <a:pt x="672" y="47"/>
                      </a:lnTo>
                      <a:lnTo>
                        <a:pt x="653" y="39"/>
                      </a:lnTo>
                      <a:lnTo>
                        <a:pt x="633" y="31"/>
                      </a:lnTo>
                      <a:lnTo>
                        <a:pt x="611" y="24"/>
                      </a:lnTo>
                      <a:lnTo>
                        <a:pt x="590" y="18"/>
                      </a:lnTo>
                      <a:lnTo>
                        <a:pt x="569" y="12"/>
                      </a:lnTo>
                      <a:lnTo>
                        <a:pt x="547" y="8"/>
                      </a:lnTo>
                      <a:lnTo>
                        <a:pt x="525" y="4"/>
                      </a:lnTo>
                      <a:lnTo>
                        <a:pt x="501" y="2"/>
                      </a:lnTo>
                      <a:lnTo>
                        <a:pt x="478" y="1"/>
                      </a:lnTo>
                      <a:lnTo>
                        <a:pt x="455" y="0"/>
                      </a:lnTo>
                      <a:lnTo>
                        <a:pt x="431" y="1"/>
                      </a:lnTo>
                      <a:lnTo>
                        <a:pt x="409" y="2"/>
                      </a:lnTo>
                      <a:lnTo>
                        <a:pt x="386" y="4"/>
                      </a:lnTo>
                      <a:lnTo>
                        <a:pt x="364" y="8"/>
                      </a:lnTo>
                      <a:lnTo>
                        <a:pt x="341" y="12"/>
                      </a:lnTo>
                      <a:lnTo>
                        <a:pt x="320" y="18"/>
                      </a:lnTo>
                      <a:lnTo>
                        <a:pt x="298" y="24"/>
                      </a:lnTo>
                      <a:lnTo>
                        <a:pt x="278" y="31"/>
                      </a:lnTo>
                      <a:lnTo>
                        <a:pt x="258" y="39"/>
                      </a:lnTo>
                      <a:lnTo>
                        <a:pt x="238" y="47"/>
                      </a:lnTo>
                      <a:lnTo>
                        <a:pt x="219" y="58"/>
                      </a:lnTo>
                      <a:lnTo>
                        <a:pt x="200" y="68"/>
                      </a:lnTo>
                      <a:lnTo>
                        <a:pt x="182" y="78"/>
                      </a:lnTo>
                      <a:lnTo>
                        <a:pt x="166" y="90"/>
                      </a:lnTo>
                      <a:lnTo>
                        <a:pt x="149" y="103"/>
                      </a:lnTo>
                      <a:lnTo>
                        <a:pt x="134" y="116"/>
                      </a:lnTo>
                      <a:lnTo>
                        <a:pt x="118" y="129"/>
                      </a:lnTo>
                      <a:lnTo>
                        <a:pt x="104" y="144"/>
                      </a:lnTo>
                      <a:lnTo>
                        <a:pt x="90" y="158"/>
                      </a:lnTo>
                      <a:lnTo>
                        <a:pt x="78" y="173"/>
                      </a:lnTo>
                      <a:lnTo>
                        <a:pt x="66" y="190"/>
                      </a:lnTo>
                      <a:lnTo>
                        <a:pt x="54" y="206"/>
                      </a:lnTo>
                      <a:lnTo>
                        <a:pt x="45" y="224"/>
                      </a:lnTo>
                      <a:lnTo>
                        <a:pt x="35" y="241"/>
                      </a:lnTo>
                      <a:lnTo>
                        <a:pt x="27" y="259"/>
                      </a:lnTo>
                      <a:lnTo>
                        <a:pt x="20" y="277"/>
                      </a:lnTo>
                      <a:lnTo>
                        <a:pt x="14" y="295"/>
                      </a:lnTo>
                      <a:lnTo>
                        <a:pt x="9" y="315"/>
                      </a:lnTo>
                      <a:lnTo>
                        <a:pt x="4" y="334"/>
                      </a:lnTo>
                      <a:lnTo>
                        <a:pt x="2" y="354"/>
                      </a:lnTo>
                      <a:lnTo>
                        <a:pt x="0" y="373"/>
                      </a:lnTo>
                      <a:lnTo>
                        <a:pt x="0" y="394"/>
                      </a:lnTo>
                      <a:lnTo>
                        <a:pt x="0" y="414"/>
                      </a:lnTo>
                      <a:lnTo>
                        <a:pt x="2" y="434"/>
                      </a:lnTo>
                      <a:lnTo>
                        <a:pt x="4" y="454"/>
                      </a:lnTo>
                      <a:lnTo>
                        <a:pt x="9" y="474"/>
                      </a:lnTo>
                      <a:lnTo>
                        <a:pt x="14" y="492"/>
                      </a:lnTo>
                      <a:lnTo>
                        <a:pt x="20" y="511"/>
                      </a:lnTo>
                      <a:lnTo>
                        <a:pt x="27" y="529"/>
                      </a:lnTo>
                      <a:lnTo>
                        <a:pt x="35" y="548"/>
                      </a:lnTo>
                      <a:lnTo>
                        <a:pt x="45" y="565"/>
                      </a:lnTo>
                      <a:lnTo>
                        <a:pt x="54" y="582"/>
                      </a:lnTo>
                      <a:lnTo>
                        <a:pt x="66" y="598"/>
                      </a:lnTo>
                      <a:lnTo>
                        <a:pt x="78" y="614"/>
                      </a:lnTo>
                      <a:lnTo>
                        <a:pt x="90" y="630"/>
                      </a:lnTo>
                      <a:lnTo>
                        <a:pt x="104" y="645"/>
                      </a:lnTo>
                      <a:lnTo>
                        <a:pt x="118" y="659"/>
                      </a:lnTo>
                      <a:lnTo>
                        <a:pt x="134" y="673"/>
                      </a:lnTo>
                      <a:lnTo>
                        <a:pt x="149" y="686"/>
                      </a:lnTo>
                      <a:lnTo>
                        <a:pt x="166" y="699"/>
                      </a:lnTo>
                      <a:lnTo>
                        <a:pt x="182" y="710"/>
                      </a:lnTo>
                      <a:lnTo>
                        <a:pt x="200" y="721"/>
                      </a:lnTo>
                      <a:lnTo>
                        <a:pt x="219" y="731"/>
                      </a:lnTo>
                      <a:lnTo>
                        <a:pt x="238" y="741"/>
                      </a:lnTo>
                      <a:lnTo>
                        <a:pt x="258" y="749"/>
                      </a:lnTo>
                      <a:lnTo>
                        <a:pt x="278" y="757"/>
                      </a:lnTo>
                      <a:lnTo>
                        <a:pt x="298" y="764"/>
                      </a:lnTo>
                      <a:lnTo>
                        <a:pt x="320" y="770"/>
                      </a:lnTo>
                      <a:lnTo>
                        <a:pt x="341" y="775"/>
                      </a:lnTo>
                      <a:lnTo>
                        <a:pt x="364" y="781"/>
                      </a:lnTo>
                      <a:lnTo>
                        <a:pt x="386" y="784"/>
                      </a:lnTo>
                      <a:lnTo>
                        <a:pt x="409" y="786"/>
                      </a:lnTo>
                      <a:lnTo>
                        <a:pt x="431" y="788"/>
                      </a:lnTo>
                      <a:lnTo>
                        <a:pt x="455" y="788"/>
                      </a:lnTo>
                      <a:lnTo>
                        <a:pt x="478" y="788"/>
                      </a:lnTo>
                      <a:lnTo>
                        <a:pt x="501" y="786"/>
                      </a:lnTo>
                      <a:lnTo>
                        <a:pt x="525" y="784"/>
                      </a:lnTo>
                      <a:lnTo>
                        <a:pt x="547" y="781"/>
                      </a:lnTo>
                      <a:lnTo>
                        <a:pt x="569" y="775"/>
                      </a:lnTo>
                      <a:lnTo>
                        <a:pt x="590" y="770"/>
                      </a:lnTo>
                      <a:lnTo>
                        <a:pt x="611" y="764"/>
                      </a:lnTo>
                      <a:lnTo>
                        <a:pt x="633" y="757"/>
                      </a:lnTo>
                      <a:lnTo>
                        <a:pt x="653" y="749"/>
                      </a:lnTo>
                      <a:lnTo>
                        <a:pt x="672" y="741"/>
                      </a:lnTo>
                      <a:lnTo>
                        <a:pt x="691" y="731"/>
                      </a:lnTo>
                      <a:lnTo>
                        <a:pt x="710" y="721"/>
                      </a:lnTo>
                      <a:lnTo>
                        <a:pt x="727" y="710"/>
                      </a:lnTo>
                      <a:lnTo>
                        <a:pt x="744" y="699"/>
                      </a:lnTo>
                      <a:lnTo>
                        <a:pt x="761" y="686"/>
                      </a:lnTo>
                      <a:lnTo>
                        <a:pt x="777" y="673"/>
                      </a:lnTo>
                      <a:lnTo>
                        <a:pt x="791" y="659"/>
                      </a:lnTo>
                      <a:lnTo>
                        <a:pt x="807" y="645"/>
                      </a:lnTo>
                      <a:lnTo>
                        <a:pt x="820" y="630"/>
                      </a:lnTo>
                      <a:lnTo>
                        <a:pt x="833" y="614"/>
                      </a:lnTo>
                      <a:lnTo>
                        <a:pt x="845" y="598"/>
                      </a:lnTo>
                      <a:lnTo>
                        <a:pt x="855" y="582"/>
                      </a:lnTo>
                      <a:lnTo>
                        <a:pt x="865" y="565"/>
                      </a:lnTo>
                      <a:lnTo>
                        <a:pt x="874" y="548"/>
                      </a:lnTo>
                      <a:lnTo>
                        <a:pt x="883" y="529"/>
                      </a:lnTo>
                      <a:lnTo>
                        <a:pt x="890" y="511"/>
                      </a:lnTo>
                      <a:lnTo>
                        <a:pt x="896" y="492"/>
                      </a:lnTo>
                      <a:lnTo>
                        <a:pt x="900" y="474"/>
                      </a:lnTo>
                      <a:lnTo>
                        <a:pt x="905" y="454"/>
                      </a:lnTo>
                      <a:lnTo>
                        <a:pt x="907" y="434"/>
                      </a:lnTo>
                      <a:lnTo>
                        <a:pt x="910" y="414"/>
                      </a:lnTo>
                      <a:lnTo>
                        <a:pt x="910" y="394"/>
                      </a:lnTo>
                      <a:close/>
                      <a:moveTo>
                        <a:pt x="881" y="394"/>
                      </a:moveTo>
                      <a:lnTo>
                        <a:pt x="880" y="413"/>
                      </a:lnTo>
                      <a:lnTo>
                        <a:pt x="879" y="432"/>
                      </a:lnTo>
                      <a:lnTo>
                        <a:pt x="875" y="450"/>
                      </a:lnTo>
                      <a:lnTo>
                        <a:pt x="872" y="469"/>
                      </a:lnTo>
                      <a:lnTo>
                        <a:pt x="867" y="486"/>
                      </a:lnTo>
                      <a:lnTo>
                        <a:pt x="861" y="504"/>
                      </a:lnTo>
                      <a:lnTo>
                        <a:pt x="855" y="521"/>
                      </a:lnTo>
                      <a:lnTo>
                        <a:pt x="847" y="537"/>
                      </a:lnTo>
                      <a:lnTo>
                        <a:pt x="839" y="554"/>
                      </a:lnTo>
                      <a:lnTo>
                        <a:pt x="829" y="569"/>
                      </a:lnTo>
                      <a:lnTo>
                        <a:pt x="819" y="586"/>
                      </a:lnTo>
                      <a:lnTo>
                        <a:pt x="808" y="600"/>
                      </a:lnTo>
                      <a:lnTo>
                        <a:pt x="796" y="614"/>
                      </a:lnTo>
                      <a:lnTo>
                        <a:pt x="783" y="629"/>
                      </a:lnTo>
                      <a:lnTo>
                        <a:pt x="770" y="642"/>
                      </a:lnTo>
                      <a:lnTo>
                        <a:pt x="756" y="654"/>
                      </a:lnTo>
                      <a:lnTo>
                        <a:pt x="742" y="667"/>
                      </a:lnTo>
                      <a:lnTo>
                        <a:pt x="726" y="678"/>
                      </a:lnTo>
                      <a:lnTo>
                        <a:pt x="710" y="689"/>
                      </a:lnTo>
                      <a:lnTo>
                        <a:pt x="693" y="700"/>
                      </a:lnTo>
                      <a:lnTo>
                        <a:pt x="675" y="710"/>
                      </a:lnTo>
                      <a:lnTo>
                        <a:pt x="657" y="718"/>
                      </a:lnTo>
                      <a:lnTo>
                        <a:pt x="640" y="726"/>
                      </a:lnTo>
                      <a:lnTo>
                        <a:pt x="621" y="733"/>
                      </a:lnTo>
                      <a:lnTo>
                        <a:pt x="602" y="741"/>
                      </a:lnTo>
                      <a:lnTo>
                        <a:pt x="582" y="746"/>
                      </a:lnTo>
                      <a:lnTo>
                        <a:pt x="561" y="751"/>
                      </a:lnTo>
                      <a:lnTo>
                        <a:pt x="541" y="755"/>
                      </a:lnTo>
                      <a:lnTo>
                        <a:pt x="520" y="758"/>
                      </a:lnTo>
                      <a:lnTo>
                        <a:pt x="499" y="761"/>
                      </a:lnTo>
                      <a:lnTo>
                        <a:pt x="477" y="762"/>
                      </a:lnTo>
                      <a:lnTo>
                        <a:pt x="455" y="763"/>
                      </a:lnTo>
                      <a:lnTo>
                        <a:pt x="433" y="762"/>
                      </a:lnTo>
                      <a:lnTo>
                        <a:pt x="411" y="761"/>
                      </a:lnTo>
                      <a:lnTo>
                        <a:pt x="390" y="758"/>
                      </a:lnTo>
                      <a:lnTo>
                        <a:pt x="369" y="755"/>
                      </a:lnTo>
                      <a:lnTo>
                        <a:pt x="348" y="751"/>
                      </a:lnTo>
                      <a:lnTo>
                        <a:pt x="328" y="746"/>
                      </a:lnTo>
                      <a:lnTo>
                        <a:pt x="309" y="741"/>
                      </a:lnTo>
                      <a:lnTo>
                        <a:pt x="289" y="733"/>
                      </a:lnTo>
                      <a:lnTo>
                        <a:pt x="270" y="726"/>
                      </a:lnTo>
                      <a:lnTo>
                        <a:pt x="252" y="718"/>
                      </a:lnTo>
                      <a:lnTo>
                        <a:pt x="234" y="710"/>
                      </a:lnTo>
                      <a:lnTo>
                        <a:pt x="217" y="700"/>
                      </a:lnTo>
                      <a:lnTo>
                        <a:pt x="200" y="689"/>
                      </a:lnTo>
                      <a:lnTo>
                        <a:pt x="185" y="678"/>
                      </a:lnTo>
                      <a:lnTo>
                        <a:pt x="169" y="667"/>
                      </a:lnTo>
                      <a:lnTo>
                        <a:pt x="154" y="654"/>
                      </a:lnTo>
                      <a:lnTo>
                        <a:pt x="140" y="642"/>
                      </a:lnTo>
                      <a:lnTo>
                        <a:pt x="127" y="629"/>
                      </a:lnTo>
                      <a:lnTo>
                        <a:pt x="113" y="614"/>
                      </a:lnTo>
                      <a:lnTo>
                        <a:pt x="102" y="600"/>
                      </a:lnTo>
                      <a:lnTo>
                        <a:pt x="91" y="586"/>
                      </a:lnTo>
                      <a:lnTo>
                        <a:pt x="80" y="569"/>
                      </a:lnTo>
                      <a:lnTo>
                        <a:pt x="71" y="554"/>
                      </a:lnTo>
                      <a:lnTo>
                        <a:pt x="63" y="537"/>
                      </a:lnTo>
                      <a:lnTo>
                        <a:pt x="55" y="521"/>
                      </a:lnTo>
                      <a:lnTo>
                        <a:pt x="48" y="504"/>
                      </a:lnTo>
                      <a:lnTo>
                        <a:pt x="42" y="486"/>
                      </a:lnTo>
                      <a:lnTo>
                        <a:pt x="38" y="469"/>
                      </a:lnTo>
                      <a:lnTo>
                        <a:pt x="34" y="450"/>
                      </a:lnTo>
                      <a:lnTo>
                        <a:pt x="32" y="432"/>
                      </a:lnTo>
                      <a:lnTo>
                        <a:pt x="29" y="413"/>
                      </a:lnTo>
                      <a:lnTo>
                        <a:pt x="29" y="394"/>
                      </a:lnTo>
                      <a:lnTo>
                        <a:pt x="29" y="375"/>
                      </a:lnTo>
                      <a:lnTo>
                        <a:pt x="32" y="356"/>
                      </a:lnTo>
                      <a:lnTo>
                        <a:pt x="34" y="338"/>
                      </a:lnTo>
                      <a:lnTo>
                        <a:pt x="38" y="320"/>
                      </a:lnTo>
                      <a:lnTo>
                        <a:pt x="42" y="302"/>
                      </a:lnTo>
                      <a:lnTo>
                        <a:pt x="48" y="284"/>
                      </a:lnTo>
                      <a:lnTo>
                        <a:pt x="55" y="268"/>
                      </a:lnTo>
                      <a:lnTo>
                        <a:pt x="63" y="250"/>
                      </a:lnTo>
                      <a:lnTo>
                        <a:pt x="71" y="234"/>
                      </a:lnTo>
                      <a:lnTo>
                        <a:pt x="80" y="219"/>
                      </a:lnTo>
                      <a:lnTo>
                        <a:pt x="91" y="203"/>
                      </a:lnTo>
                      <a:lnTo>
                        <a:pt x="102" y="188"/>
                      </a:lnTo>
                      <a:lnTo>
                        <a:pt x="113" y="173"/>
                      </a:lnTo>
                      <a:lnTo>
                        <a:pt x="127" y="160"/>
                      </a:lnTo>
                      <a:lnTo>
                        <a:pt x="140" y="147"/>
                      </a:lnTo>
                      <a:lnTo>
                        <a:pt x="154" y="133"/>
                      </a:lnTo>
                      <a:lnTo>
                        <a:pt x="169" y="121"/>
                      </a:lnTo>
                      <a:lnTo>
                        <a:pt x="185" y="110"/>
                      </a:lnTo>
                      <a:lnTo>
                        <a:pt x="200" y="99"/>
                      </a:lnTo>
                      <a:lnTo>
                        <a:pt x="217" y="88"/>
                      </a:lnTo>
                      <a:lnTo>
                        <a:pt x="234" y="79"/>
                      </a:lnTo>
                      <a:lnTo>
                        <a:pt x="252" y="70"/>
                      </a:lnTo>
                      <a:lnTo>
                        <a:pt x="270" y="62"/>
                      </a:lnTo>
                      <a:lnTo>
                        <a:pt x="289" y="54"/>
                      </a:lnTo>
                      <a:lnTo>
                        <a:pt x="309" y="48"/>
                      </a:lnTo>
                      <a:lnTo>
                        <a:pt x="328" y="42"/>
                      </a:lnTo>
                      <a:lnTo>
                        <a:pt x="348" y="37"/>
                      </a:lnTo>
                      <a:lnTo>
                        <a:pt x="369" y="33"/>
                      </a:lnTo>
                      <a:lnTo>
                        <a:pt x="390" y="30"/>
                      </a:lnTo>
                      <a:lnTo>
                        <a:pt x="411" y="28"/>
                      </a:lnTo>
                      <a:lnTo>
                        <a:pt x="433" y="26"/>
                      </a:lnTo>
                      <a:lnTo>
                        <a:pt x="455" y="26"/>
                      </a:lnTo>
                      <a:lnTo>
                        <a:pt x="477" y="26"/>
                      </a:lnTo>
                      <a:lnTo>
                        <a:pt x="499" y="28"/>
                      </a:lnTo>
                      <a:lnTo>
                        <a:pt x="520" y="30"/>
                      </a:lnTo>
                      <a:lnTo>
                        <a:pt x="541" y="33"/>
                      </a:lnTo>
                      <a:lnTo>
                        <a:pt x="561" y="37"/>
                      </a:lnTo>
                      <a:lnTo>
                        <a:pt x="582" y="42"/>
                      </a:lnTo>
                      <a:lnTo>
                        <a:pt x="602" y="48"/>
                      </a:lnTo>
                      <a:lnTo>
                        <a:pt x="621" y="54"/>
                      </a:lnTo>
                      <a:lnTo>
                        <a:pt x="640" y="62"/>
                      </a:lnTo>
                      <a:lnTo>
                        <a:pt x="657" y="70"/>
                      </a:lnTo>
                      <a:lnTo>
                        <a:pt x="675" y="79"/>
                      </a:lnTo>
                      <a:lnTo>
                        <a:pt x="693" y="88"/>
                      </a:lnTo>
                      <a:lnTo>
                        <a:pt x="710" y="99"/>
                      </a:lnTo>
                      <a:lnTo>
                        <a:pt x="726" y="110"/>
                      </a:lnTo>
                      <a:lnTo>
                        <a:pt x="742" y="121"/>
                      </a:lnTo>
                      <a:lnTo>
                        <a:pt x="756" y="133"/>
                      </a:lnTo>
                      <a:lnTo>
                        <a:pt x="770" y="147"/>
                      </a:lnTo>
                      <a:lnTo>
                        <a:pt x="783" y="160"/>
                      </a:lnTo>
                      <a:lnTo>
                        <a:pt x="796" y="173"/>
                      </a:lnTo>
                      <a:lnTo>
                        <a:pt x="808" y="188"/>
                      </a:lnTo>
                      <a:lnTo>
                        <a:pt x="819" y="203"/>
                      </a:lnTo>
                      <a:lnTo>
                        <a:pt x="829" y="219"/>
                      </a:lnTo>
                      <a:lnTo>
                        <a:pt x="839" y="234"/>
                      </a:lnTo>
                      <a:lnTo>
                        <a:pt x="847" y="250"/>
                      </a:lnTo>
                      <a:lnTo>
                        <a:pt x="855" y="268"/>
                      </a:lnTo>
                      <a:lnTo>
                        <a:pt x="861" y="284"/>
                      </a:lnTo>
                      <a:lnTo>
                        <a:pt x="867" y="302"/>
                      </a:lnTo>
                      <a:lnTo>
                        <a:pt x="872" y="320"/>
                      </a:lnTo>
                      <a:lnTo>
                        <a:pt x="875" y="338"/>
                      </a:lnTo>
                      <a:lnTo>
                        <a:pt x="879" y="356"/>
                      </a:lnTo>
                      <a:lnTo>
                        <a:pt x="880" y="375"/>
                      </a:lnTo>
                      <a:lnTo>
                        <a:pt x="881" y="394"/>
                      </a:lnTo>
                      <a:close/>
                    </a:path>
                  </a:pathLst>
                </a:custGeom>
                <a:solidFill>
                  <a:srgbClr val="2AB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6" name="Freeform 8922">
                  <a:extLst>
                    <a:ext uri="{FF2B5EF4-FFF2-40B4-BE49-F238E27FC236}">
                      <a16:creationId xmlns:a16="http://schemas.microsoft.com/office/drawing/2014/main" xmlns="" id="{45222050-819A-45B5-ADE9-20274D017C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4" y="1533"/>
                  <a:ext cx="147" cy="152"/>
                </a:xfrm>
                <a:custGeom>
                  <a:avLst/>
                  <a:gdLst>
                    <a:gd name="T0" fmla="*/ 872 w 882"/>
                    <a:gd name="T1" fmla="*/ 305 h 763"/>
                    <a:gd name="T2" fmla="*/ 838 w 882"/>
                    <a:gd name="T3" fmla="*/ 217 h 763"/>
                    <a:gd name="T4" fmla="*/ 781 w 882"/>
                    <a:gd name="T5" fmla="*/ 140 h 763"/>
                    <a:gd name="T6" fmla="*/ 705 w 882"/>
                    <a:gd name="T7" fmla="*/ 76 h 763"/>
                    <a:gd name="T8" fmla="*/ 613 w 882"/>
                    <a:gd name="T9" fmla="*/ 31 h 763"/>
                    <a:gd name="T10" fmla="*/ 508 w 882"/>
                    <a:gd name="T11" fmla="*/ 6 h 763"/>
                    <a:gd name="T12" fmla="*/ 396 w 882"/>
                    <a:gd name="T13" fmla="*/ 2 h 763"/>
                    <a:gd name="T14" fmla="*/ 289 w 882"/>
                    <a:gd name="T15" fmla="*/ 24 h 763"/>
                    <a:gd name="T16" fmla="*/ 194 w 882"/>
                    <a:gd name="T17" fmla="*/ 66 h 763"/>
                    <a:gd name="T18" fmla="*/ 115 w 882"/>
                    <a:gd name="T19" fmla="*/ 126 h 763"/>
                    <a:gd name="T20" fmla="*/ 53 w 882"/>
                    <a:gd name="T21" fmla="*/ 200 h 763"/>
                    <a:gd name="T22" fmla="*/ 14 w 882"/>
                    <a:gd name="T23" fmla="*/ 287 h 763"/>
                    <a:gd name="T24" fmla="*/ 0 w 882"/>
                    <a:gd name="T25" fmla="*/ 382 h 763"/>
                    <a:gd name="T26" fmla="*/ 14 w 882"/>
                    <a:gd name="T27" fmla="*/ 477 h 763"/>
                    <a:gd name="T28" fmla="*/ 53 w 882"/>
                    <a:gd name="T29" fmla="*/ 563 h 763"/>
                    <a:gd name="T30" fmla="*/ 115 w 882"/>
                    <a:gd name="T31" fmla="*/ 638 h 763"/>
                    <a:gd name="T32" fmla="*/ 194 w 882"/>
                    <a:gd name="T33" fmla="*/ 698 h 763"/>
                    <a:gd name="T34" fmla="*/ 289 w 882"/>
                    <a:gd name="T35" fmla="*/ 740 h 763"/>
                    <a:gd name="T36" fmla="*/ 396 w 882"/>
                    <a:gd name="T37" fmla="*/ 761 h 763"/>
                    <a:gd name="T38" fmla="*/ 508 w 882"/>
                    <a:gd name="T39" fmla="*/ 759 h 763"/>
                    <a:gd name="T40" fmla="*/ 613 w 882"/>
                    <a:gd name="T41" fmla="*/ 734 h 763"/>
                    <a:gd name="T42" fmla="*/ 705 w 882"/>
                    <a:gd name="T43" fmla="*/ 688 h 763"/>
                    <a:gd name="T44" fmla="*/ 781 w 882"/>
                    <a:gd name="T45" fmla="*/ 625 h 763"/>
                    <a:gd name="T46" fmla="*/ 838 w 882"/>
                    <a:gd name="T47" fmla="*/ 547 h 763"/>
                    <a:gd name="T48" fmla="*/ 872 w 882"/>
                    <a:gd name="T49" fmla="*/ 459 h 763"/>
                    <a:gd name="T50" fmla="*/ 852 w 882"/>
                    <a:gd name="T51" fmla="*/ 382 h 763"/>
                    <a:gd name="T52" fmla="*/ 839 w 882"/>
                    <a:gd name="T53" fmla="*/ 471 h 763"/>
                    <a:gd name="T54" fmla="*/ 802 w 882"/>
                    <a:gd name="T55" fmla="*/ 552 h 763"/>
                    <a:gd name="T56" fmla="*/ 745 w 882"/>
                    <a:gd name="T57" fmla="*/ 621 h 763"/>
                    <a:gd name="T58" fmla="*/ 671 w 882"/>
                    <a:gd name="T59" fmla="*/ 677 h 763"/>
                    <a:gd name="T60" fmla="*/ 582 w 882"/>
                    <a:gd name="T61" fmla="*/ 716 h 763"/>
                    <a:gd name="T62" fmla="*/ 483 w 882"/>
                    <a:gd name="T63" fmla="*/ 736 h 763"/>
                    <a:gd name="T64" fmla="*/ 378 w 882"/>
                    <a:gd name="T65" fmla="*/ 734 h 763"/>
                    <a:gd name="T66" fmla="*/ 281 w 882"/>
                    <a:gd name="T67" fmla="*/ 710 h 763"/>
                    <a:gd name="T68" fmla="*/ 195 w 882"/>
                    <a:gd name="T69" fmla="*/ 667 h 763"/>
                    <a:gd name="T70" fmla="*/ 123 w 882"/>
                    <a:gd name="T71" fmla="*/ 609 h 763"/>
                    <a:gd name="T72" fmla="*/ 70 w 882"/>
                    <a:gd name="T73" fmla="*/ 537 h 763"/>
                    <a:gd name="T74" fmla="*/ 38 w 882"/>
                    <a:gd name="T75" fmla="*/ 454 h 763"/>
                    <a:gd name="T76" fmla="*/ 31 w 882"/>
                    <a:gd name="T77" fmla="*/ 363 h 763"/>
                    <a:gd name="T78" fmla="*/ 49 w 882"/>
                    <a:gd name="T79" fmla="*/ 276 h 763"/>
                    <a:gd name="T80" fmla="*/ 89 w 882"/>
                    <a:gd name="T81" fmla="*/ 197 h 763"/>
                    <a:gd name="T82" fmla="*/ 150 w 882"/>
                    <a:gd name="T83" fmla="*/ 131 h 763"/>
                    <a:gd name="T84" fmla="*/ 227 w 882"/>
                    <a:gd name="T85" fmla="*/ 77 h 763"/>
                    <a:gd name="T86" fmla="*/ 319 w 882"/>
                    <a:gd name="T87" fmla="*/ 42 h 763"/>
                    <a:gd name="T88" fmla="*/ 419 w 882"/>
                    <a:gd name="T89" fmla="*/ 27 h 763"/>
                    <a:gd name="T90" fmla="*/ 524 w 882"/>
                    <a:gd name="T91" fmla="*/ 33 h 763"/>
                    <a:gd name="T92" fmla="*/ 620 w 882"/>
                    <a:gd name="T93" fmla="*/ 61 h 763"/>
                    <a:gd name="T94" fmla="*/ 703 w 882"/>
                    <a:gd name="T95" fmla="*/ 107 h 763"/>
                    <a:gd name="T96" fmla="*/ 770 w 882"/>
                    <a:gd name="T97" fmla="*/ 170 h 763"/>
                    <a:gd name="T98" fmla="*/ 820 w 882"/>
                    <a:gd name="T99" fmla="*/ 243 h 763"/>
                    <a:gd name="T100" fmla="*/ 847 w 882"/>
                    <a:gd name="T101" fmla="*/ 32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2" h="763">
                      <a:moveTo>
                        <a:pt x="882" y="382"/>
                      </a:moveTo>
                      <a:lnTo>
                        <a:pt x="880" y="362"/>
                      </a:lnTo>
                      <a:lnTo>
                        <a:pt x="879" y="343"/>
                      </a:lnTo>
                      <a:lnTo>
                        <a:pt x="877" y="324"/>
                      </a:lnTo>
                      <a:lnTo>
                        <a:pt x="872" y="305"/>
                      </a:lnTo>
                      <a:lnTo>
                        <a:pt x="867" y="287"/>
                      </a:lnTo>
                      <a:lnTo>
                        <a:pt x="861" y="269"/>
                      </a:lnTo>
                      <a:lnTo>
                        <a:pt x="854" y="251"/>
                      </a:lnTo>
                      <a:lnTo>
                        <a:pt x="847" y="233"/>
                      </a:lnTo>
                      <a:lnTo>
                        <a:pt x="838" y="217"/>
                      </a:lnTo>
                      <a:lnTo>
                        <a:pt x="828" y="200"/>
                      </a:lnTo>
                      <a:lnTo>
                        <a:pt x="818" y="184"/>
                      </a:lnTo>
                      <a:lnTo>
                        <a:pt x="806" y="169"/>
                      </a:lnTo>
                      <a:lnTo>
                        <a:pt x="794" y="154"/>
                      </a:lnTo>
                      <a:lnTo>
                        <a:pt x="781" y="140"/>
                      </a:lnTo>
                      <a:lnTo>
                        <a:pt x="767" y="126"/>
                      </a:lnTo>
                      <a:lnTo>
                        <a:pt x="752" y="112"/>
                      </a:lnTo>
                      <a:lnTo>
                        <a:pt x="737" y="100"/>
                      </a:lnTo>
                      <a:lnTo>
                        <a:pt x="722" y="88"/>
                      </a:lnTo>
                      <a:lnTo>
                        <a:pt x="705" y="76"/>
                      </a:lnTo>
                      <a:lnTo>
                        <a:pt x="687" y="66"/>
                      </a:lnTo>
                      <a:lnTo>
                        <a:pt x="669" y="56"/>
                      </a:lnTo>
                      <a:lnTo>
                        <a:pt x="651" y="47"/>
                      </a:lnTo>
                      <a:lnTo>
                        <a:pt x="632" y="38"/>
                      </a:lnTo>
                      <a:lnTo>
                        <a:pt x="613" y="31"/>
                      </a:lnTo>
                      <a:lnTo>
                        <a:pt x="592" y="24"/>
                      </a:lnTo>
                      <a:lnTo>
                        <a:pt x="572" y="18"/>
                      </a:lnTo>
                      <a:lnTo>
                        <a:pt x="551" y="13"/>
                      </a:lnTo>
                      <a:lnTo>
                        <a:pt x="530" y="9"/>
                      </a:lnTo>
                      <a:lnTo>
                        <a:pt x="508" y="6"/>
                      </a:lnTo>
                      <a:lnTo>
                        <a:pt x="486" y="2"/>
                      </a:lnTo>
                      <a:lnTo>
                        <a:pt x="463" y="1"/>
                      </a:lnTo>
                      <a:lnTo>
                        <a:pt x="441" y="0"/>
                      </a:lnTo>
                      <a:lnTo>
                        <a:pt x="418" y="1"/>
                      </a:lnTo>
                      <a:lnTo>
                        <a:pt x="396" y="2"/>
                      </a:lnTo>
                      <a:lnTo>
                        <a:pt x="374" y="6"/>
                      </a:lnTo>
                      <a:lnTo>
                        <a:pt x="352" y="9"/>
                      </a:lnTo>
                      <a:lnTo>
                        <a:pt x="331" y="13"/>
                      </a:lnTo>
                      <a:lnTo>
                        <a:pt x="310" y="18"/>
                      </a:lnTo>
                      <a:lnTo>
                        <a:pt x="289" y="24"/>
                      </a:lnTo>
                      <a:lnTo>
                        <a:pt x="269" y="31"/>
                      </a:lnTo>
                      <a:lnTo>
                        <a:pt x="250" y="38"/>
                      </a:lnTo>
                      <a:lnTo>
                        <a:pt x="231" y="47"/>
                      </a:lnTo>
                      <a:lnTo>
                        <a:pt x="212" y="56"/>
                      </a:lnTo>
                      <a:lnTo>
                        <a:pt x="194" y="66"/>
                      </a:lnTo>
                      <a:lnTo>
                        <a:pt x="178" y="76"/>
                      </a:lnTo>
                      <a:lnTo>
                        <a:pt x="161" y="88"/>
                      </a:lnTo>
                      <a:lnTo>
                        <a:pt x="145" y="100"/>
                      </a:lnTo>
                      <a:lnTo>
                        <a:pt x="129" y="112"/>
                      </a:lnTo>
                      <a:lnTo>
                        <a:pt x="115" y="126"/>
                      </a:lnTo>
                      <a:lnTo>
                        <a:pt x="101" y="140"/>
                      </a:lnTo>
                      <a:lnTo>
                        <a:pt x="88" y="154"/>
                      </a:lnTo>
                      <a:lnTo>
                        <a:pt x="76" y="169"/>
                      </a:lnTo>
                      <a:lnTo>
                        <a:pt x="64" y="184"/>
                      </a:lnTo>
                      <a:lnTo>
                        <a:pt x="53" y="200"/>
                      </a:lnTo>
                      <a:lnTo>
                        <a:pt x="44" y="217"/>
                      </a:lnTo>
                      <a:lnTo>
                        <a:pt x="36" y="233"/>
                      </a:lnTo>
                      <a:lnTo>
                        <a:pt x="27" y="251"/>
                      </a:lnTo>
                      <a:lnTo>
                        <a:pt x="20" y="269"/>
                      </a:lnTo>
                      <a:lnTo>
                        <a:pt x="14" y="287"/>
                      </a:lnTo>
                      <a:lnTo>
                        <a:pt x="9" y="305"/>
                      </a:lnTo>
                      <a:lnTo>
                        <a:pt x="6" y="324"/>
                      </a:lnTo>
                      <a:lnTo>
                        <a:pt x="2" y="343"/>
                      </a:lnTo>
                      <a:lnTo>
                        <a:pt x="1" y="362"/>
                      </a:lnTo>
                      <a:lnTo>
                        <a:pt x="0" y="382"/>
                      </a:lnTo>
                      <a:lnTo>
                        <a:pt x="1" y="401"/>
                      </a:lnTo>
                      <a:lnTo>
                        <a:pt x="2" y="421"/>
                      </a:lnTo>
                      <a:lnTo>
                        <a:pt x="6" y="440"/>
                      </a:lnTo>
                      <a:lnTo>
                        <a:pt x="9" y="459"/>
                      </a:lnTo>
                      <a:lnTo>
                        <a:pt x="14" y="477"/>
                      </a:lnTo>
                      <a:lnTo>
                        <a:pt x="20" y="496"/>
                      </a:lnTo>
                      <a:lnTo>
                        <a:pt x="27" y="513"/>
                      </a:lnTo>
                      <a:lnTo>
                        <a:pt x="36" y="531"/>
                      </a:lnTo>
                      <a:lnTo>
                        <a:pt x="44" y="547"/>
                      </a:lnTo>
                      <a:lnTo>
                        <a:pt x="53" y="563"/>
                      </a:lnTo>
                      <a:lnTo>
                        <a:pt x="64" y="580"/>
                      </a:lnTo>
                      <a:lnTo>
                        <a:pt x="76" y="595"/>
                      </a:lnTo>
                      <a:lnTo>
                        <a:pt x="88" y="611"/>
                      </a:lnTo>
                      <a:lnTo>
                        <a:pt x="101" y="625"/>
                      </a:lnTo>
                      <a:lnTo>
                        <a:pt x="115" y="638"/>
                      </a:lnTo>
                      <a:lnTo>
                        <a:pt x="129" y="652"/>
                      </a:lnTo>
                      <a:lnTo>
                        <a:pt x="145" y="664"/>
                      </a:lnTo>
                      <a:lnTo>
                        <a:pt x="161" y="676"/>
                      </a:lnTo>
                      <a:lnTo>
                        <a:pt x="178" y="688"/>
                      </a:lnTo>
                      <a:lnTo>
                        <a:pt x="194" y="698"/>
                      </a:lnTo>
                      <a:lnTo>
                        <a:pt x="212" y="708"/>
                      </a:lnTo>
                      <a:lnTo>
                        <a:pt x="231" y="717"/>
                      </a:lnTo>
                      <a:lnTo>
                        <a:pt x="250" y="725"/>
                      </a:lnTo>
                      <a:lnTo>
                        <a:pt x="269" y="734"/>
                      </a:lnTo>
                      <a:lnTo>
                        <a:pt x="289" y="740"/>
                      </a:lnTo>
                      <a:lnTo>
                        <a:pt x="310" y="746"/>
                      </a:lnTo>
                      <a:lnTo>
                        <a:pt x="331" y="751"/>
                      </a:lnTo>
                      <a:lnTo>
                        <a:pt x="352" y="755"/>
                      </a:lnTo>
                      <a:lnTo>
                        <a:pt x="374" y="759"/>
                      </a:lnTo>
                      <a:lnTo>
                        <a:pt x="396" y="761"/>
                      </a:lnTo>
                      <a:lnTo>
                        <a:pt x="418" y="762"/>
                      </a:lnTo>
                      <a:lnTo>
                        <a:pt x="441" y="763"/>
                      </a:lnTo>
                      <a:lnTo>
                        <a:pt x="463" y="762"/>
                      </a:lnTo>
                      <a:lnTo>
                        <a:pt x="486" y="761"/>
                      </a:lnTo>
                      <a:lnTo>
                        <a:pt x="508" y="759"/>
                      </a:lnTo>
                      <a:lnTo>
                        <a:pt x="530" y="755"/>
                      </a:lnTo>
                      <a:lnTo>
                        <a:pt x="551" y="751"/>
                      </a:lnTo>
                      <a:lnTo>
                        <a:pt x="572" y="746"/>
                      </a:lnTo>
                      <a:lnTo>
                        <a:pt x="592" y="740"/>
                      </a:lnTo>
                      <a:lnTo>
                        <a:pt x="613" y="734"/>
                      </a:lnTo>
                      <a:lnTo>
                        <a:pt x="632" y="725"/>
                      </a:lnTo>
                      <a:lnTo>
                        <a:pt x="651" y="717"/>
                      </a:lnTo>
                      <a:lnTo>
                        <a:pt x="669" y="708"/>
                      </a:lnTo>
                      <a:lnTo>
                        <a:pt x="687" y="698"/>
                      </a:lnTo>
                      <a:lnTo>
                        <a:pt x="705" y="688"/>
                      </a:lnTo>
                      <a:lnTo>
                        <a:pt x="722" y="676"/>
                      </a:lnTo>
                      <a:lnTo>
                        <a:pt x="737" y="664"/>
                      </a:lnTo>
                      <a:lnTo>
                        <a:pt x="752" y="652"/>
                      </a:lnTo>
                      <a:lnTo>
                        <a:pt x="767" y="638"/>
                      </a:lnTo>
                      <a:lnTo>
                        <a:pt x="781" y="625"/>
                      </a:lnTo>
                      <a:lnTo>
                        <a:pt x="794" y="611"/>
                      </a:lnTo>
                      <a:lnTo>
                        <a:pt x="806" y="595"/>
                      </a:lnTo>
                      <a:lnTo>
                        <a:pt x="818" y="580"/>
                      </a:lnTo>
                      <a:lnTo>
                        <a:pt x="828" y="563"/>
                      </a:lnTo>
                      <a:lnTo>
                        <a:pt x="838" y="547"/>
                      </a:lnTo>
                      <a:lnTo>
                        <a:pt x="847" y="531"/>
                      </a:lnTo>
                      <a:lnTo>
                        <a:pt x="854" y="513"/>
                      </a:lnTo>
                      <a:lnTo>
                        <a:pt x="861" y="496"/>
                      </a:lnTo>
                      <a:lnTo>
                        <a:pt x="867" y="477"/>
                      </a:lnTo>
                      <a:lnTo>
                        <a:pt x="872" y="459"/>
                      </a:lnTo>
                      <a:lnTo>
                        <a:pt x="877" y="440"/>
                      </a:lnTo>
                      <a:lnTo>
                        <a:pt x="879" y="421"/>
                      </a:lnTo>
                      <a:lnTo>
                        <a:pt x="880" y="401"/>
                      </a:lnTo>
                      <a:lnTo>
                        <a:pt x="882" y="382"/>
                      </a:lnTo>
                      <a:close/>
                      <a:moveTo>
                        <a:pt x="852" y="382"/>
                      </a:moveTo>
                      <a:lnTo>
                        <a:pt x="852" y="400"/>
                      </a:lnTo>
                      <a:lnTo>
                        <a:pt x="850" y="419"/>
                      </a:lnTo>
                      <a:lnTo>
                        <a:pt x="847" y="436"/>
                      </a:lnTo>
                      <a:lnTo>
                        <a:pt x="844" y="454"/>
                      </a:lnTo>
                      <a:lnTo>
                        <a:pt x="839" y="471"/>
                      </a:lnTo>
                      <a:lnTo>
                        <a:pt x="834" y="488"/>
                      </a:lnTo>
                      <a:lnTo>
                        <a:pt x="827" y="504"/>
                      </a:lnTo>
                      <a:lnTo>
                        <a:pt x="820" y="520"/>
                      </a:lnTo>
                      <a:lnTo>
                        <a:pt x="812" y="537"/>
                      </a:lnTo>
                      <a:lnTo>
                        <a:pt x="802" y="552"/>
                      </a:lnTo>
                      <a:lnTo>
                        <a:pt x="793" y="567"/>
                      </a:lnTo>
                      <a:lnTo>
                        <a:pt x="782" y="581"/>
                      </a:lnTo>
                      <a:lnTo>
                        <a:pt x="770" y="595"/>
                      </a:lnTo>
                      <a:lnTo>
                        <a:pt x="758" y="609"/>
                      </a:lnTo>
                      <a:lnTo>
                        <a:pt x="745" y="621"/>
                      </a:lnTo>
                      <a:lnTo>
                        <a:pt x="731" y="634"/>
                      </a:lnTo>
                      <a:lnTo>
                        <a:pt x="717" y="645"/>
                      </a:lnTo>
                      <a:lnTo>
                        <a:pt x="703" y="657"/>
                      </a:lnTo>
                      <a:lnTo>
                        <a:pt x="687" y="667"/>
                      </a:lnTo>
                      <a:lnTo>
                        <a:pt x="671" y="677"/>
                      </a:lnTo>
                      <a:lnTo>
                        <a:pt x="654" y="687"/>
                      </a:lnTo>
                      <a:lnTo>
                        <a:pt x="637" y="695"/>
                      </a:lnTo>
                      <a:lnTo>
                        <a:pt x="620" y="703"/>
                      </a:lnTo>
                      <a:lnTo>
                        <a:pt x="601" y="710"/>
                      </a:lnTo>
                      <a:lnTo>
                        <a:pt x="582" y="716"/>
                      </a:lnTo>
                      <a:lnTo>
                        <a:pt x="563" y="722"/>
                      </a:lnTo>
                      <a:lnTo>
                        <a:pt x="544" y="727"/>
                      </a:lnTo>
                      <a:lnTo>
                        <a:pt x="524" y="731"/>
                      </a:lnTo>
                      <a:lnTo>
                        <a:pt x="504" y="734"/>
                      </a:lnTo>
                      <a:lnTo>
                        <a:pt x="483" y="736"/>
                      </a:lnTo>
                      <a:lnTo>
                        <a:pt x="462" y="738"/>
                      </a:lnTo>
                      <a:lnTo>
                        <a:pt x="441" y="738"/>
                      </a:lnTo>
                      <a:lnTo>
                        <a:pt x="419" y="738"/>
                      </a:lnTo>
                      <a:lnTo>
                        <a:pt x="399" y="736"/>
                      </a:lnTo>
                      <a:lnTo>
                        <a:pt x="378" y="734"/>
                      </a:lnTo>
                      <a:lnTo>
                        <a:pt x="358" y="731"/>
                      </a:lnTo>
                      <a:lnTo>
                        <a:pt x="338" y="727"/>
                      </a:lnTo>
                      <a:lnTo>
                        <a:pt x="319" y="722"/>
                      </a:lnTo>
                      <a:lnTo>
                        <a:pt x="300" y="716"/>
                      </a:lnTo>
                      <a:lnTo>
                        <a:pt x="281" y="710"/>
                      </a:lnTo>
                      <a:lnTo>
                        <a:pt x="263" y="703"/>
                      </a:lnTo>
                      <a:lnTo>
                        <a:pt x="245" y="695"/>
                      </a:lnTo>
                      <a:lnTo>
                        <a:pt x="227" y="687"/>
                      </a:lnTo>
                      <a:lnTo>
                        <a:pt x="211" y="677"/>
                      </a:lnTo>
                      <a:lnTo>
                        <a:pt x="195" y="667"/>
                      </a:lnTo>
                      <a:lnTo>
                        <a:pt x="179" y="657"/>
                      </a:lnTo>
                      <a:lnTo>
                        <a:pt x="165" y="645"/>
                      </a:lnTo>
                      <a:lnTo>
                        <a:pt x="150" y="634"/>
                      </a:lnTo>
                      <a:lnTo>
                        <a:pt x="136" y="621"/>
                      </a:lnTo>
                      <a:lnTo>
                        <a:pt x="123" y="609"/>
                      </a:lnTo>
                      <a:lnTo>
                        <a:pt x="111" y="595"/>
                      </a:lnTo>
                      <a:lnTo>
                        <a:pt x="99" y="581"/>
                      </a:lnTo>
                      <a:lnTo>
                        <a:pt x="89" y="567"/>
                      </a:lnTo>
                      <a:lnTo>
                        <a:pt x="79" y="552"/>
                      </a:lnTo>
                      <a:lnTo>
                        <a:pt x="70" y="537"/>
                      </a:lnTo>
                      <a:lnTo>
                        <a:pt x="62" y="520"/>
                      </a:lnTo>
                      <a:lnTo>
                        <a:pt x="54" y="504"/>
                      </a:lnTo>
                      <a:lnTo>
                        <a:pt x="49" y="488"/>
                      </a:lnTo>
                      <a:lnTo>
                        <a:pt x="43" y="471"/>
                      </a:lnTo>
                      <a:lnTo>
                        <a:pt x="38" y="454"/>
                      </a:lnTo>
                      <a:lnTo>
                        <a:pt x="34" y="436"/>
                      </a:lnTo>
                      <a:lnTo>
                        <a:pt x="32" y="419"/>
                      </a:lnTo>
                      <a:lnTo>
                        <a:pt x="31" y="400"/>
                      </a:lnTo>
                      <a:lnTo>
                        <a:pt x="30" y="382"/>
                      </a:lnTo>
                      <a:lnTo>
                        <a:pt x="31" y="363"/>
                      </a:lnTo>
                      <a:lnTo>
                        <a:pt x="32" y="346"/>
                      </a:lnTo>
                      <a:lnTo>
                        <a:pt x="34" y="328"/>
                      </a:lnTo>
                      <a:lnTo>
                        <a:pt x="38" y="310"/>
                      </a:lnTo>
                      <a:lnTo>
                        <a:pt x="43" y="293"/>
                      </a:lnTo>
                      <a:lnTo>
                        <a:pt x="49" y="276"/>
                      </a:lnTo>
                      <a:lnTo>
                        <a:pt x="54" y="260"/>
                      </a:lnTo>
                      <a:lnTo>
                        <a:pt x="62" y="243"/>
                      </a:lnTo>
                      <a:lnTo>
                        <a:pt x="70" y="228"/>
                      </a:lnTo>
                      <a:lnTo>
                        <a:pt x="79" y="213"/>
                      </a:lnTo>
                      <a:lnTo>
                        <a:pt x="89" y="197"/>
                      </a:lnTo>
                      <a:lnTo>
                        <a:pt x="99" y="183"/>
                      </a:lnTo>
                      <a:lnTo>
                        <a:pt x="111" y="170"/>
                      </a:lnTo>
                      <a:lnTo>
                        <a:pt x="123" y="155"/>
                      </a:lnTo>
                      <a:lnTo>
                        <a:pt x="136" y="143"/>
                      </a:lnTo>
                      <a:lnTo>
                        <a:pt x="150" y="131"/>
                      </a:lnTo>
                      <a:lnTo>
                        <a:pt x="165" y="118"/>
                      </a:lnTo>
                      <a:lnTo>
                        <a:pt x="179" y="107"/>
                      </a:lnTo>
                      <a:lnTo>
                        <a:pt x="195" y="97"/>
                      </a:lnTo>
                      <a:lnTo>
                        <a:pt x="211" y="87"/>
                      </a:lnTo>
                      <a:lnTo>
                        <a:pt x="227" y="77"/>
                      </a:lnTo>
                      <a:lnTo>
                        <a:pt x="245" y="69"/>
                      </a:lnTo>
                      <a:lnTo>
                        <a:pt x="263" y="61"/>
                      </a:lnTo>
                      <a:lnTo>
                        <a:pt x="281" y="54"/>
                      </a:lnTo>
                      <a:lnTo>
                        <a:pt x="300" y="48"/>
                      </a:lnTo>
                      <a:lnTo>
                        <a:pt x="319" y="42"/>
                      </a:lnTo>
                      <a:lnTo>
                        <a:pt x="338" y="37"/>
                      </a:lnTo>
                      <a:lnTo>
                        <a:pt x="358" y="33"/>
                      </a:lnTo>
                      <a:lnTo>
                        <a:pt x="378" y="30"/>
                      </a:lnTo>
                      <a:lnTo>
                        <a:pt x="399" y="28"/>
                      </a:lnTo>
                      <a:lnTo>
                        <a:pt x="419" y="27"/>
                      </a:lnTo>
                      <a:lnTo>
                        <a:pt x="441" y="26"/>
                      </a:lnTo>
                      <a:lnTo>
                        <a:pt x="462" y="27"/>
                      </a:lnTo>
                      <a:lnTo>
                        <a:pt x="483" y="28"/>
                      </a:lnTo>
                      <a:lnTo>
                        <a:pt x="504" y="30"/>
                      </a:lnTo>
                      <a:lnTo>
                        <a:pt x="524" y="33"/>
                      </a:lnTo>
                      <a:lnTo>
                        <a:pt x="544" y="37"/>
                      </a:lnTo>
                      <a:lnTo>
                        <a:pt x="563" y="42"/>
                      </a:lnTo>
                      <a:lnTo>
                        <a:pt x="582" y="48"/>
                      </a:lnTo>
                      <a:lnTo>
                        <a:pt x="601" y="54"/>
                      </a:lnTo>
                      <a:lnTo>
                        <a:pt x="620" y="61"/>
                      </a:lnTo>
                      <a:lnTo>
                        <a:pt x="637" y="69"/>
                      </a:lnTo>
                      <a:lnTo>
                        <a:pt x="654" y="77"/>
                      </a:lnTo>
                      <a:lnTo>
                        <a:pt x="671" y="87"/>
                      </a:lnTo>
                      <a:lnTo>
                        <a:pt x="687" y="97"/>
                      </a:lnTo>
                      <a:lnTo>
                        <a:pt x="703" y="107"/>
                      </a:lnTo>
                      <a:lnTo>
                        <a:pt x="717" y="118"/>
                      </a:lnTo>
                      <a:lnTo>
                        <a:pt x="731" y="131"/>
                      </a:lnTo>
                      <a:lnTo>
                        <a:pt x="745" y="143"/>
                      </a:lnTo>
                      <a:lnTo>
                        <a:pt x="758" y="155"/>
                      </a:lnTo>
                      <a:lnTo>
                        <a:pt x="770" y="170"/>
                      </a:lnTo>
                      <a:lnTo>
                        <a:pt x="782" y="183"/>
                      </a:lnTo>
                      <a:lnTo>
                        <a:pt x="793" y="197"/>
                      </a:lnTo>
                      <a:lnTo>
                        <a:pt x="802" y="213"/>
                      </a:lnTo>
                      <a:lnTo>
                        <a:pt x="812" y="228"/>
                      </a:lnTo>
                      <a:lnTo>
                        <a:pt x="820" y="243"/>
                      </a:lnTo>
                      <a:lnTo>
                        <a:pt x="827" y="260"/>
                      </a:lnTo>
                      <a:lnTo>
                        <a:pt x="834" y="276"/>
                      </a:lnTo>
                      <a:lnTo>
                        <a:pt x="839" y="293"/>
                      </a:lnTo>
                      <a:lnTo>
                        <a:pt x="844" y="310"/>
                      </a:lnTo>
                      <a:lnTo>
                        <a:pt x="847" y="328"/>
                      </a:lnTo>
                      <a:lnTo>
                        <a:pt x="850" y="346"/>
                      </a:lnTo>
                      <a:lnTo>
                        <a:pt x="852" y="363"/>
                      </a:lnTo>
                      <a:lnTo>
                        <a:pt x="852" y="382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7" name="Freeform 8923">
                  <a:extLst>
                    <a:ext uri="{FF2B5EF4-FFF2-40B4-BE49-F238E27FC236}">
                      <a16:creationId xmlns:a16="http://schemas.microsoft.com/office/drawing/2014/main" xmlns="" id="{68FAF97E-AFFC-43B0-A1AD-B5CD1F5AF5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7" y="1535"/>
                  <a:ext cx="142" cy="148"/>
                </a:xfrm>
                <a:custGeom>
                  <a:avLst/>
                  <a:gdLst>
                    <a:gd name="T0" fmla="*/ 843 w 852"/>
                    <a:gd name="T1" fmla="*/ 294 h 737"/>
                    <a:gd name="T2" fmla="*/ 810 w 852"/>
                    <a:gd name="T3" fmla="*/ 208 h 737"/>
                    <a:gd name="T4" fmla="*/ 754 w 852"/>
                    <a:gd name="T5" fmla="*/ 134 h 737"/>
                    <a:gd name="T6" fmla="*/ 681 w 852"/>
                    <a:gd name="T7" fmla="*/ 73 h 737"/>
                    <a:gd name="T8" fmla="*/ 592 w 852"/>
                    <a:gd name="T9" fmla="*/ 28 h 737"/>
                    <a:gd name="T10" fmla="*/ 491 w 852"/>
                    <a:gd name="T11" fmla="*/ 4 h 737"/>
                    <a:gd name="T12" fmla="*/ 382 w 852"/>
                    <a:gd name="T13" fmla="*/ 2 h 737"/>
                    <a:gd name="T14" fmla="*/ 280 w 852"/>
                    <a:gd name="T15" fmla="*/ 22 h 737"/>
                    <a:gd name="T16" fmla="*/ 188 w 852"/>
                    <a:gd name="T17" fmla="*/ 62 h 737"/>
                    <a:gd name="T18" fmla="*/ 111 w 852"/>
                    <a:gd name="T19" fmla="*/ 121 h 737"/>
                    <a:gd name="T20" fmla="*/ 51 w 852"/>
                    <a:gd name="T21" fmla="*/ 193 h 737"/>
                    <a:gd name="T22" fmla="*/ 13 w 852"/>
                    <a:gd name="T23" fmla="*/ 276 h 737"/>
                    <a:gd name="T24" fmla="*/ 0 w 852"/>
                    <a:gd name="T25" fmla="*/ 368 h 737"/>
                    <a:gd name="T26" fmla="*/ 13 w 852"/>
                    <a:gd name="T27" fmla="*/ 460 h 737"/>
                    <a:gd name="T28" fmla="*/ 51 w 852"/>
                    <a:gd name="T29" fmla="*/ 543 h 737"/>
                    <a:gd name="T30" fmla="*/ 111 w 852"/>
                    <a:gd name="T31" fmla="*/ 616 h 737"/>
                    <a:gd name="T32" fmla="*/ 188 w 852"/>
                    <a:gd name="T33" fmla="*/ 674 h 737"/>
                    <a:gd name="T34" fmla="*/ 280 w 852"/>
                    <a:gd name="T35" fmla="*/ 715 h 737"/>
                    <a:gd name="T36" fmla="*/ 382 w 852"/>
                    <a:gd name="T37" fmla="*/ 735 h 737"/>
                    <a:gd name="T38" fmla="*/ 491 w 852"/>
                    <a:gd name="T39" fmla="*/ 732 h 737"/>
                    <a:gd name="T40" fmla="*/ 592 w 852"/>
                    <a:gd name="T41" fmla="*/ 707 h 737"/>
                    <a:gd name="T42" fmla="*/ 681 w 852"/>
                    <a:gd name="T43" fmla="*/ 663 h 737"/>
                    <a:gd name="T44" fmla="*/ 754 w 852"/>
                    <a:gd name="T45" fmla="*/ 603 h 737"/>
                    <a:gd name="T46" fmla="*/ 810 w 852"/>
                    <a:gd name="T47" fmla="*/ 528 h 737"/>
                    <a:gd name="T48" fmla="*/ 843 w 852"/>
                    <a:gd name="T49" fmla="*/ 443 h 737"/>
                    <a:gd name="T50" fmla="*/ 823 w 852"/>
                    <a:gd name="T51" fmla="*/ 368 h 737"/>
                    <a:gd name="T52" fmla="*/ 810 w 852"/>
                    <a:gd name="T53" fmla="*/ 454 h 737"/>
                    <a:gd name="T54" fmla="*/ 774 w 852"/>
                    <a:gd name="T55" fmla="*/ 532 h 737"/>
                    <a:gd name="T56" fmla="*/ 720 w 852"/>
                    <a:gd name="T57" fmla="*/ 599 h 737"/>
                    <a:gd name="T58" fmla="*/ 647 w 852"/>
                    <a:gd name="T59" fmla="*/ 653 h 737"/>
                    <a:gd name="T60" fmla="*/ 562 w 852"/>
                    <a:gd name="T61" fmla="*/ 690 h 737"/>
                    <a:gd name="T62" fmla="*/ 466 w 852"/>
                    <a:gd name="T63" fmla="*/ 709 h 737"/>
                    <a:gd name="T64" fmla="*/ 365 w 852"/>
                    <a:gd name="T65" fmla="*/ 707 h 737"/>
                    <a:gd name="T66" fmla="*/ 272 w 852"/>
                    <a:gd name="T67" fmla="*/ 684 h 737"/>
                    <a:gd name="T68" fmla="*/ 189 w 852"/>
                    <a:gd name="T69" fmla="*/ 643 h 737"/>
                    <a:gd name="T70" fmla="*/ 120 w 852"/>
                    <a:gd name="T71" fmla="*/ 586 h 737"/>
                    <a:gd name="T72" fmla="*/ 69 w 852"/>
                    <a:gd name="T73" fmla="*/ 517 h 737"/>
                    <a:gd name="T74" fmla="*/ 37 w 852"/>
                    <a:gd name="T75" fmla="*/ 438 h 737"/>
                    <a:gd name="T76" fmla="*/ 30 w 852"/>
                    <a:gd name="T77" fmla="*/ 350 h 737"/>
                    <a:gd name="T78" fmla="*/ 48 w 852"/>
                    <a:gd name="T79" fmla="*/ 266 h 737"/>
                    <a:gd name="T80" fmla="*/ 87 w 852"/>
                    <a:gd name="T81" fmla="*/ 190 h 737"/>
                    <a:gd name="T82" fmla="*/ 146 w 852"/>
                    <a:gd name="T83" fmla="*/ 126 h 737"/>
                    <a:gd name="T84" fmla="*/ 221 w 852"/>
                    <a:gd name="T85" fmla="*/ 75 h 737"/>
                    <a:gd name="T86" fmla="*/ 308 w 852"/>
                    <a:gd name="T87" fmla="*/ 41 h 737"/>
                    <a:gd name="T88" fmla="*/ 406 w 852"/>
                    <a:gd name="T89" fmla="*/ 25 h 737"/>
                    <a:gd name="T90" fmla="*/ 506 w 852"/>
                    <a:gd name="T91" fmla="*/ 32 h 737"/>
                    <a:gd name="T92" fmla="*/ 598 w 852"/>
                    <a:gd name="T93" fmla="*/ 59 h 737"/>
                    <a:gd name="T94" fmla="*/ 678 w 852"/>
                    <a:gd name="T95" fmla="*/ 103 h 737"/>
                    <a:gd name="T96" fmla="*/ 743 w 852"/>
                    <a:gd name="T97" fmla="*/ 163 h 737"/>
                    <a:gd name="T98" fmla="*/ 791 w 852"/>
                    <a:gd name="T99" fmla="*/ 235 h 737"/>
                    <a:gd name="T100" fmla="*/ 818 w 852"/>
                    <a:gd name="T101" fmla="*/ 316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52" h="737">
                      <a:moveTo>
                        <a:pt x="852" y="368"/>
                      </a:moveTo>
                      <a:lnTo>
                        <a:pt x="851" y="349"/>
                      </a:lnTo>
                      <a:lnTo>
                        <a:pt x="850" y="330"/>
                      </a:lnTo>
                      <a:lnTo>
                        <a:pt x="846" y="312"/>
                      </a:lnTo>
                      <a:lnTo>
                        <a:pt x="843" y="294"/>
                      </a:lnTo>
                      <a:lnTo>
                        <a:pt x="838" y="276"/>
                      </a:lnTo>
                      <a:lnTo>
                        <a:pt x="832" y="258"/>
                      </a:lnTo>
                      <a:lnTo>
                        <a:pt x="826" y="242"/>
                      </a:lnTo>
                      <a:lnTo>
                        <a:pt x="818" y="224"/>
                      </a:lnTo>
                      <a:lnTo>
                        <a:pt x="810" y="208"/>
                      </a:lnTo>
                      <a:lnTo>
                        <a:pt x="800" y="193"/>
                      </a:lnTo>
                      <a:lnTo>
                        <a:pt x="790" y="177"/>
                      </a:lnTo>
                      <a:lnTo>
                        <a:pt x="779" y="162"/>
                      </a:lnTo>
                      <a:lnTo>
                        <a:pt x="767" y="147"/>
                      </a:lnTo>
                      <a:lnTo>
                        <a:pt x="754" y="134"/>
                      </a:lnTo>
                      <a:lnTo>
                        <a:pt x="741" y="121"/>
                      </a:lnTo>
                      <a:lnTo>
                        <a:pt x="727" y="107"/>
                      </a:lnTo>
                      <a:lnTo>
                        <a:pt x="713" y="95"/>
                      </a:lnTo>
                      <a:lnTo>
                        <a:pt x="697" y="84"/>
                      </a:lnTo>
                      <a:lnTo>
                        <a:pt x="681" y="73"/>
                      </a:lnTo>
                      <a:lnTo>
                        <a:pt x="664" y="62"/>
                      </a:lnTo>
                      <a:lnTo>
                        <a:pt x="646" y="53"/>
                      </a:lnTo>
                      <a:lnTo>
                        <a:pt x="628" y="44"/>
                      </a:lnTo>
                      <a:lnTo>
                        <a:pt x="611" y="36"/>
                      </a:lnTo>
                      <a:lnTo>
                        <a:pt x="592" y="28"/>
                      </a:lnTo>
                      <a:lnTo>
                        <a:pt x="573" y="22"/>
                      </a:lnTo>
                      <a:lnTo>
                        <a:pt x="553" y="16"/>
                      </a:lnTo>
                      <a:lnTo>
                        <a:pt x="532" y="11"/>
                      </a:lnTo>
                      <a:lnTo>
                        <a:pt x="512" y="7"/>
                      </a:lnTo>
                      <a:lnTo>
                        <a:pt x="491" y="4"/>
                      </a:lnTo>
                      <a:lnTo>
                        <a:pt x="470" y="2"/>
                      </a:lnTo>
                      <a:lnTo>
                        <a:pt x="448" y="0"/>
                      </a:lnTo>
                      <a:lnTo>
                        <a:pt x="426" y="0"/>
                      </a:lnTo>
                      <a:lnTo>
                        <a:pt x="404" y="0"/>
                      </a:lnTo>
                      <a:lnTo>
                        <a:pt x="382" y="2"/>
                      </a:lnTo>
                      <a:lnTo>
                        <a:pt x="361" y="4"/>
                      </a:lnTo>
                      <a:lnTo>
                        <a:pt x="340" y="7"/>
                      </a:lnTo>
                      <a:lnTo>
                        <a:pt x="319" y="11"/>
                      </a:lnTo>
                      <a:lnTo>
                        <a:pt x="299" y="16"/>
                      </a:lnTo>
                      <a:lnTo>
                        <a:pt x="280" y="22"/>
                      </a:lnTo>
                      <a:lnTo>
                        <a:pt x="260" y="28"/>
                      </a:lnTo>
                      <a:lnTo>
                        <a:pt x="241" y="36"/>
                      </a:lnTo>
                      <a:lnTo>
                        <a:pt x="223" y="44"/>
                      </a:lnTo>
                      <a:lnTo>
                        <a:pt x="205" y="53"/>
                      </a:lnTo>
                      <a:lnTo>
                        <a:pt x="188" y="62"/>
                      </a:lnTo>
                      <a:lnTo>
                        <a:pt x="171" y="73"/>
                      </a:lnTo>
                      <a:lnTo>
                        <a:pt x="156" y="84"/>
                      </a:lnTo>
                      <a:lnTo>
                        <a:pt x="140" y="95"/>
                      </a:lnTo>
                      <a:lnTo>
                        <a:pt x="125" y="107"/>
                      </a:lnTo>
                      <a:lnTo>
                        <a:pt x="111" y="121"/>
                      </a:lnTo>
                      <a:lnTo>
                        <a:pt x="98" y="134"/>
                      </a:lnTo>
                      <a:lnTo>
                        <a:pt x="84" y="147"/>
                      </a:lnTo>
                      <a:lnTo>
                        <a:pt x="73" y="162"/>
                      </a:lnTo>
                      <a:lnTo>
                        <a:pt x="62" y="177"/>
                      </a:lnTo>
                      <a:lnTo>
                        <a:pt x="51" y="193"/>
                      </a:lnTo>
                      <a:lnTo>
                        <a:pt x="42" y="208"/>
                      </a:lnTo>
                      <a:lnTo>
                        <a:pt x="34" y="224"/>
                      </a:lnTo>
                      <a:lnTo>
                        <a:pt x="26" y="242"/>
                      </a:lnTo>
                      <a:lnTo>
                        <a:pt x="19" y="258"/>
                      </a:lnTo>
                      <a:lnTo>
                        <a:pt x="13" y="276"/>
                      </a:lnTo>
                      <a:lnTo>
                        <a:pt x="9" y="294"/>
                      </a:lnTo>
                      <a:lnTo>
                        <a:pt x="5" y="312"/>
                      </a:lnTo>
                      <a:lnTo>
                        <a:pt x="3" y="330"/>
                      </a:lnTo>
                      <a:lnTo>
                        <a:pt x="0" y="349"/>
                      </a:lnTo>
                      <a:lnTo>
                        <a:pt x="0" y="368"/>
                      </a:lnTo>
                      <a:lnTo>
                        <a:pt x="0" y="387"/>
                      </a:lnTo>
                      <a:lnTo>
                        <a:pt x="3" y="406"/>
                      </a:lnTo>
                      <a:lnTo>
                        <a:pt x="5" y="424"/>
                      </a:lnTo>
                      <a:lnTo>
                        <a:pt x="9" y="443"/>
                      </a:lnTo>
                      <a:lnTo>
                        <a:pt x="13" y="460"/>
                      </a:lnTo>
                      <a:lnTo>
                        <a:pt x="19" y="478"/>
                      </a:lnTo>
                      <a:lnTo>
                        <a:pt x="26" y="495"/>
                      </a:lnTo>
                      <a:lnTo>
                        <a:pt x="34" y="511"/>
                      </a:lnTo>
                      <a:lnTo>
                        <a:pt x="42" y="528"/>
                      </a:lnTo>
                      <a:lnTo>
                        <a:pt x="51" y="543"/>
                      </a:lnTo>
                      <a:lnTo>
                        <a:pt x="62" y="560"/>
                      </a:lnTo>
                      <a:lnTo>
                        <a:pt x="73" y="574"/>
                      </a:lnTo>
                      <a:lnTo>
                        <a:pt x="84" y="588"/>
                      </a:lnTo>
                      <a:lnTo>
                        <a:pt x="98" y="603"/>
                      </a:lnTo>
                      <a:lnTo>
                        <a:pt x="111" y="616"/>
                      </a:lnTo>
                      <a:lnTo>
                        <a:pt x="125" y="628"/>
                      </a:lnTo>
                      <a:lnTo>
                        <a:pt x="140" y="641"/>
                      </a:lnTo>
                      <a:lnTo>
                        <a:pt x="156" y="652"/>
                      </a:lnTo>
                      <a:lnTo>
                        <a:pt x="171" y="663"/>
                      </a:lnTo>
                      <a:lnTo>
                        <a:pt x="188" y="674"/>
                      </a:lnTo>
                      <a:lnTo>
                        <a:pt x="205" y="684"/>
                      </a:lnTo>
                      <a:lnTo>
                        <a:pt x="223" y="692"/>
                      </a:lnTo>
                      <a:lnTo>
                        <a:pt x="241" y="700"/>
                      </a:lnTo>
                      <a:lnTo>
                        <a:pt x="260" y="707"/>
                      </a:lnTo>
                      <a:lnTo>
                        <a:pt x="280" y="715"/>
                      </a:lnTo>
                      <a:lnTo>
                        <a:pt x="299" y="720"/>
                      </a:lnTo>
                      <a:lnTo>
                        <a:pt x="319" y="725"/>
                      </a:lnTo>
                      <a:lnTo>
                        <a:pt x="340" y="729"/>
                      </a:lnTo>
                      <a:lnTo>
                        <a:pt x="361" y="732"/>
                      </a:lnTo>
                      <a:lnTo>
                        <a:pt x="382" y="735"/>
                      </a:lnTo>
                      <a:lnTo>
                        <a:pt x="404" y="736"/>
                      </a:lnTo>
                      <a:lnTo>
                        <a:pt x="426" y="737"/>
                      </a:lnTo>
                      <a:lnTo>
                        <a:pt x="448" y="736"/>
                      </a:lnTo>
                      <a:lnTo>
                        <a:pt x="470" y="735"/>
                      </a:lnTo>
                      <a:lnTo>
                        <a:pt x="491" y="732"/>
                      </a:lnTo>
                      <a:lnTo>
                        <a:pt x="512" y="729"/>
                      </a:lnTo>
                      <a:lnTo>
                        <a:pt x="532" y="725"/>
                      </a:lnTo>
                      <a:lnTo>
                        <a:pt x="553" y="720"/>
                      </a:lnTo>
                      <a:lnTo>
                        <a:pt x="573" y="715"/>
                      </a:lnTo>
                      <a:lnTo>
                        <a:pt x="592" y="707"/>
                      </a:lnTo>
                      <a:lnTo>
                        <a:pt x="611" y="700"/>
                      </a:lnTo>
                      <a:lnTo>
                        <a:pt x="628" y="692"/>
                      </a:lnTo>
                      <a:lnTo>
                        <a:pt x="646" y="684"/>
                      </a:lnTo>
                      <a:lnTo>
                        <a:pt x="664" y="674"/>
                      </a:lnTo>
                      <a:lnTo>
                        <a:pt x="681" y="663"/>
                      </a:lnTo>
                      <a:lnTo>
                        <a:pt x="697" y="652"/>
                      </a:lnTo>
                      <a:lnTo>
                        <a:pt x="713" y="641"/>
                      </a:lnTo>
                      <a:lnTo>
                        <a:pt x="727" y="628"/>
                      </a:lnTo>
                      <a:lnTo>
                        <a:pt x="741" y="616"/>
                      </a:lnTo>
                      <a:lnTo>
                        <a:pt x="754" y="603"/>
                      </a:lnTo>
                      <a:lnTo>
                        <a:pt x="767" y="588"/>
                      </a:lnTo>
                      <a:lnTo>
                        <a:pt x="779" y="574"/>
                      </a:lnTo>
                      <a:lnTo>
                        <a:pt x="790" y="560"/>
                      </a:lnTo>
                      <a:lnTo>
                        <a:pt x="800" y="543"/>
                      </a:lnTo>
                      <a:lnTo>
                        <a:pt x="810" y="528"/>
                      </a:lnTo>
                      <a:lnTo>
                        <a:pt x="818" y="511"/>
                      </a:lnTo>
                      <a:lnTo>
                        <a:pt x="826" y="495"/>
                      </a:lnTo>
                      <a:lnTo>
                        <a:pt x="832" y="478"/>
                      </a:lnTo>
                      <a:lnTo>
                        <a:pt x="838" y="460"/>
                      </a:lnTo>
                      <a:lnTo>
                        <a:pt x="843" y="443"/>
                      </a:lnTo>
                      <a:lnTo>
                        <a:pt x="846" y="424"/>
                      </a:lnTo>
                      <a:lnTo>
                        <a:pt x="850" y="406"/>
                      </a:lnTo>
                      <a:lnTo>
                        <a:pt x="851" y="387"/>
                      </a:lnTo>
                      <a:lnTo>
                        <a:pt x="852" y="368"/>
                      </a:lnTo>
                      <a:close/>
                      <a:moveTo>
                        <a:pt x="823" y="368"/>
                      </a:moveTo>
                      <a:lnTo>
                        <a:pt x="822" y="385"/>
                      </a:lnTo>
                      <a:lnTo>
                        <a:pt x="820" y="403"/>
                      </a:lnTo>
                      <a:lnTo>
                        <a:pt x="818" y="420"/>
                      </a:lnTo>
                      <a:lnTo>
                        <a:pt x="814" y="438"/>
                      </a:lnTo>
                      <a:lnTo>
                        <a:pt x="810" y="454"/>
                      </a:lnTo>
                      <a:lnTo>
                        <a:pt x="805" y="470"/>
                      </a:lnTo>
                      <a:lnTo>
                        <a:pt x="798" y="486"/>
                      </a:lnTo>
                      <a:lnTo>
                        <a:pt x="791" y="501"/>
                      </a:lnTo>
                      <a:lnTo>
                        <a:pt x="784" y="517"/>
                      </a:lnTo>
                      <a:lnTo>
                        <a:pt x="774" y="532"/>
                      </a:lnTo>
                      <a:lnTo>
                        <a:pt x="765" y="546"/>
                      </a:lnTo>
                      <a:lnTo>
                        <a:pt x="755" y="560"/>
                      </a:lnTo>
                      <a:lnTo>
                        <a:pt x="743" y="573"/>
                      </a:lnTo>
                      <a:lnTo>
                        <a:pt x="732" y="586"/>
                      </a:lnTo>
                      <a:lnTo>
                        <a:pt x="720" y="599"/>
                      </a:lnTo>
                      <a:lnTo>
                        <a:pt x="707" y="611"/>
                      </a:lnTo>
                      <a:lnTo>
                        <a:pt x="692" y="622"/>
                      </a:lnTo>
                      <a:lnTo>
                        <a:pt x="678" y="633"/>
                      </a:lnTo>
                      <a:lnTo>
                        <a:pt x="663" y="643"/>
                      </a:lnTo>
                      <a:lnTo>
                        <a:pt x="647" y="653"/>
                      </a:lnTo>
                      <a:lnTo>
                        <a:pt x="632" y="661"/>
                      </a:lnTo>
                      <a:lnTo>
                        <a:pt x="615" y="669"/>
                      </a:lnTo>
                      <a:lnTo>
                        <a:pt x="598" y="678"/>
                      </a:lnTo>
                      <a:lnTo>
                        <a:pt x="580" y="684"/>
                      </a:lnTo>
                      <a:lnTo>
                        <a:pt x="562" y="690"/>
                      </a:lnTo>
                      <a:lnTo>
                        <a:pt x="544" y="696"/>
                      </a:lnTo>
                      <a:lnTo>
                        <a:pt x="525" y="700"/>
                      </a:lnTo>
                      <a:lnTo>
                        <a:pt x="506" y="704"/>
                      </a:lnTo>
                      <a:lnTo>
                        <a:pt x="486" y="707"/>
                      </a:lnTo>
                      <a:lnTo>
                        <a:pt x="466" y="709"/>
                      </a:lnTo>
                      <a:lnTo>
                        <a:pt x="446" y="710"/>
                      </a:lnTo>
                      <a:lnTo>
                        <a:pt x="426" y="711"/>
                      </a:lnTo>
                      <a:lnTo>
                        <a:pt x="406" y="710"/>
                      </a:lnTo>
                      <a:lnTo>
                        <a:pt x="385" y="709"/>
                      </a:lnTo>
                      <a:lnTo>
                        <a:pt x="365" y="707"/>
                      </a:lnTo>
                      <a:lnTo>
                        <a:pt x="346" y="704"/>
                      </a:lnTo>
                      <a:lnTo>
                        <a:pt x="327" y="700"/>
                      </a:lnTo>
                      <a:lnTo>
                        <a:pt x="308" y="696"/>
                      </a:lnTo>
                      <a:lnTo>
                        <a:pt x="290" y="690"/>
                      </a:lnTo>
                      <a:lnTo>
                        <a:pt x="272" y="684"/>
                      </a:lnTo>
                      <a:lnTo>
                        <a:pt x="254" y="678"/>
                      </a:lnTo>
                      <a:lnTo>
                        <a:pt x="237" y="669"/>
                      </a:lnTo>
                      <a:lnTo>
                        <a:pt x="221" y="661"/>
                      </a:lnTo>
                      <a:lnTo>
                        <a:pt x="204" y="653"/>
                      </a:lnTo>
                      <a:lnTo>
                        <a:pt x="189" y="643"/>
                      </a:lnTo>
                      <a:lnTo>
                        <a:pt x="173" y="633"/>
                      </a:lnTo>
                      <a:lnTo>
                        <a:pt x="159" y="622"/>
                      </a:lnTo>
                      <a:lnTo>
                        <a:pt x="146" y="611"/>
                      </a:lnTo>
                      <a:lnTo>
                        <a:pt x="132" y="599"/>
                      </a:lnTo>
                      <a:lnTo>
                        <a:pt x="120" y="586"/>
                      </a:lnTo>
                      <a:lnTo>
                        <a:pt x="108" y="573"/>
                      </a:lnTo>
                      <a:lnTo>
                        <a:pt x="98" y="560"/>
                      </a:lnTo>
                      <a:lnTo>
                        <a:pt x="87" y="546"/>
                      </a:lnTo>
                      <a:lnTo>
                        <a:pt x="77" y="532"/>
                      </a:lnTo>
                      <a:lnTo>
                        <a:pt x="69" y="517"/>
                      </a:lnTo>
                      <a:lnTo>
                        <a:pt x="61" y="501"/>
                      </a:lnTo>
                      <a:lnTo>
                        <a:pt x="54" y="486"/>
                      </a:lnTo>
                      <a:lnTo>
                        <a:pt x="48" y="470"/>
                      </a:lnTo>
                      <a:lnTo>
                        <a:pt x="42" y="454"/>
                      </a:lnTo>
                      <a:lnTo>
                        <a:pt x="37" y="438"/>
                      </a:lnTo>
                      <a:lnTo>
                        <a:pt x="34" y="420"/>
                      </a:lnTo>
                      <a:lnTo>
                        <a:pt x="31" y="403"/>
                      </a:lnTo>
                      <a:lnTo>
                        <a:pt x="30" y="385"/>
                      </a:lnTo>
                      <a:lnTo>
                        <a:pt x="30" y="368"/>
                      </a:lnTo>
                      <a:lnTo>
                        <a:pt x="30" y="350"/>
                      </a:lnTo>
                      <a:lnTo>
                        <a:pt x="31" y="333"/>
                      </a:lnTo>
                      <a:lnTo>
                        <a:pt x="34" y="316"/>
                      </a:lnTo>
                      <a:lnTo>
                        <a:pt x="37" y="299"/>
                      </a:lnTo>
                      <a:lnTo>
                        <a:pt x="42" y="283"/>
                      </a:lnTo>
                      <a:lnTo>
                        <a:pt x="48" y="266"/>
                      </a:lnTo>
                      <a:lnTo>
                        <a:pt x="54" y="250"/>
                      </a:lnTo>
                      <a:lnTo>
                        <a:pt x="61" y="235"/>
                      </a:lnTo>
                      <a:lnTo>
                        <a:pt x="69" y="219"/>
                      </a:lnTo>
                      <a:lnTo>
                        <a:pt x="77" y="205"/>
                      </a:lnTo>
                      <a:lnTo>
                        <a:pt x="87" y="190"/>
                      </a:lnTo>
                      <a:lnTo>
                        <a:pt x="98" y="176"/>
                      </a:lnTo>
                      <a:lnTo>
                        <a:pt x="108" y="163"/>
                      </a:lnTo>
                      <a:lnTo>
                        <a:pt x="120" y="149"/>
                      </a:lnTo>
                      <a:lnTo>
                        <a:pt x="132" y="137"/>
                      </a:lnTo>
                      <a:lnTo>
                        <a:pt x="146" y="126"/>
                      </a:lnTo>
                      <a:lnTo>
                        <a:pt x="159" y="115"/>
                      </a:lnTo>
                      <a:lnTo>
                        <a:pt x="173" y="103"/>
                      </a:lnTo>
                      <a:lnTo>
                        <a:pt x="189" y="93"/>
                      </a:lnTo>
                      <a:lnTo>
                        <a:pt x="204" y="84"/>
                      </a:lnTo>
                      <a:lnTo>
                        <a:pt x="221" y="75"/>
                      </a:lnTo>
                      <a:lnTo>
                        <a:pt x="237" y="66"/>
                      </a:lnTo>
                      <a:lnTo>
                        <a:pt x="254" y="59"/>
                      </a:lnTo>
                      <a:lnTo>
                        <a:pt x="272" y="52"/>
                      </a:lnTo>
                      <a:lnTo>
                        <a:pt x="290" y="46"/>
                      </a:lnTo>
                      <a:lnTo>
                        <a:pt x="308" y="41"/>
                      </a:lnTo>
                      <a:lnTo>
                        <a:pt x="327" y="36"/>
                      </a:lnTo>
                      <a:lnTo>
                        <a:pt x="346" y="32"/>
                      </a:lnTo>
                      <a:lnTo>
                        <a:pt x="365" y="28"/>
                      </a:lnTo>
                      <a:lnTo>
                        <a:pt x="385" y="26"/>
                      </a:lnTo>
                      <a:lnTo>
                        <a:pt x="406" y="25"/>
                      </a:lnTo>
                      <a:lnTo>
                        <a:pt x="426" y="25"/>
                      </a:lnTo>
                      <a:lnTo>
                        <a:pt x="446" y="25"/>
                      </a:lnTo>
                      <a:lnTo>
                        <a:pt x="466" y="26"/>
                      </a:lnTo>
                      <a:lnTo>
                        <a:pt x="486" y="28"/>
                      </a:lnTo>
                      <a:lnTo>
                        <a:pt x="506" y="32"/>
                      </a:lnTo>
                      <a:lnTo>
                        <a:pt x="525" y="36"/>
                      </a:lnTo>
                      <a:lnTo>
                        <a:pt x="544" y="41"/>
                      </a:lnTo>
                      <a:lnTo>
                        <a:pt x="562" y="46"/>
                      </a:lnTo>
                      <a:lnTo>
                        <a:pt x="580" y="52"/>
                      </a:lnTo>
                      <a:lnTo>
                        <a:pt x="598" y="59"/>
                      </a:lnTo>
                      <a:lnTo>
                        <a:pt x="615" y="66"/>
                      </a:lnTo>
                      <a:lnTo>
                        <a:pt x="632" y="75"/>
                      </a:lnTo>
                      <a:lnTo>
                        <a:pt x="647" y="84"/>
                      </a:lnTo>
                      <a:lnTo>
                        <a:pt x="663" y="93"/>
                      </a:lnTo>
                      <a:lnTo>
                        <a:pt x="678" y="103"/>
                      </a:lnTo>
                      <a:lnTo>
                        <a:pt x="692" y="115"/>
                      </a:lnTo>
                      <a:lnTo>
                        <a:pt x="707" y="126"/>
                      </a:lnTo>
                      <a:lnTo>
                        <a:pt x="720" y="137"/>
                      </a:lnTo>
                      <a:lnTo>
                        <a:pt x="732" y="149"/>
                      </a:lnTo>
                      <a:lnTo>
                        <a:pt x="743" y="163"/>
                      </a:lnTo>
                      <a:lnTo>
                        <a:pt x="755" y="176"/>
                      </a:lnTo>
                      <a:lnTo>
                        <a:pt x="765" y="190"/>
                      </a:lnTo>
                      <a:lnTo>
                        <a:pt x="774" y="205"/>
                      </a:lnTo>
                      <a:lnTo>
                        <a:pt x="784" y="219"/>
                      </a:lnTo>
                      <a:lnTo>
                        <a:pt x="791" y="235"/>
                      </a:lnTo>
                      <a:lnTo>
                        <a:pt x="798" y="250"/>
                      </a:lnTo>
                      <a:lnTo>
                        <a:pt x="805" y="266"/>
                      </a:lnTo>
                      <a:lnTo>
                        <a:pt x="810" y="283"/>
                      </a:lnTo>
                      <a:lnTo>
                        <a:pt x="814" y="299"/>
                      </a:lnTo>
                      <a:lnTo>
                        <a:pt x="818" y="316"/>
                      </a:lnTo>
                      <a:lnTo>
                        <a:pt x="820" y="333"/>
                      </a:lnTo>
                      <a:lnTo>
                        <a:pt x="822" y="350"/>
                      </a:lnTo>
                      <a:lnTo>
                        <a:pt x="823" y="368"/>
                      </a:lnTo>
                      <a:close/>
                    </a:path>
                  </a:pathLst>
                </a:custGeom>
                <a:solidFill>
                  <a:srgbClr val="3B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8" name="Freeform 8924">
                  <a:extLst>
                    <a:ext uri="{FF2B5EF4-FFF2-40B4-BE49-F238E27FC236}">
                      <a16:creationId xmlns:a16="http://schemas.microsoft.com/office/drawing/2014/main" xmlns="" id="{DBE73302-0ED0-47F4-8609-387C53AF3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29" y="1538"/>
                  <a:ext cx="137" cy="142"/>
                </a:xfrm>
                <a:custGeom>
                  <a:avLst/>
                  <a:gdLst>
                    <a:gd name="T0" fmla="*/ 814 w 822"/>
                    <a:gd name="T1" fmla="*/ 284 h 712"/>
                    <a:gd name="T2" fmla="*/ 782 w 822"/>
                    <a:gd name="T3" fmla="*/ 202 h 712"/>
                    <a:gd name="T4" fmla="*/ 728 w 822"/>
                    <a:gd name="T5" fmla="*/ 129 h 712"/>
                    <a:gd name="T6" fmla="*/ 657 w 822"/>
                    <a:gd name="T7" fmla="*/ 71 h 712"/>
                    <a:gd name="T8" fmla="*/ 571 w 822"/>
                    <a:gd name="T9" fmla="*/ 28 h 712"/>
                    <a:gd name="T10" fmla="*/ 474 w 822"/>
                    <a:gd name="T11" fmla="*/ 4 h 712"/>
                    <a:gd name="T12" fmla="*/ 369 w 822"/>
                    <a:gd name="T13" fmla="*/ 2 h 712"/>
                    <a:gd name="T14" fmla="*/ 270 w 822"/>
                    <a:gd name="T15" fmla="*/ 22 h 712"/>
                    <a:gd name="T16" fmla="*/ 181 w 822"/>
                    <a:gd name="T17" fmla="*/ 61 h 712"/>
                    <a:gd name="T18" fmla="*/ 106 w 822"/>
                    <a:gd name="T19" fmla="*/ 117 h 712"/>
                    <a:gd name="T20" fmla="*/ 49 w 822"/>
                    <a:gd name="T21" fmla="*/ 187 h 712"/>
                    <a:gd name="T22" fmla="*/ 13 w 822"/>
                    <a:gd name="T23" fmla="*/ 267 h 712"/>
                    <a:gd name="T24" fmla="*/ 0 w 822"/>
                    <a:gd name="T25" fmla="*/ 356 h 712"/>
                    <a:gd name="T26" fmla="*/ 13 w 822"/>
                    <a:gd name="T27" fmla="*/ 445 h 712"/>
                    <a:gd name="T28" fmla="*/ 49 w 822"/>
                    <a:gd name="T29" fmla="*/ 526 h 712"/>
                    <a:gd name="T30" fmla="*/ 106 w 822"/>
                    <a:gd name="T31" fmla="*/ 595 h 712"/>
                    <a:gd name="T32" fmla="*/ 181 w 822"/>
                    <a:gd name="T33" fmla="*/ 651 h 712"/>
                    <a:gd name="T34" fmla="*/ 270 w 822"/>
                    <a:gd name="T35" fmla="*/ 690 h 712"/>
                    <a:gd name="T36" fmla="*/ 369 w 822"/>
                    <a:gd name="T37" fmla="*/ 710 h 712"/>
                    <a:gd name="T38" fmla="*/ 474 w 822"/>
                    <a:gd name="T39" fmla="*/ 708 h 712"/>
                    <a:gd name="T40" fmla="*/ 571 w 822"/>
                    <a:gd name="T41" fmla="*/ 684 h 712"/>
                    <a:gd name="T42" fmla="*/ 657 w 822"/>
                    <a:gd name="T43" fmla="*/ 641 h 712"/>
                    <a:gd name="T44" fmla="*/ 728 w 822"/>
                    <a:gd name="T45" fmla="*/ 583 h 712"/>
                    <a:gd name="T46" fmla="*/ 782 w 822"/>
                    <a:gd name="T47" fmla="*/ 511 h 712"/>
                    <a:gd name="T48" fmla="*/ 814 w 822"/>
                    <a:gd name="T49" fmla="*/ 428 h 712"/>
                    <a:gd name="T50" fmla="*/ 792 w 822"/>
                    <a:gd name="T51" fmla="*/ 356 h 712"/>
                    <a:gd name="T52" fmla="*/ 780 w 822"/>
                    <a:gd name="T53" fmla="*/ 439 h 712"/>
                    <a:gd name="T54" fmla="*/ 746 w 822"/>
                    <a:gd name="T55" fmla="*/ 514 h 712"/>
                    <a:gd name="T56" fmla="*/ 694 w 822"/>
                    <a:gd name="T57" fmla="*/ 578 h 712"/>
                    <a:gd name="T58" fmla="*/ 624 w 822"/>
                    <a:gd name="T59" fmla="*/ 630 h 712"/>
                    <a:gd name="T60" fmla="*/ 542 w 822"/>
                    <a:gd name="T61" fmla="*/ 667 h 712"/>
                    <a:gd name="T62" fmla="*/ 450 w 822"/>
                    <a:gd name="T63" fmla="*/ 685 h 712"/>
                    <a:gd name="T64" fmla="*/ 353 w 822"/>
                    <a:gd name="T65" fmla="*/ 683 h 712"/>
                    <a:gd name="T66" fmla="*/ 263 w 822"/>
                    <a:gd name="T67" fmla="*/ 661 h 712"/>
                    <a:gd name="T68" fmla="*/ 182 w 822"/>
                    <a:gd name="T69" fmla="*/ 621 h 712"/>
                    <a:gd name="T70" fmla="*/ 117 w 822"/>
                    <a:gd name="T71" fmla="*/ 566 h 712"/>
                    <a:gd name="T72" fmla="*/ 67 w 822"/>
                    <a:gd name="T73" fmla="*/ 499 h 712"/>
                    <a:gd name="T74" fmla="*/ 36 w 822"/>
                    <a:gd name="T75" fmla="*/ 423 h 712"/>
                    <a:gd name="T76" fmla="*/ 29 w 822"/>
                    <a:gd name="T77" fmla="*/ 340 h 712"/>
                    <a:gd name="T78" fmla="*/ 46 w 822"/>
                    <a:gd name="T79" fmla="*/ 257 h 712"/>
                    <a:gd name="T80" fmla="*/ 85 w 822"/>
                    <a:gd name="T81" fmla="*/ 185 h 712"/>
                    <a:gd name="T82" fmla="*/ 141 w 822"/>
                    <a:gd name="T83" fmla="*/ 122 h 712"/>
                    <a:gd name="T84" fmla="*/ 213 w 822"/>
                    <a:gd name="T85" fmla="*/ 74 h 712"/>
                    <a:gd name="T86" fmla="*/ 297 w 822"/>
                    <a:gd name="T87" fmla="*/ 40 h 712"/>
                    <a:gd name="T88" fmla="*/ 392 w 822"/>
                    <a:gd name="T89" fmla="*/ 26 h 712"/>
                    <a:gd name="T90" fmla="*/ 488 w 822"/>
                    <a:gd name="T91" fmla="*/ 33 h 712"/>
                    <a:gd name="T92" fmla="*/ 577 w 822"/>
                    <a:gd name="T93" fmla="*/ 59 h 712"/>
                    <a:gd name="T94" fmla="*/ 654 w 822"/>
                    <a:gd name="T95" fmla="*/ 102 h 712"/>
                    <a:gd name="T96" fmla="*/ 717 w 822"/>
                    <a:gd name="T97" fmla="*/ 158 h 712"/>
                    <a:gd name="T98" fmla="*/ 763 w 822"/>
                    <a:gd name="T99" fmla="*/ 228 h 712"/>
                    <a:gd name="T100" fmla="*/ 789 w 822"/>
                    <a:gd name="T101" fmla="*/ 306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22" h="712">
                      <a:moveTo>
                        <a:pt x="822" y="356"/>
                      </a:moveTo>
                      <a:lnTo>
                        <a:pt x="822" y="337"/>
                      </a:lnTo>
                      <a:lnTo>
                        <a:pt x="820" y="320"/>
                      </a:lnTo>
                      <a:lnTo>
                        <a:pt x="817" y="302"/>
                      </a:lnTo>
                      <a:lnTo>
                        <a:pt x="814" y="284"/>
                      </a:lnTo>
                      <a:lnTo>
                        <a:pt x="809" y="267"/>
                      </a:lnTo>
                      <a:lnTo>
                        <a:pt x="804" y="250"/>
                      </a:lnTo>
                      <a:lnTo>
                        <a:pt x="797" y="234"/>
                      </a:lnTo>
                      <a:lnTo>
                        <a:pt x="790" y="217"/>
                      </a:lnTo>
                      <a:lnTo>
                        <a:pt x="782" y="202"/>
                      </a:lnTo>
                      <a:lnTo>
                        <a:pt x="772" y="187"/>
                      </a:lnTo>
                      <a:lnTo>
                        <a:pt x="763" y="171"/>
                      </a:lnTo>
                      <a:lnTo>
                        <a:pt x="752" y="157"/>
                      </a:lnTo>
                      <a:lnTo>
                        <a:pt x="740" y="144"/>
                      </a:lnTo>
                      <a:lnTo>
                        <a:pt x="728" y="129"/>
                      </a:lnTo>
                      <a:lnTo>
                        <a:pt x="715" y="117"/>
                      </a:lnTo>
                      <a:lnTo>
                        <a:pt x="701" y="105"/>
                      </a:lnTo>
                      <a:lnTo>
                        <a:pt x="687" y="92"/>
                      </a:lnTo>
                      <a:lnTo>
                        <a:pt x="673" y="81"/>
                      </a:lnTo>
                      <a:lnTo>
                        <a:pt x="657" y="71"/>
                      </a:lnTo>
                      <a:lnTo>
                        <a:pt x="641" y="61"/>
                      </a:lnTo>
                      <a:lnTo>
                        <a:pt x="624" y="51"/>
                      </a:lnTo>
                      <a:lnTo>
                        <a:pt x="607" y="43"/>
                      </a:lnTo>
                      <a:lnTo>
                        <a:pt x="590" y="35"/>
                      </a:lnTo>
                      <a:lnTo>
                        <a:pt x="571" y="28"/>
                      </a:lnTo>
                      <a:lnTo>
                        <a:pt x="552" y="22"/>
                      </a:lnTo>
                      <a:lnTo>
                        <a:pt x="533" y="16"/>
                      </a:lnTo>
                      <a:lnTo>
                        <a:pt x="514" y="11"/>
                      </a:lnTo>
                      <a:lnTo>
                        <a:pt x="494" y="7"/>
                      </a:lnTo>
                      <a:lnTo>
                        <a:pt x="474" y="4"/>
                      </a:lnTo>
                      <a:lnTo>
                        <a:pt x="453" y="2"/>
                      </a:lnTo>
                      <a:lnTo>
                        <a:pt x="432" y="1"/>
                      </a:lnTo>
                      <a:lnTo>
                        <a:pt x="411" y="0"/>
                      </a:lnTo>
                      <a:lnTo>
                        <a:pt x="389" y="1"/>
                      </a:lnTo>
                      <a:lnTo>
                        <a:pt x="369" y="2"/>
                      </a:lnTo>
                      <a:lnTo>
                        <a:pt x="348" y="4"/>
                      </a:lnTo>
                      <a:lnTo>
                        <a:pt x="328" y="7"/>
                      </a:lnTo>
                      <a:lnTo>
                        <a:pt x="308" y="11"/>
                      </a:lnTo>
                      <a:lnTo>
                        <a:pt x="289" y="16"/>
                      </a:lnTo>
                      <a:lnTo>
                        <a:pt x="270" y="22"/>
                      </a:lnTo>
                      <a:lnTo>
                        <a:pt x="251" y="28"/>
                      </a:lnTo>
                      <a:lnTo>
                        <a:pt x="233" y="35"/>
                      </a:lnTo>
                      <a:lnTo>
                        <a:pt x="215" y="43"/>
                      </a:lnTo>
                      <a:lnTo>
                        <a:pt x="197" y="51"/>
                      </a:lnTo>
                      <a:lnTo>
                        <a:pt x="181" y="61"/>
                      </a:lnTo>
                      <a:lnTo>
                        <a:pt x="165" y="71"/>
                      </a:lnTo>
                      <a:lnTo>
                        <a:pt x="149" y="81"/>
                      </a:lnTo>
                      <a:lnTo>
                        <a:pt x="135" y="92"/>
                      </a:lnTo>
                      <a:lnTo>
                        <a:pt x="120" y="105"/>
                      </a:lnTo>
                      <a:lnTo>
                        <a:pt x="106" y="117"/>
                      </a:lnTo>
                      <a:lnTo>
                        <a:pt x="93" y="129"/>
                      </a:lnTo>
                      <a:lnTo>
                        <a:pt x="81" y="144"/>
                      </a:lnTo>
                      <a:lnTo>
                        <a:pt x="69" y="157"/>
                      </a:lnTo>
                      <a:lnTo>
                        <a:pt x="59" y="171"/>
                      </a:lnTo>
                      <a:lnTo>
                        <a:pt x="49" y="187"/>
                      </a:lnTo>
                      <a:lnTo>
                        <a:pt x="40" y="202"/>
                      </a:lnTo>
                      <a:lnTo>
                        <a:pt x="32" y="217"/>
                      </a:lnTo>
                      <a:lnTo>
                        <a:pt x="24" y="234"/>
                      </a:lnTo>
                      <a:lnTo>
                        <a:pt x="19" y="250"/>
                      </a:lnTo>
                      <a:lnTo>
                        <a:pt x="13" y="267"/>
                      </a:lnTo>
                      <a:lnTo>
                        <a:pt x="8" y="284"/>
                      </a:lnTo>
                      <a:lnTo>
                        <a:pt x="4" y="302"/>
                      </a:lnTo>
                      <a:lnTo>
                        <a:pt x="2" y="320"/>
                      </a:lnTo>
                      <a:lnTo>
                        <a:pt x="1" y="337"/>
                      </a:lnTo>
                      <a:lnTo>
                        <a:pt x="0" y="356"/>
                      </a:lnTo>
                      <a:lnTo>
                        <a:pt x="1" y="374"/>
                      </a:lnTo>
                      <a:lnTo>
                        <a:pt x="2" y="393"/>
                      </a:lnTo>
                      <a:lnTo>
                        <a:pt x="4" y="410"/>
                      </a:lnTo>
                      <a:lnTo>
                        <a:pt x="8" y="428"/>
                      </a:lnTo>
                      <a:lnTo>
                        <a:pt x="13" y="445"/>
                      </a:lnTo>
                      <a:lnTo>
                        <a:pt x="19" y="462"/>
                      </a:lnTo>
                      <a:lnTo>
                        <a:pt x="24" y="478"/>
                      </a:lnTo>
                      <a:lnTo>
                        <a:pt x="32" y="494"/>
                      </a:lnTo>
                      <a:lnTo>
                        <a:pt x="40" y="511"/>
                      </a:lnTo>
                      <a:lnTo>
                        <a:pt x="49" y="526"/>
                      </a:lnTo>
                      <a:lnTo>
                        <a:pt x="59" y="541"/>
                      </a:lnTo>
                      <a:lnTo>
                        <a:pt x="69" y="555"/>
                      </a:lnTo>
                      <a:lnTo>
                        <a:pt x="81" y="569"/>
                      </a:lnTo>
                      <a:lnTo>
                        <a:pt x="93" y="583"/>
                      </a:lnTo>
                      <a:lnTo>
                        <a:pt x="106" y="595"/>
                      </a:lnTo>
                      <a:lnTo>
                        <a:pt x="120" y="608"/>
                      </a:lnTo>
                      <a:lnTo>
                        <a:pt x="135" y="619"/>
                      </a:lnTo>
                      <a:lnTo>
                        <a:pt x="149" y="631"/>
                      </a:lnTo>
                      <a:lnTo>
                        <a:pt x="165" y="641"/>
                      </a:lnTo>
                      <a:lnTo>
                        <a:pt x="181" y="651"/>
                      </a:lnTo>
                      <a:lnTo>
                        <a:pt x="197" y="661"/>
                      </a:lnTo>
                      <a:lnTo>
                        <a:pt x="215" y="669"/>
                      </a:lnTo>
                      <a:lnTo>
                        <a:pt x="233" y="677"/>
                      </a:lnTo>
                      <a:lnTo>
                        <a:pt x="251" y="684"/>
                      </a:lnTo>
                      <a:lnTo>
                        <a:pt x="270" y="690"/>
                      </a:lnTo>
                      <a:lnTo>
                        <a:pt x="289" y="696"/>
                      </a:lnTo>
                      <a:lnTo>
                        <a:pt x="308" y="701"/>
                      </a:lnTo>
                      <a:lnTo>
                        <a:pt x="328" y="705"/>
                      </a:lnTo>
                      <a:lnTo>
                        <a:pt x="348" y="708"/>
                      </a:lnTo>
                      <a:lnTo>
                        <a:pt x="369" y="710"/>
                      </a:lnTo>
                      <a:lnTo>
                        <a:pt x="389" y="712"/>
                      </a:lnTo>
                      <a:lnTo>
                        <a:pt x="411" y="712"/>
                      </a:lnTo>
                      <a:lnTo>
                        <a:pt x="432" y="712"/>
                      </a:lnTo>
                      <a:lnTo>
                        <a:pt x="453" y="710"/>
                      </a:lnTo>
                      <a:lnTo>
                        <a:pt x="474" y="708"/>
                      </a:lnTo>
                      <a:lnTo>
                        <a:pt x="494" y="705"/>
                      </a:lnTo>
                      <a:lnTo>
                        <a:pt x="514" y="701"/>
                      </a:lnTo>
                      <a:lnTo>
                        <a:pt x="533" y="696"/>
                      </a:lnTo>
                      <a:lnTo>
                        <a:pt x="552" y="690"/>
                      </a:lnTo>
                      <a:lnTo>
                        <a:pt x="571" y="684"/>
                      </a:lnTo>
                      <a:lnTo>
                        <a:pt x="590" y="677"/>
                      </a:lnTo>
                      <a:lnTo>
                        <a:pt x="607" y="669"/>
                      </a:lnTo>
                      <a:lnTo>
                        <a:pt x="624" y="661"/>
                      </a:lnTo>
                      <a:lnTo>
                        <a:pt x="641" y="651"/>
                      </a:lnTo>
                      <a:lnTo>
                        <a:pt x="657" y="641"/>
                      </a:lnTo>
                      <a:lnTo>
                        <a:pt x="673" y="631"/>
                      </a:lnTo>
                      <a:lnTo>
                        <a:pt x="687" y="619"/>
                      </a:lnTo>
                      <a:lnTo>
                        <a:pt x="701" y="608"/>
                      </a:lnTo>
                      <a:lnTo>
                        <a:pt x="715" y="595"/>
                      </a:lnTo>
                      <a:lnTo>
                        <a:pt x="728" y="583"/>
                      </a:lnTo>
                      <a:lnTo>
                        <a:pt x="740" y="569"/>
                      </a:lnTo>
                      <a:lnTo>
                        <a:pt x="752" y="555"/>
                      </a:lnTo>
                      <a:lnTo>
                        <a:pt x="763" y="541"/>
                      </a:lnTo>
                      <a:lnTo>
                        <a:pt x="772" y="526"/>
                      </a:lnTo>
                      <a:lnTo>
                        <a:pt x="782" y="511"/>
                      </a:lnTo>
                      <a:lnTo>
                        <a:pt x="790" y="494"/>
                      </a:lnTo>
                      <a:lnTo>
                        <a:pt x="797" y="478"/>
                      </a:lnTo>
                      <a:lnTo>
                        <a:pt x="804" y="462"/>
                      </a:lnTo>
                      <a:lnTo>
                        <a:pt x="809" y="445"/>
                      </a:lnTo>
                      <a:lnTo>
                        <a:pt x="814" y="428"/>
                      </a:lnTo>
                      <a:lnTo>
                        <a:pt x="817" y="410"/>
                      </a:lnTo>
                      <a:lnTo>
                        <a:pt x="820" y="393"/>
                      </a:lnTo>
                      <a:lnTo>
                        <a:pt x="822" y="374"/>
                      </a:lnTo>
                      <a:lnTo>
                        <a:pt x="822" y="356"/>
                      </a:lnTo>
                      <a:close/>
                      <a:moveTo>
                        <a:pt x="792" y="356"/>
                      </a:moveTo>
                      <a:lnTo>
                        <a:pt x="792" y="373"/>
                      </a:lnTo>
                      <a:lnTo>
                        <a:pt x="791" y="390"/>
                      </a:lnTo>
                      <a:lnTo>
                        <a:pt x="789" y="406"/>
                      </a:lnTo>
                      <a:lnTo>
                        <a:pt x="785" y="423"/>
                      </a:lnTo>
                      <a:lnTo>
                        <a:pt x="780" y="439"/>
                      </a:lnTo>
                      <a:lnTo>
                        <a:pt x="776" y="454"/>
                      </a:lnTo>
                      <a:lnTo>
                        <a:pt x="770" y="470"/>
                      </a:lnTo>
                      <a:lnTo>
                        <a:pt x="763" y="485"/>
                      </a:lnTo>
                      <a:lnTo>
                        <a:pt x="756" y="499"/>
                      </a:lnTo>
                      <a:lnTo>
                        <a:pt x="746" y="514"/>
                      </a:lnTo>
                      <a:lnTo>
                        <a:pt x="738" y="527"/>
                      </a:lnTo>
                      <a:lnTo>
                        <a:pt x="727" y="541"/>
                      </a:lnTo>
                      <a:lnTo>
                        <a:pt x="717" y="554"/>
                      </a:lnTo>
                      <a:lnTo>
                        <a:pt x="706" y="566"/>
                      </a:lnTo>
                      <a:lnTo>
                        <a:pt x="694" y="578"/>
                      </a:lnTo>
                      <a:lnTo>
                        <a:pt x="681" y="590"/>
                      </a:lnTo>
                      <a:lnTo>
                        <a:pt x="668" y="601"/>
                      </a:lnTo>
                      <a:lnTo>
                        <a:pt x="654" y="611"/>
                      </a:lnTo>
                      <a:lnTo>
                        <a:pt x="639" y="621"/>
                      </a:lnTo>
                      <a:lnTo>
                        <a:pt x="624" y="630"/>
                      </a:lnTo>
                      <a:lnTo>
                        <a:pt x="609" y="639"/>
                      </a:lnTo>
                      <a:lnTo>
                        <a:pt x="593" y="646"/>
                      </a:lnTo>
                      <a:lnTo>
                        <a:pt x="577" y="654"/>
                      </a:lnTo>
                      <a:lnTo>
                        <a:pt x="560" y="661"/>
                      </a:lnTo>
                      <a:lnTo>
                        <a:pt x="542" y="667"/>
                      </a:lnTo>
                      <a:lnTo>
                        <a:pt x="525" y="672"/>
                      </a:lnTo>
                      <a:lnTo>
                        <a:pt x="507" y="676"/>
                      </a:lnTo>
                      <a:lnTo>
                        <a:pt x="488" y="680"/>
                      </a:lnTo>
                      <a:lnTo>
                        <a:pt x="469" y="683"/>
                      </a:lnTo>
                      <a:lnTo>
                        <a:pt x="450" y="685"/>
                      </a:lnTo>
                      <a:lnTo>
                        <a:pt x="431" y="686"/>
                      </a:lnTo>
                      <a:lnTo>
                        <a:pt x="411" y="686"/>
                      </a:lnTo>
                      <a:lnTo>
                        <a:pt x="392" y="686"/>
                      </a:lnTo>
                      <a:lnTo>
                        <a:pt x="372" y="685"/>
                      </a:lnTo>
                      <a:lnTo>
                        <a:pt x="353" y="683"/>
                      </a:lnTo>
                      <a:lnTo>
                        <a:pt x="334" y="680"/>
                      </a:lnTo>
                      <a:lnTo>
                        <a:pt x="316" y="676"/>
                      </a:lnTo>
                      <a:lnTo>
                        <a:pt x="297" y="672"/>
                      </a:lnTo>
                      <a:lnTo>
                        <a:pt x="279" y="667"/>
                      </a:lnTo>
                      <a:lnTo>
                        <a:pt x="263" y="661"/>
                      </a:lnTo>
                      <a:lnTo>
                        <a:pt x="245" y="654"/>
                      </a:lnTo>
                      <a:lnTo>
                        <a:pt x="229" y="646"/>
                      </a:lnTo>
                      <a:lnTo>
                        <a:pt x="213" y="639"/>
                      </a:lnTo>
                      <a:lnTo>
                        <a:pt x="197" y="630"/>
                      </a:lnTo>
                      <a:lnTo>
                        <a:pt x="182" y="621"/>
                      </a:lnTo>
                      <a:lnTo>
                        <a:pt x="168" y="611"/>
                      </a:lnTo>
                      <a:lnTo>
                        <a:pt x="155" y="601"/>
                      </a:lnTo>
                      <a:lnTo>
                        <a:pt x="141" y="590"/>
                      </a:lnTo>
                      <a:lnTo>
                        <a:pt x="129" y="578"/>
                      </a:lnTo>
                      <a:lnTo>
                        <a:pt x="117" y="566"/>
                      </a:lnTo>
                      <a:lnTo>
                        <a:pt x="105" y="554"/>
                      </a:lnTo>
                      <a:lnTo>
                        <a:pt x="94" y="541"/>
                      </a:lnTo>
                      <a:lnTo>
                        <a:pt x="85" y="527"/>
                      </a:lnTo>
                      <a:lnTo>
                        <a:pt x="75" y="514"/>
                      </a:lnTo>
                      <a:lnTo>
                        <a:pt x="67" y="499"/>
                      </a:lnTo>
                      <a:lnTo>
                        <a:pt x="59" y="485"/>
                      </a:lnTo>
                      <a:lnTo>
                        <a:pt x="52" y="470"/>
                      </a:lnTo>
                      <a:lnTo>
                        <a:pt x="46" y="454"/>
                      </a:lnTo>
                      <a:lnTo>
                        <a:pt x="41" y="439"/>
                      </a:lnTo>
                      <a:lnTo>
                        <a:pt x="36" y="423"/>
                      </a:lnTo>
                      <a:lnTo>
                        <a:pt x="34" y="406"/>
                      </a:lnTo>
                      <a:lnTo>
                        <a:pt x="32" y="390"/>
                      </a:lnTo>
                      <a:lnTo>
                        <a:pt x="29" y="373"/>
                      </a:lnTo>
                      <a:lnTo>
                        <a:pt x="29" y="356"/>
                      </a:lnTo>
                      <a:lnTo>
                        <a:pt x="29" y="340"/>
                      </a:lnTo>
                      <a:lnTo>
                        <a:pt x="32" y="322"/>
                      </a:lnTo>
                      <a:lnTo>
                        <a:pt x="34" y="306"/>
                      </a:lnTo>
                      <a:lnTo>
                        <a:pt x="36" y="289"/>
                      </a:lnTo>
                      <a:lnTo>
                        <a:pt x="41" y="274"/>
                      </a:lnTo>
                      <a:lnTo>
                        <a:pt x="46" y="257"/>
                      </a:lnTo>
                      <a:lnTo>
                        <a:pt x="52" y="242"/>
                      </a:lnTo>
                      <a:lnTo>
                        <a:pt x="59" y="228"/>
                      </a:lnTo>
                      <a:lnTo>
                        <a:pt x="67" y="213"/>
                      </a:lnTo>
                      <a:lnTo>
                        <a:pt x="75" y="199"/>
                      </a:lnTo>
                      <a:lnTo>
                        <a:pt x="85" y="185"/>
                      </a:lnTo>
                      <a:lnTo>
                        <a:pt x="94" y="171"/>
                      </a:lnTo>
                      <a:lnTo>
                        <a:pt x="105" y="158"/>
                      </a:lnTo>
                      <a:lnTo>
                        <a:pt x="117" y="146"/>
                      </a:lnTo>
                      <a:lnTo>
                        <a:pt x="129" y="134"/>
                      </a:lnTo>
                      <a:lnTo>
                        <a:pt x="141" y="122"/>
                      </a:lnTo>
                      <a:lnTo>
                        <a:pt x="155" y="112"/>
                      </a:lnTo>
                      <a:lnTo>
                        <a:pt x="168" y="102"/>
                      </a:lnTo>
                      <a:lnTo>
                        <a:pt x="182" y="91"/>
                      </a:lnTo>
                      <a:lnTo>
                        <a:pt x="197" y="82"/>
                      </a:lnTo>
                      <a:lnTo>
                        <a:pt x="213" y="74"/>
                      </a:lnTo>
                      <a:lnTo>
                        <a:pt x="229" y="66"/>
                      </a:lnTo>
                      <a:lnTo>
                        <a:pt x="245" y="59"/>
                      </a:lnTo>
                      <a:lnTo>
                        <a:pt x="263" y="51"/>
                      </a:lnTo>
                      <a:lnTo>
                        <a:pt x="279" y="46"/>
                      </a:lnTo>
                      <a:lnTo>
                        <a:pt x="297" y="40"/>
                      </a:lnTo>
                      <a:lnTo>
                        <a:pt x="316" y="36"/>
                      </a:lnTo>
                      <a:lnTo>
                        <a:pt x="334" y="33"/>
                      </a:lnTo>
                      <a:lnTo>
                        <a:pt x="353" y="30"/>
                      </a:lnTo>
                      <a:lnTo>
                        <a:pt x="372" y="28"/>
                      </a:lnTo>
                      <a:lnTo>
                        <a:pt x="392" y="26"/>
                      </a:lnTo>
                      <a:lnTo>
                        <a:pt x="411" y="26"/>
                      </a:lnTo>
                      <a:lnTo>
                        <a:pt x="431" y="26"/>
                      </a:lnTo>
                      <a:lnTo>
                        <a:pt x="450" y="28"/>
                      </a:lnTo>
                      <a:lnTo>
                        <a:pt x="469" y="30"/>
                      </a:lnTo>
                      <a:lnTo>
                        <a:pt x="488" y="33"/>
                      </a:lnTo>
                      <a:lnTo>
                        <a:pt x="507" y="36"/>
                      </a:lnTo>
                      <a:lnTo>
                        <a:pt x="525" y="40"/>
                      </a:lnTo>
                      <a:lnTo>
                        <a:pt x="542" y="46"/>
                      </a:lnTo>
                      <a:lnTo>
                        <a:pt x="560" y="51"/>
                      </a:lnTo>
                      <a:lnTo>
                        <a:pt x="577" y="59"/>
                      </a:lnTo>
                      <a:lnTo>
                        <a:pt x="593" y="66"/>
                      </a:lnTo>
                      <a:lnTo>
                        <a:pt x="609" y="74"/>
                      </a:lnTo>
                      <a:lnTo>
                        <a:pt x="624" y="82"/>
                      </a:lnTo>
                      <a:lnTo>
                        <a:pt x="639" y="91"/>
                      </a:lnTo>
                      <a:lnTo>
                        <a:pt x="654" y="102"/>
                      </a:lnTo>
                      <a:lnTo>
                        <a:pt x="668" y="112"/>
                      </a:lnTo>
                      <a:lnTo>
                        <a:pt x="681" y="122"/>
                      </a:lnTo>
                      <a:lnTo>
                        <a:pt x="694" y="134"/>
                      </a:lnTo>
                      <a:lnTo>
                        <a:pt x="706" y="146"/>
                      </a:lnTo>
                      <a:lnTo>
                        <a:pt x="717" y="158"/>
                      </a:lnTo>
                      <a:lnTo>
                        <a:pt x="727" y="171"/>
                      </a:lnTo>
                      <a:lnTo>
                        <a:pt x="738" y="185"/>
                      </a:lnTo>
                      <a:lnTo>
                        <a:pt x="746" y="199"/>
                      </a:lnTo>
                      <a:lnTo>
                        <a:pt x="756" y="213"/>
                      </a:lnTo>
                      <a:lnTo>
                        <a:pt x="763" y="228"/>
                      </a:lnTo>
                      <a:lnTo>
                        <a:pt x="770" y="242"/>
                      </a:lnTo>
                      <a:lnTo>
                        <a:pt x="776" y="257"/>
                      </a:lnTo>
                      <a:lnTo>
                        <a:pt x="780" y="274"/>
                      </a:lnTo>
                      <a:lnTo>
                        <a:pt x="785" y="289"/>
                      </a:lnTo>
                      <a:lnTo>
                        <a:pt x="789" y="306"/>
                      </a:lnTo>
                      <a:lnTo>
                        <a:pt x="791" y="322"/>
                      </a:lnTo>
                      <a:lnTo>
                        <a:pt x="792" y="340"/>
                      </a:lnTo>
                      <a:lnTo>
                        <a:pt x="792" y="356"/>
                      </a:lnTo>
                      <a:close/>
                    </a:path>
                  </a:pathLst>
                </a:custGeom>
                <a:solidFill>
                  <a:srgbClr val="44B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09" name="Freeform 8925">
                  <a:extLst>
                    <a:ext uri="{FF2B5EF4-FFF2-40B4-BE49-F238E27FC236}">
                      <a16:creationId xmlns:a16="http://schemas.microsoft.com/office/drawing/2014/main" xmlns="" id="{893FA3C8-8D6E-4B5C-9935-90EEBF8201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2" y="1540"/>
                  <a:ext cx="132" cy="138"/>
                </a:xfrm>
                <a:custGeom>
                  <a:avLst/>
                  <a:gdLst>
                    <a:gd name="T0" fmla="*/ 784 w 793"/>
                    <a:gd name="T1" fmla="*/ 274 h 686"/>
                    <a:gd name="T2" fmla="*/ 754 w 793"/>
                    <a:gd name="T3" fmla="*/ 194 h 686"/>
                    <a:gd name="T4" fmla="*/ 702 w 793"/>
                    <a:gd name="T5" fmla="*/ 124 h 686"/>
                    <a:gd name="T6" fmla="*/ 633 w 793"/>
                    <a:gd name="T7" fmla="*/ 68 h 686"/>
                    <a:gd name="T8" fmla="*/ 550 w 793"/>
                    <a:gd name="T9" fmla="*/ 27 h 686"/>
                    <a:gd name="T10" fmla="*/ 456 w 793"/>
                    <a:gd name="T11" fmla="*/ 3 h 686"/>
                    <a:gd name="T12" fmla="*/ 355 w 793"/>
                    <a:gd name="T13" fmla="*/ 1 h 686"/>
                    <a:gd name="T14" fmla="*/ 260 w 793"/>
                    <a:gd name="T15" fmla="*/ 21 h 686"/>
                    <a:gd name="T16" fmla="*/ 174 w 793"/>
                    <a:gd name="T17" fmla="*/ 59 h 686"/>
                    <a:gd name="T18" fmla="*/ 102 w 793"/>
                    <a:gd name="T19" fmla="*/ 112 h 686"/>
                    <a:gd name="T20" fmla="*/ 47 w 793"/>
                    <a:gd name="T21" fmla="*/ 180 h 686"/>
                    <a:gd name="T22" fmla="*/ 12 w 793"/>
                    <a:gd name="T23" fmla="*/ 258 h 686"/>
                    <a:gd name="T24" fmla="*/ 0 w 793"/>
                    <a:gd name="T25" fmla="*/ 343 h 686"/>
                    <a:gd name="T26" fmla="*/ 12 w 793"/>
                    <a:gd name="T27" fmla="*/ 429 h 686"/>
                    <a:gd name="T28" fmla="*/ 47 w 793"/>
                    <a:gd name="T29" fmla="*/ 507 h 686"/>
                    <a:gd name="T30" fmla="*/ 102 w 793"/>
                    <a:gd name="T31" fmla="*/ 574 h 686"/>
                    <a:gd name="T32" fmla="*/ 174 w 793"/>
                    <a:gd name="T33" fmla="*/ 628 h 686"/>
                    <a:gd name="T34" fmla="*/ 260 w 793"/>
                    <a:gd name="T35" fmla="*/ 665 h 686"/>
                    <a:gd name="T36" fmla="*/ 355 w 793"/>
                    <a:gd name="T37" fmla="*/ 684 h 686"/>
                    <a:gd name="T38" fmla="*/ 456 w 793"/>
                    <a:gd name="T39" fmla="*/ 682 h 686"/>
                    <a:gd name="T40" fmla="*/ 550 w 793"/>
                    <a:gd name="T41" fmla="*/ 659 h 686"/>
                    <a:gd name="T42" fmla="*/ 633 w 793"/>
                    <a:gd name="T43" fmla="*/ 618 h 686"/>
                    <a:gd name="T44" fmla="*/ 702 w 793"/>
                    <a:gd name="T45" fmla="*/ 561 h 686"/>
                    <a:gd name="T46" fmla="*/ 754 w 793"/>
                    <a:gd name="T47" fmla="*/ 492 h 686"/>
                    <a:gd name="T48" fmla="*/ 784 w 793"/>
                    <a:gd name="T49" fmla="*/ 413 h 686"/>
                    <a:gd name="T50" fmla="*/ 763 w 793"/>
                    <a:gd name="T51" fmla="*/ 343 h 686"/>
                    <a:gd name="T52" fmla="*/ 751 w 793"/>
                    <a:gd name="T53" fmla="*/ 423 h 686"/>
                    <a:gd name="T54" fmla="*/ 719 w 793"/>
                    <a:gd name="T55" fmla="*/ 495 h 686"/>
                    <a:gd name="T56" fmla="*/ 667 w 793"/>
                    <a:gd name="T57" fmla="*/ 556 h 686"/>
                    <a:gd name="T58" fmla="*/ 601 w 793"/>
                    <a:gd name="T59" fmla="*/ 606 h 686"/>
                    <a:gd name="T60" fmla="*/ 523 w 793"/>
                    <a:gd name="T61" fmla="*/ 641 h 686"/>
                    <a:gd name="T62" fmla="*/ 434 w 793"/>
                    <a:gd name="T63" fmla="*/ 659 h 686"/>
                    <a:gd name="T64" fmla="*/ 340 w 793"/>
                    <a:gd name="T65" fmla="*/ 657 h 686"/>
                    <a:gd name="T66" fmla="*/ 254 w 793"/>
                    <a:gd name="T67" fmla="*/ 636 h 686"/>
                    <a:gd name="T68" fmla="*/ 177 w 793"/>
                    <a:gd name="T69" fmla="*/ 597 h 686"/>
                    <a:gd name="T70" fmla="*/ 113 w 793"/>
                    <a:gd name="T71" fmla="*/ 545 h 686"/>
                    <a:gd name="T72" fmla="*/ 65 w 793"/>
                    <a:gd name="T73" fmla="*/ 480 h 686"/>
                    <a:gd name="T74" fmla="*/ 37 w 793"/>
                    <a:gd name="T75" fmla="*/ 408 h 686"/>
                    <a:gd name="T76" fmla="*/ 30 w 793"/>
                    <a:gd name="T77" fmla="*/ 327 h 686"/>
                    <a:gd name="T78" fmla="*/ 45 w 793"/>
                    <a:gd name="T79" fmla="*/ 249 h 686"/>
                    <a:gd name="T80" fmla="*/ 82 w 793"/>
                    <a:gd name="T81" fmla="*/ 179 h 686"/>
                    <a:gd name="T82" fmla="*/ 136 w 793"/>
                    <a:gd name="T83" fmla="*/ 118 h 686"/>
                    <a:gd name="T84" fmla="*/ 205 w 793"/>
                    <a:gd name="T85" fmla="*/ 71 h 686"/>
                    <a:gd name="T86" fmla="*/ 287 w 793"/>
                    <a:gd name="T87" fmla="*/ 39 h 686"/>
                    <a:gd name="T88" fmla="*/ 377 w 793"/>
                    <a:gd name="T89" fmla="*/ 26 h 686"/>
                    <a:gd name="T90" fmla="*/ 470 w 793"/>
                    <a:gd name="T91" fmla="*/ 32 h 686"/>
                    <a:gd name="T92" fmla="*/ 555 w 793"/>
                    <a:gd name="T93" fmla="*/ 57 h 686"/>
                    <a:gd name="T94" fmla="*/ 629 w 793"/>
                    <a:gd name="T95" fmla="*/ 98 h 686"/>
                    <a:gd name="T96" fmla="*/ 690 w 793"/>
                    <a:gd name="T97" fmla="*/ 153 h 686"/>
                    <a:gd name="T98" fmla="*/ 735 w 793"/>
                    <a:gd name="T99" fmla="*/ 220 h 686"/>
                    <a:gd name="T100" fmla="*/ 758 w 793"/>
                    <a:gd name="T101" fmla="*/ 295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3" h="686">
                      <a:moveTo>
                        <a:pt x="793" y="343"/>
                      </a:moveTo>
                      <a:lnTo>
                        <a:pt x="792" y="325"/>
                      </a:lnTo>
                      <a:lnTo>
                        <a:pt x="790" y="308"/>
                      </a:lnTo>
                      <a:lnTo>
                        <a:pt x="788" y="291"/>
                      </a:lnTo>
                      <a:lnTo>
                        <a:pt x="784" y="274"/>
                      </a:lnTo>
                      <a:lnTo>
                        <a:pt x="780" y="258"/>
                      </a:lnTo>
                      <a:lnTo>
                        <a:pt x="775" y="241"/>
                      </a:lnTo>
                      <a:lnTo>
                        <a:pt x="768" y="225"/>
                      </a:lnTo>
                      <a:lnTo>
                        <a:pt x="761" y="210"/>
                      </a:lnTo>
                      <a:lnTo>
                        <a:pt x="754" y="194"/>
                      </a:lnTo>
                      <a:lnTo>
                        <a:pt x="744" y="180"/>
                      </a:lnTo>
                      <a:lnTo>
                        <a:pt x="735" y="165"/>
                      </a:lnTo>
                      <a:lnTo>
                        <a:pt x="725" y="151"/>
                      </a:lnTo>
                      <a:lnTo>
                        <a:pt x="713" y="138"/>
                      </a:lnTo>
                      <a:lnTo>
                        <a:pt x="702" y="124"/>
                      </a:lnTo>
                      <a:lnTo>
                        <a:pt x="690" y="112"/>
                      </a:lnTo>
                      <a:lnTo>
                        <a:pt x="677" y="101"/>
                      </a:lnTo>
                      <a:lnTo>
                        <a:pt x="662" y="90"/>
                      </a:lnTo>
                      <a:lnTo>
                        <a:pt x="648" y="78"/>
                      </a:lnTo>
                      <a:lnTo>
                        <a:pt x="633" y="68"/>
                      </a:lnTo>
                      <a:lnTo>
                        <a:pt x="617" y="59"/>
                      </a:lnTo>
                      <a:lnTo>
                        <a:pt x="602" y="50"/>
                      </a:lnTo>
                      <a:lnTo>
                        <a:pt x="585" y="41"/>
                      </a:lnTo>
                      <a:lnTo>
                        <a:pt x="568" y="34"/>
                      </a:lnTo>
                      <a:lnTo>
                        <a:pt x="550" y="27"/>
                      </a:lnTo>
                      <a:lnTo>
                        <a:pt x="532" y="21"/>
                      </a:lnTo>
                      <a:lnTo>
                        <a:pt x="514" y="16"/>
                      </a:lnTo>
                      <a:lnTo>
                        <a:pt x="495" y="11"/>
                      </a:lnTo>
                      <a:lnTo>
                        <a:pt x="476" y="7"/>
                      </a:lnTo>
                      <a:lnTo>
                        <a:pt x="456" y="3"/>
                      </a:lnTo>
                      <a:lnTo>
                        <a:pt x="436" y="1"/>
                      </a:lnTo>
                      <a:lnTo>
                        <a:pt x="416" y="0"/>
                      </a:lnTo>
                      <a:lnTo>
                        <a:pt x="396" y="0"/>
                      </a:lnTo>
                      <a:lnTo>
                        <a:pt x="376" y="0"/>
                      </a:lnTo>
                      <a:lnTo>
                        <a:pt x="355" y="1"/>
                      </a:lnTo>
                      <a:lnTo>
                        <a:pt x="335" y="3"/>
                      </a:lnTo>
                      <a:lnTo>
                        <a:pt x="316" y="7"/>
                      </a:lnTo>
                      <a:lnTo>
                        <a:pt x="297" y="11"/>
                      </a:lnTo>
                      <a:lnTo>
                        <a:pt x="278" y="16"/>
                      </a:lnTo>
                      <a:lnTo>
                        <a:pt x="260" y="21"/>
                      </a:lnTo>
                      <a:lnTo>
                        <a:pt x="242" y="27"/>
                      </a:lnTo>
                      <a:lnTo>
                        <a:pt x="224" y="34"/>
                      </a:lnTo>
                      <a:lnTo>
                        <a:pt x="207" y="41"/>
                      </a:lnTo>
                      <a:lnTo>
                        <a:pt x="191" y="50"/>
                      </a:lnTo>
                      <a:lnTo>
                        <a:pt x="174" y="59"/>
                      </a:lnTo>
                      <a:lnTo>
                        <a:pt x="159" y="68"/>
                      </a:lnTo>
                      <a:lnTo>
                        <a:pt x="143" y="78"/>
                      </a:lnTo>
                      <a:lnTo>
                        <a:pt x="129" y="90"/>
                      </a:lnTo>
                      <a:lnTo>
                        <a:pt x="116" y="101"/>
                      </a:lnTo>
                      <a:lnTo>
                        <a:pt x="102" y="112"/>
                      </a:lnTo>
                      <a:lnTo>
                        <a:pt x="90" y="124"/>
                      </a:lnTo>
                      <a:lnTo>
                        <a:pt x="78" y="138"/>
                      </a:lnTo>
                      <a:lnTo>
                        <a:pt x="68" y="151"/>
                      </a:lnTo>
                      <a:lnTo>
                        <a:pt x="57" y="165"/>
                      </a:lnTo>
                      <a:lnTo>
                        <a:pt x="47" y="180"/>
                      </a:lnTo>
                      <a:lnTo>
                        <a:pt x="39" y="194"/>
                      </a:lnTo>
                      <a:lnTo>
                        <a:pt x="31" y="210"/>
                      </a:lnTo>
                      <a:lnTo>
                        <a:pt x="24" y="225"/>
                      </a:lnTo>
                      <a:lnTo>
                        <a:pt x="18" y="241"/>
                      </a:lnTo>
                      <a:lnTo>
                        <a:pt x="12" y="258"/>
                      </a:lnTo>
                      <a:lnTo>
                        <a:pt x="7" y="274"/>
                      </a:lnTo>
                      <a:lnTo>
                        <a:pt x="4" y="291"/>
                      </a:lnTo>
                      <a:lnTo>
                        <a:pt x="1" y="308"/>
                      </a:lnTo>
                      <a:lnTo>
                        <a:pt x="0" y="325"/>
                      </a:lnTo>
                      <a:lnTo>
                        <a:pt x="0" y="343"/>
                      </a:lnTo>
                      <a:lnTo>
                        <a:pt x="0" y="360"/>
                      </a:lnTo>
                      <a:lnTo>
                        <a:pt x="1" y="378"/>
                      </a:lnTo>
                      <a:lnTo>
                        <a:pt x="4" y="395"/>
                      </a:lnTo>
                      <a:lnTo>
                        <a:pt x="7" y="413"/>
                      </a:lnTo>
                      <a:lnTo>
                        <a:pt x="12" y="429"/>
                      </a:lnTo>
                      <a:lnTo>
                        <a:pt x="18" y="445"/>
                      </a:lnTo>
                      <a:lnTo>
                        <a:pt x="24" y="461"/>
                      </a:lnTo>
                      <a:lnTo>
                        <a:pt x="31" y="476"/>
                      </a:lnTo>
                      <a:lnTo>
                        <a:pt x="39" y="492"/>
                      </a:lnTo>
                      <a:lnTo>
                        <a:pt x="47" y="507"/>
                      </a:lnTo>
                      <a:lnTo>
                        <a:pt x="57" y="521"/>
                      </a:lnTo>
                      <a:lnTo>
                        <a:pt x="68" y="535"/>
                      </a:lnTo>
                      <a:lnTo>
                        <a:pt x="78" y="548"/>
                      </a:lnTo>
                      <a:lnTo>
                        <a:pt x="90" y="561"/>
                      </a:lnTo>
                      <a:lnTo>
                        <a:pt x="102" y="574"/>
                      </a:lnTo>
                      <a:lnTo>
                        <a:pt x="116" y="586"/>
                      </a:lnTo>
                      <a:lnTo>
                        <a:pt x="129" y="597"/>
                      </a:lnTo>
                      <a:lnTo>
                        <a:pt x="143" y="608"/>
                      </a:lnTo>
                      <a:lnTo>
                        <a:pt x="159" y="618"/>
                      </a:lnTo>
                      <a:lnTo>
                        <a:pt x="174" y="628"/>
                      </a:lnTo>
                      <a:lnTo>
                        <a:pt x="191" y="636"/>
                      </a:lnTo>
                      <a:lnTo>
                        <a:pt x="207" y="644"/>
                      </a:lnTo>
                      <a:lnTo>
                        <a:pt x="224" y="653"/>
                      </a:lnTo>
                      <a:lnTo>
                        <a:pt x="242" y="659"/>
                      </a:lnTo>
                      <a:lnTo>
                        <a:pt x="260" y="665"/>
                      </a:lnTo>
                      <a:lnTo>
                        <a:pt x="278" y="671"/>
                      </a:lnTo>
                      <a:lnTo>
                        <a:pt x="297" y="675"/>
                      </a:lnTo>
                      <a:lnTo>
                        <a:pt x="316" y="679"/>
                      </a:lnTo>
                      <a:lnTo>
                        <a:pt x="335" y="682"/>
                      </a:lnTo>
                      <a:lnTo>
                        <a:pt x="355" y="684"/>
                      </a:lnTo>
                      <a:lnTo>
                        <a:pt x="376" y="685"/>
                      </a:lnTo>
                      <a:lnTo>
                        <a:pt x="396" y="686"/>
                      </a:lnTo>
                      <a:lnTo>
                        <a:pt x="416" y="685"/>
                      </a:lnTo>
                      <a:lnTo>
                        <a:pt x="436" y="684"/>
                      </a:lnTo>
                      <a:lnTo>
                        <a:pt x="456" y="682"/>
                      </a:lnTo>
                      <a:lnTo>
                        <a:pt x="476" y="679"/>
                      </a:lnTo>
                      <a:lnTo>
                        <a:pt x="495" y="675"/>
                      </a:lnTo>
                      <a:lnTo>
                        <a:pt x="514" y="671"/>
                      </a:lnTo>
                      <a:lnTo>
                        <a:pt x="532" y="665"/>
                      </a:lnTo>
                      <a:lnTo>
                        <a:pt x="550" y="659"/>
                      </a:lnTo>
                      <a:lnTo>
                        <a:pt x="568" y="653"/>
                      </a:lnTo>
                      <a:lnTo>
                        <a:pt x="585" y="644"/>
                      </a:lnTo>
                      <a:lnTo>
                        <a:pt x="602" y="636"/>
                      </a:lnTo>
                      <a:lnTo>
                        <a:pt x="617" y="628"/>
                      </a:lnTo>
                      <a:lnTo>
                        <a:pt x="633" y="618"/>
                      </a:lnTo>
                      <a:lnTo>
                        <a:pt x="648" y="608"/>
                      </a:lnTo>
                      <a:lnTo>
                        <a:pt x="662" y="597"/>
                      </a:lnTo>
                      <a:lnTo>
                        <a:pt x="677" y="586"/>
                      </a:lnTo>
                      <a:lnTo>
                        <a:pt x="690" y="574"/>
                      </a:lnTo>
                      <a:lnTo>
                        <a:pt x="702" y="561"/>
                      </a:lnTo>
                      <a:lnTo>
                        <a:pt x="713" y="548"/>
                      </a:lnTo>
                      <a:lnTo>
                        <a:pt x="725" y="535"/>
                      </a:lnTo>
                      <a:lnTo>
                        <a:pt x="735" y="521"/>
                      </a:lnTo>
                      <a:lnTo>
                        <a:pt x="744" y="507"/>
                      </a:lnTo>
                      <a:lnTo>
                        <a:pt x="754" y="492"/>
                      </a:lnTo>
                      <a:lnTo>
                        <a:pt x="761" y="476"/>
                      </a:lnTo>
                      <a:lnTo>
                        <a:pt x="768" y="461"/>
                      </a:lnTo>
                      <a:lnTo>
                        <a:pt x="775" y="445"/>
                      </a:lnTo>
                      <a:lnTo>
                        <a:pt x="780" y="429"/>
                      </a:lnTo>
                      <a:lnTo>
                        <a:pt x="784" y="413"/>
                      </a:lnTo>
                      <a:lnTo>
                        <a:pt x="788" y="395"/>
                      </a:lnTo>
                      <a:lnTo>
                        <a:pt x="790" y="378"/>
                      </a:lnTo>
                      <a:lnTo>
                        <a:pt x="792" y="360"/>
                      </a:lnTo>
                      <a:lnTo>
                        <a:pt x="793" y="343"/>
                      </a:lnTo>
                      <a:close/>
                      <a:moveTo>
                        <a:pt x="763" y="343"/>
                      </a:moveTo>
                      <a:lnTo>
                        <a:pt x="763" y="359"/>
                      </a:lnTo>
                      <a:lnTo>
                        <a:pt x="761" y="376"/>
                      </a:lnTo>
                      <a:lnTo>
                        <a:pt x="758" y="391"/>
                      </a:lnTo>
                      <a:lnTo>
                        <a:pt x="756" y="408"/>
                      </a:lnTo>
                      <a:lnTo>
                        <a:pt x="751" y="423"/>
                      </a:lnTo>
                      <a:lnTo>
                        <a:pt x="747" y="437"/>
                      </a:lnTo>
                      <a:lnTo>
                        <a:pt x="741" y="453"/>
                      </a:lnTo>
                      <a:lnTo>
                        <a:pt x="735" y="467"/>
                      </a:lnTo>
                      <a:lnTo>
                        <a:pt x="726" y="480"/>
                      </a:lnTo>
                      <a:lnTo>
                        <a:pt x="719" y="495"/>
                      </a:lnTo>
                      <a:lnTo>
                        <a:pt x="710" y="508"/>
                      </a:lnTo>
                      <a:lnTo>
                        <a:pt x="700" y="520"/>
                      </a:lnTo>
                      <a:lnTo>
                        <a:pt x="690" y="534"/>
                      </a:lnTo>
                      <a:lnTo>
                        <a:pt x="679" y="545"/>
                      </a:lnTo>
                      <a:lnTo>
                        <a:pt x="667" y="556"/>
                      </a:lnTo>
                      <a:lnTo>
                        <a:pt x="655" y="568"/>
                      </a:lnTo>
                      <a:lnTo>
                        <a:pt x="642" y="578"/>
                      </a:lnTo>
                      <a:lnTo>
                        <a:pt x="629" y="588"/>
                      </a:lnTo>
                      <a:lnTo>
                        <a:pt x="615" y="597"/>
                      </a:lnTo>
                      <a:lnTo>
                        <a:pt x="601" y="606"/>
                      </a:lnTo>
                      <a:lnTo>
                        <a:pt x="587" y="615"/>
                      </a:lnTo>
                      <a:lnTo>
                        <a:pt x="571" y="623"/>
                      </a:lnTo>
                      <a:lnTo>
                        <a:pt x="555" y="629"/>
                      </a:lnTo>
                      <a:lnTo>
                        <a:pt x="539" y="636"/>
                      </a:lnTo>
                      <a:lnTo>
                        <a:pt x="523" y="641"/>
                      </a:lnTo>
                      <a:lnTo>
                        <a:pt x="505" y="646"/>
                      </a:lnTo>
                      <a:lnTo>
                        <a:pt x="488" y="651"/>
                      </a:lnTo>
                      <a:lnTo>
                        <a:pt x="470" y="655"/>
                      </a:lnTo>
                      <a:lnTo>
                        <a:pt x="451" y="657"/>
                      </a:lnTo>
                      <a:lnTo>
                        <a:pt x="434" y="659"/>
                      </a:lnTo>
                      <a:lnTo>
                        <a:pt x="415" y="661"/>
                      </a:lnTo>
                      <a:lnTo>
                        <a:pt x="396" y="661"/>
                      </a:lnTo>
                      <a:lnTo>
                        <a:pt x="377" y="661"/>
                      </a:lnTo>
                      <a:lnTo>
                        <a:pt x="358" y="659"/>
                      </a:lnTo>
                      <a:lnTo>
                        <a:pt x="340" y="657"/>
                      </a:lnTo>
                      <a:lnTo>
                        <a:pt x="322" y="655"/>
                      </a:lnTo>
                      <a:lnTo>
                        <a:pt x="305" y="651"/>
                      </a:lnTo>
                      <a:lnTo>
                        <a:pt x="287" y="646"/>
                      </a:lnTo>
                      <a:lnTo>
                        <a:pt x="270" y="641"/>
                      </a:lnTo>
                      <a:lnTo>
                        <a:pt x="254" y="636"/>
                      </a:lnTo>
                      <a:lnTo>
                        <a:pt x="237" y="629"/>
                      </a:lnTo>
                      <a:lnTo>
                        <a:pt x="220" y="623"/>
                      </a:lnTo>
                      <a:lnTo>
                        <a:pt x="205" y="615"/>
                      </a:lnTo>
                      <a:lnTo>
                        <a:pt x="191" y="606"/>
                      </a:lnTo>
                      <a:lnTo>
                        <a:pt x="177" y="597"/>
                      </a:lnTo>
                      <a:lnTo>
                        <a:pt x="162" y="588"/>
                      </a:lnTo>
                      <a:lnTo>
                        <a:pt x="149" y="578"/>
                      </a:lnTo>
                      <a:lnTo>
                        <a:pt x="136" y="568"/>
                      </a:lnTo>
                      <a:lnTo>
                        <a:pt x="124" y="556"/>
                      </a:lnTo>
                      <a:lnTo>
                        <a:pt x="113" y="545"/>
                      </a:lnTo>
                      <a:lnTo>
                        <a:pt x="102" y="534"/>
                      </a:lnTo>
                      <a:lnTo>
                        <a:pt x="91" y="520"/>
                      </a:lnTo>
                      <a:lnTo>
                        <a:pt x="82" y="508"/>
                      </a:lnTo>
                      <a:lnTo>
                        <a:pt x="73" y="495"/>
                      </a:lnTo>
                      <a:lnTo>
                        <a:pt x="65" y="480"/>
                      </a:lnTo>
                      <a:lnTo>
                        <a:pt x="58" y="467"/>
                      </a:lnTo>
                      <a:lnTo>
                        <a:pt x="51" y="453"/>
                      </a:lnTo>
                      <a:lnTo>
                        <a:pt x="45" y="437"/>
                      </a:lnTo>
                      <a:lnTo>
                        <a:pt x="40" y="423"/>
                      </a:lnTo>
                      <a:lnTo>
                        <a:pt x="37" y="408"/>
                      </a:lnTo>
                      <a:lnTo>
                        <a:pt x="33" y="391"/>
                      </a:lnTo>
                      <a:lnTo>
                        <a:pt x="31" y="376"/>
                      </a:lnTo>
                      <a:lnTo>
                        <a:pt x="30" y="359"/>
                      </a:lnTo>
                      <a:lnTo>
                        <a:pt x="28" y="343"/>
                      </a:lnTo>
                      <a:lnTo>
                        <a:pt x="30" y="327"/>
                      </a:lnTo>
                      <a:lnTo>
                        <a:pt x="31" y="311"/>
                      </a:lnTo>
                      <a:lnTo>
                        <a:pt x="33" y="295"/>
                      </a:lnTo>
                      <a:lnTo>
                        <a:pt x="37" y="279"/>
                      </a:lnTo>
                      <a:lnTo>
                        <a:pt x="40" y="264"/>
                      </a:lnTo>
                      <a:lnTo>
                        <a:pt x="45" y="249"/>
                      </a:lnTo>
                      <a:lnTo>
                        <a:pt x="51" y="234"/>
                      </a:lnTo>
                      <a:lnTo>
                        <a:pt x="58" y="220"/>
                      </a:lnTo>
                      <a:lnTo>
                        <a:pt x="65" y="205"/>
                      </a:lnTo>
                      <a:lnTo>
                        <a:pt x="73" y="192"/>
                      </a:lnTo>
                      <a:lnTo>
                        <a:pt x="82" y="179"/>
                      </a:lnTo>
                      <a:lnTo>
                        <a:pt x="91" y="165"/>
                      </a:lnTo>
                      <a:lnTo>
                        <a:pt x="102" y="153"/>
                      </a:lnTo>
                      <a:lnTo>
                        <a:pt x="113" y="141"/>
                      </a:lnTo>
                      <a:lnTo>
                        <a:pt x="124" y="130"/>
                      </a:lnTo>
                      <a:lnTo>
                        <a:pt x="136" y="118"/>
                      </a:lnTo>
                      <a:lnTo>
                        <a:pt x="149" y="108"/>
                      </a:lnTo>
                      <a:lnTo>
                        <a:pt x="162" y="98"/>
                      </a:lnTo>
                      <a:lnTo>
                        <a:pt x="177" y="89"/>
                      </a:lnTo>
                      <a:lnTo>
                        <a:pt x="191" y="79"/>
                      </a:lnTo>
                      <a:lnTo>
                        <a:pt x="205" y="71"/>
                      </a:lnTo>
                      <a:lnTo>
                        <a:pt x="220" y="64"/>
                      </a:lnTo>
                      <a:lnTo>
                        <a:pt x="237" y="57"/>
                      </a:lnTo>
                      <a:lnTo>
                        <a:pt x="254" y="51"/>
                      </a:lnTo>
                      <a:lnTo>
                        <a:pt x="270" y="44"/>
                      </a:lnTo>
                      <a:lnTo>
                        <a:pt x="287" y="39"/>
                      </a:lnTo>
                      <a:lnTo>
                        <a:pt x="305" y="35"/>
                      </a:lnTo>
                      <a:lnTo>
                        <a:pt x="322" y="32"/>
                      </a:lnTo>
                      <a:lnTo>
                        <a:pt x="340" y="29"/>
                      </a:lnTo>
                      <a:lnTo>
                        <a:pt x="358" y="27"/>
                      </a:lnTo>
                      <a:lnTo>
                        <a:pt x="377" y="26"/>
                      </a:lnTo>
                      <a:lnTo>
                        <a:pt x="396" y="25"/>
                      </a:lnTo>
                      <a:lnTo>
                        <a:pt x="415" y="26"/>
                      </a:lnTo>
                      <a:lnTo>
                        <a:pt x="434" y="27"/>
                      </a:lnTo>
                      <a:lnTo>
                        <a:pt x="451" y="29"/>
                      </a:lnTo>
                      <a:lnTo>
                        <a:pt x="470" y="32"/>
                      </a:lnTo>
                      <a:lnTo>
                        <a:pt x="488" y="35"/>
                      </a:lnTo>
                      <a:lnTo>
                        <a:pt x="505" y="39"/>
                      </a:lnTo>
                      <a:lnTo>
                        <a:pt x="523" y="44"/>
                      </a:lnTo>
                      <a:lnTo>
                        <a:pt x="539" y="51"/>
                      </a:lnTo>
                      <a:lnTo>
                        <a:pt x="555" y="57"/>
                      </a:lnTo>
                      <a:lnTo>
                        <a:pt x="571" y="64"/>
                      </a:lnTo>
                      <a:lnTo>
                        <a:pt x="587" y="71"/>
                      </a:lnTo>
                      <a:lnTo>
                        <a:pt x="601" y="79"/>
                      </a:lnTo>
                      <a:lnTo>
                        <a:pt x="615" y="89"/>
                      </a:lnTo>
                      <a:lnTo>
                        <a:pt x="629" y="98"/>
                      </a:lnTo>
                      <a:lnTo>
                        <a:pt x="642" y="108"/>
                      </a:lnTo>
                      <a:lnTo>
                        <a:pt x="655" y="118"/>
                      </a:lnTo>
                      <a:lnTo>
                        <a:pt x="667" y="130"/>
                      </a:lnTo>
                      <a:lnTo>
                        <a:pt x="679" y="141"/>
                      </a:lnTo>
                      <a:lnTo>
                        <a:pt x="690" y="153"/>
                      </a:lnTo>
                      <a:lnTo>
                        <a:pt x="700" y="165"/>
                      </a:lnTo>
                      <a:lnTo>
                        <a:pt x="710" y="179"/>
                      </a:lnTo>
                      <a:lnTo>
                        <a:pt x="719" y="192"/>
                      </a:lnTo>
                      <a:lnTo>
                        <a:pt x="726" y="205"/>
                      </a:lnTo>
                      <a:lnTo>
                        <a:pt x="735" y="220"/>
                      </a:lnTo>
                      <a:lnTo>
                        <a:pt x="741" y="234"/>
                      </a:lnTo>
                      <a:lnTo>
                        <a:pt x="747" y="249"/>
                      </a:lnTo>
                      <a:lnTo>
                        <a:pt x="751" y="264"/>
                      </a:lnTo>
                      <a:lnTo>
                        <a:pt x="756" y="279"/>
                      </a:lnTo>
                      <a:lnTo>
                        <a:pt x="758" y="295"/>
                      </a:lnTo>
                      <a:lnTo>
                        <a:pt x="761" y="311"/>
                      </a:lnTo>
                      <a:lnTo>
                        <a:pt x="763" y="327"/>
                      </a:lnTo>
                      <a:lnTo>
                        <a:pt x="763" y="343"/>
                      </a:lnTo>
                      <a:close/>
                    </a:path>
                  </a:pathLst>
                </a:custGeom>
                <a:solidFill>
                  <a:srgbClr val="4C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0" name="Freeform 8926">
                  <a:extLst>
                    <a:ext uri="{FF2B5EF4-FFF2-40B4-BE49-F238E27FC236}">
                      <a16:creationId xmlns:a16="http://schemas.microsoft.com/office/drawing/2014/main" xmlns="" id="{17C0E243-16CF-495A-B3F7-BD7F1EE53D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4" y="1543"/>
                  <a:ext cx="128" cy="132"/>
                </a:xfrm>
                <a:custGeom>
                  <a:avLst/>
                  <a:gdLst>
                    <a:gd name="T0" fmla="*/ 756 w 763"/>
                    <a:gd name="T1" fmla="*/ 263 h 660"/>
                    <a:gd name="T2" fmla="*/ 727 w 763"/>
                    <a:gd name="T3" fmla="*/ 187 h 660"/>
                    <a:gd name="T4" fmla="*/ 677 w 763"/>
                    <a:gd name="T5" fmla="*/ 120 h 660"/>
                    <a:gd name="T6" fmla="*/ 610 w 763"/>
                    <a:gd name="T7" fmla="*/ 65 h 660"/>
                    <a:gd name="T8" fmla="*/ 531 w 763"/>
                    <a:gd name="T9" fmla="*/ 25 h 660"/>
                    <a:gd name="T10" fmla="*/ 440 w 763"/>
                    <a:gd name="T11" fmla="*/ 4 h 660"/>
                    <a:gd name="T12" fmla="*/ 343 w 763"/>
                    <a:gd name="T13" fmla="*/ 2 h 660"/>
                    <a:gd name="T14" fmla="*/ 250 w 763"/>
                    <a:gd name="T15" fmla="*/ 20 h 660"/>
                    <a:gd name="T16" fmla="*/ 168 w 763"/>
                    <a:gd name="T17" fmla="*/ 56 h 660"/>
                    <a:gd name="T18" fmla="*/ 100 w 763"/>
                    <a:gd name="T19" fmla="*/ 108 h 660"/>
                    <a:gd name="T20" fmla="*/ 46 w 763"/>
                    <a:gd name="T21" fmla="*/ 173 h 660"/>
                    <a:gd name="T22" fmla="*/ 12 w 763"/>
                    <a:gd name="T23" fmla="*/ 248 h 660"/>
                    <a:gd name="T24" fmla="*/ 0 w 763"/>
                    <a:gd name="T25" fmla="*/ 330 h 660"/>
                    <a:gd name="T26" fmla="*/ 12 w 763"/>
                    <a:gd name="T27" fmla="*/ 413 h 660"/>
                    <a:gd name="T28" fmla="*/ 46 w 763"/>
                    <a:gd name="T29" fmla="*/ 488 h 660"/>
                    <a:gd name="T30" fmla="*/ 100 w 763"/>
                    <a:gd name="T31" fmla="*/ 552 h 660"/>
                    <a:gd name="T32" fmla="*/ 168 w 763"/>
                    <a:gd name="T33" fmla="*/ 604 h 660"/>
                    <a:gd name="T34" fmla="*/ 250 w 763"/>
                    <a:gd name="T35" fmla="*/ 641 h 660"/>
                    <a:gd name="T36" fmla="*/ 343 w 763"/>
                    <a:gd name="T37" fmla="*/ 659 h 660"/>
                    <a:gd name="T38" fmla="*/ 440 w 763"/>
                    <a:gd name="T39" fmla="*/ 657 h 660"/>
                    <a:gd name="T40" fmla="*/ 531 w 763"/>
                    <a:gd name="T41" fmla="*/ 635 h 660"/>
                    <a:gd name="T42" fmla="*/ 610 w 763"/>
                    <a:gd name="T43" fmla="*/ 595 h 660"/>
                    <a:gd name="T44" fmla="*/ 677 w 763"/>
                    <a:gd name="T45" fmla="*/ 540 h 660"/>
                    <a:gd name="T46" fmla="*/ 727 w 763"/>
                    <a:gd name="T47" fmla="*/ 473 h 660"/>
                    <a:gd name="T48" fmla="*/ 756 w 763"/>
                    <a:gd name="T49" fmla="*/ 397 h 660"/>
                    <a:gd name="T50" fmla="*/ 735 w 763"/>
                    <a:gd name="T51" fmla="*/ 330 h 660"/>
                    <a:gd name="T52" fmla="*/ 723 w 763"/>
                    <a:gd name="T53" fmla="*/ 407 h 660"/>
                    <a:gd name="T54" fmla="*/ 692 w 763"/>
                    <a:gd name="T55" fmla="*/ 476 h 660"/>
                    <a:gd name="T56" fmla="*/ 642 w 763"/>
                    <a:gd name="T57" fmla="*/ 535 h 660"/>
                    <a:gd name="T58" fmla="*/ 578 w 763"/>
                    <a:gd name="T59" fmla="*/ 583 h 660"/>
                    <a:gd name="T60" fmla="*/ 503 w 763"/>
                    <a:gd name="T61" fmla="*/ 617 h 660"/>
                    <a:gd name="T62" fmla="*/ 419 w 763"/>
                    <a:gd name="T63" fmla="*/ 633 h 660"/>
                    <a:gd name="T64" fmla="*/ 328 w 763"/>
                    <a:gd name="T65" fmla="*/ 631 h 660"/>
                    <a:gd name="T66" fmla="*/ 244 w 763"/>
                    <a:gd name="T67" fmla="*/ 611 h 660"/>
                    <a:gd name="T68" fmla="*/ 171 w 763"/>
                    <a:gd name="T69" fmla="*/ 574 h 660"/>
                    <a:gd name="T70" fmla="*/ 110 w 763"/>
                    <a:gd name="T71" fmla="*/ 524 h 660"/>
                    <a:gd name="T72" fmla="*/ 64 w 763"/>
                    <a:gd name="T73" fmla="*/ 462 h 660"/>
                    <a:gd name="T74" fmla="*/ 37 w 763"/>
                    <a:gd name="T75" fmla="*/ 391 h 660"/>
                    <a:gd name="T76" fmla="*/ 30 w 763"/>
                    <a:gd name="T77" fmla="*/ 315 h 660"/>
                    <a:gd name="T78" fmla="*/ 45 w 763"/>
                    <a:gd name="T79" fmla="*/ 240 h 660"/>
                    <a:gd name="T80" fmla="*/ 81 w 763"/>
                    <a:gd name="T81" fmla="*/ 172 h 660"/>
                    <a:gd name="T82" fmla="*/ 133 w 763"/>
                    <a:gd name="T83" fmla="*/ 115 h 660"/>
                    <a:gd name="T84" fmla="*/ 199 w 763"/>
                    <a:gd name="T85" fmla="*/ 69 h 660"/>
                    <a:gd name="T86" fmla="*/ 277 w 763"/>
                    <a:gd name="T87" fmla="*/ 39 h 660"/>
                    <a:gd name="T88" fmla="*/ 364 w 763"/>
                    <a:gd name="T89" fmla="*/ 25 h 660"/>
                    <a:gd name="T90" fmla="*/ 453 w 763"/>
                    <a:gd name="T91" fmla="*/ 31 h 660"/>
                    <a:gd name="T92" fmla="*/ 535 w 763"/>
                    <a:gd name="T93" fmla="*/ 55 h 660"/>
                    <a:gd name="T94" fmla="*/ 606 w 763"/>
                    <a:gd name="T95" fmla="*/ 95 h 660"/>
                    <a:gd name="T96" fmla="*/ 664 w 763"/>
                    <a:gd name="T97" fmla="*/ 147 h 660"/>
                    <a:gd name="T98" fmla="*/ 706 w 763"/>
                    <a:gd name="T99" fmla="*/ 211 h 660"/>
                    <a:gd name="T100" fmla="*/ 730 w 763"/>
                    <a:gd name="T101" fmla="*/ 28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3" h="660">
                      <a:moveTo>
                        <a:pt x="763" y="330"/>
                      </a:moveTo>
                      <a:lnTo>
                        <a:pt x="763" y="314"/>
                      </a:lnTo>
                      <a:lnTo>
                        <a:pt x="762" y="296"/>
                      </a:lnTo>
                      <a:lnTo>
                        <a:pt x="760" y="280"/>
                      </a:lnTo>
                      <a:lnTo>
                        <a:pt x="756" y="263"/>
                      </a:lnTo>
                      <a:lnTo>
                        <a:pt x="751" y="248"/>
                      </a:lnTo>
                      <a:lnTo>
                        <a:pt x="747" y="231"/>
                      </a:lnTo>
                      <a:lnTo>
                        <a:pt x="741" y="216"/>
                      </a:lnTo>
                      <a:lnTo>
                        <a:pt x="734" y="202"/>
                      </a:lnTo>
                      <a:lnTo>
                        <a:pt x="727" y="187"/>
                      </a:lnTo>
                      <a:lnTo>
                        <a:pt x="717" y="173"/>
                      </a:lnTo>
                      <a:lnTo>
                        <a:pt x="709" y="159"/>
                      </a:lnTo>
                      <a:lnTo>
                        <a:pt x="698" y="145"/>
                      </a:lnTo>
                      <a:lnTo>
                        <a:pt x="688" y="132"/>
                      </a:lnTo>
                      <a:lnTo>
                        <a:pt x="677" y="120"/>
                      </a:lnTo>
                      <a:lnTo>
                        <a:pt x="665" y="108"/>
                      </a:lnTo>
                      <a:lnTo>
                        <a:pt x="652" y="96"/>
                      </a:lnTo>
                      <a:lnTo>
                        <a:pt x="639" y="86"/>
                      </a:lnTo>
                      <a:lnTo>
                        <a:pt x="625" y="76"/>
                      </a:lnTo>
                      <a:lnTo>
                        <a:pt x="610" y="65"/>
                      </a:lnTo>
                      <a:lnTo>
                        <a:pt x="595" y="56"/>
                      </a:lnTo>
                      <a:lnTo>
                        <a:pt x="580" y="48"/>
                      </a:lnTo>
                      <a:lnTo>
                        <a:pt x="564" y="40"/>
                      </a:lnTo>
                      <a:lnTo>
                        <a:pt x="548" y="33"/>
                      </a:lnTo>
                      <a:lnTo>
                        <a:pt x="531" y="25"/>
                      </a:lnTo>
                      <a:lnTo>
                        <a:pt x="513" y="20"/>
                      </a:lnTo>
                      <a:lnTo>
                        <a:pt x="496" y="14"/>
                      </a:lnTo>
                      <a:lnTo>
                        <a:pt x="478" y="10"/>
                      </a:lnTo>
                      <a:lnTo>
                        <a:pt x="459" y="7"/>
                      </a:lnTo>
                      <a:lnTo>
                        <a:pt x="440" y="4"/>
                      </a:lnTo>
                      <a:lnTo>
                        <a:pt x="421" y="2"/>
                      </a:lnTo>
                      <a:lnTo>
                        <a:pt x="402" y="0"/>
                      </a:lnTo>
                      <a:lnTo>
                        <a:pt x="382" y="0"/>
                      </a:lnTo>
                      <a:lnTo>
                        <a:pt x="363" y="0"/>
                      </a:lnTo>
                      <a:lnTo>
                        <a:pt x="343" y="2"/>
                      </a:lnTo>
                      <a:lnTo>
                        <a:pt x="324" y="4"/>
                      </a:lnTo>
                      <a:lnTo>
                        <a:pt x="305" y="7"/>
                      </a:lnTo>
                      <a:lnTo>
                        <a:pt x="287" y="10"/>
                      </a:lnTo>
                      <a:lnTo>
                        <a:pt x="268" y="14"/>
                      </a:lnTo>
                      <a:lnTo>
                        <a:pt x="250" y="20"/>
                      </a:lnTo>
                      <a:lnTo>
                        <a:pt x="234" y="25"/>
                      </a:lnTo>
                      <a:lnTo>
                        <a:pt x="216" y="33"/>
                      </a:lnTo>
                      <a:lnTo>
                        <a:pt x="200" y="40"/>
                      </a:lnTo>
                      <a:lnTo>
                        <a:pt x="184" y="48"/>
                      </a:lnTo>
                      <a:lnTo>
                        <a:pt x="168" y="56"/>
                      </a:lnTo>
                      <a:lnTo>
                        <a:pt x="153" y="65"/>
                      </a:lnTo>
                      <a:lnTo>
                        <a:pt x="139" y="76"/>
                      </a:lnTo>
                      <a:lnTo>
                        <a:pt x="126" y="86"/>
                      </a:lnTo>
                      <a:lnTo>
                        <a:pt x="112" y="96"/>
                      </a:lnTo>
                      <a:lnTo>
                        <a:pt x="100" y="108"/>
                      </a:lnTo>
                      <a:lnTo>
                        <a:pt x="88" y="120"/>
                      </a:lnTo>
                      <a:lnTo>
                        <a:pt x="76" y="132"/>
                      </a:lnTo>
                      <a:lnTo>
                        <a:pt x="65" y="145"/>
                      </a:lnTo>
                      <a:lnTo>
                        <a:pt x="56" y="159"/>
                      </a:lnTo>
                      <a:lnTo>
                        <a:pt x="46" y="173"/>
                      </a:lnTo>
                      <a:lnTo>
                        <a:pt x="38" y="187"/>
                      </a:lnTo>
                      <a:lnTo>
                        <a:pt x="30" y="202"/>
                      </a:lnTo>
                      <a:lnTo>
                        <a:pt x="23" y="216"/>
                      </a:lnTo>
                      <a:lnTo>
                        <a:pt x="17" y="231"/>
                      </a:lnTo>
                      <a:lnTo>
                        <a:pt x="12" y="248"/>
                      </a:lnTo>
                      <a:lnTo>
                        <a:pt x="9" y="263"/>
                      </a:lnTo>
                      <a:lnTo>
                        <a:pt x="5" y="280"/>
                      </a:lnTo>
                      <a:lnTo>
                        <a:pt x="3" y="296"/>
                      </a:lnTo>
                      <a:lnTo>
                        <a:pt x="0" y="314"/>
                      </a:lnTo>
                      <a:lnTo>
                        <a:pt x="0" y="330"/>
                      </a:lnTo>
                      <a:lnTo>
                        <a:pt x="0" y="347"/>
                      </a:lnTo>
                      <a:lnTo>
                        <a:pt x="3" y="364"/>
                      </a:lnTo>
                      <a:lnTo>
                        <a:pt x="5" y="380"/>
                      </a:lnTo>
                      <a:lnTo>
                        <a:pt x="9" y="397"/>
                      </a:lnTo>
                      <a:lnTo>
                        <a:pt x="12" y="413"/>
                      </a:lnTo>
                      <a:lnTo>
                        <a:pt x="17" y="428"/>
                      </a:lnTo>
                      <a:lnTo>
                        <a:pt x="23" y="444"/>
                      </a:lnTo>
                      <a:lnTo>
                        <a:pt x="30" y="459"/>
                      </a:lnTo>
                      <a:lnTo>
                        <a:pt x="38" y="473"/>
                      </a:lnTo>
                      <a:lnTo>
                        <a:pt x="46" y="488"/>
                      </a:lnTo>
                      <a:lnTo>
                        <a:pt x="56" y="501"/>
                      </a:lnTo>
                      <a:lnTo>
                        <a:pt x="65" y="515"/>
                      </a:lnTo>
                      <a:lnTo>
                        <a:pt x="76" y="528"/>
                      </a:lnTo>
                      <a:lnTo>
                        <a:pt x="88" y="540"/>
                      </a:lnTo>
                      <a:lnTo>
                        <a:pt x="100" y="552"/>
                      </a:lnTo>
                      <a:lnTo>
                        <a:pt x="112" y="564"/>
                      </a:lnTo>
                      <a:lnTo>
                        <a:pt x="126" y="575"/>
                      </a:lnTo>
                      <a:lnTo>
                        <a:pt x="139" y="585"/>
                      </a:lnTo>
                      <a:lnTo>
                        <a:pt x="153" y="595"/>
                      </a:lnTo>
                      <a:lnTo>
                        <a:pt x="168" y="604"/>
                      </a:lnTo>
                      <a:lnTo>
                        <a:pt x="184" y="613"/>
                      </a:lnTo>
                      <a:lnTo>
                        <a:pt x="200" y="620"/>
                      </a:lnTo>
                      <a:lnTo>
                        <a:pt x="216" y="628"/>
                      </a:lnTo>
                      <a:lnTo>
                        <a:pt x="234" y="635"/>
                      </a:lnTo>
                      <a:lnTo>
                        <a:pt x="250" y="641"/>
                      </a:lnTo>
                      <a:lnTo>
                        <a:pt x="268" y="646"/>
                      </a:lnTo>
                      <a:lnTo>
                        <a:pt x="287" y="650"/>
                      </a:lnTo>
                      <a:lnTo>
                        <a:pt x="305" y="654"/>
                      </a:lnTo>
                      <a:lnTo>
                        <a:pt x="324" y="657"/>
                      </a:lnTo>
                      <a:lnTo>
                        <a:pt x="343" y="659"/>
                      </a:lnTo>
                      <a:lnTo>
                        <a:pt x="363" y="660"/>
                      </a:lnTo>
                      <a:lnTo>
                        <a:pt x="382" y="660"/>
                      </a:lnTo>
                      <a:lnTo>
                        <a:pt x="402" y="660"/>
                      </a:lnTo>
                      <a:lnTo>
                        <a:pt x="421" y="659"/>
                      </a:lnTo>
                      <a:lnTo>
                        <a:pt x="440" y="657"/>
                      </a:lnTo>
                      <a:lnTo>
                        <a:pt x="459" y="654"/>
                      </a:lnTo>
                      <a:lnTo>
                        <a:pt x="478" y="650"/>
                      </a:lnTo>
                      <a:lnTo>
                        <a:pt x="496" y="646"/>
                      </a:lnTo>
                      <a:lnTo>
                        <a:pt x="513" y="641"/>
                      </a:lnTo>
                      <a:lnTo>
                        <a:pt x="531" y="635"/>
                      </a:lnTo>
                      <a:lnTo>
                        <a:pt x="548" y="628"/>
                      </a:lnTo>
                      <a:lnTo>
                        <a:pt x="564" y="620"/>
                      </a:lnTo>
                      <a:lnTo>
                        <a:pt x="580" y="613"/>
                      </a:lnTo>
                      <a:lnTo>
                        <a:pt x="595" y="604"/>
                      </a:lnTo>
                      <a:lnTo>
                        <a:pt x="610" y="595"/>
                      </a:lnTo>
                      <a:lnTo>
                        <a:pt x="625" y="585"/>
                      </a:lnTo>
                      <a:lnTo>
                        <a:pt x="639" y="575"/>
                      </a:lnTo>
                      <a:lnTo>
                        <a:pt x="652" y="564"/>
                      </a:lnTo>
                      <a:lnTo>
                        <a:pt x="665" y="552"/>
                      </a:lnTo>
                      <a:lnTo>
                        <a:pt x="677" y="540"/>
                      </a:lnTo>
                      <a:lnTo>
                        <a:pt x="688" y="528"/>
                      </a:lnTo>
                      <a:lnTo>
                        <a:pt x="698" y="515"/>
                      </a:lnTo>
                      <a:lnTo>
                        <a:pt x="709" y="501"/>
                      </a:lnTo>
                      <a:lnTo>
                        <a:pt x="717" y="488"/>
                      </a:lnTo>
                      <a:lnTo>
                        <a:pt x="727" y="473"/>
                      </a:lnTo>
                      <a:lnTo>
                        <a:pt x="734" y="459"/>
                      </a:lnTo>
                      <a:lnTo>
                        <a:pt x="741" y="444"/>
                      </a:lnTo>
                      <a:lnTo>
                        <a:pt x="747" y="428"/>
                      </a:lnTo>
                      <a:lnTo>
                        <a:pt x="751" y="413"/>
                      </a:lnTo>
                      <a:lnTo>
                        <a:pt x="756" y="397"/>
                      </a:lnTo>
                      <a:lnTo>
                        <a:pt x="760" y="380"/>
                      </a:lnTo>
                      <a:lnTo>
                        <a:pt x="762" y="364"/>
                      </a:lnTo>
                      <a:lnTo>
                        <a:pt x="763" y="347"/>
                      </a:lnTo>
                      <a:lnTo>
                        <a:pt x="763" y="330"/>
                      </a:lnTo>
                      <a:close/>
                      <a:moveTo>
                        <a:pt x="735" y="330"/>
                      </a:moveTo>
                      <a:lnTo>
                        <a:pt x="734" y="345"/>
                      </a:lnTo>
                      <a:lnTo>
                        <a:pt x="733" y="362"/>
                      </a:lnTo>
                      <a:lnTo>
                        <a:pt x="730" y="376"/>
                      </a:lnTo>
                      <a:lnTo>
                        <a:pt x="727" y="391"/>
                      </a:lnTo>
                      <a:lnTo>
                        <a:pt x="723" y="407"/>
                      </a:lnTo>
                      <a:lnTo>
                        <a:pt x="718" y="421"/>
                      </a:lnTo>
                      <a:lnTo>
                        <a:pt x="712" y="435"/>
                      </a:lnTo>
                      <a:lnTo>
                        <a:pt x="706" y="449"/>
                      </a:lnTo>
                      <a:lnTo>
                        <a:pt x="699" y="462"/>
                      </a:lnTo>
                      <a:lnTo>
                        <a:pt x="692" y="476"/>
                      </a:lnTo>
                      <a:lnTo>
                        <a:pt x="683" y="488"/>
                      </a:lnTo>
                      <a:lnTo>
                        <a:pt x="674" y="500"/>
                      </a:lnTo>
                      <a:lnTo>
                        <a:pt x="664" y="512"/>
                      </a:lnTo>
                      <a:lnTo>
                        <a:pt x="654" y="524"/>
                      </a:lnTo>
                      <a:lnTo>
                        <a:pt x="642" y="535"/>
                      </a:lnTo>
                      <a:lnTo>
                        <a:pt x="631" y="545"/>
                      </a:lnTo>
                      <a:lnTo>
                        <a:pt x="619" y="556"/>
                      </a:lnTo>
                      <a:lnTo>
                        <a:pt x="606" y="566"/>
                      </a:lnTo>
                      <a:lnTo>
                        <a:pt x="593" y="574"/>
                      </a:lnTo>
                      <a:lnTo>
                        <a:pt x="578" y="583"/>
                      </a:lnTo>
                      <a:lnTo>
                        <a:pt x="564" y="591"/>
                      </a:lnTo>
                      <a:lnTo>
                        <a:pt x="550" y="599"/>
                      </a:lnTo>
                      <a:lnTo>
                        <a:pt x="535" y="605"/>
                      </a:lnTo>
                      <a:lnTo>
                        <a:pt x="519" y="611"/>
                      </a:lnTo>
                      <a:lnTo>
                        <a:pt x="503" y="617"/>
                      </a:lnTo>
                      <a:lnTo>
                        <a:pt x="487" y="621"/>
                      </a:lnTo>
                      <a:lnTo>
                        <a:pt x="469" y="625"/>
                      </a:lnTo>
                      <a:lnTo>
                        <a:pt x="453" y="629"/>
                      </a:lnTo>
                      <a:lnTo>
                        <a:pt x="435" y="631"/>
                      </a:lnTo>
                      <a:lnTo>
                        <a:pt x="419" y="633"/>
                      </a:lnTo>
                      <a:lnTo>
                        <a:pt x="400" y="635"/>
                      </a:lnTo>
                      <a:lnTo>
                        <a:pt x="382" y="636"/>
                      </a:lnTo>
                      <a:lnTo>
                        <a:pt x="364" y="635"/>
                      </a:lnTo>
                      <a:lnTo>
                        <a:pt x="346" y="633"/>
                      </a:lnTo>
                      <a:lnTo>
                        <a:pt x="328" y="631"/>
                      </a:lnTo>
                      <a:lnTo>
                        <a:pt x="311" y="629"/>
                      </a:lnTo>
                      <a:lnTo>
                        <a:pt x="294" y="625"/>
                      </a:lnTo>
                      <a:lnTo>
                        <a:pt x="277" y="621"/>
                      </a:lnTo>
                      <a:lnTo>
                        <a:pt x="261" y="617"/>
                      </a:lnTo>
                      <a:lnTo>
                        <a:pt x="244" y="611"/>
                      </a:lnTo>
                      <a:lnTo>
                        <a:pt x="229" y="605"/>
                      </a:lnTo>
                      <a:lnTo>
                        <a:pt x="214" y="599"/>
                      </a:lnTo>
                      <a:lnTo>
                        <a:pt x="199" y="591"/>
                      </a:lnTo>
                      <a:lnTo>
                        <a:pt x="185" y="583"/>
                      </a:lnTo>
                      <a:lnTo>
                        <a:pt x="171" y="574"/>
                      </a:lnTo>
                      <a:lnTo>
                        <a:pt x="158" y="566"/>
                      </a:lnTo>
                      <a:lnTo>
                        <a:pt x="145" y="556"/>
                      </a:lnTo>
                      <a:lnTo>
                        <a:pt x="133" y="545"/>
                      </a:lnTo>
                      <a:lnTo>
                        <a:pt x="121" y="535"/>
                      </a:lnTo>
                      <a:lnTo>
                        <a:pt x="110" y="524"/>
                      </a:lnTo>
                      <a:lnTo>
                        <a:pt x="100" y="512"/>
                      </a:lnTo>
                      <a:lnTo>
                        <a:pt x="90" y="500"/>
                      </a:lnTo>
                      <a:lnTo>
                        <a:pt x="81" y="488"/>
                      </a:lnTo>
                      <a:lnTo>
                        <a:pt x="72" y="476"/>
                      </a:lnTo>
                      <a:lnTo>
                        <a:pt x="64" y="462"/>
                      </a:lnTo>
                      <a:lnTo>
                        <a:pt x="57" y="449"/>
                      </a:lnTo>
                      <a:lnTo>
                        <a:pt x="51" y="435"/>
                      </a:lnTo>
                      <a:lnTo>
                        <a:pt x="45" y="421"/>
                      </a:lnTo>
                      <a:lnTo>
                        <a:pt x="40" y="407"/>
                      </a:lnTo>
                      <a:lnTo>
                        <a:pt x="37" y="391"/>
                      </a:lnTo>
                      <a:lnTo>
                        <a:pt x="33" y="376"/>
                      </a:lnTo>
                      <a:lnTo>
                        <a:pt x="31" y="362"/>
                      </a:lnTo>
                      <a:lnTo>
                        <a:pt x="30" y="345"/>
                      </a:lnTo>
                      <a:lnTo>
                        <a:pt x="30" y="330"/>
                      </a:lnTo>
                      <a:lnTo>
                        <a:pt x="30" y="315"/>
                      </a:lnTo>
                      <a:lnTo>
                        <a:pt x="31" y="299"/>
                      </a:lnTo>
                      <a:lnTo>
                        <a:pt x="33" y="284"/>
                      </a:lnTo>
                      <a:lnTo>
                        <a:pt x="37" y="268"/>
                      </a:lnTo>
                      <a:lnTo>
                        <a:pt x="40" y="254"/>
                      </a:lnTo>
                      <a:lnTo>
                        <a:pt x="45" y="240"/>
                      </a:lnTo>
                      <a:lnTo>
                        <a:pt x="51" y="225"/>
                      </a:lnTo>
                      <a:lnTo>
                        <a:pt x="57" y="211"/>
                      </a:lnTo>
                      <a:lnTo>
                        <a:pt x="64" y="198"/>
                      </a:lnTo>
                      <a:lnTo>
                        <a:pt x="72" y="184"/>
                      </a:lnTo>
                      <a:lnTo>
                        <a:pt x="81" y="172"/>
                      </a:lnTo>
                      <a:lnTo>
                        <a:pt x="90" y="160"/>
                      </a:lnTo>
                      <a:lnTo>
                        <a:pt x="100" y="147"/>
                      </a:lnTo>
                      <a:lnTo>
                        <a:pt x="110" y="136"/>
                      </a:lnTo>
                      <a:lnTo>
                        <a:pt x="121" y="125"/>
                      </a:lnTo>
                      <a:lnTo>
                        <a:pt x="133" y="115"/>
                      </a:lnTo>
                      <a:lnTo>
                        <a:pt x="145" y="104"/>
                      </a:lnTo>
                      <a:lnTo>
                        <a:pt x="158" y="95"/>
                      </a:lnTo>
                      <a:lnTo>
                        <a:pt x="171" y="86"/>
                      </a:lnTo>
                      <a:lnTo>
                        <a:pt x="185" y="78"/>
                      </a:lnTo>
                      <a:lnTo>
                        <a:pt x="199" y="69"/>
                      </a:lnTo>
                      <a:lnTo>
                        <a:pt x="214" y="62"/>
                      </a:lnTo>
                      <a:lnTo>
                        <a:pt x="229" y="55"/>
                      </a:lnTo>
                      <a:lnTo>
                        <a:pt x="244" y="49"/>
                      </a:lnTo>
                      <a:lnTo>
                        <a:pt x="261" y="44"/>
                      </a:lnTo>
                      <a:lnTo>
                        <a:pt x="277" y="39"/>
                      </a:lnTo>
                      <a:lnTo>
                        <a:pt x="294" y="35"/>
                      </a:lnTo>
                      <a:lnTo>
                        <a:pt x="311" y="31"/>
                      </a:lnTo>
                      <a:lnTo>
                        <a:pt x="328" y="28"/>
                      </a:lnTo>
                      <a:lnTo>
                        <a:pt x="346" y="26"/>
                      </a:lnTo>
                      <a:lnTo>
                        <a:pt x="364" y="25"/>
                      </a:lnTo>
                      <a:lnTo>
                        <a:pt x="382" y="25"/>
                      </a:lnTo>
                      <a:lnTo>
                        <a:pt x="400" y="25"/>
                      </a:lnTo>
                      <a:lnTo>
                        <a:pt x="419" y="26"/>
                      </a:lnTo>
                      <a:lnTo>
                        <a:pt x="435" y="28"/>
                      </a:lnTo>
                      <a:lnTo>
                        <a:pt x="453" y="31"/>
                      </a:lnTo>
                      <a:lnTo>
                        <a:pt x="469" y="35"/>
                      </a:lnTo>
                      <a:lnTo>
                        <a:pt x="487" y="39"/>
                      </a:lnTo>
                      <a:lnTo>
                        <a:pt x="503" y="44"/>
                      </a:lnTo>
                      <a:lnTo>
                        <a:pt x="519" y="49"/>
                      </a:lnTo>
                      <a:lnTo>
                        <a:pt x="535" y="55"/>
                      </a:lnTo>
                      <a:lnTo>
                        <a:pt x="550" y="62"/>
                      </a:lnTo>
                      <a:lnTo>
                        <a:pt x="564" y="69"/>
                      </a:lnTo>
                      <a:lnTo>
                        <a:pt x="578" y="78"/>
                      </a:lnTo>
                      <a:lnTo>
                        <a:pt x="593" y="86"/>
                      </a:lnTo>
                      <a:lnTo>
                        <a:pt x="606" y="95"/>
                      </a:lnTo>
                      <a:lnTo>
                        <a:pt x="619" y="104"/>
                      </a:lnTo>
                      <a:lnTo>
                        <a:pt x="631" y="115"/>
                      </a:lnTo>
                      <a:lnTo>
                        <a:pt x="642" y="125"/>
                      </a:lnTo>
                      <a:lnTo>
                        <a:pt x="654" y="136"/>
                      </a:lnTo>
                      <a:lnTo>
                        <a:pt x="664" y="147"/>
                      </a:lnTo>
                      <a:lnTo>
                        <a:pt x="674" y="160"/>
                      </a:lnTo>
                      <a:lnTo>
                        <a:pt x="683" y="172"/>
                      </a:lnTo>
                      <a:lnTo>
                        <a:pt x="692" y="184"/>
                      </a:lnTo>
                      <a:lnTo>
                        <a:pt x="699" y="198"/>
                      </a:lnTo>
                      <a:lnTo>
                        <a:pt x="706" y="211"/>
                      </a:lnTo>
                      <a:lnTo>
                        <a:pt x="712" y="225"/>
                      </a:lnTo>
                      <a:lnTo>
                        <a:pt x="718" y="240"/>
                      </a:lnTo>
                      <a:lnTo>
                        <a:pt x="723" y="254"/>
                      </a:lnTo>
                      <a:lnTo>
                        <a:pt x="727" y="268"/>
                      </a:lnTo>
                      <a:lnTo>
                        <a:pt x="730" y="284"/>
                      </a:lnTo>
                      <a:lnTo>
                        <a:pt x="733" y="299"/>
                      </a:lnTo>
                      <a:lnTo>
                        <a:pt x="734" y="315"/>
                      </a:lnTo>
                      <a:lnTo>
                        <a:pt x="735" y="330"/>
                      </a:lnTo>
                      <a:close/>
                    </a:path>
                  </a:pathLst>
                </a:cu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1" name="Freeform 8927">
                  <a:extLst>
                    <a:ext uri="{FF2B5EF4-FFF2-40B4-BE49-F238E27FC236}">
                      <a16:creationId xmlns:a16="http://schemas.microsoft.com/office/drawing/2014/main" xmlns="" id="{C6A89151-DD0C-44EF-AB65-93722A20F8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7" y="1545"/>
                  <a:ext cx="122" cy="128"/>
                </a:xfrm>
                <a:custGeom>
                  <a:avLst/>
                  <a:gdLst>
                    <a:gd name="T0" fmla="*/ 728 w 735"/>
                    <a:gd name="T1" fmla="*/ 254 h 636"/>
                    <a:gd name="T2" fmla="*/ 698 w 735"/>
                    <a:gd name="T3" fmla="*/ 180 h 636"/>
                    <a:gd name="T4" fmla="*/ 651 w 735"/>
                    <a:gd name="T5" fmla="*/ 116 h 636"/>
                    <a:gd name="T6" fmla="*/ 587 w 735"/>
                    <a:gd name="T7" fmla="*/ 64 h 636"/>
                    <a:gd name="T8" fmla="*/ 511 w 735"/>
                    <a:gd name="T9" fmla="*/ 26 h 636"/>
                    <a:gd name="T10" fmla="*/ 423 w 735"/>
                    <a:gd name="T11" fmla="*/ 4 h 636"/>
                    <a:gd name="T12" fmla="*/ 330 w 735"/>
                    <a:gd name="T13" fmla="*/ 2 h 636"/>
                    <a:gd name="T14" fmla="*/ 242 w 735"/>
                    <a:gd name="T15" fmla="*/ 19 h 636"/>
                    <a:gd name="T16" fmla="*/ 163 w 735"/>
                    <a:gd name="T17" fmla="*/ 54 h 636"/>
                    <a:gd name="T18" fmla="*/ 96 w 735"/>
                    <a:gd name="T19" fmla="*/ 105 h 636"/>
                    <a:gd name="T20" fmla="*/ 45 w 735"/>
                    <a:gd name="T21" fmla="*/ 167 h 636"/>
                    <a:gd name="T22" fmla="*/ 12 w 735"/>
                    <a:gd name="T23" fmla="*/ 239 h 636"/>
                    <a:gd name="T24" fmla="*/ 0 w 735"/>
                    <a:gd name="T25" fmla="*/ 318 h 636"/>
                    <a:gd name="T26" fmla="*/ 12 w 735"/>
                    <a:gd name="T27" fmla="*/ 398 h 636"/>
                    <a:gd name="T28" fmla="*/ 45 w 735"/>
                    <a:gd name="T29" fmla="*/ 470 h 636"/>
                    <a:gd name="T30" fmla="*/ 96 w 735"/>
                    <a:gd name="T31" fmla="*/ 531 h 636"/>
                    <a:gd name="T32" fmla="*/ 163 w 735"/>
                    <a:gd name="T33" fmla="*/ 581 h 636"/>
                    <a:gd name="T34" fmla="*/ 242 w 735"/>
                    <a:gd name="T35" fmla="*/ 616 h 636"/>
                    <a:gd name="T36" fmla="*/ 330 w 735"/>
                    <a:gd name="T37" fmla="*/ 634 h 636"/>
                    <a:gd name="T38" fmla="*/ 423 w 735"/>
                    <a:gd name="T39" fmla="*/ 632 h 636"/>
                    <a:gd name="T40" fmla="*/ 511 w 735"/>
                    <a:gd name="T41" fmla="*/ 611 h 636"/>
                    <a:gd name="T42" fmla="*/ 587 w 735"/>
                    <a:gd name="T43" fmla="*/ 572 h 636"/>
                    <a:gd name="T44" fmla="*/ 651 w 735"/>
                    <a:gd name="T45" fmla="*/ 520 h 636"/>
                    <a:gd name="T46" fmla="*/ 698 w 735"/>
                    <a:gd name="T47" fmla="*/ 455 h 636"/>
                    <a:gd name="T48" fmla="*/ 728 w 735"/>
                    <a:gd name="T49" fmla="*/ 383 h 636"/>
                    <a:gd name="T50" fmla="*/ 706 w 735"/>
                    <a:gd name="T51" fmla="*/ 318 h 636"/>
                    <a:gd name="T52" fmla="*/ 695 w 735"/>
                    <a:gd name="T53" fmla="*/ 391 h 636"/>
                    <a:gd name="T54" fmla="*/ 665 w 735"/>
                    <a:gd name="T55" fmla="*/ 457 h 636"/>
                    <a:gd name="T56" fmla="*/ 618 w 735"/>
                    <a:gd name="T57" fmla="*/ 515 h 636"/>
                    <a:gd name="T58" fmla="*/ 556 w 735"/>
                    <a:gd name="T59" fmla="*/ 561 h 636"/>
                    <a:gd name="T60" fmla="*/ 484 w 735"/>
                    <a:gd name="T61" fmla="*/ 593 h 636"/>
                    <a:gd name="T62" fmla="*/ 402 w 735"/>
                    <a:gd name="T63" fmla="*/ 609 h 636"/>
                    <a:gd name="T64" fmla="*/ 317 w 735"/>
                    <a:gd name="T65" fmla="*/ 607 h 636"/>
                    <a:gd name="T66" fmla="*/ 236 w 735"/>
                    <a:gd name="T67" fmla="*/ 588 h 636"/>
                    <a:gd name="T68" fmla="*/ 166 w 735"/>
                    <a:gd name="T69" fmla="*/ 553 h 636"/>
                    <a:gd name="T70" fmla="*/ 107 w 735"/>
                    <a:gd name="T71" fmla="*/ 504 h 636"/>
                    <a:gd name="T72" fmla="*/ 63 w 735"/>
                    <a:gd name="T73" fmla="*/ 445 h 636"/>
                    <a:gd name="T74" fmla="*/ 37 w 735"/>
                    <a:gd name="T75" fmla="*/ 377 h 636"/>
                    <a:gd name="T76" fmla="*/ 30 w 735"/>
                    <a:gd name="T77" fmla="*/ 304 h 636"/>
                    <a:gd name="T78" fmla="*/ 45 w 735"/>
                    <a:gd name="T79" fmla="*/ 231 h 636"/>
                    <a:gd name="T80" fmla="*/ 79 w 735"/>
                    <a:gd name="T81" fmla="*/ 166 h 636"/>
                    <a:gd name="T82" fmla="*/ 130 w 735"/>
                    <a:gd name="T83" fmla="*/ 112 h 636"/>
                    <a:gd name="T84" fmla="*/ 192 w 735"/>
                    <a:gd name="T85" fmla="*/ 68 h 636"/>
                    <a:gd name="T86" fmla="*/ 267 w 735"/>
                    <a:gd name="T87" fmla="*/ 39 h 636"/>
                    <a:gd name="T88" fmla="*/ 350 w 735"/>
                    <a:gd name="T89" fmla="*/ 27 h 636"/>
                    <a:gd name="T90" fmla="*/ 437 w 735"/>
                    <a:gd name="T91" fmla="*/ 32 h 636"/>
                    <a:gd name="T92" fmla="*/ 515 w 735"/>
                    <a:gd name="T93" fmla="*/ 54 h 636"/>
                    <a:gd name="T94" fmla="*/ 582 w 735"/>
                    <a:gd name="T95" fmla="*/ 92 h 636"/>
                    <a:gd name="T96" fmla="*/ 639 w 735"/>
                    <a:gd name="T97" fmla="*/ 144 h 636"/>
                    <a:gd name="T98" fmla="*/ 679 w 735"/>
                    <a:gd name="T99" fmla="*/ 204 h 636"/>
                    <a:gd name="T100" fmla="*/ 702 w 735"/>
                    <a:gd name="T101" fmla="*/ 274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5" h="636">
                      <a:moveTo>
                        <a:pt x="735" y="318"/>
                      </a:moveTo>
                      <a:lnTo>
                        <a:pt x="735" y="302"/>
                      </a:lnTo>
                      <a:lnTo>
                        <a:pt x="733" y="286"/>
                      </a:lnTo>
                      <a:lnTo>
                        <a:pt x="730" y="270"/>
                      </a:lnTo>
                      <a:lnTo>
                        <a:pt x="728" y="254"/>
                      </a:lnTo>
                      <a:lnTo>
                        <a:pt x="723" y="239"/>
                      </a:lnTo>
                      <a:lnTo>
                        <a:pt x="719" y="224"/>
                      </a:lnTo>
                      <a:lnTo>
                        <a:pt x="713" y="209"/>
                      </a:lnTo>
                      <a:lnTo>
                        <a:pt x="707" y="195"/>
                      </a:lnTo>
                      <a:lnTo>
                        <a:pt x="698" y="180"/>
                      </a:lnTo>
                      <a:lnTo>
                        <a:pt x="691" y="167"/>
                      </a:lnTo>
                      <a:lnTo>
                        <a:pt x="682" y="154"/>
                      </a:lnTo>
                      <a:lnTo>
                        <a:pt x="672" y="140"/>
                      </a:lnTo>
                      <a:lnTo>
                        <a:pt x="662" y="128"/>
                      </a:lnTo>
                      <a:lnTo>
                        <a:pt x="651" y="116"/>
                      </a:lnTo>
                      <a:lnTo>
                        <a:pt x="639" y="105"/>
                      </a:lnTo>
                      <a:lnTo>
                        <a:pt x="627" y="93"/>
                      </a:lnTo>
                      <a:lnTo>
                        <a:pt x="614" y="83"/>
                      </a:lnTo>
                      <a:lnTo>
                        <a:pt x="601" y="73"/>
                      </a:lnTo>
                      <a:lnTo>
                        <a:pt x="587" y="64"/>
                      </a:lnTo>
                      <a:lnTo>
                        <a:pt x="573" y="54"/>
                      </a:lnTo>
                      <a:lnTo>
                        <a:pt x="559" y="46"/>
                      </a:lnTo>
                      <a:lnTo>
                        <a:pt x="543" y="39"/>
                      </a:lnTo>
                      <a:lnTo>
                        <a:pt x="527" y="32"/>
                      </a:lnTo>
                      <a:lnTo>
                        <a:pt x="511" y="26"/>
                      </a:lnTo>
                      <a:lnTo>
                        <a:pt x="495" y="19"/>
                      </a:lnTo>
                      <a:lnTo>
                        <a:pt x="477" y="14"/>
                      </a:lnTo>
                      <a:lnTo>
                        <a:pt x="460" y="10"/>
                      </a:lnTo>
                      <a:lnTo>
                        <a:pt x="442" y="7"/>
                      </a:lnTo>
                      <a:lnTo>
                        <a:pt x="423" y="4"/>
                      </a:lnTo>
                      <a:lnTo>
                        <a:pt x="406" y="2"/>
                      </a:lnTo>
                      <a:lnTo>
                        <a:pt x="387" y="1"/>
                      </a:lnTo>
                      <a:lnTo>
                        <a:pt x="368" y="0"/>
                      </a:lnTo>
                      <a:lnTo>
                        <a:pt x="349" y="1"/>
                      </a:lnTo>
                      <a:lnTo>
                        <a:pt x="330" y="2"/>
                      </a:lnTo>
                      <a:lnTo>
                        <a:pt x="312" y="4"/>
                      </a:lnTo>
                      <a:lnTo>
                        <a:pt x="294" y="7"/>
                      </a:lnTo>
                      <a:lnTo>
                        <a:pt x="277" y="10"/>
                      </a:lnTo>
                      <a:lnTo>
                        <a:pt x="259" y="14"/>
                      </a:lnTo>
                      <a:lnTo>
                        <a:pt x="242" y="19"/>
                      </a:lnTo>
                      <a:lnTo>
                        <a:pt x="226" y="26"/>
                      </a:lnTo>
                      <a:lnTo>
                        <a:pt x="209" y="32"/>
                      </a:lnTo>
                      <a:lnTo>
                        <a:pt x="192" y="39"/>
                      </a:lnTo>
                      <a:lnTo>
                        <a:pt x="177" y="46"/>
                      </a:lnTo>
                      <a:lnTo>
                        <a:pt x="163" y="54"/>
                      </a:lnTo>
                      <a:lnTo>
                        <a:pt x="149" y="64"/>
                      </a:lnTo>
                      <a:lnTo>
                        <a:pt x="134" y="73"/>
                      </a:lnTo>
                      <a:lnTo>
                        <a:pt x="121" y="83"/>
                      </a:lnTo>
                      <a:lnTo>
                        <a:pt x="108" y="93"/>
                      </a:lnTo>
                      <a:lnTo>
                        <a:pt x="96" y="105"/>
                      </a:lnTo>
                      <a:lnTo>
                        <a:pt x="85" y="116"/>
                      </a:lnTo>
                      <a:lnTo>
                        <a:pt x="74" y="128"/>
                      </a:lnTo>
                      <a:lnTo>
                        <a:pt x="63" y="140"/>
                      </a:lnTo>
                      <a:lnTo>
                        <a:pt x="54" y="154"/>
                      </a:lnTo>
                      <a:lnTo>
                        <a:pt x="45" y="167"/>
                      </a:lnTo>
                      <a:lnTo>
                        <a:pt x="37" y="180"/>
                      </a:lnTo>
                      <a:lnTo>
                        <a:pt x="30" y="195"/>
                      </a:lnTo>
                      <a:lnTo>
                        <a:pt x="23" y="209"/>
                      </a:lnTo>
                      <a:lnTo>
                        <a:pt x="17" y="224"/>
                      </a:lnTo>
                      <a:lnTo>
                        <a:pt x="12" y="239"/>
                      </a:lnTo>
                      <a:lnTo>
                        <a:pt x="9" y="254"/>
                      </a:lnTo>
                      <a:lnTo>
                        <a:pt x="5" y="270"/>
                      </a:lnTo>
                      <a:lnTo>
                        <a:pt x="3" y="286"/>
                      </a:lnTo>
                      <a:lnTo>
                        <a:pt x="2" y="302"/>
                      </a:lnTo>
                      <a:lnTo>
                        <a:pt x="0" y="318"/>
                      </a:lnTo>
                      <a:lnTo>
                        <a:pt x="2" y="334"/>
                      </a:lnTo>
                      <a:lnTo>
                        <a:pt x="3" y="351"/>
                      </a:lnTo>
                      <a:lnTo>
                        <a:pt x="5" y="366"/>
                      </a:lnTo>
                      <a:lnTo>
                        <a:pt x="9" y="383"/>
                      </a:lnTo>
                      <a:lnTo>
                        <a:pt x="12" y="398"/>
                      </a:lnTo>
                      <a:lnTo>
                        <a:pt x="17" y="412"/>
                      </a:lnTo>
                      <a:lnTo>
                        <a:pt x="23" y="428"/>
                      </a:lnTo>
                      <a:lnTo>
                        <a:pt x="30" y="442"/>
                      </a:lnTo>
                      <a:lnTo>
                        <a:pt x="37" y="455"/>
                      </a:lnTo>
                      <a:lnTo>
                        <a:pt x="45" y="470"/>
                      </a:lnTo>
                      <a:lnTo>
                        <a:pt x="54" y="483"/>
                      </a:lnTo>
                      <a:lnTo>
                        <a:pt x="63" y="495"/>
                      </a:lnTo>
                      <a:lnTo>
                        <a:pt x="74" y="509"/>
                      </a:lnTo>
                      <a:lnTo>
                        <a:pt x="85" y="520"/>
                      </a:lnTo>
                      <a:lnTo>
                        <a:pt x="96" y="531"/>
                      </a:lnTo>
                      <a:lnTo>
                        <a:pt x="108" y="543"/>
                      </a:lnTo>
                      <a:lnTo>
                        <a:pt x="121" y="553"/>
                      </a:lnTo>
                      <a:lnTo>
                        <a:pt x="134" y="563"/>
                      </a:lnTo>
                      <a:lnTo>
                        <a:pt x="149" y="572"/>
                      </a:lnTo>
                      <a:lnTo>
                        <a:pt x="163" y="581"/>
                      </a:lnTo>
                      <a:lnTo>
                        <a:pt x="177" y="590"/>
                      </a:lnTo>
                      <a:lnTo>
                        <a:pt x="192" y="598"/>
                      </a:lnTo>
                      <a:lnTo>
                        <a:pt x="209" y="604"/>
                      </a:lnTo>
                      <a:lnTo>
                        <a:pt x="226" y="611"/>
                      </a:lnTo>
                      <a:lnTo>
                        <a:pt x="242" y="616"/>
                      </a:lnTo>
                      <a:lnTo>
                        <a:pt x="259" y="621"/>
                      </a:lnTo>
                      <a:lnTo>
                        <a:pt x="277" y="626"/>
                      </a:lnTo>
                      <a:lnTo>
                        <a:pt x="294" y="630"/>
                      </a:lnTo>
                      <a:lnTo>
                        <a:pt x="312" y="632"/>
                      </a:lnTo>
                      <a:lnTo>
                        <a:pt x="330" y="634"/>
                      </a:lnTo>
                      <a:lnTo>
                        <a:pt x="349" y="636"/>
                      </a:lnTo>
                      <a:lnTo>
                        <a:pt x="368" y="636"/>
                      </a:lnTo>
                      <a:lnTo>
                        <a:pt x="387" y="636"/>
                      </a:lnTo>
                      <a:lnTo>
                        <a:pt x="406" y="634"/>
                      </a:lnTo>
                      <a:lnTo>
                        <a:pt x="423" y="632"/>
                      </a:lnTo>
                      <a:lnTo>
                        <a:pt x="442" y="630"/>
                      </a:lnTo>
                      <a:lnTo>
                        <a:pt x="460" y="626"/>
                      </a:lnTo>
                      <a:lnTo>
                        <a:pt x="477" y="621"/>
                      </a:lnTo>
                      <a:lnTo>
                        <a:pt x="495" y="616"/>
                      </a:lnTo>
                      <a:lnTo>
                        <a:pt x="511" y="611"/>
                      </a:lnTo>
                      <a:lnTo>
                        <a:pt x="527" y="604"/>
                      </a:lnTo>
                      <a:lnTo>
                        <a:pt x="543" y="598"/>
                      </a:lnTo>
                      <a:lnTo>
                        <a:pt x="559" y="590"/>
                      </a:lnTo>
                      <a:lnTo>
                        <a:pt x="573" y="581"/>
                      </a:lnTo>
                      <a:lnTo>
                        <a:pt x="587" y="572"/>
                      </a:lnTo>
                      <a:lnTo>
                        <a:pt x="601" y="563"/>
                      </a:lnTo>
                      <a:lnTo>
                        <a:pt x="614" y="553"/>
                      </a:lnTo>
                      <a:lnTo>
                        <a:pt x="627" y="543"/>
                      </a:lnTo>
                      <a:lnTo>
                        <a:pt x="639" y="531"/>
                      </a:lnTo>
                      <a:lnTo>
                        <a:pt x="651" y="520"/>
                      </a:lnTo>
                      <a:lnTo>
                        <a:pt x="662" y="509"/>
                      </a:lnTo>
                      <a:lnTo>
                        <a:pt x="672" y="495"/>
                      </a:lnTo>
                      <a:lnTo>
                        <a:pt x="682" y="483"/>
                      </a:lnTo>
                      <a:lnTo>
                        <a:pt x="691" y="470"/>
                      </a:lnTo>
                      <a:lnTo>
                        <a:pt x="698" y="455"/>
                      </a:lnTo>
                      <a:lnTo>
                        <a:pt x="707" y="442"/>
                      </a:lnTo>
                      <a:lnTo>
                        <a:pt x="713" y="428"/>
                      </a:lnTo>
                      <a:lnTo>
                        <a:pt x="719" y="412"/>
                      </a:lnTo>
                      <a:lnTo>
                        <a:pt x="723" y="398"/>
                      </a:lnTo>
                      <a:lnTo>
                        <a:pt x="728" y="383"/>
                      </a:lnTo>
                      <a:lnTo>
                        <a:pt x="730" y="366"/>
                      </a:lnTo>
                      <a:lnTo>
                        <a:pt x="733" y="351"/>
                      </a:lnTo>
                      <a:lnTo>
                        <a:pt x="735" y="334"/>
                      </a:lnTo>
                      <a:lnTo>
                        <a:pt x="735" y="318"/>
                      </a:lnTo>
                      <a:close/>
                      <a:moveTo>
                        <a:pt x="706" y="318"/>
                      </a:moveTo>
                      <a:lnTo>
                        <a:pt x="706" y="333"/>
                      </a:lnTo>
                      <a:lnTo>
                        <a:pt x="704" y="348"/>
                      </a:lnTo>
                      <a:lnTo>
                        <a:pt x="702" y="363"/>
                      </a:lnTo>
                      <a:lnTo>
                        <a:pt x="698" y="377"/>
                      </a:lnTo>
                      <a:lnTo>
                        <a:pt x="695" y="391"/>
                      </a:lnTo>
                      <a:lnTo>
                        <a:pt x="690" y="405"/>
                      </a:lnTo>
                      <a:lnTo>
                        <a:pt x="685" y="418"/>
                      </a:lnTo>
                      <a:lnTo>
                        <a:pt x="679" y="432"/>
                      </a:lnTo>
                      <a:lnTo>
                        <a:pt x="672" y="445"/>
                      </a:lnTo>
                      <a:lnTo>
                        <a:pt x="665" y="457"/>
                      </a:lnTo>
                      <a:lnTo>
                        <a:pt x="657" y="470"/>
                      </a:lnTo>
                      <a:lnTo>
                        <a:pt x="647" y="482"/>
                      </a:lnTo>
                      <a:lnTo>
                        <a:pt x="639" y="493"/>
                      </a:lnTo>
                      <a:lnTo>
                        <a:pt x="628" y="504"/>
                      </a:lnTo>
                      <a:lnTo>
                        <a:pt x="618" y="515"/>
                      </a:lnTo>
                      <a:lnTo>
                        <a:pt x="607" y="525"/>
                      </a:lnTo>
                      <a:lnTo>
                        <a:pt x="595" y="534"/>
                      </a:lnTo>
                      <a:lnTo>
                        <a:pt x="582" y="544"/>
                      </a:lnTo>
                      <a:lnTo>
                        <a:pt x="570" y="553"/>
                      </a:lnTo>
                      <a:lnTo>
                        <a:pt x="556" y="561"/>
                      </a:lnTo>
                      <a:lnTo>
                        <a:pt x="543" y="568"/>
                      </a:lnTo>
                      <a:lnTo>
                        <a:pt x="529" y="575"/>
                      </a:lnTo>
                      <a:lnTo>
                        <a:pt x="515" y="581"/>
                      </a:lnTo>
                      <a:lnTo>
                        <a:pt x="499" y="588"/>
                      </a:lnTo>
                      <a:lnTo>
                        <a:pt x="484" y="593"/>
                      </a:lnTo>
                      <a:lnTo>
                        <a:pt x="469" y="597"/>
                      </a:lnTo>
                      <a:lnTo>
                        <a:pt x="452" y="601"/>
                      </a:lnTo>
                      <a:lnTo>
                        <a:pt x="437" y="604"/>
                      </a:lnTo>
                      <a:lnTo>
                        <a:pt x="420" y="607"/>
                      </a:lnTo>
                      <a:lnTo>
                        <a:pt x="402" y="609"/>
                      </a:lnTo>
                      <a:lnTo>
                        <a:pt x="386" y="610"/>
                      </a:lnTo>
                      <a:lnTo>
                        <a:pt x="368" y="610"/>
                      </a:lnTo>
                      <a:lnTo>
                        <a:pt x="350" y="610"/>
                      </a:lnTo>
                      <a:lnTo>
                        <a:pt x="333" y="609"/>
                      </a:lnTo>
                      <a:lnTo>
                        <a:pt x="317" y="607"/>
                      </a:lnTo>
                      <a:lnTo>
                        <a:pt x="300" y="604"/>
                      </a:lnTo>
                      <a:lnTo>
                        <a:pt x="284" y="601"/>
                      </a:lnTo>
                      <a:lnTo>
                        <a:pt x="267" y="597"/>
                      </a:lnTo>
                      <a:lnTo>
                        <a:pt x="252" y="593"/>
                      </a:lnTo>
                      <a:lnTo>
                        <a:pt x="236" y="588"/>
                      </a:lnTo>
                      <a:lnTo>
                        <a:pt x="222" y="581"/>
                      </a:lnTo>
                      <a:lnTo>
                        <a:pt x="207" y="575"/>
                      </a:lnTo>
                      <a:lnTo>
                        <a:pt x="192" y="568"/>
                      </a:lnTo>
                      <a:lnTo>
                        <a:pt x="179" y="561"/>
                      </a:lnTo>
                      <a:lnTo>
                        <a:pt x="166" y="553"/>
                      </a:lnTo>
                      <a:lnTo>
                        <a:pt x="153" y="544"/>
                      </a:lnTo>
                      <a:lnTo>
                        <a:pt x="140" y="534"/>
                      </a:lnTo>
                      <a:lnTo>
                        <a:pt x="130" y="525"/>
                      </a:lnTo>
                      <a:lnTo>
                        <a:pt x="118" y="515"/>
                      </a:lnTo>
                      <a:lnTo>
                        <a:pt x="107" y="504"/>
                      </a:lnTo>
                      <a:lnTo>
                        <a:pt x="98" y="493"/>
                      </a:lnTo>
                      <a:lnTo>
                        <a:pt x="88" y="482"/>
                      </a:lnTo>
                      <a:lnTo>
                        <a:pt x="79" y="470"/>
                      </a:lnTo>
                      <a:lnTo>
                        <a:pt x="72" y="457"/>
                      </a:lnTo>
                      <a:lnTo>
                        <a:pt x="63" y="445"/>
                      </a:lnTo>
                      <a:lnTo>
                        <a:pt x="57" y="432"/>
                      </a:lnTo>
                      <a:lnTo>
                        <a:pt x="50" y="418"/>
                      </a:lnTo>
                      <a:lnTo>
                        <a:pt x="45" y="405"/>
                      </a:lnTo>
                      <a:lnTo>
                        <a:pt x="41" y="391"/>
                      </a:lnTo>
                      <a:lnTo>
                        <a:pt x="37" y="377"/>
                      </a:lnTo>
                      <a:lnTo>
                        <a:pt x="34" y="363"/>
                      </a:lnTo>
                      <a:lnTo>
                        <a:pt x="32" y="348"/>
                      </a:lnTo>
                      <a:lnTo>
                        <a:pt x="30" y="333"/>
                      </a:lnTo>
                      <a:lnTo>
                        <a:pt x="30" y="318"/>
                      </a:lnTo>
                      <a:lnTo>
                        <a:pt x="30" y="304"/>
                      </a:lnTo>
                      <a:lnTo>
                        <a:pt x="32" y="288"/>
                      </a:lnTo>
                      <a:lnTo>
                        <a:pt x="34" y="274"/>
                      </a:lnTo>
                      <a:lnTo>
                        <a:pt x="37" y="259"/>
                      </a:lnTo>
                      <a:lnTo>
                        <a:pt x="41" y="245"/>
                      </a:lnTo>
                      <a:lnTo>
                        <a:pt x="45" y="231"/>
                      </a:lnTo>
                      <a:lnTo>
                        <a:pt x="50" y="217"/>
                      </a:lnTo>
                      <a:lnTo>
                        <a:pt x="57" y="204"/>
                      </a:lnTo>
                      <a:lnTo>
                        <a:pt x="63" y="192"/>
                      </a:lnTo>
                      <a:lnTo>
                        <a:pt x="72" y="178"/>
                      </a:lnTo>
                      <a:lnTo>
                        <a:pt x="79" y="166"/>
                      </a:lnTo>
                      <a:lnTo>
                        <a:pt x="88" y="155"/>
                      </a:lnTo>
                      <a:lnTo>
                        <a:pt x="98" y="144"/>
                      </a:lnTo>
                      <a:lnTo>
                        <a:pt x="107" y="132"/>
                      </a:lnTo>
                      <a:lnTo>
                        <a:pt x="118" y="122"/>
                      </a:lnTo>
                      <a:lnTo>
                        <a:pt x="130" y="112"/>
                      </a:lnTo>
                      <a:lnTo>
                        <a:pt x="140" y="102"/>
                      </a:lnTo>
                      <a:lnTo>
                        <a:pt x="153" y="92"/>
                      </a:lnTo>
                      <a:lnTo>
                        <a:pt x="166" y="84"/>
                      </a:lnTo>
                      <a:lnTo>
                        <a:pt x="179" y="76"/>
                      </a:lnTo>
                      <a:lnTo>
                        <a:pt x="192" y="68"/>
                      </a:lnTo>
                      <a:lnTo>
                        <a:pt x="207" y="62"/>
                      </a:lnTo>
                      <a:lnTo>
                        <a:pt x="222" y="54"/>
                      </a:lnTo>
                      <a:lnTo>
                        <a:pt x="236" y="49"/>
                      </a:lnTo>
                      <a:lnTo>
                        <a:pt x="252" y="43"/>
                      </a:lnTo>
                      <a:lnTo>
                        <a:pt x="267" y="39"/>
                      </a:lnTo>
                      <a:lnTo>
                        <a:pt x="284" y="35"/>
                      </a:lnTo>
                      <a:lnTo>
                        <a:pt x="300" y="32"/>
                      </a:lnTo>
                      <a:lnTo>
                        <a:pt x="317" y="29"/>
                      </a:lnTo>
                      <a:lnTo>
                        <a:pt x="333" y="28"/>
                      </a:lnTo>
                      <a:lnTo>
                        <a:pt x="350" y="27"/>
                      </a:lnTo>
                      <a:lnTo>
                        <a:pt x="368" y="26"/>
                      </a:lnTo>
                      <a:lnTo>
                        <a:pt x="386" y="27"/>
                      </a:lnTo>
                      <a:lnTo>
                        <a:pt x="402" y="28"/>
                      </a:lnTo>
                      <a:lnTo>
                        <a:pt x="420" y="29"/>
                      </a:lnTo>
                      <a:lnTo>
                        <a:pt x="437" y="32"/>
                      </a:lnTo>
                      <a:lnTo>
                        <a:pt x="452" y="35"/>
                      </a:lnTo>
                      <a:lnTo>
                        <a:pt x="469" y="39"/>
                      </a:lnTo>
                      <a:lnTo>
                        <a:pt x="484" y="43"/>
                      </a:lnTo>
                      <a:lnTo>
                        <a:pt x="499" y="49"/>
                      </a:lnTo>
                      <a:lnTo>
                        <a:pt x="515" y="54"/>
                      </a:lnTo>
                      <a:lnTo>
                        <a:pt x="529" y="62"/>
                      </a:lnTo>
                      <a:lnTo>
                        <a:pt x="543" y="68"/>
                      </a:lnTo>
                      <a:lnTo>
                        <a:pt x="556" y="76"/>
                      </a:lnTo>
                      <a:lnTo>
                        <a:pt x="570" y="84"/>
                      </a:lnTo>
                      <a:lnTo>
                        <a:pt x="582" y="92"/>
                      </a:lnTo>
                      <a:lnTo>
                        <a:pt x="595" y="102"/>
                      </a:lnTo>
                      <a:lnTo>
                        <a:pt x="607" y="112"/>
                      </a:lnTo>
                      <a:lnTo>
                        <a:pt x="618" y="122"/>
                      </a:lnTo>
                      <a:lnTo>
                        <a:pt x="628" y="132"/>
                      </a:lnTo>
                      <a:lnTo>
                        <a:pt x="639" y="144"/>
                      </a:lnTo>
                      <a:lnTo>
                        <a:pt x="647" y="155"/>
                      </a:lnTo>
                      <a:lnTo>
                        <a:pt x="657" y="166"/>
                      </a:lnTo>
                      <a:lnTo>
                        <a:pt x="665" y="178"/>
                      </a:lnTo>
                      <a:lnTo>
                        <a:pt x="672" y="192"/>
                      </a:lnTo>
                      <a:lnTo>
                        <a:pt x="679" y="204"/>
                      </a:lnTo>
                      <a:lnTo>
                        <a:pt x="685" y="217"/>
                      </a:lnTo>
                      <a:lnTo>
                        <a:pt x="690" y="231"/>
                      </a:lnTo>
                      <a:lnTo>
                        <a:pt x="695" y="245"/>
                      </a:lnTo>
                      <a:lnTo>
                        <a:pt x="698" y="259"/>
                      </a:lnTo>
                      <a:lnTo>
                        <a:pt x="702" y="274"/>
                      </a:lnTo>
                      <a:lnTo>
                        <a:pt x="704" y="288"/>
                      </a:lnTo>
                      <a:lnTo>
                        <a:pt x="706" y="304"/>
                      </a:lnTo>
                      <a:lnTo>
                        <a:pt x="706" y="318"/>
                      </a:lnTo>
                      <a:close/>
                    </a:path>
                  </a:pathLst>
                </a:custGeom>
                <a:solidFill>
                  <a:srgbClr val="5A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2" name="Freeform 8928">
                  <a:extLst>
                    <a:ext uri="{FF2B5EF4-FFF2-40B4-BE49-F238E27FC236}">
                      <a16:creationId xmlns:a16="http://schemas.microsoft.com/office/drawing/2014/main" xmlns="" id="{AD971FAD-84EF-4493-9B6F-E0FDFD91D4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9" y="1548"/>
                  <a:ext cx="118" cy="122"/>
                </a:xfrm>
                <a:custGeom>
                  <a:avLst/>
                  <a:gdLst>
                    <a:gd name="T0" fmla="*/ 697 w 705"/>
                    <a:gd name="T1" fmla="*/ 243 h 611"/>
                    <a:gd name="T2" fmla="*/ 669 w 705"/>
                    <a:gd name="T3" fmla="*/ 173 h 611"/>
                    <a:gd name="T4" fmla="*/ 624 w 705"/>
                    <a:gd name="T5" fmla="*/ 111 h 611"/>
                    <a:gd name="T6" fmla="*/ 563 w 705"/>
                    <a:gd name="T7" fmla="*/ 61 h 611"/>
                    <a:gd name="T8" fmla="*/ 489 w 705"/>
                    <a:gd name="T9" fmla="*/ 24 h 611"/>
                    <a:gd name="T10" fmla="*/ 405 w 705"/>
                    <a:gd name="T11" fmla="*/ 3 h 611"/>
                    <a:gd name="T12" fmla="*/ 316 w 705"/>
                    <a:gd name="T13" fmla="*/ 1 h 611"/>
                    <a:gd name="T14" fmla="*/ 231 w 705"/>
                    <a:gd name="T15" fmla="*/ 19 h 611"/>
                    <a:gd name="T16" fmla="*/ 155 w 705"/>
                    <a:gd name="T17" fmla="*/ 53 h 611"/>
                    <a:gd name="T18" fmla="*/ 91 w 705"/>
                    <a:gd name="T19" fmla="*/ 100 h 611"/>
                    <a:gd name="T20" fmla="*/ 42 w 705"/>
                    <a:gd name="T21" fmla="*/ 159 h 611"/>
                    <a:gd name="T22" fmla="*/ 10 w 705"/>
                    <a:gd name="T23" fmla="*/ 229 h 611"/>
                    <a:gd name="T24" fmla="*/ 0 w 705"/>
                    <a:gd name="T25" fmla="*/ 305 h 611"/>
                    <a:gd name="T26" fmla="*/ 10 w 705"/>
                    <a:gd name="T27" fmla="*/ 382 h 611"/>
                    <a:gd name="T28" fmla="*/ 42 w 705"/>
                    <a:gd name="T29" fmla="*/ 451 h 611"/>
                    <a:gd name="T30" fmla="*/ 91 w 705"/>
                    <a:gd name="T31" fmla="*/ 510 h 611"/>
                    <a:gd name="T32" fmla="*/ 155 w 705"/>
                    <a:gd name="T33" fmla="*/ 558 h 611"/>
                    <a:gd name="T34" fmla="*/ 231 w 705"/>
                    <a:gd name="T35" fmla="*/ 592 h 611"/>
                    <a:gd name="T36" fmla="*/ 316 w 705"/>
                    <a:gd name="T37" fmla="*/ 608 h 611"/>
                    <a:gd name="T38" fmla="*/ 405 w 705"/>
                    <a:gd name="T39" fmla="*/ 606 h 611"/>
                    <a:gd name="T40" fmla="*/ 489 w 705"/>
                    <a:gd name="T41" fmla="*/ 586 h 611"/>
                    <a:gd name="T42" fmla="*/ 563 w 705"/>
                    <a:gd name="T43" fmla="*/ 549 h 611"/>
                    <a:gd name="T44" fmla="*/ 624 w 705"/>
                    <a:gd name="T45" fmla="*/ 499 h 611"/>
                    <a:gd name="T46" fmla="*/ 669 w 705"/>
                    <a:gd name="T47" fmla="*/ 437 h 611"/>
                    <a:gd name="T48" fmla="*/ 697 w 705"/>
                    <a:gd name="T49" fmla="*/ 366 h 611"/>
                    <a:gd name="T50" fmla="*/ 675 w 705"/>
                    <a:gd name="T51" fmla="*/ 305 h 611"/>
                    <a:gd name="T52" fmla="*/ 665 w 705"/>
                    <a:gd name="T53" fmla="*/ 375 h 611"/>
                    <a:gd name="T54" fmla="*/ 636 w 705"/>
                    <a:gd name="T55" fmla="*/ 438 h 611"/>
                    <a:gd name="T56" fmla="*/ 591 w 705"/>
                    <a:gd name="T57" fmla="*/ 493 h 611"/>
                    <a:gd name="T58" fmla="*/ 533 w 705"/>
                    <a:gd name="T59" fmla="*/ 537 h 611"/>
                    <a:gd name="T60" fmla="*/ 463 w 705"/>
                    <a:gd name="T61" fmla="*/ 567 h 611"/>
                    <a:gd name="T62" fmla="*/ 385 w 705"/>
                    <a:gd name="T63" fmla="*/ 583 h 611"/>
                    <a:gd name="T64" fmla="*/ 303 w 705"/>
                    <a:gd name="T65" fmla="*/ 582 h 611"/>
                    <a:gd name="T66" fmla="*/ 226 w 705"/>
                    <a:gd name="T67" fmla="*/ 562 h 611"/>
                    <a:gd name="T68" fmla="*/ 159 w 705"/>
                    <a:gd name="T69" fmla="*/ 530 h 611"/>
                    <a:gd name="T70" fmla="*/ 103 w 705"/>
                    <a:gd name="T71" fmla="*/ 483 h 611"/>
                    <a:gd name="T72" fmla="*/ 60 w 705"/>
                    <a:gd name="T73" fmla="*/ 426 h 611"/>
                    <a:gd name="T74" fmla="*/ 35 w 705"/>
                    <a:gd name="T75" fmla="*/ 361 h 611"/>
                    <a:gd name="T76" fmla="*/ 29 w 705"/>
                    <a:gd name="T77" fmla="*/ 291 h 611"/>
                    <a:gd name="T78" fmla="*/ 44 w 705"/>
                    <a:gd name="T79" fmla="*/ 222 h 611"/>
                    <a:gd name="T80" fmla="*/ 76 w 705"/>
                    <a:gd name="T81" fmla="*/ 160 h 611"/>
                    <a:gd name="T82" fmla="*/ 123 w 705"/>
                    <a:gd name="T83" fmla="*/ 107 h 611"/>
                    <a:gd name="T84" fmla="*/ 185 w 705"/>
                    <a:gd name="T85" fmla="*/ 66 h 611"/>
                    <a:gd name="T86" fmla="*/ 256 w 705"/>
                    <a:gd name="T87" fmla="*/ 38 h 611"/>
                    <a:gd name="T88" fmla="*/ 335 w 705"/>
                    <a:gd name="T89" fmla="*/ 26 h 611"/>
                    <a:gd name="T90" fmla="*/ 417 w 705"/>
                    <a:gd name="T91" fmla="*/ 31 h 611"/>
                    <a:gd name="T92" fmla="*/ 492 w 705"/>
                    <a:gd name="T93" fmla="*/ 53 h 611"/>
                    <a:gd name="T94" fmla="*/ 558 w 705"/>
                    <a:gd name="T95" fmla="*/ 90 h 611"/>
                    <a:gd name="T96" fmla="*/ 611 w 705"/>
                    <a:gd name="T97" fmla="*/ 138 h 611"/>
                    <a:gd name="T98" fmla="*/ 649 w 705"/>
                    <a:gd name="T99" fmla="*/ 196 h 611"/>
                    <a:gd name="T100" fmla="*/ 672 w 705"/>
                    <a:gd name="T101" fmla="*/ 263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5" h="611">
                      <a:moveTo>
                        <a:pt x="705" y="305"/>
                      </a:moveTo>
                      <a:lnTo>
                        <a:pt x="704" y="290"/>
                      </a:lnTo>
                      <a:lnTo>
                        <a:pt x="703" y="274"/>
                      </a:lnTo>
                      <a:lnTo>
                        <a:pt x="700" y="259"/>
                      </a:lnTo>
                      <a:lnTo>
                        <a:pt x="697" y="243"/>
                      </a:lnTo>
                      <a:lnTo>
                        <a:pt x="693" y="229"/>
                      </a:lnTo>
                      <a:lnTo>
                        <a:pt x="688" y="215"/>
                      </a:lnTo>
                      <a:lnTo>
                        <a:pt x="682" y="200"/>
                      </a:lnTo>
                      <a:lnTo>
                        <a:pt x="676" y="186"/>
                      </a:lnTo>
                      <a:lnTo>
                        <a:pt x="669" y="173"/>
                      </a:lnTo>
                      <a:lnTo>
                        <a:pt x="662" y="159"/>
                      </a:lnTo>
                      <a:lnTo>
                        <a:pt x="653" y="147"/>
                      </a:lnTo>
                      <a:lnTo>
                        <a:pt x="644" y="135"/>
                      </a:lnTo>
                      <a:lnTo>
                        <a:pt x="634" y="122"/>
                      </a:lnTo>
                      <a:lnTo>
                        <a:pt x="624" y="111"/>
                      </a:lnTo>
                      <a:lnTo>
                        <a:pt x="612" y="100"/>
                      </a:lnTo>
                      <a:lnTo>
                        <a:pt x="601" y="90"/>
                      </a:lnTo>
                      <a:lnTo>
                        <a:pt x="589" y="79"/>
                      </a:lnTo>
                      <a:lnTo>
                        <a:pt x="576" y="70"/>
                      </a:lnTo>
                      <a:lnTo>
                        <a:pt x="563" y="61"/>
                      </a:lnTo>
                      <a:lnTo>
                        <a:pt x="548" y="53"/>
                      </a:lnTo>
                      <a:lnTo>
                        <a:pt x="534" y="44"/>
                      </a:lnTo>
                      <a:lnTo>
                        <a:pt x="520" y="37"/>
                      </a:lnTo>
                      <a:lnTo>
                        <a:pt x="505" y="30"/>
                      </a:lnTo>
                      <a:lnTo>
                        <a:pt x="489" y="24"/>
                      </a:lnTo>
                      <a:lnTo>
                        <a:pt x="473" y="19"/>
                      </a:lnTo>
                      <a:lnTo>
                        <a:pt x="457" y="14"/>
                      </a:lnTo>
                      <a:lnTo>
                        <a:pt x="439" y="10"/>
                      </a:lnTo>
                      <a:lnTo>
                        <a:pt x="423" y="6"/>
                      </a:lnTo>
                      <a:lnTo>
                        <a:pt x="405" y="3"/>
                      </a:lnTo>
                      <a:lnTo>
                        <a:pt x="389" y="1"/>
                      </a:lnTo>
                      <a:lnTo>
                        <a:pt x="370" y="0"/>
                      </a:lnTo>
                      <a:lnTo>
                        <a:pt x="352" y="0"/>
                      </a:lnTo>
                      <a:lnTo>
                        <a:pt x="334" y="0"/>
                      </a:lnTo>
                      <a:lnTo>
                        <a:pt x="316" y="1"/>
                      </a:lnTo>
                      <a:lnTo>
                        <a:pt x="298" y="3"/>
                      </a:lnTo>
                      <a:lnTo>
                        <a:pt x="281" y="6"/>
                      </a:lnTo>
                      <a:lnTo>
                        <a:pt x="264" y="10"/>
                      </a:lnTo>
                      <a:lnTo>
                        <a:pt x="247" y="14"/>
                      </a:lnTo>
                      <a:lnTo>
                        <a:pt x="231" y="19"/>
                      </a:lnTo>
                      <a:lnTo>
                        <a:pt x="214" y="24"/>
                      </a:lnTo>
                      <a:lnTo>
                        <a:pt x="199" y="30"/>
                      </a:lnTo>
                      <a:lnTo>
                        <a:pt x="184" y="37"/>
                      </a:lnTo>
                      <a:lnTo>
                        <a:pt x="169" y="44"/>
                      </a:lnTo>
                      <a:lnTo>
                        <a:pt x="155" y="53"/>
                      </a:lnTo>
                      <a:lnTo>
                        <a:pt x="141" y="61"/>
                      </a:lnTo>
                      <a:lnTo>
                        <a:pt x="128" y="70"/>
                      </a:lnTo>
                      <a:lnTo>
                        <a:pt x="115" y="79"/>
                      </a:lnTo>
                      <a:lnTo>
                        <a:pt x="103" y="90"/>
                      </a:lnTo>
                      <a:lnTo>
                        <a:pt x="91" y="100"/>
                      </a:lnTo>
                      <a:lnTo>
                        <a:pt x="80" y="111"/>
                      </a:lnTo>
                      <a:lnTo>
                        <a:pt x="70" y="122"/>
                      </a:lnTo>
                      <a:lnTo>
                        <a:pt x="60" y="135"/>
                      </a:lnTo>
                      <a:lnTo>
                        <a:pt x="51" y="147"/>
                      </a:lnTo>
                      <a:lnTo>
                        <a:pt x="42" y="159"/>
                      </a:lnTo>
                      <a:lnTo>
                        <a:pt x="34" y="173"/>
                      </a:lnTo>
                      <a:lnTo>
                        <a:pt x="27" y="186"/>
                      </a:lnTo>
                      <a:lnTo>
                        <a:pt x="21" y="200"/>
                      </a:lnTo>
                      <a:lnTo>
                        <a:pt x="15" y="215"/>
                      </a:lnTo>
                      <a:lnTo>
                        <a:pt x="10" y="229"/>
                      </a:lnTo>
                      <a:lnTo>
                        <a:pt x="7" y="243"/>
                      </a:lnTo>
                      <a:lnTo>
                        <a:pt x="3" y="259"/>
                      </a:lnTo>
                      <a:lnTo>
                        <a:pt x="1" y="274"/>
                      </a:lnTo>
                      <a:lnTo>
                        <a:pt x="0" y="290"/>
                      </a:lnTo>
                      <a:lnTo>
                        <a:pt x="0" y="305"/>
                      </a:lnTo>
                      <a:lnTo>
                        <a:pt x="0" y="320"/>
                      </a:lnTo>
                      <a:lnTo>
                        <a:pt x="1" y="337"/>
                      </a:lnTo>
                      <a:lnTo>
                        <a:pt x="3" y="351"/>
                      </a:lnTo>
                      <a:lnTo>
                        <a:pt x="7" y="366"/>
                      </a:lnTo>
                      <a:lnTo>
                        <a:pt x="10" y="382"/>
                      </a:lnTo>
                      <a:lnTo>
                        <a:pt x="15" y="396"/>
                      </a:lnTo>
                      <a:lnTo>
                        <a:pt x="21" y="410"/>
                      </a:lnTo>
                      <a:lnTo>
                        <a:pt x="27" y="424"/>
                      </a:lnTo>
                      <a:lnTo>
                        <a:pt x="34" y="437"/>
                      </a:lnTo>
                      <a:lnTo>
                        <a:pt x="42" y="451"/>
                      </a:lnTo>
                      <a:lnTo>
                        <a:pt x="51" y="463"/>
                      </a:lnTo>
                      <a:lnTo>
                        <a:pt x="60" y="475"/>
                      </a:lnTo>
                      <a:lnTo>
                        <a:pt x="70" y="487"/>
                      </a:lnTo>
                      <a:lnTo>
                        <a:pt x="80" y="499"/>
                      </a:lnTo>
                      <a:lnTo>
                        <a:pt x="91" y="510"/>
                      </a:lnTo>
                      <a:lnTo>
                        <a:pt x="103" y="520"/>
                      </a:lnTo>
                      <a:lnTo>
                        <a:pt x="115" y="531"/>
                      </a:lnTo>
                      <a:lnTo>
                        <a:pt x="128" y="541"/>
                      </a:lnTo>
                      <a:lnTo>
                        <a:pt x="141" y="549"/>
                      </a:lnTo>
                      <a:lnTo>
                        <a:pt x="155" y="558"/>
                      </a:lnTo>
                      <a:lnTo>
                        <a:pt x="169" y="566"/>
                      </a:lnTo>
                      <a:lnTo>
                        <a:pt x="184" y="574"/>
                      </a:lnTo>
                      <a:lnTo>
                        <a:pt x="199" y="580"/>
                      </a:lnTo>
                      <a:lnTo>
                        <a:pt x="214" y="586"/>
                      </a:lnTo>
                      <a:lnTo>
                        <a:pt x="231" y="592"/>
                      </a:lnTo>
                      <a:lnTo>
                        <a:pt x="247" y="596"/>
                      </a:lnTo>
                      <a:lnTo>
                        <a:pt x="264" y="600"/>
                      </a:lnTo>
                      <a:lnTo>
                        <a:pt x="281" y="604"/>
                      </a:lnTo>
                      <a:lnTo>
                        <a:pt x="298" y="606"/>
                      </a:lnTo>
                      <a:lnTo>
                        <a:pt x="316" y="608"/>
                      </a:lnTo>
                      <a:lnTo>
                        <a:pt x="334" y="610"/>
                      </a:lnTo>
                      <a:lnTo>
                        <a:pt x="352" y="611"/>
                      </a:lnTo>
                      <a:lnTo>
                        <a:pt x="370" y="610"/>
                      </a:lnTo>
                      <a:lnTo>
                        <a:pt x="389" y="608"/>
                      </a:lnTo>
                      <a:lnTo>
                        <a:pt x="405" y="606"/>
                      </a:lnTo>
                      <a:lnTo>
                        <a:pt x="423" y="604"/>
                      </a:lnTo>
                      <a:lnTo>
                        <a:pt x="439" y="600"/>
                      </a:lnTo>
                      <a:lnTo>
                        <a:pt x="457" y="596"/>
                      </a:lnTo>
                      <a:lnTo>
                        <a:pt x="473" y="592"/>
                      </a:lnTo>
                      <a:lnTo>
                        <a:pt x="489" y="586"/>
                      </a:lnTo>
                      <a:lnTo>
                        <a:pt x="505" y="580"/>
                      </a:lnTo>
                      <a:lnTo>
                        <a:pt x="520" y="574"/>
                      </a:lnTo>
                      <a:lnTo>
                        <a:pt x="534" y="566"/>
                      </a:lnTo>
                      <a:lnTo>
                        <a:pt x="548" y="558"/>
                      </a:lnTo>
                      <a:lnTo>
                        <a:pt x="563" y="549"/>
                      </a:lnTo>
                      <a:lnTo>
                        <a:pt x="576" y="541"/>
                      </a:lnTo>
                      <a:lnTo>
                        <a:pt x="589" y="531"/>
                      </a:lnTo>
                      <a:lnTo>
                        <a:pt x="601" y="520"/>
                      </a:lnTo>
                      <a:lnTo>
                        <a:pt x="612" y="510"/>
                      </a:lnTo>
                      <a:lnTo>
                        <a:pt x="624" y="499"/>
                      </a:lnTo>
                      <a:lnTo>
                        <a:pt x="634" y="487"/>
                      </a:lnTo>
                      <a:lnTo>
                        <a:pt x="644" y="475"/>
                      </a:lnTo>
                      <a:lnTo>
                        <a:pt x="653" y="463"/>
                      </a:lnTo>
                      <a:lnTo>
                        <a:pt x="662" y="451"/>
                      </a:lnTo>
                      <a:lnTo>
                        <a:pt x="669" y="437"/>
                      </a:lnTo>
                      <a:lnTo>
                        <a:pt x="676" y="424"/>
                      </a:lnTo>
                      <a:lnTo>
                        <a:pt x="682" y="410"/>
                      </a:lnTo>
                      <a:lnTo>
                        <a:pt x="688" y="396"/>
                      </a:lnTo>
                      <a:lnTo>
                        <a:pt x="693" y="382"/>
                      </a:lnTo>
                      <a:lnTo>
                        <a:pt x="697" y="366"/>
                      </a:lnTo>
                      <a:lnTo>
                        <a:pt x="700" y="351"/>
                      </a:lnTo>
                      <a:lnTo>
                        <a:pt x="703" y="337"/>
                      </a:lnTo>
                      <a:lnTo>
                        <a:pt x="704" y="320"/>
                      </a:lnTo>
                      <a:lnTo>
                        <a:pt x="705" y="305"/>
                      </a:lnTo>
                      <a:close/>
                      <a:moveTo>
                        <a:pt x="675" y="305"/>
                      </a:moveTo>
                      <a:lnTo>
                        <a:pt x="674" y="319"/>
                      </a:lnTo>
                      <a:lnTo>
                        <a:pt x="673" y="334"/>
                      </a:lnTo>
                      <a:lnTo>
                        <a:pt x="672" y="348"/>
                      </a:lnTo>
                      <a:lnTo>
                        <a:pt x="668" y="361"/>
                      </a:lnTo>
                      <a:lnTo>
                        <a:pt x="665" y="375"/>
                      </a:lnTo>
                      <a:lnTo>
                        <a:pt x="660" y="388"/>
                      </a:lnTo>
                      <a:lnTo>
                        <a:pt x="655" y="401"/>
                      </a:lnTo>
                      <a:lnTo>
                        <a:pt x="649" y="414"/>
                      </a:lnTo>
                      <a:lnTo>
                        <a:pt x="643" y="426"/>
                      </a:lnTo>
                      <a:lnTo>
                        <a:pt x="636" y="438"/>
                      </a:lnTo>
                      <a:lnTo>
                        <a:pt x="628" y="451"/>
                      </a:lnTo>
                      <a:lnTo>
                        <a:pt x="620" y="462"/>
                      </a:lnTo>
                      <a:lnTo>
                        <a:pt x="611" y="472"/>
                      </a:lnTo>
                      <a:lnTo>
                        <a:pt x="601" y="483"/>
                      </a:lnTo>
                      <a:lnTo>
                        <a:pt x="591" y="493"/>
                      </a:lnTo>
                      <a:lnTo>
                        <a:pt x="580" y="503"/>
                      </a:lnTo>
                      <a:lnTo>
                        <a:pt x="569" y="512"/>
                      </a:lnTo>
                      <a:lnTo>
                        <a:pt x="558" y="521"/>
                      </a:lnTo>
                      <a:lnTo>
                        <a:pt x="545" y="530"/>
                      </a:lnTo>
                      <a:lnTo>
                        <a:pt x="533" y="537"/>
                      </a:lnTo>
                      <a:lnTo>
                        <a:pt x="519" y="544"/>
                      </a:lnTo>
                      <a:lnTo>
                        <a:pt x="506" y="551"/>
                      </a:lnTo>
                      <a:lnTo>
                        <a:pt x="492" y="557"/>
                      </a:lnTo>
                      <a:lnTo>
                        <a:pt x="477" y="562"/>
                      </a:lnTo>
                      <a:lnTo>
                        <a:pt x="463" y="567"/>
                      </a:lnTo>
                      <a:lnTo>
                        <a:pt x="448" y="573"/>
                      </a:lnTo>
                      <a:lnTo>
                        <a:pt x="432" y="576"/>
                      </a:lnTo>
                      <a:lnTo>
                        <a:pt x="417" y="579"/>
                      </a:lnTo>
                      <a:lnTo>
                        <a:pt x="402" y="582"/>
                      </a:lnTo>
                      <a:lnTo>
                        <a:pt x="385" y="583"/>
                      </a:lnTo>
                      <a:lnTo>
                        <a:pt x="368" y="584"/>
                      </a:lnTo>
                      <a:lnTo>
                        <a:pt x="352" y="585"/>
                      </a:lnTo>
                      <a:lnTo>
                        <a:pt x="335" y="584"/>
                      </a:lnTo>
                      <a:lnTo>
                        <a:pt x="319" y="583"/>
                      </a:lnTo>
                      <a:lnTo>
                        <a:pt x="303" y="582"/>
                      </a:lnTo>
                      <a:lnTo>
                        <a:pt x="287" y="579"/>
                      </a:lnTo>
                      <a:lnTo>
                        <a:pt x="271" y="576"/>
                      </a:lnTo>
                      <a:lnTo>
                        <a:pt x="256" y="573"/>
                      </a:lnTo>
                      <a:lnTo>
                        <a:pt x="240" y="567"/>
                      </a:lnTo>
                      <a:lnTo>
                        <a:pt x="226" y="562"/>
                      </a:lnTo>
                      <a:lnTo>
                        <a:pt x="212" y="557"/>
                      </a:lnTo>
                      <a:lnTo>
                        <a:pt x="198" y="551"/>
                      </a:lnTo>
                      <a:lnTo>
                        <a:pt x="185" y="544"/>
                      </a:lnTo>
                      <a:lnTo>
                        <a:pt x="172" y="537"/>
                      </a:lnTo>
                      <a:lnTo>
                        <a:pt x="159" y="530"/>
                      </a:lnTo>
                      <a:lnTo>
                        <a:pt x="147" y="521"/>
                      </a:lnTo>
                      <a:lnTo>
                        <a:pt x="135" y="512"/>
                      </a:lnTo>
                      <a:lnTo>
                        <a:pt x="123" y="503"/>
                      </a:lnTo>
                      <a:lnTo>
                        <a:pt x="112" y="493"/>
                      </a:lnTo>
                      <a:lnTo>
                        <a:pt x="103" y="483"/>
                      </a:lnTo>
                      <a:lnTo>
                        <a:pt x="93" y="472"/>
                      </a:lnTo>
                      <a:lnTo>
                        <a:pt x="84" y="462"/>
                      </a:lnTo>
                      <a:lnTo>
                        <a:pt x="76" y="451"/>
                      </a:lnTo>
                      <a:lnTo>
                        <a:pt x="67" y="438"/>
                      </a:lnTo>
                      <a:lnTo>
                        <a:pt x="60" y="426"/>
                      </a:lnTo>
                      <a:lnTo>
                        <a:pt x="54" y="414"/>
                      </a:lnTo>
                      <a:lnTo>
                        <a:pt x="48" y="401"/>
                      </a:lnTo>
                      <a:lnTo>
                        <a:pt x="44" y="388"/>
                      </a:lnTo>
                      <a:lnTo>
                        <a:pt x="39" y="375"/>
                      </a:lnTo>
                      <a:lnTo>
                        <a:pt x="35" y="361"/>
                      </a:lnTo>
                      <a:lnTo>
                        <a:pt x="33" y="348"/>
                      </a:lnTo>
                      <a:lnTo>
                        <a:pt x="31" y="334"/>
                      </a:lnTo>
                      <a:lnTo>
                        <a:pt x="29" y="319"/>
                      </a:lnTo>
                      <a:lnTo>
                        <a:pt x="29" y="305"/>
                      </a:lnTo>
                      <a:lnTo>
                        <a:pt x="29" y="291"/>
                      </a:lnTo>
                      <a:lnTo>
                        <a:pt x="31" y="276"/>
                      </a:lnTo>
                      <a:lnTo>
                        <a:pt x="33" y="263"/>
                      </a:lnTo>
                      <a:lnTo>
                        <a:pt x="35" y="249"/>
                      </a:lnTo>
                      <a:lnTo>
                        <a:pt x="39" y="235"/>
                      </a:lnTo>
                      <a:lnTo>
                        <a:pt x="44" y="222"/>
                      </a:lnTo>
                      <a:lnTo>
                        <a:pt x="48" y="209"/>
                      </a:lnTo>
                      <a:lnTo>
                        <a:pt x="54" y="196"/>
                      </a:lnTo>
                      <a:lnTo>
                        <a:pt x="60" y="184"/>
                      </a:lnTo>
                      <a:lnTo>
                        <a:pt x="67" y="172"/>
                      </a:lnTo>
                      <a:lnTo>
                        <a:pt x="76" y="160"/>
                      </a:lnTo>
                      <a:lnTo>
                        <a:pt x="84" y="149"/>
                      </a:lnTo>
                      <a:lnTo>
                        <a:pt x="93" y="138"/>
                      </a:lnTo>
                      <a:lnTo>
                        <a:pt x="103" y="127"/>
                      </a:lnTo>
                      <a:lnTo>
                        <a:pt x="112" y="117"/>
                      </a:lnTo>
                      <a:lnTo>
                        <a:pt x="123" y="107"/>
                      </a:lnTo>
                      <a:lnTo>
                        <a:pt x="135" y="98"/>
                      </a:lnTo>
                      <a:lnTo>
                        <a:pt x="147" y="90"/>
                      </a:lnTo>
                      <a:lnTo>
                        <a:pt x="159" y="81"/>
                      </a:lnTo>
                      <a:lnTo>
                        <a:pt x="172" y="73"/>
                      </a:lnTo>
                      <a:lnTo>
                        <a:pt x="185" y="66"/>
                      </a:lnTo>
                      <a:lnTo>
                        <a:pt x="198" y="59"/>
                      </a:lnTo>
                      <a:lnTo>
                        <a:pt x="212" y="53"/>
                      </a:lnTo>
                      <a:lnTo>
                        <a:pt x="226" y="47"/>
                      </a:lnTo>
                      <a:lnTo>
                        <a:pt x="240" y="42"/>
                      </a:lnTo>
                      <a:lnTo>
                        <a:pt x="256" y="38"/>
                      </a:lnTo>
                      <a:lnTo>
                        <a:pt x="271" y="34"/>
                      </a:lnTo>
                      <a:lnTo>
                        <a:pt x="287" y="31"/>
                      </a:lnTo>
                      <a:lnTo>
                        <a:pt x="303" y="29"/>
                      </a:lnTo>
                      <a:lnTo>
                        <a:pt x="319" y="27"/>
                      </a:lnTo>
                      <a:lnTo>
                        <a:pt x="335" y="26"/>
                      </a:lnTo>
                      <a:lnTo>
                        <a:pt x="352" y="26"/>
                      </a:lnTo>
                      <a:lnTo>
                        <a:pt x="368" y="26"/>
                      </a:lnTo>
                      <a:lnTo>
                        <a:pt x="385" y="27"/>
                      </a:lnTo>
                      <a:lnTo>
                        <a:pt x="402" y="29"/>
                      </a:lnTo>
                      <a:lnTo>
                        <a:pt x="417" y="31"/>
                      </a:lnTo>
                      <a:lnTo>
                        <a:pt x="432" y="34"/>
                      </a:lnTo>
                      <a:lnTo>
                        <a:pt x="448" y="38"/>
                      </a:lnTo>
                      <a:lnTo>
                        <a:pt x="463" y="42"/>
                      </a:lnTo>
                      <a:lnTo>
                        <a:pt x="477" y="47"/>
                      </a:lnTo>
                      <a:lnTo>
                        <a:pt x="492" y="53"/>
                      </a:lnTo>
                      <a:lnTo>
                        <a:pt x="506" y="59"/>
                      </a:lnTo>
                      <a:lnTo>
                        <a:pt x="519" y="66"/>
                      </a:lnTo>
                      <a:lnTo>
                        <a:pt x="533" y="73"/>
                      </a:lnTo>
                      <a:lnTo>
                        <a:pt x="545" y="81"/>
                      </a:lnTo>
                      <a:lnTo>
                        <a:pt x="558" y="90"/>
                      </a:lnTo>
                      <a:lnTo>
                        <a:pt x="569" y="98"/>
                      </a:lnTo>
                      <a:lnTo>
                        <a:pt x="580" y="107"/>
                      </a:lnTo>
                      <a:lnTo>
                        <a:pt x="591" y="117"/>
                      </a:lnTo>
                      <a:lnTo>
                        <a:pt x="601" y="127"/>
                      </a:lnTo>
                      <a:lnTo>
                        <a:pt x="611" y="138"/>
                      </a:lnTo>
                      <a:lnTo>
                        <a:pt x="620" y="149"/>
                      </a:lnTo>
                      <a:lnTo>
                        <a:pt x="628" y="160"/>
                      </a:lnTo>
                      <a:lnTo>
                        <a:pt x="636" y="172"/>
                      </a:lnTo>
                      <a:lnTo>
                        <a:pt x="643" y="184"/>
                      </a:lnTo>
                      <a:lnTo>
                        <a:pt x="649" y="196"/>
                      </a:lnTo>
                      <a:lnTo>
                        <a:pt x="655" y="209"/>
                      </a:lnTo>
                      <a:lnTo>
                        <a:pt x="660" y="222"/>
                      </a:lnTo>
                      <a:lnTo>
                        <a:pt x="665" y="235"/>
                      </a:lnTo>
                      <a:lnTo>
                        <a:pt x="668" y="249"/>
                      </a:lnTo>
                      <a:lnTo>
                        <a:pt x="672" y="263"/>
                      </a:lnTo>
                      <a:lnTo>
                        <a:pt x="673" y="276"/>
                      </a:lnTo>
                      <a:lnTo>
                        <a:pt x="674" y="291"/>
                      </a:lnTo>
                      <a:lnTo>
                        <a:pt x="675" y="305"/>
                      </a:lnTo>
                      <a:close/>
                    </a:path>
                  </a:pathLst>
                </a:custGeom>
                <a:solidFill>
                  <a:srgbClr val="60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3" name="Freeform 8929">
                  <a:extLst>
                    <a:ext uri="{FF2B5EF4-FFF2-40B4-BE49-F238E27FC236}">
                      <a16:creationId xmlns:a16="http://schemas.microsoft.com/office/drawing/2014/main" xmlns="" id="{5BBEE0FB-2397-46EE-89C6-F8B5B2BC8C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2" y="1551"/>
                  <a:ext cx="112" cy="116"/>
                </a:xfrm>
                <a:custGeom>
                  <a:avLst/>
                  <a:gdLst>
                    <a:gd name="T0" fmla="*/ 668 w 676"/>
                    <a:gd name="T1" fmla="*/ 233 h 584"/>
                    <a:gd name="T2" fmla="*/ 642 w 676"/>
                    <a:gd name="T3" fmla="*/ 166 h 584"/>
                    <a:gd name="T4" fmla="*/ 598 w 676"/>
                    <a:gd name="T5" fmla="*/ 106 h 584"/>
                    <a:gd name="T6" fmla="*/ 540 w 676"/>
                    <a:gd name="T7" fmla="*/ 58 h 584"/>
                    <a:gd name="T8" fmla="*/ 469 w 676"/>
                    <a:gd name="T9" fmla="*/ 23 h 584"/>
                    <a:gd name="T10" fmla="*/ 390 w 676"/>
                    <a:gd name="T11" fmla="*/ 3 h 584"/>
                    <a:gd name="T12" fmla="*/ 303 w 676"/>
                    <a:gd name="T13" fmla="*/ 2 h 584"/>
                    <a:gd name="T14" fmla="*/ 222 w 676"/>
                    <a:gd name="T15" fmla="*/ 17 h 584"/>
                    <a:gd name="T16" fmla="*/ 149 w 676"/>
                    <a:gd name="T17" fmla="*/ 50 h 584"/>
                    <a:gd name="T18" fmla="*/ 88 w 676"/>
                    <a:gd name="T19" fmla="*/ 96 h 584"/>
                    <a:gd name="T20" fmla="*/ 42 w 676"/>
                    <a:gd name="T21" fmla="*/ 152 h 584"/>
                    <a:gd name="T22" fmla="*/ 11 w 676"/>
                    <a:gd name="T23" fmla="*/ 219 h 584"/>
                    <a:gd name="T24" fmla="*/ 0 w 676"/>
                    <a:gd name="T25" fmla="*/ 292 h 584"/>
                    <a:gd name="T26" fmla="*/ 11 w 676"/>
                    <a:gd name="T27" fmla="*/ 365 h 584"/>
                    <a:gd name="T28" fmla="*/ 42 w 676"/>
                    <a:gd name="T29" fmla="*/ 431 h 584"/>
                    <a:gd name="T30" fmla="*/ 88 w 676"/>
                    <a:gd name="T31" fmla="*/ 489 h 584"/>
                    <a:gd name="T32" fmla="*/ 149 w 676"/>
                    <a:gd name="T33" fmla="*/ 535 h 584"/>
                    <a:gd name="T34" fmla="*/ 222 w 676"/>
                    <a:gd name="T35" fmla="*/ 567 h 584"/>
                    <a:gd name="T36" fmla="*/ 303 w 676"/>
                    <a:gd name="T37" fmla="*/ 583 h 584"/>
                    <a:gd name="T38" fmla="*/ 390 w 676"/>
                    <a:gd name="T39" fmla="*/ 581 h 584"/>
                    <a:gd name="T40" fmla="*/ 469 w 676"/>
                    <a:gd name="T41" fmla="*/ 562 h 584"/>
                    <a:gd name="T42" fmla="*/ 540 w 676"/>
                    <a:gd name="T43" fmla="*/ 527 h 584"/>
                    <a:gd name="T44" fmla="*/ 598 w 676"/>
                    <a:gd name="T45" fmla="*/ 478 h 584"/>
                    <a:gd name="T46" fmla="*/ 642 w 676"/>
                    <a:gd name="T47" fmla="*/ 419 h 584"/>
                    <a:gd name="T48" fmla="*/ 668 w 676"/>
                    <a:gd name="T49" fmla="*/ 351 h 584"/>
                    <a:gd name="T50" fmla="*/ 646 w 676"/>
                    <a:gd name="T51" fmla="*/ 292 h 584"/>
                    <a:gd name="T52" fmla="*/ 636 w 676"/>
                    <a:gd name="T53" fmla="*/ 359 h 584"/>
                    <a:gd name="T54" fmla="*/ 609 w 676"/>
                    <a:gd name="T55" fmla="*/ 419 h 584"/>
                    <a:gd name="T56" fmla="*/ 566 w 676"/>
                    <a:gd name="T57" fmla="*/ 471 h 584"/>
                    <a:gd name="T58" fmla="*/ 511 w 676"/>
                    <a:gd name="T59" fmla="*/ 513 h 584"/>
                    <a:gd name="T60" fmla="*/ 444 w 676"/>
                    <a:gd name="T61" fmla="*/ 543 h 584"/>
                    <a:gd name="T62" fmla="*/ 370 w 676"/>
                    <a:gd name="T63" fmla="*/ 558 h 584"/>
                    <a:gd name="T64" fmla="*/ 292 w 676"/>
                    <a:gd name="T65" fmla="*/ 555 h 584"/>
                    <a:gd name="T66" fmla="*/ 218 w 676"/>
                    <a:gd name="T67" fmla="*/ 538 h 584"/>
                    <a:gd name="T68" fmla="*/ 153 w 676"/>
                    <a:gd name="T69" fmla="*/ 506 h 584"/>
                    <a:gd name="T70" fmla="*/ 100 w 676"/>
                    <a:gd name="T71" fmla="*/ 462 h 584"/>
                    <a:gd name="T72" fmla="*/ 60 w 676"/>
                    <a:gd name="T73" fmla="*/ 408 h 584"/>
                    <a:gd name="T74" fmla="*/ 36 w 676"/>
                    <a:gd name="T75" fmla="*/ 346 h 584"/>
                    <a:gd name="T76" fmla="*/ 30 w 676"/>
                    <a:gd name="T77" fmla="*/ 279 h 584"/>
                    <a:gd name="T78" fmla="*/ 44 w 676"/>
                    <a:gd name="T79" fmla="*/ 213 h 584"/>
                    <a:gd name="T80" fmla="*/ 75 w 676"/>
                    <a:gd name="T81" fmla="*/ 153 h 584"/>
                    <a:gd name="T82" fmla="*/ 120 w 676"/>
                    <a:gd name="T83" fmla="*/ 103 h 584"/>
                    <a:gd name="T84" fmla="*/ 178 w 676"/>
                    <a:gd name="T85" fmla="*/ 64 h 584"/>
                    <a:gd name="T86" fmla="*/ 247 w 676"/>
                    <a:gd name="T87" fmla="*/ 38 h 584"/>
                    <a:gd name="T88" fmla="*/ 322 w 676"/>
                    <a:gd name="T89" fmla="*/ 25 h 584"/>
                    <a:gd name="T90" fmla="*/ 401 w 676"/>
                    <a:gd name="T91" fmla="*/ 30 h 584"/>
                    <a:gd name="T92" fmla="*/ 472 w 676"/>
                    <a:gd name="T93" fmla="*/ 52 h 584"/>
                    <a:gd name="T94" fmla="*/ 534 w 676"/>
                    <a:gd name="T95" fmla="*/ 86 h 584"/>
                    <a:gd name="T96" fmla="*/ 585 w 676"/>
                    <a:gd name="T97" fmla="*/ 133 h 584"/>
                    <a:gd name="T98" fmla="*/ 622 w 676"/>
                    <a:gd name="T99" fmla="*/ 188 h 584"/>
                    <a:gd name="T100" fmla="*/ 642 w 676"/>
                    <a:gd name="T101" fmla="*/ 252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6" h="584">
                      <a:moveTo>
                        <a:pt x="676" y="292"/>
                      </a:moveTo>
                      <a:lnTo>
                        <a:pt x="676" y="278"/>
                      </a:lnTo>
                      <a:lnTo>
                        <a:pt x="674" y="262"/>
                      </a:lnTo>
                      <a:lnTo>
                        <a:pt x="672" y="248"/>
                      </a:lnTo>
                      <a:lnTo>
                        <a:pt x="668" y="233"/>
                      </a:lnTo>
                      <a:lnTo>
                        <a:pt x="665" y="219"/>
                      </a:lnTo>
                      <a:lnTo>
                        <a:pt x="660" y="205"/>
                      </a:lnTo>
                      <a:lnTo>
                        <a:pt x="655" y="191"/>
                      </a:lnTo>
                      <a:lnTo>
                        <a:pt x="649" y="178"/>
                      </a:lnTo>
                      <a:lnTo>
                        <a:pt x="642" y="166"/>
                      </a:lnTo>
                      <a:lnTo>
                        <a:pt x="635" y="152"/>
                      </a:lnTo>
                      <a:lnTo>
                        <a:pt x="627" y="140"/>
                      </a:lnTo>
                      <a:lnTo>
                        <a:pt x="617" y="129"/>
                      </a:lnTo>
                      <a:lnTo>
                        <a:pt x="609" y="118"/>
                      </a:lnTo>
                      <a:lnTo>
                        <a:pt x="598" y="106"/>
                      </a:lnTo>
                      <a:lnTo>
                        <a:pt x="588" y="96"/>
                      </a:lnTo>
                      <a:lnTo>
                        <a:pt x="577" y="86"/>
                      </a:lnTo>
                      <a:lnTo>
                        <a:pt x="565" y="76"/>
                      </a:lnTo>
                      <a:lnTo>
                        <a:pt x="552" y="66"/>
                      </a:lnTo>
                      <a:lnTo>
                        <a:pt x="540" y="58"/>
                      </a:lnTo>
                      <a:lnTo>
                        <a:pt x="526" y="50"/>
                      </a:lnTo>
                      <a:lnTo>
                        <a:pt x="513" y="42"/>
                      </a:lnTo>
                      <a:lnTo>
                        <a:pt x="499" y="36"/>
                      </a:lnTo>
                      <a:lnTo>
                        <a:pt x="485" y="28"/>
                      </a:lnTo>
                      <a:lnTo>
                        <a:pt x="469" y="23"/>
                      </a:lnTo>
                      <a:lnTo>
                        <a:pt x="454" y="17"/>
                      </a:lnTo>
                      <a:lnTo>
                        <a:pt x="439" y="13"/>
                      </a:lnTo>
                      <a:lnTo>
                        <a:pt x="422" y="9"/>
                      </a:lnTo>
                      <a:lnTo>
                        <a:pt x="407" y="6"/>
                      </a:lnTo>
                      <a:lnTo>
                        <a:pt x="390" y="3"/>
                      </a:lnTo>
                      <a:lnTo>
                        <a:pt x="372" y="2"/>
                      </a:lnTo>
                      <a:lnTo>
                        <a:pt x="356" y="1"/>
                      </a:lnTo>
                      <a:lnTo>
                        <a:pt x="338" y="0"/>
                      </a:lnTo>
                      <a:lnTo>
                        <a:pt x="320" y="1"/>
                      </a:lnTo>
                      <a:lnTo>
                        <a:pt x="303" y="2"/>
                      </a:lnTo>
                      <a:lnTo>
                        <a:pt x="287" y="3"/>
                      </a:lnTo>
                      <a:lnTo>
                        <a:pt x="270" y="6"/>
                      </a:lnTo>
                      <a:lnTo>
                        <a:pt x="254" y="9"/>
                      </a:lnTo>
                      <a:lnTo>
                        <a:pt x="237" y="13"/>
                      </a:lnTo>
                      <a:lnTo>
                        <a:pt x="222" y="17"/>
                      </a:lnTo>
                      <a:lnTo>
                        <a:pt x="206" y="23"/>
                      </a:lnTo>
                      <a:lnTo>
                        <a:pt x="192" y="28"/>
                      </a:lnTo>
                      <a:lnTo>
                        <a:pt x="177" y="36"/>
                      </a:lnTo>
                      <a:lnTo>
                        <a:pt x="162" y="42"/>
                      </a:lnTo>
                      <a:lnTo>
                        <a:pt x="149" y="50"/>
                      </a:lnTo>
                      <a:lnTo>
                        <a:pt x="136" y="58"/>
                      </a:lnTo>
                      <a:lnTo>
                        <a:pt x="123" y="66"/>
                      </a:lnTo>
                      <a:lnTo>
                        <a:pt x="111" y="76"/>
                      </a:lnTo>
                      <a:lnTo>
                        <a:pt x="100" y="86"/>
                      </a:lnTo>
                      <a:lnTo>
                        <a:pt x="88" y="96"/>
                      </a:lnTo>
                      <a:lnTo>
                        <a:pt x="77" y="106"/>
                      </a:lnTo>
                      <a:lnTo>
                        <a:pt x="68" y="118"/>
                      </a:lnTo>
                      <a:lnTo>
                        <a:pt x="58" y="129"/>
                      </a:lnTo>
                      <a:lnTo>
                        <a:pt x="49" y="140"/>
                      </a:lnTo>
                      <a:lnTo>
                        <a:pt x="42" y="152"/>
                      </a:lnTo>
                      <a:lnTo>
                        <a:pt x="33" y="166"/>
                      </a:lnTo>
                      <a:lnTo>
                        <a:pt x="27" y="178"/>
                      </a:lnTo>
                      <a:lnTo>
                        <a:pt x="20" y="191"/>
                      </a:lnTo>
                      <a:lnTo>
                        <a:pt x="15" y="205"/>
                      </a:lnTo>
                      <a:lnTo>
                        <a:pt x="11" y="219"/>
                      </a:lnTo>
                      <a:lnTo>
                        <a:pt x="7" y="233"/>
                      </a:lnTo>
                      <a:lnTo>
                        <a:pt x="4" y="248"/>
                      </a:lnTo>
                      <a:lnTo>
                        <a:pt x="2" y="262"/>
                      </a:lnTo>
                      <a:lnTo>
                        <a:pt x="1" y="278"/>
                      </a:lnTo>
                      <a:lnTo>
                        <a:pt x="0" y="292"/>
                      </a:lnTo>
                      <a:lnTo>
                        <a:pt x="1" y="307"/>
                      </a:lnTo>
                      <a:lnTo>
                        <a:pt x="2" y="322"/>
                      </a:lnTo>
                      <a:lnTo>
                        <a:pt x="4" y="337"/>
                      </a:lnTo>
                      <a:lnTo>
                        <a:pt x="7" y="351"/>
                      </a:lnTo>
                      <a:lnTo>
                        <a:pt x="11" y="365"/>
                      </a:lnTo>
                      <a:lnTo>
                        <a:pt x="15" y="379"/>
                      </a:lnTo>
                      <a:lnTo>
                        <a:pt x="20" y="392"/>
                      </a:lnTo>
                      <a:lnTo>
                        <a:pt x="27" y="406"/>
                      </a:lnTo>
                      <a:lnTo>
                        <a:pt x="33" y="419"/>
                      </a:lnTo>
                      <a:lnTo>
                        <a:pt x="42" y="431"/>
                      </a:lnTo>
                      <a:lnTo>
                        <a:pt x="49" y="444"/>
                      </a:lnTo>
                      <a:lnTo>
                        <a:pt x="58" y="456"/>
                      </a:lnTo>
                      <a:lnTo>
                        <a:pt x="68" y="467"/>
                      </a:lnTo>
                      <a:lnTo>
                        <a:pt x="77" y="478"/>
                      </a:lnTo>
                      <a:lnTo>
                        <a:pt x="88" y="489"/>
                      </a:lnTo>
                      <a:lnTo>
                        <a:pt x="100" y="499"/>
                      </a:lnTo>
                      <a:lnTo>
                        <a:pt x="111" y="508"/>
                      </a:lnTo>
                      <a:lnTo>
                        <a:pt x="123" y="518"/>
                      </a:lnTo>
                      <a:lnTo>
                        <a:pt x="136" y="527"/>
                      </a:lnTo>
                      <a:lnTo>
                        <a:pt x="149" y="535"/>
                      </a:lnTo>
                      <a:lnTo>
                        <a:pt x="162" y="542"/>
                      </a:lnTo>
                      <a:lnTo>
                        <a:pt x="177" y="549"/>
                      </a:lnTo>
                      <a:lnTo>
                        <a:pt x="192" y="555"/>
                      </a:lnTo>
                      <a:lnTo>
                        <a:pt x="206" y="562"/>
                      </a:lnTo>
                      <a:lnTo>
                        <a:pt x="222" y="567"/>
                      </a:lnTo>
                      <a:lnTo>
                        <a:pt x="237" y="571"/>
                      </a:lnTo>
                      <a:lnTo>
                        <a:pt x="254" y="575"/>
                      </a:lnTo>
                      <a:lnTo>
                        <a:pt x="270" y="578"/>
                      </a:lnTo>
                      <a:lnTo>
                        <a:pt x="287" y="581"/>
                      </a:lnTo>
                      <a:lnTo>
                        <a:pt x="303" y="583"/>
                      </a:lnTo>
                      <a:lnTo>
                        <a:pt x="320" y="584"/>
                      </a:lnTo>
                      <a:lnTo>
                        <a:pt x="338" y="584"/>
                      </a:lnTo>
                      <a:lnTo>
                        <a:pt x="356" y="584"/>
                      </a:lnTo>
                      <a:lnTo>
                        <a:pt x="372" y="583"/>
                      </a:lnTo>
                      <a:lnTo>
                        <a:pt x="390" y="581"/>
                      </a:lnTo>
                      <a:lnTo>
                        <a:pt x="407" y="578"/>
                      </a:lnTo>
                      <a:lnTo>
                        <a:pt x="422" y="575"/>
                      </a:lnTo>
                      <a:lnTo>
                        <a:pt x="439" y="571"/>
                      </a:lnTo>
                      <a:lnTo>
                        <a:pt x="454" y="567"/>
                      </a:lnTo>
                      <a:lnTo>
                        <a:pt x="469" y="562"/>
                      </a:lnTo>
                      <a:lnTo>
                        <a:pt x="485" y="555"/>
                      </a:lnTo>
                      <a:lnTo>
                        <a:pt x="499" y="549"/>
                      </a:lnTo>
                      <a:lnTo>
                        <a:pt x="513" y="542"/>
                      </a:lnTo>
                      <a:lnTo>
                        <a:pt x="526" y="535"/>
                      </a:lnTo>
                      <a:lnTo>
                        <a:pt x="540" y="527"/>
                      </a:lnTo>
                      <a:lnTo>
                        <a:pt x="552" y="518"/>
                      </a:lnTo>
                      <a:lnTo>
                        <a:pt x="565" y="508"/>
                      </a:lnTo>
                      <a:lnTo>
                        <a:pt x="577" y="499"/>
                      </a:lnTo>
                      <a:lnTo>
                        <a:pt x="588" y="489"/>
                      </a:lnTo>
                      <a:lnTo>
                        <a:pt x="598" y="478"/>
                      </a:lnTo>
                      <a:lnTo>
                        <a:pt x="609" y="467"/>
                      </a:lnTo>
                      <a:lnTo>
                        <a:pt x="617" y="456"/>
                      </a:lnTo>
                      <a:lnTo>
                        <a:pt x="627" y="444"/>
                      </a:lnTo>
                      <a:lnTo>
                        <a:pt x="635" y="431"/>
                      </a:lnTo>
                      <a:lnTo>
                        <a:pt x="642" y="419"/>
                      </a:lnTo>
                      <a:lnTo>
                        <a:pt x="649" y="406"/>
                      </a:lnTo>
                      <a:lnTo>
                        <a:pt x="655" y="392"/>
                      </a:lnTo>
                      <a:lnTo>
                        <a:pt x="660" y="379"/>
                      </a:lnTo>
                      <a:lnTo>
                        <a:pt x="665" y="365"/>
                      </a:lnTo>
                      <a:lnTo>
                        <a:pt x="668" y="351"/>
                      </a:lnTo>
                      <a:lnTo>
                        <a:pt x="672" y="337"/>
                      </a:lnTo>
                      <a:lnTo>
                        <a:pt x="674" y="322"/>
                      </a:lnTo>
                      <a:lnTo>
                        <a:pt x="676" y="307"/>
                      </a:lnTo>
                      <a:lnTo>
                        <a:pt x="676" y="292"/>
                      </a:lnTo>
                      <a:close/>
                      <a:moveTo>
                        <a:pt x="646" y="292"/>
                      </a:moveTo>
                      <a:lnTo>
                        <a:pt x="646" y="306"/>
                      </a:lnTo>
                      <a:lnTo>
                        <a:pt x="645" y="320"/>
                      </a:lnTo>
                      <a:lnTo>
                        <a:pt x="642" y="333"/>
                      </a:lnTo>
                      <a:lnTo>
                        <a:pt x="640" y="346"/>
                      </a:lnTo>
                      <a:lnTo>
                        <a:pt x="636" y="359"/>
                      </a:lnTo>
                      <a:lnTo>
                        <a:pt x="633" y="372"/>
                      </a:lnTo>
                      <a:lnTo>
                        <a:pt x="628" y="384"/>
                      </a:lnTo>
                      <a:lnTo>
                        <a:pt x="622" y="396"/>
                      </a:lnTo>
                      <a:lnTo>
                        <a:pt x="616" y="408"/>
                      </a:lnTo>
                      <a:lnTo>
                        <a:pt x="609" y="419"/>
                      </a:lnTo>
                      <a:lnTo>
                        <a:pt x="602" y="430"/>
                      </a:lnTo>
                      <a:lnTo>
                        <a:pt x="594" y="442"/>
                      </a:lnTo>
                      <a:lnTo>
                        <a:pt x="585" y="452"/>
                      </a:lnTo>
                      <a:lnTo>
                        <a:pt x="576" y="462"/>
                      </a:lnTo>
                      <a:lnTo>
                        <a:pt x="566" y="471"/>
                      </a:lnTo>
                      <a:lnTo>
                        <a:pt x="556" y="481"/>
                      </a:lnTo>
                      <a:lnTo>
                        <a:pt x="545" y="490"/>
                      </a:lnTo>
                      <a:lnTo>
                        <a:pt x="534" y="498"/>
                      </a:lnTo>
                      <a:lnTo>
                        <a:pt x="523" y="506"/>
                      </a:lnTo>
                      <a:lnTo>
                        <a:pt x="511" y="513"/>
                      </a:lnTo>
                      <a:lnTo>
                        <a:pt x="498" y="521"/>
                      </a:lnTo>
                      <a:lnTo>
                        <a:pt x="485" y="527"/>
                      </a:lnTo>
                      <a:lnTo>
                        <a:pt x="472" y="533"/>
                      </a:lnTo>
                      <a:lnTo>
                        <a:pt x="457" y="538"/>
                      </a:lnTo>
                      <a:lnTo>
                        <a:pt x="444" y="543"/>
                      </a:lnTo>
                      <a:lnTo>
                        <a:pt x="430" y="547"/>
                      </a:lnTo>
                      <a:lnTo>
                        <a:pt x="415" y="550"/>
                      </a:lnTo>
                      <a:lnTo>
                        <a:pt x="401" y="553"/>
                      </a:lnTo>
                      <a:lnTo>
                        <a:pt x="385" y="555"/>
                      </a:lnTo>
                      <a:lnTo>
                        <a:pt x="370" y="558"/>
                      </a:lnTo>
                      <a:lnTo>
                        <a:pt x="354" y="559"/>
                      </a:lnTo>
                      <a:lnTo>
                        <a:pt x="338" y="559"/>
                      </a:lnTo>
                      <a:lnTo>
                        <a:pt x="322" y="559"/>
                      </a:lnTo>
                      <a:lnTo>
                        <a:pt x="307" y="558"/>
                      </a:lnTo>
                      <a:lnTo>
                        <a:pt x="292" y="555"/>
                      </a:lnTo>
                      <a:lnTo>
                        <a:pt x="276" y="553"/>
                      </a:lnTo>
                      <a:lnTo>
                        <a:pt x="261" y="550"/>
                      </a:lnTo>
                      <a:lnTo>
                        <a:pt x="247" y="547"/>
                      </a:lnTo>
                      <a:lnTo>
                        <a:pt x="232" y="543"/>
                      </a:lnTo>
                      <a:lnTo>
                        <a:pt x="218" y="538"/>
                      </a:lnTo>
                      <a:lnTo>
                        <a:pt x="204" y="533"/>
                      </a:lnTo>
                      <a:lnTo>
                        <a:pt x="191" y="527"/>
                      </a:lnTo>
                      <a:lnTo>
                        <a:pt x="178" y="521"/>
                      </a:lnTo>
                      <a:lnTo>
                        <a:pt x="166" y="513"/>
                      </a:lnTo>
                      <a:lnTo>
                        <a:pt x="153" y="506"/>
                      </a:lnTo>
                      <a:lnTo>
                        <a:pt x="142" y="498"/>
                      </a:lnTo>
                      <a:lnTo>
                        <a:pt x="130" y="490"/>
                      </a:lnTo>
                      <a:lnTo>
                        <a:pt x="120" y="481"/>
                      </a:lnTo>
                      <a:lnTo>
                        <a:pt x="110" y="471"/>
                      </a:lnTo>
                      <a:lnTo>
                        <a:pt x="100" y="462"/>
                      </a:lnTo>
                      <a:lnTo>
                        <a:pt x="91" y="452"/>
                      </a:lnTo>
                      <a:lnTo>
                        <a:pt x="82" y="442"/>
                      </a:lnTo>
                      <a:lnTo>
                        <a:pt x="75" y="430"/>
                      </a:lnTo>
                      <a:lnTo>
                        <a:pt x="66" y="419"/>
                      </a:lnTo>
                      <a:lnTo>
                        <a:pt x="60" y="408"/>
                      </a:lnTo>
                      <a:lnTo>
                        <a:pt x="53" y="396"/>
                      </a:lnTo>
                      <a:lnTo>
                        <a:pt x="49" y="384"/>
                      </a:lnTo>
                      <a:lnTo>
                        <a:pt x="44" y="372"/>
                      </a:lnTo>
                      <a:lnTo>
                        <a:pt x="39" y="359"/>
                      </a:lnTo>
                      <a:lnTo>
                        <a:pt x="36" y="346"/>
                      </a:lnTo>
                      <a:lnTo>
                        <a:pt x="33" y="333"/>
                      </a:lnTo>
                      <a:lnTo>
                        <a:pt x="31" y="320"/>
                      </a:lnTo>
                      <a:lnTo>
                        <a:pt x="30" y="306"/>
                      </a:lnTo>
                      <a:lnTo>
                        <a:pt x="30" y="292"/>
                      </a:lnTo>
                      <a:lnTo>
                        <a:pt x="30" y="279"/>
                      </a:lnTo>
                      <a:lnTo>
                        <a:pt x="31" y="265"/>
                      </a:lnTo>
                      <a:lnTo>
                        <a:pt x="33" y="252"/>
                      </a:lnTo>
                      <a:lnTo>
                        <a:pt x="36" y="239"/>
                      </a:lnTo>
                      <a:lnTo>
                        <a:pt x="39" y="225"/>
                      </a:lnTo>
                      <a:lnTo>
                        <a:pt x="44" y="213"/>
                      </a:lnTo>
                      <a:lnTo>
                        <a:pt x="49" y="201"/>
                      </a:lnTo>
                      <a:lnTo>
                        <a:pt x="53" y="188"/>
                      </a:lnTo>
                      <a:lnTo>
                        <a:pt x="60" y="176"/>
                      </a:lnTo>
                      <a:lnTo>
                        <a:pt x="66" y="165"/>
                      </a:lnTo>
                      <a:lnTo>
                        <a:pt x="75" y="153"/>
                      </a:lnTo>
                      <a:lnTo>
                        <a:pt x="82" y="143"/>
                      </a:lnTo>
                      <a:lnTo>
                        <a:pt x="91" y="133"/>
                      </a:lnTo>
                      <a:lnTo>
                        <a:pt x="100" y="123"/>
                      </a:lnTo>
                      <a:lnTo>
                        <a:pt x="110" y="112"/>
                      </a:lnTo>
                      <a:lnTo>
                        <a:pt x="120" y="103"/>
                      </a:lnTo>
                      <a:lnTo>
                        <a:pt x="130" y="95"/>
                      </a:lnTo>
                      <a:lnTo>
                        <a:pt x="142" y="86"/>
                      </a:lnTo>
                      <a:lnTo>
                        <a:pt x="153" y="79"/>
                      </a:lnTo>
                      <a:lnTo>
                        <a:pt x="166" y="70"/>
                      </a:lnTo>
                      <a:lnTo>
                        <a:pt x="178" y="64"/>
                      </a:lnTo>
                      <a:lnTo>
                        <a:pt x="191" y="57"/>
                      </a:lnTo>
                      <a:lnTo>
                        <a:pt x="204" y="52"/>
                      </a:lnTo>
                      <a:lnTo>
                        <a:pt x="218" y="46"/>
                      </a:lnTo>
                      <a:lnTo>
                        <a:pt x="232" y="42"/>
                      </a:lnTo>
                      <a:lnTo>
                        <a:pt x="247" y="38"/>
                      </a:lnTo>
                      <a:lnTo>
                        <a:pt x="261" y="33"/>
                      </a:lnTo>
                      <a:lnTo>
                        <a:pt x="276" y="30"/>
                      </a:lnTo>
                      <a:lnTo>
                        <a:pt x="292" y="28"/>
                      </a:lnTo>
                      <a:lnTo>
                        <a:pt x="307" y="26"/>
                      </a:lnTo>
                      <a:lnTo>
                        <a:pt x="322" y="25"/>
                      </a:lnTo>
                      <a:lnTo>
                        <a:pt x="338" y="25"/>
                      </a:lnTo>
                      <a:lnTo>
                        <a:pt x="354" y="25"/>
                      </a:lnTo>
                      <a:lnTo>
                        <a:pt x="370" y="26"/>
                      </a:lnTo>
                      <a:lnTo>
                        <a:pt x="385" y="28"/>
                      </a:lnTo>
                      <a:lnTo>
                        <a:pt x="401" y="30"/>
                      </a:lnTo>
                      <a:lnTo>
                        <a:pt x="415" y="33"/>
                      </a:lnTo>
                      <a:lnTo>
                        <a:pt x="430" y="38"/>
                      </a:lnTo>
                      <a:lnTo>
                        <a:pt x="444" y="42"/>
                      </a:lnTo>
                      <a:lnTo>
                        <a:pt x="457" y="46"/>
                      </a:lnTo>
                      <a:lnTo>
                        <a:pt x="472" y="52"/>
                      </a:lnTo>
                      <a:lnTo>
                        <a:pt x="485" y="57"/>
                      </a:lnTo>
                      <a:lnTo>
                        <a:pt x="498" y="64"/>
                      </a:lnTo>
                      <a:lnTo>
                        <a:pt x="511" y="70"/>
                      </a:lnTo>
                      <a:lnTo>
                        <a:pt x="523" y="79"/>
                      </a:lnTo>
                      <a:lnTo>
                        <a:pt x="534" y="86"/>
                      </a:lnTo>
                      <a:lnTo>
                        <a:pt x="545" y="95"/>
                      </a:lnTo>
                      <a:lnTo>
                        <a:pt x="556" y="103"/>
                      </a:lnTo>
                      <a:lnTo>
                        <a:pt x="566" y="112"/>
                      </a:lnTo>
                      <a:lnTo>
                        <a:pt x="576" y="123"/>
                      </a:lnTo>
                      <a:lnTo>
                        <a:pt x="585" y="133"/>
                      </a:lnTo>
                      <a:lnTo>
                        <a:pt x="594" y="143"/>
                      </a:lnTo>
                      <a:lnTo>
                        <a:pt x="602" y="153"/>
                      </a:lnTo>
                      <a:lnTo>
                        <a:pt x="609" y="165"/>
                      </a:lnTo>
                      <a:lnTo>
                        <a:pt x="616" y="176"/>
                      </a:lnTo>
                      <a:lnTo>
                        <a:pt x="622" y="188"/>
                      </a:lnTo>
                      <a:lnTo>
                        <a:pt x="628" y="201"/>
                      </a:lnTo>
                      <a:lnTo>
                        <a:pt x="633" y="213"/>
                      </a:lnTo>
                      <a:lnTo>
                        <a:pt x="636" y="225"/>
                      </a:lnTo>
                      <a:lnTo>
                        <a:pt x="640" y="239"/>
                      </a:lnTo>
                      <a:lnTo>
                        <a:pt x="642" y="252"/>
                      </a:lnTo>
                      <a:lnTo>
                        <a:pt x="645" y="265"/>
                      </a:lnTo>
                      <a:lnTo>
                        <a:pt x="646" y="279"/>
                      </a:lnTo>
                      <a:lnTo>
                        <a:pt x="646" y="292"/>
                      </a:lnTo>
                      <a:close/>
                    </a:path>
                  </a:pathLst>
                </a:custGeom>
                <a:solidFill>
                  <a:srgbClr val="65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4" name="Freeform 8930">
                  <a:extLst>
                    <a:ext uri="{FF2B5EF4-FFF2-40B4-BE49-F238E27FC236}">
                      <a16:creationId xmlns:a16="http://schemas.microsoft.com/office/drawing/2014/main" xmlns="" id="{2259C2D0-14CF-4EEC-A85E-74FB92FC4F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4" y="1553"/>
                  <a:ext cx="108" cy="112"/>
                </a:xfrm>
                <a:custGeom>
                  <a:avLst/>
                  <a:gdLst>
                    <a:gd name="T0" fmla="*/ 639 w 646"/>
                    <a:gd name="T1" fmla="*/ 223 h 559"/>
                    <a:gd name="T2" fmla="*/ 614 w 646"/>
                    <a:gd name="T3" fmla="*/ 158 h 559"/>
                    <a:gd name="T4" fmla="*/ 573 w 646"/>
                    <a:gd name="T5" fmla="*/ 101 h 559"/>
                    <a:gd name="T6" fmla="*/ 516 w 646"/>
                    <a:gd name="T7" fmla="*/ 55 h 559"/>
                    <a:gd name="T8" fmla="*/ 448 w 646"/>
                    <a:gd name="T9" fmla="*/ 21 h 559"/>
                    <a:gd name="T10" fmla="*/ 373 w 646"/>
                    <a:gd name="T11" fmla="*/ 3 h 559"/>
                    <a:gd name="T12" fmla="*/ 290 w 646"/>
                    <a:gd name="T13" fmla="*/ 1 h 559"/>
                    <a:gd name="T14" fmla="*/ 211 w 646"/>
                    <a:gd name="T15" fmla="*/ 16 h 559"/>
                    <a:gd name="T16" fmla="*/ 143 w 646"/>
                    <a:gd name="T17" fmla="*/ 47 h 559"/>
                    <a:gd name="T18" fmla="*/ 83 w 646"/>
                    <a:gd name="T19" fmla="*/ 91 h 559"/>
                    <a:gd name="T20" fmla="*/ 38 w 646"/>
                    <a:gd name="T21" fmla="*/ 146 h 559"/>
                    <a:gd name="T22" fmla="*/ 10 w 646"/>
                    <a:gd name="T23" fmla="*/ 209 h 559"/>
                    <a:gd name="T24" fmla="*/ 0 w 646"/>
                    <a:gd name="T25" fmla="*/ 279 h 559"/>
                    <a:gd name="T26" fmla="*/ 10 w 646"/>
                    <a:gd name="T27" fmla="*/ 349 h 559"/>
                    <a:gd name="T28" fmla="*/ 38 w 646"/>
                    <a:gd name="T29" fmla="*/ 412 h 559"/>
                    <a:gd name="T30" fmla="*/ 83 w 646"/>
                    <a:gd name="T31" fmla="*/ 467 h 559"/>
                    <a:gd name="T32" fmla="*/ 143 w 646"/>
                    <a:gd name="T33" fmla="*/ 511 h 559"/>
                    <a:gd name="T34" fmla="*/ 211 w 646"/>
                    <a:gd name="T35" fmla="*/ 541 h 559"/>
                    <a:gd name="T36" fmla="*/ 290 w 646"/>
                    <a:gd name="T37" fmla="*/ 557 h 559"/>
                    <a:gd name="T38" fmla="*/ 373 w 646"/>
                    <a:gd name="T39" fmla="*/ 556 h 559"/>
                    <a:gd name="T40" fmla="*/ 448 w 646"/>
                    <a:gd name="T41" fmla="*/ 536 h 559"/>
                    <a:gd name="T42" fmla="*/ 516 w 646"/>
                    <a:gd name="T43" fmla="*/ 504 h 559"/>
                    <a:gd name="T44" fmla="*/ 573 w 646"/>
                    <a:gd name="T45" fmla="*/ 457 h 559"/>
                    <a:gd name="T46" fmla="*/ 614 w 646"/>
                    <a:gd name="T47" fmla="*/ 400 h 559"/>
                    <a:gd name="T48" fmla="*/ 639 w 646"/>
                    <a:gd name="T49" fmla="*/ 335 h 559"/>
                    <a:gd name="T50" fmla="*/ 617 w 646"/>
                    <a:gd name="T51" fmla="*/ 279 h 559"/>
                    <a:gd name="T52" fmla="*/ 607 w 646"/>
                    <a:gd name="T53" fmla="*/ 343 h 559"/>
                    <a:gd name="T54" fmla="*/ 581 w 646"/>
                    <a:gd name="T55" fmla="*/ 400 h 559"/>
                    <a:gd name="T56" fmla="*/ 541 w 646"/>
                    <a:gd name="T57" fmla="*/ 450 h 559"/>
                    <a:gd name="T58" fmla="*/ 487 w 646"/>
                    <a:gd name="T59" fmla="*/ 490 h 559"/>
                    <a:gd name="T60" fmla="*/ 424 w 646"/>
                    <a:gd name="T61" fmla="*/ 518 h 559"/>
                    <a:gd name="T62" fmla="*/ 352 w 646"/>
                    <a:gd name="T63" fmla="*/ 532 h 559"/>
                    <a:gd name="T64" fmla="*/ 278 w 646"/>
                    <a:gd name="T65" fmla="*/ 530 h 559"/>
                    <a:gd name="T66" fmla="*/ 209 w 646"/>
                    <a:gd name="T67" fmla="*/ 514 h 559"/>
                    <a:gd name="T68" fmla="*/ 147 w 646"/>
                    <a:gd name="T69" fmla="*/ 483 h 559"/>
                    <a:gd name="T70" fmla="*/ 96 w 646"/>
                    <a:gd name="T71" fmla="*/ 441 h 559"/>
                    <a:gd name="T72" fmla="*/ 59 w 646"/>
                    <a:gd name="T73" fmla="*/ 390 h 559"/>
                    <a:gd name="T74" fmla="*/ 35 w 646"/>
                    <a:gd name="T75" fmla="*/ 330 h 559"/>
                    <a:gd name="T76" fmla="*/ 30 w 646"/>
                    <a:gd name="T77" fmla="*/ 266 h 559"/>
                    <a:gd name="T78" fmla="*/ 42 w 646"/>
                    <a:gd name="T79" fmla="*/ 204 h 559"/>
                    <a:gd name="T80" fmla="*/ 72 w 646"/>
                    <a:gd name="T81" fmla="*/ 148 h 559"/>
                    <a:gd name="T82" fmla="*/ 115 w 646"/>
                    <a:gd name="T83" fmla="*/ 99 h 559"/>
                    <a:gd name="T84" fmla="*/ 171 w 646"/>
                    <a:gd name="T85" fmla="*/ 61 h 559"/>
                    <a:gd name="T86" fmla="*/ 235 w 646"/>
                    <a:gd name="T87" fmla="*/ 37 h 559"/>
                    <a:gd name="T88" fmla="*/ 307 w 646"/>
                    <a:gd name="T89" fmla="*/ 26 h 559"/>
                    <a:gd name="T90" fmla="*/ 382 w 646"/>
                    <a:gd name="T91" fmla="*/ 30 h 559"/>
                    <a:gd name="T92" fmla="*/ 451 w 646"/>
                    <a:gd name="T93" fmla="*/ 50 h 559"/>
                    <a:gd name="T94" fmla="*/ 510 w 646"/>
                    <a:gd name="T95" fmla="*/ 83 h 559"/>
                    <a:gd name="T96" fmla="*/ 559 w 646"/>
                    <a:gd name="T97" fmla="*/ 127 h 559"/>
                    <a:gd name="T98" fmla="*/ 593 w 646"/>
                    <a:gd name="T99" fmla="*/ 180 h 559"/>
                    <a:gd name="T100" fmla="*/ 613 w 646"/>
                    <a:gd name="T101" fmla="*/ 24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6" h="559">
                      <a:moveTo>
                        <a:pt x="646" y="279"/>
                      </a:moveTo>
                      <a:lnTo>
                        <a:pt x="645" y="265"/>
                      </a:lnTo>
                      <a:lnTo>
                        <a:pt x="644" y="250"/>
                      </a:lnTo>
                      <a:lnTo>
                        <a:pt x="643" y="237"/>
                      </a:lnTo>
                      <a:lnTo>
                        <a:pt x="639" y="223"/>
                      </a:lnTo>
                      <a:lnTo>
                        <a:pt x="636" y="209"/>
                      </a:lnTo>
                      <a:lnTo>
                        <a:pt x="631" y="196"/>
                      </a:lnTo>
                      <a:lnTo>
                        <a:pt x="626" y="183"/>
                      </a:lnTo>
                      <a:lnTo>
                        <a:pt x="620" y="170"/>
                      </a:lnTo>
                      <a:lnTo>
                        <a:pt x="614" y="158"/>
                      </a:lnTo>
                      <a:lnTo>
                        <a:pt x="607" y="146"/>
                      </a:lnTo>
                      <a:lnTo>
                        <a:pt x="599" y="134"/>
                      </a:lnTo>
                      <a:lnTo>
                        <a:pt x="591" y="123"/>
                      </a:lnTo>
                      <a:lnTo>
                        <a:pt x="582" y="112"/>
                      </a:lnTo>
                      <a:lnTo>
                        <a:pt x="573" y="101"/>
                      </a:lnTo>
                      <a:lnTo>
                        <a:pt x="562" y="91"/>
                      </a:lnTo>
                      <a:lnTo>
                        <a:pt x="551" y="81"/>
                      </a:lnTo>
                      <a:lnTo>
                        <a:pt x="540" y="72"/>
                      </a:lnTo>
                      <a:lnTo>
                        <a:pt x="529" y="64"/>
                      </a:lnTo>
                      <a:lnTo>
                        <a:pt x="516" y="55"/>
                      </a:lnTo>
                      <a:lnTo>
                        <a:pt x="504" y="47"/>
                      </a:lnTo>
                      <a:lnTo>
                        <a:pt x="490" y="40"/>
                      </a:lnTo>
                      <a:lnTo>
                        <a:pt x="477" y="33"/>
                      </a:lnTo>
                      <a:lnTo>
                        <a:pt x="463" y="27"/>
                      </a:lnTo>
                      <a:lnTo>
                        <a:pt x="448" y="21"/>
                      </a:lnTo>
                      <a:lnTo>
                        <a:pt x="434" y="16"/>
                      </a:lnTo>
                      <a:lnTo>
                        <a:pt x="419" y="12"/>
                      </a:lnTo>
                      <a:lnTo>
                        <a:pt x="403" y="8"/>
                      </a:lnTo>
                      <a:lnTo>
                        <a:pt x="388" y="5"/>
                      </a:lnTo>
                      <a:lnTo>
                        <a:pt x="373" y="3"/>
                      </a:lnTo>
                      <a:lnTo>
                        <a:pt x="356" y="1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6" y="0"/>
                      </a:lnTo>
                      <a:lnTo>
                        <a:pt x="290" y="1"/>
                      </a:lnTo>
                      <a:lnTo>
                        <a:pt x="274" y="3"/>
                      </a:lnTo>
                      <a:lnTo>
                        <a:pt x="258" y="5"/>
                      </a:lnTo>
                      <a:lnTo>
                        <a:pt x="242" y="8"/>
                      </a:lnTo>
                      <a:lnTo>
                        <a:pt x="227" y="12"/>
                      </a:lnTo>
                      <a:lnTo>
                        <a:pt x="211" y="16"/>
                      </a:lnTo>
                      <a:lnTo>
                        <a:pt x="197" y="21"/>
                      </a:lnTo>
                      <a:lnTo>
                        <a:pt x="183" y="27"/>
                      </a:lnTo>
                      <a:lnTo>
                        <a:pt x="169" y="33"/>
                      </a:lnTo>
                      <a:lnTo>
                        <a:pt x="156" y="40"/>
                      </a:lnTo>
                      <a:lnTo>
                        <a:pt x="143" y="47"/>
                      </a:lnTo>
                      <a:lnTo>
                        <a:pt x="130" y="55"/>
                      </a:lnTo>
                      <a:lnTo>
                        <a:pt x="118" y="64"/>
                      </a:lnTo>
                      <a:lnTo>
                        <a:pt x="106" y="72"/>
                      </a:lnTo>
                      <a:lnTo>
                        <a:pt x="94" y="81"/>
                      </a:lnTo>
                      <a:lnTo>
                        <a:pt x="83" y="91"/>
                      </a:lnTo>
                      <a:lnTo>
                        <a:pt x="74" y="101"/>
                      </a:lnTo>
                      <a:lnTo>
                        <a:pt x="64" y="112"/>
                      </a:lnTo>
                      <a:lnTo>
                        <a:pt x="55" y="123"/>
                      </a:lnTo>
                      <a:lnTo>
                        <a:pt x="47" y="134"/>
                      </a:lnTo>
                      <a:lnTo>
                        <a:pt x="38" y="146"/>
                      </a:lnTo>
                      <a:lnTo>
                        <a:pt x="31" y="158"/>
                      </a:lnTo>
                      <a:lnTo>
                        <a:pt x="25" y="170"/>
                      </a:lnTo>
                      <a:lnTo>
                        <a:pt x="19" y="183"/>
                      </a:lnTo>
                      <a:lnTo>
                        <a:pt x="15" y="196"/>
                      </a:lnTo>
                      <a:lnTo>
                        <a:pt x="10" y="209"/>
                      </a:lnTo>
                      <a:lnTo>
                        <a:pt x="6" y="223"/>
                      </a:lnTo>
                      <a:lnTo>
                        <a:pt x="4" y="237"/>
                      </a:lnTo>
                      <a:lnTo>
                        <a:pt x="2" y="250"/>
                      </a:lnTo>
                      <a:lnTo>
                        <a:pt x="0" y="265"/>
                      </a:lnTo>
                      <a:lnTo>
                        <a:pt x="0" y="279"/>
                      </a:lnTo>
                      <a:lnTo>
                        <a:pt x="0" y="293"/>
                      </a:lnTo>
                      <a:lnTo>
                        <a:pt x="2" y="308"/>
                      </a:lnTo>
                      <a:lnTo>
                        <a:pt x="4" y="322"/>
                      </a:lnTo>
                      <a:lnTo>
                        <a:pt x="6" y="335"/>
                      </a:lnTo>
                      <a:lnTo>
                        <a:pt x="10" y="349"/>
                      </a:lnTo>
                      <a:lnTo>
                        <a:pt x="15" y="362"/>
                      </a:lnTo>
                      <a:lnTo>
                        <a:pt x="19" y="375"/>
                      </a:lnTo>
                      <a:lnTo>
                        <a:pt x="25" y="388"/>
                      </a:lnTo>
                      <a:lnTo>
                        <a:pt x="31" y="400"/>
                      </a:lnTo>
                      <a:lnTo>
                        <a:pt x="38" y="412"/>
                      </a:lnTo>
                      <a:lnTo>
                        <a:pt x="47" y="425"/>
                      </a:lnTo>
                      <a:lnTo>
                        <a:pt x="55" y="436"/>
                      </a:lnTo>
                      <a:lnTo>
                        <a:pt x="64" y="446"/>
                      </a:lnTo>
                      <a:lnTo>
                        <a:pt x="74" y="457"/>
                      </a:lnTo>
                      <a:lnTo>
                        <a:pt x="83" y="467"/>
                      </a:lnTo>
                      <a:lnTo>
                        <a:pt x="94" y="477"/>
                      </a:lnTo>
                      <a:lnTo>
                        <a:pt x="106" y="486"/>
                      </a:lnTo>
                      <a:lnTo>
                        <a:pt x="118" y="495"/>
                      </a:lnTo>
                      <a:lnTo>
                        <a:pt x="130" y="504"/>
                      </a:lnTo>
                      <a:lnTo>
                        <a:pt x="143" y="511"/>
                      </a:lnTo>
                      <a:lnTo>
                        <a:pt x="156" y="518"/>
                      </a:lnTo>
                      <a:lnTo>
                        <a:pt x="169" y="525"/>
                      </a:lnTo>
                      <a:lnTo>
                        <a:pt x="183" y="531"/>
                      </a:lnTo>
                      <a:lnTo>
                        <a:pt x="197" y="536"/>
                      </a:lnTo>
                      <a:lnTo>
                        <a:pt x="211" y="541"/>
                      </a:lnTo>
                      <a:lnTo>
                        <a:pt x="227" y="547"/>
                      </a:lnTo>
                      <a:lnTo>
                        <a:pt x="242" y="550"/>
                      </a:lnTo>
                      <a:lnTo>
                        <a:pt x="258" y="553"/>
                      </a:lnTo>
                      <a:lnTo>
                        <a:pt x="274" y="556"/>
                      </a:lnTo>
                      <a:lnTo>
                        <a:pt x="290" y="557"/>
                      </a:lnTo>
                      <a:lnTo>
                        <a:pt x="306" y="558"/>
                      </a:lnTo>
                      <a:lnTo>
                        <a:pt x="323" y="559"/>
                      </a:lnTo>
                      <a:lnTo>
                        <a:pt x="339" y="558"/>
                      </a:lnTo>
                      <a:lnTo>
                        <a:pt x="356" y="557"/>
                      </a:lnTo>
                      <a:lnTo>
                        <a:pt x="373" y="556"/>
                      </a:lnTo>
                      <a:lnTo>
                        <a:pt x="388" y="553"/>
                      </a:lnTo>
                      <a:lnTo>
                        <a:pt x="403" y="550"/>
                      </a:lnTo>
                      <a:lnTo>
                        <a:pt x="419" y="547"/>
                      </a:lnTo>
                      <a:lnTo>
                        <a:pt x="434" y="541"/>
                      </a:lnTo>
                      <a:lnTo>
                        <a:pt x="448" y="536"/>
                      </a:lnTo>
                      <a:lnTo>
                        <a:pt x="463" y="531"/>
                      </a:lnTo>
                      <a:lnTo>
                        <a:pt x="477" y="525"/>
                      </a:lnTo>
                      <a:lnTo>
                        <a:pt x="490" y="518"/>
                      </a:lnTo>
                      <a:lnTo>
                        <a:pt x="504" y="511"/>
                      </a:lnTo>
                      <a:lnTo>
                        <a:pt x="516" y="504"/>
                      </a:lnTo>
                      <a:lnTo>
                        <a:pt x="529" y="495"/>
                      </a:lnTo>
                      <a:lnTo>
                        <a:pt x="540" y="486"/>
                      </a:lnTo>
                      <a:lnTo>
                        <a:pt x="551" y="477"/>
                      </a:lnTo>
                      <a:lnTo>
                        <a:pt x="562" y="467"/>
                      </a:lnTo>
                      <a:lnTo>
                        <a:pt x="573" y="457"/>
                      </a:lnTo>
                      <a:lnTo>
                        <a:pt x="582" y="446"/>
                      </a:lnTo>
                      <a:lnTo>
                        <a:pt x="591" y="436"/>
                      </a:lnTo>
                      <a:lnTo>
                        <a:pt x="599" y="425"/>
                      </a:lnTo>
                      <a:lnTo>
                        <a:pt x="607" y="412"/>
                      </a:lnTo>
                      <a:lnTo>
                        <a:pt x="614" y="400"/>
                      </a:lnTo>
                      <a:lnTo>
                        <a:pt x="620" y="388"/>
                      </a:lnTo>
                      <a:lnTo>
                        <a:pt x="626" y="375"/>
                      </a:lnTo>
                      <a:lnTo>
                        <a:pt x="631" y="362"/>
                      </a:lnTo>
                      <a:lnTo>
                        <a:pt x="636" y="349"/>
                      </a:lnTo>
                      <a:lnTo>
                        <a:pt x="639" y="335"/>
                      </a:lnTo>
                      <a:lnTo>
                        <a:pt x="643" y="322"/>
                      </a:lnTo>
                      <a:lnTo>
                        <a:pt x="644" y="308"/>
                      </a:lnTo>
                      <a:lnTo>
                        <a:pt x="645" y="293"/>
                      </a:lnTo>
                      <a:lnTo>
                        <a:pt x="646" y="279"/>
                      </a:lnTo>
                      <a:close/>
                      <a:moveTo>
                        <a:pt x="617" y="279"/>
                      </a:moveTo>
                      <a:lnTo>
                        <a:pt x="617" y="292"/>
                      </a:lnTo>
                      <a:lnTo>
                        <a:pt x="615" y="306"/>
                      </a:lnTo>
                      <a:lnTo>
                        <a:pt x="613" y="318"/>
                      </a:lnTo>
                      <a:lnTo>
                        <a:pt x="611" y="330"/>
                      </a:lnTo>
                      <a:lnTo>
                        <a:pt x="607" y="343"/>
                      </a:lnTo>
                      <a:lnTo>
                        <a:pt x="604" y="355"/>
                      </a:lnTo>
                      <a:lnTo>
                        <a:pt x="599" y="366"/>
                      </a:lnTo>
                      <a:lnTo>
                        <a:pt x="593" y="378"/>
                      </a:lnTo>
                      <a:lnTo>
                        <a:pt x="588" y="390"/>
                      </a:lnTo>
                      <a:lnTo>
                        <a:pt x="581" y="400"/>
                      </a:lnTo>
                      <a:lnTo>
                        <a:pt x="574" y="411"/>
                      </a:lnTo>
                      <a:lnTo>
                        <a:pt x="567" y="421"/>
                      </a:lnTo>
                      <a:lnTo>
                        <a:pt x="559" y="431"/>
                      </a:lnTo>
                      <a:lnTo>
                        <a:pt x="549" y="441"/>
                      </a:lnTo>
                      <a:lnTo>
                        <a:pt x="541" y="450"/>
                      </a:lnTo>
                      <a:lnTo>
                        <a:pt x="530" y="458"/>
                      </a:lnTo>
                      <a:lnTo>
                        <a:pt x="521" y="468"/>
                      </a:lnTo>
                      <a:lnTo>
                        <a:pt x="510" y="475"/>
                      </a:lnTo>
                      <a:lnTo>
                        <a:pt x="498" y="483"/>
                      </a:lnTo>
                      <a:lnTo>
                        <a:pt x="487" y="490"/>
                      </a:lnTo>
                      <a:lnTo>
                        <a:pt x="476" y="496"/>
                      </a:lnTo>
                      <a:lnTo>
                        <a:pt x="463" y="502"/>
                      </a:lnTo>
                      <a:lnTo>
                        <a:pt x="451" y="509"/>
                      </a:lnTo>
                      <a:lnTo>
                        <a:pt x="438" y="514"/>
                      </a:lnTo>
                      <a:lnTo>
                        <a:pt x="424" y="518"/>
                      </a:lnTo>
                      <a:lnTo>
                        <a:pt x="410" y="522"/>
                      </a:lnTo>
                      <a:lnTo>
                        <a:pt x="396" y="525"/>
                      </a:lnTo>
                      <a:lnTo>
                        <a:pt x="382" y="528"/>
                      </a:lnTo>
                      <a:lnTo>
                        <a:pt x="368" y="530"/>
                      </a:lnTo>
                      <a:lnTo>
                        <a:pt x="352" y="532"/>
                      </a:lnTo>
                      <a:lnTo>
                        <a:pt x="338" y="533"/>
                      </a:lnTo>
                      <a:lnTo>
                        <a:pt x="323" y="533"/>
                      </a:lnTo>
                      <a:lnTo>
                        <a:pt x="307" y="533"/>
                      </a:lnTo>
                      <a:lnTo>
                        <a:pt x="293" y="532"/>
                      </a:lnTo>
                      <a:lnTo>
                        <a:pt x="278" y="530"/>
                      </a:lnTo>
                      <a:lnTo>
                        <a:pt x="264" y="528"/>
                      </a:lnTo>
                      <a:lnTo>
                        <a:pt x="249" y="525"/>
                      </a:lnTo>
                      <a:lnTo>
                        <a:pt x="235" y="522"/>
                      </a:lnTo>
                      <a:lnTo>
                        <a:pt x="222" y="518"/>
                      </a:lnTo>
                      <a:lnTo>
                        <a:pt x="209" y="514"/>
                      </a:lnTo>
                      <a:lnTo>
                        <a:pt x="196" y="509"/>
                      </a:lnTo>
                      <a:lnTo>
                        <a:pt x="183" y="502"/>
                      </a:lnTo>
                      <a:lnTo>
                        <a:pt x="171" y="496"/>
                      </a:lnTo>
                      <a:lnTo>
                        <a:pt x="159" y="490"/>
                      </a:lnTo>
                      <a:lnTo>
                        <a:pt x="147" y="483"/>
                      </a:lnTo>
                      <a:lnTo>
                        <a:pt x="136" y="475"/>
                      </a:lnTo>
                      <a:lnTo>
                        <a:pt x="126" y="468"/>
                      </a:lnTo>
                      <a:lnTo>
                        <a:pt x="115" y="458"/>
                      </a:lnTo>
                      <a:lnTo>
                        <a:pt x="106" y="450"/>
                      </a:lnTo>
                      <a:lnTo>
                        <a:pt x="96" y="441"/>
                      </a:lnTo>
                      <a:lnTo>
                        <a:pt x="88" y="431"/>
                      </a:lnTo>
                      <a:lnTo>
                        <a:pt x="80" y="421"/>
                      </a:lnTo>
                      <a:lnTo>
                        <a:pt x="72" y="411"/>
                      </a:lnTo>
                      <a:lnTo>
                        <a:pt x="64" y="400"/>
                      </a:lnTo>
                      <a:lnTo>
                        <a:pt x="59" y="390"/>
                      </a:lnTo>
                      <a:lnTo>
                        <a:pt x="53" y="378"/>
                      </a:lnTo>
                      <a:lnTo>
                        <a:pt x="47" y="366"/>
                      </a:lnTo>
                      <a:lnTo>
                        <a:pt x="42" y="355"/>
                      </a:lnTo>
                      <a:lnTo>
                        <a:pt x="38" y="343"/>
                      </a:lnTo>
                      <a:lnTo>
                        <a:pt x="35" y="330"/>
                      </a:lnTo>
                      <a:lnTo>
                        <a:pt x="32" y="318"/>
                      </a:lnTo>
                      <a:lnTo>
                        <a:pt x="31" y="306"/>
                      </a:lnTo>
                      <a:lnTo>
                        <a:pt x="30" y="292"/>
                      </a:lnTo>
                      <a:lnTo>
                        <a:pt x="29" y="279"/>
                      </a:lnTo>
                      <a:lnTo>
                        <a:pt x="30" y="266"/>
                      </a:lnTo>
                      <a:lnTo>
                        <a:pt x="31" y="253"/>
                      </a:lnTo>
                      <a:lnTo>
                        <a:pt x="32" y="240"/>
                      </a:lnTo>
                      <a:lnTo>
                        <a:pt x="35" y="228"/>
                      </a:lnTo>
                      <a:lnTo>
                        <a:pt x="38" y="215"/>
                      </a:lnTo>
                      <a:lnTo>
                        <a:pt x="42" y="204"/>
                      </a:lnTo>
                      <a:lnTo>
                        <a:pt x="47" y="192"/>
                      </a:lnTo>
                      <a:lnTo>
                        <a:pt x="53" y="180"/>
                      </a:lnTo>
                      <a:lnTo>
                        <a:pt x="59" y="169"/>
                      </a:lnTo>
                      <a:lnTo>
                        <a:pt x="64" y="158"/>
                      </a:lnTo>
                      <a:lnTo>
                        <a:pt x="72" y="148"/>
                      </a:lnTo>
                      <a:lnTo>
                        <a:pt x="80" y="137"/>
                      </a:lnTo>
                      <a:lnTo>
                        <a:pt x="88" y="127"/>
                      </a:lnTo>
                      <a:lnTo>
                        <a:pt x="96" y="118"/>
                      </a:lnTo>
                      <a:lnTo>
                        <a:pt x="106" y="109"/>
                      </a:lnTo>
                      <a:lnTo>
                        <a:pt x="115" y="99"/>
                      </a:lnTo>
                      <a:lnTo>
                        <a:pt x="126" y="91"/>
                      </a:lnTo>
                      <a:lnTo>
                        <a:pt x="136" y="83"/>
                      </a:lnTo>
                      <a:lnTo>
                        <a:pt x="147" y="76"/>
                      </a:lnTo>
                      <a:lnTo>
                        <a:pt x="159" y="69"/>
                      </a:lnTo>
                      <a:lnTo>
                        <a:pt x="171" y="61"/>
                      </a:lnTo>
                      <a:lnTo>
                        <a:pt x="183" y="55"/>
                      </a:lnTo>
                      <a:lnTo>
                        <a:pt x="196" y="50"/>
                      </a:lnTo>
                      <a:lnTo>
                        <a:pt x="209" y="45"/>
                      </a:lnTo>
                      <a:lnTo>
                        <a:pt x="222" y="40"/>
                      </a:lnTo>
                      <a:lnTo>
                        <a:pt x="235" y="37"/>
                      </a:lnTo>
                      <a:lnTo>
                        <a:pt x="249" y="33"/>
                      </a:lnTo>
                      <a:lnTo>
                        <a:pt x="264" y="30"/>
                      </a:lnTo>
                      <a:lnTo>
                        <a:pt x="278" y="28"/>
                      </a:lnTo>
                      <a:lnTo>
                        <a:pt x="293" y="27"/>
                      </a:lnTo>
                      <a:lnTo>
                        <a:pt x="307" y="26"/>
                      </a:lnTo>
                      <a:lnTo>
                        <a:pt x="323" y="25"/>
                      </a:lnTo>
                      <a:lnTo>
                        <a:pt x="338" y="26"/>
                      </a:lnTo>
                      <a:lnTo>
                        <a:pt x="352" y="27"/>
                      </a:lnTo>
                      <a:lnTo>
                        <a:pt x="368" y="28"/>
                      </a:lnTo>
                      <a:lnTo>
                        <a:pt x="382" y="30"/>
                      </a:lnTo>
                      <a:lnTo>
                        <a:pt x="396" y="33"/>
                      </a:lnTo>
                      <a:lnTo>
                        <a:pt x="410" y="37"/>
                      </a:lnTo>
                      <a:lnTo>
                        <a:pt x="424" y="40"/>
                      </a:lnTo>
                      <a:lnTo>
                        <a:pt x="438" y="45"/>
                      </a:lnTo>
                      <a:lnTo>
                        <a:pt x="451" y="50"/>
                      </a:lnTo>
                      <a:lnTo>
                        <a:pt x="463" y="55"/>
                      </a:lnTo>
                      <a:lnTo>
                        <a:pt x="476" y="61"/>
                      </a:lnTo>
                      <a:lnTo>
                        <a:pt x="487" y="69"/>
                      </a:lnTo>
                      <a:lnTo>
                        <a:pt x="498" y="76"/>
                      </a:lnTo>
                      <a:lnTo>
                        <a:pt x="510" y="83"/>
                      </a:lnTo>
                      <a:lnTo>
                        <a:pt x="521" y="91"/>
                      </a:lnTo>
                      <a:lnTo>
                        <a:pt x="530" y="99"/>
                      </a:lnTo>
                      <a:lnTo>
                        <a:pt x="541" y="109"/>
                      </a:lnTo>
                      <a:lnTo>
                        <a:pt x="549" y="118"/>
                      </a:lnTo>
                      <a:lnTo>
                        <a:pt x="559" y="127"/>
                      </a:lnTo>
                      <a:lnTo>
                        <a:pt x="567" y="137"/>
                      </a:lnTo>
                      <a:lnTo>
                        <a:pt x="574" y="148"/>
                      </a:lnTo>
                      <a:lnTo>
                        <a:pt x="581" y="158"/>
                      </a:lnTo>
                      <a:lnTo>
                        <a:pt x="588" y="169"/>
                      </a:lnTo>
                      <a:lnTo>
                        <a:pt x="593" y="180"/>
                      </a:lnTo>
                      <a:lnTo>
                        <a:pt x="599" y="192"/>
                      </a:lnTo>
                      <a:lnTo>
                        <a:pt x="604" y="204"/>
                      </a:lnTo>
                      <a:lnTo>
                        <a:pt x="607" y="215"/>
                      </a:lnTo>
                      <a:lnTo>
                        <a:pt x="611" y="228"/>
                      </a:lnTo>
                      <a:lnTo>
                        <a:pt x="613" y="240"/>
                      </a:lnTo>
                      <a:lnTo>
                        <a:pt x="615" y="253"/>
                      </a:lnTo>
                      <a:lnTo>
                        <a:pt x="617" y="266"/>
                      </a:lnTo>
                      <a:lnTo>
                        <a:pt x="617" y="279"/>
                      </a:lnTo>
                      <a:close/>
                    </a:path>
                  </a:pathLst>
                </a:custGeom>
                <a:solidFill>
                  <a:srgbClr val="6A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5" name="Freeform 8931">
                  <a:extLst>
                    <a:ext uri="{FF2B5EF4-FFF2-40B4-BE49-F238E27FC236}">
                      <a16:creationId xmlns:a16="http://schemas.microsoft.com/office/drawing/2014/main" xmlns="" id="{7DF9D4B3-A691-478A-8C53-E8C91B0AC8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7" y="1556"/>
                  <a:ext cx="102" cy="106"/>
                </a:xfrm>
                <a:custGeom>
                  <a:avLst/>
                  <a:gdLst>
                    <a:gd name="T0" fmla="*/ 610 w 616"/>
                    <a:gd name="T1" fmla="*/ 214 h 534"/>
                    <a:gd name="T2" fmla="*/ 586 w 616"/>
                    <a:gd name="T3" fmla="*/ 151 h 534"/>
                    <a:gd name="T4" fmla="*/ 546 w 616"/>
                    <a:gd name="T5" fmla="*/ 98 h 534"/>
                    <a:gd name="T6" fmla="*/ 493 w 616"/>
                    <a:gd name="T7" fmla="*/ 54 h 534"/>
                    <a:gd name="T8" fmla="*/ 427 w 616"/>
                    <a:gd name="T9" fmla="*/ 21 h 534"/>
                    <a:gd name="T10" fmla="*/ 355 w 616"/>
                    <a:gd name="T11" fmla="*/ 3 h 534"/>
                    <a:gd name="T12" fmla="*/ 277 w 616"/>
                    <a:gd name="T13" fmla="*/ 1 h 534"/>
                    <a:gd name="T14" fmla="*/ 202 w 616"/>
                    <a:gd name="T15" fmla="*/ 17 h 534"/>
                    <a:gd name="T16" fmla="*/ 136 w 616"/>
                    <a:gd name="T17" fmla="*/ 45 h 534"/>
                    <a:gd name="T18" fmla="*/ 80 w 616"/>
                    <a:gd name="T19" fmla="*/ 87 h 534"/>
                    <a:gd name="T20" fmla="*/ 36 w 616"/>
                    <a:gd name="T21" fmla="*/ 140 h 534"/>
                    <a:gd name="T22" fmla="*/ 9 w 616"/>
                    <a:gd name="T23" fmla="*/ 200 h 534"/>
                    <a:gd name="T24" fmla="*/ 0 w 616"/>
                    <a:gd name="T25" fmla="*/ 267 h 534"/>
                    <a:gd name="T26" fmla="*/ 9 w 616"/>
                    <a:gd name="T27" fmla="*/ 334 h 534"/>
                    <a:gd name="T28" fmla="*/ 36 w 616"/>
                    <a:gd name="T29" fmla="*/ 394 h 534"/>
                    <a:gd name="T30" fmla="*/ 80 w 616"/>
                    <a:gd name="T31" fmla="*/ 446 h 534"/>
                    <a:gd name="T32" fmla="*/ 136 w 616"/>
                    <a:gd name="T33" fmla="*/ 488 h 534"/>
                    <a:gd name="T34" fmla="*/ 202 w 616"/>
                    <a:gd name="T35" fmla="*/ 518 h 534"/>
                    <a:gd name="T36" fmla="*/ 277 w 616"/>
                    <a:gd name="T37" fmla="*/ 533 h 534"/>
                    <a:gd name="T38" fmla="*/ 355 w 616"/>
                    <a:gd name="T39" fmla="*/ 530 h 534"/>
                    <a:gd name="T40" fmla="*/ 427 w 616"/>
                    <a:gd name="T41" fmla="*/ 513 h 534"/>
                    <a:gd name="T42" fmla="*/ 493 w 616"/>
                    <a:gd name="T43" fmla="*/ 481 h 534"/>
                    <a:gd name="T44" fmla="*/ 546 w 616"/>
                    <a:gd name="T45" fmla="*/ 437 h 534"/>
                    <a:gd name="T46" fmla="*/ 586 w 616"/>
                    <a:gd name="T47" fmla="*/ 383 h 534"/>
                    <a:gd name="T48" fmla="*/ 610 w 616"/>
                    <a:gd name="T49" fmla="*/ 321 h 534"/>
                    <a:gd name="T50" fmla="*/ 587 w 616"/>
                    <a:gd name="T51" fmla="*/ 267 h 534"/>
                    <a:gd name="T52" fmla="*/ 578 w 616"/>
                    <a:gd name="T53" fmla="*/ 327 h 534"/>
                    <a:gd name="T54" fmla="*/ 553 w 616"/>
                    <a:gd name="T55" fmla="*/ 382 h 534"/>
                    <a:gd name="T56" fmla="*/ 514 w 616"/>
                    <a:gd name="T57" fmla="*/ 429 h 534"/>
                    <a:gd name="T58" fmla="*/ 464 w 616"/>
                    <a:gd name="T59" fmla="*/ 467 h 534"/>
                    <a:gd name="T60" fmla="*/ 404 w 616"/>
                    <a:gd name="T61" fmla="*/ 494 h 534"/>
                    <a:gd name="T62" fmla="*/ 336 w 616"/>
                    <a:gd name="T63" fmla="*/ 507 h 534"/>
                    <a:gd name="T64" fmla="*/ 265 w 616"/>
                    <a:gd name="T65" fmla="*/ 506 h 534"/>
                    <a:gd name="T66" fmla="*/ 199 w 616"/>
                    <a:gd name="T67" fmla="*/ 489 h 534"/>
                    <a:gd name="T68" fmla="*/ 141 w 616"/>
                    <a:gd name="T69" fmla="*/ 461 h 534"/>
                    <a:gd name="T70" fmla="*/ 92 w 616"/>
                    <a:gd name="T71" fmla="*/ 421 h 534"/>
                    <a:gd name="T72" fmla="*/ 57 w 616"/>
                    <a:gd name="T73" fmla="*/ 372 h 534"/>
                    <a:gd name="T74" fmla="*/ 34 w 616"/>
                    <a:gd name="T75" fmla="*/ 316 h 534"/>
                    <a:gd name="T76" fmla="*/ 29 w 616"/>
                    <a:gd name="T77" fmla="*/ 255 h 534"/>
                    <a:gd name="T78" fmla="*/ 41 w 616"/>
                    <a:gd name="T79" fmla="*/ 195 h 534"/>
                    <a:gd name="T80" fmla="*/ 70 w 616"/>
                    <a:gd name="T81" fmla="*/ 142 h 534"/>
                    <a:gd name="T82" fmla="*/ 111 w 616"/>
                    <a:gd name="T83" fmla="*/ 97 h 534"/>
                    <a:gd name="T84" fmla="*/ 163 w 616"/>
                    <a:gd name="T85" fmla="*/ 61 h 534"/>
                    <a:gd name="T86" fmla="*/ 225 w 616"/>
                    <a:gd name="T87" fmla="*/ 36 h 534"/>
                    <a:gd name="T88" fmla="*/ 294 w 616"/>
                    <a:gd name="T89" fmla="*/ 26 h 534"/>
                    <a:gd name="T90" fmla="*/ 365 w 616"/>
                    <a:gd name="T91" fmla="*/ 31 h 534"/>
                    <a:gd name="T92" fmla="*/ 429 w 616"/>
                    <a:gd name="T93" fmla="*/ 49 h 534"/>
                    <a:gd name="T94" fmla="*/ 486 w 616"/>
                    <a:gd name="T95" fmla="*/ 81 h 534"/>
                    <a:gd name="T96" fmla="*/ 532 w 616"/>
                    <a:gd name="T97" fmla="*/ 122 h 534"/>
                    <a:gd name="T98" fmla="*/ 565 w 616"/>
                    <a:gd name="T99" fmla="*/ 174 h 534"/>
                    <a:gd name="T100" fmla="*/ 584 w 616"/>
                    <a:gd name="T101" fmla="*/ 23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16" h="534">
                      <a:moveTo>
                        <a:pt x="616" y="267"/>
                      </a:moveTo>
                      <a:lnTo>
                        <a:pt x="616" y="254"/>
                      </a:lnTo>
                      <a:lnTo>
                        <a:pt x="615" y="240"/>
                      </a:lnTo>
                      <a:lnTo>
                        <a:pt x="612" y="227"/>
                      </a:lnTo>
                      <a:lnTo>
                        <a:pt x="610" y="214"/>
                      </a:lnTo>
                      <a:lnTo>
                        <a:pt x="606" y="200"/>
                      </a:lnTo>
                      <a:lnTo>
                        <a:pt x="603" y="188"/>
                      </a:lnTo>
                      <a:lnTo>
                        <a:pt x="598" y="176"/>
                      </a:lnTo>
                      <a:lnTo>
                        <a:pt x="592" y="163"/>
                      </a:lnTo>
                      <a:lnTo>
                        <a:pt x="586" y="151"/>
                      </a:lnTo>
                      <a:lnTo>
                        <a:pt x="579" y="140"/>
                      </a:lnTo>
                      <a:lnTo>
                        <a:pt x="572" y="128"/>
                      </a:lnTo>
                      <a:lnTo>
                        <a:pt x="564" y="118"/>
                      </a:lnTo>
                      <a:lnTo>
                        <a:pt x="555" y="108"/>
                      </a:lnTo>
                      <a:lnTo>
                        <a:pt x="546" y="98"/>
                      </a:lnTo>
                      <a:lnTo>
                        <a:pt x="536" y="87"/>
                      </a:lnTo>
                      <a:lnTo>
                        <a:pt x="526" y="78"/>
                      </a:lnTo>
                      <a:lnTo>
                        <a:pt x="515" y="70"/>
                      </a:lnTo>
                      <a:lnTo>
                        <a:pt x="504" y="61"/>
                      </a:lnTo>
                      <a:lnTo>
                        <a:pt x="493" y="54"/>
                      </a:lnTo>
                      <a:lnTo>
                        <a:pt x="481" y="45"/>
                      </a:lnTo>
                      <a:lnTo>
                        <a:pt x="468" y="39"/>
                      </a:lnTo>
                      <a:lnTo>
                        <a:pt x="455" y="32"/>
                      </a:lnTo>
                      <a:lnTo>
                        <a:pt x="442" y="27"/>
                      </a:lnTo>
                      <a:lnTo>
                        <a:pt x="427" y="21"/>
                      </a:lnTo>
                      <a:lnTo>
                        <a:pt x="414" y="17"/>
                      </a:lnTo>
                      <a:lnTo>
                        <a:pt x="400" y="13"/>
                      </a:lnTo>
                      <a:lnTo>
                        <a:pt x="385" y="8"/>
                      </a:lnTo>
                      <a:lnTo>
                        <a:pt x="371" y="5"/>
                      </a:lnTo>
                      <a:lnTo>
                        <a:pt x="355" y="3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8" y="0"/>
                      </a:lnTo>
                      <a:lnTo>
                        <a:pt x="292" y="0"/>
                      </a:lnTo>
                      <a:lnTo>
                        <a:pt x="277" y="1"/>
                      </a:lnTo>
                      <a:lnTo>
                        <a:pt x="262" y="3"/>
                      </a:lnTo>
                      <a:lnTo>
                        <a:pt x="246" y="5"/>
                      </a:lnTo>
                      <a:lnTo>
                        <a:pt x="231" y="8"/>
                      </a:lnTo>
                      <a:lnTo>
                        <a:pt x="217" y="13"/>
                      </a:lnTo>
                      <a:lnTo>
                        <a:pt x="202" y="17"/>
                      </a:lnTo>
                      <a:lnTo>
                        <a:pt x="188" y="21"/>
                      </a:lnTo>
                      <a:lnTo>
                        <a:pt x="174" y="27"/>
                      </a:lnTo>
                      <a:lnTo>
                        <a:pt x="161" y="32"/>
                      </a:lnTo>
                      <a:lnTo>
                        <a:pt x="148" y="39"/>
                      </a:lnTo>
                      <a:lnTo>
                        <a:pt x="136" y="45"/>
                      </a:lnTo>
                      <a:lnTo>
                        <a:pt x="123" y="54"/>
                      </a:lnTo>
                      <a:lnTo>
                        <a:pt x="112" y="61"/>
                      </a:lnTo>
                      <a:lnTo>
                        <a:pt x="100" y="70"/>
                      </a:lnTo>
                      <a:lnTo>
                        <a:pt x="90" y="78"/>
                      </a:lnTo>
                      <a:lnTo>
                        <a:pt x="80" y="87"/>
                      </a:lnTo>
                      <a:lnTo>
                        <a:pt x="70" y="98"/>
                      </a:lnTo>
                      <a:lnTo>
                        <a:pt x="61" y="108"/>
                      </a:lnTo>
                      <a:lnTo>
                        <a:pt x="52" y="118"/>
                      </a:lnTo>
                      <a:lnTo>
                        <a:pt x="45" y="128"/>
                      </a:lnTo>
                      <a:lnTo>
                        <a:pt x="36" y="140"/>
                      </a:lnTo>
                      <a:lnTo>
                        <a:pt x="30" y="151"/>
                      </a:lnTo>
                      <a:lnTo>
                        <a:pt x="23" y="163"/>
                      </a:lnTo>
                      <a:lnTo>
                        <a:pt x="19" y="176"/>
                      </a:lnTo>
                      <a:lnTo>
                        <a:pt x="14" y="188"/>
                      </a:lnTo>
                      <a:lnTo>
                        <a:pt x="9" y="200"/>
                      </a:lnTo>
                      <a:lnTo>
                        <a:pt x="6" y="214"/>
                      </a:lnTo>
                      <a:lnTo>
                        <a:pt x="3" y="227"/>
                      </a:lnTo>
                      <a:lnTo>
                        <a:pt x="1" y="240"/>
                      </a:lnTo>
                      <a:lnTo>
                        <a:pt x="0" y="254"/>
                      </a:lnTo>
                      <a:lnTo>
                        <a:pt x="0" y="267"/>
                      </a:lnTo>
                      <a:lnTo>
                        <a:pt x="0" y="281"/>
                      </a:lnTo>
                      <a:lnTo>
                        <a:pt x="1" y="295"/>
                      </a:lnTo>
                      <a:lnTo>
                        <a:pt x="3" y="308"/>
                      </a:lnTo>
                      <a:lnTo>
                        <a:pt x="6" y="321"/>
                      </a:lnTo>
                      <a:lnTo>
                        <a:pt x="9" y="334"/>
                      </a:lnTo>
                      <a:lnTo>
                        <a:pt x="14" y="347"/>
                      </a:lnTo>
                      <a:lnTo>
                        <a:pt x="19" y="359"/>
                      </a:lnTo>
                      <a:lnTo>
                        <a:pt x="23" y="371"/>
                      </a:lnTo>
                      <a:lnTo>
                        <a:pt x="30" y="383"/>
                      </a:lnTo>
                      <a:lnTo>
                        <a:pt x="36" y="394"/>
                      </a:lnTo>
                      <a:lnTo>
                        <a:pt x="45" y="405"/>
                      </a:lnTo>
                      <a:lnTo>
                        <a:pt x="52" y="417"/>
                      </a:lnTo>
                      <a:lnTo>
                        <a:pt x="61" y="427"/>
                      </a:lnTo>
                      <a:lnTo>
                        <a:pt x="70" y="437"/>
                      </a:lnTo>
                      <a:lnTo>
                        <a:pt x="80" y="446"/>
                      </a:lnTo>
                      <a:lnTo>
                        <a:pt x="90" y="456"/>
                      </a:lnTo>
                      <a:lnTo>
                        <a:pt x="100" y="465"/>
                      </a:lnTo>
                      <a:lnTo>
                        <a:pt x="112" y="473"/>
                      </a:lnTo>
                      <a:lnTo>
                        <a:pt x="123" y="481"/>
                      </a:lnTo>
                      <a:lnTo>
                        <a:pt x="136" y="488"/>
                      </a:lnTo>
                      <a:lnTo>
                        <a:pt x="148" y="496"/>
                      </a:lnTo>
                      <a:lnTo>
                        <a:pt x="161" y="502"/>
                      </a:lnTo>
                      <a:lnTo>
                        <a:pt x="174" y="508"/>
                      </a:lnTo>
                      <a:lnTo>
                        <a:pt x="188" y="513"/>
                      </a:lnTo>
                      <a:lnTo>
                        <a:pt x="202" y="518"/>
                      </a:lnTo>
                      <a:lnTo>
                        <a:pt x="217" y="522"/>
                      </a:lnTo>
                      <a:lnTo>
                        <a:pt x="231" y="525"/>
                      </a:lnTo>
                      <a:lnTo>
                        <a:pt x="246" y="528"/>
                      </a:lnTo>
                      <a:lnTo>
                        <a:pt x="262" y="530"/>
                      </a:lnTo>
                      <a:lnTo>
                        <a:pt x="277" y="533"/>
                      </a:lnTo>
                      <a:lnTo>
                        <a:pt x="292" y="534"/>
                      </a:lnTo>
                      <a:lnTo>
                        <a:pt x="308" y="534"/>
                      </a:lnTo>
                      <a:lnTo>
                        <a:pt x="324" y="534"/>
                      </a:lnTo>
                      <a:lnTo>
                        <a:pt x="340" y="533"/>
                      </a:lnTo>
                      <a:lnTo>
                        <a:pt x="355" y="530"/>
                      </a:lnTo>
                      <a:lnTo>
                        <a:pt x="371" y="528"/>
                      </a:lnTo>
                      <a:lnTo>
                        <a:pt x="385" y="525"/>
                      </a:lnTo>
                      <a:lnTo>
                        <a:pt x="400" y="522"/>
                      </a:lnTo>
                      <a:lnTo>
                        <a:pt x="414" y="518"/>
                      </a:lnTo>
                      <a:lnTo>
                        <a:pt x="427" y="513"/>
                      </a:lnTo>
                      <a:lnTo>
                        <a:pt x="442" y="508"/>
                      </a:lnTo>
                      <a:lnTo>
                        <a:pt x="455" y="502"/>
                      </a:lnTo>
                      <a:lnTo>
                        <a:pt x="468" y="496"/>
                      </a:lnTo>
                      <a:lnTo>
                        <a:pt x="481" y="488"/>
                      </a:lnTo>
                      <a:lnTo>
                        <a:pt x="493" y="481"/>
                      </a:lnTo>
                      <a:lnTo>
                        <a:pt x="504" y="473"/>
                      </a:lnTo>
                      <a:lnTo>
                        <a:pt x="515" y="465"/>
                      </a:lnTo>
                      <a:lnTo>
                        <a:pt x="526" y="456"/>
                      </a:lnTo>
                      <a:lnTo>
                        <a:pt x="536" y="446"/>
                      </a:lnTo>
                      <a:lnTo>
                        <a:pt x="546" y="437"/>
                      </a:lnTo>
                      <a:lnTo>
                        <a:pt x="555" y="427"/>
                      </a:lnTo>
                      <a:lnTo>
                        <a:pt x="564" y="417"/>
                      </a:lnTo>
                      <a:lnTo>
                        <a:pt x="572" y="405"/>
                      </a:lnTo>
                      <a:lnTo>
                        <a:pt x="579" y="394"/>
                      </a:lnTo>
                      <a:lnTo>
                        <a:pt x="586" y="383"/>
                      </a:lnTo>
                      <a:lnTo>
                        <a:pt x="592" y="371"/>
                      </a:lnTo>
                      <a:lnTo>
                        <a:pt x="598" y="359"/>
                      </a:lnTo>
                      <a:lnTo>
                        <a:pt x="603" y="347"/>
                      </a:lnTo>
                      <a:lnTo>
                        <a:pt x="606" y="334"/>
                      </a:lnTo>
                      <a:lnTo>
                        <a:pt x="610" y="321"/>
                      </a:lnTo>
                      <a:lnTo>
                        <a:pt x="612" y="308"/>
                      </a:lnTo>
                      <a:lnTo>
                        <a:pt x="615" y="295"/>
                      </a:lnTo>
                      <a:lnTo>
                        <a:pt x="616" y="281"/>
                      </a:lnTo>
                      <a:lnTo>
                        <a:pt x="616" y="267"/>
                      </a:lnTo>
                      <a:close/>
                      <a:moveTo>
                        <a:pt x="587" y="267"/>
                      </a:moveTo>
                      <a:lnTo>
                        <a:pt x="586" y="279"/>
                      </a:lnTo>
                      <a:lnTo>
                        <a:pt x="585" y="292"/>
                      </a:lnTo>
                      <a:lnTo>
                        <a:pt x="584" y="304"/>
                      </a:lnTo>
                      <a:lnTo>
                        <a:pt x="582" y="316"/>
                      </a:lnTo>
                      <a:lnTo>
                        <a:pt x="578" y="327"/>
                      </a:lnTo>
                      <a:lnTo>
                        <a:pt x="574" y="339"/>
                      </a:lnTo>
                      <a:lnTo>
                        <a:pt x="570" y="350"/>
                      </a:lnTo>
                      <a:lnTo>
                        <a:pt x="565" y="361"/>
                      </a:lnTo>
                      <a:lnTo>
                        <a:pt x="559" y="372"/>
                      </a:lnTo>
                      <a:lnTo>
                        <a:pt x="553" y="382"/>
                      </a:lnTo>
                      <a:lnTo>
                        <a:pt x="546" y="392"/>
                      </a:lnTo>
                      <a:lnTo>
                        <a:pt x="539" y="402"/>
                      </a:lnTo>
                      <a:lnTo>
                        <a:pt x="532" y="412"/>
                      </a:lnTo>
                      <a:lnTo>
                        <a:pt x="523" y="421"/>
                      </a:lnTo>
                      <a:lnTo>
                        <a:pt x="514" y="429"/>
                      </a:lnTo>
                      <a:lnTo>
                        <a:pt x="506" y="438"/>
                      </a:lnTo>
                      <a:lnTo>
                        <a:pt x="495" y="445"/>
                      </a:lnTo>
                      <a:lnTo>
                        <a:pt x="486" y="454"/>
                      </a:lnTo>
                      <a:lnTo>
                        <a:pt x="475" y="461"/>
                      </a:lnTo>
                      <a:lnTo>
                        <a:pt x="464" y="467"/>
                      </a:lnTo>
                      <a:lnTo>
                        <a:pt x="452" y="474"/>
                      </a:lnTo>
                      <a:lnTo>
                        <a:pt x="440" y="479"/>
                      </a:lnTo>
                      <a:lnTo>
                        <a:pt x="429" y="484"/>
                      </a:lnTo>
                      <a:lnTo>
                        <a:pt x="417" y="489"/>
                      </a:lnTo>
                      <a:lnTo>
                        <a:pt x="404" y="494"/>
                      </a:lnTo>
                      <a:lnTo>
                        <a:pt x="391" y="498"/>
                      </a:lnTo>
                      <a:lnTo>
                        <a:pt x="378" y="501"/>
                      </a:lnTo>
                      <a:lnTo>
                        <a:pt x="365" y="504"/>
                      </a:lnTo>
                      <a:lnTo>
                        <a:pt x="350" y="506"/>
                      </a:lnTo>
                      <a:lnTo>
                        <a:pt x="336" y="507"/>
                      </a:lnTo>
                      <a:lnTo>
                        <a:pt x="322" y="508"/>
                      </a:lnTo>
                      <a:lnTo>
                        <a:pt x="308" y="509"/>
                      </a:lnTo>
                      <a:lnTo>
                        <a:pt x="294" y="508"/>
                      </a:lnTo>
                      <a:lnTo>
                        <a:pt x="279" y="507"/>
                      </a:lnTo>
                      <a:lnTo>
                        <a:pt x="265" y="506"/>
                      </a:lnTo>
                      <a:lnTo>
                        <a:pt x="252" y="504"/>
                      </a:lnTo>
                      <a:lnTo>
                        <a:pt x="238" y="501"/>
                      </a:lnTo>
                      <a:lnTo>
                        <a:pt x="225" y="498"/>
                      </a:lnTo>
                      <a:lnTo>
                        <a:pt x="212" y="494"/>
                      </a:lnTo>
                      <a:lnTo>
                        <a:pt x="199" y="489"/>
                      </a:lnTo>
                      <a:lnTo>
                        <a:pt x="187" y="484"/>
                      </a:lnTo>
                      <a:lnTo>
                        <a:pt x="175" y="479"/>
                      </a:lnTo>
                      <a:lnTo>
                        <a:pt x="163" y="474"/>
                      </a:lnTo>
                      <a:lnTo>
                        <a:pt x="151" y="467"/>
                      </a:lnTo>
                      <a:lnTo>
                        <a:pt x="141" y="461"/>
                      </a:lnTo>
                      <a:lnTo>
                        <a:pt x="130" y="454"/>
                      </a:lnTo>
                      <a:lnTo>
                        <a:pt x="121" y="445"/>
                      </a:lnTo>
                      <a:lnTo>
                        <a:pt x="111" y="438"/>
                      </a:lnTo>
                      <a:lnTo>
                        <a:pt x="102" y="429"/>
                      </a:lnTo>
                      <a:lnTo>
                        <a:pt x="92" y="421"/>
                      </a:lnTo>
                      <a:lnTo>
                        <a:pt x="84" y="412"/>
                      </a:lnTo>
                      <a:lnTo>
                        <a:pt x="77" y="402"/>
                      </a:lnTo>
                      <a:lnTo>
                        <a:pt x="70" y="392"/>
                      </a:lnTo>
                      <a:lnTo>
                        <a:pt x="62" y="382"/>
                      </a:lnTo>
                      <a:lnTo>
                        <a:pt x="57" y="372"/>
                      </a:lnTo>
                      <a:lnTo>
                        <a:pt x="51" y="361"/>
                      </a:lnTo>
                      <a:lnTo>
                        <a:pt x="46" y="350"/>
                      </a:lnTo>
                      <a:lnTo>
                        <a:pt x="41" y="339"/>
                      </a:lnTo>
                      <a:lnTo>
                        <a:pt x="38" y="327"/>
                      </a:lnTo>
                      <a:lnTo>
                        <a:pt x="34" y="316"/>
                      </a:lnTo>
                      <a:lnTo>
                        <a:pt x="32" y="304"/>
                      </a:lnTo>
                      <a:lnTo>
                        <a:pt x="30" y="292"/>
                      </a:lnTo>
                      <a:lnTo>
                        <a:pt x="29" y="279"/>
                      </a:lnTo>
                      <a:lnTo>
                        <a:pt x="29" y="267"/>
                      </a:lnTo>
                      <a:lnTo>
                        <a:pt x="29" y="255"/>
                      </a:lnTo>
                      <a:lnTo>
                        <a:pt x="30" y="242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8" y="206"/>
                      </a:lnTo>
                      <a:lnTo>
                        <a:pt x="41" y="195"/>
                      </a:lnTo>
                      <a:lnTo>
                        <a:pt x="46" y="184"/>
                      </a:lnTo>
                      <a:lnTo>
                        <a:pt x="51" y="174"/>
                      </a:lnTo>
                      <a:lnTo>
                        <a:pt x="57" y="162"/>
                      </a:lnTo>
                      <a:lnTo>
                        <a:pt x="62" y="152"/>
                      </a:lnTo>
                      <a:lnTo>
                        <a:pt x="70" y="142"/>
                      </a:lnTo>
                      <a:lnTo>
                        <a:pt x="77" y="133"/>
                      </a:lnTo>
                      <a:lnTo>
                        <a:pt x="84" y="122"/>
                      </a:lnTo>
                      <a:lnTo>
                        <a:pt x="92" y="113"/>
                      </a:lnTo>
                      <a:lnTo>
                        <a:pt x="102" y="105"/>
                      </a:lnTo>
                      <a:lnTo>
                        <a:pt x="111" y="97"/>
                      </a:lnTo>
                      <a:lnTo>
                        <a:pt x="121" y="88"/>
                      </a:lnTo>
                      <a:lnTo>
                        <a:pt x="130" y="81"/>
                      </a:lnTo>
                      <a:lnTo>
                        <a:pt x="141" y="74"/>
                      </a:lnTo>
                      <a:lnTo>
                        <a:pt x="151" y="67"/>
                      </a:lnTo>
                      <a:lnTo>
                        <a:pt x="163" y="61"/>
                      </a:lnTo>
                      <a:lnTo>
                        <a:pt x="175" y="55"/>
                      </a:lnTo>
                      <a:lnTo>
                        <a:pt x="187" y="49"/>
                      </a:lnTo>
                      <a:lnTo>
                        <a:pt x="199" y="44"/>
                      </a:lnTo>
                      <a:lnTo>
                        <a:pt x="212" y="40"/>
                      </a:lnTo>
                      <a:lnTo>
                        <a:pt x="225" y="36"/>
                      </a:lnTo>
                      <a:lnTo>
                        <a:pt x="238" y="33"/>
                      </a:lnTo>
                      <a:lnTo>
                        <a:pt x="252" y="31"/>
                      </a:lnTo>
                      <a:lnTo>
                        <a:pt x="265" y="28"/>
                      </a:lnTo>
                      <a:lnTo>
                        <a:pt x="279" y="27"/>
                      </a:lnTo>
                      <a:lnTo>
                        <a:pt x="294" y="26"/>
                      </a:lnTo>
                      <a:lnTo>
                        <a:pt x="308" y="26"/>
                      </a:lnTo>
                      <a:lnTo>
                        <a:pt x="322" y="26"/>
                      </a:lnTo>
                      <a:lnTo>
                        <a:pt x="336" y="27"/>
                      </a:lnTo>
                      <a:lnTo>
                        <a:pt x="350" y="28"/>
                      </a:lnTo>
                      <a:lnTo>
                        <a:pt x="365" y="31"/>
                      </a:lnTo>
                      <a:lnTo>
                        <a:pt x="378" y="33"/>
                      </a:lnTo>
                      <a:lnTo>
                        <a:pt x="391" y="36"/>
                      </a:lnTo>
                      <a:lnTo>
                        <a:pt x="404" y="40"/>
                      </a:lnTo>
                      <a:lnTo>
                        <a:pt x="417" y="44"/>
                      </a:lnTo>
                      <a:lnTo>
                        <a:pt x="429" y="49"/>
                      </a:lnTo>
                      <a:lnTo>
                        <a:pt x="440" y="55"/>
                      </a:lnTo>
                      <a:lnTo>
                        <a:pt x="452" y="61"/>
                      </a:lnTo>
                      <a:lnTo>
                        <a:pt x="464" y="67"/>
                      </a:lnTo>
                      <a:lnTo>
                        <a:pt x="475" y="74"/>
                      </a:lnTo>
                      <a:lnTo>
                        <a:pt x="486" y="81"/>
                      </a:lnTo>
                      <a:lnTo>
                        <a:pt x="495" y="88"/>
                      </a:lnTo>
                      <a:lnTo>
                        <a:pt x="506" y="97"/>
                      </a:lnTo>
                      <a:lnTo>
                        <a:pt x="514" y="105"/>
                      </a:lnTo>
                      <a:lnTo>
                        <a:pt x="523" y="113"/>
                      </a:lnTo>
                      <a:lnTo>
                        <a:pt x="532" y="122"/>
                      </a:lnTo>
                      <a:lnTo>
                        <a:pt x="539" y="133"/>
                      </a:lnTo>
                      <a:lnTo>
                        <a:pt x="546" y="142"/>
                      </a:lnTo>
                      <a:lnTo>
                        <a:pt x="553" y="152"/>
                      </a:lnTo>
                      <a:lnTo>
                        <a:pt x="559" y="162"/>
                      </a:lnTo>
                      <a:lnTo>
                        <a:pt x="565" y="174"/>
                      </a:lnTo>
                      <a:lnTo>
                        <a:pt x="570" y="184"/>
                      </a:lnTo>
                      <a:lnTo>
                        <a:pt x="574" y="195"/>
                      </a:lnTo>
                      <a:lnTo>
                        <a:pt x="578" y="206"/>
                      </a:lnTo>
                      <a:lnTo>
                        <a:pt x="582" y="219"/>
                      </a:lnTo>
                      <a:lnTo>
                        <a:pt x="584" y="230"/>
                      </a:lnTo>
                      <a:lnTo>
                        <a:pt x="585" y="242"/>
                      </a:lnTo>
                      <a:lnTo>
                        <a:pt x="586" y="255"/>
                      </a:lnTo>
                      <a:lnTo>
                        <a:pt x="587" y="267"/>
                      </a:lnTo>
                      <a:close/>
                    </a:path>
                  </a:pathLst>
                </a:custGeom>
                <a:solidFill>
                  <a:srgbClr val="71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6" name="Freeform 8932">
                  <a:extLst>
                    <a:ext uri="{FF2B5EF4-FFF2-40B4-BE49-F238E27FC236}">
                      <a16:creationId xmlns:a16="http://schemas.microsoft.com/office/drawing/2014/main" xmlns="" id="{6A52C8D5-7F25-4C18-971F-7F24A6F133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49" y="1558"/>
                  <a:ext cx="98" cy="102"/>
                </a:xfrm>
                <a:custGeom>
                  <a:avLst/>
                  <a:gdLst>
                    <a:gd name="T0" fmla="*/ 582 w 588"/>
                    <a:gd name="T1" fmla="*/ 203 h 508"/>
                    <a:gd name="T2" fmla="*/ 559 w 588"/>
                    <a:gd name="T3" fmla="*/ 144 h 508"/>
                    <a:gd name="T4" fmla="*/ 520 w 588"/>
                    <a:gd name="T5" fmla="*/ 93 h 508"/>
                    <a:gd name="T6" fmla="*/ 469 w 588"/>
                    <a:gd name="T7" fmla="*/ 51 h 508"/>
                    <a:gd name="T8" fmla="*/ 409 w 588"/>
                    <a:gd name="T9" fmla="*/ 20 h 508"/>
                    <a:gd name="T10" fmla="*/ 339 w 588"/>
                    <a:gd name="T11" fmla="*/ 3 h 508"/>
                    <a:gd name="T12" fmla="*/ 264 w 588"/>
                    <a:gd name="T13" fmla="*/ 2 h 508"/>
                    <a:gd name="T14" fmla="*/ 193 w 588"/>
                    <a:gd name="T15" fmla="*/ 15 h 508"/>
                    <a:gd name="T16" fmla="*/ 130 w 588"/>
                    <a:gd name="T17" fmla="*/ 44 h 508"/>
                    <a:gd name="T18" fmla="*/ 77 w 588"/>
                    <a:gd name="T19" fmla="*/ 84 h 508"/>
                    <a:gd name="T20" fmla="*/ 35 w 588"/>
                    <a:gd name="T21" fmla="*/ 133 h 508"/>
                    <a:gd name="T22" fmla="*/ 9 w 588"/>
                    <a:gd name="T23" fmla="*/ 190 h 508"/>
                    <a:gd name="T24" fmla="*/ 0 w 588"/>
                    <a:gd name="T25" fmla="*/ 254 h 508"/>
                    <a:gd name="T26" fmla="*/ 9 w 588"/>
                    <a:gd name="T27" fmla="*/ 318 h 508"/>
                    <a:gd name="T28" fmla="*/ 35 w 588"/>
                    <a:gd name="T29" fmla="*/ 375 h 508"/>
                    <a:gd name="T30" fmla="*/ 77 w 588"/>
                    <a:gd name="T31" fmla="*/ 425 h 508"/>
                    <a:gd name="T32" fmla="*/ 130 w 588"/>
                    <a:gd name="T33" fmla="*/ 465 h 508"/>
                    <a:gd name="T34" fmla="*/ 193 w 588"/>
                    <a:gd name="T35" fmla="*/ 493 h 508"/>
                    <a:gd name="T36" fmla="*/ 264 w 588"/>
                    <a:gd name="T37" fmla="*/ 507 h 508"/>
                    <a:gd name="T38" fmla="*/ 339 w 588"/>
                    <a:gd name="T39" fmla="*/ 505 h 508"/>
                    <a:gd name="T40" fmla="*/ 409 w 588"/>
                    <a:gd name="T41" fmla="*/ 489 h 508"/>
                    <a:gd name="T42" fmla="*/ 469 w 588"/>
                    <a:gd name="T43" fmla="*/ 458 h 508"/>
                    <a:gd name="T44" fmla="*/ 520 w 588"/>
                    <a:gd name="T45" fmla="*/ 416 h 508"/>
                    <a:gd name="T46" fmla="*/ 559 w 588"/>
                    <a:gd name="T47" fmla="*/ 365 h 508"/>
                    <a:gd name="T48" fmla="*/ 582 w 588"/>
                    <a:gd name="T49" fmla="*/ 305 h 508"/>
                    <a:gd name="T50" fmla="*/ 558 w 588"/>
                    <a:gd name="T51" fmla="*/ 254 h 508"/>
                    <a:gd name="T52" fmla="*/ 550 w 588"/>
                    <a:gd name="T53" fmla="*/ 311 h 508"/>
                    <a:gd name="T54" fmla="*/ 526 w 588"/>
                    <a:gd name="T55" fmla="*/ 363 h 508"/>
                    <a:gd name="T56" fmla="*/ 489 w 588"/>
                    <a:gd name="T57" fmla="*/ 408 h 508"/>
                    <a:gd name="T58" fmla="*/ 442 w 588"/>
                    <a:gd name="T59" fmla="*/ 444 h 508"/>
                    <a:gd name="T60" fmla="*/ 385 w 588"/>
                    <a:gd name="T61" fmla="*/ 469 h 508"/>
                    <a:gd name="T62" fmla="*/ 321 w 588"/>
                    <a:gd name="T63" fmla="*/ 482 h 508"/>
                    <a:gd name="T64" fmla="*/ 253 w 588"/>
                    <a:gd name="T65" fmla="*/ 481 h 508"/>
                    <a:gd name="T66" fmla="*/ 191 w 588"/>
                    <a:gd name="T67" fmla="*/ 465 h 508"/>
                    <a:gd name="T68" fmla="*/ 136 w 588"/>
                    <a:gd name="T69" fmla="*/ 437 h 508"/>
                    <a:gd name="T70" fmla="*/ 90 w 588"/>
                    <a:gd name="T71" fmla="*/ 400 h 508"/>
                    <a:gd name="T72" fmla="*/ 56 w 588"/>
                    <a:gd name="T73" fmla="*/ 353 h 508"/>
                    <a:gd name="T74" fmla="*/ 35 w 588"/>
                    <a:gd name="T75" fmla="*/ 300 h 508"/>
                    <a:gd name="T76" fmla="*/ 30 w 588"/>
                    <a:gd name="T77" fmla="*/ 243 h 508"/>
                    <a:gd name="T78" fmla="*/ 41 w 588"/>
                    <a:gd name="T79" fmla="*/ 186 h 508"/>
                    <a:gd name="T80" fmla="*/ 67 w 588"/>
                    <a:gd name="T81" fmla="*/ 136 h 508"/>
                    <a:gd name="T82" fmla="*/ 107 w 588"/>
                    <a:gd name="T83" fmla="*/ 92 h 508"/>
                    <a:gd name="T84" fmla="*/ 156 w 588"/>
                    <a:gd name="T85" fmla="*/ 58 h 508"/>
                    <a:gd name="T86" fmla="*/ 216 w 588"/>
                    <a:gd name="T87" fmla="*/ 35 h 508"/>
                    <a:gd name="T88" fmla="*/ 281 w 588"/>
                    <a:gd name="T89" fmla="*/ 25 h 508"/>
                    <a:gd name="T90" fmla="*/ 347 w 588"/>
                    <a:gd name="T91" fmla="*/ 30 h 508"/>
                    <a:gd name="T92" fmla="*/ 409 w 588"/>
                    <a:gd name="T93" fmla="*/ 48 h 508"/>
                    <a:gd name="T94" fmla="*/ 462 w 588"/>
                    <a:gd name="T95" fmla="*/ 78 h 508"/>
                    <a:gd name="T96" fmla="*/ 506 w 588"/>
                    <a:gd name="T97" fmla="*/ 118 h 508"/>
                    <a:gd name="T98" fmla="*/ 538 w 588"/>
                    <a:gd name="T99" fmla="*/ 165 h 508"/>
                    <a:gd name="T100" fmla="*/ 556 w 588"/>
                    <a:gd name="T101" fmla="*/ 21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8" h="508">
                      <a:moveTo>
                        <a:pt x="588" y="254"/>
                      </a:moveTo>
                      <a:lnTo>
                        <a:pt x="588" y="241"/>
                      </a:lnTo>
                      <a:lnTo>
                        <a:pt x="586" y="228"/>
                      </a:lnTo>
                      <a:lnTo>
                        <a:pt x="584" y="215"/>
                      </a:lnTo>
                      <a:lnTo>
                        <a:pt x="582" y="203"/>
                      </a:lnTo>
                      <a:lnTo>
                        <a:pt x="578" y="190"/>
                      </a:lnTo>
                      <a:lnTo>
                        <a:pt x="575" y="179"/>
                      </a:lnTo>
                      <a:lnTo>
                        <a:pt x="570" y="167"/>
                      </a:lnTo>
                      <a:lnTo>
                        <a:pt x="564" y="155"/>
                      </a:lnTo>
                      <a:lnTo>
                        <a:pt x="559" y="144"/>
                      </a:lnTo>
                      <a:lnTo>
                        <a:pt x="552" y="133"/>
                      </a:lnTo>
                      <a:lnTo>
                        <a:pt x="545" y="123"/>
                      </a:lnTo>
                      <a:lnTo>
                        <a:pt x="538" y="112"/>
                      </a:lnTo>
                      <a:lnTo>
                        <a:pt x="530" y="102"/>
                      </a:lnTo>
                      <a:lnTo>
                        <a:pt x="520" y="93"/>
                      </a:lnTo>
                      <a:lnTo>
                        <a:pt x="512" y="84"/>
                      </a:lnTo>
                      <a:lnTo>
                        <a:pt x="501" y="74"/>
                      </a:lnTo>
                      <a:lnTo>
                        <a:pt x="492" y="66"/>
                      </a:lnTo>
                      <a:lnTo>
                        <a:pt x="481" y="58"/>
                      </a:lnTo>
                      <a:lnTo>
                        <a:pt x="469" y="51"/>
                      </a:lnTo>
                      <a:lnTo>
                        <a:pt x="458" y="44"/>
                      </a:lnTo>
                      <a:lnTo>
                        <a:pt x="447" y="36"/>
                      </a:lnTo>
                      <a:lnTo>
                        <a:pt x="434" y="30"/>
                      </a:lnTo>
                      <a:lnTo>
                        <a:pt x="422" y="25"/>
                      </a:lnTo>
                      <a:lnTo>
                        <a:pt x="409" y="20"/>
                      </a:lnTo>
                      <a:lnTo>
                        <a:pt x="395" y="15"/>
                      </a:lnTo>
                      <a:lnTo>
                        <a:pt x="381" y="12"/>
                      </a:lnTo>
                      <a:lnTo>
                        <a:pt x="367" y="8"/>
                      </a:lnTo>
                      <a:lnTo>
                        <a:pt x="353" y="5"/>
                      </a:lnTo>
                      <a:lnTo>
                        <a:pt x="339" y="3"/>
                      </a:lnTo>
                      <a:lnTo>
                        <a:pt x="323" y="2"/>
                      </a:lnTo>
                      <a:lnTo>
                        <a:pt x="309" y="1"/>
                      </a:lnTo>
                      <a:lnTo>
                        <a:pt x="294" y="0"/>
                      </a:lnTo>
                      <a:lnTo>
                        <a:pt x="278" y="1"/>
                      </a:lnTo>
                      <a:lnTo>
                        <a:pt x="264" y="2"/>
                      </a:lnTo>
                      <a:lnTo>
                        <a:pt x="249" y="3"/>
                      </a:lnTo>
                      <a:lnTo>
                        <a:pt x="235" y="5"/>
                      </a:lnTo>
                      <a:lnTo>
                        <a:pt x="220" y="8"/>
                      </a:lnTo>
                      <a:lnTo>
                        <a:pt x="206" y="12"/>
                      </a:lnTo>
                      <a:lnTo>
                        <a:pt x="193" y="15"/>
                      </a:lnTo>
                      <a:lnTo>
                        <a:pt x="180" y="20"/>
                      </a:lnTo>
                      <a:lnTo>
                        <a:pt x="167" y="25"/>
                      </a:lnTo>
                      <a:lnTo>
                        <a:pt x="154" y="30"/>
                      </a:lnTo>
                      <a:lnTo>
                        <a:pt x="142" y="36"/>
                      </a:lnTo>
                      <a:lnTo>
                        <a:pt x="130" y="44"/>
                      </a:lnTo>
                      <a:lnTo>
                        <a:pt x="118" y="51"/>
                      </a:lnTo>
                      <a:lnTo>
                        <a:pt x="107" y="58"/>
                      </a:lnTo>
                      <a:lnTo>
                        <a:pt x="96" y="66"/>
                      </a:lnTo>
                      <a:lnTo>
                        <a:pt x="86" y="74"/>
                      </a:lnTo>
                      <a:lnTo>
                        <a:pt x="77" y="84"/>
                      </a:lnTo>
                      <a:lnTo>
                        <a:pt x="67" y="93"/>
                      </a:lnTo>
                      <a:lnTo>
                        <a:pt x="59" y="102"/>
                      </a:lnTo>
                      <a:lnTo>
                        <a:pt x="51" y="112"/>
                      </a:lnTo>
                      <a:lnTo>
                        <a:pt x="43" y="123"/>
                      </a:lnTo>
                      <a:lnTo>
                        <a:pt x="35" y="133"/>
                      </a:lnTo>
                      <a:lnTo>
                        <a:pt x="30" y="144"/>
                      </a:lnTo>
                      <a:lnTo>
                        <a:pt x="24" y="155"/>
                      </a:lnTo>
                      <a:lnTo>
                        <a:pt x="18" y="167"/>
                      </a:lnTo>
                      <a:lnTo>
                        <a:pt x="13" y="179"/>
                      </a:lnTo>
                      <a:lnTo>
                        <a:pt x="9" y="190"/>
                      </a:lnTo>
                      <a:lnTo>
                        <a:pt x="6" y="203"/>
                      </a:lnTo>
                      <a:lnTo>
                        <a:pt x="3" y="215"/>
                      </a:lnTo>
                      <a:lnTo>
                        <a:pt x="2" y="228"/>
                      </a:lnTo>
                      <a:lnTo>
                        <a:pt x="1" y="241"/>
                      </a:lnTo>
                      <a:lnTo>
                        <a:pt x="0" y="254"/>
                      </a:lnTo>
                      <a:lnTo>
                        <a:pt x="1" y="267"/>
                      </a:lnTo>
                      <a:lnTo>
                        <a:pt x="2" y="281"/>
                      </a:lnTo>
                      <a:lnTo>
                        <a:pt x="3" y="293"/>
                      </a:lnTo>
                      <a:lnTo>
                        <a:pt x="6" y="305"/>
                      </a:lnTo>
                      <a:lnTo>
                        <a:pt x="9" y="318"/>
                      </a:lnTo>
                      <a:lnTo>
                        <a:pt x="13" y="330"/>
                      </a:lnTo>
                      <a:lnTo>
                        <a:pt x="18" y="341"/>
                      </a:lnTo>
                      <a:lnTo>
                        <a:pt x="24" y="353"/>
                      </a:lnTo>
                      <a:lnTo>
                        <a:pt x="30" y="365"/>
                      </a:lnTo>
                      <a:lnTo>
                        <a:pt x="35" y="375"/>
                      </a:lnTo>
                      <a:lnTo>
                        <a:pt x="43" y="386"/>
                      </a:lnTo>
                      <a:lnTo>
                        <a:pt x="51" y="396"/>
                      </a:lnTo>
                      <a:lnTo>
                        <a:pt x="59" y="406"/>
                      </a:lnTo>
                      <a:lnTo>
                        <a:pt x="67" y="416"/>
                      </a:lnTo>
                      <a:lnTo>
                        <a:pt x="77" y="425"/>
                      </a:lnTo>
                      <a:lnTo>
                        <a:pt x="86" y="433"/>
                      </a:lnTo>
                      <a:lnTo>
                        <a:pt x="96" y="443"/>
                      </a:lnTo>
                      <a:lnTo>
                        <a:pt x="107" y="450"/>
                      </a:lnTo>
                      <a:lnTo>
                        <a:pt x="118" y="458"/>
                      </a:lnTo>
                      <a:lnTo>
                        <a:pt x="130" y="465"/>
                      </a:lnTo>
                      <a:lnTo>
                        <a:pt x="142" y="471"/>
                      </a:lnTo>
                      <a:lnTo>
                        <a:pt x="154" y="477"/>
                      </a:lnTo>
                      <a:lnTo>
                        <a:pt x="167" y="484"/>
                      </a:lnTo>
                      <a:lnTo>
                        <a:pt x="180" y="489"/>
                      </a:lnTo>
                      <a:lnTo>
                        <a:pt x="193" y="493"/>
                      </a:lnTo>
                      <a:lnTo>
                        <a:pt x="206" y="497"/>
                      </a:lnTo>
                      <a:lnTo>
                        <a:pt x="220" y="500"/>
                      </a:lnTo>
                      <a:lnTo>
                        <a:pt x="235" y="503"/>
                      </a:lnTo>
                      <a:lnTo>
                        <a:pt x="249" y="505"/>
                      </a:lnTo>
                      <a:lnTo>
                        <a:pt x="264" y="507"/>
                      </a:lnTo>
                      <a:lnTo>
                        <a:pt x="278" y="508"/>
                      </a:lnTo>
                      <a:lnTo>
                        <a:pt x="294" y="508"/>
                      </a:lnTo>
                      <a:lnTo>
                        <a:pt x="309" y="508"/>
                      </a:lnTo>
                      <a:lnTo>
                        <a:pt x="323" y="507"/>
                      </a:lnTo>
                      <a:lnTo>
                        <a:pt x="339" y="505"/>
                      </a:lnTo>
                      <a:lnTo>
                        <a:pt x="353" y="503"/>
                      </a:lnTo>
                      <a:lnTo>
                        <a:pt x="367" y="500"/>
                      </a:lnTo>
                      <a:lnTo>
                        <a:pt x="381" y="497"/>
                      </a:lnTo>
                      <a:lnTo>
                        <a:pt x="395" y="493"/>
                      </a:lnTo>
                      <a:lnTo>
                        <a:pt x="409" y="489"/>
                      </a:lnTo>
                      <a:lnTo>
                        <a:pt x="422" y="484"/>
                      </a:lnTo>
                      <a:lnTo>
                        <a:pt x="434" y="477"/>
                      </a:lnTo>
                      <a:lnTo>
                        <a:pt x="447" y="471"/>
                      </a:lnTo>
                      <a:lnTo>
                        <a:pt x="458" y="465"/>
                      </a:lnTo>
                      <a:lnTo>
                        <a:pt x="469" y="458"/>
                      </a:lnTo>
                      <a:lnTo>
                        <a:pt x="481" y="450"/>
                      </a:lnTo>
                      <a:lnTo>
                        <a:pt x="492" y="443"/>
                      </a:lnTo>
                      <a:lnTo>
                        <a:pt x="501" y="433"/>
                      </a:lnTo>
                      <a:lnTo>
                        <a:pt x="512" y="425"/>
                      </a:lnTo>
                      <a:lnTo>
                        <a:pt x="520" y="416"/>
                      </a:lnTo>
                      <a:lnTo>
                        <a:pt x="530" y="406"/>
                      </a:lnTo>
                      <a:lnTo>
                        <a:pt x="538" y="396"/>
                      </a:lnTo>
                      <a:lnTo>
                        <a:pt x="545" y="386"/>
                      </a:lnTo>
                      <a:lnTo>
                        <a:pt x="552" y="375"/>
                      </a:lnTo>
                      <a:lnTo>
                        <a:pt x="559" y="365"/>
                      </a:lnTo>
                      <a:lnTo>
                        <a:pt x="564" y="353"/>
                      </a:lnTo>
                      <a:lnTo>
                        <a:pt x="570" y="341"/>
                      </a:lnTo>
                      <a:lnTo>
                        <a:pt x="575" y="330"/>
                      </a:lnTo>
                      <a:lnTo>
                        <a:pt x="578" y="318"/>
                      </a:lnTo>
                      <a:lnTo>
                        <a:pt x="582" y="305"/>
                      </a:lnTo>
                      <a:lnTo>
                        <a:pt x="584" y="293"/>
                      </a:lnTo>
                      <a:lnTo>
                        <a:pt x="586" y="281"/>
                      </a:lnTo>
                      <a:lnTo>
                        <a:pt x="588" y="267"/>
                      </a:lnTo>
                      <a:lnTo>
                        <a:pt x="588" y="254"/>
                      </a:lnTo>
                      <a:close/>
                      <a:moveTo>
                        <a:pt x="558" y="254"/>
                      </a:moveTo>
                      <a:lnTo>
                        <a:pt x="558" y="266"/>
                      </a:lnTo>
                      <a:lnTo>
                        <a:pt x="557" y="278"/>
                      </a:lnTo>
                      <a:lnTo>
                        <a:pt x="556" y="289"/>
                      </a:lnTo>
                      <a:lnTo>
                        <a:pt x="553" y="300"/>
                      </a:lnTo>
                      <a:lnTo>
                        <a:pt x="550" y="311"/>
                      </a:lnTo>
                      <a:lnTo>
                        <a:pt x="546" y="323"/>
                      </a:lnTo>
                      <a:lnTo>
                        <a:pt x="543" y="333"/>
                      </a:lnTo>
                      <a:lnTo>
                        <a:pt x="538" y="343"/>
                      </a:lnTo>
                      <a:lnTo>
                        <a:pt x="532" y="353"/>
                      </a:lnTo>
                      <a:lnTo>
                        <a:pt x="526" y="363"/>
                      </a:lnTo>
                      <a:lnTo>
                        <a:pt x="520" y="373"/>
                      </a:lnTo>
                      <a:lnTo>
                        <a:pt x="513" y="382"/>
                      </a:lnTo>
                      <a:lnTo>
                        <a:pt x="506" y="391"/>
                      </a:lnTo>
                      <a:lnTo>
                        <a:pt x="498" y="400"/>
                      </a:lnTo>
                      <a:lnTo>
                        <a:pt x="489" y="408"/>
                      </a:lnTo>
                      <a:lnTo>
                        <a:pt x="481" y="416"/>
                      </a:lnTo>
                      <a:lnTo>
                        <a:pt x="472" y="423"/>
                      </a:lnTo>
                      <a:lnTo>
                        <a:pt x="462" y="430"/>
                      </a:lnTo>
                      <a:lnTo>
                        <a:pt x="453" y="437"/>
                      </a:lnTo>
                      <a:lnTo>
                        <a:pt x="442" y="444"/>
                      </a:lnTo>
                      <a:lnTo>
                        <a:pt x="431" y="450"/>
                      </a:lnTo>
                      <a:lnTo>
                        <a:pt x="419" y="455"/>
                      </a:lnTo>
                      <a:lnTo>
                        <a:pt x="409" y="460"/>
                      </a:lnTo>
                      <a:lnTo>
                        <a:pt x="397" y="465"/>
                      </a:lnTo>
                      <a:lnTo>
                        <a:pt x="385" y="469"/>
                      </a:lnTo>
                      <a:lnTo>
                        <a:pt x="372" y="472"/>
                      </a:lnTo>
                      <a:lnTo>
                        <a:pt x="360" y="475"/>
                      </a:lnTo>
                      <a:lnTo>
                        <a:pt x="347" y="479"/>
                      </a:lnTo>
                      <a:lnTo>
                        <a:pt x="334" y="481"/>
                      </a:lnTo>
                      <a:lnTo>
                        <a:pt x="321" y="482"/>
                      </a:lnTo>
                      <a:lnTo>
                        <a:pt x="308" y="483"/>
                      </a:lnTo>
                      <a:lnTo>
                        <a:pt x="294" y="483"/>
                      </a:lnTo>
                      <a:lnTo>
                        <a:pt x="281" y="483"/>
                      </a:lnTo>
                      <a:lnTo>
                        <a:pt x="267" y="482"/>
                      </a:lnTo>
                      <a:lnTo>
                        <a:pt x="253" y="481"/>
                      </a:lnTo>
                      <a:lnTo>
                        <a:pt x="240" y="479"/>
                      </a:lnTo>
                      <a:lnTo>
                        <a:pt x="227" y="475"/>
                      </a:lnTo>
                      <a:lnTo>
                        <a:pt x="216" y="472"/>
                      </a:lnTo>
                      <a:lnTo>
                        <a:pt x="203" y="469"/>
                      </a:lnTo>
                      <a:lnTo>
                        <a:pt x="191" y="465"/>
                      </a:lnTo>
                      <a:lnTo>
                        <a:pt x="179" y="460"/>
                      </a:lnTo>
                      <a:lnTo>
                        <a:pt x="168" y="455"/>
                      </a:lnTo>
                      <a:lnTo>
                        <a:pt x="156" y="450"/>
                      </a:lnTo>
                      <a:lnTo>
                        <a:pt x="146" y="444"/>
                      </a:lnTo>
                      <a:lnTo>
                        <a:pt x="136" y="437"/>
                      </a:lnTo>
                      <a:lnTo>
                        <a:pt x="126" y="430"/>
                      </a:lnTo>
                      <a:lnTo>
                        <a:pt x="116" y="423"/>
                      </a:lnTo>
                      <a:lnTo>
                        <a:pt x="107" y="416"/>
                      </a:lnTo>
                      <a:lnTo>
                        <a:pt x="98" y="408"/>
                      </a:lnTo>
                      <a:lnTo>
                        <a:pt x="90" y="400"/>
                      </a:lnTo>
                      <a:lnTo>
                        <a:pt x="82" y="391"/>
                      </a:lnTo>
                      <a:lnTo>
                        <a:pt x="75" y="382"/>
                      </a:lnTo>
                      <a:lnTo>
                        <a:pt x="67" y="373"/>
                      </a:lnTo>
                      <a:lnTo>
                        <a:pt x="62" y="363"/>
                      </a:lnTo>
                      <a:lnTo>
                        <a:pt x="56" y="353"/>
                      </a:lnTo>
                      <a:lnTo>
                        <a:pt x="51" y="343"/>
                      </a:lnTo>
                      <a:lnTo>
                        <a:pt x="46" y="333"/>
                      </a:lnTo>
                      <a:lnTo>
                        <a:pt x="41" y="323"/>
                      </a:lnTo>
                      <a:lnTo>
                        <a:pt x="38" y="311"/>
                      </a:lnTo>
                      <a:lnTo>
                        <a:pt x="35" y="300"/>
                      </a:lnTo>
                      <a:lnTo>
                        <a:pt x="33" y="289"/>
                      </a:lnTo>
                      <a:lnTo>
                        <a:pt x="31" y="278"/>
                      </a:lnTo>
                      <a:lnTo>
                        <a:pt x="30" y="266"/>
                      </a:lnTo>
                      <a:lnTo>
                        <a:pt x="30" y="254"/>
                      </a:lnTo>
                      <a:lnTo>
                        <a:pt x="30" y="243"/>
                      </a:lnTo>
                      <a:lnTo>
                        <a:pt x="31" y="230"/>
                      </a:lnTo>
                      <a:lnTo>
                        <a:pt x="33" y="219"/>
                      </a:lnTo>
                      <a:lnTo>
                        <a:pt x="35" y="208"/>
                      </a:lnTo>
                      <a:lnTo>
                        <a:pt x="38" y="196"/>
                      </a:lnTo>
                      <a:lnTo>
                        <a:pt x="41" y="186"/>
                      </a:lnTo>
                      <a:lnTo>
                        <a:pt x="46" y="176"/>
                      </a:lnTo>
                      <a:lnTo>
                        <a:pt x="51" y="165"/>
                      </a:lnTo>
                      <a:lnTo>
                        <a:pt x="56" y="154"/>
                      </a:lnTo>
                      <a:lnTo>
                        <a:pt x="62" y="145"/>
                      </a:lnTo>
                      <a:lnTo>
                        <a:pt x="67" y="136"/>
                      </a:lnTo>
                      <a:lnTo>
                        <a:pt x="75" y="126"/>
                      </a:lnTo>
                      <a:lnTo>
                        <a:pt x="82" y="118"/>
                      </a:lnTo>
                      <a:lnTo>
                        <a:pt x="90" y="108"/>
                      </a:lnTo>
                      <a:lnTo>
                        <a:pt x="98" y="100"/>
                      </a:lnTo>
                      <a:lnTo>
                        <a:pt x="107" y="92"/>
                      </a:lnTo>
                      <a:lnTo>
                        <a:pt x="116" y="85"/>
                      </a:lnTo>
                      <a:lnTo>
                        <a:pt x="126" y="78"/>
                      </a:lnTo>
                      <a:lnTo>
                        <a:pt x="136" y="70"/>
                      </a:lnTo>
                      <a:lnTo>
                        <a:pt x="146" y="64"/>
                      </a:lnTo>
                      <a:lnTo>
                        <a:pt x="156" y="58"/>
                      </a:lnTo>
                      <a:lnTo>
                        <a:pt x="168" y="53"/>
                      </a:lnTo>
                      <a:lnTo>
                        <a:pt x="179" y="48"/>
                      </a:lnTo>
                      <a:lnTo>
                        <a:pt x="191" y="44"/>
                      </a:lnTo>
                      <a:lnTo>
                        <a:pt x="203" y="40"/>
                      </a:lnTo>
                      <a:lnTo>
                        <a:pt x="216" y="35"/>
                      </a:lnTo>
                      <a:lnTo>
                        <a:pt x="227" y="32"/>
                      </a:lnTo>
                      <a:lnTo>
                        <a:pt x="240" y="30"/>
                      </a:lnTo>
                      <a:lnTo>
                        <a:pt x="253" y="28"/>
                      </a:lnTo>
                      <a:lnTo>
                        <a:pt x="267" y="26"/>
                      </a:lnTo>
                      <a:lnTo>
                        <a:pt x="281" y="25"/>
                      </a:lnTo>
                      <a:lnTo>
                        <a:pt x="294" y="25"/>
                      </a:lnTo>
                      <a:lnTo>
                        <a:pt x="308" y="25"/>
                      </a:lnTo>
                      <a:lnTo>
                        <a:pt x="321" y="26"/>
                      </a:lnTo>
                      <a:lnTo>
                        <a:pt x="334" y="28"/>
                      </a:lnTo>
                      <a:lnTo>
                        <a:pt x="347" y="30"/>
                      </a:lnTo>
                      <a:lnTo>
                        <a:pt x="360" y="32"/>
                      </a:lnTo>
                      <a:lnTo>
                        <a:pt x="372" y="35"/>
                      </a:lnTo>
                      <a:lnTo>
                        <a:pt x="385" y="40"/>
                      </a:lnTo>
                      <a:lnTo>
                        <a:pt x="397" y="44"/>
                      </a:lnTo>
                      <a:lnTo>
                        <a:pt x="409" y="48"/>
                      </a:lnTo>
                      <a:lnTo>
                        <a:pt x="419" y="53"/>
                      </a:lnTo>
                      <a:lnTo>
                        <a:pt x="431" y="58"/>
                      </a:lnTo>
                      <a:lnTo>
                        <a:pt x="442" y="64"/>
                      </a:lnTo>
                      <a:lnTo>
                        <a:pt x="453" y="70"/>
                      </a:lnTo>
                      <a:lnTo>
                        <a:pt x="462" y="78"/>
                      </a:lnTo>
                      <a:lnTo>
                        <a:pt x="472" y="85"/>
                      </a:lnTo>
                      <a:lnTo>
                        <a:pt x="481" y="92"/>
                      </a:lnTo>
                      <a:lnTo>
                        <a:pt x="489" y="100"/>
                      </a:lnTo>
                      <a:lnTo>
                        <a:pt x="498" y="108"/>
                      </a:lnTo>
                      <a:lnTo>
                        <a:pt x="506" y="118"/>
                      </a:lnTo>
                      <a:lnTo>
                        <a:pt x="513" y="126"/>
                      </a:lnTo>
                      <a:lnTo>
                        <a:pt x="520" y="136"/>
                      </a:lnTo>
                      <a:lnTo>
                        <a:pt x="526" y="145"/>
                      </a:lnTo>
                      <a:lnTo>
                        <a:pt x="532" y="154"/>
                      </a:lnTo>
                      <a:lnTo>
                        <a:pt x="538" y="165"/>
                      </a:lnTo>
                      <a:lnTo>
                        <a:pt x="543" y="176"/>
                      </a:lnTo>
                      <a:lnTo>
                        <a:pt x="546" y="186"/>
                      </a:lnTo>
                      <a:lnTo>
                        <a:pt x="550" y="196"/>
                      </a:lnTo>
                      <a:lnTo>
                        <a:pt x="553" y="208"/>
                      </a:lnTo>
                      <a:lnTo>
                        <a:pt x="556" y="219"/>
                      </a:lnTo>
                      <a:lnTo>
                        <a:pt x="557" y="230"/>
                      </a:lnTo>
                      <a:lnTo>
                        <a:pt x="558" y="243"/>
                      </a:lnTo>
                      <a:lnTo>
                        <a:pt x="558" y="254"/>
                      </a:lnTo>
                      <a:close/>
                    </a:path>
                  </a:pathLst>
                </a:custGeom>
                <a:solidFill>
                  <a:srgbClr val="79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7" name="Freeform 8933">
                  <a:extLst>
                    <a:ext uri="{FF2B5EF4-FFF2-40B4-BE49-F238E27FC236}">
                      <a16:creationId xmlns:a16="http://schemas.microsoft.com/office/drawing/2014/main" xmlns="" id="{1C01AAA5-7C46-44B9-92E5-E4FE0728EE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2" y="1561"/>
                  <a:ext cx="93" cy="96"/>
                </a:xfrm>
                <a:custGeom>
                  <a:avLst/>
                  <a:gdLst>
                    <a:gd name="T0" fmla="*/ 555 w 558"/>
                    <a:gd name="T1" fmla="*/ 204 h 483"/>
                    <a:gd name="T2" fmla="*/ 541 w 558"/>
                    <a:gd name="T3" fmla="*/ 158 h 483"/>
                    <a:gd name="T4" fmla="*/ 517 w 558"/>
                    <a:gd name="T5" fmla="*/ 116 h 483"/>
                    <a:gd name="T6" fmla="*/ 485 w 558"/>
                    <a:gd name="T7" fmla="*/ 79 h 483"/>
                    <a:gd name="T8" fmla="*/ 446 w 558"/>
                    <a:gd name="T9" fmla="*/ 48 h 483"/>
                    <a:gd name="T10" fmla="*/ 400 w 558"/>
                    <a:gd name="T11" fmla="*/ 23 h 483"/>
                    <a:gd name="T12" fmla="*/ 349 w 558"/>
                    <a:gd name="T13" fmla="*/ 7 h 483"/>
                    <a:gd name="T14" fmla="*/ 293 w 558"/>
                    <a:gd name="T15" fmla="*/ 0 h 483"/>
                    <a:gd name="T16" fmla="*/ 236 w 558"/>
                    <a:gd name="T17" fmla="*/ 2 h 483"/>
                    <a:gd name="T18" fmla="*/ 183 w 558"/>
                    <a:gd name="T19" fmla="*/ 14 h 483"/>
                    <a:gd name="T20" fmla="*/ 134 w 558"/>
                    <a:gd name="T21" fmla="*/ 35 h 483"/>
                    <a:gd name="T22" fmla="*/ 92 w 558"/>
                    <a:gd name="T23" fmla="*/ 62 h 483"/>
                    <a:gd name="T24" fmla="*/ 55 w 558"/>
                    <a:gd name="T25" fmla="*/ 96 h 483"/>
                    <a:gd name="T26" fmla="*/ 28 w 558"/>
                    <a:gd name="T27" fmla="*/ 136 h 483"/>
                    <a:gd name="T28" fmla="*/ 9 w 558"/>
                    <a:gd name="T29" fmla="*/ 180 h 483"/>
                    <a:gd name="T30" fmla="*/ 0 w 558"/>
                    <a:gd name="T31" fmla="*/ 229 h 483"/>
                    <a:gd name="T32" fmla="*/ 3 w 558"/>
                    <a:gd name="T33" fmla="*/ 278 h 483"/>
                    <a:gd name="T34" fmla="*/ 17 w 558"/>
                    <a:gd name="T35" fmla="*/ 324 h 483"/>
                    <a:gd name="T36" fmla="*/ 41 w 558"/>
                    <a:gd name="T37" fmla="*/ 366 h 483"/>
                    <a:gd name="T38" fmla="*/ 73 w 558"/>
                    <a:gd name="T39" fmla="*/ 403 h 483"/>
                    <a:gd name="T40" fmla="*/ 112 w 558"/>
                    <a:gd name="T41" fmla="*/ 435 h 483"/>
                    <a:gd name="T42" fmla="*/ 158 w 558"/>
                    <a:gd name="T43" fmla="*/ 458 h 483"/>
                    <a:gd name="T44" fmla="*/ 209 w 558"/>
                    <a:gd name="T45" fmla="*/ 475 h 483"/>
                    <a:gd name="T46" fmla="*/ 265 w 558"/>
                    <a:gd name="T47" fmla="*/ 482 h 483"/>
                    <a:gd name="T48" fmla="*/ 321 w 558"/>
                    <a:gd name="T49" fmla="*/ 480 h 483"/>
                    <a:gd name="T50" fmla="*/ 375 w 558"/>
                    <a:gd name="T51" fmla="*/ 468 h 483"/>
                    <a:gd name="T52" fmla="*/ 423 w 558"/>
                    <a:gd name="T53" fmla="*/ 448 h 483"/>
                    <a:gd name="T54" fmla="*/ 466 w 558"/>
                    <a:gd name="T55" fmla="*/ 419 h 483"/>
                    <a:gd name="T56" fmla="*/ 503 w 558"/>
                    <a:gd name="T57" fmla="*/ 386 h 483"/>
                    <a:gd name="T58" fmla="*/ 530 w 558"/>
                    <a:gd name="T59" fmla="*/ 346 h 483"/>
                    <a:gd name="T60" fmla="*/ 549 w 558"/>
                    <a:gd name="T61" fmla="*/ 301 h 483"/>
                    <a:gd name="T62" fmla="*/ 557 w 558"/>
                    <a:gd name="T63" fmla="*/ 253 h 483"/>
                    <a:gd name="T64" fmla="*/ 528 w 558"/>
                    <a:gd name="T65" fmla="*/ 263 h 483"/>
                    <a:gd name="T66" fmla="*/ 517 w 558"/>
                    <a:gd name="T67" fmla="*/ 306 h 483"/>
                    <a:gd name="T68" fmla="*/ 486 w 558"/>
                    <a:gd name="T69" fmla="*/ 362 h 483"/>
                    <a:gd name="T70" fmla="*/ 419 w 558"/>
                    <a:gd name="T71" fmla="*/ 420 h 483"/>
                    <a:gd name="T72" fmla="*/ 353 w 558"/>
                    <a:gd name="T73" fmla="*/ 447 h 483"/>
                    <a:gd name="T74" fmla="*/ 305 w 558"/>
                    <a:gd name="T75" fmla="*/ 456 h 483"/>
                    <a:gd name="T76" fmla="*/ 254 w 558"/>
                    <a:gd name="T77" fmla="*/ 456 h 483"/>
                    <a:gd name="T78" fmla="*/ 204 w 558"/>
                    <a:gd name="T79" fmla="*/ 447 h 483"/>
                    <a:gd name="T80" fmla="*/ 139 w 558"/>
                    <a:gd name="T81" fmla="*/ 420 h 483"/>
                    <a:gd name="T82" fmla="*/ 71 w 558"/>
                    <a:gd name="T83" fmla="*/ 362 h 483"/>
                    <a:gd name="T84" fmla="*/ 41 w 558"/>
                    <a:gd name="T85" fmla="*/ 306 h 483"/>
                    <a:gd name="T86" fmla="*/ 31 w 558"/>
                    <a:gd name="T87" fmla="*/ 263 h 483"/>
                    <a:gd name="T88" fmla="*/ 31 w 558"/>
                    <a:gd name="T89" fmla="*/ 219 h 483"/>
                    <a:gd name="T90" fmla="*/ 41 w 558"/>
                    <a:gd name="T91" fmla="*/ 177 h 483"/>
                    <a:gd name="T92" fmla="*/ 71 w 558"/>
                    <a:gd name="T93" fmla="*/ 120 h 483"/>
                    <a:gd name="T94" fmla="*/ 139 w 558"/>
                    <a:gd name="T95" fmla="*/ 62 h 483"/>
                    <a:gd name="T96" fmla="*/ 204 w 558"/>
                    <a:gd name="T97" fmla="*/ 35 h 483"/>
                    <a:gd name="T98" fmla="*/ 254 w 558"/>
                    <a:gd name="T99" fmla="*/ 27 h 483"/>
                    <a:gd name="T100" fmla="*/ 305 w 558"/>
                    <a:gd name="T101" fmla="*/ 27 h 483"/>
                    <a:gd name="T102" fmla="*/ 353 w 558"/>
                    <a:gd name="T103" fmla="*/ 35 h 483"/>
                    <a:gd name="T104" fmla="*/ 419 w 558"/>
                    <a:gd name="T105" fmla="*/ 62 h 483"/>
                    <a:gd name="T106" fmla="*/ 486 w 558"/>
                    <a:gd name="T107" fmla="*/ 120 h 483"/>
                    <a:gd name="T108" fmla="*/ 517 w 558"/>
                    <a:gd name="T109" fmla="*/ 177 h 483"/>
                    <a:gd name="T110" fmla="*/ 528 w 558"/>
                    <a:gd name="T111" fmla="*/ 21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58" h="483">
                      <a:moveTo>
                        <a:pt x="558" y="241"/>
                      </a:moveTo>
                      <a:lnTo>
                        <a:pt x="557" y="229"/>
                      </a:lnTo>
                      <a:lnTo>
                        <a:pt x="556" y="216"/>
                      </a:lnTo>
                      <a:lnTo>
                        <a:pt x="555" y="204"/>
                      </a:lnTo>
                      <a:lnTo>
                        <a:pt x="553" y="193"/>
                      </a:lnTo>
                      <a:lnTo>
                        <a:pt x="549" y="180"/>
                      </a:lnTo>
                      <a:lnTo>
                        <a:pt x="545" y="169"/>
                      </a:lnTo>
                      <a:lnTo>
                        <a:pt x="541" y="158"/>
                      </a:lnTo>
                      <a:lnTo>
                        <a:pt x="536" y="148"/>
                      </a:lnTo>
                      <a:lnTo>
                        <a:pt x="530" y="136"/>
                      </a:lnTo>
                      <a:lnTo>
                        <a:pt x="524" y="126"/>
                      </a:lnTo>
                      <a:lnTo>
                        <a:pt x="517" y="116"/>
                      </a:lnTo>
                      <a:lnTo>
                        <a:pt x="510" y="107"/>
                      </a:lnTo>
                      <a:lnTo>
                        <a:pt x="503" y="96"/>
                      </a:lnTo>
                      <a:lnTo>
                        <a:pt x="494" y="87"/>
                      </a:lnTo>
                      <a:lnTo>
                        <a:pt x="485" y="79"/>
                      </a:lnTo>
                      <a:lnTo>
                        <a:pt x="477" y="71"/>
                      </a:lnTo>
                      <a:lnTo>
                        <a:pt x="466" y="62"/>
                      </a:lnTo>
                      <a:lnTo>
                        <a:pt x="457" y="55"/>
                      </a:lnTo>
                      <a:lnTo>
                        <a:pt x="446" y="48"/>
                      </a:lnTo>
                      <a:lnTo>
                        <a:pt x="435" y="41"/>
                      </a:lnTo>
                      <a:lnTo>
                        <a:pt x="423" y="35"/>
                      </a:lnTo>
                      <a:lnTo>
                        <a:pt x="411" y="29"/>
                      </a:lnTo>
                      <a:lnTo>
                        <a:pt x="400" y="23"/>
                      </a:lnTo>
                      <a:lnTo>
                        <a:pt x="388" y="18"/>
                      </a:lnTo>
                      <a:lnTo>
                        <a:pt x="375" y="14"/>
                      </a:lnTo>
                      <a:lnTo>
                        <a:pt x="362" y="10"/>
                      </a:lnTo>
                      <a:lnTo>
                        <a:pt x="349" y="7"/>
                      </a:lnTo>
                      <a:lnTo>
                        <a:pt x="336" y="5"/>
                      </a:lnTo>
                      <a:lnTo>
                        <a:pt x="321" y="2"/>
                      </a:lnTo>
                      <a:lnTo>
                        <a:pt x="307" y="1"/>
                      </a:lnTo>
                      <a:lnTo>
                        <a:pt x="293" y="0"/>
                      </a:lnTo>
                      <a:lnTo>
                        <a:pt x="279" y="0"/>
                      </a:lnTo>
                      <a:lnTo>
                        <a:pt x="265" y="0"/>
                      </a:lnTo>
                      <a:lnTo>
                        <a:pt x="250" y="1"/>
                      </a:lnTo>
                      <a:lnTo>
                        <a:pt x="236" y="2"/>
                      </a:lnTo>
                      <a:lnTo>
                        <a:pt x="223" y="5"/>
                      </a:lnTo>
                      <a:lnTo>
                        <a:pt x="209" y="7"/>
                      </a:lnTo>
                      <a:lnTo>
                        <a:pt x="196" y="10"/>
                      </a:lnTo>
                      <a:lnTo>
                        <a:pt x="183" y="14"/>
                      </a:lnTo>
                      <a:lnTo>
                        <a:pt x="170" y="18"/>
                      </a:lnTo>
                      <a:lnTo>
                        <a:pt x="158" y="23"/>
                      </a:lnTo>
                      <a:lnTo>
                        <a:pt x="146" y="29"/>
                      </a:lnTo>
                      <a:lnTo>
                        <a:pt x="134" y="35"/>
                      </a:lnTo>
                      <a:lnTo>
                        <a:pt x="122" y="41"/>
                      </a:lnTo>
                      <a:lnTo>
                        <a:pt x="112" y="48"/>
                      </a:lnTo>
                      <a:lnTo>
                        <a:pt x="101" y="55"/>
                      </a:lnTo>
                      <a:lnTo>
                        <a:pt x="92" y="62"/>
                      </a:lnTo>
                      <a:lnTo>
                        <a:pt x="82" y="71"/>
                      </a:lnTo>
                      <a:lnTo>
                        <a:pt x="73" y="79"/>
                      </a:lnTo>
                      <a:lnTo>
                        <a:pt x="63" y="87"/>
                      </a:lnTo>
                      <a:lnTo>
                        <a:pt x="55" y="96"/>
                      </a:lnTo>
                      <a:lnTo>
                        <a:pt x="48" y="107"/>
                      </a:lnTo>
                      <a:lnTo>
                        <a:pt x="41" y="116"/>
                      </a:lnTo>
                      <a:lnTo>
                        <a:pt x="33" y="126"/>
                      </a:lnTo>
                      <a:lnTo>
                        <a:pt x="28" y="136"/>
                      </a:lnTo>
                      <a:lnTo>
                        <a:pt x="22" y="148"/>
                      </a:lnTo>
                      <a:lnTo>
                        <a:pt x="17" y="158"/>
                      </a:lnTo>
                      <a:lnTo>
                        <a:pt x="12" y="169"/>
                      </a:lnTo>
                      <a:lnTo>
                        <a:pt x="9" y="180"/>
                      </a:lnTo>
                      <a:lnTo>
                        <a:pt x="5" y="193"/>
                      </a:lnTo>
                      <a:lnTo>
                        <a:pt x="3" y="204"/>
                      </a:lnTo>
                      <a:lnTo>
                        <a:pt x="1" y="216"/>
                      </a:lnTo>
                      <a:lnTo>
                        <a:pt x="0" y="229"/>
                      </a:lnTo>
                      <a:lnTo>
                        <a:pt x="0" y="241"/>
                      </a:lnTo>
                      <a:lnTo>
                        <a:pt x="0" y="253"/>
                      </a:lnTo>
                      <a:lnTo>
                        <a:pt x="1" y="266"/>
                      </a:lnTo>
                      <a:lnTo>
                        <a:pt x="3" y="278"/>
                      </a:lnTo>
                      <a:lnTo>
                        <a:pt x="5" y="290"/>
                      </a:lnTo>
                      <a:lnTo>
                        <a:pt x="9" y="301"/>
                      </a:lnTo>
                      <a:lnTo>
                        <a:pt x="12" y="313"/>
                      </a:lnTo>
                      <a:lnTo>
                        <a:pt x="17" y="324"/>
                      </a:lnTo>
                      <a:lnTo>
                        <a:pt x="22" y="335"/>
                      </a:lnTo>
                      <a:lnTo>
                        <a:pt x="28" y="346"/>
                      </a:lnTo>
                      <a:lnTo>
                        <a:pt x="33" y="356"/>
                      </a:lnTo>
                      <a:lnTo>
                        <a:pt x="41" y="366"/>
                      </a:lnTo>
                      <a:lnTo>
                        <a:pt x="48" y="376"/>
                      </a:lnTo>
                      <a:lnTo>
                        <a:pt x="55" y="386"/>
                      </a:lnTo>
                      <a:lnTo>
                        <a:pt x="63" y="395"/>
                      </a:lnTo>
                      <a:lnTo>
                        <a:pt x="73" y="403"/>
                      </a:lnTo>
                      <a:lnTo>
                        <a:pt x="82" y="412"/>
                      </a:lnTo>
                      <a:lnTo>
                        <a:pt x="92" y="419"/>
                      </a:lnTo>
                      <a:lnTo>
                        <a:pt x="101" y="428"/>
                      </a:lnTo>
                      <a:lnTo>
                        <a:pt x="112" y="435"/>
                      </a:lnTo>
                      <a:lnTo>
                        <a:pt x="122" y="441"/>
                      </a:lnTo>
                      <a:lnTo>
                        <a:pt x="134" y="448"/>
                      </a:lnTo>
                      <a:lnTo>
                        <a:pt x="146" y="453"/>
                      </a:lnTo>
                      <a:lnTo>
                        <a:pt x="158" y="458"/>
                      </a:lnTo>
                      <a:lnTo>
                        <a:pt x="170" y="463"/>
                      </a:lnTo>
                      <a:lnTo>
                        <a:pt x="183" y="468"/>
                      </a:lnTo>
                      <a:lnTo>
                        <a:pt x="196" y="472"/>
                      </a:lnTo>
                      <a:lnTo>
                        <a:pt x="209" y="475"/>
                      </a:lnTo>
                      <a:lnTo>
                        <a:pt x="223" y="478"/>
                      </a:lnTo>
                      <a:lnTo>
                        <a:pt x="236" y="480"/>
                      </a:lnTo>
                      <a:lnTo>
                        <a:pt x="250" y="481"/>
                      </a:lnTo>
                      <a:lnTo>
                        <a:pt x="265" y="482"/>
                      </a:lnTo>
                      <a:lnTo>
                        <a:pt x="279" y="483"/>
                      </a:lnTo>
                      <a:lnTo>
                        <a:pt x="293" y="482"/>
                      </a:lnTo>
                      <a:lnTo>
                        <a:pt x="307" y="481"/>
                      </a:lnTo>
                      <a:lnTo>
                        <a:pt x="321" y="480"/>
                      </a:lnTo>
                      <a:lnTo>
                        <a:pt x="336" y="478"/>
                      </a:lnTo>
                      <a:lnTo>
                        <a:pt x="349" y="475"/>
                      </a:lnTo>
                      <a:lnTo>
                        <a:pt x="362" y="472"/>
                      </a:lnTo>
                      <a:lnTo>
                        <a:pt x="375" y="468"/>
                      </a:lnTo>
                      <a:lnTo>
                        <a:pt x="388" y="463"/>
                      </a:lnTo>
                      <a:lnTo>
                        <a:pt x="400" y="458"/>
                      </a:lnTo>
                      <a:lnTo>
                        <a:pt x="411" y="453"/>
                      </a:lnTo>
                      <a:lnTo>
                        <a:pt x="423" y="448"/>
                      </a:lnTo>
                      <a:lnTo>
                        <a:pt x="435" y="441"/>
                      </a:lnTo>
                      <a:lnTo>
                        <a:pt x="446" y="435"/>
                      </a:lnTo>
                      <a:lnTo>
                        <a:pt x="457" y="428"/>
                      </a:lnTo>
                      <a:lnTo>
                        <a:pt x="466" y="419"/>
                      </a:lnTo>
                      <a:lnTo>
                        <a:pt x="477" y="412"/>
                      </a:lnTo>
                      <a:lnTo>
                        <a:pt x="485" y="403"/>
                      </a:lnTo>
                      <a:lnTo>
                        <a:pt x="494" y="395"/>
                      </a:lnTo>
                      <a:lnTo>
                        <a:pt x="503" y="386"/>
                      </a:lnTo>
                      <a:lnTo>
                        <a:pt x="510" y="376"/>
                      </a:lnTo>
                      <a:lnTo>
                        <a:pt x="517" y="366"/>
                      </a:lnTo>
                      <a:lnTo>
                        <a:pt x="524" y="356"/>
                      </a:lnTo>
                      <a:lnTo>
                        <a:pt x="530" y="346"/>
                      </a:lnTo>
                      <a:lnTo>
                        <a:pt x="536" y="335"/>
                      </a:lnTo>
                      <a:lnTo>
                        <a:pt x="541" y="324"/>
                      </a:lnTo>
                      <a:lnTo>
                        <a:pt x="545" y="313"/>
                      </a:lnTo>
                      <a:lnTo>
                        <a:pt x="549" y="301"/>
                      </a:lnTo>
                      <a:lnTo>
                        <a:pt x="553" y="290"/>
                      </a:lnTo>
                      <a:lnTo>
                        <a:pt x="555" y="278"/>
                      </a:lnTo>
                      <a:lnTo>
                        <a:pt x="556" y="266"/>
                      </a:lnTo>
                      <a:lnTo>
                        <a:pt x="557" y="253"/>
                      </a:lnTo>
                      <a:lnTo>
                        <a:pt x="558" y="241"/>
                      </a:lnTo>
                      <a:close/>
                      <a:moveTo>
                        <a:pt x="529" y="241"/>
                      </a:moveTo>
                      <a:lnTo>
                        <a:pt x="529" y="252"/>
                      </a:lnTo>
                      <a:lnTo>
                        <a:pt x="528" y="263"/>
                      </a:lnTo>
                      <a:lnTo>
                        <a:pt x="525" y="274"/>
                      </a:lnTo>
                      <a:lnTo>
                        <a:pt x="524" y="285"/>
                      </a:lnTo>
                      <a:lnTo>
                        <a:pt x="521" y="295"/>
                      </a:lnTo>
                      <a:lnTo>
                        <a:pt x="517" y="306"/>
                      </a:lnTo>
                      <a:lnTo>
                        <a:pt x="513" y="316"/>
                      </a:lnTo>
                      <a:lnTo>
                        <a:pt x="509" y="325"/>
                      </a:lnTo>
                      <a:lnTo>
                        <a:pt x="498" y="345"/>
                      </a:lnTo>
                      <a:lnTo>
                        <a:pt x="486" y="362"/>
                      </a:lnTo>
                      <a:lnTo>
                        <a:pt x="472" y="378"/>
                      </a:lnTo>
                      <a:lnTo>
                        <a:pt x="455" y="394"/>
                      </a:lnTo>
                      <a:lnTo>
                        <a:pt x="438" y="408"/>
                      </a:lnTo>
                      <a:lnTo>
                        <a:pt x="419" y="420"/>
                      </a:lnTo>
                      <a:lnTo>
                        <a:pt x="398" y="431"/>
                      </a:lnTo>
                      <a:lnTo>
                        <a:pt x="376" y="440"/>
                      </a:lnTo>
                      <a:lnTo>
                        <a:pt x="365" y="444"/>
                      </a:lnTo>
                      <a:lnTo>
                        <a:pt x="353" y="447"/>
                      </a:lnTo>
                      <a:lnTo>
                        <a:pt x="342" y="450"/>
                      </a:lnTo>
                      <a:lnTo>
                        <a:pt x="330" y="453"/>
                      </a:lnTo>
                      <a:lnTo>
                        <a:pt x="317" y="454"/>
                      </a:lnTo>
                      <a:lnTo>
                        <a:pt x="305" y="456"/>
                      </a:lnTo>
                      <a:lnTo>
                        <a:pt x="292" y="457"/>
                      </a:lnTo>
                      <a:lnTo>
                        <a:pt x="279" y="457"/>
                      </a:lnTo>
                      <a:lnTo>
                        <a:pt x="266" y="457"/>
                      </a:lnTo>
                      <a:lnTo>
                        <a:pt x="254" y="456"/>
                      </a:lnTo>
                      <a:lnTo>
                        <a:pt x="241" y="454"/>
                      </a:lnTo>
                      <a:lnTo>
                        <a:pt x="229" y="453"/>
                      </a:lnTo>
                      <a:lnTo>
                        <a:pt x="216" y="450"/>
                      </a:lnTo>
                      <a:lnTo>
                        <a:pt x="204" y="447"/>
                      </a:lnTo>
                      <a:lnTo>
                        <a:pt x="193" y="444"/>
                      </a:lnTo>
                      <a:lnTo>
                        <a:pt x="182" y="440"/>
                      </a:lnTo>
                      <a:lnTo>
                        <a:pt x="160" y="431"/>
                      </a:lnTo>
                      <a:lnTo>
                        <a:pt x="139" y="420"/>
                      </a:lnTo>
                      <a:lnTo>
                        <a:pt x="120" y="408"/>
                      </a:lnTo>
                      <a:lnTo>
                        <a:pt x="102" y="394"/>
                      </a:lnTo>
                      <a:lnTo>
                        <a:pt x="87" y="378"/>
                      </a:lnTo>
                      <a:lnTo>
                        <a:pt x="71" y="362"/>
                      </a:lnTo>
                      <a:lnTo>
                        <a:pt x="60" y="345"/>
                      </a:lnTo>
                      <a:lnTo>
                        <a:pt x="49" y="325"/>
                      </a:lnTo>
                      <a:lnTo>
                        <a:pt x="44" y="316"/>
                      </a:lnTo>
                      <a:lnTo>
                        <a:pt x="41" y="306"/>
                      </a:lnTo>
                      <a:lnTo>
                        <a:pt x="37" y="295"/>
                      </a:lnTo>
                      <a:lnTo>
                        <a:pt x="35" y="285"/>
                      </a:lnTo>
                      <a:lnTo>
                        <a:pt x="32" y="274"/>
                      </a:lnTo>
                      <a:lnTo>
                        <a:pt x="31" y="263"/>
                      </a:lnTo>
                      <a:lnTo>
                        <a:pt x="30" y="252"/>
                      </a:lnTo>
                      <a:lnTo>
                        <a:pt x="29" y="241"/>
                      </a:lnTo>
                      <a:lnTo>
                        <a:pt x="30" y="230"/>
                      </a:lnTo>
                      <a:lnTo>
                        <a:pt x="31" y="219"/>
                      </a:lnTo>
                      <a:lnTo>
                        <a:pt x="32" y="208"/>
                      </a:lnTo>
                      <a:lnTo>
                        <a:pt x="35" y="198"/>
                      </a:lnTo>
                      <a:lnTo>
                        <a:pt x="37" y="188"/>
                      </a:lnTo>
                      <a:lnTo>
                        <a:pt x="41" y="177"/>
                      </a:lnTo>
                      <a:lnTo>
                        <a:pt x="44" y="167"/>
                      </a:lnTo>
                      <a:lnTo>
                        <a:pt x="49" y="157"/>
                      </a:lnTo>
                      <a:lnTo>
                        <a:pt x="60" y="138"/>
                      </a:lnTo>
                      <a:lnTo>
                        <a:pt x="71" y="120"/>
                      </a:lnTo>
                      <a:lnTo>
                        <a:pt x="87" y="103"/>
                      </a:lnTo>
                      <a:lnTo>
                        <a:pt x="102" y="88"/>
                      </a:lnTo>
                      <a:lnTo>
                        <a:pt x="120" y="75"/>
                      </a:lnTo>
                      <a:lnTo>
                        <a:pt x="139" y="62"/>
                      </a:lnTo>
                      <a:lnTo>
                        <a:pt x="160" y="51"/>
                      </a:lnTo>
                      <a:lnTo>
                        <a:pt x="182" y="42"/>
                      </a:lnTo>
                      <a:lnTo>
                        <a:pt x="193" y="38"/>
                      </a:lnTo>
                      <a:lnTo>
                        <a:pt x="204" y="35"/>
                      </a:lnTo>
                      <a:lnTo>
                        <a:pt x="216" y="32"/>
                      </a:lnTo>
                      <a:lnTo>
                        <a:pt x="229" y="30"/>
                      </a:lnTo>
                      <a:lnTo>
                        <a:pt x="241" y="28"/>
                      </a:lnTo>
                      <a:lnTo>
                        <a:pt x="254" y="27"/>
                      </a:lnTo>
                      <a:lnTo>
                        <a:pt x="266" y="26"/>
                      </a:lnTo>
                      <a:lnTo>
                        <a:pt x="279" y="26"/>
                      </a:lnTo>
                      <a:lnTo>
                        <a:pt x="292" y="26"/>
                      </a:lnTo>
                      <a:lnTo>
                        <a:pt x="305" y="27"/>
                      </a:lnTo>
                      <a:lnTo>
                        <a:pt x="317" y="28"/>
                      </a:lnTo>
                      <a:lnTo>
                        <a:pt x="330" y="30"/>
                      </a:lnTo>
                      <a:lnTo>
                        <a:pt x="342" y="32"/>
                      </a:lnTo>
                      <a:lnTo>
                        <a:pt x="353" y="35"/>
                      </a:lnTo>
                      <a:lnTo>
                        <a:pt x="365" y="38"/>
                      </a:lnTo>
                      <a:lnTo>
                        <a:pt x="376" y="42"/>
                      </a:lnTo>
                      <a:lnTo>
                        <a:pt x="398" y="51"/>
                      </a:lnTo>
                      <a:lnTo>
                        <a:pt x="419" y="62"/>
                      </a:lnTo>
                      <a:lnTo>
                        <a:pt x="438" y="75"/>
                      </a:lnTo>
                      <a:lnTo>
                        <a:pt x="455" y="88"/>
                      </a:lnTo>
                      <a:lnTo>
                        <a:pt x="472" y="103"/>
                      </a:lnTo>
                      <a:lnTo>
                        <a:pt x="486" y="120"/>
                      </a:lnTo>
                      <a:lnTo>
                        <a:pt x="498" y="138"/>
                      </a:lnTo>
                      <a:lnTo>
                        <a:pt x="509" y="157"/>
                      </a:lnTo>
                      <a:lnTo>
                        <a:pt x="513" y="167"/>
                      </a:lnTo>
                      <a:lnTo>
                        <a:pt x="517" y="177"/>
                      </a:lnTo>
                      <a:lnTo>
                        <a:pt x="521" y="188"/>
                      </a:lnTo>
                      <a:lnTo>
                        <a:pt x="524" y="198"/>
                      </a:lnTo>
                      <a:lnTo>
                        <a:pt x="525" y="208"/>
                      </a:lnTo>
                      <a:lnTo>
                        <a:pt x="528" y="219"/>
                      </a:lnTo>
                      <a:lnTo>
                        <a:pt x="529" y="230"/>
                      </a:lnTo>
                      <a:lnTo>
                        <a:pt x="529" y="241"/>
                      </a:lnTo>
                      <a:close/>
                    </a:path>
                  </a:pathLst>
                </a:cu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8" name="Freeform 8934">
                  <a:extLst>
                    <a:ext uri="{FF2B5EF4-FFF2-40B4-BE49-F238E27FC236}">
                      <a16:creationId xmlns:a16="http://schemas.microsoft.com/office/drawing/2014/main" xmlns="" id="{69D7A9B1-46B3-4BFF-B220-792A06B92F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4" y="1563"/>
                  <a:ext cx="88" cy="92"/>
                </a:xfrm>
                <a:custGeom>
                  <a:avLst/>
                  <a:gdLst>
                    <a:gd name="T0" fmla="*/ 526 w 528"/>
                    <a:gd name="T1" fmla="*/ 194 h 458"/>
                    <a:gd name="T2" fmla="*/ 513 w 528"/>
                    <a:gd name="T3" fmla="*/ 151 h 458"/>
                    <a:gd name="T4" fmla="*/ 490 w 528"/>
                    <a:gd name="T5" fmla="*/ 111 h 458"/>
                    <a:gd name="T6" fmla="*/ 459 w 528"/>
                    <a:gd name="T7" fmla="*/ 75 h 458"/>
                    <a:gd name="T8" fmla="*/ 423 w 528"/>
                    <a:gd name="T9" fmla="*/ 45 h 458"/>
                    <a:gd name="T10" fmla="*/ 379 w 528"/>
                    <a:gd name="T11" fmla="*/ 23 h 458"/>
                    <a:gd name="T12" fmla="*/ 330 w 528"/>
                    <a:gd name="T13" fmla="*/ 7 h 458"/>
                    <a:gd name="T14" fmla="*/ 278 w 528"/>
                    <a:gd name="T15" fmla="*/ 0 h 458"/>
                    <a:gd name="T16" fmla="*/ 223 w 528"/>
                    <a:gd name="T17" fmla="*/ 3 h 458"/>
                    <a:gd name="T18" fmla="*/ 173 w 528"/>
                    <a:gd name="T19" fmla="*/ 15 h 458"/>
                    <a:gd name="T20" fmla="*/ 126 w 528"/>
                    <a:gd name="T21" fmla="*/ 33 h 458"/>
                    <a:gd name="T22" fmla="*/ 86 w 528"/>
                    <a:gd name="T23" fmla="*/ 60 h 458"/>
                    <a:gd name="T24" fmla="*/ 52 w 528"/>
                    <a:gd name="T25" fmla="*/ 93 h 458"/>
                    <a:gd name="T26" fmla="*/ 26 w 528"/>
                    <a:gd name="T27" fmla="*/ 129 h 458"/>
                    <a:gd name="T28" fmla="*/ 8 w 528"/>
                    <a:gd name="T29" fmla="*/ 171 h 458"/>
                    <a:gd name="T30" fmla="*/ 0 w 528"/>
                    <a:gd name="T31" fmla="*/ 218 h 458"/>
                    <a:gd name="T32" fmla="*/ 3 w 528"/>
                    <a:gd name="T33" fmla="*/ 264 h 458"/>
                    <a:gd name="T34" fmla="*/ 16 w 528"/>
                    <a:gd name="T35" fmla="*/ 308 h 458"/>
                    <a:gd name="T36" fmla="*/ 37 w 528"/>
                    <a:gd name="T37" fmla="*/ 348 h 458"/>
                    <a:gd name="T38" fmla="*/ 68 w 528"/>
                    <a:gd name="T39" fmla="*/ 383 h 458"/>
                    <a:gd name="T40" fmla="*/ 106 w 528"/>
                    <a:gd name="T41" fmla="*/ 412 h 458"/>
                    <a:gd name="T42" fmla="*/ 149 w 528"/>
                    <a:gd name="T43" fmla="*/ 435 h 458"/>
                    <a:gd name="T44" fmla="*/ 197 w 528"/>
                    <a:gd name="T45" fmla="*/ 450 h 458"/>
                    <a:gd name="T46" fmla="*/ 251 w 528"/>
                    <a:gd name="T47" fmla="*/ 458 h 458"/>
                    <a:gd name="T48" fmla="*/ 304 w 528"/>
                    <a:gd name="T49" fmla="*/ 456 h 458"/>
                    <a:gd name="T50" fmla="*/ 355 w 528"/>
                    <a:gd name="T51" fmla="*/ 444 h 458"/>
                    <a:gd name="T52" fmla="*/ 401 w 528"/>
                    <a:gd name="T53" fmla="*/ 425 h 458"/>
                    <a:gd name="T54" fmla="*/ 442 w 528"/>
                    <a:gd name="T55" fmla="*/ 398 h 458"/>
                    <a:gd name="T56" fmla="*/ 476 w 528"/>
                    <a:gd name="T57" fmla="*/ 366 h 458"/>
                    <a:gd name="T58" fmla="*/ 502 w 528"/>
                    <a:gd name="T59" fmla="*/ 328 h 458"/>
                    <a:gd name="T60" fmla="*/ 520 w 528"/>
                    <a:gd name="T61" fmla="*/ 286 h 458"/>
                    <a:gd name="T62" fmla="*/ 528 w 528"/>
                    <a:gd name="T63" fmla="*/ 241 h 458"/>
                    <a:gd name="T64" fmla="*/ 497 w 528"/>
                    <a:gd name="T65" fmla="*/ 249 h 458"/>
                    <a:gd name="T66" fmla="*/ 481 w 528"/>
                    <a:gd name="T67" fmla="*/ 308 h 458"/>
                    <a:gd name="T68" fmla="*/ 430 w 528"/>
                    <a:gd name="T69" fmla="*/ 372 h 458"/>
                    <a:gd name="T70" fmla="*/ 355 w 528"/>
                    <a:gd name="T71" fmla="*/ 417 h 458"/>
                    <a:gd name="T72" fmla="*/ 287 w 528"/>
                    <a:gd name="T73" fmla="*/ 431 h 458"/>
                    <a:gd name="T74" fmla="*/ 240 w 528"/>
                    <a:gd name="T75" fmla="*/ 431 h 458"/>
                    <a:gd name="T76" fmla="*/ 173 w 528"/>
                    <a:gd name="T77" fmla="*/ 417 h 458"/>
                    <a:gd name="T78" fmla="*/ 98 w 528"/>
                    <a:gd name="T79" fmla="*/ 372 h 458"/>
                    <a:gd name="T80" fmla="*/ 47 w 528"/>
                    <a:gd name="T81" fmla="*/ 308 h 458"/>
                    <a:gd name="T82" fmla="*/ 30 w 528"/>
                    <a:gd name="T83" fmla="*/ 249 h 458"/>
                    <a:gd name="T84" fmla="*/ 30 w 528"/>
                    <a:gd name="T85" fmla="*/ 208 h 458"/>
                    <a:gd name="T86" fmla="*/ 47 w 528"/>
                    <a:gd name="T87" fmla="*/ 150 h 458"/>
                    <a:gd name="T88" fmla="*/ 98 w 528"/>
                    <a:gd name="T89" fmla="*/ 85 h 458"/>
                    <a:gd name="T90" fmla="*/ 173 w 528"/>
                    <a:gd name="T91" fmla="*/ 42 h 458"/>
                    <a:gd name="T92" fmla="*/ 240 w 528"/>
                    <a:gd name="T93" fmla="*/ 27 h 458"/>
                    <a:gd name="T94" fmla="*/ 287 w 528"/>
                    <a:gd name="T95" fmla="*/ 27 h 458"/>
                    <a:gd name="T96" fmla="*/ 355 w 528"/>
                    <a:gd name="T97" fmla="*/ 42 h 458"/>
                    <a:gd name="T98" fmla="*/ 430 w 528"/>
                    <a:gd name="T99" fmla="*/ 85 h 458"/>
                    <a:gd name="T100" fmla="*/ 481 w 528"/>
                    <a:gd name="T101" fmla="*/ 150 h 458"/>
                    <a:gd name="T102" fmla="*/ 497 w 528"/>
                    <a:gd name="T103" fmla="*/ 208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458">
                      <a:moveTo>
                        <a:pt x="528" y="229"/>
                      </a:moveTo>
                      <a:lnTo>
                        <a:pt x="528" y="218"/>
                      </a:lnTo>
                      <a:lnTo>
                        <a:pt x="527" y="205"/>
                      </a:lnTo>
                      <a:lnTo>
                        <a:pt x="526" y="194"/>
                      </a:lnTo>
                      <a:lnTo>
                        <a:pt x="523" y="183"/>
                      </a:lnTo>
                      <a:lnTo>
                        <a:pt x="520" y="171"/>
                      </a:lnTo>
                      <a:lnTo>
                        <a:pt x="516" y="161"/>
                      </a:lnTo>
                      <a:lnTo>
                        <a:pt x="513" y="151"/>
                      </a:lnTo>
                      <a:lnTo>
                        <a:pt x="508" y="140"/>
                      </a:lnTo>
                      <a:lnTo>
                        <a:pt x="502" y="129"/>
                      </a:lnTo>
                      <a:lnTo>
                        <a:pt x="496" y="120"/>
                      </a:lnTo>
                      <a:lnTo>
                        <a:pt x="490" y="111"/>
                      </a:lnTo>
                      <a:lnTo>
                        <a:pt x="483" y="101"/>
                      </a:lnTo>
                      <a:lnTo>
                        <a:pt x="476" y="93"/>
                      </a:lnTo>
                      <a:lnTo>
                        <a:pt x="468" y="83"/>
                      </a:lnTo>
                      <a:lnTo>
                        <a:pt x="459" y="75"/>
                      </a:lnTo>
                      <a:lnTo>
                        <a:pt x="451" y="67"/>
                      </a:lnTo>
                      <a:lnTo>
                        <a:pt x="442" y="60"/>
                      </a:lnTo>
                      <a:lnTo>
                        <a:pt x="432" y="53"/>
                      </a:lnTo>
                      <a:lnTo>
                        <a:pt x="423" y="45"/>
                      </a:lnTo>
                      <a:lnTo>
                        <a:pt x="412" y="39"/>
                      </a:lnTo>
                      <a:lnTo>
                        <a:pt x="401" y="33"/>
                      </a:lnTo>
                      <a:lnTo>
                        <a:pt x="389" y="28"/>
                      </a:lnTo>
                      <a:lnTo>
                        <a:pt x="379" y="23"/>
                      </a:lnTo>
                      <a:lnTo>
                        <a:pt x="367" y="19"/>
                      </a:lnTo>
                      <a:lnTo>
                        <a:pt x="355" y="15"/>
                      </a:lnTo>
                      <a:lnTo>
                        <a:pt x="342" y="10"/>
                      </a:lnTo>
                      <a:lnTo>
                        <a:pt x="330" y="7"/>
                      </a:lnTo>
                      <a:lnTo>
                        <a:pt x="317" y="5"/>
                      </a:lnTo>
                      <a:lnTo>
                        <a:pt x="304" y="3"/>
                      </a:lnTo>
                      <a:lnTo>
                        <a:pt x="291" y="1"/>
                      </a:lnTo>
                      <a:lnTo>
                        <a:pt x="278" y="0"/>
                      </a:lnTo>
                      <a:lnTo>
                        <a:pt x="264" y="0"/>
                      </a:lnTo>
                      <a:lnTo>
                        <a:pt x="251" y="0"/>
                      </a:lnTo>
                      <a:lnTo>
                        <a:pt x="237" y="1"/>
                      </a:lnTo>
                      <a:lnTo>
                        <a:pt x="223" y="3"/>
                      </a:lnTo>
                      <a:lnTo>
                        <a:pt x="210" y="5"/>
                      </a:lnTo>
                      <a:lnTo>
                        <a:pt x="197" y="7"/>
                      </a:lnTo>
                      <a:lnTo>
                        <a:pt x="186" y="10"/>
                      </a:lnTo>
                      <a:lnTo>
                        <a:pt x="173" y="15"/>
                      </a:lnTo>
                      <a:lnTo>
                        <a:pt x="161" y="19"/>
                      </a:lnTo>
                      <a:lnTo>
                        <a:pt x="149" y="23"/>
                      </a:lnTo>
                      <a:lnTo>
                        <a:pt x="138" y="28"/>
                      </a:lnTo>
                      <a:lnTo>
                        <a:pt x="126" y="33"/>
                      </a:lnTo>
                      <a:lnTo>
                        <a:pt x="116" y="39"/>
                      </a:lnTo>
                      <a:lnTo>
                        <a:pt x="106" y="45"/>
                      </a:lnTo>
                      <a:lnTo>
                        <a:pt x="96" y="53"/>
                      </a:lnTo>
                      <a:lnTo>
                        <a:pt x="86" y="60"/>
                      </a:lnTo>
                      <a:lnTo>
                        <a:pt x="77" y="67"/>
                      </a:lnTo>
                      <a:lnTo>
                        <a:pt x="68" y="75"/>
                      </a:lnTo>
                      <a:lnTo>
                        <a:pt x="60" y="83"/>
                      </a:lnTo>
                      <a:lnTo>
                        <a:pt x="52" y="93"/>
                      </a:lnTo>
                      <a:lnTo>
                        <a:pt x="45" y="101"/>
                      </a:lnTo>
                      <a:lnTo>
                        <a:pt x="37" y="111"/>
                      </a:lnTo>
                      <a:lnTo>
                        <a:pt x="32" y="120"/>
                      </a:lnTo>
                      <a:lnTo>
                        <a:pt x="26" y="129"/>
                      </a:lnTo>
                      <a:lnTo>
                        <a:pt x="21" y="140"/>
                      </a:lnTo>
                      <a:lnTo>
                        <a:pt x="16" y="151"/>
                      </a:lnTo>
                      <a:lnTo>
                        <a:pt x="11" y="161"/>
                      </a:lnTo>
                      <a:lnTo>
                        <a:pt x="8" y="171"/>
                      </a:lnTo>
                      <a:lnTo>
                        <a:pt x="5" y="183"/>
                      </a:lnTo>
                      <a:lnTo>
                        <a:pt x="3" y="194"/>
                      </a:lnTo>
                      <a:lnTo>
                        <a:pt x="1" y="205"/>
                      </a:lnTo>
                      <a:lnTo>
                        <a:pt x="0" y="218"/>
                      </a:lnTo>
                      <a:lnTo>
                        <a:pt x="0" y="229"/>
                      </a:lnTo>
                      <a:lnTo>
                        <a:pt x="0" y="241"/>
                      </a:lnTo>
                      <a:lnTo>
                        <a:pt x="1" y="253"/>
                      </a:lnTo>
                      <a:lnTo>
                        <a:pt x="3" y="264"/>
                      </a:lnTo>
                      <a:lnTo>
                        <a:pt x="5" y="275"/>
                      </a:lnTo>
                      <a:lnTo>
                        <a:pt x="8" y="286"/>
                      </a:lnTo>
                      <a:lnTo>
                        <a:pt x="11" y="298"/>
                      </a:lnTo>
                      <a:lnTo>
                        <a:pt x="16" y="308"/>
                      </a:lnTo>
                      <a:lnTo>
                        <a:pt x="21" y="318"/>
                      </a:lnTo>
                      <a:lnTo>
                        <a:pt x="26" y="328"/>
                      </a:lnTo>
                      <a:lnTo>
                        <a:pt x="32" y="339"/>
                      </a:lnTo>
                      <a:lnTo>
                        <a:pt x="37" y="348"/>
                      </a:lnTo>
                      <a:lnTo>
                        <a:pt x="45" y="357"/>
                      </a:lnTo>
                      <a:lnTo>
                        <a:pt x="52" y="366"/>
                      </a:lnTo>
                      <a:lnTo>
                        <a:pt x="60" y="375"/>
                      </a:lnTo>
                      <a:lnTo>
                        <a:pt x="68" y="383"/>
                      </a:lnTo>
                      <a:lnTo>
                        <a:pt x="77" y="391"/>
                      </a:lnTo>
                      <a:lnTo>
                        <a:pt x="86" y="398"/>
                      </a:lnTo>
                      <a:lnTo>
                        <a:pt x="96" y="405"/>
                      </a:lnTo>
                      <a:lnTo>
                        <a:pt x="106" y="412"/>
                      </a:lnTo>
                      <a:lnTo>
                        <a:pt x="116" y="419"/>
                      </a:lnTo>
                      <a:lnTo>
                        <a:pt x="126" y="425"/>
                      </a:lnTo>
                      <a:lnTo>
                        <a:pt x="138" y="430"/>
                      </a:lnTo>
                      <a:lnTo>
                        <a:pt x="149" y="435"/>
                      </a:lnTo>
                      <a:lnTo>
                        <a:pt x="161" y="440"/>
                      </a:lnTo>
                      <a:lnTo>
                        <a:pt x="173" y="444"/>
                      </a:lnTo>
                      <a:lnTo>
                        <a:pt x="186" y="447"/>
                      </a:lnTo>
                      <a:lnTo>
                        <a:pt x="197" y="450"/>
                      </a:lnTo>
                      <a:lnTo>
                        <a:pt x="210" y="454"/>
                      </a:lnTo>
                      <a:lnTo>
                        <a:pt x="223" y="456"/>
                      </a:lnTo>
                      <a:lnTo>
                        <a:pt x="237" y="457"/>
                      </a:lnTo>
                      <a:lnTo>
                        <a:pt x="251" y="458"/>
                      </a:lnTo>
                      <a:lnTo>
                        <a:pt x="264" y="458"/>
                      </a:lnTo>
                      <a:lnTo>
                        <a:pt x="278" y="458"/>
                      </a:lnTo>
                      <a:lnTo>
                        <a:pt x="291" y="457"/>
                      </a:lnTo>
                      <a:lnTo>
                        <a:pt x="304" y="456"/>
                      </a:lnTo>
                      <a:lnTo>
                        <a:pt x="317" y="454"/>
                      </a:lnTo>
                      <a:lnTo>
                        <a:pt x="330" y="450"/>
                      </a:lnTo>
                      <a:lnTo>
                        <a:pt x="342" y="447"/>
                      </a:lnTo>
                      <a:lnTo>
                        <a:pt x="355" y="444"/>
                      </a:lnTo>
                      <a:lnTo>
                        <a:pt x="367" y="440"/>
                      </a:lnTo>
                      <a:lnTo>
                        <a:pt x="379" y="435"/>
                      </a:lnTo>
                      <a:lnTo>
                        <a:pt x="389" y="430"/>
                      </a:lnTo>
                      <a:lnTo>
                        <a:pt x="401" y="425"/>
                      </a:lnTo>
                      <a:lnTo>
                        <a:pt x="412" y="419"/>
                      </a:lnTo>
                      <a:lnTo>
                        <a:pt x="423" y="412"/>
                      </a:lnTo>
                      <a:lnTo>
                        <a:pt x="432" y="405"/>
                      </a:lnTo>
                      <a:lnTo>
                        <a:pt x="442" y="398"/>
                      </a:lnTo>
                      <a:lnTo>
                        <a:pt x="451" y="391"/>
                      </a:lnTo>
                      <a:lnTo>
                        <a:pt x="459" y="383"/>
                      </a:lnTo>
                      <a:lnTo>
                        <a:pt x="468" y="375"/>
                      </a:lnTo>
                      <a:lnTo>
                        <a:pt x="476" y="366"/>
                      </a:lnTo>
                      <a:lnTo>
                        <a:pt x="483" y="357"/>
                      </a:lnTo>
                      <a:lnTo>
                        <a:pt x="490" y="348"/>
                      </a:lnTo>
                      <a:lnTo>
                        <a:pt x="496" y="339"/>
                      </a:lnTo>
                      <a:lnTo>
                        <a:pt x="502" y="328"/>
                      </a:lnTo>
                      <a:lnTo>
                        <a:pt x="508" y="318"/>
                      </a:lnTo>
                      <a:lnTo>
                        <a:pt x="513" y="308"/>
                      </a:lnTo>
                      <a:lnTo>
                        <a:pt x="516" y="298"/>
                      </a:lnTo>
                      <a:lnTo>
                        <a:pt x="520" y="286"/>
                      </a:lnTo>
                      <a:lnTo>
                        <a:pt x="523" y="275"/>
                      </a:lnTo>
                      <a:lnTo>
                        <a:pt x="526" y="264"/>
                      </a:lnTo>
                      <a:lnTo>
                        <a:pt x="527" y="253"/>
                      </a:lnTo>
                      <a:lnTo>
                        <a:pt x="528" y="241"/>
                      </a:lnTo>
                      <a:lnTo>
                        <a:pt x="528" y="229"/>
                      </a:lnTo>
                      <a:close/>
                      <a:moveTo>
                        <a:pt x="498" y="229"/>
                      </a:moveTo>
                      <a:lnTo>
                        <a:pt x="498" y="239"/>
                      </a:lnTo>
                      <a:lnTo>
                        <a:pt x="497" y="249"/>
                      </a:lnTo>
                      <a:lnTo>
                        <a:pt x="496" y="260"/>
                      </a:lnTo>
                      <a:lnTo>
                        <a:pt x="494" y="270"/>
                      </a:lnTo>
                      <a:lnTo>
                        <a:pt x="488" y="289"/>
                      </a:lnTo>
                      <a:lnTo>
                        <a:pt x="481" y="308"/>
                      </a:lnTo>
                      <a:lnTo>
                        <a:pt x="470" y="326"/>
                      </a:lnTo>
                      <a:lnTo>
                        <a:pt x="459" y="343"/>
                      </a:lnTo>
                      <a:lnTo>
                        <a:pt x="445" y="358"/>
                      </a:lnTo>
                      <a:lnTo>
                        <a:pt x="430" y="372"/>
                      </a:lnTo>
                      <a:lnTo>
                        <a:pt x="413" y="386"/>
                      </a:lnTo>
                      <a:lnTo>
                        <a:pt x="395" y="398"/>
                      </a:lnTo>
                      <a:lnTo>
                        <a:pt x="376" y="408"/>
                      </a:lnTo>
                      <a:lnTo>
                        <a:pt x="355" y="417"/>
                      </a:lnTo>
                      <a:lnTo>
                        <a:pt x="334" y="424"/>
                      </a:lnTo>
                      <a:lnTo>
                        <a:pt x="311" y="428"/>
                      </a:lnTo>
                      <a:lnTo>
                        <a:pt x="299" y="430"/>
                      </a:lnTo>
                      <a:lnTo>
                        <a:pt x="287" y="431"/>
                      </a:lnTo>
                      <a:lnTo>
                        <a:pt x="276" y="432"/>
                      </a:lnTo>
                      <a:lnTo>
                        <a:pt x="264" y="432"/>
                      </a:lnTo>
                      <a:lnTo>
                        <a:pt x="252" y="432"/>
                      </a:lnTo>
                      <a:lnTo>
                        <a:pt x="240" y="431"/>
                      </a:lnTo>
                      <a:lnTo>
                        <a:pt x="228" y="430"/>
                      </a:lnTo>
                      <a:lnTo>
                        <a:pt x="216" y="428"/>
                      </a:lnTo>
                      <a:lnTo>
                        <a:pt x="194" y="424"/>
                      </a:lnTo>
                      <a:lnTo>
                        <a:pt x="173" y="417"/>
                      </a:lnTo>
                      <a:lnTo>
                        <a:pt x="152" y="408"/>
                      </a:lnTo>
                      <a:lnTo>
                        <a:pt x="132" y="398"/>
                      </a:lnTo>
                      <a:lnTo>
                        <a:pt x="114" y="386"/>
                      </a:lnTo>
                      <a:lnTo>
                        <a:pt x="98" y="372"/>
                      </a:lnTo>
                      <a:lnTo>
                        <a:pt x="82" y="358"/>
                      </a:lnTo>
                      <a:lnTo>
                        <a:pt x="69" y="343"/>
                      </a:lnTo>
                      <a:lnTo>
                        <a:pt x="58" y="326"/>
                      </a:lnTo>
                      <a:lnTo>
                        <a:pt x="47" y="308"/>
                      </a:lnTo>
                      <a:lnTo>
                        <a:pt x="40" y="289"/>
                      </a:lnTo>
                      <a:lnTo>
                        <a:pt x="34" y="270"/>
                      </a:lnTo>
                      <a:lnTo>
                        <a:pt x="32" y="260"/>
                      </a:lnTo>
                      <a:lnTo>
                        <a:pt x="30" y="249"/>
                      </a:lnTo>
                      <a:lnTo>
                        <a:pt x="29" y="239"/>
                      </a:lnTo>
                      <a:lnTo>
                        <a:pt x="29" y="229"/>
                      </a:lnTo>
                      <a:lnTo>
                        <a:pt x="29" y="219"/>
                      </a:lnTo>
                      <a:lnTo>
                        <a:pt x="30" y="208"/>
                      </a:lnTo>
                      <a:lnTo>
                        <a:pt x="32" y="198"/>
                      </a:lnTo>
                      <a:lnTo>
                        <a:pt x="34" y="188"/>
                      </a:lnTo>
                      <a:lnTo>
                        <a:pt x="40" y="168"/>
                      </a:lnTo>
                      <a:lnTo>
                        <a:pt x="47" y="150"/>
                      </a:lnTo>
                      <a:lnTo>
                        <a:pt x="58" y="133"/>
                      </a:lnTo>
                      <a:lnTo>
                        <a:pt x="69" y="115"/>
                      </a:lnTo>
                      <a:lnTo>
                        <a:pt x="82" y="100"/>
                      </a:lnTo>
                      <a:lnTo>
                        <a:pt x="98" y="85"/>
                      </a:lnTo>
                      <a:lnTo>
                        <a:pt x="114" y="72"/>
                      </a:lnTo>
                      <a:lnTo>
                        <a:pt x="132" y="61"/>
                      </a:lnTo>
                      <a:lnTo>
                        <a:pt x="152" y="50"/>
                      </a:lnTo>
                      <a:lnTo>
                        <a:pt x="173" y="42"/>
                      </a:lnTo>
                      <a:lnTo>
                        <a:pt x="194" y="35"/>
                      </a:lnTo>
                      <a:lnTo>
                        <a:pt x="216" y="30"/>
                      </a:lnTo>
                      <a:lnTo>
                        <a:pt x="228" y="28"/>
                      </a:lnTo>
                      <a:lnTo>
                        <a:pt x="240" y="27"/>
                      </a:lnTo>
                      <a:lnTo>
                        <a:pt x="252" y="26"/>
                      </a:lnTo>
                      <a:lnTo>
                        <a:pt x="264" y="26"/>
                      </a:lnTo>
                      <a:lnTo>
                        <a:pt x="276" y="26"/>
                      </a:lnTo>
                      <a:lnTo>
                        <a:pt x="287" y="27"/>
                      </a:lnTo>
                      <a:lnTo>
                        <a:pt x="299" y="28"/>
                      </a:lnTo>
                      <a:lnTo>
                        <a:pt x="311" y="30"/>
                      </a:lnTo>
                      <a:lnTo>
                        <a:pt x="334" y="35"/>
                      </a:lnTo>
                      <a:lnTo>
                        <a:pt x="355" y="42"/>
                      </a:lnTo>
                      <a:lnTo>
                        <a:pt x="376" y="50"/>
                      </a:lnTo>
                      <a:lnTo>
                        <a:pt x="395" y="61"/>
                      </a:lnTo>
                      <a:lnTo>
                        <a:pt x="413" y="72"/>
                      </a:lnTo>
                      <a:lnTo>
                        <a:pt x="430" y="85"/>
                      </a:lnTo>
                      <a:lnTo>
                        <a:pt x="445" y="100"/>
                      </a:lnTo>
                      <a:lnTo>
                        <a:pt x="459" y="115"/>
                      </a:lnTo>
                      <a:lnTo>
                        <a:pt x="470" y="133"/>
                      </a:lnTo>
                      <a:lnTo>
                        <a:pt x="481" y="150"/>
                      </a:lnTo>
                      <a:lnTo>
                        <a:pt x="488" y="168"/>
                      </a:lnTo>
                      <a:lnTo>
                        <a:pt x="494" y="188"/>
                      </a:lnTo>
                      <a:lnTo>
                        <a:pt x="496" y="198"/>
                      </a:lnTo>
                      <a:lnTo>
                        <a:pt x="497" y="208"/>
                      </a:lnTo>
                      <a:lnTo>
                        <a:pt x="498" y="219"/>
                      </a:lnTo>
                      <a:lnTo>
                        <a:pt x="498" y="229"/>
                      </a:lnTo>
                      <a:close/>
                    </a:path>
                  </a:pathLst>
                </a:custGeom>
                <a:solidFill>
                  <a:srgbClr val="85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19" name="Freeform 8935">
                  <a:extLst>
                    <a:ext uri="{FF2B5EF4-FFF2-40B4-BE49-F238E27FC236}">
                      <a16:creationId xmlns:a16="http://schemas.microsoft.com/office/drawing/2014/main" xmlns="" id="{1B070766-14E7-42A0-96E7-1764521479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6" y="1566"/>
                  <a:ext cx="84" cy="86"/>
                </a:xfrm>
                <a:custGeom>
                  <a:avLst/>
                  <a:gdLst>
                    <a:gd name="T0" fmla="*/ 499 w 500"/>
                    <a:gd name="T1" fmla="*/ 193 h 431"/>
                    <a:gd name="T2" fmla="*/ 492 w 500"/>
                    <a:gd name="T3" fmla="*/ 162 h 431"/>
                    <a:gd name="T4" fmla="*/ 480 w 500"/>
                    <a:gd name="T5" fmla="*/ 131 h 431"/>
                    <a:gd name="T6" fmla="*/ 443 w 500"/>
                    <a:gd name="T7" fmla="*/ 77 h 431"/>
                    <a:gd name="T8" fmla="*/ 390 w 500"/>
                    <a:gd name="T9" fmla="*/ 36 h 431"/>
                    <a:gd name="T10" fmla="*/ 336 w 500"/>
                    <a:gd name="T11" fmla="*/ 12 h 431"/>
                    <a:gd name="T12" fmla="*/ 301 w 500"/>
                    <a:gd name="T13" fmla="*/ 4 h 431"/>
                    <a:gd name="T14" fmla="*/ 263 w 500"/>
                    <a:gd name="T15" fmla="*/ 0 h 431"/>
                    <a:gd name="T16" fmla="*/ 225 w 500"/>
                    <a:gd name="T17" fmla="*/ 1 h 431"/>
                    <a:gd name="T18" fmla="*/ 187 w 500"/>
                    <a:gd name="T19" fmla="*/ 6 h 431"/>
                    <a:gd name="T20" fmla="*/ 153 w 500"/>
                    <a:gd name="T21" fmla="*/ 16 h 431"/>
                    <a:gd name="T22" fmla="*/ 91 w 500"/>
                    <a:gd name="T23" fmla="*/ 49 h 431"/>
                    <a:gd name="T24" fmla="*/ 42 w 500"/>
                    <a:gd name="T25" fmla="*/ 94 h 431"/>
                    <a:gd name="T26" fmla="*/ 15 w 500"/>
                    <a:gd name="T27" fmla="*/ 141 h 431"/>
                    <a:gd name="T28" fmla="*/ 6 w 500"/>
                    <a:gd name="T29" fmla="*/ 172 h 431"/>
                    <a:gd name="T30" fmla="*/ 1 w 500"/>
                    <a:gd name="T31" fmla="*/ 204 h 431"/>
                    <a:gd name="T32" fmla="*/ 2 w 500"/>
                    <a:gd name="T33" fmla="*/ 237 h 431"/>
                    <a:gd name="T34" fmla="*/ 8 w 500"/>
                    <a:gd name="T35" fmla="*/ 269 h 431"/>
                    <a:gd name="T36" fmla="*/ 20 w 500"/>
                    <a:gd name="T37" fmla="*/ 299 h 431"/>
                    <a:gd name="T38" fmla="*/ 58 w 500"/>
                    <a:gd name="T39" fmla="*/ 352 h 431"/>
                    <a:gd name="T40" fmla="*/ 110 w 500"/>
                    <a:gd name="T41" fmla="*/ 394 h 431"/>
                    <a:gd name="T42" fmla="*/ 164 w 500"/>
                    <a:gd name="T43" fmla="*/ 418 h 431"/>
                    <a:gd name="T44" fmla="*/ 200 w 500"/>
                    <a:gd name="T45" fmla="*/ 427 h 431"/>
                    <a:gd name="T46" fmla="*/ 237 w 500"/>
                    <a:gd name="T47" fmla="*/ 431 h 431"/>
                    <a:gd name="T48" fmla="*/ 276 w 500"/>
                    <a:gd name="T49" fmla="*/ 430 h 431"/>
                    <a:gd name="T50" fmla="*/ 313 w 500"/>
                    <a:gd name="T51" fmla="*/ 424 h 431"/>
                    <a:gd name="T52" fmla="*/ 347 w 500"/>
                    <a:gd name="T53" fmla="*/ 414 h 431"/>
                    <a:gd name="T54" fmla="*/ 409 w 500"/>
                    <a:gd name="T55" fmla="*/ 382 h 431"/>
                    <a:gd name="T56" fmla="*/ 457 w 500"/>
                    <a:gd name="T57" fmla="*/ 336 h 431"/>
                    <a:gd name="T58" fmla="*/ 484 w 500"/>
                    <a:gd name="T59" fmla="*/ 290 h 431"/>
                    <a:gd name="T60" fmla="*/ 495 w 500"/>
                    <a:gd name="T61" fmla="*/ 259 h 431"/>
                    <a:gd name="T62" fmla="*/ 500 w 500"/>
                    <a:gd name="T63" fmla="*/ 226 h 431"/>
                    <a:gd name="T64" fmla="*/ 469 w 500"/>
                    <a:gd name="T65" fmla="*/ 234 h 431"/>
                    <a:gd name="T66" fmla="*/ 452 w 500"/>
                    <a:gd name="T67" fmla="*/ 290 h 431"/>
                    <a:gd name="T68" fmla="*/ 420 w 500"/>
                    <a:gd name="T69" fmla="*/ 336 h 431"/>
                    <a:gd name="T70" fmla="*/ 373 w 500"/>
                    <a:gd name="T71" fmla="*/ 373 h 431"/>
                    <a:gd name="T72" fmla="*/ 315 w 500"/>
                    <a:gd name="T73" fmla="*/ 397 h 431"/>
                    <a:gd name="T74" fmla="*/ 250 w 500"/>
                    <a:gd name="T75" fmla="*/ 406 h 431"/>
                    <a:gd name="T76" fmla="*/ 185 w 500"/>
                    <a:gd name="T77" fmla="*/ 397 h 431"/>
                    <a:gd name="T78" fmla="*/ 127 w 500"/>
                    <a:gd name="T79" fmla="*/ 373 h 431"/>
                    <a:gd name="T80" fmla="*/ 80 w 500"/>
                    <a:gd name="T81" fmla="*/ 336 h 431"/>
                    <a:gd name="T82" fmla="*/ 47 w 500"/>
                    <a:gd name="T83" fmla="*/ 290 h 431"/>
                    <a:gd name="T84" fmla="*/ 31 w 500"/>
                    <a:gd name="T85" fmla="*/ 234 h 431"/>
                    <a:gd name="T86" fmla="*/ 34 w 500"/>
                    <a:gd name="T87" fmla="*/ 177 h 431"/>
                    <a:gd name="T88" fmla="*/ 57 w 500"/>
                    <a:gd name="T89" fmla="*/ 125 h 431"/>
                    <a:gd name="T90" fmla="*/ 95 w 500"/>
                    <a:gd name="T91" fmla="*/ 81 h 431"/>
                    <a:gd name="T92" fmla="*/ 145 w 500"/>
                    <a:gd name="T93" fmla="*/ 48 h 431"/>
                    <a:gd name="T94" fmla="*/ 206 w 500"/>
                    <a:gd name="T95" fmla="*/ 28 h 431"/>
                    <a:gd name="T96" fmla="*/ 272 w 500"/>
                    <a:gd name="T97" fmla="*/ 25 h 431"/>
                    <a:gd name="T98" fmla="*/ 335 w 500"/>
                    <a:gd name="T99" fmla="*/ 40 h 431"/>
                    <a:gd name="T100" fmla="*/ 390 w 500"/>
                    <a:gd name="T101" fmla="*/ 68 h 431"/>
                    <a:gd name="T102" fmla="*/ 432 w 500"/>
                    <a:gd name="T103" fmla="*/ 108 h 431"/>
                    <a:gd name="T104" fmla="*/ 461 w 500"/>
                    <a:gd name="T105" fmla="*/ 159 h 431"/>
                    <a:gd name="T106" fmla="*/ 470 w 500"/>
                    <a:gd name="T107" fmla="*/ 215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0" h="431">
                      <a:moveTo>
                        <a:pt x="500" y="215"/>
                      </a:moveTo>
                      <a:lnTo>
                        <a:pt x="500" y="204"/>
                      </a:lnTo>
                      <a:lnTo>
                        <a:pt x="499" y="193"/>
                      </a:lnTo>
                      <a:lnTo>
                        <a:pt x="496" y="182"/>
                      </a:lnTo>
                      <a:lnTo>
                        <a:pt x="495" y="172"/>
                      </a:lnTo>
                      <a:lnTo>
                        <a:pt x="492" y="162"/>
                      </a:lnTo>
                      <a:lnTo>
                        <a:pt x="488" y="151"/>
                      </a:lnTo>
                      <a:lnTo>
                        <a:pt x="484" y="141"/>
                      </a:lnTo>
                      <a:lnTo>
                        <a:pt x="480" y="131"/>
                      </a:lnTo>
                      <a:lnTo>
                        <a:pt x="469" y="112"/>
                      </a:lnTo>
                      <a:lnTo>
                        <a:pt x="457" y="94"/>
                      </a:lnTo>
                      <a:lnTo>
                        <a:pt x="443" y="77"/>
                      </a:lnTo>
                      <a:lnTo>
                        <a:pt x="426" y="62"/>
                      </a:lnTo>
                      <a:lnTo>
                        <a:pt x="409" y="49"/>
                      </a:lnTo>
                      <a:lnTo>
                        <a:pt x="390" y="36"/>
                      </a:lnTo>
                      <a:lnTo>
                        <a:pt x="369" y="25"/>
                      </a:lnTo>
                      <a:lnTo>
                        <a:pt x="347" y="16"/>
                      </a:lnTo>
                      <a:lnTo>
                        <a:pt x="336" y="12"/>
                      </a:lnTo>
                      <a:lnTo>
                        <a:pt x="324" y="9"/>
                      </a:lnTo>
                      <a:lnTo>
                        <a:pt x="313" y="6"/>
                      </a:lnTo>
                      <a:lnTo>
                        <a:pt x="301" y="4"/>
                      </a:lnTo>
                      <a:lnTo>
                        <a:pt x="288" y="2"/>
                      </a:lnTo>
                      <a:lnTo>
                        <a:pt x="276" y="1"/>
                      </a:lnTo>
                      <a:lnTo>
                        <a:pt x="263" y="0"/>
                      </a:lnTo>
                      <a:lnTo>
                        <a:pt x="250" y="0"/>
                      </a:lnTo>
                      <a:lnTo>
                        <a:pt x="237" y="0"/>
                      </a:lnTo>
                      <a:lnTo>
                        <a:pt x="225" y="1"/>
                      </a:lnTo>
                      <a:lnTo>
                        <a:pt x="212" y="2"/>
                      </a:lnTo>
                      <a:lnTo>
                        <a:pt x="200" y="4"/>
                      </a:lnTo>
                      <a:lnTo>
                        <a:pt x="187" y="6"/>
                      </a:lnTo>
                      <a:lnTo>
                        <a:pt x="175" y="9"/>
                      </a:lnTo>
                      <a:lnTo>
                        <a:pt x="164" y="12"/>
                      </a:lnTo>
                      <a:lnTo>
                        <a:pt x="153" y="16"/>
                      </a:lnTo>
                      <a:lnTo>
                        <a:pt x="131" y="25"/>
                      </a:lnTo>
                      <a:lnTo>
                        <a:pt x="110" y="36"/>
                      </a:lnTo>
                      <a:lnTo>
                        <a:pt x="91" y="49"/>
                      </a:lnTo>
                      <a:lnTo>
                        <a:pt x="73" y="62"/>
                      </a:lnTo>
                      <a:lnTo>
                        <a:pt x="58" y="77"/>
                      </a:lnTo>
                      <a:lnTo>
                        <a:pt x="42" y="94"/>
                      </a:lnTo>
                      <a:lnTo>
                        <a:pt x="31" y="112"/>
                      </a:lnTo>
                      <a:lnTo>
                        <a:pt x="20" y="131"/>
                      </a:lnTo>
                      <a:lnTo>
                        <a:pt x="15" y="141"/>
                      </a:lnTo>
                      <a:lnTo>
                        <a:pt x="12" y="151"/>
                      </a:lnTo>
                      <a:lnTo>
                        <a:pt x="8" y="162"/>
                      </a:lnTo>
                      <a:lnTo>
                        <a:pt x="6" y="172"/>
                      </a:lnTo>
                      <a:lnTo>
                        <a:pt x="3" y="182"/>
                      </a:lnTo>
                      <a:lnTo>
                        <a:pt x="2" y="193"/>
                      </a:lnTo>
                      <a:lnTo>
                        <a:pt x="1" y="204"/>
                      </a:lnTo>
                      <a:lnTo>
                        <a:pt x="0" y="215"/>
                      </a:lnTo>
                      <a:lnTo>
                        <a:pt x="1" y="226"/>
                      </a:lnTo>
                      <a:lnTo>
                        <a:pt x="2" y="237"/>
                      </a:lnTo>
                      <a:lnTo>
                        <a:pt x="3" y="248"/>
                      </a:lnTo>
                      <a:lnTo>
                        <a:pt x="6" y="259"/>
                      </a:lnTo>
                      <a:lnTo>
                        <a:pt x="8" y="269"/>
                      </a:lnTo>
                      <a:lnTo>
                        <a:pt x="12" y="280"/>
                      </a:lnTo>
                      <a:lnTo>
                        <a:pt x="15" y="290"/>
                      </a:lnTo>
                      <a:lnTo>
                        <a:pt x="20" y="299"/>
                      </a:lnTo>
                      <a:lnTo>
                        <a:pt x="31" y="319"/>
                      </a:lnTo>
                      <a:lnTo>
                        <a:pt x="42" y="336"/>
                      </a:lnTo>
                      <a:lnTo>
                        <a:pt x="58" y="352"/>
                      </a:lnTo>
                      <a:lnTo>
                        <a:pt x="73" y="368"/>
                      </a:lnTo>
                      <a:lnTo>
                        <a:pt x="91" y="382"/>
                      </a:lnTo>
                      <a:lnTo>
                        <a:pt x="110" y="394"/>
                      </a:lnTo>
                      <a:lnTo>
                        <a:pt x="131" y="405"/>
                      </a:lnTo>
                      <a:lnTo>
                        <a:pt x="153" y="414"/>
                      </a:lnTo>
                      <a:lnTo>
                        <a:pt x="164" y="418"/>
                      </a:lnTo>
                      <a:lnTo>
                        <a:pt x="175" y="421"/>
                      </a:lnTo>
                      <a:lnTo>
                        <a:pt x="187" y="424"/>
                      </a:lnTo>
                      <a:lnTo>
                        <a:pt x="200" y="427"/>
                      </a:lnTo>
                      <a:lnTo>
                        <a:pt x="212" y="428"/>
                      </a:lnTo>
                      <a:lnTo>
                        <a:pt x="225" y="430"/>
                      </a:lnTo>
                      <a:lnTo>
                        <a:pt x="237" y="431"/>
                      </a:lnTo>
                      <a:lnTo>
                        <a:pt x="250" y="431"/>
                      </a:lnTo>
                      <a:lnTo>
                        <a:pt x="263" y="431"/>
                      </a:lnTo>
                      <a:lnTo>
                        <a:pt x="276" y="430"/>
                      </a:lnTo>
                      <a:lnTo>
                        <a:pt x="288" y="428"/>
                      </a:lnTo>
                      <a:lnTo>
                        <a:pt x="301" y="427"/>
                      </a:lnTo>
                      <a:lnTo>
                        <a:pt x="313" y="424"/>
                      </a:lnTo>
                      <a:lnTo>
                        <a:pt x="324" y="421"/>
                      </a:lnTo>
                      <a:lnTo>
                        <a:pt x="336" y="418"/>
                      </a:lnTo>
                      <a:lnTo>
                        <a:pt x="347" y="414"/>
                      </a:lnTo>
                      <a:lnTo>
                        <a:pt x="369" y="405"/>
                      </a:lnTo>
                      <a:lnTo>
                        <a:pt x="390" y="394"/>
                      </a:lnTo>
                      <a:lnTo>
                        <a:pt x="409" y="382"/>
                      </a:lnTo>
                      <a:lnTo>
                        <a:pt x="426" y="368"/>
                      </a:lnTo>
                      <a:lnTo>
                        <a:pt x="443" y="352"/>
                      </a:lnTo>
                      <a:lnTo>
                        <a:pt x="457" y="336"/>
                      </a:lnTo>
                      <a:lnTo>
                        <a:pt x="469" y="319"/>
                      </a:lnTo>
                      <a:lnTo>
                        <a:pt x="480" y="299"/>
                      </a:lnTo>
                      <a:lnTo>
                        <a:pt x="484" y="290"/>
                      </a:lnTo>
                      <a:lnTo>
                        <a:pt x="488" y="280"/>
                      </a:lnTo>
                      <a:lnTo>
                        <a:pt x="492" y="269"/>
                      </a:lnTo>
                      <a:lnTo>
                        <a:pt x="495" y="259"/>
                      </a:lnTo>
                      <a:lnTo>
                        <a:pt x="496" y="248"/>
                      </a:lnTo>
                      <a:lnTo>
                        <a:pt x="499" y="237"/>
                      </a:lnTo>
                      <a:lnTo>
                        <a:pt x="500" y="226"/>
                      </a:lnTo>
                      <a:lnTo>
                        <a:pt x="500" y="215"/>
                      </a:lnTo>
                      <a:close/>
                      <a:moveTo>
                        <a:pt x="470" y="215"/>
                      </a:moveTo>
                      <a:lnTo>
                        <a:pt x="469" y="234"/>
                      </a:lnTo>
                      <a:lnTo>
                        <a:pt x="465" y="254"/>
                      </a:lnTo>
                      <a:lnTo>
                        <a:pt x="461" y="271"/>
                      </a:lnTo>
                      <a:lnTo>
                        <a:pt x="452" y="290"/>
                      </a:lnTo>
                      <a:lnTo>
                        <a:pt x="444" y="306"/>
                      </a:lnTo>
                      <a:lnTo>
                        <a:pt x="432" y="322"/>
                      </a:lnTo>
                      <a:lnTo>
                        <a:pt x="420" y="336"/>
                      </a:lnTo>
                      <a:lnTo>
                        <a:pt x="406" y="350"/>
                      </a:lnTo>
                      <a:lnTo>
                        <a:pt x="390" y="363"/>
                      </a:lnTo>
                      <a:lnTo>
                        <a:pt x="373" y="373"/>
                      </a:lnTo>
                      <a:lnTo>
                        <a:pt x="355" y="383"/>
                      </a:lnTo>
                      <a:lnTo>
                        <a:pt x="335" y="390"/>
                      </a:lnTo>
                      <a:lnTo>
                        <a:pt x="315" y="397"/>
                      </a:lnTo>
                      <a:lnTo>
                        <a:pt x="295" y="402"/>
                      </a:lnTo>
                      <a:lnTo>
                        <a:pt x="272" y="405"/>
                      </a:lnTo>
                      <a:lnTo>
                        <a:pt x="250" y="406"/>
                      </a:lnTo>
                      <a:lnTo>
                        <a:pt x="227" y="405"/>
                      </a:lnTo>
                      <a:lnTo>
                        <a:pt x="206" y="402"/>
                      </a:lnTo>
                      <a:lnTo>
                        <a:pt x="185" y="397"/>
                      </a:lnTo>
                      <a:lnTo>
                        <a:pt x="164" y="390"/>
                      </a:lnTo>
                      <a:lnTo>
                        <a:pt x="145" y="383"/>
                      </a:lnTo>
                      <a:lnTo>
                        <a:pt x="127" y="373"/>
                      </a:lnTo>
                      <a:lnTo>
                        <a:pt x="110" y="363"/>
                      </a:lnTo>
                      <a:lnTo>
                        <a:pt x="95" y="350"/>
                      </a:lnTo>
                      <a:lnTo>
                        <a:pt x="80" y="336"/>
                      </a:lnTo>
                      <a:lnTo>
                        <a:pt x="67" y="322"/>
                      </a:lnTo>
                      <a:lnTo>
                        <a:pt x="57" y="306"/>
                      </a:lnTo>
                      <a:lnTo>
                        <a:pt x="47" y="290"/>
                      </a:lnTo>
                      <a:lnTo>
                        <a:pt x="40" y="271"/>
                      </a:lnTo>
                      <a:lnTo>
                        <a:pt x="34" y="254"/>
                      </a:lnTo>
                      <a:lnTo>
                        <a:pt x="31" y="234"/>
                      </a:lnTo>
                      <a:lnTo>
                        <a:pt x="29" y="215"/>
                      </a:lnTo>
                      <a:lnTo>
                        <a:pt x="31" y="195"/>
                      </a:lnTo>
                      <a:lnTo>
                        <a:pt x="34" y="177"/>
                      </a:lnTo>
                      <a:lnTo>
                        <a:pt x="40" y="159"/>
                      </a:lnTo>
                      <a:lnTo>
                        <a:pt x="47" y="141"/>
                      </a:lnTo>
                      <a:lnTo>
                        <a:pt x="57" y="125"/>
                      </a:lnTo>
                      <a:lnTo>
                        <a:pt x="67" y="108"/>
                      </a:lnTo>
                      <a:lnTo>
                        <a:pt x="80" y="94"/>
                      </a:lnTo>
                      <a:lnTo>
                        <a:pt x="95" y="81"/>
                      </a:lnTo>
                      <a:lnTo>
                        <a:pt x="110" y="68"/>
                      </a:lnTo>
                      <a:lnTo>
                        <a:pt x="127" y="57"/>
                      </a:lnTo>
                      <a:lnTo>
                        <a:pt x="145" y="48"/>
                      </a:lnTo>
                      <a:lnTo>
                        <a:pt x="164" y="40"/>
                      </a:lnTo>
                      <a:lnTo>
                        <a:pt x="185" y="33"/>
                      </a:lnTo>
                      <a:lnTo>
                        <a:pt x="206" y="28"/>
                      </a:lnTo>
                      <a:lnTo>
                        <a:pt x="227" y="25"/>
                      </a:lnTo>
                      <a:lnTo>
                        <a:pt x="250" y="24"/>
                      </a:lnTo>
                      <a:lnTo>
                        <a:pt x="272" y="25"/>
                      </a:lnTo>
                      <a:lnTo>
                        <a:pt x="295" y="28"/>
                      </a:lnTo>
                      <a:lnTo>
                        <a:pt x="315" y="33"/>
                      </a:lnTo>
                      <a:lnTo>
                        <a:pt x="335" y="40"/>
                      </a:lnTo>
                      <a:lnTo>
                        <a:pt x="355" y="48"/>
                      </a:lnTo>
                      <a:lnTo>
                        <a:pt x="373" y="57"/>
                      </a:lnTo>
                      <a:lnTo>
                        <a:pt x="390" y="68"/>
                      </a:lnTo>
                      <a:lnTo>
                        <a:pt x="406" y="81"/>
                      </a:lnTo>
                      <a:lnTo>
                        <a:pt x="420" y="94"/>
                      </a:lnTo>
                      <a:lnTo>
                        <a:pt x="432" y="108"/>
                      </a:lnTo>
                      <a:lnTo>
                        <a:pt x="444" y="125"/>
                      </a:lnTo>
                      <a:lnTo>
                        <a:pt x="452" y="141"/>
                      </a:lnTo>
                      <a:lnTo>
                        <a:pt x="461" y="159"/>
                      </a:lnTo>
                      <a:lnTo>
                        <a:pt x="465" y="177"/>
                      </a:lnTo>
                      <a:lnTo>
                        <a:pt x="469" y="195"/>
                      </a:lnTo>
                      <a:lnTo>
                        <a:pt x="470" y="215"/>
                      </a:lnTo>
                      <a:close/>
                    </a:path>
                  </a:pathLst>
                </a:cu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0" name="Freeform 8936">
                  <a:extLst>
                    <a:ext uri="{FF2B5EF4-FFF2-40B4-BE49-F238E27FC236}">
                      <a16:creationId xmlns:a16="http://schemas.microsoft.com/office/drawing/2014/main" xmlns="" id="{57D57FB2-F272-4C45-869C-27DC610C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9" y="1568"/>
                  <a:ext cx="78" cy="82"/>
                </a:xfrm>
                <a:custGeom>
                  <a:avLst/>
                  <a:gdLst>
                    <a:gd name="T0" fmla="*/ 468 w 469"/>
                    <a:gd name="T1" fmla="*/ 182 h 406"/>
                    <a:gd name="T2" fmla="*/ 459 w 469"/>
                    <a:gd name="T3" fmla="*/ 142 h 406"/>
                    <a:gd name="T4" fmla="*/ 430 w 469"/>
                    <a:gd name="T5" fmla="*/ 89 h 406"/>
                    <a:gd name="T6" fmla="*/ 384 w 469"/>
                    <a:gd name="T7" fmla="*/ 46 h 406"/>
                    <a:gd name="T8" fmla="*/ 326 w 469"/>
                    <a:gd name="T9" fmla="*/ 16 h 406"/>
                    <a:gd name="T10" fmla="*/ 270 w 469"/>
                    <a:gd name="T11" fmla="*/ 2 h 406"/>
                    <a:gd name="T12" fmla="*/ 235 w 469"/>
                    <a:gd name="T13" fmla="*/ 0 h 406"/>
                    <a:gd name="T14" fmla="*/ 199 w 469"/>
                    <a:gd name="T15" fmla="*/ 2 h 406"/>
                    <a:gd name="T16" fmla="*/ 144 w 469"/>
                    <a:gd name="T17" fmla="*/ 16 h 406"/>
                    <a:gd name="T18" fmla="*/ 85 w 469"/>
                    <a:gd name="T19" fmla="*/ 46 h 406"/>
                    <a:gd name="T20" fmla="*/ 40 w 469"/>
                    <a:gd name="T21" fmla="*/ 89 h 406"/>
                    <a:gd name="T22" fmla="*/ 11 w 469"/>
                    <a:gd name="T23" fmla="*/ 142 h 406"/>
                    <a:gd name="T24" fmla="*/ 1 w 469"/>
                    <a:gd name="T25" fmla="*/ 182 h 406"/>
                    <a:gd name="T26" fmla="*/ 0 w 469"/>
                    <a:gd name="T27" fmla="*/ 213 h 406"/>
                    <a:gd name="T28" fmla="*/ 5 w 469"/>
                    <a:gd name="T29" fmla="*/ 244 h 406"/>
                    <a:gd name="T30" fmla="*/ 29 w 469"/>
                    <a:gd name="T31" fmla="*/ 300 h 406"/>
                    <a:gd name="T32" fmla="*/ 69 w 469"/>
                    <a:gd name="T33" fmla="*/ 346 h 406"/>
                    <a:gd name="T34" fmla="*/ 123 w 469"/>
                    <a:gd name="T35" fmla="*/ 382 h 406"/>
                    <a:gd name="T36" fmla="*/ 187 w 469"/>
                    <a:gd name="T37" fmla="*/ 402 h 406"/>
                    <a:gd name="T38" fmla="*/ 223 w 469"/>
                    <a:gd name="T39" fmla="*/ 406 h 406"/>
                    <a:gd name="T40" fmla="*/ 258 w 469"/>
                    <a:gd name="T41" fmla="*/ 405 h 406"/>
                    <a:gd name="T42" fmla="*/ 305 w 469"/>
                    <a:gd name="T43" fmla="*/ 398 h 406"/>
                    <a:gd name="T44" fmla="*/ 366 w 469"/>
                    <a:gd name="T45" fmla="*/ 372 h 406"/>
                    <a:gd name="T46" fmla="*/ 416 w 469"/>
                    <a:gd name="T47" fmla="*/ 332 h 406"/>
                    <a:gd name="T48" fmla="*/ 452 w 469"/>
                    <a:gd name="T49" fmla="*/ 282 h 406"/>
                    <a:gd name="T50" fmla="*/ 467 w 469"/>
                    <a:gd name="T51" fmla="*/ 234 h 406"/>
                    <a:gd name="T52" fmla="*/ 469 w 469"/>
                    <a:gd name="T53" fmla="*/ 203 h 406"/>
                    <a:gd name="T54" fmla="*/ 436 w 469"/>
                    <a:gd name="T55" fmla="*/ 239 h 406"/>
                    <a:gd name="T56" fmla="*/ 416 w 469"/>
                    <a:gd name="T57" fmla="*/ 288 h 406"/>
                    <a:gd name="T58" fmla="*/ 381 w 469"/>
                    <a:gd name="T59" fmla="*/ 329 h 406"/>
                    <a:gd name="T60" fmla="*/ 333 w 469"/>
                    <a:gd name="T61" fmla="*/ 360 h 406"/>
                    <a:gd name="T62" fmla="*/ 276 w 469"/>
                    <a:gd name="T63" fmla="*/ 377 h 406"/>
                    <a:gd name="T64" fmla="*/ 213 w 469"/>
                    <a:gd name="T65" fmla="*/ 380 h 406"/>
                    <a:gd name="T66" fmla="*/ 155 w 469"/>
                    <a:gd name="T67" fmla="*/ 367 h 406"/>
                    <a:gd name="T68" fmla="*/ 104 w 469"/>
                    <a:gd name="T69" fmla="*/ 340 h 406"/>
                    <a:gd name="T70" fmla="*/ 64 w 469"/>
                    <a:gd name="T71" fmla="*/ 302 h 406"/>
                    <a:gd name="T72" fmla="*/ 38 w 469"/>
                    <a:gd name="T73" fmla="*/ 256 h 406"/>
                    <a:gd name="T74" fmla="*/ 30 w 469"/>
                    <a:gd name="T75" fmla="*/ 203 h 406"/>
                    <a:gd name="T76" fmla="*/ 38 w 469"/>
                    <a:gd name="T77" fmla="*/ 151 h 406"/>
                    <a:gd name="T78" fmla="*/ 64 w 469"/>
                    <a:gd name="T79" fmla="*/ 103 h 406"/>
                    <a:gd name="T80" fmla="*/ 104 w 469"/>
                    <a:gd name="T81" fmla="*/ 65 h 406"/>
                    <a:gd name="T82" fmla="*/ 155 w 469"/>
                    <a:gd name="T83" fmla="*/ 39 h 406"/>
                    <a:gd name="T84" fmla="*/ 213 w 469"/>
                    <a:gd name="T85" fmla="*/ 27 h 406"/>
                    <a:gd name="T86" fmla="*/ 276 w 469"/>
                    <a:gd name="T87" fmla="*/ 29 h 406"/>
                    <a:gd name="T88" fmla="*/ 333 w 469"/>
                    <a:gd name="T89" fmla="*/ 47 h 406"/>
                    <a:gd name="T90" fmla="*/ 381 w 469"/>
                    <a:gd name="T91" fmla="*/ 78 h 406"/>
                    <a:gd name="T92" fmla="*/ 416 w 469"/>
                    <a:gd name="T93" fmla="*/ 119 h 406"/>
                    <a:gd name="T94" fmla="*/ 436 w 469"/>
                    <a:gd name="T95" fmla="*/ 16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9" h="406">
                      <a:moveTo>
                        <a:pt x="469" y="203"/>
                      </a:moveTo>
                      <a:lnTo>
                        <a:pt x="469" y="193"/>
                      </a:lnTo>
                      <a:lnTo>
                        <a:pt x="468" y="182"/>
                      </a:lnTo>
                      <a:lnTo>
                        <a:pt x="467" y="172"/>
                      </a:lnTo>
                      <a:lnTo>
                        <a:pt x="465" y="162"/>
                      </a:lnTo>
                      <a:lnTo>
                        <a:pt x="459" y="142"/>
                      </a:lnTo>
                      <a:lnTo>
                        <a:pt x="452" y="124"/>
                      </a:lnTo>
                      <a:lnTo>
                        <a:pt x="441" y="107"/>
                      </a:lnTo>
                      <a:lnTo>
                        <a:pt x="430" y="89"/>
                      </a:lnTo>
                      <a:lnTo>
                        <a:pt x="416" y="74"/>
                      </a:lnTo>
                      <a:lnTo>
                        <a:pt x="401" y="59"/>
                      </a:lnTo>
                      <a:lnTo>
                        <a:pt x="384" y="46"/>
                      </a:lnTo>
                      <a:lnTo>
                        <a:pt x="366" y="35"/>
                      </a:lnTo>
                      <a:lnTo>
                        <a:pt x="347" y="24"/>
                      </a:lnTo>
                      <a:lnTo>
                        <a:pt x="326" y="16"/>
                      </a:lnTo>
                      <a:lnTo>
                        <a:pt x="305" y="9"/>
                      </a:lnTo>
                      <a:lnTo>
                        <a:pt x="282" y="4"/>
                      </a:lnTo>
                      <a:lnTo>
                        <a:pt x="270" y="2"/>
                      </a:lnTo>
                      <a:lnTo>
                        <a:pt x="258" y="1"/>
                      </a:lnTo>
                      <a:lnTo>
                        <a:pt x="247" y="0"/>
                      </a:lnTo>
                      <a:lnTo>
                        <a:pt x="235" y="0"/>
                      </a:lnTo>
                      <a:lnTo>
                        <a:pt x="223" y="0"/>
                      </a:lnTo>
                      <a:lnTo>
                        <a:pt x="211" y="1"/>
                      </a:lnTo>
                      <a:lnTo>
                        <a:pt x="199" y="2"/>
                      </a:lnTo>
                      <a:lnTo>
                        <a:pt x="187" y="4"/>
                      </a:lnTo>
                      <a:lnTo>
                        <a:pt x="165" y="9"/>
                      </a:lnTo>
                      <a:lnTo>
                        <a:pt x="144" y="16"/>
                      </a:lnTo>
                      <a:lnTo>
                        <a:pt x="123" y="24"/>
                      </a:lnTo>
                      <a:lnTo>
                        <a:pt x="103" y="35"/>
                      </a:lnTo>
                      <a:lnTo>
                        <a:pt x="85" y="46"/>
                      </a:lnTo>
                      <a:lnTo>
                        <a:pt x="69" y="59"/>
                      </a:lnTo>
                      <a:lnTo>
                        <a:pt x="53" y="74"/>
                      </a:lnTo>
                      <a:lnTo>
                        <a:pt x="40" y="89"/>
                      </a:lnTo>
                      <a:lnTo>
                        <a:pt x="29" y="107"/>
                      </a:lnTo>
                      <a:lnTo>
                        <a:pt x="18" y="124"/>
                      </a:lnTo>
                      <a:lnTo>
                        <a:pt x="11" y="142"/>
                      </a:lnTo>
                      <a:lnTo>
                        <a:pt x="5" y="162"/>
                      </a:lnTo>
                      <a:lnTo>
                        <a:pt x="3" y="172"/>
                      </a:lnTo>
                      <a:lnTo>
                        <a:pt x="1" y="182"/>
                      </a:lnTo>
                      <a:lnTo>
                        <a:pt x="0" y="193"/>
                      </a:lnTo>
                      <a:lnTo>
                        <a:pt x="0" y="203"/>
                      </a:lnTo>
                      <a:lnTo>
                        <a:pt x="0" y="213"/>
                      </a:lnTo>
                      <a:lnTo>
                        <a:pt x="1" y="223"/>
                      </a:lnTo>
                      <a:lnTo>
                        <a:pt x="3" y="234"/>
                      </a:lnTo>
                      <a:lnTo>
                        <a:pt x="5" y="244"/>
                      </a:lnTo>
                      <a:lnTo>
                        <a:pt x="11" y="263"/>
                      </a:lnTo>
                      <a:lnTo>
                        <a:pt x="18" y="282"/>
                      </a:lnTo>
                      <a:lnTo>
                        <a:pt x="29" y="300"/>
                      </a:lnTo>
                      <a:lnTo>
                        <a:pt x="40" y="317"/>
                      </a:lnTo>
                      <a:lnTo>
                        <a:pt x="53" y="332"/>
                      </a:lnTo>
                      <a:lnTo>
                        <a:pt x="69" y="346"/>
                      </a:lnTo>
                      <a:lnTo>
                        <a:pt x="85" y="360"/>
                      </a:lnTo>
                      <a:lnTo>
                        <a:pt x="103" y="372"/>
                      </a:lnTo>
                      <a:lnTo>
                        <a:pt x="123" y="382"/>
                      </a:lnTo>
                      <a:lnTo>
                        <a:pt x="144" y="391"/>
                      </a:lnTo>
                      <a:lnTo>
                        <a:pt x="165" y="398"/>
                      </a:lnTo>
                      <a:lnTo>
                        <a:pt x="187" y="402"/>
                      </a:lnTo>
                      <a:lnTo>
                        <a:pt x="199" y="404"/>
                      </a:lnTo>
                      <a:lnTo>
                        <a:pt x="211" y="405"/>
                      </a:lnTo>
                      <a:lnTo>
                        <a:pt x="223" y="406"/>
                      </a:lnTo>
                      <a:lnTo>
                        <a:pt x="235" y="406"/>
                      </a:lnTo>
                      <a:lnTo>
                        <a:pt x="247" y="406"/>
                      </a:lnTo>
                      <a:lnTo>
                        <a:pt x="258" y="405"/>
                      </a:lnTo>
                      <a:lnTo>
                        <a:pt x="270" y="404"/>
                      </a:lnTo>
                      <a:lnTo>
                        <a:pt x="282" y="402"/>
                      </a:lnTo>
                      <a:lnTo>
                        <a:pt x="305" y="398"/>
                      </a:lnTo>
                      <a:lnTo>
                        <a:pt x="326" y="391"/>
                      </a:lnTo>
                      <a:lnTo>
                        <a:pt x="347" y="382"/>
                      </a:lnTo>
                      <a:lnTo>
                        <a:pt x="366" y="372"/>
                      </a:lnTo>
                      <a:lnTo>
                        <a:pt x="384" y="360"/>
                      </a:lnTo>
                      <a:lnTo>
                        <a:pt x="401" y="346"/>
                      </a:lnTo>
                      <a:lnTo>
                        <a:pt x="416" y="332"/>
                      </a:lnTo>
                      <a:lnTo>
                        <a:pt x="430" y="317"/>
                      </a:lnTo>
                      <a:lnTo>
                        <a:pt x="441" y="300"/>
                      </a:lnTo>
                      <a:lnTo>
                        <a:pt x="452" y="282"/>
                      </a:lnTo>
                      <a:lnTo>
                        <a:pt x="459" y="263"/>
                      </a:lnTo>
                      <a:lnTo>
                        <a:pt x="465" y="244"/>
                      </a:lnTo>
                      <a:lnTo>
                        <a:pt x="467" y="234"/>
                      </a:lnTo>
                      <a:lnTo>
                        <a:pt x="468" y="223"/>
                      </a:lnTo>
                      <a:lnTo>
                        <a:pt x="469" y="213"/>
                      </a:lnTo>
                      <a:lnTo>
                        <a:pt x="469" y="203"/>
                      </a:lnTo>
                      <a:close/>
                      <a:moveTo>
                        <a:pt x="441" y="203"/>
                      </a:moveTo>
                      <a:lnTo>
                        <a:pt x="440" y="221"/>
                      </a:lnTo>
                      <a:lnTo>
                        <a:pt x="436" y="239"/>
                      </a:lnTo>
                      <a:lnTo>
                        <a:pt x="431" y="256"/>
                      </a:lnTo>
                      <a:lnTo>
                        <a:pt x="424" y="273"/>
                      </a:lnTo>
                      <a:lnTo>
                        <a:pt x="416" y="288"/>
                      </a:lnTo>
                      <a:lnTo>
                        <a:pt x="405" y="302"/>
                      </a:lnTo>
                      <a:lnTo>
                        <a:pt x="394" y="317"/>
                      </a:lnTo>
                      <a:lnTo>
                        <a:pt x="381" y="329"/>
                      </a:lnTo>
                      <a:lnTo>
                        <a:pt x="365" y="340"/>
                      </a:lnTo>
                      <a:lnTo>
                        <a:pt x="350" y="351"/>
                      </a:lnTo>
                      <a:lnTo>
                        <a:pt x="333" y="360"/>
                      </a:lnTo>
                      <a:lnTo>
                        <a:pt x="315" y="367"/>
                      </a:lnTo>
                      <a:lnTo>
                        <a:pt x="296" y="373"/>
                      </a:lnTo>
                      <a:lnTo>
                        <a:pt x="276" y="377"/>
                      </a:lnTo>
                      <a:lnTo>
                        <a:pt x="256" y="380"/>
                      </a:lnTo>
                      <a:lnTo>
                        <a:pt x="235" y="381"/>
                      </a:lnTo>
                      <a:lnTo>
                        <a:pt x="213" y="380"/>
                      </a:lnTo>
                      <a:lnTo>
                        <a:pt x="193" y="377"/>
                      </a:lnTo>
                      <a:lnTo>
                        <a:pt x="174" y="373"/>
                      </a:lnTo>
                      <a:lnTo>
                        <a:pt x="155" y="367"/>
                      </a:lnTo>
                      <a:lnTo>
                        <a:pt x="136" y="360"/>
                      </a:lnTo>
                      <a:lnTo>
                        <a:pt x="120" y="351"/>
                      </a:lnTo>
                      <a:lnTo>
                        <a:pt x="104" y="340"/>
                      </a:lnTo>
                      <a:lnTo>
                        <a:pt x="89" y="329"/>
                      </a:lnTo>
                      <a:lnTo>
                        <a:pt x="76" y="317"/>
                      </a:lnTo>
                      <a:lnTo>
                        <a:pt x="64" y="302"/>
                      </a:lnTo>
                      <a:lnTo>
                        <a:pt x="55" y="288"/>
                      </a:lnTo>
                      <a:lnTo>
                        <a:pt x="45" y="273"/>
                      </a:lnTo>
                      <a:lnTo>
                        <a:pt x="38" y="256"/>
                      </a:lnTo>
                      <a:lnTo>
                        <a:pt x="33" y="239"/>
                      </a:lnTo>
                      <a:lnTo>
                        <a:pt x="31" y="221"/>
                      </a:lnTo>
                      <a:lnTo>
                        <a:pt x="30" y="203"/>
                      </a:lnTo>
                      <a:lnTo>
                        <a:pt x="31" y="184"/>
                      </a:lnTo>
                      <a:lnTo>
                        <a:pt x="33" y="167"/>
                      </a:lnTo>
                      <a:lnTo>
                        <a:pt x="38" y="151"/>
                      </a:lnTo>
                      <a:lnTo>
                        <a:pt x="45" y="134"/>
                      </a:lnTo>
                      <a:lnTo>
                        <a:pt x="55" y="119"/>
                      </a:lnTo>
                      <a:lnTo>
                        <a:pt x="64" y="103"/>
                      </a:lnTo>
                      <a:lnTo>
                        <a:pt x="76" y="90"/>
                      </a:lnTo>
                      <a:lnTo>
                        <a:pt x="89" y="78"/>
                      </a:lnTo>
                      <a:lnTo>
                        <a:pt x="104" y="65"/>
                      </a:lnTo>
                      <a:lnTo>
                        <a:pt x="120" y="55"/>
                      </a:lnTo>
                      <a:lnTo>
                        <a:pt x="136" y="47"/>
                      </a:lnTo>
                      <a:lnTo>
                        <a:pt x="155" y="39"/>
                      </a:lnTo>
                      <a:lnTo>
                        <a:pt x="174" y="34"/>
                      </a:lnTo>
                      <a:lnTo>
                        <a:pt x="193" y="29"/>
                      </a:lnTo>
                      <a:lnTo>
                        <a:pt x="213" y="27"/>
                      </a:lnTo>
                      <a:lnTo>
                        <a:pt x="235" y="25"/>
                      </a:lnTo>
                      <a:lnTo>
                        <a:pt x="256" y="27"/>
                      </a:lnTo>
                      <a:lnTo>
                        <a:pt x="276" y="29"/>
                      </a:lnTo>
                      <a:lnTo>
                        <a:pt x="296" y="34"/>
                      </a:lnTo>
                      <a:lnTo>
                        <a:pt x="315" y="39"/>
                      </a:lnTo>
                      <a:lnTo>
                        <a:pt x="333" y="47"/>
                      </a:lnTo>
                      <a:lnTo>
                        <a:pt x="350" y="55"/>
                      </a:lnTo>
                      <a:lnTo>
                        <a:pt x="365" y="65"/>
                      </a:lnTo>
                      <a:lnTo>
                        <a:pt x="381" y="78"/>
                      </a:lnTo>
                      <a:lnTo>
                        <a:pt x="394" y="90"/>
                      </a:lnTo>
                      <a:lnTo>
                        <a:pt x="405" y="103"/>
                      </a:lnTo>
                      <a:lnTo>
                        <a:pt x="416" y="119"/>
                      </a:lnTo>
                      <a:lnTo>
                        <a:pt x="424" y="134"/>
                      </a:lnTo>
                      <a:lnTo>
                        <a:pt x="431" y="151"/>
                      </a:lnTo>
                      <a:lnTo>
                        <a:pt x="436" y="167"/>
                      </a:lnTo>
                      <a:lnTo>
                        <a:pt x="440" y="184"/>
                      </a:lnTo>
                      <a:lnTo>
                        <a:pt x="441" y="203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1" name="Freeform 8937">
                  <a:extLst>
                    <a:ext uri="{FF2B5EF4-FFF2-40B4-BE49-F238E27FC236}">
                      <a16:creationId xmlns:a16="http://schemas.microsoft.com/office/drawing/2014/main" xmlns="" id="{135B0A66-47A9-477E-BE12-A50CC0474F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1" y="1571"/>
                  <a:ext cx="74" cy="76"/>
                </a:xfrm>
                <a:custGeom>
                  <a:avLst/>
                  <a:gdLst>
                    <a:gd name="T0" fmla="*/ 436 w 441"/>
                    <a:gd name="T1" fmla="*/ 153 h 382"/>
                    <a:gd name="T2" fmla="*/ 415 w 441"/>
                    <a:gd name="T3" fmla="*/ 101 h 382"/>
                    <a:gd name="T4" fmla="*/ 377 w 441"/>
                    <a:gd name="T5" fmla="*/ 57 h 382"/>
                    <a:gd name="T6" fmla="*/ 326 w 441"/>
                    <a:gd name="T7" fmla="*/ 24 h 382"/>
                    <a:gd name="T8" fmla="*/ 266 w 441"/>
                    <a:gd name="T9" fmla="*/ 4 h 382"/>
                    <a:gd name="T10" fmla="*/ 198 w 441"/>
                    <a:gd name="T11" fmla="*/ 1 h 382"/>
                    <a:gd name="T12" fmla="*/ 135 w 441"/>
                    <a:gd name="T13" fmla="*/ 16 h 382"/>
                    <a:gd name="T14" fmla="*/ 81 w 441"/>
                    <a:gd name="T15" fmla="*/ 44 h 382"/>
                    <a:gd name="T16" fmla="*/ 38 w 441"/>
                    <a:gd name="T17" fmla="*/ 84 h 382"/>
                    <a:gd name="T18" fmla="*/ 11 w 441"/>
                    <a:gd name="T19" fmla="*/ 135 h 382"/>
                    <a:gd name="T20" fmla="*/ 0 w 441"/>
                    <a:gd name="T21" fmla="*/ 191 h 382"/>
                    <a:gd name="T22" fmla="*/ 11 w 441"/>
                    <a:gd name="T23" fmla="*/ 247 h 382"/>
                    <a:gd name="T24" fmla="*/ 38 w 441"/>
                    <a:gd name="T25" fmla="*/ 298 h 382"/>
                    <a:gd name="T26" fmla="*/ 81 w 441"/>
                    <a:gd name="T27" fmla="*/ 339 h 382"/>
                    <a:gd name="T28" fmla="*/ 135 w 441"/>
                    <a:gd name="T29" fmla="*/ 366 h 382"/>
                    <a:gd name="T30" fmla="*/ 198 w 441"/>
                    <a:gd name="T31" fmla="*/ 381 h 382"/>
                    <a:gd name="T32" fmla="*/ 266 w 441"/>
                    <a:gd name="T33" fmla="*/ 378 h 382"/>
                    <a:gd name="T34" fmla="*/ 326 w 441"/>
                    <a:gd name="T35" fmla="*/ 359 h 382"/>
                    <a:gd name="T36" fmla="*/ 377 w 441"/>
                    <a:gd name="T37" fmla="*/ 326 h 382"/>
                    <a:gd name="T38" fmla="*/ 415 w 441"/>
                    <a:gd name="T39" fmla="*/ 282 h 382"/>
                    <a:gd name="T40" fmla="*/ 436 w 441"/>
                    <a:gd name="T41" fmla="*/ 230 h 382"/>
                    <a:gd name="T42" fmla="*/ 412 w 441"/>
                    <a:gd name="T43" fmla="*/ 191 h 382"/>
                    <a:gd name="T44" fmla="*/ 403 w 441"/>
                    <a:gd name="T45" fmla="*/ 240 h 382"/>
                    <a:gd name="T46" fmla="*/ 380 w 441"/>
                    <a:gd name="T47" fmla="*/ 283 h 382"/>
                    <a:gd name="T48" fmla="*/ 343 w 441"/>
                    <a:gd name="T49" fmla="*/ 318 h 382"/>
                    <a:gd name="T50" fmla="*/ 295 w 441"/>
                    <a:gd name="T51" fmla="*/ 344 h 382"/>
                    <a:gd name="T52" fmla="*/ 241 w 441"/>
                    <a:gd name="T53" fmla="*/ 355 h 382"/>
                    <a:gd name="T54" fmla="*/ 183 w 441"/>
                    <a:gd name="T55" fmla="*/ 353 h 382"/>
                    <a:gd name="T56" fmla="*/ 130 w 441"/>
                    <a:gd name="T57" fmla="*/ 337 h 382"/>
                    <a:gd name="T58" fmla="*/ 86 w 441"/>
                    <a:gd name="T59" fmla="*/ 308 h 382"/>
                    <a:gd name="T60" fmla="*/ 53 w 441"/>
                    <a:gd name="T61" fmla="*/ 270 h 382"/>
                    <a:gd name="T62" fmla="*/ 34 w 441"/>
                    <a:gd name="T63" fmla="*/ 225 h 382"/>
                    <a:gd name="T64" fmla="*/ 31 w 441"/>
                    <a:gd name="T65" fmla="*/ 175 h 382"/>
                    <a:gd name="T66" fmla="*/ 45 w 441"/>
                    <a:gd name="T67" fmla="*/ 126 h 382"/>
                    <a:gd name="T68" fmla="*/ 74 w 441"/>
                    <a:gd name="T69" fmla="*/ 86 h 382"/>
                    <a:gd name="T70" fmla="*/ 114 w 441"/>
                    <a:gd name="T71" fmla="*/ 55 h 382"/>
                    <a:gd name="T72" fmla="*/ 164 w 441"/>
                    <a:gd name="T73" fmla="*/ 33 h 382"/>
                    <a:gd name="T74" fmla="*/ 221 w 441"/>
                    <a:gd name="T75" fmla="*/ 26 h 382"/>
                    <a:gd name="T76" fmla="*/ 278 w 441"/>
                    <a:gd name="T77" fmla="*/ 33 h 382"/>
                    <a:gd name="T78" fmla="*/ 327 w 441"/>
                    <a:gd name="T79" fmla="*/ 55 h 382"/>
                    <a:gd name="T80" fmla="*/ 368 w 441"/>
                    <a:gd name="T81" fmla="*/ 86 h 382"/>
                    <a:gd name="T82" fmla="*/ 397 w 441"/>
                    <a:gd name="T83" fmla="*/ 126 h 382"/>
                    <a:gd name="T84" fmla="*/ 410 w 441"/>
                    <a:gd name="T85" fmla="*/ 175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382">
                      <a:moveTo>
                        <a:pt x="441" y="191"/>
                      </a:moveTo>
                      <a:lnTo>
                        <a:pt x="440" y="171"/>
                      </a:lnTo>
                      <a:lnTo>
                        <a:pt x="436" y="153"/>
                      </a:lnTo>
                      <a:lnTo>
                        <a:pt x="432" y="135"/>
                      </a:lnTo>
                      <a:lnTo>
                        <a:pt x="423" y="117"/>
                      </a:lnTo>
                      <a:lnTo>
                        <a:pt x="415" y="101"/>
                      </a:lnTo>
                      <a:lnTo>
                        <a:pt x="403" y="84"/>
                      </a:lnTo>
                      <a:lnTo>
                        <a:pt x="391" y="70"/>
                      </a:lnTo>
                      <a:lnTo>
                        <a:pt x="377" y="57"/>
                      </a:lnTo>
                      <a:lnTo>
                        <a:pt x="361" y="44"/>
                      </a:lnTo>
                      <a:lnTo>
                        <a:pt x="344" y="33"/>
                      </a:lnTo>
                      <a:lnTo>
                        <a:pt x="326" y="24"/>
                      </a:lnTo>
                      <a:lnTo>
                        <a:pt x="306" y="16"/>
                      </a:lnTo>
                      <a:lnTo>
                        <a:pt x="286" y="9"/>
                      </a:lnTo>
                      <a:lnTo>
                        <a:pt x="266" y="4"/>
                      </a:lnTo>
                      <a:lnTo>
                        <a:pt x="243" y="1"/>
                      </a:lnTo>
                      <a:lnTo>
                        <a:pt x="221" y="0"/>
                      </a:lnTo>
                      <a:lnTo>
                        <a:pt x="198" y="1"/>
                      </a:lnTo>
                      <a:lnTo>
                        <a:pt x="177" y="4"/>
                      </a:lnTo>
                      <a:lnTo>
                        <a:pt x="156" y="9"/>
                      </a:lnTo>
                      <a:lnTo>
                        <a:pt x="135" y="16"/>
                      </a:lnTo>
                      <a:lnTo>
                        <a:pt x="116" y="24"/>
                      </a:lnTo>
                      <a:lnTo>
                        <a:pt x="98" y="33"/>
                      </a:lnTo>
                      <a:lnTo>
                        <a:pt x="81" y="44"/>
                      </a:lnTo>
                      <a:lnTo>
                        <a:pt x="66" y="57"/>
                      </a:lnTo>
                      <a:lnTo>
                        <a:pt x="51" y="70"/>
                      </a:lnTo>
                      <a:lnTo>
                        <a:pt x="38" y="84"/>
                      </a:lnTo>
                      <a:lnTo>
                        <a:pt x="28" y="101"/>
                      </a:lnTo>
                      <a:lnTo>
                        <a:pt x="18" y="117"/>
                      </a:lnTo>
                      <a:lnTo>
                        <a:pt x="11" y="135"/>
                      </a:lnTo>
                      <a:lnTo>
                        <a:pt x="5" y="153"/>
                      </a:lnTo>
                      <a:lnTo>
                        <a:pt x="2" y="171"/>
                      </a:lnTo>
                      <a:lnTo>
                        <a:pt x="0" y="191"/>
                      </a:lnTo>
                      <a:lnTo>
                        <a:pt x="2" y="210"/>
                      </a:lnTo>
                      <a:lnTo>
                        <a:pt x="5" y="230"/>
                      </a:lnTo>
                      <a:lnTo>
                        <a:pt x="11" y="247"/>
                      </a:lnTo>
                      <a:lnTo>
                        <a:pt x="18" y="266"/>
                      </a:lnTo>
                      <a:lnTo>
                        <a:pt x="28" y="282"/>
                      </a:lnTo>
                      <a:lnTo>
                        <a:pt x="38" y="298"/>
                      </a:lnTo>
                      <a:lnTo>
                        <a:pt x="51" y="312"/>
                      </a:lnTo>
                      <a:lnTo>
                        <a:pt x="66" y="326"/>
                      </a:lnTo>
                      <a:lnTo>
                        <a:pt x="81" y="339"/>
                      </a:lnTo>
                      <a:lnTo>
                        <a:pt x="98" y="349"/>
                      </a:lnTo>
                      <a:lnTo>
                        <a:pt x="116" y="359"/>
                      </a:lnTo>
                      <a:lnTo>
                        <a:pt x="135" y="366"/>
                      </a:lnTo>
                      <a:lnTo>
                        <a:pt x="156" y="373"/>
                      </a:lnTo>
                      <a:lnTo>
                        <a:pt x="177" y="378"/>
                      </a:lnTo>
                      <a:lnTo>
                        <a:pt x="198" y="381"/>
                      </a:lnTo>
                      <a:lnTo>
                        <a:pt x="221" y="382"/>
                      </a:lnTo>
                      <a:lnTo>
                        <a:pt x="243" y="381"/>
                      </a:lnTo>
                      <a:lnTo>
                        <a:pt x="266" y="378"/>
                      </a:lnTo>
                      <a:lnTo>
                        <a:pt x="286" y="373"/>
                      </a:lnTo>
                      <a:lnTo>
                        <a:pt x="306" y="366"/>
                      </a:lnTo>
                      <a:lnTo>
                        <a:pt x="326" y="359"/>
                      </a:lnTo>
                      <a:lnTo>
                        <a:pt x="344" y="349"/>
                      </a:lnTo>
                      <a:lnTo>
                        <a:pt x="361" y="339"/>
                      </a:lnTo>
                      <a:lnTo>
                        <a:pt x="377" y="326"/>
                      </a:lnTo>
                      <a:lnTo>
                        <a:pt x="391" y="312"/>
                      </a:lnTo>
                      <a:lnTo>
                        <a:pt x="403" y="298"/>
                      </a:lnTo>
                      <a:lnTo>
                        <a:pt x="415" y="282"/>
                      </a:lnTo>
                      <a:lnTo>
                        <a:pt x="423" y="266"/>
                      </a:lnTo>
                      <a:lnTo>
                        <a:pt x="432" y="247"/>
                      </a:lnTo>
                      <a:lnTo>
                        <a:pt x="436" y="230"/>
                      </a:lnTo>
                      <a:lnTo>
                        <a:pt x="440" y="210"/>
                      </a:lnTo>
                      <a:lnTo>
                        <a:pt x="441" y="191"/>
                      </a:lnTo>
                      <a:close/>
                      <a:moveTo>
                        <a:pt x="412" y="191"/>
                      </a:moveTo>
                      <a:lnTo>
                        <a:pt x="410" y="208"/>
                      </a:lnTo>
                      <a:lnTo>
                        <a:pt x="408" y="225"/>
                      </a:lnTo>
                      <a:lnTo>
                        <a:pt x="403" y="240"/>
                      </a:lnTo>
                      <a:lnTo>
                        <a:pt x="397" y="256"/>
                      </a:lnTo>
                      <a:lnTo>
                        <a:pt x="389" y="270"/>
                      </a:lnTo>
                      <a:lnTo>
                        <a:pt x="380" y="283"/>
                      </a:lnTo>
                      <a:lnTo>
                        <a:pt x="368" y="297"/>
                      </a:lnTo>
                      <a:lnTo>
                        <a:pt x="356" y="308"/>
                      </a:lnTo>
                      <a:lnTo>
                        <a:pt x="343" y="318"/>
                      </a:lnTo>
                      <a:lnTo>
                        <a:pt x="327" y="328"/>
                      </a:lnTo>
                      <a:lnTo>
                        <a:pt x="312" y="337"/>
                      </a:lnTo>
                      <a:lnTo>
                        <a:pt x="295" y="344"/>
                      </a:lnTo>
                      <a:lnTo>
                        <a:pt x="278" y="349"/>
                      </a:lnTo>
                      <a:lnTo>
                        <a:pt x="260" y="353"/>
                      </a:lnTo>
                      <a:lnTo>
                        <a:pt x="241" y="355"/>
                      </a:lnTo>
                      <a:lnTo>
                        <a:pt x="221" y="356"/>
                      </a:lnTo>
                      <a:lnTo>
                        <a:pt x="202" y="355"/>
                      </a:lnTo>
                      <a:lnTo>
                        <a:pt x="183" y="353"/>
                      </a:lnTo>
                      <a:lnTo>
                        <a:pt x="164" y="349"/>
                      </a:lnTo>
                      <a:lnTo>
                        <a:pt x="146" y="344"/>
                      </a:lnTo>
                      <a:lnTo>
                        <a:pt x="130" y="337"/>
                      </a:lnTo>
                      <a:lnTo>
                        <a:pt x="114" y="328"/>
                      </a:lnTo>
                      <a:lnTo>
                        <a:pt x="100" y="318"/>
                      </a:lnTo>
                      <a:lnTo>
                        <a:pt x="86" y="308"/>
                      </a:lnTo>
                      <a:lnTo>
                        <a:pt x="74" y="297"/>
                      </a:lnTo>
                      <a:lnTo>
                        <a:pt x="63" y="283"/>
                      </a:lnTo>
                      <a:lnTo>
                        <a:pt x="53" y="270"/>
                      </a:lnTo>
                      <a:lnTo>
                        <a:pt x="45" y="256"/>
                      </a:lnTo>
                      <a:lnTo>
                        <a:pt x="38" y="240"/>
                      </a:lnTo>
                      <a:lnTo>
                        <a:pt x="34" y="225"/>
                      </a:lnTo>
                      <a:lnTo>
                        <a:pt x="31" y="208"/>
                      </a:lnTo>
                      <a:lnTo>
                        <a:pt x="30" y="191"/>
                      </a:lnTo>
                      <a:lnTo>
                        <a:pt x="31" y="175"/>
                      </a:lnTo>
                      <a:lnTo>
                        <a:pt x="34" y="158"/>
                      </a:lnTo>
                      <a:lnTo>
                        <a:pt x="38" y="142"/>
                      </a:lnTo>
                      <a:lnTo>
                        <a:pt x="45" y="126"/>
                      </a:lnTo>
                      <a:lnTo>
                        <a:pt x="53" y="112"/>
                      </a:lnTo>
                      <a:lnTo>
                        <a:pt x="63" y="99"/>
                      </a:lnTo>
                      <a:lnTo>
                        <a:pt x="74" y="86"/>
                      </a:lnTo>
                      <a:lnTo>
                        <a:pt x="86" y="74"/>
                      </a:lnTo>
                      <a:lnTo>
                        <a:pt x="100" y="64"/>
                      </a:lnTo>
                      <a:lnTo>
                        <a:pt x="114" y="55"/>
                      </a:lnTo>
                      <a:lnTo>
                        <a:pt x="130" y="46"/>
                      </a:lnTo>
                      <a:lnTo>
                        <a:pt x="146" y="39"/>
                      </a:lnTo>
                      <a:lnTo>
                        <a:pt x="164" y="33"/>
                      </a:lnTo>
                      <a:lnTo>
                        <a:pt x="183" y="29"/>
                      </a:lnTo>
                      <a:lnTo>
                        <a:pt x="202" y="27"/>
                      </a:lnTo>
                      <a:lnTo>
                        <a:pt x="221" y="26"/>
                      </a:lnTo>
                      <a:lnTo>
                        <a:pt x="241" y="27"/>
                      </a:lnTo>
                      <a:lnTo>
                        <a:pt x="260" y="29"/>
                      </a:lnTo>
                      <a:lnTo>
                        <a:pt x="278" y="33"/>
                      </a:lnTo>
                      <a:lnTo>
                        <a:pt x="295" y="39"/>
                      </a:lnTo>
                      <a:lnTo>
                        <a:pt x="312" y="46"/>
                      </a:lnTo>
                      <a:lnTo>
                        <a:pt x="327" y="55"/>
                      </a:lnTo>
                      <a:lnTo>
                        <a:pt x="343" y="64"/>
                      </a:lnTo>
                      <a:lnTo>
                        <a:pt x="356" y="74"/>
                      </a:lnTo>
                      <a:lnTo>
                        <a:pt x="368" y="86"/>
                      </a:lnTo>
                      <a:lnTo>
                        <a:pt x="380" y="99"/>
                      </a:lnTo>
                      <a:lnTo>
                        <a:pt x="389" y="112"/>
                      </a:lnTo>
                      <a:lnTo>
                        <a:pt x="397" y="126"/>
                      </a:lnTo>
                      <a:lnTo>
                        <a:pt x="403" y="142"/>
                      </a:lnTo>
                      <a:lnTo>
                        <a:pt x="408" y="158"/>
                      </a:lnTo>
                      <a:lnTo>
                        <a:pt x="410" y="175"/>
                      </a:lnTo>
                      <a:lnTo>
                        <a:pt x="412" y="191"/>
                      </a:lnTo>
                      <a:close/>
                    </a:path>
                  </a:pathLst>
                </a:custGeom>
                <a:solidFill>
                  <a:srgbClr val="96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2" name="Freeform 8938">
                  <a:extLst>
                    <a:ext uri="{FF2B5EF4-FFF2-40B4-BE49-F238E27FC236}">
                      <a16:creationId xmlns:a16="http://schemas.microsoft.com/office/drawing/2014/main" xmlns="" id="{91570652-4951-43BA-B474-B666F44A4B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4" y="1573"/>
                  <a:ext cx="68" cy="72"/>
                </a:xfrm>
                <a:custGeom>
                  <a:avLst/>
                  <a:gdLst>
                    <a:gd name="T0" fmla="*/ 406 w 411"/>
                    <a:gd name="T1" fmla="*/ 142 h 356"/>
                    <a:gd name="T2" fmla="*/ 386 w 411"/>
                    <a:gd name="T3" fmla="*/ 94 h 356"/>
                    <a:gd name="T4" fmla="*/ 351 w 411"/>
                    <a:gd name="T5" fmla="*/ 53 h 356"/>
                    <a:gd name="T6" fmla="*/ 303 w 411"/>
                    <a:gd name="T7" fmla="*/ 22 h 356"/>
                    <a:gd name="T8" fmla="*/ 246 w 411"/>
                    <a:gd name="T9" fmla="*/ 4 h 356"/>
                    <a:gd name="T10" fmla="*/ 183 w 411"/>
                    <a:gd name="T11" fmla="*/ 2 h 356"/>
                    <a:gd name="T12" fmla="*/ 125 w 411"/>
                    <a:gd name="T13" fmla="*/ 14 h 356"/>
                    <a:gd name="T14" fmla="*/ 74 w 411"/>
                    <a:gd name="T15" fmla="*/ 40 h 356"/>
                    <a:gd name="T16" fmla="*/ 34 w 411"/>
                    <a:gd name="T17" fmla="*/ 78 h 356"/>
                    <a:gd name="T18" fmla="*/ 8 w 411"/>
                    <a:gd name="T19" fmla="*/ 126 h 356"/>
                    <a:gd name="T20" fmla="*/ 0 w 411"/>
                    <a:gd name="T21" fmla="*/ 178 h 356"/>
                    <a:gd name="T22" fmla="*/ 8 w 411"/>
                    <a:gd name="T23" fmla="*/ 231 h 356"/>
                    <a:gd name="T24" fmla="*/ 34 w 411"/>
                    <a:gd name="T25" fmla="*/ 277 h 356"/>
                    <a:gd name="T26" fmla="*/ 74 w 411"/>
                    <a:gd name="T27" fmla="*/ 315 h 356"/>
                    <a:gd name="T28" fmla="*/ 125 w 411"/>
                    <a:gd name="T29" fmla="*/ 342 h 356"/>
                    <a:gd name="T30" fmla="*/ 183 w 411"/>
                    <a:gd name="T31" fmla="*/ 355 h 356"/>
                    <a:gd name="T32" fmla="*/ 246 w 411"/>
                    <a:gd name="T33" fmla="*/ 352 h 356"/>
                    <a:gd name="T34" fmla="*/ 303 w 411"/>
                    <a:gd name="T35" fmla="*/ 335 h 356"/>
                    <a:gd name="T36" fmla="*/ 351 w 411"/>
                    <a:gd name="T37" fmla="*/ 304 h 356"/>
                    <a:gd name="T38" fmla="*/ 386 w 411"/>
                    <a:gd name="T39" fmla="*/ 263 h 356"/>
                    <a:gd name="T40" fmla="*/ 406 w 411"/>
                    <a:gd name="T41" fmla="*/ 214 h 356"/>
                    <a:gd name="T42" fmla="*/ 381 w 411"/>
                    <a:gd name="T43" fmla="*/ 178 h 356"/>
                    <a:gd name="T44" fmla="*/ 373 w 411"/>
                    <a:gd name="T45" fmla="*/ 223 h 356"/>
                    <a:gd name="T46" fmla="*/ 351 w 411"/>
                    <a:gd name="T47" fmla="*/ 263 h 356"/>
                    <a:gd name="T48" fmla="*/ 317 w 411"/>
                    <a:gd name="T49" fmla="*/ 296 h 356"/>
                    <a:gd name="T50" fmla="*/ 274 w 411"/>
                    <a:gd name="T51" fmla="*/ 318 h 356"/>
                    <a:gd name="T52" fmla="*/ 223 w 411"/>
                    <a:gd name="T53" fmla="*/ 330 h 356"/>
                    <a:gd name="T54" fmla="*/ 169 w 411"/>
                    <a:gd name="T55" fmla="*/ 328 h 356"/>
                    <a:gd name="T56" fmla="*/ 121 w 411"/>
                    <a:gd name="T57" fmla="*/ 312 h 356"/>
                    <a:gd name="T58" fmla="*/ 80 w 411"/>
                    <a:gd name="T59" fmla="*/ 286 h 356"/>
                    <a:gd name="T60" fmla="*/ 50 w 411"/>
                    <a:gd name="T61" fmla="*/ 251 h 356"/>
                    <a:gd name="T62" fmla="*/ 32 w 411"/>
                    <a:gd name="T63" fmla="*/ 209 h 356"/>
                    <a:gd name="T64" fmla="*/ 29 w 411"/>
                    <a:gd name="T65" fmla="*/ 163 h 356"/>
                    <a:gd name="T66" fmla="*/ 42 w 411"/>
                    <a:gd name="T67" fmla="*/ 118 h 356"/>
                    <a:gd name="T68" fmla="*/ 69 w 411"/>
                    <a:gd name="T69" fmla="*/ 82 h 356"/>
                    <a:gd name="T70" fmla="*/ 106 w 411"/>
                    <a:gd name="T71" fmla="*/ 52 h 356"/>
                    <a:gd name="T72" fmla="*/ 153 w 411"/>
                    <a:gd name="T73" fmla="*/ 32 h 356"/>
                    <a:gd name="T74" fmla="*/ 205 w 411"/>
                    <a:gd name="T75" fmla="*/ 25 h 356"/>
                    <a:gd name="T76" fmla="*/ 257 w 411"/>
                    <a:gd name="T77" fmla="*/ 32 h 356"/>
                    <a:gd name="T78" fmla="*/ 303 w 411"/>
                    <a:gd name="T79" fmla="*/ 52 h 356"/>
                    <a:gd name="T80" fmla="*/ 341 w 411"/>
                    <a:gd name="T81" fmla="*/ 82 h 356"/>
                    <a:gd name="T82" fmla="*/ 367 w 411"/>
                    <a:gd name="T83" fmla="*/ 118 h 356"/>
                    <a:gd name="T84" fmla="*/ 380 w 411"/>
                    <a:gd name="T85" fmla="*/ 163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356">
                      <a:moveTo>
                        <a:pt x="411" y="178"/>
                      </a:moveTo>
                      <a:lnTo>
                        <a:pt x="410" y="159"/>
                      </a:lnTo>
                      <a:lnTo>
                        <a:pt x="406" y="142"/>
                      </a:lnTo>
                      <a:lnTo>
                        <a:pt x="401" y="126"/>
                      </a:lnTo>
                      <a:lnTo>
                        <a:pt x="394" y="109"/>
                      </a:lnTo>
                      <a:lnTo>
                        <a:pt x="386" y="94"/>
                      </a:lnTo>
                      <a:lnTo>
                        <a:pt x="375" y="78"/>
                      </a:lnTo>
                      <a:lnTo>
                        <a:pt x="364" y="65"/>
                      </a:lnTo>
                      <a:lnTo>
                        <a:pt x="351" y="53"/>
                      </a:lnTo>
                      <a:lnTo>
                        <a:pt x="335" y="40"/>
                      </a:lnTo>
                      <a:lnTo>
                        <a:pt x="320" y="30"/>
                      </a:lnTo>
                      <a:lnTo>
                        <a:pt x="303" y="22"/>
                      </a:lnTo>
                      <a:lnTo>
                        <a:pt x="285" y="14"/>
                      </a:lnTo>
                      <a:lnTo>
                        <a:pt x="266" y="9"/>
                      </a:lnTo>
                      <a:lnTo>
                        <a:pt x="246" y="4"/>
                      </a:lnTo>
                      <a:lnTo>
                        <a:pt x="226" y="2"/>
                      </a:lnTo>
                      <a:lnTo>
                        <a:pt x="205" y="0"/>
                      </a:lnTo>
                      <a:lnTo>
                        <a:pt x="183" y="2"/>
                      </a:lnTo>
                      <a:lnTo>
                        <a:pt x="163" y="4"/>
                      </a:lnTo>
                      <a:lnTo>
                        <a:pt x="144" y="9"/>
                      </a:lnTo>
                      <a:lnTo>
                        <a:pt x="125" y="14"/>
                      </a:lnTo>
                      <a:lnTo>
                        <a:pt x="106" y="22"/>
                      </a:lnTo>
                      <a:lnTo>
                        <a:pt x="90" y="30"/>
                      </a:lnTo>
                      <a:lnTo>
                        <a:pt x="74" y="40"/>
                      </a:lnTo>
                      <a:lnTo>
                        <a:pt x="59" y="53"/>
                      </a:lnTo>
                      <a:lnTo>
                        <a:pt x="46" y="65"/>
                      </a:lnTo>
                      <a:lnTo>
                        <a:pt x="34" y="78"/>
                      </a:lnTo>
                      <a:lnTo>
                        <a:pt x="25" y="94"/>
                      </a:lnTo>
                      <a:lnTo>
                        <a:pt x="15" y="109"/>
                      </a:lnTo>
                      <a:lnTo>
                        <a:pt x="8" y="126"/>
                      </a:lnTo>
                      <a:lnTo>
                        <a:pt x="3" y="142"/>
                      </a:lnTo>
                      <a:lnTo>
                        <a:pt x="1" y="159"/>
                      </a:lnTo>
                      <a:lnTo>
                        <a:pt x="0" y="178"/>
                      </a:lnTo>
                      <a:lnTo>
                        <a:pt x="1" y="196"/>
                      </a:lnTo>
                      <a:lnTo>
                        <a:pt x="3" y="214"/>
                      </a:lnTo>
                      <a:lnTo>
                        <a:pt x="8" y="231"/>
                      </a:lnTo>
                      <a:lnTo>
                        <a:pt x="15" y="248"/>
                      </a:lnTo>
                      <a:lnTo>
                        <a:pt x="25" y="263"/>
                      </a:lnTo>
                      <a:lnTo>
                        <a:pt x="34" y="277"/>
                      </a:lnTo>
                      <a:lnTo>
                        <a:pt x="46" y="292"/>
                      </a:lnTo>
                      <a:lnTo>
                        <a:pt x="59" y="304"/>
                      </a:lnTo>
                      <a:lnTo>
                        <a:pt x="74" y="315"/>
                      </a:lnTo>
                      <a:lnTo>
                        <a:pt x="90" y="326"/>
                      </a:lnTo>
                      <a:lnTo>
                        <a:pt x="106" y="335"/>
                      </a:lnTo>
                      <a:lnTo>
                        <a:pt x="125" y="342"/>
                      </a:lnTo>
                      <a:lnTo>
                        <a:pt x="144" y="348"/>
                      </a:lnTo>
                      <a:lnTo>
                        <a:pt x="163" y="352"/>
                      </a:lnTo>
                      <a:lnTo>
                        <a:pt x="183" y="355"/>
                      </a:lnTo>
                      <a:lnTo>
                        <a:pt x="205" y="356"/>
                      </a:lnTo>
                      <a:lnTo>
                        <a:pt x="226" y="355"/>
                      </a:lnTo>
                      <a:lnTo>
                        <a:pt x="246" y="352"/>
                      </a:lnTo>
                      <a:lnTo>
                        <a:pt x="266" y="348"/>
                      </a:lnTo>
                      <a:lnTo>
                        <a:pt x="285" y="342"/>
                      </a:lnTo>
                      <a:lnTo>
                        <a:pt x="303" y="335"/>
                      </a:lnTo>
                      <a:lnTo>
                        <a:pt x="320" y="326"/>
                      </a:lnTo>
                      <a:lnTo>
                        <a:pt x="335" y="315"/>
                      </a:lnTo>
                      <a:lnTo>
                        <a:pt x="351" y="304"/>
                      </a:lnTo>
                      <a:lnTo>
                        <a:pt x="364" y="292"/>
                      </a:lnTo>
                      <a:lnTo>
                        <a:pt x="375" y="277"/>
                      </a:lnTo>
                      <a:lnTo>
                        <a:pt x="386" y="263"/>
                      </a:lnTo>
                      <a:lnTo>
                        <a:pt x="394" y="248"/>
                      </a:lnTo>
                      <a:lnTo>
                        <a:pt x="401" y="231"/>
                      </a:lnTo>
                      <a:lnTo>
                        <a:pt x="406" y="214"/>
                      </a:lnTo>
                      <a:lnTo>
                        <a:pt x="410" y="196"/>
                      </a:lnTo>
                      <a:lnTo>
                        <a:pt x="411" y="178"/>
                      </a:lnTo>
                      <a:close/>
                      <a:moveTo>
                        <a:pt x="381" y="178"/>
                      </a:moveTo>
                      <a:lnTo>
                        <a:pt x="380" y="193"/>
                      </a:lnTo>
                      <a:lnTo>
                        <a:pt x="378" y="209"/>
                      </a:lnTo>
                      <a:lnTo>
                        <a:pt x="373" y="223"/>
                      </a:lnTo>
                      <a:lnTo>
                        <a:pt x="367" y="237"/>
                      </a:lnTo>
                      <a:lnTo>
                        <a:pt x="360" y="251"/>
                      </a:lnTo>
                      <a:lnTo>
                        <a:pt x="351" y="263"/>
                      </a:lnTo>
                      <a:lnTo>
                        <a:pt x="341" y="275"/>
                      </a:lnTo>
                      <a:lnTo>
                        <a:pt x="329" y="286"/>
                      </a:lnTo>
                      <a:lnTo>
                        <a:pt x="317" y="296"/>
                      </a:lnTo>
                      <a:lnTo>
                        <a:pt x="303" y="304"/>
                      </a:lnTo>
                      <a:lnTo>
                        <a:pt x="289" y="312"/>
                      </a:lnTo>
                      <a:lnTo>
                        <a:pt x="274" y="318"/>
                      </a:lnTo>
                      <a:lnTo>
                        <a:pt x="257" y="324"/>
                      </a:lnTo>
                      <a:lnTo>
                        <a:pt x="240" y="328"/>
                      </a:lnTo>
                      <a:lnTo>
                        <a:pt x="223" y="330"/>
                      </a:lnTo>
                      <a:lnTo>
                        <a:pt x="205" y="331"/>
                      </a:lnTo>
                      <a:lnTo>
                        <a:pt x="187" y="330"/>
                      </a:lnTo>
                      <a:lnTo>
                        <a:pt x="169" y="328"/>
                      </a:lnTo>
                      <a:lnTo>
                        <a:pt x="153" y="324"/>
                      </a:lnTo>
                      <a:lnTo>
                        <a:pt x="136" y="318"/>
                      </a:lnTo>
                      <a:lnTo>
                        <a:pt x="121" y="312"/>
                      </a:lnTo>
                      <a:lnTo>
                        <a:pt x="106" y="304"/>
                      </a:lnTo>
                      <a:lnTo>
                        <a:pt x="93" y="296"/>
                      </a:lnTo>
                      <a:lnTo>
                        <a:pt x="80" y="286"/>
                      </a:lnTo>
                      <a:lnTo>
                        <a:pt x="69" y="275"/>
                      </a:lnTo>
                      <a:lnTo>
                        <a:pt x="59" y="263"/>
                      </a:lnTo>
                      <a:lnTo>
                        <a:pt x="50" y="251"/>
                      </a:lnTo>
                      <a:lnTo>
                        <a:pt x="42" y="237"/>
                      </a:lnTo>
                      <a:lnTo>
                        <a:pt x="37" y="223"/>
                      </a:lnTo>
                      <a:lnTo>
                        <a:pt x="32" y="209"/>
                      </a:lnTo>
                      <a:lnTo>
                        <a:pt x="29" y="193"/>
                      </a:lnTo>
                      <a:lnTo>
                        <a:pt x="28" y="178"/>
                      </a:lnTo>
                      <a:lnTo>
                        <a:pt x="29" y="163"/>
                      </a:lnTo>
                      <a:lnTo>
                        <a:pt x="32" y="147"/>
                      </a:lnTo>
                      <a:lnTo>
                        <a:pt x="37" y="133"/>
                      </a:lnTo>
                      <a:lnTo>
                        <a:pt x="42" y="118"/>
                      </a:lnTo>
                      <a:lnTo>
                        <a:pt x="50" y="105"/>
                      </a:lnTo>
                      <a:lnTo>
                        <a:pt x="59" y="93"/>
                      </a:lnTo>
                      <a:lnTo>
                        <a:pt x="69" y="82"/>
                      </a:lnTo>
                      <a:lnTo>
                        <a:pt x="80" y="70"/>
                      </a:lnTo>
                      <a:lnTo>
                        <a:pt x="93" y="60"/>
                      </a:lnTo>
                      <a:lnTo>
                        <a:pt x="106" y="52"/>
                      </a:lnTo>
                      <a:lnTo>
                        <a:pt x="121" y="44"/>
                      </a:lnTo>
                      <a:lnTo>
                        <a:pt x="136" y="37"/>
                      </a:lnTo>
                      <a:lnTo>
                        <a:pt x="153" y="32"/>
                      </a:lnTo>
                      <a:lnTo>
                        <a:pt x="169" y="29"/>
                      </a:lnTo>
                      <a:lnTo>
                        <a:pt x="187" y="26"/>
                      </a:lnTo>
                      <a:lnTo>
                        <a:pt x="205" y="25"/>
                      </a:lnTo>
                      <a:lnTo>
                        <a:pt x="223" y="26"/>
                      </a:lnTo>
                      <a:lnTo>
                        <a:pt x="240" y="29"/>
                      </a:lnTo>
                      <a:lnTo>
                        <a:pt x="257" y="32"/>
                      </a:lnTo>
                      <a:lnTo>
                        <a:pt x="274" y="37"/>
                      </a:lnTo>
                      <a:lnTo>
                        <a:pt x="289" y="44"/>
                      </a:lnTo>
                      <a:lnTo>
                        <a:pt x="303" y="52"/>
                      </a:lnTo>
                      <a:lnTo>
                        <a:pt x="317" y="60"/>
                      </a:lnTo>
                      <a:lnTo>
                        <a:pt x="329" y="70"/>
                      </a:lnTo>
                      <a:lnTo>
                        <a:pt x="341" y="82"/>
                      </a:lnTo>
                      <a:lnTo>
                        <a:pt x="351" y="93"/>
                      </a:lnTo>
                      <a:lnTo>
                        <a:pt x="360" y="105"/>
                      </a:lnTo>
                      <a:lnTo>
                        <a:pt x="367" y="118"/>
                      </a:lnTo>
                      <a:lnTo>
                        <a:pt x="373" y="133"/>
                      </a:lnTo>
                      <a:lnTo>
                        <a:pt x="378" y="147"/>
                      </a:lnTo>
                      <a:lnTo>
                        <a:pt x="380" y="163"/>
                      </a:lnTo>
                      <a:lnTo>
                        <a:pt x="381" y="178"/>
                      </a:lnTo>
                      <a:close/>
                    </a:path>
                  </a:pathLst>
                </a:custGeom>
                <a:solidFill>
                  <a:srgbClr val="9E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3" name="Freeform 8939">
                  <a:extLst>
                    <a:ext uri="{FF2B5EF4-FFF2-40B4-BE49-F238E27FC236}">
                      <a16:creationId xmlns:a16="http://schemas.microsoft.com/office/drawing/2014/main" xmlns="" id="{C658A810-167B-41E7-A467-4504CD9B5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6" y="1576"/>
                  <a:ext cx="64" cy="66"/>
                </a:xfrm>
                <a:custGeom>
                  <a:avLst/>
                  <a:gdLst>
                    <a:gd name="T0" fmla="*/ 378 w 382"/>
                    <a:gd name="T1" fmla="*/ 132 h 330"/>
                    <a:gd name="T2" fmla="*/ 359 w 382"/>
                    <a:gd name="T3" fmla="*/ 86 h 330"/>
                    <a:gd name="T4" fmla="*/ 326 w 382"/>
                    <a:gd name="T5" fmla="*/ 48 h 330"/>
                    <a:gd name="T6" fmla="*/ 282 w 382"/>
                    <a:gd name="T7" fmla="*/ 20 h 330"/>
                    <a:gd name="T8" fmla="*/ 230 w 382"/>
                    <a:gd name="T9" fmla="*/ 3 h 330"/>
                    <a:gd name="T10" fmla="*/ 172 w 382"/>
                    <a:gd name="T11" fmla="*/ 1 h 330"/>
                    <a:gd name="T12" fmla="*/ 116 w 382"/>
                    <a:gd name="T13" fmla="*/ 13 h 330"/>
                    <a:gd name="T14" fmla="*/ 70 w 382"/>
                    <a:gd name="T15" fmla="*/ 38 h 330"/>
                    <a:gd name="T16" fmla="*/ 33 w 382"/>
                    <a:gd name="T17" fmla="*/ 73 h 330"/>
                    <a:gd name="T18" fmla="*/ 8 w 382"/>
                    <a:gd name="T19" fmla="*/ 116 h 330"/>
                    <a:gd name="T20" fmla="*/ 0 w 382"/>
                    <a:gd name="T21" fmla="*/ 165 h 330"/>
                    <a:gd name="T22" fmla="*/ 8 w 382"/>
                    <a:gd name="T23" fmla="*/ 214 h 330"/>
                    <a:gd name="T24" fmla="*/ 33 w 382"/>
                    <a:gd name="T25" fmla="*/ 257 h 330"/>
                    <a:gd name="T26" fmla="*/ 70 w 382"/>
                    <a:gd name="T27" fmla="*/ 292 h 330"/>
                    <a:gd name="T28" fmla="*/ 116 w 382"/>
                    <a:gd name="T29" fmla="*/ 318 h 330"/>
                    <a:gd name="T30" fmla="*/ 172 w 382"/>
                    <a:gd name="T31" fmla="*/ 329 h 330"/>
                    <a:gd name="T32" fmla="*/ 230 w 382"/>
                    <a:gd name="T33" fmla="*/ 327 h 330"/>
                    <a:gd name="T34" fmla="*/ 282 w 382"/>
                    <a:gd name="T35" fmla="*/ 311 h 330"/>
                    <a:gd name="T36" fmla="*/ 326 w 382"/>
                    <a:gd name="T37" fmla="*/ 282 h 330"/>
                    <a:gd name="T38" fmla="*/ 359 w 382"/>
                    <a:gd name="T39" fmla="*/ 244 h 330"/>
                    <a:gd name="T40" fmla="*/ 378 w 382"/>
                    <a:gd name="T41" fmla="*/ 199 h 330"/>
                    <a:gd name="T42" fmla="*/ 352 w 382"/>
                    <a:gd name="T43" fmla="*/ 165 h 330"/>
                    <a:gd name="T44" fmla="*/ 345 w 382"/>
                    <a:gd name="T45" fmla="*/ 207 h 330"/>
                    <a:gd name="T46" fmla="*/ 325 w 382"/>
                    <a:gd name="T47" fmla="*/ 243 h 330"/>
                    <a:gd name="T48" fmla="*/ 294 w 382"/>
                    <a:gd name="T49" fmla="*/ 273 h 330"/>
                    <a:gd name="T50" fmla="*/ 254 w 382"/>
                    <a:gd name="T51" fmla="*/ 294 h 330"/>
                    <a:gd name="T52" fmla="*/ 207 w 382"/>
                    <a:gd name="T53" fmla="*/ 304 h 330"/>
                    <a:gd name="T54" fmla="*/ 159 w 382"/>
                    <a:gd name="T55" fmla="*/ 302 h 330"/>
                    <a:gd name="T56" fmla="*/ 114 w 382"/>
                    <a:gd name="T57" fmla="*/ 288 h 330"/>
                    <a:gd name="T58" fmla="*/ 77 w 382"/>
                    <a:gd name="T59" fmla="*/ 264 h 330"/>
                    <a:gd name="T60" fmla="*/ 49 w 382"/>
                    <a:gd name="T61" fmla="*/ 232 h 330"/>
                    <a:gd name="T62" fmla="*/ 33 w 382"/>
                    <a:gd name="T63" fmla="*/ 194 h 330"/>
                    <a:gd name="T64" fmla="*/ 31 w 382"/>
                    <a:gd name="T65" fmla="*/ 151 h 330"/>
                    <a:gd name="T66" fmla="*/ 43 w 382"/>
                    <a:gd name="T67" fmla="*/ 111 h 330"/>
                    <a:gd name="T68" fmla="*/ 66 w 382"/>
                    <a:gd name="T69" fmla="*/ 76 h 330"/>
                    <a:gd name="T70" fmla="*/ 101 w 382"/>
                    <a:gd name="T71" fmla="*/ 49 h 330"/>
                    <a:gd name="T72" fmla="*/ 143 w 382"/>
                    <a:gd name="T73" fmla="*/ 32 h 330"/>
                    <a:gd name="T74" fmla="*/ 191 w 382"/>
                    <a:gd name="T75" fmla="*/ 25 h 330"/>
                    <a:gd name="T76" fmla="*/ 239 w 382"/>
                    <a:gd name="T77" fmla="*/ 32 h 330"/>
                    <a:gd name="T78" fmla="*/ 281 w 382"/>
                    <a:gd name="T79" fmla="*/ 49 h 330"/>
                    <a:gd name="T80" fmla="*/ 315 w 382"/>
                    <a:gd name="T81" fmla="*/ 76 h 330"/>
                    <a:gd name="T82" fmla="*/ 340 w 382"/>
                    <a:gd name="T83" fmla="*/ 111 h 330"/>
                    <a:gd name="T84" fmla="*/ 352 w 382"/>
                    <a:gd name="T85" fmla="*/ 15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2" h="330">
                      <a:moveTo>
                        <a:pt x="382" y="165"/>
                      </a:moveTo>
                      <a:lnTo>
                        <a:pt x="380" y="149"/>
                      </a:lnTo>
                      <a:lnTo>
                        <a:pt x="378" y="132"/>
                      </a:lnTo>
                      <a:lnTo>
                        <a:pt x="373" y="116"/>
                      </a:lnTo>
                      <a:lnTo>
                        <a:pt x="367" y="100"/>
                      </a:lnTo>
                      <a:lnTo>
                        <a:pt x="359" y="86"/>
                      </a:lnTo>
                      <a:lnTo>
                        <a:pt x="350" y="73"/>
                      </a:lnTo>
                      <a:lnTo>
                        <a:pt x="338" y="60"/>
                      </a:lnTo>
                      <a:lnTo>
                        <a:pt x="326" y="48"/>
                      </a:lnTo>
                      <a:lnTo>
                        <a:pt x="313" y="38"/>
                      </a:lnTo>
                      <a:lnTo>
                        <a:pt x="297" y="29"/>
                      </a:lnTo>
                      <a:lnTo>
                        <a:pt x="282" y="20"/>
                      </a:lnTo>
                      <a:lnTo>
                        <a:pt x="265" y="13"/>
                      </a:lnTo>
                      <a:lnTo>
                        <a:pt x="248" y="7"/>
                      </a:lnTo>
                      <a:lnTo>
                        <a:pt x="230" y="3"/>
                      </a:lnTo>
                      <a:lnTo>
                        <a:pt x="211" y="1"/>
                      </a:lnTo>
                      <a:lnTo>
                        <a:pt x="191" y="0"/>
                      </a:lnTo>
                      <a:lnTo>
                        <a:pt x="172" y="1"/>
                      </a:lnTo>
                      <a:lnTo>
                        <a:pt x="153" y="3"/>
                      </a:lnTo>
                      <a:lnTo>
                        <a:pt x="134" y="7"/>
                      </a:lnTo>
                      <a:lnTo>
                        <a:pt x="116" y="13"/>
                      </a:lnTo>
                      <a:lnTo>
                        <a:pt x="100" y="20"/>
                      </a:lnTo>
                      <a:lnTo>
                        <a:pt x="84" y="29"/>
                      </a:lnTo>
                      <a:lnTo>
                        <a:pt x="70" y="38"/>
                      </a:lnTo>
                      <a:lnTo>
                        <a:pt x="56" y="48"/>
                      </a:lnTo>
                      <a:lnTo>
                        <a:pt x="44" y="60"/>
                      </a:lnTo>
                      <a:lnTo>
                        <a:pt x="33" y="73"/>
                      </a:lnTo>
                      <a:lnTo>
                        <a:pt x="23" y="86"/>
                      </a:lnTo>
                      <a:lnTo>
                        <a:pt x="15" y="100"/>
                      </a:lnTo>
                      <a:lnTo>
                        <a:pt x="8" y="116"/>
                      </a:lnTo>
                      <a:lnTo>
                        <a:pt x="4" y="132"/>
                      </a:lnTo>
                      <a:lnTo>
                        <a:pt x="1" y="149"/>
                      </a:lnTo>
                      <a:lnTo>
                        <a:pt x="0" y="165"/>
                      </a:lnTo>
                      <a:lnTo>
                        <a:pt x="1" y="182"/>
                      </a:lnTo>
                      <a:lnTo>
                        <a:pt x="4" y="199"/>
                      </a:lnTo>
                      <a:lnTo>
                        <a:pt x="8" y="214"/>
                      </a:lnTo>
                      <a:lnTo>
                        <a:pt x="15" y="230"/>
                      </a:lnTo>
                      <a:lnTo>
                        <a:pt x="23" y="244"/>
                      </a:lnTo>
                      <a:lnTo>
                        <a:pt x="33" y="257"/>
                      </a:lnTo>
                      <a:lnTo>
                        <a:pt x="44" y="271"/>
                      </a:lnTo>
                      <a:lnTo>
                        <a:pt x="56" y="282"/>
                      </a:lnTo>
                      <a:lnTo>
                        <a:pt x="70" y="292"/>
                      </a:lnTo>
                      <a:lnTo>
                        <a:pt x="84" y="302"/>
                      </a:lnTo>
                      <a:lnTo>
                        <a:pt x="100" y="311"/>
                      </a:lnTo>
                      <a:lnTo>
                        <a:pt x="116" y="318"/>
                      </a:lnTo>
                      <a:lnTo>
                        <a:pt x="134" y="323"/>
                      </a:lnTo>
                      <a:lnTo>
                        <a:pt x="153" y="327"/>
                      </a:lnTo>
                      <a:lnTo>
                        <a:pt x="172" y="329"/>
                      </a:lnTo>
                      <a:lnTo>
                        <a:pt x="191" y="330"/>
                      </a:lnTo>
                      <a:lnTo>
                        <a:pt x="211" y="329"/>
                      </a:lnTo>
                      <a:lnTo>
                        <a:pt x="230" y="327"/>
                      </a:lnTo>
                      <a:lnTo>
                        <a:pt x="248" y="323"/>
                      </a:lnTo>
                      <a:lnTo>
                        <a:pt x="265" y="318"/>
                      </a:lnTo>
                      <a:lnTo>
                        <a:pt x="282" y="311"/>
                      </a:lnTo>
                      <a:lnTo>
                        <a:pt x="297" y="302"/>
                      </a:lnTo>
                      <a:lnTo>
                        <a:pt x="313" y="292"/>
                      </a:lnTo>
                      <a:lnTo>
                        <a:pt x="326" y="282"/>
                      </a:lnTo>
                      <a:lnTo>
                        <a:pt x="338" y="271"/>
                      </a:lnTo>
                      <a:lnTo>
                        <a:pt x="350" y="257"/>
                      </a:lnTo>
                      <a:lnTo>
                        <a:pt x="359" y="244"/>
                      </a:lnTo>
                      <a:lnTo>
                        <a:pt x="367" y="230"/>
                      </a:lnTo>
                      <a:lnTo>
                        <a:pt x="373" y="214"/>
                      </a:lnTo>
                      <a:lnTo>
                        <a:pt x="378" y="199"/>
                      </a:lnTo>
                      <a:lnTo>
                        <a:pt x="380" y="182"/>
                      </a:lnTo>
                      <a:lnTo>
                        <a:pt x="382" y="165"/>
                      </a:lnTo>
                      <a:close/>
                      <a:moveTo>
                        <a:pt x="352" y="165"/>
                      </a:moveTo>
                      <a:lnTo>
                        <a:pt x="352" y="179"/>
                      </a:lnTo>
                      <a:lnTo>
                        <a:pt x="350" y="194"/>
                      </a:lnTo>
                      <a:lnTo>
                        <a:pt x="345" y="207"/>
                      </a:lnTo>
                      <a:lnTo>
                        <a:pt x="340" y="219"/>
                      </a:lnTo>
                      <a:lnTo>
                        <a:pt x="333" y="232"/>
                      </a:lnTo>
                      <a:lnTo>
                        <a:pt x="325" y="243"/>
                      </a:lnTo>
                      <a:lnTo>
                        <a:pt x="315" y="254"/>
                      </a:lnTo>
                      <a:lnTo>
                        <a:pt x="306" y="264"/>
                      </a:lnTo>
                      <a:lnTo>
                        <a:pt x="294" y="273"/>
                      </a:lnTo>
                      <a:lnTo>
                        <a:pt x="281" y="281"/>
                      </a:lnTo>
                      <a:lnTo>
                        <a:pt x="268" y="288"/>
                      </a:lnTo>
                      <a:lnTo>
                        <a:pt x="254" y="294"/>
                      </a:lnTo>
                      <a:lnTo>
                        <a:pt x="239" y="298"/>
                      </a:lnTo>
                      <a:lnTo>
                        <a:pt x="224" y="302"/>
                      </a:lnTo>
                      <a:lnTo>
                        <a:pt x="207" y="304"/>
                      </a:lnTo>
                      <a:lnTo>
                        <a:pt x="191" y="304"/>
                      </a:lnTo>
                      <a:lnTo>
                        <a:pt x="174" y="304"/>
                      </a:lnTo>
                      <a:lnTo>
                        <a:pt x="159" y="302"/>
                      </a:lnTo>
                      <a:lnTo>
                        <a:pt x="143" y="298"/>
                      </a:lnTo>
                      <a:lnTo>
                        <a:pt x="128" y="294"/>
                      </a:lnTo>
                      <a:lnTo>
                        <a:pt x="114" y="288"/>
                      </a:lnTo>
                      <a:lnTo>
                        <a:pt x="101" y="281"/>
                      </a:lnTo>
                      <a:lnTo>
                        <a:pt x="88" y="273"/>
                      </a:lnTo>
                      <a:lnTo>
                        <a:pt x="77" y="264"/>
                      </a:lnTo>
                      <a:lnTo>
                        <a:pt x="66" y="254"/>
                      </a:lnTo>
                      <a:lnTo>
                        <a:pt x="57" y="243"/>
                      </a:lnTo>
                      <a:lnTo>
                        <a:pt x="49" y="232"/>
                      </a:lnTo>
                      <a:lnTo>
                        <a:pt x="43" y="219"/>
                      </a:lnTo>
                      <a:lnTo>
                        <a:pt x="37" y="207"/>
                      </a:lnTo>
                      <a:lnTo>
                        <a:pt x="33" y="194"/>
                      </a:lnTo>
                      <a:lnTo>
                        <a:pt x="31" y="179"/>
                      </a:lnTo>
                      <a:lnTo>
                        <a:pt x="30" y="165"/>
                      </a:lnTo>
                      <a:lnTo>
                        <a:pt x="31" y="151"/>
                      </a:lnTo>
                      <a:lnTo>
                        <a:pt x="33" y="137"/>
                      </a:lnTo>
                      <a:lnTo>
                        <a:pt x="37" y="124"/>
                      </a:lnTo>
                      <a:lnTo>
                        <a:pt x="43" y="111"/>
                      </a:lnTo>
                      <a:lnTo>
                        <a:pt x="49" y="98"/>
                      </a:lnTo>
                      <a:lnTo>
                        <a:pt x="57" y="87"/>
                      </a:lnTo>
                      <a:lnTo>
                        <a:pt x="66" y="76"/>
                      </a:lnTo>
                      <a:lnTo>
                        <a:pt x="77" y="66"/>
                      </a:lnTo>
                      <a:lnTo>
                        <a:pt x="88" y="57"/>
                      </a:lnTo>
                      <a:lnTo>
                        <a:pt x="101" y="49"/>
                      </a:lnTo>
                      <a:lnTo>
                        <a:pt x="114" y="42"/>
                      </a:lnTo>
                      <a:lnTo>
                        <a:pt x="128" y="37"/>
                      </a:lnTo>
                      <a:lnTo>
                        <a:pt x="143" y="32"/>
                      </a:lnTo>
                      <a:lnTo>
                        <a:pt x="159" y="29"/>
                      </a:lnTo>
                      <a:lnTo>
                        <a:pt x="174" y="26"/>
                      </a:lnTo>
                      <a:lnTo>
                        <a:pt x="191" y="25"/>
                      </a:lnTo>
                      <a:lnTo>
                        <a:pt x="207" y="26"/>
                      </a:lnTo>
                      <a:lnTo>
                        <a:pt x="224" y="29"/>
                      </a:lnTo>
                      <a:lnTo>
                        <a:pt x="239" y="32"/>
                      </a:lnTo>
                      <a:lnTo>
                        <a:pt x="254" y="37"/>
                      </a:lnTo>
                      <a:lnTo>
                        <a:pt x="268" y="42"/>
                      </a:lnTo>
                      <a:lnTo>
                        <a:pt x="281" y="49"/>
                      </a:lnTo>
                      <a:lnTo>
                        <a:pt x="294" y="57"/>
                      </a:lnTo>
                      <a:lnTo>
                        <a:pt x="306" y="66"/>
                      </a:lnTo>
                      <a:lnTo>
                        <a:pt x="315" y="76"/>
                      </a:lnTo>
                      <a:lnTo>
                        <a:pt x="325" y="87"/>
                      </a:lnTo>
                      <a:lnTo>
                        <a:pt x="333" y="98"/>
                      </a:lnTo>
                      <a:lnTo>
                        <a:pt x="340" y="111"/>
                      </a:lnTo>
                      <a:lnTo>
                        <a:pt x="345" y="124"/>
                      </a:lnTo>
                      <a:lnTo>
                        <a:pt x="350" y="137"/>
                      </a:lnTo>
                      <a:lnTo>
                        <a:pt x="352" y="151"/>
                      </a:lnTo>
                      <a:lnTo>
                        <a:pt x="352" y="165"/>
                      </a:lnTo>
                      <a:close/>
                    </a:path>
                  </a:pathLst>
                </a:custGeom>
                <a:solidFill>
                  <a:srgbClr val="A5D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4" name="Freeform 8940">
                  <a:extLst>
                    <a:ext uri="{FF2B5EF4-FFF2-40B4-BE49-F238E27FC236}">
                      <a16:creationId xmlns:a16="http://schemas.microsoft.com/office/drawing/2014/main" xmlns="" id="{4D29E1A6-EDE1-4C8C-AD8C-8A114E85F2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9" y="1578"/>
                  <a:ext cx="58" cy="62"/>
                </a:xfrm>
                <a:custGeom>
                  <a:avLst/>
                  <a:gdLst>
                    <a:gd name="T0" fmla="*/ 350 w 353"/>
                    <a:gd name="T1" fmla="*/ 122 h 306"/>
                    <a:gd name="T2" fmla="*/ 332 w 353"/>
                    <a:gd name="T3" fmla="*/ 80 h 306"/>
                    <a:gd name="T4" fmla="*/ 301 w 353"/>
                    <a:gd name="T5" fmla="*/ 45 h 306"/>
                    <a:gd name="T6" fmla="*/ 261 w 353"/>
                    <a:gd name="T7" fmla="*/ 19 h 306"/>
                    <a:gd name="T8" fmla="*/ 212 w 353"/>
                    <a:gd name="T9" fmla="*/ 4 h 306"/>
                    <a:gd name="T10" fmla="*/ 159 w 353"/>
                    <a:gd name="T11" fmla="*/ 1 h 306"/>
                    <a:gd name="T12" fmla="*/ 108 w 353"/>
                    <a:gd name="T13" fmla="*/ 12 h 306"/>
                    <a:gd name="T14" fmla="*/ 65 w 353"/>
                    <a:gd name="T15" fmla="*/ 35 h 306"/>
                    <a:gd name="T16" fmla="*/ 31 w 353"/>
                    <a:gd name="T17" fmla="*/ 68 h 306"/>
                    <a:gd name="T18" fmla="*/ 9 w 353"/>
                    <a:gd name="T19" fmla="*/ 108 h 306"/>
                    <a:gd name="T20" fmla="*/ 0 w 353"/>
                    <a:gd name="T21" fmla="*/ 153 h 306"/>
                    <a:gd name="T22" fmla="*/ 9 w 353"/>
                    <a:gd name="T23" fmla="*/ 198 h 306"/>
                    <a:gd name="T24" fmla="*/ 31 w 353"/>
                    <a:gd name="T25" fmla="*/ 238 h 306"/>
                    <a:gd name="T26" fmla="*/ 65 w 353"/>
                    <a:gd name="T27" fmla="*/ 271 h 306"/>
                    <a:gd name="T28" fmla="*/ 108 w 353"/>
                    <a:gd name="T29" fmla="*/ 293 h 306"/>
                    <a:gd name="T30" fmla="*/ 159 w 353"/>
                    <a:gd name="T31" fmla="*/ 305 h 306"/>
                    <a:gd name="T32" fmla="*/ 212 w 353"/>
                    <a:gd name="T33" fmla="*/ 303 h 306"/>
                    <a:gd name="T34" fmla="*/ 261 w 353"/>
                    <a:gd name="T35" fmla="*/ 287 h 306"/>
                    <a:gd name="T36" fmla="*/ 301 w 353"/>
                    <a:gd name="T37" fmla="*/ 261 h 306"/>
                    <a:gd name="T38" fmla="*/ 332 w 353"/>
                    <a:gd name="T39" fmla="*/ 226 h 306"/>
                    <a:gd name="T40" fmla="*/ 350 w 353"/>
                    <a:gd name="T41" fmla="*/ 184 h 306"/>
                    <a:gd name="T42" fmla="*/ 324 w 353"/>
                    <a:gd name="T43" fmla="*/ 153 h 306"/>
                    <a:gd name="T44" fmla="*/ 317 w 353"/>
                    <a:gd name="T45" fmla="*/ 191 h 306"/>
                    <a:gd name="T46" fmla="*/ 299 w 353"/>
                    <a:gd name="T47" fmla="*/ 224 h 306"/>
                    <a:gd name="T48" fmla="*/ 270 w 353"/>
                    <a:gd name="T49" fmla="*/ 251 h 306"/>
                    <a:gd name="T50" fmla="*/ 234 w 353"/>
                    <a:gd name="T51" fmla="*/ 270 h 306"/>
                    <a:gd name="T52" fmla="*/ 192 w 353"/>
                    <a:gd name="T53" fmla="*/ 279 h 306"/>
                    <a:gd name="T54" fmla="*/ 147 w 353"/>
                    <a:gd name="T55" fmla="*/ 278 h 306"/>
                    <a:gd name="T56" fmla="*/ 107 w 353"/>
                    <a:gd name="T57" fmla="*/ 265 h 306"/>
                    <a:gd name="T58" fmla="*/ 74 w 353"/>
                    <a:gd name="T59" fmla="*/ 243 h 306"/>
                    <a:gd name="T60" fmla="*/ 48 w 353"/>
                    <a:gd name="T61" fmla="*/ 213 h 306"/>
                    <a:gd name="T62" fmla="*/ 33 w 353"/>
                    <a:gd name="T63" fmla="*/ 179 h 306"/>
                    <a:gd name="T64" fmla="*/ 31 w 353"/>
                    <a:gd name="T65" fmla="*/ 141 h 306"/>
                    <a:gd name="T66" fmla="*/ 42 w 353"/>
                    <a:gd name="T67" fmla="*/ 104 h 306"/>
                    <a:gd name="T68" fmla="*/ 64 w 353"/>
                    <a:gd name="T69" fmla="*/ 72 h 306"/>
                    <a:gd name="T70" fmla="*/ 95 w 353"/>
                    <a:gd name="T71" fmla="*/ 47 h 306"/>
                    <a:gd name="T72" fmla="*/ 133 w 353"/>
                    <a:gd name="T73" fmla="*/ 32 h 306"/>
                    <a:gd name="T74" fmla="*/ 177 w 353"/>
                    <a:gd name="T75" fmla="*/ 26 h 306"/>
                    <a:gd name="T76" fmla="*/ 221 w 353"/>
                    <a:gd name="T77" fmla="*/ 32 h 306"/>
                    <a:gd name="T78" fmla="*/ 259 w 353"/>
                    <a:gd name="T79" fmla="*/ 47 h 306"/>
                    <a:gd name="T80" fmla="*/ 291 w 353"/>
                    <a:gd name="T81" fmla="*/ 72 h 306"/>
                    <a:gd name="T82" fmla="*/ 312 w 353"/>
                    <a:gd name="T83" fmla="*/ 104 h 306"/>
                    <a:gd name="T84" fmla="*/ 323 w 353"/>
                    <a:gd name="T85" fmla="*/ 141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3" h="306">
                      <a:moveTo>
                        <a:pt x="353" y="153"/>
                      </a:moveTo>
                      <a:lnTo>
                        <a:pt x="352" y="138"/>
                      </a:lnTo>
                      <a:lnTo>
                        <a:pt x="350" y="122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2" y="80"/>
                      </a:lnTo>
                      <a:lnTo>
                        <a:pt x="323" y="68"/>
                      </a:lnTo>
                      <a:lnTo>
                        <a:pt x="313" y="57"/>
                      </a:lnTo>
                      <a:lnTo>
                        <a:pt x="301" y="45"/>
                      </a:lnTo>
                      <a:lnTo>
                        <a:pt x="289" y="35"/>
                      </a:lnTo>
                      <a:lnTo>
                        <a:pt x="275" y="27"/>
                      </a:lnTo>
                      <a:lnTo>
                        <a:pt x="261" y="19"/>
                      </a:lnTo>
                      <a:lnTo>
                        <a:pt x="246" y="12"/>
                      </a:lnTo>
                      <a:lnTo>
                        <a:pt x="229" y="7"/>
                      </a:lnTo>
                      <a:lnTo>
                        <a:pt x="212" y="4"/>
                      </a:lnTo>
                      <a:lnTo>
                        <a:pt x="195" y="1"/>
                      </a:lnTo>
                      <a:lnTo>
                        <a:pt x="177" y="0"/>
                      </a:lnTo>
                      <a:lnTo>
                        <a:pt x="159" y="1"/>
                      </a:lnTo>
                      <a:lnTo>
                        <a:pt x="141" y="4"/>
                      </a:lnTo>
                      <a:lnTo>
                        <a:pt x="125" y="7"/>
                      </a:lnTo>
                      <a:lnTo>
                        <a:pt x="108" y="12"/>
                      </a:lnTo>
                      <a:lnTo>
                        <a:pt x="93" y="19"/>
                      </a:lnTo>
                      <a:lnTo>
                        <a:pt x="78" y="27"/>
                      </a:lnTo>
                      <a:lnTo>
                        <a:pt x="65" y="35"/>
                      </a:lnTo>
                      <a:lnTo>
                        <a:pt x="52" y="45"/>
                      </a:lnTo>
                      <a:lnTo>
                        <a:pt x="41" y="57"/>
                      </a:lnTo>
                      <a:lnTo>
                        <a:pt x="31" y="68"/>
                      </a:lnTo>
                      <a:lnTo>
                        <a:pt x="22" y="80"/>
                      </a:lnTo>
                      <a:lnTo>
                        <a:pt x="14" y="93"/>
                      </a:lnTo>
                      <a:lnTo>
                        <a:pt x="9" y="108"/>
                      </a:lnTo>
                      <a:lnTo>
                        <a:pt x="4" y="122"/>
                      </a:lnTo>
                      <a:lnTo>
                        <a:pt x="1" y="138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4"/>
                      </a:lnTo>
                      <a:lnTo>
                        <a:pt x="9" y="198"/>
                      </a:lnTo>
                      <a:lnTo>
                        <a:pt x="14" y="212"/>
                      </a:lnTo>
                      <a:lnTo>
                        <a:pt x="22" y="226"/>
                      </a:lnTo>
                      <a:lnTo>
                        <a:pt x="31" y="238"/>
                      </a:lnTo>
                      <a:lnTo>
                        <a:pt x="41" y="250"/>
                      </a:lnTo>
                      <a:lnTo>
                        <a:pt x="52" y="261"/>
                      </a:lnTo>
                      <a:lnTo>
                        <a:pt x="65" y="271"/>
                      </a:lnTo>
                      <a:lnTo>
                        <a:pt x="78" y="279"/>
                      </a:lnTo>
                      <a:lnTo>
                        <a:pt x="93" y="287"/>
                      </a:lnTo>
                      <a:lnTo>
                        <a:pt x="108" y="293"/>
                      </a:lnTo>
                      <a:lnTo>
                        <a:pt x="125" y="299"/>
                      </a:lnTo>
                      <a:lnTo>
                        <a:pt x="141" y="303"/>
                      </a:lnTo>
                      <a:lnTo>
                        <a:pt x="159" y="305"/>
                      </a:lnTo>
                      <a:lnTo>
                        <a:pt x="177" y="306"/>
                      </a:lnTo>
                      <a:lnTo>
                        <a:pt x="195" y="305"/>
                      </a:lnTo>
                      <a:lnTo>
                        <a:pt x="212" y="303"/>
                      </a:lnTo>
                      <a:lnTo>
                        <a:pt x="229" y="299"/>
                      </a:lnTo>
                      <a:lnTo>
                        <a:pt x="246" y="293"/>
                      </a:lnTo>
                      <a:lnTo>
                        <a:pt x="261" y="287"/>
                      </a:lnTo>
                      <a:lnTo>
                        <a:pt x="275" y="279"/>
                      </a:lnTo>
                      <a:lnTo>
                        <a:pt x="289" y="271"/>
                      </a:lnTo>
                      <a:lnTo>
                        <a:pt x="301" y="261"/>
                      </a:lnTo>
                      <a:lnTo>
                        <a:pt x="313" y="250"/>
                      </a:lnTo>
                      <a:lnTo>
                        <a:pt x="323" y="238"/>
                      </a:lnTo>
                      <a:lnTo>
                        <a:pt x="332" y="226"/>
                      </a:lnTo>
                      <a:lnTo>
                        <a:pt x="339" y="212"/>
                      </a:lnTo>
                      <a:lnTo>
                        <a:pt x="345" y="198"/>
                      </a:lnTo>
                      <a:lnTo>
                        <a:pt x="350" y="184"/>
                      </a:lnTo>
                      <a:lnTo>
                        <a:pt x="352" y="168"/>
                      </a:lnTo>
                      <a:lnTo>
                        <a:pt x="353" y="153"/>
                      </a:lnTo>
                      <a:close/>
                      <a:moveTo>
                        <a:pt x="324" y="153"/>
                      </a:moveTo>
                      <a:lnTo>
                        <a:pt x="323" y="166"/>
                      </a:lnTo>
                      <a:lnTo>
                        <a:pt x="321" y="179"/>
                      </a:lnTo>
                      <a:lnTo>
                        <a:pt x="317" y="191"/>
                      </a:lnTo>
                      <a:lnTo>
                        <a:pt x="312" y="202"/>
                      </a:lnTo>
                      <a:lnTo>
                        <a:pt x="306" y="213"/>
                      </a:lnTo>
                      <a:lnTo>
                        <a:pt x="299" y="224"/>
                      </a:lnTo>
                      <a:lnTo>
                        <a:pt x="291" y="234"/>
                      </a:lnTo>
                      <a:lnTo>
                        <a:pt x="281" y="243"/>
                      </a:lnTo>
                      <a:lnTo>
                        <a:pt x="270" y="251"/>
                      </a:lnTo>
                      <a:lnTo>
                        <a:pt x="259" y="259"/>
                      </a:lnTo>
                      <a:lnTo>
                        <a:pt x="247" y="265"/>
                      </a:lnTo>
                      <a:lnTo>
                        <a:pt x="234" y="270"/>
                      </a:lnTo>
                      <a:lnTo>
                        <a:pt x="221" y="275"/>
                      </a:lnTo>
                      <a:lnTo>
                        <a:pt x="206" y="278"/>
                      </a:lnTo>
                      <a:lnTo>
                        <a:pt x="192" y="279"/>
                      </a:lnTo>
                      <a:lnTo>
                        <a:pt x="177" y="280"/>
                      </a:lnTo>
                      <a:lnTo>
                        <a:pt x="161" y="279"/>
                      </a:lnTo>
                      <a:lnTo>
                        <a:pt x="147" y="278"/>
                      </a:lnTo>
                      <a:lnTo>
                        <a:pt x="133" y="275"/>
                      </a:lnTo>
                      <a:lnTo>
                        <a:pt x="120" y="270"/>
                      </a:lnTo>
                      <a:lnTo>
                        <a:pt x="107" y="265"/>
                      </a:lnTo>
                      <a:lnTo>
                        <a:pt x="95" y="259"/>
                      </a:lnTo>
                      <a:lnTo>
                        <a:pt x="83" y="251"/>
                      </a:lnTo>
                      <a:lnTo>
                        <a:pt x="74" y="243"/>
                      </a:lnTo>
                      <a:lnTo>
                        <a:pt x="64" y="234"/>
                      </a:lnTo>
                      <a:lnTo>
                        <a:pt x="55" y="224"/>
                      </a:lnTo>
                      <a:lnTo>
                        <a:pt x="48" y="213"/>
                      </a:lnTo>
                      <a:lnTo>
                        <a:pt x="42" y="202"/>
                      </a:lnTo>
                      <a:lnTo>
                        <a:pt x="37" y="191"/>
                      </a:lnTo>
                      <a:lnTo>
                        <a:pt x="33" y="179"/>
                      </a:lnTo>
                      <a:lnTo>
                        <a:pt x="31" y="166"/>
                      </a:lnTo>
                      <a:lnTo>
                        <a:pt x="30" y="153"/>
                      </a:lnTo>
                      <a:lnTo>
                        <a:pt x="31" y="141"/>
                      </a:lnTo>
                      <a:lnTo>
                        <a:pt x="33" y="127"/>
                      </a:lnTo>
                      <a:lnTo>
                        <a:pt x="37" y="115"/>
                      </a:lnTo>
                      <a:lnTo>
                        <a:pt x="42" y="104"/>
                      </a:lnTo>
                      <a:lnTo>
                        <a:pt x="48" y="92"/>
                      </a:lnTo>
                      <a:lnTo>
                        <a:pt x="55" y="82"/>
                      </a:lnTo>
                      <a:lnTo>
                        <a:pt x="64" y="72"/>
                      </a:lnTo>
                      <a:lnTo>
                        <a:pt x="74" y="64"/>
                      </a:lnTo>
                      <a:lnTo>
                        <a:pt x="83" y="55"/>
                      </a:lnTo>
                      <a:lnTo>
                        <a:pt x="95" y="47"/>
                      </a:lnTo>
                      <a:lnTo>
                        <a:pt x="107" y="41"/>
                      </a:lnTo>
                      <a:lnTo>
                        <a:pt x="120" y="36"/>
                      </a:lnTo>
                      <a:lnTo>
                        <a:pt x="133" y="32"/>
                      </a:lnTo>
                      <a:lnTo>
                        <a:pt x="147" y="29"/>
                      </a:lnTo>
                      <a:lnTo>
                        <a:pt x="161" y="27"/>
                      </a:lnTo>
                      <a:lnTo>
                        <a:pt x="177" y="26"/>
                      </a:lnTo>
                      <a:lnTo>
                        <a:pt x="192" y="27"/>
                      </a:lnTo>
                      <a:lnTo>
                        <a:pt x="206" y="29"/>
                      </a:lnTo>
                      <a:lnTo>
                        <a:pt x="221" y="32"/>
                      </a:lnTo>
                      <a:lnTo>
                        <a:pt x="234" y="36"/>
                      </a:lnTo>
                      <a:lnTo>
                        <a:pt x="247" y="41"/>
                      </a:lnTo>
                      <a:lnTo>
                        <a:pt x="259" y="47"/>
                      </a:lnTo>
                      <a:lnTo>
                        <a:pt x="270" y="55"/>
                      </a:lnTo>
                      <a:lnTo>
                        <a:pt x="281" y="64"/>
                      </a:lnTo>
                      <a:lnTo>
                        <a:pt x="291" y="72"/>
                      </a:lnTo>
                      <a:lnTo>
                        <a:pt x="299" y="82"/>
                      </a:lnTo>
                      <a:lnTo>
                        <a:pt x="306" y="92"/>
                      </a:lnTo>
                      <a:lnTo>
                        <a:pt x="312" y="104"/>
                      </a:lnTo>
                      <a:lnTo>
                        <a:pt x="317" y="115"/>
                      </a:lnTo>
                      <a:lnTo>
                        <a:pt x="321" y="127"/>
                      </a:lnTo>
                      <a:lnTo>
                        <a:pt x="323" y="141"/>
                      </a:lnTo>
                      <a:lnTo>
                        <a:pt x="324" y="153"/>
                      </a:lnTo>
                      <a:close/>
                    </a:path>
                  </a:pathLst>
                </a:custGeom>
                <a:solidFill>
                  <a:srgbClr val="AC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5" name="Freeform 8941">
                  <a:extLst>
                    <a:ext uri="{FF2B5EF4-FFF2-40B4-BE49-F238E27FC236}">
                      <a16:creationId xmlns:a16="http://schemas.microsoft.com/office/drawing/2014/main" xmlns="" id="{AA73C883-EB2B-4782-BFA9-256293382D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1" y="1581"/>
                  <a:ext cx="54" cy="56"/>
                </a:xfrm>
                <a:custGeom>
                  <a:avLst/>
                  <a:gdLst>
                    <a:gd name="T0" fmla="*/ 320 w 322"/>
                    <a:gd name="T1" fmla="*/ 112 h 279"/>
                    <a:gd name="T2" fmla="*/ 303 w 322"/>
                    <a:gd name="T3" fmla="*/ 73 h 279"/>
                    <a:gd name="T4" fmla="*/ 276 w 322"/>
                    <a:gd name="T5" fmla="*/ 41 h 279"/>
                    <a:gd name="T6" fmla="*/ 238 w 322"/>
                    <a:gd name="T7" fmla="*/ 17 h 279"/>
                    <a:gd name="T8" fmla="*/ 194 w 322"/>
                    <a:gd name="T9" fmla="*/ 4 h 279"/>
                    <a:gd name="T10" fmla="*/ 144 w 322"/>
                    <a:gd name="T11" fmla="*/ 1 h 279"/>
                    <a:gd name="T12" fmla="*/ 98 w 322"/>
                    <a:gd name="T13" fmla="*/ 12 h 279"/>
                    <a:gd name="T14" fmla="*/ 58 w 322"/>
                    <a:gd name="T15" fmla="*/ 32 h 279"/>
                    <a:gd name="T16" fmla="*/ 27 w 322"/>
                    <a:gd name="T17" fmla="*/ 62 h 279"/>
                    <a:gd name="T18" fmla="*/ 7 w 322"/>
                    <a:gd name="T19" fmla="*/ 99 h 279"/>
                    <a:gd name="T20" fmla="*/ 0 w 322"/>
                    <a:gd name="T21" fmla="*/ 140 h 279"/>
                    <a:gd name="T22" fmla="*/ 7 w 322"/>
                    <a:gd name="T23" fmla="*/ 182 h 279"/>
                    <a:gd name="T24" fmla="*/ 27 w 322"/>
                    <a:gd name="T25" fmla="*/ 218 h 279"/>
                    <a:gd name="T26" fmla="*/ 58 w 322"/>
                    <a:gd name="T27" fmla="*/ 248 h 279"/>
                    <a:gd name="T28" fmla="*/ 98 w 322"/>
                    <a:gd name="T29" fmla="*/ 269 h 279"/>
                    <a:gd name="T30" fmla="*/ 144 w 322"/>
                    <a:gd name="T31" fmla="*/ 279 h 279"/>
                    <a:gd name="T32" fmla="*/ 194 w 322"/>
                    <a:gd name="T33" fmla="*/ 277 h 279"/>
                    <a:gd name="T34" fmla="*/ 238 w 322"/>
                    <a:gd name="T35" fmla="*/ 263 h 279"/>
                    <a:gd name="T36" fmla="*/ 276 w 322"/>
                    <a:gd name="T37" fmla="*/ 239 h 279"/>
                    <a:gd name="T38" fmla="*/ 303 w 322"/>
                    <a:gd name="T39" fmla="*/ 207 h 279"/>
                    <a:gd name="T40" fmla="*/ 320 w 322"/>
                    <a:gd name="T41" fmla="*/ 169 h 279"/>
                    <a:gd name="T42" fmla="*/ 293 w 322"/>
                    <a:gd name="T43" fmla="*/ 140 h 279"/>
                    <a:gd name="T44" fmla="*/ 288 w 322"/>
                    <a:gd name="T45" fmla="*/ 174 h 279"/>
                    <a:gd name="T46" fmla="*/ 271 w 322"/>
                    <a:gd name="T47" fmla="*/ 205 h 279"/>
                    <a:gd name="T48" fmla="*/ 245 w 322"/>
                    <a:gd name="T49" fmla="*/ 228 h 279"/>
                    <a:gd name="T50" fmla="*/ 213 w 322"/>
                    <a:gd name="T51" fmla="*/ 246 h 279"/>
                    <a:gd name="T52" fmla="*/ 175 w 322"/>
                    <a:gd name="T53" fmla="*/ 254 h 279"/>
                    <a:gd name="T54" fmla="*/ 135 w 322"/>
                    <a:gd name="T55" fmla="*/ 252 h 279"/>
                    <a:gd name="T56" fmla="*/ 98 w 322"/>
                    <a:gd name="T57" fmla="*/ 240 h 279"/>
                    <a:gd name="T58" fmla="*/ 67 w 322"/>
                    <a:gd name="T59" fmla="*/ 221 h 279"/>
                    <a:gd name="T60" fmla="*/ 45 w 322"/>
                    <a:gd name="T61" fmla="*/ 194 h 279"/>
                    <a:gd name="T62" fmla="*/ 32 w 322"/>
                    <a:gd name="T63" fmla="*/ 164 h 279"/>
                    <a:gd name="T64" fmla="*/ 29 w 322"/>
                    <a:gd name="T65" fmla="*/ 129 h 279"/>
                    <a:gd name="T66" fmla="*/ 39 w 322"/>
                    <a:gd name="T67" fmla="*/ 96 h 279"/>
                    <a:gd name="T68" fmla="*/ 59 w 322"/>
                    <a:gd name="T69" fmla="*/ 67 h 279"/>
                    <a:gd name="T70" fmla="*/ 87 w 322"/>
                    <a:gd name="T71" fmla="*/ 46 h 279"/>
                    <a:gd name="T72" fmla="*/ 122 w 322"/>
                    <a:gd name="T73" fmla="*/ 31 h 279"/>
                    <a:gd name="T74" fmla="*/ 161 w 322"/>
                    <a:gd name="T75" fmla="*/ 26 h 279"/>
                    <a:gd name="T76" fmla="*/ 200 w 322"/>
                    <a:gd name="T77" fmla="*/ 31 h 279"/>
                    <a:gd name="T78" fmla="*/ 234 w 322"/>
                    <a:gd name="T79" fmla="*/ 46 h 279"/>
                    <a:gd name="T80" fmla="*/ 263 w 322"/>
                    <a:gd name="T81" fmla="*/ 67 h 279"/>
                    <a:gd name="T82" fmla="*/ 283 w 322"/>
                    <a:gd name="T83" fmla="*/ 96 h 279"/>
                    <a:gd name="T84" fmla="*/ 292 w 322"/>
                    <a:gd name="T85" fmla="*/ 12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2" h="279">
                      <a:moveTo>
                        <a:pt x="322" y="140"/>
                      </a:moveTo>
                      <a:lnTo>
                        <a:pt x="322" y="126"/>
                      </a:lnTo>
                      <a:lnTo>
                        <a:pt x="320" y="112"/>
                      </a:lnTo>
                      <a:lnTo>
                        <a:pt x="315" y="99"/>
                      </a:lnTo>
                      <a:lnTo>
                        <a:pt x="310" y="86"/>
                      </a:lnTo>
                      <a:lnTo>
                        <a:pt x="303" y="73"/>
                      </a:lnTo>
                      <a:lnTo>
                        <a:pt x="295" y="62"/>
                      </a:lnTo>
                      <a:lnTo>
                        <a:pt x="285" y="51"/>
                      </a:lnTo>
                      <a:lnTo>
                        <a:pt x="276" y="41"/>
                      </a:lnTo>
                      <a:lnTo>
                        <a:pt x="264" y="32"/>
                      </a:lnTo>
                      <a:lnTo>
                        <a:pt x="251" y="24"/>
                      </a:lnTo>
                      <a:lnTo>
                        <a:pt x="238" y="17"/>
                      </a:lnTo>
                      <a:lnTo>
                        <a:pt x="224" y="12"/>
                      </a:lnTo>
                      <a:lnTo>
                        <a:pt x="209" y="7"/>
                      </a:lnTo>
                      <a:lnTo>
                        <a:pt x="194" y="4"/>
                      </a:lnTo>
                      <a:lnTo>
                        <a:pt x="177" y="1"/>
                      </a:lnTo>
                      <a:lnTo>
                        <a:pt x="161" y="0"/>
                      </a:lnTo>
                      <a:lnTo>
                        <a:pt x="144" y="1"/>
                      </a:lnTo>
                      <a:lnTo>
                        <a:pt x="129" y="4"/>
                      </a:lnTo>
                      <a:lnTo>
                        <a:pt x="113" y="7"/>
                      </a:lnTo>
                      <a:lnTo>
                        <a:pt x="98" y="12"/>
                      </a:lnTo>
                      <a:lnTo>
                        <a:pt x="84" y="17"/>
                      </a:lnTo>
                      <a:lnTo>
                        <a:pt x="71" y="24"/>
                      </a:lnTo>
                      <a:lnTo>
                        <a:pt x="58" y="32"/>
                      </a:lnTo>
                      <a:lnTo>
                        <a:pt x="47" y="41"/>
                      </a:lnTo>
                      <a:lnTo>
                        <a:pt x="36" y="51"/>
                      </a:lnTo>
                      <a:lnTo>
                        <a:pt x="27" y="62"/>
                      </a:lnTo>
                      <a:lnTo>
                        <a:pt x="19" y="73"/>
                      </a:lnTo>
                      <a:lnTo>
                        <a:pt x="13" y="86"/>
                      </a:lnTo>
                      <a:lnTo>
                        <a:pt x="7" y="99"/>
                      </a:lnTo>
                      <a:lnTo>
                        <a:pt x="3" y="112"/>
                      </a:lnTo>
                      <a:lnTo>
                        <a:pt x="1" y="126"/>
                      </a:lnTo>
                      <a:lnTo>
                        <a:pt x="0" y="140"/>
                      </a:lnTo>
                      <a:lnTo>
                        <a:pt x="1" y="154"/>
                      </a:lnTo>
                      <a:lnTo>
                        <a:pt x="3" y="169"/>
                      </a:lnTo>
                      <a:lnTo>
                        <a:pt x="7" y="182"/>
                      </a:lnTo>
                      <a:lnTo>
                        <a:pt x="13" y="194"/>
                      </a:lnTo>
                      <a:lnTo>
                        <a:pt x="19" y="207"/>
                      </a:lnTo>
                      <a:lnTo>
                        <a:pt x="27" y="218"/>
                      </a:lnTo>
                      <a:lnTo>
                        <a:pt x="36" y="229"/>
                      </a:lnTo>
                      <a:lnTo>
                        <a:pt x="47" y="239"/>
                      </a:lnTo>
                      <a:lnTo>
                        <a:pt x="58" y="248"/>
                      </a:lnTo>
                      <a:lnTo>
                        <a:pt x="71" y="256"/>
                      </a:lnTo>
                      <a:lnTo>
                        <a:pt x="84" y="263"/>
                      </a:lnTo>
                      <a:lnTo>
                        <a:pt x="98" y="269"/>
                      </a:lnTo>
                      <a:lnTo>
                        <a:pt x="113" y="273"/>
                      </a:lnTo>
                      <a:lnTo>
                        <a:pt x="129" y="277"/>
                      </a:lnTo>
                      <a:lnTo>
                        <a:pt x="144" y="279"/>
                      </a:lnTo>
                      <a:lnTo>
                        <a:pt x="161" y="279"/>
                      </a:lnTo>
                      <a:lnTo>
                        <a:pt x="177" y="279"/>
                      </a:lnTo>
                      <a:lnTo>
                        <a:pt x="194" y="277"/>
                      </a:lnTo>
                      <a:lnTo>
                        <a:pt x="209" y="273"/>
                      </a:lnTo>
                      <a:lnTo>
                        <a:pt x="224" y="269"/>
                      </a:lnTo>
                      <a:lnTo>
                        <a:pt x="238" y="263"/>
                      </a:lnTo>
                      <a:lnTo>
                        <a:pt x="251" y="256"/>
                      </a:lnTo>
                      <a:lnTo>
                        <a:pt x="264" y="248"/>
                      </a:lnTo>
                      <a:lnTo>
                        <a:pt x="276" y="239"/>
                      </a:lnTo>
                      <a:lnTo>
                        <a:pt x="285" y="229"/>
                      </a:lnTo>
                      <a:lnTo>
                        <a:pt x="295" y="218"/>
                      </a:lnTo>
                      <a:lnTo>
                        <a:pt x="303" y="207"/>
                      </a:lnTo>
                      <a:lnTo>
                        <a:pt x="310" y="194"/>
                      </a:lnTo>
                      <a:lnTo>
                        <a:pt x="315" y="182"/>
                      </a:lnTo>
                      <a:lnTo>
                        <a:pt x="320" y="169"/>
                      </a:lnTo>
                      <a:lnTo>
                        <a:pt x="322" y="154"/>
                      </a:lnTo>
                      <a:lnTo>
                        <a:pt x="322" y="140"/>
                      </a:lnTo>
                      <a:close/>
                      <a:moveTo>
                        <a:pt x="293" y="140"/>
                      </a:moveTo>
                      <a:lnTo>
                        <a:pt x="292" y="152"/>
                      </a:lnTo>
                      <a:lnTo>
                        <a:pt x="290" y="164"/>
                      </a:lnTo>
                      <a:lnTo>
                        <a:pt x="288" y="174"/>
                      </a:lnTo>
                      <a:lnTo>
                        <a:pt x="283" y="185"/>
                      </a:lnTo>
                      <a:lnTo>
                        <a:pt x="277" y="194"/>
                      </a:lnTo>
                      <a:lnTo>
                        <a:pt x="271" y="205"/>
                      </a:lnTo>
                      <a:lnTo>
                        <a:pt x="263" y="213"/>
                      </a:lnTo>
                      <a:lnTo>
                        <a:pt x="254" y="221"/>
                      </a:lnTo>
                      <a:lnTo>
                        <a:pt x="245" y="228"/>
                      </a:lnTo>
                      <a:lnTo>
                        <a:pt x="234" y="235"/>
                      </a:lnTo>
                      <a:lnTo>
                        <a:pt x="224" y="240"/>
                      </a:lnTo>
                      <a:lnTo>
                        <a:pt x="213" y="246"/>
                      </a:lnTo>
                      <a:lnTo>
                        <a:pt x="200" y="250"/>
                      </a:lnTo>
                      <a:lnTo>
                        <a:pt x="188" y="252"/>
                      </a:lnTo>
                      <a:lnTo>
                        <a:pt x="175" y="254"/>
                      </a:lnTo>
                      <a:lnTo>
                        <a:pt x="161" y="255"/>
                      </a:lnTo>
                      <a:lnTo>
                        <a:pt x="148" y="254"/>
                      </a:lnTo>
                      <a:lnTo>
                        <a:pt x="135" y="252"/>
                      </a:lnTo>
                      <a:lnTo>
                        <a:pt x="122" y="250"/>
                      </a:lnTo>
                      <a:lnTo>
                        <a:pt x="110" y="246"/>
                      </a:lnTo>
                      <a:lnTo>
                        <a:pt x="98" y="240"/>
                      </a:lnTo>
                      <a:lnTo>
                        <a:pt x="87" y="235"/>
                      </a:lnTo>
                      <a:lnTo>
                        <a:pt x="77" y="228"/>
                      </a:lnTo>
                      <a:lnTo>
                        <a:pt x="67" y="221"/>
                      </a:lnTo>
                      <a:lnTo>
                        <a:pt x="59" y="213"/>
                      </a:lnTo>
                      <a:lnTo>
                        <a:pt x="52" y="205"/>
                      </a:lnTo>
                      <a:lnTo>
                        <a:pt x="45" y="194"/>
                      </a:lnTo>
                      <a:lnTo>
                        <a:pt x="39" y="185"/>
                      </a:lnTo>
                      <a:lnTo>
                        <a:pt x="35" y="174"/>
                      </a:lnTo>
                      <a:lnTo>
                        <a:pt x="32" y="164"/>
                      </a:lnTo>
                      <a:lnTo>
                        <a:pt x="29" y="152"/>
                      </a:lnTo>
                      <a:lnTo>
                        <a:pt x="29" y="140"/>
                      </a:lnTo>
                      <a:lnTo>
                        <a:pt x="29" y="129"/>
                      </a:lnTo>
                      <a:lnTo>
                        <a:pt x="32" y="117"/>
                      </a:lnTo>
                      <a:lnTo>
                        <a:pt x="35" y="106"/>
                      </a:lnTo>
                      <a:lnTo>
                        <a:pt x="39" y="96"/>
                      </a:lnTo>
                      <a:lnTo>
                        <a:pt x="45" y="86"/>
                      </a:lnTo>
                      <a:lnTo>
                        <a:pt x="52" y="76"/>
                      </a:lnTo>
                      <a:lnTo>
                        <a:pt x="59" y="67"/>
                      </a:lnTo>
                      <a:lnTo>
                        <a:pt x="67" y="59"/>
                      </a:lnTo>
                      <a:lnTo>
                        <a:pt x="77" y="52"/>
                      </a:lnTo>
                      <a:lnTo>
                        <a:pt x="87" y="46"/>
                      </a:lnTo>
                      <a:lnTo>
                        <a:pt x="98" y="39"/>
                      </a:lnTo>
                      <a:lnTo>
                        <a:pt x="110" y="34"/>
                      </a:lnTo>
                      <a:lnTo>
                        <a:pt x="122" y="31"/>
                      </a:lnTo>
                      <a:lnTo>
                        <a:pt x="135" y="28"/>
                      </a:lnTo>
                      <a:lnTo>
                        <a:pt x="148" y="26"/>
                      </a:lnTo>
                      <a:lnTo>
                        <a:pt x="161" y="26"/>
                      </a:lnTo>
                      <a:lnTo>
                        <a:pt x="175" y="26"/>
                      </a:lnTo>
                      <a:lnTo>
                        <a:pt x="188" y="28"/>
                      </a:lnTo>
                      <a:lnTo>
                        <a:pt x="200" y="31"/>
                      </a:lnTo>
                      <a:lnTo>
                        <a:pt x="213" y="34"/>
                      </a:lnTo>
                      <a:lnTo>
                        <a:pt x="224" y="39"/>
                      </a:lnTo>
                      <a:lnTo>
                        <a:pt x="234" y="46"/>
                      </a:lnTo>
                      <a:lnTo>
                        <a:pt x="245" y="52"/>
                      </a:lnTo>
                      <a:lnTo>
                        <a:pt x="254" y="59"/>
                      </a:lnTo>
                      <a:lnTo>
                        <a:pt x="263" y="67"/>
                      </a:lnTo>
                      <a:lnTo>
                        <a:pt x="271" y="76"/>
                      </a:lnTo>
                      <a:lnTo>
                        <a:pt x="277" y="86"/>
                      </a:lnTo>
                      <a:lnTo>
                        <a:pt x="283" y="96"/>
                      </a:lnTo>
                      <a:lnTo>
                        <a:pt x="288" y="106"/>
                      </a:lnTo>
                      <a:lnTo>
                        <a:pt x="290" y="117"/>
                      </a:lnTo>
                      <a:lnTo>
                        <a:pt x="292" y="129"/>
                      </a:lnTo>
                      <a:lnTo>
                        <a:pt x="293" y="140"/>
                      </a:lnTo>
                      <a:close/>
                    </a:path>
                  </a:pathLst>
                </a:custGeom>
                <a:solidFill>
                  <a:srgbClr val="B2DD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6" name="Freeform 8942">
                  <a:extLst>
                    <a:ext uri="{FF2B5EF4-FFF2-40B4-BE49-F238E27FC236}">
                      <a16:creationId xmlns:a16="http://schemas.microsoft.com/office/drawing/2014/main" xmlns="" id="{25E0E27F-5467-407F-A257-06F8AF1FDA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3" y="1584"/>
                  <a:ext cx="49" cy="50"/>
                </a:xfrm>
                <a:custGeom>
                  <a:avLst/>
                  <a:gdLst>
                    <a:gd name="T0" fmla="*/ 291 w 294"/>
                    <a:gd name="T1" fmla="*/ 101 h 254"/>
                    <a:gd name="T2" fmla="*/ 276 w 294"/>
                    <a:gd name="T3" fmla="*/ 66 h 254"/>
                    <a:gd name="T4" fmla="*/ 251 w 294"/>
                    <a:gd name="T5" fmla="*/ 38 h 254"/>
                    <a:gd name="T6" fmla="*/ 217 w 294"/>
                    <a:gd name="T7" fmla="*/ 15 h 254"/>
                    <a:gd name="T8" fmla="*/ 176 w 294"/>
                    <a:gd name="T9" fmla="*/ 3 h 254"/>
                    <a:gd name="T10" fmla="*/ 131 w 294"/>
                    <a:gd name="T11" fmla="*/ 1 h 254"/>
                    <a:gd name="T12" fmla="*/ 90 w 294"/>
                    <a:gd name="T13" fmla="*/ 10 h 254"/>
                    <a:gd name="T14" fmla="*/ 53 w 294"/>
                    <a:gd name="T15" fmla="*/ 29 h 254"/>
                    <a:gd name="T16" fmla="*/ 25 w 294"/>
                    <a:gd name="T17" fmla="*/ 56 h 254"/>
                    <a:gd name="T18" fmla="*/ 7 w 294"/>
                    <a:gd name="T19" fmla="*/ 89 h 254"/>
                    <a:gd name="T20" fmla="*/ 0 w 294"/>
                    <a:gd name="T21" fmla="*/ 127 h 254"/>
                    <a:gd name="T22" fmla="*/ 7 w 294"/>
                    <a:gd name="T23" fmla="*/ 165 h 254"/>
                    <a:gd name="T24" fmla="*/ 25 w 294"/>
                    <a:gd name="T25" fmla="*/ 198 h 254"/>
                    <a:gd name="T26" fmla="*/ 53 w 294"/>
                    <a:gd name="T27" fmla="*/ 225 h 254"/>
                    <a:gd name="T28" fmla="*/ 90 w 294"/>
                    <a:gd name="T29" fmla="*/ 244 h 254"/>
                    <a:gd name="T30" fmla="*/ 131 w 294"/>
                    <a:gd name="T31" fmla="*/ 253 h 254"/>
                    <a:gd name="T32" fmla="*/ 176 w 294"/>
                    <a:gd name="T33" fmla="*/ 252 h 254"/>
                    <a:gd name="T34" fmla="*/ 217 w 294"/>
                    <a:gd name="T35" fmla="*/ 239 h 254"/>
                    <a:gd name="T36" fmla="*/ 251 w 294"/>
                    <a:gd name="T37" fmla="*/ 217 h 254"/>
                    <a:gd name="T38" fmla="*/ 276 w 294"/>
                    <a:gd name="T39" fmla="*/ 187 h 254"/>
                    <a:gd name="T40" fmla="*/ 291 w 294"/>
                    <a:gd name="T41" fmla="*/ 153 h 254"/>
                    <a:gd name="T42" fmla="*/ 264 w 294"/>
                    <a:gd name="T43" fmla="*/ 127 h 254"/>
                    <a:gd name="T44" fmla="*/ 259 w 294"/>
                    <a:gd name="T45" fmla="*/ 158 h 254"/>
                    <a:gd name="T46" fmla="*/ 244 w 294"/>
                    <a:gd name="T47" fmla="*/ 184 h 254"/>
                    <a:gd name="T48" fmla="*/ 221 w 294"/>
                    <a:gd name="T49" fmla="*/ 206 h 254"/>
                    <a:gd name="T50" fmla="*/ 193 w 294"/>
                    <a:gd name="T51" fmla="*/ 221 h 254"/>
                    <a:gd name="T52" fmla="*/ 159 w 294"/>
                    <a:gd name="T53" fmla="*/ 228 h 254"/>
                    <a:gd name="T54" fmla="*/ 123 w 294"/>
                    <a:gd name="T55" fmla="*/ 226 h 254"/>
                    <a:gd name="T56" fmla="*/ 91 w 294"/>
                    <a:gd name="T57" fmla="*/ 216 h 254"/>
                    <a:gd name="T58" fmla="*/ 64 w 294"/>
                    <a:gd name="T59" fmla="*/ 199 h 254"/>
                    <a:gd name="T60" fmla="*/ 44 w 294"/>
                    <a:gd name="T61" fmla="*/ 175 h 254"/>
                    <a:gd name="T62" fmla="*/ 32 w 294"/>
                    <a:gd name="T63" fmla="*/ 147 h 254"/>
                    <a:gd name="T64" fmla="*/ 31 w 294"/>
                    <a:gd name="T65" fmla="*/ 117 h 254"/>
                    <a:gd name="T66" fmla="*/ 39 w 294"/>
                    <a:gd name="T67" fmla="*/ 88 h 254"/>
                    <a:gd name="T68" fmla="*/ 57 w 294"/>
                    <a:gd name="T69" fmla="*/ 62 h 254"/>
                    <a:gd name="T70" fmla="*/ 82 w 294"/>
                    <a:gd name="T71" fmla="*/ 43 h 254"/>
                    <a:gd name="T72" fmla="*/ 112 w 294"/>
                    <a:gd name="T73" fmla="*/ 31 h 254"/>
                    <a:gd name="T74" fmla="*/ 147 w 294"/>
                    <a:gd name="T75" fmla="*/ 25 h 254"/>
                    <a:gd name="T76" fmla="*/ 182 w 294"/>
                    <a:gd name="T77" fmla="*/ 31 h 254"/>
                    <a:gd name="T78" fmla="*/ 213 w 294"/>
                    <a:gd name="T79" fmla="*/ 43 h 254"/>
                    <a:gd name="T80" fmla="*/ 238 w 294"/>
                    <a:gd name="T81" fmla="*/ 62 h 254"/>
                    <a:gd name="T82" fmla="*/ 255 w 294"/>
                    <a:gd name="T83" fmla="*/ 88 h 254"/>
                    <a:gd name="T84" fmla="*/ 264 w 294"/>
                    <a:gd name="T85" fmla="*/ 117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4" h="254">
                      <a:moveTo>
                        <a:pt x="294" y="127"/>
                      </a:moveTo>
                      <a:lnTo>
                        <a:pt x="293" y="115"/>
                      </a:lnTo>
                      <a:lnTo>
                        <a:pt x="291" y="101"/>
                      </a:lnTo>
                      <a:lnTo>
                        <a:pt x="287" y="89"/>
                      </a:lnTo>
                      <a:lnTo>
                        <a:pt x="282" y="78"/>
                      </a:lnTo>
                      <a:lnTo>
                        <a:pt x="276" y="66"/>
                      </a:lnTo>
                      <a:lnTo>
                        <a:pt x="269" y="56"/>
                      </a:lnTo>
                      <a:lnTo>
                        <a:pt x="261" y="46"/>
                      </a:lnTo>
                      <a:lnTo>
                        <a:pt x="251" y="38"/>
                      </a:lnTo>
                      <a:lnTo>
                        <a:pt x="240" y="29"/>
                      </a:lnTo>
                      <a:lnTo>
                        <a:pt x="229" y="21"/>
                      </a:lnTo>
                      <a:lnTo>
                        <a:pt x="217" y="15"/>
                      </a:lnTo>
                      <a:lnTo>
                        <a:pt x="204" y="10"/>
                      </a:lnTo>
                      <a:lnTo>
                        <a:pt x="191" y="6"/>
                      </a:lnTo>
                      <a:lnTo>
                        <a:pt x="176" y="3"/>
                      </a:lnTo>
                      <a:lnTo>
                        <a:pt x="162" y="1"/>
                      </a:lnTo>
                      <a:lnTo>
                        <a:pt x="147" y="0"/>
                      </a:lnTo>
                      <a:lnTo>
                        <a:pt x="131" y="1"/>
                      </a:lnTo>
                      <a:lnTo>
                        <a:pt x="117" y="3"/>
                      </a:lnTo>
                      <a:lnTo>
                        <a:pt x="103" y="6"/>
                      </a:lnTo>
                      <a:lnTo>
                        <a:pt x="90" y="10"/>
                      </a:lnTo>
                      <a:lnTo>
                        <a:pt x="77" y="15"/>
                      </a:lnTo>
                      <a:lnTo>
                        <a:pt x="65" y="21"/>
                      </a:lnTo>
                      <a:lnTo>
                        <a:pt x="53" y="29"/>
                      </a:lnTo>
                      <a:lnTo>
                        <a:pt x="44" y="38"/>
                      </a:lnTo>
                      <a:lnTo>
                        <a:pt x="34" y="46"/>
                      </a:lnTo>
                      <a:lnTo>
                        <a:pt x="25" y="56"/>
                      </a:lnTo>
                      <a:lnTo>
                        <a:pt x="18" y="66"/>
                      </a:lnTo>
                      <a:lnTo>
                        <a:pt x="12" y="78"/>
                      </a:lnTo>
                      <a:lnTo>
                        <a:pt x="7" y="89"/>
                      </a:lnTo>
                      <a:lnTo>
                        <a:pt x="3" y="101"/>
                      </a:lnTo>
                      <a:lnTo>
                        <a:pt x="1" y="115"/>
                      </a:lnTo>
                      <a:lnTo>
                        <a:pt x="0" y="127"/>
                      </a:lnTo>
                      <a:lnTo>
                        <a:pt x="1" y="140"/>
                      </a:lnTo>
                      <a:lnTo>
                        <a:pt x="3" y="153"/>
                      </a:lnTo>
                      <a:lnTo>
                        <a:pt x="7" y="165"/>
                      </a:lnTo>
                      <a:lnTo>
                        <a:pt x="12" y="176"/>
                      </a:lnTo>
                      <a:lnTo>
                        <a:pt x="18" y="187"/>
                      </a:lnTo>
                      <a:lnTo>
                        <a:pt x="25" y="198"/>
                      </a:lnTo>
                      <a:lnTo>
                        <a:pt x="34" y="208"/>
                      </a:lnTo>
                      <a:lnTo>
                        <a:pt x="44" y="217"/>
                      </a:lnTo>
                      <a:lnTo>
                        <a:pt x="53" y="225"/>
                      </a:lnTo>
                      <a:lnTo>
                        <a:pt x="65" y="233"/>
                      </a:lnTo>
                      <a:lnTo>
                        <a:pt x="77" y="239"/>
                      </a:lnTo>
                      <a:lnTo>
                        <a:pt x="90" y="244"/>
                      </a:lnTo>
                      <a:lnTo>
                        <a:pt x="103" y="249"/>
                      </a:lnTo>
                      <a:lnTo>
                        <a:pt x="117" y="252"/>
                      </a:lnTo>
                      <a:lnTo>
                        <a:pt x="131" y="253"/>
                      </a:lnTo>
                      <a:lnTo>
                        <a:pt x="147" y="254"/>
                      </a:lnTo>
                      <a:lnTo>
                        <a:pt x="162" y="253"/>
                      </a:lnTo>
                      <a:lnTo>
                        <a:pt x="176" y="252"/>
                      </a:lnTo>
                      <a:lnTo>
                        <a:pt x="191" y="249"/>
                      </a:lnTo>
                      <a:lnTo>
                        <a:pt x="204" y="244"/>
                      </a:lnTo>
                      <a:lnTo>
                        <a:pt x="217" y="239"/>
                      </a:lnTo>
                      <a:lnTo>
                        <a:pt x="229" y="233"/>
                      </a:lnTo>
                      <a:lnTo>
                        <a:pt x="240" y="225"/>
                      </a:lnTo>
                      <a:lnTo>
                        <a:pt x="251" y="217"/>
                      </a:lnTo>
                      <a:lnTo>
                        <a:pt x="261" y="208"/>
                      </a:lnTo>
                      <a:lnTo>
                        <a:pt x="269" y="198"/>
                      </a:lnTo>
                      <a:lnTo>
                        <a:pt x="276" y="187"/>
                      </a:lnTo>
                      <a:lnTo>
                        <a:pt x="282" y="176"/>
                      </a:lnTo>
                      <a:lnTo>
                        <a:pt x="287" y="165"/>
                      </a:lnTo>
                      <a:lnTo>
                        <a:pt x="291" y="153"/>
                      </a:lnTo>
                      <a:lnTo>
                        <a:pt x="293" y="140"/>
                      </a:lnTo>
                      <a:lnTo>
                        <a:pt x="294" y="127"/>
                      </a:lnTo>
                      <a:close/>
                      <a:moveTo>
                        <a:pt x="264" y="127"/>
                      </a:moveTo>
                      <a:lnTo>
                        <a:pt x="264" y="137"/>
                      </a:lnTo>
                      <a:lnTo>
                        <a:pt x="262" y="147"/>
                      </a:lnTo>
                      <a:lnTo>
                        <a:pt x="259" y="158"/>
                      </a:lnTo>
                      <a:lnTo>
                        <a:pt x="255" y="167"/>
                      </a:lnTo>
                      <a:lnTo>
                        <a:pt x="250" y="175"/>
                      </a:lnTo>
                      <a:lnTo>
                        <a:pt x="244" y="184"/>
                      </a:lnTo>
                      <a:lnTo>
                        <a:pt x="238" y="192"/>
                      </a:lnTo>
                      <a:lnTo>
                        <a:pt x="230" y="199"/>
                      </a:lnTo>
                      <a:lnTo>
                        <a:pt x="221" y="206"/>
                      </a:lnTo>
                      <a:lnTo>
                        <a:pt x="213" y="211"/>
                      </a:lnTo>
                      <a:lnTo>
                        <a:pt x="202" y="216"/>
                      </a:lnTo>
                      <a:lnTo>
                        <a:pt x="193" y="221"/>
                      </a:lnTo>
                      <a:lnTo>
                        <a:pt x="182" y="224"/>
                      </a:lnTo>
                      <a:lnTo>
                        <a:pt x="170" y="226"/>
                      </a:lnTo>
                      <a:lnTo>
                        <a:pt x="159" y="228"/>
                      </a:lnTo>
                      <a:lnTo>
                        <a:pt x="147" y="228"/>
                      </a:lnTo>
                      <a:lnTo>
                        <a:pt x="135" y="228"/>
                      </a:lnTo>
                      <a:lnTo>
                        <a:pt x="123" y="226"/>
                      </a:lnTo>
                      <a:lnTo>
                        <a:pt x="112" y="224"/>
                      </a:lnTo>
                      <a:lnTo>
                        <a:pt x="102" y="221"/>
                      </a:lnTo>
                      <a:lnTo>
                        <a:pt x="91" y="216"/>
                      </a:lnTo>
                      <a:lnTo>
                        <a:pt x="82" y="211"/>
                      </a:lnTo>
                      <a:lnTo>
                        <a:pt x="72" y="206"/>
                      </a:lnTo>
                      <a:lnTo>
                        <a:pt x="64" y="199"/>
                      </a:lnTo>
                      <a:lnTo>
                        <a:pt x="57" y="192"/>
                      </a:lnTo>
                      <a:lnTo>
                        <a:pt x="50" y="184"/>
                      </a:lnTo>
                      <a:lnTo>
                        <a:pt x="44" y="175"/>
                      </a:lnTo>
                      <a:lnTo>
                        <a:pt x="39" y="167"/>
                      </a:lnTo>
                      <a:lnTo>
                        <a:pt x="34" y="158"/>
                      </a:lnTo>
                      <a:lnTo>
                        <a:pt x="32" y="147"/>
                      </a:lnTo>
                      <a:lnTo>
                        <a:pt x="31" y="137"/>
                      </a:lnTo>
                      <a:lnTo>
                        <a:pt x="29" y="127"/>
                      </a:lnTo>
                      <a:lnTo>
                        <a:pt x="31" y="117"/>
                      </a:lnTo>
                      <a:lnTo>
                        <a:pt x="32" y="106"/>
                      </a:lnTo>
                      <a:lnTo>
                        <a:pt x="34" y="97"/>
                      </a:lnTo>
                      <a:lnTo>
                        <a:pt x="39" y="88"/>
                      </a:lnTo>
                      <a:lnTo>
                        <a:pt x="44" y="79"/>
                      </a:lnTo>
                      <a:lnTo>
                        <a:pt x="50" y="71"/>
                      </a:lnTo>
                      <a:lnTo>
                        <a:pt x="57" y="62"/>
                      </a:lnTo>
                      <a:lnTo>
                        <a:pt x="64" y="55"/>
                      </a:lnTo>
                      <a:lnTo>
                        <a:pt x="72" y="49"/>
                      </a:lnTo>
                      <a:lnTo>
                        <a:pt x="82" y="43"/>
                      </a:lnTo>
                      <a:lnTo>
                        <a:pt x="91" y="38"/>
                      </a:lnTo>
                      <a:lnTo>
                        <a:pt x="102" y="34"/>
                      </a:lnTo>
                      <a:lnTo>
                        <a:pt x="112" y="31"/>
                      </a:lnTo>
                      <a:lnTo>
                        <a:pt x="123" y="27"/>
                      </a:lnTo>
                      <a:lnTo>
                        <a:pt x="135" y="26"/>
                      </a:lnTo>
                      <a:lnTo>
                        <a:pt x="147" y="25"/>
                      </a:lnTo>
                      <a:lnTo>
                        <a:pt x="159" y="26"/>
                      </a:lnTo>
                      <a:lnTo>
                        <a:pt x="170" y="27"/>
                      </a:lnTo>
                      <a:lnTo>
                        <a:pt x="182" y="31"/>
                      </a:lnTo>
                      <a:lnTo>
                        <a:pt x="193" y="34"/>
                      </a:lnTo>
                      <a:lnTo>
                        <a:pt x="202" y="38"/>
                      </a:lnTo>
                      <a:lnTo>
                        <a:pt x="213" y="43"/>
                      </a:lnTo>
                      <a:lnTo>
                        <a:pt x="221" y="49"/>
                      </a:lnTo>
                      <a:lnTo>
                        <a:pt x="230" y="55"/>
                      </a:lnTo>
                      <a:lnTo>
                        <a:pt x="238" y="62"/>
                      </a:lnTo>
                      <a:lnTo>
                        <a:pt x="244" y="71"/>
                      </a:lnTo>
                      <a:lnTo>
                        <a:pt x="250" y="79"/>
                      </a:lnTo>
                      <a:lnTo>
                        <a:pt x="255" y="88"/>
                      </a:lnTo>
                      <a:lnTo>
                        <a:pt x="259" y="97"/>
                      </a:lnTo>
                      <a:lnTo>
                        <a:pt x="262" y="106"/>
                      </a:lnTo>
                      <a:lnTo>
                        <a:pt x="264" y="117"/>
                      </a:lnTo>
                      <a:lnTo>
                        <a:pt x="264" y="127"/>
                      </a:lnTo>
                      <a:close/>
                    </a:path>
                  </a:pathLst>
                </a:custGeom>
                <a:solidFill>
                  <a:srgbClr val="BA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7" name="Freeform 8943">
                  <a:extLst>
                    <a:ext uri="{FF2B5EF4-FFF2-40B4-BE49-F238E27FC236}">
                      <a16:creationId xmlns:a16="http://schemas.microsoft.com/office/drawing/2014/main" xmlns="" id="{8194217B-4980-406E-B2CD-E20391DA3C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6" y="1586"/>
                  <a:ext cx="44" cy="46"/>
                </a:xfrm>
                <a:custGeom>
                  <a:avLst/>
                  <a:gdLst>
                    <a:gd name="T0" fmla="*/ 261 w 264"/>
                    <a:gd name="T1" fmla="*/ 91 h 229"/>
                    <a:gd name="T2" fmla="*/ 248 w 264"/>
                    <a:gd name="T3" fmla="*/ 60 h 229"/>
                    <a:gd name="T4" fmla="*/ 225 w 264"/>
                    <a:gd name="T5" fmla="*/ 33 h 229"/>
                    <a:gd name="T6" fmla="*/ 195 w 264"/>
                    <a:gd name="T7" fmla="*/ 13 h 229"/>
                    <a:gd name="T8" fmla="*/ 159 w 264"/>
                    <a:gd name="T9" fmla="*/ 2 h 229"/>
                    <a:gd name="T10" fmla="*/ 119 w 264"/>
                    <a:gd name="T11" fmla="*/ 0 h 229"/>
                    <a:gd name="T12" fmla="*/ 81 w 264"/>
                    <a:gd name="T13" fmla="*/ 8 h 229"/>
                    <a:gd name="T14" fmla="*/ 48 w 264"/>
                    <a:gd name="T15" fmla="*/ 26 h 229"/>
                    <a:gd name="T16" fmla="*/ 23 w 264"/>
                    <a:gd name="T17" fmla="*/ 50 h 229"/>
                    <a:gd name="T18" fmla="*/ 6 w 264"/>
                    <a:gd name="T19" fmla="*/ 80 h 229"/>
                    <a:gd name="T20" fmla="*/ 0 w 264"/>
                    <a:gd name="T21" fmla="*/ 114 h 229"/>
                    <a:gd name="T22" fmla="*/ 6 w 264"/>
                    <a:gd name="T23" fmla="*/ 148 h 229"/>
                    <a:gd name="T24" fmla="*/ 23 w 264"/>
                    <a:gd name="T25" fmla="*/ 179 h 229"/>
                    <a:gd name="T26" fmla="*/ 48 w 264"/>
                    <a:gd name="T27" fmla="*/ 202 h 229"/>
                    <a:gd name="T28" fmla="*/ 81 w 264"/>
                    <a:gd name="T29" fmla="*/ 220 h 229"/>
                    <a:gd name="T30" fmla="*/ 119 w 264"/>
                    <a:gd name="T31" fmla="*/ 228 h 229"/>
                    <a:gd name="T32" fmla="*/ 159 w 264"/>
                    <a:gd name="T33" fmla="*/ 226 h 229"/>
                    <a:gd name="T34" fmla="*/ 195 w 264"/>
                    <a:gd name="T35" fmla="*/ 214 h 229"/>
                    <a:gd name="T36" fmla="*/ 225 w 264"/>
                    <a:gd name="T37" fmla="*/ 195 h 229"/>
                    <a:gd name="T38" fmla="*/ 248 w 264"/>
                    <a:gd name="T39" fmla="*/ 168 h 229"/>
                    <a:gd name="T40" fmla="*/ 261 w 264"/>
                    <a:gd name="T41" fmla="*/ 138 h 229"/>
                    <a:gd name="T42" fmla="*/ 235 w 264"/>
                    <a:gd name="T43" fmla="*/ 114 h 229"/>
                    <a:gd name="T44" fmla="*/ 230 w 264"/>
                    <a:gd name="T45" fmla="*/ 141 h 229"/>
                    <a:gd name="T46" fmla="*/ 217 w 264"/>
                    <a:gd name="T47" fmla="*/ 164 h 229"/>
                    <a:gd name="T48" fmla="*/ 197 w 264"/>
                    <a:gd name="T49" fmla="*/ 183 h 229"/>
                    <a:gd name="T50" fmla="*/ 172 w 264"/>
                    <a:gd name="T51" fmla="*/ 196 h 229"/>
                    <a:gd name="T52" fmla="*/ 142 w 264"/>
                    <a:gd name="T53" fmla="*/ 202 h 229"/>
                    <a:gd name="T54" fmla="*/ 112 w 264"/>
                    <a:gd name="T55" fmla="*/ 201 h 229"/>
                    <a:gd name="T56" fmla="*/ 83 w 264"/>
                    <a:gd name="T57" fmla="*/ 192 h 229"/>
                    <a:gd name="T58" fmla="*/ 59 w 264"/>
                    <a:gd name="T59" fmla="*/ 178 h 229"/>
                    <a:gd name="T60" fmla="*/ 42 w 264"/>
                    <a:gd name="T61" fmla="*/ 157 h 229"/>
                    <a:gd name="T62" fmla="*/ 31 w 264"/>
                    <a:gd name="T63" fmla="*/ 132 h 229"/>
                    <a:gd name="T64" fmla="*/ 30 w 264"/>
                    <a:gd name="T65" fmla="*/ 105 h 229"/>
                    <a:gd name="T66" fmla="*/ 37 w 264"/>
                    <a:gd name="T67" fmla="*/ 79 h 229"/>
                    <a:gd name="T68" fmla="*/ 52 w 264"/>
                    <a:gd name="T69" fmla="*/ 58 h 229"/>
                    <a:gd name="T70" fmla="*/ 75 w 264"/>
                    <a:gd name="T71" fmla="*/ 40 h 229"/>
                    <a:gd name="T72" fmla="*/ 101 w 264"/>
                    <a:gd name="T73" fmla="*/ 29 h 229"/>
                    <a:gd name="T74" fmla="*/ 132 w 264"/>
                    <a:gd name="T75" fmla="*/ 25 h 229"/>
                    <a:gd name="T76" fmla="*/ 163 w 264"/>
                    <a:gd name="T77" fmla="*/ 29 h 229"/>
                    <a:gd name="T78" fmla="*/ 190 w 264"/>
                    <a:gd name="T79" fmla="*/ 40 h 229"/>
                    <a:gd name="T80" fmla="*/ 211 w 264"/>
                    <a:gd name="T81" fmla="*/ 58 h 229"/>
                    <a:gd name="T82" fmla="*/ 227 w 264"/>
                    <a:gd name="T83" fmla="*/ 79 h 229"/>
                    <a:gd name="T84" fmla="*/ 234 w 264"/>
                    <a:gd name="T85" fmla="*/ 105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4" h="229">
                      <a:moveTo>
                        <a:pt x="264" y="114"/>
                      </a:moveTo>
                      <a:lnTo>
                        <a:pt x="263" y="103"/>
                      </a:lnTo>
                      <a:lnTo>
                        <a:pt x="261" y="91"/>
                      </a:lnTo>
                      <a:lnTo>
                        <a:pt x="259" y="80"/>
                      </a:lnTo>
                      <a:lnTo>
                        <a:pt x="254" y="70"/>
                      </a:lnTo>
                      <a:lnTo>
                        <a:pt x="248" y="60"/>
                      </a:lnTo>
                      <a:lnTo>
                        <a:pt x="242" y="50"/>
                      </a:lnTo>
                      <a:lnTo>
                        <a:pt x="234" y="41"/>
                      </a:lnTo>
                      <a:lnTo>
                        <a:pt x="225" y="33"/>
                      </a:lnTo>
                      <a:lnTo>
                        <a:pt x="216" y="26"/>
                      </a:lnTo>
                      <a:lnTo>
                        <a:pt x="205" y="20"/>
                      </a:lnTo>
                      <a:lnTo>
                        <a:pt x="195" y="13"/>
                      </a:lnTo>
                      <a:lnTo>
                        <a:pt x="184" y="8"/>
                      </a:lnTo>
                      <a:lnTo>
                        <a:pt x="171" y="5"/>
                      </a:lnTo>
                      <a:lnTo>
                        <a:pt x="159" y="2"/>
                      </a:lnTo>
                      <a:lnTo>
                        <a:pt x="146" y="0"/>
                      </a:lnTo>
                      <a:lnTo>
                        <a:pt x="132" y="0"/>
                      </a:lnTo>
                      <a:lnTo>
                        <a:pt x="119" y="0"/>
                      </a:lnTo>
                      <a:lnTo>
                        <a:pt x="106" y="2"/>
                      </a:lnTo>
                      <a:lnTo>
                        <a:pt x="93" y="5"/>
                      </a:lnTo>
                      <a:lnTo>
                        <a:pt x="81" y="8"/>
                      </a:lnTo>
                      <a:lnTo>
                        <a:pt x="69" y="13"/>
                      </a:lnTo>
                      <a:lnTo>
                        <a:pt x="58" y="20"/>
                      </a:lnTo>
                      <a:lnTo>
                        <a:pt x="48" y="26"/>
                      </a:lnTo>
                      <a:lnTo>
                        <a:pt x="38" y="33"/>
                      </a:lnTo>
                      <a:lnTo>
                        <a:pt x="30" y="41"/>
                      </a:lnTo>
                      <a:lnTo>
                        <a:pt x="23" y="50"/>
                      </a:lnTo>
                      <a:lnTo>
                        <a:pt x="16" y="60"/>
                      </a:lnTo>
                      <a:lnTo>
                        <a:pt x="10" y="70"/>
                      </a:lnTo>
                      <a:lnTo>
                        <a:pt x="6" y="80"/>
                      </a:lnTo>
                      <a:lnTo>
                        <a:pt x="3" y="91"/>
                      </a:lnTo>
                      <a:lnTo>
                        <a:pt x="0" y="103"/>
                      </a:lnTo>
                      <a:lnTo>
                        <a:pt x="0" y="114"/>
                      </a:lnTo>
                      <a:lnTo>
                        <a:pt x="0" y="126"/>
                      </a:lnTo>
                      <a:lnTo>
                        <a:pt x="3" y="138"/>
                      </a:lnTo>
                      <a:lnTo>
                        <a:pt x="6" y="148"/>
                      </a:lnTo>
                      <a:lnTo>
                        <a:pt x="10" y="159"/>
                      </a:lnTo>
                      <a:lnTo>
                        <a:pt x="16" y="168"/>
                      </a:lnTo>
                      <a:lnTo>
                        <a:pt x="23" y="179"/>
                      </a:lnTo>
                      <a:lnTo>
                        <a:pt x="30" y="187"/>
                      </a:lnTo>
                      <a:lnTo>
                        <a:pt x="38" y="195"/>
                      </a:lnTo>
                      <a:lnTo>
                        <a:pt x="48" y="202"/>
                      </a:lnTo>
                      <a:lnTo>
                        <a:pt x="58" y="209"/>
                      </a:lnTo>
                      <a:lnTo>
                        <a:pt x="69" y="214"/>
                      </a:lnTo>
                      <a:lnTo>
                        <a:pt x="81" y="220"/>
                      </a:lnTo>
                      <a:lnTo>
                        <a:pt x="93" y="224"/>
                      </a:lnTo>
                      <a:lnTo>
                        <a:pt x="106" y="226"/>
                      </a:lnTo>
                      <a:lnTo>
                        <a:pt x="119" y="228"/>
                      </a:lnTo>
                      <a:lnTo>
                        <a:pt x="132" y="229"/>
                      </a:lnTo>
                      <a:lnTo>
                        <a:pt x="146" y="228"/>
                      </a:lnTo>
                      <a:lnTo>
                        <a:pt x="159" y="226"/>
                      </a:lnTo>
                      <a:lnTo>
                        <a:pt x="171" y="224"/>
                      </a:lnTo>
                      <a:lnTo>
                        <a:pt x="184" y="220"/>
                      </a:lnTo>
                      <a:lnTo>
                        <a:pt x="195" y="214"/>
                      </a:lnTo>
                      <a:lnTo>
                        <a:pt x="205" y="209"/>
                      </a:lnTo>
                      <a:lnTo>
                        <a:pt x="216" y="202"/>
                      </a:lnTo>
                      <a:lnTo>
                        <a:pt x="225" y="195"/>
                      </a:lnTo>
                      <a:lnTo>
                        <a:pt x="234" y="187"/>
                      </a:lnTo>
                      <a:lnTo>
                        <a:pt x="242" y="179"/>
                      </a:lnTo>
                      <a:lnTo>
                        <a:pt x="248" y="168"/>
                      </a:lnTo>
                      <a:lnTo>
                        <a:pt x="254" y="159"/>
                      </a:lnTo>
                      <a:lnTo>
                        <a:pt x="259" y="148"/>
                      </a:lnTo>
                      <a:lnTo>
                        <a:pt x="261" y="138"/>
                      </a:lnTo>
                      <a:lnTo>
                        <a:pt x="263" y="126"/>
                      </a:lnTo>
                      <a:lnTo>
                        <a:pt x="264" y="114"/>
                      </a:lnTo>
                      <a:close/>
                      <a:moveTo>
                        <a:pt x="235" y="114"/>
                      </a:moveTo>
                      <a:lnTo>
                        <a:pt x="234" y="123"/>
                      </a:lnTo>
                      <a:lnTo>
                        <a:pt x="233" y="132"/>
                      </a:lnTo>
                      <a:lnTo>
                        <a:pt x="230" y="141"/>
                      </a:lnTo>
                      <a:lnTo>
                        <a:pt x="227" y="149"/>
                      </a:lnTo>
                      <a:lnTo>
                        <a:pt x="222" y="157"/>
                      </a:lnTo>
                      <a:lnTo>
                        <a:pt x="217" y="164"/>
                      </a:lnTo>
                      <a:lnTo>
                        <a:pt x="211" y="170"/>
                      </a:lnTo>
                      <a:lnTo>
                        <a:pt x="204" y="178"/>
                      </a:lnTo>
                      <a:lnTo>
                        <a:pt x="197" y="183"/>
                      </a:lnTo>
                      <a:lnTo>
                        <a:pt x="190" y="188"/>
                      </a:lnTo>
                      <a:lnTo>
                        <a:pt x="180" y="192"/>
                      </a:lnTo>
                      <a:lnTo>
                        <a:pt x="172" y="196"/>
                      </a:lnTo>
                      <a:lnTo>
                        <a:pt x="163" y="199"/>
                      </a:lnTo>
                      <a:lnTo>
                        <a:pt x="153" y="201"/>
                      </a:lnTo>
                      <a:lnTo>
                        <a:pt x="142" y="202"/>
                      </a:lnTo>
                      <a:lnTo>
                        <a:pt x="132" y="203"/>
                      </a:lnTo>
                      <a:lnTo>
                        <a:pt x="121" y="202"/>
                      </a:lnTo>
                      <a:lnTo>
                        <a:pt x="112" y="201"/>
                      </a:lnTo>
                      <a:lnTo>
                        <a:pt x="101" y="199"/>
                      </a:lnTo>
                      <a:lnTo>
                        <a:pt x="91" y="196"/>
                      </a:lnTo>
                      <a:lnTo>
                        <a:pt x="83" y="192"/>
                      </a:lnTo>
                      <a:lnTo>
                        <a:pt x="75" y="188"/>
                      </a:lnTo>
                      <a:lnTo>
                        <a:pt x="67" y="183"/>
                      </a:lnTo>
                      <a:lnTo>
                        <a:pt x="59" y="178"/>
                      </a:lnTo>
                      <a:lnTo>
                        <a:pt x="52" y="170"/>
                      </a:lnTo>
                      <a:lnTo>
                        <a:pt x="46" y="164"/>
                      </a:lnTo>
                      <a:lnTo>
                        <a:pt x="42" y="157"/>
                      </a:lnTo>
                      <a:lnTo>
                        <a:pt x="37" y="149"/>
                      </a:lnTo>
                      <a:lnTo>
                        <a:pt x="33" y="141"/>
                      </a:lnTo>
                      <a:lnTo>
                        <a:pt x="31" y="132"/>
                      </a:lnTo>
                      <a:lnTo>
                        <a:pt x="30" y="123"/>
                      </a:lnTo>
                      <a:lnTo>
                        <a:pt x="29" y="114"/>
                      </a:lnTo>
                      <a:lnTo>
                        <a:pt x="30" y="105"/>
                      </a:lnTo>
                      <a:lnTo>
                        <a:pt x="31" y="96"/>
                      </a:lnTo>
                      <a:lnTo>
                        <a:pt x="33" y="87"/>
                      </a:lnTo>
                      <a:lnTo>
                        <a:pt x="37" y="79"/>
                      </a:lnTo>
                      <a:lnTo>
                        <a:pt x="42" y="72"/>
                      </a:lnTo>
                      <a:lnTo>
                        <a:pt x="46" y="65"/>
                      </a:lnTo>
                      <a:lnTo>
                        <a:pt x="52" y="58"/>
                      </a:lnTo>
                      <a:lnTo>
                        <a:pt x="59" y="51"/>
                      </a:lnTo>
                      <a:lnTo>
                        <a:pt x="67" y="45"/>
                      </a:lnTo>
                      <a:lnTo>
                        <a:pt x="75" y="40"/>
                      </a:lnTo>
                      <a:lnTo>
                        <a:pt x="83" y="36"/>
                      </a:lnTo>
                      <a:lnTo>
                        <a:pt x="91" y="32"/>
                      </a:lnTo>
                      <a:lnTo>
                        <a:pt x="101" y="29"/>
                      </a:lnTo>
                      <a:lnTo>
                        <a:pt x="112" y="27"/>
                      </a:lnTo>
                      <a:lnTo>
                        <a:pt x="121" y="26"/>
                      </a:lnTo>
                      <a:lnTo>
                        <a:pt x="132" y="25"/>
                      </a:lnTo>
                      <a:lnTo>
                        <a:pt x="142" y="26"/>
                      </a:lnTo>
                      <a:lnTo>
                        <a:pt x="153" y="27"/>
                      </a:lnTo>
                      <a:lnTo>
                        <a:pt x="163" y="29"/>
                      </a:lnTo>
                      <a:lnTo>
                        <a:pt x="172" y="32"/>
                      </a:lnTo>
                      <a:lnTo>
                        <a:pt x="180" y="36"/>
                      </a:lnTo>
                      <a:lnTo>
                        <a:pt x="190" y="40"/>
                      </a:lnTo>
                      <a:lnTo>
                        <a:pt x="197" y="45"/>
                      </a:lnTo>
                      <a:lnTo>
                        <a:pt x="204" y="51"/>
                      </a:lnTo>
                      <a:lnTo>
                        <a:pt x="211" y="58"/>
                      </a:lnTo>
                      <a:lnTo>
                        <a:pt x="217" y="65"/>
                      </a:lnTo>
                      <a:lnTo>
                        <a:pt x="222" y="72"/>
                      </a:lnTo>
                      <a:lnTo>
                        <a:pt x="227" y="79"/>
                      </a:lnTo>
                      <a:lnTo>
                        <a:pt x="230" y="87"/>
                      </a:lnTo>
                      <a:lnTo>
                        <a:pt x="233" y="96"/>
                      </a:lnTo>
                      <a:lnTo>
                        <a:pt x="234" y="105"/>
                      </a:lnTo>
                      <a:lnTo>
                        <a:pt x="235" y="114"/>
                      </a:lnTo>
                      <a:close/>
                    </a:path>
                  </a:pathLst>
                </a:custGeom>
                <a:solidFill>
                  <a:srgbClr val="BF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8" name="Freeform 8944">
                  <a:extLst>
                    <a:ext uri="{FF2B5EF4-FFF2-40B4-BE49-F238E27FC236}">
                      <a16:creationId xmlns:a16="http://schemas.microsoft.com/office/drawing/2014/main" xmlns="" id="{65A8193D-E601-4D5E-8730-AE63E1D441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8" y="1589"/>
                  <a:ext cx="40" cy="40"/>
                </a:xfrm>
                <a:custGeom>
                  <a:avLst/>
                  <a:gdLst>
                    <a:gd name="T0" fmla="*/ 233 w 235"/>
                    <a:gd name="T1" fmla="*/ 81 h 203"/>
                    <a:gd name="T2" fmla="*/ 221 w 235"/>
                    <a:gd name="T3" fmla="*/ 54 h 203"/>
                    <a:gd name="T4" fmla="*/ 201 w 235"/>
                    <a:gd name="T5" fmla="*/ 30 h 203"/>
                    <a:gd name="T6" fmla="*/ 173 w 235"/>
                    <a:gd name="T7" fmla="*/ 13 h 203"/>
                    <a:gd name="T8" fmla="*/ 141 w 235"/>
                    <a:gd name="T9" fmla="*/ 2 h 203"/>
                    <a:gd name="T10" fmla="*/ 106 w 235"/>
                    <a:gd name="T11" fmla="*/ 1 h 203"/>
                    <a:gd name="T12" fmla="*/ 73 w 235"/>
                    <a:gd name="T13" fmla="*/ 9 h 203"/>
                    <a:gd name="T14" fmla="*/ 43 w 235"/>
                    <a:gd name="T15" fmla="*/ 24 h 203"/>
                    <a:gd name="T16" fmla="*/ 21 w 235"/>
                    <a:gd name="T17" fmla="*/ 46 h 203"/>
                    <a:gd name="T18" fmla="*/ 5 w 235"/>
                    <a:gd name="T19" fmla="*/ 72 h 203"/>
                    <a:gd name="T20" fmla="*/ 0 w 235"/>
                    <a:gd name="T21" fmla="*/ 102 h 203"/>
                    <a:gd name="T22" fmla="*/ 5 w 235"/>
                    <a:gd name="T23" fmla="*/ 133 h 203"/>
                    <a:gd name="T24" fmla="*/ 21 w 235"/>
                    <a:gd name="T25" fmla="*/ 159 h 203"/>
                    <a:gd name="T26" fmla="*/ 43 w 235"/>
                    <a:gd name="T27" fmla="*/ 181 h 203"/>
                    <a:gd name="T28" fmla="*/ 73 w 235"/>
                    <a:gd name="T29" fmla="*/ 196 h 203"/>
                    <a:gd name="T30" fmla="*/ 106 w 235"/>
                    <a:gd name="T31" fmla="*/ 203 h 203"/>
                    <a:gd name="T32" fmla="*/ 141 w 235"/>
                    <a:gd name="T33" fmla="*/ 201 h 203"/>
                    <a:gd name="T34" fmla="*/ 173 w 235"/>
                    <a:gd name="T35" fmla="*/ 191 h 203"/>
                    <a:gd name="T36" fmla="*/ 201 w 235"/>
                    <a:gd name="T37" fmla="*/ 174 h 203"/>
                    <a:gd name="T38" fmla="*/ 221 w 235"/>
                    <a:gd name="T39" fmla="*/ 150 h 203"/>
                    <a:gd name="T40" fmla="*/ 233 w 235"/>
                    <a:gd name="T41" fmla="*/ 122 h 203"/>
                    <a:gd name="T42" fmla="*/ 205 w 235"/>
                    <a:gd name="T43" fmla="*/ 102 h 203"/>
                    <a:gd name="T44" fmla="*/ 202 w 235"/>
                    <a:gd name="T45" fmla="*/ 124 h 203"/>
                    <a:gd name="T46" fmla="*/ 191 w 235"/>
                    <a:gd name="T47" fmla="*/ 145 h 203"/>
                    <a:gd name="T48" fmla="*/ 173 w 235"/>
                    <a:gd name="T49" fmla="*/ 161 h 203"/>
                    <a:gd name="T50" fmla="*/ 152 w 235"/>
                    <a:gd name="T51" fmla="*/ 173 h 203"/>
                    <a:gd name="T52" fmla="*/ 127 w 235"/>
                    <a:gd name="T53" fmla="*/ 178 h 203"/>
                    <a:gd name="T54" fmla="*/ 100 w 235"/>
                    <a:gd name="T55" fmla="*/ 177 h 203"/>
                    <a:gd name="T56" fmla="*/ 76 w 235"/>
                    <a:gd name="T57" fmla="*/ 170 h 203"/>
                    <a:gd name="T58" fmla="*/ 56 w 235"/>
                    <a:gd name="T59" fmla="*/ 156 h 203"/>
                    <a:gd name="T60" fmla="*/ 41 w 235"/>
                    <a:gd name="T61" fmla="*/ 139 h 203"/>
                    <a:gd name="T62" fmla="*/ 31 w 235"/>
                    <a:gd name="T63" fmla="*/ 117 h 203"/>
                    <a:gd name="T64" fmla="*/ 30 w 235"/>
                    <a:gd name="T65" fmla="*/ 95 h 203"/>
                    <a:gd name="T66" fmla="*/ 37 w 235"/>
                    <a:gd name="T67" fmla="*/ 72 h 203"/>
                    <a:gd name="T68" fmla="*/ 50 w 235"/>
                    <a:gd name="T69" fmla="*/ 54 h 203"/>
                    <a:gd name="T70" fmla="*/ 69 w 235"/>
                    <a:gd name="T71" fmla="*/ 39 h 203"/>
                    <a:gd name="T72" fmla="*/ 92 w 235"/>
                    <a:gd name="T73" fmla="*/ 29 h 203"/>
                    <a:gd name="T74" fmla="*/ 118 w 235"/>
                    <a:gd name="T75" fmla="*/ 26 h 203"/>
                    <a:gd name="T76" fmla="*/ 144 w 235"/>
                    <a:gd name="T77" fmla="*/ 29 h 203"/>
                    <a:gd name="T78" fmla="*/ 168 w 235"/>
                    <a:gd name="T79" fmla="*/ 39 h 203"/>
                    <a:gd name="T80" fmla="*/ 187 w 235"/>
                    <a:gd name="T81" fmla="*/ 54 h 203"/>
                    <a:gd name="T82" fmla="*/ 200 w 235"/>
                    <a:gd name="T83" fmla="*/ 72 h 203"/>
                    <a:gd name="T84" fmla="*/ 205 w 235"/>
                    <a:gd name="T85" fmla="*/ 95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203">
                      <a:moveTo>
                        <a:pt x="235" y="102"/>
                      </a:moveTo>
                      <a:lnTo>
                        <a:pt x="235" y="92"/>
                      </a:lnTo>
                      <a:lnTo>
                        <a:pt x="233" y="81"/>
                      </a:lnTo>
                      <a:lnTo>
                        <a:pt x="230" y="72"/>
                      </a:lnTo>
                      <a:lnTo>
                        <a:pt x="226" y="63"/>
                      </a:lnTo>
                      <a:lnTo>
                        <a:pt x="221" y="54"/>
                      </a:lnTo>
                      <a:lnTo>
                        <a:pt x="215" y="46"/>
                      </a:lnTo>
                      <a:lnTo>
                        <a:pt x="209" y="37"/>
                      </a:lnTo>
                      <a:lnTo>
                        <a:pt x="201" y="30"/>
                      </a:lnTo>
                      <a:lnTo>
                        <a:pt x="192" y="24"/>
                      </a:lnTo>
                      <a:lnTo>
                        <a:pt x="184" y="18"/>
                      </a:lnTo>
                      <a:lnTo>
                        <a:pt x="173" y="13"/>
                      </a:lnTo>
                      <a:lnTo>
                        <a:pt x="164" y="9"/>
                      </a:lnTo>
                      <a:lnTo>
                        <a:pt x="153" y="6"/>
                      </a:lnTo>
                      <a:lnTo>
                        <a:pt x="141" y="2"/>
                      </a:lnTo>
                      <a:lnTo>
                        <a:pt x="130" y="1"/>
                      </a:lnTo>
                      <a:lnTo>
                        <a:pt x="118" y="0"/>
                      </a:lnTo>
                      <a:lnTo>
                        <a:pt x="106" y="1"/>
                      </a:lnTo>
                      <a:lnTo>
                        <a:pt x="94" y="2"/>
                      </a:lnTo>
                      <a:lnTo>
                        <a:pt x="83" y="6"/>
                      </a:lnTo>
                      <a:lnTo>
                        <a:pt x="73" y="9"/>
                      </a:lnTo>
                      <a:lnTo>
                        <a:pt x="62" y="13"/>
                      </a:lnTo>
                      <a:lnTo>
                        <a:pt x="53" y="18"/>
                      </a:lnTo>
                      <a:lnTo>
                        <a:pt x="43" y="24"/>
                      </a:lnTo>
                      <a:lnTo>
                        <a:pt x="35" y="30"/>
                      </a:lnTo>
                      <a:lnTo>
                        <a:pt x="28" y="37"/>
                      </a:lnTo>
                      <a:lnTo>
                        <a:pt x="21" y="46"/>
                      </a:lnTo>
                      <a:lnTo>
                        <a:pt x="15" y="54"/>
                      </a:lnTo>
                      <a:lnTo>
                        <a:pt x="10" y="63"/>
                      </a:lnTo>
                      <a:lnTo>
                        <a:pt x="5" y="72"/>
                      </a:lnTo>
                      <a:lnTo>
                        <a:pt x="3" y="81"/>
                      </a:lnTo>
                      <a:lnTo>
                        <a:pt x="2" y="92"/>
                      </a:lnTo>
                      <a:lnTo>
                        <a:pt x="0" y="102"/>
                      </a:lnTo>
                      <a:lnTo>
                        <a:pt x="2" y="112"/>
                      </a:lnTo>
                      <a:lnTo>
                        <a:pt x="3" y="122"/>
                      </a:lnTo>
                      <a:lnTo>
                        <a:pt x="5" y="133"/>
                      </a:lnTo>
                      <a:lnTo>
                        <a:pt x="10" y="142"/>
                      </a:lnTo>
                      <a:lnTo>
                        <a:pt x="15" y="150"/>
                      </a:lnTo>
                      <a:lnTo>
                        <a:pt x="21" y="159"/>
                      </a:lnTo>
                      <a:lnTo>
                        <a:pt x="28" y="167"/>
                      </a:lnTo>
                      <a:lnTo>
                        <a:pt x="35" y="174"/>
                      </a:lnTo>
                      <a:lnTo>
                        <a:pt x="43" y="181"/>
                      </a:lnTo>
                      <a:lnTo>
                        <a:pt x="53" y="186"/>
                      </a:lnTo>
                      <a:lnTo>
                        <a:pt x="62" y="191"/>
                      </a:lnTo>
                      <a:lnTo>
                        <a:pt x="73" y="196"/>
                      </a:lnTo>
                      <a:lnTo>
                        <a:pt x="83" y="199"/>
                      </a:lnTo>
                      <a:lnTo>
                        <a:pt x="94" y="201"/>
                      </a:lnTo>
                      <a:lnTo>
                        <a:pt x="106" y="203"/>
                      </a:lnTo>
                      <a:lnTo>
                        <a:pt x="118" y="203"/>
                      </a:lnTo>
                      <a:lnTo>
                        <a:pt x="130" y="203"/>
                      </a:lnTo>
                      <a:lnTo>
                        <a:pt x="141" y="201"/>
                      </a:lnTo>
                      <a:lnTo>
                        <a:pt x="153" y="199"/>
                      </a:lnTo>
                      <a:lnTo>
                        <a:pt x="164" y="196"/>
                      </a:lnTo>
                      <a:lnTo>
                        <a:pt x="173" y="191"/>
                      </a:lnTo>
                      <a:lnTo>
                        <a:pt x="184" y="186"/>
                      </a:lnTo>
                      <a:lnTo>
                        <a:pt x="192" y="181"/>
                      </a:lnTo>
                      <a:lnTo>
                        <a:pt x="201" y="174"/>
                      </a:lnTo>
                      <a:lnTo>
                        <a:pt x="209" y="167"/>
                      </a:lnTo>
                      <a:lnTo>
                        <a:pt x="215" y="159"/>
                      </a:lnTo>
                      <a:lnTo>
                        <a:pt x="221" y="150"/>
                      </a:lnTo>
                      <a:lnTo>
                        <a:pt x="226" y="142"/>
                      </a:lnTo>
                      <a:lnTo>
                        <a:pt x="230" y="133"/>
                      </a:lnTo>
                      <a:lnTo>
                        <a:pt x="233" y="122"/>
                      </a:lnTo>
                      <a:lnTo>
                        <a:pt x="235" y="112"/>
                      </a:lnTo>
                      <a:lnTo>
                        <a:pt x="235" y="102"/>
                      </a:lnTo>
                      <a:close/>
                      <a:moveTo>
                        <a:pt x="205" y="102"/>
                      </a:moveTo>
                      <a:lnTo>
                        <a:pt x="205" y="110"/>
                      </a:lnTo>
                      <a:lnTo>
                        <a:pt x="204" y="117"/>
                      </a:lnTo>
                      <a:lnTo>
                        <a:pt x="202" y="124"/>
                      </a:lnTo>
                      <a:lnTo>
                        <a:pt x="200" y="132"/>
                      </a:lnTo>
                      <a:lnTo>
                        <a:pt x="196" y="139"/>
                      </a:lnTo>
                      <a:lnTo>
                        <a:pt x="191" y="145"/>
                      </a:lnTo>
                      <a:lnTo>
                        <a:pt x="187" y="150"/>
                      </a:lnTo>
                      <a:lnTo>
                        <a:pt x="181" y="156"/>
                      </a:lnTo>
                      <a:lnTo>
                        <a:pt x="173" y="161"/>
                      </a:lnTo>
                      <a:lnTo>
                        <a:pt x="168" y="166"/>
                      </a:lnTo>
                      <a:lnTo>
                        <a:pt x="160" y="170"/>
                      </a:lnTo>
                      <a:lnTo>
                        <a:pt x="152" y="173"/>
                      </a:lnTo>
                      <a:lnTo>
                        <a:pt x="144" y="175"/>
                      </a:lnTo>
                      <a:lnTo>
                        <a:pt x="136" y="177"/>
                      </a:lnTo>
                      <a:lnTo>
                        <a:pt x="127" y="178"/>
                      </a:lnTo>
                      <a:lnTo>
                        <a:pt x="118" y="179"/>
                      </a:lnTo>
                      <a:lnTo>
                        <a:pt x="109" y="178"/>
                      </a:lnTo>
                      <a:lnTo>
                        <a:pt x="100" y="177"/>
                      </a:lnTo>
                      <a:lnTo>
                        <a:pt x="92" y="175"/>
                      </a:lnTo>
                      <a:lnTo>
                        <a:pt x="83" y="173"/>
                      </a:lnTo>
                      <a:lnTo>
                        <a:pt x="76" y="170"/>
                      </a:lnTo>
                      <a:lnTo>
                        <a:pt x="69" y="166"/>
                      </a:lnTo>
                      <a:lnTo>
                        <a:pt x="62" y="161"/>
                      </a:lnTo>
                      <a:lnTo>
                        <a:pt x="56" y="156"/>
                      </a:lnTo>
                      <a:lnTo>
                        <a:pt x="50" y="150"/>
                      </a:lnTo>
                      <a:lnTo>
                        <a:pt x="44" y="145"/>
                      </a:lnTo>
                      <a:lnTo>
                        <a:pt x="41" y="139"/>
                      </a:lnTo>
                      <a:lnTo>
                        <a:pt x="37" y="132"/>
                      </a:lnTo>
                      <a:lnTo>
                        <a:pt x="34" y="124"/>
                      </a:lnTo>
                      <a:lnTo>
                        <a:pt x="31" y="117"/>
                      </a:lnTo>
                      <a:lnTo>
                        <a:pt x="30" y="110"/>
                      </a:lnTo>
                      <a:lnTo>
                        <a:pt x="30" y="102"/>
                      </a:lnTo>
                      <a:lnTo>
                        <a:pt x="30" y="95"/>
                      </a:lnTo>
                      <a:lnTo>
                        <a:pt x="31" y="87"/>
                      </a:lnTo>
                      <a:lnTo>
                        <a:pt x="34" y="79"/>
                      </a:lnTo>
                      <a:lnTo>
                        <a:pt x="37" y="72"/>
                      </a:lnTo>
                      <a:lnTo>
                        <a:pt x="41" y="66"/>
                      </a:lnTo>
                      <a:lnTo>
                        <a:pt x="44" y="60"/>
                      </a:lnTo>
                      <a:lnTo>
                        <a:pt x="50" y="54"/>
                      </a:lnTo>
                      <a:lnTo>
                        <a:pt x="56" y="49"/>
                      </a:lnTo>
                      <a:lnTo>
                        <a:pt x="62" y="43"/>
                      </a:lnTo>
                      <a:lnTo>
                        <a:pt x="69" y="39"/>
                      </a:lnTo>
                      <a:lnTo>
                        <a:pt x="76" y="35"/>
                      </a:lnTo>
                      <a:lnTo>
                        <a:pt x="83" y="32"/>
                      </a:lnTo>
                      <a:lnTo>
                        <a:pt x="92" y="29"/>
                      </a:lnTo>
                      <a:lnTo>
                        <a:pt x="100" y="27"/>
                      </a:lnTo>
                      <a:lnTo>
                        <a:pt x="109" y="26"/>
                      </a:lnTo>
                      <a:lnTo>
                        <a:pt x="118" y="26"/>
                      </a:lnTo>
                      <a:lnTo>
                        <a:pt x="127" y="26"/>
                      </a:lnTo>
                      <a:lnTo>
                        <a:pt x="136" y="27"/>
                      </a:lnTo>
                      <a:lnTo>
                        <a:pt x="144" y="29"/>
                      </a:lnTo>
                      <a:lnTo>
                        <a:pt x="152" y="32"/>
                      </a:lnTo>
                      <a:lnTo>
                        <a:pt x="160" y="35"/>
                      </a:lnTo>
                      <a:lnTo>
                        <a:pt x="168" y="39"/>
                      </a:lnTo>
                      <a:lnTo>
                        <a:pt x="173" y="43"/>
                      </a:lnTo>
                      <a:lnTo>
                        <a:pt x="181" y="49"/>
                      </a:lnTo>
                      <a:lnTo>
                        <a:pt x="187" y="54"/>
                      </a:lnTo>
                      <a:lnTo>
                        <a:pt x="191" y="60"/>
                      </a:lnTo>
                      <a:lnTo>
                        <a:pt x="196" y="66"/>
                      </a:lnTo>
                      <a:lnTo>
                        <a:pt x="200" y="72"/>
                      </a:lnTo>
                      <a:lnTo>
                        <a:pt x="202" y="79"/>
                      </a:lnTo>
                      <a:lnTo>
                        <a:pt x="204" y="87"/>
                      </a:lnTo>
                      <a:lnTo>
                        <a:pt x="205" y="95"/>
                      </a:lnTo>
                      <a:lnTo>
                        <a:pt x="205" y="102"/>
                      </a:lnTo>
                      <a:close/>
                    </a:path>
                  </a:pathLst>
                </a:custGeom>
                <a:solidFill>
                  <a:srgbClr val="C5E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29" name="Freeform 8945">
                  <a:extLst>
                    <a:ext uri="{FF2B5EF4-FFF2-40B4-BE49-F238E27FC236}">
                      <a16:creationId xmlns:a16="http://schemas.microsoft.com/office/drawing/2014/main" xmlns="" id="{68652133-5B40-400D-99E5-207136B04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1" y="1591"/>
                  <a:ext cx="34" cy="36"/>
                </a:xfrm>
                <a:custGeom>
                  <a:avLst/>
                  <a:gdLst>
                    <a:gd name="T0" fmla="*/ 204 w 206"/>
                    <a:gd name="T1" fmla="*/ 71 h 178"/>
                    <a:gd name="T2" fmla="*/ 193 w 206"/>
                    <a:gd name="T3" fmla="*/ 47 h 178"/>
                    <a:gd name="T4" fmla="*/ 175 w 206"/>
                    <a:gd name="T5" fmla="*/ 26 h 178"/>
                    <a:gd name="T6" fmla="*/ 151 w 206"/>
                    <a:gd name="T7" fmla="*/ 11 h 178"/>
                    <a:gd name="T8" fmla="*/ 124 w 206"/>
                    <a:gd name="T9" fmla="*/ 2 h 178"/>
                    <a:gd name="T10" fmla="*/ 92 w 206"/>
                    <a:gd name="T11" fmla="*/ 1 h 178"/>
                    <a:gd name="T12" fmla="*/ 62 w 206"/>
                    <a:gd name="T13" fmla="*/ 7 h 178"/>
                    <a:gd name="T14" fmla="*/ 38 w 206"/>
                    <a:gd name="T15" fmla="*/ 20 h 178"/>
                    <a:gd name="T16" fmla="*/ 17 w 206"/>
                    <a:gd name="T17" fmla="*/ 40 h 178"/>
                    <a:gd name="T18" fmla="*/ 4 w 206"/>
                    <a:gd name="T19" fmla="*/ 62 h 178"/>
                    <a:gd name="T20" fmla="*/ 0 w 206"/>
                    <a:gd name="T21" fmla="*/ 89 h 178"/>
                    <a:gd name="T22" fmla="*/ 4 w 206"/>
                    <a:gd name="T23" fmla="*/ 116 h 178"/>
                    <a:gd name="T24" fmla="*/ 17 w 206"/>
                    <a:gd name="T25" fmla="*/ 139 h 178"/>
                    <a:gd name="T26" fmla="*/ 38 w 206"/>
                    <a:gd name="T27" fmla="*/ 158 h 178"/>
                    <a:gd name="T28" fmla="*/ 62 w 206"/>
                    <a:gd name="T29" fmla="*/ 171 h 178"/>
                    <a:gd name="T30" fmla="*/ 92 w 206"/>
                    <a:gd name="T31" fmla="*/ 177 h 178"/>
                    <a:gd name="T32" fmla="*/ 124 w 206"/>
                    <a:gd name="T33" fmla="*/ 176 h 178"/>
                    <a:gd name="T34" fmla="*/ 151 w 206"/>
                    <a:gd name="T35" fmla="*/ 167 h 178"/>
                    <a:gd name="T36" fmla="*/ 175 w 206"/>
                    <a:gd name="T37" fmla="*/ 153 h 178"/>
                    <a:gd name="T38" fmla="*/ 193 w 206"/>
                    <a:gd name="T39" fmla="*/ 132 h 178"/>
                    <a:gd name="T40" fmla="*/ 204 w 206"/>
                    <a:gd name="T41" fmla="*/ 107 h 178"/>
                    <a:gd name="T42" fmla="*/ 176 w 206"/>
                    <a:gd name="T43" fmla="*/ 89 h 178"/>
                    <a:gd name="T44" fmla="*/ 173 w 206"/>
                    <a:gd name="T45" fmla="*/ 108 h 178"/>
                    <a:gd name="T46" fmla="*/ 164 w 206"/>
                    <a:gd name="T47" fmla="*/ 125 h 178"/>
                    <a:gd name="T48" fmla="*/ 150 w 206"/>
                    <a:gd name="T49" fmla="*/ 138 h 178"/>
                    <a:gd name="T50" fmla="*/ 131 w 206"/>
                    <a:gd name="T51" fmla="*/ 147 h 178"/>
                    <a:gd name="T52" fmla="*/ 110 w 206"/>
                    <a:gd name="T53" fmla="*/ 153 h 178"/>
                    <a:gd name="T54" fmla="*/ 89 w 206"/>
                    <a:gd name="T55" fmla="*/ 151 h 178"/>
                    <a:gd name="T56" fmla="*/ 68 w 206"/>
                    <a:gd name="T57" fmla="*/ 145 h 178"/>
                    <a:gd name="T58" fmla="*/ 51 w 206"/>
                    <a:gd name="T59" fmla="*/ 134 h 178"/>
                    <a:gd name="T60" fmla="*/ 39 w 206"/>
                    <a:gd name="T61" fmla="*/ 120 h 178"/>
                    <a:gd name="T62" fmla="*/ 30 w 206"/>
                    <a:gd name="T63" fmla="*/ 102 h 178"/>
                    <a:gd name="T64" fmla="*/ 30 w 206"/>
                    <a:gd name="T65" fmla="*/ 83 h 178"/>
                    <a:gd name="T66" fmla="*/ 35 w 206"/>
                    <a:gd name="T67" fmla="*/ 64 h 178"/>
                    <a:gd name="T68" fmla="*/ 46 w 206"/>
                    <a:gd name="T69" fmla="*/ 49 h 178"/>
                    <a:gd name="T70" fmla="*/ 61 w 206"/>
                    <a:gd name="T71" fmla="*/ 37 h 178"/>
                    <a:gd name="T72" fmla="*/ 81 w 206"/>
                    <a:gd name="T73" fmla="*/ 28 h 178"/>
                    <a:gd name="T74" fmla="*/ 103 w 206"/>
                    <a:gd name="T75" fmla="*/ 25 h 178"/>
                    <a:gd name="T76" fmla="*/ 125 w 206"/>
                    <a:gd name="T77" fmla="*/ 28 h 178"/>
                    <a:gd name="T78" fmla="*/ 144 w 206"/>
                    <a:gd name="T79" fmla="*/ 37 h 178"/>
                    <a:gd name="T80" fmla="*/ 160 w 206"/>
                    <a:gd name="T81" fmla="*/ 49 h 178"/>
                    <a:gd name="T82" fmla="*/ 170 w 206"/>
                    <a:gd name="T83" fmla="*/ 64 h 178"/>
                    <a:gd name="T84" fmla="*/ 176 w 206"/>
                    <a:gd name="T85" fmla="*/ 8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6" h="178">
                      <a:moveTo>
                        <a:pt x="206" y="89"/>
                      </a:moveTo>
                      <a:lnTo>
                        <a:pt x="205" y="80"/>
                      </a:lnTo>
                      <a:lnTo>
                        <a:pt x="204" y="71"/>
                      </a:lnTo>
                      <a:lnTo>
                        <a:pt x="201" y="62"/>
                      </a:lnTo>
                      <a:lnTo>
                        <a:pt x="198" y="54"/>
                      </a:lnTo>
                      <a:lnTo>
                        <a:pt x="193" y="47"/>
                      </a:lnTo>
                      <a:lnTo>
                        <a:pt x="188" y="40"/>
                      </a:lnTo>
                      <a:lnTo>
                        <a:pt x="182" y="33"/>
                      </a:lnTo>
                      <a:lnTo>
                        <a:pt x="175" y="26"/>
                      </a:lnTo>
                      <a:lnTo>
                        <a:pt x="168" y="20"/>
                      </a:lnTo>
                      <a:lnTo>
                        <a:pt x="161" y="15"/>
                      </a:lnTo>
                      <a:lnTo>
                        <a:pt x="151" y="11"/>
                      </a:lnTo>
                      <a:lnTo>
                        <a:pt x="143" y="7"/>
                      </a:lnTo>
                      <a:lnTo>
                        <a:pt x="134" y="4"/>
                      </a:lnTo>
                      <a:lnTo>
                        <a:pt x="124" y="2"/>
                      </a:lnTo>
                      <a:lnTo>
                        <a:pt x="113" y="1"/>
                      </a:lnTo>
                      <a:lnTo>
                        <a:pt x="103" y="0"/>
                      </a:lnTo>
                      <a:lnTo>
                        <a:pt x="92" y="1"/>
                      </a:lnTo>
                      <a:lnTo>
                        <a:pt x="83" y="2"/>
                      </a:lnTo>
                      <a:lnTo>
                        <a:pt x="72" y="4"/>
                      </a:lnTo>
                      <a:lnTo>
                        <a:pt x="62" y="7"/>
                      </a:lnTo>
                      <a:lnTo>
                        <a:pt x="54" y="11"/>
                      </a:lnTo>
                      <a:lnTo>
                        <a:pt x="46" y="15"/>
                      </a:lnTo>
                      <a:lnTo>
                        <a:pt x="38" y="20"/>
                      </a:lnTo>
                      <a:lnTo>
                        <a:pt x="30" y="26"/>
                      </a:lnTo>
                      <a:lnTo>
                        <a:pt x="23" y="33"/>
                      </a:lnTo>
                      <a:lnTo>
                        <a:pt x="17" y="40"/>
                      </a:lnTo>
                      <a:lnTo>
                        <a:pt x="13" y="47"/>
                      </a:lnTo>
                      <a:lnTo>
                        <a:pt x="8" y="54"/>
                      </a:lnTo>
                      <a:lnTo>
                        <a:pt x="4" y="62"/>
                      </a:lnTo>
                      <a:lnTo>
                        <a:pt x="2" y="71"/>
                      </a:lnTo>
                      <a:lnTo>
                        <a:pt x="1" y="80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4" y="116"/>
                      </a:lnTo>
                      <a:lnTo>
                        <a:pt x="8" y="124"/>
                      </a:lnTo>
                      <a:lnTo>
                        <a:pt x="13" y="132"/>
                      </a:lnTo>
                      <a:lnTo>
                        <a:pt x="17" y="139"/>
                      </a:lnTo>
                      <a:lnTo>
                        <a:pt x="23" y="145"/>
                      </a:lnTo>
                      <a:lnTo>
                        <a:pt x="30" y="153"/>
                      </a:lnTo>
                      <a:lnTo>
                        <a:pt x="38" y="158"/>
                      </a:lnTo>
                      <a:lnTo>
                        <a:pt x="46" y="163"/>
                      </a:lnTo>
                      <a:lnTo>
                        <a:pt x="54" y="167"/>
                      </a:lnTo>
                      <a:lnTo>
                        <a:pt x="62" y="171"/>
                      </a:lnTo>
                      <a:lnTo>
                        <a:pt x="72" y="174"/>
                      </a:lnTo>
                      <a:lnTo>
                        <a:pt x="83" y="176"/>
                      </a:lnTo>
                      <a:lnTo>
                        <a:pt x="92" y="177"/>
                      </a:lnTo>
                      <a:lnTo>
                        <a:pt x="103" y="178"/>
                      </a:lnTo>
                      <a:lnTo>
                        <a:pt x="113" y="177"/>
                      </a:lnTo>
                      <a:lnTo>
                        <a:pt x="124" y="176"/>
                      </a:lnTo>
                      <a:lnTo>
                        <a:pt x="134" y="174"/>
                      </a:lnTo>
                      <a:lnTo>
                        <a:pt x="143" y="171"/>
                      </a:lnTo>
                      <a:lnTo>
                        <a:pt x="151" y="167"/>
                      </a:lnTo>
                      <a:lnTo>
                        <a:pt x="161" y="163"/>
                      </a:lnTo>
                      <a:lnTo>
                        <a:pt x="168" y="158"/>
                      </a:lnTo>
                      <a:lnTo>
                        <a:pt x="175" y="153"/>
                      </a:lnTo>
                      <a:lnTo>
                        <a:pt x="182" y="145"/>
                      </a:lnTo>
                      <a:lnTo>
                        <a:pt x="188" y="139"/>
                      </a:lnTo>
                      <a:lnTo>
                        <a:pt x="193" y="132"/>
                      </a:lnTo>
                      <a:lnTo>
                        <a:pt x="198" y="124"/>
                      </a:lnTo>
                      <a:lnTo>
                        <a:pt x="201" y="116"/>
                      </a:lnTo>
                      <a:lnTo>
                        <a:pt x="204" y="107"/>
                      </a:lnTo>
                      <a:lnTo>
                        <a:pt x="205" y="98"/>
                      </a:lnTo>
                      <a:lnTo>
                        <a:pt x="206" y="89"/>
                      </a:lnTo>
                      <a:close/>
                      <a:moveTo>
                        <a:pt x="176" y="89"/>
                      </a:moveTo>
                      <a:lnTo>
                        <a:pt x="176" y="96"/>
                      </a:lnTo>
                      <a:lnTo>
                        <a:pt x="175" y="102"/>
                      </a:lnTo>
                      <a:lnTo>
                        <a:pt x="173" y="108"/>
                      </a:lnTo>
                      <a:lnTo>
                        <a:pt x="170" y="114"/>
                      </a:lnTo>
                      <a:lnTo>
                        <a:pt x="168" y="120"/>
                      </a:lnTo>
                      <a:lnTo>
                        <a:pt x="164" y="125"/>
                      </a:lnTo>
                      <a:lnTo>
                        <a:pt x="160" y="130"/>
                      </a:lnTo>
                      <a:lnTo>
                        <a:pt x="155" y="134"/>
                      </a:lnTo>
                      <a:lnTo>
                        <a:pt x="150" y="138"/>
                      </a:lnTo>
                      <a:lnTo>
                        <a:pt x="144" y="142"/>
                      </a:lnTo>
                      <a:lnTo>
                        <a:pt x="138" y="145"/>
                      </a:lnTo>
                      <a:lnTo>
                        <a:pt x="131" y="147"/>
                      </a:lnTo>
                      <a:lnTo>
                        <a:pt x="125" y="149"/>
                      </a:lnTo>
                      <a:lnTo>
                        <a:pt x="118" y="151"/>
                      </a:lnTo>
                      <a:lnTo>
                        <a:pt x="110" y="153"/>
                      </a:lnTo>
                      <a:lnTo>
                        <a:pt x="103" y="153"/>
                      </a:lnTo>
                      <a:lnTo>
                        <a:pt x="96" y="153"/>
                      </a:lnTo>
                      <a:lnTo>
                        <a:pt x="89" y="151"/>
                      </a:lnTo>
                      <a:lnTo>
                        <a:pt x="81" y="149"/>
                      </a:lnTo>
                      <a:lnTo>
                        <a:pt x="74" y="147"/>
                      </a:lnTo>
                      <a:lnTo>
                        <a:pt x="68" y="145"/>
                      </a:lnTo>
                      <a:lnTo>
                        <a:pt x="61" y="142"/>
                      </a:lnTo>
                      <a:lnTo>
                        <a:pt x="57" y="138"/>
                      </a:lnTo>
                      <a:lnTo>
                        <a:pt x="51" y="134"/>
                      </a:lnTo>
                      <a:lnTo>
                        <a:pt x="46" y="130"/>
                      </a:lnTo>
                      <a:lnTo>
                        <a:pt x="42" y="125"/>
                      </a:lnTo>
                      <a:lnTo>
                        <a:pt x="39" y="120"/>
                      </a:lnTo>
                      <a:lnTo>
                        <a:pt x="35" y="114"/>
                      </a:lnTo>
                      <a:lnTo>
                        <a:pt x="33" y="108"/>
                      </a:lnTo>
                      <a:lnTo>
                        <a:pt x="30" y="102"/>
                      </a:lnTo>
                      <a:lnTo>
                        <a:pt x="30" y="96"/>
                      </a:lnTo>
                      <a:lnTo>
                        <a:pt x="29" y="89"/>
                      </a:lnTo>
                      <a:lnTo>
                        <a:pt x="30" y="83"/>
                      </a:lnTo>
                      <a:lnTo>
                        <a:pt x="30" y="77"/>
                      </a:lnTo>
                      <a:lnTo>
                        <a:pt x="33" y="70"/>
                      </a:lnTo>
                      <a:lnTo>
                        <a:pt x="35" y="64"/>
                      </a:lnTo>
                      <a:lnTo>
                        <a:pt x="39" y="59"/>
                      </a:lnTo>
                      <a:lnTo>
                        <a:pt x="42" y="54"/>
                      </a:lnTo>
                      <a:lnTo>
                        <a:pt x="46" y="49"/>
                      </a:lnTo>
                      <a:lnTo>
                        <a:pt x="51" y="44"/>
                      </a:lnTo>
                      <a:lnTo>
                        <a:pt x="57" y="40"/>
                      </a:lnTo>
                      <a:lnTo>
                        <a:pt x="61" y="37"/>
                      </a:lnTo>
                      <a:lnTo>
                        <a:pt x="68" y="34"/>
                      </a:lnTo>
                      <a:lnTo>
                        <a:pt x="74" y="30"/>
                      </a:lnTo>
                      <a:lnTo>
                        <a:pt x="81" y="28"/>
                      </a:lnTo>
                      <a:lnTo>
                        <a:pt x="89" y="26"/>
                      </a:lnTo>
                      <a:lnTo>
                        <a:pt x="96" y="26"/>
                      </a:lnTo>
                      <a:lnTo>
                        <a:pt x="103" y="25"/>
                      </a:lnTo>
                      <a:lnTo>
                        <a:pt x="110" y="26"/>
                      </a:lnTo>
                      <a:lnTo>
                        <a:pt x="118" y="26"/>
                      </a:lnTo>
                      <a:lnTo>
                        <a:pt x="125" y="28"/>
                      </a:lnTo>
                      <a:lnTo>
                        <a:pt x="131" y="30"/>
                      </a:lnTo>
                      <a:lnTo>
                        <a:pt x="138" y="34"/>
                      </a:lnTo>
                      <a:lnTo>
                        <a:pt x="144" y="37"/>
                      </a:lnTo>
                      <a:lnTo>
                        <a:pt x="150" y="40"/>
                      </a:lnTo>
                      <a:lnTo>
                        <a:pt x="155" y="44"/>
                      </a:lnTo>
                      <a:lnTo>
                        <a:pt x="160" y="49"/>
                      </a:lnTo>
                      <a:lnTo>
                        <a:pt x="164" y="54"/>
                      </a:lnTo>
                      <a:lnTo>
                        <a:pt x="168" y="59"/>
                      </a:lnTo>
                      <a:lnTo>
                        <a:pt x="170" y="64"/>
                      </a:lnTo>
                      <a:lnTo>
                        <a:pt x="173" y="70"/>
                      </a:lnTo>
                      <a:lnTo>
                        <a:pt x="175" y="77"/>
                      </a:lnTo>
                      <a:lnTo>
                        <a:pt x="176" y="83"/>
                      </a:lnTo>
                      <a:lnTo>
                        <a:pt x="176" y="89"/>
                      </a:lnTo>
                      <a:close/>
                    </a:path>
                  </a:pathLst>
                </a:custGeom>
                <a:solidFill>
                  <a:srgbClr val="CE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0" name="Freeform 8946">
                  <a:extLst>
                    <a:ext uri="{FF2B5EF4-FFF2-40B4-BE49-F238E27FC236}">
                      <a16:creationId xmlns:a16="http://schemas.microsoft.com/office/drawing/2014/main" xmlns="" id="{9A15BAC9-2B60-4F52-B56D-C0151391C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3" y="1594"/>
                  <a:ext cx="30" cy="30"/>
                </a:xfrm>
                <a:custGeom>
                  <a:avLst/>
                  <a:gdLst>
                    <a:gd name="T0" fmla="*/ 175 w 175"/>
                    <a:gd name="T1" fmla="*/ 69 h 153"/>
                    <a:gd name="T2" fmla="*/ 172 w 175"/>
                    <a:gd name="T3" fmla="*/ 53 h 153"/>
                    <a:gd name="T4" fmla="*/ 166 w 175"/>
                    <a:gd name="T5" fmla="*/ 40 h 153"/>
                    <a:gd name="T6" fmla="*/ 157 w 175"/>
                    <a:gd name="T7" fmla="*/ 28 h 153"/>
                    <a:gd name="T8" fmla="*/ 143 w 175"/>
                    <a:gd name="T9" fmla="*/ 17 h 153"/>
                    <a:gd name="T10" fmla="*/ 130 w 175"/>
                    <a:gd name="T11" fmla="*/ 9 h 153"/>
                    <a:gd name="T12" fmla="*/ 114 w 175"/>
                    <a:gd name="T13" fmla="*/ 3 h 153"/>
                    <a:gd name="T14" fmla="*/ 97 w 175"/>
                    <a:gd name="T15" fmla="*/ 0 h 153"/>
                    <a:gd name="T16" fmla="*/ 79 w 175"/>
                    <a:gd name="T17" fmla="*/ 0 h 153"/>
                    <a:gd name="T18" fmla="*/ 62 w 175"/>
                    <a:gd name="T19" fmla="*/ 3 h 153"/>
                    <a:gd name="T20" fmla="*/ 46 w 175"/>
                    <a:gd name="T21" fmla="*/ 9 h 153"/>
                    <a:gd name="T22" fmla="*/ 32 w 175"/>
                    <a:gd name="T23" fmla="*/ 17 h 153"/>
                    <a:gd name="T24" fmla="*/ 20 w 175"/>
                    <a:gd name="T25" fmla="*/ 28 h 153"/>
                    <a:gd name="T26" fmla="*/ 11 w 175"/>
                    <a:gd name="T27" fmla="*/ 40 h 153"/>
                    <a:gd name="T28" fmla="*/ 4 w 175"/>
                    <a:gd name="T29" fmla="*/ 53 h 153"/>
                    <a:gd name="T30" fmla="*/ 0 w 175"/>
                    <a:gd name="T31" fmla="*/ 69 h 153"/>
                    <a:gd name="T32" fmla="*/ 0 w 175"/>
                    <a:gd name="T33" fmla="*/ 84 h 153"/>
                    <a:gd name="T34" fmla="*/ 4 w 175"/>
                    <a:gd name="T35" fmla="*/ 98 h 153"/>
                    <a:gd name="T36" fmla="*/ 11 w 175"/>
                    <a:gd name="T37" fmla="*/ 113 h 153"/>
                    <a:gd name="T38" fmla="*/ 20 w 175"/>
                    <a:gd name="T39" fmla="*/ 124 h 153"/>
                    <a:gd name="T40" fmla="*/ 32 w 175"/>
                    <a:gd name="T41" fmla="*/ 135 h 153"/>
                    <a:gd name="T42" fmla="*/ 46 w 175"/>
                    <a:gd name="T43" fmla="*/ 144 h 153"/>
                    <a:gd name="T44" fmla="*/ 62 w 175"/>
                    <a:gd name="T45" fmla="*/ 149 h 153"/>
                    <a:gd name="T46" fmla="*/ 79 w 175"/>
                    <a:gd name="T47" fmla="*/ 152 h 153"/>
                    <a:gd name="T48" fmla="*/ 97 w 175"/>
                    <a:gd name="T49" fmla="*/ 152 h 153"/>
                    <a:gd name="T50" fmla="*/ 114 w 175"/>
                    <a:gd name="T51" fmla="*/ 149 h 153"/>
                    <a:gd name="T52" fmla="*/ 130 w 175"/>
                    <a:gd name="T53" fmla="*/ 144 h 153"/>
                    <a:gd name="T54" fmla="*/ 143 w 175"/>
                    <a:gd name="T55" fmla="*/ 135 h 153"/>
                    <a:gd name="T56" fmla="*/ 157 w 175"/>
                    <a:gd name="T57" fmla="*/ 124 h 153"/>
                    <a:gd name="T58" fmla="*/ 166 w 175"/>
                    <a:gd name="T59" fmla="*/ 113 h 153"/>
                    <a:gd name="T60" fmla="*/ 172 w 175"/>
                    <a:gd name="T61" fmla="*/ 98 h 153"/>
                    <a:gd name="T62" fmla="*/ 175 w 175"/>
                    <a:gd name="T63" fmla="*/ 84 h 153"/>
                    <a:gd name="T64" fmla="*/ 147 w 175"/>
                    <a:gd name="T65" fmla="*/ 76 h 153"/>
                    <a:gd name="T66" fmla="*/ 142 w 175"/>
                    <a:gd name="T67" fmla="*/ 95 h 153"/>
                    <a:gd name="T68" fmla="*/ 129 w 175"/>
                    <a:gd name="T69" fmla="*/ 112 h 153"/>
                    <a:gd name="T70" fmla="*/ 110 w 175"/>
                    <a:gd name="T71" fmla="*/ 123 h 153"/>
                    <a:gd name="T72" fmla="*/ 88 w 175"/>
                    <a:gd name="T73" fmla="*/ 127 h 153"/>
                    <a:gd name="T74" fmla="*/ 65 w 175"/>
                    <a:gd name="T75" fmla="*/ 123 h 153"/>
                    <a:gd name="T76" fmla="*/ 46 w 175"/>
                    <a:gd name="T77" fmla="*/ 112 h 153"/>
                    <a:gd name="T78" fmla="*/ 33 w 175"/>
                    <a:gd name="T79" fmla="*/ 95 h 153"/>
                    <a:gd name="T80" fmla="*/ 30 w 175"/>
                    <a:gd name="T81" fmla="*/ 76 h 153"/>
                    <a:gd name="T82" fmla="*/ 33 w 175"/>
                    <a:gd name="T83" fmla="*/ 56 h 153"/>
                    <a:gd name="T84" fmla="*/ 46 w 175"/>
                    <a:gd name="T85" fmla="*/ 40 h 153"/>
                    <a:gd name="T86" fmla="*/ 65 w 175"/>
                    <a:gd name="T87" fmla="*/ 30 h 153"/>
                    <a:gd name="T88" fmla="*/ 88 w 175"/>
                    <a:gd name="T89" fmla="*/ 26 h 153"/>
                    <a:gd name="T90" fmla="*/ 110 w 175"/>
                    <a:gd name="T91" fmla="*/ 30 h 153"/>
                    <a:gd name="T92" fmla="*/ 129 w 175"/>
                    <a:gd name="T93" fmla="*/ 40 h 153"/>
                    <a:gd name="T94" fmla="*/ 142 w 175"/>
                    <a:gd name="T95" fmla="*/ 56 h 153"/>
                    <a:gd name="T96" fmla="*/ 147 w 175"/>
                    <a:gd name="T97" fmla="*/ 7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5" h="153">
                      <a:moveTo>
                        <a:pt x="175" y="76"/>
                      </a:moveTo>
                      <a:lnTo>
                        <a:pt x="175" y="69"/>
                      </a:lnTo>
                      <a:lnTo>
                        <a:pt x="174" y="61"/>
                      </a:lnTo>
                      <a:lnTo>
                        <a:pt x="172" y="53"/>
                      </a:lnTo>
                      <a:lnTo>
                        <a:pt x="170" y="46"/>
                      </a:lnTo>
                      <a:lnTo>
                        <a:pt x="166" y="40"/>
                      </a:lnTo>
                      <a:lnTo>
                        <a:pt x="161" y="34"/>
                      </a:lnTo>
                      <a:lnTo>
                        <a:pt x="157" y="28"/>
                      </a:lnTo>
                      <a:lnTo>
                        <a:pt x="151" y="23"/>
                      </a:lnTo>
                      <a:lnTo>
                        <a:pt x="143" y="17"/>
                      </a:lnTo>
                      <a:lnTo>
                        <a:pt x="138" y="13"/>
                      </a:lnTo>
                      <a:lnTo>
                        <a:pt x="130" y="9"/>
                      </a:lnTo>
                      <a:lnTo>
                        <a:pt x="122" y="6"/>
                      </a:lnTo>
                      <a:lnTo>
                        <a:pt x="114" y="3"/>
                      </a:lnTo>
                      <a:lnTo>
                        <a:pt x="106" y="1"/>
                      </a:lnTo>
                      <a:lnTo>
                        <a:pt x="97" y="0"/>
                      </a:lnTo>
                      <a:lnTo>
                        <a:pt x="88" y="0"/>
                      </a:lnTo>
                      <a:lnTo>
                        <a:pt x="79" y="0"/>
                      </a:lnTo>
                      <a:lnTo>
                        <a:pt x="70" y="1"/>
                      </a:lnTo>
                      <a:lnTo>
                        <a:pt x="62" y="3"/>
                      </a:lnTo>
                      <a:lnTo>
                        <a:pt x="53" y="6"/>
                      </a:lnTo>
                      <a:lnTo>
                        <a:pt x="46" y="9"/>
                      </a:lnTo>
                      <a:lnTo>
                        <a:pt x="39" y="13"/>
                      </a:lnTo>
                      <a:lnTo>
                        <a:pt x="32" y="17"/>
                      </a:lnTo>
                      <a:lnTo>
                        <a:pt x="26" y="23"/>
                      </a:lnTo>
                      <a:lnTo>
                        <a:pt x="20" y="28"/>
                      </a:lnTo>
                      <a:lnTo>
                        <a:pt x="14" y="34"/>
                      </a:lnTo>
                      <a:lnTo>
                        <a:pt x="11" y="40"/>
                      </a:lnTo>
                      <a:lnTo>
                        <a:pt x="7" y="46"/>
                      </a:lnTo>
                      <a:lnTo>
                        <a:pt x="4" y="53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1" y="91"/>
                      </a:lnTo>
                      <a:lnTo>
                        <a:pt x="4" y="98"/>
                      </a:lnTo>
                      <a:lnTo>
                        <a:pt x="7" y="106"/>
                      </a:lnTo>
                      <a:lnTo>
                        <a:pt x="11" y="113"/>
                      </a:lnTo>
                      <a:lnTo>
                        <a:pt x="14" y="119"/>
                      </a:lnTo>
                      <a:lnTo>
                        <a:pt x="20" y="124"/>
                      </a:lnTo>
                      <a:lnTo>
                        <a:pt x="26" y="130"/>
                      </a:lnTo>
                      <a:lnTo>
                        <a:pt x="32" y="135"/>
                      </a:lnTo>
                      <a:lnTo>
                        <a:pt x="39" y="140"/>
                      </a:lnTo>
                      <a:lnTo>
                        <a:pt x="46" y="144"/>
                      </a:lnTo>
                      <a:lnTo>
                        <a:pt x="53" y="147"/>
                      </a:lnTo>
                      <a:lnTo>
                        <a:pt x="62" y="149"/>
                      </a:lnTo>
                      <a:lnTo>
                        <a:pt x="70" y="151"/>
                      </a:lnTo>
                      <a:lnTo>
                        <a:pt x="79" y="152"/>
                      </a:lnTo>
                      <a:lnTo>
                        <a:pt x="88" y="153"/>
                      </a:lnTo>
                      <a:lnTo>
                        <a:pt x="97" y="152"/>
                      </a:lnTo>
                      <a:lnTo>
                        <a:pt x="106" y="151"/>
                      </a:lnTo>
                      <a:lnTo>
                        <a:pt x="114" y="149"/>
                      </a:lnTo>
                      <a:lnTo>
                        <a:pt x="122" y="147"/>
                      </a:lnTo>
                      <a:lnTo>
                        <a:pt x="130" y="144"/>
                      </a:lnTo>
                      <a:lnTo>
                        <a:pt x="138" y="140"/>
                      </a:lnTo>
                      <a:lnTo>
                        <a:pt x="143" y="135"/>
                      </a:lnTo>
                      <a:lnTo>
                        <a:pt x="151" y="130"/>
                      </a:lnTo>
                      <a:lnTo>
                        <a:pt x="157" y="124"/>
                      </a:lnTo>
                      <a:lnTo>
                        <a:pt x="161" y="119"/>
                      </a:lnTo>
                      <a:lnTo>
                        <a:pt x="166" y="113"/>
                      </a:lnTo>
                      <a:lnTo>
                        <a:pt x="170" y="106"/>
                      </a:lnTo>
                      <a:lnTo>
                        <a:pt x="172" y="98"/>
                      </a:lnTo>
                      <a:lnTo>
                        <a:pt x="174" y="91"/>
                      </a:lnTo>
                      <a:lnTo>
                        <a:pt x="175" y="84"/>
                      </a:lnTo>
                      <a:lnTo>
                        <a:pt x="175" y="76"/>
                      </a:lnTo>
                      <a:close/>
                      <a:moveTo>
                        <a:pt x="147" y="76"/>
                      </a:moveTo>
                      <a:lnTo>
                        <a:pt x="146" y="86"/>
                      </a:lnTo>
                      <a:lnTo>
                        <a:pt x="142" y="95"/>
                      </a:lnTo>
                      <a:lnTo>
                        <a:pt x="136" y="105"/>
                      </a:lnTo>
                      <a:lnTo>
                        <a:pt x="129" y="112"/>
                      </a:lnTo>
                      <a:lnTo>
                        <a:pt x="121" y="118"/>
                      </a:lnTo>
                      <a:lnTo>
                        <a:pt x="110" y="123"/>
                      </a:lnTo>
                      <a:lnTo>
                        <a:pt x="100" y="126"/>
                      </a:lnTo>
                      <a:lnTo>
                        <a:pt x="88" y="127"/>
                      </a:lnTo>
                      <a:lnTo>
                        <a:pt x="76" y="126"/>
                      </a:lnTo>
                      <a:lnTo>
                        <a:pt x="65" y="123"/>
                      </a:lnTo>
                      <a:lnTo>
                        <a:pt x="55" y="118"/>
                      </a:lnTo>
                      <a:lnTo>
                        <a:pt x="46" y="112"/>
                      </a:lnTo>
                      <a:lnTo>
                        <a:pt x="39" y="105"/>
                      </a:lnTo>
                      <a:lnTo>
                        <a:pt x="33" y="95"/>
                      </a:lnTo>
                      <a:lnTo>
                        <a:pt x="31" y="86"/>
                      </a:lnTo>
                      <a:lnTo>
                        <a:pt x="30" y="76"/>
                      </a:lnTo>
                      <a:lnTo>
                        <a:pt x="31" y="66"/>
                      </a:lnTo>
                      <a:lnTo>
                        <a:pt x="33" y="56"/>
                      </a:lnTo>
                      <a:lnTo>
                        <a:pt x="39" y="47"/>
                      </a:lnTo>
                      <a:lnTo>
                        <a:pt x="46" y="40"/>
                      </a:lnTo>
                      <a:lnTo>
                        <a:pt x="55" y="34"/>
                      </a:lnTo>
                      <a:lnTo>
                        <a:pt x="65" y="30"/>
                      </a:lnTo>
                      <a:lnTo>
                        <a:pt x="76" y="27"/>
                      </a:lnTo>
                      <a:lnTo>
                        <a:pt x="88" y="26"/>
                      </a:lnTo>
                      <a:lnTo>
                        <a:pt x="100" y="27"/>
                      </a:lnTo>
                      <a:lnTo>
                        <a:pt x="110" y="30"/>
                      </a:lnTo>
                      <a:lnTo>
                        <a:pt x="121" y="34"/>
                      </a:lnTo>
                      <a:lnTo>
                        <a:pt x="129" y="40"/>
                      </a:lnTo>
                      <a:lnTo>
                        <a:pt x="136" y="47"/>
                      </a:lnTo>
                      <a:lnTo>
                        <a:pt x="142" y="56"/>
                      </a:lnTo>
                      <a:lnTo>
                        <a:pt x="146" y="66"/>
                      </a:lnTo>
                      <a:lnTo>
                        <a:pt x="147" y="76"/>
                      </a:lnTo>
                      <a:close/>
                    </a:path>
                  </a:pathLst>
                </a:custGeom>
                <a:solidFill>
                  <a:srgbClr val="D6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1" name="Freeform 8947">
                  <a:extLst>
                    <a:ext uri="{FF2B5EF4-FFF2-40B4-BE49-F238E27FC236}">
                      <a16:creationId xmlns:a16="http://schemas.microsoft.com/office/drawing/2014/main" xmlns="" id="{BAA4E624-BCC6-41F4-9E90-AA744F4D20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6" y="1596"/>
                  <a:ext cx="24" cy="26"/>
                </a:xfrm>
                <a:custGeom>
                  <a:avLst/>
                  <a:gdLst>
                    <a:gd name="T0" fmla="*/ 147 w 147"/>
                    <a:gd name="T1" fmla="*/ 58 h 128"/>
                    <a:gd name="T2" fmla="*/ 144 w 147"/>
                    <a:gd name="T3" fmla="*/ 45 h 128"/>
                    <a:gd name="T4" fmla="*/ 139 w 147"/>
                    <a:gd name="T5" fmla="*/ 34 h 128"/>
                    <a:gd name="T6" fmla="*/ 131 w 147"/>
                    <a:gd name="T7" fmla="*/ 24 h 128"/>
                    <a:gd name="T8" fmla="*/ 121 w 147"/>
                    <a:gd name="T9" fmla="*/ 15 h 128"/>
                    <a:gd name="T10" fmla="*/ 109 w 147"/>
                    <a:gd name="T11" fmla="*/ 9 h 128"/>
                    <a:gd name="T12" fmla="*/ 96 w 147"/>
                    <a:gd name="T13" fmla="*/ 3 h 128"/>
                    <a:gd name="T14" fmla="*/ 81 w 147"/>
                    <a:gd name="T15" fmla="*/ 1 h 128"/>
                    <a:gd name="T16" fmla="*/ 67 w 147"/>
                    <a:gd name="T17" fmla="*/ 1 h 128"/>
                    <a:gd name="T18" fmla="*/ 52 w 147"/>
                    <a:gd name="T19" fmla="*/ 3 h 128"/>
                    <a:gd name="T20" fmla="*/ 39 w 147"/>
                    <a:gd name="T21" fmla="*/ 9 h 128"/>
                    <a:gd name="T22" fmla="*/ 28 w 147"/>
                    <a:gd name="T23" fmla="*/ 15 h 128"/>
                    <a:gd name="T24" fmla="*/ 17 w 147"/>
                    <a:gd name="T25" fmla="*/ 24 h 128"/>
                    <a:gd name="T26" fmla="*/ 10 w 147"/>
                    <a:gd name="T27" fmla="*/ 34 h 128"/>
                    <a:gd name="T28" fmla="*/ 4 w 147"/>
                    <a:gd name="T29" fmla="*/ 45 h 128"/>
                    <a:gd name="T30" fmla="*/ 0 w 147"/>
                    <a:gd name="T31" fmla="*/ 58 h 128"/>
                    <a:gd name="T32" fmla="*/ 0 w 147"/>
                    <a:gd name="T33" fmla="*/ 71 h 128"/>
                    <a:gd name="T34" fmla="*/ 4 w 147"/>
                    <a:gd name="T35" fmla="*/ 83 h 128"/>
                    <a:gd name="T36" fmla="*/ 10 w 147"/>
                    <a:gd name="T37" fmla="*/ 95 h 128"/>
                    <a:gd name="T38" fmla="*/ 17 w 147"/>
                    <a:gd name="T39" fmla="*/ 105 h 128"/>
                    <a:gd name="T40" fmla="*/ 28 w 147"/>
                    <a:gd name="T41" fmla="*/ 113 h 128"/>
                    <a:gd name="T42" fmla="*/ 39 w 147"/>
                    <a:gd name="T43" fmla="*/ 120 h 128"/>
                    <a:gd name="T44" fmla="*/ 52 w 147"/>
                    <a:gd name="T45" fmla="*/ 124 h 128"/>
                    <a:gd name="T46" fmla="*/ 67 w 147"/>
                    <a:gd name="T47" fmla="*/ 128 h 128"/>
                    <a:gd name="T48" fmla="*/ 81 w 147"/>
                    <a:gd name="T49" fmla="*/ 128 h 128"/>
                    <a:gd name="T50" fmla="*/ 96 w 147"/>
                    <a:gd name="T51" fmla="*/ 124 h 128"/>
                    <a:gd name="T52" fmla="*/ 109 w 147"/>
                    <a:gd name="T53" fmla="*/ 120 h 128"/>
                    <a:gd name="T54" fmla="*/ 121 w 147"/>
                    <a:gd name="T55" fmla="*/ 113 h 128"/>
                    <a:gd name="T56" fmla="*/ 131 w 147"/>
                    <a:gd name="T57" fmla="*/ 105 h 128"/>
                    <a:gd name="T58" fmla="*/ 139 w 147"/>
                    <a:gd name="T59" fmla="*/ 95 h 128"/>
                    <a:gd name="T60" fmla="*/ 144 w 147"/>
                    <a:gd name="T61" fmla="*/ 83 h 128"/>
                    <a:gd name="T62" fmla="*/ 147 w 147"/>
                    <a:gd name="T63" fmla="*/ 71 h 128"/>
                    <a:gd name="T64" fmla="*/ 118 w 147"/>
                    <a:gd name="T65" fmla="*/ 64 h 128"/>
                    <a:gd name="T66" fmla="*/ 114 w 147"/>
                    <a:gd name="T67" fmla="*/ 79 h 128"/>
                    <a:gd name="T68" fmla="*/ 105 w 147"/>
                    <a:gd name="T69" fmla="*/ 91 h 128"/>
                    <a:gd name="T70" fmla="*/ 92 w 147"/>
                    <a:gd name="T71" fmla="*/ 99 h 128"/>
                    <a:gd name="T72" fmla="*/ 74 w 147"/>
                    <a:gd name="T73" fmla="*/ 102 h 128"/>
                    <a:gd name="T74" fmla="*/ 57 w 147"/>
                    <a:gd name="T75" fmla="*/ 99 h 128"/>
                    <a:gd name="T76" fmla="*/ 43 w 147"/>
                    <a:gd name="T77" fmla="*/ 91 h 128"/>
                    <a:gd name="T78" fmla="*/ 33 w 147"/>
                    <a:gd name="T79" fmla="*/ 79 h 128"/>
                    <a:gd name="T80" fmla="*/ 30 w 147"/>
                    <a:gd name="T81" fmla="*/ 64 h 128"/>
                    <a:gd name="T82" fmla="*/ 33 w 147"/>
                    <a:gd name="T83" fmla="*/ 50 h 128"/>
                    <a:gd name="T84" fmla="*/ 43 w 147"/>
                    <a:gd name="T85" fmla="*/ 37 h 128"/>
                    <a:gd name="T86" fmla="*/ 57 w 147"/>
                    <a:gd name="T87" fmla="*/ 29 h 128"/>
                    <a:gd name="T88" fmla="*/ 74 w 147"/>
                    <a:gd name="T89" fmla="*/ 26 h 128"/>
                    <a:gd name="T90" fmla="*/ 92 w 147"/>
                    <a:gd name="T91" fmla="*/ 29 h 128"/>
                    <a:gd name="T92" fmla="*/ 105 w 147"/>
                    <a:gd name="T93" fmla="*/ 37 h 128"/>
                    <a:gd name="T94" fmla="*/ 114 w 147"/>
                    <a:gd name="T95" fmla="*/ 50 h 128"/>
                    <a:gd name="T96" fmla="*/ 118 w 147"/>
                    <a:gd name="T97" fmla="*/ 6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7" h="128">
                      <a:moveTo>
                        <a:pt x="147" y="64"/>
                      </a:moveTo>
                      <a:lnTo>
                        <a:pt x="147" y="58"/>
                      </a:lnTo>
                      <a:lnTo>
                        <a:pt x="146" y="52"/>
                      </a:lnTo>
                      <a:lnTo>
                        <a:pt x="144" y="45"/>
                      </a:lnTo>
                      <a:lnTo>
                        <a:pt x="141" y="39"/>
                      </a:lnTo>
                      <a:lnTo>
                        <a:pt x="139" y="34"/>
                      </a:lnTo>
                      <a:lnTo>
                        <a:pt x="135" y="29"/>
                      </a:lnTo>
                      <a:lnTo>
                        <a:pt x="131" y="24"/>
                      </a:lnTo>
                      <a:lnTo>
                        <a:pt x="126" y="19"/>
                      </a:lnTo>
                      <a:lnTo>
                        <a:pt x="121" y="15"/>
                      </a:lnTo>
                      <a:lnTo>
                        <a:pt x="115" y="12"/>
                      </a:lnTo>
                      <a:lnTo>
                        <a:pt x="109" y="9"/>
                      </a:lnTo>
                      <a:lnTo>
                        <a:pt x="102" y="5"/>
                      </a:lnTo>
                      <a:lnTo>
                        <a:pt x="96" y="3"/>
                      </a:lnTo>
                      <a:lnTo>
                        <a:pt x="89" y="1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7" y="1"/>
                      </a:lnTo>
                      <a:lnTo>
                        <a:pt x="60" y="1"/>
                      </a:lnTo>
                      <a:lnTo>
                        <a:pt x="52" y="3"/>
                      </a:lnTo>
                      <a:lnTo>
                        <a:pt x="45" y="5"/>
                      </a:lnTo>
                      <a:lnTo>
                        <a:pt x="39" y="9"/>
                      </a:lnTo>
                      <a:lnTo>
                        <a:pt x="32" y="12"/>
                      </a:lnTo>
                      <a:lnTo>
                        <a:pt x="28" y="15"/>
                      </a:lnTo>
                      <a:lnTo>
                        <a:pt x="22" y="19"/>
                      </a:lnTo>
                      <a:lnTo>
                        <a:pt x="17" y="24"/>
                      </a:lnTo>
                      <a:lnTo>
                        <a:pt x="13" y="29"/>
                      </a:lnTo>
                      <a:lnTo>
                        <a:pt x="10" y="34"/>
                      </a:lnTo>
                      <a:lnTo>
                        <a:pt x="6" y="39"/>
                      </a:lnTo>
                      <a:lnTo>
                        <a:pt x="4" y="45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1" y="77"/>
                      </a:lnTo>
                      <a:lnTo>
                        <a:pt x="4" y="83"/>
                      </a:lnTo>
                      <a:lnTo>
                        <a:pt x="6" y="89"/>
                      </a:lnTo>
                      <a:lnTo>
                        <a:pt x="10" y="95"/>
                      </a:lnTo>
                      <a:lnTo>
                        <a:pt x="13" y="100"/>
                      </a:lnTo>
                      <a:lnTo>
                        <a:pt x="17" y="105"/>
                      </a:lnTo>
                      <a:lnTo>
                        <a:pt x="22" y="109"/>
                      </a:lnTo>
                      <a:lnTo>
                        <a:pt x="28" y="113"/>
                      </a:lnTo>
                      <a:lnTo>
                        <a:pt x="32" y="117"/>
                      </a:lnTo>
                      <a:lnTo>
                        <a:pt x="39" y="120"/>
                      </a:lnTo>
                      <a:lnTo>
                        <a:pt x="45" y="122"/>
                      </a:lnTo>
                      <a:lnTo>
                        <a:pt x="52" y="124"/>
                      </a:lnTo>
                      <a:lnTo>
                        <a:pt x="60" y="126"/>
                      </a:lnTo>
                      <a:lnTo>
                        <a:pt x="67" y="128"/>
                      </a:lnTo>
                      <a:lnTo>
                        <a:pt x="74" y="128"/>
                      </a:lnTo>
                      <a:lnTo>
                        <a:pt x="81" y="128"/>
                      </a:lnTo>
                      <a:lnTo>
                        <a:pt x="89" y="126"/>
                      </a:lnTo>
                      <a:lnTo>
                        <a:pt x="96" y="124"/>
                      </a:lnTo>
                      <a:lnTo>
                        <a:pt x="102" y="122"/>
                      </a:lnTo>
                      <a:lnTo>
                        <a:pt x="109" y="120"/>
                      </a:lnTo>
                      <a:lnTo>
                        <a:pt x="115" y="117"/>
                      </a:lnTo>
                      <a:lnTo>
                        <a:pt x="121" y="113"/>
                      </a:lnTo>
                      <a:lnTo>
                        <a:pt x="126" y="109"/>
                      </a:lnTo>
                      <a:lnTo>
                        <a:pt x="131" y="105"/>
                      </a:lnTo>
                      <a:lnTo>
                        <a:pt x="135" y="100"/>
                      </a:lnTo>
                      <a:lnTo>
                        <a:pt x="139" y="95"/>
                      </a:lnTo>
                      <a:lnTo>
                        <a:pt x="141" y="89"/>
                      </a:lnTo>
                      <a:lnTo>
                        <a:pt x="144" y="83"/>
                      </a:lnTo>
                      <a:lnTo>
                        <a:pt x="146" y="77"/>
                      </a:lnTo>
                      <a:lnTo>
                        <a:pt x="147" y="71"/>
                      </a:lnTo>
                      <a:lnTo>
                        <a:pt x="147" y="64"/>
                      </a:lnTo>
                      <a:close/>
                      <a:moveTo>
                        <a:pt x="118" y="64"/>
                      </a:moveTo>
                      <a:lnTo>
                        <a:pt x="118" y="72"/>
                      </a:lnTo>
                      <a:lnTo>
                        <a:pt x="114" y="79"/>
                      </a:lnTo>
                      <a:lnTo>
                        <a:pt x="111" y="85"/>
                      </a:lnTo>
                      <a:lnTo>
                        <a:pt x="105" y="91"/>
                      </a:lnTo>
                      <a:lnTo>
                        <a:pt x="99" y="96"/>
                      </a:lnTo>
                      <a:lnTo>
                        <a:pt x="92" y="99"/>
                      </a:lnTo>
                      <a:lnTo>
                        <a:pt x="83" y="102"/>
                      </a:lnTo>
                      <a:lnTo>
                        <a:pt x="74" y="102"/>
                      </a:lnTo>
                      <a:lnTo>
                        <a:pt x="65" y="102"/>
                      </a:lnTo>
                      <a:lnTo>
                        <a:pt x="57" y="99"/>
                      </a:lnTo>
                      <a:lnTo>
                        <a:pt x="49" y="96"/>
                      </a:lnTo>
                      <a:lnTo>
                        <a:pt x="43" y="91"/>
                      </a:lnTo>
                      <a:lnTo>
                        <a:pt x="37" y="85"/>
                      </a:lnTo>
                      <a:lnTo>
                        <a:pt x="33" y="79"/>
                      </a:lnTo>
                      <a:lnTo>
                        <a:pt x="31" y="72"/>
                      </a:lnTo>
                      <a:lnTo>
                        <a:pt x="30" y="64"/>
                      </a:lnTo>
                      <a:lnTo>
                        <a:pt x="31" y="57"/>
                      </a:lnTo>
                      <a:lnTo>
                        <a:pt x="33" y="50"/>
                      </a:lnTo>
                      <a:lnTo>
                        <a:pt x="37" y="42"/>
                      </a:lnTo>
                      <a:lnTo>
                        <a:pt x="43" y="37"/>
                      </a:lnTo>
                      <a:lnTo>
                        <a:pt x="49" y="32"/>
                      </a:lnTo>
                      <a:lnTo>
                        <a:pt x="57" y="29"/>
                      </a:lnTo>
                      <a:lnTo>
                        <a:pt x="65" y="27"/>
                      </a:lnTo>
                      <a:lnTo>
                        <a:pt x="74" y="26"/>
                      </a:lnTo>
                      <a:lnTo>
                        <a:pt x="83" y="27"/>
                      </a:lnTo>
                      <a:lnTo>
                        <a:pt x="92" y="29"/>
                      </a:lnTo>
                      <a:lnTo>
                        <a:pt x="99" y="32"/>
                      </a:lnTo>
                      <a:lnTo>
                        <a:pt x="105" y="37"/>
                      </a:lnTo>
                      <a:lnTo>
                        <a:pt x="111" y="42"/>
                      </a:lnTo>
                      <a:lnTo>
                        <a:pt x="114" y="50"/>
                      </a:lnTo>
                      <a:lnTo>
                        <a:pt x="118" y="57"/>
                      </a:lnTo>
                      <a:lnTo>
                        <a:pt x="118" y="64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2" name="Freeform 8948">
                  <a:extLst>
                    <a:ext uri="{FF2B5EF4-FFF2-40B4-BE49-F238E27FC236}">
                      <a16:creationId xmlns:a16="http://schemas.microsoft.com/office/drawing/2014/main" xmlns="" id="{B3124846-A566-43F7-81E0-01E06C4DBC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8" y="1599"/>
                  <a:ext cx="20" cy="20"/>
                </a:xfrm>
                <a:custGeom>
                  <a:avLst/>
                  <a:gdLst>
                    <a:gd name="T0" fmla="*/ 116 w 117"/>
                    <a:gd name="T1" fmla="*/ 40 h 101"/>
                    <a:gd name="T2" fmla="*/ 106 w 117"/>
                    <a:gd name="T3" fmla="*/ 21 h 101"/>
                    <a:gd name="T4" fmla="*/ 91 w 117"/>
                    <a:gd name="T5" fmla="*/ 8 h 101"/>
                    <a:gd name="T6" fmla="*/ 70 w 117"/>
                    <a:gd name="T7" fmla="*/ 1 h 101"/>
                    <a:gd name="T8" fmla="*/ 46 w 117"/>
                    <a:gd name="T9" fmla="*/ 1 h 101"/>
                    <a:gd name="T10" fmla="*/ 25 w 117"/>
                    <a:gd name="T11" fmla="*/ 8 h 101"/>
                    <a:gd name="T12" fmla="*/ 9 w 117"/>
                    <a:gd name="T13" fmla="*/ 21 h 101"/>
                    <a:gd name="T14" fmla="*/ 1 w 117"/>
                    <a:gd name="T15" fmla="*/ 40 h 101"/>
                    <a:gd name="T16" fmla="*/ 1 w 117"/>
                    <a:gd name="T17" fmla="*/ 60 h 101"/>
                    <a:gd name="T18" fmla="*/ 9 w 117"/>
                    <a:gd name="T19" fmla="*/ 79 h 101"/>
                    <a:gd name="T20" fmla="*/ 25 w 117"/>
                    <a:gd name="T21" fmla="*/ 92 h 101"/>
                    <a:gd name="T22" fmla="*/ 46 w 117"/>
                    <a:gd name="T23" fmla="*/ 100 h 101"/>
                    <a:gd name="T24" fmla="*/ 70 w 117"/>
                    <a:gd name="T25" fmla="*/ 100 h 101"/>
                    <a:gd name="T26" fmla="*/ 91 w 117"/>
                    <a:gd name="T27" fmla="*/ 92 h 101"/>
                    <a:gd name="T28" fmla="*/ 106 w 117"/>
                    <a:gd name="T29" fmla="*/ 79 h 101"/>
                    <a:gd name="T30" fmla="*/ 116 w 117"/>
                    <a:gd name="T31" fmla="*/ 60 h 101"/>
                    <a:gd name="T32" fmla="*/ 87 w 117"/>
                    <a:gd name="T33" fmla="*/ 50 h 101"/>
                    <a:gd name="T34" fmla="*/ 85 w 117"/>
                    <a:gd name="T35" fmla="*/ 60 h 101"/>
                    <a:gd name="T36" fmla="*/ 79 w 117"/>
                    <a:gd name="T37" fmla="*/ 68 h 101"/>
                    <a:gd name="T38" fmla="*/ 70 w 117"/>
                    <a:gd name="T39" fmla="*/ 74 h 101"/>
                    <a:gd name="T40" fmla="*/ 58 w 117"/>
                    <a:gd name="T41" fmla="*/ 76 h 101"/>
                    <a:gd name="T42" fmla="*/ 46 w 117"/>
                    <a:gd name="T43" fmla="*/ 74 h 101"/>
                    <a:gd name="T44" fmla="*/ 38 w 117"/>
                    <a:gd name="T45" fmla="*/ 68 h 101"/>
                    <a:gd name="T46" fmla="*/ 31 w 117"/>
                    <a:gd name="T47" fmla="*/ 60 h 101"/>
                    <a:gd name="T48" fmla="*/ 28 w 117"/>
                    <a:gd name="T49" fmla="*/ 50 h 101"/>
                    <a:gd name="T50" fmla="*/ 31 w 117"/>
                    <a:gd name="T51" fmla="*/ 41 h 101"/>
                    <a:gd name="T52" fmla="*/ 38 w 117"/>
                    <a:gd name="T53" fmla="*/ 32 h 101"/>
                    <a:gd name="T54" fmla="*/ 46 w 117"/>
                    <a:gd name="T55" fmla="*/ 26 h 101"/>
                    <a:gd name="T56" fmla="*/ 58 w 117"/>
                    <a:gd name="T57" fmla="*/ 24 h 101"/>
                    <a:gd name="T58" fmla="*/ 70 w 117"/>
                    <a:gd name="T59" fmla="*/ 26 h 101"/>
                    <a:gd name="T60" fmla="*/ 79 w 117"/>
                    <a:gd name="T61" fmla="*/ 32 h 101"/>
                    <a:gd name="T62" fmla="*/ 85 w 117"/>
                    <a:gd name="T63" fmla="*/ 41 h 101"/>
                    <a:gd name="T64" fmla="*/ 87 w 117"/>
                    <a:gd name="T65" fmla="*/ 5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7" h="101">
                      <a:moveTo>
                        <a:pt x="117" y="50"/>
                      </a:moveTo>
                      <a:lnTo>
                        <a:pt x="116" y="40"/>
                      </a:lnTo>
                      <a:lnTo>
                        <a:pt x="112" y="30"/>
                      </a:lnTo>
                      <a:lnTo>
                        <a:pt x="106" y="21"/>
                      </a:lnTo>
                      <a:lnTo>
                        <a:pt x="99" y="14"/>
                      </a:lnTo>
                      <a:lnTo>
                        <a:pt x="91" y="8"/>
                      </a:lnTo>
                      <a:lnTo>
                        <a:pt x="80" y="4"/>
                      </a:lnTo>
                      <a:lnTo>
                        <a:pt x="70" y="1"/>
                      </a:lnTo>
                      <a:lnTo>
                        <a:pt x="58" y="0"/>
                      </a:lnTo>
                      <a:lnTo>
                        <a:pt x="46" y="1"/>
                      </a:lnTo>
                      <a:lnTo>
                        <a:pt x="35" y="4"/>
                      </a:lnTo>
                      <a:lnTo>
                        <a:pt x="25" y="8"/>
                      </a:lnTo>
                      <a:lnTo>
                        <a:pt x="16" y="14"/>
                      </a:lnTo>
                      <a:lnTo>
                        <a:pt x="9" y="21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3" y="69"/>
                      </a:lnTo>
                      <a:lnTo>
                        <a:pt x="9" y="79"/>
                      </a:lnTo>
                      <a:lnTo>
                        <a:pt x="16" y="86"/>
                      </a:lnTo>
                      <a:lnTo>
                        <a:pt x="25" y="92"/>
                      </a:lnTo>
                      <a:lnTo>
                        <a:pt x="35" y="97"/>
                      </a:lnTo>
                      <a:lnTo>
                        <a:pt x="46" y="100"/>
                      </a:lnTo>
                      <a:lnTo>
                        <a:pt x="58" y="101"/>
                      </a:lnTo>
                      <a:lnTo>
                        <a:pt x="70" y="100"/>
                      </a:lnTo>
                      <a:lnTo>
                        <a:pt x="80" y="97"/>
                      </a:lnTo>
                      <a:lnTo>
                        <a:pt x="91" y="92"/>
                      </a:lnTo>
                      <a:lnTo>
                        <a:pt x="99" y="86"/>
                      </a:lnTo>
                      <a:lnTo>
                        <a:pt x="106" y="79"/>
                      </a:lnTo>
                      <a:lnTo>
                        <a:pt x="112" y="69"/>
                      </a:lnTo>
                      <a:lnTo>
                        <a:pt x="116" y="60"/>
                      </a:lnTo>
                      <a:lnTo>
                        <a:pt x="117" y="50"/>
                      </a:lnTo>
                      <a:close/>
                      <a:moveTo>
                        <a:pt x="87" y="50"/>
                      </a:moveTo>
                      <a:lnTo>
                        <a:pt x="86" y="55"/>
                      </a:lnTo>
                      <a:lnTo>
                        <a:pt x="85" y="60"/>
                      </a:lnTo>
                      <a:lnTo>
                        <a:pt x="83" y="64"/>
                      </a:lnTo>
                      <a:lnTo>
                        <a:pt x="79" y="68"/>
                      </a:lnTo>
                      <a:lnTo>
                        <a:pt x="74" y="71"/>
                      </a:lnTo>
                      <a:lnTo>
                        <a:pt x="70" y="74"/>
                      </a:lnTo>
                      <a:lnTo>
                        <a:pt x="64" y="75"/>
                      </a:lnTo>
                      <a:lnTo>
                        <a:pt x="58" y="76"/>
                      </a:lnTo>
                      <a:lnTo>
                        <a:pt x="52" y="75"/>
                      </a:lnTo>
                      <a:lnTo>
                        <a:pt x="46" y="74"/>
                      </a:lnTo>
                      <a:lnTo>
                        <a:pt x="41" y="71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31" y="60"/>
                      </a:lnTo>
                      <a:lnTo>
                        <a:pt x="29" y="55"/>
                      </a:lnTo>
                      <a:lnTo>
                        <a:pt x="28" y="50"/>
                      </a:lnTo>
                      <a:lnTo>
                        <a:pt x="29" y="45"/>
                      </a:lnTo>
                      <a:lnTo>
                        <a:pt x="31" y="41"/>
                      </a:lnTo>
                      <a:lnTo>
                        <a:pt x="34" y="36"/>
                      </a:lnTo>
                      <a:lnTo>
                        <a:pt x="38" y="32"/>
                      </a:lnTo>
                      <a:lnTo>
                        <a:pt x="41" y="29"/>
                      </a:lnTo>
                      <a:lnTo>
                        <a:pt x="46" y="26"/>
                      </a:lnTo>
                      <a:lnTo>
                        <a:pt x="52" y="25"/>
                      </a:lnTo>
                      <a:lnTo>
                        <a:pt x="58" y="24"/>
                      </a:lnTo>
                      <a:lnTo>
                        <a:pt x="64" y="25"/>
                      </a:lnTo>
                      <a:lnTo>
                        <a:pt x="70" y="26"/>
                      </a:lnTo>
                      <a:lnTo>
                        <a:pt x="74" y="29"/>
                      </a:lnTo>
                      <a:lnTo>
                        <a:pt x="79" y="32"/>
                      </a:lnTo>
                      <a:lnTo>
                        <a:pt x="83" y="36"/>
                      </a:lnTo>
                      <a:lnTo>
                        <a:pt x="85" y="41"/>
                      </a:lnTo>
                      <a:lnTo>
                        <a:pt x="86" y="45"/>
                      </a:lnTo>
                      <a:lnTo>
                        <a:pt x="87" y="50"/>
                      </a:lnTo>
                      <a:close/>
                    </a:path>
                  </a:pathLst>
                </a:custGeom>
                <a:solidFill>
                  <a:srgbClr val="E8F4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3" name="Freeform 8949">
                  <a:extLst>
                    <a:ext uri="{FF2B5EF4-FFF2-40B4-BE49-F238E27FC236}">
                      <a16:creationId xmlns:a16="http://schemas.microsoft.com/office/drawing/2014/main" xmlns="" id="{8C80A2BF-49EB-4C82-A859-88707CE20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601"/>
                  <a:ext cx="14" cy="16"/>
                </a:xfrm>
                <a:custGeom>
                  <a:avLst/>
                  <a:gdLst>
                    <a:gd name="T0" fmla="*/ 88 w 88"/>
                    <a:gd name="T1" fmla="*/ 38 h 76"/>
                    <a:gd name="T2" fmla="*/ 88 w 88"/>
                    <a:gd name="T3" fmla="*/ 31 h 76"/>
                    <a:gd name="T4" fmla="*/ 84 w 88"/>
                    <a:gd name="T5" fmla="*/ 24 h 76"/>
                    <a:gd name="T6" fmla="*/ 81 w 88"/>
                    <a:gd name="T7" fmla="*/ 16 h 76"/>
                    <a:gd name="T8" fmla="*/ 75 w 88"/>
                    <a:gd name="T9" fmla="*/ 11 h 76"/>
                    <a:gd name="T10" fmla="*/ 69 w 88"/>
                    <a:gd name="T11" fmla="*/ 6 h 76"/>
                    <a:gd name="T12" fmla="*/ 62 w 88"/>
                    <a:gd name="T13" fmla="*/ 3 h 76"/>
                    <a:gd name="T14" fmla="*/ 53 w 88"/>
                    <a:gd name="T15" fmla="*/ 1 h 76"/>
                    <a:gd name="T16" fmla="*/ 44 w 88"/>
                    <a:gd name="T17" fmla="*/ 0 h 76"/>
                    <a:gd name="T18" fmla="*/ 35 w 88"/>
                    <a:gd name="T19" fmla="*/ 1 h 76"/>
                    <a:gd name="T20" fmla="*/ 27 w 88"/>
                    <a:gd name="T21" fmla="*/ 3 h 76"/>
                    <a:gd name="T22" fmla="*/ 19 w 88"/>
                    <a:gd name="T23" fmla="*/ 6 h 76"/>
                    <a:gd name="T24" fmla="*/ 13 w 88"/>
                    <a:gd name="T25" fmla="*/ 11 h 76"/>
                    <a:gd name="T26" fmla="*/ 7 w 88"/>
                    <a:gd name="T27" fmla="*/ 16 h 76"/>
                    <a:gd name="T28" fmla="*/ 3 w 88"/>
                    <a:gd name="T29" fmla="*/ 24 h 76"/>
                    <a:gd name="T30" fmla="*/ 1 w 88"/>
                    <a:gd name="T31" fmla="*/ 31 h 76"/>
                    <a:gd name="T32" fmla="*/ 0 w 88"/>
                    <a:gd name="T33" fmla="*/ 38 h 76"/>
                    <a:gd name="T34" fmla="*/ 1 w 88"/>
                    <a:gd name="T35" fmla="*/ 46 h 76"/>
                    <a:gd name="T36" fmla="*/ 3 w 88"/>
                    <a:gd name="T37" fmla="*/ 53 h 76"/>
                    <a:gd name="T38" fmla="*/ 7 w 88"/>
                    <a:gd name="T39" fmla="*/ 59 h 76"/>
                    <a:gd name="T40" fmla="*/ 13 w 88"/>
                    <a:gd name="T41" fmla="*/ 65 h 76"/>
                    <a:gd name="T42" fmla="*/ 19 w 88"/>
                    <a:gd name="T43" fmla="*/ 70 h 76"/>
                    <a:gd name="T44" fmla="*/ 27 w 88"/>
                    <a:gd name="T45" fmla="*/ 73 h 76"/>
                    <a:gd name="T46" fmla="*/ 35 w 88"/>
                    <a:gd name="T47" fmla="*/ 76 h 76"/>
                    <a:gd name="T48" fmla="*/ 44 w 88"/>
                    <a:gd name="T49" fmla="*/ 76 h 76"/>
                    <a:gd name="T50" fmla="*/ 53 w 88"/>
                    <a:gd name="T51" fmla="*/ 76 h 76"/>
                    <a:gd name="T52" fmla="*/ 62 w 88"/>
                    <a:gd name="T53" fmla="*/ 73 h 76"/>
                    <a:gd name="T54" fmla="*/ 69 w 88"/>
                    <a:gd name="T55" fmla="*/ 70 h 76"/>
                    <a:gd name="T56" fmla="*/ 75 w 88"/>
                    <a:gd name="T57" fmla="*/ 65 h 76"/>
                    <a:gd name="T58" fmla="*/ 81 w 88"/>
                    <a:gd name="T59" fmla="*/ 59 h 76"/>
                    <a:gd name="T60" fmla="*/ 84 w 88"/>
                    <a:gd name="T61" fmla="*/ 53 h 76"/>
                    <a:gd name="T62" fmla="*/ 88 w 88"/>
                    <a:gd name="T63" fmla="*/ 46 h 76"/>
                    <a:gd name="T64" fmla="*/ 88 w 88"/>
                    <a:gd name="T65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76">
                      <a:moveTo>
                        <a:pt x="88" y="38"/>
                      </a:moveTo>
                      <a:lnTo>
                        <a:pt x="88" y="31"/>
                      </a:lnTo>
                      <a:lnTo>
                        <a:pt x="84" y="24"/>
                      </a:lnTo>
                      <a:lnTo>
                        <a:pt x="81" y="16"/>
                      </a:lnTo>
                      <a:lnTo>
                        <a:pt x="75" y="11"/>
                      </a:lnTo>
                      <a:lnTo>
                        <a:pt x="69" y="6"/>
                      </a:lnTo>
                      <a:lnTo>
                        <a:pt x="62" y="3"/>
                      </a:lnTo>
                      <a:lnTo>
                        <a:pt x="53" y="1"/>
                      </a:lnTo>
                      <a:lnTo>
                        <a:pt x="44" y="0"/>
                      </a:lnTo>
                      <a:lnTo>
                        <a:pt x="35" y="1"/>
                      </a:lnTo>
                      <a:lnTo>
                        <a:pt x="27" y="3"/>
                      </a:lnTo>
                      <a:lnTo>
                        <a:pt x="19" y="6"/>
                      </a:lnTo>
                      <a:lnTo>
                        <a:pt x="13" y="11"/>
                      </a:lnTo>
                      <a:lnTo>
                        <a:pt x="7" y="16"/>
                      </a:lnTo>
                      <a:lnTo>
                        <a:pt x="3" y="24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7" y="59"/>
                      </a:lnTo>
                      <a:lnTo>
                        <a:pt x="13" y="65"/>
                      </a:lnTo>
                      <a:lnTo>
                        <a:pt x="19" y="70"/>
                      </a:lnTo>
                      <a:lnTo>
                        <a:pt x="27" y="73"/>
                      </a:lnTo>
                      <a:lnTo>
                        <a:pt x="35" y="76"/>
                      </a:lnTo>
                      <a:lnTo>
                        <a:pt x="44" y="76"/>
                      </a:lnTo>
                      <a:lnTo>
                        <a:pt x="53" y="76"/>
                      </a:lnTo>
                      <a:lnTo>
                        <a:pt x="62" y="73"/>
                      </a:lnTo>
                      <a:lnTo>
                        <a:pt x="69" y="70"/>
                      </a:lnTo>
                      <a:lnTo>
                        <a:pt x="75" y="65"/>
                      </a:lnTo>
                      <a:lnTo>
                        <a:pt x="81" y="59"/>
                      </a:lnTo>
                      <a:lnTo>
                        <a:pt x="84" y="53"/>
                      </a:lnTo>
                      <a:lnTo>
                        <a:pt x="88" y="46"/>
                      </a:lnTo>
                      <a:lnTo>
                        <a:pt x="88" y="38"/>
                      </a:lnTo>
                      <a:close/>
                    </a:path>
                  </a:pathLst>
                </a:custGeom>
                <a:solidFill>
                  <a:srgbClr val="F0F8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4" name="Freeform 8950">
                  <a:extLst>
                    <a:ext uri="{FF2B5EF4-FFF2-40B4-BE49-F238E27FC236}">
                      <a16:creationId xmlns:a16="http://schemas.microsoft.com/office/drawing/2014/main" xmlns="" id="{9E5A0271-1D1D-4AF0-9232-3EA69700E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3" y="1604"/>
                  <a:ext cx="10" cy="10"/>
                </a:xfrm>
                <a:custGeom>
                  <a:avLst/>
                  <a:gdLst>
                    <a:gd name="T0" fmla="*/ 59 w 59"/>
                    <a:gd name="T1" fmla="*/ 26 h 52"/>
                    <a:gd name="T2" fmla="*/ 58 w 59"/>
                    <a:gd name="T3" fmla="*/ 21 h 52"/>
                    <a:gd name="T4" fmla="*/ 57 w 59"/>
                    <a:gd name="T5" fmla="*/ 17 h 52"/>
                    <a:gd name="T6" fmla="*/ 55 w 59"/>
                    <a:gd name="T7" fmla="*/ 12 h 52"/>
                    <a:gd name="T8" fmla="*/ 51 w 59"/>
                    <a:gd name="T9" fmla="*/ 8 h 52"/>
                    <a:gd name="T10" fmla="*/ 46 w 59"/>
                    <a:gd name="T11" fmla="*/ 5 h 52"/>
                    <a:gd name="T12" fmla="*/ 42 w 59"/>
                    <a:gd name="T13" fmla="*/ 2 h 52"/>
                    <a:gd name="T14" fmla="*/ 36 w 59"/>
                    <a:gd name="T15" fmla="*/ 1 h 52"/>
                    <a:gd name="T16" fmla="*/ 30 w 59"/>
                    <a:gd name="T17" fmla="*/ 0 h 52"/>
                    <a:gd name="T18" fmla="*/ 24 w 59"/>
                    <a:gd name="T19" fmla="*/ 1 h 52"/>
                    <a:gd name="T20" fmla="*/ 18 w 59"/>
                    <a:gd name="T21" fmla="*/ 2 h 52"/>
                    <a:gd name="T22" fmla="*/ 13 w 59"/>
                    <a:gd name="T23" fmla="*/ 5 h 52"/>
                    <a:gd name="T24" fmla="*/ 10 w 59"/>
                    <a:gd name="T25" fmla="*/ 8 h 52"/>
                    <a:gd name="T26" fmla="*/ 6 w 59"/>
                    <a:gd name="T27" fmla="*/ 12 h 52"/>
                    <a:gd name="T28" fmla="*/ 3 w 59"/>
                    <a:gd name="T29" fmla="*/ 17 h 52"/>
                    <a:gd name="T30" fmla="*/ 1 w 59"/>
                    <a:gd name="T31" fmla="*/ 21 h 52"/>
                    <a:gd name="T32" fmla="*/ 0 w 59"/>
                    <a:gd name="T33" fmla="*/ 26 h 52"/>
                    <a:gd name="T34" fmla="*/ 1 w 59"/>
                    <a:gd name="T35" fmla="*/ 31 h 52"/>
                    <a:gd name="T36" fmla="*/ 3 w 59"/>
                    <a:gd name="T37" fmla="*/ 36 h 52"/>
                    <a:gd name="T38" fmla="*/ 6 w 59"/>
                    <a:gd name="T39" fmla="*/ 40 h 52"/>
                    <a:gd name="T40" fmla="*/ 10 w 59"/>
                    <a:gd name="T41" fmla="*/ 44 h 52"/>
                    <a:gd name="T42" fmla="*/ 13 w 59"/>
                    <a:gd name="T43" fmla="*/ 47 h 52"/>
                    <a:gd name="T44" fmla="*/ 18 w 59"/>
                    <a:gd name="T45" fmla="*/ 50 h 52"/>
                    <a:gd name="T46" fmla="*/ 24 w 59"/>
                    <a:gd name="T47" fmla="*/ 51 h 52"/>
                    <a:gd name="T48" fmla="*/ 30 w 59"/>
                    <a:gd name="T49" fmla="*/ 52 h 52"/>
                    <a:gd name="T50" fmla="*/ 36 w 59"/>
                    <a:gd name="T51" fmla="*/ 51 h 52"/>
                    <a:gd name="T52" fmla="*/ 42 w 59"/>
                    <a:gd name="T53" fmla="*/ 50 h 52"/>
                    <a:gd name="T54" fmla="*/ 46 w 59"/>
                    <a:gd name="T55" fmla="*/ 47 h 52"/>
                    <a:gd name="T56" fmla="*/ 51 w 59"/>
                    <a:gd name="T57" fmla="*/ 44 h 52"/>
                    <a:gd name="T58" fmla="*/ 55 w 59"/>
                    <a:gd name="T59" fmla="*/ 40 h 52"/>
                    <a:gd name="T60" fmla="*/ 57 w 59"/>
                    <a:gd name="T61" fmla="*/ 36 h 52"/>
                    <a:gd name="T62" fmla="*/ 58 w 59"/>
                    <a:gd name="T63" fmla="*/ 31 h 52"/>
                    <a:gd name="T64" fmla="*/ 59 w 59"/>
                    <a:gd name="T65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9" h="52">
                      <a:moveTo>
                        <a:pt x="59" y="26"/>
                      </a:moveTo>
                      <a:lnTo>
                        <a:pt x="58" y="21"/>
                      </a:lnTo>
                      <a:lnTo>
                        <a:pt x="57" y="17"/>
                      </a:lnTo>
                      <a:lnTo>
                        <a:pt x="55" y="12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3" y="17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6" y="40"/>
                      </a:lnTo>
                      <a:lnTo>
                        <a:pt x="10" y="44"/>
                      </a:lnTo>
                      <a:lnTo>
                        <a:pt x="13" y="47"/>
                      </a:lnTo>
                      <a:lnTo>
                        <a:pt x="18" y="50"/>
                      </a:lnTo>
                      <a:lnTo>
                        <a:pt x="24" y="51"/>
                      </a:lnTo>
                      <a:lnTo>
                        <a:pt x="30" y="52"/>
                      </a:lnTo>
                      <a:lnTo>
                        <a:pt x="36" y="51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51" y="44"/>
                      </a:lnTo>
                      <a:lnTo>
                        <a:pt x="55" y="40"/>
                      </a:lnTo>
                      <a:lnTo>
                        <a:pt x="57" y="36"/>
                      </a:lnTo>
                      <a:lnTo>
                        <a:pt x="58" y="31"/>
                      </a:lnTo>
                      <a:lnTo>
                        <a:pt x="59" y="26"/>
                      </a:lnTo>
                      <a:close/>
                    </a:path>
                  </a:pathLst>
                </a:custGeom>
                <a:solidFill>
                  <a:srgbClr val="F7F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5" name="Freeform 8951">
                  <a:extLst>
                    <a:ext uri="{FF2B5EF4-FFF2-40B4-BE49-F238E27FC236}">
                      <a16:creationId xmlns:a16="http://schemas.microsoft.com/office/drawing/2014/main" xmlns="" id="{C756964B-3D12-4A67-A281-3C04F7DD4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1607"/>
                  <a:ext cx="5" cy="5"/>
                </a:xfrm>
                <a:custGeom>
                  <a:avLst/>
                  <a:gdLst>
                    <a:gd name="T0" fmla="*/ 29 w 29"/>
                    <a:gd name="T1" fmla="*/ 12 h 25"/>
                    <a:gd name="T2" fmla="*/ 28 w 29"/>
                    <a:gd name="T3" fmla="*/ 7 h 25"/>
                    <a:gd name="T4" fmla="*/ 24 w 29"/>
                    <a:gd name="T5" fmla="*/ 3 h 25"/>
                    <a:gd name="T6" fmla="*/ 20 w 29"/>
                    <a:gd name="T7" fmla="*/ 1 h 25"/>
                    <a:gd name="T8" fmla="*/ 14 w 29"/>
                    <a:gd name="T9" fmla="*/ 0 h 25"/>
                    <a:gd name="T10" fmla="*/ 8 w 29"/>
                    <a:gd name="T11" fmla="*/ 1 h 25"/>
                    <a:gd name="T12" fmla="*/ 3 w 29"/>
                    <a:gd name="T13" fmla="*/ 3 h 25"/>
                    <a:gd name="T14" fmla="*/ 1 w 29"/>
                    <a:gd name="T15" fmla="*/ 7 h 25"/>
                    <a:gd name="T16" fmla="*/ 0 w 29"/>
                    <a:gd name="T17" fmla="*/ 12 h 25"/>
                    <a:gd name="T18" fmla="*/ 1 w 29"/>
                    <a:gd name="T19" fmla="*/ 17 h 25"/>
                    <a:gd name="T20" fmla="*/ 3 w 29"/>
                    <a:gd name="T21" fmla="*/ 21 h 25"/>
                    <a:gd name="T22" fmla="*/ 8 w 29"/>
                    <a:gd name="T23" fmla="*/ 24 h 25"/>
                    <a:gd name="T24" fmla="*/ 14 w 29"/>
                    <a:gd name="T25" fmla="*/ 25 h 25"/>
                    <a:gd name="T26" fmla="*/ 20 w 29"/>
                    <a:gd name="T27" fmla="*/ 24 h 25"/>
                    <a:gd name="T28" fmla="*/ 24 w 29"/>
                    <a:gd name="T29" fmla="*/ 21 h 25"/>
                    <a:gd name="T30" fmla="*/ 28 w 29"/>
                    <a:gd name="T31" fmla="*/ 17 h 25"/>
                    <a:gd name="T32" fmla="*/ 29 w 29"/>
                    <a:gd name="T3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25">
                      <a:moveTo>
                        <a:pt x="29" y="12"/>
                      </a:moveTo>
                      <a:lnTo>
                        <a:pt x="28" y="7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8" y="24"/>
                      </a:lnTo>
                      <a:lnTo>
                        <a:pt x="14" y="25"/>
                      </a:lnTo>
                      <a:lnTo>
                        <a:pt x="20" y="24"/>
                      </a:lnTo>
                      <a:lnTo>
                        <a:pt x="24" y="21"/>
                      </a:lnTo>
                      <a:lnTo>
                        <a:pt x="28" y="17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36" name="Rectangle 8952">
                  <a:extLst>
                    <a:ext uri="{FF2B5EF4-FFF2-40B4-BE49-F238E27FC236}">
                      <a16:creationId xmlns:a16="http://schemas.microsoft.com/office/drawing/2014/main" xmlns="" id="{65AA8944-DF71-4070-BA64-F26B38B78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" y="1008"/>
                  <a:ext cx="2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Sample</a:t>
                  </a:r>
                  <a:endParaRPr lang="en-US" altLang="hu-HU"/>
                </a:p>
              </p:txBody>
            </p:sp>
            <p:sp>
              <p:nvSpPr>
                <p:cNvPr id="332537" name="Rectangle 8953">
                  <a:extLst>
                    <a:ext uri="{FF2B5EF4-FFF2-40B4-BE49-F238E27FC236}">
                      <a16:creationId xmlns:a16="http://schemas.microsoft.com/office/drawing/2014/main" xmlns="" id="{A330CE0E-279D-44E4-9FDF-02D6697CF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8" y="1063"/>
                  <a:ext cx="2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Sample</a:t>
                  </a:r>
                  <a:endParaRPr lang="en-US" altLang="hu-HU"/>
                </a:p>
              </p:txBody>
            </p:sp>
            <p:sp>
              <p:nvSpPr>
                <p:cNvPr id="332538" name="Rectangle 8954">
                  <a:extLst>
                    <a:ext uri="{FF2B5EF4-FFF2-40B4-BE49-F238E27FC236}">
                      <a16:creationId xmlns:a16="http://schemas.microsoft.com/office/drawing/2014/main" xmlns="" id="{AC3D201D-1A00-4877-82C1-4C427A28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1" y="1938"/>
                  <a:ext cx="49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Secondary target</a:t>
                  </a:r>
                  <a:endParaRPr lang="en-US" altLang="hu-HU"/>
                </a:p>
              </p:txBody>
            </p:sp>
            <p:sp>
              <p:nvSpPr>
                <p:cNvPr id="332539" name="Rectangle 8955">
                  <a:extLst>
                    <a:ext uri="{FF2B5EF4-FFF2-40B4-BE49-F238E27FC236}">
                      <a16:creationId xmlns:a16="http://schemas.microsoft.com/office/drawing/2014/main" xmlns="" id="{AABD629B-5FD8-4C15-996D-D810F5534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1" y="1728"/>
                  <a:ext cx="29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X-ray tube</a:t>
                  </a:r>
                  <a:endParaRPr lang="en-US" altLang="hu-HU"/>
                </a:p>
              </p:txBody>
            </p:sp>
            <p:sp>
              <p:nvSpPr>
                <p:cNvPr id="332540" name="Rectangle 8956">
                  <a:extLst>
                    <a:ext uri="{FF2B5EF4-FFF2-40B4-BE49-F238E27FC236}">
                      <a16:creationId xmlns:a16="http://schemas.microsoft.com/office/drawing/2014/main" xmlns="" id="{0C4500B3-D446-423B-9091-2D4D6D27F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4" y="1081"/>
                  <a:ext cx="29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X-ray tube</a:t>
                  </a:r>
                  <a:endParaRPr lang="en-US" altLang="hu-HU"/>
                </a:p>
              </p:txBody>
            </p:sp>
            <p:sp>
              <p:nvSpPr>
                <p:cNvPr id="332541" name="Freeform 8957">
                  <a:extLst>
                    <a:ext uri="{FF2B5EF4-FFF2-40B4-BE49-F238E27FC236}">
                      <a16:creationId xmlns:a16="http://schemas.microsoft.com/office/drawing/2014/main" xmlns="" id="{BFE82526-DBE4-4EB3-A6AD-0D9F454EC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017"/>
                  <a:ext cx="73" cy="118"/>
                </a:xfrm>
                <a:custGeom>
                  <a:avLst/>
                  <a:gdLst>
                    <a:gd name="T0" fmla="*/ 116 w 438"/>
                    <a:gd name="T1" fmla="*/ 0 h 589"/>
                    <a:gd name="T2" fmla="*/ 438 w 438"/>
                    <a:gd name="T3" fmla="*/ 536 h 589"/>
                    <a:gd name="T4" fmla="*/ 322 w 438"/>
                    <a:gd name="T5" fmla="*/ 589 h 589"/>
                    <a:gd name="T6" fmla="*/ 0 w 438"/>
                    <a:gd name="T7" fmla="*/ 52 h 589"/>
                    <a:gd name="T8" fmla="*/ 116 w 438"/>
                    <a:gd name="T9" fmla="*/ 0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8" h="589">
                      <a:moveTo>
                        <a:pt x="116" y="0"/>
                      </a:moveTo>
                      <a:lnTo>
                        <a:pt x="438" y="536"/>
                      </a:lnTo>
                      <a:lnTo>
                        <a:pt x="322" y="589"/>
                      </a:lnTo>
                      <a:lnTo>
                        <a:pt x="0" y="5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A5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2" name="Freeform 8958">
                  <a:extLst>
                    <a:ext uri="{FF2B5EF4-FFF2-40B4-BE49-F238E27FC236}">
                      <a16:creationId xmlns:a16="http://schemas.microsoft.com/office/drawing/2014/main" xmlns="" id="{CECEA74A-8DB8-4338-BDDF-8A37A4CB9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4" y="2011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9 h 595"/>
                    <a:gd name="T4" fmla="*/ 128 w 450"/>
                    <a:gd name="T5" fmla="*/ 0 h 595"/>
                    <a:gd name="T6" fmla="*/ 450 w 450"/>
                    <a:gd name="T7" fmla="*/ 537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0" y="537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16A7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3" name="Freeform 8959">
                  <a:extLst>
                    <a:ext uri="{FF2B5EF4-FFF2-40B4-BE49-F238E27FC236}">
                      <a16:creationId xmlns:a16="http://schemas.microsoft.com/office/drawing/2014/main" xmlns="" id="{CA411214-E29E-4F3F-8555-FE342814C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4" y="2006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9 h 595"/>
                    <a:gd name="T4" fmla="*/ 128 w 450"/>
                    <a:gd name="T5" fmla="*/ 0 h 595"/>
                    <a:gd name="T6" fmla="*/ 450 w 450"/>
                    <a:gd name="T7" fmla="*/ 538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0" y="538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4" name="Freeform 8960">
                  <a:extLst>
                    <a:ext uri="{FF2B5EF4-FFF2-40B4-BE49-F238E27FC236}">
                      <a16:creationId xmlns:a16="http://schemas.microsoft.com/office/drawing/2014/main" xmlns="" id="{3E277332-7928-49A5-88A4-F68D52CB6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2000"/>
                  <a:ext cx="75" cy="119"/>
                </a:xfrm>
                <a:custGeom>
                  <a:avLst/>
                  <a:gdLst>
                    <a:gd name="T0" fmla="*/ 322 w 450"/>
                    <a:gd name="T1" fmla="*/ 594 h 594"/>
                    <a:gd name="T2" fmla="*/ 0 w 450"/>
                    <a:gd name="T3" fmla="*/ 57 h 594"/>
                    <a:gd name="T4" fmla="*/ 128 w 450"/>
                    <a:gd name="T5" fmla="*/ 0 h 594"/>
                    <a:gd name="T6" fmla="*/ 450 w 450"/>
                    <a:gd name="T7" fmla="*/ 537 h 594"/>
                    <a:gd name="T8" fmla="*/ 322 w 450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4">
                      <a:moveTo>
                        <a:pt x="322" y="594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7"/>
                      </a:lnTo>
                      <a:lnTo>
                        <a:pt x="322" y="594"/>
                      </a:lnTo>
                      <a:close/>
                    </a:path>
                  </a:pathLst>
                </a:custGeom>
                <a:solidFill>
                  <a:srgbClr val="59B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5" name="Freeform 8961">
                  <a:extLst>
                    <a:ext uri="{FF2B5EF4-FFF2-40B4-BE49-F238E27FC236}">
                      <a16:creationId xmlns:a16="http://schemas.microsoft.com/office/drawing/2014/main" xmlns="" id="{1CD348DC-00BA-4EF6-9029-D6EA40319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1994"/>
                  <a:ext cx="75" cy="119"/>
                </a:xfrm>
                <a:custGeom>
                  <a:avLst/>
                  <a:gdLst>
                    <a:gd name="T0" fmla="*/ 322 w 450"/>
                    <a:gd name="T1" fmla="*/ 595 h 595"/>
                    <a:gd name="T2" fmla="*/ 0 w 450"/>
                    <a:gd name="T3" fmla="*/ 57 h 595"/>
                    <a:gd name="T4" fmla="*/ 127 w 450"/>
                    <a:gd name="T5" fmla="*/ 0 h 595"/>
                    <a:gd name="T6" fmla="*/ 450 w 450"/>
                    <a:gd name="T7" fmla="*/ 537 h 595"/>
                    <a:gd name="T8" fmla="*/ 322 w 450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5">
                      <a:moveTo>
                        <a:pt x="322" y="595"/>
                      </a:moveTo>
                      <a:lnTo>
                        <a:pt x="0" y="57"/>
                      </a:lnTo>
                      <a:lnTo>
                        <a:pt x="127" y="0"/>
                      </a:lnTo>
                      <a:lnTo>
                        <a:pt x="450" y="537"/>
                      </a:lnTo>
                      <a:lnTo>
                        <a:pt x="322" y="595"/>
                      </a:lnTo>
                      <a:close/>
                    </a:path>
                  </a:pathLst>
                </a:custGeom>
                <a:solidFill>
                  <a:srgbClr val="63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6" name="Freeform 8962">
                  <a:extLst>
                    <a:ext uri="{FF2B5EF4-FFF2-40B4-BE49-F238E27FC236}">
                      <a16:creationId xmlns:a16="http://schemas.microsoft.com/office/drawing/2014/main" xmlns="" id="{63998CED-53AD-46ED-A33C-3283743AA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6" y="1988"/>
                  <a:ext cx="75" cy="119"/>
                </a:xfrm>
                <a:custGeom>
                  <a:avLst/>
                  <a:gdLst>
                    <a:gd name="T0" fmla="*/ 322 w 450"/>
                    <a:gd name="T1" fmla="*/ 596 h 596"/>
                    <a:gd name="T2" fmla="*/ 0 w 450"/>
                    <a:gd name="T3" fmla="*/ 59 h 596"/>
                    <a:gd name="T4" fmla="*/ 127 w 450"/>
                    <a:gd name="T5" fmla="*/ 0 h 596"/>
                    <a:gd name="T6" fmla="*/ 450 w 450"/>
                    <a:gd name="T7" fmla="*/ 539 h 596"/>
                    <a:gd name="T8" fmla="*/ 322 w 450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6">
                      <a:moveTo>
                        <a:pt x="322" y="596"/>
                      </a:moveTo>
                      <a:lnTo>
                        <a:pt x="0" y="59"/>
                      </a:lnTo>
                      <a:lnTo>
                        <a:pt x="127" y="0"/>
                      </a:lnTo>
                      <a:lnTo>
                        <a:pt x="450" y="539"/>
                      </a:lnTo>
                      <a:lnTo>
                        <a:pt x="322" y="596"/>
                      </a:lnTo>
                      <a:close/>
                    </a:path>
                  </a:pathLst>
                </a:custGeom>
                <a:solidFill>
                  <a:srgbClr val="6EBB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7" name="Freeform 8963">
                  <a:extLst>
                    <a:ext uri="{FF2B5EF4-FFF2-40B4-BE49-F238E27FC236}">
                      <a16:creationId xmlns:a16="http://schemas.microsoft.com/office/drawing/2014/main" xmlns="" id="{1470AA0D-2FE7-4254-81C1-4D9C68946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982"/>
                  <a:ext cx="75" cy="120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9 h 596"/>
                    <a:gd name="T4" fmla="*/ 128 w 451"/>
                    <a:gd name="T5" fmla="*/ 0 h 596"/>
                    <a:gd name="T6" fmla="*/ 451 w 451"/>
                    <a:gd name="T7" fmla="*/ 539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9"/>
                      </a:lnTo>
                      <a:lnTo>
                        <a:pt x="128" y="0"/>
                      </a:lnTo>
                      <a:lnTo>
                        <a:pt x="451" y="539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7ABF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8" name="Freeform 8964">
                  <a:extLst>
                    <a:ext uri="{FF2B5EF4-FFF2-40B4-BE49-F238E27FC236}">
                      <a16:creationId xmlns:a16="http://schemas.microsoft.com/office/drawing/2014/main" xmlns="" id="{70DBC407-F7DA-4D81-A0A2-C7B3E17AB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1977"/>
                  <a:ext cx="76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7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86C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49" name="Freeform 8965">
                  <a:extLst>
                    <a:ext uri="{FF2B5EF4-FFF2-40B4-BE49-F238E27FC236}">
                      <a16:creationId xmlns:a16="http://schemas.microsoft.com/office/drawing/2014/main" xmlns="" id="{F3DC8A4C-71A8-4717-B2ED-ED59C348B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1971"/>
                  <a:ext cx="75" cy="119"/>
                </a:xfrm>
                <a:custGeom>
                  <a:avLst/>
                  <a:gdLst>
                    <a:gd name="T0" fmla="*/ 323 w 451"/>
                    <a:gd name="T1" fmla="*/ 597 h 597"/>
                    <a:gd name="T2" fmla="*/ 0 w 451"/>
                    <a:gd name="T3" fmla="*/ 58 h 597"/>
                    <a:gd name="T4" fmla="*/ 128 w 451"/>
                    <a:gd name="T5" fmla="*/ 0 h 597"/>
                    <a:gd name="T6" fmla="*/ 451 w 451"/>
                    <a:gd name="T7" fmla="*/ 539 h 597"/>
                    <a:gd name="T8" fmla="*/ 323 w 451"/>
                    <a:gd name="T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7">
                      <a:moveTo>
                        <a:pt x="323" y="597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9"/>
                      </a:lnTo>
                      <a:lnTo>
                        <a:pt x="323" y="597"/>
                      </a:lnTo>
                      <a:close/>
                    </a:path>
                  </a:pathLst>
                </a:custGeom>
                <a:solidFill>
                  <a:srgbClr val="94CA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0" name="Freeform 8966">
                  <a:extLst>
                    <a:ext uri="{FF2B5EF4-FFF2-40B4-BE49-F238E27FC236}">
                      <a16:creationId xmlns:a16="http://schemas.microsoft.com/office/drawing/2014/main" xmlns="" id="{3C2E91B7-BBB9-4268-9CCC-6AA57AB78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1900"/>
                  <a:ext cx="97" cy="184"/>
                </a:xfrm>
                <a:custGeom>
                  <a:avLst/>
                  <a:gdLst>
                    <a:gd name="T0" fmla="*/ 450 w 578"/>
                    <a:gd name="T1" fmla="*/ 922 h 922"/>
                    <a:gd name="T2" fmla="*/ 127 w 578"/>
                    <a:gd name="T3" fmla="*/ 384 h 922"/>
                    <a:gd name="T4" fmla="*/ 197 w 578"/>
                    <a:gd name="T5" fmla="*/ 352 h 922"/>
                    <a:gd name="T6" fmla="*/ 0 w 578"/>
                    <a:gd name="T7" fmla="*/ 28 h 922"/>
                    <a:gd name="T8" fmla="*/ 59 w 578"/>
                    <a:gd name="T9" fmla="*/ 0 h 922"/>
                    <a:gd name="T10" fmla="*/ 578 w 578"/>
                    <a:gd name="T11" fmla="*/ 865 h 922"/>
                    <a:gd name="T12" fmla="*/ 450 w 578"/>
                    <a:gd name="T13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8" h="922">
                      <a:moveTo>
                        <a:pt x="450" y="922"/>
                      </a:moveTo>
                      <a:lnTo>
                        <a:pt x="127" y="384"/>
                      </a:lnTo>
                      <a:lnTo>
                        <a:pt x="197" y="352"/>
                      </a:lnTo>
                      <a:lnTo>
                        <a:pt x="0" y="28"/>
                      </a:lnTo>
                      <a:lnTo>
                        <a:pt x="59" y="0"/>
                      </a:lnTo>
                      <a:lnTo>
                        <a:pt x="578" y="865"/>
                      </a:lnTo>
                      <a:lnTo>
                        <a:pt x="450" y="922"/>
                      </a:lnTo>
                      <a:close/>
                    </a:path>
                  </a:pathLst>
                </a:custGeom>
                <a:solidFill>
                  <a:srgbClr val="A0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1" name="Freeform 8967">
                  <a:extLst>
                    <a:ext uri="{FF2B5EF4-FFF2-40B4-BE49-F238E27FC236}">
                      <a16:creationId xmlns:a16="http://schemas.microsoft.com/office/drawing/2014/main" xmlns="" id="{64463A1F-11B5-4424-B05A-6ED2AC0F6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1894"/>
                  <a:ext cx="108" cy="185"/>
                </a:xfrm>
                <a:custGeom>
                  <a:avLst/>
                  <a:gdLst>
                    <a:gd name="T0" fmla="*/ 514 w 642"/>
                    <a:gd name="T1" fmla="*/ 922 h 922"/>
                    <a:gd name="T2" fmla="*/ 191 w 642"/>
                    <a:gd name="T3" fmla="*/ 383 h 922"/>
                    <a:gd name="T4" fmla="*/ 197 w 642"/>
                    <a:gd name="T5" fmla="*/ 381 h 922"/>
                    <a:gd name="T6" fmla="*/ 0 w 642"/>
                    <a:gd name="T7" fmla="*/ 57 h 922"/>
                    <a:gd name="T8" fmla="*/ 123 w 642"/>
                    <a:gd name="T9" fmla="*/ 0 h 922"/>
                    <a:gd name="T10" fmla="*/ 642 w 642"/>
                    <a:gd name="T11" fmla="*/ 865 h 922"/>
                    <a:gd name="T12" fmla="*/ 514 w 642"/>
                    <a:gd name="T13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2" h="922">
                      <a:moveTo>
                        <a:pt x="514" y="922"/>
                      </a:moveTo>
                      <a:lnTo>
                        <a:pt x="191" y="383"/>
                      </a:lnTo>
                      <a:lnTo>
                        <a:pt x="197" y="381"/>
                      </a:lnTo>
                      <a:lnTo>
                        <a:pt x="0" y="57"/>
                      </a:lnTo>
                      <a:lnTo>
                        <a:pt x="123" y="0"/>
                      </a:lnTo>
                      <a:lnTo>
                        <a:pt x="642" y="865"/>
                      </a:lnTo>
                      <a:lnTo>
                        <a:pt x="514" y="922"/>
                      </a:lnTo>
                      <a:close/>
                    </a:path>
                  </a:pathLst>
                </a:custGeom>
                <a:solidFill>
                  <a:srgbClr val="A9D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2" name="Freeform 8968">
                  <a:extLst>
                    <a:ext uri="{FF2B5EF4-FFF2-40B4-BE49-F238E27FC236}">
                      <a16:creationId xmlns:a16="http://schemas.microsoft.com/office/drawing/2014/main" xmlns="" id="{16E773B0-D142-43FC-AE4C-6151BAABE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" y="1889"/>
                  <a:ext cx="108" cy="184"/>
                </a:xfrm>
                <a:custGeom>
                  <a:avLst/>
                  <a:gdLst>
                    <a:gd name="T0" fmla="*/ 519 w 647"/>
                    <a:gd name="T1" fmla="*/ 922 h 922"/>
                    <a:gd name="T2" fmla="*/ 0 w 647"/>
                    <a:gd name="T3" fmla="*/ 57 h 922"/>
                    <a:gd name="T4" fmla="*/ 128 w 647"/>
                    <a:gd name="T5" fmla="*/ 0 h 922"/>
                    <a:gd name="T6" fmla="*/ 647 w 647"/>
                    <a:gd name="T7" fmla="*/ 863 h 922"/>
                    <a:gd name="T8" fmla="*/ 519 w 647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2">
                      <a:moveTo>
                        <a:pt x="519" y="922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2"/>
                      </a:lnTo>
                      <a:close/>
                    </a:path>
                  </a:pathLst>
                </a:custGeom>
                <a:solidFill>
                  <a:srgbClr val="B3D8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3" name="Freeform 8969">
                  <a:extLst>
                    <a:ext uri="{FF2B5EF4-FFF2-40B4-BE49-F238E27FC236}">
                      <a16:creationId xmlns:a16="http://schemas.microsoft.com/office/drawing/2014/main" xmlns="" id="{1BA55464-CBF0-4D96-A97A-06332DC22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8" y="1883"/>
                  <a:ext cx="108" cy="184"/>
                </a:xfrm>
                <a:custGeom>
                  <a:avLst/>
                  <a:gdLst>
                    <a:gd name="T0" fmla="*/ 519 w 647"/>
                    <a:gd name="T1" fmla="*/ 922 h 922"/>
                    <a:gd name="T2" fmla="*/ 0 w 647"/>
                    <a:gd name="T3" fmla="*/ 57 h 922"/>
                    <a:gd name="T4" fmla="*/ 128 w 647"/>
                    <a:gd name="T5" fmla="*/ 0 h 922"/>
                    <a:gd name="T6" fmla="*/ 647 w 647"/>
                    <a:gd name="T7" fmla="*/ 864 h 922"/>
                    <a:gd name="T8" fmla="*/ 519 w 647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2">
                      <a:moveTo>
                        <a:pt x="519" y="922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2"/>
                      </a:lnTo>
                      <a:close/>
                    </a:path>
                  </a:pathLst>
                </a:custGeom>
                <a:solidFill>
                  <a:srgbClr val="BDD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4" name="Freeform 8970">
                  <a:extLst>
                    <a:ext uri="{FF2B5EF4-FFF2-40B4-BE49-F238E27FC236}">
                      <a16:creationId xmlns:a16="http://schemas.microsoft.com/office/drawing/2014/main" xmlns="" id="{CB86BC87-4856-4A77-B483-E27FEA206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" y="1877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C7E1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5" name="Freeform 8971">
                  <a:extLst>
                    <a:ext uri="{FF2B5EF4-FFF2-40B4-BE49-F238E27FC236}">
                      <a16:creationId xmlns:a16="http://schemas.microsoft.com/office/drawing/2014/main" xmlns="" id="{4573946A-AACD-4EE0-8D42-3E7D75D3A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1871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D2E6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6" name="Freeform 8972">
                  <a:extLst>
                    <a:ext uri="{FF2B5EF4-FFF2-40B4-BE49-F238E27FC236}">
                      <a16:creationId xmlns:a16="http://schemas.microsoft.com/office/drawing/2014/main" xmlns="" id="{433EA40E-63D4-45D6-A93D-580EFA6F7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1866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DCEB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7" name="Freeform 8973">
                  <a:extLst>
                    <a:ext uri="{FF2B5EF4-FFF2-40B4-BE49-F238E27FC236}">
                      <a16:creationId xmlns:a16="http://schemas.microsoft.com/office/drawing/2014/main" xmlns="" id="{773F8454-ADCB-4F96-AED8-B215F6E58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1" y="1860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E5E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8" name="Freeform 8974">
                  <a:extLst>
                    <a:ext uri="{FF2B5EF4-FFF2-40B4-BE49-F238E27FC236}">
                      <a16:creationId xmlns:a16="http://schemas.microsoft.com/office/drawing/2014/main" xmlns="" id="{15AFCB59-0C4C-4300-8F20-340242CF4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1" y="1854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F0F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59" name="Freeform 8975">
                  <a:extLst>
                    <a:ext uri="{FF2B5EF4-FFF2-40B4-BE49-F238E27FC236}">
                      <a16:creationId xmlns:a16="http://schemas.microsoft.com/office/drawing/2014/main" xmlns="" id="{AA989278-9997-4416-A419-56767BF2A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" y="1848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0" name="Freeform 8976">
                  <a:extLst>
                    <a:ext uri="{FF2B5EF4-FFF2-40B4-BE49-F238E27FC236}">
                      <a16:creationId xmlns:a16="http://schemas.microsoft.com/office/drawing/2014/main" xmlns="" id="{B0EAF061-463F-41F8-9E6F-D6F696ED9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" y="1843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ED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1" name="Freeform 8977">
                  <a:extLst>
                    <a:ext uri="{FF2B5EF4-FFF2-40B4-BE49-F238E27FC236}">
                      <a16:creationId xmlns:a16="http://schemas.microsoft.com/office/drawing/2014/main" xmlns="" id="{94552104-F480-4ABE-A0AA-AD3A86EBF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3" y="1837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E1E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2" name="Freeform 8978">
                  <a:extLst>
                    <a:ext uri="{FF2B5EF4-FFF2-40B4-BE49-F238E27FC236}">
                      <a16:creationId xmlns:a16="http://schemas.microsoft.com/office/drawing/2014/main" xmlns="" id="{F9560521-74DF-4F68-A41B-6E30D4A06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4" y="1831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D4E8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3" name="Freeform 8979">
                  <a:extLst>
                    <a:ext uri="{FF2B5EF4-FFF2-40B4-BE49-F238E27FC236}">
                      <a16:creationId xmlns:a16="http://schemas.microsoft.com/office/drawing/2014/main" xmlns="" id="{268B8FAE-FE7A-4B11-A60E-E680907DF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5" y="1825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606 w 647"/>
                    <a:gd name="T9" fmla="*/ 882 h 921"/>
                    <a:gd name="T10" fmla="*/ 519 w 647"/>
                    <a:gd name="T1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606" y="882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C6E1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4" name="Freeform 8980">
                  <a:extLst>
                    <a:ext uri="{FF2B5EF4-FFF2-40B4-BE49-F238E27FC236}">
                      <a16:creationId xmlns:a16="http://schemas.microsoft.com/office/drawing/2014/main" xmlns="" id="{2B500B9D-3DC1-4B38-AD5A-0B090872F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5" y="1820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42 w 647"/>
                    <a:gd name="T9" fmla="*/ 911 h 921"/>
                    <a:gd name="T10" fmla="*/ 519 w 647"/>
                    <a:gd name="T1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42" y="911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B9D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5" name="Freeform 8981">
                  <a:extLst>
                    <a:ext uri="{FF2B5EF4-FFF2-40B4-BE49-F238E27FC236}">
                      <a16:creationId xmlns:a16="http://schemas.microsoft.com/office/drawing/2014/main" xmlns="" id="{69760FEA-EE84-45FD-8D96-3C6E4F222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814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ABD4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6" name="Freeform 8982">
                  <a:extLst>
                    <a:ext uri="{FF2B5EF4-FFF2-40B4-BE49-F238E27FC236}">
                      <a16:creationId xmlns:a16="http://schemas.microsoft.com/office/drawing/2014/main" xmlns="" id="{51AF40C5-85E8-446A-AE43-02C767973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1808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9FCF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7" name="Freeform 8983">
                  <a:extLst>
                    <a:ext uri="{FF2B5EF4-FFF2-40B4-BE49-F238E27FC236}">
                      <a16:creationId xmlns:a16="http://schemas.microsoft.com/office/drawing/2014/main" xmlns="" id="{3BA55A4F-1192-4051-94C0-AA0D66B6B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7" y="1802"/>
                  <a:ext cx="108" cy="185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8FC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8" name="Freeform 8984">
                  <a:extLst>
                    <a:ext uri="{FF2B5EF4-FFF2-40B4-BE49-F238E27FC236}">
                      <a16:creationId xmlns:a16="http://schemas.microsoft.com/office/drawing/2014/main" xmlns="" id="{4DCC8A08-885A-44F8-B006-A6A1BCBDB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8" y="1797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8 h 921"/>
                    <a:gd name="T4" fmla="*/ 128 w 647"/>
                    <a:gd name="T5" fmla="*/ 0 h 921"/>
                    <a:gd name="T6" fmla="*/ 647 w 647"/>
                    <a:gd name="T7" fmla="*/ 864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80C1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69" name="Freeform 8985">
                  <a:extLst>
                    <a:ext uri="{FF2B5EF4-FFF2-40B4-BE49-F238E27FC236}">
                      <a16:creationId xmlns:a16="http://schemas.microsoft.com/office/drawing/2014/main" xmlns="" id="{481A7B53-EED1-4C39-86C2-8D74FAB78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1791"/>
                  <a:ext cx="108" cy="184"/>
                </a:xfrm>
                <a:custGeom>
                  <a:avLst/>
                  <a:gdLst>
                    <a:gd name="T0" fmla="*/ 519 w 647"/>
                    <a:gd name="T1" fmla="*/ 921 h 921"/>
                    <a:gd name="T2" fmla="*/ 0 w 647"/>
                    <a:gd name="T3" fmla="*/ 57 h 921"/>
                    <a:gd name="T4" fmla="*/ 128 w 647"/>
                    <a:gd name="T5" fmla="*/ 0 h 921"/>
                    <a:gd name="T6" fmla="*/ 647 w 647"/>
                    <a:gd name="T7" fmla="*/ 863 h 921"/>
                    <a:gd name="T8" fmla="*/ 519 w 647"/>
                    <a:gd name="T9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1">
                      <a:moveTo>
                        <a:pt x="519" y="921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647" y="863"/>
                      </a:lnTo>
                      <a:lnTo>
                        <a:pt x="519" y="921"/>
                      </a:lnTo>
                      <a:close/>
                    </a:path>
                  </a:pathLst>
                </a:custGeom>
                <a:solidFill>
                  <a:srgbClr val="70BB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0" name="Freeform 8986">
                  <a:extLst>
                    <a:ext uri="{FF2B5EF4-FFF2-40B4-BE49-F238E27FC236}">
                      <a16:creationId xmlns:a16="http://schemas.microsoft.com/office/drawing/2014/main" xmlns="" id="{8EC16855-EC94-4F76-AD1B-F1430ED8F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9" y="1785"/>
                  <a:ext cx="108" cy="184"/>
                </a:xfrm>
                <a:custGeom>
                  <a:avLst/>
                  <a:gdLst>
                    <a:gd name="T0" fmla="*/ 519 w 647"/>
                    <a:gd name="T1" fmla="*/ 922 h 922"/>
                    <a:gd name="T2" fmla="*/ 0 w 647"/>
                    <a:gd name="T3" fmla="*/ 58 h 922"/>
                    <a:gd name="T4" fmla="*/ 128 w 647"/>
                    <a:gd name="T5" fmla="*/ 0 h 922"/>
                    <a:gd name="T6" fmla="*/ 647 w 647"/>
                    <a:gd name="T7" fmla="*/ 864 h 922"/>
                    <a:gd name="T8" fmla="*/ 519 w 647"/>
                    <a:gd name="T9" fmla="*/ 92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7" h="922">
                      <a:moveTo>
                        <a:pt x="519" y="922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647" y="864"/>
                      </a:lnTo>
                      <a:lnTo>
                        <a:pt x="519" y="922"/>
                      </a:lnTo>
                      <a:close/>
                    </a:path>
                  </a:pathLst>
                </a:custGeom>
                <a:solidFill>
                  <a:srgbClr val="62B7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1" name="Freeform 8987">
                  <a:extLst>
                    <a:ext uri="{FF2B5EF4-FFF2-40B4-BE49-F238E27FC236}">
                      <a16:creationId xmlns:a16="http://schemas.microsoft.com/office/drawing/2014/main" xmlns="" id="{2A1A14A4-AD8B-433E-8E69-8D37712BD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781"/>
                  <a:ext cx="108" cy="183"/>
                </a:xfrm>
                <a:custGeom>
                  <a:avLst/>
                  <a:gdLst>
                    <a:gd name="T0" fmla="*/ 519 w 647"/>
                    <a:gd name="T1" fmla="*/ 911 h 911"/>
                    <a:gd name="T2" fmla="*/ 0 w 647"/>
                    <a:gd name="T3" fmla="*/ 48 h 911"/>
                    <a:gd name="T4" fmla="*/ 103 w 647"/>
                    <a:gd name="T5" fmla="*/ 0 h 911"/>
                    <a:gd name="T6" fmla="*/ 300 w 647"/>
                    <a:gd name="T7" fmla="*/ 326 h 911"/>
                    <a:gd name="T8" fmla="*/ 324 w 647"/>
                    <a:gd name="T9" fmla="*/ 314 h 911"/>
                    <a:gd name="T10" fmla="*/ 647 w 647"/>
                    <a:gd name="T11" fmla="*/ 854 h 911"/>
                    <a:gd name="T12" fmla="*/ 519 w 647"/>
                    <a:gd name="T13" fmla="*/ 911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7" h="911">
                      <a:moveTo>
                        <a:pt x="519" y="911"/>
                      </a:moveTo>
                      <a:lnTo>
                        <a:pt x="0" y="48"/>
                      </a:lnTo>
                      <a:lnTo>
                        <a:pt x="103" y="0"/>
                      </a:lnTo>
                      <a:lnTo>
                        <a:pt x="300" y="326"/>
                      </a:lnTo>
                      <a:lnTo>
                        <a:pt x="324" y="314"/>
                      </a:lnTo>
                      <a:lnTo>
                        <a:pt x="647" y="854"/>
                      </a:lnTo>
                      <a:lnTo>
                        <a:pt x="519" y="911"/>
                      </a:lnTo>
                      <a:close/>
                    </a:path>
                  </a:pathLst>
                </a:custGeom>
                <a:solidFill>
                  <a:srgbClr val="54B2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2" name="Freeform 8988">
                  <a:extLst>
                    <a:ext uri="{FF2B5EF4-FFF2-40B4-BE49-F238E27FC236}">
                      <a16:creationId xmlns:a16="http://schemas.microsoft.com/office/drawing/2014/main" xmlns="" id="{0CDDDD0B-7A0D-44DE-A7B9-5865534FE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1781"/>
                  <a:ext cx="108" cy="177"/>
                </a:xfrm>
                <a:custGeom>
                  <a:avLst/>
                  <a:gdLst>
                    <a:gd name="T0" fmla="*/ 519 w 647"/>
                    <a:gd name="T1" fmla="*/ 882 h 882"/>
                    <a:gd name="T2" fmla="*/ 0 w 647"/>
                    <a:gd name="T3" fmla="*/ 18 h 882"/>
                    <a:gd name="T4" fmla="*/ 39 w 647"/>
                    <a:gd name="T5" fmla="*/ 0 h 882"/>
                    <a:gd name="T6" fmla="*/ 236 w 647"/>
                    <a:gd name="T7" fmla="*/ 326 h 882"/>
                    <a:gd name="T8" fmla="*/ 324 w 647"/>
                    <a:gd name="T9" fmla="*/ 287 h 882"/>
                    <a:gd name="T10" fmla="*/ 647 w 647"/>
                    <a:gd name="T11" fmla="*/ 825 h 882"/>
                    <a:gd name="T12" fmla="*/ 519 w 647"/>
                    <a:gd name="T13" fmla="*/ 882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7" h="882">
                      <a:moveTo>
                        <a:pt x="519" y="882"/>
                      </a:moveTo>
                      <a:lnTo>
                        <a:pt x="0" y="18"/>
                      </a:lnTo>
                      <a:lnTo>
                        <a:pt x="39" y="0"/>
                      </a:lnTo>
                      <a:lnTo>
                        <a:pt x="236" y="326"/>
                      </a:lnTo>
                      <a:lnTo>
                        <a:pt x="324" y="287"/>
                      </a:lnTo>
                      <a:lnTo>
                        <a:pt x="647" y="825"/>
                      </a:lnTo>
                      <a:lnTo>
                        <a:pt x="519" y="882"/>
                      </a:lnTo>
                      <a:close/>
                    </a:path>
                  </a:pathLst>
                </a:custGeom>
                <a:solidFill>
                  <a:srgbClr val="4EB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3" name="Freeform 8989">
                  <a:extLst>
                    <a:ext uri="{FF2B5EF4-FFF2-40B4-BE49-F238E27FC236}">
                      <a16:creationId xmlns:a16="http://schemas.microsoft.com/office/drawing/2014/main" xmlns="" id="{8BB2B7DC-1FDE-4B06-9427-C23AD9763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1833"/>
                  <a:ext cx="75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6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6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8B0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4" name="Freeform 8990">
                  <a:extLst>
                    <a:ext uri="{FF2B5EF4-FFF2-40B4-BE49-F238E27FC236}">
                      <a16:creationId xmlns:a16="http://schemas.microsoft.com/office/drawing/2014/main" xmlns="" id="{71F24384-BA55-4AC5-9545-A982F35CC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1827"/>
                  <a:ext cx="75" cy="119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8 h 596"/>
                    <a:gd name="T4" fmla="*/ 128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8"/>
                      </a:lnTo>
                      <a:lnTo>
                        <a:pt x="128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4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5" name="Freeform 8991">
                  <a:extLst>
                    <a:ext uri="{FF2B5EF4-FFF2-40B4-BE49-F238E27FC236}">
                      <a16:creationId xmlns:a16="http://schemas.microsoft.com/office/drawing/2014/main" xmlns="" id="{9CBD13B9-042E-40E6-BAC3-815345864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1821"/>
                  <a:ext cx="76" cy="120"/>
                </a:xfrm>
                <a:custGeom>
                  <a:avLst/>
                  <a:gdLst>
                    <a:gd name="T0" fmla="*/ 323 w 451"/>
                    <a:gd name="T1" fmla="*/ 596 h 596"/>
                    <a:gd name="T2" fmla="*/ 0 w 451"/>
                    <a:gd name="T3" fmla="*/ 58 h 596"/>
                    <a:gd name="T4" fmla="*/ 127 w 451"/>
                    <a:gd name="T5" fmla="*/ 0 h 596"/>
                    <a:gd name="T6" fmla="*/ 451 w 451"/>
                    <a:gd name="T7" fmla="*/ 538 h 596"/>
                    <a:gd name="T8" fmla="*/ 323 w 451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6">
                      <a:moveTo>
                        <a:pt x="323" y="596"/>
                      </a:moveTo>
                      <a:lnTo>
                        <a:pt x="0" y="58"/>
                      </a:lnTo>
                      <a:lnTo>
                        <a:pt x="127" y="0"/>
                      </a:lnTo>
                      <a:lnTo>
                        <a:pt x="451" y="538"/>
                      </a:lnTo>
                      <a:lnTo>
                        <a:pt x="323" y="596"/>
                      </a:lnTo>
                      <a:close/>
                    </a:path>
                  </a:pathLst>
                </a:custGeom>
                <a:solidFill>
                  <a:srgbClr val="40AE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6" name="Freeform 8992">
                  <a:extLst>
                    <a:ext uri="{FF2B5EF4-FFF2-40B4-BE49-F238E27FC236}">
                      <a16:creationId xmlns:a16="http://schemas.microsoft.com/office/drawing/2014/main" xmlns="" id="{134871B9-73F3-4038-BF00-E01AA3768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" y="1816"/>
                  <a:ext cx="75" cy="119"/>
                </a:xfrm>
                <a:custGeom>
                  <a:avLst/>
                  <a:gdLst>
                    <a:gd name="T0" fmla="*/ 323 w 451"/>
                    <a:gd name="T1" fmla="*/ 595 h 595"/>
                    <a:gd name="T2" fmla="*/ 0 w 451"/>
                    <a:gd name="T3" fmla="*/ 57 h 595"/>
                    <a:gd name="T4" fmla="*/ 127 w 451"/>
                    <a:gd name="T5" fmla="*/ 0 h 595"/>
                    <a:gd name="T6" fmla="*/ 451 w 451"/>
                    <a:gd name="T7" fmla="*/ 537 h 595"/>
                    <a:gd name="T8" fmla="*/ 323 w 451"/>
                    <a:gd name="T9" fmla="*/ 595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595">
                      <a:moveTo>
                        <a:pt x="323" y="595"/>
                      </a:moveTo>
                      <a:lnTo>
                        <a:pt x="0" y="57"/>
                      </a:lnTo>
                      <a:lnTo>
                        <a:pt x="127" y="0"/>
                      </a:lnTo>
                      <a:lnTo>
                        <a:pt x="451" y="537"/>
                      </a:lnTo>
                      <a:lnTo>
                        <a:pt x="323" y="595"/>
                      </a:lnTo>
                      <a:close/>
                    </a:path>
                  </a:pathLst>
                </a:custGeom>
                <a:solidFill>
                  <a:srgbClr val="3DAD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7" name="Freeform 8993">
                  <a:extLst>
                    <a:ext uri="{FF2B5EF4-FFF2-40B4-BE49-F238E27FC236}">
                      <a16:creationId xmlns:a16="http://schemas.microsoft.com/office/drawing/2014/main" xmlns="" id="{D72B91B2-64C5-430D-A6F2-2C8F7E71E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" y="1810"/>
                  <a:ext cx="75" cy="119"/>
                </a:xfrm>
                <a:custGeom>
                  <a:avLst/>
                  <a:gdLst>
                    <a:gd name="T0" fmla="*/ 324 w 452"/>
                    <a:gd name="T1" fmla="*/ 594 h 594"/>
                    <a:gd name="T2" fmla="*/ 0 w 452"/>
                    <a:gd name="T3" fmla="*/ 56 h 594"/>
                    <a:gd name="T4" fmla="*/ 130 w 452"/>
                    <a:gd name="T5" fmla="*/ 0 h 594"/>
                    <a:gd name="T6" fmla="*/ 452 w 452"/>
                    <a:gd name="T7" fmla="*/ 536 h 594"/>
                    <a:gd name="T8" fmla="*/ 324 w 452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2" h="594">
                      <a:moveTo>
                        <a:pt x="324" y="594"/>
                      </a:moveTo>
                      <a:lnTo>
                        <a:pt x="0" y="56"/>
                      </a:lnTo>
                      <a:lnTo>
                        <a:pt x="130" y="0"/>
                      </a:lnTo>
                      <a:lnTo>
                        <a:pt x="452" y="536"/>
                      </a:lnTo>
                      <a:lnTo>
                        <a:pt x="324" y="594"/>
                      </a:lnTo>
                      <a:close/>
                    </a:path>
                  </a:pathLst>
                </a:custGeom>
                <a:solidFill>
                  <a:srgbClr val="3BA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8" name="Freeform 8994">
                  <a:extLst>
                    <a:ext uri="{FF2B5EF4-FFF2-40B4-BE49-F238E27FC236}">
                      <a16:creationId xmlns:a16="http://schemas.microsoft.com/office/drawing/2014/main" xmlns="" id="{E3C45FED-5EBB-4F43-ABCA-749DF897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7" y="1804"/>
                  <a:ext cx="75" cy="119"/>
                </a:xfrm>
                <a:custGeom>
                  <a:avLst/>
                  <a:gdLst>
                    <a:gd name="T0" fmla="*/ 324 w 452"/>
                    <a:gd name="T1" fmla="*/ 594 h 594"/>
                    <a:gd name="T2" fmla="*/ 0 w 452"/>
                    <a:gd name="T3" fmla="*/ 57 h 594"/>
                    <a:gd name="T4" fmla="*/ 130 w 452"/>
                    <a:gd name="T5" fmla="*/ 0 h 594"/>
                    <a:gd name="T6" fmla="*/ 452 w 452"/>
                    <a:gd name="T7" fmla="*/ 537 h 594"/>
                    <a:gd name="T8" fmla="*/ 324 w 452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2" h="594">
                      <a:moveTo>
                        <a:pt x="324" y="594"/>
                      </a:moveTo>
                      <a:lnTo>
                        <a:pt x="0" y="57"/>
                      </a:lnTo>
                      <a:lnTo>
                        <a:pt x="130" y="0"/>
                      </a:lnTo>
                      <a:lnTo>
                        <a:pt x="452" y="537"/>
                      </a:lnTo>
                      <a:lnTo>
                        <a:pt x="324" y="594"/>
                      </a:lnTo>
                      <a:close/>
                    </a:path>
                  </a:pathLst>
                </a:custGeom>
                <a:solidFill>
                  <a:srgbClr val="37AC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79" name="Freeform 8995">
                  <a:extLst>
                    <a:ext uri="{FF2B5EF4-FFF2-40B4-BE49-F238E27FC236}">
                      <a16:creationId xmlns:a16="http://schemas.microsoft.com/office/drawing/2014/main" xmlns="" id="{3AC8848C-8E08-480D-85F2-98FF382B0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" y="1799"/>
                  <a:ext cx="75" cy="118"/>
                </a:xfrm>
                <a:custGeom>
                  <a:avLst/>
                  <a:gdLst>
                    <a:gd name="T0" fmla="*/ 322 w 450"/>
                    <a:gd name="T1" fmla="*/ 593 h 593"/>
                    <a:gd name="T2" fmla="*/ 0 w 450"/>
                    <a:gd name="T3" fmla="*/ 57 h 593"/>
                    <a:gd name="T4" fmla="*/ 128 w 450"/>
                    <a:gd name="T5" fmla="*/ 0 h 593"/>
                    <a:gd name="T6" fmla="*/ 450 w 450"/>
                    <a:gd name="T7" fmla="*/ 536 h 593"/>
                    <a:gd name="T8" fmla="*/ 322 w 450"/>
                    <a:gd name="T9" fmla="*/ 593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3">
                      <a:moveTo>
                        <a:pt x="322" y="593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6"/>
                      </a:lnTo>
                      <a:lnTo>
                        <a:pt x="322" y="593"/>
                      </a:lnTo>
                      <a:close/>
                    </a:path>
                  </a:pathLst>
                </a:custGeom>
                <a:solidFill>
                  <a:srgbClr val="33A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0" name="Freeform 8996">
                  <a:extLst>
                    <a:ext uri="{FF2B5EF4-FFF2-40B4-BE49-F238E27FC236}">
                      <a16:creationId xmlns:a16="http://schemas.microsoft.com/office/drawing/2014/main" xmlns="" id="{0F492930-E164-4D11-9CBD-44E1F8B4C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9" y="1793"/>
                  <a:ext cx="75" cy="119"/>
                </a:xfrm>
                <a:custGeom>
                  <a:avLst/>
                  <a:gdLst>
                    <a:gd name="T0" fmla="*/ 322 w 450"/>
                    <a:gd name="T1" fmla="*/ 594 h 594"/>
                    <a:gd name="T2" fmla="*/ 0 w 450"/>
                    <a:gd name="T3" fmla="*/ 57 h 594"/>
                    <a:gd name="T4" fmla="*/ 128 w 450"/>
                    <a:gd name="T5" fmla="*/ 0 h 594"/>
                    <a:gd name="T6" fmla="*/ 450 w 450"/>
                    <a:gd name="T7" fmla="*/ 536 h 594"/>
                    <a:gd name="T8" fmla="*/ 322 w 450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594">
                      <a:moveTo>
                        <a:pt x="322" y="594"/>
                      </a:moveTo>
                      <a:lnTo>
                        <a:pt x="0" y="57"/>
                      </a:lnTo>
                      <a:lnTo>
                        <a:pt x="128" y="0"/>
                      </a:lnTo>
                      <a:lnTo>
                        <a:pt x="450" y="536"/>
                      </a:lnTo>
                      <a:lnTo>
                        <a:pt x="322" y="594"/>
                      </a:lnTo>
                      <a:close/>
                    </a:path>
                  </a:pathLst>
                </a:custGeom>
                <a:solidFill>
                  <a:srgbClr val="2EAA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1" name="Freeform 8997">
                  <a:extLst>
                    <a:ext uri="{FF2B5EF4-FFF2-40B4-BE49-F238E27FC236}">
                      <a16:creationId xmlns:a16="http://schemas.microsoft.com/office/drawing/2014/main" xmlns="" id="{D18A59EA-8CC5-470E-A8B3-72A7E77B5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9" y="1790"/>
                  <a:ext cx="70" cy="116"/>
                </a:xfrm>
                <a:custGeom>
                  <a:avLst/>
                  <a:gdLst>
                    <a:gd name="T0" fmla="*/ 322 w 417"/>
                    <a:gd name="T1" fmla="*/ 580 h 580"/>
                    <a:gd name="T2" fmla="*/ 0 w 417"/>
                    <a:gd name="T3" fmla="*/ 44 h 580"/>
                    <a:gd name="T4" fmla="*/ 96 w 417"/>
                    <a:gd name="T5" fmla="*/ 0 h 580"/>
                    <a:gd name="T6" fmla="*/ 417 w 417"/>
                    <a:gd name="T7" fmla="*/ 537 h 580"/>
                    <a:gd name="T8" fmla="*/ 322 w 417"/>
                    <a:gd name="T9" fmla="*/ 580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580">
                      <a:moveTo>
                        <a:pt x="322" y="580"/>
                      </a:moveTo>
                      <a:lnTo>
                        <a:pt x="0" y="44"/>
                      </a:lnTo>
                      <a:lnTo>
                        <a:pt x="96" y="0"/>
                      </a:lnTo>
                      <a:lnTo>
                        <a:pt x="417" y="537"/>
                      </a:lnTo>
                      <a:lnTo>
                        <a:pt x="322" y="580"/>
                      </a:lnTo>
                      <a:close/>
                    </a:path>
                  </a:pathLst>
                </a:custGeom>
                <a:solidFill>
                  <a:srgbClr val="2CA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2" name="Freeform 8998">
                  <a:extLst>
                    <a:ext uri="{FF2B5EF4-FFF2-40B4-BE49-F238E27FC236}">
                      <a16:creationId xmlns:a16="http://schemas.microsoft.com/office/drawing/2014/main" xmlns="" id="{0BBA32A6-0EFB-4AC6-990E-2E792A2FA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1790"/>
                  <a:ext cx="59" cy="110"/>
                </a:xfrm>
                <a:custGeom>
                  <a:avLst/>
                  <a:gdLst>
                    <a:gd name="T0" fmla="*/ 322 w 353"/>
                    <a:gd name="T1" fmla="*/ 551 h 551"/>
                    <a:gd name="T2" fmla="*/ 0 w 353"/>
                    <a:gd name="T3" fmla="*/ 15 h 551"/>
                    <a:gd name="T4" fmla="*/ 32 w 353"/>
                    <a:gd name="T5" fmla="*/ 0 h 551"/>
                    <a:gd name="T6" fmla="*/ 353 w 353"/>
                    <a:gd name="T7" fmla="*/ 537 h 551"/>
                    <a:gd name="T8" fmla="*/ 322 w 353"/>
                    <a:gd name="T9" fmla="*/ 55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551">
                      <a:moveTo>
                        <a:pt x="322" y="551"/>
                      </a:moveTo>
                      <a:lnTo>
                        <a:pt x="0" y="15"/>
                      </a:lnTo>
                      <a:lnTo>
                        <a:pt x="32" y="0"/>
                      </a:lnTo>
                      <a:lnTo>
                        <a:pt x="353" y="537"/>
                      </a:lnTo>
                      <a:lnTo>
                        <a:pt x="322" y="551"/>
                      </a:lnTo>
                      <a:close/>
                    </a:path>
                  </a:pathLst>
                </a:custGeom>
                <a:solidFill>
                  <a:srgbClr val="2BA9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3" name="Freeform 8999">
                  <a:extLst>
                    <a:ext uri="{FF2B5EF4-FFF2-40B4-BE49-F238E27FC236}">
                      <a16:creationId xmlns:a16="http://schemas.microsoft.com/office/drawing/2014/main" xmlns="" id="{41CE0926-E7A3-46BD-A5C6-C6920F85D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" y="1846"/>
                  <a:ext cx="35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3 h 192"/>
                    <a:gd name="T6" fmla="*/ 174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3"/>
                      </a:lnTo>
                      <a:lnTo>
                        <a:pt x="174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4" name="Freeform 9000">
                  <a:extLst>
                    <a:ext uri="{FF2B5EF4-FFF2-40B4-BE49-F238E27FC236}">
                      <a16:creationId xmlns:a16="http://schemas.microsoft.com/office/drawing/2014/main" xmlns="" id="{C5FA4C08-24BC-4472-B601-F51C531D7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1833"/>
                  <a:ext cx="12" cy="13"/>
                </a:xfrm>
                <a:custGeom>
                  <a:avLst/>
                  <a:gdLst>
                    <a:gd name="T0" fmla="*/ 0 w 72"/>
                    <a:gd name="T1" fmla="*/ 30 h 62"/>
                    <a:gd name="T2" fmla="*/ 37 w 72"/>
                    <a:gd name="T3" fmla="*/ 0 h 62"/>
                    <a:gd name="T4" fmla="*/ 72 w 72"/>
                    <a:gd name="T5" fmla="*/ 32 h 62"/>
                    <a:gd name="T6" fmla="*/ 34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4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5" name="Freeform 9001">
                  <a:extLst>
                    <a:ext uri="{FF2B5EF4-FFF2-40B4-BE49-F238E27FC236}">
                      <a16:creationId xmlns:a16="http://schemas.microsoft.com/office/drawing/2014/main" xmlns="" id="{D052D9D1-6ABB-4C07-81E4-D07DF2797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3" y="1820"/>
                  <a:ext cx="13" cy="13"/>
                </a:xfrm>
                <a:custGeom>
                  <a:avLst/>
                  <a:gdLst>
                    <a:gd name="T0" fmla="*/ 0 w 73"/>
                    <a:gd name="T1" fmla="*/ 30 h 63"/>
                    <a:gd name="T2" fmla="*/ 38 w 73"/>
                    <a:gd name="T3" fmla="*/ 0 h 63"/>
                    <a:gd name="T4" fmla="*/ 73 w 73"/>
                    <a:gd name="T5" fmla="*/ 32 h 63"/>
                    <a:gd name="T6" fmla="*/ 35 w 73"/>
                    <a:gd name="T7" fmla="*/ 63 h 63"/>
                    <a:gd name="T8" fmla="*/ 0 w 73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3" y="32"/>
                      </a:lnTo>
                      <a:lnTo>
                        <a:pt x="35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6" name="Freeform 9002">
                  <a:extLst>
                    <a:ext uri="{FF2B5EF4-FFF2-40B4-BE49-F238E27FC236}">
                      <a16:creationId xmlns:a16="http://schemas.microsoft.com/office/drawing/2014/main" xmlns="" id="{1A0FB87B-F3AF-488E-ACEA-FF985510F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1781"/>
                  <a:ext cx="35" cy="39"/>
                </a:xfrm>
                <a:custGeom>
                  <a:avLst/>
                  <a:gdLst>
                    <a:gd name="T0" fmla="*/ 0 w 213"/>
                    <a:gd name="T1" fmla="*/ 30 h 192"/>
                    <a:gd name="T2" fmla="*/ 38 w 213"/>
                    <a:gd name="T3" fmla="*/ 0 h 192"/>
                    <a:gd name="T4" fmla="*/ 213 w 213"/>
                    <a:gd name="T5" fmla="*/ 162 h 192"/>
                    <a:gd name="T6" fmla="*/ 175 w 213"/>
                    <a:gd name="T7" fmla="*/ 192 h 192"/>
                    <a:gd name="T8" fmla="*/ 0 w 213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3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7" name="Freeform 9003">
                  <a:extLst>
                    <a:ext uri="{FF2B5EF4-FFF2-40B4-BE49-F238E27FC236}">
                      <a16:creationId xmlns:a16="http://schemas.microsoft.com/office/drawing/2014/main" xmlns="" id="{A1C6EF27-FF44-4701-8139-7580B61D5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1768"/>
                  <a:ext cx="12" cy="13"/>
                </a:xfrm>
                <a:custGeom>
                  <a:avLst/>
                  <a:gdLst>
                    <a:gd name="T0" fmla="*/ 0 w 72"/>
                    <a:gd name="T1" fmla="*/ 30 h 62"/>
                    <a:gd name="T2" fmla="*/ 38 w 72"/>
                    <a:gd name="T3" fmla="*/ 0 h 62"/>
                    <a:gd name="T4" fmla="*/ 72 w 72"/>
                    <a:gd name="T5" fmla="*/ 32 h 62"/>
                    <a:gd name="T6" fmla="*/ 36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8" name="Freeform 9004">
                  <a:extLst>
                    <a:ext uri="{FF2B5EF4-FFF2-40B4-BE49-F238E27FC236}">
                      <a16:creationId xmlns:a16="http://schemas.microsoft.com/office/drawing/2014/main" xmlns="" id="{EA639EBD-7CFE-4953-9ABB-419A48BE5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1755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8 w 73"/>
                    <a:gd name="T3" fmla="*/ 0 h 63"/>
                    <a:gd name="T4" fmla="*/ 73 w 73"/>
                    <a:gd name="T5" fmla="*/ 33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3" y="33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89" name="Freeform 9005">
                  <a:extLst>
                    <a:ext uri="{FF2B5EF4-FFF2-40B4-BE49-F238E27FC236}">
                      <a16:creationId xmlns:a16="http://schemas.microsoft.com/office/drawing/2014/main" xmlns="" id="{488053AD-7492-4C6C-8755-C142C7218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1716"/>
                  <a:ext cx="36" cy="39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5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0" name="Freeform 9006">
                  <a:extLst>
                    <a:ext uri="{FF2B5EF4-FFF2-40B4-BE49-F238E27FC236}">
                      <a16:creationId xmlns:a16="http://schemas.microsoft.com/office/drawing/2014/main" xmlns="" id="{8C67840A-2D97-461C-9390-DB67D4AEE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" y="1704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8 w 72"/>
                    <a:gd name="T3" fmla="*/ 0 h 62"/>
                    <a:gd name="T4" fmla="*/ 72 w 72"/>
                    <a:gd name="T5" fmla="*/ 31 h 62"/>
                    <a:gd name="T6" fmla="*/ 34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8" y="0"/>
                      </a:lnTo>
                      <a:lnTo>
                        <a:pt x="72" y="31"/>
                      </a:lnTo>
                      <a:lnTo>
                        <a:pt x="34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1" name="Freeform 9007">
                  <a:extLst>
                    <a:ext uri="{FF2B5EF4-FFF2-40B4-BE49-F238E27FC236}">
                      <a16:creationId xmlns:a16="http://schemas.microsoft.com/office/drawing/2014/main" xmlns="" id="{4B54A4B1-D22B-4B9A-A4A3-976D3B0B1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1690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6 w 72"/>
                    <a:gd name="T3" fmla="*/ 0 h 63"/>
                    <a:gd name="T4" fmla="*/ 72 w 72"/>
                    <a:gd name="T5" fmla="*/ 33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72" y="33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2" name="Freeform 9008">
                  <a:extLst>
                    <a:ext uri="{FF2B5EF4-FFF2-40B4-BE49-F238E27FC236}">
                      <a16:creationId xmlns:a16="http://schemas.microsoft.com/office/drawing/2014/main" xmlns="" id="{54202103-15FC-446F-B304-384D65CDC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1652"/>
                  <a:ext cx="35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4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4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3" name="Freeform 9009">
                  <a:extLst>
                    <a:ext uri="{FF2B5EF4-FFF2-40B4-BE49-F238E27FC236}">
                      <a16:creationId xmlns:a16="http://schemas.microsoft.com/office/drawing/2014/main" xmlns="" id="{3BB64E4F-0483-4246-9163-08A509F0C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0" y="1639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7 w 72"/>
                    <a:gd name="T3" fmla="*/ 0 h 62"/>
                    <a:gd name="T4" fmla="*/ 72 w 72"/>
                    <a:gd name="T5" fmla="*/ 31 h 62"/>
                    <a:gd name="T6" fmla="*/ 34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7" y="0"/>
                      </a:lnTo>
                      <a:lnTo>
                        <a:pt x="72" y="31"/>
                      </a:lnTo>
                      <a:lnTo>
                        <a:pt x="34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4" name="Freeform 9010">
                  <a:extLst>
                    <a:ext uri="{FF2B5EF4-FFF2-40B4-BE49-F238E27FC236}">
                      <a16:creationId xmlns:a16="http://schemas.microsoft.com/office/drawing/2014/main" xmlns="" id="{1C317547-85D9-4262-89DE-E6906B13F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" y="1626"/>
                  <a:ext cx="12" cy="12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5" name="Freeform 9011">
                  <a:extLst>
                    <a:ext uri="{FF2B5EF4-FFF2-40B4-BE49-F238E27FC236}">
                      <a16:creationId xmlns:a16="http://schemas.microsoft.com/office/drawing/2014/main" xmlns="" id="{A1947E95-5A02-4B48-AD32-910BDF5AC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1587"/>
                  <a:ext cx="35" cy="38"/>
                </a:xfrm>
                <a:custGeom>
                  <a:avLst/>
                  <a:gdLst>
                    <a:gd name="T0" fmla="*/ 0 w 213"/>
                    <a:gd name="T1" fmla="*/ 30 h 192"/>
                    <a:gd name="T2" fmla="*/ 38 w 213"/>
                    <a:gd name="T3" fmla="*/ 0 h 192"/>
                    <a:gd name="T4" fmla="*/ 213 w 213"/>
                    <a:gd name="T5" fmla="*/ 162 h 192"/>
                    <a:gd name="T6" fmla="*/ 176 w 213"/>
                    <a:gd name="T7" fmla="*/ 192 h 192"/>
                    <a:gd name="T8" fmla="*/ 0 w 213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3" y="162"/>
                      </a:lnTo>
                      <a:lnTo>
                        <a:pt x="176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6" name="Freeform 9012">
                  <a:extLst>
                    <a:ext uri="{FF2B5EF4-FFF2-40B4-BE49-F238E27FC236}">
                      <a16:creationId xmlns:a16="http://schemas.microsoft.com/office/drawing/2014/main" xmlns="" id="{FD1142D7-1890-4BC8-8565-629F6C6CF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2" y="1574"/>
                  <a:ext cx="12" cy="12"/>
                </a:xfrm>
                <a:custGeom>
                  <a:avLst/>
                  <a:gdLst>
                    <a:gd name="T0" fmla="*/ 0 w 73"/>
                    <a:gd name="T1" fmla="*/ 29 h 62"/>
                    <a:gd name="T2" fmla="*/ 38 w 73"/>
                    <a:gd name="T3" fmla="*/ 0 h 62"/>
                    <a:gd name="T4" fmla="*/ 73 w 73"/>
                    <a:gd name="T5" fmla="*/ 31 h 62"/>
                    <a:gd name="T6" fmla="*/ 36 w 73"/>
                    <a:gd name="T7" fmla="*/ 62 h 62"/>
                    <a:gd name="T8" fmla="*/ 0 w 73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29"/>
                      </a:moveTo>
                      <a:lnTo>
                        <a:pt x="38" y="0"/>
                      </a:lnTo>
                      <a:lnTo>
                        <a:pt x="73" y="31"/>
                      </a:lnTo>
                      <a:lnTo>
                        <a:pt x="36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7" name="Freeform 9013">
                  <a:extLst>
                    <a:ext uri="{FF2B5EF4-FFF2-40B4-BE49-F238E27FC236}">
                      <a16:creationId xmlns:a16="http://schemas.microsoft.com/office/drawing/2014/main" xmlns="" id="{149140F3-B19C-4952-B45B-7231907E6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1561"/>
                  <a:ext cx="12" cy="12"/>
                </a:xfrm>
                <a:custGeom>
                  <a:avLst/>
                  <a:gdLst>
                    <a:gd name="T0" fmla="*/ 0 w 73"/>
                    <a:gd name="T1" fmla="*/ 31 h 62"/>
                    <a:gd name="T2" fmla="*/ 38 w 73"/>
                    <a:gd name="T3" fmla="*/ 0 h 62"/>
                    <a:gd name="T4" fmla="*/ 73 w 73"/>
                    <a:gd name="T5" fmla="*/ 33 h 62"/>
                    <a:gd name="T6" fmla="*/ 36 w 73"/>
                    <a:gd name="T7" fmla="*/ 62 h 62"/>
                    <a:gd name="T8" fmla="*/ 0 w 73"/>
                    <a:gd name="T9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3" y="33"/>
                      </a:lnTo>
                      <a:lnTo>
                        <a:pt x="36" y="6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8" name="Freeform 9014">
                  <a:extLst>
                    <a:ext uri="{FF2B5EF4-FFF2-40B4-BE49-F238E27FC236}">
                      <a16:creationId xmlns:a16="http://schemas.microsoft.com/office/drawing/2014/main" xmlns="" id="{8678149C-087D-4DBB-A647-5A6315EB8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522"/>
                  <a:ext cx="36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8 w 212"/>
                    <a:gd name="T3" fmla="*/ 0 h 192"/>
                    <a:gd name="T4" fmla="*/ 212 w 212"/>
                    <a:gd name="T5" fmla="*/ 162 h 192"/>
                    <a:gd name="T6" fmla="*/ 175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2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599" name="Freeform 9015">
                  <a:extLst>
                    <a:ext uri="{FF2B5EF4-FFF2-40B4-BE49-F238E27FC236}">
                      <a16:creationId xmlns:a16="http://schemas.microsoft.com/office/drawing/2014/main" xmlns="" id="{6764781F-5CC0-40B2-8023-C7F313D94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509"/>
                  <a:ext cx="12" cy="13"/>
                </a:xfrm>
                <a:custGeom>
                  <a:avLst/>
                  <a:gdLst>
                    <a:gd name="T0" fmla="*/ 0 w 72"/>
                    <a:gd name="T1" fmla="*/ 30 h 63"/>
                    <a:gd name="T2" fmla="*/ 38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0" name="Freeform 9016">
                  <a:extLst>
                    <a:ext uri="{FF2B5EF4-FFF2-40B4-BE49-F238E27FC236}">
                      <a16:creationId xmlns:a16="http://schemas.microsoft.com/office/drawing/2014/main" xmlns="" id="{700007A6-7BC4-4F7E-B7F1-204CF30EF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1496"/>
                  <a:ext cx="12" cy="12"/>
                </a:xfrm>
                <a:custGeom>
                  <a:avLst/>
                  <a:gdLst>
                    <a:gd name="T0" fmla="*/ 0 w 72"/>
                    <a:gd name="T1" fmla="*/ 31 h 62"/>
                    <a:gd name="T2" fmla="*/ 38 w 72"/>
                    <a:gd name="T3" fmla="*/ 0 h 62"/>
                    <a:gd name="T4" fmla="*/ 72 w 72"/>
                    <a:gd name="T5" fmla="*/ 33 h 62"/>
                    <a:gd name="T6" fmla="*/ 35 w 72"/>
                    <a:gd name="T7" fmla="*/ 62 h 62"/>
                    <a:gd name="T8" fmla="*/ 0 w 72"/>
                    <a:gd name="T9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3"/>
                      </a:lnTo>
                      <a:lnTo>
                        <a:pt x="35" y="6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1" name="Freeform 9017">
                  <a:extLst>
                    <a:ext uri="{FF2B5EF4-FFF2-40B4-BE49-F238E27FC236}">
                      <a16:creationId xmlns:a16="http://schemas.microsoft.com/office/drawing/2014/main" xmlns="" id="{82349055-B9A6-4D1F-9850-CFD2B01C6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457"/>
                  <a:ext cx="35" cy="39"/>
                </a:xfrm>
                <a:custGeom>
                  <a:avLst/>
                  <a:gdLst>
                    <a:gd name="T0" fmla="*/ 0 w 212"/>
                    <a:gd name="T1" fmla="*/ 30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4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4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2" name="Freeform 9018">
                  <a:extLst>
                    <a:ext uri="{FF2B5EF4-FFF2-40B4-BE49-F238E27FC236}">
                      <a16:creationId xmlns:a16="http://schemas.microsoft.com/office/drawing/2014/main" xmlns="" id="{253362D3-E7E8-4A9C-B9A2-B151E2E70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5" y="1444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3" name="Freeform 9019">
                  <a:extLst>
                    <a:ext uri="{FF2B5EF4-FFF2-40B4-BE49-F238E27FC236}">
                      <a16:creationId xmlns:a16="http://schemas.microsoft.com/office/drawing/2014/main" xmlns="" id="{B5E95887-EEF5-412A-A5DE-700DAB219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431"/>
                  <a:ext cx="12" cy="13"/>
                </a:xfrm>
                <a:custGeom>
                  <a:avLst/>
                  <a:gdLst>
                    <a:gd name="T0" fmla="*/ 0 w 72"/>
                    <a:gd name="T1" fmla="*/ 31 h 62"/>
                    <a:gd name="T2" fmla="*/ 37 w 72"/>
                    <a:gd name="T3" fmla="*/ 0 h 62"/>
                    <a:gd name="T4" fmla="*/ 72 w 72"/>
                    <a:gd name="T5" fmla="*/ 33 h 62"/>
                    <a:gd name="T6" fmla="*/ 35 w 72"/>
                    <a:gd name="T7" fmla="*/ 62 h 62"/>
                    <a:gd name="T8" fmla="*/ 0 w 72"/>
                    <a:gd name="T9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5" y="6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4" name="Freeform 9020">
                  <a:extLst>
                    <a:ext uri="{FF2B5EF4-FFF2-40B4-BE49-F238E27FC236}">
                      <a16:creationId xmlns:a16="http://schemas.microsoft.com/office/drawing/2014/main" xmlns="" id="{04684AD0-FD9B-47B1-92BD-EF4219CC8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392"/>
                  <a:ext cx="35" cy="39"/>
                </a:xfrm>
                <a:custGeom>
                  <a:avLst/>
                  <a:gdLst>
                    <a:gd name="T0" fmla="*/ 0 w 214"/>
                    <a:gd name="T1" fmla="*/ 30 h 192"/>
                    <a:gd name="T2" fmla="*/ 38 w 214"/>
                    <a:gd name="T3" fmla="*/ 0 h 192"/>
                    <a:gd name="T4" fmla="*/ 214 w 214"/>
                    <a:gd name="T5" fmla="*/ 162 h 192"/>
                    <a:gd name="T6" fmla="*/ 176 w 214"/>
                    <a:gd name="T7" fmla="*/ 192 h 192"/>
                    <a:gd name="T8" fmla="*/ 0 w 214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4" y="162"/>
                      </a:lnTo>
                      <a:lnTo>
                        <a:pt x="176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5" name="Freeform 9021">
                  <a:extLst>
                    <a:ext uri="{FF2B5EF4-FFF2-40B4-BE49-F238E27FC236}">
                      <a16:creationId xmlns:a16="http://schemas.microsoft.com/office/drawing/2014/main" xmlns="" id="{B93ADA68-2CF6-4A69-ABB2-67FC67125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7" y="1379"/>
                  <a:ext cx="12" cy="13"/>
                </a:xfrm>
                <a:custGeom>
                  <a:avLst/>
                  <a:gdLst>
                    <a:gd name="T0" fmla="*/ 0 w 74"/>
                    <a:gd name="T1" fmla="*/ 31 h 63"/>
                    <a:gd name="T2" fmla="*/ 38 w 74"/>
                    <a:gd name="T3" fmla="*/ 0 h 63"/>
                    <a:gd name="T4" fmla="*/ 74 w 74"/>
                    <a:gd name="T5" fmla="*/ 33 h 63"/>
                    <a:gd name="T6" fmla="*/ 36 w 74"/>
                    <a:gd name="T7" fmla="*/ 63 h 63"/>
                    <a:gd name="T8" fmla="*/ 0 w 74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4" y="33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6" name="Freeform 9022">
                  <a:extLst>
                    <a:ext uri="{FF2B5EF4-FFF2-40B4-BE49-F238E27FC236}">
                      <a16:creationId xmlns:a16="http://schemas.microsoft.com/office/drawing/2014/main" xmlns="" id="{3A4769F4-7D93-48A9-82C0-FF48C5D92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5" y="1366"/>
                  <a:ext cx="12" cy="13"/>
                </a:xfrm>
                <a:custGeom>
                  <a:avLst/>
                  <a:gdLst>
                    <a:gd name="T0" fmla="*/ 0 w 74"/>
                    <a:gd name="T1" fmla="*/ 30 h 62"/>
                    <a:gd name="T2" fmla="*/ 38 w 74"/>
                    <a:gd name="T3" fmla="*/ 0 h 62"/>
                    <a:gd name="T4" fmla="*/ 74 w 74"/>
                    <a:gd name="T5" fmla="*/ 32 h 62"/>
                    <a:gd name="T6" fmla="*/ 36 w 74"/>
                    <a:gd name="T7" fmla="*/ 62 h 62"/>
                    <a:gd name="T8" fmla="*/ 0 w 74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6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4" y="32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7" name="Freeform 9023">
                  <a:extLst>
                    <a:ext uri="{FF2B5EF4-FFF2-40B4-BE49-F238E27FC236}">
                      <a16:creationId xmlns:a16="http://schemas.microsoft.com/office/drawing/2014/main" xmlns="" id="{1D4FD3D1-EBBD-4F7D-A841-397CC40B0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1328"/>
                  <a:ext cx="36" cy="38"/>
                </a:xfrm>
                <a:custGeom>
                  <a:avLst/>
                  <a:gdLst>
                    <a:gd name="T0" fmla="*/ 0 w 212"/>
                    <a:gd name="T1" fmla="*/ 30 h 192"/>
                    <a:gd name="T2" fmla="*/ 38 w 212"/>
                    <a:gd name="T3" fmla="*/ 0 h 192"/>
                    <a:gd name="T4" fmla="*/ 212 w 212"/>
                    <a:gd name="T5" fmla="*/ 162 h 192"/>
                    <a:gd name="T6" fmla="*/ 175 w 212"/>
                    <a:gd name="T7" fmla="*/ 192 h 192"/>
                    <a:gd name="T8" fmla="*/ 0 w 212"/>
                    <a:gd name="T9" fmla="*/ 3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212" y="162"/>
                      </a:lnTo>
                      <a:lnTo>
                        <a:pt x="175" y="19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8" name="Freeform 9024">
                  <a:extLst>
                    <a:ext uri="{FF2B5EF4-FFF2-40B4-BE49-F238E27FC236}">
                      <a16:creationId xmlns:a16="http://schemas.microsoft.com/office/drawing/2014/main" xmlns="" id="{03AE5AF6-B4D1-4FDC-8668-3C2F58AE4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" y="1314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8 w 72"/>
                    <a:gd name="T3" fmla="*/ 0 h 63"/>
                    <a:gd name="T4" fmla="*/ 72 w 72"/>
                    <a:gd name="T5" fmla="*/ 33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3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09" name="Freeform 9025">
                  <a:extLst>
                    <a:ext uri="{FF2B5EF4-FFF2-40B4-BE49-F238E27FC236}">
                      <a16:creationId xmlns:a16="http://schemas.microsoft.com/office/drawing/2014/main" xmlns="" id="{F17EB576-9C42-43C7-A894-987F80234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7" y="1302"/>
                  <a:ext cx="12" cy="12"/>
                </a:xfrm>
                <a:custGeom>
                  <a:avLst/>
                  <a:gdLst>
                    <a:gd name="T0" fmla="*/ 0 w 72"/>
                    <a:gd name="T1" fmla="*/ 30 h 62"/>
                    <a:gd name="T2" fmla="*/ 38 w 72"/>
                    <a:gd name="T3" fmla="*/ 0 h 62"/>
                    <a:gd name="T4" fmla="*/ 72 w 72"/>
                    <a:gd name="T5" fmla="*/ 32 h 62"/>
                    <a:gd name="T6" fmla="*/ 35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0" name="Freeform 9026">
                  <a:extLst>
                    <a:ext uri="{FF2B5EF4-FFF2-40B4-BE49-F238E27FC236}">
                      <a16:creationId xmlns:a16="http://schemas.microsoft.com/office/drawing/2014/main" xmlns="" id="{218BDA5D-46C8-4A4F-8BB9-EB8FA89C6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263"/>
                  <a:ext cx="35" cy="38"/>
                </a:xfrm>
                <a:custGeom>
                  <a:avLst/>
                  <a:gdLst>
                    <a:gd name="T0" fmla="*/ 0 w 212"/>
                    <a:gd name="T1" fmla="*/ 29 h 192"/>
                    <a:gd name="T2" fmla="*/ 37 w 212"/>
                    <a:gd name="T3" fmla="*/ 0 h 192"/>
                    <a:gd name="T4" fmla="*/ 212 w 212"/>
                    <a:gd name="T5" fmla="*/ 162 h 192"/>
                    <a:gd name="T6" fmla="*/ 176 w 212"/>
                    <a:gd name="T7" fmla="*/ 192 h 192"/>
                    <a:gd name="T8" fmla="*/ 0 w 212"/>
                    <a:gd name="T9" fmla="*/ 2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192">
                      <a:moveTo>
                        <a:pt x="0" y="29"/>
                      </a:moveTo>
                      <a:lnTo>
                        <a:pt x="37" y="0"/>
                      </a:lnTo>
                      <a:lnTo>
                        <a:pt x="212" y="162"/>
                      </a:lnTo>
                      <a:lnTo>
                        <a:pt x="176" y="19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1" name="Freeform 9027">
                  <a:extLst>
                    <a:ext uri="{FF2B5EF4-FFF2-40B4-BE49-F238E27FC236}">
                      <a16:creationId xmlns:a16="http://schemas.microsoft.com/office/drawing/2014/main" xmlns="" id="{8D046F3E-6EE6-45D0-8870-380C711A4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1250"/>
                  <a:ext cx="12" cy="12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2" name="Freeform 9028">
                  <a:extLst>
                    <a:ext uri="{FF2B5EF4-FFF2-40B4-BE49-F238E27FC236}">
                      <a16:creationId xmlns:a16="http://schemas.microsoft.com/office/drawing/2014/main" xmlns="" id="{47BE0A93-9B6D-4C01-9965-A0C6C8829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7" y="1246"/>
                  <a:ext cx="34" cy="40"/>
                </a:xfrm>
                <a:custGeom>
                  <a:avLst/>
                  <a:gdLst>
                    <a:gd name="T0" fmla="*/ 200 w 200"/>
                    <a:gd name="T1" fmla="*/ 173 h 201"/>
                    <a:gd name="T2" fmla="*/ 161 w 200"/>
                    <a:gd name="T3" fmla="*/ 201 h 201"/>
                    <a:gd name="T4" fmla="*/ 0 w 200"/>
                    <a:gd name="T5" fmla="*/ 28 h 201"/>
                    <a:gd name="T6" fmla="*/ 39 w 200"/>
                    <a:gd name="T7" fmla="*/ 0 h 201"/>
                    <a:gd name="T8" fmla="*/ 200 w 200"/>
                    <a:gd name="T9" fmla="*/ 17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201">
                      <a:moveTo>
                        <a:pt x="200" y="173"/>
                      </a:moveTo>
                      <a:lnTo>
                        <a:pt x="161" y="201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200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3" name="Freeform 9029">
                  <a:extLst>
                    <a:ext uri="{FF2B5EF4-FFF2-40B4-BE49-F238E27FC236}">
                      <a16:creationId xmlns:a16="http://schemas.microsoft.com/office/drawing/2014/main" xmlns="" id="{510F2B9D-2672-4485-93C8-BD41C580C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9" y="1287"/>
                  <a:ext cx="13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39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39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4" name="Freeform 9030">
                  <a:extLst>
                    <a:ext uri="{FF2B5EF4-FFF2-40B4-BE49-F238E27FC236}">
                      <a16:creationId xmlns:a16="http://schemas.microsoft.com/office/drawing/2014/main" xmlns="" id="{43E3EE4C-1E03-48B5-A110-1204A66AB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0" y="1301"/>
                  <a:ext cx="12" cy="12"/>
                </a:xfrm>
                <a:custGeom>
                  <a:avLst/>
                  <a:gdLst>
                    <a:gd name="T0" fmla="*/ 72 w 72"/>
                    <a:gd name="T1" fmla="*/ 33 h 61"/>
                    <a:gd name="T2" fmla="*/ 32 w 72"/>
                    <a:gd name="T3" fmla="*/ 61 h 61"/>
                    <a:gd name="T4" fmla="*/ 0 w 72"/>
                    <a:gd name="T5" fmla="*/ 27 h 61"/>
                    <a:gd name="T6" fmla="*/ 40 w 72"/>
                    <a:gd name="T7" fmla="*/ 0 h 61"/>
                    <a:gd name="T8" fmla="*/ 72 w 72"/>
                    <a:gd name="T9" fmla="*/ 3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3"/>
                      </a:moveTo>
                      <a:lnTo>
                        <a:pt x="32" y="61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5" name="Freeform 9031">
                  <a:extLst>
                    <a:ext uri="{FF2B5EF4-FFF2-40B4-BE49-F238E27FC236}">
                      <a16:creationId xmlns:a16="http://schemas.microsoft.com/office/drawing/2014/main" xmlns="" id="{E21CC52C-ABA9-49F4-85B4-1FA1D1611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1315"/>
                  <a:ext cx="33" cy="40"/>
                </a:xfrm>
                <a:custGeom>
                  <a:avLst/>
                  <a:gdLst>
                    <a:gd name="T0" fmla="*/ 200 w 200"/>
                    <a:gd name="T1" fmla="*/ 173 h 200"/>
                    <a:gd name="T2" fmla="*/ 161 w 200"/>
                    <a:gd name="T3" fmla="*/ 200 h 200"/>
                    <a:gd name="T4" fmla="*/ 0 w 200"/>
                    <a:gd name="T5" fmla="*/ 28 h 200"/>
                    <a:gd name="T6" fmla="*/ 39 w 200"/>
                    <a:gd name="T7" fmla="*/ 0 h 200"/>
                    <a:gd name="T8" fmla="*/ 200 w 200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200">
                      <a:moveTo>
                        <a:pt x="200" y="173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200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6" name="Freeform 9032">
                  <a:extLst>
                    <a:ext uri="{FF2B5EF4-FFF2-40B4-BE49-F238E27FC236}">
                      <a16:creationId xmlns:a16="http://schemas.microsoft.com/office/drawing/2014/main" xmlns="" id="{BA216F71-A9DC-42FE-A66B-5CC48DD30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3" y="1356"/>
                  <a:ext cx="12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2 w 72"/>
                    <a:gd name="T3" fmla="*/ 62 h 62"/>
                    <a:gd name="T4" fmla="*/ 0 w 72"/>
                    <a:gd name="T5" fmla="*/ 28 h 62"/>
                    <a:gd name="T6" fmla="*/ 39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7" name="Freeform 9033">
                  <a:extLst>
                    <a:ext uri="{FF2B5EF4-FFF2-40B4-BE49-F238E27FC236}">
                      <a16:creationId xmlns:a16="http://schemas.microsoft.com/office/drawing/2014/main" xmlns="" id="{CE2819D6-711F-41A8-A842-C00032739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1370"/>
                  <a:ext cx="12" cy="12"/>
                </a:xfrm>
                <a:custGeom>
                  <a:avLst/>
                  <a:gdLst>
                    <a:gd name="T0" fmla="*/ 72 w 72"/>
                    <a:gd name="T1" fmla="*/ 35 h 63"/>
                    <a:gd name="T2" fmla="*/ 32 w 72"/>
                    <a:gd name="T3" fmla="*/ 63 h 63"/>
                    <a:gd name="T4" fmla="*/ 0 w 72"/>
                    <a:gd name="T5" fmla="*/ 28 h 63"/>
                    <a:gd name="T6" fmla="*/ 40 w 72"/>
                    <a:gd name="T7" fmla="*/ 0 h 63"/>
                    <a:gd name="T8" fmla="*/ 72 w 72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72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8" name="Freeform 9034">
                  <a:extLst>
                    <a:ext uri="{FF2B5EF4-FFF2-40B4-BE49-F238E27FC236}">
                      <a16:creationId xmlns:a16="http://schemas.microsoft.com/office/drawing/2014/main" xmlns="" id="{95F74E7E-4006-4A7C-A158-A86F1FEF5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5" y="1384"/>
                  <a:ext cx="33" cy="40"/>
                </a:xfrm>
                <a:custGeom>
                  <a:avLst/>
                  <a:gdLst>
                    <a:gd name="T0" fmla="*/ 201 w 201"/>
                    <a:gd name="T1" fmla="*/ 172 h 200"/>
                    <a:gd name="T2" fmla="*/ 162 w 201"/>
                    <a:gd name="T3" fmla="*/ 200 h 200"/>
                    <a:gd name="T4" fmla="*/ 0 w 201"/>
                    <a:gd name="T5" fmla="*/ 28 h 200"/>
                    <a:gd name="T6" fmla="*/ 39 w 201"/>
                    <a:gd name="T7" fmla="*/ 0 h 200"/>
                    <a:gd name="T8" fmla="*/ 201 w 201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2"/>
                      </a:moveTo>
                      <a:lnTo>
                        <a:pt x="162" y="200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19" name="Freeform 9035">
                  <a:extLst>
                    <a:ext uri="{FF2B5EF4-FFF2-40B4-BE49-F238E27FC236}">
                      <a16:creationId xmlns:a16="http://schemas.microsoft.com/office/drawing/2014/main" xmlns="" id="{1EC3D2C6-6C87-443D-89E4-049076B4F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7" y="1425"/>
                  <a:ext cx="12" cy="13"/>
                </a:xfrm>
                <a:custGeom>
                  <a:avLst/>
                  <a:gdLst>
                    <a:gd name="T0" fmla="*/ 72 w 72"/>
                    <a:gd name="T1" fmla="*/ 35 h 63"/>
                    <a:gd name="T2" fmla="*/ 32 w 72"/>
                    <a:gd name="T3" fmla="*/ 63 h 63"/>
                    <a:gd name="T4" fmla="*/ 0 w 72"/>
                    <a:gd name="T5" fmla="*/ 28 h 63"/>
                    <a:gd name="T6" fmla="*/ 39 w 72"/>
                    <a:gd name="T7" fmla="*/ 0 h 63"/>
                    <a:gd name="T8" fmla="*/ 72 w 72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72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0" name="Freeform 9036">
                  <a:extLst>
                    <a:ext uri="{FF2B5EF4-FFF2-40B4-BE49-F238E27FC236}">
                      <a16:creationId xmlns:a16="http://schemas.microsoft.com/office/drawing/2014/main" xmlns="" id="{10D2764D-F111-4F93-809A-5459170AC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1439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40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1" name="Freeform 9037">
                  <a:extLst>
                    <a:ext uri="{FF2B5EF4-FFF2-40B4-BE49-F238E27FC236}">
                      <a16:creationId xmlns:a16="http://schemas.microsoft.com/office/drawing/2014/main" xmlns="" id="{B80CF478-2F0B-48C1-BA14-C7BDC6856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1453"/>
                  <a:ext cx="34" cy="40"/>
                </a:xfrm>
                <a:custGeom>
                  <a:avLst/>
                  <a:gdLst>
                    <a:gd name="T0" fmla="*/ 201 w 201"/>
                    <a:gd name="T1" fmla="*/ 173 h 200"/>
                    <a:gd name="T2" fmla="*/ 161 w 201"/>
                    <a:gd name="T3" fmla="*/ 200 h 200"/>
                    <a:gd name="T4" fmla="*/ 0 w 201"/>
                    <a:gd name="T5" fmla="*/ 28 h 200"/>
                    <a:gd name="T6" fmla="*/ 40 w 201"/>
                    <a:gd name="T7" fmla="*/ 0 h 200"/>
                    <a:gd name="T8" fmla="*/ 201 w 201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3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1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2" name="Freeform 9038">
                  <a:extLst>
                    <a:ext uri="{FF2B5EF4-FFF2-40B4-BE49-F238E27FC236}">
                      <a16:creationId xmlns:a16="http://schemas.microsoft.com/office/drawing/2014/main" xmlns="" id="{D47683D0-6633-499D-97D9-7C35260AD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1" y="1494"/>
                  <a:ext cx="11" cy="12"/>
                </a:xfrm>
                <a:custGeom>
                  <a:avLst/>
                  <a:gdLst>
                    <a:gd name="T0" fmla="*/ 71 w 71"/>
                    <a:gd name="T1" fmla="*/ 34 h 62"/>
                    <a:gd name="T2" fmla="*/ 32 w 71"/>
                    <a:gd name="T3" fmla="*/ 62 h 62"/>
                    <a:gd name="T4" fmla="*/ 0 w 71"/>
                    <a:gd name="T5" fmla="*/ 27 h 62"/>
                    <a:gd name="T6" fmla="*/ 39 w 71"/>
                    <a:gd name="T7" fmla="*/ 0 h 62"/>
                    <a:gd name="T8" fmla="*/ 71 w 71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4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39" y="0"/>
                      </a:lnTo>
                      <a:lnTo>
                        <a:pt x="71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3" name="Freeform 9039">
                  <a:extLst>
                    <a:ext uri="{FF2B5EF4-FFF2-40B4-BE49-F238E27FC236}">
                      <a16:creationId xmlns:a16="http://schemas.microsoft.com/office/drawing/2014/main" xmlns="" id="{6BF75D43-5D40-4424-8202-CE4577740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1508"/>
                  <a:ext cx="12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2 w 72"/>
                    <a:gd name="T3" fmla="*/ 62 h 62"/>
                    <a:gd name="T4" fmla="*/ 0 w 72"/>
                    <a:gd name="T5" fmla="*/ 28 h 62"/>
                    <a:gd name="T6" fmla="*/ 40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4" name="Freeform 9040">
                  <a:extLst>
                    <a:ext uri="{FF2B5EF4-FFF2-40B4-BE49-F238E27FC236}">
                      <a16:creationId xmlns:a16="http://schemas.microsoft.com/office/drawing/2014/main" xmlns="" id="{9B755EB3-E5FD-4E74-BE4E-EB70149A4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2" y="1522"/>
                  <a:ext cx="34" cy="40"/>
                </a:xfrm>
                <a:custGeom>
                  <a:avLst/>
                  <a:gdLst>
                    <a:gd name="T0" fmla="*/ 201 w 201"/>
                    <a:gd name="T1" fmla="*/ 172 h 200"/>
                    <a:gd name="T2" fmla="*/ 161 w 201"/>
                    <a:gd name="T3" fmla="*/ 200 h 200"/>
                    <a:gd name="T4" fmla="*/ 0 w 201"/>
                    <a:gd name="T5" fmla="*/ 28 h 200"/>
                    <a:gd name="T6" fmla="*/ 40 w 201"/>
                    <a:gd name="T7" fmla="*/ 0 h 200"/>
                    <a:gd name="T8" fmla="*/ 201 w 201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2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5" name="Freeform 9041">
                  <a:extLst>
                    <a:ext uri="{FF2B5EF4-FFF2-40B4-BE49-F238E27FC236}">
                      <a16:creationId xmlns:a16="http://schemas.microsoft.com/office/drawing/2014/main" xmlns="" id="{46F83826-C930-4ED3-BC24-2BF3E82C3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1563"/>
                  <a:ext cx="12" cy="12"/>
                </a:xfrm>
                <a:custGeom>
                  <a:avLst/>
                  <a:gdLst>
                    <a:gd name="T0" fmla="*/ 71 w 71"/>
                    <a:gd name="T1" fmla="*/ 34 h 62"/>
                    <a:gd name="T2" fmla="*/ 32 w 71"/>
                    <a:gd name="T3" fmla="*/ 62 h 62"/>
                    <a:gd name="T4" fmla="*/ 0 w 71"/>
                    <a:gd name="T5" fmla="*/ 28 h 62"/>
                    <a:gd name="T6" fmla="*/ 39 w 71"/>
                    <a:gd name="T7" fmla="*/ 0 h 62"/>
                    <a:gd name="T8" fmla="*/ 71 w 71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1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6" name="Freeform 9042">
                  <a:extLst>
                    <a:ext uri="{FF2B5EF4-FFF2-40B4-BE49-F238E27FC236}">
                      <a16:creationId xmlns:a16="http://schemas.microsoft.com/office/drawing/2014/main" xmlns="" id="{43EB96F5-19A9-40AD-B1F7-428763A2A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1577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8 h 62"/>
                    <a:gd name="T6" fmla="*/ 40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7" name="Freeform 9043">
                  <a:extLst>
                    <a:ext uri="{FF2B5EF4-FFF2-40B4-BE49-F238E27FC236}">
                      <a16:creationId xmlns:a16="http://schemas.microsoft.com/office/drawing/2014/main" xmlns="" id="{5F012B7E-86FF-4098-89C0-A930DF0E1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1591"/>
                  <a:ext cx="33" cy="40"/>
                </a:xfrm>
                <a:custGeom>
                  <a:avLst/>
                  <a:gdLst>
                    <a:gd name="T0" fmla="*/ 202 w 202"/>
                    <a:gd name="T1" fmla="*/ 172 h 200"/>
                    <a:gd name="T2" fmla="*/ 161 w 202"/>
                    <a:gd name="T3" fmla="*/ 200 h 200"/>
                    <a:gd name="T4" fmla="*/ 0 w 202"/>
                    <a:gd name="T5" fmla="*/ 27 h 200"/>
                    <a:gd name="T6" fmla="*/ 40 w 202"/>
                    <a:gd name="T7" fmla="*/ 0 h 200"/>
                    <a:gd name="T8" fmla="*/ 202 w 202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00">
                      <a:moveTo>
                        <a:pt x="202" y="172"/>
                      </a:moveTo>
                      <a:lnTo>
                        <a:pt x="161" y="200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202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8" name="Freeform 9044">
                  <a:extLst>
                    <a:ext uri="{FF2B5EF4-FFF2-40B4-BE49-F238E27FC236}">
                      <a16:creationId xmlns:a16="http://schemas.microsoft.com/office/drawing/2014/main" xmlns="" id="{A2F9C6DB-4031-4B6F-BCE2-41362D84E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1632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40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29" name="Freeform 9045">
                  <a:extLst>
                    <a:ext uri="{FF2B5EF4-FFF2-40B4-BE49-F238E27FC236}">
                      <a16:creationId xmlns:a16="http://schemas.microsoft.com/office/drawing/2014/main" xmlns="" id="{828E7E22-B1FF-4CF7-B8CC-6A2449DF6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1646"/>
                  <a:ext cx="12" cy="12"/>
                </a:xfrm>
                <a:custGeom>
                  <a:avLst/>
                  <a:gdLst>
                    <a:gd name="T0" fmla="*/ 73 w 73"/>
                    <a:gd name="T1" fmla="*/ 35 h 63"/>
                    <a:gd name="T2" fmla="*/ 32 w 73"/>
                    <a:gd name="T3" fmla="*/ 63 h 63"/>
                    <a:gd name="T4" fmla="*/ 0 w 73"/>
                    <a:gd name="T5" fmla="*/ 28 h 63"/>
                    <a:gd name="T6" fmla="*/ 41 w 73"/>
                    <a:gd name="T7" fmla="*/ 0 h 63"/>
                    <a:gd name="T8" fmla="*/ 73 w 73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73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41" y="0"/>
                      </a:ln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0" name="Freeform 9046">
                  <a:extLst>
                    <a:ext uri="{FF2B5EF4-FFF2-40B4-BE49-F238E27FC236}">
                      <a16:creationId xmlns:a16="http://schemas.microsoft.com/office/drawing/2014/main" xmlns="" id="{0D8DE774-7D0B-46DB-9077-673E860B6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1660"/>
                  <a:ext cx="34" cy="40"/>
                </a:xfrm>
                <a:custGeom>
                  <a:avLst/>
                  <a:gdLst>
                    <a:gd name="T0" fmla="*/ 202 w 202"/>
                    <a:gd name="T1" fmla="*/ 173 h 200"/>
                    <a:gd name="T2" fmla="*/ 162 w 202"/>
                    <a:gd name="T3" fmla="*/ 200 h 200"/>
                    <a:gd name="T4" fmla="*/ 0 w 202"/>
                    <a:gd name="T5" fmla="*/ 28 h 200"/>
                    <a:gd name="T6" fmla="*/ 41 w 202"/>
                    <a:gd name="T7" fmla="*/ 0 h 200"/>
                    <a:gd name="T8" fmla="*/ 202 w 202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00">
                      <a:moveTo>
                        <a:pt x="202" y="173"/>
                      </a:moveTo>
                      <a:lnTo>
                        <a:pt x="162" y="200"/>
                      </a:lnTo>
                      <a:lnTo>
                        <a:pt x="0" y="28"/>
                      </a:lnTo>
                      <a:lnTo>
                        <a:pt x="41" y="0"/>
                      </a:lnTo>
                      <a:lnTo>
                        <a:pt x="202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1" name="Freeform 9047">
                  <a:extLst>
                    <a:ext uri="{FF2B5EF4-FFF2-40B4-BE49-F238E27FC236}">
                      <a16:creationId xmlns:a16="http://schemas.microsoft.com/office/drawing/2014/main" xmlns="" id="{1B74928C-00A2-4547-9BC5-50674AF6C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1701"/>
                  <a:ext cx="12" cy="12"/>
                </a:xfrm>
                <a:custGeom>
                  <a:avLst/>
                  <a:gdLst>
                    <a:gd name="T0" fmla="*/ 72 w 72"/>
                    <a:gd name="T1" fmla="*/ 35 h 63"/>
                    <a:gd name="T2" fmla="*/ 33 w 72"/>
                    <a:gd name="T3" fmla="*/ 63 h 63"/>
                    <a:gd name="T4" fmla="*/ 0 w 72"/>
                    <a:gd name="T5" fmla="*/ 28 h 63"/>
                    <a:gd name="T6" fmla="*/ 40 w 72"/>
                    <a:gd name="T7" fmla="*/ 0 h 63"/>
                    <a:gd name="T8" fmla="*/ 72 w 72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72" y="35"/>
                      </a:moveTo>
                      <a:lnTo>
                        <a:pt x="33" y="63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2" name="Freeform 9048">
                  <a:extLst>
                    <a:ext uri="{FF2B5EF4-FFF2-40B4-BE49-F238E27FC236}">
                      <a16:creationId xmlns:a16="http://schemas.microsoft.com/office/drawing/2014/main" xmlns="" id="{13C98343-429F-4BAA-A37A-6B6B74C6A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1715"/>
                  <a:ext cx="13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2 w 72"/>
                    <a:gd name="T3" fmla="*/ 62 h 62"/>
                    <a:gd name="T4" fmla="*/ 0 w 72"/>
                    <a:gd name="T5" fmla="*/ 28 h 62"/>
                    <a:gd name="T6" fmla="*/ 39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2" y="62"/>
                      </a:lnTo>
                      <a:lnTo>
                        <a:pt x="0" y="28"/>
                      </a:lnTo>
                      <a:lnTo>
                        <a:pt x="39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3" name="Freeform 9049">
                  <a:extLst>
                    <a:ext uri="{FF2B5EF4-FFF2-40B4-BE49-F238E27FC236}">
                      <a16:creationId xmlns:a16="http://schemas.microsoft.com/office/drawing/2014/main" xmlns="" id="{A0016D9E-F37D-4CCA-A9F9-F003E22C5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729"/>
                  <a:ext cx="34" cy="40"/>
                </a:xfrm>
                <a:custGeom>
                  <a:avLst/>
                  <a:gdLst>
                    <a:gd name="T0" fmla="*/ 201 w 201"/>
                    <a:gd name="T1" fmla="*/ 172 h 200"/>
                    <a:gd name="T2" fmla="*/ 161 w 201"/>
                    <a:gd name="T3" fmla="*/ 200 h 200"/>
                    <a:gd name="T4" fmla="*/ 0 w 201"/>
                    <a:gd name="T5" fmla="*/ 28 h 200"/>
                    <a:gd name="T6" fmla="*/ 40 w 201"/>
                    <a:gd name="T7" fmla="*/ 0 h 200"/>
                    <a:gd name="T8" fmla="*/ 201 w 201"/>
                    <a:gd name="T9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0">
                      <a:moveTo>
                        <a:pt x="201" y="172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4" name="Freeform 9050">
                  <a:extLst>
                    <a:ext uri="{FF2B5EF4-FFF2-40B4-BE49-F238E27FC236}">
                      <a16:creationId xmlns:a16="http://schemas.microsoft.com/office/drawing/2014/main" xmlns="" id="{A2D8323B-B09A-451C-9B1C-D92ACA87A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1770"/>
                  <a:ext cx="12" cy="12"/>
                </a:xfrm>
                <a:custGeom>
                  <a:avLst/>
                  <a:gdLst>
                    <a:gd name="T0" fmla="*/ 72 w 72"/>
                    <a:gd name="T1" fmla="*/ 34 h 62"/>
                    <a:gd name="T2" fmla="*/ 33 w 72"/>
                    <a:gd name="T3" fmla="*/ 62 h 62"/>
                    <a:gd name="T4" fmla="*/ 0 w 72"/>
                    <a:gd name="T5" fmla="*/ 28 h 62"/>
                    <a:gd name="T6" fmla="*/ 40 w 72"/>
                    <a:gd name="T7" fmla="*/ 0 h 62"/>
                    <a:gd name="T8" fmla="*/ 72 w 72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4"/>
                      </a:moveTo>
                      <a:lnTo>
                        <a:pt x="33" y="62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5" name="Freeform 9051">
                  <a:extLst>
                    <a:ext uri="{FF2B5EF4-FFF2-40B4-BE49-F238E27FC236}">
                      <a16:creationId xmlns:a16="http://schemas.microsoft.com/office/drawing/2014/main" xmlns="" id="{AA1AED31-6DCE-4D80-A4AC-D75D5DB27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1784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2 w 72"/>
                    <a:gd name="T3" fmla="*/ 62 h 62"/>
                    <a:gd name="T4" fmla="*/ 0 w 72"/>
                    <a:gd name="T5" fmla="*/ 27 h 62"/>
                    <a:gd name="T6" fmla="*/ 39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2" y="62"/>
                      </a:lnTo>
                      <a:lnTo>
                        <a:pt x="0" y="27"/>
                      </a:lnTo>
                      <a:lnTo>
                        <a:pt x="39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6" name="Freeform 9052">
                  <a:extLst>
                    <a:ext uri="{FF2B5EF4-FFF2-40B4-BE49-F238E27FC236}">
                      <a16:creationId xmlns:a16="http://schemas.microsoft.com/office/drawing/2014/main" xmlns="" id="{D110DB41-E62F-4631-B806-18FD55E8E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7" y="1797"/>
                  <a:ext cx="33" cy="40"/>
                </a:xfrm>
                <a:custGeom>
                  <a:avLst/>
                  <a:gdLst>
                    <a:gd name="T0" fmla="*/ 202 w 202"/>
                    <a:gd name="T1" fmla="*/ 173 h 200"/>
                    <a:gd name="T2" fmla="*/ 161 w 202"/>
                    <a:gd name="T3" fmla="*/ 200 h 200"/>
                    <a:gd name="T4" fmla="*/ 0 w 202"/>
                    <a:gd name="T5" fmla="*/ 28 h 200"/>
                    <a:gd name="T6" fmla="*/ 40 w 202"/>
                    <a:gd name="T7" fmla="*/ 0 h 200"/>
                    <a:gd name="T8" fmla="*/ 202 w 202"/>
                    <a:gd name="T9" fmla="*/ 17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00">
                      <a:moveTo>
                        <a:pt x="202" y="173"/>
                      </a:moveTo>
                      <a:lnTo>
                        <a:pt x="161" y="200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202" y="17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7" name="Freeform 9053">
                  <a:extLst>
                    <a:ext uri="{FF2B5EF4-FFF2-40B4-BE49-F238E27FC236}">
                      <a16:creationId xmlns:a16="http://schemas.microsoft.com/office/drawing/2014/main" xmlns="" id="{14C2728F-1AFE-4DD9-82B3-C78A602F9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9" y="1839"/>
                  <a:ext cx="12" cy="12"/>
                </a:xfrm>
                <a:custGeom>
                  <a:avLst/>
                  <a:gdLst>
                    <a:gd name="T0" fmla="*/ 73 w 73"/>
                    <a:gd name="T1" fmla="*/ 34 h 62"/>
                    <a:gd name="T2" fmla="*/ 33 w 73"/>
                    <a:gd name="T3" fmla="*/ 62 h 62"/>
                    <a:gd name="T4" fmla="*/ 0 w 73"/>
                    <a:gd name="T5" fmla="*/ 27 h 62"/>
                    <a:gd name="T6" fmla="*/ 41 w 73"/>
                    <a:gd name="T7" fmla="*/ 0 h 62"/>
                    <a:gd name="T8" fmla="*/ 73 w 73"/>
                    <a:gd name="T9" fmla="*/ 3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73" y="34"/>
                      </a:moveTo>
                      <a:lnTo>
                        <a:pt x="33" y="62"/>
                      </a:lnTo>
                      <a:lnTo>
                        <a:pt x="0" y="27"/>
                      </a:lnTo>
                      <a:lnTo>
                        <a:pt x="41" y="0"/>
                      </a:lnTo>
                      <a:lnTo>
                        <a:pt x="73" y="3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8" name="Freeform 9054">
                  <a:extLst>
                    <a:ext uri="{FF2B5EF4-FFF2-40B4-BE49-F238E27FC236}">
                      <a16:creationId xmlns:a16="http://schemas.microsoft.com/office/drawing/2014/main" xmlns="" id="{E67B7D77-5B97-4B39-8EC0-5A2C95B2B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" y="1853"/>
                  <a:ext cx="12" cy="12"/>
                </a:xfrm>
                <a:custGeom>
                  <a:avLst/>
                  <a:gdLst>
                    <a:gd name="T0" fmla="*/ 73 w 73"/>
                    <a:gd name="T1" fmla="*/ 35 h 63"/>
                    <a:gd name="T2" fmla="*/ 32 w 73"/>
                    <a:gd name="T3" fmla="*/ 63 h 63"/>
                    <a:gd name="T4" fmla="*/ 0 w 73"/>
                    <a:gd name="T5" fmla="*/ 28 h 63"/>
                    <a:gd name="T6" fmla="*/ 40 w 73"/>
                    <a:gd name="T7" fmla="*/ 0 h 63"/>
                    <a:gd name="T8" fmla="*/ 73 w 73"/>
                    <a:gd name="T9" fmla="*/ 3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73" y="35"/>
                      </a:moveTo>
                      <a:lnTo>
                        <a:pt x="32" y="63"/>
                      </a:lnTo>
                      <a:lnTo>
                        <a:pt x="0" y="28"/>
                      </a:lnTo>
                      <a:lnTo>
                        <a:pt x="40" y="0"/>
                      </a:ln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39" name="Freeform 9055">
                  <a:extLst>
                    <a:ext uri="{FF2B5EF4-FFF2-40B4-BE49-F238E27FC236}">
                      <a16:creationId xmlns:a16="http://schemas.microsoft.com/office/drawing/2014/main" xmlns="" id="{8F30BD0D-BE03-45A2-9795-43F1259E7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1243"/>
                  <a:ext cx="22" cy="45"/>
                </a:xfrm>
                <a:custGeom>
                  <a:avLst/>
                  <a:gdLst>
                    <a:gd name="T0" fmla="*/ 130 w 130"/>
                    <a:gd name="T1" fmla="*/ 211 h 225"/>
                    <a:gd name="T2" fmla="*/ 82 w 130"/>
                    <a:gd name="T3" fmla="*/ 225 h 225"/>
                    <a:gd name="T4" fmla="*/ 0 w 130"/>
                    <a:gd name="T5" fmla="*/ 15 h 225"/>
                    <a:gd name="T6" fmla="*/ 48 w 130"/>
                    <a:gd name="T7" fmla="*/ 0 h 225"/>
                    <a:gd name="T8" fmla="*/ 130 w 130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1"/>
                      </a:moveTo>
                      <a:lnTo>
                        <a:pt x="82" y="225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0" y="2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0" name="Freeform 9056">
                  <a:extLst>
                    <a:ext uri="{FF2B5EF4-FFF2-40B4-BE49-F238E27FC236}">
                      <a16:creationId xmlns:a16="http://schemas.microsoft.com/office/drawing/2014/main" xmlns="" id="{61254886-40FF-423F-B735-A6457BAED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4" y="1294"/>
                  <a:ext cx="11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6 w 64"/>
                    <a:gd name="T3" fmla="*/ 56 h 56"/>
                    <a:gd name="T4" fmla="*/ 0 w 64"/>
                    <a:gd name="T5" fmla="*/ 14 h 56"/>
                    <a:gd name="T6" fmla="*/ 49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6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1" name="Freeform 9057">
                  <a:extLst>
                    <a:ext uri="{FF2B5EF4-FFF2-40B4-BE49-F238E27FC236}">
                      <a16:creationId xmlns:a16="http://schemas.microsoft.com/office/drawing/2014/main" xmlns="" id="{2A59311A-0EF6-4DBD-8A54-AC2DAA95F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1311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7 w 65"/>
                    <a:gd name="T3" fmla="*/ 56 h 56"/>
                    <a:gd name="T4" fmla="*/ 0 w 65"/>
                    <a:gd name="T5" fmla="*/ 14 h 56"/>
                    <a:gd name="T6" fmla="*/ 49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2" name="Freeform 9058">
                  <a:extLst>
                    <a:ext uri="{FF2B5EF4-FFF2-40B4-BE49-F238E27FC236}">
                      <a16:creationId xmlns:a16="http://schemas.microsoft.com/office/drawing/2014/main" xmlns="" id="{BF4FEAA9-70DD-4B81-8EAD-48E783187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1327"/>
                  <a:ext cx="22" cy="45"/>
                </a:xfrm>
                <a:custGeom>
                  <a:avLst/>
                  <a:gdLst>
                    <a:gd name="T0" fmla="*/ 129 w 129"/>
                    <a:gd name="T1" fmla="*/ 210 h 224"/>
                    <a:gd name="T2" fmla="*/ 82 w 129"/>
                    <a:gd name="T3" fmla="*/ 224 h 224"/>
                    <a:gd name="T4" fmla="*/ 0 w 129"/>
                    <a:gd name="T5" fmla="*/ 14 h 224"/>
                    <a:gd name="T6" fmla="*/ 49 w 129"/>
                    <a:gd name="T7" fmla="*/ 0 h 224"/>
                    <a:gd name="T8" fmla="*/ 129 w 129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4">
                      <a:moveTo>
                        <a:pt x="129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29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3" name="Freeform 9059">
                  <a:extLst>
                    <a:ext uri="{FF2B5EF4-FFF2-40B4-BE49-F238E27FC236}">
                      <a16:creationId xmlns:a16="http://schemas.microsoft.com/office/drawing/2014/main" xmlns="" id="{E0B1AC11-750E-4F69-B2C4-986596782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1378"/>
                  <a:ext cx="11" cy="11"/>
                </a:xfrm>
                <a:custGeom>
                  <a:avLst/>
                  <a:gdLst>
                    <a:gd name="T0" fmla="*/ 66 w 66"/>
                    <a:gd name="T1" fmla="*/ 42 h 57"/>
                    <a:gd name="T2" fmla="*/ 17 w 66"/>
                    <a:gd name="T3" fmla="*/ 57 h 57"/>
                    <a:gd name="T4" fmla="*/ 0 w 66"/>
                    <a:gd name="T5" fmla="*/ 14 h 57"/>
                    <a:gd name="T6" fmla="*/ 49 w 66"/>
                    <a:gd name="T7" fmla="*/ 0 h 57"/>
                    <a:gd name="T8" fmla="*/ 66 w 66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7">
                      <a:moveTo>
                        <a:pt x="66" y="42"/>
                      </a:moveTo>
                      <a:lnTo>
                        <a:pt x="17" y="57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6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4" name="Freeform 9060">
                  <a:extLst>
                    <a:ext uri="{FF2B5EF4-FFF2-40B4-BE49-F238E27FC236}">
                      <a16:creationId xmlns:a16="http://schemas.microsoft.com/office/drawing/2014/main" xmlns="" id="{6AD4ABB6-0BA1-42D2-A395-FE30B7B25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" y="1395"/>
                  <a:ext cx="11" cy="11"/>
                </a:xfrm>
                <a:custGeom>
                  <a:avLst/>
                  <a:gdLst>
                    <a:gd name="T0" fmla="*/ 64 w 64"/>
                    <a:gd name="T1" fmla="*/ 42 h 57"/>
                    <a:gd name="T2" fmla="*/ 16 w 64"/>
                    <a:gd name="T3" fmla="*/ 57 h 57"/>
                    <a:gd name="T4" fmla="*/ 0 w 64"/>
                    <a:gd name="T5" fmla="*/ 15 h 57"/>
                    <a:gd name="T6" fmla="*/ 48 w 64"/>
                    <a:gd name="T7" fmla="*/ 0 h 57"/>
                    <a:gd name="T8" fmla="*/ 64 w 64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7">
                      <a:moveTo>
                        <a:pt x="64" y="42"/>
                      </a:moveTo>
                      <a:lnTo>
                        <a:pt x="16" y="57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5" name="Freeform 9061">
                  <a:extLst>
                    <a:ext uri="{FF2B5EF4-FFF2-40B4-BE49-F238E27FC236}">
                      <a16:creationId xmlns:a16="http://schemas.microsoft.com/office/drawing/2014/main" xmlns="" id="{4DAC34F8-FCEC-471E-922B-3526B1529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2" y="1411"/>
                  <a:ext cx="22" cy="45"/>
                </a:xfrm>
                <a:custGeom>
                  <a:avLst/>
                  <a:gdLst>
                    <a:gd name="T0" fmla="*/ 130 w 130"/>
                    <a:gd name="T1" fmla="*/ 211 h 225"/>
                    <a:gd name="T2" fmla="*/ 81 w 130"/>
                    <a:gd name="T3" fmla="*/ 225 h 225"/>
                    <a:gd name="T4" fmla="*/ 0 w 130"/>
                    <a:gd name="T5" fmla="*/ 15 h 225"/>
                    <a:gd name="T6" fmla="*/ 48 w 130"/>
                    <a:gd name="T7" fmla="*/ 0 h 225"/>
                    <a:gd name="T8" fmla="*/ 130 w 130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1"/>
                      </a:moveTo>
                      <a:lnTo>
                        <a:pt x="81" y="225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0" y="2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6" name="Freeform 9062">
                  <a:extLst>
                    <a:ext uri="{FF2B5EF4-FFF2-40B4-BE49-F238E27FC236}">
                      <a16:creationId xmlns:a16="http://schemas.microsoft.com/office/drawing/2014/main" xmlns="" id="{EC529799-9D49-4AC3-960E-F0C04273C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1462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7 w 65"/>
                    <a:gd name="T3" fmla="*/ 56 h 56"/>
                    <a:gd name="T4" fmla="*/ 0 w 65"/>
                    <a:gd name="T5" fmla="*/ 14 h 56"/>
                    <a:gd name="T6" fmla="*/ 49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7" name="Freeform 9063">
                  <a:extLst>
                    <a:ext uri="{FF2B5EF4-FFF2-40B4-BE49-F238E27FC236}">
                      <a16:creationId xmlns:a16="http://schemas.microsoft.com/office/drawing/2014/main" xmlns="" id="{1992CC3A-069A-4C71-8C91-C60FD6B2E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1479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7 w 65"/>
                    <a:gd name="T3" fmla="*/ 56 h 56"/>
                    <a:gd name="T4" fmla="*/ 0 w 65"/>
                    <a:gd name="T5" fmla="*/ 14 h 56"/>
                    <a:gd name="T6" fmla="*/ 49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8" name="Freeform 9064">
                  <a:extLst>
                    <a:ext uri="{FF2B5EF4-FFF2-40B4-BE49-F238E27FC236}">
                      <a16:creationId xmlns:a16="http://schemas.microsoft.com/office/drawing/2014/main" xmlns="" id="{FC7AD1D3-D2E7-424A-8E36-38F729F1EF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1496"/>
                  <a:ext cx="21" cy="44"/>
                </a:xfrm>
                <a:custGeom>
                  <a:avLst/>
                  <a:gdLst>
                    <a:gd name="T0" fmla="*/ 131 w 131"/>
                    <a:gd name="T1" fmla="*/ 210 h 224"/>
                    <a:gd name="T2" fmla="*/ 82 w 131"/>
                    <a:gd name="T3" fmla="*/ 224 h 224"/>
                    <a:gd name="T4" fmla="*/ 0 w 131"/>
                    <a:gd name="T5" fmla="*/ 14 h 224"/>
                    <a:gd name="T6" fmla="*/ 49 w 131"/>
                    <a:gd name="T7" fmla="*/ 0 h 224"/>
                    <a:gd name="T8" fmla="*/ 131 w 131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24">
                      <a:moveTo>
                        <a:pt x="131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1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49" name="Freeform 9065">
                  <a:extLst>
                    <a:ext uri="{FF2B5EF4-FFF2-40B4-BE49-F238E27FC236}">
                      <a16:creationId xmlns:a16="http://schemas.microsoft.com/office/drawing/2014/main" xmlns="" id="{50620FFB-4FCB-417F-84EA-2A5DD7756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6" y="1546"/>
                  <a:ext cx="11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5 w 64"/>
                    <a:gd name="T3" fmla="*/ 56 h 56"/>
                    <a:gd name="T4" fmla="*/ 0 w 64"/>
                    <a:gd name="T5" fmla="*/ 14 h 56"/>
                    <a:gd name="T6" fmla="*/ 47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5" y="56"/>
                      </a:lnTo>
                      <a:lnTo>
                        <a:pt x="0" y="14"/>
                      </a:lnTo>
                      <a:lnTo>
                        <a:pt x="47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0" name="Freeform 9066">
                  <a:extLst>
                    <a:ext uri="{FF2B5EF4-FFF2-40B4-BE49-F238E27FC236}">
                      <a16:creationId xmlns:a16="http://schemas.microsoft.com/office/drawing/2014/main" xmlns="" id="{499DA19F-8805-41B5-9399-2A900F7A7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1" y="1563"/>
                  <a:ext cx="11" cy="11"/>
                </a:xfrm>
                <a:custGeom>
                  <a:avLst/>
                  <a:gdLst>
                    <a:gd name="T0" fmla="*/ 65 w 65"/>
                    <a:gd name="T1" fmla="*/ 42 h 57"/>
                    <a:gd name="T2" fmla="*/ 16 w 65"/>
                    <a:gd name="T3" fmla="*/ 57 h 57"/>
                    <a:gd name="T4" fmla="*/ 0 w 65"/>
                    <a:gd name="T5" fmla="*/ 15 h 57"/>
                    <a:gd name="T6" fmla="*/ 48 w 65"/>
                    <a:gd name="T7" fmla="*/ 0 h 57"/>
                    <a:gd name="T8" fmla="*/ 65 w 65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7">
                      <a:moveTo>
                        <a:pt x="65" y="42"/>
                      </a:moveTo>
                      <a:lnTo>
                        <a:pt x="16" y="57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1" name="Freeform 9067">
                  <a:extLst>
                    <a:ext uri="{FF2B5EF4-FFF2-40B4-BE49-F238E27FC236}">
                      <a16:creationId xmlns:a16="http://schemas.microsoft.com/office/drawing/2014/main" xmlns="" id="{33814427-E15C-4959-BA77-5B72A8425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7" y="1580"/>
                  <a:ext cx="21" cy="45"/>
                </a:xfrm>
                <a:custGeom>
                  <a:avLst/>
                  <a:gdLst>
                    <a:gd name="T0" fmla="*/ 129 w 129"/>
                    <a:gd name="T1" fmla="*/ 211 h 225"/>
                    <a:gd name="T2" fmla="*/ 80 w 129"/>
                    <a:gd name="T3" fmla="*/ 225 h 225"/>
                    <a:gd name="T4" fmla="*/ 0 w 129"/>
                    <a:gd name="T5" fmla="*/ 15 h 225"/>
                    <a:gd name="T6" fmla="*/ 47 w 129"/>
                    <a:gd name="T7" fmla="*/ 0 h 225"/>
                    <a:gd name="T8" fmla="*/ 129 w 129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5">
                      <a:moveTo>
                        <a:pt x="129" y="211"/>
                      </a:moveTo>
                      <a:lnTo>
                        <a:pt x="80" y="225"/>
                      </a:lnTo>
                      <a:lnTo>
                        <a:pt x="0" y="15"/>
                      </a:lnTo>
                      <a:lnTo>
                        <a:pt x="47" y="0"/>
                      </a:lnTo>
                      <a:lnTo>
                        <a:pt x="129" y="2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2" name="Freeform 9068">
                  <a:extLst>
                    <a:ext uri="{FF2B5EF4-FFF2-40B4-BE49-F238E27FC236}">
                      <a16:creationId xmlns:a16="http://schemas.microsoft.com/office/drawing/2014/main" xmlns="" id="{28C79F7A-E3D5-44EC-BC35-C0852EF6F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1630"/>
                  <a:ext cx="11" cy="11"/>
                </a:xfrm>
                <a:custGeom>
                  <a:avLst/>
                  <a:gdLst>
                    <a:gd name="T0" fmla="*/ 65 w 65"/>
                    <a:gd name="T1" fmla="*/ 42 h 56"/>
                    <a:gd name="T2" fmla="*/ 16 w 65"/>
                    <a:gd name="T3" fmla="*/ 56 h 56"/>
                    <a:gd name="T4" fmla="*/ 0 w 65"/>
                    <a:gd name="T5" fmla="*/ 14 h 56"/>
                    <a:gd name="T6" fmla="*/ 48 w 65"/>
                    <a:gd name="T7" fmla="*/ 0 h 56"/>
                    <a:gd name="T8" fmla="*/ 65 w 65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6">
                      <a:moveTo>
                        <a:pt x="65" y="42"/>
                      </a:moveTo>
                      <a:lnTo>
                        <a:pt x="16" y="56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65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3" name="Freeform 9069">
                  <a:extLst>
                    <a:ext uri="{FF2B5EF4-FFF2-40B4-BE49-F238E27FC236}">
                      <a16:creationId xmlns:a16="http://schemas.microsoft.com/office/drawing/2014/main" xmlns="" id="{8E8B4C5E-B3EB-432F-8AE7-39256CFBA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9" y="1647"/>
                  <a:ext cx="10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5 w 64"/>
                    <a:gd name="T3" fmla="*/ 56 h 56"/>
                    <a:gd name="T4" fmla="*/ 0 w 64"/>
                    <a:gd name="T5" fmla="*/ 14 h 56"/>
                    <a:gd name="T6" fmla="*/ 49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5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4" name="Freeform 9070">
                  <a:extLst>
                    <a:ext uri="{FF2B5EF4-FFF2-40B4-BE49-F238E27FC236}">
                      <a16:creationId xmlns:a16="http://schemas.microsoft.com/office/drawing/2014/main" xmlns="" id="{556B6320-70EC-4226-8777-76A6D687A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4" y="1664"/>
                  <a:ext cx="22" cy="45"/>
                </a:xfrm>
                <a:custGeom>
                  <a:avLst/>
                  <a:gdLst>
                    <a:gd name="T0" fmla="*/ 130 w 130"/>
                    <a:gd name="T1" fmla="*/ 210 h 224"/>
                    <a:gd name="T2" fmla="*/ 82 w 130"/>
                    <a:gd name="T3" fmla="*/ 224 h 224"/>
                    <a:gd name="T4" fmla="*/ 0 w 130"/>
                    <a:gd name="T5" fmla="*/ 14 h 224"/>
                    <a:gd name="T6" fmla="*/ 49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5" name="Freeform 9071">
                  <a:extLst>
                    <a:ext uri="{FF2B5EF4-FFF2-40B4-BE49-F238E27FC236}">
                      <a16:creationId xmlns:a16="http://schemas.microsoft.com/office/drawing/2014/main" xmlns="" id="{C244A817-6A57-41B7-AC88-FF3EF2AB7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1714"/>
                  <a:ext cx="11" cy="11"/>
                </a:xfrm>
                <a:custGeom>
                  <a:avLst/>
                  <a:gdLst>
                    <a:gd name="T0" fmla="*/ 64 w 64"/>
                    <a:gd name="T1" fmla="*/ 42 h 56"/>
                    <a:gd name="T2" fmla="*/ 17 w 64"/>
                    <a:gd name="T3" fmla="*/ 56 h 56"/>
                    <a:gd name="T4" fmla="*/ 0 w 64"/>
                    <a:gd name="T5" fmla="*/ 14 h 56"/>
                    <a:gd name="T6" fmla="*/ 49 w 64"/>
                    <a:gd name="T7" fmla="*/ 0 h 56"/>
                    <a:gd name="T8" fmla="*/ 64 w 64"/>
                    <a:gd name="T9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6">
                      <a:moveTo>
                        <a:pt x="64" y="42"/>
                      </a:moveTo>
                      <a:lnTo>
                        <a:pt x="17" y="56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6" name="Freeform 9072">
                  <a:extLst>
                    <a:ext uri="{FF2B5EF4-FFF2-40B4-BE49-F238E27FC236}">
                      <a16:creationId xmlns:a16="http://schemas.microsoft.com/office/drawing/2014/main" xmlns="" id="{9910EDC2-C395-4AAE-8B6F-40C2F38F4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1731"/>
                  <a:ext cx="10" cy="11"/>
                </a:xfrm>
                <a:custGeom>
                  <a:avLst/>
                  <a:gdLst>
                    <a:gd name="T0" fmla="*/ 66 w 66"/>
                    <a:gd name="T1" fmla="*/ 42 h 57"/>
                    <a:gd name="T2" fmla="*/ 17 w 66"/>
                    <a:gd name="T3" fmla="*/ 57 h 57"/>
                    <a:gd name="T4" fmla="*/ 0 w 66"/>
                    <a:gd name="T5" fmla="*/ 14 h 57"/>
                    <a:gd name="T6" fmla="*/ 49 w 66"/>
                    <a:gd name="T7" fmla="*/ 0 h 57"/>
                    <a:gd name="T8" fmla="*/ 66 w 66"/>
                    <a:gd name="T9" fmla="*/ 4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7">
                      <a:moveTo>
                        <a:pt x="66" y="42"/>
                      </a:moveTo>
                      <a:lnTo>
                        <a:pt x="17" y="57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66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7" name="Freeform 9073">
                  <a:extLst>
                    <a:ext uri="{FF2B5EF4-FFF2-40B4-BE49-F238E27FC236}">
                      <a16:creationId xmlns:a16="http://schemas.microsoft.com/office/drawing/2014/main" xmlns="" id="{C778354C-C8C7-4C70-A18C-34CD1C29A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748"/>
                  <a:ext cx="22" cy="45"/>
                </a:xfrm>
                <a:custGeom>
                  <a:avLst/>
                  <a:gdLst>
                    <a:gd name="T0" fmla="*/ 130 w 130"/>
                    <a:gd name="T1" fmla="*/ 210 h 225"/>
                    <a:gd name="T2" fmla="*/ 81 w 130"/>
                    <a:gd name="T3" fmla="*/ 225 h 225"/>
                    <a:gd name="T4" fmla="*/ 0 w 130"/>
                    <a:gd name="T5" fmla="*/ 15 h 225"/>
                    <a:gd name="T6" fmla="*/ 48 w 130"/>
                    <a:gd name="T7" fmla="*/ 0 h 225"/>
                    <a:gd name="T8" fmla="*/ 130 w 130"/>
                    <a:gd name="T9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0"/>
                      </a:moveTo>
                      <a:lnTo>
                        <a:pt x="81" y="225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8" name="Freeform 9074">
                  <a:extLst>
                    <a:ext uri="{FF2B5EF4-FFF2-40B4-BE49-F238E27FC236}">
                      <a16:creationId xmlns:a16="http://schemas.microsoft.com/office/drawing/2014/main" xmlns="" id="{FF47DE62-F5B3-4967-8412-0E3690D85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1798"/>
                  <a:ext cx="10" cy="8"/>
                </a:xfrm>
                <a:custGeom>
                  <a:avLst/>
                  <a:gdLst>
                    <a:gd name="T0" fmla="*/ 58 w 58"/>
                    <a:gd name="T1" fmla="*/ 23 h 37"/>
                    <a:gd name="T2" fmla="*/ 48 w 58"/>
                    <a:gd name="T3" fmla="*/ 0 h 37"/>
                    <a:gd name="T4" fmla="*/ 0 w 58"/>
                    <a:gd name="T5" fmla="*/ 14 h 37"/>
                    <a:gd name="T6" fmla="*/ 9 w 58"/>
                    <a:gd name="T7" fmla="*/ 37 h 37"/>
                    <a:gd name="T8" fmla="*/ 58 w 58"/>
                    <a:gd name="T9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37">
                      <a:moveTo>
                        <a:pt x="58" y="23"/>
                      </a:moveTo>
                      <a:lnTo>
                        <a:pt x="48" y="0"/>
                      </a:lnTo>
                      <a:lnTo>
                        <a:pt x="0" y="14"/>
                      </a:lnTo>
                      <a:lnTo>
                        <a:pt x="9" y="37"/>
                      </a:lnTo>
                      <a:lnTo>
                        <a:pt x="58" y="2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59" name="Freeform 9075">
                  <a:extLst>
                    <a:ext uri="{FF2B5EF4-FFF2-40B4-BE49-F238E27FC236}">
                      <a16:creationId xmlns:a16="http://schemas.microsoft.com/office/drawing/2014/main" xmlns="" id="{C82E5924-08C3-404E-8D07-4B89447A9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1170"/>
                  <a:ext cx="581" cy="707"/>
                </a:xfrm>
                <a:custGeom>
                  <a:avLst/>
                  <a:gdLst>
                    <a:gd name="T0" fmla="*/ 38 w 3490"/>
                    <a:gd name="T1" fmla="*/ 0 h 3532"/>
                    <a:gd name="T2" fmla="*/ 3490 w 3490"/>
                    <a:gd name="T3" fmla="*/ 3504 h 3532"/>
                    <a:gd name="T4" fmla="*/ 3451 w 3490"/>
                    <a:gd name="T5" fmla="*/ 3532 h 3532"/>
                    <a:gd name="T6" fmla="*/ 0 w 3490"/>
                    <a:gd name="T7" fmla="*/ 29 h 3532"/>
                    <a:gd name="T8" fmla="*/ 38 w 3490"/>
                    <a:gd name="T9" fmla="*/ 0 h 3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0" h="3532">
                      <a:moveTo>
                        <a:pt x="38" y="0"/>
                      </a:moveTo>
                      <a:lnTo>
                        <a:pt x="3490" y="3504"/>
                      </a:lnTo>
                      <a:lnTo>
                        <a:pt x="3451" y="3532"/>
                      </a:lnTo>
                      <a:lnTo>
                        <a:pt x="0" y="29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0" name="Freeform 9076">
                  <a:extLst>
                    <a:ext uri="{FF2B5EF4-FFF2-40B4-BE49-F238E27FC236}">
                      <a16:creationId xmlns:a16="http://schemas.microsoft.com/office/drawing/2014/main" xmlns="" id="{D8264D04-A63B-4387-97C3-BE84FCD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1175"/>
                  <a:ext cx="364" cy="673"/>
                </a:xfrm>
                <a:custGeom>
                  <a:avLst/>
                  <a:gdLst>
                    <a:gd name="T0" fmla="*/ 45 w 2183"/>
                    <a:gd name="T1" fmla="*/ 0 h 3365"/>
                    <a:gd name="T2" fmla="*/ 2183 w 2183"/>
                    <a:gd name="T3" fmla="*/ 3343 h 3365"/>
                    <a:gd name="T4" fmla="*/ 2138 w 2183"/>
                    <a:gd name="T5" fmla="*/ 3365 h 3365"/>
                    <a:gd name="T6" fmla="*/ 0 w 2183"/>
                    <a:gd name="T7" fmla="*/ 20 h 3365"/>
                    <a:gd name="T8" fmla="*/ 45 w 2183"/>
                    <a:gd name="T9" fmla="*/ 0 h 3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3" h="3365">
                      <a:moveTo>
                        <a:pt x="45" y="0"/>
                      </a:moveTo>
                      <a:lnTo>
                        <a:pt x="2183" y="3343"/>
                      </a:lnTo>
                      <a:lnTo>
                        <a:pt x="2138" y="3365"/>
                      </a:lnTo>
                      <a:lnTo>
                        <a:pt x="0" y="2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1" name="Freeform 9077">
                  <a:extLst>
                    <a:ext uri="{FF2B5EF4-FFF2-40B4-BE49-F238E27FC236}">
                      <a16:creationId xmlns:a16="http://schemas.microsoft.com/office/drawing/2014/main" xmlns="" id="{98A8C596-2539-48D5-B7C5-D68DDCF4F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" y="1211"/>
                  <a:ext cx="272" cy="625"/>
                </a:xfrm>
                <a:custGeom>
                  <a:avLst/>
                  <a:gdLst>
                    <a:gd name="T0" fmla="*/ 46 w 1631"/>
                    <a:gd name="T1" fmla="*/ 0 h 3127"/>
                    <a:gd name="T2" fmla="*/ 1631 w 1631"/>
                    <a:gd name="T3" fmla="*/ 3110 h 3127"/>
                    <a:gd name="T4" fmla="*/ 1584 w 1631"/>
                    <a:gd name="T5" fmla="*/ 3127 h 3127"/>
                    <a:gd name="T6" fmla="*/ 0 w 1631"/>
                    <a:gd name="T7" fmla="*/ 19 h 3127"/>
                    <a:gd name="T8" fmla="*/ 46 w 1631"/>
                    <a:gd name="T9" fmla="*/ 0 h 3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1" h="3127">
                      <a:moveTo>
                        <a:pt x="46" y="0"/>
                      </a:moveTo>
                      <a:lnTo>
                        <a:pt x="1631" y="3110"/>
                      </a:lnTo>
                      <a:lnTo>
                        <a:pt x="1584" y="3127"/>
                      </a:lnTo>
                      <a:lnTo>
                        <a:pt x="0" y="19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2" name="Freeform 9078">
                  <a:extLst>
                    <a:ext uri="{FF2B5EF4-FFF2-40B4-BE49-F238E27FC236}">
                      <a16:creationId xmlns:a16="http://schemas.microsoft.com/office/drawing/2014/main" xmlns="" id="{F3F4C22C-2D77-4238-A95D-9D8A9429D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1126"/>
                  <a:ext cx="31" cy="42"/>
                </a:xfrm>
                <a:custGeom>
                  <a:avLst/>
                  <a:gdLst>
                    <a:gd name="T0" fmla="*/ 184 w 184"/>
                    <a:gd name="T1" fmla="*/ 184 h 209"/>
                    <a:gd name="T2" fmla="*/ 142 w 184"/>
                    <a:gd name="T3" fmla="*/ 209 h 209"/>
                    <a:gd name="T4" fmla="*/ 0 w 184"/>
                    <a:gd name="T5" fmla="*/ 24 h 209"/>
                    <a:gd name="T6" fmla="*/ 42 w 184"/>
                    <a:gd name="T7" fmla="*/ 0 h 209"/>
                    <a:gd name="T8" fmla="*/ 184 w 184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4"/>
                      </a:moveTo>
                      <a:lnTo>
                        <a:pt x="142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4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3" name="Freeform 9079">
                  <a:extLst>
                    <a:ext uri="{FF2B5EF4-FFF2-40B4-BE49-F238E27FC236}">
                      <a16:creationId xmlns:a16="http://schemas.microsoft.com/office/drawing/2014/main" xmlns="" id="{9B702BA0-D671-497E-AC56-23445D23C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4" y="1185"/>
                  <a:ext cx="30" cy="42"/>
                </a:xfrm>
                <a:custGeom>
                  <a:avLst/>
                  <a:gdLst>
                    <a:gd name="T0" fmla="*/ 185 w 185"/>
                    <a:gd name="T1" fmla="*/ 185 h 209"/>
                    <a:gd name="T2" fmla="*/ 142 w 185"/>
                    <a:gd name="T3" fmla="*/ 209 h 209"/>
                    <a:gd name="T4" fmla="*/ 0 w 185"/>
                    <a:gd name="T5" fmla="*/ 25 h 209"/>
                    <a:gd name="T6" fmla="*/ 43 w 185"/>
                    <a:gd name="T7" fmla="*/ 0 h 209"/>
                    <a:gd name="T8" fmla="*/ 185 w 185"/>
                    <a:gd name="T9" fmla="*/ 18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5"/>
                      </a:moveTo>
                      <a:lnTo>
                        <a:pt x="142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5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4" name="Freeform 9080">
                  <a:extLst>
                    <a:ext uri="{FF2B5EF4-FFF2-40B4-BE49-F238E27FC236}">
                      <a16:creationId xmlns:a16="http://schemas.microsoft.com/office/drawing/2014/main" xmlns="" id="{152CD4FF-4DC7-40CD-9900-923344734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1244"/>
                  <a:ext cx="30" cy="42"/>
                </a:xfrm>
                <a:custGeom>
                  <a:avLst/>
                  <a:gdLst>
                    <a:gd name="T0" fmla="*/ 184 w 184"/>
                    <a:gd name="T1" fmla="*/ 185 h 210"/>
                    <a:gd name="T2" fmla="*/ 141 w 184"/>
                    <a:gd name="T3" fmla="*/ 210 h 210"/>
                    <a:gd name="T4" fmla="*/ 0 w 184"/>
                    <a:gd name="T5" fmla="*/ 24 h 210"/>
                    <a:gd name="T6" fmla="*/ 43 w 184"/>
                    <a:gd name="T7" fmla="*/ 0 h 210"/>
                    <a:gd name="T8" fmla="*/ 184 w 184"/>
                    <a:gd name="T9" fmla="*/ 18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10">
                      <a:moveTo>
                        <a:pt x="184" y="185"/>
                      </a:moveTo>
                      <a:lnTo>
                        <a:pt x="141" y="210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4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5" name="Freeform 9081">
                  <a:extLst>
                    <a:ext uri="{FF2B5EF4-FFF2-40B4-BE49-F238E27FC236}">
                      <a16:creationId xmlns:a16="http://schemas.microsoft.com/office/drawing/2014/main" xmlns="" id="{24623181-C2C0-4737-8286-EB220275D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9" y="1303"/>
                  <a:ext cx="31" cy="42"/>
                </a:xfrm>
                <a:custGeom>
                  <a:avLst/>
                  <a:gdLst>
                    <a:gd name="T0" fmla="*/ 183 w 183"/>
                    <a:gd name="T1" fmla="*/ 184 h 209"/>
                    <a:gd name="T2" fmla="*/ 141 w 183"/>
                    <a:gd name="T3" fmla="*/ 209 h 209"/>
                    <a:gd name="T4" fmla="*/ 0 w 183"/>
                    <a:gd name="T5" fmla="*/ 24 h 209"/>
                    <a:gd name="T6" fmla="*/ 42 w 183"/>
                    <a:gd name="T7" fmla="*/ 0 h 209"/>
                    <a:gd name="T8" fmla="*/ 183 w 183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209">
                      <a:moveTo>
                        <a:pt x="183" y="184"/>
                      </a:moveTo>
                      <a:lnTo>
                        <a:pt x="141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3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6" name="Freeform 9082">
                  <a:extLst>
                    <a:ext uri="{FF2B5EF4-FFF2-40B4-BE49-F238E27FC236}">
                      <a16:creationId xmlns:a16="http://schemas.microsoft.com/office/drawing/2014/main" xmlns="" id="{98CCC8C2-AAE5-47EB-845C-358AE353E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7" y="1362"/>
                  <a:ext cx="31" cy="42"/>
                </a:xfrm>
                <a:custGeom>
                  <a:avLst/>
                  <a:gdLst>
                    <a:gd name="T0" fmla="*/ 185 w 185"/>
                    <a:gd name="T1" fmla="*/ 186 h 209"/>
                    <a:gd name="T2" fmla="*/ 142 w 185"/>
                    <a:gd name="T3" fmla="*/ 209 h 209"/>
                    <a:gd name="T4" fmla="*/ 0 w 185"/>
                    <a:gd name="T5" fmla="*/ 25 h 209"/>
                    <a:gd name="T6" fmla="*/ 43 w 185"/>
                    <a:gd name="T7" fmla="*/ 0 h 209"/>
                    <a:gd name="T8" fmla="*/ 185 w 185"/>
                    <a:gd name="T9" fmla="*/ 18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6"/>
                      </a:moveTo>
                      <a:lnTo>
                        <a:pt x="142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5" y="18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7" name="Freeform 9083">
                  <a:extLst>
                    <a:ext uri="{FF2B5EF4-FFF2-40B4-BE49-F238E27FC236}">
                      <a16:creationId xmlns:a16="http://schemas.microsoft.com/office/drawing/2014/main" xmlns="" id="{14834A0E-4803-44BD-9B2C-8FD73D32F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1422"/>
                  <a:ext cx="31" cy="41"/>
                </a:xfrm>
                <a:custGeom>
                  <a:avLst/>
                  <a:gdLst>
                    <a:gd name="T0" fmla="*/ 185 w 185"/>
                    <a:gd name="T1" fmla="*/ 184 h 209"/>
                    <a:gd name="T2" fmla="*/ 143 w 185"/>
                    <a:gd name="T3" fmla="*/ 209 h 209"/>
                    <a:gd name="T4" fmla="*/ 0 w 185"/>
                    <a:gd name="T5" fmla="*/ 24 h 209"/>
                    <a:gd name="T6" fmla="*/ 43 w 185"/>
                    <a:gd name="T7" fmla="*/ 0 h 209"/>
                    <a:gd name="T8" fmla="*/ 185 w 185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4"/>
                      </a:moveTo>
                      <a:lnTo>
                        <a:pt x="143" y="209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5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8" name="Freeform 9084">
                  <a:extLst>
                    <a:ext uri="{FF2B5EF4-FFF2-40B4-BE49-F238E27FC236}">
                      <a16:creationId xmlns:a16="http://schemas.microsoft.com/office/drawing/2014/main" xmlns="" id="{AE379720-8CC9-45E3-87C6-08B6D27A3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481"/>
                  <a:ext cx="30" cy="41"/>
                </a:xfrm>
                <a:custGeom>
                  <a:avLst/>
                  <a:gdLst>
                    <a:gd name="T0" fmla="*/ 184 w 184"/>
                    <a:gd name="T1" fmla="*/ 185 h 209"/>
                    <a:gd name="T2" fmla="*/ 141 w 184"/>
                    <a:gd name="T3" fmla="*/ 209 h 209"/>
                    <a:gd name="T4" fmla="*/ 0 w 184"/>
                    <a:gd name="T5" fmla="*/ 25 h 209"/>
                    <a:gd name="T6" fmla="*/ 43 w 184"/>
                    <a:gd name="T7" fmla="*/ 0 h 209"/>
                    <a:gd name="T8" fmla="*/ 184 w 184"/>
                    <a:gd name="T9" fmla="*/ 18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5"/>
                      </a:moveTo>
                      <a:lnTo>
                        <a:pt x="141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4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69" name="Freeform 9085">
                  <a:extLst>
                    <a:ext uri="{FF2B5EF4-FFF2-40B4-BE49-F238E27FC236}">
                      <a16:creationId xmlns:a16="http://schemas.microsoft.com/office/drawing/2014/main" xmlns="" id="{3B491321-68D7-4F9E-BEFA-33745F398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1540"/>
                  <a:ext cx="31" cy="41"/>
                </a:xfrm>
                <a:custGeom>
                  <a:avLst/>
                  <a:gdLst>
                    <a:gd name="T0" fmla="*/ 184 w 184"/>
                    <a:gd name="T1" fmla="*/ 186 h 209"/>
                    <a:gd name="T2" fmla="*/ 141 w 184"/>
                    <a:gd name="T3" fmla="*/ 209 h 209"/>
                    <a:gd name="T4" fmla="*/ 0 w 184"/>
                    <a:gd name="T5" fmla="*/ 25 h 209"/>
                    <a:gd name="T6" fmla="*/ 43 w 184"/>
                    <a:gd name="T7" fmla="*/ 0 h 209"/>
                    <a:gd name="T8" fmla="*/ 184 w 184"/>
                    <a:gd name="T9" fmla="*/ 18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6"/>
                      </a:moveTo>
                      <a:lnTo>
                        <a:pt x="141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4" y="18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0" name="Freeform 9086">
                  <a:extLst>
                    <a:ext uri="{FF2B5EF4-FFF2-40B4-BE49-F238E27FC236}">
                      <a16:creationId xmlns:a16="http://schemas.microsoft.com/office/drawing/2014/main" xmlns="" id="{302F2A35-98FA-4E4A-AA03-A0E560A7A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" y="1599"/>
                  <a:ext cx="31" cy="42"/>
                </a:xfrm>
                <a:custGeom>
                  <a:avLst/>
                  <a:gdLst>
                    <a:gd name="T0" fmla="*/ 184 w 184"/>
                    <a:gd name="T1" fmla="*/ 184 h 209"/>
                    <a:gd name="T2" fmla="*/ 142 w 184"/>
                    <a:gd name="T3" fmla="*/ 209 h 209"/>
                    <a:gd name="T4" fmla="*/ 0 w 184"/>
                    <a:gd name="T5" fmla="*/ 24 h 209"/>
                    <a:gd name="T6" fmla="*/ 42 w 184"/>
                    <a:gd name="T7" fmla="*/ 0 h 209"/>
                    <a:gd name="T8" fmla="*/ 184 w 184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9">
                      <a:moveTo>
                        <a:pt x="184" y="184"/>
                      </a:moveTo>
                      <a:lnTo>
                        <a:pt x="142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4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1" name="Freeform 9087">
                  <a:extLst>
                    <a:ext uri="{FF2B5EF4-FFF2-40B4-BE49-F238E27FC236}">
                      <a16:creationId xmlns:a16="http://schemas.microsoft.com/office/drawing/2014/main" xmlns="" id="{2E5577E8-0CE1-49CB-B113-8BDBC632B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6" y="1658"/>
                  <a:ext cx="31" cy="42"/>
                </a:xfrm>
                <a:custGeom>
                  <a:avLst/>
                  <a:gdLst>
                    <a:gd name="T0" fmla="*/ 185 w 185"/>
                    <a:gd name="T1" fmla="*/ 185 h 209"/>
                    <a:gd name="T2" fmla="*/ 142 w 185"/>
                    <a:gd name="T3" fmla="*/ 209 h 209"/>
                    <a:gd name="T4" fmla="*/ 0 w 185"/>
                    <a:gd name="T5" fmla="*/ 25 h 209"/>
                    <a:gd name="T6" fmla="*/ 43 w 185"/>
                    <a:gd name="T7" fmla="*/ 0 h 209"/>
                    <a:gd name="T8" fmla="*/ 185 w 185"/>
                    <a:gd name="T9" fmla="*/ 18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09">
                      <a:moveTo>
                        <a:pt x="185" y="185"/>
                      </a:moveTo>
                      <a:lnTo>
                        <a:pt x="142" y="209"/>
                      </a:lnTo>
                      <a:lnTo>
                        <a:pt x="0" y="25"/>
                      </a:lnTo>
                      <a:lnTo>
                        <a:pt x="43" y="0"/>
                      </a:lnTo>
                      <a:lnTo>
                        <a:pt x="185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2" name="Freeform 9088">
                  <a:extLst>
                    <a:ext uri="{FF2B5EF4-FFF2-40B4-BE49-F238E27FC236}">
                      <a16:creationId xmlns:a16="http://schemas.microsoft.com/office/drawing/2014/main" xmlns="" id="{C86E1AC3-5F19-479F-9E33-DA6D6D855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4" y="1717"/>
                  <a:ext cx="30" cy="42"/>
                </a:xfrm>
                <a:custGeom>
                  <a:avLst/>
                  <a:gdLst>
                    <a:gd name="T0" fmla="*/ 184 w 184"/>
                    <a:gd name="T1" fmla="*/ 185 h 210"/>
                    <a:gd name="T2" fmla="*/ 141 w 184"/>
                    <a:gd name="T3" fmla="*/ 210 h 210"/>
                    <a:gd name="T4" fmla="*/ 0 w 184"/>
                    <a:gd name="T5" fmla="*/ 24 h 210"/>
                    <a:gd name="T6" fmla="*/ 43 w 184"/>
                    <a:gd name="T7" fmla="*/ 0 h 210"/>
                    <a:gd name="T8" fmla="*/ 184 w 184"/>
                    <a:gd name="T9" fmla="*/ 18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10">
                      <a:moveTo>
                        <a:pt x="184" y="185"/>
                      </a:moveTo>
                      <a:lnTo>
                        <a:pt x="141" y="210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4" y="185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3" name="Freeform 9089">
                  <a:extLst>
                    <a:ext uri="{FF2B5EF4-FFF2-40B4-BE49-F238E27FC236}">
                      <a16:creationId xmlns:a16="http://schemas.microsoft.com/office/drawing/2014/main" xmlns="" id="{60CD7FAD-6833-4A71-B355-0E7B34A97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1" y="1776"/>
                  <a:ext cx="31" cy="42"/>
                </a:xfrm>
                <a:custGeom>
                  <a:avLst/>
                  <a:gdLst>
                    <a:gd name="T0" fmla="*/ 183 w 183"/>
                    <a:gd name="T1" fmla="*/ 184 h 209"/>
                    <a:gd name="T2" fmla="*/ 141 w 183"/>
                    <a:gd name="T3" fmla="*/ 209 h 209"/>
                    <a:gd name="T4" fmla="*/ 0 w 183"/>
                    <a:gd name="T5" fmla="*/ 24 h 209"/>
                    <a:gd name="T6" fmla="*/ 42 w 183"/>
                    <a:gd name="T7" fmla="*/ 0 h 209"/>
                    <a:gd name="T8" fmla="*/ 183 w 183"/>
                    <a:gd name="T9" fmla="*/ 18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209">
                      <a:moveTo>
                        <a:pt x="183" y="184"/>
                      </a:moveTo>
                      <a:lnTo>
                        <a:pt x="141" y="209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83" y="184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4" name="Freeform 9090">
                  <a:extLst>
                    <a:ext uri="{FF2B5EF4-FFF2-40B4-BE49-F238E27FC236}">
                      <a16:creationId xmlns:a16="http://schemas.microsoft.com/office/drawing/2014/main" xmlns="" id="{CE78D2DF-7CC7-4B0B-A455-AEAEB0EEA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" y="1835"/>
                  <a:ext cx="21" cy="26"/>
                </a:xfrm>
                <a:custGeom>
                  <a:avLst/>
                  <a:gdLst>
                    <a:gd name="T0" fmla="*/ 123 w 123"/>
                    <a:gd name="T1" fmla="*/ 106 h 130"/>
                    <a:gd name="T2" fmla="*/ 43 w 123"/>
                    <a:gd name="T3" fmla="*/ 0 h 130"/>
                    <a:gd name="T4" fmla="*/ 0 w 123"/>
                    <a:gd name="T5" fmla="*/ 25 h 130"/>
                    <a:gd name="T6" fmla="*/ 81 w 123"/>
                    <a:gd name="T7" fmla="*/ 130 h 130"/>
                    <a:gd name="T8" fmla="*/ 123 w 123"/>
                    <a:gd name="T9" fmla="*/ 10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130">
                      <a:moveTo>
                        <a:pt x="123" y="106"/>
                      </a:moveTo>
                      <a:lnTo>
                        <a:pt x="43" y="0"/>
                      </a:lnTo>
                      <a:lnTo>
                        <a:pt x="0" y="25"/>
                      </a:lnTo>
                      <a:lnTo>
                        <a:pt x="81" y="130"/>
                      </a:lnTo>
                      <a:lnTo>
                        <a:pt x="123" y="106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5" name="Freeform 9091">
                  <a:extLst>
                    <a:ext uri="{FF2B5EF4-FFF2-40B4-BE49-F238E27FC236}">
                      <a16:creationId xmlns:a16="http://schemas.microsoft.com/office/drawing/2014/main" xmlns="" id="{A73B8A2A-E412-4E5D-97FF-24DFE18B5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1132"/>
                  <a:ext cx="23" cy="45"/>
                </a:xfrm>
                <a:custGeom>
                  <a:avLst/>
                  <a:gdLst>
                    <a:gd name="T0" fmla="*/ 138 w 138"/>
                    <a:gd name="T1" fmla="*/ 208 h 223"/>
                    <a:gd name="T2" fmla="*/ 91 w 138"/>
                    <a:gd name="T3" fmla="*/ 223 h 223"/>
                    <a:gd name="T4" fmla="*/ 0 w 138"/>
                    <a:gd name="T5" fmla="*/ 16 h 223"/>
                    <a:gd name="T6" fmla="*/ 48 w 138"/>
                    <a:gd name="T7" fmla="*/ 0 h 223"/>
                    <a:gd name="T8" fmla="*/ 138 w 138"/>
                    <a:gd name="T9" fmla="*/ 208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223">
                      <a:moveTo>
                        <a:pt x="138" y="208"/>
                      </a:moveTo>
                      <a:lnTo>
                        <a:pt x="91" y="223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138" y="20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6" name="Freeform 9092">
                  <a:extLst>
                    <a:ext uri="{FF2B5EF4-FFF2-40B4-BE49-F238E27FC236}">
                      <a16:creationId xmlns:a16="http://schemas.microsoft.com/office/drawing/2014/main" xmlns="" id="{1098C8C3-CE12-4AEE-8564-B3E3380F1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8" y="1199"/>
                  <a:ext cx="23" cy="44"/>
                </a:xfrm>
                <a:custGeom>
                  <a:avLst/>
                  <a:gdLst>
                    <a:gd name="T0" fmla="*/ 139 w 139"/>
                    <a:gd name="T1" fmla="*/ 207 h 223"/>
                    <a:gd name="T2" fmla="*/ 92 w 139"/>
                    <a:gd name="T3" fmla="*/ 223 h 223"/>
                    <a:gd name="T4" fmla="*/ 0 w 139"/>
                    <a:gd name="T5" fmla="*/ 15 h 223"/>
                    <a:gd name="T6" fmla="*/ 48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2" y="223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7" name="Freeform 9093">
                  <a:extLst>
                    <a:ext uri="{FF2B5EF4-FFF2-40B4-BE49-F238E27FC236}">
                      <a16:creationId xmlns:a16="http://schemas.microsoft.com/office/drawing/2014/main" xmlns="" id="{6F90A246-5B46-442B-ABA9-84B196529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265"/>
                  <a:ext cx="23" cy="45"/>
                </a:xfrm>
                <a:custGeom>
                  <a:avLst/>
                  <a:gdLst>
                    <a:gd name="T0" fmla="*/ 139 w 139"/>
                    <a:gd name="T1" fmla="*/ 207 h 223"/>
                    <a:gd name="T2" fmla="*/ 90 w 139"/>
                    <a:gd name="T3" fmla="*/ 223 h 223"/>
                    <a:gd name="T4" fmla="*/ 0 w 139"/>
                    <a:gd name="T5" fmla="*/ 15 h 223"/>
                    <a:gd name="T6" fmla="*/ 48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0" y="223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8" name="Freeform 9094">
                  <a:extLst>
                    <a:ext uri="{FF2B5EF4-FFF2-40B4-BE49-F238E27FC236}">
                      <a16:creationId xmlns:a16="http://schemas.microsoft.com/office/drawing/2014/main" xmlns="" id="{2CF3AA91-2F51-4194-A3BE-3F3DEA6D0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331"/>
                  <a:ext cx="23" cy="45"/>
                </a:xfrm>
                <a:custGeom>
                  <a:avLst/>
                  <a:gdLst>
                    <a:gd name="T0" fmla="*/ 140 w 140"/>
                    <a:gd name="T1" fmla="*/ 207 h 224"/>
                    <a:gd name="T2" fmla="*/ 91 w 140"/>
                    <a:gd name="T3" fmla="*/ 224 h 224"/>
                    <a:gd name="T4" fmla="*/ 0 w 140"/>
                    <a:gd name="T5" fmla="*/ 16 h 224"/>
                    <a:gd name="T6" fmla="*/ 48 w 140"/>
                    <a:gd name="T7" fmla="*/ 0 h 224"/>
                    <a:gd name="T8" fmla="*/ 140 w 140"/>
                    <a:gd name="T9" fmla="*/ 207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224">
                      <a:moveTo>
                        <a:pt x="140" y="207"/>
                      </a:moveTo>
                      <a:lnTo>
                        <a:pt x="91" y="224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140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79" name="Freeform 9095">
                  <a:extLst>
                    <a:ext uri="{FF2B5EF4-FFF2-40B4-BE49-F238E27FC236}">
                      <a16:creationId xmlns:a16="http://schemas.microsoft.com/office/drawing/2014/main" xmlns="" id="{CA82E003-1A03-4C09-BBF4-7ADCAB84B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1" y="1398"/>
                  <a:ext cx="23" cy="44"/>
                </a:xfrm>
                <a:custGeom>
                  <a:avLst/>
                  <a:gdLst>
                    <a:gd name="T0" fmla="*/ 138 w 138"/>
                    <a:gd name="T1" fmla="*/ 207 h 222"/>
                    <a:gd name="T2" fmla="*/ 91 w 138"/>
                    <a:gd name="T3" fmla="*/ 222 h 222"/>
                    <a:gd name="T4" fmla="*/ 0 w 138"/>
                    <a:gd name="T5" fmla="*/ 15 h 222"/>
                    <a:gd name="T6" fmla="*/ 48 w 138"/>
                    <a:gd name="T7" fmla="*/ 0 h 222"/>
                    <a:gd name="T8" fmla="*/ 138 w 138"/>
                    <a:gd name="T9" fmla="*/ 20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222">
                      <a:moveTo>
                        <a:pt x="138" y="207"/>
                      </a:moveTo>
                      <a:lnTo>
                        <a:pt x="91" y="222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8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0" name="Freeform 9096">
                  <a:extLst>
                    <a:ext uri="{FF2B5EF4-FFF2-40B4-BE49-F238E27FC236}">
                      <a16:creationId xmlns:a16="http://schemas.microsoft.com/office/drawing/2014/main" xmlns="" id="{40FAA44F-6BDD-44A1-977C-94D85BAA9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1464"/>
                  <a:ext cx="23" cy="45"/>
                </a:xfrm>
                <a:custGeom>
                  <a:avLst/>
                  <a:gdLst>
                    <a:gd name="T0" fmla="*/ 139 w 139"/>
                    <a:gd name="T1" fmla="*/ 207 h 223"/>
                    <a:gd name="T2" fmla="*/ 92 w 139"/>
                    <a:gd name="T3" fmla="*/ 223 h 223"/>
                    <a:gd name="T4" fmla="*/ 0 w 139"/>
                    <a:gd name="T5" fmla="*/ 15 h 223"/>
                    <a:gd name="T6" fmla="*/ 48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2" y="223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1" name="Freeform 9097">
                  <a:extLst>
                    <a:ext uri="{FF2B5EF4-FFF2-40B4-BE49-F238E27FC236}">
                      <a16:creationId xmlns:a16="http://schemas.microsoft.com/office/drawing/2014/main" xmlns="" id="{48E0B323-17B0-4D88-98A4-47DC08192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" y="1530"/>
                  <a:ext cx="23" cy="45"/>
                </a:xfrm>
                <a:custGeom>
                  <a:avLst/>
                  <a:gdLst>
                    <a:gd name="T0" fmla="*/ 139 w 139"/>
                    <a:gd name="T1" fmla="*/ 207 h 223"/>
                    <a:gd name="T2" fmla="*/ 91 w 139"/>
                    <a:gd name="T3" fmla="*/ 223 h 223"/>
                    <a:gd name="T4" fmla="*/ 0 w 139"/>
                    <a:gd name="T5" fmla="*/ 16 h 223"/>
                    <a:gd name="T6" fmla="*/ 47 w 139"/>
                    <a:gd name="T7" fmla="*/ 0 h 223"/>
                    <a:gd name="T8" fmla="*/ 139 w 139"/>
                    <a:gd name="T9" fmla="*/ 20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3">
                      <a:moveTo>
                        <a:pt x="139" y="207"/>
                      </a:moveTo>
                      <a:lnTo>
                        <a:pt x="91" y="223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2" name="Freeform 9098">
                  <a:extLst>
                    <a:ext uri="{FF2B5EF4-FFF2-40B4-BE49-F238E27FC236}">
                      <a16:creationId xmlns:a16="http://schemas.microsoft.com/office/drawing/2014/main" xmlns="" id="{7936B202-4860-4165-B834-698E199FC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1597"/>
                  <a:ext cx="23" cy="44"/>
                </a:xfrm>
                <a:custGeom>
                  <a:avLst/>
                  <a:gdLst>
                    <a:gd name="T0" fmla="*/ 138 w 138"/>
                    <a:gd name="T1" fmla="*/ 208 h 224"/>
                    <a:gd name="T2" fmla="*/ 90 w 138"/>
                    <a:gd name="T3" fmla="*/ 224 h 224"/>
                    <a:gd name="T4" fmla="*/ 0 w 138"/>
                    <a:gd name="T5" fmla="*/ 16 h 224"/>
                    <a:gd name="T6" fmla="*/ 47 w 138"/>
                    <a:gd name="T7" fmla="*/ 0 h 224"/>
                    <a:gd name="T8" fmla="*/ 138 w 138"/>
                    <a:gd name="T9" fmla="*/ 2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224">
                      <a:moveTo>
                        <a:pt x="138" y="208"/>
                      </a:moveTo>
                      <a:lnTo>
                        <a:pt x="90" y="224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138" y="20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884" name="Group 9300">
                <a:extLst>
                  <a:ext uri="{FF2B5EF4-FFF2-40B4-BE49-F238E27FC236}">
                    <a16:creationId xmlns:a16="http://schemas.microsoft.com/office/drawing/2014/main" xmlns="" id="{467B13DE-3481-40DA-8500-0228DBAE95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6" y="1187"/>
                <a:ext cx="2300" cy="1002"/>
                <a:chOff x="3196" y="1187"/>
                <a:chExt cx="2300" cy="1002"/>
              </a:xfrm>
            </p:grpSpPr>
            <p:sp>
              <p:nvSpPr>
                <p:cNvPr id="332684" name="Freeform 9100">
                  <a:extLst>
                    <a:ext uri="{FF2B5EF4-FFF2-40B4-BE49-F238E27FC236}">
                      <a16:creationId xmlns:a16="http://schemas.microsoft.com/office/drawing/2014/main" xmlns="" id="{1C7A4AF0-47E3-4069-8FC7-FB9F8F3A0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1663"/>
                  <a:ext cx="23" cy="45"/>
                </a:xfrm>
                <a:custGeom>
                  <a:avLst/>
                  <a:gdLst>
                    <a:gd name="T0" fmla="*/ 139 w 139"/>
                    <a:gd name="T1" fmla="*/ 207 h 222"/>
                    <a:gd name="T2" fmla="*/ 92 w 139"/>
                    <a:gd name="T3" fmla="*/ 222 h 222"/>
                    <a:gd name="T4" fmla="*/ 0 w 139"/>
                    <a:gd name="T5" fmla="*/ 15 h 222"/>
                    <a:gd name="T6" fmla="*/ 49 w 139"/>
                    <a:gd name="T7" fmla="*/ 0 h 222"/>
                    <a:gd name="T8" fmla="*/ 139 w 139"/>
                    <a:gd name="T9" fmla="*/ 20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2">
                      <a:moveTo>
                        <a:pt x="139" y="207"/>
                      </a:moveTo>
                      <a:lnTo>
                        <a:pt x="92" y="222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5" name="Freeform 9101">
                  <a:extLst>
                    <a:ext uri="{FF2B5EF4-FFF2-40B4-BE49-F238E27FC236}">
                      <a16:creationId xmlns:a16="http://schemas.microsoft.com/office/drawing/2014/main" xmlns="" id="{AF789588-6919-47E4-9B0C-CF608A710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2" y="1729"/>
                  <a:ext cx="23" cy="45"/>
                </a:xfrm>
                <a:custGeom>
                  <a:avLst/>
                  <a:gdLst>
                    <a:gd name="T0" fmla="*/ 139 w 139"/>
                    <a:gd name="T1" fmla="*/ 207 h 224"/>
                    <a:gd name="T2" fmla="*/ 91 w 139"/>
                    <a:gd name="T3" fmla="*/ 224 h 224"/>
                    <a:gd name="T4" fmla="*/ 0 w 139"/>
                    <a:gd name="T5" fmla="*/ 15 h 224"/>
                    <a:gd name="T6" fmla="*/ 49 w 139"/>
                    <a:gd name="T7" fmla="*/ 0 h 224"/>
                    <a:gd name="T8" fmla="*/ 139 w 139"/>
                    <a:gd name="T9" fmla="*/ 207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24">
                      <a:moveTo>
                        <a:pt x="139" y="207"/>
                      </a:moveTo>
                      <a:lnTo>
                        <a:pt x="91" y="224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9" y="207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6" name="Freeform 9102">
                  <a:extLst>
                    <a:ext uri="{FF2B5EF4-FFF2-40B4-BE49-F238E27FC236}">
                      <a16:creationId xmlns:a16="http://schemas.microsoft.com/office/drawing/2014/main" xmlns="" id="{D745AB8B-C548-4A8E-BE9A-E448EC262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6" y="1796"/>
                  <a:ext cx="14" cy="17"/>
                </a:xfrm>
                <a:custGeom>
                  <a:avLst/>
                  <a:gdLst>
                    <a:gd name="T0" fmla="*/ 79 w 79"/>
                    <a:gd name="T1" fmla="*/ 73 h 88"/>
                    <a:gd name="T2" fmla="*/ 47 w 79"/>
                    <a:gd name="T3" fmla="*/ 0 h 88"/>
                    <a:gd name="T4" fmla="*/ 0 w 79"/>
                    <a:gd name="T5" fmla="*/ 16 h 88"/>
                    <a:gd name="T6" fmla="*/ 32 w 79"/>
                    <a:gd name="T7" fmla="*/ 88 h 88"/>
                    <a:gd name="T8" fmla="*/ 79 w 79"/>
                    <a:gd name="T9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88">
                      <a:moveTo>
                        <a:pt x="79" y="73"/>
                      </a:moveTo>
                      <a:lnTo>
                        <a:pt x="47" y="0"/>
                      </a:lnTo>
                      <a:lnTo>
                        <a:pt x="0" y="16"/>
                      </a:lnTo>
                      <a:lnTo>
                        <a:pt x="32" y="88"/>
                      </a:lnTo>
                      <a:lnTo>
                        <a:pt x="79" y="73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7" name="Freeform 9103">
                  <a:extLst>
                    <a:ext uri="{FF2B5EF4-FFF2-40B4-BE49-F238E27FC236}">
                      <a16:creationId xmlns:a16="http://schemas.microsoft.com/office/drawing/2014/main" xmlns="" id="{320F60B5-3AB1-44C9-9E4D-4A2FACC2F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6" y="1232"/>
                  <a:ext cx="14" cy="19"/>
                </a:xfrm>
                <a:custGeom>
                  <a:avLst/>
                  <a:gdLst>
                    <a:gd name="T0" fmla="*/ 87 w 87"/>
                    <a:gd name="T1" fmla="*/ 82 h 98"/>
                    <a:gd name="T2" fmla="*/ 39 w 87"/>
                    <a:gd name="T3" fmla="*/ 98 h 98"/>
                    <a:gd name="T4" fmla="*/ 0 w 87"/>
                    <a:gd name="T5" fmla="*/ 16 h 98"/>
                    <a:gd name="T6" fmla="*/ 49 w 87"/>
                    <a:gd name="T7" fmla="*/ 0 h 98"/>
                    <a:gd name="T8" fmla="*/ 87 w 87"/>
                    <a:gd name="T9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98">
                      <a:moveTo>
                        <a:pt x="87" y="82"/>
                      </a:moveTo>
                      <a:lnTo>
                        <a:pt x="39" y="98"/>
                      </a:lnTo>
                      <a:lnTo>
                        <a:pt x="0" y="16"/>
                      </a:lnTo>
                      <a:lnTo>
                        <a:pt x="49" y="0"/>
                      </a:lnTo>
                      <a:lnTo>
                        <a:pt x="87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8" name="Freeform 9104">
                  <a:extLst>
                    <a:ext uri="{FF2B5EF4-FFF2-40B4-BE49-F238E27FC236}">
                      <a16:creationId xmlns:a16="http://schemas.microsoft.com/office/drawing/2014/main" xmlns="" id="{DCFB70DC-292E-4D31-A47F-072EA5E08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2" y="1273"/>
                  <a:ext cx="14" cy="20"/>
                </a:xfrm>
                <a:custGeom>
                  <a:avLst/>
                  <a:gdLst>
                    <a:gd name="T0" fmla="*/ 86 w 86"/>
                    <a:gd name="T1" fmla="*/ 83 h 99"/>
                    <a:gd name="T2" fmla="*/ 38 w 86"/>
                    <a:gd name="T3" fmla="*/ 99 h 99"/>
                    <a:gd name="T4" fmla="*/ 0 w 86"/>
                    <a:gd name="T5" fmla="*/ 16 h 99"/>
                    <a:gd name="T6" fmla="*/ 48 w 86"/>
                    <a:gd name="T7" fmla="*/ 0 h 99"/>
                    <a:gd name="T8" fmla="*/ 86 w 86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99">
                      <a:moveTo>
                        <a:pt x="86" y="83"/>
                      </a:moveTo>
                      <a:lnTo>
                        <a:pt x="38" y="99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89" name="Freeform 9105">
                  <a:extLst>
                    <a:ext uri="{FF2B5EF4-FFF2-40B4-BE49-F238E27FC236}">
                      <a16:creationId xmlns:a16="http://schemas.microsoft.com/office/drawing/2014/main" xmlns="" id="{39DD2692-3292-4BA2-8DFA-1698F5AEC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314"/>
                  <a:ext cx="14" cy="20"/>
                </a:xfrm>
                <a:custGeom>
                  <a:avLst/>
                  <a:gdLst>
                    <a:gd name="T0" fmla="*/ 87 w 87"/>
                    <a:gd name="T1" fmla="*/ 82 h 100"/>
                    <a:gd name="T2" fmla="*/ 38 w 87"/>
                    <a:gd name="T3" fmla="*/ 100 h 100"/>
                    <a:gd name="T4" fmla="*/ 0 w 87"/>
                    <a:gd name="T5" fmla="*/ 17 h 100"/>
                    <a:gd name="T6" fmla="*/ 48 w 87"/>
                    <a:gd name="T7" fmla="*/ 0 h 100"/>
                    <a:gd name="T8" fmla="*/ 87 w 87"/>
                    <a:gd name="T9" fmla="*/ 8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100">
                      <a:moveTo>
                        <a:pt x="87" y="82"/>
                      </a:moveTo>
                      <a:lnTo>
                        <a:pt x="38" y="100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7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0" name="Freeform 9106">
                  <a:extLst>
                    <a:ext uri="{FF2B5EF4-FFF2-40B4-BE49-F238E27FC236}">
                      <a16:creationId xmlns:a16="http://schemas.microsoft.com/office/drawing/2014/main" xmlns="" id="{37D0F3D4-162A-42D5-B708-88A344B8B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" y="1355"/>
                  <a:ext cx="14" cy="20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7 h 99"/>
                    <a:gd name="T6" fmla="*/ 48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1" name="Freeform 9107">
                  <a:extLst>
                    <a:ext uri="{FF2B5EF4-FFF2-40B4-BE49-F238E27FC236}">
                      <a16:creationId xmlns:a16="http://schemas.microsoft.com/office/drawing/2014/main" xmlns="" id="{D15DCA28-580F-4144-BB5D-EAA7E2001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1396"/>
                  <a:ext cx="15" cy="20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7 h 99"/>
                    <a:gd name="T6" fmla="*/ 47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7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2" name="Freeform 9108">
                  <a:extLst>
                    <a:ext uri="{FF2B5EF4-FFF2-40B4-BE49-F238E27FC236}">
                      <a16:creationId xmlns:a16="http://schemas.microsoft.com/office/drawing/2014/main" xmlns="" id="{408C39D3-4ABC-488B-8FAE-55B112DDF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1438"/>
                  <a:ext cx="15" cy="19"/>
                </a:xfrm>
                <a:custGeom>
                  <a:avLst/>
                  <a:gdLst>
                    <a:gd name="T0" fmla="*/ 85 w 85"/>
                    <a:gd name="T1" fmla="*/ 83 h 99"/>
                    <a:gd name="T2" fmla="*/ 38 w 85"/>
                    <a:gd name="T3" fmla="*/ 99 h 99"/>
                    <a:gd name="T4" fmla="*/ 0 w 85"/>
                    <a:gd name="T5" fmla="*/ 16 h 99"/>
                    <a:gd name="T6" fmla="*/ 47 w 85"/>
                    <a:gd name="T7" fmla="*/ 0 h 99"/>
                    <a:gd name="T8" fmla="*/ 85 w 85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3"/>
                      </a:moveTo>
                      <a:lnTo>
                        <a:pt x="38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5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3" name="Freeform 9109">
                  <a:extLst>
                    <a:ext uri="{FF2B5EF4-FFF2-40B4-BE49-F238E27FC236}">
                      <a16:creationId xmlns:a16="http://schemas.microsoft.com/office/drawing/2014/main" xmlns="" id="{DBEBCD31-C7AB-4D83-A1C8-363DF3A5C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1" y="1479"/>
                  <a:ext cx="14" cy="20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6 h 99"/>
                    <a:gd name="T6" fmla="*/ 47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4" name="Freeform 9110">
                  <a:extLst>
                    <a:ext uri="{FF2B5EF4-FFF2-40B4-BE49-F238E27FC236}">
                      <a16:creationId xmlns:a16="http://schemas.microsoft.com/office/drawing/2014/main" xmlns="" id="{784998FE-D755-40A7-90C1-C2ECC1E7F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" y="1520"/>
                  <a:ext cx="14" cy="20"/>
                </a:xfrm>
                <a:custGeom>
                  <a:avLst/>
                  <a:gdLst>
                    <a:gd name="T0" fmla="*/ 86 w 86"/>
                    <a:gd name="T1" fmla="*/ 82 h 98"/>
                    <a:gd name="T2" fmla="*/ 39 w 86"/>
                    <a:gd name="T3" fmla="*/ 98 h 98"/>
                    <a:gd name="T4" fmla="*/ 0 w 86"/>
                    <a:gd name="T5" fmla="*/ 16 h 98"/>
                    <a:gd name="T6" fmla="*/ 48 w 86"/>
                    <a:gd name="T7" fmla="*/ 0 h 98"/>
                    <a:gd name="T8" fmla="*/ 86 w 86"/>
                    <a:gd name="T9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98">
                      <a:moveTo>
                        <a:pt x="86" y="82"/>
                      </a:moveTo>
                      <a:lnTo>
                        <a:pt x="39" y="98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6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5" name="Freeform 9111">
                  <a:extLst>
                    <a:ext uri="{FF2B5EF4-FFF2-40B4-BE49-F238E27FC236}">
                      <a16:creationId xmlns:a16="http://schemas.microsoft.com/office/drawing/2014/main" xmlns="" id="{3BC19D60-57B3-4CE5-8A99-3898185C4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3" y="1561"/>
                  <a:ext cx="14" cy="20"/>
                </a:xfrm>
                <a:custGeom>
                  <a:avLst/>
                  <a:gdLst>
                    <a:gd name="T0" fmla="*/ 85 w 85"/>
                    <a:gd name="T1" fmla="*/ 82 h 98"/>
                    <a:gd name="T2" fmla="*/ 37 w 85"/>
                    <a:gd name="T3" fmla="*/ 98 h 98"/>
                    <a:gd name="T4" fmla="*/ 0 w 85"/>
                    <a:gd name="T5" fmla="*/ 16 h 98"/>
                    <a:gd name="T6" fmla="*/ 47 w 85"/>
                    <a:gd name="T7" fmla="*/ 0 h 98"/>
                    <a:gd name="T8" fmla="*/ 85 w 85"/>
                    <a:gd name="T9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8">
                      <a:moveTo>
                        <a:pt x="85" y="82"/>
                      </a:moveTo>
                      <a:lnTo>
                        <a:pt x="37" y="98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6" name="Freeform 9112">
                  <a:extLst>
                    <a:ext uri="{FF2B5EF4-FFF2-40B4-BE49-F238E27FC236}">
                      <a16:creationId xmlns:a16="http://schemas.microsoft.com/office/drawing/2014/main" xmlns="" id="{8E941BEC-FDB3-4DE3-9FE5-25FF85C44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1602"/>
                  <a:ext cx="14" cy="20"/>
                </a:xfrm>
                <a:custGeom>
                  <a:avLst/>
                  <a:gdLst>
                    <a:gd name="T0" fmla="*/ 87 w 87"/>
                    <a:gd name="T1" fmla="*/ 83 h 100"/>
                    <a:gd name="T2" fmla="*/ 38 w 87"/>
                    <a:gd name="T3" fmla="*/ 100 h 100"/>
                    <a:gd name="T4" fmla="*/ 0 w 87"/>
                    <a:gd name="T5" fmla="*/ 18 h 100"/>
                    <a:gd name="T6" fmla="*/ 48 w 87"/>
                    <a:gd name="T7" fmla="*/ 0 h 100"/>
                    <a:gd name="T8" fmla="*/ 87 w 87"/>
                    <a:gd name="T9" fmla="*/ 8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100">
                      <a:moveTo>
                        <a:pt x="87" y="83"/>
                      </a:moveTo>
                      <a:lnTo>
                        <a:pt x="38" y="100"/>
                      </a:lnTo>
                      <a:lnTo>
                        <a:pt x="0" y="18"/>
                      </a:lnTo>
                      <a:lnTo>
                        <a:pt x="48" y="0"/>
                      </a:lnTo>
                      <a:lnTo>
                        <a:pt x="87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7" name="Freeform 9113">
                  <a:extLst>
                    <a:ext uri="{FF2B5EF4-FFF2-40B4-BE49-F238E27FC236}">
                      <a16:creationId xmlns:a16="http://schemas.microsoft.com/office/drawing/2014/main" xmlns="" id="{2C7336AF-1EB8-4705-9D0E-2DE7B9BC6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5" y="1643"/>
                  <a:ext cx="14" cy="20"/>
                </a:xfrm>
                <a:custGeom>
                  <a:avLst/>
                  <a:gdLst>
                    <a:gd name="T0" fmla="*/ 86 w 86"/>
                    <a:gd name="T1" fmla="*/ 83 h 100"/>
                    <a:gd name="T2" fmla="*/ 38 w 86"/>
                    <a:gd name="T3" fmla="*/ 100 h 100"/>
                    <a:gd name="T4" fmla="*/ 0 w 86"/>
                    <a:gd name="T5" fmla="*/ 17 h 100"/>
                    <a:gd name="T6" fmla="*/ 48 w 86"/>
                    <a:gd name="T7" fmla="*/ 0 h 100"/>
                    <a:gd name="T8" fmla="*/ 86 w 86"/>
                    <a:gd name="T9" fmla="*/ 8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0">
                      <a:moveTo>
                        <a:pt x="86" y="83"/>
                      </a:moveTo>
                      <a:lnTo>
                        <a:pt x="38" y="100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8" name="Freeform 9114">
                  <a:extLst>
                    <a:ext uri="{FF2B5EF4-FFF2-40B4-BE49-F238E27FC236}">
                      <a16:creationId xmlns:a16="http://schemas.microsoft.com/office/drawing/2014/main" xmlns="" id="{0EFCCDB6-8E6D-4D94-90E5-969583737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1" y="1685"/>
                  <a:ext cx="14" cy="19"/>
                </a:xfrm>
                <a:custGeom>
                  <a:avLst/>
                  <a:gdLst>
                    <a:gd name="T0" fmla="*/ 85 w 85"/>
                    <a:gd name="T1" fmla="*/ 82 h 99"/>
                    <a:gd name="T2" fmla="*/ 38 w 85"/>
                    <a:gd name="T3" fmla="*/ 99 h 99"/>
                    <a:gd name="T4" fmla="*/ 0 w 85"/>
                    <a:gd name="T5" fmla="*/ 17 h 99"/>
                    <a:gd name="T6" fmla="*/ 48 w 85"/>
                    <a:gd name="T7" fmla="*/ 0 h 99"/>
                    <a:gd name="T8" fmla="*/ 85 w 85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2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8" y="0"/>
                      </a:lnTo>
                      <a:lnTo>
                        <a:pt x="85" y="82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699" name="Freeform 9115">
                  <a:extLst>
                    <a:ext uri="{FF2B5EF4-FFF2-40B4-BE49-F238E27FC236}">
                      <a16:creationId xmlns:a16="http://schemas.microsoft.com/office/drawing/2014/main" xmlns="" id="{17C29A83-B252-4447-858D-A5BC44959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1726"/>
                  <a:ext cx="14" cy="20"/>
                </a:xfrm>
                <a:custGeom>
                  <a:avLst/>
                  <a:gdLst>
                    <a:gd name="T0" fmla="*/ 85 w 85"/>
                    <a:gd name="T1" fmla="*/ 83 h 99"/>
                    <a:gd name="T2" fmla="*/ 38 w 85"/>
                    <a:gd name="T3" fmla="*/ 99 h 99"/>
                    <a:gd name="T4" fmla="*/ 0 w 85"/>
                    <a:gd name="T5" fmla="*/ 17 h 99"/>
                    <a:gd name="T6" fmla="*/ 47 w 85"/>
                    <a:gd name="T7" fmla="*/ 0 h 99"/>
                    <a:gd name="T8" fmla="*/ 85 w 85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3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7" y="0"/>
                      </a:lnTo>
                      <a:lnTo>
                        <a:pt x="85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0" name="Freeform 9116">
                  <a:extLst>
                    <a:ext uri="{FF2B5EF4-FFF2-40B4-BE49-F238E27FC236}">
                      <a16:creationId xmlns:a16="http://schemas.microsoft.com/office/drawing/2014/main" xmlns="" id="{1B0D29E1-7F64-4AE7-BE7A-64777D10B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2" y="1767"/>
                  <a:ext cx="15" cy="20"/>
                </a:xfrm>
                <a:custGeom>
                  <a:avLst/>
                  <a:gdLst>
                    <a:gd name="T0" fmla="*/ 85 w 85"/>
                    <a:gd name="T1" fmla="*/ 83 h 99"/>
                    <a:gd name="T2" fmla="*/ 38 w 85"/>
                    <a:gd name="T3" fmla="*/ 99 h 99"/>
                    <a:gd name="T4" fmla="*/ 0 w 85"/>
                    <a:gd name="T5" fmla="*/ 17 h 99"/>
                    <a:gd name="T6" fmla="*/ 47 w 85"/>
                    <a:gd name="T7" fmla="*/ 0 h 99"/>
                    <a:gd name="T8" fmla="*/ 85 w 85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9">
                      <a:moveTo>
                        <a:pt x="85" y="83"/>
                      </a:moveTo>
                      <a:lnTo>
                        <a:pt x="38" y="99"/>
                      </a:lnTo>
                      <a:lnTo>
                        <a:pt x="0" y="17"/>
                      </a:lnTo>
                      <a:lnTo>
                        <a:pt x="47" y="0"/>
                      </a:lnTo>
                      <a:lnTo>
                        <a:pt x="85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1" name="Freeform 9117">
                  <a:extLst>
                    <a:ext uri="{FF2B5EF4-FFF2-40B4-BE49-F238E27FC236}">
                      <a16:creationId xmlns:a16="http://schemas.microsoft.com/office/drawing/2014/main" xmlns="" id="{B51B74BB-7B14-4CA8-B8C6-EBA8FE25D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" y="1808"/>
                  <a:ext cx="15" cy="20"/>
                </a:xfrm>
                <a:custGeom>
                  <a:avLst/>
                  <a:gdLst>
                    <a:gd name="T0" fmla="*/ 86 w 86"/>
                    <a:gd name="T1" fmla="*/ 83 h 99"/>
                    <a:gd name="T2" fmla="*/ 39 w 86"/>
                    <a:gd name="T3" fmla="*/ 99 h 99"/>
                    <a:gd name="T4" fmla="*/ 0 w 86"/>
                    <a:gd name="T5" fmla="*/ 16 h 99"/>
                    <a:gd name="T6" fmla="*/ 48 w 86"/>
                    <a:gd name="T7" fmla="*/ 0 h 99"/>
                    <a:gd name="T8" fmla="*/ 86 w 86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99">
                      <a:moveTo>
                        <a:pt x="86" y="83"/>
                      </a:moveTo>
                      <a:lnTo>
                        <a:pt x="39" y="99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2" name="Rectangle 9118">
                  <a:extLst>
                    <a:ext uri="{FF2B5EF4-FFF2-40B4-BE49-F238E27FC236}">
                      <a16:creationId xmlns:a16="http://schemas.microsoft.com/office/drawing/2014/main" xmlns="" id="{36C6FEC1-224B-4903-9F88-1A3B61E34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3" y="2062"/>
                  <a:ext cx="2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Detector</a:t>
                  </a:r>
                  <a:endParaRPr lang="en-US" altLang="hu-HU"/>
                </a:p>
              </p:txBody>
            </p:sp>
            <p:sp>
              <p:nvSpPr>
                <p:cNvPr id="332703" name="Freeform 9119">
                  <a:extLst>
                    <a:ext uri="{FF2B5EF4-FFF2-40B4-BE49-F238E27FC236}">
                      <a16:creationId xmlns:a16="http://schemas.microsoft.com/office/drawing/2014/main" xmlns="" id="{C105F2E2-208B-4EB2-A02D-240C94051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7" y="1896"/>
                  <a:ext cx="36" cy="38"/>
                </a:xfrm>
                <a:custGeom>
                  <a:avLst/>
                  <a:gdLst>
                    <a:gd name="T0" fmla="*/ 0 w 213"/>
                    <a:gd name="T1" fmla="*/ 30 h 190"/>
                    <a:gd name="T2" fmla="*/ 37 w 213"/>
                    <a:gd name="T3" fmla="*/ 0 h 190"/>
                    <a:gd name="T4" fmla="*/ 213 w 213"/>
                    <a:gd name="T5" fmla="*/ 160 h 190"/>
                    <a:gd name="T6" fmla="*/ 177 w 213"/>
                    <a:gd name="T7" fmla="*/ 190 h 190"/>
                    <a:gd name="T8" fmla="*/ 0 w 213"/>
                    <a:gd name="T9" fmla="*/ 3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0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3" y="160"/>
                      </a:lnTo>
                      <a:lnTo>
                        <a:pt x="177" y="1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4" name="Freeform 9120">
                  <a:extLst>
                    <a:ext uri="{FF2B5EF4-FFF2-40B4-BE49-F238E27FC236}">
                      <a16:creationId xmlns:a16="http://schemas.microsoft.com/office/drawing/2014/main" xmlns="" id="{20ABCB7C-B5C5-42F6-B26F-DBDA3BAAE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" y="1883"/>
                  <a:ext cx="13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5" name="Freeform 9121">
                  <a:extLst>
                    <a:ext uri="{FF2B5EF4-FFF2-40B4-BE49-F238E27FC236}">
                      <a16:creationId xmlns:a16="http://schemas.microsoft.com/office/drawing/2014/main" xmlns="" id="{FE32AF5E-D5E1-4C34-93F4-8AA29488F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4" y="1870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3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3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6" name="Freeform 9122">
                  <a:extLst>
                    <a:ext uri="{FF2B5EF4-FFF2-40B4-BE49-F238E27FC236}">
                      <a16:creationId xmlns:a16="http://schemas.microsoft.com/office/drawing/2014/main" xmlns="" id="{DE2CC559-BD8D-49F4-B18E-ECFF75163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8" y="1832"/>
                  <a:ext cx="36" cy="38"/>
                </a:xfrm>
                <a:custGeom>
                  <a:avLst/>
                  <a:gdLst>
                    <a:gd name="T0" fmla="*/ 0 w 215"/>
                    <a:gd name="T1" fmla="*/ 30 h 190"/>
                    <a:gd name="T2" fmla="*/ 37 w 215"/>
                    <a:gd name="T3" fmla="*/ 0 h 190"/>
                    <a:gd name="T4" fmla="*/ 215 w 215"/>
                    <a:gd name="T5" fmla="*/ 160 h 190"/>
                    <a:gd name="T6" fmla="*/ 178 w 215"/>
                    <a:gd name="T7" fmla="*/ 190 h 190"/>
                    <a:gd name="T8" fmla="*/ 0 w 215"/>
                    <a:gd name="T9" fmla="*/ 3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0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7" name="Freeform 9123">
                  <a:extLst>
                    <a:ext uri="{FF2B5EF4-FFF2-40B4-BE49-F238E27FC236}">
                      <a16:creationId xmlns:a16="http://schemas.microsoft.com/office/drawing/2014/main" xmlns="" id="{B16034A2-8846-4855-8FCF-DC4C964F6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6" y="1819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8" name="Freeform 9124">
                  <a:extLst>
                    <a:ext uri="{FF2B5EF4-FFF2-40B4-BE49-F238E27FC236}">
                      <a16:creationId xmlns:a16="http://schemas.microsoft.com/office/drawing/2014/main" xmlns="" id="{E9FC217D-9AA2-444E-AE55-6757C4B19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" y="1806"/>
                  <a:ext cx="12" cy="13"/>
                </a:xfrm>
                <a:custGeom>
                  <a:avLst/>
                  <a:gdLst>
                    <a:gd name="T0" fmla="*/ 0 w 73"/>
                    <a:gd name="T1" fmla="*/ 30 h 62"/>
                    <a:gd name="T2" fmla="*/ 37 w 73"/>
                    <a:gd name="T3" fmla="*/ 0 h 62"/>
                    <a:gd name="T4" fmla="*/ 73 w 73"/>
                    <a:gd name="T5" fmla="*/ 32 h 62"/>
                    <a:gd name="T6" fmla="*/ 36 w 73"/>
                    <a:gd name="T7" fmla="*/ 62 h 62"/>
                    <a:gd name="T8" fmla="*/ 0 w 73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09" name="Freeform 9125">
                  <a:extLst>
                    <a:ext uri="{FF2B5EF4-FFF2-40B4-BE49-F238E27FC236}">
                      <a16:creationId xmlns:a16="http://schemas.microsoft.com/office/drawing/2014/main" xmlns="" id="{6B058358-9800-4ECB-8FF2-1B1159D20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768"/>
                  <a:ext cx="36" cy="38"/>
                </a:xfrm>
                <a:custGeom>
                  <a:avLst/>
                  <a:gdLst>
                    <a:gd name="T0" fmla="*/ 0 w 214"/>
                    <a:gd name="T1" fmla="*/ 31 h 190"/>
                    <a:gd name="T2" fmla="*/ 37 w 214"/>
                    <a:gd name="T3" fmla="*/ 0 h 190"/>
                    <a:gd name="T4" fmla="*/ 214 w 214"/>
                    <a:gd name="T5" fmla="*/ 160 h 190"/>
                    <a:gd name="T6" fmla="*/ 178 w 214"/>
                    <a:gd name="T7" fmla="*/ 190 h 190"/>
                    <a:gd name="T8" fmla="*/ 0 w 214"/>
                    <a:gd name="T9" fmla="*/ 3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0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4" y="160"/>
                      </a:lnTo>
                      <a:lnTo>
                        <a:pt x="178" y="19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0" name="Freeform 9126">
                  <a:extLst>
                    <a:ext uri="{FF2B5EF4-FFF2-40B4-BE49-F238E27FC236}">
                      <a16:creationId xmlns:a16="http://schemas.microsoft.com/office/drawing/2014/main" xmlns="" id="{7D268246-C749-4011-9612-FFD11EB9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755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8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1" name="Freeform 9127">
                  <a:extLst>
                    <a:ext uri="{FF2B5EF4-FFF2-40B4-BE49-F238E27FC236}">
                      <a16:creationId xmlns:a16="http://schemas.microsoft.com/office/drawing/2014/main" xmlns="" id="{EE2A78AA-F8EA-4DFF-B92F-0DB70B8C4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5" y="1742"/>
                  <a:ext cx="12" cy="13"/>
                </a:xfrm>
                <a:custGeom>
                  <a:avLst/>
                  <a:gdLst>
                    <a:gd name="T0" fmla="*/ 0 w 72"/>
                    <a:gd name="T1" fmla="*/ 30 h 63"/>
                    <a:gd name="T2" fmla="*/ 37 w 72"/>
                    <a:gd name="T3" fmla="*/ 0 h 63"/>
                    <a:gd name="T4" fmla="*/ 72 w 72"/>
                    <a:gd name="T5" fmla="*/ 32 h 63"/>
                    <a:gd name="T6" fmla="*/ 34 w 72"/>
                    <a:gd name="T7" fmla="*/ 63 h 63"/>
                    <a:gd name="T8" fmla="*/ 0 w 72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4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2" name="Freeform 9128">
                  <a:extLst>
                    <a:ext uri="{FF2B5EF4-FFF2-40B4-BE49-F238E27FC236}">
                      <a16:creationId xmlns:a16="http://schemas.microsoft.com/office/drawing/2014/main" xmlns="" id="{16E9A34A-7788-4976-A67D-A5D5784D8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0" y="1704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6 w 214"/>
                    <a:gd name="T3" fmla="*/ 0 h 191"/>
                    <a:gd name="T4" fmla="*/ 214 w 214"/>
                    <a:gd name="T5" fmla="*/ 160 h 191"/>
                    <a:gd name="T6" fmla="*/ 177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214" y="160"/>
                      </a:lnTo>
                      <a:lnTo>
                        <a:pt x="177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3" name="Freeform 9129">
                  <a:extLst>
                    <a:ext uri="{FF2B5EF4-FFF2-40B4-BE49-F238E27FC236}">
                      <a16:creationId xmlns:a16="http://schemas.microsoft.com/office/drawing/2014/main" xmlns="" id="{DCD163D5-F922-4F61-AC02-7DFD22CBE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8" y="1691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6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4" name="Freeform 9130">
                  <a:extLst>
                    <a:ext uri="{FF2B5EF4-FFF2-40B4-BE49-F238E27FC236}">
                      <a16:creationId xmlns:a16="http://schemas.microsoft.com/office/drawing/2014/main" xmlns="" id="{AD9C1424-C2CF-4429-B7AC-B7369FDB2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1678"/>
                  <a:ext cx="12" cy="13"/>
                </a:xfrm>
                <a:custGeom>
                  <a:avLst/>
                  <a:gdLst>
                    <a:gd name="T0" fmla="*/ 0 w 73"/>
                    <a:gd name="T1" fmla="*/ 30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5" name="Freeform 9131">
                  <a:extLst>
                    <a:ext uri="{FF2B5EF4-FFF2-40B4-BE49-F238E27FC236}">
                      <a16:creationId xmlns:a16="http://schemas.microsoft.com/office/drawing/2014/main" xmlns="" id="{9BD8EC51-827A-4E91-8861-B35985C4E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1" y="1640"/>
                  <a:ext cx="35" cy="38"/>
                </a:xfrm>
                <a:custGeom>
                  <a:avLst/>
                  <a:gdLst>
                    <a:gd name="T0" fmla="*/ 0 w 215"/>
                    <a:gd name="T1" fmla="*/ 31 h 191"/>
                    <a:gd name="T2" fmla="*/ 37 w 215"/>
                    <a:gd name="T3" fmla="*/ 0 h 191"/>
                    <a:gd name="T4" fmla="*/ 215 w 215"/>
                    <a:gd name="T5" fmla="*/ 160 h 191"/>
                    <a:gd name="T6" fmla="*/ 178 w 215"/>
                    <a:gd name="T7" fmla="*/ 191 h 191"/>
                    <a:gd name="T8" fmla="*/ 0 w 215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6" name="Freeform 9132">
                  <a:extLst>
                    <a:ext uri="{FF2B5EF4-FFF2-40B4-BE49-F238E27FC236}">
                      <a16:creationId xmlns:a16="http://schemas.microsoft.com/office/drawing/2014/main" xmlns="" id="{B79C4BDB-86B1-459E-8A72-4FEA0C3BC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" y="1627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6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7" name="Freeform 9133">
                  <a:extLst>
                    <a:ext uri="{FF2B5EF4-FFF2-40B4-BE49-F238E27FC236}">
                      <a16:creationId xmlns:a16="http://schemas.microsoft.com/office/drawing/2014/main" xmlns="" id="{B705C7F7-C35E-4551-9EF8-120CE3D9B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7" y="1614"/>
                  <a:ext cx="12" cy="13"/>
                </a:xfrm>
                <a:custGeom>
                  <a:avLst/>
                  <a:gdLst>
                    <a:gd name="T0" fmla="*/ 0 w 72"/>
                    <a:gd name="T1" fmla="*/ 30 h 63"/>
                    <a:gd name="T2" fmla="*/ 37 w 72"/>
                    <a:gd name="T3" fmla="*/ 0 h 63"/>
                    <a:gd name="T4" fmla="*/ 72 w 72"/>
                    <a:gd name="T5" fmla="*/ 32 h 63"/>
                    <a:gd name="T6" fmla="*/ 36 w 72"/>
                    <a:gd name="T7" fmla="*/ 63 h 63"/>
                    <a:gd name="T8" fmla="*/ 0 w 72"/>
                    <a:gd name="T9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6" y="6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8" name="Freeform 9134">
                  <a:extLst>
                    <a:ext uri="{FF2B5EF4-FFF2-40B4-BE49-F238E27FC236}">
                      <a16:creationId xmlns:a16="http://schemas.microsoft.com/office/drawing/2014/main" xmlns="" id="{E81AAC8F-5EC2-4EBC-B441-38ECC09F9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1" y="1576"/>
                  <a:ext cx="36" cy="38"/>
                </a:xfrm>
                <a:custGeom>
                  <a:avLst/>
                  <a:gdLst>
                    <a:gd name="T0" fmla="*/ 0 w 213"/>
                    <a:gd name="T1" fmla="*/ 31 h 191"/>
                    <a:gd name="T2" fmla="*/ 37 w 213"/>
                    <a:gd name="T3" fmla="*/ 0 h 191"/>
                    <a:gd name="T4" fmla="*/ 213 w 213"/>
                    <a:gd name="T5" fmla="*/ 160 h 191"/>
                    <a:gd name="T6" fmla="*/ 176 w 213"/>
                    <a:gd name="T7" fmla="*/ 191 h 191"/>
                    <a:gd name="T8" fmla="*/ 0 w 213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3" y="160"/>
                      </a:lnTo>
                      <a:lnTo>
                        <a:pt x="176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19" name="Freeform 9135">
                  <a:extLst>
                    <a:ext uri="{FF2B5EF4-FFF2-40B4-BE49-F238E27FC236}">
                      <a16:creationId xmlns:a16="http://schemas.microsoft.com/office/drawing/2014/main" xmlns="" id="{AA217C3C-4CFC-4290-9FB6-4AF58160C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1563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0" name="Freeform 9136">
                  <a:extLst>
                    <a:ext uri="{FF2B5EF4-FFF2-40B4-BE49-F238E27FC236}">
                      <a16:creationId xmlns:a16="http://schemas.microsoft.com/office/drawing/2014/main" xmlns="" id="{85698FA6-6703-4020-BD84-DD829F3A4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8" y="1551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6 w 72"/>
                    <a:gd name="T3" fmla="*/ 0 h 62"/>
                    <a:gd name="T4" fmla="*/ 72 w 72"/>
                    <a:gd name="T5" fmla="*/ 31 h 62"/>
                    <a:gd name="T6" fmla="*/ 35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6" y="0"/>
                      </a:lnTo>
                      <a:lnTo>
                        <a:pt x="72" y="31"/>
                      </a:lnTo>
                      <a:lnTo>
                        <a:pt x="35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1" name="Freeform 9137">
                  <a:extLst>
                    <a:ext uri="{FF2B5EF4-FFF2-40B4-BE49-F238E27FC236}">
                      <a16:creationId xmlns:a16="http://schemas.microsoft.com/office/drawing/2014/main" xmlns="" id="{5D2C52A3-8F04-4AC6-9C44-CF0FA6237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512"/>
                  <a:ext cx="36" cy="38"/>
                </a:xfrm>
                <a:custGeom>
                  <a:avLst/>
                  <a:gdLst>
                    <a:gd name="T0" fmla="*/ 0 w 215"/>
                    <a:gd name="T1" fmla="*/ 31 h 191"/>
                    <a:gd name="T2" fmla="*/ 37 w 215"/>
                    <a:gd name="T3" fmla="*/ 0 h 191"/>
                    <a:gd name="T4" fmla="*/ 215 w 215"/>
                    <a:gd name="T5" fmla="*/ 160 h 191"/>
                    <a:gd name="T6" fmla="*/ 178 w 215"/>
                    <a:gd name="T7" fmla="*/ 191 h 191"/>
                    <a:gd name="T8" fmla="*/ 0 w 215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2" name="Freeform 9138">
                  <a:extLst>
                    <a:ext uri="{FF2B5EF4-FFF2-40B4-BE49-F238E27FC236}">
                      <a16:creationId xmlns:a16="http://schemas.microsoft.com/office/drawing/2014/main" xmlns="" id="{D3A1C4B9-56C1-4A55-9C14-4F8355DE0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0" y="1499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3" name="Freeform 9139">
                  <a:extLst>
                    <a:ext uri="{FF2B5EF4-FFF2-40B4-BE49-F238E27FC236}">
                      <a16:creationId xmlns:a16="http://schemas.microsoft.com/office/drawing/2014/main" xmlns="" id="{BF25095F-BA28-479E-9287-E00C5BFFC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9" y="1487"/>
                  <a:ext cx="12" cy="12"/>
                </a:xfrm>
                <a:custGeom>
                  <a:avLst/>
                  <a:gdLst>
                    <a:gd name="T0" fmla="*/ 0 w 72"/>
                    <a:gd name="T1" fmla="*/ 29 h 62"/>
                    <a:gd name="T2" fmla="*/ 37 w 72"/>
                    <a:gd name="T3" fmla="*/ 0 h 62"/>
                    <a:gd name="T4" fmla="*/ 72 w 72"/>
                    <a:gd name="T5" fmla="*/ 31 h 62"/>
                    <a:gd name="T6" fmla="*/ 36 w 72"/>
                    <a:gd name="T7" fmla="*/ 62 h 62"/>
                    <a:gd name="T8" fmla="*/ 0 w 72"/>
                    <a:gd name="T9" fmla="*/ 2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29"/>
                      </a:moveTo>
                      <a:lnTo>
                        <a:pt x="37" y="0"/>
                      </a:lnTo>
                      <a:lnTo>
                        <a:pt x="72" y="31"/>
                      </a:lnTo>
                      <a:lnTo>
                        <a:pt x="36" y="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4" name="Freeform 9140">
                  <a:extLst>
                    <a:ext uri="{FF2B5EF4-FFF2-40B4-BE49-F238E27FC236}">
                      <a16:creationId xmlns:a16="http://schemas.microsoft.com/office/drawing/2014/main" xmlns="" id="{0ADEA71D-DDCF-4F7F-8EE3-23D908D83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3" y="1448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7 w 214"/>
                    <a:gd name="T3" fmla="*/ 0 h 191"/>
                    <a:gd name="T4" fmla="*/ 214 w 214"/>
                    <a:gd name="T5" fmla="*/ 160 h 191"/>
                    <a:gd name="T6" fmla="*/ 178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4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5" name="Freeform 9141">
                  <a:extLst>
                    <a:ext uri="{FF2B5EF4-FFF2-40B4-BE49-F238E27FC236}">
                      <a16:creationId xmlns:a16="http://schemas.microsoft.com/office/drawing/2014/main" xmlns="" id="{7C7609F5-179B-4BED-B198-1828EBC47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1" y="1435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8 w 72"/>
                    <a:gd name="T3" fmla="*/ 0 h 63"/>
                    <a:gd name="T4" fmla="*/ 72 w 72"/>
                    <a:gd name="T5" fmla="*/ 32 h 63"/>
                    <a:gd name="T6" fmla="*/ 35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8" y="0"/>
                      </a:lnTo>
                      <a:lnTo>
                        <a:pt x="72" y="32"/>
                      </a:lnTo>
                      <a:lnTo>
                        <a:pt x="35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6" name="Freeform 9142">
                  <a:extLst>
                    <a:ext uri="{FF2B5EF4-FFF2-40B4-BE49-F238E27FC236}">
                      <a16:creationId xmlns:a16="http://schemas.microsoft.com/office/drawing/2014/main" xmlns="" id="{8A3164BA-F074-47D1-8A96-2F8DE3FAE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9" y="1423"/>
                  <a:ext cx="13" cy="12"/>
                </a:xfrm>
                <a:custGeom>
                  <a:avLst/>
                  <a:gdLst>
                    <a:gd name="T0" fmla="*/ 0 w 72"/>
                    <a:gd name="T1" fmla="*/ 30 h 62"/>
                    <a:gd name="T2" fmla="*/ 37 w 72"/>
                    <a:gd name="T3" fmla="*/ 0 h 62"/>
                    <a:gd name="T4" fmla="*/ 72 w 72"/>
                    <a:gd name="T5" fmla="*/ 31 h 62"/>
                    <a:gd name="T6" fmla="*/ 34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1"/>
                      </a:lnTo>
                      <a:lnTo>
                        <a:pt x="34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7" name="Freeform 9143">
                  <a:extLst>
                    <a:ext uri="{FF2B5EF4-FFF2-40B4-BE49-F238E27FC236}">
                      <a16:creationId xmlns:a16="http://schemas.microsoft.com/office/drawing/2014/main" xmlns="" id="{C93361C3-C78B-4DA9-91DA-E4513E5D1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4" y="1384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6 w 214"/>
                    <a:gd name="T3" fmla="*/ 0 h 191"/>
                    <a:gd name="T4" fmla="*/ 214 w 214"/>
                    <a:gd name="T5" fmla="*/ 160 h 191"/>
                    <a:gd name="T6" fmla="*/ 177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214" y="160"/>
                      </a:lnTo>
                      <a:lnTo>
                        <a:pt x="177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8" name="Freeform 9144">
                  <a:extLst>
                    <a:ext uri="{FF2B5EF4-FFF2-40B4-BE49-F238E27FC236}">
                      <a16:creationId xmlns:a16="http://schemas.microsoft.com/office/drawing/2014/main" xmlns="" id="{313E0338-AD12-4959-B844-8D6CACD8F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1371"/>
                  <a:ext cx="12" cy="13"/>
                </a:xfrm>
                <a:custGeom>
                  <a:avLst/>
                  <a:gdLst>
                    <a:gd name="T0" fmla="*/ 0 w 73"/>
                    <a:gd name="T1" fmla="*/ 31 h 63"/>
                    <a:gd name="T2" fmla="*/ 37 w 73"/>
                    <a:gd name="T3" fmla="*/ 0 h 63"/>
                    <a:gd name="T4" fmla="*/ 73 w 73"/>
                    <a:gd name="T5" fmla="*/ 32 h 63"/>
                    <a:gd name="T6" fmla="*/ 36 w 73"/>
                    <a:gd name="T7" fmla="*/ 63 h 63"/>
                    <a:gd name="T8" fmla="*/ 0 w 7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3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29" name="Freeform 9145">
                  <a:extLst>
                    <a:ext uri="{FF2B5EF4-FFF2-40B4-BE49-F238E27FC236}">
                      <a16:creationId xmlns:a16="http://schemas.microsoft.com/office/drawing/2014/main" xmlns="" id="{58427327-99E7-4FB1-AEB9-8EAC3FCE7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1359"/>
                  <a:ext cx="12" cy="12"/>
                </a:xfrm>
                <a:custGeom>
                  <a:avLst/>
                  <a:gdLst>
                    <a:gd name="T0" fmla="*/ 0 w 73"/>
                    <a:gd name="T1" fmla="*/ 30 h 62"/>
                    <a:gd name="T2" fmla="*/ 37 w 73"/>
                    <a:gd name="T3" fmla="*/ 0 h 62"/>
                    <a:gd name="T4" fmla="*/ 73 w 73"/>
                    <a:gd name="T5" fmla="*/ 31 h 62"/>
                    <a:gd name="T6" fmla="*/ 36 w 73"/>
                    <a:gd name="T7" fmla="*/ 62 h 62"/>
                    <a:gd name="T8" fmla="*/ 0 w 73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3" y="31"/>
                      </a:lnTo>
                      <a:lnTo>
                        <a:pt x="36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0" name="Freeform 9146">
                  <a:extLst>
                    <a:ext uri="{FF2B5EF4-FFF2-40B4-BE49-F238E27FC236}">
                      <a16:creationId xmlns:a16="http://schemas.microsoft.com/office/drawing/2014/main" xmlns="" id="{3D564C16-D4D9-415C-B7C5-7E90D4328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1320"/>
                  <a:ext cx="35" cy="38"/>
                </a:xfrm>
                <a:custGeom>
                  <a:avLst/>
                  <a:gdLst>
                    <a:gd name="T0" fmla="*/ 0 w 215"/>
                    <a:gd name="T1" fmla="*/ 31 h 191"/>
                    <a:gd name="T2" fmla="*/ 37 w 215"/>
                    <a:gd name="T3" fmla="*/ 0 h 191"/>
                    <a:gd name="T4" fmla="*/ 215 w 215"/>
                    <a:gd name="T5" fmla="*/ 160 h 191"/>
                    <a:gd name="T6" fmla="*/ 178 w 215"/>
                    <a:gd name="T7" fmla="*/ 191 h 191"/>
                    <a:gd name="T8" fmla="*/ 0 w 215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5" y="160"/>
                      </a:lnTo>
                      <a:lnTo>
                        <a:pt x="178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1" name="Freeform 9147">
                  <a:extLst>
                    <a:ext uri="{FF2B5EF4-FFF2-40B4-BE49-F238E27FC236}">
                      <a16:creationId xmlns:a16="http://schemas.microsoft.com/office/drawing/2014/main" xmlns="" id="{D971856C-90FA-4FEA-871C-1CE362E98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3" y="1307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7 w 72"/>
                    <a:gd name="T3" fmla="*/ 0 h 63"/>
                    <a:gd name="T4" fmla="*/ 72 w 72"/>
                    <a:gd name="T5" fmla="*/ 32 h 63"/>
                    <a:gd name="T6" fmla="*/ 36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6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2" name="Freeform 9148">
                  <a:extLst>
                    <a:ext uri="{FF2B5EF4-FFF2-40B4-BE49-F238E27FC236}">
                      <a16:creationId xmlns:a16="http://schemas.microsoft.com/office/drawing/2014/main" xmlns="" id="{817AA818-0E6E-4DB8-84F1-0C86D4CB2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1295"/>
                  <a:ext cx="12" cy="12"/>
                </a:xfrm>
                <a:custGeom>
                  <a:avLst/>
                  <a:gdLst>
                    <a:gd name="T0" fmla="*/ 0 w 72"/>
                    <a:gd name="T1" fmla="*/ 30 h 62"/>
                    <a:gd name="T2" fmla="*/ 37 w 72"/>
                    <a:gd name="T3" fmla="*/ 0 h 62"/>
                    <a:gd name="T4" fmla="*/ 72 w 72"/>
                    <a:gd name="T5" fmla="*/ 32 h 62"/>
                    <a:gd name="T6" fmla="*/ 35 w 72"/>
                    <a:gd name="T7" fmla="*/ 62 h 62"/>
                    <a:gd name="T8" fmla="*/ 0 w 72"/>
                    <a:gd name="T9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0" y="30"/>
                      </a:moveTo>
                      <a:lnTo>
                        <a:pt x="37" y="0"/>
                      </a:lnTo>
                      <a:lnTo>
                        <a:pt x="72" y="32"/>
                      </a:lnTo>
                      <a:lnTo>
                        <a:pt x="35" y="6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3" name="Freeform 9149">
                  <a:extLst>
                    <a:ext uri="{FF2B5EF4-FFF2-40B4-BE49-F238E27FC236}">
                      <a16:creationId xmlns:a16="http://schemas.microsoft.com/office/drawing/2014/main" xmlns="" id="{DFDC5B60-1823-4DB2-B9E5-4A38A1498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1256"/>
                  <a:ext cx="36" cy="38"/>
                </a:xfrm>
                <a:custGeom>
                  <a:avLst/>
                  <a:gdLst>
                    <a:gd name="T0" fmla="*/ 0 w 214"/>
                    <a:gd name="T1" fmla="*/ 31 h 191"/>
                    <a:gd name="T2" fmla="*/ 37 w 214"/>
                    <a:gd name="T3" fmla="*/ 0 h 191"/>
                    <a:gd name="T4" fmla="*/ 214 w 214"/>
                    <a:gd name="T5" fmla="*/ 160 h 191"/>
                    <a:gd name="T6" fmla="*/ 177 w 214"/>
                    <a:gd name="T7" fmla="*/ 191 h 191"/>
                    <a:gd name="T8" fmla="*/ 0 w 214"/>
                    <a:gd name="T9" fmla="*/ 3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191">
                      <a:moveTo>
                        <a:pt x="0" y="31"/>
                      </a:moveTo>
                      <a:lnTo>
                        <a:pt x="37" y="0"/>
                      </a:lnTo>
                      <a:lnTo>
                        <a:pt x="214" y="160"/>
                      </a:lnTo>
                      <a:lnTo>
                        <a:pt x="177" y="19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4" name="Freeform 9150">
                  <a:extLst>
                    <a:ext uri="{FF2B5EF4-FFF2-40B4-BE49-F238E27FC236}">
                      <a16:creationId xmlns:a16="http://schemas.microsoft.com/office/drawing/2014/main" xmlns="" id="{3A08A7FE-5FAC-496D-AF0F-95CBDD6D1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4" y="1243"/>
                  <a:ext cx="12" cy="13"/>
                </a:xfrm>
                <a:custGeom>
                  <a:avLst/>
                  <a:gdLst>
                    <a:gd name="T0" fmla="*/ 0 w 72"/>
                    <a:gd name="T1" fmla="*/ 31 h 63"/>
                    <a:gd name="T2" fmla="*/ 36 w 72"/>
                    <a:gd name="T3" fmla="*/ 0 h 63"/>
                    <a:gd name="T4" fmla="*/ 72 w 72"/>
                    <a:gd name="T5" fmla="*/ 32 h 63"/>
                    <a:gd name="T6" fmla="*/ 34 w 72"/>
                    <a:gd name="T7" fmla="*/ 63 h 63"/>
                    <a:gd name="T8" fmla="*/ 0 w 72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3">
                      <a:moveTo>
                        <a:pt x="0" y="31"/>
                      </a:moveTo>
                      <a:lnTo>
                        <a:pt x="36" y="0"/>
                      </a:lnTo>
                      <a:lnTo>
                        <a:pt x="72" y="32"/>
                      </a:lnTo>
                      <a:lnTo>
                        <a:pt x="34" y="6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5" name="Freeform 9151">
                  <a:extLst>
                    <a:ext uri="{FF2B5EF4-FFF2-40B4-BE49-F238E27FC236}">
                      <a16:creationId xmlns:a16="http://schemas.microsoft.com/office/drawing/2014/main" xmlns="" id="{C9953009-E488-4A88-B94C-1F2AD00A8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" y="1198"/>
                  <a:ext cx="32" cy="41"/>
                </a:xfrm>
                <a:custGeom>
                  <a:avLst/>
                  <a:gdLst>
                    <a:gd name="T0" fmla="*/ 192 w 192"/>
                    <a:gd name="T1" fmla="*/ 179 h 206"/>
                    <a:gd name="T2" fmla="*/ 150 w 192"/>
                    <a:gd name="T3" fmla="*/ 206 h 206"/>
                    <a:gd name="T4" fmla="*/ 0 w 192"/>
                    <a:gd name="T5" fmla="*/ 26 h 206"/>
                    <a:gd name="T6" fmla="*/ 41 w 192"/>
                    <a:gd name="T7" fmla="*/ 0 h 206"/>
                    <a:gd name="T8" fmla="*/ 192 w 192"/>
                    <a:gd name="T9" fmla="*/ 17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79"/>
                      </a:moveTo>
                      <a:lnTo>
                        <a:pt x="150" y="206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6" name="Freeform 9152">
                  <a:extLst>
                    <a:ext uri="{FF2B5EF4-FFF2-40B4-BE49-F238E27FC236}">
                      <a16:creationId xmlns:a16="http://schemas.microsoft.com/office/drawing/2014/main" xmlns="" id="{4337BE61-C629-4C5D-A7DF-1732CE061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241"/>
                  <a:ext cx="11" cy="13"/>
                </a:xfrm>
                <a:custGeom>
                  <a:avLst/>
                  <a:gdLst>
                    <a:gd name="T0" fmla="*/ 71 w 71"/>
                    <a:gd name="T1" fmla="*/ 36 h 63"/>
                    <a:gd name="T2" fmla="*/ 30 w 71"/>
                    <a:gd name="T3" fmla="*/ 63 h 63"/>
                    <a:gd name="T4" fmla="*/ 0 w 71"/>
                    <a:gd name="T5" fmla="*/ 27 h 63"/>
                    <a:gd name="T6" fmla="*/ 42 w 71"/>
                    <a:gd name="T7" fmla="*/ 0 h 63"/>
                    <a:gd name="T8" fmla="*/ 71 w 71"/>
                    <a:gd name="T9" fmla="*/ 3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3">
                      <a:moveTo>
                        <a:pt x="71" y="36"/>
                      </a:moveTo>
                      <a:lnTo>
                        <a:pt x="30" y="63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7" name="Freeform 9153">
                  <a:extLst>
                    <a:ext uri="{FF2B5EF4-FFF2-40B4-BE49-F238E27FC236}">
                      <a16:creationId xmlns:a16="http://schemas.microsoft.com/office/drawing/2014/main" xmlns="" id="{9D47AC8B-87F8-49F8-8328-92724E9DE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8" y="1255"/>
                  <a:ext cx="12" cy="13"/>
                </a:xfrm>
                <a:custGeom>
                  <a:avLst/>
                  <a:gdLst>
                    <a:gd name="T0" fmla="*/ 73 w 73"/>
                    <a:gd name="T1" fmla="*/ 36 h 61"/>
                    <a:gd name="T2" fmla="*/ 31 w 73"/>
                    <a:gd name="T3" fmla="*/ 61 h 61"/>
                    <a:gd name="T4" fmla="*/ 0 w 73"/>
                    <a:gd name="T5" fmla="*/ 25 h 61"/>
                    <a:gd name="T6" fmla="*/ 42 w 73"/>
                    <a:gd name="T7" fmla="*/ 0 h 61"/>
                    <a:gd name="T8" fmla="*/ 73 w 73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1">
                      <a:moveTo>
                        <a:pt x="73" y="36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8" name="Freeform 9154">
                  <a:extLst>
                    <a:ext uri="{FF2B5EF4-FFF2-40B4-BE49-F238E27FC236}">
                      <a16:creationId xmlns:a16="http://schemas.microsoft.com/office/drawing/2014/main" xmlns="" id="{50A97729-6DD3-408A-93EC-EFED14C99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8" y="1270"/>
                  <a:ext cx="32" cy="41"/>
                </a:xfrm>
                <a:custGeom>
                  <a:avLst/>
                  <a:gdLst>
                    <a:gd name="T0" fmla="*/ 192 w 192"/>
                    <a:gd name="T1" fmla="*/ 179 h 205"/>
                    <a:gd name="T2" fmla="*/ 150 w 192"/>
                    <a:gd name="T3" fmla="*/ 205 h 205"/>
                    <a:gd name="T4" fmla="*/ 0 w 192"/>
                    <a:gd name="T5" fmla="*/ 25 h 205"/>
                    <a:gd name="T6" fmla="*/ 41 w 192"/>
                    <a:gd name="T7" fmla="*/ 0 h 205"/>
                    <a:gd name="T8" fmla="*/ 192 w 192"/>
                    <a:gd name="T9" fmla="*/ 17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79"/>
                      </a:moveTo>
                      <a:lnTo>
                        <a:pt x="150" y="205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39" name="Freeform 9155">
                  <a:extLst>
                    <a:ext uri="{FF2B5EF4-FFF2-40B4-BE49-F238E27FC236}">
                      <a16:creationId xmlns:a16="http://schemas.microsoft.com/office/drawing/2014/main" xmlns="" id="{BA8A482F-D0B7-4C68-87A8-21C72B97F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9" y="1313"/>
                  <a:ext cx="12" cy="12"/>
                </a:xfrm>
                <a:custGeom>
                  <a:avLst/>
                  <a:gdLst>
                    <a:gd name="T0" fmla="*/ 71 w 71"/>
                    <a:gd name="T1" fmla="*/ 36 h 62"/>
                    <a:gd name="T2" fmla="*/ 30 w 71"/>
                    <a:gd name="T3" fmla="*/ 62 h 62"/>
                    <a:gd name="T4" fmla="*/ 0 w 71"/>
                    <a:gd name="T5" fmla="*/ 26 h 62"/>
                    <a:gd name="T6" fmla="*/ 42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0" name="Freeform 9156">
                  <a:extLst>
                    <a:ext uri="{FF2B5EF4-FFF2-40B4-BE49-F238E27FC236}">
                      <a16:creationId xmlns:a16="http://schemas.microsoft.com/office/drawing/2014/main" xmlns="" id="{8163BCB2-9F0D-4036-A544-FCA8BC52F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27"/>
                  <a:ext cx="12" cy="12"/>
                </a:xfrm>
                <a:custGeom>
                  <a:avLst/>
                  <a:gdLst>
                    <a:gd name="T0" fmla="*/ 72 w 72"/>
                    <a:gd name="T1" fmla="*/ 36 h 61"/>
                    <a:gd name="T2" fmla="*/ 30 w 72"/>
                    <a:gd name="T3" fmla="*/ 61 h 61"/>
                    <a:gd name="T4" fmla="*/ 0 w 72"/>
                    <a:gd name="T5" fmla="*/ 25 h 61"/>
                    <a:gd name="T6" fmla="*/ 42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0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1" name="Freeform 9157">
                  <a:extLst>
                    <a:ext uri="{FF2B5EF4-FFF2-40B4-BE49-F238E27FC236}">
                      <a16:creationId xmlns:a16="http://schemas.microsoft.com/office/drawing/2014/main" xmlns="" id="{9CFEEB53-1761-43AB-BAD4-A3FC77267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42"/>
                  <a:ext cx="32" cy="41"/>
                </a:xfrm>
                <a:custGeom>
                  <a:avLst/>
                  <a:gdLst>
                    <a:gd name="T0" fmla="*/ 192 w 192"/>
                    <a:gd name="T1" fmla="*/ 179 h 205"/>
                    <a:gd name="T2" fmla="*/ 150 w 192"/>
                    <a:gd name="T3" fmla="*/ 205 h 205"/>
                    <a:gd name="T4" fmla="*/ 0 w 192"/>
                    <a:gd name="T5" fmla="*/ 25 h 205"/>
                    <a:gd name="T6" fmla="*/ 41 w 192"/>
                    <a:gd name="T7" fmla="*/ 0 h 205"/>
                    <a:gd name="T8" fmla="*/ 192 w 192"/>
                    <a:gd name="T9" fmla="*/ 17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79"/>
                      </a:moveTo>
                      <a:lnTo>
                        <a:pt x="150" y="205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2" name="Freeform 9158">
                  <a:extLst>
                    <a:ext uri="{FF2B5EF4-FFF2-40B4-BE49-F238E27FC236}">
                      <a16:creationId xmlns:a16="http://schemas.microsoft.com/office/drawing/2014/main" xmlns="" id="{7B11AF23-553D-433B-BC6C-527D194CF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" y="1385"/>
                  <a:ext cx="12" cy="12"/>
                </a:xfrm>
                <a:custGeom>
                  <a:avLst/>
                  <a:gdLst>
                    <a:gd name="T0" fmla="*/ 72 w 72"/>
                    <a:gd name="T1" fmla="*/ 36 h 61"/>
                    <a:gd name="T2" fmla="*/ 31 w 72"/>
                    <a:gd name="T3" fmla="*/ 61 h 61"/>
                    <a:gd name="T4" fmla="*/ 0 w 72"/>
                    <a:gd name="T5" fmla="*/ 26 h 61"/>
                    <a:gd name="T6" fmla="*/ 42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1" y="61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3" name="Freeform 9159">
                  <a:extLst>
                    <a:ext uri="{FF2B5EF4-FFF2-40B4-BE49-F238E27FC236}">
                      <a16:creationId xmlns:a16="http://schemas.microsoft.com/office/drawing/2014/main" xmlns="" id="{2B47F076-2D4A-45B7-920D-F36CFFAF2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9" y="1399"/>
                  <a:ext cx="12" cy="12"/>
                </a:xfrm>
                <a:custGeom>
                  <a:avLst/>
                  <a:gdLst>
                    <a:gd name="T0" fmla="*/ 72 w 72"/>
                    <a:gd name="T1" fmla="*/ 36 h 61"/>
                    <a:gd name="T2" fmla="*/ 30 w 72"/>
                    <a:gd name="T3" fmla="*/ 61 h 61"/>
                    <a:gd name="T4" fmla="*/ 0 w 72"/>
                    <a:gd name="T5" fmla="*/ 25 h 61"/>
                    <a:gd name="T6" fmla="*/ 42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0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4" name="Freeform 9160">
                  <a:extLst>
                    <a:ext uri="{FF2B5EF4-FFF2-40B4-BE49-F238E27FC236}">
                      <a16:creationId xmlns:a16="http://schemas.microsoft.com/office/drawing/2014/main" xmlns="" id="{290DCAE6-01D0-4583-B0FA-D643B5650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1413"/>
                  <a:ext cx="32" cy="41"/>
                </a:xfrm>
                <a:custGeom>
                  <a:avLst/>
                  <a:gdLst>
                    <a:gd name="T0" fmla="*/ 192 w 192"/>
                    <a:gd name="T1" fmla="*/ 179 h 205"/>
                    <a:gd name="T2" fmla="*/ 150 w 192"/>
                    <a:gd name="T3" fmla="*/ 205 h 205"/>
                    <a:gd name="T4" fmla="*/ 0 w 192"/>
                    <a:gd name="T5" fmla="*/ 25 h 205"/>
                    <a:gd name="T6" fmla="*/ 41 w 192"/>
                    <a:gd name="T7" fmla="*/ 0 h 205"/>
                    <a:gd name="T8" fmla="*/ 192 w 192"/>
                    <a:gd name="T9" fmla="*/ 17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79"/>
                      </a:moveTo>
                      <a:lnTo>
                        <a:pt x="150" y="205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192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5" name="Freeform 9161">
                  <a:extLst>
                    <a:ext uri="{FF2B5EF4-FFF2-40B4-BE49-F238E27FC236}">
                      <a16:creationId xmlns:a16="http://schemas.microsoft.com/office/drawing/2014/main" xmlns="" id="{5ACC42A5-E7AB-4D8D-9422-971FAA921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9" y="1456"/>
                  <a:ext cx="12" cy="13"/>
                </a:xfrm>
                <a:custGeom>
                  <a:avLst/>
                  <a:gdLst>
                    <a:gd name="T0" fmla="*/ 72 w 72"/>
                    <a:gd name="T1" fmla="*/ 36 h 61"/>
                    <a:gd name="T2" fmla="*/ 31 w 72"/>
                    <a:gd name="T3" fmla="*/ 61 h 61"/>
                    <a:gd name="T4" fmla="*/ 0 w 72"/>
                    <a:gd name="T5" fmla="*/ 26 h 61"/>
                    <a:gd name="T6" fmla="*/ 41 w 72"/>
                    <a:gd name="T7" fmla="*/ 0 h 61"/>
                    <a:gd name="T8" fmla="*/ 72 w 72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1">
                      <a:moveTo>
                        <a:pt x="72" y="36"/>
                      </a:moveTo>
                      <a:lnTo>
                        <a:pt x="31" y="61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6" name="Freeform 9162">
                  <a:extLst>
                    <a:ext uri="{FF2B5EF4-FFF2-40B4-BE49-F238E27FC236}">
                      <a16:creationId xmlns:a16="http://schemas.microsoft.com/office/drawing/2014/main" xmlns="" id="{3A7B73E4-6369-4D37-94E7-ADA038124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" y="1471"/>
                  <a:ext cx="12" cy="12"/>
                </a:xfrm>
                <a:custGeom>
                  <a:avLst/>
                  <a:gdLst>
                    <a:gd name="T0" fmla="*/ 73 w 73"/>
                    <a:gd name="T1" fmla="*/ 36 h 61"/>
                    <a:gd name="T2" fmla="*/ 31 w 73"/>
                    <a:gd name="T3" fmla="*/ 61 h 61"/>
                    <a:gd name="T4" fmla="*/ 0 w 73"/>
                    <a:gd name="T5" fmla="*/ 25 h 61"/>
                    <a:gd name="T6" fmla="*/ 42 w 73"/>
                    <a:gd name="T7" fmla="*/ 0 h 61"/>
                    <a:gd name="T8" fmla="*/ 73 w 73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1">
                      <a:moveTo>
                        <a:pt x="73" y="36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7" name="Freeform 9163">
                  <a:extLst>
                    <a:ext uri="{FF2B5EF4-FFF2-40B4-BE49-F238E27FC236}">
                      <a16:creationId xmlns:a16="http://schemas.microsoft.com/office/drawing/2014/main" xmlns="" id="{22D9D971-CCA0-4A9C-938E-E1BBA1B34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485"/>
                  <a:ext cx="32" cy="41"/>
                </a:xfrm>
                <a:custGeom>
                  <a:avLst/>
                  <a:gdLst>
                    <a:gd name="T0" fmla="*/ 192 w 192"/>
                    <a:gd name="T1" fmla="*/ 180 h 206"/>
                    <a:gd name="T2" fmla="*/ 150 w 192"/>
                    <a:gd name="T3" fmla="*/ 206 h 206"/>
                    <a:gd name="T4" fmla="*/ 0 w 192"/>
                    <a:gd name="T5" fmla="*/ 26 h 206"/>
                    <a:gd name="T6" fmla="*/ 41 w 192"/>
                    <a:gd name="T7" fmla="*/ 0 h 206"/>
                    <a:gd name="T8" fmla="*/ 192 w 192"/>
                    <a:gd name="T9" fmla="*/ 1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80"/>
                      </a:moveTo>
                      <a:lnTo>
                        <a:pt x="150" y="206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8" name="Freeform 9164">
                  <a:extLst>
                    <a:ext uri="{FF2B5EF4-FFF2-40B4-BE49-F238E27FC236}">
                      <a16:creationId xmlns:a16="http://schemas.microsoft.com/office/drawing/2014/main" xmlns="" id="{58233F7B-10BF-4F70-AD76-E6832BF29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528"/>
                  <a:ext cx="12" cy="12"/>
                </a:xfrm>
                <a:custGeom>
                  <a:avLst/>
                  <a:gdLst>
                    <a:gd name="T0" fmla="*/ 71 w 71"/>
                    <a:gd name="T1" fmla="*/ 36 h 61"/>
                    <a:gd name="T2" fmla="*/ 30 w 71"/>
                    <a:gd name="T3" fmla="*/ 61 h 61"/>
                    <a:gd name="T4" fmla="*/ 0 w 71"/>
                    <a:gd name="T5" fmla="*/ 25 h 61"/>
                    <a:gd name="T6" fmla="*/ 42 w 71"/>
                    <a:gd name="T7" fmla="*/ 0 h 61"/>
                    <a:gd name="T8" fmla="*/ 71 w 71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1">
                      <a:moveTo>
                        <a:pt x="71" y="36"/>
                      </a:moveTo>
                      <a:lnTo>
                        <a:pt x="30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49" name="Freeform 9165">
                  <a:extLst>
                    <a:ext uri="{FF2B5EF4-FFF2-40B4-BE49-F238E27FC236}">
                      <a16:creationId xmlns:a16="http://schemas.microsoft.com/office/drawing/2014/main" xmlns="" id="{64C947DB-6262-4A2A-96B6-64A2E8799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543"/>
                  <a:ext cx="12" cy="12"/>
                </a:xfrm>
                <a:custGeom>
                  <a:avLst/>
                  <a:gdLst>
                    <a:gd name="T0" fmla="*/ 71 w 71"/>
                    <a:gd name="T1" fmla="*/ 36 h 61"/>
                    <a:gd name="T2" fmla="*/ 29 w 71"/>
                    <a:gd name="T3" fmla="*/ 61 h 61"/>
                    <a:gd name="T4" fmla="*/ 0 w 71"/>
                    <a:gd name="T5" fmla="*/ 25 h 61"/>
                    <a:gd name="T6" fmla="*/ 41 w 71"/>
                    <a:gd name="T7" fmla="*/ 0 h 61"/>
                    <a:gd name="T8" fmla="*/ 71 w 71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1">
                      <a:moveTo>
                        <a:pt x="71" y="36"/>
                      </a:moveTo>
                      <a:lnTo>
                        <a:pt x="29" y="61"/>
                      </a:lnTo>
                      <a:lnTo>
                        <a:pt x="0" y="25"/>
                      </a:lnTo>
                      <a:lnTo>
                        <a:pt x="41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0" name="Freeform 9166">
                  <a:extLst>
                    <a:ext uri="{FF2B5EF4-FFF2-40B4-BE49-F238E27FC236}">
                      <a16:creationId xmlns:a16="http://schemas.microsoft.com/office/drawing/2014/main" xmlns="" id="{748D41AF-8BED-45F3-9E06-9B5CBD2DF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557"/>
                  <a:ext cx="33" cy="41"/>
                </a:xfrm>
                <a:custGeom>
                  <a:avLst/>
                  <a:gdLst>
                    <a:gd name="T0" fmla="*/ 193 w 193"/>
                    <a:gd name="T1" fmla="*/ 179 h 206"/>
                    <a:gd name="T2" fmla="*/ 152 w 193"/>
                    <a:gd name="T3" fmla="*/ 206 h 206"/>
                    <a:gd name="T4" fmla="*/ 0 w 193"/>
                    <a:gd name="T5" fmla="*/ 26 h 206"/>
                    <a:gd name="T6" fmla="*/ 41 w 193"/>
                    <a:gd name="T7" fmla="*/ 0 h 206"/>
                    <a:gd name="T8" fmla="*/ 193 w 193"/>
                    <a:gd name="T9" fmla="*/ 17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206">
                      <a:moveTo>
                        <a:pt x="193" y="179"/>
                      </a:moveTo>
                      <a:lnTo>
                        <a:pt x="152" y="206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193" y="17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1" name="Freeform 9167">
                  <a:extLst>
                    <a:ext uri="{FF2B5EF4-FFF2-40B4-BE49-F238E27FC236}">
                      <a16:creationId xmlns:a16="http://schemas.microsoft.com/office/drawing/2014/main" xmlns="" id="{2C475A8C-24D9-4472-AFE6-660C38D10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1600"/>
                  <a:ext cx="11" cy="12"/>
                </a:xfrm>
                <a:custGeom>
                  <a:avLst/>
                  <a:gdLst>
                    <a:gd name="T0" fmla="*/ 71 w 71"/>
                    <a:gd name="T1" fmla="*/ 36 h 62"/>
                    <a:gd name="T2" fmla="*/ 30 w 71"/>
                    <a:gd name="T3" fmla="*/ 62 h 62"/>
                    <a:gd name="T4" fmla="*/ 0 w 71"/>
                    <a:gd name="T5" fmla="*/ 26 h 62"/>
                    <a:gd name="T6" fmla="*/ 42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2" name="Freeform 9168">
                  <a:extLst>
                    <a:ext uri="{FF2B5EF4-FFF2-40B4-BE49-F238E27FC236}">
                      <a16:creationId xmlns:a16="http://schemas.microsoft.com/office/drawing/2014/main" xmlns="" id="{7D424586-0AC8-4A34-B6B7-D7C711CF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0" y="1614"/>
                  <a:ext cx="11" cy="13"/>
                </a:xfrm>
                <a:custGeom>
                  <a:avLst/>
                  <a:gdLst>
                    <a:gd name="T0" fmla="*/ 71 w 71"/>
                    <a:gd name="T1" fmla="*/ 35 h 62"/>
                    <a:gd name="T2" fmla="*/ 29 w 71"/>
                    <a:gd name="T3" fmla="*/ 62 h 62"/>
                    <a:gd name="T4" fmla="*/ 0 w 71"/>
                    <a:gd name="T5" fmla="*/ 26 h 62"/>
                    <a:gd name="T6" fmla="*/ 41 w 71"/>
                    <a:gd name="T7" fmla="*/ 0 h 62"/>
                    <a:gd name="T8" fmla="*/ 71 w 71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5"/>
                      </a:moveTo>
                      <a:lnTo>
                        <a:pt x="29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1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3" name="Freeform 9169">
                  <a:extLst>
                    <a:ext uri="{FF2B5EF4-FFF2-40B4-BE49-F238E27FC236}">
                      <a16:creationId xmlns:a16="http://schemas.microsoft.com/office/drawing/2014/main" xmlns="" id="{E6598680-C048-4FC2-A0A1-82669188C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628"/>
                  <a:ext cx="32" cy="42"/>
                </a:xfrm>
                <a:custGeom>
                  <a:avLst/>
                  <a:gdLst>
                    <a:gd name="T0" fmla="*/ 192 w 192"/>
                    <a:gd name="T1" fmla="*/ 180 h 206"/>
                    <a:gd name="T2" fmla="*/ 151 w 192"/>
                    <a:gd name="T3" fmla="*/ 206 h 206"/>
                    <a:gd name="T4" fmla="*/ 0 w 192"/>
                    <a:gd name="T5" fmla="*/ 27 h 206"/>
                    <a:gd name="T6" fmla="*/ 42 w 192"/>
                    <a:gd name="T7" fmla="*/ 0 h 206"/>
                    <a:gd name="T8" fmla="*/ 192 w 192"/>
                    <a:gd name="T9" fmla="*/ 1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80"/>
                      </a:moveTo>
                      <a:lnTo>
                        <a:pt x="151" y="206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4" name="Freeform 9170">
                  <a:extLst>
                    <a:ext uri="{FF2B5EF4-FFF2-40B4-BE49-F238E27FC236}">
                      <a16:creationId xmlns:a16="http://schemas.microsoft.com/office/drawing/2014/main" xmlns="" id="{1103FB64-04E3-4D8C-94F1-72355C52D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672"/>
                  <a:ext cx="12" cy="12"/>
                </a:xfrm>
                <a:custGeom>
                  <a:avLst/>
                  <a:gdLst>
                    <a:gd name="T0" fmla="*/ 72 w 72"/>
                    <a:gd name="T1" fmla="*/ 36 h 62"/>
                    <a:gd name="T2" fmla="*/ 31 w 72"/>
                    <a:gd name="T3" fmla="*/ 62 h 62"/>
                    <a:gd name="T4" fmla="*/ 0 w 72"/>
                    <a:gd name="T5" fmla="*/ 26 h 62"/>
                    <a:gd name="T6" fmla="*/ 42 w 72"/>
                    <a:gd name="T7" fmla="*/ 0 h 62"/>
                    <a:gd name="T8" fmla="*/ 72 w 72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6"/>
                      </a:moveTo>
                      <a:lnTo>
                        <a:pt x="31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5" name="Freeform 9171">
                  <a:extLst>
                    <a:ext uri="{FF2B5EF4-FFF2-40B4-BE49-F238E27FC236}">
                      <a16:creationId xmlns:a16="http://schemas.microsoft.com/office/drawing/2014/main" xmlns="" id="{2838D7F0-B98A-46F0-A6CB-4150E504F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0" y="1686"/>
                  <a:ext cx="12" cy="12"/>
                </a:xfrm>
                <a:custGeom>
                  <a:avLst/>
                  <a:gdLst>
                    <a:gd name="T0" fmla="*/ 72 w 72"/>
                    <a:gd name="T1" fmla="*/ 35 h 62"/>
                    <a:gd name="T2" fmla="*/ 30 w 72"/>
                    <a:gd name="T3" fmla="*/ 62 h 62"/>
                    <a:gd name="T4" fmla="*/ 0 w 72"/>
                    <a:gd name="T5" fmla="*/ 26 h 62"/>
                    <a:gd name="T6" fmla="*/ 41 w 72"/>
                    <a:gd name="T7" fmla="*/ 0 h 62"/>
                    <a:gd name="T8" fmla="*/ 72 w 72"/>
                    <a:gd name="T9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5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6" name="Freeform 9172">
                  <a:extLst>
                    <a:ext uri="{FF2B5EF4-FFF2-40B4-BE49-F238E27FC236}">
                      <a16:creationId xmlns:a16="http://schemas.microsoft.com/office/drawing/2014/main" xmlns="" id="{2E206443-6507-48E2-8B24-23EF94CED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0" y="1700"/>
                  <a:ext cx="32" cy="41"/>
                </a:xfrm>
                <a:custGeom>
                  <a:avLst/>
                  <a:gdLst>
                    <a:gd name="T0" fmla="*/ 192 w 192"/>
                    <a:gd name="T1" fmla="*/ 180 h 206"/>
                    <a:gd name="T2" fmla="*/ 151 w 192"/>
                    <a:gd name="T3" fmla="*/ 206 h 206"/>
                    <a:gd name="T4" fmla="*/ 0 w 192"/>
                    <a:gd name="T5" fmla="*/ 27 h 206"/>
                    <a:gd name="T6" fmla="*/ 42 w 192"/>
                    <a:gd name="T7" fmla="*/ 0 h 206"/>
                    <a:gd name="T8" fmla="*/ 192 w 192"/>
                    <a:gd name="T9" fmla="*/ 1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6">
                      <a:moveTo>
                        <a:pt x="192" y="180"/>
                      </a:moveTo>
                      <a:lnTo>
                        <a:pt x="151" y="206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7" name="Freeform 9173">
                  <a:extLst>
                    <a:ext uri="{FF2B5EF4-FFF2-40B4-BE49-F238E27FC236}">
                      <a16:creationId xmlns:a16="http://schemas.microsoft.com/office/drawing/2014/main" xmlns="" id="{2A7EA4C6-A926-4A0E-9253-487361F15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743"/>
                  <a:ext cx="12" cy="13"/>
                </a:xfrm>
                <a:custGeom>
                  <a:avLst/>
                  <a:gdLst>
                    <a:gd name="T0" fmla="*/ 71 w 71"/>
                    <a:gd name="T1" fmla="*/ 36 h 62"/>
                    <a:gd name="T2" fmla="*/ 30 w 71"/>
                    <a:gd name="T3" fmla="*/ 62 h 62"/>
                    <a:gd name="T4" fmla="*/ 0 w 71"/>
                    <a:gd name="T5" fmla="*/ 26 h 62"/>
                    <a:gd name="T6" fmla="*/ 42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30" y="62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8" name="Freeform 9174">
                  <a:extLst>
                    <a:ext uri="{FF2B5EF4-FFF2-40B4-BE49-F238E27FC236}">
                      <a16:creationId xmlns:a16="http://schemas.microsoft.com/office/drawing/2014/main" xmlns="" id="{C9392F2B-E6C7-4EDE-94BC-9461B57BC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0" y="1758"/>
                  <a:ext cx="12" cy="12"/>
                </a:xfrm>
                <a:custGeom>
                  <a:avLst/>
                  <a:gdLst>
                    <a:gd name="T0" fmla="*/ 71 w 71"/>
                    <a:gd name="T1" fmla="*/ 36 h 63"/>
                    <a:gd name="T2" fmla="*/ 29 w 71"/>
                    <a:gd name="T3" fmla="*/ 63 h 63"/>
                    <a:gd name="T4" fmla="*/ 0 w 71"/>
                    <a:gd name="T5" fmla="*/ 27 h 63"/>
                    <a:gd name="T6" fmla="*/ 41 w 71"/>
                    <a:gd name="T7" fmla="*/ 0 h 63"/>
                    <a:gd name="T8" fmla="*/ 71 w 71"/>
                    <a:gd name="T9" fmla="*/ 3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3">
                      <a:moveTo>
                        <a:pt x="71" y="36"/>
                      </a:moveTo>
                      <a:lnTo>
                        <a:pt x="29" y="63"/>
                      </a:lnTo>
                      <a:lnTo>
                        <a:pt x="0" y="27"/>
                      </a:lnTo>
                      <a:lnTo>
                        <a:pt x="41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59" name="Freeform 9175">
                  <a:extLst>
                    <a:ext uri="{FF2B5EF4-FFF2-40B4-BE49-F238E27FC236}">
                      <a16:creationId xmlns:a16="http://schemas.microsoft.com/office/drawing/2014/main" xmlns="" id="{444BCD03-B5E2-4902-817B-A7E03C48F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1772"/>
                  <a:ext cx="32" cy="41"/>
                </a:xfrm>
                <a:custGeom>
                  <a:avLst/>
                  <a:gdLst>
                    <a:gd name="T0" fmla="*/ 193 w 193"/>
                    <a:gd name="T1" fmla="*/ 180 h 205"/>
                    <a:gd name="T2" fmla="*/ 152 w 193"/>
                    <a:gd name="T3" fmla="*/ 205 h 205"/>
                    <a:gd name="T4" fmla="*/ 0 w 193"/>
                    <a:gd name="T5" fmla="*/ 27 h 205"/>
                    <a:gd name="T6" fmla="*/ 42 w 193"/>
                    <a:gd name="T7" fmla="*/ 0 h 205"/>
                    <a:gd name="T8" fmla="*/ 193 w 193"/>
                    <a:gd name="T9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205">
                      <a:moveTo>
                        <a:pt x="193" y="180"/>
                      </a:moveTo>
                      <a:lnTo>
                        <a:pt x="152" y="205"/>
                      </a:lnTo>
                      <a:lnTo>
                        <a:pt x="0" y="27"/>
                      </a:lnTo>
                      <a:lnTo>
                        <a:pt x="42" y="0"/>
                      </a:lnTo>
                      <a:lnTo>
                        <a:pt x="193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0" name="Freeform 9176">
                  <a:extLst>
                    <a:ext uri="{FF2B5EF4-FFF2-40B4-BE49-F238E27FC236}">
                      <a16:creationId xmlns:a16="http://schemas.microsoft.com/office/drawing/2014/main" xmlns="" id="{5504E0E4-258E-490F-BC90-5E8166ABC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" y="1815"/>
                  <a:ext cx="12" cy="12"/>
                </a:xfrm>
                <a:custGeom>
                  <a:avLst/>
                  <a:gdLst>
                    <a:gd name="T0" fmla="*/ 71 w 71"/>
                    <a:gd name="T1" fmla="*/ 36 h 61"/>
                    <a:gd name="T2" fmla="*/ 31 w 71"/>
                    <a:gd name="T3" fmla="*/ 61 h 61"/>
                    <a:gd name="T4" fmla="*/ 0 w 71"/>
                    <a:gd name="T5" fmla="*/ 25 h 61"/>
                    <a:gd name="T6" fmla="*/ 42 w 71"/>
                    <a:gd name="T7" fmla="*/ 0 h 61"/>
                    <a:gd name="T8" fmla="*/ 71 w 71"/>
                    <a:gd name="T9" fmla="*/ 3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1">
                      <a:moveTo>
                        <a:pt x="71" y="36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1" name="Freeform 9177">
                  <a:extLst>
                    <a:ext uri="{FF2B5EF4-FFF2-40B4-BE49-F238E27FC236}">
                      <a16:creationId xmlns:a16="http://schemas.microsoft.com/office/drawing/2014/main" xmlns="" id="{0F96443B-2D1D-4929-B816-678DFCBC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1829"/>
                  <a:ext cx="12" cy="13"/>
                </a:xfrm>
                <a:custGeom>
                  <a:avLst/>
                  <a:gdLst>
                    <a:gd name="T0" fmla="*/ 71 w 71"/>
                    <a:gd name="T1" fmla="*/ 36 h 62"/>
                    <a:gd name="T2" fmla="*/ 29 w 71"/>
                    <a:gd name="T3" fmla="*/ 62 h 62"/>
                    <a:gd name="T4" fmla="*/ 0 w 71"/>
                    <a:gd name="T5" fmla="*/ 26 h 62"/>
                    <a:gd name="T6" fmla="*/ 41 w 71"/>
                    <a:gd name="T7" fmla="*/ 0 h 62"/>
                    <a:gd name="T8" fmla="*/ 71 w 71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1" y="36"/>
                      </a:moveTo>
                      <a:lnTo>
                        <a:pt x="29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1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2" name="Freeform 9178">
                  <a:extLst>
                    <a:ext uri="{FF2B5EF4-FFF2-40B4-BE49-F238E27FC236}">
                      <a16:creationId xmlns:a16="http://schemas.microsoft.com/office/drawing/2014/main" xmlns="" id="{823F7A52-EF4D-4A6D-8C17-B270B15C4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844"/>
                  <a:ext cx="32" cy="41"/>
                </a:xfrm>
                <a:custGeom>
                  <a:avLst/>
                  <a:gdLst>
                    <a:gd name="T0" fmla="*/ 192 w 192"/>
                    <a:gd name="T1" fmla="*/ 180 h 205"/>
                    <a:gd name="T2" fmla="*/ 151 w 192"/>
                    <a:gd name="T3" fmla="*/ 205 h 205"/>
                    <a:gd name="T4" fmla="*/ 0 w 192"/>
                    <a:gd name="T5" fmla="*/ 26 h 205"/>
                    <a:gd name="T6" fmla="*/ 42 w 192"/>
                    <a:gd name="T7" fmla="*/ 0 h 205"/>
                    <a:gd name="T8" fmla="*/ 192 w 192"/>
                    <a:gd name="T9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05">
                      <a:moveTo>
                        <a:pt x="192" y="180"/>
                      </a:moveTo>
                      <a:lnTo>
                        <a:pt x="151" y="205"/>
                      </a:lnTo>
                      <a:lnTo>
                        <a:pt x="0" y="26"/>
                      </a:lnTo>
                      <a:lnTo>
                        <a:pt x="42" y="0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3" name="Freeform 9179">
                  <a:extLst>
                    <a:ext uri="{FF2B5EF4-FFF2-40B4-BE49-F238E27FC236}">
                      <a16:creationId xmlns:a16="http://schemas.microsoft.com/office/drawing/2014/main" xmlns="" id="{4D22B67B-6C81-4852-8000-4BA4F4FA8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0" y="1887"/>
                  <a:ext cx="12" cy="12"/>
                </a:xfrm>
                <a:custGeom>
                  <a:avLst/>
                  <a:gdLst>
                    <a:gd name="T0" fmla="*/ 73 w 73"/>
                    <a:gd name="T1" fmla="*/ 35 h 61"/>
                    <a:gd name="T2" fmla="*/ 31 w 73"/>
                    <a:gd name="T3" fmla="*/ 61 h 61"/>
                    <a:gd name="T4" fmla="*/ 0 w 73"/>
                    <a:gd name="T5" fmla="*/ 25 h 61"/>
                    <a:gd name="T6" fmla="*/ 42 w 73"/>
                    <a:gd name="T7" fmla="*/ 0 h 61"/>
                    <a:gd name="T8" fmla="*/ 73 w 73"/>
                    <a:gd name="T9" fmla="*/ 3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61">
                      <a:moveTo>
                        <a:pt x="73" y="35"/>
                      </a:moveTo>
                      <a:lnTo>
                        <a:pt x="31" y="61"/>
                      </a:lnTo>
                      <a:lnTo>
                        <a:pt x="0" y="25"/>
                      </a:lnTo>
                      <a:lnTo>
                        <a:pt x="42" y="0"/>
                      </a:lnTo>
                      <a:lnTo>
                        <a:pt x="73" y="3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4" name="Freeform 9180">
                  <a:extLst>
                    <a:ext uri="{FF2B5EF4-FFF2-40B4-BE49-F238E27FC236}">
                      <a16:creationId xmlns:a16="http://schemas.microsoft.com/office/drawing/2014/main" xmlns="" id="{2E1498C5-61CE-4663-92C5-2AEB0312C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1901"/>
                  <a:ext cx="13" cy="13"/>
                </a:xfrm>
                <a:custGeom>
                  <a:avLst/>
                  <a:gdLst>
                    <a:gd name="T0" fmla="*/ 72 w 72"/>
                    <a:gd name="T1" fmla="*/ 36 h 62"/>
                    <a:gd name="T2" fmla="*/ 31 w 72"/>
                    <a:gd name="T3" fmla="*/ 62 h 62"/>
                    <a:gd name="T4" fmla="*/ 0 w 72"/>
                    <a:gd name="T5" fmla="*/ 26 h 62"/>
                    <a:gd name="T6" fmla="*/ 41 w 72"/>
                    <a:gd name="T7" fmla="*/ 0 h 62"/>
                    <a:gd name="T8" fmla="*/ 72 w 72"/>
                    <a:gd name="T9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62">
                      <a:moveTo>
                        <a:pt x="72" y="36"/>
                      </a:moveTo>
                      <a:lnTo>
                        <a:pt x="31" y="62"/>
                      </a:lnTo>
                      <a:lnTo>
                        <a:pt x="0" y="26"/>
                      </a:lnTo>
                      <a:lnTo>
                        <a:pt x="41" y="0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5" name="Freeform 9181">
                  <a:extLst>
                    <a:ext uri="{FF2B5EF4-FFF2-40B4-BE49-F238E27FC236}">
                      <a16:creationId xmlns:a16="http://schemas.microsoft.com/office/drawing/2014/main" xmlns="" id="{3FB0B5DC-C4CA-4FD8-80C7-A9DE93BD8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1301"/>
                  <a:ext cx="19" cy="45"/>
                </a:xfrm>
                <a:custGeom>
                  <a:avLst/>
                  <a:gdLst>
                    <a:gd name="T0" fmla="*/ 120 w 120"/>
                    <a:gd name="T1" fmla="*/ 213 h 224"/>
                    <a:gd name="T2" fmla="*/ 70 w 120"/>
                    <a:gd name="T3" fmla="*/ 224 h 224"/>
                    <a:gd name="T4" fmla="*/ 0 w 120"/>
                    <a:gd name="T5" fmla="*/ 11 h 224"/>
                    <a:gd name="T6" fmla="*/ 50 w 120"/>
                    <a:gd name="T7" fmla="*/ 0 h 224"/>
                    <a:gd name="T8" fmla="*/ 120 w 120"/>
                    <a:gd name="T9" fmla="*/ 21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24">
                      <a:moveTo>
                        <a:pt x="120" y="213"/>
                      </a:moveTo>
                      <a:lnTo>
                        <a:pt x="70" y="224"/>
                      </a:lnTo>
                      <a:lnTo>
                        <a:pt x="0" y="11"/>
                      </a:lnTo>
                      <a:lnTo>
                        <a:pt x="50" y="0"/>
                      </a:lnTo>
                      <a:lnTo>
                        <a:pt x="120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6" name="Freeform 9182">
                  <a:extLst>
                    <a:ext uri="{FF2B5EF4-FFF2-40B4-BE49-F238E27FC236}">
                      <a16:creationId xmlns:a16="http://schemas.microsoft.com/office/drawing/2014/main" xmlns="" id="{D5358A89-E6C0-409C-948F-EB9649A33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3" y="1352"/>
                  <a:ext cx="10" cy="11"/>
                </a:xfrm>
                <a:custGeom>
                  <a:avLst/>
                  <a:gdLst>
                    <a:gd name="T0" fmla="*/ 64 w 64"/>
                    <a:gd name="T1" fmla="*/ 43 h 55"/>
                    <a:gd name="T2" fmla="*/ 15 w 64"/>
                    <a:gd name="T3" fmla="*/ 55 h 55"/>
                    <a:gd name="T4" fmla="*/ 0 w 64"/>
                    <a:gd name="T5" fmla="*/ 12 h 55"/>
                    <a:gd name="T6" fmla="*/ 50 w 64"/>
                    <a:gd name="T7" fmla="*/ 0 h 55"/>
                    <a:gd name="T8" fmla="*/ 64 w 64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5">
                      <a:moveTo>
                        <a:pt x="64" y="43"/>
                      </a:moveTo>
                      <a:lnTo>
                        <a:pt x="15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7" name="Freeform 9183">
                  <a:extLst>
                    <a:ext uri="{FF2B5EF4-FFF2-40B4-BE49-F238E27FC236}">
                      <a16:creationId xmlns:a16="http://schemas.microsoft.com/office/drawing/2014/main" xmlns="" id="{856CDBC9-718B-4F55-9753-46301E6CA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" y="1369"/>
                  <a:ext cx="11" cy="11"/>
                </a:xfrm>
                <a:custGeom>
                  <a:avLst/>
                  <a:gdLst>
                    <a:gd name="T0" fmla="*/ 63 w 63"/>
                    <a:gd name="T1" fmla="*/ 42 h 54"/>
                    <a:gd name="T2" fmla="*/ 14 w 63"/>
                    <a:gd name="T3" fmla="*/ 54 h 54"/>
                    <a:gd name="T4" fmla="*/ 0 w 63"/>
                    <a:gd name="T5" fmla="*/ 11 h 54"/>
                    <a:gd name="T6" fmla="*/ 48 w 63"/>
                    <a:gd name="T7" fmla="*/ 0 h 54"/>
                    <a:gd name="T8" fmla="*/ 63 w 63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4">
                      <a:moveTo>
                        <a:pt x="63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8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8" name="Freeform 9184">
                  <a:extLst>
                    <a:ext uri="{FF2B5EF4-FFF2-40B4-BE49-F238E27FC236}">
                      <a16:creationId xmlns:a16="http://schemas.microsoft.com/office/drawing/2014/main" xmlns="" id="{3D1C7843-EEDA-4E20-9F59-0B5651ABB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2" y="1386"/>
                  <a:ext cx="20" cy="46"/>
                </a:xfrm>
                <a:custGeom>
                  <a:avLst/>
                  <a:gdLst>
                    <a:gd name="T0" fmla="*/ 120 w 120"/>
                    <a:gd name="T1" fmla="*/ 213 h 226"/>
                    <a:gd name="T2" fmla="*/ 71 w 120"/>
                    <a:gd name="T3" fmla="*/ 226 h 226"/>
                    <a:gd name="T4" fmla="*/ 0 w 120"/>
                    <a:gd name="T5" fmla="*/ 12 h 226"/>
                    <a:gd name="T6" fmla="*/ 50 w 120"/>
                    <a:gd name="T7" fmla="*/ 0 h 226"/>
                    <a:gd name="T8" fmla="*/ 120 w 120"/>
                    <a:gd name="T9" fmla="*/ 213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26">
                      <a:moveTo>
                        <a:pt x="120" y="213"/>
                      </a:moveTo>
                      <a:lnTo>
                        <a:pt x="71" y="226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120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69" name="Freeform 9185">
                  <a:extLst>
                    <a:ext uri="{FF2B5EF4-FFF2-40B4-BE49-F238E27FC236}">
                      <a16:creationId xmlns:a16="http://schemas.microsoft.com/office/drawing/2014/main" xmlns="" id="{692C241F-D59D-4F68-B69E-0A4BFD33A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6" y="1438"/>
                  <a:ext cx="11" cy="11"/>
                </a:xfrm>
                <a:custGeom>
                  <a:avLst/>
                  <a:gdLst>
                    <a:gd name="T0" fmla="*/ 64 w 64"/>
                    <a:gd name="T1" fmla="*/ 43 h 55"/>
                    <a:gd name="T2" fmla="*/ 14 w 64"/>
                    <a:gd name="T3" fmla="*/ 55 h 55"/>
                    <a:gd name="T4" fmla="*/ 0 w 64"/>
                    <a:gd name="T5" fmla="*/ 12 h 55"/>
                    <a:gd name="T6" fmla="*/ 50 w 64"/>
                    <a:gd name="T7" fmla="*/ 0 h 55"/>
                    <a:gd name="T8" fmla="*/ 64 w 64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5">
                      <a:moveTo>
                        <a:pt x="64" y="43"/>
                      </a:moveTo>
                      <a:lnTo>
                        <a:pt x="14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0" name="Freeform 9186">
                  <a:extLst>
                    <a:ext uri="{FF2B5EF4-FFF2-40B4-BE49-F238E27FC236}">
                      <a16:creationId xmlns:a16="http://schemas.microsoft.com/office/drawing/2014/main" xmlns="" id="{37969E85-B9B4-452B-9402-AE6644176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1" y="1455"/>
                  <a:ext cx="10" cy="11"/>
                </a:xfrm>
                <a:custGeom>
                  <a:avLst/>
                  <a:gdLst>
                    <a:gd name="T0" fmla="*/ 62 w 62"/>
                    <a:gd name="T1" fmla="*/ 42 h 54"/>
                    <a:gd name="T2" fmla="*/ 14 w 62"/>
                    <a:gd name="T3" fmla="*/ 54 h 54"/>
                    <a:gd name="T4" fmla="*/ 0 w 62"/>
                    <a:gd name="T5" fmla="*/ 11 h 54"/>
                    <a:gd name="T6" fmla="*/ 49 w 62"/>
                    <a:gd name="T7" fmla="*/ 0 h 54"/>
                    <a:gd name="T8" fmla="*/ 62 w 62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54">
                      <a:moveTo>
                        <a:pt x="62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2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1" name="Freeform 9187">
                  <a:extLst>
                    <a:ext uri="{FF2B5EF4-FFF2-40B4-BE49-F238E27FC236}">
                      <a16:creationId xmlns:a16="http://schemas.microsoft.com/office/drawing/2014/main" xmlns="" id="{C6146E48-7E7A-4180-98BB-7B6871E08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5" y="1472"/>
                  <a:ext cx="20" cy="45"/>
                </a:xfrm>
                <a:custGeom>
                  <a:avLst/>
                  <a:gdLst>
                    <a:gd name="T0" fmla="*/ 119 w 119"/>
                    <a:gd name="T1" fmla="*/ 213 h 225"/>
                    <a:gd name="T2" fmla="*/ 70 w 119"/>
                    <a:gd name="T3" fmla="*/ 225 h 225"/>
                    <a:gd name="T4" fmla="*/ 0 w 119"/>
                    <a:gd name="T5" fmla="*/ 12 h 225"/>
                    <a:gd name="T6" fmla="*/ 49 w 119"/>
                    <a:gd name="T7" fmla="*/ 0 h 225"/>
                    <a:gd name="T8" fmla="*/ 119 w 119"/>
                    <a:gd name="T9" fmla="*/ 21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225">
                      <a:moveTo>
                        <a:pt x="119" y="213"/>
                      </a:moveTo>
                      <a:lnTo>
                        <a:pt x="70" y="225"/>
                      </a:lnTo>
                      <a:lnTo>
                        <a:pt x="0" y="12"/>
                      </a:lnTo>
                      <a:lnTo>
                        <a:pt x="49" y="0"/>
                      </a:lnTo>
                      <a:lnTo>
                        <a:pt x="119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2" name="Freeform 9188">
                  <a:extLst>
                    <a:ext uri="{FF2B5EF4-FFF2-40B4-BE49-F238E27FC236}">
                      <a16:creationId xmlns:a16="http://schemas.microsoft.com/office/drawing/2014/main" xmlns="" id="{F3D47E9E-940C-48B5-8220-4F1D657FD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9" y="1523"/>
                  <a:ext cx="11" cy="11"/>
                </a:xfrm>
                <a:custGeom>
                  <a:avLst/>
                  <a:gdLst>
                    <a:gd name="T0" fmla="*/ 63 w 63"/>
                    <a:gd name="T1" fmla="*/ 42 h 55"/>
                    <a:gd name="T2" fmla="*/ 13 w 63"/>
                    <a:gd name="T3" fmla="*/ 55 h 55"/>
                    <a:gd name="T4" fmla="*/ 0 w 63"/>
                    <a:gd name="T5" fmla="*/ 11 h 55"/>
                    <a:gd name="T6" fmla="*/ 49 w 63"/>
                    <a:gd name="T7" fmla="*/ 0 h 55"/>
                    <a:gd name="T8" fmla="*/ 63 w 63"/>
                    <a:gd name="T9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5">
                      <a:moveTo>
                        <a:pt x="63" y="42"/>
                      </a:moveTo>
                      <a:lnTo>
                        <a:pt x="13" y="55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3" name="Freeform 9189">
                  <a:extLst>
                    <a:ext uri="{FF2B5EF4-FFF2-40B4-BE49-F238E27FC236}">
                      <a16:creationId xmlns:a16="http://schemas.microsoft.com/office/drawing/2014/main" xmlns="" id="{F3013844-268C-4F15-9AAF-2B10BC6C3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4" y="1540"/>
                  <a:ext cx="11" cy="11"/>
                </a:xfrm>
                <a:custGeom>
                  <a:avLst/>
                  <a:gdLst>
                    <a:gd name="T0" fmla="*/ 64 w 64"/>
                    <a:gd name="T1" fmla="*/ 42 h 55"/>
                    <a:gd name="T2" fmla="*/ 15 w 64"/>
                    <a:gd name="T3" fmla="*/ 55 h 55"/>
                    <a:gd name="T4" fmla="*/ 0 w 64"/>
                    <a:gd name="T5" fmla="*/ 12 h 55"/>
                    <a:gd name="T6" fmla="*/ 50 w 64"/>
                    <a:gd name="T7" fmla="*/ 0 h 55"/>
                    <a:gd name="T8" fmla="*/ 64 w 64"/>
                    <a:gd name="T9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5">
                      <a:moveTo>
                        <a:pt x="64" y="42"/>
                      </a:moveTo>
                      <a:lnTo>
                        <a:pt x="15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4" name="Freeform 9190">
                  <a:extLst>
                    <a:ext uri="{FF2B5EF4-FFF2-40B4-BE49-F238E27FC236}">
                      <a16:creationId xmlns:a16="http://schemas.microsoft.com/office/drawing/2014/main" xmlns="" id="{9BA50006-AF3D-4895-912C-EB24A5CC4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9" y="1557"/>
                  <a:ext cx="20" cy="45"/>
                </a:xfrm>
                <a:custGeom>
                  <a:avLst/>
                  <a:gdLst>
                    <a:gd name="T0" fmla="*/ 120 w 120"/>
                    <a:gd name="T1" fmla="*/ 214 h 226"/>
                    <a:gd name="T2" fmla="*/ 70 w 120"/>
                    <a:gd name="T3" fmla="*/ 226 h 226"/>
                    <a:gd name="T4" fmla="*/ 0 w 120"/>
                    <a:gd name="T5" fmla="*/ 13 h 226"/>
                    <a:gd name="T6" fmla="*/ 48 w 120"/>
                    <a:gd name="T7" fmla="*/ 0 h 226"/>
                    <a:gd name="T8" fmla="*/ 120 w 120"/>
                    <a:gd name="T9" fmla="*/ 214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26">
                      <a:moveTo>
                        <a:pt x="120" y="214"/>
                      </a:moveTo>
                      <a:lnTo>
                        <a:pt x="70" y="226"/>
                      </a:lnTo>
                      <a:lnTo>
                        <a:pt x="0" y="13"/>
                      </a:lnTo>
                      <a:lnTo>
                        <a:pt x="48" y="0"/>
                      </a:lnTo>
                      <a:lnTo>
                        <a:pt x="120" y="21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5" name="Freeform 9191">
                  <a:extLst>
                    <a:ext uri="{FF2B5EF4-FFF2-40B4-BE49-F238E27FC236}">
                      <a16:creationId xmlns:a16="http://schemas.microsoft.com/office/drawing/2014/main" xmlns="" id="{E25976CF-9B72-4D31-9EA6-28B01086B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3" y="1608"/>
                  <a:ext cx="10" cy="11"/>
                </a:xfrm>
                <a:custGeom>
                  <a:avLst/>
                  <a:gdLst>
                    <a:gd name="T0" fmla="*/ 63 w 63"/>
                    <a:gd name="T1" fmla="*/ 42 h 54"/>
                    <a:gd name="T2" fmla="*/ 14 w 63"/>
                    <a:gd name="T3" fmla="*/ 54 h 54"/>
                    <a:gd name="T4" fmla="*/ 0 w 63"/>
                    <a:gd name="T5" fmla="*/ 11 h 54"/>
                    <a:gd name="T6" fmla="*/ 49 w 63"/>
                    <a:gd name="T7" fmla="*/ 0 h 54"/>
                    <a:gd name="T8" fmla="*/ 63 w 63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4">
                      <a:moveTo>
                        <a:pt x="63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6" name="Freeform 9192">
                  <a:extLst>
                    <a:ext uri="{FF2B5EF4-FFF2-40B4-BE49-F238E27FC236}">
                      <a16:creationId xmlns:a16="http://schemas.microsoft.com/office/drawing/2014/main" xmlns="" id="{E313B59F-F16F-4373-9B3D-3C0010532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" y="1625"/>
                  <a:ext cx="11" cy="11"/>
                </a:xfrm>
                <a:custGeom>
                  <a:avLst/>
                  <a:gdLst>
                    <a:gd name="T0" fmla="*/ 64 w 64"/>
                    <a:gd name="T1" fmla="*/ 42 h 54"/>
                    <a:gd name="T2" fmla="*/ 15 w 64"/>
                    <a:gd name="T3" fmla="*/ 54 h 54"/>
                    <a:gd name="T4" fmla="*/ 0 w 64"/>
                    <a:gd name="T5" fmla="*/ 11 h 54"/>
                    <a:gd name="T6" fmla="*/ 50 w 64"/>
                    <a:gd name="T7" fmla="*/ 0 h 54"/>
                    <a:gd name="T8" fmla="*/ 64 w 64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4">
                      <a:moveTo>
                        <a:pt x="64" y="42"/>
                      </a:moveTo>
                      <a:lnTo>
                        <a:pt x="15" y="54"/>
                      </a:lnTo>
                      <a:lnTo>
                        <a:pt x="0" y="11"/>
                      </a:lnTo>
                      <a:lnTo>
                        <a:pt x="50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7" name="Freeform 9193">
                  <a:extLst>
                    <a:ext uri="{FF2B5EF4-FFF2-40B4-BE49-F238E27FC236}">
                      <a16:creationId xmlns:a16="http://schemas.microsoft.com/office/drawing/2014/main" xmlns="" id="{CC0C2181-35AE-4055-B79C-A4581A1B9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2" y="1642"/>
                  <a:ext cx="20" cy="46"/>
                </a:xfrm>
                <a:custGeom>
                  <a:avLst/>
                  <a:gdLst>
                    <a:gd name="T0" fmla="*/ 119 w 119"/>
                    <a:gd name="T1" fmla="*/ 213 h 226"/>
                    <a:gd name="T2" fmla="*/ 70 w 119"/>
                    <a:gd name="T3" fmla="*/ 226 h 226"/>
                    <a:gd name="T4" fmla="*/ 0 w 119"/>
                    <a:gd name="T5" fmla="*/ 12 h 226"/>
                    <a:gd name="T6" fmla="*/ 50 w 119"/>
                    <a:gd name="T7" fmla="*/ 0 h 226"/>
                    <a:gd name="T8" fmla="*/ 119 w 119"/>
                    <a:gd name="T9" fmla="*/ 213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226">
                      <a:moveTo>
                        <a:pt x="119" y="213"/>
                      </a:moveTo>
                      <a:lnTo>
                        <a:pt x="70" y="226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119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8" name="Freeform 9194">
                  <a:extLst>
                    <a:ext uri="{FF2B5EF4-FFF2-40B4-BE49-F238E27FC236}">
                      <a16:creationId xmlns:a16="http://schemas.microsoft.com/office/drawing/2014/main" xmlns="" id="{BC72B74E-9DCE-43FF-A016-357D5C760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6" y="1694"/>
                  <a:ext cx="10" cy="11"/>
                </a:xfrm>
                <a:custGeom>
                  <a:avLst/>
                  <a:gdLst>
                    <a:gd name="T0" fmla="*/ 63 w 63"/>
                    <a:gd name="T1" fmla="*/ 43 h 55"/>
                    <a:gd name="T2" fmla="*/ 14 w 63"/>
                    <a:gd name="T3" fmla="*/ 55 h 55"/>
                    <a:gd name="T4" fmla="*/ 0 w 63"/>
                    <a:gd name="T5" fmla="*/ 12 h 55"/>
                    <a:gd name="T6" fmla="*/ 50 w 63"/>
                    <a:gd name="T7" fmla="*/ 0 h 55"/>
                    <a:gd name="T8" fmla="*/ 63 w 63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5">
                      <a:moveTo>
                        <a:pt x="63" y="43"/>
                      </a:moveTo>
                      <a:lnTo>
                        <a:pt x="14" y="55"/>
                      </a:lnTo>
                      <a:lnTo>
                        <a:pt x="0" y="12"/>
                      </a:lnTo>
                      <a:lnTo>
                        <a:pt x="50" y="0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79" name="Freeform 9195">
                  <a:extLst>
                    <a:ext uri="{FF2B5EF4-FFF2-40B4-BE49-F238E27FC236}">
                      <a16:creationId xmlns:a16="http://schemas.microsoft.com/office/drawing/2014/main" xmlns="" id="{92A0061D-FC92-4853-9E21-A7F380F74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1" y="1711"/>
                  <a:ext cx="10" cy="11"/>
                </a:xfrm>
                <a:custGeom>
                  <a:avLst/>
                  <a:gdLst>
                    <a:gd name="T0" fmla="*/ 63 w 63"/>
                    <a:gd name="T1" fmla="*/ 42 h 54"/>
                    <a:gd name="T2" fmla="*/ 15 w 63"/>
                    <a:gd name="T3" fmla="*/ 54 h 54"/>
                    <a:gd name="T4" fmla="*/ 0 w 63"/>
                    <a:gd name="T5" fmla="*/ 11 h 54"/>
                    <a:gd name="T6" fmla="*/ 49 w 63"/>
                    <a:gd name="T7" fmla="*/ 0 h 54"/>
                    <a:gd name="T8" fmla="*/ 63 w 63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4">
                      <a:moveTo>
                        <a:pt x="63" y="42"/>
                      </a:moveTo>
                      <a:lnTo>
                        <a:pt x="15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0" name="Freeform 9196">
                  <a:extLst>
                    <a:ext uri="{FF2B5EF4-FFF2-40B4-BE49-F238E27FC236}">
                      <a16:creationId xmlns:a16="http://schemas.microsoft.com/office/drawing/2014/main" xmlns="" id="{3480328D-0091-4EAF-AE34-EFDA9BD9D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" y="1728"/>
                  <a:ext cx="20" cy="45"/>
                </a:xfrm>
                <a:custGeom>
                  <a:avLst/>
                  <a:gdLst>
                    <a:gd name="T0" fmla="*/ 119 w 119"/>
                    <a:gd name="T1" fmla="*/ 213 h 225"/>
                    <a:gd name="T2" fmla="*/ 71 w 119"/>
                    <a:gd name="T3" fmla="*/ 225 h 225"/>
                    <a:gd name="T4" fmla="*/ 0 w 119"/>
                    <a:gd name="T5" fmla="*/ 12 h 225"/>
                    <a:gd name="T6" fmla="*/ 49 w 119"/>
                    <a:gd name="T7" fmla="*/ 0 h 225"/>
                    <a:gd name="T8" fmla="*/ 119 w 119"/>
                    <a:gd name="T9" fmla="*/ 21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225">
                      <a:moveTo>
                        <a:pt x="119" y="213"/>
                      </a:moveTo>
                      <a:lnTo>
                        <a:pt x="71" y="225"/>
                      </a:lnTo>
                      <a:lnTo>
                        <a:pt x="0" y="12"/>
                      </a:lnTo>
                      <a:lnTo>
                        <a:pt x="49" y="0"/>
                      </a:lnTo>
                      <a:lnTo>
                        <a:pt x="119" y="21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1" name="Freeform 9197">
                  <a:extLst>
                    <a:ext uri="{FF2B5EF4-FFF2-40B4-BE49-F238E27FC236}">
                      <a16:creationId xmlns:a16="http://schemas.microsoft.com/office/drawing/2014/main" xmlns="" id="{D509B40D-A2CD-42ED-8FF9-82E3278FC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779"/>
                  <a:ext cx="11" cy="11"/>
                </a:xfrm>
                <a:custGeom>
                  <a:avLst/>
                  <a:gdLst>
                    <a:gd name="T0" fmla="*/ 64 w 64"/>
                    <a:gd name="T1" fmla="*/ 42 h 54"/>
                    <a:gd name="T2" fmla="*/ 14 w 64"/>
                    <a:gd name="T3" fmla="*/ 54 h 54"/>
                    <a:gd name="T4" fmla="*/ 0 w 64"/>
                    <a:gd name="T5" fmla="*/ 11 h 54"/>
                    <a:gd name="T6" fmla="*/ 49 w 64"/>
                    <a:gd name="T7" fmla="*/ 0 h 54"/>
                    <a:gd name="T8" fmla="*/ 64 w 64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54">
                      <a:moveTo>
                        <a:pt x="64" y="42"/>
                      </a:moveTo>
                      <a:lnTo>
                        <a:pt x="14" y="54"/>
                      </a:lnTo>
                      <a:lnTo>
                        <a:pt x="0" y="11"/>
                      </a:lnTo>
                      <a:lnTo>
                        <a:pt x="49" y="0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2" name="Freeform 9198">
                  <a:extLst>
                    <a:ext uri="{FF2B5EF4-FFF2-40B4-BE49-F238E27FC236}">
                      <a16:creationId xmlns:a16="http://schemas.microsoft.com/office/drawing/2014/main" xmlns="" id="{0B61ECD6-0BD8-44F2-98B0-9545AE3A0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4" y="1796"/>
                  <a:ext cx="10" cy="11"/>
                </a:xfrm>
                <a:custGeom>
                  <a:avLst/>
                  <a:gdLst>
                    <a:gd name="T0" fmla="*/ 63 w 63"/>
                    <a:gd name="T1" fmla="*/ 43 h 55"/>
                    <a:gd name="T2" fmla="*/ 14 w 63"/>
                    <a:gd name="T3" fmla="*/ 55 h 55"/>
                    <a:gd name="T4" fmla="*/ 0 w 63"/>
                    <a:gd name="T5" fmla="*/ 13 h 55"/>
                    <a:gd name="T6" fmla="*/ 50 w 63"/>
                    <a:gd name="T7" fmla="*/ 0 h 55"/>
                    <a:gd name="T8" fmla="*/ 63 w 63"/>
                    <a:gd name="T9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5">
                      <a:moveTo>
                        <a:pt x="63" y="43"/>
                      </a:moveTo>
                      <a:lnTo>
                        <a:pt x="14" y="55"/>
                      </a:lnTo>
                      <a:lnTo>
                        <a:pt x="0" y="13"/>
                      </a:lnTo>
                      <a:lnTo>
                        <a:pt x="50" y="0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3" name="Freeform 9199">
                  <a:extLst>
                    <a:ext uri="{FF2B5EF4-FFF2-40B4-BE49-F238E27FC236}">
                      <a16:creationId xmlns:a16="http://schemas.microsoft.com/office/drawing/2014/main" xmlns="" id="{1C0F8339-7D6E-4910-A52B-AB3BC5329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9" y="1813"/>
                  <a:ext cx="19" cy="42"/>
                </a:xfrm>
                <a:custGeom>
                  <a:avLst/>
                  <a:gdLst>
                    <a:gd name="T0" fmla="*/ 113 w 113"/>
                    <a:gd name="T1" fmla="*/ 199 h 211"/>
                    <a:gd name="T2" fmla="*/ 48 w 113"/>
                    <a:gd name="T3" fmla="*/ 0 h 211"/>
                    <a:gd name="T4" fmla="*/ 0 w 113"/>
                    <a:gd name="T5" fmla="*/ 13 h 211"/>
                    <a:gd name="T6" fmla="*/ 65 w 113"/>
                    <a:gd name="T7" fmla="*/ 211 h 211"/>
                    <a:gd name="T8" fmla="*/ 113 w 113"/>
                    <a:gd name="T9" fmla="*/ 19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211">
                      <a:moveTo>
                        <a:pt x="113" y="199"/>
                      </a:moveTo>
                      <a:lnTo>
                        <a:pt x="48" y="0"/>
                      </a:lnTo>
                      <a:lnTo>
                        <a:pt x="0" y="13"/>
                      </a:lnTo>
                      <a:lnTo>
                        <a:pt x="65" y="211"/>
                      </a:lnTo>
                      <a:lnTo>
                        <a:pt x="113" y="19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4" name="Freeform 9200">
                  <a:extLst>
                    <a:ext uri="{FF2B5EF4-FFF2-40B4-BE49-F238E27FC236}">
                      <a16:creationId xmlns:a16="http://schemas.microsoft.com/office/drawing/2014/main" xmlns="" id="{AE733EDE-7ADB-42F5-94CA-3B8B4F523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" y="1298"/>
                  <a:ext cx="515" cy="628"/>
                </a:xfrm>
                <a:custGeom>
                  <a:avLst/>
                  <a:gdLst>
                    <a:gd name="T0" fmla="*/ 39 w 3093"/>
                    <a:gd name="T1" fmla="*/ 0 h 3140"/>
                    <a:gd name="T2" fmla="*/ 3093 w 3093"/>
                    <a:gd name="T3" fmla="*/ 3112 h 3140"/>
                    <a:gd name="T4" fmla="*/ 3053 w 3093"/>
                    <a:gd name="T5" fmla="*/ 3140 h 3140"/>
                    <a:gd name="T6" fmla="*/ 0 w 3093"/>
                    <a:gd name="T7" fmla="*/ 29 h 3140"/>
                    <a:gd name="T8" fmla="*/ 39 w 3093"/>
                    <a:gd name="T9" fmla="*/ 0 h 3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93" h="3140">
                      <a:moveTo>
                        <a:pt x="39" y="0"/>
                      </a:moveTo>
                      <a:lnTo>
                        <a:pt x="3093" y="3112"/>
                      </a:lnTo>
                      <a:lnTo>
                        <a:pt x="3053" y="3140"/>
                      </a:lnTo>
                      <a:lnTo>
                        <a:pt x="0" y="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5" name="Freeform 9201">
                  <a:extLst>
                    <a:ext uri="{FF2B5EF4-FFF2-40B4-BE49-F238E27FC236}">
                      <a16:creationId xmlns:a16="http://schemas.microsoft.com/office/drawing/2014/main" xmlns="" id="{EC4DD234-4064-4D5F-B95E-62E0263D9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320"/>
                  <a:ext cx="311" cy="577"/>
                </a:xfrm>
                <a:custGeom>
                  <a:avLst/>
                  <a:gdLst>
                    <a:gd name="T0" fmla="*/ 45 w 1871"/>
                    <a:gd name="T1" fmla="*/ 0 h 2885"/>
                    <a:gd name="T2" fmla="*/ 1871 w 1871"/>
                    <a:gd name="T3" fmla="*/ 2864 h 2885"/>
                    <a:gd name="T4" fmla="*/ 1826 w 1871"/>
                    <a:gd name="T5" fmla="*/ 2885 h 2885"/>
                    <a:gd name="T6" fmla="*/ 0 w 1871"/>
                    <a:gd name="T7" fmla="*/ 21 h 2885"/>
                    <a:gd name="T8" fmla="*/ 45 w 1871"/>
                    <a:gd name="T9" fmla="*/ 0 h 2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1" h="2885">
                      <a:moveTo>
                        <a:pt x="45" y="0"/>
                      </a:moveTo>
                      <a:lnTo>
                        <a:pt x="1871" y="2864"/>
                      </a:lnTo>
                      <a:lnTo>
                        <a:pt x="1826" y="2885"/>
                      </a:lnTo>
                      <a:lnTo>
                        <a:pt x="0" y="2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6" name="Freeform 9202">
                  <a:extLst>
                    <a:ext uri="{FF2B5EF4-FFF2-40B4-BE49-F238E27FC236}">
                      <a16:creationId xmlns:a16="http://schemas.microsoft.com/office/drawing/2014/main" xmlns="" id="{F886DE39-66E4-4A9B-B640-E7CCFFD29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7" y="1190"/>
                  <a:ext cx="307" cy="696"/>
                </a:xfrm>
                <a:custGeom>
                  <a:avLst/>
                  <a:gdLst>
                    <a:gd name="T0" fmla="*/ 46 w 1843"/>
                    <a:gd name="T1" fmla="*/ 0 h 3478"/>
                    <a:gd name="T2" fmla="*/ 1843 w 1843"/>
                    <a:gd name="T3" fmla="*/ 3460 h 3478"/>
                    <a:gd name="T4" fmla="*/ 1796 w 1843"/>
                    <a:gd name="T5" fmla="*/ 3478 h 3478"/>
                    <a:gd name="T6" fmla="*/ 0 w 1843"/>
                    <a:gd name="T7" fmla="*/ 18 h 3478"/>
                    <a:gd name="T8" fmla="*/ 46 w 1843"/>
                    <a:gd name="T9" fmla="*/ 0 h 3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3" h="3478">
                      <a:moveTo>
                        <a:pt x="46" y="0"/>
                      </a:moveTo>
                      <a:lnTo>
                        <a:pt x="1843" y="3460"/>
                      </a:lnTo>
                      <a:lnTo>
                        <a:pt x="1796" y="3478"/>
                      </a:lnTo>
                      <a:lnTo>
                        <a:pt x="0" y="1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9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7" name="Freeform 9203">
                  <a:extLst>
                    <a:ext uri="{FF2B5EF4-FFF2-40B4-BE49-F238E27FC236}">
                      <a16:creationId xmlns:a16="http://schemas.microsoft.com/office/drawing/2014/main" xmlns="" id="{2AB537A5-70F1-45F6-BBD1-9A039291B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256"/>
                  <a:ext cx="29" cy="43"/>
                </a:xfrm>
                <a:custGeom>
                  <a:avLst/>
                  <a:gdLst>
                    <a:gd name="T0" fmla="*/ 179 w 179"/>
                    <a:gd name="T1" fmla="*/ 188 h 211"/>
                    <a:gd name="T2" fmla="*/ 137 w 179"/>
                    <a:gd name="T3" fmla="*/ 211 h 211"/>
                    <a:gd name="T4" fmla="*/ 0 w 179"/>
                    <a:gd name="T5" fmla="*/ 24 h 211"/>
                    <a:gd name="T6" fmla="*/ 43 w 179"/>
                    <a:gd name="T7" fmla="*/ 0 h 211"/>
                    <a:gd name="T8" fmla="*/ 179 w 179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1">
                      <a:moveTo>
                        <a:pt x="179" y="188"/>
                      </a:moveTo>
                      <a:lnTo>
                        <a:pt x="137" y="211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8" name="Freeform 9204">
                  <a:extLst>
                    <a:ext uri="{FF2B5EF4-FFF2-40B4-BE49-F238E27FC236}">
                      <a16:creationId xmlns:a16="http://schemas.microsoft.com/office/drawing/2014/main" xmlns="" id="{327D7A73-E764-4573-9D92-486A9B4BA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1316"/>
                  <a:ext cx="30" cy="43"/>
                </a:xfrm>
                <a:custGeom>
                  <a:avLst/>
                  <a:gdLst>
                    <a:gd name="T0" fmla="*/ 180 w 180"/>
                    <a:gd name="T1" fmla="*/ 188 h 212"/>
                    <a:gd name="T2" fmla="*/ 137 w 180"/>
                    <a:gd name="T3" fmla="*/ 212 h 212"/>
                    <a:gd name="T4" fmla="*/ 0 w 180"/>
                    <a:gd name="T5" fmla="*/ 24 h 212"/>
                    <a:gd name="T6" fmla="*/ 43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7" y="212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89" name="Freeform 9205">
                  <a:extLst>
                    <a:ext uri="{FF2B5EF4-FFF2-40B4-BE49-F238E27FC236}">
                      <a16:creationId xmlns:a16="http://schemas.microsoft.com/office/drawing/2014/main" xmlns="" id="{F86E8AC1-450E-44A5-B57F-C1AF5B502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2" y="1377"/>
                  <a:ext cx="30" cy="42"/>
                </a:xfrm>
                <a:custGeom>
                  <a:avLst/>
                  <a:gdLst>
                    <a:gd name="T0" fmla="*/ 181 w 181"/>
                    <a:gd name="T1" fmla="*/ 188 h 211"/>
                    <a:gd name="T2" fmla="*/ 138 w 181"/>
                    <a:gd name="T3" fmla="*/ 211 h 211"/>
                    <a:gd name="T4" fmla="*/ 0 w 181"/>
                    <a:gd name="T5" fmla="*/ 24 h 211"/>
                    <a:gd name="T6" fmla="*/ 44 w 181"/>
                    <a:gd name="T7" fmla="*/ 0 h 211"/>
                    <a:gd name="T8" fmla="*/ 181 w 181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211">
                      <a:moveTo>
                        <a:pt x="181" y="188"/>
                      </a:moveTo>
                      <a:lnTo>
                        <a:pt x="138" y="211"/>
                      </a:lnTo>
                      <a:lnTo>
                        <a:pt x="0" y="24"/>
                      </a:lnTo>
                      <a:lnTo>
                        <a:pt x="44" y="0"/>
                      </a:lnTo>
                      <a:lnTo>
                        <a:pt x="181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0" name="Freeform 9206">
                  <a:extLst>
                    <a:ext uri="{FF2B5EF4-FFF2-40B4-BE49-F238E27FC236}">
                      <a16:creationId xmlns:a16="http://schemas.microsoft.com/office/drawing/2014/main" xmlns="" id="{ED3CF5C2-CFB4-4CE3-96C3-5BDFA578D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37"/>
                  <a:ext cx="30" cy="42"/>
                </a:xfrm>
                <a:custGeom>
                  <a:avLst/>
                  <a:gdLst>
                    <a:gd name="T0" fmla="*/ 179 w 179"/>
                    <a:gd name="T1" fmla="*/ 188 h 212"/>
                    <a:gd name="T2" fmla="*/ 136 w 179"/>
                    <a:gd name="T3" fmla="*/ 212 h 212"/>
                    <a:gd name="T4" fmla="*/ 0 w 179"/>
                    <a:gd name="T5" fmla="*/ 24 h 212"/>
                    <a:gd name="T6" fmla="*/ 42 w 179"/>
                    <a:gd name="T7" fmla="*/ 0 h 212"/>
                    <a:gd name="T8" fmla="*/ 179 w 179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2">
                      <a:moveTo>
                        <a:pt x="179" y="188"/>
                      </a:moveTo>
                      <a:lnTo>
                        <a:pt x="136" y="212"/>
                      </a:lnTo>
                      <a:lnTo>
                        <a:pt x="0" y="24"/>
                      </a:lnTo>
                      <a:lnTo>
                        <a:pt x="42" y="0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1" name="Freeform 9207">
                  <a:extLst>
                    <a:ext uri="{FF2B5EF4-FFF2-40B4-BE49-F238E27FC236}">
                      <a16:creationId xmlns:a16="http://schemas.microsoft.com/office/drawing/2014/main" xmlns="" id="{461E7284-696A-4366-9CF2-BA97EDA0E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1497"/>
                  <a:ext cx="30" cy="42"/>
                </a:xfrm>
                <a:custGeom>
                  <a:avLst/>
                  <a:gdLst>
                    <a:gd name="T0" fmla="*/ 180 w 180"/>
                    <a:gd name="T1" fmla="*/ 188 h 211"/>
                    <a:gd name="T2" fmla="*/ 136 w 180"/>
                    <a:gd name="T3" fmla="*/ 211 h 211"/>
                    <a:gd name="T4" fmla="*/ 0 w 180"/>
                    <a:gd name="T5" fmla="*/ 23 h 211"/>
                    <a:gd name="T6" fmla="*/ 44 w 180"/>
                    <a:gd name="T7" fmla="*/ 0 h 211"/>
                    <a:gd name="T8" fmla="*/ 180 w 180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180" y="188"/>
                      </a:moveTo>
                      <a:lnTo>
                        <a:pt x="136" y="211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2" name="Freeform 9208">
                  <a:extLst>
                    <a:ext uri="{FF2B5EF4-FFF2-40B4-BE49-F238E27FC236}">
                      <a16:creationId xmlns:a16="http://schemas.microsoft.com/office/drawing/2014/main" xmlns="" id="{4275C4CC-F15B-4448-ABF3-EFFC38BCA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1" y="1557"/>
                  <a:ext cx="30" cy="42"/>
                </a:xfrm>
                <a:custGeom>
                  <a:avLst/>
                  <a:gdLst>
                    <a:gd name="T0" fmla="*/ 180 w 180"/>
                    <a:gd name="T1" fmla="*/ 188 h 212"/>
                    <a:gd name="T2" fmla="*/ 137 w 180"/>
                    <a:gd name="T3" fmla="*/ 212 h 212"/>
                    <a:gd name="T4" fmla="*/ 0 w 180"/>
                    <a:gd name="T5" fmla="*/ 24 h 212"/>
                    <a:gd name="T6" fmla="*/ 44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7" y="212"/>
                      </a:lnTo>
                      <a:lnTo>
                        <a:pt x="0" y="24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3" name="Freeform 9209">
                  <a:extLst>
                    <a:ext uri="{FF2B5EF4-FFF2-40B4-BE49-F238E27FC236}">
                      <a16:creationId xmlns:a16="http://schemas.microsoft.com/office/drawing/2014/main" xmlns="" id="{FC840074-D2C3-4526-9440-F06C774F2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" y="1617"/>
                  <a:ext cx="30" cy="42"/>
                </a:xfrm>
                <a:custGeom>
                  <a:avLst/>
                  <a:gdLst>
                    <a:gd name="T0" fmla="*/ 179 w 179"/>
                    <a:gd name="T1" fmla="*/ 188 h 211"/>
                    <a:gd name="T2" fmla="*/ 136 w 179"/>
                    <a:gd name="T3" fmla="*/ 211 h 211"/>
                    <a:gd name="T4" fmla="*/ 0 w 179"/>
                    <a:gd name="T5" fmla="*/ 23 h 211"/>
                    <a:gd name="T6" fmla="*/ 43 w 179"/>
                    <a:gd name="T7" fmla="*/ 0 h 211"/>
                    <a:gd name="T8" fmla="*/ 179 w 179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1">
                      <a:moveTo>
                        <a:pt x="179" y="188"/>
                      </a:moveTo>
                      <a:lnTo>
                        <a:pt x="136" y="211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4" name="Freeform 9210">
                  <a:extLst>
                    <a:ext uri="{FF2B5EF4-FFF2-40B4-BE49-F238E27FC236}">
                      <a16:creationId xmlns:a16="http://schemas.microsoft.com/office/drawing/2014/main" xmlns="" id="{7CA6EBC3-A0F5-44E4-A9CE-DE672BA3E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4" y="1677"/>
                  <a:ext cx="30" cy="42"/>
                </a:xfrm>
                <a:custGeom>
                  <a:avLst/>
                  <a:gdLst>
                    <a:gd name="T0" fmla="*/ 180 w 180"/>
                    <a:gd name="T1" fmla="*/ 188 h 212"/>
                    <a:gd name="T2" fmla="*/ 136 w 180"/>
                    <a:gd name="T3" fmla="*/ 212 h 212"/>
                    <a:gd name="T4" fmla="*/ 0 w 180"/>
                    <a:gd name="T5" fmla="*/ 24 h 212"/>
                    <a:gd name="T6" fmla="*/ 44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6" y="212"/>
                      </a:lnTo>
                      <a:lnTo>
                        <a:pt x="0" y="24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5" name="Freeform 9211">
                  <a:extLst>
                    <a:ext uri="{FF2B5EF4-FFF2-40B4-BE49-F238E27FC236}">
                      <a16:creationId xmlns:a16="http://schemas.microsoft.com/office/drawing/2014/main" xmlns="" id="{99FA14CE-6597-4165-A911-1C91A3179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1737"/>
                  <a:ext cx="30" cy="42"/>
                </a:xfrm>
                <a:custGeom>
                  <a:avLst/>
                  <a:gdLst>
                    <a:gd name="T0" fmla="*/ 180 w 180"/>
                    <a:gd name="T1" fmla="*/ 188 h 211"/>
                    <a:gd name="T2" fmla="*/ 137 w 180"/>
                    <a:gd name="T3" fmla="*/ 211 h 211"/>
                    <a:gd name="T4" fmla="*/ 0 w 180"/>
                    <a:gd name="T5" fmla="*/ 23 h 211"/>
                    <a:gd name="T6" fmla="*/ 44 w 180"/>
                    <a:gd name="T7" fmla="*/ 0 h 211"/>
                    <a:gd name="T8" fmla="*/ 180 w 180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180" y="188"/>
                      </a:moveTo>
                      <a:lnTo>
                        <a:pt x="137" y="211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6" name="Freeform 9212">
                  <a:extLst>
                    <a:ext uri="{FF2B5EF4-FFF2-40B4-BE49-F238E27FC236}">
                      <a16:creationId xmlns:a16="http://schemas.microsoft.com/office/drawing/2014/main" xmlns="" id="{D62BBB6B-4ACA-491F-9FEB-3828D6FC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7" y="1797"/>
                  <a:ext cx="30" cy="42"/>
                </a:xfrm>
                <a:custGeom>
                  <a:avLst/>
                  <a:gdLst>
                    <a:gd name="T0" fmla="*/ 180 w 180"/>
                    <a:gd name="T1" fmla="*/ 188 h 212"/>
                    <a:gd name="T2" fmla="*/ 137 w 180"/>
                    <a:gd name="T3" fmla="*/ 212 h 212"/>
                    <a:gd name="T4" fmla="*/ 0 w 180"/>
                    <a:gd name="T5" fmla="*/ 24 h 212"/>
                    <a:gd name="T6" fmla="*/ 43 w 180"/>
                    <a:gd name="T7" fmla="*/ 0 h 212"/>
                    <a:gd name="T8" fmla="*/ 180 w 180"/>
                    <a:gd name="T9" fmla="*/ 18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2">
                      <a:moveTo>
                        <a:pt x="180" y="188"/>
                      </a:moveTo>
                      <a:lnTo>
                        <a:pt x="137" y="212"/>
                      </a:lnTo>
                      <a:lnTo>
                        <a:pt x="0" y="24"/>
                      </a:lnTo>
                      <a:lnTo>
                        <a:pt x="43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7" name="Freeform 9213">
                  <a:extLst>
                    <a:ext uri="{FF2B5EF4-FFF2-40B4-BE49-F238E27FC236}">
                      <a16:creationId xmlns:a16="http://schemas.microsoft.com/office/drawing/2014/main" xmlns="" id="{E41BCED7-F908-4771-885A-45A3F8038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1857"/>
                  <a:ext cx="30" cy="42"/>
                </a:xfrm>
                <a:custGeom>
                  <a:avLst/>
                  <a:gdLst>
                    <a:gd name="T0" fmla="*/ 180 w 180"/>
                    <a:gd name="T1" fmla="*/ 188 h 211"/>
                    <a:gd name="T2" fmla="*/ 137 w 180"/>
                    <a:gd name="T3" fmla="*/ 211 h 211"/>
                    <a:gd name="T4" fmla="*/ 0 w 180"/>
                    <a:gd name="T5" fmla="*/ 23 h 211"/>
                    <a:gd name="T6" fmla="*/ 44 w 180"/>
                    <a:gd name="T7" fmla="*/ 0 h 211"/>
                    <a:gd name="T8" fmla="*/ 180 w 180"/>
                    <a:gd name="T9" fmla="*/ 18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180" y="188"/>
                      </a:moveTo>
                      <a:lnTo>
                        <a:pt x="137" y="211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80" y="188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8" name="Freeform 9214">
                  <a:extLst>
                    <a:ext uri="{FF2B5EF4-FFF2-40B4-BE49-F238E27FC236}">
                      <a16:creationId xmlns:a16="http://schemas.microsoft.com/office/drawing/2014/main" xmlns="" id="{FA5F97E6-CFA6-4C53-B8CE-611583DB9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1299"/>
                  <a:ext cx="22" cy="45"/>
                </a:xfrm>
                <a:custGeom>
                  <a:avLst/>
                  <a:gdLst>
                    <a:gd name="T0" fmla="*/ 131 w 131"/>
                    <a:gd name="T1" fmla="*/ 211 h 225"/>
                    <a:gd name="T2" fmla="*/ 82 w 131"/>
                    <a:gd name="T3" fmla="*/ 225 h 225"/>
                    <a:gd name="T4" fmla="*/ 0 w 131"/>
                    <a:gd name="T5" fmla="*/ 15 h 225"/>
                    <a:gd name="T6" fmla="*/ 49 w 131"/>
                    <a:gd name="T7" fmla="*/ 0 h 225"/>
                    <a:gd name="T8" fmla="*/ 131 w 131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25">
                      <a:moveTo>
                        <a:pt x="131" y="211"/>
                      </a:moveTo>
                      <a:lnTo>
                        <a:pt x="82" y="225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1" y="211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799" name="Freeform 9215">
                  <a:extLst>
                    <a:ext uri="{FF2B5EF4-FFF2-40B4-BE49-F238E27FC236}">
                      <a16:creationId xmlns:a16="http://schemas.microsoft.com/office/drawing/2014/main" xmlns="" id="{D6CAE4CF-FF9C-475A-938E-99F53D800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3" y="1367"/>
                  <a:ext cx="22" cy="45"/>
                </a:xfrm>
                <a:custGeom>
                  <a:avLst/>
                  <a:gdLst>
                    <a:gd name="T0" fmla="*/ 130 w 130"/>
                    <a:gd name="T1" fmla="*/ 210 h 224"/>
                    <a:gd name="T2" fmla="*/ 82 w 130"/>
                    <a:gd name="T3" fmla="*/ 224 h 224"/>
                    <a:gd name="T4" fmla="*/ 0 w 130"/>
                    <a:gd name="T5" fmla="*/ 14 h 224"/>
                    <a:gd name="T6" fmla="*/ 48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0" name="Freeform 9216">
                  <a:extLst>
                    <a:ext uri="{FF2B5EF4-FFF2-40B4-BE49-F238E27FC236}">
                      <a16:creationId xmlns:a16="http://schemas.microsoft.com/office/drawing/2014/main" xmlns="" id="{D4D7A9CD-AF52-4051-BE23-58CA6CA48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5" y="1434"/>
                  <a:ext cx="21" cy="45"/>
                </a:xfrm>
                <a:custGeom>
                  <a:avLst/>
                  <a:gdLst>
                    <a:gd name="T0" fmla="*/ 130 w 130"/>
                    <a:gd name="T1" fmla="*/ 210 h 225"/>
                    <a:gd name="T2" fmla="*/ 82 w 130"/>
                    <a:gd name="T3" fmla="*/ 225 h 225"/>
                    <a:gd name="T4" fmla="*/ 0 w 130"/>
                    <a:gd name="T5" fmla="*/ 14 h 225"/>
                    <a:gd name="T6" fmla="*/ 49 w 130"/>
                    <a:gd name="T7" fmla="*/ 0 h 225"/>
                    <a:gd name="T8" fmla="*/ 130 w 130"/>
                    <a:gd name="T9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5">
                      <a:moveTo>
                        <a:pt x="130" y="210"/>
                      </a:moveTo>
                      <a:lnTo>
                        <a:pt x="82" y="225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1" name="Freeform 9217">
                  <a:extLst>
                    <a:ext uri="{FF2B5EF4-FFF2-40B4-BE49-F238E27FC236}">
                      <a16:creationId xmlns:a16="http://schemas.microsoft.com/office/drawing/2014/main" xmlns="" id="{459ADC17-FC2E-485F-B4CE-61BCC3559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1"/>
                  <a:ext cx="22" cy="45"/>
                </a:xfrm>
                <a:custGeom>
                  <a:avLst/>
                  <a:gdLst>
                    <a:gd name="T0" fmla="*/ 129 w 129"/>
                    <a:gd name="T1" fmla="*/ 211 h 225"/>
                    <a:gd name="T2" fmla="*/ 80 w 129"/>
                    <a:gd name="T3" fmla="*/ 225 h 225"/>
                    <a:gd name="T4" fmla="*/ 0 w 129"/>
                    <a:gd name="T5" fmla="*/ 15 h 225"/>
                    <a:gd name="T6" fmla="*/ 47 w 129"/>
                    <a:gd name="T7" fmla="*/ 0 h 225"/>
                    <a:gd name="T8" fmla="*/ 129 w 129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5">
                      <a:moveTo>
                        <a:pt x="129" y="211"/>
                      </a:moveTo>
                      <a:lnTo>
                        <a:pt x="80" y="225"/>
                      </a:lnTo>
                      <a:lnTo>
                        <a:pt x="0" y="15"/>
                      </a:lnTo>
                      <a:lnTo>
                        <a:pt x="47" y="0"/>
                      </a:lnTo>
                      <a:lnTo>
                        <a:pt x="129" y="211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2" name="Freeform 9218">
                  <a:extLst>
                    <a:ext uri="{FF2B5EF4-FFF2-40B4-BE49-F238E27FC236}">
                      <a16:creationId xmlns:a16="http://schemas.microsoft.com/office/drawing/2014/main" xmlns="" id="{8EFB7A89-D891-4CC6-85B9-715D954CD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8" y="1569"/>
                  <a:ext cx="22" cy="44"/>
                </a:xfrm>
                <a:custGeom>
                  <a:avLst/>
                  <a:gdLst>
                    <a:gd name="T0" fmla="*/ 130 w 130"/>
                    <a:gd name="T1" fmla="*/ 210 h 224"/>
                    <a:gd name="T2" fmla="*/ 82 w 130"/>
                    <a:gd name="T3" fmla="*/ 224 h 224"/>
                    <a:gd name="T4" fmla="*/ 0 w 130"/>
                    <a:gd name="T5" fmla="*/ 14 h 224"/>
                    <a:gd name="T6" fmla="*/ 49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2" y="224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3" name="Freeform 9219">
                  <a:extLst>
                    <a:ext uri="{FF2B5EF4-FFF2-40B4-BE49-F238E27FC236}">
                      <a16:creationId xmlns:a16="http://schemas.microsoft.com/office/drawing/2014/main" xmlns="" id="{18810BE2-C8A6-4A5C-995C-31FBB340A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0" y="1636"/>
                  <a:ext cx="22" cy="45"/>
                </a:xfrm>
                <a:custGeom>
                  <a:avLst/>
                  <a:gdLst>
                    <a:gd name="T0" fmla="*/ 131 w 131"/>
                    <a:gd name="T1" fmla="*/ 211 h 225"/>
                    <a:gd name="T2" fmla="*/ 82 w 131"/>
                    <a:gd name="T3" fmla="*/ 225 h 225"/>
                    <a:gd name="T4" fmla="*/ 0 w 131"/>
                    <a:gd name="T5" fmla="*/ 15 h 225"/>
                    <a:gd name="T6" fmla="*/ 49 w 131"/>
                    <a:gd name="T7" fmla="*/ 0 h 225"/>
                    <a:gd name="T8" fmla="*/ 131 w 131"/>
                    <a:gd name="T9" fmla="*/ 21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25">
                      <a:moveTo>
                        <a:pt x="131" y="211"/>
                      </a:moveTo>
                      <a:lnTo>
                        <a:pt x="82" y="225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131" y="211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4" name="Freeform 9220">
                  <a:extLst>
                    <a:ext uri="{FF2B5EF4-FFF2-40B4-BE49-F238E27FC236}">
                      <a16:creationId xmlns:a16="http://schemas.microsoft.com/office/drawing/2014/main" xmlns="" id="{D159ED1E-975C-476F-B10C-458B55513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2" y="1703"/>
                  <a:ext cx="21" cy="45"/>
                </a:xfrm>
                <a:custGeom>
                  <a:avLst/>
                  <a:gdLst>
                    <a:gd name="T0" fmla="*/ 130 w 130"/>
                    <a:gd name="T1" fmla="*/ 210 h 224"/>
                    <a:gd name="T2" fmla="*/ 81 w 130"/>
                    <a:gd name="T3" fmla="*/ 224 h 224"/>
                    <a:gd name="T4" fmla="*/ 0 w 130"/>
                    <a:gd name="T5" fmla="*/ 14 h 224"/>
                    <a:gd name="T6" fmla="*/ 48 w 130"/>
                    <a:gd name="T7" fmla="*/ 0 h 224"/>
                    <a:gd name="T8" fmla="*/ 130 w 130"/>
                    <a:gd name="T9" fmla="*/ 21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24">
                      <a:moveTo>
                        <a:pt x="130" y="210"/>
                      </a:moveTo>
                      <a:lnTo>
                        <a:pt x="81" y="224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130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5" name="Freeform 9221">
                  <a:extLst>
                    <a:ext uri="{FF2B5EF4-FFF2-40B4-BE49-F238E27FC236}">
                      <a16:creationId xmlns:a16="http://schemas.microsoft.com/office/drawing/2014/main" xmlns="" id="{FDF41D01-5CB5-405A-8F7E-F9FF76EFE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4" y="1770"/>
                  <a:ext cx="21" cy="45"/>
                </a:xfrm>
                <a:custGeom>
                  <a:avLst/>
                  <a:gdLst>
                    <a:gd name="T0" fmla="*/ 129 w 129"/>
                    <a:gd name="T1" fmla="*/ 210 h 225"/>
                    <a:gd name="T2" fmla="*/ 82 w 129"/>
                    <a:gd name="T3" fmla="*/ 225 h 225"/>
                    <a:gd name="T4" fmla="*/ 0 w 129"/>
                    <a:gd name="T5" fmla="*/ 14 h 225"/>
                    <a:gd name="T6" fmla="*/ 48 w 129"/>
                    <a:gd name="T7" fmla="*/ 0 h 225"/>
                    <a:gd name="T8" fmla="*/ 129 w 129"/>
                    <a:gd name="T9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5">
                      <a:moveTo>
                        <a:pt x="129" y="210"/>
                      </a:moveTo>
                      <a:lnTo>
                        <a:pt x="82" y="225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129" y="210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6" name="Freeform 9222">
                  <a:extLst>
                    <a:ext uri="{FF2B5EF4-FFF2-40B4-BE49-F238E27FC236}">
                      <a16:creationId xmlns:a16="http://schemas.microsoft.com/office/drawing/2014/main" xmlns="" id="{09F4E555-629D-4833-9145-52F80829D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5" y="1838"/>
                  <a:ext cx="15" cy="25"/>
                </a:xfrm>
                <a:custGeom>
                  <a:avLst/>
                  <a:gdLst>
                    <a:gd name="T0" fmla="*/ 91 w 91"/>
                    <a:gd name="T1" fmla="*/ 112 h 127"/>
                    <a:gd name="T2" fmla="*/ 48 w 91"/>
                    <a:gd name="T3" fmla="*/ 0 h 127"/>
                    <a:gd name="T4" fmla="*/ 0 w 91"/>
                    <a:gd name="T5" fmla="*/ 15 h 127"/>
                    <a:gd name="T6" fmla="*/ 43 w 91"/>
                    <a:gd name="T7" fmla="*/ 127 h 127"/>
                    <a:gd name="T8" fmla="*/ 91 w 91"/>
                    <a:gd name="T9" fmla="*/ 11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27">
                      <a:moveTo>
                        <a:pt x="91" y="112"/>
                      </a:moveTo>
                      <a:lnTo>
                        <a:pt x="48" y="0"/>
                      </a:lnTo>
                      <a:lnTo>
                        <a:pt x="0" y="15"/>
                      </a:lnTo>
                      <a:lnTo>
                        <a:pt x="43" y="127"/>
                      </a:lnTo>
                      <a:lnTo>
                        <a:pt x="91" y="112"/>
                      </a:lnTo>
                      <a:close/>
                    </a:path>
                  </a:pathLst>
                </a:custGeom>
                <a:solidFill>
                  <a:srgbClr val="905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7" name="Freeform 9223">
                  <a:extLst>
                    <a:ext uri="{FF2B5EF4-FFF2-40B4-BE49-F238E27FC236}">
                      <a16:creationId xmlns:a16="http://schemas.microsoft.com/office/drawing/2014/main" xmlns="" id="{BA3FE780-6750-4E30-85B7-2FC8E40DB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9" y="1271"/>
                  <a:ext cx="13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4 w 83"/>
                    <a:gd name="T3" fmla="*/ 98 h 98"/>
                    <a:gd name="T4" fmla="*/ 0 w 83"/>
                    <a:gd name="T5" fmla="*/ 15 h 98"/>
                    <a:gd name="T6" fmla="*/ 48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4" y="98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8" name="Freeform 9224">
                  <a:extLst>
                    <a:ext uri="{FF2B5EF4-FFF2-40B4-BE49-F238E27FC236}">
                      <a16:creationId xmlns:a16="http://schemas.microsoft.com/office/drawing/2014/main" xmlns="" id="{FCF50113-3C32-4E8D-A97B-8DCBD073E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3" y="1312"/>
                  <a:ext cx="14" cy="20"/>
                </a:xfrm>
                <a:custGeom>
                  <a:avLst/>
                  <a:gdLst>
                    <a:gd name="T0" fmla="*/ 83 w 83"/>
                    <a:gd name="T1" fmla="*/ 84 h 98"/>
                    <a:gd name="T2" fmla="*/ 34 w 83"/>
                    <a:gd name="T3" fmla="*/ 98 h 98"/>
                    <a:gd name="T4" fmla="*/ 0 w 83"/>
                    <a:gd name="T5" fmla="*/ 14 h 98"/>
                    <a:gd name="T6" fmla="*/ 49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09" name="Freeform 9225">
                  <a:extLst>
                    <a:ext uri="{FF2B5EF4-FFF2-40B4-BE49-F238E27FC236}">
                      <a16:creationId xmlns:a16="http://schemas.microsoft.com/office/drawing/2014/main" xmlns="" id="{82CC527F-7F61-464B-9679-0098DDC14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7" y="1354"/>
                  <a:ext cx="14" cy="20"/>
                </a:xfrm>
                <a:custGeom>
                  <a:avLst/>
                  <a:gdLst>
                    <a:gd name="T0" fmla="*/ 83 w 83"/>
                    <a:gd name="T1" fmla="*/ 83 h 99"/>
                    <a:gd name="T2" fmla="*/ 35 w 83"/>
                    <a:gd name="T3" fmla="*/ 99 h 99"/>
                    <a:gd name="T4" fmla="*/ 0 w 83"/>
                    <a:gd name="T5" fmla="*/ 15 h 99"/>
                    <a:gd name="T6" fmla="*/ 49 w 83"/>
                    <a:gd name="T7" fmla="*/ 0 h 99"/>
                    <a:gd name="T8" fmla="*/ 83 w 83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9">
                      <a:moveTo>
                        <a:pt x="83" y="83"/>
                      </a:moveTo>
                      <a:lnTo>
                        <a:pt x="35" y="99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0" name="Freeform 9226">
                  <a:extLst>
                    <a:ext uri="{FF2B5EF4-FFF2-40B4-BE49-F238E27FC236}">
                      <a16:creationId xmlns:a16="http://schemas.microsoft.com/office/drawing/2014/main" xmlns="" id="{56EE013C-8638-433C-B6C6-3822E7850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1396"/>
                  <a:ext cx="14" cy="20"/>
                </a:xfrm>
                <a:custGeom>
                  <a:avLst/>
                  <a:gdLst>
                    <a:gd name="T0" fmla="*/ 83 w 83"/>
                    <a:gd name="T1" fmla="*/ 83 h 98"/>
                    <a:gd name="T2" fmla="*/ 34 w 83"/>
                    <a:gd name="T3" fmla="*/ 98 h 98"/>
                    <a:gd name="T4" fmla="*/ 0 w 83"/>
                    <a:gd name="T5" fmla="*/ 15 h 98"/>
                    <a:gd name="T6" fmla="*/ 48 w 83"/>
                    <a:gd name="T7" fmla="*/ 0 h 98"/>
                    <a:gd name="T8" fmla="*/ 83 w 83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3"/>
                      </a:moveTo>
                      <a:lnTo>
                        <a:pt x="34" y="98"/>
                      </a:lnTo>
                      <a:lnTo>
                        <a:pt x="0" y="15"/>
                      </a:lnTo>
                      <a:lnTo>
                        <a:pt x="48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1" name="Freeform 9227">
                  <a:extLst>
                    <a:ext uri="{FF2B5EF4-FFF2-40B4-BE49-F238E27FC236}">
                      <a16:creationId xmlns:a16="http://schemas.microsoft.com/office/drawing/2014/main" xmlns="" id="{DAA0A521-E500-4E09-B3C6-ED7E6BC18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6" y="1438"/>
                  <a:ext cx="14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5 w 83"/>
                    <a:gd name="T3" fmla="*/ 98 h 98"/>
                    <a:gd name="T4" fmla="*/ 0 w 83"/>
                    <a:gd name="T5" fmla="*/ 15 h 98"/>
                    <a:gd name="T6" fmla="*/ 49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5" y="98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2" name="Freeform 9228">
                  <a:extLst>
                    <a:ext uri="{FF2B5EF4-FFF2-40B4-BE49-F238E27FC236}">
                      <a16:creationId xmlns:a16="http://schemas.microsoft.com/office/drawing/2014/main" xmlns="" id="{0D5086CD-8FBC-41E4-BD5D-9F7CF7F77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1480"/>
                  <a:ext cx="14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4 w 83"/>
                    <a:gd name="T3" fmla="*/ 98 h 98"/>
                    <a:gd name="T4" fmla="*/ 0 w 83"/>
                    <a:gd name="T5" fmla="*/ 14 h 98"/>
                    <a:gd name="T6" fmla="*/ 48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8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3" name="Freeform 9229">
                  <a:extLst>
                    <a:ext uri="{FF2B5EF4-FFF2-40B4-BE49-F238E27FC236}">
                      <a16:creationId xmlns:a16="http://schemas.microsoft.com/office/drawing/2014/main" xmlns="" id="{BDD94350-0DF6-43D6-BA87-0C3CC50EB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5" y="1521"/>
                  <a:ext cx="13" cy="20"/>
                </a:xfrm>
                <a:custGeom>
                  <a:avLst/>
                  <a:gdLst>
                    <a:gd name="T0" fmla="*/ 82 w 82"/>
                    <a:gd name="T1" fmla="*/ 83 h 98"/>
                    <a:gd name="T2" fmla="*/ 34 w 82"/>
                    <a:gd name="T3" fmla="*/ 98 h 98"/>
                    <a:gd name="T4" fmla="*/ 0 w 82"/>
                    <a:gd name="T5" fmla="*/ 14 h 98"/>
                    <a:gd name="T6" fmla="*/ 47 w 82"/>
                    <a:gd name="T7" fmla="*/ 0 h 98"/>
                    <a:gd name="T8" fmla="*/ 82 w 82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8">
                      <a:moveTo>
                        <a:pt x="82" y="83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7" y="0"/>
                      </a:lnTo>
                      <a:lnTo>
                        <a:pt x="82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4" name="Freeform 9230">
                  <a:extLst>
                    <a:ext uri="{FF2B5EF4-FFF2-40B4-BE49-F238E27FC236}">
                      <a16:creationId xmlns:a16="http://schemas.microsoft.com/office/drawing/2014/main" xmlns="" id="{47BA1F30-890D-4092-8203-2CE4853C5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1563"/>
                  <a:ext cx="14" cy="20"/>
                </a:xfrm>
                <a:custGeom>
                  <a:avLst/>
                  <a:gdLst>
                    <a:gd name="T0" fmla="*/ 83 w 83"/>
                    <a:gd name="T1" fmla="*/ 83 h 98"/>
                    <a:gd name="T2" fmla="*/ 35 w 83"/>
                    <a:gd name="T3" fmla="*/ 98 h 98"/>
                    <a:gd name="T4" fmla="*/ 0 w 83"/>
                    <a:gd name="T5" fmla="*/ 15 h 98"/>
                    <a:gd name="T6" fmla="*/ 49 w 83"/>
                    <a:gd name="T7" fmla="*/ 0 h 98"/>
                    <a:gd name="T8" fmla="*/ 83 w 83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3"/>
                      </a:moveTo>
                      <a:lnTo>
                        <a:pt x="35" y="98"/>
                      </a:lnTo>
                      <a:lnTo>
                        <a:pt x="0" y="15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5" name="Freeform 9231">
                  <a:extLst>
                    <a:ext uri="{FF2B5EF4-FFF2-40B4-BE49-F238E27FC236}">
                      <a16:creationId xmlns:a16="http://schemas.microsoft.com/office/drawing/2014/main" xmlns="" id="{828A7F13-A552-4ADA-82CE-01352EE16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3" y="1605"/>
                  <a:ext cx="14" cy="20"/>
                </a:xfrm>
                <a:custGeom>
                  <a:avLst/>
                  <a:gdLst>
                    <a:gd name="T0" fmla="*/ 82 w 82"/>
                    <a:gd name="T1" fmla="*/ 85 h 99"/>
                    <a:gd name="T2" fmla="*/ 34 w 82"/>
                    <a:gd name="T3" fmla="*/ 99 h 99"/>
                    <a:gd name="T4" fmla="*/ 0 w 82"/>
                    <a:gd name="T5" fmla="*/ 16 h 99"/>
                    <a:gd name="T6" fmla="*/ 47 w 82"/>
                    <a:gd name="T7" fmla="*/ 0 h 99"/>
                    <a:gd name="T8" fmla="*/ 82 w 82"/>
                    <a:gd name="T9" fmla="*/ 8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9">
                      <a:moveTo>
                        <a:pt x="82" y="85"/>
                      </a:moveTo>
                      <a:lnTo>
                        <a:pt x="34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2" y="85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6" name="Freeform 9232">
                  <a:extLst>
                    <a:ext uri="{FF2B5EF4-FFF2-40B4-BE49-F238E27FC236}">
                      <a16:creationId xmlns:a16="http://schemas.microsoft.com/office/drawing/2014/main" xmlns="" id="{360FABF1-87EC-4B60-BB58-E9B701977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647"/>
                  <a:ext cx="14" cy="19"/>
                </a:xfrm>
                <a:custGeom>
                  <a:avLst/>
                  <a:gdLst>
                    <a:gd name="T0" fmla="*/ 83 w 83"/>
                    <a:gd name="T1" fmla="*/ 84 h 98"/>
                    <a:gd name="T2" fmla="*/ 35 w 83"/>
                    <a:gd name="T3" fmla="*/ 98 h 98"/>
                    <a:gd name="T4" fmla="*/ 0 w 83"/>
                    <a:gd name="T5" fmla="*/ 14 h 98"/>
                    <a:gd name="T6" fmla="*/ 49 w 83"/>
                    <a:gd name="T7" fmla="*/ 0 h 98"/>
                    <a:gd name="T8" fmla="*/ 83 w 83"/>
                    <a:gd name="T9" fmla="*/ 8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4"/>
                      </a:moveTo>
                      <a:lnTo>
                        <a:pt x="35" y="98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7" name="Freeform 9233">
                  <a:extLst>
                    <a:ext uri="{FF2B5EF4-FFF2-40B4-BE49-F238E27FC236}">
                      <a16:creationId xmlns:a16="http://schemas.microsoft.com/office/drawing/2014/main" xmlns="" id="{129BBC8A-9DDB-4183-A1B6-C4AB15890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689"/>
                  <a:ext cx="13" cy="19"/>
                </a:xfrm>
                <a:custGeom>
                  <a:avLst/>
                  <a:gdLst>
                    <a:gd name="T0" fmla="*/ 82 w 82"/>
                    <a:gd name="T1" fmla="*/ 83 h 98"/>
                    <a:gd name="T2" fmla="*/ 34 w 82"/>
                    <a:gd name="T3" fmla="*/ 98 h 98"/>
                    <a:gd name="T4" fmla="*/ 0 w 82"/>
                    <a:gd name="T5" fmla="*/ 14 h 98"/>
                    <a:gd name="T6" fmla="*/ 47 w 82"/>
                    <a:gd name="T7" fmla="*/ 0 h 98"/>
                    <a:gd name="T8" fmla="*/ 82 w 82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8">
                      <a:moveTo>
                        <a:pt x="82" y="83"/>
                      </a:moveTo>
                      <a:lnTo>
                        <a:pt x="34" y="98"/>
                      </a:lnTo>
                      <a:lnTo>
                        <a:pt x="0" y="14"/>
                      </a:lnTo>
                      <a:lnTo>
                        <a:pt x="47" y="0"/>
                      </a:lnTo>
                      <a:lnTo>
                        <a:pt x="82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8" name="Freeform 9234">
                  <a:extLst>
                    <a:ext uri="{FF2B5EF4-FFF2-40B4-BE49-F238E27FC236}">
                      <a16:creationId xmlns:a16="http://schemas.microsoft.com/office/drawing/2014/main" xmlns="" id="{C38F6A61-A892-4040-B7B2-E969AD823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6" y="1730"/>
                  <a:ext cx="14" cy="20"/>
                </a:xfrm>
                <a:custGeom>
                  <a:avLst/>
                  <a:gdLst>
                    <a:gd name="T0" fmla="*/ 83 w 83"/>
                    <a:gd name="T1" fmla="*/ 83 h 97"/>
                    <a:gd name="T2" fmla="*/ 34 w 83"/>
                    <a:gd name="T3" fmla="*/ 97 h 97"/>
                    <a:gd name="T4" fmla="*/ 0 w 83"/>
                    <a:gd name="T5" fmla="*/ 14 h 97"/>
                    <a:gd name="T6" fmla="*/ 49 w 83"/>
                    <a:gd name="T7" fmla="*/ 0 h 97"/>
                    <a:gd name="T8" fmla="*/ 83 w 83"/>
                    <a:gd name="T9" fmla="*/ 8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7">
                      <a:moveTo>
                        <a:pt x="83" y="83"/>
                      </a:moveTo>
                      <a:lnTo>
                        <a:pt x="34" y="97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19" name="Freeform 9235">
                  <a:extLst>
                    <a:ext uri="{FF2B5EF4-FFF2-40B4-BE49-F238E27FC236}">
                      <a16:creationId xmlns:a16="http://schemas.microsoft.com/office/drawing/2014/main" xmlns="" id="{D900E7EC-7465-4A2D-85F4-C5915E555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772"/>
                  <a:ext cx="14" cy="20"/>
                </a:xfrm>
                <a:custGeom>
                  <a:avLst/>
                  <a:gdLst>
                    <a:gd name="T0" fmla="*/ 81 w 81"/>
                    <a:gd name="T1" fmla="*/ 84 h 99"/>
                    <a:gd name="T2" fmla="*/ 33 w 81"/>
                    <a:gd name="T3" fmla="*/ 99 h 99"/>
                    <a:gd name="T4" fmla="*/ 0 w 81"/>
                    <a:gd name="T5" fmla="*/ 16 h 99"/>
                    <a:gd name="T6" fmla="*/ 47 w 81"/>
                    <a:gd name="T7" fmla="*/ 0 h 99"/>
                    <a:gd name="T8" fmla="*/ 81 w 81"/>
                    <a:gd name="T9" fmla="*/ 84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4"/>
                      </a:moveTo>
                      <a:lnTo>
                        <a:pt x="33" y="99"/>
                      </a:lnTo>
                      <a:lnTo>
                        <a:pt x="0" y="16"/>
                      </a:lnTo>
                      <a:lnTo>
                        <a:pt x="47" y="0"/>
                      </a:lnTo>
                      <a:lnTo>
                        <a:pt x="81" y="8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0" name="Freeform 9236">
                  <a:extLst>
                    <a:ext uri="{FF2B5EF4-FFF2-40B4-BE49-F238E27FC236}">
                      <a16:creationId xmlns:a16="http://schemas.microsoft.com/office/drawing/2014/main" xmlns="" id="{CB1FA891-DD01-4726-B19F-B58942652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5" y="1814"/>
                  <a:ext cx="13" cy="20"/>
                </a:xfrm>
                <a:custGeom>
                  <a:avLst/>
                  <a:gdLst>
                    <a:gd name="T0" fmla="*/ 83 w 83"/>
                    <a:gd name="T1" fmla="*/ 85 h 99"/>
                    <a:gd name="T2" fmla="*/ 34 w 83"/>
                    <a:gd name="T3" fmla="*/ 99 h 99"/>
                    <a:gd name="T4" fmla="*/ 0 w 83"/>
                    <a:gd name="T5" fmla="*/ 16 h 99"/>
                    <a:gd name="T6" fmla="*/ 48 w 83"/>
                    <a:gd name="T7" fmla="*/ 0 h 99"/>
                    <a:gd name="T8" fmla="*/ 83 w 83"/>
                    <a:gd name="T9" fmla="*/ 8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9">
                      <a:moveTo>
                        <a:pt x="83" y="85"/>
                      </a:moveTo>
                      <a:lnTo>
                        <a:pt x="34" y="99"/>
                      </a:lnTo>
                      <a:lnTo>
                        <a:pt x="0" y="16"/>
                      </a:lnTo>
                      <a:lnTo>
                        <a:pt x="48" y="0"/>
                      </a:lnTo>
                      <a:lnTo>
                        <a:pt x="83" y="85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1" name="Freeform 9237">
                  <a:extLst>
                    <a:ext uri="{FF2B5EF4-FFF2-40B4-BE49-F238E27FC236}">
                      <a16:creationId xmlns:a16="http://schemas.microsoft.com/office/drawing/2014/main" xmlns="" id="{4F35DF7B-BBB6-4430-8AAF-ACC148109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9" y="1856"/>
                  <a:ext cx="14" cy="19"/>
                </a:xfrm>
                <a:custGeom>
                  <a:avLst/>
                  <a:gdLst>
                    <a:gd name="T0" fmla="*/ 83 w 83"/>
                    <a:gd name="T1" fmla="*/ 83 h 98"/>
                    <a:gd name="T2" fmla="*/ 35 w 83"/>
                    <a:gd name="T3" fmla="*/ 98 h 98"/>
                    <a:gd name="T4" fmla="*/ 0 w 83"/>
                    <a:gd name="T5" fmla="*/ 14 h 98"/>
                    <a:gd name="T6" fmla="*/ 49 w 83"/>
                    <a:gd name="T7" fmla="*/ 0 h 98"/>
                    <a:gd name="T8" fmla="*/ 83 w 83"/>
                    <a:gd name="T9" fmla="*/ 8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83" y="83"/>
                      </a:moveTo>
                      <a:lnTo>
                        <a:pt x="35" y="98"/>
                      </a:lnTo>
                      <a:lnTo>
                        <a:pt x="0" y="14"/>
                      </a:lnTo>
                      <a:lnTo>
                        <a:pt x="49" y="0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2" name="Rectangle 9238">
                  <a:extLst>
                    <a:ext uri="{FF2B5EF4-FFF2-40B4-BE49-F238E27FC236}">
                      <a16:creationId xmlns:a16="http://schemas.microsoft.com/office/drawing/2014/main" xmlns="" id="{6AF9590B-1089-4E88-B8EC-1C2E64076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3" y="2112"/>
                  <a:ext cx="2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hu-HU" sz="800" baseline="0">
                      <a:solidFill>
                        <a:srgbClr val="1F1A17"/>
                      </a:solidFill>
                      <a:latin typeface="Arial" panose="020B0604020202020204" pitchFamily="34" charset="0"/>
                    </a:rPr>
                    <a:t>Detector</a:t>
                  </a:r>
                  <a:endParaRPr lang="en-US" altLang="hu-HU"/>
                </a:p>
              </p:txBody>
            </p:sp>
            <p:sp>
              <p:nvSpPr>
                <p:cNvPr id="332823" name="Freeform 9239">
                  <a:extLst>
                    <a:ext uri="{FF2B5EF4-FFF2-40B4-BE49-F238E27FC236}">
                      <a16:creationId xmlns:a16="http://schemas.microsoft.com/office/drawing/2014/main" xmlns="" id="{E4E43FA0-BD24-414E-ACAA-410754264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80"/>
                  <a:ext cx="536" cy="520"/>
                </a:xfrm>
                <a:custGeom>
                  <a:avLst/>
                  <a:gdLst>
                    <a:gd name="T0" fmla="*/ 35 w 3215"/>
                    <a:gd name="T1" fmla="*/ 0 h 2599"/>
                    <a:gd name="T2" fmla="*/ 3215 w 3215"/>
                    <a:gd name="T3" fmla="*/ 2567 h 2599"/>
                    <a:gd name="T4" fmla="*/ 3181 w 3215"/>
                    <a:gd name="T5" fmla="*/ 2599 h 2599"/>
                    <a:gd name="T6" fmla="*/ 0 w 3215"/>
                    <a:gd name="T7" fmla="*/ 32 h 2599"/>
                    <a:gd name="T8" fmla="*/ 35 w 3215"/>
                    <a:gd name="T9" fmla="*/ 0 h 2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5" h="2599">
                      <a:moveTo>
                        <a:pt x="35" y="0"/>
                      </a:moveTo>
                      <a:lnTo>
                        <a:pt x="3215" y="2567"/>
                      </a:lnTo>
                      <a:lnTo>
                        <a:pt x="3181" y="2599"/>
                      </a:lnTo>
                      <a:lnTo>
                        <a:pt x="0" y="3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4" name="Freeform 9240">
                  <a:extLst>
                    <a:ext uri="{FF2B5EF4-FFF2-40B4-BE49-F238E27FC236}">
                      <a16:creationId xmlns:a16="http://schemas.microsoft.com/office/drawing/2014/main" xmlns="" id="{483FDBF1-4AE1-4632-BCD6-97C9F7866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3" y="1278"/>
                  <a:ext cx="210" cy="468"/>
                </a:xfrm>
                <a:custGeom>
                  <a:avLst/>
                  <a:gdLst>
                    <a:gd name="T0" fmla="*/ 48 w 1264"/>
                    <a:gd name="T1" fmla="*/ 0 h 2340"/>
                    <a:gd name="T2" fmla="*/ 1264 w 1264"/>
                    <a:gd name="T3" fmla="*/ 2322 h 2340"/>
                    <a:gd name="T4" fmla="*/ 1216 w 1264"/>
                    <a:gd name="T5" fmla="*/ 2340 h 2340"/>
                    <a:gd name="T6" fmla="*/ 0 w 1264"/>
                    <a:gd name="T7" fmla="*/ 18 h 2340"/>
                    <a:gd name="T8" fmla="*/ 48 w 1264"/>
                    <a:gd name="T9" fmla="*/ 0 h 2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4" h="2340">
                      <a:moveTo>
                        <a:pt x="48" y="0"/>
                      </a:moveTo>
                      <a:lnTo>
                        <a:pt x="1264" y="2322"/>
                      </a:lnTo>
                      <a:lnTo>
                        <a:pt x="1216" y="2340"/>
                      </a:lnTo>
                      <a:lnTo>
                        <a:pt x="0" y="1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5" name="Freeform 9241">
                  <a:extLst>
                    <a:ext uri="{FF2B5EF4-FFF2-40B4-BE49-F238E27FC236}">
                      <a16:creationId xmlns:a16="http://schemas.microsoft.com/office/drawing/2014/main" xmlns="" id="{53F15DD5-4456-4326-971F-D935D8077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2" y="1641"/>
                  <a:ext cx="9" cy="8"/>
                </a:xfrm>
                <a:custGeom>
                  <a:avLst/>
                  <a:gdLst>
                    <a:gd name="T0" fmla="*/ 56 w 56"/>
                    <a:gd name="T1" fmla="*/ 19 h 37"/>
                    <a:gd name="T2" fmla="*/ 46 w 56"/>
                    <a:gd name="T3" fmla="*/ 0 h 37"/>
                    <a:gd name="T4" fmla="*/ 0 w 56"/>
                    <a:gd name="T5" fmla="*/ 18 h 37"/>
                    <a:gd name="T6" fmla="*/ 10 w 56"/>
                    <a:gd name="T7" fmla="*/ 37 h 37"/>
                    <a:gd name="T8" fmla="*/ 56 w 56"/>
                    <a:gd name="T9" fmla="*/ 1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37">
                      <a:moveTo>
                        <a:pt x="56" y="19"/>
                      </a:moveTo>
                      <a:lnTo>
                        <a:pt x="46" y="0"/>
                      </a:lnTo>
                      <a:lnTo>
                        <a:pt x="0" y="18"/>
                      </a:lnTo>
                      <a:lnTo>
                        <a:pt x="10" y="37"/>
                      </a:lnTo>
                      <a:lnTo>
                        <a:pt x="56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6" name="Freeform 9242">
                  <a:extLst>
                    <a:ext uri="{FF2B5EF4-FFF2-40B4-BE49-F238E27FC236}">
                      <a16:creationId xmlns:a16="http://schemas.microsoft.com/office/drawing/2014/main" xmlns="" id="{6AF9C63B-EB06-4EC0-9102-1871ECA5A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1633"/>
                  <a:ext cx="48" cy="61"/>
                </a:xfrm>
                <a:custGeom>
                  <a:avLst/>
                  <a:gdLst>
                    <a:gd name="T0" fmla="*/ 272 w 285"/>
                    <a:gd name="T1" fmla="*/ 303 h 303"/>
                    <a:gd name="T2" fmla="*/ 285 w 285"/>
                    <a:gd name="T3" fmla="*/ 0 h 303"/>
                    <a:gd name="T4" fmla="*/ 0 w 285"/>
                    <a:gd name="T5" fmla="*/ 112 h 303"/>
                    <a:gd name="T6" fmla="*/ 272 w 285"/>
                    <a:gd name="T7" fmla="*/ 303 h 303"/>
                    <a:gd name="T8" fmla="*/ 272 w 285"/>
                    <a:gd name="T9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303">
                      <a:moveTo>
                        <a:pt x="272" y="303"/>
                      </a:moveTo>
                      <a:lnTo>
                        <a:pt x="285" y="0"/>
                      </a:lnTo>
                      <a:lnTo>
                        <a:pt x="0" y="112"/>
                      </a:lnTo>
                      <a:lnTo>
                        <a:pt x="272" y="303"/>
                      </a:lnTo>
                      <a:lnTo>
                        <a:pt x="272" y="3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7" name="Freeform 9243">
                  <a:extLst>
                    <a:ext uri="{FF2B5EF4-FFF2-40B4-BE49-F238E27FC236}">
                      <a16:creationId xmlns:a16="http://schemas.microsoft.com/office/drawing/2014/main" xmlns="" id="{043317D9-97AE-41B4-858C-4B7B52893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276"/>
                  <a:ext cx="322" cy="568"/>
                </a:xfrm>
                <a:custGeom>
                  <a:avLst/>
                  <a:gdLst>
                    <a:gd name="T0" fmla="*/ 44 w 1930"/>
                    <a:gd name="T1" fmla="*/ 0 h 2838"/>
                    <a:gd name="T2" fmla="*/ 1930 w 1930"/>
                    <a:gd name="T3" fmla="*/ 2817 h 2838"/>
                    <a:gd name="T4" fmla="*/ 1886 w 1930"/>
                    <a:gd name="T5" fmla="*/ 2838 h 2838"/>
                    <a:gd name="T6" fmla="*/ 0 w 1930"/>
                    <a:gd name="T7" fmla="*/ 22 h 2838"/>
                    <a:gd name="T8" fmla="*/ 44 w 1930"/>
                    <a:gd name="T9" fmla="*/ 0 h 2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0" h="2838">
                      <a:moveTo>
                        <a:pt x="44" y="0"/>
                      </a:moveTo>
                      <a:lnTo>
                        <a:pt x="1930" y="2817"/>
                      </a:lnTo>
                      <a:lnTo>
                        <a:pt x="1886" y="2838"/>
                      </a:lnTo>
                      <a:lnTo>
                        <a:pt x="0" y="2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8" name="Freeform 9244">
                  <a:extLst>
                    <a:ext uri="{FF2B5EF4-FFF2-40B4-BE49-F238E27FC236}">
                      <a16:creationId xmlns:a16="http://schemas.microsoft.com/office/drawing/2014/main" xmlns="" id="{F8B185C0-CC03-408F-8F1E-F18E0ACC2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84"/>
                  <a:ext cx="332" cy="461"/>
                </a:xfrm>
                <a:custGeom>
                  <a:avLst/>
                  <a:gdLst>
                    <a:gd name="T0" fmla="*/ 41 w 1989"/>
                    <a:gd name="T1" fmla="*/ 0 h 2305"/>
                    <a:gd name="T2" fmla="*/ 1989 w 1989"/>
                    <a:gd name="T3" fmla="*/ 2278 h 2305"/>
                    <a:gd name="T4" fmla="*/ 1948 w 1989"/>
                    <a:gd name="T5" fmla="*/ 2305 h 2305"/>
                    <a:gd name="T6" fmla="*/ 0 w 1989"/>
                    <a:gd name="T7" fmla="*/ 27 h 2305"/>
                    <a:gd name="T8" fmla="*/ 41 w 1989"/>
                    <a:gd name="T9" fmla="*/ 0 h 2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9" h="2305">
                      <a:moveTo>
                        <a:pt x="41" y="0"/>
                      </a:moveTo>
                      <a:lnTo>
                        <a:pt x="1989" y="2278"/>
                      </a:lnTo>
                      <a:lnTo>
                        <a:pt x="1948" y="2305"/>
                      </a:lnTo>
                      <a:lnTo>
                        <a:pt x="0" y="2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29" name="Freeform 9245">
                  <a:extLst>
                    <a:ext uri="{FF2B5EF4-FFF2-40B4-BE49-F238E27FC236}">
                      <a16:creationId xmlns:a16="http://schemas.microsoft.com/office/drawing/2014/main" xmlns="" id="{4DFD4FEE-FA71-4153-9CCF-E1E94F74E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1276"/>
                  <a:ext cx="857" cy="462"/>
                </a:xfrm>
                <a:custGeom>
                  <a:avLst/>
                  <a:gdLst>
                    <a:gd name="T0" fmla="*/ 22 w 5137"/>
                    <a:gd name="T1" fmla="*/ 0 h 2309"/>
                    <a:gd name="T2" fmla="*/ 5137 w 5137"/>
                    <a:gd name="T3" fmla="*/ 2269 h 2309"/>
                    <a:gd name="T4" fmla="*/ 5113 w 5137"/>
                    <a:gd name="T5" fmla="*/ 2309 h 2309"/>
                    <a:gd name="T6" fmla="*/ 0 w 5137"/>
                    <a:gd name="T7" fmla="*/ 40 h 2309"/>
                    <a:gd name="T8" fmla="*/ 22 w 5137"/>
                    <a:gd name="T9" fmla="*/ 0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37" h="2309">
                      <a:moveTo>
                        <a:pt x="22" y="0"/>
                      </a:moveTo>
                      <a:lnTo>
                        <a:pt x="5137" y="2269"/>
                      </a:lnTo>
                      <a:lnTo>
                        <a:pt x="5113" y="2309"/>
                      </a:lnTo>
                      <a:lnTo>
                        <a:pt x="0" y="4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0" name="Freeform 9246">
                  <a:extLst>
                    <a:ext uri="{FF2B5EF4-FFF2-40B4-BE49-F238E27FC236}">
                      <a16:creationId xmlns:a16="http://schemas.microsoft.com/office/drawing/2014/main" xmlns="" id="{A2FABC3E-AF34-4734-98F9-D0ADBBDDB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6" y="1584"/>
                  <a:ext cx="6" cy="9"/>
                </a:xfrm>
                <a:custGeom>
                  <a:avLst/>
                  <a:gdLst>
                    <a:gd name="T0" fmla="*/ 33 w 33"/>
                    <a:gd name="T1" fmla="*/ 5 h 44"/>
                    <a:gd name="T2" fmla="*/ 24 w 33"/>
                    <a:gd name="T3" fmla="*/ 0 h 44"/>
                    <a:gd name="T4" fmla="*/ 0 w 33"/>
                    <a:gd name="T5" fmla="*/ 40 h 44"/>
                    <a:gd name="T6" fmla="*/ 10 w 33"/>
                    <a:gd name="T7" fmla="*/ 44 h 44"/>
                    <a:gd name="T8" fmla="*/ 33 w 33"/>
                    <a:gd name="T9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4">
                      <a:moveTo>
                        <a:pt x="33" y="5"/>
                      </a:moveTo>
                      <a:lnTo>
                        <a:pt x="24" y="0"/>
                      </a:lnTo>
                      <a:lnTo>
                        <a:pt x="0" y="40"/>
                      </a:lnTo>
                      <a:lnTo>
                        <a:pt x="10" y="44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1" name="Freeform 9247">
                  <a:extLst>
                    <a:ext uri="{FF2B5EF4-FFF2-40B4-BE49-F238E27FC236}">
                      <a16:creationId xmlns:a16="http://schemas.microsoft.com/office/drawing/2014/main" xmlns="" id="{B1180DE8-27EA-49AA-8173-E078B98F3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1564"/>
                  <a:ext cx="59" cy="49"/>
                </a:xfrm>
                <a:custGeom>
                  <a:avLst/>
                  <a:gdLst>
                    <a:gd name="T0" fmla="*/ 349 w 349"/>
                    <a:gd name="T1" fmla="*/ 244 h 244"/>
                    <a:gd name="T2" fmla="*/ 142 w 349"/>
                    <a:gd name="T3" fmla="*/ 0 h 244"/>
                    <a:gd name="T4" fmla="*/ 0 w 349"/>
                    <a:gd name="T5" fmla="*/ 241 h 244"/>
                    <a:gd name="T6" fmla="*/ 349 w 349"/>
                    <a:gd name="T7" fmla="*/ 244 h 244"/>
                    <a:gd name="T8" fmla="*/ 349 w 349"/>
                    <a:gd name="T9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" h="244">
                      <a:moveTo>
                        <a:pt x="349" y="244"/>
                      </a:moveTo>
                      <a:lnTo>
                        <a:pt x="142" y="0"/>
                      </a:lnTo>
                      <a:lnTo>
                        <a:pt x="0" y="241"/>
                      </a:lnTo>
                      <a:lnTo>
                        <a:pt x="349" y="244"/>
                      </a:lnTo>
                      <a:lnTo>
                        <a:pt x="349" y="24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2" name="Freeform 9248">
                  <a:extLst>
                    <a:ext uri="{FF2B5EF4-FFF2-40B4-BE49-F238E27FC236}">
                      <a16:creationId xmlns:a16="http://schemas.microsoft.com/office/drawing/2014/main" xmlns="" id="{C2EC1C70-14E3-4D73-8D0F-1464C1D9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74"/>
                  <a:ext cx="847" cy="535"/>
                </a:xfrm>
                <a:custGeom>
                  <a:avLst/>
                  <a:gdLst>
                    <a:gd name="T0" fmla="*/ 26 w 5080"/>
                    <a:gd name="T1" fmla="*/ 0 h 2675"/>
                    <a:gd name="T2" fmla="*/ 5080 w 5080"/>
                    <a:gd name="T3" fmla="*/ 2637 h 2675"/>
                    <a:gd name="T4" fmla="*/ 5053 w 5080"/>
                    <a:gd name="T5" fmla="*/ 2675 h 2675"/>
                    <a:gd name="T6" fmla="*/ 0 w 5080"/>
                    <a:gd name="T7" fmla="*/ 38 h 2675"/>
                    <a:gd name="T8" fmla="*/ 26 w 5080"/>
                    <a:gd name="T9" fmla="*/ 0 h 2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0" h="2675">
                      <a:moveTo>
                        <a:pt x="26" y="0"/>
                      </a:moveTo>
                      <a:lnTo>
                        <a:pt x="5080" y="2637"/>
                      </a:lnTo>
                      <a:lnTo>
                        <a:pt x="5053" y="2675"/>
                      </a:lnTo>
                      <a:lnTo>
                        <a:pt x="0" y="3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3" name="Freeform 9249">
                  <a:extLst>
                    <a:ext uri="{FF2B5EF4-FFF2-40B4-BE49-F238E27FC236}">
                      <a16:creationId xmlns:a16="http://schemas.microsoft.com/office/drawing/2014/main" xmlns="" id="{05357A01-B133-4A14-B228-BA7DB8C97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1277"/>
                  <a:ext cx="675" cy="477"/>
                </a:xfrm>
                <a:custGeom>
                  <a:avLst/>
                  <a:gdLst>
                    <a:gd name="T0" fmla="*/ 29 w 4053"/>
                    <a:gd name="T1" fmla="*/ 0 h 2381"/>
                    <a:gd name="T2" fmla="*/ 4053 w 4053"/>
                    <a:gd name="T3" fmla="*/ 2344 h 2381"/>
                    <a:gd name="T4" fmla="*/ 4025 w 4053"/>
                    <a:gd name="T5" fmla="*/ 2381 h 2381"/>
                    <a:gd name="T6" fmla="*/ 0 w 4053"/>
                    <a:gd name="T7" fmla="*/ 36 h 2381"/>
                    <a:gd name="T8" fmla="*/ 29 w 4053"/>
                    <a:gd name="T9" fmla="*/ 0 h 2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53" h="2381">
                      <a:moveTo>
                        <a:pt x="29" y="0"/>
                      </a:moveTo>
                      <a:lnTo>
                        <a:pt x="4053" y="2344"/>
                      </a:lnTo>
                      <a:lnTo>
                        <a:pt x="4025" y="2381"/>
                      </a:lnTo>
                      <a:lnTo>
                        <a:pt x="0" y="3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4" name="Freeform 9250">
                  <a:extLst>
                    <a:ext uri="{FF2B5EF4-FFF2-40B4-BE49-F238E27FC236}">
                      <a16:creationId xmlns:a16="http://schemas.microsoft.com/office/drawing/2014/main" xmlns="" id="{C2421432-9996-494F-9FC9-BF064106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" y="1279"/>
                  <a:ext cx="681" cy="565"/>
                </a:xfrm>
                <a:custGeom>
                  <a:avLst/>
                  <a:gdLst>
                    <a:gd name="T0" fmla="*/ 32 w 4087"/>
                    <a:gd name="T1" fmla="*/ 0 h 2822"/>
                    <a:gd name="T2" fmla="*/ 4087 w 4087"/>
                    <a:gd name="T3" fmla="*/ 2787 h 2822"/>
                    <a:gd name="T4" fmla="*/ 4057 w 4087"/>
                    <a:gd name="T5" fmla="*/ 2822 h 2822"/>
                    <a:gd name="T6" fmla="*/ 0 w 4087"/>
                    <a:gd name="T7" fmla="*/ 35 h 2822"/>
                    <a:gd name="T8" fmla="*/ 32 w 4087"/>
                    <a:gd name="T9" fmla="*/ 0 h 2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7" h="2822">
                      <a:moveTo>
                        <a:pt x="32" y="0"/>
                      </a:moveTo>
                      <a:lnTo>
                        <a:pt x="4087" y="2787"/>
                      </a:lnTo>
                      <a:lnTo>
                        <a:pt x="4057" y="2822"/>
                      </a:lnTo>
                      <a:lnTo>
                        <a:pt x="0" y="3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5" name="Freeform 9251">
                  <a:extLst>
                    <a:ext uri="{FF2B5EF4-FFF2-40B4-BE49-F238E27FC236}">
                      <a16:creationId xmlns:a16="http://schemas.microsoft.com/office/drawing/2014/main" xmlns="" id="{93F3F5E6-8901-4654-A91F-0272174F4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278"/>
                  <a:ext cx="452" cy="540"/>
                </a:xfrm>
                <a:custGeom>
                  <a:avLst/>
                  <a:gdLst>
                    <a:gd name="T0" fmla="*/ 39 w 2713"/>
                    <a:gd name="T1" fmla="*/ 0 h 2704"/>
                    <a:gd name="T2" fmla="*/ 2713 w 2713"/>
                    <a:gd name="T3" fmla="*/ 2675 h 2704"/>
                    <a:gd name="T4" fmla="*/ 2674 w 2713"/>
                    <a:gd name="T5" fmla="*/ 2704 h 2704"/>
                    <a:gd name="T6" fmla="*/ 0 w 2713"/>
                    <a:gd name="T7" fmla="*/ 28 h 2704"/>
                    <a:gd name="T8" fmla="*/ 39 w 2713"/>
                    <a:gd name="T9" fmla="*/ 0 h 2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3" h="2704">
                      <a:moveTo>
                        <a:pt x="39" y="0"/>
                      </a:moveTo>
                      <a:lnTo>
                        <a:pt x="2713" y="2675"/>
                      </a:lnTo>
                      <a:lnTo>
                        <a:pt x="2674" y="2704"/>
                      </a:lnTo>
                      <a:lnTo>
                        <a:pt x="0" y="2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6" name="Freeform 9252">
                  <a:extLst>
                    <a:ext uri="{FF2B5EF4-FFF2-40B4-BE49-F238E27FC236}">
                      <a16:creationId xmlns:a16="http://schemas.microsoft.com/office/drawing/2014/main" xmlns="" id="{814AF8CB-6CD2-4A53-A67A-CCDEE04501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0" y="1190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3 w 1038"/>
                    <a:gd name="T3" fmla="*/ 854 h 898"/>
                    <a:gd name="T4" fmla="*/ 848 w 1038"/>
                    <a:gd name="T5" fmla="*/ 796 h 898"/>
                    <a:gd name="T6" fmla="*/ 935 w 1038"/>
                    <a:gd name="T7" fmla="*/ 718 h 898"/>
                    <a:gd name="T8" fmla="*/ 996 w 1038"/>
                    <a:gd name="T9" fmla="*/ 623 h 898"/>
                    <a:gd name="T10" fmla="*/ 1032 w 1038"/>
                    <a:gd name="T11" fmla="*/ 517 h 898"/>
                    <a:gd name="T12" fmla="*/ 1035 w 1038"/>
                    <a:gd name="T13" fmla="*/ 403 h 898"/>
                    <a:gd name="T14" fmla="*/ 1006 w 1038"/>
                    <a:gd name="T15" fmla="*/ 294 h 898"/>
                    <a:gd name="T16" fmla="*/ 949 w 1038"/>
                    <a:gd name="T17" fmla="*/ 198 h 898"/>
                    <a:gd name="T18" fmla="*/ 867 w 1038"/>
                    <a:gd name="T19" fmla="*/ 117 h 898"/>
                    <a:gd name="T20" fmla="*/ 765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88 w 1038"/>
                    <a:gd name="T27" fmla="*/ 14 h 898"/>
                    <a:gd name="T28" fmla="*/ 271 w 1038"/>
                    <a:gd name="T29" fmla="*/ 54 h 898"/>
                    <a:gd name="T30" fmla="*/ 169 w 1038"/>
                    <a:gd name="T31" fmla="*/ 117 h 898"/>
                    <a:gd name="T32" fmla="*/ 89 w 1038"/>
                    <a:gd name="T33" fmla="*/ 198 h 898"/>
                    <a:gd name="T34" fmla="*/ 31 w 1038"/>
                    <a:gd name="T35" fmla="*/ 294 h 898"/>
                    <a:gd name="T36" fmla="*/ 2 w 1038"/>
                    <a:gd name="T37" fmla="*/ 403 h 898"/>
                    <a:gd name="T38" fmla="*/ 6 w 1038"/>
                    <a:gd name="T39" fmla="*/ 517 h 898"/>
                    <a:gd name="T40" fmla="*/ 40 w 1038"/>
                    <a:gd name="T41" fmla="*/ 623 h 898"/>
                    <a:gd name="T42" fmla="*/ 103 w 1038"/>
                    <a:gd name="T43" fmla="*/ 718 h 898"/>
                    <a:gd name="T44" fmla="*/ 188 w 1038"/>
                    <a:gd name="T45" fmla="*/ 796 h 898"/>
                    <a:gd name="T46" fmla="*/ 294 w 1038"/>
                    <a:gd name="T47" fmla="*/ 854 h 898"/>
                    <a:gd name="T48" fmla="*/ 415 w 1038"/>
                    <a:gd name="T49" fmla="*/ 889 h 898"/>
                    <a:gd name="T50" fmla="*/ 1032 w 1038"/>
                    <a:gd name="T51" fmla="*/ 449 h 898"/>
                    <a:gd name="T52" fmla="*/ 1017 w 1038"/>
                    <a:gd name="T53" fmla="*/ 560 h 898"/>
                    <a:gd name="T54" fmla="*/ 970 w 1038"/>
                    <a:gd name="T55" fmla="*/ 661 h 898"/>
                    <a:gd name="T56" fmla="*/ 899 w 1038"/>
                    <a:gd name="T57" fmla="*/ 747 h 898"/>
                    <a:gd name="T58" fmla="*/ 806 w 1038"/>
                    <a:gd name="T59" fmla="*/ 817 h 898"/>
                    <a:gd name="T60" fmla="*/ 695 w 1038"/>
                    <a:gd name="T61" fmla="*/ 866 h 898"/>
                    <a:gd name="T62" fmla="*/ 571 w 1038"/>
                    <a:gd name="T63" fmla="*/ 891 h 898"/>
                    <a:gd name="T64" fmla="*/ 441 w 1038"/>
                    <a:gd name="T65" fmla="*/ 888 h 898"/>
                    <a:gd name="T66" fmla="*/ 319 w 1038"/>
                    <a:gd name="T67" fmla="*/ 858 h 898"/>
                    <a:gd name="T68" fmla="*/ 211 w 1038"/>
                    <a:gd name="T69" fmla="*/ 805 h 898"/>
                    <a:gd name="T70" fmla="*/ 122 w 1038"/>
                    <a:gd name="T71" fmla="*/ 732 h 898"/>
                    <a:gd name="T72" fmla="*/ 56 w 1038"/>
                    <a:gd name="T73" fmla="*/ 642 h 898"/>
                    <a:gd name="T74" fmla="*/ 15 w 1038"/>
                    <a:gd name="T75" fmla="*/ 538 h 898"/>
                    <a:gd name="T76" fmla="*/ 6 w 1038"/>
                    <a:gd name="T77" fmla="*/ 425 h 898"/>
                    <a:gd name="T78" fmla="*/ 27 w 1038"/>
                    <a:gd name="T79" fmla="*/ 317 h 898"/>
                    <a:gd name="T80" fmla="*/ 79 w 1038"/>
                    <a:gd name="T81" fmla="*/ 218 h 898"/>
                    <a:gd name="T82" fmla="*/ 155 w 1038"/>
                    <a:gd name="T83" fmla="*/ 134 h 898"/>
                    <a:gd name="T84" fmla="*/ 252 w 1038"/>
                    <a:gd name="T85" fmla="*/ 68 h 898"/>
                    <a:gd name="T86" fmla="*/ 366 w 1038"/>
                    <a:gd name="T87" fmla="*/ 24 h 898"/>
                    <a:gd name="T88" fmla="*/ 492 w 1038"/>
                    <a:gd name="T89" fmla="*/ 5 h 898"/>
                    <a:gd name="T90" fmla="*/ 622 w 1038"/>
                    <a:gd name="T91" fmla="*/ 13 h 898"/>
                    <a:gd name="T92" fmla="*/ 742 w 1038"/>
                    <a:gd name="T93" fmla="*/ 48 h 898"/>
                    <a:gd name="T94" fmla="*/ 846 w 1038"/>
                    <a:gd name="T95" fmla="*/ 105 h 898"/>
                    <a:gd name="T96" fmla="*/ 930 w 1038"/>
                    <a:gd name="T97" fmla="*/ 182 h 898"/>
                    <a:gd name="T98" fmla="*/ 992 w 1038"/>
                    <a:gd name="T99" fmla="*/ 276 h 898"/>
                    <a:gd name="T100" fmla="*/ 1026 w 1038"/>
                    <a:gd name="T101" fmla="*/ 381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5" y="897"/>
                      </a:lnTo>
                      <a:lnTo>
                        <a:pt x="571" y="896"/>
                      </a:lnTo>
                      <a:lnTo>
                        <a:pt x="597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8"/>
                      </a:lnTo>
                      <a:lnTo>
                        <a:pt x="697" y="870"/>
                      </a:lnTo>
                      <a:lnTo>
                        <a:pt x="720" y="862"/>
                      </a:lnTo>
                      <a:lnTo>
                        <a:pt x="743" y="854"/>
                      </a:lnTo>
                      <a:lnTo>
                        <a:pt x="765" y="844"/>
                      </a:lnTo>
                      <a:lnTo>
                        <a:pt x="788" y="832"/>
                      </a:lnTo>
                      <a:lnTo>
                        <a:pt x="808" y="821"/>
                      </a:lnTo>
                      <a:lnTo>
                        <a:pt x="829" y="809"/>
                      </a:lnTo>
                      <a:lnTo>
                        <a:pt x="848" y="796"/>
                      </a:lnTo>
                      <a:lnTo>
                        <a:pt x="867" y="781"/>
                      </a:lnTo>
                      <a:lnTo>
                        <a:pt x="885" y="766"/>
                      </a:lnTo>
                      <a:lnTo>
                        <a:pt x="903" y="750"/>
                      </a:lnTo>
                      <a:lnTo>
                        <a:pt x="919" y="734"/>
                      </a:lnTo>
                      <a:lnTo>
                        <a:pt x="935" y="718"/>
                      </a:lnTo>
                      <a:lnTo>
                        <a:pt x="949" y="699"/>
                      </a:lnTo>
                      <a:lnTo>
                        <a:pt x="962" y="682"/>
                      </a:lnTo>
                      <a:lnTo>
                        <a:pt x="975" y="662"/>
                      </a:lnTo>
                      <a:lnTo>
                        <a:pt x="986" y="643"/>
                      </a:lnTo>
                      <a:lnTo>
                        <a:pt x="996" y="623"/>
                      </a:lnTo>
                      <a:lnTo>
                        <a:pt x="1006" y="603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7"/>
                      </a:lnTo>
                      <a:lnTo>
                        <a:pt x="1035" y="494"/>
                      </a:lnTo>
                      <a:lnTo>
                        <a:pt x="1037" y="471"/>
                      </a:lnTo>
                      <a:lnTo>
                        <a:pt x="1038" y="449"/>
                      </a:lnTo>
                      <a:lnTo>
                        <a:pt x="1037" y="425"/>
                      </a:lnTo>
                      <a:lnTo>
                        <a:pt x="1035" y="403"/>
                      </a:lnTo>
                      <a:lnTo>
                        <a:pt x="1032" y="380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6" y="294"/>
                      </a:lnTo>
                      <a:lnTo>
                        <a:pt x="996" y="275"/>
                      </a:lnTo>
                      <a:lnTo>
                        <a:pt x="986" y="254"/>
                      </a:lnTo>
                      <a:lnTo>
                        <a:pt x="975" y="235"/>
                      </a:lnTo>
                      <a:lnTo>
                        <a:pt x="962" y="216"/>
                      </a:lnTo>
                      <a:lnTo>
                        <a:pt x="949" y="198"/>
                      </a:lnTo>
                      <a:lnTo>
                        <a:pt x="935" y="180"/>
                      </a:lnTo>
                      <a:lnTo>
                        <a:pt x="919" y="163"/>
                      </a:lnTo>
                      <a:lnTo>
                        <a:pt x="903" y="146"/>
                      </a:lnTo>
                      <a:lnTo>
                        <a:pt x="885" y="131"/>
                      </a:lnTo>
                      <a:lnTo>
                        <a:pt x="867" y="117"/>
                      </a:lnTo>
                      <a:lnTo>
                        <a:pt x="848" y="102"/>
                      </a:lnTo>
                      <a:lnTo>
                        <a:pt x="829" y="89"/>
                      </a:lnTo>
                      <a:lnTo>
                        <a:pt x="808" y="77"/>
                      </a:lnTo>
                      <a:lnTo>
                        <a:pt x="788" y="64"/>
                      </a:lnTo>
                      <a:lnTo>
                        <a:pt x="765" y="54"/>
                      </a:lnTo>
                      <a:lnTo>
                        <a:pt x="743" y="44"/>
                      </a:lnTo>
                      <a:lnTo>
                        <a:pt x="720" y="35"/>
                      </a:lnTo>
                      <a:lnTo>
                        <a:pt x="697" y="26"/>
                      </a:lnTo>
                      <a:lnTo>
                        <a:pt x="673" y="19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7" y="5"/>
                      </a:lnTo>
                      <a:lnTo>
                        <a:pt x="571" y="2"/>
                      </a:lnTo>
                      <a:lnTo>
                        <a:pt x="545" y="0"/>
                      </a:lnTo>
                      <a:lnTo>
                        <a:pt x="519" y="0"/>
                      </a:lnTo>
                      <a:lnTo>
                        <a:pt x="492" y="0"/>
                      </a:lnTo>
                      <a:lnTo>
                        <a:pt x="466" y="2"/>
                      </a:lnTo>
                      <a:lnTo>
                        <a:pt x="439" y="5"/>
                      </a:lnTo>
                      <a:lnTo>
                        <a:pt x="415" y="9"/>
                      </a:lnTo>
                      <a:lnTo>
                        <a:pt x="388" y="14"/>
                      </a:lnTo>
                      <a:lnTo>
                        <a:pt x="365" y="19"/>
                      </a:lnTo>
                      <a:lnTo>
                        <a:pt x="340" y="26"/>
                      </a:lnTo>
                      <a:lnTo>
                        <a:pt x="316" y="35"/>
                      </a:lnTo>
                      <a:lnTo>
                        <a:pt x="294" y="44"/>
                      </a:lnTo>
                      <a:lnTo>
                        <a:pt x="271" y="54"/>
                      </a:lnTo>
                      <a:lnTo>
                        <a:pt x="250" y="64"/>
                      </a:lnTo>
                      <a:lnTo>
                        <a:pt x="229" y="77"/>
                      </a:lnTo>
                      <a:lnTo>
                        <a:pt x="208" y="89"/>
                      </a:lnTo>
                      <a:lnTo>
                        <a:pt x="188" y="102"/>
                      </a:lnTo>
                      <a:lnTo>
                        <a:pt x="169" y="117"/>
                      </a:lnTo>
                      <a:lnTo>
                        <a:pt x="151" y="131"/>
                      </a:lnTo>
                      <a:lnTo>
                        <a:pt x="135" y="146"/>
                      </a:lnTo>
                      <a:lnTo>
                        <a:pt x="118" y="163"/>
                      </a:lnTo>
                      <a:lnTo>
                        <a:pt x="103" y="180"/>
                      </a:lnTo>
                      <a:lnTo>
                        <a:pt x="89" y="198"/>
                      </a:lnTo>
                      <a:lnTo>
                        <a:pt x="74" y="216"/>
                      </a:lnTo>
                      <a:lnTo>
                        <a:pt x="63" y="235"/>
                      </a:lnTo>
                      <a:lnTo>
                        <a:pt x="51" y="254"/>
                      </a:lnTo>
                      <a:lnTo>
                        <a:pt x="40" y="275"/>
                      </a:lnTo>
                      <a:lnTo>
                        <a:pt x="31" y="294"/>
                      </a:lnTo>
                      <a:lnTo>
                        <a:pt x="22" y="316"/>
                      </a:lnTo>
                      <a:lnTo>
                        <a:pt x="15" y="337"/>
                      </a:lnTo>
                      <a:lnTo>
                        <a:pt x="9" y="359"/>
                      </a:lnTo>
                      <a:lnTo>
                        <a:pt x="6" y="380"/>
                      </a:lnTo>
                      <a:lnTo>
                        <a:pt x="2" y="403"/>
                      </a:lnTo>
                      <a:lnTo>
                        <a:pt x="0" y="425"/>
                      </a:lnTo>
                      <a:lnTo>
                        <a:pt x="0" y="449"/>
                      </a:lnTo>
                      <a:lnTo>
                        <a:pt x="0" y="471"/>
                      </a:lnTo>
                      <a:lnTo>
                        <a:pt x="2" y="494"/>
                      </a:lnTo>
                      <a:lnTo>
                        <a:pt x="6" y="517"/>
                      </a:lnTo>
                      <a:lnTo>
                        <a:pt x="9" y="539"/>
                      </a:lnTo>
                      <a:lnTo>
                        <a:pt x="15" y="561"/>
                      </a:lnTo>
                      <a:lnTo>
                        <a:pt x="22" y="582"/>
                      </a:lnTo>
                      <a:lnTo>
                        <a:pt x="31" y="603"/>
                      </a:lnTo>
                      <a:lnTo>
                        <a:pt x="40" y="623"/>
                      </a:lnTo>
                      <a:lnTo>
                        <a:pt x="51" y="643"/>
                      </a:lnTo>
                      <a:lnTo>
                        <a:pt x="63" y="662"/>
                      </a:lnTo>
                      <a:lnTo>
                        <a:pt x="74" y="682"/>
                      </a:lnTo>
                      <a:lnTo>
                        <a:pt x="89" y="699"/>
                      </a:lnTo>
                      <a:lnTo>
                        <a:pt x="103" y="718"/>
                      </a:lnTo>
                      <a:lnTo>
                        <a:pt x="118" y="734"/>
                      </a:lnTo>
                      <a:lnTo>
                        <a:pt x="135" y="750"/>
                      </a:lnTo>
                      <a:lnTo>
                        <a:pt x="151" y="766"/>
                      </a:lnTo>
                      <a:lnTo>
                        <a:pt x="169" y="781"/>
                      </a:lnTo>
                      <a:lnTo>
                        <a:pt x="188" y="796"/>
                      </a:lnTo>
                      <a:lnTo>
                        <a:pt x="208" y="809"/>
                      </a:lnTo>
                      <a:lnTo>
                        <a:pt x="229" y="821"/>
                      </a:lnTo>
                      <a:lnTo>
                        <a:pt x="250" y="832"/>
                      </a:lnTo>
                      <a:lnTo>
                        <a:pt x="271" y="844"/>
                      </a:lnTo>
                      <a:lnTo>
                        <a:pt x="294" y="854"/>
                      </a:lnTo>
                      <a:lnTo>
                        <a:pt x="316" y="862"/>
                      </a:lnTo>
                      <a:lnTo>
                        <a:pt x="340" y="870"/>
                      </a:lnTo>
                      <a:lnTo>
                        <a:pt x="365" y="878"/>
                      </a:lnTo>
                      <a:lnTo>
                        <a:pt x="388" y="884"/>
                      </a:lnTo>
                      <a:lnTo>
                        <a:pt x="415" y="889"/>
                      </a:lnTo>
                      <a:lnTo>
                        <a:pt x="439" y="893"/>
                      </a:lnTo>
                      <a:lnTo>
                        <a:pt x="466" y="896"/>
                      </a:lnTo>
                      <a:lnTo>
                        <a:pt x="492" y="897"/>
                      </a:lnTo>
                      <a:lnTo>
                        <a:pt x="519" y="898"/>
                      </a:lnTo>
                      <a:close/>
                      <a:moveTo>
                        <a:pt x="1032" y="449"/>
                      </a:moveTo>
                      <a:lnTo>
                        <a:pt x="1032" y="471"/>
                      </a:lnTo>
                      <a:lnTo>
                        <a:pt x="1030" y="494"/>
                      </a:lnTo>
                      <a:lnTo>
                        <a:pt x="1026" y="517"/>
                      </a:lnTo>
                      <a:lnTo>
                        <a:pt x="1022" y="538"/>
                      </a:lnTo>
                      <a:lnTo>
                        <a:pt x="1017" y="560"/>
                      </a:lnTo>
                      <a:lnTo>
                        <a:pt x="1009" y="581"/>
                      </a:lnTo>
                      <a:lnTo>
                        <a:pt x="1001" y="602"/>
                      </a:lnTo>
                      <a:lnTo>
                        <a:pt x="992" y="622"/>
                      </a:lnTo>
                      <a:lnTo>
                        <a:pt x="982" y="642"/>
                      </a:lnTo>
                      <a:lnTo>
                        <a:pt x="970" y="661"/>
                      </a:lnTo>
                      <a:lnTo>
                        <a:pt x="958" y="680"/>
                      </a:lnTo>
                      <a:lnTo>
                        <a:pt x="944" y="697"/>
                      </a:lnTo>
                      <a:lnTo>
                        <a:pt x="930" y="714"/>
                      </a:lnTo>
                      <a:lnTo>
                        <a:pt x="915" y="732"/>
                      </a:lnTo>
                      <a:lnTo>
                        <a:pt x="899" y="747"/>
                      </a:lnTo>
                      <a:lnTo>
                        <a:pt x="881" y="763"/>
                      </a:lnTo>
                      <a:lnTo>
                        <a:pt x="864" y="778"/>
                      </a:lnTo>
                      <a:lnTo>
                        <a:pt x="846" y="791"/>
                      </a:lnTo>
                      <a:lnTo>
                        <a:pt x="826" y="805"/>
                      </a:lnTo>
                      <a:lnTo>
                        <a:pt x="806" y="817"/>
                      </a:lnTo>
                      <a:lnTo>
                        <a:pt x="785" y="829"/>
                      </a:lnTo>
                      <a:lnTo>
                        <a:pt x="763" y="840"/>
                      </a:lnTo>
                      <a:lnTo>
                        <a:pt x="742" y="850"/>
                      </a:lnTo>
                      <a:lnTo>
                        <a:pt x="718" y="858"/>
                      </a:lnTo>
                      <a:lnTo>
                        <a:pt x="695" y="866"/>
                      </a:lnTo>
                      <a:lnTo>
                        <a:pt x="672" y="873"/>
                      </a:lnTo>
                      <a:lnTo>
                        <a:pt x="647" y="880"/>
                      </a:lnTo>
                      <a:lnTo>
                        <a:pt x="622" y="885"/>
                      </a:lnTo>
                      <a:lnTo>
                        <a:pt x="597" y="888"/>
                      </a:lnTo>
                      <a:lnTo>
                        <a:pt x="571" y="891"/>
                      </a:lnTo>
                      <a:lnTo>
                        <a:pt x="545" y="893"/>
                      </a:lnTo>
                      <a:lnTo>
                        <a:pt x="519" y="893"/>
                      </a:lnTo>
                      <a:lnTo>
                        <a:pt x="492" y="893"/>
                      </a:lnTo>
                      <a:lnTo>
                        <a:pt x="466" y="891"/>
                      </a:lnTo>
                      <a:lnTo>
                        <a:pt x="441" y="888"/>
                      </a:lnTo>
                      <a:lnTo>
                        <a:pt x="415" y="885"/>
                      </a:lnTo>
                      <a:lnTo>
                        <a:pt x="390" y="880"/>
                      </a:lnTo>
                      <a:lnTo>
                        <a:pt x="366" y="873"/>
                      </a:lnTo>
                      <a:lnTo>
                        <a:pt x="342" y="866"/>
                      </a:lnTo>
                      <a:lnTo>
                        <a:pt x="319" y="858"/>
                      </a:lnTo>
                      <a:lnTo>
                        <a:pt x="296" y="850"/>
                      </a:lnTo>
                      <a:lnTo>
                        <a:pt x="274" y="840"/>
                      </a:lnTo>
                      <a:lnTo>
                        <a:pt x="252" y="829"/>
                      </a:lnTo>
                      <a:lnTo>
                        <a:pt x="231" y="817"/>
                      </a:lnTo>
                      <a:lnTo>
                        <a:pt x="211" y="805"/>
                      </a:lnTo>
                      <a:lnTo>
                        <a:pt x="192" y="791"/>
                      </a:lnTo>
                      <a:lnTo>
                        <a:pt x="173" y="778"/>
                      </a:lnTo>
                      <a:lnTo>
                        <a:pt x="155" y="763"/>
                      </a:lnTo>
                      <a:lnTo>
                        <a:pt x="138" y="747"/>
                      </a:lnTo>
                      <a:lnTo>
                        <a:pt x="122" y="732"/>
                      </a:lnTo>
                      <a:lnTo>
                        <a:pt x="106" y="714"/>
                      </a:lnTo>
                      <a:lnTo>
                        <a:pt x="92" y="697"/>
                      </a:lnTo>
                      <a:lnTo>
                        <a:pt x="79" y="680"/>
                      </a:lnTo>
                      <a:lnTo>
                        <a:pt x="66" y="661"/>
                      </a:lnTo>
                      <a:lnTo>
                        <a:pt x="56" y="642"/>
                      </a:lnTo>
                      <a:lnTo>
                        <a:pt x="45" y="622"/>
                      </a:lnTo>
                      <a:lnTo>
                        <a:pt x="35" y="602"/>
                      </a:lnTo>
                      <a:lnTo>
                        <a:pt x="27" y="581"/>
                      </a:lnTo>
                      <a:lnTo>
                        <a:pt x="21" y="560"/>
                      </a:lnTo>
                      <a:lnTo>
                        <a:pt x="15" y="538"/>
                      </a:lnTo>
                      <a:lnTo>
                        <a:pt x="10" y="517"/>
                      </a:lnTo>
                      <a:lnTo>
                        <a:pt x="7" y="494"/>
                      </a:lnTo>
                      <a:lnTo>
                        <a:pt x="6" y="471"/>
                      </a:lnTo>
                      <a:lnTo>
                        <a:pt x="5" y="449"/>
                      </a:lnTo>
                      <a:lnTo>
                        <a:pt x="6" y="425"/>
                      </a:lnTo>
                      <a:lnTo>
                        <a:pt x="7" y="403"/>
                      </a:lnTo>
                      <a:lnTo>
                        <a:pt x="10" y="381"/>
                      </a:lnTo>
                      <a:lnTo>
                        <a:pt x="15" y="359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5" y="296"/>
                      </a:lnTo>
                      <a:lnTo>
                        <a:pt x="45" y="276"/>
                      </a:lnTo>
                      <a:lnTo>
                        <a:pt x="56" y="256"/>
                      </a:lnTo>
                      <a:lnTo>
                        <a:pt x="66" y="237"/>
                      </a:lnTo>
                      <a:lnTo>
                        <a:pt x="79" y="218"/>
                      </a:lnTo>
                      <a:lnTo>
                        <a:pt x="92" y="200"/>
                      </a:lnTo>
                      <a:lnTo>
                        <a:pt x="106" y="182"/>
                      </a:lnTo>
                      <a:lnTo>
                        <a:pt x="122" y="166"/>
                      </a:lnTo>
                      <a:lnTo>
                        <a:pt x="138" y="149"/>
                      </a:lnTo>
                      <a:lnTo>
                        <a:pt x="155" y="134"/>
                      </a:lnTo>
                      <a:lnTo>
                        <a:pt x="173" y="120"/>
                      </a:lnTo>
                      <a:lnTo>
                        <a:pt x="192" y="105"/>
                      </a:lnTo>
                      <a:lnTo>
                        <a:pt x="211" y="92"/>
                      </a:lnTo>
                      <a:lnTo>
                        <a:pt x="231" y="80"/>
                      </a:lnTo>
                      <a:lnTo>
                        <a:pt x="252" y="68"/>
                      </a:lnTo>
                      <a:lnTo>
                        <a:pt x="274" y="57"/>
                      </a:lnTo>
                      <a:lnTo>
                        <a:pt x="296" y="48"/>
                      </a:lnTo>
                      <a:lnTo>
                        <a:pt x="319" y="39"/>
                      </a:lnTo>
                      <a:lnTo>
                        <a:pt x="342" y="30"/>
                      </a:lnTo>
                      <a:lnTo>
                        <a:pt x="366" y="24"/>
                      </a:lnTo>
                      <a:lnTo>
                        <a:pt x="390" y="18"/>
                      </a:lnTo>
                      <a:lnTo>
                        <a:pt x="415" y="13"/>
                      </a:lnTo>
                      <a:lnTo>
                        <a:pt x="441" y="9"/>
                      </a:lnTo>
                      <a:lnTo>
                        <a:pt x="466" y="6"/>
                      </a:lnTo>
                      <a:lnTo>
                        <a:pt x="492" y="5"/>
                      </a:lnTo>
                      <a:lnTo>
                        <a:pt x="519" y="4"/>
                      </a:lnTo>
                      <a:lnTo>
                        <a:pt x="545" y="5"/>
                      </a:lnTo>
                      <a:lnTo>
                        <a:pt x="571" y="6"/>
                      </a:lnTo>
                      <a:lnTo>
                        <a:pt x="597" y="9"/>
                      </a:lnTo>
                      <a:lnTo>
                        <a:pt x="622" y="13"/>
                      </a:lnTo>
                      <a:lnTo>
                        <a:pt x="647" y="18"/>
                      </a:lnTo>
                      <a:lnTo>
                        <a:pt x="672" y="24"/>
                      </a:lnTo>
                      <a:lnTo>
                        <a:pt x="695" y="30"/>
                      </a:lnTo>
                      <a:lnTo>
                        <a:pt x="718" y="39"/>
                      </a:lnTo>
                      <a:lnTo>
                        <a:pt x="742" y="48"/>
                      </a:lnTo>
                      <a:lnTo>
                        <a:pt x="763" y="57"/>
                      </a:lnTo>
                      <a:lnTo>
                        <a:pt x="785" y="68"/>
                      </a:lnTo>
                      <a:lnTo>
                        <a:pt x="806" y="80"/>
                      </a:lnTo>
                      <a:lnTo>
                        <a:pt x="826" y="92"/>
                      </a:lnTo>
                      <a:lnTo>
                        <a:pt x="846" y="105"/>
                      </a:lnTo>
                      <a:lnTo>
                        <a:pt x="864" y="120"/>
                      </a:lnTo>
                      <a:lnTo>
                        <a:pt x="881" y="134"/>
                      </a:lnTo>
                      <a:lnTo>
                        <a:pt x="899" y="149"/>
                      </a:lnTo>
                      <a:lnTo>
                        <a:pt x="915" y="166"/>
                      </a:lnTo>
                      <a:lnTo>
                        <a:pt x="930" y="182"/>
                      </a:lnTo>
                      <a:lnTo>
                        <a:pt x="944" y="200"/>
                      </a:lnTo>
                      <a:lnTo>
                        <a:pt x="958" y="218"/>
                      </a:lnTo>
                      <a:lnTo>
                        <a:pt x="970" y="237"/>
                      </a:lnTo>
                      <a:lnTo>
                        <a:pt x="982" y="256"/>
                      </a:lnTo>
                      <a:lnTo>
                        <a:pt x="992" y="276"/>
                      </a:lnTo>
                      <a:lnTo>
                        <a:pt x="1001" y="296"/>
                      </a:lnTo>
                      <a:lnTo>
                        <a:pt x="1009" y="317"/>
                      </a:lnTo>
                      <a:lnTo>
                        <a:pt x="1017" y="337"/>
                      </a:lnTo>
                      <a:lnTo>
                        <a:pt x="1022" y="359"/>
                      </a:lnTo>
                      <a:lnTo>
                        <a:pt x="1026" y="381"/>
                      </a:lnTo>
                      <a:lnTo>
                        <a:pt x="1030" y="403"/>
                      </a:lnTo>
                      <a:lnTo>
                        <a:pt x="1032" y="425"/>
                      </a:lnTo>
                      <a:lnTo>
                        <a:pt x="1032" y="449"/>
                      </a:lnTo>
                      <a:close/>
                    </a:path>
                  </a:pathLst>
                </a:custGeom>
                <a:solidFill>
                  <a:srgbClr val="00A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7" name="Freeform 9253">
                  <a:extLst>
                    <a:ext uri="{FF2B5EF4-FFF2-40B4-BE49-F238E27FC236}">
                      <a16:creationId xmlns:a16="http://schemas.microsoft.com/office/drawing/2014/main" xmlns="" id="{5DB74457-CF9D-4E6B-8115-F65C4BD9FD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0" y="1190"/>
                  <a:ext cx="173" cy="180"/>
                </a:xfrm>
                <a:custGeom>
                  <a:avLst/>
                  <a:gdLst>
                    <a:gd name="T0" fmla="*/ 623 w 1038"/>
                    <a:gd name="T1" fmla="*/ 889 h 898"/>
                    <a:gd name="T2" fmla="*/ 743 w 1038"/>
                    <a:gd name="T3" fmla="*/ 854 h 898"/>
                    <a:gd name="T4" fmla="*/ 848 w 1038"/>
                    <a:gd name="T5" fmla="*/ 796 h 898"/>
                    <a:gd name="T6" fmla="*/ 935 w 1038"/>
                    <a:gd name="T7" fmla="*/ 718 h 898"/>
                    <a:gd name="T8" fmla="*/ 996 w 1038"/>
                    <a:gd name="T9" fmla="*/ 623 h 898"/>
                    <a:gd name="T10" fmla="*/ 1032 w 1038"/>
                    <a:gd name="T11" fmla="*/ 517 h 898"/>
                    <a:gd name="T12" fmla="*/ 1035 w 1038"/>
                    <a:gd name="T13" fmla="*/ 403 h 898"/>
                    <a:gd name="T14" fmla="*/ 1006 w 1038"/>
                    <a:gd name="T15" fmla="*/ 294 h 898"/>
                    <a:gd name="T16" fmla="*/ 949 w 1038"/>
                    <a:gd name="T17" fmla="*/ 198 h 898"/>
                    <a:gd name="T18" fmla="*/ 867 w 1038"/>
                    <a:gd name="T19" fmla="*/ 117 h 898"/>
                    <a:gd name="T20" fmla="*/ 765 w 1038"/>
                    <a:gd name="T21" fmla="*/ 54 h 898"/>
                    <a:gd name="T22" fmla="*/ 648 w 1038"/>
                    <a:gd name="T23" fmla="*/ 14 h 898"/>
                    <a:gd name="T24" fmla="*/ 519 w 1038"/>
                    <a:gd name="T25" fmla="*/ 0 h 898"/>
                    <a:gd name="T26" fmla="*/ 388 w 1038"/>
                    <a:gd name="T27" fmla="*/ 14 h 898"/>
                    <a:gd name="T28" fmla="*/ 271 w 1038"/>
                    <a:gd name="T29" fmla="*/ 54 h 898"/>
                    <a:gd name="T30" fmla="*/ 169 w 1038"/>
                    <a:gd name="T31" fmla="*/ 117 h 898"/>
                    <a:gd name="T32" fmla="*/ 89 w 1038"/>
                    <a:gd name="T33" fmla="*/ 198 h 898"/>
                    <a:gd name="T34" fmla="*/ 31 w 1038"/>
                    <a:gd name="T35" fmla="*/ 294 h 898"/>
                    <a:gd name="T36" fmla="*/ 2 w 1038"/>
                    <a:gd name="T37" fmla="*/ 403 h 898"/>
                    <a:gd name="T38" fmla="*/ 6 w 1038"/>
                    <a:gd name="T39" fmla="*/ 517 h 898"/>
                    <a:gd name="T40" fmla="*/ 40 w 1038"/>
                    <a:gd name="T41" fmla="*/ 623 h 898"/>
                    <a:gd name="T42" fmla="*/ 103 w 1038"/>
                    <a:gd name="T43" fmla="*/ 718 h 898"/>
                    <a:gd name="T44" fmla="*/ 188 w 1038"/>
                    <a:gd name="T45" fmla="*/ 796 h 898"/>
                    <a:gd name="T46" fmla="*/ 294 w 1038"/>
                    <a:gd name="T47" fmla="*/ 854 h 898"/>
                    <a:gd name="T48" fmla="*/ 415 w 1038"/>
                    <a:gd name="T49" fmla="*/ 889 h 898"/>
                    <a:gd name="T50" fmla="*/ 1018 w 1038"/>
                    <a:gd name="T51" fmla="*/ 449 h 898"/>
                    <a:gd name="T52" fmla="*/ 1002 w 1038"/>
                    <a:gd name="T53" fmla="*/ 557 h 898"/>
                    <a:gd name="T54" fmla="*/ 957 w 1038"/>
                    <a:gd name="T55" fmla="*/ 655 h 898"/>
                    <a:gd name="T56" fmla="*/ 889 w 1038"/>
                    <a:gd name="T57" fmla="*/ 739 h 898"/>
                    <a:gd name="T58" fmla="*/ 797 w 1038"/>
                    <a:gd name="T59" fmla="*/ 807 h 898"/>
                    <a:gd name="T60" fmla="*/ 691 w 1038"/>
                    <a:gd name="T61" fmla="*/ 855 h 898"/>
                    <a:gd name="T62" fmla="*/ 570 w 1038"/>
                    <a:gd name="T63" fmla="*/ 879 h 898"/>
                    <a:gd name="T64" fmla="*/ 443 w 1038"/>
                    <a:gd name="T65" fmla="*/ 876 h 898"/>
                    <a:gd name="T66" fmla="*/ 324 w 1038"/>
                    <a:gd name="T67" fmla="*/ 847 h 898"/>
                    <a:gd name="T68" fmla="*/ 220 w 1038"/>
                    <a:gd name="T69" fmla="*/ 794 h 898"/>
                    <a:gd name="T70" fmla="*/ 134 w 1038"/>
                    <a:gd name="T71" fmla="*/ 724 h 898"/>
                    <a:gd name="T72" fmla="*/ 69 w 1038"/>
                    <a:gd name="T73" fmla="*/ 636 h 898"/>
                    <a:gd name="T74" fmla="*/ 29 w 1038"/>
                    <a:gd name="T75" fmla="*/ 536 h 898"/>
                    <a:gd name="T76" fmla="*/ 20 w 1038"/>
                    <a:gd name="T77" fmla="*/ 426 h 898"/>
                    <a:gd name="T78" fmla="*/ 41 w 1038"/>
                    <a:gd name="T79" fmla="*/ 321 h 898"/>
                    <a:gd name="T80" fmla="*/ 91 w 1038"/>
                    <a:gd name="T81" fmla="*/ 224 h 898"/>
                    <a:gd name="T82" fmla="*/ 166 w 1038"/>
                    <a:gd name="T83" fmla="*/ 143 h 898"/>
                    <a:gd name="T84" fmla="*/ 259 w 1038"/>
                    <a:gd name="T85" fmla="*/ 79 h 898"/>
                    <a:gd name="T86" fmla="*/ 370 w 1038"/>
                    <a:gd name="T87" fmla="*/ 36 h 898"/>
                    <a:gd name="T88" fmla="*/ 493 w 1038"/>
                    <a:gd name="T89" fmla="*/ 17 h 898"/>
                    <a:gd name="T90" fmla="*/ 620 w 1038"/>
                    <a:gd name="T91" fmla="*/ 25 h 898"/>
                    <a:gd name="T92" fmla="*/ 735 w 1038"/>
                    <a:gd name="T93" fmla="*/ 59 h 898"/>
                    <a:gd name="T94" fmla="*/ 836 w 1038"/>
                    <a:gd name="T95" fmla="*/ 116 h 898"/>
                    <a:gd name="T96" fmla="*/ 918 w 1038"/>
                    <a:gd name="T97" fmla="*/ 190 h 898"/>
                    <a:gd name="T98" fmla="*/ 979 w 1038"/>
                    <a:gd name="T99" fmla="*/ 281 h 898"/>
                    <a:gd name="T100" fmla="*/ 1012 w 1038"/>
                    <a:gd name="T101" fmla="*/ 383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8" h="898">
                      <a:moveTo>
                        <a:pt x="519" y="898"/>
                      </a:moveTo>
                      <a:lnTo>
                        <a:pt x="545" y="897"/>
                      </a:lnTo>
                      <a:lnTo>
                        <a:pt x="571" y="896"/>
                      </a:lnTo>
                      <a:lnTo>
                        <a:pt x="597" y="893"/>
                      </a:lnTo>
                      <a:lnTo>
                        <a:pt x="623" y="889"/>
                      </a:lnTo>
                      <a:lnTo>
                        <a:pt x="648" y="884"/>
                      </a:lnTo>
                      <a:lnTo>
                        <a:pt x="673" y="878"/>
                      </a:lnTo>
                      <a:lnTo>
                        <a:pt x="697" y="870"/>
                      </a:lnTo>
                      <a:lnTo>
                        <a:pt x="720" y="862"/>
                      </a:lnTo>
                      <a:lnTo>
                        <a:pt x="743" y="854"/>
                      </a:lnTo>
                      <a:lnTo>
                        <a:pt x="765" y="844"/>
                      </a:lnTo>
                      <a:lnTo>
                        <a:pt x="788" y="832"/>
                      </a:lnTo>
                      <a:lnTo>
                        <a:pt x="808" y="821"/>
                      </a:lnTo>
                      <a:lnTo>
                        <a:pt x="829" y="809"/>
                      </a:lnTo>
                      <a:lnTo>
                        <a:pt x="848" y="796"/>
                      </a:lnTo>
                      <a:lnTo>
                        <a:pt x="867" y="781"/>
                      </a:lnTo>
                      <a:lnTo>
                        <a:pt x="885" y="766"/>
                      </a:lnTo>
                      <a:lnTo>
                        <a:pt x="903" y="750"/>
                      </a:lnTo>
                      <a:lnTo>
                        <a:pt x="919" y="734"/>
                      </a:lnTo>
                      <a:lnTo>
                        <a:pt x="935" y="718"/>
                      </a:lnTo>
                      <a:lnTo>
                        <a:pt x="949" y="699"/>
                      </a:lnTo>
                      <a:lnTo>
                        <a:pt x="962" y="682"/>
                      </a:lnTo>
                      <a:lnTo>
                        <a:pt x="975" y="662"/>
                      </a:lnTo>
                      <a:lnTo>
                        <a:pt x="986" y="643"/>
                      </a:lnTo>
                      <a:lnTo>
                        <a:pt x="996" y="623"/>
                      </a:lnTo>
                      <a:lnTo>
                        <a:pt x="1006" y="603"/>
                      </a:lnTo>
                      <a:lnTo>
                        <a:pt x="1014" y="582"/>
                      </a:lnTo>
                      <a:lnTo>
                        <a:pt x="1021" y="561"/>
                      </a:lnTo>
                      <a:lnTo>
                        <a:pt x="1027" y="539"/>
                      </a:lnTo>
                      <a:lnTo>
                        <a:pt x="1032" y="517"/>
                      </a:lnTo>
                      <a:lnTo>
                        <a:pt x="1035" y="494"/>
                      </a:lnTo>
                      <a:lnTo>
                        <a:pt x="1037" y="471"/>
                      </a:lnTo>
                      <a:lnTo>
                        <a:pt x="1038" y="449"/>
                      </a:lnTo>
                      <a:lnTo>
                        <a:pt x="1037" y="425"/>
                      </a:lnTo>
                      <a:lnTo>
                        <a:pt x="1035" y="403"/>
                      </a:lnTo>
                      <a:lnTo>
                        <a:pt x="1032" y="380"/>
                      </a:lnTo>
                      <a:lnTo>
                        <a:pt x="1027" y="359"/>
                      </a:lnTo>
                      <a:lnTo>
                        <a:pt x="1021" y="337"/>
                      </a:lnTo>
                      <a:lnTo>
                        <a:pt x="1014" y="316"/>
                      </a:lnTo>
                      <a:lnTo>
                        <a:pt x="1006" y="294"/>
                      </a:lnTo>
                      <a:lnTo>
                        <a:pt x="996" y="275"/>
                      </a:lnTo>
                      <a:lnTo>
                        <a:pt x="986" y="254"/>
                      </a:lnTo>
                      <a:lnTo>
                        <a:pt x="975" y="235"/>
                      </a:lnTo>
                      <a:lnTo>
                        <a:pt x="962" y="216"/>
                      </a:lnTo>
                      <a:lnTo>
                        <a:pt x="949" y="198"/>
                      </a:lnTo>
                      <a:lnTo>
                        <a:pt x="935" y="180"/>
                      </a:lnTo>
                      <a:lnTo>
                        <a:pt x="919" y="163"/>
                      </a:lnTo>
                      <a:lnTo>
                        <a:pt x="903" y="146"/>
                      </a:lnTo>
                      <a:lnTo>
                        <a:pt x="885" y="131"/>
                      </a:lnTo>
                      <a:lnTo>
                        <a:pt x="867" y="117"/>
                      </a:lnTo>
                      <a:lnTo>
                        <a:pt x="848" y="102"/>
                      </a:lnTo>
                      <a:lnTo>
                        <a:pt x="829" y="89"/>
                      </a:lnTo>
                      <a:lnTo>
                        <a:pt x="808" y="77"/>
                      </a:lnTo>
                      <a:lnTo>
                        <a:pt x="788" y="64"/>
                      </a:lnTo>
                      <a:lnTo>
                        <a:pt x="765" y="54"/>
                      </a:lnTo>
                      <a:lnTo>
                        <a:pt x="743" y="44"/>
                      </a:lnTo>
                      <a:lnTo>
                        <a:pt x="720" y="35"/>
                      </a:lnTo>
                      <a:lnTo>
                        <a:pt x="697" y="26"/>
                      </a:lnTo>
                      <a:lnTo>
                        <a:pt x="673" y="19"/>
                      </a:lnTo>
                      <a:lnTo>
                        <a:pt x="648" y="14"/>
                      </a:lnTo>
                      <a:lnTo>
                        <a:pt x="623" y="9"/>
                      </a:lnTo>
                      <a:lnTo>
                        <a:pt x="597" y="5"/>
                      </a:lnTo>
                      <a:lnTo>
                        <a:pt x="571" y="2"/>
                      </a:lnTo>
                      <a:lnTo>
                        <a:pt x="545" y="0"/>
                      </a:lnTo>
                      <a:lnTo>
                        <a:pt x="519" y="0"/>
                      </a:lnTo>
                      <a:lnTo>
                        <a:pt x="492" y="0"/>
                      </a:lnTo>
                      <a:lnTo>
                        <a:pt x="466" y="2"/>
                      </a:lnTo>
                      <a:lnTo>
                        <a:pt x="439" y="5"/>
                      </a:lnTo>
                      <a:lnTo>
                        <a:pt x="415" y="9"/>
                      </a:lnTo>
                      <a:lnTo>
                        <a:pt x="388" y="14"/>
                      </a:lnTo>
                      <a:lnTo>
                        <a:pt x="365" y="19"/>
                      </a:lnTo>
                      <a:lnTo>
                        <a:pt x="340" y="26"/>
                      </a:lnTo>
                      <a:lnTo>
                        <a:pt x="316" y="35"/>
                      </a:lnTo>
                      <a:lnTo>
                        <a:pt x="294" y="44"/>
                      </a:lnTo>
                      <a:lnTo>
                        <a:pt x="271" y="54"/>
                      </a:lnTo>
                      <a:lnTo>
                        <a:pt x="250" y="64"/>
                      </a:lnTo>
                      <a:lnTo>
                        <a:pt x="229" y="77"/>
                      </a:lnTo>
                      <a:lnTo>
                        <a:pt x="208" y="89"/>
                      </a:lnTo>
                      <a:lnTo>
                        <a:pt x="188" y="102"/>
                      </a:lnTo>
                      <a:lnTo>
                        <a:pt x="169" y="117"/>
                      </a:lnTo>
                      <a:lnTo>
                        <a:pt x="151" y="131"/>
                      </a:lnTo>
                      <a:lnTo>
                        <a:pt x="135" y="146"/>
                      </a:lnTo>
                      <a:lnTo>
                        <a:pt x="118" y="163"/>
                      </a:lnTo>
                      <a:lnTo>
                        <a:pt x="103" y="180"/>
                      </a:lnTo>
                      <a:lnTo>
                        <a:pt x="89" y="198"/>
                      </a:lnTo>
                      <a:lnTo>
                        <a:pt x="74" y="216"/>
                      </a:lnTo>
                      <a:lnTo>
                        <a:pt x="63" y="235"/>
                      </a:lnTo>
                      <a:lnTo>
                        <a:pt x="51" y="254"/>
                      </a:lnTo>
                      <a:lnTo>
                        <a:pt x="40" y="275"/>
                      </a:lnTo>
                      <a:lnTo>
                        <a:pt x="31" y="294"/>
                      </a:lnTo>
                      <a:lnTo>
                        <a:pt x="22" y="316"/>
                      </a:lnTo>
                      <a:lnTo>
                        <a:pt x="15" y="337"/>
                      </a:lnTo>
                      <a:lnTo>
                        <a:pt x="9" y="359"/>
                      </a:lnTo>
                      <a:lnTo>
                        <a:pt x="6" y="380"/>
                      </a:lnTo>
                      <a:lnTo>
                        <a:pt x="2" y="403"/>
                      </a:lnTo>
                      <a:lnTo>
                        <a:pt x="0" y="425"/>
                      </a:lnTo>
                      <a:lnTo>
                        <a:pt x="0" y="449"/>
                      </a:lnTo>
                      <a:lnTo>
                        <a:pt x="0" y="471"/>
                      </a:lnTo>
                      <a:lnTo>
                        <a:pt x="2" y="494"/>
                      </a:lnTo>
                      <a:lnTo>
                        <a:pt x="6" y="517"/>
                      </a:lnTo>
                      <a:lnTo>
                        <a:pt x="9" y="539"/>
                      </a:lnTo>
                      <a:lnTo>
                        <a:pt x="15" y="561"/>
                      </a:lnTo>
                      <a:lnTo>
                        <a:pt x="22" y="582"/>
                      </a:lnTo>
                      <a:lnTo>
                        <a:pt x="31" y="603"/>
                      </a:lnTo>
                      <a:lnTo>
                        <a:pt x="40" y="623"/>
                      </a:lnTo>
                      <a:lnTo>
                        <a:pt x="51" y="643"/>
                      </a:lnTo>
                      <a:lnTo>
                        <a:pt x="63" y="662"/>
                      </a:lnTo>
                      <a:lnTo>
                        <a:pt x="74" y="682"/>
                      </a:lnTo>
                      <a:lnTo>
                        <a:pt x="89" y="699"/>
                      </a:lnTo>
                      <a:lnTo>
                        <a:pt x="103" y="718"/>
                      </a:lnTo>
                      <a:lnTo>
                        <a:pt x="118" y="734"/>
                      </a:lnTo>
                      <a:lnTo>
                        <a:pt x="135" y="750"/>
                      </a:lnTo>
                      <a:lnTo>
                        <a:pt x="151" y="766"/>
                      </a:lnTo>
                      <a:lnTo>
                        <a:pt x="169" y="781"/>
                      </a:lnTo>
                      <a:lnTo>
                        <a:pt x="188" y="796"/>
                      </a:lnTo>
                      <a:lnTo>
                        <a:pt x="208" y="809"/>
                      </a:lnTo>
                      <a:lnTo>
                        <a:pt x="229" y="821"/>
                      </a:lnTo>
                      <a:lnTo>
                        <a:pt x="250" y="832"/>
                      </a:lnTo>
                      <a:lnTo>
                        <a:pt x="271" y="844"/>
                      </a:lnTo>
                      <a:lnTo>
                        <a:pt x="294" y="854"/>
                      </a:lnTo>
                      <a:lnTo>
                        <a:pt x="316" y="862"/>
                      </a:lnTo>
                      <a:lnTo>
                        <a:pt x="340" y="870"/>
                      </a:lnTo>
                      <a:lnTo>
                        <a:pt x="365" y="878"/>
                      </a:lnTo>
                      <a:lnTo>
                        <a:pt x="388" y="884"/>
                      </a:lnTo>
                      <a:lnTo>
                        <a:pt x="415" y="889"/>
                      </a:lnTo>
                      <a:lnTo>
                        <a:pt x="439" y="893"/>
                      </a:lnTo>
                      <a:lnTo>
                        <a:pt x="466" y="896"/>
                      </a:lnTo>
                      <a:lnTo>
                        <a:pt x="492" y="897"/>
                      </a:lnTo>
                      <a:lnTo>
                        <a:pt x="519" y="898"/>
                      </a:lnTo>
                      <a:close/>
                      <a:moveTo>
                        <a:pt x="1018" y="449"/>
                      </a:moveTo>
                      <a:lnTo>
                        <a:pt x="1017" y="470"/>
                      </a:lnTo>
                      <a:lnTo>
                        <a:pt x="1015" y="493"/>
                      </a:lnTo>
                      <a:lnTo>
                        <a:pt x="1012" y="515"/>
                      </a:lnTo>
                      <a:lnTo>
                        <a:pt x="1007" y="536"/>
                      </a:lnTo>
                      <a:lnTo>
                        <a:pt x="1002" y="557"/>
                      </a:lnTo>
                      <a:lnTo>
                        <a:pt x="995" y="577"/>
                      </a:lnTo>
                      <a:lnTo>
                        <a:pt x="987" y="598"/>
                      </a:lnTo>
                      <a:lnTo>
                        <a:pt x="979" y="617"/>
                      </a:lnTo>
                      <a:lnTo>
                        <a:pt x="968" y="636"/>
                      </a:lnTo>
                      <a:lnTo>
                        <a:pt x="957" y="655"/>
                      </a:lnTo>
                      <a:lnTo>
                        <a:pt x="945" y="672"/>
                      </a:lnTo>
                      <a:lnTo>
                        <a:pt x="932" y="690"/>
                      </a:lnTo>
                      <a:lnTo>
                        <a:pt x="918" y="707"/>
                      </a:lnTo>
                      <a:lnTo>
                        <a:pt x="904" y="724"/>
                      </a:lnTo>
                      <a:lnTo>
                        <a:pt x="889" y="739"/>
                      </a:lnTo>
                      <a:lnTo>
                        <a:pt x="872" y="754"/>
                      </a:lnTo>
                      <a:lnTo>
                        <a:pt x="854" y="769"/>
                      </a:lnTo>
                      <a:lnTo>
                        <a:pt x="836" y="782"/>
                      </a:lnTo>
                      <a:lnTo>
                        <a:pt x="817" y="794"/>
                      </a:lnTo>
                      <a:lnTo>
                        <a:pt x="797" y="807"/>
                      </a:lnTo>
                      <a:lnTo>
                        <a:pt x="777" y="818"/>
                      </a:lnTo>
                      <a:lnTo>
                        <a:pt x="756" y="828"/>
                      </a:lnTo>
                      <a:lnTo>
                        <a:pt x="735" y="839"/>
                      </a:lnTo>
                      <a:lnTo>
                        <a:pt x="713" y="847"/>
                      </a:lnTo>
                      <a:lnTo>
                        <a:pt x="691" y="855"/>
                      </a:lnTo>
                      <a:lnTo>
                        <a:pt x="667" y="861"/>
                      </a:lnTo>
                      <a:lnTo>
                        <a:pt x="643" y="867"/>
                      </a:lnTo>
                      <a:lnTo>
                        <a:pt x="620" y="872"/>
                      </a:lnTo>
                      <a:lnTo>
                        <a:pt x="595" y="876"/>
                      </a:lnTo>
                      <a:lnTo>
                        <a:pt x="570" y="879"/>
                      </a:lnTo>
                      <a:lnTo>
                        <a:pt x="544" y="881"/>
                      </a:lnTo>
                      <a:lnTo>
                        <a:pt x="519" y="881"/>
                      </a:lnTo>
                      <a:lnTo>
                        <a:pt x="493" y="881"/>
                      </a:lnTo>
                      <a:lnTo>
                        <a:pt x="468" y="879"/>
                      </a:lnTo>
                      <a:lnTo>
                        <a:pt x="443" y="876"/>
                      </a:lnTo>
                      <a:lnTo>
                        <a:pt x="418" y="872"/>
                      </a:lnTo>
                      <a:lnTo>
                        <a:pt x="393" y="867"/>
                      </a:lnTo>
                      <a:lnTo>
                        <a:pt x="370" y="861"/>
                      </a:lnTo>
                      <a:lnTo>
                        <a:pt x="347" y="855"/>
                      </a:lnTo>
                      <a:lnTo>
                        <a:pt x="324" y="847"/>
                      </a:lnTo>
                      <a:lnTo>
                        <a:pt x="302" y="839"/>
                      </a:lnTo>
                      <a:lnTo>
                        <a:pt x="281" y="828"/>
                      </a:lnTo>
                      <a:lnTo>
                        <a:pt x="259" y="818"/>
                      </a:lnTo>
                      <a:lnTo>
                        <a:pt x="239" y="807"/>
                      </a:lnTo>
                      <a:lnTo>
                        <a:pt x="220" y="794"/>
                      </a:lnTo>
                      <a:lnTo>
                        <a:pt x="201" y="782"/>
                      </a:lnTo>
                      <a:lnTo>
                        <a:pt x="182" y="769"/>
                      </a:lnTo>
                      <a:lnTo>
                        <a:pt x="166" y="754"/>
                      </a:lnTo>
                      <a:lnTo>
                        <a:pt x="149" y="739"/>
                      </a:lnTo>
                      <a:lnTo>
                        <a:pt x="134" y="724"/>
                      </a:lnTo>
                      <a:lnTo>
                        <a:pt x="118" y="707"/>
                      </a:lnTo>
                      <a:lnTo>
                        <a:pt x="104" y="690"/>
                      </a:lnTo>
                      <a:lnTo>
                        <a:pt x="91" y="672"/>
                      </a:lnTo>
                      <a:lnTo>
                        <a:pt x="79" y="655"/>
                      </a:lnTo>
                      <a:lnTo>
                        <a:pt x="69" y="636"/>
                      </a:lnTo>
                      <a:lnTo>
                        <a:pt x="58" y="617"/>
                      </a:lnTo>
                      <a:lnTo>
                        <a:pt x="50" y="598"/>
                      </a:lnTo>
                      <a:lnTo>
                        <a:pt x="41" y="577"/>
                      </a:lnTo>
                      <a:lnTo>
                        <a:pt x="35" y="557"/>
                      </a:lnTo>
                      <a:lnTo>
                        <a:pt x="29" y="536"/>
                      </a:lnTo>
                      <a:lnTo>
                        <a:pt x="25" y="515"/>
                      </a:lnTo>
                      <a:lnTo>
                        <a:pt x="22" y="493"/>
                      </a:lnTo>
                      <a:lnTo>
                        <a:pt x="20" y="470"/>
                      </a:lnTo>
                      <a:lnTo>
                        <a:pt x="19" y="449"/>
                      </a:lnTo>
                      <a:lnTo>
                        <a:pt x="20" y="426"/>
                      </a:lnTo>
                      <a:lnTo>
                        <a:pt x="22" y="405"/>
                      </a:lnTo>
                      <a:lnTo>
                        <a:pt x="25" y="383"/>
                      </a:lnTo>
                      <a:lnTo>
                        <a:pt x="29" y="362"/>
                      </a:lnTo>
                      <a:lnTo>
                        <a:pt x="35" y="341"/>
                      </a:lnTo>
                      <a:lnTo>
                        <a:pt x="41" y="321"/>
                      </a:lnTo>
                      <a:lnTo>
                        <a:pt x="50" y="300"/>
                      </a:lnTo>
                      <a:lnTo>
                        <a:pt x="58" y="281"/>
                      </a:lnTo>
                      <a:lnTo>
                        <a:pt x="69" y="261"/>
                      </a:lnTo>
                      <a:lnTo>
                        <a:pt x="79" y="243"/>
                      </a:lnTo>
                      <a:lnTo>
                        <a:pt x="91" y="224"/>
                      </a:lnTo>
                      <a:lnTo>
                        <a:pt x="104" y="207"/>
                      </a:lnTo>
                      <a:lnTo>
                        <a:pt x="118" y="190"/>
                      </a:lnTo>
                      <a:lnTo>
                        <a:pt x="134" y="174"/>
                      </a:lnTo>
                      <a:lnTo>
                        <a:pt x="149" y="159"/>
                      </a:lnTo>
                      <a:lnTo>
                        <a:pt x="166" y="143"/>
                      </a:lnTo>
                      <a:lnTo>
                        <a:pt x="182" y="129"/>
                      </a:lnTo>
                      <a:lnTo>
                        <a:pt x="201" y="116"/>
                      </a:lnTo>
                      <a:lnTo>
                        <a:pt x="220" y="102"/>
                      </a:lnTo>
                      <a:lnTo>
                        <a:pt x="239" y="90"/>
                      </a:lnTo>
                      <a:lnTo>
                        <a:pt x="259" y="79"/>
                      </a:lnTo>
                      <a:lnTo>
                        <a:pt x="281" y="68"/>
                      </a:lnTo>
                      <a:lnTo>
                        <a:pt x="302" y="59"/>
                      </a:lnTo>
                      <a:lnTo>
                        <a:pt x="324" y="51"/>
                      </a:lnTo>
                      <a:lnTo>
                        <a:pt x="347" y="43"/>
                      </a:lnTo>
                      <a:lnTo>
                        <a:pt x="370" y="36"/>
                      </a:lnTo>
                      <a:lnTo>
                        <a:pt x="393" y="30"/>
                      </a:lnTo>
                      <a:lnTo>
                        <a:pt x="418" y="25"/>
                      </a:lnTo>
                      <a:lnTo>
                        <a:pt x="443" y="21"/>
                      </a:lnTo>
                      <a:lnTo>
                        <a:pt x="468" y="19"/>
                      </a:lnTo>
                      <a:lnTo>
                        <a:pt x="493" y="17"/>
                      </a:lnTo>
                      <a:lnTo>
                        <a:pt x="519" y="16"/>
                      </a:lnTo>
                      <a:lnTo>
                        <a:pt x="544" y="17"/>
                      </a:lnTo>
                      <a:lnTo>
                        <a:pt x="570" y="19"/>
                      </a:lnTo>
                      <a:lnTo>
                        <a:pt x="595" y="21"/>
                      </a:lnTo>
                      <a:lnTo>
                        <a:pt x="620" y="25"/>
                      </a:lnTo>
                      <a:lnTo>
                        <a:pt x="643" y="30"/>
                      </a:lnTo>
                      <a:lnTo>
                        <a:pt x="667" y="36"/>
                      </a:lnTo>
                      <a:lnTo>
                        <a:pt x="691" y="43"/>
                      </a:lnTo>
                      <a:lnTo>
                        <a:pt x="713" y="51"/>
                      </a:lnTo>
                      <a:lnTo>
                        <a:pt x="735" y="59"/>
                      </a:lnTo>
                      <a:lnTo>
                        <a:pt x="756" y="68"/>
                      </a:lnTo>
                      <a:lnTo>
                        <a:pt x="777" y="79"/>
                      </a:lnTo>
                      <a:lnTo>
                        <a:pt x="797" y="90"/>
                      </a:lnTo>
                      <a:lnTo>
                        <a:pt x="817" y="102"/>
                      </a:lnTo>
                      <a:lnTo>
                        <a:pt x="836" y="116"/>
                      </a:lnTo>
                      <a:lnTo>
                        <a:pt x="854" y="129"/>
                      </a:lnTo>
                      <a:lnTo>
                        <a:pt x="872" y="143"/>
                      </a:lnTo>
                      <a:lnTo>
                        <a:pt x="889" y="159"/>
                      </a:lnTo>
                      <a:lnTo>
                        <a:pt x="904" y="174"/>
                      </a:lnTo>
                      <a:lnTo>
                        <a:pt x="918" y="190"/>
                      </a:lnTo>
                      <a:lnTo>
                        <a:pt x="932" y="207"/>
                      </a:lnTo>
                      <a:lnTo>
                        <a:pt x="945" y="224"/>
                      </a:lnTo>
                      <a:lnTo>
                        <a:pt x="957" y="243"/>
                      </a:lnTo>
                      <a:lnTo>
                        <a:pt x="968" y="261"/>
                      </a:lnTo>
                      <a:lnTo>
                        <a:pt x="979" y="281"/>
                      </a:lnTo>
                      <a:lnTo>
                        <a:pt x="987" y="300"/>
                      </a:lnTo>
                      <a:lnTo>
                        <a:pt x="995" y="321"/>
                      </a:lnTo>
                      <a:lnTo>
                        <a:pt x="1002" y="341"/>
                      </a:lnTo>
                      <a:lnTo>
                        <a:pt x="1007" y="362"/>
                      </a:lnTo>
                      <a:lnTo>
                        <a:pt x="1012" y="383"/>
                      </a:lnTo>
                      <a:lnTo>
                        <a:pt x="1015" y="405"/>
                      </a:lnTo>
                      <a:lnTo>
                        <a:pt x="1017" y="426"/>
                      </a:lnTo>
                      <a:lnTo>
                        <a:pt x="1018" y="449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8" name="Freeform 9254">
                  <a:extLst>
                    <a:ext uri="{FF2B5EF4-FFF2-40B4-BE49-F238E27FC236}">
                      <a16:creationId xmlns:a16="http://schemas.microsoft.com/office/drawing/2014/main" xmlns="" id="{88430856-6633-4E4E-92B9-072C457363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1" y="1191"/>
                  <a:ext cx="171" cy="178"/>
                </a:xfrm>
                <a:custGeom>
                  <a:avLst/>
                  <a:gdLst>
                    <a:gd name="T0" fmla="*/ 1017 w 1027"/>
                    <a:gd name="T1" fmla="*/ 355 h 889"/>
                    <a:gd name="T2" fmla="*/ 977 w 1027"/>
                    <a:gd name="T3" fmla="*/ 252 h 889"/>
                    <a:gd name="T4" fmla="*/ 910 w 1027"/>
                    <a:gd name="T5" fmla="*/ 162 h 889"/>
                    <a:gd name="T6" fmla="*/ 821 w 1027"/>
                    <a:gd name="T7" fmla="*/ 88 h 889"/>
                    <a:gd name="T8" fmla="*/ 713 w 1027"/>
                    <a:gd name="T9" fmla="*/ 35 h 889"/>
                    <a:gd name="T10" fmla="*/ 592 w 1027"/>
                    <a:gd name="T11" fmla="*/ 5 h 889"/>
                    <a:gd name="T12" fmla="*/ 461 w 1027"/>
                    <a:gd name="T13" fmla="*/ 2 h 889"/>
                    <a:gd name="T14" fmla="*/ 337 w 1027"/>
                    <a:gd name="T15" fmla="*/ 26 h 889"/>
                    <a:gd name="T16" fmla="*/ 226 w 1027"/>
                    <a:gd name="T17" fmla="*/ 76 h 889"/>
                    <a:gd name="T18" fmla="*/ 133 w 1027"/>
                    <a:gd name="T19" fmla="*/ 145 h 889"/>
                    <a:gd name="T20" fmla="*/ 61 w 1027"/>
                    <a:gd name="T21" fmla="*/ 233 h 889"/>
                    <a:gd name="T22" fmla="*/ 16 w 1027"/>
                    <a:gd name="T23" fmla="*/ 333 h 889"/>
                    <a:gd name="T24" fmla="*/ 0 w 1027"/>
                    <a:gd name="T25" fmla="*/ 445 h 889"/>
                    <a:gd name="T26" fmla="*/ 16 w 1027"/>
                    <a:gd name="T27" fmla="*/ 556 h 889"/>
                    <a:gd name="T28" fmla="*/ 61 w 1027"/>
                    <a:gd name="T29" fmla="*/ 657 h 889"/>
                    <a:gd name="T30" fmla="*/ 133 w 1027"/>
                    <a:gd name="T31" fmla="*/ 743 h 889"/>
                    <a:gd name="T32" fmla="*/ 226 w 1027"/>
                    <a:gd name="T33" fmla="*/ 813 h 889"/>
                    <a:gd name="T34" fmla="*/ 337 w 1027"/>
                    <a:gd name="T35" fmla="*/ 862 h 889"/>
                    <a:gd name="T36" fmla="*/ 461 w 1027"/>
                    <a:gd name="T37" fmla="*/ 887 h 889"/>
                    <a:gd name="T38" fmla="*/ 592 w 1027"/>
                    <a:gd name="T39" fmla="*/ 884 h 889"/>
                    <a:gd name="T40" fmla="*/ 713 w 1027"/>
                    <a:gd name="T41" fmla="*/ 854 h 889"/>
                    <a:gd name="T42" fmla="*/ 821 w 1027"/>
                    <a:gd name="T43" fmla="*/ 801 h 889"/>
                    <a:gd name="T44" fmla="*/ 910 w 1027"/>
                    <a:gd name="T45" fmla="*/ 728 h 889"/>
                    <a:gd name="T46" fmla="*/ 977 w 1027"/>
                    <a:gd name="T47" fmla="*/ 638 h 889"/>
                    <a:gd name="T48" fmla="*/ 1017 w 1027"/>
                    <a:gd name="T49" fmla="*/ 534 h 889"/>
                    <a:gd name="T50" fmla="*/ 999 w 1027"/>
                    <a:gd name="T51" fmla="*/ 445 h 889"/>
                    <a:gd name="T52" fmla="*/ 983 w 1027"/>
                    <a:gd name="T53" fmla="*/ 549 h 889"/>
                    <a:gd name="T54" fmla="*/ 939 w 1027"/>
                    <a:gd name="T55" fmla="*/ 645 h 889"/>
                    <a:gd name="T56" fmla="*/ 872 w 1027"/>
                    <a:gd name="T57" fmla="*/ 727 h 889"/>
                    <a:gd name="T58" fmla="*/ 784 w 1027"/>
                    <a:gd name="T59" fmla="*/ 793 h 889"/>
                    <a:gd name="T60" fmla="*/ 680 w 1027"/>
                    <a:gd name="T61" fmla="*/ 839 h 889"/>
                    <a:gd name="T62" fmla="*/ 562 w 1027"/>
                    <a:gd name="T63" fmla="*/ 862 h 889"/>
                    <a:gd name="T64" fmla="*/ 439 w 1027"/>
                    <a:gd name="T65" fmla="*/ 859 h 889"/>
                    <a:gd name="T66" fmla="*/ 325 w 1027"/>
                    <a:gd name="T67" fmla="*/ 832 h 889"/>
                    <a:gd name="T68" fmla="*/ 224 w 1027"/>
                    <a:gd name="T69" fmla="*/ 780 h 889"/>
                    <a:gd name="T70" fmla="*/ 139 w 1027"/>
                    <a:gd name="T71" fmla="*/ 712 h 889"/>
                    <a:gd name="T72" fmla="*/ 77 w 1027"/>
                    <a:gd name="T73" fmla="*/ 626 h 889"/>
                    <a:gd name="T74" fmla="*/ 39 w 1027"/>
                    <a:gd name="T75" fmla="*/ 529 h 889"/>
                    <a:gd name="T76" fmla="*/ 29 w 1027"/>
                    <a:gd name="T77" fmla="*/ 423 h 889"/>
                    <a:gd name="T78" fmla="*/ 51 w 1027"/>
                    <a:gd name="T79" fmla="*/ 320 h 889"/>
                    <a:gd name="T80" fmla="*/ 99 w 1027"/>
                    <a:gd name="T81" fmla="*/ 227 h 889"/>
                    <a:gd name="T82" fmla="*/ 171 w 1027"/>
                    <a:gd name="T83" fmla="*/ 148 h 889"/>
                    <a:gd name="T84" fmla="*/ 263 w 1027"/>
                    <a:gd name="T85" fmla="*/ 86 h 889"/>
                    <a:gd name="T86" fmla="*/ 369 w 1027"/>
                    <a:gd name="T87" fmla="*/ 44 h 889"/>
                    <a:gd name="T88" fmla="*/ 489 w 1027"/>
                    <a:gd name="T89" fmla="*/ 25 h 889"/>
                    <a:gd name="T90" fmla="*/ 611 w 1027"/>
                    <a:gd name="T91" fmla="*/ 34 h 889"/>
                    <a:gd name="T92" fmla="*/ 724 w 1027"/>
                    <a:gd name="T93" fmla="*/ 66 h 889"/>
                    <a:gd name="T94" fmla="*/ 822 w 1027"/>
                    <a:gd name="T95" fmla="*/ 121 h 889"/>
                    <a:gd name="T96" fmla="*/ 901 w 1027"/>
                    <a:gd name="T97" fmla="*/ 194 h 889"/>
                    <a:gd name="T98" fmla="*/ 959 w 1027"/>
                    <a:gd name="T99" fmla="*/ 282 h 889"/>
                    <a:gd name="T100" fmla="*/ 993 w 1027"/>
                    <a:gd name="T101" fmla="*/ 381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7" h="889">
                      <a:moveTo>
                        <a:pt x="1027" y="445"/>
                      </a:moveTo>
                      <a:lnTo>
                        <a:pt x="1027" y="421"/>
                      </a:lnTo>
                      <a:lnTo>
                        <a:pt x="1025" y="399"/>
                      </a:lnTo>
                      <a:lnTo>
                        <a:pt x="1021" y="377"/>
                      </a:lnTo>
                      <a:lnTo>
                        <a:pt x="1017" y="355"/>
                      </a:lnTo>
                      <a:lnTo>
                        <a:pt x="1012" y="333"/>
                      </a:lnTo>
                      <a:lnTo>
                        <a:pt x="1004" y="313"/>
                      </a:lnTo>
                      <a:lnTo>
                        <a:pt x="996" y="292"/>
                      </a:lnTo>
                      <a:lnTo>
                        <a:pt x="987" y="272"/>
                      </a:lnTo>
                      <a:lnTo>
                        <a:pt x="977" y="252"/>
                      </a:lnTo>
                      <a:lnTo>
                        <a:pt x="965" y="233"/>
                      </a:lnTo>
                      <a:lnTo>
                        <a:pt x="953" y="214"/>
                      </a:lnTo>
                      <a:lnTo>
                        <a:pt x="939" y="196"/>
                      </a:lnTo>
                      <a:lnTo>
                        <a:pt x="925" y="178"/>
                      </a:lnTo>
                      <a:lnTo>
                        <a:pt x="910" y="162"/>
                      </a:lnTo>
                      <a:lnTo>
                        <a:pt x="894" y="145"/>
                      </a:lnTo>
                      <a:lnTo>
                        <a:pt x="876" y="130"/>
                      </a:lnTo>
                      <a:lnTo>
                        <a:pt x="859" y="116"/>
                      </a:lnTo>
                      <a:lnTo>
                        <a:pt x="841" y="101"/>
                      </a:lnTo>
                      <a:lnTo>
                        <a:pt x="821" y="88"/>
                      </a:lnTo>
                      <a:lnTo>
                        <a:pt x="801" y="76"/>
                      </a:lnTo>
                      <a:lnTo>
                        <a:pt x="780" y="64"/>
                      </a:lnTo>
                      <a:lnTo>
                        <a:pt x="758" y="53"/>
                      </a:lnTo>
                      <a:lnTo>
                        <a:pt x="737" y="44"/>
                      </a:lnTo>
                      <a:lnTo>
                        <a:pt x="713" y="35"/>
                      </a:lnTo>
                      <a:lnTo>
                        <a:pt x="690" y="26"/>
                      </a:lnTo>
                      <a:lnTo>
                        <a:pt x="667" y="20"/>
                      </a:lnTo>
                      <a:lnTo>
                        <a:pt x="642" y="14"/>
                      </a:lnTo>
                      <a:lnTo>
                        <a:pt x="617" y="9"/>
                      </a:lnTo>
                      <a:lnTo>
                        <a:pt x="592" y="5"/>
                      </a:lnTo>
                      <a:lnTo>
                        <a:pt x="566" y="2"/>
                      </a:lnTo>
                      <a:lnTo>
                        <a:pt x="540" y="1"/>
                      </a:lnTo>
                      <a:lnTo>
                        <a:pt x="514" y="0"/>
                      </a:lnTo>
                      <a:lnTo>
                        <a:pt x="487" y="1"/>
                      </a:lnTo>
                      <a:lnTo>
                        <a:pt x="461" y="2"/>
                      </a:lnTo>
                      <a:lnTo>
                        <a:pt x="436" y="5"/>
                      </a:lnTo>
                      <a:lnTo>
                        <a:pt x="410" y="9"/>
                      </a:lnTo>
                      <a:lnTo>
                        <a:pt x="385" y="14"/>
                      </a:lnTo>
                      <a:lnTo>
                        <a:pt x="361" y="20"/>
                      </a:lnTo>
                      <a:lnTo>
                        <a:pt x="337" y="26"/>
                      </a:lnTo>
                      <a:lnTo>
                        <a:pt x="314" y="35"/>
                      </a:lnTo>
                      <a:lnTo>
                        <a:pt x="291" y="44"/>
                      </a:lnTo>
                      <a:lnTo>
                        <a:pt x="269" y="53"/>
                      </a:lnTo>
                      <a:lnTo>
                        <a:pt x="247" y="64"/>
                      </a:lnTo>
                      <a:lnTo>
                        <a:pt x="226" y="76"/>
                      </a:lnTo>
                      <a:lnTo>
                        <a:pt x="206" y="88"/>
                      </a:lnTo>
                      <a:lnTo>
                        <a:pt x="187" y="101"/>
                      </a:lnTo>
                      <a:lnTo>
                        <a:pt x="168" y="116"/>
                      </a:lnTo>
                      <a:lnTo>
                        <a:pt x="150" y="130"/>
                      </a:lnTo>
                      <a:lnTo>
                        <a:pt x="133" y="145"/>
                      </a:lnTo>
                      <a:lnTo>
                        <a:pt x="117" y="162"/>
                      </a:lnTo>
                      <a:lnTo>
                        <a:pt x="101" y="178"/>
                      </a:lnTo>
                      <a:lnTo>
                        <a:pt x="87" y="196"/>
                      </a:lnTo>
                      <a:lnTo>
                        <a:pt x="74" y="214"/>
                      </a:lnTo>
                      <a:lnTo>
                        <a:pt x="61" y="233"/>
                      </a:lnTo>
                      <a:lnTo>
                        <a:pt x="51" y="252"/>
                      </a:lnTo>
                      <a:lnTo>
                        <a:pt x="40" y="272"/>
                      </a:lnTo>
                      <a:lnTo>
                        <a:pt x="30" y="292"/>
                      </a:lnTo>
                      <a:lnTo>
                        <a:pt x="22" y="313"/>
                      </a:lnTo>
                      <a:lnTo>
                        <a:pt x="16" y="333"/>
                      </a:lnTo>
                      <a:lnTo>
                        <a:pt x="10" y="355"/>
                      </a:lnTo>
                      <a:lnTo>
                        <a:pt x="5" y="377"/>
                      </a:lnTo>
                      <a:lnTo>
                        <a:pt x="2" y="399"/>
                      </a:lnTo>
                      <a:lnTo>
                        <a:pt x="1" y="421"/>
                      </a:lnTo>
                      <a:lnTo>
                        <a:pt x="0" y="445"/>
                      </a:lnTo>
                      <a:lnTo>
                        <a:pt x="1" y="467"/>
                      </a:lnTo>
                      <a:lnTo>
                        <a:pt x="2" y="490"/>
                      </a:lnTo>
                      <a:lnTo>
                        <a:pt x="5" y="513"/>
                      </a:lnTo>
                      <a:lnTo>
                        <a:pt x="10" y="534"/>
                      </a:lnTo>
                      <a:lnTo>
                        <a:pt x="16" y="556"/>
                      </a:lnTo>
                      <a:lnTo>
                        <a:pt x="22" y="577"/>
                      </a:lnTo>
                      <a:lnTo>
                        <a:pt x="30" y="598"/>
                      </a:lnTo>
                      <a:lnTo>
                        <a:pt x="40" y="618"/>
                      </a:lnTo>
                      <a:lnTo>
                        <a:pt x="51" y="638"/>
                      </a:lnTo>
                      <a:lnTo>
                        <a:pt x="61" y="657"/>
                      </a:lnTo>
                      <a:lnTo>
                        <a:pt x="74" y="676"/>
                      </a:lnTo>
                      <a:lnTo>
                        <a:pt x="87" y="693"/>
                      </a:lnTo>
                      <a:lnTo>
                        <a:pt x="101" y="710"/>
                      </a:lnTo>
                      <a:lnTo>
                        <a:pt x="117" y="728"/>
                      </a:lnTo>
                      <a:lnTo>
                        <a:pt x="133" y="743"/>
                      </a:lnTo>
                      <a:lnTo>
                        <a:pt x="150" y="759"/>
                      </a:lnTo>
                      <a:lnTo>
                        <a:pt x="168" y="774"/>
                      </a:lnTo>
                      <a:lnTo>
                        <a:pt x="187" y="787"/>
                      </a:lnTo>
                      <a:lnTo>
                        <a:pt x="206" y="801"/>
                      </a:lnTo>
                      <a:lnTo>
                        <a:pt x="226" y="813"/>
                      </a:lnTo>
                      <a:lnTo>
                        <a:pt x="247" y="825"/>
                      </a:lnTo>
                      <a:lnTo>
                        <a:pt x="269" y="836"/>
                      </a:lnTo>
                      <a:lnTo>
                        <a:pt x="291" y="846"/>
                      </a:lnTo>
                      <a:lnTo>
                        <a:pt x="314" y="854"/>
                      </a:lnTo>
                      <a:lnTo>
                        <a:pt x="337" y="862"/>
                      </a:lnTo>
                      <a:lnTo>
                        <a:pt x="361" y="869"/>
                      </a:lnTo>
                      <a:lnTo>
                        <a:pt x="385" y="876"/>
                      </a:lnTo>
                      <a:lnTo>
                        <a:pt x="410" y="881"/>
                      </a:lnTo>
                      <a:lnTo>
                        <a:pt x="436" y="884"/>
                      </a:lnTo>
                      <a:lnTo>
                        <a:pt x="461" y="887"/>
                      </a:lnTo>
                      <a:lnTo>
                        <a:pt x="487" y="889"/>
                      </a:lnTo>
                      <a:lnTo>
                        <a:pt x="514" y="889"/>
                      </a:lnTo>
                      <a:lnTo>
                        <a:pt x="540" y="889"/>
                      </a:lnTo>
                      <a:lnTo>
                        <a:pt x="566" y="887"/>
                      </a:lnTo>
                      <a:lnTo>
                        <a:pt x="592" y="884"/>
                      </a:lnTo>
                      <a:lnTo>
                        <a:pt x="617" y="881"/>
                      </a:lnTo>
                      <a:lnTo>
                        <a:pt x="642" y="876"/>
                      </a:lnTo>
                      <a:lnTo>
                        <a:pt x="667" y="869"/>
                      </a:lnTo>
                      <a:lnTo>
                        <a:pt x="690" y="862"/>
                      </a:lnTo>
                      <a:lnTo>
                        <a:pt x="713" y="854"/>
                      </a:lnTo>
                      <a:lnTo>
                        <a:pt x="737" y="846"/>
                      </a:lnTo>
                      <a:lnTo>
                        <a:pt x="758" y="836"/>
                      </a:lnTo>
                      <a:lnTo>
                        <a:pt x="780" y="825"/>
                      </a:lnTo>
                      <a:lnTo>
                        <a:pt x="801" y="813"/>
                      </a:lnTo>
                      <a:lnTo>
                        <a:pt x="821" y="801"/>
                      </a:lnTo>
                      <a:lnTo>
                        <a:pt x="841" y="787"/>
                      </a:lnTo>
                      <a:lnTo>
                        <a:pt x="859" y="774"/>
                      </a:lnTo>
                      <a:lnTo>
                        <a:pt x="876" y="759"/>
                      </a:lnTo>
                      <a:lnTo>
                        <a:pt x="894" y="743"/>
                      </a:lnTo>
                      <a:lnTo>
                        <a:pt x="910" y="728"/>
                      </a:lnTo>
                      <a:lnTo>
                        <a:pt x="925" y="710"/>
                      </a:lnTo>
                      <a:lnTo>
                        <a:pt x="939" y="693"/>
                      </a:lnTo>
                      <a:lnTo>
                        <a:pt x="953" y="676"/>
                      </a:lnTo>
                      <a:lnTo>
                        <a:pt x="965" y="657"/>
                      </a:lnTo>
                      <a:lnTo>
                        <a:pt x="977" y="638"/>
                      </a:lnTo>
                      <a:lnTo>
                        <a:pt x="987" y="618"/>
                      </a:lnTo>
                      <a:lnTo>
                        <a:pt x="996" y="598"/>
                      </a:lnTo>
                      <a:lnTo>
                        <a:pt x="1004" y="577"/>
                      </a:lnTo>
                      <a:lnTo>
                        <a:pt x="1012" y="556"/>
                      </a:lnTo>
                      <a:lnTo>
                        <a:pt x="1017" y="534"/>
                      </a:lnTo>
                      <a:lnTo>
                        <a:pt x="1021" y="513"/>
                      </a:lnTo>
                      <a:lnTo>
                        <a:pt x="1025" y="490"/>
                      </a:lnTo>
                      <a:lnTo>
                        <a:pt x="1027" y="467"/>
                      </a:lnTo>
                      <a:lnTo>
                        <a:pt x="1027" y="445"/>
                      </a:lnTo>
                      <a:close/>
                      <a:moveTo>
                        <a:pt x="999" y="445"/>
                      </a:moveTo>
                      <a:lnTo>
                        <a:pt x="997" y="466"/>
                      </a:lnTo>
                      <a:lnTo>
                        <a:pt x="995" y="488"/>
                      </a:lnTo>
                      <a:lnTo>
                        <a:pt x="993" y="508"/>
                      </a:lnTo>
                      <a:lnTo>
                        <a:pt x="988" y="529"/>
                      </a:lnTo>
                      <a:lnTo>
                        <a:pt x="983" y="549"/>
                      </a:lnTo>
                      <a:lnTo>
                        <a:pt x="976" y="569"/>
                      </a:lnTo>
                      <a:lnTo>
                        <a:pt x="969" y="588"/>
                      </a:lnTo>
                      <a:lnTo>
                        <a:pt x="959" y="608"/>
                      </a:lnTo>
                      <a:lnTo>
                        <a:pt x="950" y="626"/>
                      </a:lnTo>
                      <a:lnTo>
                        <a:pt x="939" y="645"/>
                      </a:lnTo>
                      <a:lnTo>
                        <a:pt x="927" y="662"/>
                      </a:lnTo>
                      <a:lnTo>
                        <a:pt x="916" y="679"/>
                      </a:lnTo>
                      <a:lnTo>
                        <a:pt x="901" y="695"/>
                      </a:lnTo>
                      <a:lnTo>
                        <a:pt x="887" y="712"/>
                      </a:lnTo>
                      <a:lnTo>
                        <a:pt x="872" y="727"/>
                      </a:lnTo>
                      <a:lnTo>
                        <a:pt x="856" y="741"/>
                      </a:lnTo>
                      <a:lnTo>
                        <a:pt x="840" y="755"/>
                      </a:lnTo>
                      <a:lnTo>
                        <a:pt x="822" y="768"/>
                      </a:lnTo>
                      <a:lnTo>
                        <a:pt x="803" y="780"/>
                      </a:lnTo>
                      <a:lnTo>
                        <a:pt x="784" y="793"/>
                      </a:lnTo>
                      <a:lnTo>
                        <a:pt x="765" y="804"/>
                      </a:lnTo>
                      <a:lnTo>
                        <a:pt x="745" y="813"/>
                      </a:lnTo>
                      <a:lnTo>
                        <a:pt x="724" y="822"/>
                      </a:lnTo>
                      <a:lnTo>
                        <a:pt x="702" y="832"/>
                      </a:lnTo>
                      <a:lnTo>
                        <a:pt x="680" y="839"/>
                      </a:lnTo>
                      <a:lnTo>
                        <a:pt x="657" y="845"/>
                      </a:lnTo>
                      <a:lnTo>
                        <a:pt x="635" y="851"/>
                      </a:lnTo>
                      <a:lnTo>
                        <a:pt x="611" y="855"/>
                      </a:lnTo>
                      <a:lnTo>
                        <a:pt x="587" y="859"/>
                      </a:lnTo>
                      <a:lnTo>
                        <a:pt x="562" y="862"/>
                      </a:lnTo>
                      <a:lnTo>
                        <a:pt x="539" y="863"/>
                      </a:lnTo>
                      <a:lnTo>
                        <a:pt x="514" y="864"/>
                      </a:lnTo>
                      <a:lnTo>
                        <a:pt x="489" y="863"/>
                      </a:lnTo>
                      <a:lnTo>
                        <a:pt x="464" y="862"/>
                      </a:lnTo>
                      <a:lnTo>
                        <a:pt x="439" y="859"/>
                      </a:lnTo>
                      <a:lnTo>
                        <a:pt x="415" y="855"/>
                      </a:lnTo>
                      <a:lnTo>
                        <a:pt x="392" y="851"/>
                      </a:lnTo>
                      <a:lnTo>
                        <a:pt x="369" y="845"/>
                      </a:lnTo>
                      <a:lnTo>
                        <a:pt x="347" y="839"/>
                      </a:lnTo>
                      <a:lnTo>
                        <a:pt x="325" y="832"/>
                      </a:lnTo>
                      <a:lnTo>
                        <a:pt x="303" y="822"/>
                      </a:lnTo>
                      <a:lnTo>
                        <a:pt x="283" y="813"/>
                      </a:lnTo>
                      <a:lnTo>
                        <a:pt x="263" y="804"/>
                      </a:lnTo>
                      <a:lnTo>
                        <a:pt x="242" y="793"/>
                      </a:lnTo>
                      <a:lnTo>
                        <a:pt x="224" y="780"/>
                      </a:lnTo>
                      <a:lnTo>
                        <a:pt x="206" y="768"/>
                      </a:lnTo>
                      <a:lnTo>
                        <a:pt x="188" y="755"/>
                      </a:lnTo>
                      <a:lnTo>
                        <a:pt x="171" y="741"/>
                      </a:lnTo>
                      <a:lnTo>
                        <a:pt x="155" y="727"/>
                      </a:lnTo>
                      <a:lnTo>
                        <a:pt x="139" y="712"/>
                      </a:lnTo>
                      <a:lnTo>
                        <a:pt x="125" y="695"/>
                      </a:lnTo>
                      <a:lnTo>
                        <a:pt x="112" y="679"/>
                      </a:lnTo>
                      <a:lnTo>
                        <a:pt x="99" y="662"/>
                      </a:lnTo>
                      <a:lnTo>
                        <a:pt x="87" y="645"/>
                      </a:lnTo>
                      <a:lnTo>
                        <a:pt x="77" y="626"/>
                      </a:lnTo>
                      <a:lnTo>
                        <a:pt x="67" y="608"/>
                      </a:lnTo>
                      <a:lnTo>
                        <a:pt x="59" y="588"/>
                      </a:lnTo>
                      <a:lnTo>
                        <a:pt x="51" y="569"/>
                      </a:lnTo>
                      <a:lnTo>
                        <a:pt x="45" y="549"/>
                      </a:lnTo>
                      <a:lnTo>
                        <a:pt x="39" y="529"/>
                      </a:lnTo>
                      <a:lnTo>
                        <a:pt x="34" y="508"/>
                      </a:lnTo>
                      <a:lnTo>
                        <a:pt x="32" y="488"/>
                      </a:lnTo>
                      <a:lnTo>
                        <a:pt x="29" y="466"/>
                      </a:lnTo>
                      <a:lnTo>
                        <a:pt x="29" y="445"/>
                      </a:lnTo>
                      <a:lnTo>
                        <a:pt x="29" y="423"/>
                      </a:lnTo>
                      <a:lnTo>
                        <a:pt x="32" y="402"/>
                      </a:lnTo>
                      <a:lnTo>
                        <a:pt x="34" y="381"/>
                      </a:lnTo>
                      <a:lnTo>
                        <a:pt x="39" y="360"/>
                      </a:lnTo>
                      <a:lnTo>
                        <a:pt x="45" y="340"/>
                      </a:lnTo>
                      <a:lnTo>
                        <a:pt x="51" y="320"/>
                      </a:lnTo>
                      <a:lnTo>
                        <a:pt x="59" y="300"/>
                      </a:lnTo>
                      <a:lnTo>
                        <a:pt x="67" y="282"/>
                      </a:lnTo>
                      <a:lnTo>
                        <a:pt x="77" y="263"/>
                      </a:lnTo>
                      <a:lnTo>
                        <a:pt x="87" y="245"/>
                      </a:lnTo>
                      <a:lnTo>
                        <a:pt x="99" y="227"/>
                      </a:lnTo>
                      <a:lnTo>
                        <a:pt x="112" y="210"/>
                      </a:lnTo>
                      <a:lnTo>
                        <a:pt x="125" y="194"/>
                      </a:lnTo>
                      <a:lnTo>
                        <a:pt x="139" y="178"/>
                      </a:lnTo>
                      <a:lnTo>
                        <a:pt x="155" y="163"/>
                      </a:lnTo>
                      <a:lnTo>
                        <a:pt x="171" y="148"/>
                      </a:lnTo>
                      <a:lnTo>
                        <a:pt x="188" y="134"/>
                      </a:lnTo>
                      <a:lnTo>
                        <a:pt x="206" y="121"/>
                      </a:lnTo>
                      <a:lnTo>
                        <a:pt x="224" y="108"/>
                      </a:lnTo>
                      <a:lnTo>
                        <a:pt x="242" y="97"/>
                      </a:lnTo>
                      <a:lnTo>
                        <a:pt x="263" y="86"/>
                      </a:lnTo>
                      <a:lnTo>
                        <a:pt x="283" y="76"/>
                      </a:lnTo>
                      <a:lnTo>
                        <a:pt x="303" y="66"/>
                      </a:lnTo>
                      <a:lnTo>
                        <a:pt x="325" y="58"/>
                      </a:lnTo>
                      <a:lnTo>
                        <a:pt x="347" y="51"/>
                      </a:lnTo>
                      <a:lnTo>
                        <a:pt x="369" y="44"/>
                      </a:lnTo>
                      <a:lnTo>
                        <a:pt x="392" y="39"/>
                      </a:lnTo>
                      <a:lnTo>
                        <a:pt x="415" y="34"/>
                      </a:lnTo>
                      <a:lnTo>
                        <a:pt x="439" y="31"/>
                      </a:lnTo>
                      <a:lnTo>
                        <a:pt x="464" y="27"/>
                      </a:lnTo>
                      <a:lnTo>
                        <a:pt x="489" y="25"/>
                      </a:lnTo>
                      <a:lnTo>
                        <a:pt x="514" y="25"/>
                      </a:lnTo>
                      <a:lnTo>
                        <a:pt x="539" y="25"/>
                      </a:lnTo>
                      <a:lnTo>
                        <a:pt x="562" y="27"/>
                      </a:lnTo>
                      <a:lnTo>
                        <a:pt x="587" y="31"/>
                      </a:lnTo>
                      <a:lnTo>
                        <a:pt x="611" y="34"/>
                      </a:lnTo>
                      <a:lnTo>
                        <a:pt x="635" y="39"/>
                      </a:lnTo>
                      <a:lnTo>
                        <a:pt x="657" y="44"/>
                      </a:lnTo>
                      <a:lnTo>
                        <a:pt x="680" y="51"/>
                      </a:lnTo>
                      <a:lnTo>
                        <a:pt x="702" y="58"/>
                      </a:lnTo>
                      <a:lnTo>
                        <a:pt x="724" y="66"/>
                      </a:lnTo>
                      <a:lnTo>
                        <a:pt x="745" y="76"/>
                      </a:lnTo>
                      <a:lnTo>
                        <a:pt x="765" y="86"/>
                      </a:lnTo>
                      <a:lnTo>
                        <a:pt x="784" y="97"/>
                      </a:lnTo>
                      <a:lnTo>
                        <a:pt x="803" y="108"/>
                      </a:lnTo>
                      <a:lnTo>
                        <a:pt x="822" y="121"/>
                      </a:lnTo>
                      <a:lnTo>
                        <a:pt x="840" y="134"/>
                      </a:lnTo>
                      <a:lnTo>
                        <a:pt x="856" y="148"/>
                      </a:lnTo>
                      <a:lnTo>
                        <a:pt x="872" y="163"/>
                      </a:lnTo>
                      <a:lnTo>
                        <a:pt x="887" y="178"/>
                      </a:lnTo>
                      <a:lnTo>
                        <a:pt x="901" y="194"/>
                      </a:lnTo>
                      <a:lnTo>
                        <a:pt x="916" y="210"/>
                      </a:lnTo>
                      <a:lnTo>
                        <a:pt x="927" y="227"/>
                      </a:lnTo>
                      <a:lnTo>
                        <a:pt x="939" y="245"/>
                      </a:lnTo>
                      <a:lnTo>
                        <a:pt x="950" y="263"/>
                      </a:lnTo>
                      <a:lnTo>
                        <a:pt x="959" y="282"/>
                      </a:lnTo>
                      <a:lnTo>
                        <a:pt x="969" y="300"/>
                      </a:lnTo>
                      <a:lnTo>
                        <a:pt x="976" y="320"/>
                      </a:lnTo>
                      <a:lnTo>
                        <a:pt x="983" y="340"/>
                      </a:lnTo>
                      <a:lnTo>
                        <a:pt x="988" y="360"/>
                      </a:lnTo>
                      <a:lnTo>
                        <a:pt x="993" y="381"/>
                      </a:lnTo>
                      <a:lnTo>
                        <a:pt x="995" y="402"/>
                      </a:lnTo>
                      <a:lnTo>
                        <a:pt x="997" y="423"/>
                      </a:lnTo>
                      <a:lnTo>
                        <a:pt x="999" y="445"/>
                      </a:lnTo>
                      <a:close/>
                    </a:path>
                  </a:pathLst>
                </a:custGeom>
                <a:solidFill>
                  <a:srgbClr val="00AB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39" name="Freeform 9255">
                  <a:extLst>
                    <a:ext uri="{FF2B5EF4-FFF2-40B4-BE49-F238E27FC236}">
                      <a16:creationId xmlns:a16="http://schemas.microsoft.com/office/drawing/2014/main" xmlns="" id="{C2784900-5D85-4A4F-B142-45720CA235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3" y="1193"/>
                  <a:ext cx="167" cy="173"/>
                </a:xfrm>
                <a:custGeom>
                  <a:avLst/>
                  <a:gdLst>
                    <a:gd name="T0" fmla="*/ 988 w 999"/>
                    <a:gd name="T1" fmla="*/ 346 h 865"/>
                    <a:gd name="T2" fmla="*/ 949 w 999"/>
                    <a:gd name="T3" fmla="*/ 245 h 865"/>
                    <a:gd name="T4" fmla="*/ 885 w 999"/>
                    <a:gd name="T5" fmla="*/ 158 h 865"/>
                    <a:gd name="T6" fmla="*/ 798 w 999"/>
                    <a:gd name="T7" fmla="*/ 86 h 865"/>
                    <a:gd name="T8" fmla="*/ 694 w 999"/>
                    <a:gd name="T9" fmla="*/ 35 h 865"/>
                    <a:gd name="T10" fmla="*/ 576 w 999"/>
                    <a:gd name="T11" fmla="*/ 5 h 865"/>
                    <a:gd name="T12" fmla="*/ 449 w 999"/>
                    <a:gd name="T13" fmla="*/ 3 h 865"/>
                    <a:gd name="T14" fmla="*/ 328 w 999"/>
                    <a:gd name="T15" fmla="*/ 27 h 865"/>
                    <a:gd name="T16" fmla="*/ 220 w 999"/>
                    <a:gd name="T17" fmla="*/ 74 h 865"/>
                    <a:gd name="T18" fmla="*/ 130 w 999"/>
                    <a:gd name="T19" fmla="*/ 143 h 865"/>
                    <a:gd name="T20" fmla="*/ 60 w 999"/>
                    <a:gd name="T21" fmla="*/ 227 h 865"/>
                    <a:gd name="T22" fmla="*/ 16 w 999"/>
                    <a:gd name="T23" fmla="*/ 325 h 865"/>
                    <a:gd name="T24" fmla="*/ 0 w 999"/>
                    <a:gd name="T25" fmla="*/ 433 h 865"/>
                    <a:gd name="T26" fmla="*/ 16 w 999"/>
                    <a:gd name="T27" fmla="*/ 541 h 865"/>
                    <a:gd name="T28" fmla="*/ 60 w 999"/>
                    <a:gd name="T29" fmla="*/ 639 h 865"/>
                    <a:gd name="T30" fmla="*/ 130 w 999"/>
                    <a:gd name="T31" fmla="*/ 723 h 865"/>
                    <a:gd name="T32" fmla="*/ 220 w 999"/>
                    <a:gd name="T33" fmla="*/ 791 h 865"/>
                    <a:gd name="T34" fmla="*/ 328 w 999"/>
                    <a:gd name="T35" fmla="*/ 839 h 865"/>
                    <a:gd name="T36" fmla="*/ 449 w 999"/>
                    <a:gd name="T37" fmla="*/ 863 h 865"/>
                    <a:gd name="T38" fmla="*/ 576 w 999"/>
                    <a:gd name="T39" fmla="*/ 860 h 865"/>
                    <a:gd name="T40" fmla="*/ 694 w 999"/>
                    <a:gd name="T41" fmla="*/ 831 h 865"/>
                    <a:gd name="T42" fmla="*/ 798 w 999"/>
                    <a:gd name="T43" fmla="*/ 778 h 865"/>
                    <a:gd name="T44" fmla="*/ 885 w 999"/>
                    <a:gd name="T45" fmla="*/ 708 h 865"/>
                    <a:gd name="T46" fmla="*/ 949 w 999"/>
                    <a:gd name="T47" fmla="*/ 620 h 865"/>
                    <a:gd name="T48" fmla="*/ 988 w 999"/>
                    <a:gd name="T49" fmla="*/ 520 h 865"/>
                    <a:gd name="T50" fmla="*/ 969 w 999"/>
                    <a:gd name="T51" fmla="*/ 433 h 865"/>
                    <a:gd name="T52" fmla="*/ 955 w 999"/>
                    <a:gd name="T53" fmla="*/ 534 h 865"/>
                    <a:gd name="T54" fmla="*/ 912 w 999"/>
                    <a:gd name="T55" fmla="*/ 627 h 865"/>
                    <a:gd name="T56" fmla="*/ 847 w 999"/>
                    <a:gd name="T57" fmla="*/ 706 h 865"/>
                    <a:gd name="T58" fmla="*/ 762 w 999"/>
                    <a:gd name="T59" fmla="*/ 770 h 865"/>
                    <a:gd name="T60" fmla="*/ 661 w 999"/>
                    <a:gd name="T61" fmla="*/ 814 h 865"/>
                    <a:gd name="T62" fmla="*/ 547 w 999"/>
                    <a:gd name="T63" fmla="*/ 837 h 865"/>
                    <a:gd name="T64" fmla="*/ 428 w 999"/>
                    <a:gd name="T65" fmla="*/ 835 h 865"/>
                    <a:gd name="T66" fmla="*/ 316 w 999"/>
                    <a:gd name="T67" fmla="*/ 807 h 865"/>
                    <a:gd name="T68" fmla="*/ 218 w 999"/>
                    <a:gd name="T69" fmla="*/ 759 h 865"/>
                    <a:gd name="T70" fmla="*/ 137 w 999"/>
                    <a:gd name="T71" fmla="*/ 691 h 865"/>
                    <a:gd name="T72" fmla="*/ 76 w 999"/>
                    <a:gd name="T73" fmla="*/ 609 h 865"/>
                    <a:gd name="T74" fmla="*/ 39 w 999"/>
                    <a:gd name="T75" fmla="*/ 515 h 865"/>
                    <a:gd name="T76" fmla="*/ 31 w 999"/>
                    <a:gd name="T77" fmla="*/ 411 h 865"/>
                    <a:gd name="T78" fmla="*/ 51 w 999"/>
                    <a:gd name="T79" fmla="*/ 312 h 865"/>
                    <a:gd name="T80" fmla="*/ 98 w 999"/>
                    <a:gd name="T81" fmla="*/ 222 h 865"/>
                    <a:gd name="T82" fmla="*/ 167 w 999"/>
                    <a:gd name="T83" fmla="*/ 145 h 865"/>
                    <a:gd name="T84" fmla="*/ 256 w 999"/>
                    <a:gd name="T85" fmla="*/ 85 h 865"/>
                    <a:gd name="T86" fmla="*/ 360 w 999"/>
                    <a:gd name="T87" fmla="*/ 44 h 865"/>
                    <a:gd name="T88" fmla="*/ 475 w 999"/>
                    <a:gd name="T89" fmla="*/ 27 h 865"/>
                    <a:gd name="T90" fmla="*/ 595 w 999"/>
                    <a:gd name="T91" fmla="*/ 34 h 865"/>
                    <a:gd name="T92" fmla="*/ 704 w 999"/>
                    <a:gd name="T93" fmla="*/ 66 h 865"/>
                    <a:gd name="T94" fmla="*/ 798 w 999"/>
                    <a:gd name="T95" fmla="*/ 119 h 865"/>
                    <a:gd name="T96" fmla="*/ 875 w 999"/>
                    <a:gd name="T97" fmla="*/ 190 h 865"/>
                    <a:gd name="T98" fmla="*/ 932 w 999"/>
                    <a:gd name="T99" fmla="*/ 274 h 865"/>
                    <a:gd name="T100" fmla="*/ 964 w 999"/>
                    <a:gd name="T101" fmla="*/ 370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9" h="865">
                      <a:moveTo>
                        <a:pt x="999" y="433"/>
                      </a:moveTo>
                      <a:lnTo>
                        <a:pt x="998" y="410"/>
                      </a:lnTo>
                      <a:lnTo>
                        <a:pt x="996" y="389"/>
                      </a:lnTo>
                      <a:lnTo>
                        <a:pt x="993" y="367"/>
                      </a:lnTo>
                      <a:lnTo>
                        <a:pt x="988" y="346"/>
                      </a:lnTo>
                      <a:lnTo>
                        <a:pt x="983" y="325"/>
                      </a:lnTo>
                      <a:lnTo>
                        <a:pt x="976" y="305"/>
                      </a:lnTo>
                      <a:lnTo>
                        <a:pt x="968" y="284"/>
                      </a:lnTo>
                      <a:lnTo>
                        <a:pt x="960" y="265"/>
                      </a:lnTo>
                      <a:lnTo>
                        <a:pt x="949" y="245"/>
                      </a:lnTo>
                      <a:lnTo>
                        <a:pt x="938" y="227"/>
                      </a:lnTo>
                      <a:lnTo>
                        <a:pt x="926" y="208"/>
                      </a:lnTo>
                      <a:lnTo>
                        <a:pt x="913" y="191"/>
                      </a:lnTo>
                      <a:lnTo>
                        <a:pt x="899" y="174"/>
                      </a:lnTo>
                      <a:lnTo>
                        <a:pt x="885" y="158"/>
                      </a:lnTo>
                      <a:lnTo>
                        <a:pt x="870" y="143"/>
                      </a:lnTo>
                      <a:lnTo>
                        <a:pt x="853" y="127"/>
                      </a:lnTo>
                      <a:lnTo>
                        <a:pt x="835" y="113"/>
                      </a:lnTo>
                      <a:lnTo>
                        <a:pt x="817" y="100"/>
                      </a:lnTo>
                      <a:lnTo>
                        <a:pt x="798" y="86"/>
                      </a:lnTo>
                      <a:lnTo>
                        <a:pt x="778" y="74"/>
                      </a:lnTo>
                      <a:lnTo>
                        <a:pt x="758" y="63"/>
                      </a:lnTo>
                      <a:lnTo>
                        <a:pt x="737" y="52"/>
                      </a:lnTo>
                      <a:lnTo>
                        <a:pt x="716" y="43"/>
                      </a:lnTo>
                      <a:lnTo>
                        <a:pt x="694" y="35"/>
                      </a:lnTo>
                      <a:lnTo>
                        <a:pt x="672" y="27"/>
                      </a:lnTo>
                      <a:lnTo>
                        <a:pt x="648" y="20"/>
                      </a:lnTo>
                      <a:lnTo>
                        <a:pt x="624" y="14"/>
                      </a:lnTo>
                      <a:lnTo>
                        <a:pt x="601" y="9"/>
                      </a:lnTo>
                      <a:lnTo>
                        <a:pt x="576" y="5"/>
                      </a:lnTo>
                      <a:lnTo>
                        <a:pt x="551" y="3"/>
                      </a:lnTo>
                      <a:lnTo>
                        <a:pt x="525" y="1"/>
                      </a:lnTo>
                      <a:lnTo>
                        <a:pt x="500" y="0"/>
                      </a:lnTo>
                      <a:lnTo>
                        <a:pt x="474" y="1"/>
                      </a:lnTo>
                      <a:lnTo>
                        <a:pt x="449" y="3"/>
                      </a:lnTo>
                      <a:lnTo>
                        <a:pt x="424" y="5"/>
                      </a:lnTo>
                      <a:lnTo>
                        <a:pt x="399" y="9"/>
                      </a:lnTo>
                      <a:lnTo>
                        <a:pt x="374" y="14"/>
                      </a:lnTo>
                      <a:lnTo>
                        <a:pt x="351" y="20"/>
                      </a:lnTo>
                      <a:lnTo>
                        <a:pt x="328" y="27"/>
                      </a:lnTo>
                      <a:lnTo>
                        <a:pt x="305" y="35"/>
                      </a:lnTo>
                      <a:lnTo>
                        <a:pt x="283" y="43"/>
                      </a:lnTo>
                      <a:lnTo>
                        <a:pt x="262" y="52"/>
                      </a:lnTo>
                      <a:lnTo>
                        <a:pt x="240" y="63"/>
                      </a:lnTo>
                      <a:lnTo>
                        <a:pt x="220" y="74"/>
                      </a:lnTo>
                      <a:lnTo>
                        <a:pt x="201" y="86"/>
                      </a:lnTo>
                      <a:lnTo>
                        <a:pt x="182" y="100"/>
                      </a:lnTo>
                      <a:lnTo>
                        <a:pt x="163" y="113"/>
                      </a:lnTo>
                      <a:lnTo>
                        <a:pt x="147" y="127"/>
                      </a:lnTo>
                      <a:lnTo>
                        <a:pt x="130" y="143"/>
                      </a:lnTo>
                      <a:lnTo>
                        <a:pt x="115" y="158"/>
                      </a:lnTo>
                      <a:lnTo>
                        <a:pt x="99" y="174"/>
                      </a:lnTo>
                      <a:lnTo>
                        <a:pt x="85" y="191"/>
                      </a:lnTo>
                      <a:lnTo>
                        <a:pt x="72" y="208"/>
                      </a:lnTo>
                      <a:lnTo>
                        <a:pt x="60" y="227"/>
                      </a:lnTo>
                      <a:lnTo>
                        <a:pt x="50" y="245"/>
                      </a:lnTo>
                      <a:lnTo>
                        <a:pt x="39" y="265"/>
                      </a:lnTo>
                      <a:lnTo>
                        <a:pt x="31" y="284"/>
                      </a:lnTo>
                      <a:lnTo>
                        <a:pt x="22" y="305"/>
                      </a:lnTo>
                      <a:lnTo>
                        <a:pt x="16" y="325"/>
                      </a:lnTo>
                      <a:lnTo>
                        <a:pt x="10" y="346"/>
                      </a:lnTo>
                      <a:lnTo>
                        <a:pt x="6" y="367"/>
                      </a:lnTo>
                      <a:lnTo>
                        <a:pt x="3" y="389"/>
                      </a:lnTo>
                      <a:lnTo>
                        <a:pt x="1" y="410"/>
                      </a:lnTo>
                      <a:lnTo>
                        <a:pt x="0" y="433"/>
                      </a:lnTo>
                      <a:lnTo>
                        <a:pt x="1" y="454"/>
                      </a:lnTo>
                      <a:lnTo>
                        <a:pt x="3" y="477"/>
                      </a:lnTo>
                      <a:lnTo>
                        <a:pt x="6" y="499"/>
                      </a:lnTo>
                      <a:lnTo>
                        <a:pt x="10" y="520"/>
                      </a:lnTo>
                      <a:lnTo>
                        <a:pt x="16" y="541"/>
                      </a:lnTo>
                      <a:lnTo>
                        <a:pt x="22" y="561"/>
                      </a:lnTo>
                      <a:lnTo>
                        <a:pt x="31" y="582"/>
                      </a:lnTo>
                      <a:lnTo>
                        <a:pt x="39" y="601"/>
                      </a:lnTo>
                      <a:lnTo>
                        <a:pt x="50" y="620"/>
                      </a:lnTo>
                      <a:lnTo>
                        <a:pt x="60" y="639"/>
                      </a:lnTo>
                      <a:lnTo>
                        <a:pt x="72" y="656"/>
                      </a:lnTo>
                      <a:lnTo>
                        <a:pt x="85" y="674"/>
                      </a:lnTo>
                      <a:lnTo>
                        <a:pt x="99" y="691"/>
                      </a:lnTo>
                      <a:lnTo>
                        <a:pt x="115" y="708"/>
                      </a:lnTo>
                      <a:lnTo>
                        <a:pt x="130" y="723"/>
                      </a:lnTo>
                      <a:lnTo>
                        <a:pt x="147" y="738"/>
                      </a:lnTo>
                      <a:lnTo>
                        <a:pt x="163" y="753"/>
                      </a:lnTo>
                      <a:lnTo>
                        <a:pt x="182" y="766"/>
                      </a:lnTo>
                      <a:lnTo>
                        <a:pt x="201" y="778"/>
                      </a:lnTo>
                      <a:lnTo>
                        <a:pt x="220" y="791"/>
                      </a:lnTo>
                      <a:lnTo>
                        <a:pt x="240" y="802"/>
                      </a:lnTo>
                      <a:lnTo>
                        <a:pt x="262" y="812"/>
                      </a:lnTo>
                      <a:lnTo>
                        <a:pt x="283" y="823"/>
                      </a:lnTo>
                      <a:lnTo>
                        <a:pt x="305" y="831"/>
                      </a:lnTo>
                      <a:lnTo>
                        <a:pt x="328" y="839"/>
                      </a:lnTo>
                      <a:lnTo>
                        <a:pt x="351" y="845"/>
                      </a:lnTo>
                      <a:lnTo>
                        <a:pt x="374" y="851"/>
                      </a:lnTo>
                      <a:lnTo>
                        <a:pt x="399" y="856"/>
                      </a:lnTo>
                      <a:lnTo>
                        <a:pt x="424" y="860"/>
                      </a:lnTo>
                      <a:lnTo>
                        <a:pt x="449" y="863"/>
                      </a:lnTo>
                      <a:lnTo>
                        <a:pt x="474" y="865"/>
                      </a:lnTo>
                      <a:lnTo>
                        <a:pt x="500" y="865"/>
                      </a:lnTo>
                      <a:lnTo>
                        <a:pt x="525" y="865"/>
                      </a:lnTo>
                      <a:lnTo>
                        <a:pt x="551" y="863"/>
                      </a:lnTo>
                      <a:lnTo>
                        <a:pt x="576" y="860"/>
                      </a:lnTo>
                      <a:lnTo>
                        <a:pt x="601" y="856"/>
                      </a:lnTo>
                      <a:lnTo>
                        <a:pt x="624" y="851"/>
                      </a:lnTo>
                      <a:lnTo>
                        <a:pt x="648" y="845"/>
                      </a:lnTo>
                      <a:lnTo>
                        <a:pt x="672" y="839"/>
                      </a:lnTo>
                      <a:lnTo>
                        <a:pt x="694" y="831"/>
                      </a:lnTo>
                      <a:lnTo>
                        <a:pt x="716" y="823"/>
                      </a:lnTo>
                      <a:lnTo>
                        <a:pt x="737" y="812"/>
                      </a:lnTo>
                      <a:lnTo>
                        <a:pt x="758" y="802"/>
                      </a:lnTo>
                      <a:lnTo>
                        <a:pt x="778" y="791"/>
                      </a:lnTo>
                      <a:lnTo>
                        <a:pt x="798" y="778"/>
                      </a:lnTo>
                      <a:lnTo>
                        <a:pt x="817" y="766"/>
                      </a:lnTo>
                      <a:lnTo>
                        <a:pt x="835" y="753"/>
                      </a:lnTo>
                      <a:lnTo>
                        <a:pt x="853" y="738"/>
                      </a:lnTo>
                      <a:lnTo>
                        <a:pt x="870" y="723"/>
                      </a:lnTo>
                      <a:lnTo>
                        <a:pt x="885" y="708"/>
                      </a:lnTo>
                      <a:lnTo>
                        <a:pt x="899" y="691"/>
                      </a:lnTo>
                      <a:lnTo>
                        <a:pt x="913" y="674"/>
                      </a:lnTo>
                      <a:lnTo>
                        <a:pt x="926" y="656"/>
                      </a:lnTo>
                      <a:lnTo>
                        <a:pt x="938" y="639"/>
                      </a:lnTo>
                      <a:lnTo>
                        <a:pt x="949" y="620"/>
                      </a:lnTo>
                      <a:lnTo>
                        <a:pt x="960" y="601"/>
                      </a:lnTo>
                      <a:lnTo>
                        <a:pt x="968" y="582"/>
                      </a:lnTo>
                      <a:lnTo>
                        <a:pt x="976" y="561"/>
                      </a:lnTo>
                      <a:lnTo>
                        <a:pt x="983" y="541"/>
                      </a:lnTo>
                      <a:lnTo>
                        <a:pt x="988" y="520"/>
                      </a:lnTo>
                      <a:lnTo>
                        <a:pt x="993" y="499"/>
                      </a:lnTo>
                      <a:lnTo>
                        <a:pt x="996" y="477"/>
                      </a:lnTo>
                      <a:lnTo>
                        <a:pt x="998" y="454"/>
                      </a:lnTo>
                      <a:lnTo>
                        <a:pt x="999" y="433"/>
                      </a:lnTo>
                      <a:close/>
                      <a:moveTo>
                        <a:pt x="969" y="433"/>
                      </a:moveTo>
                      <a:lnTo>
                        <a:pt x="969" y="453"/>
                      </a:lnTo>
                      <a:lnTo>
                        <a:pt x="967" y="474"/>
                      </a:lnTo>
                      <a:lnTo>
                        <a:pt x="964" y="494"/>
                      </a:lnTo>
                      <a:lnTo>
                        <a:pt x="960" y="515"/>
                      </a:lnTo>
                      <a:lnTo>
                        <a:pt x="955" y="534"/>
                      </a:lnTo>
                      <a:lnTo>
                        <a:pt x="948" y="554"/>
                      </a:lnTo>
                      <a:lnTo>
                        <a:pt x="941" y="572"/>
                      </a:lnTo>
                      <a:lnTo>
                        <a:pt x="932" y="591"/>
                      </a:lnTo>
                      <a:lnTo>
                        <a:pt x="923" y="609"/>
                      </a:lnTo>
                      <a:lnTo>
                        <a:pt x="912" y="627"/>
                      </a:lnTo>
                      <a:lnTo>
                        <a:pt x="902" y="643"/>
                      </a:lnTo>
                      <a:lnTo>
                        <a:pt x="889" y="660"/>
                      </a:lnTo>
                      <a:lnTo>
                        <a:pt x="875" y="676"/>
                      </a:lnTo>
                      <a:lnTo>
                        <a:pt x="862" y="691"/>
                      </a:lnTo>
                      <a:lnTo>
                        <a:pt x="847" y="706"/>
                      </a:lnTo>
                      <a:lnTo>
                        <a:pt x="832" y="720"/>
                      </a:lnTo>
                      <a:lnTo>
                        <a:pt x="815" y="733"/>
                      </a:lnTo>
                      <a:lnTo>
                        <a:pt x="798" y="747"/>
                      </a:lnTo>
                      <a:lnTo>
                        <a:pt x="781" y="759"/>
                      </a:lnTo>
                      <a:lnTo>
                        <a:pt x="762" y="770"/>
                      </a:lnTo>
                      <a:lnTo>
                        <a:pt x="743" y="781"/>
                      </a:lnTo>
                      <a:lnTo>
                        <a:pt x="724" y="790"/>
                      </a:lnTo>
                      <a:lnTo>
                        <a:pt x="704" y="799"/>
                      </a:lnTo>
                      <a:lnTo>
                        <a:pt x="682" y="807"/>
                      </a:lnTo>
                      <a:lnTo>
                        <a:pt x="661" y="814"/>
                      </a:lnTo>
                      <a:lnTo>
                        <a:pt x="640" y="821"/>
                      </a:lnTo>
                      <a:lnTo>
                        <a:pt x="617" y="827"/>
                      </a:lnTo>
                      <a:lnTo>
                        <a:pt x="595" y="831"/>
                      </a:lnTo>
                      <a:lnTo>
                        <a:pt x="571" y="835"/>
                      </a:lnTo>
                      <a:lnTo>
                        <a:pt x="547" y="837"/>
                      </a:lnTo>
                      <a:lnTo>
                        <a:pt x="524" y="839"/>
                      </a:lnTo>
                      <a:lnTo>
                        <a:pt x="500" y="839"/>
                      </a:lnTo>
                      <a:lnTo>
                        <a:pt x="475" y="839"/>
                      </a:lnTo>
                      <a:lnTo>
                        <a:pt x="451" y="837"/>
                      </a:lnTo>
                      <a:lnTo>
                        <a:pt x="428" y="835"/>
                      </a:lnTo>
                      <a:lnTo>
                        <a:pt x="405" y="831"/>
                      </a:lnTo>
                      <a:lnTo>
                        <a:pt x="383" y="827"/>
                      </a:lnTo>
                      <a:lnTo>
                        <a:pt x="360" y="821"/>
                      </a:lnTo>
                      <a:lnTo>
                        <a:pt x="337" y="814"/>
                      </a:lnTo>
                      <a:lnTo>
                        <a:pt x="316" y="807"/>
                      </a:lnTo>
                      <a:lnTo>
                        <a:pt x="296" y="799"/>
                      </a:lnTo>
                      <a:lnTo>
                        <a:pt x="276" y="790"/>
                      </a:lnTo>
                      <a:lnTo>
                        <a:pt x="256" y="781"/>
                      </a:lnTo>
                      <a:lnTo>
                        <a:pt x="237" y="770"/>
                      </a:lnTo>
                      <a:lnTo>
                        <a:pt x="218" y="759"/>
                      </a:lnTo>
                      <a:lnTo>
                        <a:pt x="200" y="747"/>
                      </a:lnTo>
                      <a:lnTo>
                        <a:pt x="183" y="733"/>
                      </a:lnTo>
                      <a:lnTo>
                        <a:pt x="167" y="720"/>
                      </a:lnTo>
                      <a:lnTo>
                        <a:pt x="151" y="706"/>
                      </a:lnTo>
                      <a:lnTo>
                        <a:pt x="137" y="691"/>
                      </a:lnTo>
                      <a:lnTo>
                        <a:pt x="123" y="676"/>
                      </a:lnTo>
                      <a:lnTo>
                        <a:pt x="110" y="660"/>
                      </a:lnTo>
                      <a:lnTo>
                        <a:pt x="98" y="643"/>
                      </a:lnTo>
                      <a:lnTo>
                        <a:pt x="86" y="627"/>
                      </a:lnTo>
                      <a:lnTo>
                        <a:pt x="76" y="609"/>
                      </a:lnTo>
                      <a:lnTo>
                        <a:pt x="66" y="591"/>
                      </a:lnTo>
                      <a:lnTo>
                        <a:pt x="58" y="572"/>
                      </a:lnTo>
                      <a:lnTo>
                        <a:pt x="51" y="554"/>
                      </a:lnTo>
                      <a:lnTo>
                        <a:pt x="45" y="534"/>
                      </a:lnTo>
                      <a:lnTo>
                        <a:pt x="39" y="515"/>
                      </a:lnTo>
                      <a:lnTo>
                        <a:pt x="35" y="494"/>
                      </a:lnTo>
                      <a:lnTo>
                        <a:pt x="32" y="474"/>
                      </a:lnTo>
                      <a:lnTo>
                        <a:pt x="31" y="453"/>
                      </a:lnTo>
                      <a:lnTo>
                        <a:pt x="29" y="433"/>
                      </a:lnTo>
                      <a:lnTo>
                        <a:pt x="31" y="411"/>
                      </a:lnTo>
                      <a:lnTo>
                        <a:pt x="32" y="391"/>
                      </a:lnTo>
                      <a:lnTo>
                        <a:pt x="35" y="370"/>
                      </a:lnTo>
                      <a:lnTo>
                        <a:pt x="39" y="351"/>
                      </a:lnTo>
                      <a:lnTo>
                        <a:pt x="45" y="331"/>
                      </a:lnTo>
                      <a:lnTo>
                        <a:pt x="51" y="312"/>
                      </a:lnTo>
                      <a:lnTo>
                        <a:pt x="58" y="292"/>
                      </a:lnTo>
                      <a:lnTo>
                        <a:pt x="66" y="274"/>
                      </a:lnTo>
                      <a:lnTo>
                        <a:pt x="76" y="256"/>
                      </a:lnTo>
                      <a:lnTo>
                        <a:pt x="86" y="239"/>
                      </a:lnTo>
                      <a:lnTo>
                        <a:pt x="98" y="222"/>
                      </a:lnTo>
                      <a:lnTo>
                        <a:pt x="110" y="205"/>
                      </a:lnTo>
                      <a:lnTo>
                        <a:pt x="123" y="190"/>
                      </a:lnTo>
                      <a:lnTo>
                        <a:pt x="137" y="174"/>
                      </a:lnTo>
                      <a:lnTo>
                        <a:pt x="151" y="159"/>
                      </a:lnTo>
                      <a:lnTo>
                        <a:pt x="167" y="145"/>
                      </a:lnTo>
                      <a:lnTo>
                        <a:pt x="183" y="131"/>
                      </a:lnTo>
                      <a:lnTo>
                        <a:pt x="200" y="119"/>
                      </a:lnTo>
                      <a:lnTo>
                        <a:pt x="218" y="107"/>
                      </a:lnTo>
                      <a:lnTo>
                        <a:pt x="237" y="95"/>
                      </a:lnTo>
                      <a:lnTo>
                        <a:pt x="256" y="85"/>
                      </a:lnTo>
                      <a:lnTo>
                        <a:pt x="276" y="75"/>
                      </a:lnTo>
                      <a:lnTo>
                        <a:pt x="296" y="66"/>
                      </a:lnTo>
                      <a:lnTo>
                        <a:pt x="316" y="58"/>
                      </a:lnTo>
                      <a:lnTo>
                        <a:pt x="337" y="50"/>
                      </a:lnTo>
                      <a:lnTo>
                        <a:pt x="360" y="44"/>
                      </a:lnTo>
                      <a:lnTo>
                        <a:pt x="383" y="39"/>
                      </a:lnTo>
                      <a:lnTo>
                        <a:pt x="405" y="34"/>
                      </a:lnTo>
                      <a:lnTo>
                        <a:pt x="428" y="31"/>
                      </a:lnTo>
                      <a:lnTo>
                        <a:pt x="451" y="28"/>
                      </a:lnTo>
                      <a:lnTo>
                        <a:pt x="475" y="27"/>
                      </a:lnTo>
                      <a:lnTo>
                        <a:pt x="500" y="26"/>
                      </a:lnTo>
                      <a:lnTo>
                        <a:pt x="524" y="27"/>
                      </a:lnTo>
                      <a:lnTo>
                        <a:pt x="547" y="28"/>
                      </a:lnTo>
                      <a:lnTo>
                        <a:pt x="571" y="31"/>
                      </a:lnTo>
                      <a:lnTo>
                        <a:pt x="595" y="34"/>
                      </a:lnTo>
                      <a:lnTo>
                        <a:pt x="617" y="39"/>
                      </a:lnTo>
                      <a:lnTo>
                        <a:pt x="640" y="44"/>
                      </a:lnTo>
                      <a:lnTo>
                        <a:pt x="661" y="50"/>
                      </a:lnTo>
                      <a:lnTo>
                        <a:pt x="682" y="58"/>
                      </a:lnTo>
                      <a:lnTo>
                        <a:pt x="704" y="66"/>
                      </a:lnTo>
                      <a:lnTo>
                        <a:pt x="724" y="75"/>
                      </a:lnTo>
                      <a:lnTo>
                        <a:pt x="743" y="85"/>
                      </a:lnTo>
                      <a:lnTo>
                        <a:pt x="762" y="95"/>
                      </a:lnTo>
                      <a:lnTo>
                        <a:pt x="781" y="107"/>
                      </a:lnTo>
                      <a:lnTo>
                        <a:pt x="798" y="119"/>
                      </a:lnTo>
                      <a:lnTo>
                        <a:pt x="815" y="131"/>
                      </a:lnTo>
                      <a:lnTo>
                        <a:pt x="832" y="145"/>
                      </a:lnTo>
                      <a:lnTo>
                        <a:pt x="847" y="159"/>
                      </a:lnTo>
                      <a:lnTo>
                        <a:pt x="862" y="174"/>
                      </a:lnTo>
                      <a:lnTo>
                        <a:pt x="875" y="190"/>
                      </a:lnTo>
                      <a:lnTo>
                        <a:pt x="889" y="205"/>
                      </a:lnTo>
                      <a:lnTo>
                        <a:pt x="902" y="222"/>
                      </a:lnTo>
                      <a:lnTo>
                        <a:pt x="912" y="239"/>
                      </a:lnTo>
                      <a:lnTo>
                        <a:pt x="923" y="256"/>
                      </a:lnTo>
                      <a:lnTo>
                        <a:pt x="932" y="274"/>
                      </a:lnTo>
                      <a:lnTo>
                        <a:pt x="941" y="292"/>
                      </a:lnTo>
                      <a:lnTo>
                        <a:pt x="948" y="312"/>
                      </a:lnTo>
                      <a:lnTo>
                        <a:pt x="955" y="331"/>
                      </a:lnTo>
                      <a:lnTo>
                        <a:pt x="960" y="351"/>
                      </a:lnTo>
                      <a:lnTo>
                        <a:pt x="964" y="370"/>
                      </a:lnTo>
                      <a:lnTo>
                        <a:pt x="967" y="391"/>
                      </a:lnTo>
                      <a:lnTo>
                        <a:pt x="969" y="411"/>
                      </a:lnTo>
                      <a:lnTo>
                        <a:pt x="969" y="433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0" name="Freeform 9256">
                  <a:extLst>
                    <a:ext uri="{FF2B5EF4-FFF2-40B4-BE49-F238E27FC236}">
                      <a16:creationId xmlns:a16="http://schemas.microsoft.com/office/drawing/2014/main" xmlns="" id="{4C19ABB0-A7FE-4EA5-BB28-F86C8EECBF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6" y="1196"/>
                  <a:ext cx="161" cy="168"/>
                </a:xfrm>
                <a:custGeom>
                  <a:avLst/>
                  <a:gdLst>
                    <a:gd name="T0" fmla="*/ 959 w 970"/>
                    <a:gd name="T1" fmla="*/ 335 h 839"/>
                    <a:gd name="T2" fmla="*/ 921 w 970"/>
                    <a:gd name="T3" fmla="*/ 238 h 839"/>
                    <a:gd name="T4" fmla="*/ 858 w 970"/>
                    <a:gd name="T5" fmla="*/ 153 h 839"/>
                    <a:gd name="T6" fmla="*/ 774 w 970"/>
                    <a:gd name="T7" fmla="*/ 83 h 839"/>
                    <a:gd name="T8" fmla="*/ 673 w 970"/>
                    <a:gd name="T9" fmla="*/ 33 h 839"/>
                    <a:gd name="T10" fmla="*/ 558 w 970"/>
                    <a:gd name="T11" fmla="*/ 6 h 839"/>
                    <a:gd name="T12" fmla="*/ 435 w 970"/>
                    <a:gd name="T13" fmla="*/ 2 h 839"/>
                    <a:gd name="T14" fmla="*/ 318 w 970"/>
                    <a:gd name="T15" fmla="*/ 26 h 839"/>
                    <a:gd name="T16" fmla="*/ 213 w 970"/>
                    <a:gd name="T17" fmla="*/ 72 h 839"/>
                    <a:gd name="T18" fmla="*/ 126 w 970"/>
                    <a:gd name="T19" fmla="*/ 138 h 839"/>
                    <a:gd name="T20" fmla="*/ 58 w 970"/>
                    <a:gd name="T21" fmla="*/ 220 h 839"/>
                    <a:gd name="T22" fmla="*/ 16 w 970"/>
                    <a:gd name="T23" fmla="*/ 315 h 839"/>
                    <a:gd name="T24" fmla="*/ 0 w 970"/>
                    <a:gd name="T25" fmla="*/ 420 h 839"/>
                    <a:gd name="T26" fmla="*/ 16 w 970"/>
                    <a:gd name="T27" fmla="*/ 524 h 839"/>
                    <a:gd name="T28" fmla="*/ 58 w 970"/>
                    <a:gd name="T29" fmla="*/ 620 h 839"/>
                    <a:gd name="T30" fmla="*/ 126 w 970"/>
                    <a:gd name="T31" fmla="*/ 702 h 839"/>
                    <a:gd name="T32" fmla="*/ 213 w 970"/>
                    <a:gd name="T33" fmla="*/ 768 h 839"/>
                    <a:gd name="T34" fmla="*/ 318 w 970"/>
                    <a:gd name="T35" fmla="*/ 814 h 839"/>
                    <a:gd name="T36" fmla="*/ 435 w 970"/>
                    <a:gd name="T37" fmla="*/ 837 h 839"/>
                    <a:gd name="T38" fmla="*/ 558 w 970"/>
                    <a:gd name="T39" fmla="*/ 834 h 839"/>
                    <a:gd name="T40" fmla="*/ 673 w 970"/>
                    <a:gd name="T41" fmla="*/ 807 h 839"/>
                    <a:gd name="T42" fmla="*/ 774 w 970"/>
                    <a:gd name="T43" fmla="*/ 755 h 839"/>
                    <a:gd name="T44" fmla="*/ 858 w 970"/>
                    <a:gd name="T45" fmla="*/ 687 h 839"/>
                    <a:gd name="T46" fmla="*/ 921 w 970"/>
                    <a:gd name="T47" fmla="*/ 601 h 839"/>
                    <a:gd name="T48" fmla="*/ 959 w 970"/>
                    <a:gd name="T49" fmla="*/ 504 h 839"/>
                    <a:gd name="T50" fmla="*/ 940 w 970"/>
                    <a:gd name="T51" fmla="*/ 420 h 839"/>
                    <a:gd name="T52" fmla="*/ 926 w 970"/>
                    <a:gd name="T53" fmla="*/ 518 h 839"/>
                    <a:gd name="T54" fmla="*/ 884 w 970"/>
                    <a:gd name="T55" fmla="*/ 608 h 839"/>
                    <a:gd name="T56" fmla="*/ 821 w 970"/>
                    <a:gd name="T57" fmla="*/ 684 h 839"/>
                    <a:gd name="T58" fmla="*/ 738 w 970"/>
                    <a:gd name="T59" fmla="*/ 746 h 839"/>
                    <a:gd name="T60" fmla="*/ 641 w 970"/>
                    <a:gd name="T61" fmla="*/ 790 h 839"/>
                    <a:gd name="T62" fmla="*/ 531 w 970"/>
                    <a:gd name="T63" fmla="*/ 812 h 839"/>
                    <a:gd name="T64" fmla="*/ 415 w 970"/>
                    <a:gd name="T65" fmla="*/ 809 h 839"/>
                    <a:gd name="T66" fmla="*/ 307 w 970"/>
                    <a:gd name="T67" fmla="*/ 783 h 839"/>
                    <a:gd name="T68" fmla="*/ 212 w 970"/>
                    <a:gd name="T69" fmla="*/ 736 h 839"/>
                    <a:gd name="T70" fmla="*/ 133 w 970"/>
                    <a:gd name="T71" fmla="*/ 670 h 839"/>
                    <a:gd name="T72" fmla="*/ 74 w 970"/>
                    <a:gd name="T73" fmla="*/ 590 h 839"/>
                    <a:gd name="T74" fmla="*/ 38 w 970"/>
                    <a:gd name="T75" fmla="*/ 499 h 839"/>
                    <a:gd name="T76" fmla="*/ 30 w 970"/>
                    <a:gd name="T77" fmla="*/ 399 h 839"/>
                    <a:gd name="T78" fmla="*/ 50 w 970"/>
                    <a:gd name="T79" fmla="*/ 303 h 839"/>
                    <a:gd name="T80" fmla="*/ 95 w 970"/>
                    <a:gd name="T81" fmla="*/ 216 h 839"/>
                    <a:gd name="T82" fmla="*/ 163 w 970"/>
                    <a:gd name="T83" fmla="*/ 141 h 839"/>
                    <a:gd name="T84" fmla="*/ 248 w 970"/>
                    <a:gd name="T85" fmla="*/ 82 h 839"/>
                    <a:gd name="T86" fmla="*/ 349 w 970"/>
                    <a:gd name="T87" fmla="*/ 43 h 839"/>
                    <a:gd name="T88" fmla="*/ 461 w 970"/>
                    <a:gd name="T89" fmla="*/ 26 h 839"/>
                    <a:gd name="T90" fmla="*/ 576 w 970"/>
                    <a:gd name="T91" fmla="*/ 33 h 839"/>
                    <a:gd name="T92" fmla="*/ 682 w 970"/>
                    <a:gd name="T93" fmla="*/ 65 h 839"/>
                    <a:gd name="T94" fmla="*/ 774 w 970"/>
                    <a:gd name="T95" fmla="*/ 115 h 839"/>
                    <a:gd name="T96" fmla="*/ 849 w 970"/>
                    <a:gd name="T97" fmla="*/ 184 h 839"/>
                    <a:gd name="T98" fmla="*/ 904 w 970"/>
                    <a:gd name="T99" fmla="*/ 266 h 839"/>
                    <a:gd name="T100" fmla="*/ 934 w 970"/>
                    <a:gd name="T101" fmla="*/ 359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70" h="839">
                      <a:moveTo>
                        <a:pt x="970" y="420"/>
                      </a:moveTo>
                      <a:lnTo>
                        <a:pt x="968" y="398"/>
                      </a:lnTo>
                      <a:lnTo>
                        <a:pt x="967" y="377"/>
                      </a:lnTo>
                      <a:lnTo>
                        <a:pt x="964" y="356"/>
                      </a:lnTo>
                      <a:lnTo>
                        <a:pt x="959" y="335"/>
                      </a:lnTo>
                      <a:lnTo>
                        <a:pt x="954" y="315"/>
                      </a:lnTo>
                      <a:lnTo>
                        <a:pt x="947" y="295"/>
                      </a:lnTo>
                      <a:lnTo>
                        <a:pt x="940" y="275"/>
                      </a:lnTo>
                      <a:lnTo>
                        <a:pt x="930" y="257"/>
                      </a:lnTo>
                      <a:lnTo>
                        <a:pt x="921" y="238"/>
                      </a:lnTo>
                      <a:lnTo>
                        <a:pt x="910" y="220"/>
                      </a:lnTo>
                      <a:lnTo>
                        <a:pt x="898" y="202"/>
                      </a:lnTo>
                      <a:lnTo>
                        <a:pt x="887" y="185"/>
                      </a:lnTo>
                      <a:lnTo>
                        <a:pt x="872" y="169"/>
                      </a:lnTo>
                      <a:lnTo>
                        <a:pt x="858" y="153"/>
                      </a:lnTo>
                      <a:lnTo>
                        <a:pt x="843" y="138"/>
                      </a:lnTo>
                      <a:lnTo>
                        <a:pt x="827" y="123"/>
                      </a:lnTo>
                      <a:lnTo>
                        <a:pt x="811" y="109"/>
                      </a:lnTo>
                      <a:lnTo>
                        <a:pt x="793" y="96"/>
                      </a:lnTo>
                      <a:lnTo>
                        <a:pt x="774" y="83"/>
                      </a:lnTo>
                      <a:lnTo>
                        <a:pt x="755" y="72"/>
                      </a:lnTo>
                      <a:lnTo>
                        <a:pt x="736" y="61"/>
                      </a:lnTo>
                      <a:lnTo>
                        <a:pt x="716" y="51"/>
                      </a:lnTo>
                      <a:lnTo>
                        <a:pt x="695" y="41"/>
                      </a:lnTo>
                      <a:lnTo>
                        <a:pt x="673" y="33"/>
                      </a:lnTo>
                      <a:lnTo>
                        <a:pt x="651" y="26"/>
                      </a:lnTo>
                      <a:lnTo>
                        <a:pt x="628" y="19"/>
                      </a:lnTo>
                      <a:lnTo>
                        <a:pt x="606" y="14"/>
                      </a:lnTo>
                      <a:lnTo>
                        <a:pt x="582" y="9"/>
                      </a:lnTo>
                      <a:lnTo>
                        <a:pt x="558" y="6"/>
                      </a:lnTo>
                      <a:lnTo>
                        <a:pt x="533" y="2"/>
                      </a:lnTo>
                      <a:lnTo>
                        <a:pt x="510" y="0"/>
                      </a:lnTo>
                      <a:lnTo>
                        <a:pt x="485" y="0"/>
                      </a:lnTo>
                      <a:lnTo>
                        <a:pt x="460" y="0"/>
                      </a:lnTo>
                      <a:lnTo>
                        <a:pt x="435" y="2"/>
                      </a:lnTo>
                      <a:lnTo>
                        <a:pt x="410" y="6"/>
                      </a:lnTo>
                      <a:lnTo>
                        <a:pt x="386" y="9"/>
                      </a:lnTo>
                      <a:lnTo>
                        <a:pt x="363" y="14"/>
                      </a:lnTo>
                      <a:lnTo>
                        <a:pt x="340" y="19"/>
                      </a:lnTo>
                      <a:lnTo>
                        <a:pt x="318" y="26"/>
                      </a:lnTo>
                      <a:lnTo>
                        <a:pt x="296" y="33"/>
                      </a:lnTo>
                      <a:lnTo>
                        <a:pt x="274" y="41"/>
                      </a:lnTo>
                      <a:lnTo>
                        <a:pt x="254" y="51"/>
                      </a:lnTo>
                      <a:lnTo>
                        <a:pt x="234" y="61"/>
                      </a:lnTo>
                      <a:lnTo>
                        <a:pt x="213" y="72"/>
                      </a:lnTo>
                      <a:lnTo>
                        <a:pt x="195" y="83"/>
                      </a:lnTo>
                      <a:lnTo>
                        <a:pt x="177" y="96"/>
                      </a:lnTo>
                      <a:lnTo>
                        <a:pt x="159" y="109"/>
                      </a:lnTo>
                      <a:lnTo>
                        <a:pt x="142" y="123"/>
                      </a:lnTo>
                      <a:lnTo>
                        <a:pt x="126" y="138"/>
                      </a:lnTo>
                      <a:lnTo>
                        <a:pt x="110" y="153"/>
                      </a:lnTo>
                      <a:lnTo>
                        <a:pt x="96" y="169"/>
                      </a:lnTo>
                      <a:lnTo>
                        <a:pt x="83" y="185"/>
                      </a:lnTo>
                      <a:lnTo>
                        <a:pt x="70" y="202"/>
                      </a:lnTo>
                      <a:lnTo>
                        <a:pt x="58" y="220"/>
                      </a:lnTo>
                      <a:lnTo>
                        <a:pt x="48" y="238"/>
                      </a:lnTo>
                      <a:lnTo>
                        <a:pt x="38" y="257"/>
                      </a:lnTo>
                      <a:lnTo>
                        <a:pt x="30" y="275"/>
                      </a:lnTo>
                      <a:lnTo>
                        <a:pt x="22" y="295"/>
                      </a:lnTo>
                      <a:lnTo>
                        <a:pt x="16" y="315"/>
                      </a:lnTo>
                      <a:lnTo>
                        <a:pt x="10" y="335"/>
                      </a:lnTo>
                      <a:lnTo>
                        <a:pt x="5" y="356"/>
                      </a:lnTo>
                      <a:lnTo>
                        <a:pt x="3" y="377"/>
                      </a:lnTo>
                      <a:lnTo>
                        <a:pt x="0" y="398"/>
                      </a:lnTo>
                      <a:lnTo>
                        <a:pt x="0" y="420"/>
                      </a:lnTo>
                      <a:lnTo>
                        <a:pt x="0" y="441"/>
                      </a:lnTo>
                      <a:lnTo>
                        <a:pt x="3" y="463"/>
                      </a:lnTo>
                      <a:lnTo>
                        <a:pt x="5" y="483"/>
                      </a:lnTo>
                      <a:lnTo>
                        <a:pt x="10" y="504"/>
                      </a:lnTo>
                      <a:lnTo>
                        <a:pt x="16" y="524"/>
                      </a:lnTo>
                      <a:lnTo>
                        <a:pt x="22" y="544"/>
                      </a:lnTo>
                      <a:lnTo>
                        <a:pt x="30" y="563"/>
                      </a:lnTo>
                      <a:lnTo>
                        <a:pt x="38" y="583"/>
                      </a:lnTo>
                      <a:lnTo>
                        <a:pt x="48" y="601"/>
                      </a:lnTo>
                      <a:lnTo>
                        <a:pt x="58" y="620"/>
                      </a:lnTo>
                      <a:lnTo>
                        <a:pt x="70" y="637"/>
                      </a:lnTo>
                      <a:lnTo>
                        <a:pt x="83" y="654"/>
                      </a:lnTo>
                      <a:lnTo>
                        <a:pt x="96" y="670"/>
                      </a:lnTo>
                      <a:lnTo>
                        <a:pt x="110" y="687"/>
                      </a:lnTo>
                      <a:lnTo>
                        <a:pt x="126" y="702"/>
                      </a:lnTo>
                      <a:lnTo>
                        <a:pt x="142" y="716"/>
                      </a:lnTo>
                      <a:lnTo>
                        <a:pt x="159" y="730"/>
                      </a:lnTo>
                      <a:lnTo>
                        <a:pt x="177" y="743"/>
                      </a:lnTo>
                      <a:lnTo>
                        <a:pt x="195" y="755"/>
                      </a:lnTo>
                      <a:lnTo>
                        <a:pt x="213" y="768"/>
                      </a:lnTo>
                      <a:lnTo>
                        <a:pt x="234" y="779"/>
                      </a:lnTo>
                      <a:lnTo>
                        <a:pt x="254" y="788"/>
                      </a:lnTo>
                      <a:lnTo>
                        <a:pt x="274" y="797"/>
                      </a:lnTo>
                      <a:lnTo>
                        <a:pt x="296" y="807"/>
                      </a:lnTo>
                      <a:lnTo>
                        <a:pt x="318" y="814"/>
                      </a:lnTo>
                      <a:lnTo>
                        <a:pt x="340" y="820"/>
                      </a:lnTo>
                      <a:lnTo>
                        <a:pt x="363" y="826"/>
                      </a:lnTo>
                      <a:lnTo>
                        <a:pt x="386" y="830"/>
                      </a:lnTo>
                      <a:lnTo>
                        <a:pt x="410" y="834"/>
                      </a:lnTo>
                      <a:lnTo>
                        <a:pt x="435" y="837"/>
                      </a:lnTo>
                      <a:lnTo>
                        <a:pt x="460" y="838"/>
                      </a:lnTo>
                      <a:lnTo>
                        <a:pt x="485" y="839"/>
                      </a:lnTo>
                      <a:lnTo>
                        <a:pt x="510" y="838"/>
                      </a:lnTo>
                      <a:lnTo>
                        <a:pt x="533" y="837"/>
                      </a:lnTo>
                      <a:lnTo>
                        <a:pt x="558" y="834"/>
                      </a:lnTo>
                      <a:lnTo>
                        <a:pt x="582" y="830"/>
                      </a:lnTo>
                      <a:lnTo>
                        <a:pt x="606" y="826"/>
                      </a:lnTo>
                      <a:lnTo>
                        <a:pt x="628" y="820"/>
                      </a:lnTo>
                      <a:lnTo>
                        <a:pt x="651" y="814"/>
                      </a:lnTo>
                      <a:lnTo>
                        <a:pt x="673" y="807"/>
                      </a:lnTo>
                      <a:lnTo>
                        <a:pt x="695" y="797"/>
                      </a:lnTo>
                      <a:lnTo>
                        <a:pt x="716" y="788"/>
                      </a:lnTo>
                      <a:lnTo>
                        <a:pt x="736" y="779"/>
                      </a:lnTo>
                      <a:lnTo>
                        <a:pt x="755" y="768"/>
                      </a:lnTo>
                      <a:lnTo>
                        <a:pt x="774" y="755"/>
                      </a:lnTo>
                      <a:lnTo>
                        <a:pt x="793" y="743"/>
                      </a:lnTo>
                      <a:lnTo>
                        <a:pt x="811" y="730"/>
                      </a:lnTo>
                      <a:lnTo>
                        <a:pt x="827" y="716"/>
                      </a:lnTo>
                      <a:lnTo>
                        <a:pt x="843" y="702"/>
                      </a:lnTo>
                      <a:lnTo>
                        <a:pt x="858" y="687"/>
                      </a:lnTo>
                      <a:lnTo>
                        <a:pt x="872" y="670"/>
                      </a:lnTo>
                      <a:lnTo>
                        <a:pt x="887" y="654"/>
                      </a:lnTo>
                      <a:lnTo>
                        <a:pt x="898" y="637"/>
                      </a:lnTo>
                      <a:lnTo>
                        <a:pt x="910" y="620"/>
                      </a:lnTo>
                      <a:lnTo>
                        <a:pt x="921" y="601"/>
                      </a:lnTo>
                      <a:lnTo>
                        <a:pt x="930" y="583"/>
                      </a:lnTo>
                      <a:lnTo>
                        <a:pt x="940" y="563"/>
                      </a:lnTo>
                      <a:lnTo>
                        <a:pt x="947" y="544"/>
                      </a:lnTo>
                      <a:lnTo>
                        <a:pt x="954" y="524"/>
                      </a:lnTo>
                      <a:lnTo>
                        <a:pt x="959" y="504"/>
                      </a:lnTo>
                      <a:lnTo>
                        <a:pt x="964" y="483"/>
                      </a:lnTo>
                      <a:lnTo>
                        <a:pt x="967" y="463"/>
                      </a:lnTo>
                      <a:lnTo>
                        <a:pt x="968" y="441"/>
                      </a:lnTo>
                      <a:lnTo>
                        <a:pt x="970" y="420"/>
                      </a:lnTo>
                      <a:close/>
                      <a:moveTo>
                        <a:pt x="940" y="420"/>
                      </a:moveTo>
                      <a:lnTo>
                        <a:pt x="939" y="440"/>
                      </a:lnTo>
                      <a:lnTo>
                        <a:pt x="938" y="460"/>
                      </a:lnTo>
                      <a:lnTo>
                        <a:pt x="934" y="479"/>
                      </a:lnTo>
                      <a:lnTo>
                        <a:pt x="930" y="499"/>
                      </a:lnTo>
                      <a:lnTo>
                        <a:pt x="926" y="518"/>
                      </a:lnTo>
                      <a:lnTo>
                        <a:pt x="920" y="537"/>
                      </a:lnTo>
                      <a:lnTo>
                        <a:pt x="911" y="555"/>
                      </a:lnTo>
                      <a:lnTo>
                        <a:pt x="904" y="573"/>
                      </a:lnTo>
                      <a:lnTo>
                        <a:pt x="895" y="590"/>
                      </a:lnTo>
                      <a:lnTo>
                        <a:pt x="884" y="608"/>
                      </a:lnTo>
                      <a:lnTo>
                        <a:pt x="874" y="624"/>
                      </a:lnTo>
                      <a:lnTo>
                        <a:pt x="862" y="640"/>
                      </a:lnTo>
                      <a:lnTo>
                        <a:pt x="849" y="656"/>
                      </a:lnTo>
                      <a:lnTo>
                        <a:pt x="836" y="670"/>
                      </a:lnTo>
                      <a:lnTo>
                        <a:pt x="821" y="684"/>
                      </a:lnTo>
                      <a:lnTo>
                        <a:pt x="806" y="698"/>
                      </a:lnTo>
                      <a:lnTo>
                        <a:pt x="791" y="711"/>
                      </a:lnTo>
                      <a:lnTo>
                        <a:pt x="774" y="723"/>
                      </a:lnTo>
                      <a:lnTo>
                        <a:pt x="756" y="736"/>
                      </a:lnTo>
                      <a:lnTo>
                        <a:pt x="738" y="746"/>
                      </a:lnTo>
                      <a:lnTo>
                        <a:pt x="721" y="756"/>
                      </a:lnTo>
                      <a:lnTo>
                        <a:pt x="702" y="767"/>
                      </a:lnTo>
                      <a:lnTo>
                        <a:pt x="682" y="775"/>
                      </a:lnTo>
                      <a:lnTo>
                        <a:pt x="661" y="783"/>
                      </a:lnTo>
                      <a:lnTo>
                        <a:pt x="641" y="790"/>
                      </a:lnTo>
                      <a:lnTo>
                        <a:pt x="620" y="796"/>
                      </a:lnTo>
                      <a:lnTo>
                        <a:pt x="599" y="801"/>
                      </a:lnTo>
                      <a:lnTo>
                        <a:pt x="576" y="805"/>
                      </a:lnTo>
                      <a:lnTo>
                        <a:pt x="554" y="809"/>
                      </a:lnTo>
                      <a:lnTo>
                        <a:pt x="531" y="812"/>
                      </a:lnTo>
                      <a:lnTo>
                        <a:pt x="507" y="813"/>
                      </a:lnTo>
                      <a:lnTo>
                        <a:pt x="485" y="814"/>
                      </a:lnTo>
                      <a:lnTo>
                        <a:pt x="461" y="813"/>
                      </a:lnTo>
                      <a:lnTo>
                        <a:pt x="437" y="812"/>
                      </a:lnTo>
                      <a:lnTo>
                        <a:pt x="415" y="809"/>
                      </a:lnTo>
                      <a:lnTo>
                        <a:pt x="392" y="805"/>
                      </a:lnTo>
                      <a:lnTo>
                        <a:pt x="371" y="801"/>
                      </a:lnTo>
                      <a:lnTo>
                        <a:pt x="349" y="796"/>
                      </a:lnTo>
                      <a:lnTo>
                        <a:pt x="328" y="790"/>
                      </a:lnTo>
                      <a:lnTo>
                        <a:pt x="307" y="783"/>
                      </a:lnTo>
                      <a:lnTo>
                        <a:pt x="287" y="775"/>
                      </a:lnTo>
                      <a:lnTo>
                        <a:pt x="268" y="767"/>
                      </a:lnTo>
                      <a:lnTo>
                        <a:pt x="248" y="756"/>
                      </a:lnTo>
                      <a:lnTo>
                        <a:pt x="230" y="746"/>
                      </a:lnTo>
                      <a:lnTo>
                        <a:pt x="212" y="736"/>
                      </a:lnTo>
                      <a:lnTo>
                        <a:pt x="195" y="723"/>
                      </a:lnTo>
                      <a:lnTo>
                        <a:pt x="178" y="711"/>
                      </a:lnTo>
                      <a:lnTo>
                        <a:pt x="163" y="698"/>
                      </a:lnTo>
                      <a:lnTo>
                        <a:pt x="147" y="684"/>
                      </a:lnTo>
                      <a:lnTo>
                        <a:pt x="133" y="670"/>
                      </a:lnTo>
                      <a:lnTo>
                        <a:pt x="120" y="656"/>
                      </a:lnTo>
                      <a:lnTo>
                        <a:pt x="107" y="640"/>
                      </a:lnTo>
                      <a:lnTo>
                        <a:pt x="95" y="624"/>
                      </a:lnTo>
                      <a:lnTo>
                        <a:pt x="84" y="608"/>
                      </a:lnTo>
                      <a:lnTo>
                        <a:pt x="74" y="590"/>
                      </a:lnTo>
                      <a:lnTo>
                        <a:pt x="65" y="573"/>
                      </a:lnTo>
                      <a:lnTo>
                        <a:pt x="57" y="555"/>
                      </a:lnTo>
                      <a:lnTo>
                        <a:pt x="50" y="537"/>
                      </a:lnTo>
                      <a:lnTo>
                        <a:pt x="44" y="518"/>
                      </a:lnTo>
                      <a:lnTo>
                        <a:pt x="38" y="499"/>
                      </a:lnTo>
                      <a:lnTo>
                        <a:pt x="35" y="479"/>
                      </a:lnTo>
                      <a:lnTo>
                        <a:pt x="32" y="460"/>
                      </a:lnTo>
                      <a:lnTo>
                        <a:pt x="30" y="440"/>
                      </a:lnTo>
                      <a:lnTo>
                        <a:pt x="30" y="420"/>
                      </a:lnTo>
                      <a:lnTo>
                        <a:pt x="30" y="399"/>
                      </a:lnTo>
                      <a:lnTo>
                        <a:pt x="32" y="380"/>
                      </a:lnTo>
                      <a:lnTo>
                        <a:pt x="35" y="359"/>
                      </a:lnTo>
                      <a:lnTo>
                        <a:pt x="38" y="340"/>
                      </a:lnTo>
                      <a:lnTo>
                        <a:pt x="44" y="321"/>
                      </a:lnTo>
                      <a:lnTo>
                        <a:pt x="50" y="303"/>
                      </a:lnTo>
                      <a:lnTo>
                        <a:pt x="57" y="284"/>
                      </a:lnTo>
                      <a:lnTo>
                        <a:pt x="65" y="266"/>
                      </a:lnTo>
                      <a:lnTo>
                        <a:pt x="74" y="249"/>
                      </a:lnTo>
                      <a:lnTo>
                        <a:pt x="84" y="232"/>
                      </a:lnTo>
                      <a:lnTo>
                        <a:pt x="95" y="216"/>
                      </a:lnTo>
                      <a:lnTo>
                        <a:pt x="107" y="199"/>
                      </a:lnTo>
                      <a:lnTo>
                        <a:pt x="120" y="184"/>
                      </a:lnTo>
                      <a:lnTo>
                        <a:pt x="133" y="169"/>
                      </a:lnTo>
                      <a:lnTo>
                        <a:pt x="147" y="155"/>
                      </a:lnTo>
                      <a:lnTo>
                        <a:pt x="163" y="141"/>
                      </a:lnTo>
                      <a:lnTo>
                        <a:pt x="178" y="128"/>
                      </a:lnTo>
                      <a:lnTo>
                        <a:pt x="195" y="115"/>
                      </a:lnTo>
                      <a:lnTo>
                        <a:pt x="212" y="104"/>
                      </a:lnTo>
                      <a:lnTo>
                        <a:pt x="230" y="93"/>
                      </a:lnTo>
                      <a:lnTo>
                        <a:pt x="248" y="82"/>
                      </a:lnTo>
                      <a:lnTo>
                        <a:pt x="268" y="73"/>
                      </a:lnTo>
                      <a:lnTo>
                        <a:pt x="287" y="65"/>
                      </a:lnTo>
                      <a:lnTo>
                        <a:pt x="307" y="57"/>
                      </a:lnTo>
                      <a:lnTo>
                        <a:pt x="328" y="50"/>
                      </a:lnTo>
                      <a:lnTo>
                        <a:pt x="349" y="43"/>
                      </a:lnTo>
                      <a:lnTo>
                        <a:pt x="371" y="38"/>
                      </a:lnTo>
                      <a:lnTo>
                        <a:pt x="392" y="33"/>
                      </a:lnTo>
                      <a:lnTo>
                        <a:pt x="415" y="30"/>
                      </a:lnTo>
                      <a:lnTo>
                        <a:pt x="437" y="28"/>
                      </a:lnTo>
                      <a:lnTo>
                        <a:pt x="461" y="26"/>
                      </a:lnTo>
                      <a:lnTo>
                        <a:pt x="485" y="26"/>
                      </a:lnTo>
                      <a:lnTo>
                        <a:pt x="507" y="26"/>
                      </a:lnTo>
                      <a:lnTo>
                        <a:pt x="531" y="28"/>
                      </a:lnTo>
                      <a:lnTo>
                        <a:pt x="554" y="30"/>
                      </a:lnTo>
                      <a:lnTo>
                        <a:pt x="576" y="33"/>
                      </a:lnTo>
                      <a:lnTo>
                        <a:pt x="599" y="38"/>
                      </a:lnTo>
                      <a:lnTo>
                        <a:pt x="620" y="43"/>
                      </a:lnTo>
                      <a:lnTo>
                        <a:pt x="641" y="50"/>
                      </a:lnTo>
                      <a:lnTo>
                        <a:pt x="661" y="57"/>
                      </a:lnTo>
                      <a:lnTo>
                        <a:pt x="682" y="65"/>
                      </a:lnTo>
                      <a:lnTo>
                        <a:pt x="702" y="73"/>
                      </a:lnTo>
                      <a:lnTo>
                        <a:pt x="721" y="82"/>
                      </a:lnTo>
                      <a:lnTo>
                        <a:pt x="738" y="93"/>
                      </a:lnTo>
                      <a:lnTo>
                        <a:pt x="756" y="104"/>
                      </a:lnTo>
                      <a:lnTo>
                        <a:pt x="774" y="115"/>
                      </a:lnTo>
                      <a:lnTo>
                        <a:pt x="791" y="128"/>
                      </a:lnTo>
                      <a:lnTo>
                        <a:pt x="806" y="141"/>
                      </a:lnTo>
                      <a:lnTo>
                        <a:pt x="821" y="155"/>
                      </a:lnTo>
                      <a:lnTo>
                        <a:pt x="836" y="169"/>
                      </a:lnTo>
                      <a:lnTo>
                        <a:pt x="849" y="184"/>
                      </a:lnTo>
                      <a:lnTo>
                        <a:pt x="862" y="199"/>
                      </a:lnTo>
                      <a:lnTo>
                        <a:pt x="874" y="216"/>
                      </a:lnTo>
                      <a:lnTo>
                        <a:pt x="884" y="232"/>
                      </a:lnTo>
                      <a:lnTo>
                        <a:pt x="895" y="249"/>
                      </a:lnTo>
                      <a:lnTo>
                        <a:pt x="904" y="266"/>
                      </a:lnTo>
                      <a:lnTo>
                        <a:pt x="911" y="284"/>
                      </a:lnTo>
                      <a:lnTo>
                        <a:pt x="920" y="303"/>
                      </a:lnTo>
                      <a:lnTo>
                        <a:pt x="926" y="321"/>
                      </a:lnTo>
                      <a:lnTo>
                        <a:pt x="930" y="340"/>
                      </a:lnTo>
                      <a:lnTo>
                        <a:pt x="934" y="359"/>
                      </a:lnTo>
                      <a:lnTo>
                        <a:pt x="938" y="380"/>
                      </a:lnTo>
                      <a:lnTo>
                        <a:pt x="939" y="399"/>
                      </a:lnTo>
                      <a:lnTo>
                        <a:pt x="940" y="420"/>
                      </a:lnTo>
                      <a:close/>
                    </a:path>
                  </a:pathLst>
                </a:custGeom>
                <a:solidFill>
                  <a:srgbClr val="10A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1" name="Freeform 9257">
                  <a:extLst>
                    <a:ext uri="{FF2B5EF4-FFF2-40B4-BE49-F238E27FC236}">
                      <a16:creationId xmlns:a16="http://schemas.microsoft.com/office/drawing/2014/main" xmlns="" id="{7E22F562-D1B1-41C5-90E6-57F704C88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8" y="1198"/>
                  <a:ext cx="157" cy="163"/>
                </a:xfrm>
                <a:custGeom>
                  <a:avLst/>
                  <a:gdLst>
                    <a:gd name="T0" fmla="*/ 931 w 940"/>
                    <a:gd name="T1" fmla="*/ 325 h 813"/>
                    <a:gd name="T2" fmla="*/ 894 w 940"/>
                    <a:gd name="T3" fmla="*/ 230 h 813"/>
                    <a:gd name="T4" fmla="*/ 833 w 940"/>
                    <a:gd name="T5" fmla="*/ 148 h 813"/>
                    <a:gd name="T6" fmla="*/ 752 w 940"/>
                    <a:gd name="T7" fmla="*/ 81 h 813"/>
                    <a:gd name="T8" fmla="*/ 653 w 940"/>
                    <a:gd name="T9" fmla="*/ 32 h 813"/>
                    <a:gd name="T10" fmla="*/ 542 w 940"/>
                    <a:gd name="T11" fmla="*/ 5 h 813"/>
                    <a:gd name="T12" fmla="*/ 422 w 940"/>
                    <a:gd name="T13" fmla="*/ 2 h 813"/>
                    <a:gd name="T14" fmla="*/ 308 w 940"/>
                    <a:gd name="T15" fmla="*/ 24 h 813"/>
                    <a:gd name="T16" fmla="*/ 208 w 940"/>
                    <a:gd name="T17" fmla="*/ 69 h 813"/>
                    <a:gd name="T18" fmla="*/ 122 w 940"/>
                    <a:gd name="T19" fmla="*/ 133 h 813"/>
                    <a:gd name="T20" fmla="*/ 57 w 940"/>
                    <a:gd name="T21" fmla="*/ 213 h 813"/>
                    <a:gd name="T22" fmla="*/ 16 w 940"/>
                    <a:gd name="T23" fmla="*/ 305 h 813"/>
                    <a:gd name="T24" fmla="*/ 0 w 940"/>
                    <a:gd name="T25" fmla="*/ 407 h 813"/>
                    <a:gd name="T26" fmla="*/ 16 w 940"/>
                    <a:gd name="T27" fmla="*/ 508 h 813"/>
                    <a:gd name="T28" fmla="*/ 57 w 940"/>
                    <a:gd name="T29" fmla="*/ 601 h 813"/>
                    <a:gd name="T30" fmla="*/ 122 w 940"/>
                    <a:gd name="T31" fmla="*/ 680 h 813"/>
                    <a:gd name="T32" fmla="*/ 208 w 940"/>
                    <a:gd name="T33" fmla="*/ 744 h 813"/>
                    <a:gd name="T34" fmla="*/ 308 w 940"/>
                    <a:gd name="T35" fmla="*/ 788 h 813"/>
                    <a:gd name="T36" fmla="*/ 422 w 940"/>
                    <a:gd name="T37" fmla="*/ 811 h 813"/>
                    <a:gd name="T38" fmla="*/ 542 w 940"/>
                    <a:gd name="T39" fmla="*/ 809 h 813"/>
                    <a:gd name="T40" fmla="*/ 653 w 940"/>
                    <a:gd name="T41" fmla="*/ 781 h 813"/>
                    <a:gd name="T42" fmla="*/ 752 w 940"/>
                    <a:gd name="T43" fmla="*/ 733 h 813"/>
                    <a:gd name="T44" fmla="*/ 833 w 940"/>
                    <a:gd name="T45" fmla="*/ 665 h 813"/>
                    <a:gd name="T46" fmla="*/ 894 w 940"/>
                    <a:gd name="T47" fmla="*/ 583 h 813"/>
                    <a:gd name="T48" fmla="*/ 931 w 940"/>
                    <a:gd name="T49" fmla="*/ 489 h 813"/>
                    <a:gd name="T50" fmla="*/ 910 w 940"/>
                    <a:gd name="T51" fmla="*/ 407 h 813"/>
                    <a:gd name="T52" fmla="*/ 897 w 940"/>
                    <a:gd name="T53" fmla="*/ 502 h 813"/>
                    <a:gd name="T54" fmla="*/ 858 w 940"/>
                    <a:gd name="T55" fmla="*/ 588 h 813"/>
                    <a:gd name="T56" fmla="*/ 797 w 940"/>
                    <a:gd name="T57" fmla="*/ 663 h 813"/>
                    <a:gd name="T58" fmla="*/ 717 w 940"/>
                    <a:gd name="T59" fmla="*/ 723 h 813"/>
                    <a:gd name="T60" fmla="*/ 621 w 940"/>
                    <a:gd name="T61" fmla="*/ 765 h 813"/>
                    <a:gd name="T62" fmla="*/ 516 w 940"/>
                    <a:gd name="T63" fmla="*/ 786 h 813"/>
                    <a:gd name="T64" fmla="*/ 403 w 940"/>
                    <a:gd name="T65" fmla="*/ 783 h 813"/>
                    <a:gd name="T66" fmla="*/ 299 w 940"/>
                    <a:gd name="T67" fmla="*/ 758 h 813"/>
                    <a:gd name="T68" fmla="*/ 207 w 940"/>
                    <a:gd name="T69" fmla="*/ 712 h 813"/>
                    <a:gd name="T70" fmla="*/ 131 w 940"/>
                    <a:gd name="T71" fmla="*/ 649 h 813"/>
                    <a:gd name="T72" fmla="*/ 74 w 940"/>
                    <a:gd name="T73" fmla="*/ 572 h 813"/>
                    <a:gd name="T74" fmla="*/ 38 w 940"/>
                    <a:gd name="T75" fmla="*/ 484 h 813"/>
                    <a:gd name="T76" fmla="*/ 30 w 940"/>
                    <a:gd name="T77" fmla="*/ 387 h 813"/>
                    <a:gd name="T78" fmla="*/ 50 w 940"/>
                    <a:gd name="T79" fmla="*/ 293 h 813"/>
                    <a:gd name="T80" fmla="*/ 94 w 940"/>
                    <a:gd name="T81" fmla="*/ 209 h 813"/>
                    <a:gd name="T82" fmla="*/ 159 w 940"/>
                    <a:gd name="T83" fmla="*/ 137 h 813"/>
                    <a:gd name="T84" fmla="*/ 242 w 940"/>
                    <a:gd name="T85" fmla="*/ 81 h 813"/>
                    <a:gd name="T86" fmla="*/ 339 w 940"/>
                    <a:gd name="T87" fmla="*/ 43 h 813"/>
                    <a:gd name="T88" fmla="*/ 448 w 940"/>
                    <a:gd name="T89" fmla="*/ 26 h 813"/>
                    <a:gd name="T90" fmla="*/ 560 w 940"/>
                    <a:gd name="T91" fmla="*/ 34 h 813"/>
                    <a:gd name="T92" fmla="*/ 662 w 940"/>
                    <a:gd name="T93" fmla="*/ 63 h 813"/>
                    <a:gd name="T94" fmla="*/ 750 w 940"/>
                    <a:gd name="T95" fmla="*/ 113 h 813"/>
                    <a:gd name="T96" fmla="*/ 824 w 940"/>
                    <a:gd name="T97" fmla="*/ 178 h 813"/>
                    <a:gd name="T98" fmla="*/ 876 w 940"/>
                    <a:gd name="T99" fmla="*/ 258 h 813"/>
                    <a:gd name="T100" fmla="*/ 906 w 940"/>
                    <a:gd name="T101" fmla="*/ 348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40" h="813">
                      <a:moveTo>
                        <a:pt x="940" y="407"/>
                      </a:moveTo>
                      <a:lnTo>
                        <a:pt x="940" y="385"/>
                      </a:lnTo>
                      <a:lnTo>
                        <a:pt x="938" y="365"/>
                      </a:lnTo>
                      <a:lnTo>
                        <a:pt x="935" y="344"/>
                      </a:lnTo>
                      <a:lnTo>
                        <a:pt x="931" y="325"/>
                      </a:lnTo>
                      <a:lnTo>
                        <a:pt x="926" y="305"/>
                      </a:lnTo>
                      <a:lnTo>
                        <a:pt x="919" y="286"/>
                      </a:lnTo>
                      <a:lnTo>
                        <a:pt x="912" y="266"/>
                      </a:lnTo>
                      <a:lnTo>
                        <a:pt x="903" y="248"/>
                      </a:lnTo>
                      <a:lnTo>
                        <a:pt x="894" y="230"/>
                      </a:lnTo>
                      <a:lnTo>
                        <a:pt x="883" y="213"/>
                      </a:lnTo>
                      <a:lnTo>
                        <a:pt x="873" y="196"/>
                      </a:lnTo>
                      <a:lnTo>
                        <a:pt x="860" y="179"/>
                      </a:lnTo>
                      <a:lnTo>
                        <a:pt x="846" y="164"/>
                      </a:lnTo>
                      <a:lnTo>
                        <a:pt x="833" y="148"/>
                      </a:lnTo>
                      <a:lnTo>
                        <a:pt x="818" y="133"/>
                      </a:lnTo>
                      <a:lnTo>
                        <a:pt x="803" y="119"/>
                      </a:lnTo>
                      <a:lnTo>
                        <a:pt x="786" y="105"/>
                      </a:lnTo>
                      <a:lnTo>
                        <a:pt x="769" y="93"/>
                      </a:lnTo>
                      <a:lnTo>
                        <a:pt x="752" y="81"/>
                      </a:lnTo>
                      <a:lnTo>
                        <a:pt x="733" y="69"/>
                      </a:lnTo>
                      <a:lnTo>
                        <a:pt x="714" y="59"/>
                      </a:lnTo>
                      <a:lnTo>
                        <a:pt x="695" y="49"/>
                      </a:lnTo>
                      <a:lnTo>
                        <a:pt x="675" y="40"/>
                      </a:lnTo>
                      <a:lnTo>
                        <a:pt x="653" y="32"/>
                      </a:lnTo>
                      <a:lnTo>
                        <a:pt x="632" y="24"/>
                      </a:lnTo>
                      <a:lnTo>
                        <a:pt x="611" y="18"/>
                      </a:lnTo>
                      <a:lnTo>
                        <a:pt x="588" y="13"/>
                      </a:lnTo>
                      <a:lnTo>
                        <a:pt x="566" y="8"/>
                      </a:lnTo>
                      <a:lnTo>
                        <a:pt x="542" y="5"/>
                      </a:lnTo>
                      <a:lnTo>
                        <a:pt x="518" y="2"/>
                      </a:lnTo>
                      <a:lnTo>
                        <a:pt x="495" y="1"/>
                      </a:lnTo>
                      <a:lnTo>
                        <a:pt x="471" y="0"/>
                      </a:lnTo>
                      <a:lnTo>
                        <a:pt x="446" y="1"/>
                      </a:lnTo>
                      <a:lnTo>
                        <a:pt x="422" y="2"/>
                      </a:lnTo>
                      <a:lnTo>
                        <a:pt x="399" y="5"/>
                      </a:lnTo>
                      <a:lnTo>
                        <a:pt x="376" y="8"/>
                      </a:lnTo>
                      <a:lnTo>
                        <a:pt x="354" y="13"/>
                      </a:lnTo>
                      <a:lnTo>
                        <a:pt x="331" y="18"/>
                      </a:lnTo>
                      <a:lnTo>
                        <a:pt x="308" y="24"/>
                      </a:lnTo>
                      <a:lnTo>
                        <a:pt x="287" y="32"/>
                      </a:lnTo>
                      <a:lnTo>
                        <a:pt x="267" y="40"/>
                      </a:lnTo>
                      <a:lnTo>
                        <a:pt x="247" y="49"/>
                      </a:lnTo>
                      <a:lnTo>
                        <a:pt x="227" y="59"/>
                      </a:lnTo>
                      <a:lnTo>
                        <a:pt x="208" y="69"/>
                      </a:lnTo>
                      <a:lnTo>
                        <a:pt x="189" y="81"/>
                      </a:lnTo>
                      <a:lnTo>
                        <a:pt x="171" y="93"/>
                      </a:lnTo>
                      <a:lnTo>
                        <a:pt x="154" y="105"/>
                      </a:lnTo>
                      <a:lnTo>
                        <a:pt x="138" y="119"/>
                      </a:lnTo>
                      <a:lnTo>
                        <a:pt x="122" y="133"/>
                      </a:lnTo>
                      <a:lnTo>
                        <a:pt x="108" y="148"/>
                      </a:lnTo>
                      <a:lnTo>
                        <a:pt x="94" y="164"/>
                      </a:lnTo>
                      <a:lnTo>
                        <a:pt x="81" y="179"/>
                      </a:lnTo>
                      <a:lnTo>
                        <a:pt x="69" y="196"/>
                      </a:lnTo>
                      <a:lnTo>
                        <a:pt x="57" y="213"/>
                      </a:lnTo>
                      <a:lnTo>
                        <a:pt x="47" y="230"/>
                      </a:lnTo>
                      <a:lnTo>
                        <a:pt x="37" y="248"/>
                      </a:lnTo>
                      <a:lnTo>
                        <a:pt x="29" y="266"/>
                      </a:lnTo>
                      <a:lnTo>
                        <a:pt x="22" y="286"/>
                      </a:lnTo>
                      <a:lnTo>
                        <a:pt x="16" y="305"/>
                      </a:lnTo>
                      <a:lnTo>
                        <a:pt x="10" y="325"/>
                      </a:lnTo>
                      <a:lnTo>
                        <a:pt x="6" y="344"/>
                      </a:lnTo>
                      <a:lnTo>
                        <a:pt x="3" y="365"/>
                      </a:lnTo>
                      <a:lnTo>
                        <a:pt x="2" y="385"/>
                      </a:lnTo>
                      <a:lnTo>
                        <a:pt x="0" y="407"/>
                      </a:lnTo>
                      <a:lnTo>
                        <a:pt x="2" y="427"/>
                      </a:lnTo>
                      <a:lnTo>
                        <a:pt x="3" y="448"/>
                      </a:lnTo>
                      <a:lnTo>
                        <a:pt x="6" y="468"/>
                      </a:lnTo>
                      <a:lnTo>
                        <a:pt x="10" y="489"/>
                      </a:lnTo>
                      <a:lnTo>
                        <a:pt x="16" y="508"/>
                      </a:lnTo>
                      <a:lnTo>
                        <a:pt x="22" y="528"/>
                      </a:lnTo>
                      <a:lnTo>
                        <a:pt x="29" y="546"/>
                      </a:lnTo>
                      <a:lnTo>
                        <a:pt x="37" y="565"/>
                      </a:lnTo>
                      <a:lnTo>
                        <a:pt x="47" y="583"/>
                      </a:lnTo>
                      <a:lnTo>
                        <a:pt x="57" y="601"/>
                      </a:lnTo>
                      <a:lnTo>
                        <a:pt x="69" y="617"/>
                      </a:lnTo>
                      <a:lnTo>
                        <a:pt x="81" y="634"/>
                      </a:lnTo>
                      <a:lnTo>
                        <a:pt x="94" y="650"/>
                      </a:lnTo>
                      <a:lnTo>
                        <a:pt x="108" y="665"/>
                      </a:lnTo>
                      <a:lnTo>
                        <a:pt x="122" y="680"/>
                      </a:lnTo>
                      <a:lnTo>
                        <a:pt x="138" y="694"/>
                      </a:lnTo>
                      <a:lnTo>
                        <a:pt x="154" y="707"/>
                      </a:lnTo>
                      <a:lnTo>
                        <a:pt x="171" y="721"/>
                      </a:lnTo>
                      <a:lnTo>
                        <a:pt x="189" y="733"/>
                      </a:lnTo>
                      <a:lnTo>
                        <a:pt x="208" y="744"/>
                      </a:lnTo>
                      <a:lnTo>
                        <a:pt x="227" y="755"/>
                      </a:lnTo>
                      <a:lnTo>
                        <a:pt x="247" y="764"/>
                      </a:lnTo>
                      <a:lnTo>
                        <a:pt x="267" y="773"/>
                      </a:lnTo>
                      <a:lnTo>
                        <a:pt x="287" y="781"/>
                      </a:lnTo>
                      <a:lnTo>
                        <a:pt x="308" y="788"/>
                      </a:lnTo>
                      <a:lnTo>
                        <a:pt x="331" y="795"/>
                      </a:lnTo>
                      <a:lnTo>
                        <a:pt x="354" y="801"/>
                      </a:lnTo>
                      <a:lnTo>
                        <a:pt x="376" y="805"/>
                      </a:lnTo>
                      <a:lnTo>
                        <a:pt x="399" y="809"/>
                      </a:lnTo>
                      <a:lnTo>
                        <a:pt x="422" y="811"/>
                      </a:lnTo>
                      <a:lnTo>
                        <a:pt x="446" y="813"/>
                      </a:lnTo>
                      <a:lnTo>
                        <a:pt x="471" y="813"/>
                      </a:lnTo>
                      <a:lnTo>
                        <a:pt x="495" y="813"/>
                      </a:lnTo>
                      <a:lnTo>
                        <a:pt x="518" y="811"/>
                      </a:lnTo>
                      <a:lnTo>
                        <a:pt x="542" y="809"/>
                      </a:lnTo>
                      <a:lnTo>
                        <a:pt x="566" y="805"/>
                      </a:lnTo>
                      <a:lnTo>
                        <a:pt x="588" y="801"/>
                      </a:lnTo>
                      <a:lnTo>
                        <a:pt x="611" y="795"/>
                      </a:lnTo>
                      <a:lnTo>
                        <a:pt x="632" y="788"/>
                      </a:lnTo>
                      <a:lnTo>
                        <a:pt x="653" y="781"/>
                      </a:lnTo>
                      <a:lnTo>
                        <a:pt x="675" y="773"/>
                      </a:lnTo>
                      <a:lnTo>
                        <a:pt x="695" y="764"/>
                      </a:lnTo>
                      <a:lnTo>
                        <a:pt x="714" y="755"/>
                      </a:lnTo>
                      <a:lnTo>
                        <a:pt x="733" y="744"/>
                      </a:lnTo>
                      <a:lnTo>
                        <a:pt x="752" y="733"/>
                      </a:lnTo>
                      <a:lnTo>
                        <a:pt x="769" y="721"/>
                      </a:lnTo>
                      <a:lnTo>
                        <a:pt x="786" y="707"/>
                      </a:lnTo>
                      <a:lnTo>
                        <a:pt x="803" y="694"/>
                      </a:lnTo>
                      <a:lnTo>
                        <a:pt x="818" y="680"/>
                      </a:lnTo>
                      <a:lnTo>
                        <a:pt x="833" y="665"/>
                      </a:lnTo>
                      <a:lnTo>
                        <a:pt x="846" y="650"/>
                      </a:lnTo>
                      <a:lnTo>
                        <a:pt x="860" y="634"/>
                      </a:lnTo>
                      <a:lnTo>
                        <a:pt x="873" y="617"/>
                      </a:lnTo>
                      <a:lnTo>
                        <a:pt x="883" y="601"/>
                      </a:lnTo>
                      <a:lnTo>
                        <a:pt x="894" y="583"/>
                      </a:lnTo>
                      <a:lnTo>
                        <a:pt x="903" y="565"/>
                      </a:lnTo>
                      <a:lnTo>
                        <a:pt x="912" y="546"/>
                      </a:lnTo>
                      <a:lnTo>
                        <a:pt x="919" y="528"/>
                      </a:lnTo>
                      <a:lnTo>
                        <a:pt x="926" y="508"/>
                      </a:lnTo>
                      <a:lnTo>
                        <a:pt x="931" y="489"/>
                      </a:lnTo>
                      <a:lnTo>
                        <a:pt x="935" y="468"/>
                      </a:lnTo>
                      <a:lnTo>
                        <a:pt x="938" y="448"/>
                      </a:lnTo>
                      <a:lnTo>
                        <a:pt x="940" y="427"/>
                      </a:lnTo>
                      <a:lnTo>
                        <a:pt x="940" y="407"/>
                      </a:lnTo>
                      <a:close/>
                      <a:moveTo>
                        <a:pt x="910" y="407"/>
                      </a:moveTo>
                      <a:lnTo>
                        <a:pt x="910" y="426"/>
                      </a:lnTo>
                      <a:lnTo>
                        <a:pt x="909" y="446"/>
                      </a:lnTo>
                      <a:lnTo>
                        <a:pt x="906" y="464"/>
                      </a:lnTo>
                      <a:lnTo>
                        <a:pt x="902" y="484"/>
                      </a:lnTo>
                      <a:lnTo>
                        <a:pt x="897" y="502"/>
                      </a:lnTo>
                      <a:lnTo>
                        <a:pt x="892" y="520"/>
                      </a:lnTo>
                      <a:lnTo>
                        <a:pt x="884" y="538"/>
                      </a:lnTo>
                      <a:lnTo>
                        <a:pt x="876" y="555"/>
                      </a:lnTo>
                      <a:lnTo>
                        <a:pt x="868" y="572"/>
                      </a:lnTo>
                      <a:lnTo>
                        <a:pt x="858" y="588"/>
                      </a:lnTo>
                      <a:lnTo>
                        <a:pt x="848" y="605"/>
                      </a:lnTo>
                      <a:lnTo>
                        <a:pt x="836" y="620"/>
                      </a:lnTo>
                      <a:lnTo>
                        <a:pt x="824" y="635"/>
                      </a:lnTo>
                      <a:lnTo>
                        <a:pt x="811" y="649"/>
                      </a:lnTo>
                      <a:lnTo>
                        <a:pt x="797" y="663"/>
                      </a:lnTo>
                      <a:lnTo>
                        <a:pt x="782" y="677"/>
                      </a:lnTo>
                      <a:lnTo>
                        <a:pt x="767" y="689"/>
                      </a:lnTo>
                      <a:lnTo>
                        <a:pt x="750" y="701"/>
                      </a:lnTo>
                      <a:lnTo>
                        <a:pt x="734" y="712"/>
                      </a:lnTo>
                      <a:lnTo>
                        <a:pt x="717" y="723"/>
                      </a:lnTo>
                      <a:lnTo>
                        <a:pt x="698" y="733"/>
                      </a:lnTo>
                      <a:lnTo>
                        <a:pt x="681" y="742"/>
                      </a:lnTo>
                      <a:lnTo>
                        <a:pt x="662" y="750"/>
                      </a:lnTo>
                      <a:lnTo>
                        <a:pt x="641" y="758"/>
                      </a:lnTo>
                      <a:lnTo>
                        <a:pt x="621" y="765"/>
                      </a:lnTo>
                      <a:lnTo>
                        <a:pt x="601" y="771"/>
                      </a:lnTo>
                      <a:lnTo>
                        <a:pt x="581" y="776"/>
                      </a:lnTo>
                      <a:lnTo>
                        <a:pt x="560" y="780"/>
                      </a:lnTo>
                      <a:lnTo>
                        <a:pt x="537" y="783"/>
                      </a:lnTo>
                      <a:lnTo>
                        <a:pt x="516" y="786"/>
                      </a:lnTo>
                      <a:lnTo>
                        <a:pt x="493" y="787"/>
                      </a:lnTo>
                      <a:lnTo>
                        <a:pt x="471" y="788"/>
                      </a:lnTo>
                      <a:lnTo>
                        <a:pt x="448" y="787"/>
                      </a:lnTo>
                      <a:lnTo>
                        <a:pt x="426" y="786"/>
                      </a:lnTo>
                      <a:lnTo>
                        <a:pt x="403" y="783"/>
                      </a:lnTo>
                      <a:lnTo>
                        <a:pt x="382" y="780"/>
                      </a:lnTo>
                      <a:lnTo>
                        <a:pt x="361" y="776"/>
                      </a:lnTo>
                      <a:lnTo>
                        <a:pt x="339" y="771"/>
                      </a:lnTo>
                      <a:lnTo>
                        <a:pt x="319" y="765"/>
                      </a:lnTo>
                      <a:lnTo>
                        <a:pt x="299" y="758"/>
                      </a:lnTo>
                      <a:lnTo>
                        <a:pt x="280" y="750"/>
                      </a:lnTo>
                      <a:lnTo>
                        <a:pt x="260" y="742"/>
                      </a:lnTo>
                      <a:lnTo>
                        <a:pt x="242" y="733"/>
                      </a:lnTo>
                      <a:lnTo>
                        <a:pt x="224" y="723"/>
                      </a:lnTo>
                      <a:lnTo>
                        <a:pt x="207" y="712"/>
                      </a:lnTo>
                      <a:lnTo>
                        <a:pt x="190" y="701"/>
                      </a:lnTo>
                      <a:lnTo>
                        <a:pt x="175" y="689"/>
                      </a:lnTo>
                      <a:lnTo>
                        <a:pt x="159" y="677"/>
                      </a:lnTo>
                      <a:lnTo>
                        <a:pt x="145" y="663"/>
                      </a:lnTo>
                      <a:lnTo>
                        <a:pt x="131" y="649"/>
                      </a:lnTo>
                      <a:lnTo>
                        <a:pt x="118" y="635"/>
                      </a:lnTo>
                      <a:lnTo>
                        <a:pt x="105" y="620"/>
                      </a:lnTo>
                      <a:lnTo>
                        <a:pt x="94" y="605"/>
                      </a:lnTo>
                      <a:lnTo>
                        <a:pt x="83" y="588"/>
                      </a:lnTo>
                      <a:lnTo>
                        <a:pt x="74" y="572"/>
                      </a:lnTo>
                      <a:lnTo>
                        <a:pt x="64" y="555"/>
                      </a:lnTo>
                      <a:lnTo>
                        <a:pt x="56" y="538"/>
                      </a:lnTo>
                      <a:lnTo>
                        <a:pt x="50" y="520"/>
                      </a:lnTo>
                      <a:lnTo>
                        <a:pt x="44" y="502"/>
                      </a:lnTo>
                      <a:lnTo>
                        <a:pt x="38" y="484"/>
                      </a:lnTo>
                      <a:lnTo>
                        <a:pt x="35" y="464"/>
                      </a:lnTo>
                      <a:lnTo>
                        <a:pt x="32" y="446"/>
                      </a:lnTo>
                      <a:lnTo>
                        <a:pt x="30" y="426"/>
                      </a:lnTo>
                      <a:lnTo>
                        <a:pt x="30" y="407"/>
                      </a:lnTo>
                      <a:lnTo>
                        <a:pt x="30" y="387"/>
                      </a:lnTo>
                      <a:lnTo>
                        <a:pt x="32" y="368"/>
                      </a:lnTo>
                      <a:lnTo>
                        <a:pt x="35" y="348"/>
                      </a:lnTo>
                      <a:lnTo>
                        <a:pt x="38" y="330"/>
                      </a:lnTo>
                      <a:lnTo>
                        <a:pt x="44" y="311"/>
                      </a:lnTo>
                      <a:lnTo>
                        <a:pt x="50" y="293"/>
                      </a:lnTo>
                      <a:lnTo>
                        <a:pt x="56" y="276"/>
                      </a:lnTo>
                      <a:lnTo>
                        <a:pt x="64" y="258"/>
                      </a:lnTo>
                      <a:lnTo>
                        <a:pt x="74" y="242"/>
                      </a:lnTo>
                      <a:lnTo>
                        <a:pt x="83" y="225"/>
                      </a:lnTo>
                      <a:lnTo>
                        <a:pt x="94" y="209"/>
                      </a:lnTo>
                      <a:lnTo>
                        <a:pt x="105" y="194"/>
                      </a:lnTo>
                      <a:lnTo>
                        <a:pt x="118" y="178"/>
                      </a:lnTo>
                      <a:lnTo>
                        <a:pt x="131" y="164"/>
                      </a:lnTo>
                      <a:lnTo>
                        <a:pt x="145" y="150"/>
                      </a:lnTo>
                      <a:lnTo>
                        <a:pt x="159" y="137"/>
                      </a:lnTo>
                      <a:lnTo>
                        <a:pt x="175" y="125"/>
                      </a:lnTo>
                      <a:lnTo>
                        <a:pt x="190" y="113"/>
                      </a:lnTo>
                      <a:lnTo>
                        <a:pt x="207" y="101"/>
                      </a:lnTo>
                      <a:lnTo>
                        <a:pt x="224" y="91"/>
                      </a:lnTo>
                      <a:lnTo>
                        <a:pt x="242" y="81"/>
                      </a:lnTo>
                      <a:lnTo>
                        <a:pt x="260" y="72"/>
                      </a:lnTo>
                      <a:lnTo>
                        <a:pt x="280" y="63"/>
                      </a:lnTo>
                      <a:lnTo>
                        <a:pt x="299" y="55"/>
                      </a:lnTo>
                      <a:lnTo>
                        <a:pt x="319" y="49"/>
                      </a:lnTo>
                      <a:lnTo>
                        <a:pt x="339" y="43"/>
                      </a:lnTo>
                      <a:lnTo>
                        <a:pt x="361" y="38"/>
                      </a:lnTo>
                      <a:lnTo>
                        <a:pt x="382" y="34"/>
                      </a:lnTo>
                      <a:lnTo>
                        <a:pt x="403" y="29"/>
                      </a:lnTo>
                      <a:lnTo>
                        <a:pt x="426" y="27"/>
                      </a:lnTo>
                      <a:lnTo>
                        <a:pt x="448" y="26"/>
                      </a:lnTo>
                      <a:lnTo>
                        <a:pt x="471" y="25"/>
                      </a:lnTo>
                      <a:lnTo>
                        <a:pt x="493" y="26"/>
                      </a:lnTo>
                      <a:lnTo>
                        <a:pt x="516" y="27"/>
                      </a:lnTo>
                      <a:lnTo>
                        <a:pt x="537" y="29"/>
                      </a:lnTo>
                      <a:lnTo>
                        <a:pt x="560" y="34"/>
                      </a:lnTo>
                      <a:lnTo>
                        <a:pt x="581" y="38"/>
                      </a:lnTo>
                      <a:lnTo>
                        <a:pt x="601" y="43"/>
                      </a:lnTo>
                      <a:lnTo>
                        <a:pt x="621" y="49"/>
                      </a:lnTo>
                      <a:lnTo>
                        <a:pt x="641" y="55"/>
                      </a:lnTo>
                      <a:lnTo>
                        <a:pt x="662" y="63"/>
                      </a:lnTo>
                      <a:lnTo>
                        <a:pt x="681" y="72"/>
                      </a:lnTo>
                      <a:lnTo>
                        <a:pt x="698" y="81"/>
                      </a:lnTo>
                      <a:lnTo>
                        <a:pt x="717" y="91"/>
                      </a:lnTo>
                      <a:lnTo>
                        <a:pt x="734" y="101"/>
                      </a:lnTo>
                      <a:lnTo>
                        <a:pt x="750" y="113"/>
                      </a:lnTo>
                      <a:lnTo>
                        <a:pt x="767" y="125"/>
                      </a:lnTo>
                      <a:lnTo>
                        <a:pt x="782" y="137"/>
                      </a:lnTo>
                      <a:lnTo>
                        <a:pt x="797" y="150"/>
                      </a:lnTo>
                      <a:lnTo>
                        <a:pt x="811" y="164"/>
                      </a:lnTo>
                      <a:lnTo>
                        <a:pt x="824" y="178"/>
                      </a:lnTo>
                      <a:lnTo>
                        <a:pt x="836" y="194"/>
                      </a:lnTo>
                      <a:lnTo>
                        <a:pt x="848" y="209"/>
                      </a:lnTo>
                      <a:lnTo>
                        <a:pt x="858" y="225"/>
                      </a:lnTo>
                      <a:lnTo>
                        <a:pt x="868" y="242"/>
                      </a:lnTo>
                      <a:lnTo>
                        <a:pt x="876" y="258"/>
                      </a:lnTo>
                      <a:lnTo>
                        <a:pt x="884" y="276"/>
                      </a:lnTo>
                      <a:lnTo>
                        <a:pt x="892" y="293"/>
                      </a:lnTo>
                      <a:lnTo>
                        <a:pt x="897" y="311"/>
                      </a:lnTo>
                      <a:lnTo>
                        <a:pt x="902" y="330"/>
                      </a:lnTo>
                      <a:lnTo>
                        <a:pt x="906" y="348"/>
                      </a:lnTo>
                      <a:lnTo>
                        <a:pt x="909" y="368"/>
                      </a:lnTo>
                      <a:lnTo>
                        <a:pt x="910" y="387"/>
                      </a:lnTo>
                      <a:lnTo>
                        <a:pt x="910" y="407"/>
                      </a:lnTo>
                      <a:close/>
                    </a:path>
                  </a:pathLst>
                </a:custGeom>
                <a:solidFill>
                  <a:srgbClr val="1F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2" name="Freeform 9258">
                  <a:extLst>
                    <a:ext uri="{FF2B5EF4-FFF2-40B4-BE49-F238E27FC236}">
                      <a16:creationId xmlns:a16="http://schemas.microsoft.com/office/drawing/2014/main" xmlns="" id="{46C5B90E-4B1C-4648-BC77-CD7639E112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1" y="1201"/>
                  <a:ext cx="151" cy="158"/>
                </a:xfrm>
                <a:custGeom>
                  <a:avLst/>
                  <a:gdLst>
                    <a:gd name="T0" fmla="*/ 900 w 910"/>
                    <a:gd name="T1" fmla="*/ 314 h 788"/>
                    <a:gd name="T2" fmla="*/ 865 w 910"/>
                    <a:gd name="T3" fmla="*/ 223 h 788"/>
                    <a:gd name="T4" fmla="*/ 806 w 910"/>
                    <a:gd name="T5" fmla="*/ 143 h 788"/>
                    <a:gd name="T6" fmla="*/ 727 w 910"/>
                    <a:gd name="T7" fmla="*/ 78 h 788"/>
                    <a:gd name="T8" fmla="*/ 631 w 910"/>
                    <a:gd name="T9" fmla="*/ 31 h 788"/>
                    <a:gd name="T10" fmla="*/ 524 w 910"/>
                    <a:gd name="T11" fmla="*/ 4 h 788"/>
                    <a:gd name="T12" fmla="*/ 407 w 910"/>
                    <a:gd name="T13" fmla="*/ 2 h 788"/>
                    <a:gd name="T14" fmla="*/ 298 w 910"/>
                    <a:gd name="T15" fmla="*/ 24 h 788"/>
                    <a:gd name="T16" fmla="*/ 200 w 910"/>
                    <a:gd name="T17" fmla="*/ 67 h 788"/>
                    <a:gd name="T18" fmla="*/ 117 w 910"/>
                    <a:gd name="T19" fmla="*/ 129 h 788"/>
                    <a:gd name="T20" fmla="*/ 54 w 910"/>
                    <a:gd name="T21" fmla="*/ 206 h 788"/>
                    <a:gd name="T22" fmla="*/ 14 w 910"/>
                    <a:gd name="T23" fmla="*/ 295 h 788"/>
                    <a:gd name="T24" fmla="*/ 0 w 910"/>
                    <a:gd name="T25" fmla="*/ 394 h 788"/>
                    <a:gd name="T26" fmla="*/ 14 w 910"/>
                    <a:gd name="T27" fmla="*/ 492 h 788"/>
                    <a:gd name="T28" fmla="*/ 54 w 910"/>
                    <a:gd name="T29" fmla="*/ 582 h 788"/>
                    <a:gd name="T30" fmla="*/ 117 w 910"/>
                    <a:gd name="T31" fmla="*/ 658 h 788"/>
                    <a:gd name="T32" fmla="*/ 200 w 910"/>
                    <a:gd name="T33" fmla="*/ 720 h 788"/>
                    <a:gd name="T34" fmla="*/ 298 w 910"/>
                    <a:gd name="T35" fmla="*/ 764 h 788"/>
                    <a:gd name="T36" fmla="*/ 407 w 910"/>
                    <a:gd name="T37" fmla="*/ 786 h 788"/>
                    <a:gd name="T38" fmla="*/ 524 w 910"/>
                    <a:gd name="T39" fmla="*/ 783 h 788"/>
                    <a:gd name="T40" fmla="*/ 631 w 910"/>
                    <a:gd name="T41" fmla="*/ 757 h 788"/>
                    <a:gd name="T42" fmla="*/ 727 w 910"/>
                    <a:gd name="T43" fmla="*/ 710 h 788"/>
                    <a:gd name="T44" fmla="*/ 806 w 910"/>
                    <a:gd name="T45" fmla="*/ 644 h 788"/>
                    <a:gd name="T46" fmla="*/ 865 w 910"/>
                    <a:gd name="T47" fmla="*/ 564 h 788"/>
                    <a:gd name="T48" fmla="*/ 900 w 910"/>
                    <a:gd name="T49" fmla="*/ 473 h 788"/>
                    <a:gd name="T50" fmla="*/ 880 w 910"/>
                    <a:gd name="T51" fmla="*/ 394 h 788"/>
                    <a:gd name="T52" fmla="*/ 867 w 910"/>
                    <a:gd name="T53" fmla="*/ 486 h 788"/>
                    <a:gd name="T54" fmla="*/ 829 w 910"/>
                    <a:gd name="T55" fmla="*/ 569 h 788"/>
                    <a:gd name="T56" fmla="*/ 770 w 910"/>
                    <a:gd name="T57" fmla="*/ 641 h 788"/>
                    <a:gd name="T58" fmla="*/ 693 w 910"/>
                    <a:gd name="T59" fmla="*/ 699 h 788"/>
                    <a:gd name="T60" fmla="*/ 601 w 910"/>
                    <a:gd name="T61" fmla="*/ 739 h 788"/>
                    <a:gd name="T62" fmla="*/ 497 w 910"/>
                    <a:gd name="T63" fmla="*/ 760 h 788"/>
                    <a:gd name="T64" fmla="*/ 390 w 910"/>
                    <a:gd name="T65" fmla="*/ 758 h 788"/>
                    <a:gd name="T66" fmla="*/ 289 w 910"/>
                    <a:gd name="T67" fmla="*/ 733 h 788"/>
                    <a:gd name="T68" fmla="*/ 200 w 910"/>
                    <a:gd name="T69" fmla="*/ 689 h 788"/>
                    <a:gd name="T70" fmla="*/ 125 w 910"/>
                    <a:gd name="T71" fmla="*/ 628 h 788"/>
                    <a:gd name="T72" fmla="*/ 71 w 910"/>
                    <a:gd name="T73" fmla="*/ 554 h 788"/>
                    <a:gd name="T74" fmla="*/ 38 w 910"/>
                    <a:gd name="T75" fmla="*/ 468 h 788"/>
                    <a:gd name="T76" fmla="*/ 29 w 910"/>
                    <a:gd name="T77" fmla="*/ 374 h 788"/>
                    <a:gd name="T78" fmla="*/ 47 w 910"/>
                    <a:gd name="T79" fmla="*/ 284 h 788"/>
                    <a:gd name="T80" fmla="*/ 90 w 910"/>
                    <a:gd name="T81" fmla="*/ 202 h 788"/>
                    <a:gd name="T82" fmla="*/ 154 w 910"/>
                    <a:gd name="T83" fmla="*/ 133 h 788"/>
                    <a:gd name="T84" fmla="*/ 233 w 910"/>
                    <a:gd name="T85" fmla="*/ 78 h 788"/>
                    <a:gd name="T86" fmla="*/ 328 w 910"/>
                    <a:gd name="T87" fmla="*/ 42 h 788"/>
                    <a:gd name="T88" fmla="*/ 432 w 910"/>
                    <a:gd name="T89" fmla="*/ 26 h 788"/>
                    <a:gd name="T90" fmla="*/ 540 w 910"/>
                    <a:gd name="T91" fmla="*/ 33 h 788"/>
                    <a:gd name="T92" fmla="*/ 639 w 910"/>
                    <a:gd name="T93" fmla="*/ 62 h 788"/>
                    <a:gd name="T94" fmla="*/ 725 w 910"/>
                    <a:gd name="T95" fmla="*/ 110 h 788"/>
                    <a:gd name="T96" fmla="*/ 796 w 910"/>
                    <a:gd name="T97" fmla="*/ 173 h 788"/>
                    <a:gd name="T98" fmla="*/ 847 w 910"/>
                    <a:gd name="T99" fmla="*/ 250 h 788"/>
                    <a:gd name="T100" fmla="*/ 876 w 910"/>
                    <a:gd name="T101" fmla="*/ 33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10" h="788">
                      <a:moveTo>
                        <a:pt x="910" y="394"/>
                      </a:moveTo>
                      <a:lnTo>
                        <a:pt x="909" y="373"/>
                      </a:lnTo>
                      <a:lnTo>
                        <a:pt x="908" y="354"/>
                      </a:lnTo>
                      <a:lnTo>
                        <a:pt x="904" y="333"/>
                      </a:lnTo>
                      <a:lnTo>
                        <a:pt x="900" y="314"/>
                      </a:lnTo>
                      <a:lnTo>
                        <a:pt x="896" y="295"/>
                      </a:lnTo>
                      <a:lnTo>
                        <a:pt x="890" y="277"/>
                      </a:lnTo>
                      <a:lnTo>
                        <a:pt x="883" y="258"/>
                      </a:lnTo>
                      <a:lnTo>
                        <a:pt x="874" y="240"/>
                      </a:lnTo>
                      <a:lnTo>
                        <a:pt x="865" y="223"/>
                      </a:lnTo>
                      <a:lnTo>
                        <a:pt x="854" y="206"/>
                      </a:lnTo>
                      <a:lnTo>
                        <a:pt x="844" y="190"/>
                      </a:lnTo>
                      <a:lnTo>
                        <a:pt x="832" y="173"/>
                      </a:lnTo>
                      <a:lnTo>
                        <a:pt x="819" y="158"/>
                      </a:lnTo>
                      <a:lnTo>
                        <a:pt x="806" y="143"/>
                      </a:lnTo>
                      <a:lnTo>
                        <a:pt x="791" y="129"/>
                      </a:lnTo>
                      <a:lnTo>
                        <a:pt x="776" y="115"/>
                      </a:lnTo>
                      <a:lnTo>
                        <a:pt x="761" y="102"/>
                      </a:lnTo>
                      <a:lnTo>
                        <a:pt x="744" y="89"/>
                      </a:lnTo>
                      <a:lnTo>
                        <a:pt x="727" y="78"/>
                      </a:lnTo>
                      <a:lnTo>
                        <a:pt x="708" y="67"/>
                      </a:lnTo>
                      <a:lnTo>
                        <a:pt x="691" y="56"/>
                      </a:lnTo>
                      <a:lnTo>
                        <a:pt x="672" y="47"/>
                      </a:lnTo>
                      <a:lnTo>
                        <a:pt x="652" y="39"/>
                      </a:lnTo>
                      <a:lnTo>
                        <a:pt x="631" y="31"/>
                      </a:lnTo>
                      <a:lnTo>
                        <a:pt x="611" y="24"/>
                      </a:lnTo>
                      <a:lnTo>
                        <a:pt x="590" y="17"/>
                      </a:lnTo>
                      <a:lnTo>
                        <a:pt x="569" y="12"/>
                      </a:lnTo>
                      <a:lnTo>
                        <a:pt x="546" y="7"/>
                      </a:lnTo>
                      <a:lnTo>
                        <a:pt x="524" y="4"/>
                      </a:lnTo>
                      <a:lnTo>
                        <a:pt x="501" y="2"/>
                      </a:lnTo>
                      <a:lnTo>
                        <a:pt x="477" y="0"/>
                      </a:lnTo>
                      <a:lnTo>
                        <a:pt x="455" y="0"/>
                      </a:lnTo>
                      <a:lnTo>
                        <a:pt x="431" y="0"/>
                      </a:lnTo>
                      <a:lnTo>
                        <a:pt x="407" y="2"/>
                      </a:lnTo>
                      <a:lnTo>
                        <a:pt x="385" y="4"/>
                      </a:lnTo>
                      <a:lnTo>
                        <a:pt x="362" y="7"/>
                      </a:lnTo>
                      <a:lnTo>
                        <a:pt x="341" y="12"/>
                      </a:lnTo>
                      <a:lnTo>
                        <a:pt x="319" y="17"/>
                      </a:lnTo>
                      <a:lnTo>
                        <a:pt x="298" y="24"/>
                      </a:lnTo>
                      <a:lnTo>
                        <a:pt x="277" y="31"/>
                      </a:lnTo>
                      <a:lnTo>
                        <a:pt x="257" y="39"/>
                      </a:lnTo>
                      <a:lnTo>
                        <a:pt x="238" y="47"/>
                      </a:lnTo>
                      <a:lnTo>
                        <a:pt x="218" y="56"/>
                      </a:lnTo>
                      <a:lnTo>
                        <a:pt x="200" y="67"/>
                      </a:lnTo>
                      <a:lnTo>
                        <a:pt x="182" y="78"/>
                      </a:lnTo>
                      <a:lnTo>
                        <a:pt x="165" y="89"/>
                      </a:lnTo>
                      <a:lnTo>
                        <a:pt x="148" y="102"/>
                      </a:lnTo>
                      <a:lnTo>
                        <a:pt x="133" y="115"/>
                      </a:lnTo>
                      <a:lnTo>
                        <a:pt x="117" y="129"/>
                      </a:lnTo>
                      <a:lnTo>
                        <a:pt x="103" y="143"/>
                      </a:lnTo>
                      <a:lnTo>
                        <a:pt x="90" y="158"/>
                      </a:lnTo>
                      <a:lnTo>
                        <a:pt x="77" y="173"/>
                      </a:lnTo>
                      <a:lnTo>
                        <a:pt x="65" y="190"/>
                      </a:lnTo>
                      <a:lnTo>
                        <a:pt x="54" y="206"/>
                      </a:lnTo>
                      <a:lnTo>
                        <a:pt x="44" y="223"/>
                      </a:lnTo>
                      <a:lnTo>
                        <a:pt x="35" y="240"/>
                      </a:lnTo>
                      <a:lnTo>
                        <a:pt x="27" y="258"/>
                      </a:lnTo>
                      <a:lnTo>
                        <a:pt x="20" y="277"/>
                      </a:lnTo>
                      <a:lnTo>
                        <a:pt x="14" y="295"/>
                      </a:lnTo>
                      <a:lnTo>
                        <a:pt x="8" y="314"/>
                      </a:lnTo>
                      <a:lnTo>
                        <a:pt x="5" y="333"/>
                      </a:lnTo>
                      <a:lnTo>
                        <a:pt x="2" y="354"/>
                      </a:lnTo>
                      <a:lnTo>
                        <a:pt x="0" y="373"/>
                      </a:lnTo>
                      <a:lnTo>
                        <a:pt x="0" y="394"/>
                      </a:lnTo>
                      <a:lnTo>
                        <a:pt x="0" y="414"/>
                      </a:lnTo>
                      <a:lnTo>
                        <a:pt x="2" y="434"/>
                      </a:lnTo>
                      <a:lnTo>
                        <a:pt x="5" y="453"/>
                      </a:lnTo>
                      <a:lnTo>
                        <a:pt x="8" y="473"/>
                      </a:lnTo>
                      <a:lnTo>
                        <a:pt x="14" y="492"/>
                      </a:lnTo>
                      <a:lnTo>
                        <a:pt x="20" y="511"/>
                      </a:lnTo>
                      <a:lnTo>
                        <a:pt x="27" y="529"/>
                      </a:lnTo>
                      <a:lnTo>
                        <a:pt x="35" y="547"/>
                      </a:lnTo>
                      <a:lnTo>
                        <a:pt x="44" y="564"/>
                      </a:lnTo>
                      <a:lnTo>
                        <a:pt x="54" y="582"/>
                      </a:lnTo>
                      <a:lnTo>
                        <a:pt x="65" y="598"/>
                      </a:lnTo>
                      <a:lnTo>
                        <a:pt x="77" y="614"/>
                      </a:lnTo>
                      <a:lnTo>
                        <a:pt x="90" y="630"/>
                      </a:lnTo>
                      <a:lnTo>
                        <a:pt x="103" y="644"/>
                      </a:lnTo>
                      <a:lnTo>
                        <a:pt x="117" y="658"/>
                      </a:lnTo>
                      <a:lnTo>
                        <a:pt x="133" y="672"/>
                      </a:lnTo>
                      <a:lnTo>
                        <a:pt x="148" y="685"/>
                      </a:lnTo>
                      <a:lnTo>
                        <a:pt x="165" y="697"/>
                      </a:lnTo>
                      <a:lnTo>
                        <a:pt x="182" y="710"/>
                      </a:lnTo>
                      <a:lnTo>
                        <a:pt x="200" y="720"/>
                      </a:lnTo>
                      <a:lnTo>
                        <a:pt x="218" y="730"/>
                      </a:lnTo>
                      <a:lnTo>
                        <a:pt x="238" y="741"/>
                      </a:lnTo>
                      <a:lnTo>
                        <a:pt x="257" y="749"/>
                      </a:lnTo>
                      <a:lnTo>
                        <a:pt x="277" y="757"/>
                      </a:lnTo>
                      <a:lnTo>
                        <a:pt x="298" y="764"/>
                      </a:lnTo>
                      <a:lnTo>
                        <a:pt x="319" y="770"/>
                      </a:lnTo>
                      <a:lnTo>
                        <a:pt x="341" y="775"/>
                      </a:lnTo>
                      <a:lnTo>
                        <a:pt x="362" y="779"/>
                      </a:lnTo>
                      <a:lnTo>
                        <a:pt x="385" y="783"/>
                      </a:lnTo>
                      <a:lnTo>
                        <a:pt x="407" y="786"/>
                      </a:lnTo>
                      <a:lnTo>
                        <a:pt x="431" y="787"/>
                      </a:lnTo>
                      <a:lnTo>
                        <a:pt x="455" y="788"/>
                      </a:lnTo>
                      <a:lnTo>
                        <a:pt x="477" y="787"/>
                      </a:lnTo>
                      <a:lnTo>
                        <a:pt x="501" y="786"/>
                      </a:lnTo>
                      <a:lnTo>
                        <a:pt x="524" y="783"/>
                      </a:lnTo>
                      <a:lnTo>
                        <a:pt x="546" y="779"/>
                      </a:lnTo>
                      <a:lnTo>
                        <a:pt x="569" y="775"/>
                      </a:lnTo>
                      <a:lnTo>
                        <a:pt x="590" y="770"/>
                      </a:lnTo>
                      <a:lnTo>
                        <a:pt x="611" y="764"/>
                      </a:lnTo>
                      <a:lnTo>
                        <a:pt x="631" y="757"/>
                      </a:lnTo>
                      <a:lnTo>
                        <a:pt x="652" y="749"/>
                      </a:lnTo>
                      <a:lnTo>
                        <a:pt x="672" y="741"/>
                      </a:lnTo>
                      <a:lnTo>
                        <a:pt x="691" y="730"/>
                      </a:lnTo>
                      <a:lnTo>
                        <a:pt x="708" y="720"/>
                      </a:lnTo>
                      <a:lnTo>
                        <a:pt x="727" y="710"/>
                      </a:lnTo>
                      <a:lnTo>
                        <a:pt x="744" y="697"/>
                      </a:lnTo>
                      <a:lnTo>
                        <a:pt x="761" y="685"/>
                      </a:lnTo>
                      <a:lnTo>
                        <a:pt x="776" y="672"/>
                      </a:lnTo>
                      <a:lnTo>
                        <a:pt x="791" y="658"/>
                      </a:lnTo>
                      <a:lnTo>
                        <a:pt x="806" y="644"/>
                      </a:lnTo>
                      <a:lnTo>
                        <a:pt x="819" y="630"/>
                      </a:lnTo>
                      <a:lnTo>
                        <a:pt x="832" y="614"/>
                      </a:lnTo>
                      <a:lnTo>
                        <a:pt x="844" y="598"/>
                      </a:lnTo>
                      <a:lnTo>
                        <a:pt x="854" y="582"/>
                      </a:lnTo>
                      <a:lnTo>
                        <a:pt x="865" y="564"/>
                      </a:lnTo>
                      <a:lnTo>
                        <a:pt x="874" y="547"/>
                      </a:lnTo>
                      <a:lnTo>
                        <a:pt x="883" y="529"/>
                      </a:lnTo>
                      <a:lnTo>
                        <a:pt x="890" y="511"/>
                      </a:lnTo>
                      <a:lnTo>
                        <a:pt x="896" y="492"/>
                      </a:lnTo>
                      <a:lnTo>
                        <a:pt x="900" y="473"/>
                      </a:lnTo>
                      <a:lnTo>
                        <a:pt x="904" y="453"/>
                      </a:lnTo>
                      <a:lnTo>
                        <a:pt x="908" y="434"/>
                      </a:lnTo>
                      <a:lnTo>
                        <a:pt x="909" y="414"/>
                      </a:lnTo>
                      <a:lnTo>
                        <a:pt x="910" y="394"/>
                      </a:lnTo>
                      <a:close/>
                      <a:moveTo>
                        <a:pt x="880" y="394"/>
                      </a:moveTo>
                      <a:lnTo>
                        <a:pt x="880" y="412"/>
                      </a:lnTo>
                      <a:lnTo>
                        <a:pt x="878" y="432"/>
                      </a:lnTo>
                      <a:lnTo>
                        <a:pt x="876" y="450"/>
                      </a:lnTo>
                      <a:lnTo>
                        <a:pt x="872" y="468"/>
                      </a:lnTo>
                      <a:lnTo>
                        <a:pt x="867" y="486"/>
                      </a:lnTo>
                      <a:lnTo>
                        <a:pt x="861" y="504"/>
                      </a:lnTo>
                      <a:lnTo>
                        <a:pt x="854" y="520"/>
                      </a:lnTo>
                      <a:lnTo>
                        <a:pt x="847" y="537"/>
                      </a:lnTo>
                      <a:lnTo>
                        <a:pt x="839" y="554"/>
                      </a:lnTo>
                      <a:lnTo>
                        <a:pt x="829" y="569"/>
                      </a:lnTo>
                      <a:lnTo>
                        <a:pt x="819" y="585"/>
                      </a:lnTo>
                      <a:lnTo>
                        <a:pt x="808" y="600"/>
                      </a:lnTo>
                      <a:lnTo>
                        <a:pt x="796" y="614"/>
                      </a:lnTo>
                      <a:lnTo>
                        <a:pt x="783" y="628"/>
                      </a:lnTo>
                      <a:lnTo>
                        <a:pt x="770" y="641"/>
                      </a:lnTo>
                      <a:lnTo>
                        <a:pt x="756" y="654"/>
                      </a:lnTo>
                      <a:lnTo>
                        <a:pt x="740" y="667"/>
                      </a:lnTo>
                      <a:lnTo>
                        <a:pt x="725" y="678"/>
                      </a:lnTo>
                      <a:lnTo>
                        <a:pt x="710" y="689"/>
                      </a:lnTo>
                      <a:lnTo>
                        <a:pt x="693" y="699"/>
                      </a:lnTo>
                      <a:lnTo>
                        <a:pt x="675" y="709"/>
                      </a:lnTo>
                      <a:lnTo>
                        <a:pt x="657" y="718"/>
                      </a:lnTo>
                      <a:lnTo>
                        <a:pt x="639" y="726"/>
                      </a:lnTo>
                      <a:lnTo>
                        <a:pt x="621" y="733"/>
                      </a:lnTo>
                      <a:lnTo>
                        <a:pt x="601" y="739"/>
                      </a:lnTo>
                      <a:lnTo>
                        <a:pt x="582" y="746"/>
                      </a:lnTo>
                      <a:lnTo>
                        <a:pt x="560" y="751"/>
                      </a:lnTo>
                      <a:lnTo>
                        <a:pt x="540" y="755"/>
                      </a:lnTo>
                      <a:lnTo>
                        <a:pt x="519" y="758"/>
                      </a:lnTo>
                      <a:lnTo>
                        <a:pt x="497" y="760"/>
                      </a:lnTo>
                      <a:lnTo>
                        <a:pt x="476" y="762"/>
                      </a:lnTo>
                      <a:lnTo>
                        <a:pt x="455" y="762"/>
                      </a:lnTo>
                      <a:lnTo>
                        <a:pt x="432" y="762"/>
                      </a:lnTo>
                      <a:lnTo>
                        <a:pt x="411" y="760"/>
                      </a:lnTo>
                      <a:lnTo>
                        <a:pt x="390" y="758"/>
                      </a:lnTo>
                      <a:lnTo>
                        <a:pt x="368" y="755"/>
                      </a:lnTo>
                      <a:lnTo>
                        <a:pt x="348" y="751"/>
                      </a:lnTo>
                      <a:lnTo>
                        <a:pt x="328" y="746"/>
                      </a:lnTo>
                      <a:lnTo>
                        <a:pt x="308" y="739"/>
                      </a:lnTo>
                      <a:lnTo>
                        <a:pt x="289" y="733"/>
                      </a:lnTo>
                      <a:lnTo>
                        <a:pt x="270" y="726"/>
                      </a:lnTo>
                      <a:lnTo>
                        <a:pt x="251" y="718"/>
                      </a:lnTo>
                      <a:lnTo>
                        <a:pt x="233" y="709"/>
                      </a:lnTo>
                      <a:lnTo>
                        <a:pt x="217" y="699"/>
                      </a:lnTo>
                      <a:lnTo>
                        <a:pt x="200" y="689"/>
                      </a:lnTo>
                      <a:lnTo>
                        <a:pt x="183" y="678"/>
                      </a:lnTo>
                      <a:lnTo>
                        <a:pt x="168" y="667"/>
                      </a:lnTo>
                      <a:lnTo>
                        <a:pt x="154" y="654"/>
                      </a:lnTo>
                      <a:lnTo>
                        <a:pt x="140" y="641"/>
                      </a:lnTo>
                      <a:lnTo>
                        <a:pt x="125" y="628"/>
                      </a:lnTo>
                      <a:lnTo>
                        <a:pt x="114" y="614"/>
                      </a:lnTo>
                      <a:lnTo>
                        <a:pt x="102" y="600"/>
                      </a:lnTo>
                      <a:lnTo>
                        <a:pt x="90" y="585"/>
                      </a:lnTo>
                      <a:lnTo>
                        <a:pt x="80" y="569"/>
                      </a:lnTo>
                      <a:lnTo>
                        <a:pt x="71" y="554"/>
                      </a:lnTo>
                      <a:lnTo>
                        <a:pt x="63" y="537"/>
                      </a:lnTo>
                      <a:lnTo>
                        <a:pt x="54" y="520"/>
                      </a:lnTo>
                      <a:lnTo>
                        <a:pt x="47" y="504"/>
                      </a:lnTo>
                      <a:lnTo>
                        <a:pt x="42" y="486"/>
                      </a:lnTo>
                      <a:lnTo>
                        <a:pt x="38" y="468"/>
                      </a:lnTo>
                      <a:lnTo>
                        <a:pt x="33" y="450"/>
                      </a:lnTo>
                      <a:lnTo>
                        <a:pt x="31" y="432"/>
                      </a:lnTo>
                      <a:lnTo>
                        <a:pt x="29" y="412"/>
                      </a:lnTo>
                      <a:lnTo>
                        <a:pt x="28" y="394"/>
                      </a:lnTo>
                      <a:lnTo>
                        <a:pt x="29" y="374"/>
                      </a:lnTo>
                      <a:lnTo>
                        <a:pt x="31" y="356"/>
                      </a:lnTo>
                      <a:lnTo>
                        <a:pt x="33" y="337"/>
                      </a:lnTo>
                      <a:lnTo>
                        <a:pt x="38" y="319"/>
                      </a:lnTo>
                      <a:lnTo>
                        <a:pt x="42" y="302"/>
                      </a:lnTo>
                      <a:lnTo>
                        <a:pt x="47" y="284"/>
                      </a:lnTo>
                      <a:lnTo>
                        <a:pt x="54" y="267"/>
                      </a:lnTo>
                      <a:lnTo>
                        <a:pt x="63" y="250"/>
                      </a:lnTo>
                      <a:lnTo>
                        <a:pt x="71" y="234"/>
                      </a:lnTo>
                      <a:lnTo>
                        <a:pt x="80" y="218"/>
                      </a:lnTo>
                      <a:lnTo>
                        <a:pt x="90" y="202"/>
                      </a:lnTo>
                      <a:lnTo>
                        <a:pt x="102" y="188"/>
                      </a:lnTo>
                      <a:lnTo>
                        <a:pt x="114" y="173"/>
                      </a:lnTo>
                      <a:lnTo>
                        <a:pt x="125" y="159"/>
                      </a:lnTo>
                      <a:lnTo>
                        <a:pt x="140" y="146"/>
                      </a:lnTo>
                      <a:lnTo>
                        <a:pt x="154" y="133"/>
                      </a:lnTo>
                      <a:lnTo>
                        <a:pt x="168" y="121"/>
                      </a:lnTo>
                      <a:lnTo>
                        <a:pt x="183" y="110"/>
                      </a:lnTo>
                      <a:lnTo>
                        <a:pt x="200" y="99"/>
                      </a:lnTo>
                      <a:lnTo>
                        <a:pt x="217" y="88"/>
                      </a:lnTo>
                      <a:lnTo>
                        <a:pt x="233" y="78"/>
                      </a:lnTo>
                      <a:lnTo>
                        <a:pt x="251" y="70"/>
                      </a:lnTo>
                      <a:lnTo>
                        <a:pt x="270" y="62"/>
                      </a:lnTo>
                      <a:lnTo>
                        <a:pt x="289" y="54"/>
                      </a:lnTo>
                      <a:lnTo>
                        <a:pt x="308" y="47"/>
                      </a:lnTo>
                      <a:lnTo>
                        <a:pt x="328" y="42"/>
                      </a:lnTo>
                      <a:lnTo>
                        <a:pt x="348" y="37"/>
                      </a:lnTo>
                      <a:lnTo>
                        <a:pt x="368" y="33"/>
                      </a:lnTo>
                      <a:lnTo>
                        <a:pt x="390" y="30"/>
                      </a:lnTo>
                      <a:lnTo>
                        <a:pt x="411" y="27"/>
                      </a:lnTo>
                      <a:lnTo>
                        <a:pt x="432" y="26"/>
                      </a:lnTo>
                      <a:lnTo>
                        <a:pt x="455" y="25"/>
                      </a:lnTo>
                      <a:lnTo>
                        <a:pt x="476" y="26"/>
                      </a:lnTo>
                      <a:lnTo>
                        <a:pt x="497" y="27"/>
                      </a:lnTo>
                      <a:lnTo>
                        <a:pt x="519" y="30"/>
                      </a:lnTo>
                      <a:lnTo>
                        <a:pt x="540" y="33"/>
                      </a:lnTo>
                      <a:lnTo>
                        <a:pt x="560" y="37"/>
                      </a:lnTo>
                      <a:lnTo>
                        <a:pt x="582" y="42"/>
                      </a:lnTo>
                      <a:lnTo>
                        <a:pt x="601" y="47"/>
                      </a:lnTo>
                      <a:lnTo>
                        <a:pt x="621" y="54"/>
                      </a:lnTo>
                      <a:lnTo>
                        <a:pt x="639" y="62"/>
                      </a:lnTo>
                      <a:lnTo>
                        <a:pt x="657" y="70"/>
                      </a:lnTo>
                      <a:lnTo>
                        <a:pt x="675" y="78"/>
                      </a:lnTo>
                      <a:lnTo>
                        <a:pt x="693" y="88"/>
                      </a:lnTo>
                      <a:lnTo>
                        <a:pt x="710" y="99"/>
                      </a:lnTo>
                      <a:lnTo>
                        <a:pt x="725" y="110"/>
                      </a:lnTo>
                      <a:lnTo>
                        <a:pt x="740" y="121"/>
                      </a:lnTo>
                      <a:lnTo>
                        <a:pt x="756" y="133"/>
                      </a:lnTo>
                      <a:lnTo>
                        <a:pt x="770" y="146"/>
                      </a:lnTo>
                      <a:lnTo>
                        <a:pt x="783" y="159"/>
                      </a:lnTo>
                      <a:lnTo>
                        <a:pt x="796" y="173"/>
                      </a:lnTo>
                      <a:lnTo>
                        <a:pt x="808" y="188"/>
                      </a:lnTo>
                      <a:lnTo>
                        <a:pt x="819" y="202"/>
                      </a:lnTo>
                      <a:lnTo>
                        <a:pt x="829" y="218"/>
                      </a:lnTo>
                      <a:lnTo>
                        <a:pt x="839" y="234"/>
                      </a:lnTo>
                      <a:lnTo>
                        <a:pt x="847" y="250"/>
                      </a:lnTo>
                      <a:lnTo>
                        <a:pt x="854" y="267"/>
                      </a:lnTo>
                      <a:lnTo>
                        <a:pt x="861" y="284"/>
                      </a:lnTo>
                      <a:lnTo>
                        <a:pt x="867" y="302"/>
                      </a:lnTo>
                      <a:lnTo>
                        <a:pt x="872" y="319"/>
                      </a:lnTo>
                      <a:lnTo>
                        <a:pt x="876" y="337"/>
                      </a:lnTo>
                      <a:lnTo>
                        <a:pt x="878" y="356"/>
                      </a:lnTo>
                      <a:lnTo>
                        <a:pt x="880" y="374"/>
                      </a:lnTo>
                      <a:lnTo>
                        <a:pt x="880" y="394"/>
                      </a:lnTo>
                      <a:close/>
                    </a:path>
                  </a:pathLst>
                </a:custGeom>
                <a:solidFill>
                  <a:srgbClr val="2AB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3" name="Freeform 9259">
                  <a:extLst>
                    <a:ext uri="{FF2B5EF4-FFF2-40B4-BE49-F238E27FC236}">
                      <a16:creationId xmlns:a16="http://schemas.microsoft.com/office/drawing/2014/main" xmlns="" id="{F63D415B-E181-42CB-867C-0DD2BF8EDC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3" y="1203"/>
                  <a:ext cx="147" cy="153"/>
                </a:xfrm>
                <a:custGeom>
                  <a:avLst/>
                  <a:gdLst>
                    <a:gd name="T0" fmla="*/ 872 w 880"/>
                    <a:gd name="T1" fmla="*/ 305 h 763"/>
                    <a:gd name="T2" fmla="*/ 838 w 880"/>
                    <a:gd name="T3" fmla="*/ 217 h 763"/>
                    <a:gd name="T4" fmla="*/ 781 w 880"/>
                    <a:gd name="T5" fmla="*/ 139 h 763"/>
                    <a:gd name="T6" fmla="*/ 704 w 880"/>
                    <a:gd name="T7" fmla="*/ 76 h 763"/>
                    <a:gd name="T8" fmla="*/ 611 w 880"/>
                    <a:gd name="T9" fmla="*/ 30 h 763"/>
                    <a:gd name="T10" fmla="*/ 507 w 880"/>
                    <a:gd name="T11" fmla="*/ 4 h 763"/>
                    <a:gd name="T12" fmla="*/ 396 w 880"/>
                    <a:gd name="T13" fmla="*/ 2 h 763"/>
                    <a:gd name="T14" fmla="*/ 289 w 880"/>
                    <a:gd name="T15" fmla="*/ 24 h 763"/>
                    <a:gd name="T16" fmla="*/ 194 w 880"/>
                    <a:gd name="T17" fmla="*/ 66 h 763"/>
                    <a:gd name="T18" fmla="*/ 115 w 880"/>
                    <a:gd name="T19" fmla="*/ 125 h 763"/>
                    <a:gd name="T20" fmla="*/ 53 w 880"/>
                    <a:gd name="T21" fmla="*/ 200 h 763"/>
                    <a:gd name="T22" fmla="*/ 14 w 880"/>
                    <a:gd name="T23" fmla="*/ 286 h 763"/>
                    <a:gd name="T24" fmla="*/ 0 w 880"/>
                    <a:gd name="T25" fmla="*/ 382 h 763"/>
                    <a:gd name="T26" fmla="*/ 14 w 880"/>
                    <a:gd name="T27" fmla="*/ 477 h 763"/>
                    <a:gd name="T28" fmla="*/ 53 w 880"/>
                    <a:gd name="T29" fmla="*/ 563 h 763"/>
                    <a:gd name="T30" fmla="*/ 115 w 880"/>
                    <a:gd name="T31" fmla="*/ 638 h 763"/>
                    <a:gd name="T32" fmla="*/ 194 w 880"/>
                    <a:gd name="T33" fmla="*/ 698 h 763"/>
                    <a:gd name="T34" fmla="*/ 289 w 880"/>
                    <a:gd name="T35" fmla="*/ 740 h 763"/>
                    <a:gd name="T36" fmla="*/ 396 w 880"/>
                    <a:gd name="T37" fmla="*/ 761 h 763"/>
                    <a:gd name="T38" fmla="*/ 507 w 880"/>
                    <a:gd name="T39" fmla="*/ 758 h 763"/>
                    <a:gd name="T40" fmla="*/ 611 w 880"/>
                    <a:gd name="T41" fmla="*/ 733 h 763"/>
                    <a:gd name="T42" fmla="*/ 704 w 880"/>
                    <a:gd name="T43" fmla="*/ 687 h 763"/>
                    <a:gd name="T44" fmla="*/ 781 w 880"/>
                    <a:gd name="T45" fmla="*/ 624 h 763"/>
                    <a:gd name="T46" fmla="*/ 838 w 880"/>
                    <a:gd name="T47" fmla="*/ 547 h 763"/>
                    <a:gd name="T48" fmla="*/ 872 w 880"/>
                    <a:gd name="T49" fmla="*/ 459 h 763"/>
                    <a:gd name="T50" fmla="*/ 852 w 880"/>
                    <a:gd name="T51" fmla="*/ 382 h 763"/>
                    <a:gd name="T52" fmla="*/ 839 w 880"/>
                    <a:gd name="T53" fmla="*/ 471 h 763"/>
                    <a:gd name="T54" fmla="*/ 802 w 880"/>
                    <a:gd name="T55" fmla="*/ 551 h 763"/>
                    <a:gd name="T56" fmla="*/ 745 w 880"/>
                    <a:gd name="T57" fmla="*/ 621 h 763"/>
                    <a:gd name="T58" fmla="*/ 671 w 880"/>
                    <a:gd name="T59" fmla="*/ 676 h 763"/>
                    <a:gd name="T60" fmla="*/ 582 w 880"/>
                    <a:gd name="T61" fmla="*/ 716 h 763"/>
                    <a:gd name="T62" fmla="*/ 482 w 880"/>
                    <a:gd name="T63" fmla="*/ 736 h 763"/>
                    <a:gd name="T64" fmla="*/ 378 w 880"/>
                    <a:gd name="T65" fmla="*/ 734 h 763"/>
                    <a:gd name="T66" fmla="*/ 281 w 880"/>
                    <a:gd name="T67" fmla="*/ 709 h 763"/>
                    <a:gd name="T68" fmla="*/ 194 w 880"/>
                    <a:gd name="T69" fmla="*/ 667 h 763"/>
                    <a:gd name="T70" fmla="*/ 123 w 880"/>
                    <a:gd name="T71" fmla="*/ 607 h 763"/>
                    <a:gd name="T72" fmla="*/ 70 w 880"/>
                    <a:gd name="T73" fmla="*/ 536 h 763"/>
                    <a:gd name="T74" fmla="*/ 38 w 880"/>
                    <a:gd name="T75" fmla="*/ 454 h 763"/>
                    <a:gd name="T76" fmla="*/ 30 w 880"/>
                    <a:gd name="T77" fmla="*/ 363 h 763"/>
                    <a:gd name="T78" fmla="*/ 47 w 880"/>
                    <a:gd name="T79" fmla="*/ 276 h 763"/>
                    <a:gd name="T80" fmla="*/ 89 w 880"/>
                    <a:gd name="T81" fmla="*/ 197 h 763"/>
                    <a:gd name="T82" fmla="*/ 149 w 880"/>
                    <a:gd name="T83" fmla="*/ 130 h 763"/>
                    <a:gd name="T84" fmla="*/ 228 w 880"/>
                    <a:gd name="T85" fmla="*/ 77 h 763"/>
                    <a:gd name="T86" fmla="*/ 319 w 880"/>
                    <a:gd name="T87" fmla="*/ 41 h 763"/>
                    <a:gd name="T88" fmla="*/ 420 w 880"/>
                    <a:gd name="T89" fmla="*/ 26 h 763"/>
                    <a:gd name="T90" fmla="*/ 524 w 880"/>
                    <a:gd name="T91" fmla="*/ 33 h 763"/>
                    <a:gd name="T92" fmla="*/ 619 w 880"/>
                    <a:gd name="T93" fmla="*/ 61 h 763"/>
                    <a:gd name="T94" fmla="*/ 702 w 880"/>
                    <a:gd name="T95" fmla="*/ 107 h 763"/>
                    <a:gd name="T96" fmla="*/ 770 w 880"/>
                    <a:gd name="T97" fmla="*/ 169 h 763"/>
                    <a:gd name="T98" fmla="*/ 819 w 880"/>
                    <a:gd name="T99" fmla="*/ 243 h 763"/>
                    <a:gd name="T100" fmla="*/ 847 w 880"/>
                    <a:gd name="T101" fmla="*/ 32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0" h="763">
                      <a:moveTo>
                        <a:pt x="880" y="382"/>
                      </a:moveTo>
                      <a:lnTo>
                        <a:pt x="880" y="362"/>
                      </a:lnTo>
                      <a:lnTo>
                        <a:pt x="879" y="343"/>
                      </a:lnTo>
                      <a:lnTo>
                        <a:pt x="876" y="323"/>
                      </a:lnTo>
                      <a:lnTo>
                        <a:pt x="872" y="305"/>
                      </a:lnTo>
                      <a:lnTo>
                        <a:pt x="867" y="286"/>
                      </a:lnTo>
                      <a:lnTo>
                        <a:pt x="862" y="268"/>
                      </a:lnTo>
                      <a:lnTo>
                        <a:pt x="854" y="251"/>
                      </a:lnTo>
                      <a:lnTo>
                        <a:pt x="846" y="233"/>
                      </a:lnTo>
                      <a:lnTo>
                        <a:pt x="838" y="217"/>
                      </a:lnTo>
                      <a:lnTo>
                        <a:pt x="828" y="200"/>
                      </a:lnTo>
                      <a:lnTo>
                        <a:pt x="818" y="184"/>
                      </a:lnTo>
                      <a:lnTo>
                        <a:pt x="806" y="169"/>
                      </a:lnTo>
                      <a:lnTo>
                        <a:pt x="794" y="153"/>
                      </a:lnTo>
                      <a:lnTo>
                        <a:pt x="781" y="139"/>
                      </a:lnTo>
                      <a:lnTo>
                        <a:pt x="767" y="125"/>
                      </a:lnTo>
                      <a:lnTo>
                        <a:pt x="752" y="112"/>
                      </a:lnTo>
                      <a:lnTo>
                        <a:pt x="737" y="100"/>
                      </a:lnTo>
                      <a:lnTo>
                        <a:pt x="720" y="88"/>
                      </a:lnTo>
                      <a:lnTo>
                        <a:pt x="704" y="76"/>
                      </a:lnTo>
                      <a:lnTo>
                        <a:pt x="687" y="66"/>
                      </a:lnTo>
                      <a:lnTo>
                        <a:pt x="668" y="56"/>
                      </a:lnTo>
                      <a:lnTo>
                        <a:pt x="651" y="47"/>
                      </a:lnTo>
                      <a:lnTo>
                        <a:pt x="632" y="38"/>
                      </a:lnTo>
                      <a:lnTo>
                        <a:pt x="611" y="30"/>
                      </a:lnTo>
                      <a:lnTo>
                        <a:pt x="591" y="24"/>
                      </a:lnTo>
                      <a:lnTo>
                        <a:pt x="571" y="18"/>
                      </a:lnTo>
                      <a:lnTo>
                        <a:pt x="551" y="13"/>
                      </a:lnTo>
                      <a:lnTo>
                        <a:pt x="530" y="9"/>
                      </a:lnTo>
                      <a:lnTo>
                        <a:pt x="507" y="4"/>
                      </a:lnTo>
                      <a:lnTo>
                        <a:pt x="486" y="2"/>
                      </a:lnTo>
                      <a:lnTo>
                        <a:pt x="463" y="1"/>
                      </a:lnTo>
                      <a:lnTo>
                        <a:pt x="441" y="0"/>
                      </a:lnTo>
                      <a:lnTo>
                        <a:pt x="418" y="1"/>
                      </a:lnTo>
                      <a:lnTo>
                        <a:pt x="396" y="2"/>
                      </a:lnTo>
                      <a:lnTo>
                        <a:pt x="373" y="4"/>
                      </a:lnTo>
                      <a:lnTo>
                        <a:pt x="352" y="9"/>
                      </a:lnTo>
                      <a:lnTo>
                        <a:pt x="331" y="13"/>
                      </a:lnTo>
                      <a:lnTo>
                        <a:pt x="309" y="18"/>
                      </a:lnTo>
                      <a:lnTo>
                        <a:pt x="289" y="24"/>
                      </a:lnTo>
                      <a:lnTo>
                        <a:pt x="269" y="30"/>
                      </a:lnTo>
                      <a:lnTo>
                        <a:pt x="250" y="38"/>
                      </a:lnTo>
                      <a:lnTo>
                        <a:pt x="230" y="47"/>
                      </a:lnTo>
                      <a:lnTo>
                        <a:pt x="212" y="56"/>
                      </a:lnTo>
                      <a:lnTo>
                        <a:pt x="194" y="66"/>
                      </a:lnTo>
                      <a:lnTo>
                        <a:pt x="177" y="76"/>
                      </a:lnTo>
                      <a:lnTo>
                        <a:pt x="160" y="88"/>
                      </a:lnTo>
                      <a:lnTo>
                        <a:pt x="145" y="100"/>
                      </a:lnTo>
                      <a:lnTo>
                        <a:pt x="129" y="112"/>
                      </a:lnTo>
                      <a:lnTo>
                        <a:pt x="115" y="125"/>
                      </a:lnTo>
                      <a:lnTo>
                        <a:pt x="101" y="139"/>
                      </a:lnTo>
                      <a:lnTo>
                        <a:pt x="88" y="153"/>
                      </a:lnTo>
                      <a:lnTo>
                        <a:pt x="75" y="169"/>
                      </a:lnTo>
                      <a:lnTo>
                        <a:pt x="64" y="184"/>
                      </a:lnTo>
                      <a:lnTo>
                        <a:pt x="53" y="200"/>
                      </a:lnTo>
                      <a:lnTo>
                        <a:pt x="44" y="217"/>
                      </a:lnTo>
                      <a:lnTo>
                        <a:pt x="34" y="233"/>
                      </a:lnTo>
                      <a:lnTo>
                        <a:pt x="26" y="251"/>
                      </a:lnTo>
                      <a:lnTo>
                        <a:pt x="20" y="268"/>
                      </a:lnTo>
                      <a:lnTo>
                        <a:pt x="14" y="286"/>
                      </a:lnTo>
                      <a:lnTo>
                        <a:pt x="8" y="305"/>
                      </a:lnTo>
                      <a:lnTo>
                        <a:pt x="5" y="323"/>
                      </a:lnTo>
                      <a:lnTo>
                        <a:pt x="2" y="343"/>
                      </a:lnTo>
                      <a:lnTo>
                        <a:pt x="0" y="362"/>
                      </a:lnTo>
                      <a:lnTo>
                        <a:pt x="0" y="382"/>
                      </a:lnTo>
                      <a:lnTo>
                        <a:pt x="0" y="401"/>
                      </a:lnTo>
                      <a:lnTo>
                        <a:pt x="2" y="421"/>
                      </a:lnTo>
                      <a:lnTo>
                        <a:pt x="5" y="439"/>
                      </a:lnTo>
                      <a:lnTo>
                        <a:pt x="8" y="459"/>
                      </a:lnTo>
                      <a:lnTo>
                        <a:pt x="14" y="477"/>
                      </a:lnTo>
                      <a:lnTo>
                        <a:pt x="20" y="495"/>
                      </a:lnTo>
                      <a:lnTo>
                        <a:pt x="26" y="513"/>
                      </a:lnTo>
                      <a:lnTo>
                        <a:pt x="34" y="530"/>
                      </a:lnTo>
                      <a:lnTo>
                        <a:pt x="44" y="547"/>
                      </a:lnTo>
                      <a:lnTo>
                        <a:pt x="53" y="563"/>
                      </a:lnTo>
                      <a:lnTo>
                        <a:pt x="64" y="580"/>
                      </a:lnTo>
                      <a:lnTo>
                        <a:pt x="75" y="595"/>
                      </a:lnTo>
                      <a:lnTo>
                        <a:pt x="88" y="610"/>
                      </a:lnTo>
                      <a:lnTo>
                        <a:pt x="101" y="624"/>
                      </a:lnTo>
                      <a:lnTo>
                        <a:pt x="115" y="638"/>
                      </a:lnTo>
                      <a:lnTo>
                        <a:pt x="129" y="652"/>
                      </a:lnTo>
                      <a:lnTo>
                        <a:pt x="145" y="664"/>
                      </a:lnTo>
                      <a:lnTo>
                        <a:pt x="160" y="676"/>
                      </a:lnTo>
                      <a:lnTo>
                        <a:pt x="177" y="687"/>
                      </a:lnTo>
                      <a:lnTo>
                        <a:pt x="194" y="698"/>
                      </a:lnTo>
                      <a:lnTo>
                        <a:pt x="212" y="708"/>
                      </a:lnTo>
                      <a:lnTo>
                        <a:pt x="230" y="717"/>
                      </a:lnTo>
                      <a:lnTo>
                        <a:pt x="250" y="725"/>
                      </a:lnTo>
                      <a:lnTo>
                        <a:pt x="269" y="733"/>
                      </a:lnTo>
                      <a:lnTo>
                        <a:pt x="289" y="740"/>
                      </a:lnTo>
                      <a:lnTo>
                        <a:pt x="309" y="746"/>
                      </a:lnTo>
                      <a:lnTo>
                        <a:pt x="331" y="751"/>
                      </a:lnTo>
                      <a:lnTo>
                        <a:pt x="352" y="755"/>
                      </a:lnTo>
                      <a:lnTo>
                        <a:pt x="373" y="758"/>
                      </a:lnTo>
                      <a:lnTo>
                        <a:pt x="396" y="761"/>
                      </a:lnTo>
                      <a:lnTo>
                        <a:pt x="418" y="762"/>
                      </a:lnTo>
                      <a:lnTo>
                        <a:pt x="441" y="763"/>
                      </a:lnTo>
                      <a:lnTo>
                        <a:pt x="463" y="762"/>
                      </a:lnTo>
                      <a:lnTo>
                        <a:pt x="486" y="761"/>
                      </a:lnTo>
                      <a:lnTo>
                        <a:pt x="507" y="758"/>
                      </a:lnTo>
                      <a:lnTo>
                        <a:pt x="530" y="755"/>
                      </a:lnTo>
                      <a:lnTo>
                        <a:pt x="551" y="751"/>
                      </a:lnTo>
                      <a:lnTo>
                        <a:pt x="571" y="746"/>
                      </a:lnTo>
                      <a:lnTo>
                        <a:pt x="591" y="740"/>
                      </a:lnTo>
                      <a:lnTo>
                        <a:pt x="611" y="733"/>
                      </a:lnTo>
                      <a:lnTo>
                        <a:pt x="632" y="725"/>
                      </a:lnTo>
                      <a:lnTo>
                        <a:pt x="651" y="717"/>
                      </a:lnTo>
                      <a:lnTo>
                        <a:pt x="668" y="708"/>
                      </a:lnTo>
                      <a:lnTo>
                        <a:pt x="687" y="698"/>
                      </a:lnTo>
                      <a:lnTo>
                        <a:pt x="704" y="687"/>
                      </a:lnTo>
                      <a:lnTo>
                        <a:pt x="720" y="676"/>
                      </a:lnTo>
                      <a:lnTo>
                        <a:pt x="737" y="664"/>
                      </a:lnTo>
                      <a:lnTo>
                        <a:pt x="752" y="652"/>
                      </a:lnTo>
                      <a:lnTo>
                        <a:pt x="767" y="638"/>
                      </a:lnTo>
                      <a:lnTo>
                        <a:pt x="781" y="624"/>
                      </a:lnTo>
                      <a:lnTo>
                        <a:pt x="794" y="610"/>
                      </a:lnTo>
                      <a:lnTo>
                        <a:pt x="806" y="595"/>
                      </a:lnTo>
                      <a:lnTo>
                        <a:pt x="818" y="580"/>
                      </a:lnTo>
                      <a:lnTo>
                        <a:pt x="828" y="563"/>
                      </a:lnTo>
                      <a:lnTo>
                        <a:pt x="838" y="547"/>
                      </a:lnTo>
                      <a:lnTo>
                        <a:pt x="846" y="530"/>
                      </a:lnTo>
                      <a:lnTo>
                        <a:pt x="854" y="513"/>
                      </a:lnTo>
                      <a:lnTo>
                        <a:pt x="862" y="495"/>
                      </a:lnTo>
                      <a:lnTo>
                        <a:pt x="867" y="477"/>
                      </a:lnTo>
                      <a:lnTo>
                        <a:pt x="872" y="459"/>
                      </a:lnTo>
                      <a:lnTo>
                        <a:pt x="876" y="439"/>
                      </a:lnTo>
                      <a:lnTo>
                        <a:pt x="879" y="421"/>
                      </a:lnTo>
                      <a:lnTo>
                        <a:pt x="880" y="401"/>
                      </a:lnTo>
                      <a:lnTo>
                        <a:pt x="880" y="382"/>
                      </a:lnTo>
                      <a:close/>
                      <a:moveTo>
                        <a:pt x="852" y="382"/>
                      </a:moveTo>
                      <a:lnTo>
                        <a:pt x="851" y="400"/>
                      </a:lnTo>
                      <a:lnTo>
                        <a:pt x="850" y="418"/>
                      </a:lnTo>
                      <a:lnTo>
                        <a:pt x="847" y="436"/>
                      </a:lnTo>
                      <a:lnTo>
                        <a:pt x="844" y="454"/>
                      </a:lnTo>
                      <a:lnTo>
                        <a:pt x="839" y="471"/>
                      </a:lnTo>
                      <a:lnTo>
                        <a:pt x="833" y="488"/>
                      </a:lnTo>
                      <a:lnTo>
                        <a:pt x="827" y="504"/>
                      </a:lnTo>
                      <a:lnTo>
                        <a:pt x="819" y="520"/>
                      </a:lnTo>
                      <a:lnTo>
                        <a:pt x="811" y="536"/>
                      </a:lnTo>
                      <a:lnTo>
                        <a:pt x="802" y="551"/>
                      </a:lnTo>
                      <a:lnTo>
                        <a:pt x="792" y="566"/>
                      </a:lnTo>
                      <a:lnTo>
                        <a:pt x="781" y="581"/>
                      </a:lnTo>
                      <a:lnTo>
                        <a:pt x="770" y="594"/>
                      </a:lnTo>
                      <a:lnTo>
                        <a:pt x="757" y="607"/>
                      </a:lnTo>
                      <a:lnTo>
                        <a:pt x="745" y="621"/>
                      </a:lnTo>
                      <a:lnTo>
                        <a:pt x="731" y="633"/>
                      </a:lnTo>
                      <a:lnTo>
                        <a:pt x="717" y="645"/>
                      </a:lnTo>
                      <a:lnTo>
                        <a:pt x="702" y="657"/>
                      </a:lnTo>
                      <a:lnTo>
                        <a:pt x="686" y="667"/>
                      </a:lnTo>
                      <a:lnTo>
                        <a:pt x="671" y="676"/>
                      </a:lnTo>
                      <a:lnTo>
                        <a:pt x="654" y="686"/>
                      </a:lnTo>
                      <a:lnTo>
                        <a:pt x="636" y="695"/>
                      </a:lnTo>
                      <a:lnTo>
                        <a:pt x="619" y="703"/>
                      </a:lnTo>
                      <a:lnTo>
                        <a:pt x="601" y="709"/>
                      </a:lnTo>
                      <a:lnTo>
                        <a:pt x="582" y="716"/>
                      </a:lnTo>
                      <a:lnTo>
                        <a:pt x="563" y="721"/>
                      </a:lnTo>
                      <a:lnTo>
                        <a:pt x="543" y="726"/>
                      </a:lnTo>
                      <a:lnTo>
                        <a:pt x="524" y="731"/>
                      </a:lnTo>
                      <a:lnTo>
                        <a:pt x="504" y="734"/>
                      </a:lnTo>
                      <a:lnTo>
                        <a:pt x="482" y="736"/>
                      </a:lnTo>
                      <a:lnTo>
                        <a:pt x="462" y="737"/>
                      </a:lnTo>
                      <a:lnTo>
                        <a:pt x="441" y="738"/>
                      </a:lnTo>
                      <a:lnTo>
                        <a:pt x="420" y="737"/>
                      </a:lnTo>
                      <a:lnTo>
                        <a:pt x="398" y="736"/>
                      </a:lnTo>
                      <a:lnTo>
                        <a:pt x="378" y="734"/>
                      </a:lnTo>
                      <a:lnTo>
                        <a:pt x="358" y="731"/>
                      </a:lnTo>
                      <a:lnTo>
                        <a:pt x="338" y="726"/>
                      </a:lnTo>
                      <a:lnTo>
                        <a:pt x="319" y="721"/>
                      </a:lnTo>
                      <a:lnTo>
                        <a:pt x="299" y="716"/>
                      </a:lnTo>
                      <a:lnTo>
                        <a:pt x="281" y="709"/>
                      </a:lnTo>
                      <a:lnTo>
                        <a:pt x="262" y="703"/>
                      </a:lnTo>
                      <a:lnTo>
                        <a:pt x="244" y="695"/>
                      </a:lnTo>
                      <a:lnTo>
                        <a:pt x="228" y="686"/>
                      </a:lnTo>
                      <a:lnTo>
                        <a:pt x="211" y="676"/>
                      </a:lnTo>
                      <a:lnTo>
                        <a:pt x="194" y="667"/>
                      </a:lnTo>
                      <a:lnTo>
                        <a:pt x="179" y="657"/>
                      </a:lnTo>
                      <a:lnTo>
                        <a:pt x="164" y="645"/>
                      </a:lnTo>
                      <a:lnTo>
                        <a:pt x="149" y="633"/>
                      </a:lnTo>
                      <a:lnTo>
                        <a:pt x="136" y="621"/>
                      </a:lnTo>
                      <a:lnTo>
                        <a:pt x="123" y="607"/>
                      </a:lnTo>
                      <a:lnTo>
                        <a:pt x="111" y="594"/>
                      </a:lnTo>
                      <a:lnTo>
                        <a:pt x="100" y="581"/>
                      </a:lnTo>
                      <a:lnTo>
                        <a:pt x="89" y="566"/>
                      </a:lnTo>
                      <a:lnTo>
                        <a:pt x="79" y="551"/>
                      </a:lnTo>
                      <a:lnTo>
                        <a:pt x="70" y="536"/>
                      </a:lnTo>
                      <a:lnTo>
                        <a:pt x="62" y="520"/>
                      </a:lnTo>
                      <a:lnTo>
                        <a:pt x="55" y="504"/>
                      </a:lnTo>
                      <a:lnTo>
                        <a:pt x="47" y="488"/>
                      </a:lnTo>
                      <a:lnTo>
                        <a:pt x="43" y="471"/>
                      </a:lnTo>
                      <a:lnTo>
                        <a:pt x="38" y="454"/>
                      </a:lnTo>
                      <a:lnTo>
                        <a:pt x="34" y="436"/>
                      </a:lnTo>
                      <a:lnTo>
                        <a:pt x="31" y="418"/>
                      </a:lnTo>
                      <a:lnTo>
                        <a:pt x="30" y="400"/>
                      </a:lnTo>
                      <a:lnTo>
                        <a:pt x="30" y="382"/>
                      </a:lnTo>
                      <a:lnTo>
                        <a:pt x="30" y="363"/>
                      </a:lnTo>
                      <a:lnTo>
                        <a:pt x="31" y="345"/>
                      </a:lnTo>
                      <a:lnTo>
                        <a:pt x="34" y="328"/>
                      </a:lnTo>
                      <a:lnTo>
                        <a:pt x="38" y="310"/>
                      </a:lnTo>
                      <a:lnTo>
                        <a:pt x="43" y="293"/>
                      </a:lnTo>
                      <a:lnTo>
                        <a:pt x="47" y="276"/>
                      </a:lnTo>
                      <a:lnTo>
                        <a:pt x="55" y="260"/>
                      </a:lnTo>
                      <a:lnTo>
                        <a:pt x="62" y="243"/>
                      </a:lnTo>
                      <a:lnTo>
                        <a:pt x="70" y="227"/>
                      </a:lnTo>
                      <a:lnTo>
                        <a:pt x="79" y="212"/>
                      </a:lnTo>
                      <a:lnTo>
                        <a:pt x="89" y="197"/>
                      </a:lnTo>
                      <a:lnTo>
                        <a:pt x="100" y="183"/>
                      </a:lnTo>
                      <a:lnTo>
                        <a:pt x="111" y="169"/>
                      </a:lnTo>
                      <a:lnTo>
                        <a:pt x="123" y="155"/>
                      </a:lnTo>
                      <a:lnTo>
                        <a:pt x="136" y="143"/>
                      </a:lnTo>
                      <a:lnTo>
                        <a:pt x="149" y="130"/>
                      </a:lnTo>
                      <a:lnTo>
                        <a:pt x="164" y="118"/>
                      </a:lnTo>
                      <a:lnTo>
                        <a:pt x="179" y="107"/>
                      </a:lnTo>
                      <a:lnTo>
                        <a:pt x="194" y="97"/>
                      </a:lnTo>
                      <a:lnTo>
                        <a:pt x="211" y="87"/>
                      </a:lnTo>
                      <a:lnTo>
                        <a:pt x="228" y="77"/>
                      </a:lnTo>
                      <a:lnTo>
                        <a:pt x="244" y="69"/>
                      </a:lnTo>
                      <a:lnTo>
                        <a:pt x="262" y="61"/>
                      </a:lnTo>
                      <a:lnTo>
                        <a:pt x="281" y="54"/>
                      </a:lnTo>
                      <a:lnTo>
                        <a:pt x="299" y="48"/>
                      </a:lnTo>
                      <a:lnTo>
                        <a:pt x="319" y="41"/>
                      </a:lnTo>
                      <a:lnTo>
                        <a:pt x="338" y="37"/>
                      </a:lnTo>
                      <a:lnTo>
                        <a:pt x="358" y="33"/>
                      </a:lnTo>
                      <a:lnTo>
                        <a:pt x="378" y="30"/>
                      </a:lnTo>
                      <a:lnTo>
                        <a:pt x="398" y="28"/>
                      </a:lnTo>
                      <a:lnTo>
                        <a:pt x="420" y="26"/>
                      </a:lnTo>
                      <a:lnTo>
                        <a:pt x="441" y="26"/>
                      </a:lnTo>
                      <a:lnTo>
                        <a:pt x="462" y="26"/>
                      </a:lnTo>
                      <a:lnTo>
                        <a:pt x="482" y="28"/>
                      </a:lnTo>
                      <a:lnTo>
                        <a:pt x="504" y="30"/>
                      </a:lnTo>
                      <a:lnTo>
                        <a:pt x="524" y="33"/>
                      </a:lnTo>
                      <a:lnTo>
                        <a:pt x="543" y="37"/>
                      </a:lnTo>
                      <a:lnTo>
                        <a:pt x="563" y="41"/>
                      </a:lnTo>
                      <a:lnTo>
                        <a:pt x="582" y="48"/>
                      </a:lnTo>
                      <a:lnTo>
                        <a:pt x="601" y="54"/>
                      </a:lnTo>
                      <a:lnTo>
                        <a:pt x="619" y="61"/>
                      </a:lnTo>
                      <a:lnTo>
                        <a:pt x="636" y="69"/>
                      </a:lnTo>
                      <a:lnTo>
                        <a:pt x="654" y="77"/>
                      </a:lnTo>
                      <a:lnTo>
                        <a:pt x="671" y="87"/>
                      </a:lnTo>
                      <a:lnTo>
                        <a:pt x="686" y="97"/>
                      </a:lnTo>
                      <a:lnTo>
                        <a:pt x="702" y="107"/>
                      </a:lnTo>
                      <a:lnTo>
                        <a:pt x="717" y="118"/>
                      </a:lnTo>
                      <a:lnTo>
                        <a:pt x="731" y="130"/>
                      </a:lnTo>
                      <a:lnTo>
                        <a:pt x="745" y="143"/>
                      </a:lnTo>
                      <a:lnTo>
                        <a:pt x="757" y="155"/>
                      </a:lnTo>
                      <a:lnTo>
                        <a:pt x="770" y="169"/>
                      </a:lnTo>
                      <a:lnTo>
                        <a:pt x="781" y="183"/>
                      </a:lnTo>
                      <a:lnTo>
                        <a:pt x="792" y="197"/>
                      </a:lnTo>
                      <a:lnTo>
                        <a:pt x="802" y="212"/>
                      </a:lnTo>
                      <a:lnTo>
                        <a:pt x="811" y="227"/>
                      </a:lnTo>
                      <a:lnTo>
                        <a:pt x="819" y="243"/>
                      </a:lnTo>
                      <a:lnTo>
                        <a:pt x="827" y="260"/>
                      </a:lnTo>
                      <a:lnTo>
                        <a:pt x="833" y="276"/>
                      </a:lnTo>
                      <a:lnTo>
                        <a:pt x="839" y="293"/>
                      </a:lnTo>
                      <a:lnTo>
                        <a:pt x="844" y="310"/>
                      </a:lnTo>
                      <a:lnTo>
                        <a:pt x="847" y="328"/>
                      </a:lnTo>
                      <a:lnTo>
                        <a:pt x="850" y="345"/>
                      </a:lnTo>
                      <a:lnTo>
                        <a:pt x="851" y="363"/>
                      </a:lnTo>
                      <a:lnTo>
                        <a:pt x="852" y="382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4" name="Freeform 9260">
                  <a:extLst>
                    <a:ext uri="{FF2B5EF4-FFF2-40B4-BE49-F238E27FC236}">
                      <a16:creationId xmlns:a16="http://schemas.microsoft.com/office/drawing/2014/main" xmlns="" id="{E20A013F-B51C-4A09-BC59-28881589E5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5" y="1206"/>
                  <a:ext cx="142" cy="147"/>
                </a:xfrm>
                <a:custGeom>
                  <a:avLst/>
                  <a:gdLst>
                    <a:gd name="T0" fmla="*/ 844 w 852"/>
                    <a:gd name="T1" fmla="*/ 294 h 737"/>
                    <a:gd name="T2" fmla="*/ 811 w 852"/>
                    <a:gd name="T3" fmla="*/ 209 h 737"/>
                    <a:gd name="T4" fmla="*/ 755 w 852"/>
                    <a:gd name="T5" fmla="*/ 134 h 737"/>
                    <a:gd name="T6" fmla="*/ 682 w 852"/>
                    <a:gd name="T7" fmla="*/ 74 h 737"/>
                    <a:gd name="T8" fmla="*/ 593 w 852"/>
                    <a:gd name="T9" fmla="*/ 29 h 737"/>
                    <a:gd name="T10" fmla="*/ 491 w 852"/>
                    <a:gd name="T11" fmla="*/ 5 h 737"/>
                    <a:gd name="T12" fmla="*/ 383 w 852"/>
                    <a:gd name="T13" fmla="*/ 2 h 737"/>
                    <a:gd name="T14" fmla="*/ 280 w 852"/>
                    <a:gd name="T15" fmla="*/ 22 h 737"/>
                    <a:gd name="T16" fmla="*/ 189 w 852"/>
                    <a:gd name="T17" fmla="*/ 63 h 737"/>
                    <a:gd name="T18" fmla="*/ 112 w 852"/>
                    <a:gd name="T19" fmla="*/ 121 h 737"/>
                    <a:gd name="T20" fmla="*/ 52 w 852"/>
                    <a:gd name="T21" fmla="*/ 193 h 737"/>
                    <a:gd name="T22" fmla="*/ 14 w 852"/>
                    <a:gd name="T23" fmla="*/ 277 h 737"/>
                    <a:gd name="T24" fmla="*/ 0 w 852"/>
                    <a:gd name="T25" fmla="*/ 369 h 737"/>
                    <a:gd name="T26" fmla="*/ 14 w 852"/>
                    <a:gd name="T27" fmla="*/ 461 h 737"/>
                    <a:gd name="T28" fmla="*/ 52 w 852"/>
                    <a:gd name="T29" fmla="*/ 544 h 737"/>
                    <a:gd name="T30" fmla="*/ 112 w 852"/>
                    <a:gd name="T31" fmla="*/ 616 h 737"/>
                    <a:gd name="T32" fmla="*/ 189 w 852"/>
                    <a:gd name="T33" fmla="*/ 674 h 737"/>
                    <a:gd name="T34" fmla="*/ 280 w 852"/>
                    <a:gd name="T35" fmla="*/ 714 h 737"/>
                    <a:gd name="T36" fmla="*/ 383 w 852"/>
                    <a:gd name="T37" fmla="*/ 735 h 737"/>
                    <a:gd name="T38" fmla="*/ 491 w 852"/>
                    <a:gd name="T39" fmla="*/ 733 h 737"/>
                    <a:gd name="T40" fmla="*/ 593 w 852"/>
                    <a:gd name="T41" fmla="*/ 708 h 737"/>
                    <a:gd name="T42" fmla="*/ 682 w 852"/>
                    <a:gd name="T43" fmla="*/ 664 h 737"/>
                    <a:gd name="T44" fmla="*/ 755 w 852"/>
                    <a:gd name="T45" fmla="*/ 603 h 737"/>
                    <a:gd name="T46" fmla="*/ 811 w 852"/>
                    <a:gd name="T47" fmla="*/ 529 h 737"/>
                    <a:gd name="T48" fmla="*/ 844 w 852"/>
                    <a:gd name="T49" fmla="*/ 443 h 737"/>
                    <a:gd name="T50" fmla="*/ 823 w 852"/>
                    <a:gd name="T51" fmla="*/ 369 h 737"/>
                    <a:gd name="T52" fmla="*/ 811 w 852"/>
                    <a:gd name="T53" fmla="*/ 454 h 737"/>
                    <a:gd name="T54" fmla="*/ 775 w 852"/>
                    <a:gd name="T55" fmla="*/ 532 h 737"/>
                    <a:gd name="T56" fmla="*/ 720 w 852"/>
                    <a:gd name="T57" fmla="*/ 600 h 737"/>
                    <a:gd name="T58" fmla="*/ 648 w 852"/>
                    <a:gd name="T59" fmla="*/ 653 h 737"/>
                    <a:gd name="T60" fmla="*/ 563 w 852"/>
                    <a:gd name="T61" fmla="*/ 691 h 737"/>
                    <a:gd name="T62" fmla="*/ 467 w 852"/>
                    <a:gd name="T63" fmla="*/ 710 h 737"/>
                    <a:gd name="T64" fmla="*/ 366 w 852"/>
                    <a:gd name="T65" fmla="*/ 708 h 737"/>
                    <a:gd name="T66" fmla="*/ 272 w 852"/>
                    <a:gd name="T67" fmla="*/ 685 h 737"/>
                    <a:gd name="T68" fmla="*/ 189 w 852"/>
                    <a:gd name="T69" fmla="*/ 644 h 737"/>
                    <a:gd name="T70" fmla="*/ 121 w 852"/>
                    <a:gd name="T71" fmla="*/ 587 h 737"/>
                    <a:gd name="T72" fmla="*/ 69 w 852"/>
                    <a:gd name="T73" fmla="*/ 518 h 737"/>
                    <a:gd name="T74" fmla="*/ 38 w 852"/>
                    <a:gd name="T75" fmla="*/ 438 h 737"/>
                    <a:gd name="T76" fmla="*/ 31 w 852"/>
                    <a:gd name="T77" fmla="*/ 351 h 737"/>
                    <a:gd name="T78" fmla="*/ 48 w 852"/>
                    <a:gd name="T79" fmla="*/ 266 h 737"/>
                    <a:gd name="T80" fmla="*/ 88 w 852"/>
                    <a:gd name="T81" fmla="*/ 190 h 737"/>
                    <a:gd name="T82" fmla="*/ 146 w 852"/>
                    <a:gd name="T83" fmla="*/ 126 h 737"/>
                    <a:gd name="T84" fmla="*/ 221 w 852"/>
                    <a:gd name="T85" fmla="*/ 76 h 737"/>
                    <a:gd name="T86" fmla="*/ 308 w 852"/>
                    <a:gd name="T87" fmla="*/ 41 h 737"/>
                    <a:gd name="T88" fmla="*/ 406 w 852"/>
                    <a:gd name="T89" fmla="*/ 26 h 737"/>
                    <a:gd name="T90" fmla="*/ 506 w 852"/>
                    <a:gd name="T91" fmla="*/ 32 h 737"/>
                    <a:gd name="T92" fmla="*/ 599 w 852"/>
                    <a:gd name="T93" fmla="*/ 59 h 737"/>
                    <a:gd name="T94" fmla="*/ 678 w 852"/>
                    <a:gd name="T95" fmla="*/ 104 h 737"/>
                    <a:gd name="T96" fmla="*/ 744 w 852"/>
                    <a:gd name="T97" fmla="*/ 164 h 737"/>
                    <a:gd name="T98" fmla="*/ 792 w 852"/>
                    <a:gd name="T99" fmla="*/ 236 h 737"/>
                    <a:gd name="T100" fmla="*/ 818 w 852"/>
                    <a:gd name="T101" fmla="*/ 31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52" h="737">
                      <a:moveTo>
                        <a:pt x="852" y="369"/>
                      </a:moveTo>
                      <a:lnTo>
                        <a:pt x="852" y="349"/>
                      </a:lnTo>
                      <a:lnTo>
                        <a:pt x="850" y="331"/>
                      </a:lnTo>
                      <a:lnTo>
                        <a:pt x="848" y="312"/>
                      </a:lnTo>
                      <a:lnTo>
                        <a:pt x="844" y="294"/>
                      </a:lnTo>
                      <a:lnTo>
                        <a:pt x="839" y="277"/>
                      </a:lnTo>
                      <a:lnTo>
                        <a:pt x="833" y="259"/>
                      </a:lnTo>
                      <a:lnTo>
                        <a:pt x="826" y="242"/>
                      </a:lnTo>
                      <a:lnTo>
                        <a:pt x="819" y="225"/>
                      </a:lnTo>
                      <a:lnTo>
                        <a:pt x="811" y="209"/>
                      </a:lnTo>
                      <a:lnTo>
                        <a:pt x="801" y="193"/>
                      </a:lnTo>
                      <a:lnTo>
                        <a:pt x="791" y="177"/>
                      </a:lnTo>
                      <a:lnTo>
                        <a:pt x="780" y="163"/>
                      </a:lnTo>
                      <a:lnTo>
                        <a:pt x="768" y="148"/>
                      </a:lnTo>
                      <a:lnTo>
                        <a:pt x="755" y="134"/>
                      </a:lnTo>
                      <a:lnTo>
                        <a:pt x="742" y="121"/>
                      </a:lnTo>
                      <a:lnTo>
                        <a:pt x="728" y="108"/>
                      </a:lnTo>
                      <a:lnTo>
                        <a:pt x="712" y="96"/>
                      </a:lnTo>
                      <a:lnTo>
                        <a:pt x="697" y="85"/>
                      </a:lnTo>
                      <a:lnTo>
                        <a:pt x="682" y="74"/>
                      </a:lnTo>
                      <a:lnTo>
                        <a:pt x="665" y="63"/>
                      </a:lnTo>
                      <a:lnTo>
                        <a:pt x="647" y="53"/>
                      </a:lnTo>
                      <a:lnTo>
                        <a:pt x="629" y="45"/>
                      </a:lnTo>
                      <a:lnTo>
                        <a:pt x="611" y="37"/>
                      </a:lnTo>
                      <a:lnTo>
                        <a:pt x="593" y="29"/>
                      </a:lnTo>
                      <a:lnTo>
                        <a:pt x="573" y="22"/>
                      </a:lnTo>
                      <a:lnTo>
                        <a:pt x="554" y="17"/>
                      </a:lnTo>
                      <a:lnTo>
                        <a:pt x="532" y="12"/>
                      </a:lnTo>
                      <a:lnTo>
                        <a:pt x="512" y="8"/>
                      </a:lnTo>
                      <a:lnTo>
                        <a:pt x="491" y="5"/>
                      </a:lnTo>
                      <a:lnTo>
                        <a:pt x="469" y="2"/>
                      </a:lnTo>
                      <a:lnTo>
                        <a:pt x="448" y="1"/>
                      </a:lnTo>
                      <a:lnTo>
                        <a:pt x="427" y="0"/>
                      </a:lnTo>
                      <a:lnTo>
                        <a:pt x="404" y="1"/>
                      </a:lnTo>
                      <a:lnTo>
                        <a:pt x="383" y="2"/>
                      </a:lnTo>
                      <a:lnTo>
                        <a:pt x="362" y="5"/>
                      </a:lnTo>
                      <a:lnTo>
                        <a:pt x="340" y="8"/>
                      </a:lnTo>
                      <a:lnTo>
                        <a:pt x="320" y="12"/>
                      </a:lnTo>
                      <a:lnTo>
                        <a:pt x="300" y="17"/>
                      </a:lnTo>
                      <a:lnTo>
                        <a:pt x="280" y="22"/>
                      </a:lnTo>
                      <a:lnTo>
                        <a:pt x="261" y="29"/>
                      </a:lnTo>
                      <a:lnTo>
                        <a:pt x="242" y="37"/>
                      </a:lnTo>
                      <a:lnTo>
                        <a:pt x="223" y="45"/>
                      </a:lnTo>
                      <a:lnTo>
                        <a:pt x="205" y="53"/>
                      </a:lnTo>
                      <a:lnTo>
                        <a:pt x="189" y="63"/>
                      </a:lnTo>
                      <a:lnTo>
                        <a:pt x="172" y="74"/>
                      </a:lnTo>
                      <a:lnTo>
                        <a:pt x="155" y="85"/>
                      </a:lnTo>
                      <a:lnTo>
                        <a:pt x="140" y="96"/>
                      </a:lnTo>
                      <a:lnTo>
                        <a:pt x="126" y="108"/>
                      </a:lnTo>
                      <a:lnTo>
                        <a:pt x="112" y="121"/>
                      </a:lnTo>
                      <a:lnTo>
                        <a:pt x="97" y="134"/>
                      </a:lnTo>
                      <a:lnTo>
                        <a:pt x="86" y="148"/>
                      </a:lnTo>
                      <a:lnTo>
                        <a:pt x="74" y="163"/>
                      </a:lnTo>
                      <a:lnTo>
                        <a:pt x="62" y="177"/>
                      </a:lnTo>
                      <a:lnTo>
                        <a:pt x="52" y="193"/>
                      </a:lnTo>
                      <a:lnTo>
                        <a:pt x="43" y="209"/>
                      </a:lnTo>
                      <a:lnTo>
                        <a:pt x="35" y="225"/>
                      </a:lnTo>
                      <a:lnTo>
                        <a:pt x="26" y="242"/>
                      </a:lnTo>
                      <a:lnTo>
                        <a:pt x="19" y="259"/>
                      </a:lnTo>
                      <a:lnTo>
                        <a:pt x="14" y="277"/>
                      </a:lnTo>
                      <a:lnTo>
                        <a:pt x="10" y="294"/>
                      </a:lnTo>
                      <a:lnTo>
                        <a:pt x="5" y="312"/>
                      </a:lnTo>
                      <a:lnTo>
                        <a:pt x="3" y="331"/>
                      </a:lnTo>
                      <a:lnTo>
                        <a:pt x="1" y="349"/>
                      </a:lnTo>
                      <a:lnTo>
                        <a:pt x="0" y="369"/>
                      </a:lnTo>
                      <a:lnTo>
                        <a:pt x="1" y="387"/>
                      </a:lnTo>
                      <a:lnTo>
                        <a:pt x="3" y="407"/>
                      </a:lnTo>
                      <a:lnTo>
                        <a:pt x="5" y="425"/>
                      </a:lnTo>
                      <a:lnTo>
                        <a:pt x="10" y="443"/>
                      </a:lnTo>
                      <a:lnTo>
                        <a:pt x="14" y="461"/>
                      </a:lnTo>
                      <a:lnTo>
                        <a:pt x="19" y="479"/>
                      </a:lnTo>
                      <a:lnTo>
                        <a:pt x="26" y="495"/>
                      </a:lnTo>
                      <a:lnTo>
                        <a:pt x="35" y="512"/>
                      </a:lnTo>
                      <a:lnTo>
                        <a:pt x="43" y="529"/>
                      </a:lnTo>
                      <a:lnTo>
                        <a:pt x="52" y="544"/>
                      </a:lnTo>
                      <a:lnTo>
                        <a:pt x="62" y="560"/>
                      </a:lnTo>
                      <a:lnTo>
                        <a:pt x="74" y="575"/>
                      </a:lnTo>
                      <a:lnTo>
                        <a:pt x="86" y="589"/>
                      </a:lnTo>
                      <a:lnTo>
                        <a:pt x="97" y="603"/>
                      </a:lnTo>
                      <a:lnTo>
                        <a:pt x="112" y="616"/>
                      </a:lnTo>
                      <a:lnTo>
                        <a:pt x="126" y="629"/>
                      </a:lnTo>
                      <a:lnTo>
                        <a:pt x="140" y="642"/>
                      </a:lnTo>
                      <a:lnTo>
                        <a:pt x="155" y="653"/>
                      </a:lnTo>
                      <a:lnTo>
                        <a:pt x="172" y="664"/>
                      </a:lnTo>
                      <a:lnTo>
                        <a:pt x="189" y="674"/>
                      </a:lnTo>
                      <a:lnTo>
                        <a:pt x="205" y="684"/>
                      </a:lnTo>
                      <a:lnTo>
                        <a:pt x="223" y="693"/>
                      </a:lnTo>
                      <a:lnTo>
                        <a:pt x="242" y="701"/>
                      </a:lnTo>
                      <a:lnTo>
                        <a:pt x="261" y="708"/>
                      </a:lnTo>
                      <a:lnTo>
                        <a:pt x="280" y="714"/>
                      </a:lnTo>
                      <a:lnTo>
                        <a:pt x="300" y="721"/>
                      </a:lnTo>
                      <a:lnTo>
                        <a:pt x="320" y="726"/>
                      </a:lnTo>
                      <a:lnTo>
                        <a:pt x="340" y="730"/>
                      </a:lnTo>
                      <a:lnTo>
                        <a:pt x="362" y="733"/>
                      </a:lnTo>
                      <a:lnTo>
                        <a:pt x="383" y="735"/>
                      </a:lnTo>
                      <a:lnTo>
                        <a:pt x="404" y="737"/>
                      </a:lnTo>
                      <a:lnTo>
                        <a:pt x="427" y="737"/>
                      </a:lnTo>
                      <a:lnTo>
                        <a:pt x="448" y="737"/>
                      </a:lnTo>
                      <a:lnTo>
                        <a:pt x="469" y="735"/>
                      </a:lnTo>
                      <a:lnTo>
                        <a:pt x="491" y="733"/>
                      </a:lnTo>
                      <a:lnTo>
                        <a:pt x="512" y="730"/>
                      </a:lnTo>
                      <a:lnTo>
                        <a:pt x="532" y="726"/>
                      </a:lnTo>
                      <a:lnTo>
                        <a:pt x="554" y="721"/>
                      </a:lnTo>
                      <a:lnTo>
                        <a:pt x="573" y="714"/>
                      </a:lnTo>
                      <a:lnTo>
                        <a:pt x="593" y="708"/>
                      </a:lnTo>
                      <a:lnTo>
                        <a:pt x="611" y="701"/>
                      </a:lnTo>
                      <a:lnTo>
                        <a:pt x="629" y="693"/>
                      </a:lnTo>
                      <a:lnTo>
                        <a:pt x="647" y="684"/>
                      </a:lnTo>
                      <a:lnTo>
                        <a:pt x="665" y="674"/>
                      </a:lnTo>
                      <a:lnTo>
                        <a:pt x="682" y="664"/>
                      </a:lnTo>
                      <a:lnTo>
                        <a:pt x="697" y="653"/>
                      </a:lnTo>
                      <a:lnTo>
                        <a:pt x="712" y="642"/>
                      </a:lnTo>
                      <a:lnTo>
                        <a:pt x="728" y="629"/>
                      </a:lnTo>
                      <a:lnTo>
                        <a:pt x="742" y="616"/>
                      </a:lnTo>
                      <a:lnTo>
                        <a:pt x="755" y="603"/>
                      </a:lnTo>
                      <a:lnTo>
                        <a:pt x="768" y="589"/>
                      </a:lnTo>
                      <a:lnTo>
                        <a:pt x="780" y="575"/>
                      </a:lnTo>
                      <a:lnTo>
                        <a:pt x="791" y="560"/>
                      </a:lnTo>
                      <a:lnTo>
                        <a:pt x="801" y="544"/>
                      </a:lnTo>
                      <a:lnTo>
                        <a:pt x="811" y="529"/>
                      </a:lnTo>
                      <a:lnTo>
                        <a:pt x="819" y="512"/>
                      </a:lnTo>
                      <a:lnTo>
                        <a:pt x="826" y="495"/>
                      </a:lnTo>
                      <a:lnTo>
                        <a:pt x="833" y="479"/>
                      </a:lnTo>
                      <a:lnTo>
                        <a:pt x="839" y="461"/>
                      </a:lnTo>
                      <a:lnTo>
                        <a:pt x="844" y="443"/>
                      </a:lnTo>
                      <a:lnTo>
                        <a:pt x="848" y="425"/>
                      </a:lnTo>
                      <a:lnTo>
                        <a:pt x="850" y="407"/>
                      </a:lnTo>
                      <a:lnTo>
                        <a:pt x="852" y="387"/>
                      </a:lnTo>
                      <a:lnTo>
                        <a:pt x="852" y="369"/>
                      </a:lnTo>
                      <a:close/>
                      <a:moveTo>
                        <a:pt x="823" y="369"/>
                      </a:moveTo>
                      <a:lnTo>
                        <a:pt x="823" y="386"/>
                      </a:lnTo>
                      <a:lnTo>
                        <a:pt x="821" y="404"/>
                      </a:lnTo>
                      <a:lnTo>
                        <a:pt x="818" y="421"/>
                      </a:lnTo>
                      <a:lnTo>
                        <a:pt x="814" y="438"/>
                      </a:lnTo>
                      <a:lnTo>
                        <a:pt x="811" y="454"/>
                      </a:lnTo>
                      <a:lnTo>
                        <a:pt x="805" y="470"/>
                      </a:lnTo>
                      <a:lnTo>
                        <a:pt x="799" y="487"/>
                      </a:lnTo>
                      <a:lnTo>
                        <a:pt x="792" y="502"/>
                      </a:lnTo>
                      <a:lnTo>
                        <a:pt x="784" y="518"/>
                      </a:lnTo>
                      <a:lnTo>
                        <a:pt x="775" y="532"/>
                      </a:lnTo>
                      <a:lnTo>
                        <a:pt x="766" y="546"/>
                      </a:lnTo>
                      <a:lnTo>
                        <a:pt x="755" y="561"/>
                      </a:lnTo>
                      <a:lnTo>
                        <a:pt x="744" y="574"/>
                      </a:lnTo>
                      <a:lnTo>
                        <a:pt x="733" y="587"/>
                      </a:lnTo>
                      <a:lnTo>
                        <a:pt x="720" y="600"/>
                      </a:lnTo>
                      <a:lnTo>
                        <a:pt x="706" y="611"/>
                      </a:lnTo>
                      <a:lnTo>
                        <a:pt x="693" y="622"/>
                      </a:lnTo>
                      <a:lnTo>
                        <a:pt x="678" y="633"/>
                      </a:lnTo>
                      <a:lnTo>
                        <a:pt x="664" y="644"/>
                      </a:lnTo>
                      <a:lnTo>
                        <a:pt x="648" y="653"/>
                      </a:lnTo>
                      <a:lnTo>
                        <a:pt x="632" y="662"/>
                      </a:lnTo>
                      <a:lnTo>
                        <a:pt x="615" y="670"/>
                      </a:lnTo>
                      <a:lnTo>
                        <a:pt x="599" y="678"/>
                      </a:lnTo>
                      <a:lnTo>
                        <a:pt x="581" y="685"/>
                      </a:lnTo>
                      <a:lnTo>
                        <a:pt x="563" y="691"/>
                      </a:lnTo>
                      <a:lnTo>
                        <a:pt x="544" y="696"/>
                      </a:lnTo>
                      <a:lnTo>
                        <a:pt x="525" y="701"/>
                      </a:lnTo>
                      <a:lnTo>
                        <a:pt x="506" y="705"/>
                      </a:lnTo>
                      <a:lnTo>
                        <a:pt x="487" y="708"/>
                      </a:lnTo>
                      <a:lnTo>
                        <a:pt x="467" y="710"/>
                      </a:lnTo>
                      <a:lnTo>
                        <a:pt x="447" y="711"/>
                      </a:lnTo>
                      <a:lnTo>
                        <a:pt x="427" y="711"/>
                      </a:lnTo>
                      <a:lnTo>
                        <a:pt x="406" y="711"/>
                      </a:lnTo>
                      <a:lnTo>
                        <a:pt x="385" y="710"/>
                      </a:lnTo>
                      <a:lnTo>
                        <a:pt x="366" y="708"/>
                      </a:lnTo>
                      <a:lnTo>
                        <a:pt x="346" y="705"/>
                      </a:lnTo>
                      <a:lnTo>
                        <a:pt x="327" y="701"/>
                      </a:lnTo>
                      <a:lnTo>
                        <a:pt x="308" y="696"/>
                      </a:lnTo>
                      <a:lnTo>
                        <a:pt x="291" y="691"/>
                      </a:lnTo>
                      <a:lnTo>
                        <a:pt x="272" y="685"/>
                      </a:lnTo>
                      <a:lnTo>
                        <a:pt x="255" y="678"/>
                      </a:lnTo>
                      <a:lnTo>
                        <a:pt x="237" y="670"/>
                      </a:lnTo>
                      <a:lnTo>
                        <a:pt x="221" y="662"/>
                      </a:lnTo>
                      <a:lnTo>
                        <a:pt x="205" y="653"/>
                      </a:lnTo>
                      <a:lnTo>
                        <a:pt x="189" y="644"/>
                      </a:lnTo>
                      <a:lnTo>
                        <a:pt x="174" y="633"/>
                      </a:lnTo>
                      <a:lnTo>
                        <a:pt x="160" y="622"/>
                      </a:lnTo>
                      <a:lnTo>
                        <a:pt x="146" y="611"/>
                      </a:lnTo>
                      <a:lnTo>
                        <a:pt x="133" y="600"/>
                      </a:lnTo>
                      <a:lnTo>
                        <a:pt x="121" y="587"/>
                      </a:lnTo>
                      <a:lnTo>
                        <a:pt x="109" y="574"/>
                      </a:lnTo>
                      <a:lnTo>
                        <a:pt x="97" y="561"/>
                      </a:lnTo>
                      <a:lnTo>
                        <a:pt x="88" y="546"/>
                      </a:lnTo>
                      <a:lnTo>
                        <a:pt x="77" y="532"/>
                      </a:lnTo>
                      <a:lnTo>
                        <a:pt x="69" y="518"/>
                      </a:lnTo>
                      <a:lnTo>
                        <a:pt x="61" y="502"/>
                      </a:lnTo>
                      <a:lnTo>
                        <a:pt x="54" y="487"/>
                      </a:lnTo>
                      <a:lnTo>
                        <a:pt x="48" y="470"/>
                      </a:lnTo>
                      <a:lnTo>
                        <a:pt x="43" y="454"/>
                      </a:lnTo>
                      <a:lnTo>
                        <a:pt x="38" y="438"/>
                      </a:lnTo>
                      <a:lnTo>
                        <a:pt x="35" y="421"/>
                      </a:lnTo>
                      <a:lnTo>
                        <a:pt x="32" y="404"/>
                      </a:lnTo>
                      <a:lnTo>
                        <a:pt x="31" y="386"/>
                      </a:lnTo>
                      <a:lnTo>
                        <a:pt x="30" y="369"/>
                      </a:lnTo>
                      <a:lnTo>
                        <a:pt x="31" y="351"/>
                      </a:lnTo>
                      <a:lnTo>
                        <a:pt x="32" y="334"/>
                      </a:lnTo>
                      <a:lnTo>
                        <a:pt x="35" y="317"/>
                      </a:lnTo>
                      <a:lnTo>
                        <a:pt x="38" y="299"/>
                      </a:lnTo>
                      <a:lnTo>
                        <a:pt x="43" y="283"/>
                      </a:lnTo>
                      <a:lnTo>
                        <a:pt x="48" y="266"/>
                      </a:lnTo>
                      <a:lnTo>
                        <a:pt x="54" y="251"/>
                      </a:lnTo>
                      <a:lnTo>
                        <a:pt x="61" y="236"/>
                      </a:lnTo>
                      <a:lnTo>
                        <a:pt x="69" y="220"/>
                      </a:lnTo>
                      <a:lnTo>
                        <a:pt x="77" y="205"/>
                      </a:lnTo>
                      <a:lnTo>
                        <a:pt x="88" y="190"/>
                      </a:lnTo>
                      <a:lnTo>
                        <a:pt x="97" y="177"/>
                      </a:lnTo>
                      <a:lnTo>
                        <a:pt x="109" y="164"/>
                      </a:lnTo>
                      <a:lnTo>
                        <a:pt x="121" y="150"/>
                      </a:lnTo>
                      <a:lnTo>
                        <a:pt x="133" y="138"/>
                      </a:lnTo>
                      <a:lnTo>
                        <a:pt x="146" y="126"/>
                      </a:lnTo>
                      <a:lnTo>
                        <a:pt x="160" y="115"/>
                      </a:lnTo>
                      <a:lnTo>
                        <a:pt x="174" y="104"/>
                      </a:lnTo>
                      <a:lnTo>
                        <a:pt x="189" y="94"/>
                      </a:lnTo>
                      <a:lnTo>
                        <a:pt x="205" y="84"/>
                      </a:lnTo>
                      <a:lnTo>
                        <a:pt x="221" y="76"/>
                      </a:lnTo>
                      <a:lnTo>
                        <a:pt x="237" y="67"/>
                      </a:lnTo>
                      <a:lnTo>
                        <a:pt x="255" y="59"/>
                      </a:lnTo>
                      <a:lnTo>
                        <a:pt x="272" y="53"/>
                      </a:lnTo>
                      <a:lnTo>
                        <a:pt x="291" y="47"/>
                      </a:lnTo>
                      <a:lnTo>
                        <a:pt x="308" y="41"/>
                      </a:lnTo>
                      <a:lnTo>
                        <a:pt x="327" y="37"/>
                      </a:lnTo>
                      <a:lnTo>
                        <a:pt x="346" y="32"/>
                      </a:lnTo>
                      <a:lnTo>
                        <a:pt x="366" y="29"/>
                      </a:lnTo>
                      <a:lnTo>
                        <a:pt x="385" y="27"/>
                      </a:lnTo>
                      <a:lnTo>
                        <a:pt x="406" y="26"/>
                      </a:lnTo>
                      <a:lnTo>
                        <a:pt x="427" y="25"/>
                      </a:lnTo>
                      <a:lnTo>
                        <a:pt x="447" y="26"/>
                      </a:lnTo>
                      <a:lnTo>
                        <a:pt x="467" y="27"/>
                      </a:lnTo>
                      <a:lnTo>
                        <a:pt x="487" y="29"/>
                      </a:lnTo>
                      <a:lnTo>
                        <a:pt x="506" y="32"/>
                      </a:lnTo>
                      <a:lnTo>
                        <a:pt x="525" y="37"/>
                      </a:lnTo>
                      <a:lnTo>
                        <a:pt x="544" y="41"/>
                      </a:lnTo>
                      <a:lnTo>
                        <a:pt x="563" y="47"/>
                      </a:lnTo>
                      <a:lnTo>
                        <a:pt x="581" y="53"/>
                      </a:lnTo>
                      <a:lnTo>
                        <a:pt x="599" y="59"/>
                      </a:lnTo>
                      <a:lnTo>
                        <a:pt x="615" y="67"/>
                      </a:lnTo>
                      <a:lnTo>
                        <a:pt x="632" y="76"/>
                      </a:lnTo>
                      <a:lnTo>
                        <a:pt x="648" y="84"/>
                      </a:lnTo>
                      <a:lnTo>
                        <a:pt x="664" y="94"/>
                      </a:lnTo>
                      <a:lnTo>
                        <a:pt x="678" y="104"/>
                      </a:lnTo>
                      <a:lnTo>
                        <a:pt x="693" y="115"/>
                      </a:lnTo>
                      <a:lnTo>
                        <a:pt x="706" y="126"/>
                      </a:lnTo>
                      <a:lnTo>
                        <a:pt x="720" y="138"/>
                      </a:lnTo>
                      <a:lnTo>
                        <a:pt x="733" y="150"/>
                      </a:lnTo>
                      <a:lnTo>
                        <a:pt x="744" y="164"/>
                      </a:lnTo>
                      <a:lnTo>
                        <a:pt x="755" y="177"/>
                      </a:lnTo>
                      <a:lnTo>
                        <a:pt x="766" y="190"/>
                      </a:lnTo>
                      <a:lnTo>
                        <a:pt x="775" y="205"/>
                      </a:lnTo>
                      <a:lnTo>
                        <a:pt x="784" y="220"/>
                      </a:lnTo>
                      <a:lnTo>
                        <a:pt x="792" y="236"/>
                      </a:lnTo>
                      <a:lnTo>
                        <a:pt x="799" y="251"/>
                      </a:lnTo>
                      <a:lnTo>
                        <a:pt x="805" y="266"/>
                      </a:lnTo>
                      <a:lnTo>
                        <a:pt x="811" y="283"/>
                      </a:lnTo>
                      <a:lnTo>
                        <a:pt x="814" y="299"/>
                      </a:lnTo>
                      <a:lnTo>
                        <a:pt x="818" y="317"/>
                      </a:lnTo>
                      <a:lnTo>
                        <a:pt x="821" y="334"/>
                      </a:lnTo>
                      <a:lnTo>
                        <a:pt x="823" y="351"/>
                      </a:lnTo>
                      <a:lnTo>
                        <a:pt x="823" y="369"/>
                      </a:lnTo>
                      <a:close/>
                    </a:path>
                  </a:pathLst>
                </a:custGeom>
                <a:solidFill>
                  <a:srgbClr val="3B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5" name="Freeform 9261">
                  <a:extLst>
                    <a:ext uri="{FF2B5EF4-FFF2-40B4-BE49-F238E27FC236}">
                      <a16:creationId xmlns:a16="http://schemas.microsoft.com/office/drawing/2014/main" xmlns="" id="{0ACB9E84-16D5-45FD-9034-730AE5781A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8" y="1209"/>
                  <a:ext cx="137" cy="142"/>
                </a:xfrm>
                <a:custGeom>
                  <a:avLst/>
                  <a:gdLst>
                    <a:gd name="T0" fmla="*/ 814 w 822"/>
                    <a:gd name="T1" fmla="*/ 284 h 712"/>
                    <a:gd name="T2" fmla="*/ 781 w 822"/>
                    <a:gd name="T3" fmla="*/ 201 h 712"/>
                    <a:gd name="T4" fmla="*/ 727 w 822"/>
                    <a:gd name="T5" fmla="*/ 129 h 712"/>
                    <a:gd name="T6" fmla="*/ 656 w 822"/>
                    <a:gd name="T7" fmla="*/ 71 h 712"/>
                    <a:gd name="T8" fmla="*/ 571 w 822"/>
                    <a:gd name="T9" fmla="*/ 28 h 712"/>
                    <a:gd name="T10" fmla="*/ 474 w 822"/>
                    <a:gd name="T11" fmla="*/ 4 h 712"/>
                    <a:gd name="T12" fmla="*/ 368 w 822"/>
                    <a:gd name="T13" fmla="*/ 2 h 712"/>
                    <a:gd name="T14" fmla="*/ 269 w 822"/>
                    <a:gd name="T15" fmla="*/ 22 h 712"/>
                    <a:gd name="T16" fmla="*/ 181 w 822"/>
                    <a:gd name="T17" fmla="*/ 61 h 712"/>
                    <a:gd name="T18" fmla="*/ 106 w 822"/>
                    <a:gd name="T19" fmla="*/ 117 h 712"/>
                    <a:gd name="T20" fmla="*/ 49 w 822"/>
                    <a:gd name="T21" fmla="*/ 186 h 712"/>
                    <a:gd name="T22" fmla="*/ 13 w 822"/>
                    <a:gd name="T23" fmla="*/ 267 h 712"/>
                    <a:gd name="T24" fmla="*/ 0 w 822"/>
                    <a:gd name="T25" fmla="*/ 356 h 712"/>
                    <a:gd name="T26" fmla="*/ 13 w 822"/>
                    <a:gd name="T27" fmla="*/ 444 h 712"/>
                    <a:gd name="T28" fmla="*/ 49 w 822"/>
                    <a:gd name="T29" fmla="*/ 525 h 712"/>
                    <a:gd name="T30" fmla="*/ 106 w 822"/>
                    <a:gd name="T31" fmla="*/ 595 h 712"/>
                    <a:gd name="T32" fmla="*/ 181 w 822"/>
                    <a:gd name="T33" fmla="*/ 650 h 712"/>
                    <a:gd name="T34" fmla="*/ 269 w 822"/>
                    <a:gd name="T35" fmla="*/ 690 h 712"/>
                    <a:gd name="T36" fmla="*/ 368 w 822"/>
                    <a:gd name="T37" fmla="*/ 710 h 712"/>
                    <a:gd name="T38" fmla="*/ 474 w 822"/>
                    <a:gd name="T39" fmla="*/ 708 h 712"/>
                    <a:gd name="T40" fmla="*/ 571 w 822"/>
                    <a:gd name="T41" fmla="*/ 683 h 712"/>
                    <a:gd name="T42" fmla="*/ 656 w 822"/>
                    <a:gd name="T43" fmla="*/ 641 h 712"/>
                    <a:gd name="T44" fmla="*/ 727 w 822"/>
                    <a:gd name="T45" fmla="*/ 581 h 712"/>
                    <a:gd name="T46" fmla="*/ 781 w 822"/>
                    <a:gd name="T47" fmla="*/ 510 h 712"/>
                    <a:gd name="T48" fmla="*/ 814 w 822"/>
                    <a:gd name="T49" fmla="*/ 428 h 712"/>
                    <a:gd name="T50" fmla="*/ 792 w 822"/>
                    <a:gd name="T51" fmla="*/ 356 h 712"/>
                    <a:gd name="T52" fmla="*/ 781 w 822"/>
                    <a:gd name="T53" fmla="*/ 438 h 712"/>
                    <a:gd name="T54" fmla="*/ 746 w 822"/>
                    <a:gd name="T55" fmla="*/ 513 h 712"/>
                    <a:gd name="T56" fmla="*/ 693 w 822"/>
                    <a:gd name="T57" fmla="*/ 577 h 712"/>
                    <a:gd name="T58" fmla="*/ 624 w 822"/>
                    <a:gd name="T59" fmla="*/ 630 h 712"/>
                    <a:gd name="T60" fmla="*/ 541 w 822"/>
                    <a:gd name="T61" fmla="*/ 666 h 712"/>
                    <a:gd name="T62" fmla="*/ 450 w 822"/>
                    <a:gd name="T63" fmla="*/ 684 h 712"/>
                    <a:gd name="T64" fmla="*/ 353 w 822"/>
                    <a:gd name="T65" fmla="*/ 682 h 712"/>
                    <a:gd name="T66" fmla="*/ 262 w 822"/>
                    <a:gd name="T67" fmla="*/ 660 h 712"/>
                    <a:gd name="T68" fmla="*/ 182 w 822"/>
                    <a:gd name="T69" fmla="*/ 620 h 712"/>
                    <a:gd name="T70" fmla="*/ 116 w 822"/>
                    <a:gd name="T71" fmla="*/ 566 h 712"/>
                    <a:gd name="T72" fmla="*/ 66 w 822"/>
                    <a:gd name="T73" fmla="*/ 498 h 712"/>
                    <a:gd name="T74" fmla="*/ 36 w 822"/>
                    <a:gd name="T75" fmla="*/ 423 h 712"/>
                    <a:gd name="T76" fmla="*/ 29 w 822"/>
                    <a:gd name="T77" fmla="*/ 338 h 712"/>
                    <a:gd name="T78" fmla="*/ 46 w 822"/>
                    <a:gd name="T79" fmla="*/ 257 h 712"/>
                    <a:gd name="T80" fmla="*/ 84 w 822"/>
                    <a:gd name="T81" fmla="*/ 185 h 712"/>
                    <a:gd name="T82" fmla="*/ 141 w 822"/>
                    <a:gd name="T83" fmla="*/ 122 h 712"/>
                    <a:gd name="T84" fmla="*/ 213 w 822"/>
                    <a:gd name="T85" fmla="*/ 73 h 712"/>
                    <a:gd name="T86" fmla="*/ 297 w 822"/>
                    <a:gd name="T87" fmla="*/ 40 h 712"/>
                    <a:gd name="T88" fmla="*/ 391 w 822"/>
                    <a:gd name="T89" fmla="*/ 26 h 712"/>
                    <a:gd name="T90" fmla="*/ 488 w 822"/>
                    <a:gd name="T91" fmla="*/ 32 h 712"/>
                    <a:gd name="T92" fmla="*/ 576 w 822"/>
                    <a:gd name="T93" fmla="*/ 57 h 712"/>
                    <a:gd name="T94" fmla="*/ 654 w 822"/>
                    <a:gd name="T95" fmla="*/ 101 h 712"/>
                    <a:gd name="T96" fmla="*/ 717 w 822"/>
                    <a:gd name="T97" fmla="*/ 158 h 712"/>
                    <a:gd name="T98" fmla="*/ 763 w 822"/>
                    <a:gd name="T99" fmla="*/ 227 h 712"/>
                    <a:gd name="T100" fmla="*/ 788 w 822"/>
                    <a:gd name="T101" fmla="*/ 306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22" h="712">
                      <a:moveTo>
                        <a:pt x="822" y="356"/>
                      </a:moveTo>
                      <a:lnTo>
                        <a:pt x="821" y="337"/>
                      </a:lnTo>
                      <a:lnTo>
                        <a:pt x="820" y="319"/>
                      </a:lnTo>
                      <a:lnTo>
                        <a:pt x="817" y="302"/>
                      </a:lnTo>
                      <a:lnTo>
                        <a:pt x="814" y="284"/>
                      </a:lnTo>
                      <a:lnTo>
                        <a:pt x="809" y="267"/>
                      </a:lnTo>
                      <a:lnTo>
                        <a:pt x="803" y="250"/>
                      </a:lnTo>
                      <a:lnTo>
                        <a:pt x="797" y="234"/>
                      </a:lnTo>
                      <a:lnTo>
                        <a:pt x="789" y="217"/>
                      </a:lnTo>
                      <a:lnTo>
                        <a:pt x="781" y="201"/>
                      </a:lnTo>
                      <a:lnTo>
                        <a:pt x="772" y="186"/>
                      </a:lnTo>
                      <a:lnTo>
                        <a:pt x="762" y="171"/>
                      </a:lnTo>
                      <a:lnTo>
                        <a:pt x="751" y="157"/>
                      </a:lnTo>
                      <a:lnTo>
                        <a:pt x="740" y="143"/>
                      </a:lnTo>
                      <a:lnTo>
                        <a:pt x="727" y="129"/>
                      </a:lnTo>
                      <a:lnTo>
                        <a:pt x="715" y="117"/>
                      </a:lnTo>
                      <a:lnTo>
                        <a:pt x="701" y="104"/>
                      </a:lnTo>
                      <a:lnTo>
                        <a:pt x="687" y="92"/>
                      </a:lnTo>
                      <a:lnTo>
                        <a:pt x="672" y="81"/>
                      </a:lnTo>
                      <a:lnTo>
                        <a:pt x="656" y="71"/>
                      </a:lnTo>
                      <a:lnTo>
                        <a:pt x="641" y="61"/>
                      </a:lnTo>
                      <a:lnTo>
                        <a:pt x="624" y="51"/>
                      </a:lnTo>
                      <a:lnTo>
                        <a:pt x="606" y="43"/>
                      </a:lnTo>
                      <a:lnTo>
                        <a:pt x="589" y="35"/>
                      </a:lnTo>
                      <a:lnTo>
                        <a:pt x="571" y="28"/>
                      </a:lnTo>
                      <a:lnTo>
                        <a:pt x="552" y="22"/>
                      </a:lnTo>
                      <a:lnTo>
                        <a:pt x="533" y="15"/>
                      </a:lnTo>
                      <a:lnTo>
                        <a:pt x="513" y="11"/>
                      </a:lnTo>
                      <a:lnTo>
                        <a:pt x="494" y="7"/>
                      </a:lnTo>
                      <a:lnTo>
                        <a:pt x="474" y="4"/>
                      </a:lnTo>
                      <a:lnTo>
                        <a:pt x="452" y="2"/>
                      </a:lnTo>
                      <a:lnTo>
                        <a:pt x="432" y="0"/>
                      </a:lnTo>
                      <a:lnTo>
                        <a:pt x="411" y="0"/>
                      </a:lnTo>
                      <a:lnTo>
                        <a:pt x="390" y="0"/>
                      </a:lnTo>
                      <a:lnTo>
                        <a:pt x="368" y="2"/>
                      </a:lnTo>
                      <a:lnTo>
                        <a:pt x="348" y="4"/>
                      </a:lnTo>
                      <a:lnTo>
                        <a:pt x="328" y="7"/>
                      </a:lnTo>
                      <a:lnTo>
                        <a:pt x="308" y="11"/>
                      </a:lnTo>
                      <a:lnTo>
                        <a:pt x="289" y="15"/>
                      </a:lnTo>
                      <a:lnTo>
                        <a:pt x="269" y="22"/>
                      </a:lnTo>
                      <a:lnTo>
                        <a:pt x="251" y="28"/>
                      </a:lnTo>
                      <a:lnTo>
                        <a:pt x="232" y="35"/>
                      </a:lnTo>
                      <a:lnTo>
                        <a:pt x="214" y="43"/>
                      </a:lnTo>
                      <a:lnTo>
                        <a:pt x="198" y="51"/>
                      </a:lnTo>
                      <a:lnTo>
                        <a:pt x="181" y="61"/>
                      </a:lnTo>
                      <a:lnTo>
                        <a:pt x="164" y="71"/>
                      </a:lnTo>
                      <a:lnTo>
                        <a:pt x="149" y="81"/>
                      </a:lnTo>
                      <a:lnTo>
                        <a:pt x="134" y="92"/>
                      </a:lnTo>
                      <a:lnTo>
                        <a:pt x="119" y="104"/>
                      </a:lnTo>
                      <a:lnTo>
                        <a:pt x="106" y="117"/>
                      </a:lnTo>
                      <a:lnTo>
                        <a:pt x="93" y="129"/>
                      </a:lnTo>
                      <a:lnTo>
                        <a:pt x="81" y="143"/>
                      </a:lnTo>
                      <a:lnTo>
                        <a:pt x="70" y="157"/>
                      </a:lnTo>
                      <a:lnTo>
                        <a:pt x="59" y="171"/>
                      </a:lnTo>
                      <a:lnTo>
                        <a:pt x="49" y="186"/>
                      </a:lnTo>
                      <a:lnTo>
                        <a:pt x="40" y="201"/>
                      </a:lnTo>
                      <a:lnTo>
                        <a:pt x="32" y="217"/>
                      </a:lnTo>
                      <a:lnTo>
                        <a:pt x="25" y="234"/>
                      </a:lnTo>
                      <a:lnTo>
                        <a:pt x="17" y="250"/>
                      </a:lnTo>
                      <a:lnTo>
                        <a:pt x="13" y="267"/>
                      </a:lnTo>
                      <a:lnTo>
                        <a:pt x="8" y="284"/>
                      </a:lnTo>
                      <a:lnTo>
                        <a:pt x="4" y="302"/>
                      </a:lnTo>
                      <a:lnTo>
                        <a:pt x="2" y="319"/>
                      </a:lnTo>
                      <a:lnTo>
                        <a:pt x="0" y="337"/>
                      </a:lnTo>
                      <a:lnTo>
                        <a:pt x="0" y="356"/>
                      </a:lnTo>
                      <a:lnTo>
                        <a:pt x="0" y="374"/>
                      </a:lnTo>
                      <a:lnTo>
                        <a:pt x="2" y="392"/>
                      </a:lnTo>
                      <a:lnTo>
                        <a:pt x="4" y="410"/>
                      </a:lnTo>
                      <a:lnTo>
                        <a:pt x="8" y="428"/>
                      </a:lnTo>
                      <a:lnTo>
                        <a:pt x="13" y="444"/>
                      </a:lnTo>
                      <a:lnTo>
                        <a:pt x="17" y="462"/>
                      </a:lnTo>
                      <a:lnTo>
                        <a:pt x="25" y="478"/>
                      </a:lnTo>
                      <a:lnTo>
                        <a:pt x="32" y="494"/>
                      </a:lnTo>
                      <a:lnTo>
                        <a:pt x="40" y="510"/>
                      </a:lnTo>
                      <a:lnTo>
                        <a:pt x="49" y="525"/>
                      </a:lnTo>
                      <a:lnTo>
                        <a:pt x="59" y="540"/>
                      </a:lnTo>
                      <a:lnTo>
                        <a:pt x="70" y="555"/>
                      </a:lnTo>
                      <a:lnTo>
                        <a:pt x="81" y="568"/>
                      </a:lnTo>
                      <a:lnTo>
                        <a:pt x="93" y="581"/>
                      </a:lnTo>
                      <a:lnTo>
                        <a:pt x="106" y="595"/>
                      </a:lnTo>
                      <a:lnTo>
                        <a:pt x="119" y="607"/>
                      </a:lnTo>
                      <a:lnTo>
                        <a:pt x="134" y="619"/>
                      </a:lnTo>
                      <a:lnTo>
                        <a:pt x="149" y="631"/>
                      </a:lnTo>
                      <a:lnTo>
                        <a:pt x="164" y="641"/>
                      </a:lnTo>
                      <a:lnTo>
                        <a:pt x="181" y="650"/>
                      </a:lnTo>
                      <a:lnTo>
                        <a:pt x="198" y="660"/>
                      </a:lnTo>
                      <a:lnTo>
                        <a:pt x="214" y="669"/>
                      </a:lnTo>
                      <a:lnTo>
                        <a:pt x="232" y="677"/>
                      </a:lnTo>
                      <a:lnTo>
                        <a:pt x="251" y="683"/>
                      </a:lnTo>
                      <a:lnTo>
                        <a:pt x="269" y="690"/>
                      </a:lnTo>
                      <a:lnTo>
                        <a:pt x="289" y="695"/>
                      </a:lnTo>
                      <a:lnTo>
                        <a:pt x="308" y="700"/>
                      </a:lnTo>
                      <a:lnTo>
                        <a:pt x="328" y="705"/>
                      </a:lnTo>
                      <a:lnTo>
                        <a:pt x="348" y="708"/>
                      </a:lnTo>
                      <a:lnTo>
                        <a:pt x="368" y="710"/>
                      </a:lnTo>
                      <a:lnTo>
                        <a:pt x="390" y="711"/>
                      </a:lnTo>
                      <a:lnTo>
                        <a:pt x="411" y="712"/>
                      </a:lnTo>
                      <a:lnTo>
                        <a:pt x="432" y="711"/>
                      </a:lnTo>
                      <a:lnTo>
                        <a:pt x="452" y="710"/>
                      </a:lnTo>
                      <a:lnTo>
                        <a:pt x="474" y="708"/>
                      </a:lnTo>
                      <a:lnTo>
                        <a:pt x="494" y="705"/>
                      </a:lnTo>
                      <a:lnTo>
                        <a:pt x="513" y="700"/>
                      </a:lnTo>
                      <a:lnTo>
                        <a:pt x="533" y="695"/>
                      </a:lnTo>
                      <a:lnTo>
                        <a:pt x="552" y="690"/>
                      </a:lnTo>
                      <a:lnTo>
                        <a:pt x="571" y="683"/>
                      </a:lnTo>
                      <a:lnTo>
                        <a:pt x="589" y="677"/>
                      </a:lnTo>
                      <a:lnTo>
                        <a:pt x="606" y="669"/>
                      </a:lnTo>
                      <a:lnTo>
                        <a:pt x="624" y="660"/>
                      </a:lnTo>
                      <a:lnTo>
                        <a:pt x="641" y="650"/>
                      </a:lnTo>
                      <a:lnTo>
                        <a:pt x="656" y="641"/>
                      </a:lnTo>
                      <a:lnTo>
                        <a:pt x="672" y="631"/>
                      </a:lnTo>
                      <a:lnTo>
                        <a:pt x="687" y="619"/>
                      </a:lnTo>
                      <a:lnTo>
                        <a:pt x="701" y="607"/>
                      </a:lnTo>
                      <a:lnTo>
                        <a:pt x="715" y="595"/>
                      </a:lnTo>
                      <a:lnTo>
                        <a:pt x="727" y="581"/>
                      </a:lnTo>
                      <a:lnTo>
                        <a:pt x="740" y="568"/>
                      </a:lnTo>
                      <a:lnTo>
                        <a:pt x="751" y="555"/>
                      </a:lnTo>
                      <a:lnTo>
                        <a:pt x="762" y="540"/>
                      </a:lnTo>
                      <a:lnTo>
                        <a:pt x="772" y="525"/>
                      </a:lnTo>
                      <a:lnTo>
                        <a:pt x="781" y="510"/>
                      </a:lnTo>
                      <a:lnTo>
                        <a:pt x="789" y="494"/>
                      </a:lnTo>
                      <a:lnTo>
                        <a:pt x="797" y="478"/>
                      </a:lnTo>
                      <a:lnTo>
                        <a:pt x="803" y="462"/>
                      </a:lnTo>
                      <a:lnTo>
                        <a:pt x="809" y="444"/>
                      </a:lnTo>
                      <a:lnTo>
                        <a:pt x="814" y="428"/>
                      </a:lnTo>
                      <a:lnTo>
                        <a:pt x="817" y="410"/>
                      </a:lnTo>
                      <a:lnTo>
                        <a:pt x="820" y="392"/>
                      </a:lnTo>
                      <a:lnTo>
                        <a:pt x="821" y="374"/>
                      </a:lnTo>
                      <a:lnTo>
                        <a:pt x="822" y="356"/>
                      </a:lnTo>
                      <a:close/>
                      <a:moveTo>
                        <a:pt x="792" y="356"/>
                      </a:moveTo>
                      <a:lnTo>
                        <a:pt x="791" y="372"/>
                      </a:lnTo>
                      <a:lnTo>
                        <a:pt x="790" y="390"/>
                      </a:lnTo>
                      <a:lnTo>
                        <a:pt x="788" y="406"/>
                      </a:lnTo>
                      <a:lnTo>
                        <a:pt x="784" y="423"/>
                      </a:lnTo>
                      <a:lnTo>
                        <a:pt x="781" y="438"/>
                      </a:lnTo>
                      <a:lnTo>
                        <a:pt x="775" y="454"/>
                      </a:lnTo>
                      <a:lnTo>
                        <a:pt x="769" y="470"/>
                      </a:lnTo>
                      <a:lnTo>
                        <a:pt x="763" y="484"/>
                      </a:lnTo>
                      <a:lnTo>
                        <a:pt x="754" y="498"/>
                      </a:lnTo>
                      <a:lnTo>
                        <a:pt x="746" y="513"/>
                      </a:lnTo>
                      <a:lnTo>
                        <a:pt x="737" y="527"/>
                      </a:lnTo>
                      <a:lnTo>
                        <a:pt x="727" y="540"/>
                      </a:lnTo>
                      <a:lnTo>
                        <a:pt x="717" y="554"/>
                      </a:lnTo>
                      <a:lnTo>
                        <a:pt x="705" y="566"/>
                      </a:lnTo>
                      <a:lnTo>
                        <a:pt x="693" y="577"/>
                      </a:lnTo>
                      <a:lnTo>
                        <a:pt x="680" y="590"/>
                      </a:lnTo>
                      <a:lnTo>
                        <a:pt x="667" y="600"/>
                      </a:lnTo>
                      <a:lnTo>
                        <a:pt x="654" y="610"/>
                      </a:lnTo>
                      <a:lnTo>
                        <a:pt x="638" y="620"/>
                      </a:lnTo>
                      <a:lnTo>
                        <a:pt x="624" y="630"/>
                      </a:lnTo>
                      <a:lnTo>
                        <a:pt x="609" y="638"/>
                      </a:lnTo>
                      <a:lnTo>
                        <a:pt x="592" y="646"/>
                      </a:lnTo>
                      <a:lnTo>
                        <a:pt x="576" y="653"/>
                      </a:lnTo>
                      <a:lnTo>
                        <a:pt x="559" y="660"/>
                      </a:lnTo>
                      <a:lnTo>
                        <a:pt x="541" y="666"/>
                      </a:lnTo>
                      <a:lnTo>
                        <a:pt x="523" y="671"/>
                      </a:lnTo>
                      <a:lnTo>
                        <a:pt x="506" y="676"/>
                      </a:lnTo>
                      <a:lnTo>
                        <a:pt x="488" y="679"/>
                      </a:lnTo>
                      <a:lnTo>
                        <a:pt x="469" y="682"/>
                      </a:lnTo>
                      <a:lnTo>
                        <a:pt x="450" y="684"/>
                      </a:lnTo>
                      <a:lnTo>
                        <a:pt x="430" y="686"/>
                      </a:lnTo>
                      <a:lnTo>
                        <a:pt x="411" y="686"/>
                      </a:lnTo>
                      <a:lnTo>
                        <a:pt x="391" y="686"/>
                      </a:lnTo>
                      <a:lnTo>
                        <a:pt x="372" y="684"/>
                      </a:lnTo>
                      <a:lnTo>
                        <a:pt x="353" y="682"/>
                      </a:lnTo>
                      <a:lnTo>
                        <a:pt x="334" y="679"/>
                      </a:lnTo>
                      <a:lnTo>
                        <a:pt x="315" y="676"/>
                      </a:lnTo>
                      <a:lnTo>
                        <a:pt x="297" y="671"/>
                      </a:lnTo>
                      <a:lnTo>
                        <a:pt x="279" y="666"/>
                      </a:lnTo>
                      <a:lnTo>
                        <a:pt x="262" y="660"/>
                      </a:lnTo>
                      <a:lnTo>
                        <a:pt x="245" y="653"/>
                      </a:lnTo>
                      <a:lnTo>
                        <a:pt x="228" y="646"/>
                      </a:lnTo>
                      <a:lnTo>
                        <a:pt x="213" y="638"/>
                      </a:lnTo>
                      <a:lnTo>
                        <a:pt x="198" y="630"/>
                      </a:lnTo>
                      <a:lnTo>
                        <a:pt x="182" y="620"/>
                      </a:lnTo>
                      <a:lnTo>
                        <a:pt x="168" y="610"/>
                      </a:lnTo>
                      <a:lnTo>
                        <a:pt x="154" y="600"/>
                      </a:lnTo>
                      <a:lnTo>
                        <a:pt x="141" y="590"/>
                      </a:lnTo>
                      <a:lnTo>
                        <a:pt x="128" y="577"/>
                      </a:lnTo>
                      <a:lnTo>
                        <a:pt x="116" y="566"/>
                      </a:lnTo>
                      <a:lnTo>
                        <a:pt x="104" y="554"/>
                      </a:lnTo>
                      <a:lnTo>
                        <a:pt x="94" y="540"/>
                      </a:lnTo>
                      <a:lnTo>
                        <a:pt x="84" y="527"/>
                      </a:lnTo>
                      <a:lnTo>
                        <a:pt x="74" y="513"/>
                      </a:lnTo>
                      <a:lnTo>
                        <a:pt x="66" y="498"/>
                      </a:lnTo>
                      <a:lnTo>
                        <a:pt x="59" y="484"/>
                      </a:lnTo>
                      <a:lnTo>
                        <a:pt x="52" y="470"/>
                      </a:lnTo>
                      <a:lnTo>
                        <a:pt x="46" y="454"/>
                      </a:lnTo>
                      <a:lnTo>
                        <a:pt x="41" y="438"/>
                      </a:lnTo>
                      <a:lnTo>
                        <a:pt x="36" y="423"/>
                      </a:lnTo>
                      <a:lnTo>
                        <a:pt x="33" y="406"/>
                      </a:lnTo>
                      <a:lnTo>
                        <a:pt x="30" y="390"/>
                      </a:lnTo>
                      <a:lnTo>
                        <a:pt x="29" y="372"/>
                      </a:lnTo>
                      <a:lnTo>
                        <a:pt x="28" y="356"/>
                      </a:lnTo>
                      <a:lnTo>
                        <a:pt x="29" y="338"/>
                      </a:lnTo>
                      <a:lnTo>
                        <a:pt x="30" y="322"/>
                      </a:lnTo>
                      <a:lnTo>
                        <a:pt x="33" y="306"/>
                      </a:lnTo>
                      <a:lnTo>
                        <a:pt x="36" y="289"/>
                      </a:lnTo>
                      <a:lnTo>
                        <a:pt x="41" y="273"/>
                      </a:lnTo>
                      <a:lnTo>
                        <a:pt x="46" y="257"/>
                      </a:lnTo>
                      <a:lnTo>
                        <a:pt x="52" y="242"/>
                      </a:lnTo>
                      <a:lnTo>
                        <a:pt x="59" y="227"/>
                      </a:lnTo>
                      <a:lnTo>
                        <a:pt x="66" y="212"/>
                      </a:lnTo>
                      <a:lnTo>
                        <a:pt x="74" y="198"/>
                      </a:lnTo>
                      <a:lnTo>
                        <a:pt x="84" y="185"/>
                      </a:lnTo>
                      <a:lnTo>
                        <a:pt x="94" y="171"/>
                      </a:lnTo>
                      <a:lnTo>
                        <a:pt x="104" y="158"/>
                      </a:lnTo>
                      <a:lnTo>
                        <a:pt x="116" y="146"/>
                      </a:lnTo>
                      <a:lnTo>
                        <a:pt x="128" y="133"/>
                      </a:lnTo>
                      <a:lnTo>
                        <a:pt x="141" y="122"/>
                      </a:lnTo>
                      <a:lnTo>
                        <a:pt x="154" y="111"/>
                      </a:lnTo>
                      <a:lnTo>
                        <a:pt x="168" y="101"/>
                      </a:lnTo>
                      <a:lnTo>
                        <a:pt x="182" y="91"/>
                      </a:lnTo>
                      <a:lnTo>
                        <a:pt x="198" y="82"/>
                      </a:lnTo>
                      <a:lnTo>
                        <a:pt x="213" y="73"/>
                      </a:lnTo>
                      <a:lnTo>
                        <a:pt x="228" y="66"/>
                      </a:lnTo>
                      <a:lnTo>
                        <a:pt x="245" y="57"/>
                      </a:lnTo>
                      <a:lnTo>
                        <a:pt x="262" y="51"/>
                      </a:lnTo>
                      <a:lnTo>
                        <a:pt x="279" y="45"/>
                      </a:lnTo>
                      <a:lnTo>
                        <a:pt x="297" y="40"/>
                      </a:lnTo>
                      <a:lnTo>
                        <a:pt x="315" y="36"/>
                      </a:lnTo>
                      <a:lnTo>
                        <a:pt x="334" y="32"/>
                      </a:lnTo>
                      <a:lnTo>
                        <a:pt x="353" y="29"/>
                      </a:lnTo>
                      <a:lnTo>
                        <a:pt x="372" y="27"/>
                      </a:lnTo>
                      <a:lnTo>
                        <a:pt x="391" y="26"/>
                      </a:lnTo>
                      <a:lnTo>
                        <a:pt x="411" y="26"/>
                      </a:lnTo>
                      <a:lnTo>
                        <a:pt x="430" y="26"/>
                      </a:lnTo>
                      <a:lnTo>
                        <a:pt x="450" y="27"/>
                      </a:lnTo>
                      <a:lnTo>
                        <a:pt x="469" y="29"/>
                      </a:lnTo>
                      <a:lnTo>
                        <a:pt x="488" y="32"/>
                      </a:lnTo>
                      <a:lnTo>
                        <a:pt x="506" y="36"/>
                      </a:lnTo>
                      <a:lnTo>
                        <a:pt x="523" y="40"/>
                      </a:lnTo>
                      <a:lnTo>
                        <a:pt x="541" y="45"/>
                      </a:lnTo>
                      <a:lnTo>
                        <a:pt x="559" y="51"/>
                      </a:lnTo>
                      <a:lnTo>
                        <a:pt x="576" y="57"/>
                      </a:lnTo>
                      <a:lnTo>
                        <a:pt x="592" y="66"/>
                      </a:lnTo>
                      <a:lnTo>
                        <a:pt x="609" y="73"/>
                      </a:lnTo>
                      <a:lnTo>
                        <a:pt x="624" y="82"/>
                      </a:lnTo>
                      <a:lnTo>
                        <a:pt x="638" y="91"/>
                      </a:lnTo>
                      <a:lnTo>
                        <a:pt x="654" y="101"/>
                      </a:lnTo>
                      <a:lnTo>
                        <a:pt x="667" y="111"/>
                      </a:lnTo>
                      <a:lnTo>
                        <a:pt x="680" y="122"/>
                      </a:lnTo>
                      <a:lnTo>
                        <a:pt x="693" y="133"/>
                      </a:lnTo>
                      <a:lnTo>
                        <a:pt x="705" y="146"/>
                      </a:lnTo>
                      <a:lnTo>
                        <a:pt x="717" y="158"/>
                      </a:lnTo>
                      <a:lnTo>
                        <a:pt x="727" y="171"/>
                      </a:lnTo>
                      <a:lnTo>
                        <a:pt x="737" y="185"/>
                      </a:lnTo>
                      <a:lnTo>
                        <a:pt x="746" y="198"/>
                      </a:lnTo>
                      <a:lnTo>
                        <a:pt x="754" y="212"/>
                      </a:lnTo>
                      <a:lnTo>
                        <a:pt x="763" y="227"/>
                      </a:lnTo>
                      <a:lnTo>
                        <a:pt x="769" y="242"/>
                      </a:lnTo>
                      <a:lnTo>
                        <a:pt x="775" y="257"/>
                      </a:lnTo>
                      <a:lnTo>
                        <a:pt x="781" y="273"/>
                      </a:lnTo>
                      <a:lnTo>
                        <a:pt x="784" y="289"/>
                      </a:lnTo>
                      <a:lnTo>
                        <a:pt x="788" y="306"/>
                      </a:lnTo>
                      <a:lnTo>
                        <a:pt x="790" y="322"/>
                      </a:lnTo>
                      <a:lnTo>
                        <a:pt x="791" y="338"/>
                      </a:lnTo>
                      <a:lnTo>
                        <a:pt x="792" y="356"/>
                      </a:lnTo>
                      <a:close/>
                    </a:path>
                  </a:pathLst>
                </a:custGeom>
                <a:solidFill>
                  <a:srgbClr val="44B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6" name="Freeform 9262">
                  <a:extLst>
                    <a:ext uri="{FF2B5EF4-FFF2-40B4-BE49-F238E27FC236}">
                      <a16:creationId xmlns:a16="http://schemas.microsoft.com/office/drawing/2014/main" xmlns="" id="{1D05A0D6-57C9-4E84-9167-823B8AA955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0" y="1211"/>
                  <a:ext cx="132" cy="137"/>
                </a:xfrm>
                <a:custGeom>
                  <a:avLst/>
                  <a:gdLst>
                    <a:gd name="T0" fmla="*/ 784 w 793"/>
                    <a:gd name="T1" fmla="*/ 274 h 686"/>
                    <a:gd name="T2" fmla="*/ 754 w 793"/>
                    <a:gd name="T3" fmla="*/ 195 h 686"/>
                    <a:gd name="T4" fmla="*/ 703 w 793"/>
                    <a:gd name="T5" fmla="*/ 125 h 686"/>
                    <a:gd name="T6" fmla="*/ 634 w 793"/>
                    <a:gd name="T7" fmla="*/ 69 h 686"/>
                    <a:gd name="T8" fmla="*/ 551 w 793"/>
                    <a:gd name="T9" fmla="*/ 28 h 686"/>
                    <a:gd name="T10" fmla="*/ 457 w 793"/>
                    <a:gd name="T11" fmla="*/ 4 h 686"/>
                    <a:gd name="T12" fmla="*/ 355 w 793"/>
                    <a:gd name="T13" fmla="*/ 2 h 686"/>
                    <a:gd name="T14" fmla="*/ 261 w 793"/>
                    <a:gd name="T15" fmla="*/ 22 h 686"/>
                    <a:gd name="T16" fmla="*/ 175 w 793"/>
                    <a:gd name="T17" fmla="*/ 59 h 686"/>
                    <a:gd name="T18" fmla="*/ 103 w 793"/>
                    <a:gd name="T19" fmla="*/ 113 h 686"/>
                    <a:gd name="T20" fmla="*/ 47 w 793"/>
                    <a:gd name="T21" fmla="*/ 180 h 686"/>
                    <a:gd name="T22" fmla="*/ 13 w 793"/>
                    <a:gd name="T23" fmla="*/ 258 h 686"/>
                    <a:gd name="T24" fmla="*/ 0 w 793"/>
                    <a:gd name="T25" fmla="*/ 344 h 686"/>
                    <a:gd name="T26" fmla="*/ 13 w 793"/>
                    <a:gd name="T27" fmla="*/ 429 h 686"/>
                    <a:gd name="T28" fmla="*/ 47 w 793"/>
                    <a:gd name="T29" fmla="*/ 507 h 686"/>
                    <a:gd name="T30" fmla="*/ 103 w 793"/>
                    <a:gd name="T31" fmla="*/ 575 h 686"/>
                    <a:gd name="T32" fmla="*/ 175 w 793"/>
                    <a:gd name="T33" fmla="*/ 628 h 686"/>
                    <a:gd name="T34" fmla="*/ 261 w 793"/>
                    <a:gd name="T35" fmla="*/ 666 h 686"/>
                    <a:gd name="T36" fmla="*/ 355 w 793"/>
                    <a:gd name="T37" fmla="*/ 685 h 686"/>
                    <a:gd name="T38" fmla="*/ 457 w 793"/>
                    <a:gd name="T39" fmla="*/ 683 h 686"/>
                    <a:gd name="T40" fmla="*/ 551 w 793"/>
                    <a:gd name="T41" fmla="*/ 660 h 686"/>
                    <a:gd name="T42" fmla="*/ 634 w 793"/>
                    <a:gd name="T43" fmla="*/ 619 h 686"/>
                    <a:gd name="T44" fmla="*/ 703 w 793"/>
                    <a:gd name="T45" fmla="*/ 562 h 686"/>
                    <a:gd name="T46" fmla="*/ 754 w 793"/>
                    <a:gd name="T47" fmla="*/ 493 h 686"/>
                    <a:gd name="T48" fmla="*/ 784 w 793"/>
                    <a:gd name="T49" fmla="*/ 413 h 686"/>
                    <a:gd name="T50" fmla="*/ 763 w 793"/>
                    <a:gd name="T51" fmla="*/ 344 h 686"/>
                    <a:gd name="T52" fmla="*/ 752 w 793"/>
                    <a:gd name="T53" fmla="*/ 423 h 686"/>
                    <a:gd name="T54" fmla="*/ 719 w 793"/>
                    <a:gd name="T55" fmla="*/ 495 h 686"/>
                    <a:gd name="T56" fmla="*/ 668 w 793"/>
                    <a:gd name="T57" fmla="*/ 557 h 686"/>
                    <a:gd name="T58" fmla="*/ 602 w 793"/>
                    <a:gd name="T59" fmla="*/ 607 h 686"/>
                    <a:gd name="T60" fmla="*/ 522 w 793"/>
                    <a:gd name="T61" fmla="*/ 642 h 686"/>
                    <a:gd name="T62" fmla="*/ 434 w 793"/>
                    <a:gd name="T63" fmla="*/ 660 h 686"/>
                    <a:gd name="T64" fmla="*/ 340 w 793"/>
                    <a:gd name="T65" fmla="*/ 658 h 686"/>
                    <a:gd name="T66" fmla="*/ 253 w 793"/>
                    <a:gd name="T67" fmla="*/ 636 h 686"/>
                    <a:gd name="T68" fmla="*/ 176 w 793"/>
                    <a:gd name="T69" fmla="*/ 598 h 686"/>
                    <a:gd name="T70" fmla="*/ 114 w 793"/>
                    <a:gd name="T71" fmla="*/ 546 h 686"/>
                    <a:gd name="T72" fmla="*/ 65 w 793"/>
                    <a:gd name="T73" fmla="*/ 481 h 686"/>
                    <a:gd name="T74" fmla="*/ 37 w 793"/>
                    <a:gd name="T75" fmla="*/ 407 h 686"/>
                    <a:gd name="T76" fmla="*/ 29 w 793"/>
                    <a:gd name="T77" fmla="*/ 327 h 686"/>
                    <a:gd name="T78" fmla="*/ 46 w 793"/>
                    <a:gd name="T79" fmla="*/ 250 h 686"/>
                    <a:gd name="T80" fmla="*/ 83 w 793"/>
                    <a:gd name="T81" fmla="*/ 179 h 686"/>
                    <a:gd name="T82" fmla="*/ 137 w 793"/>
                    <a:gd name="T83" fmla="*/ 119 h 686"/>
                    <a:gd name="T84" fmla="*/ 206 w 793"/>
                    <a:gd name="T85" fmla="*/ 72 h 686"/>
                    <a:gd name="T86" fmla="*/ 288 w 793"/>
                    <a:gd name="T87" fmla="*/ 40 h 686"/>
                    <a:gd name="T88" fmla="*/ 378 w 793"/>
                    <a:gd name="T89" fmla="*/ 26 h 686"/>
                    <a:gd name="T90" fmla="*/ 470 w 793"/>
                    <a:gd name="T91" fmla="*/ 32 h 686"/>
                    <a:gd name="T92" fmla="*/ 556 w 793"/>
                    <a:gd name="T93" fmla="*/ 58 h 686"/>
                    <a:gd name="T94" fmla="*/ 630 w 793"/>
                    <a:gd name="T95" fmla="*/ 99 h 686"/>
                    <a:gd name="T96" fmla="*/ 691 w 793"/>
                    <a:gd name="T97" fmla="*/ 153 h 686"/>
                    <a:gd name="T98" fmla="*/ 735 w 793"/>
                    <a:gd name="T99" fmla="*/ 220 h 686"/>
                    <a:gd name="T100" fmla="*/ 759 w 793"/>
                    <a:gd name="T101" fmla="*/ 296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3" h="686">
                      <a:moveTo>
                        <a:pt x="793" y="344"/>
                      </a:moveTo>
                      <a:lnTo>
                        <a:pt x="793" y="326"/>
                      </a:lnTo>
                      <a:lnTo>
                        <a:pt x="791" y="309"/>
                      </a:lnTo>
                      <a:lnTo>
                        <a:pt x="788" y="292"/>
                      </a:lnTo>
                      <a:lnTo>
                        <a:pt x="784" y="274"/>
                      </a:lnTo>
                      <a:lnTo>
                        <a:pt x="781" y="258"/>
                      </a:lnTo>
                      <a:lnTo>
                        <a:pt x="775" y="241"/>
                      </a:lnTo>
                      <a:lnTo>
                        <a:pt x="769" y="226"/>
                      </a:lnTo>
                      <a:lnTo>
                        <a:pt x="762" y="211"/>
                      </a:lnTo>
                      <a:lnTo>
                        <a:pt x="754" y="195"/>
                      </a:lnTo>
                      <a:lnTo>
                        <a:pt x="745" y="180"/>
                      </a:lnTo>
                      <a:lnTo>
                        <a:pt x="736" y="165"/>
                      </a:lnTo>
                      <a:lnTo>
                        <a:pt x="725" y="152"/>
                      </a:lnTo>
                      <a:lnTo>
                        <a:pt x="714" y="139"/>
                      </a:lnTo>
                      <a:lnTo>
                        <a:pt x="703" y="125"/>
                      </a:lnTo>
                      <a:lnTo>
                        <a:pt x="690" y="113"/>
                      </a:lnTo>
                      <a:lnTo>
                        <a:pt x="676" y="101"/>
                      </a:lnTo>
                      <a:lnTo>
                        <a:pt x="663" y="90"/>
                      </a:lnTo>
                      <a:lnTo>
                        <a:pt x="648" y="79"/>
                      </a:lnTo>
                      <a:lnTo>
                        <a:pt x="634" y="69"/>
                      </a:lnTo>
                      <a:lnTo>
                        <a:pt x="618" y="59"/>
                      </a:lnTo>
                      <a:lnTo>
                        <a:pt x="602" y="51"/>
                      </a:lnTo>
                      <a:lnTo>
                        <a:pt x="585" y="42"/>
                      </a:lnTo>
                      <a:lnTo>
                        <a:pt x="569" y="34"/>
                      </a:lnTo>
                      <a:lnTo>
                        <a:pt x="551" y="28"/>
                      </a:lnTo>
                      <a:lnTo>
                        <a:pt x="533" y="22"/>
                      </a:lnTo>
                      <a:lnTo>
                        <a:pt x="514" y="16"/>
                      </a:lnTo>
                      <a:lnTo>
                        <a:pt x="495" y="12"/>
                      </a:lnTo>
                      <a:lnTo>
                        <a:pt x="476" y="7"/>
                      </a:lnTo>
                      <a:lnTo>
                        <a:pt x="457" y="4"/>
                      </a:lnTo>
                      <a:lnTo>
                        <a:pt x="437" y="2"/>
                      </a:lnTo>
                      <a:lnTo>
                        <a:pt x="417" y="1"/>
                      </a:lnTo>
                      <a:lnTo>
                        <a:pt x="397" y="0"/>
                      </a:lnTo>
                      <a:lnTo>
                        <a:pt x="376" y="1"/>
                      </a:lnTo>
                      <a:lnTo>
                        <a:pt x="355" y="2"/>
                      </a:lnTo>
                      <a:lnTo>
                        <a:pt x="336" y="4"/>
                      </a:lnTo>
                      <a:lnTo>
                        <a:pt x="316" y="7"/>
                      </a:lnTo>
                      <a:lnTo>
                        <a:pt x="297" y="12"/>
                      </a:lnTo>
                      <a:lnTo>
                        <a:pt x="278" y="16"/>
                      </a:lnTo>
                      <a:lnTo>
                        <a:pt x="261" y="22"/>
                      </a:lnTo>
                      <a:lnTo>
                        <a:pt x="242" y="28"/>
                      </a:lnTo>
                      <a:lnTo>
                        <a:pt x="225" y="34"/>
                      </a:lnTo>
                      <a:lnTo>
                        <a:pt x="207" y="42"/>
                      </a:lnTo>
                      <a:lnTo>
                        <a:pt x="191" y="51"/>
                      </a:lnTo>
                      <a:lnTo>
                        <a:pt x="175" y="59"/>
                      </a:lnTo>
                      <a:lnTo>
                        <a:pt x="159" y="69"/>
                      </a:lnTo>
                      <a:lnTo>
                        <a:pt x="144" y="79"/>
                      </a:lnTo>
                      <a:lnTo>
                        <a:pt x="130" y="90"/>
                      </a:lnTo>
                      <a:lnTo>
                        <a:pt x="116" y="101"/>
                      </a:lnTo>
                      <a:lnTo>
                        <a:pt x="103" y="113"/>
                      </a:lnTo>
                      <a:lnTo>
                        <a:pt x="90" y="125"/>
                      </a:lnTo>
                      <a:lnTo>
                        <a:pt x="79" y="139"/>
                      </a:lnTo>
                      <a:lnTo>
                        <a:pt x="67" y="152"/>
                      </a:lnTo>
                      <a:lnTo>
                        <a:pt x="58" y="165"/>
                      </a:lnTo>
                      <a:lnTo>
                        <a:pt x="47" y="180"/>
                      </a:lnTo>
                      <a:lnTo>
                        <a:pt x="39" y="195"/>
                      </a:lnTo>
                      <a:lnTo>
                        <a:pt x="31" y="211"/>
                      </a:lnTo>
                      <a:lnTo>
                        <a:pt x="24" y="226"/>
                      </a:lnTo>
                      <a:lnTo>
                        <a:pt x="18" y="241"/>
                      </a:lnTo>
                      <a:lnTo>
                        <a:pt x="13" y="258"/>
                      </a:lnTo>
                      <a:lnTo>
                        <a:pt x="8" y="274"/>
                      </a:lnTo>
                      <a:lnTo>
                        <a:pt x="5" y="292"/>
                      </a:lnTo>
                      <a:lnTo>
                        <a:pt x="2" y="309"/>
                      </a:lnTo>
                      <a:lnTo>
                        <a:pt x="1" y="326"/>
                      </a:lnTo>
                      <a:lnTo>
                        <a:pt x="0" y="344"/>
                      </a:lnTo>
                      <a:lnTo>
                        <a:pt x="1" y="361"/>
                      </a:lnTo>
                      <a:lnTo>
                        <a:pt x="2" y="379"/>
                      </a:lnTo>
                      <a:lnTo>
                        <a:pt x="5" y="396"/>
                      </a:lnTo>
                      <a:lnTo>
                        <a:pt x="8" y="413"/>
                      </a:lnTo>
                      <a:lnTo>
                        <a:pt x="13" y="429"/>
                      </a:lnTo>
                      <a:lnTo>
                        <a:pt x="18" y="445"/>
                      </a:lnTo>
                      <a:lnTo>
                        <a:pt x="24" y="462"/>
                      </a:lnTo>
                      <a:lnTo>
                        <a:pt x="31" y="477"/>
                      </a:lnTo>
                      <a:lnTo>
                        <a:pt x="39" y="493"/>
                      </a:lnTo>
                      <a:lnTo>
                        <a:pt x="47" y="507"/>
                      </a:lnTo>
                      <a:lnTo>
                        <a:pt x="58" y="521"/>
                      </a:lnTo>
                      <a:lnTo>
                        <a:pt x="67" y="536"/>
                      </a:lnTo>
                      <a:lnTo>
                        <a:pt x="79" y="549"/>
                      </a:lnTo>
                      <a:lnTo>
                        <a:pt x="90" y="562"/>
                      </a:lnTo>
                      <a:lnTo>
                        <a:pt x="103" y="575"/>
                      </a:lnTo>
                      <a:lnTo>
                        <a:pt x="116" y="586"/>
                      </a:lnTo>
                      <a:lnTo>
                        <a:pt x="130" y="597"/>
                      </a:lnTo>
                      <a:lnTo>
                        <a:pt x="144" y="608"/>
                      </a:lnTo>
                      <a:lnTo>
                        <a:pt x="159" y="619"/>
                      </a:lnTo>
                      <a:lnTo>
                        <a:pt x="175" y="628"/>
                      </a:lnTo>
                      <a:lnTo>
                        <a:pt x="191" y="637"/>
                      </a:lnTo>
                      <a:lnTo>
                        <a:pt x="207" y="645"/>
                      </a:lnTo>
                      <a:lnTo>
                        <a:pt x="225" y="653"/>
                      </a:lnTo>
                      <a:lnTo>
                        <a:pt x="242" y="660"/>
                      </a:lnTo>
                      <a:lnTo>
                        <a:pt x="261" y="666"/>
                      </a:lnTo>
                      <a:lnTo>
                        <a:pt x="278" y="671"/>
                      </a:lnTo>
                      <a:lnTo>
                        <a:pt x="297" y="676"/>
                      </a:lnTo>
                      <a:lnTo>
                        <a:pt x="316" y="680"/>
                      </a:lnTo>
                      <a:lnTo>
                        <a:pt x="336" y="683"/>
                      </a:lnTo>
                      <a:lnTo>
                        <a:pt x="355" y="685"/>
                      </a:lnTo>
                      <a:lnTo>
                        <a:pt x="376" y="686"/>
                      </a:lnTo>
                      <a:lnTo>
                        <a:pt x="397" y="686"/>
                      </a:lnTo>
                      <a:lnTo>
                        <a:pt x="417" y="686"/>
                      </a:lnTo>
                      <a:lnTo>
                        <a:pt x="437" y="685"/>
                      </a:lnTo>
                      <a:lnTo>
                        <a:pt x="457" y="683"/>
                      </a:lnTo>
                      <a:lnTo>
                        <a:pt x="476" y="680"/>
                      </a:lnTo>
                      <a:lnTo>
                        <a:pt x="495" y="676"/>
                      </a:lnTo>
                      <a:lnTo>
                        <a:pt x="514" y="671"/>
                      </a:lnTo>
                      <a:lnTo>
                        <a:pt x="533" y="666"/>
                      </a:lnTo>
                      <a:lnTo>
                        <a:pt x="551" y="660"/>
                      </a:lnTo>
                      <a:lnTo>
                        <a:pt x="569" y="653"/>
                      </a:lnTo>
                      <a:lnTo>
                        <a:pt x="585" y="645"/>
                      </a:lnTo>
                      <a:lnTo>
                        <a:pt x="602" y="637"/>
                      </a:lnTo>
                      <a:lnTo>
                        <a:pt x="618" y="628"/>
                      </a:lnTo>
                      <a:lnTo>
                        <a:pt x="634" y="619"/>
                      </a:lnTo>
                      <a:lnTo>
                        <a:pt x="648" y="608"/>
                      </a:lnTo>
                      <a:lnTo>
                        <a:pt x="663" y="597"/>
                      </a:lnTo>
                      <a:lnTo>
                        <a:pt x="676" y="586"/>
                      </a:lnTo>
                      <a:lnTo>
                        <a:pt x="690" y="575"/>
                      </a:lnTo>
                      <a:lnTo>
                        <a:pt x="703" y="562"/>
                      </a:lnTo>
                      <a:lnTo>
                        <a:pt x="714" y="549"/>
                      </a:lnTo>
                      <a:lnTo>
                        <a:pt x="725" y="536"/>
                      </a:lnTo>
                      <a:lnTo>
                        <a:pt x="736" y="521"/>
                      </a:lnTo>
                      <a:lnTo>
                        <a:pt x="745" y="507"/>
                      </a:lnTo>
                      <a:lnTo>
                        <a:pt x="754" y="493"/>
                      </a:lnTo>
                      <a:lnTo>
                        <a:pt x="762" y="477"/>
                      </a:lnTo>
                      <a:lnTo>
                        <a:pt x="769" y="462"/>
                      </a:lnTo>
                      <a:lnTo>
                        <a:pt x="775" y="445"/>
                      </a:lnTo>
                      <a:lnTo>
                        <a:pt x="781" y="429"/>
                      </a:lnTo>
                      <a:lnTo>
                        <a:pt x="784" y="413"/>
                      </a:lnTo>
                      <a:lnTo>
                        <a:pt x="788" y="396"/>
                      </a:lnTo>
                      <a:lnTo>
                        <a:pt x="791" y="379"/>
                      </a:lnTo>
                      <a:lnTo>
                        <a:pt x="793" y="361"/>
                      </a:lnTo>
                      <a:lnTo>
                        <a:pt x="793" y="344"/>
                      </a:lnTo>
                      <a:close/>
                      <a:moveTo>
                        <a:pt x="763" y="344"/>
                      </a:moveTo>
                      <a:lnTo>
                        <a:pt x="763" y="360"/>
                      </a:lnTo>
                      <a:lnTo>
                        <a:pt x="762" y="376"/>
                      </a:lnTo>
                      <a:lnTo>
                        <a:pt x="759" y="392"/>
                      </a:lnTo>
                      <a:lnTo>
                        <a:pt x="756" y="407"/>
                      </a:lnTo>
                      <a:lnTo>
                        <a:pt x="752" y="423"/>
                      </a:lnTo>
                      <a:lnTo>
                        <a:pt x="748" y="438"/>
                      </a:lnTo>
                      <a:lnTo>
                        <a:pt x="742" y="453"/>
                      </a:lnTo>
                      <a:lnTo>
                        <a:pt x="735" y="467"/>
                      </a:lnTo>
                      <a:lnTo>
                        <a:pt x="727" y="481"/>
                      </a:lnTo>
                      <a:lnTo>
                        <a:pt x="719" y="495"/>
                      </a:lnTo>
                      <a:lnTo>
                        <a:pt x="711" y="508"/>
                      </a:lnTo>
                      <a:lnTo>
                        <a:pt x="701" y="521"/>
                      </a:lnTo>
                      <a:lnTo>
                        <a:pt x="691" y="534"/>
                      </a:lnTo>
                      <a:lnTo>
                        <a:pt x="680" y="546"/>
                      </a:lnTo>
                      <a:lnTo>
                        <a:pt x="668" y="557"/>
                      </a:lnTo>
                      <a:lnTo>
                        <a:pt x="656" y="568"/>
                      </a:lnTo>
                      <a:lnTo>
                        <a:pt x="643" y="579"/>
                      </a:lnTo>
                      <a:lnTo>
                        <a:pt x="630" y="589"/>
                      </a:lnTo>
                      <a:lnTo>
                        <a:pt x="616" y="598"/>
                      </a:lnTo>
                      <a:lnTo>
                        <a:pt x="602" y="607"/>
                      </a:lnTo>
                      <a:lnTo>
                        <a:pt x="586" y="616"/>
                      </a:lnTo>
                      <a:lnTo>
                        <a:pt x="571" y="623"/>
                      </a:lnTo>
                      <a:lnTo>
                        <a:pt x="556" y="630"/>
                      </a:lnTo>
                      <a:lnTo>
                        <a:pt x="539" y="636"/>
                      </a:lnTo>
                      <a:lnTo>
                        <a:pt x="522" y="642"/>
                      </a:lnTo>
                      <a:lnTo>
                        <a:pt x="506" y="647"/>
                      </a:lnTo>
                      <a:lnTo>
                        <a:pt x="488" y="652"/>
                      </a:lnTo>
                      <a:lnTo>
                        <a:pt x="470" y="655"/>
                      </a:lnTo>
                      <a:lnTo>
                        <a:pt x="453" y="658"/>
                      </a:lnTo>
                      <a:lnTo>
                        <a:pt x="434" y="660"/>
                      </a:lnTo>
                      <a:lnTo>
                        <a:pt x="416" y="661"/>
                      </a:lnTo>
                      <a:lnTo>
                        <a:pt x="397" y="662"/>
                      </a:lnTo>
                      <a:lnTo>
                        <a:pt x="378" y="661"/>
                      </a:lnTo>
                      <a:lnTo>
                        <a:pt x="359" y="660"/>
                      </a:lnTo>
                      <a:lnTo>
                        <a:pt x="340" y="658"/>
                      </a:lnTo>
                      <a:lnTo>
                        <a:pt x="322" y="655"/>
                      </a:lnTo>
                      <a:lnTo>
                        <a:pt x="304" y="652"/>
                      </a:lnTo>
                      <a:lnTo>
                        <a:pt x="288" y="647"/>
                      </a:lnTo>
                      <a:lnTo>
                        <a:pt x="270" y="642"/>
                      </a:lnTo>
                      <a:lnTo>
                        <a:pt x="253" y="636"/>
                      </a:lnTo>
                      <a:lnTo>
                        <a:pt x="237" y="630"/>
                      </a:lnTo>
                      <a:lnTo>
                        <a:pt x="221" y="623"/>
                      </a:lnTo>
                      <a:lnTo>
                        <a:pt x="206" y="616"/>
                      </a:lnTo>
                      <a:lnTo>
                        <a:pt x="191" y="607"/>
                      </a:lnTo>
                      <a:lnTo>
                        <a:pt x="176" y="598"/>
                      </a:lnTo>
                      <a:lnTo>
                        <a:pt x="163" y="589"/>
                      </a:lnTo>
                      <a:lnTo>
                        <a:pt x="149" y="579"/>
                      </a:lnTo>
                      <a:lnTo>
                        <a:pt x="137" y="568"/>
                      </a:lnTo>
                      <a:lnTo>
                        <a:pt x="124" y="557"/>
                      </a:lnTo>
                      <a:lnTo>
                        <a:pt x="114" y="546"/>
                      </a:lnTo>
                      <a:lnTo>
                        <a:pt x="102" y="534"/>
                      </a:lnTo>
                      <a:lnTo>
                        <a:pt x="92" y="521"/>
                      </a:lnTo>
                      <a:lnTo>
                        <a:pt x="83" y="508"/>
                      </a:lnTo>
                      <a:lnTo>
                        <a:pt x="73" y="495"/>
                      </a:lnTo>
                      <a:lnTo>
                        <a:pt x="65" y="481"/>
                      </a:lnTo>
                      <a:lnTo>
                        <a:pt x="58" y="467"/>
                      </a:lnTo>
                      <a:lnTo>
                        <a:pt x="52" y="453"/>
                      </a:lnTo>
                      <a:lnTo>
                        <a:pt x="46" y="438"/>
                      </a:lnTo>
                      <a:lnTo>
                        <a:pt x="41" y="423"/>
                      </a:lnTo>
                      <a:lnTo>
                        <a:pt x="37" y="407"/>
                      </a:lnTo>
                      <a:lnTo>
                        <a:pt x="33" y="392"/>
                      </a:lnTo>
                      <a:lnTo>
                        <a:pt x="31" y="376"/>
                      </a:lnTo>
                      <a:lnTo>
                        <a:pt x="29" y="360"/>
                      </a:lnTo>
                      <a:lnTo>
                        <a:pt x="29" y="344"/>
                      </a:lnTo>
                      <a:lnTo>
                        <a:pt x="29" y="327"/>
                      </a:lnTo>
                      <a:lnTo>
                        <a:pt x="31" y="311"/>
                      </a:lnTo>
                      <a:lnTo>
                        <a:pt x="33" y="296"/>
                      </a:lnTo>
                      <a:lnTo>
                        <a:pt x="37" y="279"/>
                      </a:lnTo>
                      <a:lnTo>
                        <a:pt x="41" y="264"/>
                      </a:lnTo>
                      <a:lnTo>
                        <a:pt x="46" y="250"/>
                      </a:lnTo>
                      <a:lnTo>
                        <a:pt x="52" y="234"/>
                      </a:lnTo>
                      <a:lnTo>
                        <a:pt x="58" y="220"/>
                      </a:lnTo>
                      <a:lnTo>
                        <a:pt x="65" y="206"/>
                      </a:lnTo>
                      <a:lnTo>
                        <a:pt x="73" y="192"/>
                      </a:lnTo>
                      <a:lnTo>
                        <a:pt x="83" y="179"/>
                      </a:lnTo>
                      <a:lnTo>
                        <a:pt x="92" y="166"/>
                      </a:lnTo>
                      <a:lnTo>
                        <a:pt x="102" y="153"/>
                      </a:lnTo>
                      <a:lnTo>
                        <a:pt x="114" y="142"/>
                      </a:lnTo>
                      <a:lnTo>
                        <a:pt x="124" y="131"/>
                      </a:lnTo>
                      <a:lnTo>
                        <a:pt x="137" y="119"/>
                      </a:lnTo>
                      <a:lnTo>
                        <a:pt x="149" y="108"/>
                      </a:lnTo>
                      <a:lnTo>
                        <a:pt x="163" y="99"/>
                      </a:lnTo>
                      <a:lnTo>
                        <a:pt x="176" y="90"/>
                      </a:lnTo>
                      <a:lnTo>
                        <a:pt x="191" y="80"/>
                      </a:lnTo>
                      <a:lnTo>
                        <a:pt x="206" y="72"/>
                      </a:lnTo>
                      <a:lnTo>
                        <a:pt x="221" y="64"/>
                      </a:lnTo>
                      <a:lnTo>
                        <a:pt x="237" y="58"/>
                      </a:lnTo>
                      <a:lnTo>
                        <a:pt x="253" y="51"/>
                      </a:lnTo>
                      <a:lnTo>
                        <a:pt x="270" y="45"/>
                      </a:lnTo>
                      <a:lnTo>
                        <a:pt x="288" y="40"/>
                      </a:lnTo>
                      <a:lnTo>
                        <a:pt x="304" y="36"/>
                      </a:lnTo>
                      <a:lnTo>
                        <a:pt x="322" y="32"/>
                      </a:lnTo>
                      <a:lnTo>
                        <a:pt x="340" y="30"/>
                      </a:lnTo>
                      <a:lnTo>
                        <a:pt x="359" y="28"/>
                      </a:lnTo>
                      <a:lnTo>
                        <a:pt x="378" y="26"/>
                      </a:lnTo>
                      <a:lnTo>
                        <a:pt x="397" y="26"/>
                      </a:lnTo>
                      <a:lnTo>
                        <a:pt x="416" y="26"/>
                      </a:lnTo>
                      <a:lnTo>
                        <a:pt x="434" y="28"/>
                      </a:lnTo>
                      <a:lnTo>
                        <a:pt x="453" y="30"/>
                      </a:lnTo>
                      <a:lnTo>
                        <a:pt x="470" y="32"/>
                      </a:lnTo>
                      <a:lnTo>
                        <a:pt x="488" y="36"/>
                      </a:lnTo>
                      <a:lnTo>
                        <a:pt x="506" y="40"/>
                      </a:lnTo>
                      <a:lnTo>
                        <a:pt x="522" y="45"/>
                      </a:lnTo>
                      <a:lnTo>
                        <a:pt x="539" y="51"/>
                      </a:lnTo>
                      <a:lnTo>
                        <a:pt x="556" y="58"/>
                      </a:lnTo>
                      <a:lnTo>
                        <a:pt x="571" y="64"/>
                      </a:lnTo>
                      <a:lnTo>
                        <a:pt x="586" y="72"/>
                      </a:lnTo>
                      <a:lnTo>
                        <a:pt x="602" y="80"/>
                      </a:lnTo>
                      <a:lnTo>
                        <a:pt x="616" y="90"/>
                      </a:lnTo>
                      <a:lnTo>
                        <a:pt x="630" y="99"/>
                      </a:lnTo>
                      <a:lnTo>
                        <a:pt x="643" y="108"/>
                      </a:lnTo>
                      <a:lnTo>
                        <a:pt x="656" y="119"/>
                      </a:lnTo>
                      <a:lnTo>
                        <a:pt x="668" y="131"/>
                      </a:lnTo>
                      <a:lnTo>
                        <a:pt x="680" y="142"/>
                      </a:lnTo>
                      <a:lnTo>
                        <a:pt x="691" y="153"/>
                      </a:lnTo>
                      <a:lnTo>
                        <a:pt x="701" y="166"/>
                      </a:lnTo>
                      <a:lnTo>
                        <a:pt x="711" y="179"/>
                      </a:lnTo>
                      <a:lnTo>
                        <a:pt x="719" y="192"/>
                      </a:lnTo>
                      <a:lnTo>
                        <a:pt x="727" y="206"/>
                      </a:lnTo>
                      <a:lnTo>
                        <a:pt x="735" y="220"/>
                      </a:lnTo>
                      <a:lnTo>
                        <a:pt x="742" y="234"/>
                      </a:lnTo>
                      <a:lnTo>
                        <a:pt x="748" y="250"/>
                      </a:lnTo>
                      <a:lnTo>
                        <a:pt x="752" y="264"/>
                      </a:lnTo>
                      <a:lnTo>
                        <a:pt x="756" y="279"/>
                      </a:lnTo>
                      <a:lnTo>
                        <a:pt x="759" y="296"/>
                      </a:lnTo>
                      <a:lnTo>
                        <a:pt x="762" y="311"/>
                      </a:lnTo>
                      <a:lnTo>
                        <a:pt x="763" y="327"/>
                      </a:lnTo>
                      <a:lnTo>
                        <a:pt x="763" y="344"/>
                      </a:lnTo>
                      <a:close/>
                    </a:path>
                  </a:pathLst>
                </a:custGeom>
                <a:solidFill>
                  <a:srgbClr val="4C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7" name="Freeform 9263">
                  <a:extLst>
                    <a:ext uri="{FF2B5EF4-FFF2-40B4-BE49-F238E27FC236}">
                      <a16:creationId xmlns:a16="http://schemas.microsoft.com/office/drawing/2014/main" xmlns="" id="{58FFCF7E-F83D-4E8D-ABC4-84D4E126E1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3" y="1214"/>
                  <a:ext cx="127" cy="132"/>
                </a:xfrm>
                <a:custGeom>
                  <a:avLst/>
                  <a:gdLst>
                    <a:gd name="T0" fmla="*/ 755 w 763"/>
                    <a:gd name="T1" fmla="*/ 263 h 660"/>
                    <a:gd name="T2" fmla="*/ 725 w 763"/>
                    <a:gd name="T3" fmla="*/ 186 h 660"/>
                    <a:gd name="T4" fmla="*/ 676 w 763"/>
                    <a:gd name="T5" fmla="*/ 120 h 660"/>
                    <a:gd name="T6" fmla="*/ 609 w 763"/>
                    <a:gd name="T7" fmla="*/ 65 h 660"/>
                    <a:gd name="T8" fmla="*/ 530 w 763"/>
                    <a:gd name="T9" fmla="*/ 25 h 660"/>
                    <a:gd name="T10" fmla="*/ 440 w 763"/>
                    <a:gd name="T11" fmla="*/ 3 h 660"/>
                    <a:gd name="T12" fmla="*/ 343 w 763"/>
                    <a:gd name="T13" fmla="*/ 1 h 660"/>
                    <a:gd name="T14" fmla="*/ 250 w 763"/>
                    <a:gd name="T15" fmla="*/ 19 h 660"/>
                    <a:gd name="T16" fmla="*/ 169 w 763"/>
                    <a:gd name="T17" fmla="*/ 56 h 660"/>
                    <a:gd name="T18" fmla="*/ 99 w 763"/>
                    <a:gd name="T19" fmla="*/ 107 h 660"/>
                    <a:gd name="T20" fmla="*/ 45 w 763"/>
                    <a:gd name="T21" fmla="*/ 172 h 660"/>
                    <a:gd name="T22" fmla="*/ 12 w 763"/>
                    <a:gd name="T23" fmla="*/ 247 h 660"/>
                    <a:gd name="T24" fmla="*/ 0 w 763"/>
                    <a:gd name="T25" fmla="*/ 330 h 660"/>
                    <a:gd name="T26" fmla="*/ 12 w 763"/>
                    <a:gd name="T27" fmla="*/ 412 h 660"/>
                    <a:gd name="T28" fmla="*/ 45 w 763"/>
                    <a:gd name="T29" fmla="*/ 487 h 660"/>
                    <a:gd name="T30" fmla="*/ 99 w 763"/>
                    <a:gd name="T31" fmla="*/ 551 h 660"/>
                    <a:gd name="T32" fmla="*/ 169 w 763"/>
                    <a:gd name="T33" fmla="*/ 604 h 660"/>
                    <a:gd name="T34" fmla="*/ 250 w 763"/>
                    <a:gd name="T35" fmla="*/ 640 h 660"/>
                    <a:gd name="T36" fmla="*/ 343 w 763"/>
                    <a:gd name="T37" fmla="*/ 658 h 660"/>
                    <a:gd name="T38" fmla="*/ 440 w 763"/>
                    <a:gd name="T39" fmla="*/ 656 h 660"/>
                    <a:gd name="T40" fmla="*/ 530 w 763"/>
                    <a:gd name="T41" fmla="*/ 634 h 660"/>
                    <a:gd name="T42" fmla="*/ 609 w 763"/>
                    <a:gd name="T43" fmla="*/ 594 h 660"/>
                    <a:gd name="T44" fmla="*/ 676 w 763"/>
                    <a:gd name="T45" fmla="*/ 540 h 660"/>
                    <a:gd name="T46" fmla="*/ 725 w 763"/>
                    <a:gd name="T47" fmla="*/ 472 h 660"/>
                    <a:gd name="T48" fmla="*/ 755 w 763"/>
                    <a:gd name="T49" fmla="*/ 397 h 660"/>
                    <a:gd name="T50" fmla="*/ 734 w 763"/>
                    <a:gd name="T51" fmla="*/ 330 h 660"/>
                    <a:gd name="T52" fmla="*/ 723 w 763"/>
                    <a:gd name="T53" fmla="*/ 406 h 660"/>
                    <a:gd name="T54" fmla="*/ 691 w 763"/>
                    <a:gd name="T55" fmla="*/ 476 h 660"/>
                    <a:gd name="T56" fmla="*/ 643 w 763"/>
                    <a:gd name="T57" fmla="*/ 535 h 660"/>
                    <a:gd name="T58" fmla="*/ 579 w 763"/>
                    <a:gd name="T59" fmla="*/ 582 h 660"/>
                    <a:gd name="T60" fmla="*/ 503 w 763"/>
                    <a:gd name="T61" fmla="*/ 616 h 660"/>
                    <a:gd name="T62" fmla="*/ 417 w 763"/>
                    <a:gd name="T63" fmla="*/ 633 h 660"/>
                    <a:gd name="T64" fmla="*/ 327 w 763"/>
                    <a:gd name="T65" fmla="*/ 631 h 660"/>
                    <a:gd name="T66" fmla="*/ 244 w 763"/>
                    <a:gd name="T67" fmla="*/ 611 h 660"/>
                    <a:gd name="T68" fmla="*/ 171 w 763"/>
                    <a:gd name="T69" fmla="*/ 574 h 660"/>
                    <a:gd name="T70" fmla="*/ 109 w 763"/>
                    <a:gd name="T71" fmla="*/ 524 h 660"/>
                    <a:gd name="T72" fmla="*/ 64 w 763"/>
                    <a:gd name="T73" fmla="*/ 462 h 660"/>
                    <a:gd name="T74" fmla="*/ 36 w 763"/>
                    <a:gd name="T75" fmla="*/ 391 h 660"/>
                    <a:gd name="T76" fmla="*/ 30 w 763"/>
                    <a:gd name="T77" fmla="*/ 313 h 660"/>
                    <a:gd name="T78" fmla="*/ 45 w 763"/>
                    <a:gd name="T79" fmla="*/ 239 h 660"/>
                    <a:gd name="T80" fmla="*/ 80 w 763"/>
                    <a:gd name="T81" fmla="*/ 172 h 660"/>
                    <a:gd name="T82" fmla="*/ 132 w 763"/>
                    <a:gd name="T83" fmla="*/ 115 h 660"/>
                    <a:gd name="T84" fmla="*/ 198 w 763"/>
                    <a:gd name="T85" fmla="*/ 68 h 660"/>
                    <a:gd name="T86" fmla="*/ 276 w 763"/>
                    <a:gd name="T87" fmla="*/ 39 h 660"/>
                    <a:gd name="T88" fmla="*/ 363 w 763"/>
                    <a:gd name="T89" fmla="*/ 25 h 660"/>
                    <a:gd name="T90" fmla="*/ 453 w 763"/>
                    <a:gd name="T91" fmla="*/ 30 h 660"/>
                    <a:gd name="T92" fmla="*/ 535 w 763"/>
                    <a:gd name="T93" fmla="*/ 55 h 660"/>
                    <a:gd name="T94" fmla="*/ 606 w 763"/>
                    <a:gd name="T95" fmla="*/ 94 h 660"/>
                    <a:gd name="T96" fmla="*/ 664 w 763"/>
                    <a:gd name="T97" fmla="*/ 147 h 660"/>
                    <a:gd name="T98" fmla="*/ 707 w 763"/>
                    <a:gd name="T99" fmla="*/ 211 h 660"/>
                    <a:gd name="T100" fmla="*/ 730 w 763"/>
                    <a:gd name="T101" fmla="*/ 28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3" h="660">
                      <a:moveTo>
                        <a:pt x="763" y="330"/>
                      </a:moveTo>
                      <a:lnTo>
                        <a:pt x="762" y="312"/>
                      </a:lnTo>
                      <a:lnTo>
                        <a:pt x="761" y="296"/>
                      </a:lnTo>
                      <a:lnTo>
                        <a:pt x="759" y="280"/>
                      </a:lnTo>
                      <a:lnTo>
                        <a:pt x="755" y="263"/>
                      </a:lnTo>
                      <a:lnTo>
                        <a:pt x="752" y="247"/>
                      </a:lnTo>
                      <a:lnTo>
                        <a:pt x="746" y="231"/>
                      </a:lnTo>
                      <a:lnTo>
                        <a:pt x="740" y="216"/>
                      </a:lnTo>
                      <a:lnTo>
                        <a:pt x="734" y="201"/>
                      </a:lnTo>
                      <a:lnTo>
                        <a:pt x="725" y="186"/>
                      </a:lnTo>
                      <a:lnTo>
                        <a:pt x="717" y="172"/>
                      </a:lnTo>
                      <a:lnTo>
                        <a:pt x="708" y="159"/>
                      </a:lnTo>
                      <a:lnTo>
                        <a:pt x="698" y="145"/>
                      </a:lnTo>
                      <a:lnTo>
                        <a:pt x="688" y="132"/>
                      </a:lnTo>
                      <a:lnTo>
                        <a:pt x="676" y="120"/>
                      </a:lnTo>
                      <a:lnTo>
                        <a:pt x="664" y="107"/>
                      </a:lnTo>
                      <a:lnTo>
                        <a:pt x="651" y="96"/>
                      </a:lnTo>
                      <a:lnTo>
                        <a:pt x="638" y="85"/>
                      </a:lnTo>
                      <a:lnTo>
                        <a:pt x="625" y="75"/>
                      </a:lnTo>
                      <a:lnTo>
                        <a:pt x="609" y="65"/>
                      </a:lnTo>
                      <a:lnTo>
                        <a:pt x="595" y="56"/>
                      </a:lnTo>
                      <a:lnTo>
                        <a:pt x="580" y="47"/>
                      </a:lnTo>
                      <a:lnTo>
                        <a:pt x="563" y="40"/>
                      </a:lnTo>
                      <a:lnTo>
                        <a:pt x="547" y="31"/>
                      </a:lnTo>
                      <a:lnTo>
                        <a:pt x="530" y="25"/>
                      </a:lnTo>
                      <a:lnTo>
                        <a:pt x="512" y="19"/>
                      </a:lnTo>
                      <a:lnTo>
                        <a:pt x="494" y="14"/>
                      </a:lnTo>
                      <a:lnTo>
                        <a:pt x="477" y="10"/>
                      </a:lnTo>
                      <a:lnTo>
                        <a:pt x="459" y="6"/>
                      </a:lnTo>
                      <a:lnTo>
                        <a:pt x="440" y="3"/>
                      </a:lnTo>
                      <a:lnTo>
                        <a:pt x="421" y="1"/>
                      </a:lnTo>
                      <a:lnTo>
                        <a:pt x="401" y="0"/>
                      </a:lnTo>
                      <a:lnTo>
                        <a:pt x="382" y="0"/>
                      </a:lnTo>
                      <a:lnTo>
                        <a:pt x="362" y="0"/>
                      </a:lnTo>
                      <a:lnTo>
                        <a:pt x="343" y="1"/>
                      </a:lnTo>
                      <a:lnTo>
                        <a:pt x="324" y="3"/>
                      </a:lnTo>
                      <a:lnTo>
                        <a:pt x="305" y="6"/>
                      </a:lnTo>
                      <a:lnTo>
                        <a:pt x="286" y="10"/>
                      </a:lnTo>
                      <a:lnTo>
                        <a:pt x="268" y="14"/>
                      </a:lnTo>
                      <a:lnTo>
                        <a:pt x="250" y="19"/>
                      </a:lnTo>
                      <a:lnTo>
                        <a:pt x="233" y="25"/>
                      </a:lnTo>
                      <a:lnTo>
                        <a:pt x="216" y="31"/>
                      </a:lnTo>
                      <a:lnTo>
                        <a:pt x="199" y="40"/>
                      </a:lnTo>
                      <a:lnTo>
                        <a:pt x="184" y="47"/>
                      </a:lnTo>
                      <a:lnTo>
                        <a:pt x="169" y="56"/>
                      </a:lnTo>
                      <a:lnTo>
                        <a:pt x="153" y="65"/>
                      </a:lnTo>
                      <a:lnTo>
                        <a:pt x="139" y="75"/>
                      </a:lnTo>
                      <a:lnTo>
                        <a:pt x="125" y="85"/>
                      </a:lnTo>
                      <a:lnTo>
                        <a:pt x="112" y="96"/>
                      </a:lnTo>
                      <a:lnTo>
                        <a:pt x="99" y="107"/>
                      </a:lnTo>
                      <a:lnTo>
                        <a:pt x="87" y="120"/>
                      </a:lnTo>
                      <a:lnTo>
                        <a:pt x="75" y="132"/>
                      </a:lnTo>
                      <a:lnTo>
                        <a:pt x="65" y="145"/>
                      </a:lnTo>
                      <a:lnTo>
                        <a:pt x="55" y="159"/>
                      </a:lnTo>
                      <a:lnTo>
                        <a:pt x="45" y="172"/>
                      </a:lnTo>
                      <a:lnTo>
                        <a:pt x="37" y="186"/>
                      </a:lnTo>
                      <a:lnTo>
                        <a:pt x="30" y="201"/>
                      </a:lnTo>
                      <a:lnTo>
                        <a:pt x="23" y="216"/>
                      </a:lnTo>
                      <a:lnTo>
                        <a:pt x="17" y="231"/>
                      </a:lnTo>
                      <a:lnTo>
                        <a:pt x="12" y="247"/>
                      </a:lnTo>
                      <a:lnTo>
                        <a:pt x="7" y="263"/>
                      </a:lnTo>
                      <a:lnTo>
                        <a:pt x="4" y="280"/>
                      </a:lnTo>
                      <a:lnTo>
                        <a:pt x="1" y="296"/>
                      </a:lnTo>
                      <a:lnTo>
                        <a:pt x="0" y="312"/>
                      </a:lnTo>
                      <a:lnTo>
                        <a:pt x="0" y="330"/>
                      </a:lnTo>
                      <a:lnTo>
                        <a:pt x="0" y="346"/>
                      </a:lnTo>
                      <a:lnTo>
                        <a:pt x="1" y="364"/>
                      </a:lnTo>
                      <a:lnTo>
                        <a:pt x="4" y="380"/>
                      </a:lnTo>
                      <a:lnTo>
                        <a:pt x="7" y="397"/>
                      </a:lnTo>
                      <a:lnTo>
                        <a:pt x="12" y="412"/>
                      </a:lnTo>
                      <a:lnTo>
                        <a:pt x="17" y="428"/>
                      </a:lnTo>
                      <a:lnTo>
                        <a:pt x="23" y="444"/>
                      </a:lnTo>
                      <a:lnTo>
                        <a:pt x="30" y="458"/>
                      </a:lnTo>
                      <a:lnTo>
                        <a:pt x="37" y="472"/>
                      </a:lnTo>
                      <a:lnTo>
                        <a:pt x="45" y="487"/>
                      </a:lnTo>
                      <a:lnTo>
                        <a:pt x="55" y="501"/>
                      </a:lnTo>
                      <a:lnTo>
                        <a:pt x="65" y="514"/>
                      </a:lnTo>
                      <a:lnTo>
                        <a:pt x="75" y="528"/>
                      </a:lnTo>
                      <a:lnTo>
                        <a:pt x="87" y="540"/>
                      </a:lnTo>
                      <a:lnTo>
                        <a:pt x="99" y="551"/>
                      </a:lnTo>
                      <a:lnTo>
                        <a:pt x="112" y="564"/>
                      </a:lnTo>
                      <a:lnTo>
                        <a:pt x="125" y="574"/>
                      </a:lnTo>
                      <a:lnTo>
                        <a:pt x="139" y="584"/>
                      </a:lnTo>
                      <a:lnTo>
                        <a:pt x="153" y="594"/>
                      </a:lnTo>
                      <a:lnTo>
                        <a:pt x="169" y="604"/>
                      </a:lnTo>
                      <a:lnTo>
                        <a:pt x="184" y="612"/>
                      </a:lnTo>
                      <a:lnTo>
                        <a:pt x="199" y="620"/>
                      </a:lnTo>
                      <a:lnTo>
                        <a:pt x="216" y="627"/>
                      </a:lnTo>
                      <a:lnTo>
                        <a:pt x="233" y="634"/>
                      </a:lnTo>
                      <a:lnTo>
                        <a:pt x="250" y="640"/>
                      </a:lnTo>
                      <a:lnTo>
                        <a:pt x="268" y="645"/>
                      </a:lnTo>
                      <a:lnTo>
                        <a:pt x="286" y="650"/>
                      </a:lnTo>
                      <a:lnTo>
                        <a:pt x="305" y="653"/>
                      </a:lnTo>
                      <a:lnTo>
                        <a:pt x="324" y="656"/>
                      </a:lnTo>
                      <a:lnTo>
                        <a:pt x="343" y="658"/>
                      </a:lnTo>
                      <a:lnTo>
                        <a:pt x="362" y="660"/>
                      </a:lnTo>
                      <a:lnTo>
                        <a:pt x="382" y="660"/>
                      </a:lnTo>
                      <a:lnTo>
                        <a:pt x="401" y="660"/>
                      </a:lnTo>
                      <a:lnTo>
                        <a:pt x="421" y="658"/>
                      </a:lnTo>
                      <a:lnTo>
                        <a:pt x="440" y="656"/>
                      </a:lnTo>
                      <a:lnTo>
                        <a:pt x="459" y="653"/>
                      </a:lnTo>
                      <a:lnTo>
                        <a:pt x="477" y="650"/>
                      </a:lnTo>
                      <a:lnTo>
                        <a:pt x="494" y="645"/>
                      </a:lnTo>
                      <a:lnTo>
                        <a:pt x="512" y="640"/>
                      </a:lnTo>
                      <a:lnTo>
                        <a:pt x="530" y="634"/>
                      </a:lnTo>
                      <a:lnTo>
                        <a:pt x="547" y="627"/>
                      </a:lnTo>
                      <a:lnTo>
                        <a:pt x="563" y="620"/>
                      </a:lnTo>
                      <a:lnTo>
                        <a:pt x="580" y="612"/>
                      </a:lnTo>
                      <a:lnTo>
                        <a:pt x="595" y="604"/>
                      </a:lnTo>
                      <a:lnTo>
                        <a:pt x="609" y="594"/>
                      </a:lnTo>
                      <a:lnTo>
                        <a:pt x="625" y="584"/>
                      </a:lnTo>
                      <a:lnTo>
                        <a:pt x="638" y="574"/>
                      </a:lnTo>
                      <a:lnTo>
                        <a:pt x="651" y="564"/>
                      </a:lnTo>
                      <a:lnTo>
                        <a:pt x="664" y="551"/>
                      </a:lnTo>
                      <a:lnTo>
                        <a:pt x="676" y="540"/>
                      </a:lnTo>
                      <a:lnTo>
                        <a:pt x="688" y="528"/>
                      </a:lnTo>
                      <a:lnTo>
                        <a:pt x="698" y="514"/>
                      </a:lnTo>
                      <a:lnTo>
                        <a:pt x="708" y="501"/>
                      </a:lnTo>
                      <a:lnTo>
                        <a:pt x="717" y="487"/>
                      </a:lnTo>
                      <a:lnTo>
                        <a:pt x="725" y="472"/>
                      </a:lnTo>
                      <a:lnTo>
                        <a:pt x="734" y="458"/>
                      </a:lnTo>
                      <a:lnTo>
                        <a:pt x="740" y="444"/>
                      </a:lnTo>
                      <a:lnTo>
                        <a:pt x="746" y="428"/>
                      </a:lnTo>
                      <a:lnTo>
                        <a:pt x="752" y="412"/>
                      </a:lnTo>
                      <a:lnTo>
                        <a:pt x="755" y="397"/>
                      </a:lnTo>
                      <a:lnTo>
                        <a:pt x="759" y="380"/>
                      </a:lnTo>
                      <a:lnTo>
                        <a:pt x="761" y="364"/>
                      </a:lnTo>
                      <a:lnTo>
                        <a:pt x="762" y="346"/>
                      </a:lnTo>
                      <a:lnTo>
                        <a:pt x="763" y="330"/>
                      </a:lnTo>
                      <a:close/>
                      <a:moveTo>
                        <a:pt x="734" y="330"/>
                      </a:moveTo>
                      <a:lnTo>
                        <a:pt x="734" y="345"/>
                      </a:lnTo>
                      <a:lnTo>
                        <a:pt x="733" y="361"/>
                      </a:lnTo>
                      <a:lnTo>
                        <a:pt x="730" y="376"/>
                      </a:lnTo>
                      <a:lnTo>
                        <a:pt x="727" y="391"/>
                      </a:lnTo>
                      <a:lnTo>
                        <a:pt x="723" y="406"/>
                      </a:lnTo>
                      <a:lnTo>
                        <a:pt x="718" y="420"/>
                      </a:lnTo>
                      <a:lnTo>
                        <a:pt x="712" y="434"/>
                      </a:lnTo>
                      <a:lnTo>
                        <a:pt x="707" y="449"/>
                      </a:lnTo>
                      <a:lnTo>
                        <a:pt x="699" y="462"/>
                      </a:lnTo>
                      <a:lnTo>
                        <a:pt x="691" y="476"/>
                      </a:lnTo>
                      <a:lnTo>
                        <a:pt x="683" y="488"/>
                      </a:lnTo>
                      <a:lnTo>
                        <a:pt x="673" y="500"/>
                      </a:lnTo>
                      <a:lnTo>
                        <a:pt x="664" y="512"/>
                      </a:lnTo>
                      <a:lnTo>
                        <a:pt x="653" y="524"/>
                      </a:lnTo>
                      <a:lnTo>
                        <a:pt x="643" y="535"/>
                      </a:lnTo>
                      <a:lnTo>
                        <a:pt x="631" y="545"/>
                      </a:lnTo>
                      <a:lnTo>
                        <a:pt x="619" y="555"/>
                      </a:lnTo>
                      <a:lnTo>
                        <a:pt x="606" y="565"/>
                      </a:lnTo>
                      <a:lnTo>
                        <a:pt x="593" y="574"/>
                      </a:lnTo>
                      <a:lnTo>
                        <a:pt x="579" y="582"/>
                      </a:lnTo>
                      <a:lnTo>
                        <a:pt x="564" y="590"/>
                      </a:lnTo>
                      <a:lnTo>
                        <a:pt x="549" y="598"/>
                      </a:lnTo>
                      <a:lnTo>
                        <a:pt x="535" y="605"/>
                      </a:lnTo>
                      <a:lnTo>
                        <a:pt x="518" y="611"/>
                      </a:lnTo>
                      <a:lnTo>
                        <a:pt x="503" y="616"/>
                      </a:lnTo>
                      <a:lnTo>
                        <a:pt x="486" y="621"/>
                      </a:lnTo>
                      <a:lnTo>
                        <a:pt x="470" y="625"/>
                      </a:lnTo>
                      <a:lnTo>
                        <a:pt x="453" y="628"/>
                      </a:lnTo>
                      <a:lnTo>
                        <a:pt x="435" y="631"/>
                      </a:lnTo>
                      <a:lnTo>
                        <a:pt x="417" y="633"/>
                      </a:lnTo>
                      <a:lnTo>
                        <a:pt x="400" y="634"/>
                      </a:lnTo>
                      <a:lnTo>
                        <a:pt x="382" y="634"/>
                      </a:lnTo>
                      <a:lnTo>
                        <a:pt x="363" y="634"/>
                      </a:lnTo>
                      <a:lnTo>
                        <a:pt x="345" y="633"/>
                      </a:lnTo>
                      <a:lnTo>
                        <a:pt x="327" y="631"/>
                      </a:lnTo>
                      <a:lnTo>
                        <a:pt x="311" y="628"/>
                      </a:lnTo>
                      <a:lnTo>
                        <a:pt x="293" y="625"/>
                      </a:lnTo>
                      <a:lnTo>
                        <a:pt x="276" y="621"/>
                      </a:lnTo>
                      <a:lnTo>
                        <a:pt x="260" y="616"/>
                      </a:lnTo>
                      <a:lnTo>
                        <a:pt x="244" y="611"/>
                      </a:lnTo>
                      <a:lnTo>
                        <a:pt x="229" y="605"/>
                      </a:lnTo>
                      <a:lnTo>
                        <a:pt x="214" y="598"/>
                      </a:lnTo>
                      <a:lnTo>
                        <a:pt x="198" y="590"/>
                      </a:lnTo>
                      <a:lnTo>
                        <a:pt x="184" y="582"/>
                      </a:lnTo>
                      <a:lnTo>
                        <a:pt x="171" y="574"/>
                      </a:lnTo>
                      <a:lnTo>
                        <a:pt x="158" y="565"/>
                      </a:lnTo>
                      <a:lnTo>
                        <a:pt x="145" y="555"/>
                      </a:lnTo>
                      <a:lnTo>
                        <a:pt x="132" y="545"/>
                      </a:lnTo>
                      <a:lnTo>
                        <a:pt x="121" y="535"/>
                      </a:lnTo>
                      <a:lnTo>
                        <a:pt x="109" y="524"/>
                      </a:lnTo>
                      <a:lnTo>
                        <a:pt x="99" y="512"/>
                      </a:lnTo>
                      <a:lnTo>
                        <a:pt x="89" y="500"/>
                      </a:lnTo>
                      <a:lnTo>
                        <a:pt x="80" y="488"/>
                      </a:lnTo>
                      <a:lnTo>
                        <a:pt x="71" y="476"/>
                      </a:lnTo>
                      <a:lnTo>
                        <a:pt x="64" y="462"/>
                      </a:lnTo>
                      <a:lnTo>
                        <a:pt x="57" y="449"/>
                      </a:lnTo>
                      <a:lnTo>
                        <a:pt x="50" y="434"/>
                      </a:lnTo>
                      <a:lnTo>
                        <a:pt x="45" y="420"/>
                      </a:lnTo>
                      <a:lnTo>
                        <a:pt x="41" y="406"/>
                      </a:lnTo>
                      <a:lnTo>
                        <a:pt x="36" y="391"/>
                      </a:lnTo>
                      <a:lnTo>
                        <a:pt x="33" y="376"/>
                      </a:lnTo>
                      <a:lnTo>
                        <a:pt x="31" y="361"/>
                      </a:lnTo>
                      <a:lnTo>
                        <a:pt x="30" y="345"/>
                      </a:lnTo>
                      <a:lnTo>
                        <a:pt x="29" y="330"/>
                      </a:lnTo>
                      <a:lnTo>
                        <a:pt x="30" y="313"/>
                      </a:lnTo>
                      <a:lnTo>
                        <a:pt x="31" y="298"/>
                      </a:lnTo>
                      <a:lnTo>
                        <a:pt x="33" y="284"/>
                      </a:lnTo>
                      <a:lnTo>
                        <a:pt x="36" y="268"/>
                      </a:lnTo>
                      <a:lnTo>
                        <a:pt x="41" y="253"/>
                      </a:lnTo>
                      <a:lnTo>
                        <a:pt x="45" y="239"/>
                      </a:lnTo>
                      <a:lnTo>
                        <a:pt x="50" y="225"/>
                      </a:lnTo>
                      <a:lnTo>
                        <a:pt x="57" y="211"/>
                      </a:lnTo>
                      <a:lnTo>
                        <a:pt x="64" y="198"/>
                      </a:lnTo>
                      <a:lnTo>
                        <a:pt x="71" y="184"/>
                      </a:lnTo>
                      <a:lnTo>
                        <a:pt x="80" y="172"/>
                      </a:lnTo>
                      <a:lnTo>
                        <a:pt x="89" y="160"/>
                      </a:lnTo>
                      <a:lnTo>
                        <a:pt x="99" y="147"/>
                      </a:lnTo>
                      <a:lnTo>
                        <a:pt x="109" y="136"/>
                      </a:lnTo>
                      <a:lnTo>
                        <a:pt x="121" y="125"/>
                      </a:lnTo>
                      <a:lnTo>
                        <a:pt x="132" y="115"/>
                      </a:lnTo>
                      <a:lnTo>
                        <a:pt x="145" y="104"/>
                      </a:lnTo>
                      <a:lnTo>
                        <a:pt x="158" y="94"/>
                      </a:lnTo>
                      <a:lnTo>
                        <a:pt x="171" y="85"/>
                      </a:lnTo>
                      <a:lnTo>
                        <a:pt x="184" y="77"/>
                      </a:lnTo>
                      <a:lnTo>
                        <a:pt x="198" y="68"/>
                      </a:lnTo>
                      <a:lnTo>
                        <a:pt x="214" y="61"/>
                      </a:lnTo>
                      <a:lnTo>
                        <a:pt x="229" y="55"/>
                      </a:lnTo>
                      <a:lnTo>
                        <a:pt x="244" y="49"/>
                      </a:lnTo>
                      <a:lnTo>
                        <a:pt x="260" y="43"/>
                      </a:lnTo>
                      <a:lnTo>
                        <a:pt x="276" y="39"/>
                      </a:lnTo>
                      <a:lnTo>
                        <a:pt x="293" y="35"/>
                      </a:lnTo>
                      <a:lnTo>
                        <a:pt x="311" y="30"/>
                      </a:lnTo>
                      <a:lnTo>
                        <a:pt x="327" y="28"/>
                      </a:lnTo>
                      <a:lnTo>
                        <a:pt x="345" y="26"/>
                      </a:lnTo>
                      <a:lnTo>
                        <a:pt x="363" y="25"/>
                      </a:lnTo>
                      <a:lnTo>
                        <a:pt x="382" y="24"/>
                      </a:lnTo>
                      <a:lnTo>
                        <a:pt x="400" y="25"/>
                      </a:lnTo>
                      <a:lnTo>
                        <a:pt x="417" y="26"/>
                      </a:lnTo>
                      <a:lnTo>
                        <a:pt x="435" y="28"/>
                      </a:lnTo>
                      <a:lnTo>
                        <a:pt x="453" y="30"/>
                      </a:lnTo>
                      <a:lnTo>
                        <a:pt x="470" y="35"/>
                      </a:lnTo>
                      <a:lnTo>
                        <a:pt x="486" y="39"/>
                      </a:lnTo>
                      <a:lnTo>
                        <a:pt x="503" y="43"/>
                      </a:lnTo>
                      <a:lnTo>
                        <a:pt x="518" y="49"/>
                      </a:lnTo>
                      <a:lnTo>
                        <a:pt x="535" y="55"/>
                      </a:lnTo>
                      <a:lnTo>
                        <a:pt x="549" y="61"/>
                      </a:lnTo>
                      <a:lnTo>
                        <a:pt x="564" y="68"/>
                      </a:lnTo>
                      <a:lnTo>
                        <a:pt x="579" y="77"/>
                      </a:lnTo>
                      <a:lnTo>
                        <a:pt x="593" y="85"/>
                      </a:lnTo>
                      <a:lnTo>
                        <a:pt x="606" y="94"/>
                      </a:lnTo>
                      <a:lnTo>
                        <a:pt x="619" y="104"/>
                      </a:lnTo>
                      <a:lnTo>
                        <a:pt x="631" y="115"/>
                      </a:lnTo>
                      <a:lnTo>
                        <a:pt x="643" y="125"/>
                      </a:lnTo>
                      <a:lnTo>
                        <a:pt x="653" y="136"/>
                      </a:lnTo>
                      <a:lnTo>
                        <a:pt x="664" y="147"/>
                      </a:lnTo>
                      <a:lnTo>
                        <a:pt x="673" y="160"/>
                      </a:lnTo>
                      <a:lnTo>
                        <a:pt x="683" y="172"/>
                      </a:lnTo>
                      <a:lnTo>
                        <a:pt x="691" y="184"/>
                      </a:lnTo>
                      <a:lnTo>
                        <a:pt x="699" y="198"/>
                      </a:lnTo>
                      <a:lnTo>
                        <a:pt x="707" y="211"/>
                      </a:lnTo>
                      <a:lnTo>
                        <a:pt x="712" y="225"/>
                      </a:lnTo>
                      <a:lnTo>
                        <a:pt x="718" y="239"/>
                      </a:lnTo>
                      <a:lnTo>
                        <a:pt x="723" y="253"/>
                      </a:lnTo>
                      <a:lnTo>
                        <a:pt x="727" y="268"/>
                      </a:lnTo>
                      <a:lnTo>
                        <a:pt x="730" y="284"/>
                      </a:lnTo>
                      <a:lnTo>
                        <a:pt x="733" y="298"/>
                      </a:lnTo>
                      <a:lnTo>
                        <a:pt x="734" y="313"/>
                      </a:lnTo>
                      <a:lnTo>
                        <a:pt x="734" y="330"/>
                      </a:lnTo>
                      <a:close/>
                    </a:path>
                  </a:pathLst>
                </a:cu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8" name="Freeform 9264">
                  <a:extLst>
                    <a:ext uri="{FF2B5EF4-FFF2-40B4-BE49-F238E27FC236}">
                      <a16:creationId xmlns:a16="http://schemas.microsoft.com/office/drawing/2014/main" xmlns="" id="{918EA17F-9ED0-467E-9B13-30DF515016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5" y="1216"/>
                  <a:ext cx="123" cy="127"/>
                </a:xfrm>
                <a:custGeom>
                  <a:avLst/>
                  <a:gdLst>
                    <a:gd name="T0" fmla="*/ 727 w 734"/>
                    <a:gd name="T1" fmla="*/ 253 h 636"/>
                    <a:gd name="T2" fmla="*/ 698 w 734"/>
                    <a:gd name="T3" fmla="*/ 180 h 636"/>
                    <a:gd name="T4" fmla="*/ 651 w 734"/>
                    <a:gd name="T5" fmla="*/ 116 h 636"/>
                    <a:gd name="T6" fmla="*/ 587 w 734"/>
                    <a:gd name="T7" fmla="*/ 64 h 636"/>
                    <a:gd name="T8" fmla="*/ 510 w 734"/>
                    <a:gd name="T9" fmla="*/ 25 h 636"/>
                    <a:gd name="T10" fmla="*/ 424 w 734"/>
                    <a:gd name="T11" fmla="*/ 4 h 636"/>
                    <a:gd name="T12" fmla="*/ 330 w 734"/>
                    <a:gd name="T13" fmla="*/ 2 h 636"/>
                    <a:gd name="T14" fmla="*/ 241 w 734"/>
                    <a:gd name="T15" fmla="*/ 19 h 636"/>
                    <a:gd name="T16" fmla="*/ 162 w 734"/>
                    <a:gd name="T17" fmla="*/ 54 h 636"/>
                    <a:gd name="T18" fmla="*/ 95 w 734"/>
                    <a:gd name="T19" fmla="*/ 105 h 636"/>
                    <a:gd name="T20" fmla="*/ 44 w 734"/>
                    <a:gd name="T21" fmla="*/ 166 h 636"/>
                    <a:gd name="T22" fmla="*/ 12 w 734"/>
                    <a:gd name="T23" fmla="*/ 238 h 636"/>
                    <a:gd name="T24" fmla="*/ 0 w 734"/>
                    <a:gd name="T25" fmla="*/ 318 h 636"/>
                    <a:gd name="T26" fmla="*/ 12 w 734"/>
                    <a:gd name="T27" fmla="*/ 397 h 636"/>
                    <a:gd name="T28" fmla="*/ 44 w 734"/>
                    <a:gd name="T29" fmla="*/ 469 h 636"/>
                    <a:gd name="T30" fmla="*/ 95 w 734"/>
                    <a:gd name="T31" fmla="*/ 531 h 636"/>
                    <a:gd name="T32" fmla="*/ 162 w 734"/>
                    <a:gd name="T33" fmla="*/ 581 h 636"/>
                    <a:gd name="T34" fmla="*/ 241 w 734"/>
                    <a:gd name="T35" fmla="*/ 616 h 636"/>
                    <a:gd name="T36" fmla="*/ 330 w 734"/>
                    <a:gd name="T37" fmla="*/ 634 h 636"/>
                    <a:gd name="T38" fmla="*/ 424 w 734"/>
                    <a:gd name="T39" fmla="*/ 632 h 636"/>
                    <a:gd name="T40" fmla="*/ 510 w 734"/>
                    <a:gd name="T41" fmla="*/ 610 h 636"/>
                    <a:gd name="T42" fmla="*/ 587 w 734"/>
                    <a:gd name="T43" fmla="*/ 572 h 636"/>
                    <a:gd name="T44" fmla="*/ 651 w 734"/>
                    <a:gd name="T45" fmla="*/ 520 h 636"/>
                    <a:gd name="T46" fmla="*/ 698 w 734"/>
                    <a:gd name="T47" fmla="*/ 455 h 636"/>
                    <a:gd name="T48" fmla="*/ 727 w 734"/>
                    <a:gd name="T49" fmla="*/ 381 h 636"/>
                    <a:gd name="T50" fmla="*/ 706 w 734"/>
                    <a:gd name="T51" fmla="*/ 318 h 636"/>
                    <a:gd name="T52" fmla="*/ 695 w 734"/>
                    <a:gd name="T53" fmla="*/ 391 h 636"/>
                    <a:gd name="T54" fmla="*/ 664 w 734"/>
                    <a:gd name="T55" fmla="*/ 457 h 636"/>
                    <a:gd name="T56" fmla="*/ 618 w 734"/>
                    <a:gd name="T57" fmla="*/ 514 h 636"/>
                    <a:gd name="T58" fmla="*/ 556 w 734"/>
                    <a:gd name="T59" fmla="*/ 560 h 636"/>
                    <a:gd name="T60" fmla="*/ 484 w 734"/>
                    <a:gd name="T61" fmla="*/ 593 h 636"/>
                    <a:gd name="T62" fmla="*/ 402 w 734"/>
                    <a:gd name="T63" fmla="*/ 608 h 636"/>
                    <a:gd name="T64" fmla="*/ 316 w 734"/>
                    <a:gd name="T65" fmla="*/ 607 h 636"/>
                    <a:gd name="T66" fmla="*/ 236 w 734"/>
                    <a:gd name="T67" fmla="*/ 587 h 636"/>
                    <a:gd name="T68" fmla="*/ 165 w 734"/>
                    <a:gd name="T69" fmla="*/ 552 h 636"/>
                    <a:gd name="T70" fmla="*/ 107 w 734"/>
                    <a:gd name="T71" fmla="*/ 504 h 636"/>
                    <a:gd name="T72" fmla="*/ 63 w 734"/>
                    <a:gd name="T73" fmla="*/ 444 h 636"/>
                    <a:gd name="T74" fmla="*/ 36 w 734"/>
                    <a:gd name="T75" fmla="*/ 376 h 636"/>
                    <a:gd name="T76" fmla="*/ 30 w 734"/>
                    <a:gd name="T77" fmla="*/ 302 h 636"/>
                    <a:gd name="T78" fmla="*/ 44 w 734"/>
                    <a:gd name="T79" fmla="*/ 231 h 636"/>
                    <a:gd name="T80" fmla="*/ 79 w 734"/>
                    <a:gd name="T81" fmla="*/ 166 h 636"/>
                    <a:gd name="T82" fmla="*/ 128 w 734"/>
                    <a:gd name="T83" fmla="*/ 111 h 636"/>
                    <a:gd name="T84" fmla="*/ 192 w 734"/>
                    <a:gd name="T85" fmla="*/ 68 h 636"/>
                    <a:gd name="T86" fmla="*/ 267 w 734"/>
                    <a:gd name="T87" fmla="*/ 39 h 636"/>
                    <a:gd name="T88" fmla="*/ 350 w 734"/>
                    <a:gd name="T89" fmla="*/ 26 h 636"/>
                    <a:gd name="T90" fmla="*/ 435 w 734"/>
                    <a:gd name="T91" fmla="*/ 32 h 636"/>
                    <a:gd name="T92" fmla="*/ 514 w 734"/>
                    <a:gd name="T93" fmla="*/ 54 h 636"/>
                    <a:gd name="T94" fmla="*/ 582 w 734"/>
                    <a:gd name="T95" fmla="*/ 92 h 636"/>
                    <a:gd name="T96" fmla="*/ 638 w 734"/>
                    <a:gd name="T97" fmla="*/ 142 h 636"/>
                    <a:gd name="T98" fmla="*/ 678 w 734"/>
                    <a:gd name="T99" fmla="*/ 204 h 636"/>
                    <a:gd name="T100" fmla="*/ 701 w 734"/>
                    <a:gd name="T101" fmla="*/ 273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4" h="636">
                      <a:moveTo>
                        <a:pt x="734" y="318"/>
                      </a:moveTo>
                      <a:lnTo>
                        <a:pt x="734" y="301"/>
                      </a:lnTo>
                      <a:lnTo>
                        <a:pt x="733" y="285"/>
                      </a:lnTo>
                      <a:lnTo>
                        <a:pt x="730" y="270"/>
                      </a:lnTo>
                      <a:lnTo>
                        <a:pt x="727" y="253"/>
                      </a:lnTo>
                      <a:lnTo>
                        <a:pt x="723" y="238"/>
                      </a:lnTo>
                      <a:lnTo>
                        <a:pt x="719" y="224"/>
                      </a:lnTo>
                      <a:lnTo>
                        <a:pt x="713" y="208"/>
                      </a:lnTo>
                      <a:lnTo>
                        <a:pt x="706" y="194"/>
                      </a:lnTo>
                      <a:lnTo>
                        <a:pt x="698" y="180"/>
                      </a:lnTo>
                      <a:lnTo>
                        <a:pt x="690" y="166"/>
                      </a:lnTo>
                      <a:lnTo>
                        <a:pt x="682" y="153"/>
                      </a:lnTo>
                      <a:lnTo>
                        <a:pt x="672" y="140"/>
                      </a:lnTo>
                      <a:lnTo>
                        <a:pt x="662" y="127"/>
                      </a:lnTo>
                      <a:lnTo>
                        <a:pt x="651" y="116"/>
                      </a:lnTo>
                      <a:lnTo>
                        <a:pt x="639" y="105"/>
                      </a:lnTo>
                      <a:lnTo>
                        <a:pt x="627" y="93"/>
                      </a:lnTo>
                      <a:lnTo>
                        <a:pt x="614" y="82"/>
                      </a:lnTo>
                      <a:lnTo>
                        <a:pt x="601" y="73"/>
                      </a:lnTo>
                      <a:lnTo>
                        <a:pt x="587" y="64"/>
                      </a:lnTo>
                      <a:lnTo>
                        <a:pt x="573" y="54"/>
                      </a:lnTo>
                      <a:lnTo>
                        <a:pt x="557" y="46"/>
                      </a:lnTo>
                      <a:lnTo>
                        <a:pt x="542" y="38"/>
                      </a:lnTo>
                      <a:lnTo>
                        <a:pt x="527" y="32"/>
                      </a:lnTo>
                      <a:lnTo>
                        <a:pt x="510" y="25"/>
                      </a:lnTo>
                      <a:lnTo>
                        <a:pt x="493" y="19"/>
                      </a:lnTo>
                      <a:lnTo>
                        <a:pt x="477" y="14"/>
                      </a:lnTo>
                      <a:lnTo>
                        <a:pt x="459" y="10"/>
                      </a:lnTo>
                      <a:lnTo>
                        <a:pt x="441" y="6"/>
                      </a:lnTo>
                      <a:lnTo>
                        <a:pt x="424" y="4"/>
                      </a:lnTo>
                      <a:lnTo>
                        <a:pt x="405" y="2"/>
                      </a:lnTo>
                      <a:lnTo>
                        <a:pt x="387" y="0"/>
                      </a:lnTo>
                      <a:lnTo>
                        <a:pt x="368" y="0"/>
                      </a:lnTo>
                      <a:lnTo>
                        <a:pt x="349" y="0"/>
                      </a:lnTo>
                      <a:lnTo>
                        <a:pt x="330" y="2"/>
                      </a:lnTo>
                      <a:lnTo>
                        <a:pt x="311" y="4"/>
                      </a:lnTo>
                      <a:lnTo>
                        <a:pt x="293" y="6"/>
                      </a:lnTo>
                      <a:lnTo>
                        <a:pt x="275" y="10"/>
                      </a:lnTo>
                      <a:lnTo>
                        <a:pt x="259" y="14"/>
                      </a:lnTo>
                      <a:lnTo>
                        <a:pt x="241" y="19"/>
                      </a:lnTo>
                      <a:lnTo>
                        <a:pt x="224" y="25"/>
                      </a:lnTo>
                      <a:lnTo>
                        <a:pt x="208" y="32"/>
                      </a:lnTo>
                      <a:lnTo>
                        <a:pt x="192" y="38"/>
                      </a:lnTo>
                      <a:lnTo>
                        <a:pt x="177" y="46"/>
                      </a:lnTo>
                      <a:lnTo>
                        <a:pt x="162" y="54"/>
                      </a:lnTo>
                      <a:lnTo>
                        <a:pt x="147" y="64"/>
                      </a:lnTo>
                      <a:lnTo>
                        <a:pt x="134" y="73"/>
                      </a:lnTo>
                      <a:lnTo>
                        <a:pt x="120" y="82"/>
                      </a:lnTo>
                      <a:lnTo>
                        <a:pt x="108" y="93"/>
                      </a:lnTo>
                      <a:lnTo>
                        <a:pt x="95" y="105"/>
                      </a:lnTo>
                      <a:lnTo>
                        <a:pt x="85" y="116"/>
                      </a:lnTo>
                      <a:lnTo>
                        <a:pt x="73" y="127"/>
                      </a:lnTo>
                      <a:lnTo>
                        <a:pt x="63" y="140"/>
                      </a:lnTo>
                      <a:lnTo>
                        <a:pt x="54" y="153"/>
                      </a:lnTo>
                      <a:lnTo>
                        <a:pt x="44" y="166"/>
                      </a:lnTo>
                      <a:lnTo>
                        <a:pt x="36" y="180"/>
                      </a:lnTo>
                      <a:lnTo>
                        <a:pt x="29" y="194"/>
                      </a:lnTo>
                      <a:lnTo>
                        <a:pt x="23" y="208"/>
                      </a:lnTo>
                      <a:lnTo>
                        <a:pt x="17" y="224"/>
                      </a:lnTo>
                      <a:lnTo>
                        <a:pt x="12" y="238"/>
                      </a:lnTo>
                      <a:lnTo>
                        <a:pt x="8" y="253"/>
                      </a:lnTo>
                      <a:lnTo>
                        <a:pt x="4" y="270"/>
                      </a:lnTo>
                      <a:lnTo>
                        <a:pt x="2" y="285"/>
                      </a:lnTo>
                      <a:lnTo>
                        <a:pt x="0" y="301"/>
                      </a:lnTo>
                      <a:lnTo>
                        <a:pt x="0" y="318"/>
                      </a:lnTo>
                      <a:lnTo>
                        <a:pt x="0" y="334"/>
                      </a:lnTo>
                      <a:lnTo>
                        <a:pt x="2" y="350"/>
                      </a:lnTo>
                      <a:lnTo>
                        <a:pt x="4" y="366"/>
                      </a:lnTo>
                      <a:lnTo>
                        <a:pt x="8" y="381"/>
                      </a:lnTo>
                      <a:lnTo>
                        <a:pt x="12" y="397"/>
                      </a:lnTo>
                      <a:lnTo>
                        <a:pt x="17" y="412"/>
                      </a:lnTo>
                      <a:lnTo>
                        <a:pt x="23" y="427"/>
                      </a:lnTo>
                      <a:lnTo>
                        <a:pt x="29" y="441"/>
                      </a:lnTo>
                      <a:lnTo>
                        <a:pt x="36" y="455"/>
                      </a:lnTo>
                      <a:lnTo>
                        <a:pt x="44" y="469"/>
                      </a:lnTo>
                      <a:lnTo>
                        <a:pt x="54" y="482"/>
                      </a:lnTo>
                      <a:lnTo>
                        <a:pt x="63" y="495"/>
                      </a:lnTo>
                      <a:lnTo>
                        <a:pt x="73" y="508"/>
                      </a:lnTo>
                      <a:lnTo>
                        <a:pt x="85" y="520"/>
                      </a:lnTo>
                      <a:lnTo>
                        <a:pt x="95" y="531"/>
                      </a:lnTo>
                      <a:lnTo>
                        <a:pt x="108" y="542"/>
                      </a:lnTo>
                      <a:lnTo>
                        <a:pt x="120" y="553"/>
                      </a:lnTo>
                      <a:lnTo>
                        <a:pt x="134" y="563"/>
                      </a:lnTo>
                      <a:lnTo>
                        <a:pt x="147" y="572"/>
                      </a:lnTo>
                      <a:lnTo>
                        <a:pt x="162" y="581"/>
                      </a:lnTo>
                      <a:lnTo>
                        <a:pt x="177" y="590"/>
                      </a:lnTo>
                      <a:lnTo>
                        <a:pt x="192" y="597"/>
                      </a:lnTo>
                      <a:lnTo>
                        <a:pt x="208" y="604"/>
                      </a:lnTo>
                      <a:lnTo>
                        <a:pt x="224" y="610"/>
                      </a:lnTo>
                      <a:lnTo>
                        <a:pt x="241" y="616"/>
                      </a:lnTo>
                      <a:lnTo>
                        <a:pt x="259" y="621"/>
                      </a:lnTo>
                      <a:lnTo>
                        <a:pt x="275" y="626"/>
                      </a:lnTo>
                      <a:lnTo>
                        <a:pt x="293" y="629"/>
                      </a:lnTo>
                      <a:lnTo>
                        <a:pt x="311" y="632"/>
                      </a:lnTo>
                      <a:lnTo>
                        <a:pt x="330" y="634"/>
                      </a:lnTo>
                      <a:lnTo>
                        <a:pt x="349" y="635"/>
                      </a:lnTo>
                      <a:lnTo>
                        <a:pt x="368" y="636"/>
                      </a:lnTo>
                      <a:lnTo>
                        <a:pt x="387" y="635"/>
                      </a:lnTo>
                      <a:lnTo>
                        <a:pt x="405" y="634"/>
                      </a:lnTo>
                      <a:lnTo>
                        <a:pt x="424" y="632"/>
                      </a:lnTo>
                      <a:lnTo>
                        <a:pt x="441" y="629"/>
                      </a:lnTo>
                      <a:lnTo>
                        <a:pt x="459" y="626"/>
                      </a:lnTo>
                      <a:lnTo>
                        <a:pt x="477" y="621"/>
                      </a:lnTo>
                      <a:lnTo>
                        <a:pt x="493" y="616"/>
                      </a:lnTo>
                      <a:lnTo>
                        <a:pt x="510" y="610"/>
                      </a:lnTo>
                      <a:lnTo>
                        <a:pt x="527" y="604"/>
                      </a:lnTo>
                      <a:lnTo>
                        <a:pt x="542" y="597"/>
                      </a:lnTo>
                      <a:lnTo>
                        <a:pt x="557" y="590"/>
                      </a:lnTo>
                      <a:lnTo>
                        <a:pt x="573" y="581"/>
                      </a:lnTo>
                      <a:lnTo>
                        <a:pt x="587" y="572"/>
                      </a:lnTo>
                      <a:lnTo>
                        <a:pt x="601" y="563"/>
                      </a:lnTo>
                      <a:lnTo>
                        <a:pt x="614" y="553"/>
                      </a:lnTo>
                      <a:lnTo>
                        <a:pt x="627" y="542"/>
                      </a:lnTo>
                      <a:lnTo>
                        <a:pt x="639" y="531"/>
                      </a:lnTo>
                      <a:lnTo>
                        <a:pt x="651" y="520"/>
                      </a:lnTo>
                      <a:lnTo>
                        <a:pt x="662" y="508"/>
                      </a:lnTo>
                      <a:lnTo>
                        <a:pt x="672" y="495"/>
                      </a:lnTo>
                      <a:lnTo>
                        <a:pt x="682" y="482"/>
                      </a:lnTo>
                      <a:lnTo>
                        <a:pt x="690" y="469"/>
                      </a:lnTo>
                      <a:lnTo>
                        <a:pt x="698" y="455"/>
                      </a:lnTo>
                      <a:lnTo>
                        <a:pt x="706" y="441"/>
                      </a:lnTo>
                      <a:lnTo>
                        <a:pt x="713" y="427"/>
                      </a:lnTo>
                      <a:lnTo>
                        <a:pt x="719" y="412"/>
                      </a:lnTo>
                      <a:lnTo>
                        <a:pt x="723" y="397"/>
                      </a:lnTo>
                      <a:lnTo>
                        <a:pt x="727" y="381"/>
                      </a:lnTo>
                      <a:lnTo>
                        <a:pt x="730" y="366"/>
                      </a:lnTo>
                      <a:lnTo>
                        <a:pt x="733" y="350"/>
                      </a:lnTo>
                      <a:lnTo>
                        <a:pt x="734" y="334"/>
                      </a:lnTo>
                      <a:lnTo>
                        <a:pt x="734" y="318"/>
                      </a:lnTo>
                      <a:close/>
                      <a:moveTo>
                        <a:pt x="706" y="318"/>
                      </a:moveTo>
                      <a:lnTo>
                        <a:pt x="704" y="332"/>
                      </a:lnTo>
                      <a:lnTo>
                        <a:pt x="703" y="348"/>
                      </a:lnTo>
                      <a:lnTo>
                        <a:pt x="701" y="362"/>
                      </a:lnTo>
                      <a:lnTo>
                        <a:pt x="698" y="376"/>
                      </a:lnTo>
                      <a:lnTo>
                        <a:pt x="695" y="391"/>
                      </a:lnTo>
                      <a:lnTo>
                        <a:pt x="690" y="405"/>
                      </a:lnTo>
                      <a:lnTo>
                        <a:pt x="684" y="418"/>
                      </a:lnTo>
                      <a:lnTo>
                        <a:pt x="678" y="432"/>
                      </a:lnTo>
                      <a:lnTo>
                        <a:pt x="672" y="444"/>
                      </a:lnTo>
                      <a:lnTo>
                        <a:pt x="664" y="457"/>
                      </a:lnTo>
                      <a:lnTo>
                        <a:pt x="656" y="470"/>
                      </a:lnTo>
                      <a:lnTo>
                        <a:pt x="647" y="481"/>
                      </a:lnTo>
                      <a:lnTo>
                        <a:pt x="638" y="492"/>
                      </a:lnTo>
                      <a:lnTo>
                        <a:pt x="629" y="504"/>
                      </a:lnTo>
                      <a:lnTo>
                        <a:pt x="618" y="514"/>
                      </a:lnTo>
                      <a:lnTo>
                        <a:pt x="606" y="524"/>
                      </a:lnTo>
                      <a:lnTo>
                        <a:pt x="594" y="534"/>
                      </a:lnTo>
                      <a:lnTo>
                        <a:pt x="582" y="543"/>
                      </a:lnTo>
                      <a:lnTo>
                        <a:pt x="569" y="552"/>
                      </a:lnTo>
                      <a:lnTo>
                        <a:pt x="556" y="560"/>
                      </a:lnTo>
                      <a:lnTo>
                        <a:pt x="542" y="568"/>
                      </a:lnTo>
                      <a:lnTo>
                        <a:pt x="529" y="574"/>
                      </a:lnTo>
                      <a:lnTo>
                        <a:pt x="514" y="581"/>
                      </a:lnTo>
                      <a:lnTo>
                        <a:pt x="499" y="587"/>
                      </a:lnTo>
                      <a:lnTo>
                        <a:pt x="484" y="593"/>
                      </a:lnTo>
                      <a:lnTo>
                        <a:pt x="467" y="597"/>
                      </a:lnTo>
                      <a:lnTo>
                        <a:pt x="452" y="601"/>
                      </a:lnTo>
                      <a:lnTo>
                        <a:pt x="435" y="604"/>
                      </a:lnTo>
                      <a:lnTo>
                        <a:pt x="419" y="607"/>
                      </a:lnTo>
                      <a:lnTo>
                        <a:pt x="402" y="608"/>
                      </a:lnTo>
                      <a:lnTo>
                        <a:pt x="384" y="609"/>
                      </a:lnTo>
                      <a:lnTo>
                        <a:pt x="368" y="610"/>
                      </a:lnTo>
                      <a:lnTo>
                        <a:pt x="350" y="609"/>
                      </a:lnTo>
                      <a:lnTo>
                        <a:pt x="333" y="608"/>
                      </a:lnTo>
                      <a:lnTo>
                        <a:pt x="316" y="607"/>
                      </a:lnTo>
                      <a:lnTo>
                        <a:pt x="299" y="604"/>
                      </a:lnTo>
                      <a:lnTo>
                        <a:pt x="283" y="601"/>
                      </a:lnTo>
                      <a:lnTo>
                        <a:pt x="267" y="597"/>
                      </a:lnTo>
                      <a:lnTo>
                        <a:pt x="252" y="593"/>
                      </a:lnTo>
                      <a:lnTo>
                        <a:pt x="236" y="587"/>
                      </a:lnTo>
                      <a:lnTo>
                        <a:pt x="221" y="581"/>
                      </a:lnTo>
                      <a:lnTo>
                        <a:pt x="207" y="574"/>
                      </a:lnTo>
                      <a:lnTo>
                        <a:pt x="192" y="568"/>
                      </a:lnTo>
                      <a:lnTo>
                        <a:pt x="178" y="560"/>
                      </a:lnTo>
                      <a:lnTo>
                        <a:pt x="165" y="552"/>
                      </a:lnTo>
                      <a:lnTo>
                        <a:pt x="152" y="543"/>
                      </a:lnTo>
                      <a:lnTo>
                        <a:pt x="140" y="534"/>
                      </a:lnTo>
                      <a:lnTo>
                        <a:pt x="128" y="524"/>
                      </a:lnTo>
                      <a:lnTo>
                        <a:pt x="118" y="514"/>
                      </a:lnTo>
                      <a:lnTo>
                        <a:pt x="107" y="504"/>
                      </a:lnTo>
                      <a:lnTo>
                        <a:pt x="96" y="492"/>
                      </a:lnTo>
                      <a:lnTo>
                        <a:pt x="87" y="481"/>
                      </a:lnTo>
                      <a:lnTo>
                        <a:pt x="79" y="470"/>
                      </a:lnTo>
                      <a:lnTo>
                        <a:pt x="70" y="457"/>
                      </a:lnTo>
                      <a:lnTo>
                        <a:pt x="63" y="444"/>
                      </a:lnTo>
                      <a:lnTo>
                        <a:pt x="56" y="432"/>
                      </a:lnTo>
                      <a:lnTo>
                        <a:pt x="50" y="418"/>
                      </a:lnTo>
                      <a:lnTo>
                        <a:pt x="44" y="405"/>
                      </a:lnTo>
                      <a:lnTo>
                        <a:pt x="41" y="391"/>
                      </a:lnTo>
                      <a:lnTo>
                        <a:pt x="36" y="376"/>
                      </a:lnTo>
                      <a:lnTo>
                        <a:pt x="34" y="362"/>
                      </a:lnTo>
                      <a:lnTo>
                        <a:pt x="31" y="348"/>
                      </a:lnTo>
                      <a:lnTo>
                        <a:pt x="30" y="332"/>
                      </a:lnTo>
                      <a:lnTo>
                        <a:pt x="30" y="318"/>
                      </a:lnTo>
                      <a:lnTo>
                        <a:pt x="30" y="302"/>
                      </a:lnTo>
                      <a:lnTo>
                        <a:pt x="31" y="288"/>
                      </a:lnTo>
                      <a:lnTo>
                        <a:pt x="34" y="273"/>
                      </a:lnTo>
                      <a:lnTo>
                        <a:pt x="36" y="258"/>
                      </a:lnTo>
                      <a:lnTo>
                        <a:pt x="41" y="245"/>
                      </a:lnTo>
                      <a:lnTo>
                        <a:pt x="44" y="231"/>
                      </a:lnTo>
                      <a:lnTo>
                        <a:pt x="50" y="217"/>
                      </a:lnTo>
                      <a:lnTo>
                        <a:pt x="56" y="204"/>
                      </a:lnTo>
                      <a:lnTo>
                        <a:pt x="63" y="191"/>
                      </a:lnTo>
                      <a:lnTo>
                        <a:pt x="70" y="178"/>
                      </a:lnTo>
                      <a:lnTo>
                        <a:pt x="79" y="166"/>
                      </a:lnTo>
                      <a:lnTo>
                        <a:pt x="87" y="154"/>
                      </a:lnTo>
                      <a:lnTo>
                        <a:pt x="96" y="142"/>
                      </a:lnTo>
                      <a:lnTo>
                        <a:pt x="107" y="132"/>
                      </a:lnTo>
                      <a:lnTo>
                        <a:pt x="118" y="121"/>
                      </a:lnTo>
                      <a:lnTo>
                        <a:pt x="128" y="111"/>
                      </a:lnTo>
                      <a:lnTo>
                        <a:pt x="140" y="101"/>
                      </a:lnTo>
                      <a:lnTo>
                        <a:pt x="152" y="92"/>
                      </a:lnTo>
                      <a:lnTo>
                        <a:pt x="165" y="83"/>
                      </a:lnTo>
                      <a:lnTo>
                        <a:pt x="178" y="75"/>
                      </a:lnTo>
                      <a:lnTo>
                        <a:pt x="192" y="68"/>
                      </a:lnTo>
                      <a:lnTo>
                        <a:pt x="207" y="60"/>
                      </a:lnTo>
                      <a:lnTo>
                        <a:pt x="221" y="54"/>
                      </a:lnTo>
                      <a:lnTo>
                        <a:pt x="236" y="48"/>
                      </a:lnTo>
                      <a:lnTo>
                        <a:pt x="252" y="43"/>
                      </a:lnTo>
                      <a:lnTo>
                        <a:pt x="267" y="39"/>
                      </a:lnTo>
                      <a:lnTo>
                        <a:pt x="283" y="35"/>
                      </a:lnTo>
                      <a:lnTo>
                        <a:pt x="299" y="32"/>
                      </a:lnTo>
                      <a:lnTo>
                        <a:pt x="316" y="29"/>
                      </a:lnTo>
                      <a:lnTo>
                        <a:pt x="333" y="27"/>
                      </a:lnTo>
                      <a:lnTo>
                        <a:pt x="350" y="26"/>
                      </a:lnTo>
                      <a:lnTo>
                        <a:pt x="368" y="26"/>
                      </a:lnTo>
                      <a:lnTo>
                        <a:pt x="384" y="26"/>
                      </a:lnTo>
                      <a:lnTo>
                        <a:pt x="402" y="27"/>
                      </a:lnTo>
                      <a:lnTo>
                        <a:pt x="419" y="29"/>
                      </a:lnTo>
                      <a:lnTo>
                        <a:pt x="435" y="32"/>
                      </a:lnTo>
                      <a:lnTo>
                        <a:pt x="452" y="35"/>
                      </a:lnTo>
                      <a:lnTo>
                        <a:pt x="467" y="39"/>
                      </a:lnTo>
                      <a:lnTo>
                        <a:pt x="484" y="43"/>
                      </a:lnTo>
                      <a:lnTo>
                        <a:pt x="499" y="48"/>
                      </a:lnTo>
                      <a:lnTo>
                        <a:pt x="514" y="54"/>
                      </a:lnTo>
                      <a:lnTo>
                        <a:pt x="529" y="60"/>
                      </a:lnTo>
                      <a:lnTo>
                        <a:pt x="542" y="68"/>
                      </a:lnTo>
                      <a:lnTo>
                        <a:pt x="556" y="75"/>
                      </a:lnTo>
                      <a:lnTo>
                        <a:pt x="569" y="83"/>
                      </a:lnTo>
                      <a:lnTo>
                        <a:pt x="582" y="92"/>
                      </a:lnTo>
                      <a:lnTo>
                        <a:pt x="594" y="101"/>
                      </a:lnTo>
                      <a:lnTo>
                        <a:pt x="606" y="111"/>
                      </a:lnTo>
                      <a:lnTo>
                        <a:pt x="618" y="121"/>
                      </a:lnTo>
                      <a:lnTo>
                        <a:pt x="629" y="132"/>
                      </a:lnTo>
                      <a:lnTo>
                        <a:pt x="638" y="142"/>
                      </a:lnTo>
                      <a:lnTo>
                        <a:pt x="647" y="154"/>
                      </a:lnTo>
                      <a:lnTo>
                        <a:pt x="656" y="166"/>
                      </a:lnTo>
                      <a:lnTo>
                        <a:pt x="664" y="178"/>
                      </a:lnTo>
                      <a:lnTo>
                        <a:pt x="672" y="191"/>
                      </a:lnTo>
                      <a:lnTo>
                        <a:pt x="678" y="204"/>
                      </a:lnTo>
                      <a:lnTo>
                        <a:pt x="684" y="217"/>
                      </a:lnTo>
                      <a:lnTo>
                        <a:pt x="690" y="231"/>
                      </a:lnTo>
                      <a:lnTo>
                        <a:pt x="695" y="245"/>
                      </a:lnTo>
                      <a:lnTo>
                        <a:pt x="698" y="258"/>
                      </a:lnTo>
                      <a:lnTo>
                        <a:pt x="701" y="273"/>
                      </a:lnTo>
                      <a:lnTo>
                        <a:pt x="703" y="288"/>
                      </a:lnTo>
                      <a:lnTo>
                        <a:pt x="704" y="302"/>
                      </a:lnTo>
                      <a:lnTo>
                        <a:pt x="706" y="318"/>
                      </a:lnTo>
                      <a:close/>
                    </a:path>
                  </a:pathLst>
                </a:custGeom>
                <a:solidFill>
                  <a:srgbClr val="5A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49" name="Freeform 9265">
                  <a:extLst>
                    <a:ext uri="{FF2B5EF4-FFF2-40B4-BE49-F238E27FC236}">
                      <a16:creationId xmlns:a16="http://schemas.microsoft.com/office/drawing/2014/main" xmlns="" id="{2B3D5931-BFA4-4508-AF8C-E7564EFDC4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8" y="1219"/>
                  <a:ext cx="117" cy="122"/>
                </a:xfrm>
                <a:custGeom>
                  <a:avLst/>
                  <a:gdLst>
                    <a:gd name="T0" fmla="*/ 698 w 705"/>
                    <a:gd name="T1" fmla="*/ 244 h 610"/>
                    <a:gd name="T2" fmla="*/ 670 w 705"/>
                    <a:gd name="T3" fmla="*/ 174 h 610"/>
                    <a:gd name="T4" fmla="*/ 624 w 705"/>
                    <a:gd name="T5" fmla="*/ 112 h 610"/>
                    <a:gd name="T6" fmla="*/ 564 w 705"/>
                    <a:gd name="T7" fmla="*/ 61 h 610"/>
                    <a:gd name="T8" fmla="*/ 489 w 705"/>
                    <a:gd name="T9" fmla="*/ 25 h 610"/>
                    <a:gd name="T10" fmla="*/ 406 w 705"/>
                    <a:gd name="T11" fmla="*/ 4 h 610"/>
                    <a:gd name="T12" fmla="*/ 316 w 705"/>
                    <a:gd name="T13" fmla="*/ 2 h 610"/>
                    <a:gd name="T14" fmla="*/ 231 w 705"/>
                    <a:gd name="T15" fmla="*/ 19 h 610"/>
                    <a:gd name="T16" fmla="*/ 155 w 705"/>
                    <a:gd name="T17" fmla="*/ 53 h 610"/>
                    <a:gd name="T18" fmla="*/ 92 w 705"/>
                    <a:gd name="T19" fmla="*/ 101 h 610"/>
                    <a:gd name="T20" fmla="*/ 42 w 705"/>
                    <a:gd name="T21" fmla="*/ 160 h 610"/>
                    <a:gd name="T22" fmla="*/ 12 w 705"/>
                    <a:gd name="T23" fmla="*/ 229 h 610"/>
                    <a:gd name="T24" fmla="*/ 0 w 705"/>
                    <a:gd name="T25" fmla="*/ 306 h 610"/>
                    <a:gd name="T26" fmla="*/ 12 w 705"/>
                    <a:gd name="T27" fmla="*/ 382 h 610"/>
                    <a:gd name="T28" fmla="*/ 42 w 705"/>
                    <a:gd name="T29" fmla="*/ 452 h 610"/>
                    <a:gd name="T30" fmla="*/ 92 w 705"/>
                    <a:gd name="T31" fmla="*/ 511 h 610"/>
                    <a:gd name="T32" fmla="*/ 155 w 705"/>
                    <a:gd name="T33" fmla="*/ 558 h 610"/>
                    <a:gd name="T34" fmla="*/ 231 w 705"/>
                    <a:gd name="T35" fmla="*/ 592 h 610"/>
                    <a:gd name="T36" fmla="*/ 316 w 705"/>
                    <a:gd name="T37" fmla="*/ 609 h 610"/>
                    <a:gd name="T38" fmla="*/ 406 w 705"/>
                    <a:gd name="T39" fmla="*/ 607 h 610"/>
                    <a:gd name="T40" fmla="*/ 489 w 705"/>
                    <a:gd name="T41" fmla="*/ 587 h 610"/>
                    <a:gd name="T42" fmla="*/ 564 w 705"/>
                    <a:gd name="T43" fmla="*/ 550 h 610"/>
                    <a:gd name="T44" fmla="*/ 624 w 705"/>
                    <a:gd name="T45" fmla="*/ 500 h 610"/>
                    <a:gd name="T46" fmla="*/ 670 w 705"/>
                    <a:gd name="T47" fmla="*/ 438 h 610"/>
                    <a:gd name="T48" fmla="*/ 698 w 705"/>
                    <a:gd name="T49" fmla="*/ 367 h 610"/>
                    <a:gd name="T50" fmla="*/ 675 w 705"/>
                    <a:gd name="T51" fmla="*/ 306 h 610"/>
                    <a:gd name="T52" fmla="*/ 666 w 705"/>
                    <a:gd name="T53" fmla="*/ 376 h 610"/>
                    <a:gd name="T54" fmla="*/ 636 w 705"/>
                    <a:gd name="T55" fmla="*/ 439 h 610"/>
                    <a:gd name="T56" fmla="*/ 591 w 705"/>
                    <a:gd name="T57" fmla="*/ 494 h 610"/>
                    <a:gd name="T58" fmla="*/ 533 w 705"/>
                    <a:gd name="T59" fmla="*/ 538 h 610"/>
                    <a:gd name="T60" fmla="*/ 463 w 705"/>
                    <a:gd name="T61" fmla="*/ 568 h 610"/>
                    <a:gd name="T62" fmla="*/ 386 w 705"/>
                    <a:gd name="T63" fmla="*/ 584 h 610"/>
                    <a:gd name="T64" fmla="*/ 303 w 705"/>
                    <a:gd name="T65" fmla="*/ 582 h 610"/>
                    <a:gd name="T66" fmla="*/ 227 w 705"/>
                    <a:gd name="T67" fmla="*/ 563 h 610"/>
                    <a:gd name="T68" fmla="*/ 160 w 705"/>
                    <a:gd name="T69" fmla="*/ 529 h 610"/>
                    <a:gd name="T70" fmla="*/ 103 w 705"/>
                    <a:gd name="T71" fmla="*/ 483 h 610"/>
                    <a:gd name="T72" fmla="*/ 61 w 705"/>
                    <a:gd name="T73" fmla="*/ 427 h 610"/>
                    <a:gd name="T74" fmla="*/ 36 w 705"/>
                    <a:gd name="T75" fmla="*/ 362 h 610"/>
                    <a:gd name="T76" fmla="*/ 29 w 705"/>
                    <a:gd name="T77" fmla="*/ 292 h 610"/>
                    <a:gd name="T78" fmla="*/ 44 w 705"/>
                    <a:gd name="T79" fmla="*/ 223 h 610"/>
                    <a:gd name="T80" fmla="*/ 77 w 705"/>
                    <a:gd name="T81" fmla="*/ 160 h 610"/>
                    <a:gd name="T82" fmla="*/ 124 w 705"/>
                    <a:gd name="T83" fmla="*/ 108 h 610"/>
                    <a:gd name="T84" fmla="*/ 185 w 705"/>
                    <a:gd name="T85" fmla="*/ 67 h 610"/>
                    <a:gd name="T86" fmla="*/ 257 w 705"/>
                    <a:gd name="T87" fmla="*/ 38 h 610"/>
                    <a:gd name="T88" fmla="*/ 336 w 705"/>
                    <a:gd name="T89" fmla="*/ 27 h 610"/>
                    <a:gd name="T90" fmla="*/ 418 w 705"/>
                    <a:gd name="T91" fmla="*/ 32 h 610"/>
                    <a:gd name="T92" fmla="*/ 493 w 705"/>
                    <a:gd name="T93" fmla="*/ 54 h 610"/>
                    <a:gd name="T94" fmla="*/ 558 w 705"/>
                    <a:gd name="T95" fmla="*/ 89 h 610"/>
                    <a:gd name="T96" fmla="*/ 611 w 705"/>
                    <a:gd name="T97" fmla="*/ 139 h 610"/>
                    <a:gd name="T98" fmla="*/ 650 w 705"/>
                    <a:gd name="T99" fmla="*/ 197 h 610"/>
                    <a:gd name="T100" fmla="*/ 672 w 705"/>
                    <a:gd name="T101" fmla="*/ 26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5" h="610">
                      <a:moveTo>
                        <a:pt x="705" y="306"/>
                      </a:moveTo>
                      <a:lnTo>
                        <a:pt x="705" y="289"/>
                      </a:lnTo>
                      <a:lnTo>
                        <a:pt x="704" y="274"/>
                      </a:lnTo>
                      <a:lnTo>
                        <a:pt x="701" y="260"/>
                      </a:lnTo>
                      <a:lnTo>
                        <a:pt x="698" y="244"/>
                      </a:lnTo>
                      <a:lnTo>
                        <a:pt x="694" y="229"/>
                      </a:lnTo>
                      <a:lnTo>
                        <a:pt x="689" y="215"/>
                      </a:lnTo>
                      <a:lnTo>
                        <a:pt x="683" y="201"/>
                      </a:lnTo>
                      <a:lnTo>
                        <a:pt x="678" y="187"/>
                      </a:lnTo>
                      <a:lnTo>
                        <a:pt x="670" y="174"/>
                      </a:lnTo>
                      <a:lnTo>
                        <a:pt x="662" y="160"/>
                      </a:lnTo>
                      <a:lnTo>
                        <a:pt x="654" y="148"/>
                      </a:lnTo>
                      <a:lnTo>
                        <a:pt x="644" y="136"/>
                      </a:lnTo>
                      <a:lnTo>
                        <a:pt x="635" y="123"/>
                      </a:lnTo>
                      <a:lnTo>
                        <a:pt x="624" y="112"/>
                      </a:lnTo>
                      <a:lnTo>
                        <a:pt x="614" y="101"/>
                      </a:lnTo>
                      <a:lnTo>
                        <a:pt x="602" y="91"/>
                      </a:lnTo>
                      <a:lnTo>
                        <a:pt x="590" y="80"/>
                      </a:lnTo>
                      <a:lnTo>
                        <a:pt x="577" y="70"/>
                      </a:lnTo>
                      <a:lnTo>
                        <a:pt x="564" y="61"/>
                      </a:lnTo>
                      <a:lnTo>
                        <a:pt x="550" y="53"/>
                      </a:lnTo>
                      <a:lnTo>
                        <a:pt x="535" y="44"/>
                      </a:lnTo>
                      <a:lnTo>
                        <a:pt x="520" y="37"/>
                      </a:lnTo>
                      <a:lnTo>
                        <a:pt x="506" y="31"/>
                      </a:lnTo>
                      <a:lnTo>
                        <a:pt x="489" y="25"/>
                      </a:lnTo>
                      <a:lnTo>
                        <a:pt x="474" y="19"/>
                      </a:lnTo>
                      <a:lnTo>
                        <a:pt x="457" y="15"/>
                      </a:lnTo>
                      <a:lnTo>
                        <a:pt x="441" y="11"/>
                      </a:lnTo>
                      <a:lnTo>
                        <a:pt x="424" y="6"/>
                      </a:lnTo>
                      <a:lnTo>
                        <a:pt x="406" y="4"/>
                      </a:lnTo>
                      <a:lnTo>
                        <a:pt x="388" y="2"/>
                      </a:lnTo>
                      <a:lnTo>
                        <a:pt x="371" y="1"/>
                      </a:lnTo>
                      <a:lnTo>
                        <a:pt x="353" y="0"/>
                      </a:lnTo>
                      <a:lnTo>
                        <a:pt x="334" y="1"/>
                      </a:lnTo>
                      <a:lnTo>
                        <a:pt x="316" y="2"/>
                      </a:lnTo>
                      <a:lnTo>
                        <a:pt x="298" y="4"/>
                      </a:lnTo>
                      <a:lnTo>
                        <a:pt x="282" y="6"/>
                      </a:lnTo>
                      <a:lnTo>
                        <a:pt x="264" y="11"/>
                      </a:lnTo>
                      <a:lnTo>
                        <a:pt x="247" y="15"/>
                      </a:lnTo>
                      <a:lnTo>
                        <a:pt x="231" y="19"/>
                      </a:lnTo>
                      <a:lnTo>
                        <a:pt x="215" y="25"/>
                      </a:lnTo>
                      <a:lnTo>
                        <a:pt x="200" y="31"/>
                      </a:lnTo>
                      <a:lnTo>
                        <a:pt x="185" y="37"/>
                      </a:lnTo>
                      <a:lnTo>
                        <a:pt x="169" y="44"/>
                      </a:lnTo>
                      <a:lnTo>
                        <a:pt x="155" y="53"/>
                      </a:lnTo>
                      <a:lnTo>
                        <a:pt x="142" y="61"/>
                      </a:lnTo>
                      <a:lnTo>
                        <a:pt x="129" y="70"/>
                      </a:lnTo>
                      <a:lnTo>
                        <a:pt x="116" y="80"/>
                      </a:lnTo>
                      <a:lnTo>
                        <a:pt x="103" y="91"/>
                      </a:lnTo>
                      <a:lnTo>
                        <a:pt x="92" y="101"/>
                      </a:lnTo>
                      <a:lnTo>
                        <a:pt x="80" y="112"/>
                      </a:lnTo>
                      <a:lnTo>
                        <a:pt x="70" y="123"/>
                      </a:lnTo>
                      <a:lnTo>
                        <a:pt x="60" y="136"/>
                      </a:lnTo>
                      <a:lnTo>
                        <a:pt x="51" y="148"/>
                      </a:lnTo>
                      <a:lnTo>
                        <a:pt x="42" y="160"/>
                      </a:lnTo>
                      <a:lnTo>
                        <a:pt x="35" y="174"/>
                      </a:lnTo>
                      <a:lnTo>
                        <a:pt x="28" y="187"/>
                      </a:lnTo>
                      <a:lnTo>
                        <a:pt x="21" y="201"/>
                      </a:lnTo>
                      <a:lnTo>
                        <a:pt x="16" y="215"/>
                      </a:lnTo>
                      <a:lnTo>
                        <a:pt x="12" y="229"/>
                      </a:lnTo>
                      <a:lnTo>
                        <a:pt x="7" y="244"/>
                      </a:lnTo>
                      <a:lnTo>
                        <a:pt x="4" y="260"/>
                      </a:lnTo>
                      <a:lnTo>
                        <a:pt x="2" y="274"/>
                      </a:lnTo>
                      <a:lnTo>
                        <a:pt x="1" y="289"/>
                      </a:lnTo>
                      <a:lnTo>
                        <a:pt x="0" y="306"/>
                      </a:lnTo>
                      <a:lnTo>
                        <a:pt x="1" y="321"/>
                      </a:lnTo>
                      <a:lnTo>
                        <a:pt x="2" y="337"/>
                      </a:lnTo>
                      <a:lnTo>
                        <a:pt x="4" y="352"/>
                      </a:lnTo>
                      <a:lnTo>
                        <a:pt x="7" y="367"/>
                      </a:lnTo>
                      <a:lnTo>
                        <a:pt x="12" y="382"/>
                      </a:lnTo>
                      <a:lnTo>
                        <a:pt x="16" y="396"/>
                      </a:lnTo>
                      <a:lnTo>
                        <a:pt x="21" y="410"/>
                      </a:lnTo>
                      <a:lnTo>
                        <a:pt x="28" y="425"/>
                      </a:lnTo>
                      <a:lnTo>
                        <a:pt x="35" y="438"/>
                      </a:lnTo>
                      <a:lnTo>
                        <a:pt x="42" y="452"/>
                      </a:lnTo>
                      <a:lnTo>
                        <a:pt x="51" y="464"/>
                      </a:lnTo>
                      <a:lnTo>
                        <a:pt x="60" y="476"/>
                      </a:lnTo>
                      <a:lnTo>
                        <a:pt x="70" y="488"/>
                      </a:lnTo>
                      <a:lnTo>
                        <a:pt x="80" y="500"/>
                      </a:lnTo>
                      <a:lnTo>
                        <a:pt x="92" y="511"/>
                      </a:lnTo>
                      <a:lnTo>
                        <a:pt x="103" y="521"/>
                      </a:lnTo>
                      <a:lnTo>
                        <a:pt x="116" y="531"/>
                      </a:lnTo>
                      <a:lnTo>
                        <a:pt x="129" y="541"/>
                      </a:lnTo>
                      <a:lnTo>
                        <a:pt x="142" y="550"/>
                      </a:lnTo>
                      <a:lnTo>
                        <a:pt x="155" y="558"/>
                      </a:lnTo>
                      <a:lnTo>
                        <a:pt x="169" y="566"/>
                      </a:lnTo>
                      <a:lnTo>
                        <a:pt x="185" y="574"/>
                      </a:lnTo>
                      <a:lnTo>
                        <a:pt x="200" y="581"/>
                      </a:lnTo>
                      <a:lnTo>
                        <a:pt x="215" y="587"/>
                      </a:lnTo>
                      <a:lnTo>
                        <a:pt x="231" y="592"/>
                      </a:lnTo>
                      <a:lnTo>
                        <a:pt x="247" y="597"/>
                      </a:lnTo>
                      <a:lnTo>
                        <a:pt x="264" y="601"/>
                      </a:lnTo>
                      <a:lnTo>
                        <a:pt x="282" y="604"/>
                      </a:lnTo>
                      <a:lnTo>
                        <a:pt x="298" y="607"/>
                      </a:lnTo>
                      <a:lnTo>
                        <a:pt x="316" y="609"/>
                      </a:lnTo>
                      <a:lnTo>
                        <a:pt x="334" y="610"/>
                      </a:lnTo>
                      <a:lnTo>
                        <a:pt x="353" y="610"/>
                      </a:lnTo>
                      <a:lnTo>
                        <a:pt x="371" y="610"/>
                      </a:lnTo>
                      <a:lnTo>
                        <a:pt x="388" y="609"/>
                      </a:lnTo>
                      <a:lnTo>
                        <a:pt x="406" y="607"/>
                      </a:lnTo>
                      <a:lnTo>
                        <a:pt x="424" y="604"/>
                      </a:lnTo>
                      <a:lnTo>
                        <a:pt x="441" y="601"/>
                      </a:lnTo>
                      <a:lnTo>
                        <a:pt x="457" y="597"/>
                      </a:lnTo>
                      <a:lnTo>
                        <a:pt x="474" y="592"/>
                      </a:lnTo>
                      <a:lnTo>
                        <a:pt x="489" y="587"/>
                      </a:lnTo>
                      <a:lnTo>
                        <a:pt x="506" y="581"/>
                      </a:lnTo>
                      <a:lnTo>
                        <a:pt x="520" y="574"/>
                      </a:lnTo>
                      <a:lnTo>
                        <a:pt x="535" y="566"/>
                      </a:lnTo>
                      <a:lnTo>
                        <a:pt x="550" y="558"/>
                      </a:lnTo>
                      <a:lnTo>
                        <a:pt x="564" y="550"/>
                      </a:lnTo>
                      <a:lnTo>
                        <a:pt x="577" y="541"/>
                      </a:lnTo>
                      <a:lnTo>
                        <a:pt x="590" y="531"/>
                      </a:lnTo>
                      <a:lnTo>
                        <a:pt x="602" y="521"/>
                      </a:lnTo>
                      <a:lnTo>
                        <a:pt x="614" y="511"/>
                      </a:lnTo>
                      <a:lnTo>
                        <a:pt x="624" y="500"/>
                      </a:lnTo>
                      <a:lnTo>
                        <a:pt x="635" y="488"/>
                      </a:lnTo>
                      <a:lnTo>
                        <a:pt x="644" y="476"/>
                      </a:lnTo>
                      <a:lnTo>
                        <a:pt x="654" y="464"/>
                      </a:lnTo>
                      <a:lnTo>
                        <a:pt x="662" y="452"/>
                      </a:lnTo>
                      <a:lnTo>
                        <a:pt x="670" y="438"/>
                      </a:lnTo>
                      <a:lnTo>
                        <a:pt x="678" y="425"/>
                      </a:lnTo>
                      <a:lnTo>
                        <a:pt x="683" y="410"/>
                      </a:lnTo>
                      <a:lnTo>
                        <a:pt x="689" y="396"/>
                      </a:lnTo>
                      <a:lnTo>
                        <a:pt x="694" y="382"/>
                      </a:lnTo>
                      <a:lnTo>
                        <a:pt x="698" y="367"/>
                      </a:lnTo>
                      <a:lnTo>
                        <a:pt x="701" y="352"/>
                      </a:lnTo>
                      <a:lnTo>
                        <a:pt x="704" y="337"/>
                      </a:lnTo>
                      <a:lnTo>
                        <a:pt x="705" y="321"/>
                      </a:lnTo>
                      <a:lnTo>
                        <a:pt x="705" y="306"/>
                      </a:lnTo>
                      <a:close/>
                      <a:moveTo>
                        <a:pt x="675" y="306"/>
                      </a:moveTo>
                      <a:lnTo>
                        <a:pt x="675" y="320"/>
                      </a:lnTo>
                      <a:lnTo>
                        <a:pt x="674" y="335"/>
                      </a:lnTo>
                      <a:lnTo>
                        <a:pt x="672" y="348"/>
                      </a:lnTo>
                      <a:lnTo>
                        <a:pt x="669" y="362"/>
                      </a:lnTo>
                      <a:lnTo>
                        <a:pt x="666" y="376"/>
                      </a:lnTo>
                      <a:lnTo>
                        <a:pt x="661" y="389"/>
                      </a:lnTo>
                      <a:lnTo>
                        <a:pt x="656" y="402"/>
                      </a:lnTo>
                      <a:lnTo>
                        <a:pt x="650" y="415"/>
                      </a:lnTo>
                      <a:lnTo>
                        <a:pt x="643" y="427"/>
                      </a:lnTo>
                      <a:lnTo>
                        <a:pt x="636" y="439"/>
                      </a:lnTo>
                      <a:lnTo>
                        <a:pt x="629" y="450"/>
                      </a:lnTo>
                      <a:lnTo>
                        <a:pt x="621" y="462"/>
                      </a:lnTo>
                      <a:lnTo>
                        <a:pt x="611" y="473"/>
                      </a:lnTo>
                      <a:lnTo>
                        <a:pt x="602" y="483"/>
                      </a:lnTo>
                      <a:lnTo>
                        <a:pt x="591" y="494"/>
                      </a:lnTo>
                      <a:lnTo>
                        <a:pt x="580" y="504"/>
                      </a:lnTo>
                      <a:lnTo>
                        <a:pt x="570" y="513"/>
                      </a:lnTo>
                      <a:lnTo>
                        <a:pt x="558" y="521"/>
                      </a:lnTo>
                      <a:lnTo>
                        <a:pt x="546" y="529"/>
                      </a:lnTo>
                      <a:lnTo>
                        <a:pt x="533" y="538"/>
                      </a:lnTo>
                      <a:lnTo>
                        <a:pt x="520" y="545"/>
                      </a:lnTo>
                      <a:lnTo>
                        <a:pt x="507" y="551"/>
                      </a:lnTo>
                      <a:lnTo>
                        <a:pt x="493" y="558"/>
                      </a:lnTo>
                      <a:lnTo>
                        <a:pt x="478" y="563"/>
                      </a:lnTo>
                      <a:lnTo>
                        <a:pt x="463" y="568"/>
                      </a:lnTo>
                      <a:lnTo>
                        <a:pt x="449" y="573"/>
                      </a:lnTo>
                      <a:lnTo>
                        <a:pt x="433" y="577"/>
                      </a:lnTo>
                      <a:lnTo>
                        <a:pt x="418" y="580"/>
                      </a:lnTo>
                      <a:lnTo>
                        <a:pt x="401" y="582"/>
                      </a:lnTo>
                      <a:lnTo>
                        <a:pt x="386" y="584"/>
                      </a:lnTo>
                      <a:lnTo>
                        <a:pt x="369" y="585"/>
                      </a:lnTo>
                      <a:lnTo>
                        <a:pt x="353" y="585"/>
                      </a:lnTo>
                      <a:lnTo>
                        <a:pt x="336" y="585"/>
                      </a:lnTo>
                      <a:lnTo>
                        <a:pt x="320" y="584"/>
                      </a:lnTo>
                      <a:lnTo>
                        <a:pt x="303" y="582"/>
                      </a:lnTo>
                      <a:lnTo>
                        <a:pt x="288" y="580"/>
                      </a:lnTo>
                      <a:lnTo>
                        <a:pt x="272" y="577"/>
                      </a:lnTo>
                      <a:lnTo>
                        <a:pt x="257" y="573"/>
                      </a:lnTo>
                      <a:lnTo>
                        <a:pt x="241" y="568"/>
                      </a:lnTo>
                      <a:lnTo>
                        <a:pt x="227" y="563"/>
                      </a:lnTo>
                      <a:lnTo>
                        <a:pt x="212" y="558"/>
                      </a:lnTo>
                      <a:lnTo>
                        <a:pt x="199" y="551"/>
                      </a:lnTo>
                      <a:lnTo>
                        <a:pt x="185" y="545"/>
                      </a:lnTo>
                      <a:lnTo>
                        <a:pt x="172" y="538"/>
                      </a:lnTo>
                      <a:lnTo>
                        <a:pt x="160" y="529"/>
                      </a:lnTo>
                      <a:lnTo>
                        <a:pt x="147" y="521"/>
                      </a:lnTo>
                      <a:lnTo>
                        <a:pt x="135" y="513"/>
                      </a:lnTo>
                      <a:lnTo>
                        <a:pt x="124" y="504"/>
                      </a:lnTo>
                      <a:lnTo>
                        <a:pt x="113" y="494"/>
                      </a:lnTo>
                      <a:lnTo>
                        <a:pt x="103" y="483"/>
                      </a:lnTo>
                      <a:lnTo>
                        <a:pt x="93" y="473"/>
                      </a:lnTo>
                      <a:lnTo>
                        <a:pt x="85" y="462"/>
                      </a:lnTo>
                      <a:lnTo>
                        <a:pt x="77" y="450"/>
                      </a:lnTo>
                      <a:lnTo>
                        <a:pt x="68" y="439"/>
                      </a:lnTo>
                      <a:lnTo>
                        <a:pt x="61" y="427"/>
                      </a:lnTo>
                      <a:lnTo>
                        <a:pt x="54" y="415"/>
                      </a:lnTo>
                      <a:lnTo>
                        <a:pt x="49" y="402"/>
                      </a:lnTo>
                      <a:lnTo>
                        <a:pt x="44" y="389"/>
                      </a:lnTo>
                      <a:lnTo>
                        <a:pt x="40" y="376"/>
                      </a:lnTo>
                      <a:lnTo>
                        <a:pt x="36" y="362"/>
                      </a:lnTo>
                      <a:lnTo>
                        <a:pt x="33" y="348"/>
                      </a:lnTo>
                      <a:lnTo>
                        <a:pt x="31" y="335"/>
                      </a:lnTo>
                      <a:lnTo>
                        <a:pt x="29" y="320"/>
                      </a:lnTo>
                      <a:lnTo>
                        <a:pt x="29" y="306"/>
                      </a:lnTo>
                      <a:lnTo>
                        <a:pt x="29" y="292"/>
                      </a:lnTo>
                      <a:lnTo>
                        <a:pt x="31" y="277"/>
                      </a:lnTo>
                      <a:lnTo>
                        <a:pt x="33" y="263"/>
                      </a:lnTo>
                      <a:lnTo>
                        <a:pt x="36" y="249"/>
                      </a:lnTo>
                      <a:lnTo>
                        <a:pt x="40" y="236"/>
                      </a:lnTo>
                      <a:lnTo>
                        <a:pt x="44" y="223"/>
                      </a:lnTo>
                      <a:lnTo>
                        <a:pt x="49" y="209"/>
                      </a:lnTo>
                      <a:lnTo>
                        <a:pt x="54" y="197"/>
                      </a:lnTo>
                      <a:lnTo>
                        <a:pt x="61" y="185"/>
                      </a:lnTo>
                      <a:lnTo>
                        <a:pt x="68" y="173"/>
                      </a:lnTo>
                      <a:lnTo>
                        <a:pt x="77" y="160"/>
                      </a:lnTo>
                      <a:lnTo>
                        <a:pt x="85" y="149"/>
                      </a:lnTo>
                      <a:lnTo>
                        <a:pt x="93" y="139"/>
                      </a:lnTo>
                      <a:lnTo>
                        <a:pt x="103" y="127"/>
                      </a:lnTo>
                      <a:lnTo>
                        <a:pt x="113" y="118"/>
                      </a:lnTo>
                      <a:lnTo>
                        <a:pt x="124" y="108"/>
                      </a:lnTo>
                      <a:lnTo>
                        <a:pt x="135" y="99"/>
                      </a:lnTo>
                      <a:lnTo>
                        <a:pt x="147" y="89"/>
                      </a:lnTo>
                      <a:lnTo>
                        <a:pt x="160" y="81"/>
                      </a:lnTo>
                      <a:lnTo>
                        <a:pt x="172" y="74"/>
                      </a:lnTo>
                      <a:lnTo>
                        <a:pt x="185" y="67"/>
                      </a:lnTo>
                      <a:lnTo>
                        <a:pt x="199" y="60"/>
                      </a:lnTo>
                      <a:lnTo>
                        <a:pt x="212" y="54"/>
                      </a:lnTo>
                      <a:lnTo>
                        <a:pt x="227" y="48"/>
                      </a:lnTo>
                      <a:lnTo>
                        <a:pt x="241" y="43"/>
                      </a:lnTo>
                      <a:lnTo>
                        <a:pt x="257" y="38"/>
                      </a:lnTo>
                      <a:lnTo>
                        <a:pt x="272" y="35"/>
                      </a:lnTo>
                      <a:lnTo>
                        <a:pt x="288" y="32"/>
                      </a:lnTo>
                      <a:lnTo>
                        <a:pt x="303" y="29"/>
                      </a:lnTo>
                      <a:lnTo>
                        <a:pt x="320" y="28"/>
                      </a:lnTo>
                      <a:lnTo>
                        <a:pt x="336" y="27"/>
                      </a:lnTo>
                      <a:lnTo>
                        <a:pt x="353" y="26"/>
                      </a:lnTo>
                      <a:lnTo>
                        <a:pt x="369" y="27"/>
                      </a:lnTo>
                      <a:lnTo>
                        <a:pt x="386" y="28"/>
                      </a:lnTo>
                      <a:lnTo>
                        <a:pt x="401" y="29"/>
                      </a:lnTo>
                      <a:lnTo>
                        <a:pt x="418" y="32"/>
                      </a:lnTo>
                      <a:lnTo>
                        <a:pt x="433" y="35"/>
                      </a:lnTo>
                      <a:lnTo>
                        <a:pt x="449" y="38"/>
                      </a:lnTo>
                      <a:lnTo>
                        <a:pt x="463" y="43"/>
                      </a:lnTo>
                      <a:lnTo>
                        <a:pt x="478" y="48"/>
                      </a:lnTo>
                      <a:lnTo>
                        <a:pt x="493" y="54"/>
                      </a:lnTo>
                      <a:lnTo>
                        <a:pt x="507" y="60"/>
                      </a:lnTo>
                      <a:lnTo>
                        <a:pt x="520" y="67"/>
                      </a:lnTo>
                      <a:lnTo>
                        <a:pt x="533" y="74"/>
                      </a:lnTo>
                      <a:lnTo>
                        <a:pt x="546" y="81"/>
                      </a:lnTo>
                      <a:lnTo>
                        <a:pt x="558" y="89"/>
                      </a:lnTo>
                      <a:lnTo>
                        <a:pt x="570" y="99"/>
                      </a:lnTo>
                      <a:lnTo>
                        <a:pt x="580" y="108"/>
                      </a:lnTo>
                      <a:lnTo>
                        <a:pt x="591" y="118"/>
                      </a:lnTo>
                      <a:lnTo>
                        <a:pt x="602" y="127"/>
                      </a:lnTo>
                      <a:lnTo>
                        <a:pt x="611" y="139"/>
                      </a:lnTo>
                      <a:lnTo>
                        <a:pt x="621" y="149"/>
                      </a:lnTo>
                      <a:lnTo>
                        <a:pt x="629" y="160"/>
                      </a:lnTo>
                      <a:lnTo>
                        <a:pt x="636" y="173"/>
                      </a:lnTo>
                      <a:lnTo>
                        <a:pt x="643" y="185"/>
                      </a:lnTo>
                      <a:lnTo>
                        <a:pt x="650" y="197"/>
                      </a:lnTo>
                      <a:lnTo>
                        <a:pt x="656" y="209"/>
                      </a:lnTo>
                      <a:lnTo>
                        <a:pt x="661" y="223"/>
                      </a:lnTo>
                      <a:lnTo>
                        <a:pt x="666" y="236"/>
                      </a:lnTo>
                      <a:lnTo>
                        <a:pt x="669" y="249"/>
                      </a:lnTo>
                      <a:lnTo>
                        <a:pt x="672" y="263"/>
                      </a:lnTo>
                      <a:lnTo>
                        <a:pt x="674" y="277"/>
                      </a:lnTo>
                      <a:lnTo>
                        <a:pt x="675" y="292"/>
                      </a:lnTo>
                      <a:lnTo>
                        <a:pt x="675" y="306"/>
                      </a:lnTo>
                      <a:close/>
                    </a:path>
                  </a:pathLst>
                </a:custGeom>
                <a:solidFill>
                  <a:srgbClr val="60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0" name="Freeform 9266">
                  <a:extLst>
                    <a:ext uri="{FF2B5EF4-FFF2-40B4-BE49-F238E27FC236}">
                      <a16:creationId xmlns:a16="http://schemas.microsoft.com/office/drawing/2014/main" xmlns="" id="{4AF0F8EF-B3FC-4C9A-92BE-08D0B9A5CC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0" y="1221"/>
                  <a:ext cx="113" cy="117"/>
                </a:xfrm>
                <a:custGeom>
                  <a:avLst/>
                  <a:gdLst>
                    <a:gd name="T0" fmla="*/ 668 w 676"/>
                    <a:gd name="T1" fmla="*/ 232 h 584"/>
                    <a:gd name="T2" fmla="*/ 642 w 676"/>
                    <a:gd name="T3" fmla="*/ 165 h 584"/>
                    <a:gd name="T4" fmla="*/ 599 w 676"/>
                    <a:gd name="T5" fmla="*/ 106 h 584"/>
                    <a:gd name="T6" fmla="*/ 539 w 676"/>
                    <a:gd name="T7" fmla="*/ 57 h 584"/>
                    <a:gd name="T8" fmla="*/ 469 w 676"/>
                    <a:gd name="T9" fmla="*/ 22 h 584"/>
                    <a:gd name="T10" fmla="*/ 389 w 676"/>
                    <a:gd name="T11" fmla="*/ 3 h 584"/>
                    <a:gd name="T12" fmla="*/ 303 w 676"/>
                    <a:gd name="T13" fmla="*/ 1 h 584"/>
                    <a:gd name="T14" fmla="*/ 222 w 676"/>
                    <a:gd name="T15" fmla="*/ 17 h 584"/>
                    <a:gd name="T16" fmla="*/ 148 w 676"/>
                    <a:gd name="T17" fmla="*/ 49 h 584"/>
                    <a:gd name="T18" fmla="*/ 88 w 676"/>
                    <a:gd name="T19" fmla="*/ 95 h 584"/>
                    <a:gd name="T20" fmla="*/ 40 w 676"/>
                    <a:gd name="T21" fmla="*/ 152 h 584"/>
                    <a:gd name="T22" fmla="*/ 11 w 676"/>
                    <a:gd name="T23" fmla="*/ 219 h 584"/>
                    <a:gd name="T24" fmla="*/ 0 w 676"/>
                    <a:gd name="T25" fmla="*/ 292 h 584"/>
                    <a:gd name="T26" fmla="*/ 11 w 676"/>
                    <a:gd name="T27" fmla="*/ 365 h 584"/>
                    <a:gd name="T28" fmla="*/ 40 w 676"/>
                    <a:gd name="T29" fmla="*/ 431 h 584"/>
                    <a:gd name="T30" fmla="*/ 88 w 676"/>
                    <a:gd name="T31" fmla="*/ 488 h 584"/>
                    <a:gd name="T32" fmla="*/ 148 w 676"/>
                    <a:gd name="T33" fmla="*/ 534 h 584"/>
                    <a:gd name="T34" fmla="*/ 222 w 676"/>
                    <a:gd name="T35" fmla="*/ 566 h 584"/>
                    <a:gd name="T36" fmla="*/ 303 w 676"/>
                    <a:gd name="T37" fmla="*/ 582 h 584"/>
                    <a:gd name="T38" fmla="*/ 389 w 676"/>
                    <a:gd name="T39" fmla="*/ 581 h 584"/>
                    <a:gd name="T40" fmla="*/ 469 w 676"/>
                    <a:gd name="T41" fmla="*/ 561 h 584"/>
                    <a:gd name="T42" fmla="*/ 539 w 676"/>
                    <a:gd name="T43" fmla="*/ 526 h 584"/>
                    <a:gd name="T44" fmla="*/ 599 w 676"/>
                    <a:gd name="T45" fmla="*/ 478 h 584"/>
                    <a:gd name="T46" fmla="*/ 642 w 676"/>
                    <a:gd name="T47" fmla="*/ 418 h 584"/>
                    <a:gd name="T48" fmla="*/ 668 w 676"/>
                    <a:gd name="T49" fmla="*/ 350 h 584"/>
                    <a:gd name="T50" fmla="*/ 646 w 676"/>
                    <a:gd name="T51" fmla="*/ 292 h 584"/>
                    <a:gd name="T52" fmla="*/ 636 w 676"/>
                    <a:gd name="T53" fmla="*/ 359 h 584"/>
                    <a:gd name="T54" fmla="*/ 608 w 676"/>
                    <a:gd name="T55" fmla="*/ 419 h 584"/>
                    <a:gd name="T56" fmla="*/ 565 w 676"/>
                    <a:gd name="T57" fmla="*/ 471 h 584"/>
                    <a:gd name="T58" fmla="*/ 510 w 676"/>
                    <a:gd name="T59" fmla="*/ 513 h 584"/>
                    <a:gd name="T60" fmla="*/ 443 w 676"/>
                    <a:gd name="T61" fmla="*/ 542 h 584"/>
                    <a:gd name="T62" fmla="*/ 369 w 676"/>
                    <a:gd name="T63" fmla="*/ 557 h 584"/>
                    <a:gd name="T64" fmla="*/ 290 w 676"/>
                    <a:gd name="T65" fmla="*/ 555 h 584"/>
                    <a:gd name="T66" fmla="*/ 217 w 676"/>
                    <a:gd name="T67" fmla="*/ 538 h 584"/>
                    <a:gd name="T68" fmla="*/ 153 w 676"/>
                    <a:gd name="T69" fmla="*/ 505 h 584"/>
                    <a:gd name="T70" fmla="*/ 100 w 676"/>
                    <a:gd name="T71" fmla="*/ 461 h 584"/>
                    <a:gd name="T72" fmla="*/ 59 w 676"/>
                    <a:gd name="T73" fmla="*/ 408 h 584"/>
                    <a:gd name="T74" fmla="*/ 36 w 676"/>
                    <a:gd name="T75" fmla="*/ 345 h 584"/>
                    <a:gd name="T76" fmla="*/ 30 w 676"/>
                    <a:gd name="T77" fmla="*/ 278 h 584"/>
                    <a:gd name="T78" fmla="*/ 43 w 676"/>
                    <a:gd name="T79" fmla="*/ 212 h 584"/>
                    <a:gd name="T80" fmla="*/ 74 w 676"/>
                    <a:gd name="T81" fmla="*/ 153 h 584"/>
                    <a:gd name="T82" fmla="*/ 120 w 676"/>
                    <a:gd name="T83" fmla="*/ 103 h 584"/>
                    <a:gd name="T84" fmla="*/ 178 w 676"/>
                    <a:gd name="T85" fmla="*/ 63 h 584"/>
                    <a:gd name="T86" fmla="*/ 245 w 676"/>
                    <a:gd name="T87" fmla="*/ 37 h 584"/>
                    <a:gd name="T88" fmla="*/ 321 w 676"/>
                    <a:gd name="T89" fmla="*/ 25 h 584"/>
                    <a:gd name="T90" fmla="*/ 399 w 676"/>
                    <a:gd name="T91" fmla="*/ 30 h 584"/>
                    <a:gd name="T92" fmla="*/ 471 w 676"/>
                    <a:gd name="T93" fmla="*/ 51 h 584"/>
                    <a:gd name="T94" fmla="*/ 533 w 676"/>
                    <a:gd name="T95" fmla="*/ 86 h 584"/>
                    <a:gd name="T96" fmla="*/ 584 w 676"/>
                    <a:gd name="T97" fmla="*/ 132 h 584"/>
                    <a:gd name="T98" fmla="*/ 621 w 676"/>
                    <a:gd name="T99" fmla="*/ 188 h 584"/>
                    <a:gd name="T100" fmla="*/ 642 w 676"/>
                    <a:gd name="T101" fmla="*/ 25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6" h="584">
                      <a:moveTo>
                        <a:pt x="676" y="292"/>
                      </a:moveTo>
                      <a:lnTo>
                        <a:pt x="674" y="276"/>
                      </a:lnTo>
                      <a:lnTo>
                        <a:pt x="673" y="262"/>
                      </a:lnTo>
                      <a:lnTo>
                        <a:pt x="671" y="247"/>
                      </a:lnTo>
                      <a:lnTo>
                        <a:pt x="668" y="232"/>
                      </a:lnTo>
                      <a:lnTo>
                        <a:pt x="665" y="219"/>
                      </a:lnTo>
                      <a:lnTo>
                        <a:pt x="660" y="205"/>
                      </a:lnTo>
                      <a:lnTo>
                        <a:pt x="654" y="191"/>
                      </a:lnTo>
                      <a:lnTo>
                        <a:pt x="648" y="178"/>
                      </a:lnTo>
                      <a:lnTo>
                        <a:pt x="642" y="165"/>
                      </a:lnTo>
                      <a:lnTo>
                        <a:pt x="634" y="152"/>
                      </a:lnTo>
                      <a:lnTo>
                        <a:pt x="626" y="140"/>
                      </a:lnTo>
                      <a:lnTo>
                        <a:pt x="617" y="128"/>
                      </a:lnTo>
                      <a:lnTo>
                        <a:pt x="608" y="116"/>
                      </a:lnTo>
                      <a:lnTo>
                        <a:pt x="599" y="106"/>
                      </a:lnTo>
                      <a:lnTo>
                        <a:pt x="588" y="95"/>
                      </a:lnTo>
                      <a:lnTo>
                        <a:pt x="576" y="85"/>
                      </a:lnTo>
                      <a:lnTo>
                        <a:pt x="564" y="75"/>
                      </a:lnTo>
                      <a:lnTo>
                        <a:pt x="552" y="66"/>
                      </a:lnTo>
                      <a:lnTo>
                        <a:pt x="539" y="57"/>
                      </a:lnTo>
                      <a:lnTo>
                        <a:pt x="526" y="49"/>
                      </a:lnTo>
                      <a:lnTo>
                        <a:pt x="512" y="42"/>
                      </a:lnTo>
                      <a:lnTo>
                        <a:pt x="499" y="34"/>
                      </a:lnTo>
                      <a:lnTo>
                        <a:pt x="484" y="28"/>
                      </a:lnTo>
                      <a:lnTo>
                        <a:pt x="469" y="22"/>
                      </a:lnTo>
                      <a:lnTo>
                        <a:pt x="454" y="17"/>
                      </a:lnTo>
                      <a:lnTo>
                        <a:pt x="437" y="13"/>
                      </a:lnTo>
                      <a:lnTo>
                        <a:pt x="422" y="9"/>
                      </a:lnTo>
                      <a:lnTo>
                        <a:pt x="405" y="6"/>
                      </a:lnTo>
                      <a:lnTo>
                        <a:pt x="389" y="3"/>
                      </a:lnTo>
                      <a:lnTo>
                        <a:pt x="372" y="1"/>
                      </a:lnTo>
                      <a:lnTo>
                        <a:pt x="354" y="0"/>
                      </a:lnTo>
                      <a:lnTo>
                        <a:pt x="338" y="0"/>
                      </a:lnTo>
                      <a:lnTo>
                        <a:pt x="320" y="0"/>
                      </a:lnTo>
                      <a:lnTo>
                        <a:pt x="303" y="1"/>
                      </a:lnTo>
                      <a:lnTo>
                        <a:pt x="286" y="3"/>
                      </a:lnTo>
                      <a:lnTo>
                        <a:pt x="269" y="6"/>
                      </a:lnTo>
                      <a:lnTo>
                        <a:pt x="253" y="9"/>
                      </a:lnTo>
                      <a:lnTo>
                        <a:pt x="237" y="13"/>
                      </a:lnTo>
                      <a:lnTo>
                        <a:pt x="222" y="17"/>
                      </a:lnTo>
                      <a:lnTo>
                        <a:pt x="206" y="22"/>
                      </a:lnTo>
                      <a:lnTo>
                        <a:pt x="191" y="28"/>
                      </a:lnTo>
                      <a:lnTo>
                        <a:pt x="177" y="34"/>
                      </a:lnTo>
                      <a:lnTo>
                        <a:pt x="162" y="42"/>
                      </a:lnTo>
                      <a:lnTo>
                        <a:pt x="148" y="49"/>
                      </a:lnTo>
                      <a:lnTo>
                        <a:pt x="135" y="57"/>
                      </a:lnTo>
                      <a:lnTo>
                        <a:pt x="122" y="66"/>
                      </a:lnTo>
                      <a:lnTo>
                        <a:pt x="110" y="75"/>
                      </a:lnTo>
                      <a:lnTo>
                        <a:pt x="98" y="85"/>
                      </a:lnTo>
                      <a:lnTo>
                        <a:pt x="88" y="95"/>
                      </a:lnTo>
                      <a:lnTo>
                        <a:pt x="77" y="106"/>
                      </a:lnTo>
                      <a:lnTo>
                        <a:pt x="66" y="116"/>
                      </a:lnTo>
                      <a:lnTo>
                        <a:pt x="57" y="128"/>
                      </a:lnTo>
                      <a:lnTo>
                        <a:pt x="49" y="140"/>
                      </a:lnTo>
                      <a:lnTo>
                        <a:pt x="40" y="152"/>
                      </a:lnTo>
                      <a:lnTo>
                        <a:pt x="33" y="165"/>
                      </a:lnTo>
                      <a:lnTo>
                        <a:pt x="26" y="178"/>
                      </a:lnTo>
                      <a:lnTo>
                        <a:pt x="20" y="191"/>
                      </a:lnTo>
                      <a:lnTo>
                        <a:pt x="14" y="205"/>
                      </a:lnTo>
                      <a:lnTo>
                        <a:pt x="11" y="219"/>
                      </a:lnTo>
                      <a:lnTo>
                        <a:pt x="6" y="232"/>
                      </a:lnTo>
                      <a:lnTo>
                        <a:pt x="4" y="247"/>
                      </a:lnTo>
                      <a:lnTo>
                        <a:pt x="1" y="262"/>
                      </a:lnTo>
                      <a:lnTo>
                        <a:pt x="0" y="276"/>
                      </a:lnTo>
                      <a:lnTo>
                        <a:pt x="0" y="292"/>
                      </a:lnTo>
                      <a:lnTo>
                        <a:pt x="0" y="306"/>
                      </a:lnTo>
                      <a:lnTo>
                        <a:pt x="1" y="322"/>
                      </a:lnTo>
                      <a:lnTo>
                        <a:pt x="4" y="336"/>
                      </a:lnTo>
                      <a:lnTo>
                        <a:pt x="6" y="350"/>
                      </a:lnTo>
                      <a:lnTo>
                        <a:pt x="11" y="365"/>
                      </a:lnTo>
                      <a:lnTo>
                        <a:pt x="14" y="379"/>
                      </a:lnTo>
                      <a:lnTo>
                        <a:pt x="20" y="392"/>
                      </a:lnTo>
                      <a:lnTo>
                        <a:pt x="26" y="406"/>
                      </a:lnTo>
                      <a:lnTo>
                        <a:pt x="33" y="418"/>
                      </a:lnTo>
                      <a:lnTo>
                        <a:pt x="40" y="431"/>
                      </a:lnTo>
                      <a:lnTo>
                        <a:pt x="49" y="444"/>
                      </a:lnTo>
                      <a:lnTo>
                        <a:pt x="57" y="455"/>
                      </a:lnTo>
                      <a:lnTo>
                        <a:pt x="66" y="466"/>
                      </a:lnTo>
                      <a:lnTo>
                        <a:pt x="77" y="478"/>
                      </a:lnTo>
                      <a:lnTo>
                        <a:pt x="88" y="488"/>
                      </a:lnTo>
                      <a:lnTo>
                        <a:pt x="98" y="498"/>
                      </a:lnTo>
                      <a:lnTo>
                        <a:pt x="110" y="508"/>
                      </a:lnTo>
                      <a:lnTo>
                        <a:pt x="122" y="517"/>
                      </a:lnTo>
                      <a:lnTo>
                        <a:pt x="135" y="526"/>
                      </a:lnTo>
                      <a:lnTo>
                        <a:pt x="148" y="534"/>
                      </a:lnTo>
                      <a:lnTo>
                        <a:pt x="162" y="542"/>
                      </a:lnTo>
                      <a:lnTo>
                        <a:pt x="177" y="548"/>
                      </a:lnTo>
                      <a:lnTo>
                        <a:pt x="191" y="555"/>
                      </a:lnTo>
                      <a:lnTo>
                        <a:pt x="206" y="561"/>
                      </a:lnTo>
                      <a:lnTo>
                        <a:pt x="222" y="566"/>
                      </a:lnTo>
                      <a:lnTo>
                        <a:pt x="237" y="571"/>
                      </a:lnTo>
                      <a:lnTo>
                        <a:pt x="253" y="575"/>
                      </a:lnTo>
                      <a:lnTo>
                        <a:pt x="269" y="578"/>
                      </a:lnTo>
                      <a:lnTo>
                        <a:pt x="286" y="581"/>
                      </a:lnTo>
                      <a:lnTo>
                        <a:pt x="303" y="582"/>
                      </a:lnTo>
                      <a:lnTo>
                        <a:pt x="320" y="583"/>
                      </a:lnTo>
                      <a:lnTo>
                        <a:pt x="338" y="584"/>
                      </a:lnTo>
                      <a:lnTo>
                        <a:pt x="354" y="583"/>
                      </a:lnTo>
                      <a:lnTo>
                        <a:pt x="372" y="582"/>
                      </a:lnTo>
                      <a:lnTo>
                        <a:pt x="389" y="581"/>
                      </a:lnTo>
                      <a:lnTo>
                        <a:pt x="405" y="578"/>
                      </a:lnTo>
                      <a:lnTo>
                        <a:pt x="422" y="575"/>
                      </a:lnTo>
                      <a:lnTo>
                        <a:pt x="437" y="571"/>
                      </a:lnTo>
                      <a:lnTo>
                        <a:pt x="454" y="566"/>
                      </a:lnTo>
                      <a:lnTo>
                        <a:pt x="469" y="561"/>
                      </a:lnTo>
                      <a:lnTo>
                        <a:pt x="484" y="555"/>
                      </a:lnTo>
                      <a:lnTo>
                        <a:pt x="499" y="548"/>
                      </a:lnTo>
                      <a:lnTo>
                        <a:pt x="512" y="542"/>
                      </a:lnTo>
                      <a:lnTo>
                        <a:pt x="526" y="534"/>
                      </a:lnTo>
                      <a:lnTo>
                        <a:pt x="539" y="526"/>
                      </a:lnTo>
                      <a:lnTo>
                        <a:pt x="552" y="517"/>
                      </a:lnTo>
                      <a:lnTo>
                        <a:pt x="564" y="508"/>
                      </a:lnTo>
                      <a:lnTo>
                        <a:pt x="576" y="498"/>
                      </a:lnTo>
                      <a:lnTo>
                        <a:pt x="588" y="488"/>
                      </a:lnTo>
                      <a:lnTo>
                        <a:pt x="599" y="478"/>
                      </a:lnTo>
                      <a:lnTo>
                        <a:pt x="608" y="466"/>
                      </a:lnTo>
                      <a:lnTo>
                        <a:pt x="617" y="455"/>
                      </a:lnTo>
                      <a:lnTo>
                        <a:pt x="626" y="444"/>
                      </a:lnTo>
                      <a:lnTo>
                        <a:pt x="634" y="431"/>
                      </a:lnTo>
                      <a:lnTo>
                        <a:pt x="642" y="418"/>
                      </a:lnTo>
                      <a:lnTo>
                        <a:pt x="648" y="406"/>
                      </a:lnTo>
                      <a:lnTo>
                        <a:pt x="654" y="392"/>
                      </a:lnTo>
                      <a:lnTo>
                        <a:pt x="660" y="379"/>
                      </a:lnTo>
                      <a:lnTo>
                        <a:pt x="665" y="365"/>
                      </a:lnTo>
                      <a:lnTo>
                        <a:pt x="668" y="350"/>
                      </a:lnTo>
                      <a:lnTo>
                        <a:pt x="671" y="336"/>
                      </a:lnTo>
                      <a:lnTo>
                        <a:pt x="673" y="322"/>
                      </a:lnTo>
                      <a:lnTo>
                        <a:pt x="674" y="306"/>
                      </a:lnTo>
                      <a:lnTo>
                        <a:pt x="676" y="292"/>
                      </a:lnTo>
                      <a:close/>
                      <a:moveTo>
                        <a:pt x="646" y="292"/>
                      </a:moveTo>
                      <a:lnTo>
                        <a:pt x="646" y="305"/>
                      </a:lnTo>
                      <a:lnTo>
                        <a:pt x="645" y="319"/>
                      </a:lnTo>
                      <a:lnTo>
                        <a:pt x="642" y="332"/>
                      </a:lnTo>
                      <a:lnTo>
                        <a:pt x="640" y="345"/>
                      </a:lnTo>
                      <a:lnTo>
                        <a:pt x="636" y="359"/>
                      </a:lnTo>
                      <a:lnTo>
                        <a:pt x="632" y="371"/>
                      </a:lnTo>
                      <a:lnTo>
                        <a:pt x="627" y="383"/>
                      </a:lnTo>
                      <a:lnTo>
                        <a:pt x="621" y="395"/>
                      </a:lnTo>
                      <a:lnTo>
                        <a:pt x="615" y="408"/>
                      </a:lnTo>
                      <a:lnTo>
                        <a:pt x="608" y="419"/>
                      </a:lnTo>
                      <a:lnTo>
                        <a:pt x="601" y="430"/>
                      </a:lnTo>
                      <a:lnTo>
                        <a:pt x="593" y="441"/>
                      </a:lnTo>
                      <a:lnTo>
                        <a:pt x="584" y="451"/>
                      </a:lnTo>
                      <a:lnTo>
                        <a:pt x="575" y="461"/>
                      </a:lnTo>
                      <a:lnTo>
                        <a:pt x="565" y="471"/>
                      </a:lnTo>
                      <a:lnTo>
                        <a:pt x="556" y="481"/>
                      </a:lnTo>
                      <a:lnTo>
                        <a:pt x="545" y="489"/>
                      </a:lnTo>
                      <a:lnTo>
                        <a:pt x="533" y="498"/>
                      </a:lnTo>
                      <a:lnTo>
                        <a:pt x="522" y="505"/>
                      </a:lnTo>
                      <a:lnTo>
                        <a:pt x="510" y="513"/>
                      </a:lnTo>
                      <a:lnTo>
                        <a:pt x="498" y="520"/>
                      </a:lnTo>
                      <a:lnTo>
                        <a:pt x="485" y="527"/>
                      </a:lnTo>
                      <a:lnTo>
                        <a:pt x="471" y="532"/>
                      </a:lnTo>
                      <a:lnTo>
                        <a:pt x="458" y="538"/>
                      </a:lnTo>
                      <a:lnTo>
                        <a:pt x="443" y="542"/>
                      </a:lnTo>
                      <a:lnTo>
                        <a:pt x="429" y="546"/>
                      </a:lnTo>
                      <a:lnTo>
                        <a:pt x="415" y="550"/>
                      </a:lnTo>
                      <a:lnTo>
                        <a:pt x="399" y="553"/>
                      </a:lnTo>
                      <a:lnTo>
                        <a:pt x="384" y="555"/>
                      </a:lnTo>
                      <a:lnTo>
                        <a:pt x="369" y="557"/>
                      </a:lnTo>
                      <a:lnTo>
                        <a:pt x="353" y="559"/>
                      </a:lnTo>
                      <a:lnTo>
                        <a:pt x="338" y="559"/>
                      </a:lnTo>
                      <a:lnTo>
                        <a:pt x="321" y="559"/>
                      </a:lnTo>
                      <a:lnTo>
                        <a:pt x="306" y="557"/>
                      </a:lnTo>
                      <a:lnTo>
                        <a:pt x="290" y="555"/>
                      </a:lnTo>
                      <a:lnTo>
                        <a:pt x="275" y="553"/>
                      </a:lnTo>
                      <a:lnTo>
                        <a:pt x="261" y="550"/>
                      </a:lnTo>
                      <a:lnTo>
                        <a:pt x="245" y="546"/>
                      </a:lnTo>
                      <a:lnTo>
                        <a:pt x="231" y="542"/>
                      </a:lnTo>
                      <a:lnTo>
                        <a:pt x="217" y="538"/>
                      </a:lnTo>
                      <a:lnTo>
                        <a:pt x="204" y="532"/>
                      </a:lnTo>
                      <a:lnTo>
                        <a:pt x="191" y="527"/>
                      </a:lnTo>
                      <a:lnTo>
                        <a:pt x="178" y="520"/>
                      </a:lnTo>
                      <a:lnTo>
                        <a:pt x="165" y="513"/>
                      </a:lnTo>
                      <a:lnTo>
                        <a:pt x="153" y="505"/>
                      </a:lnTo>
                      <a:lnTo>
                        <a:pt x="141" y="498"/>
                      </a:lnTo>
                      <a:lnTo>
                        <a:pt x="130" y="489"/>
                      </a:lnTo>
                      <a:lnTo>
                        <a:pt x="120" y="481"/>
                      </a:lnTo>
                      <a:lnTo>
                        <a:pt x="109" y="471"/>
                      </a:lnTo>
                      <a:lnTo>
                        <a:pt x="100" y="461"/>
                      </a:lnTo>
                      <a:lnTo>
                        <a:pt x="90" y="451"/>
                      </a:lnTo>
                      <a:lnTo>
                        <a:pt x="82" y="441"/>
                      </a:lnTo>
                      <a:lnTo>
                        <a:pt x="74" y="430"/>
                      </a:lnTo>
                      <a:lnTo>
                        <a:pt x="66" y="419"/>
                      </a:lnTo>
                      <a:lnTo>
                        <a:pt x="59" y="408"/>
                      </a:lnTo>
                      <a:lnTo>
                        <a:pt x="53" y="395"/>
                      </a:lnTo>
                      <a:lnTo>
                        <a:pt x="48" y="383"/>
                      </a:lnTo>
                      <a:lnTo>
                        <a:pt x="43" y="371"/>
                      </a:lnTo>
                      <a:lnTo>
                        <a:pt x="39" y="359"/>
                      </a:lnTo>
                      <a:lnTo>
                        <a:pt x="36" y="345"/>
                      </a:lnTo>
                      <a:lnTo>
                        <a:pt x="32" y="332"/>
                      </a:lnTo>
                      <a:lnTo>
                        <a:pt x="31" y="319"/>
                      </a:lnTo>
                      <a:lnTo>
                        <a:pt x="30" y="305"/>
                      </a:lnTo>
                      <a:lnTo>
                        <a:pt x="29" y="292"/>
                      </a:lnTo>
                      <a:lnTo>
                        <a:pt x="30" y="278"/>
                      </a:lnTo>
                      <a:lnTo>
                        <a:pt x="31" y="264"/>
                      </a:lnTo>
                      <a:lnTo>
                        <a:pt x="32" y="251"/>
                      </a:lnTo>
                      <a:lnTo>
                        <a:pt x="36" y="238"/>
                      </a:lnTo>
                      <a:lnTo>
                        <a:pt x="39" y="225"/>
                      </a:lnTo>
                      <a:lnTo>
                        <a:pt x="43" y="212"/>
                      </a:lnTo>
                      <a:lnTo>
                        <a:pt x="48" y="200"/>
                      </a:lnTo>
                      <a:lnTo>
                        <a:pt x="53" y="188"/>
                      </a:lnTo>
                      <a:lnTo>
                        <a:pt x="59" y="176"/>
                      </a:lnTo>
                      <a:lnTo>
                        <a:pt x="66" y="165"/>
                      </a:lnTo>
                      <a:lnTo>
                        <a:pt x="74" y="153"/>
                      </a:lnTo>
                      <a:lnTo>
                        <a:pt x="82" y="142"/>
                      </a:lnTo>
                      <a:lnTo>
                        <a:pt x="90" y="132"/>
                      </a:lnTo>
                      <a:lnTo>
                        <a:pt x="100" y="122"/>
                      </a:lnTo>
                      <a:lnTo>
                        <a:pt x="109" y="112"/>
                      </a:lnTo>
                      <a:lnTo>
                        <a:pt x="120" y="103"/>
                      </a:lnTo>
                      <a:lnTo>
                        <a:pt x="130" y="94"/>
                      </a:lnTo>
                      <a:lnTo>
                        <a:pt x="141" y="86"/>
                      </a:lnTo>
                      <a:lnTo>
                        <a:pt x="153" y="78"/>
                      </a:lnTo>
                      <a:lnTo>
                        <a:pt x="165" y="70"/>
                      </a:lnTo>
                      <a:lnTo>
                        <a:pt x="178" y="63"/>
                      </a:lnTo>
                      <a:lnTo>
                        <a:pt x="191" y="57"/>
                      </a:lnTo>
                      <a:lnTo>
                        <a:pt x="204" y="51"/>
                      </a:lnTo>
                      <a:lnTo>
                        <a:pt x="217" y="46"/>
                      </a:lnTo>
                      <a:lnTo>
                        <a:pt x="231" y="41"/>
                      </a:lnTo>
                      <a:lnTo>
                        <a:pt x="245" y="37"/>
                      </a:lnTo>
                      <a:lnTo>
                        <a:pt x="261" y="33"/>
                      </a:lnTo>
                      <a:lnTo>
                        <a:pt x="275" y="30"/>
                      </a:lnTo>
                      <a:lnTo>
                        <a:pt x="290" y="28"/>
                      </a:lnTo>
                      <a:lnTo>
                        <a:pt x="306" y="26"/>
                      </a:lnTo>
                      <a:lnTo>
                        <a:pt x="321" y="25"/>
                      </a:lnTo>
                      <a:lnTo>
                        <a:pt x="338" y="25"/>
                      </a:lnTo>
                      <a:lnTo>
                        <a:pt x="353" y="25"/>
                      </a:lnTo>
                      <a:lnTo>
                        <a:pt x="369" y="26"/>
                      </a:lnTo>
                      <a:lnTo>
                        <a:pt x="384" y="28"/>
                      </a:lnTo>
                      <a:lnTo>
                        <a:pt x="399" y="30"/>
                      </a:lnTo>
                      <a:lnTo>
                        <a:pt x="415" y="33"/>
                      </a:lnTo>
                      <a:lnTo>
                        <a:pt x="429" y="37"/>
                      </a:lnTo>
                      <a:lnTo>
                        <a:pt x="443" y="41"/>
                      </a:lnTo>
                      <a:lnTo>
                        <a:pt x="458" y="46"/>
                      </a:lnTo>
                      <a:lnTo>
                        <a:pt x="471" y="51"/>
                      </a:lnTo>
                      <a:lnTo>
                        <a:pt x="485" y="57"/>
                      </a:lnTo>
                      <a:lnTo>
                        <a:pt x="498" y="63"/>
                      </a:lnTo>
                      <a:lnTo>
                        <a:pt x="510" y="70"/>
                      </a:lnTo>
                      <a:lnTo>
                        <a:pt x="522" y="78"/>
                      </a:lnTo>
                      <a:lnTo>
                        <a:pt x="533" y="86"/>
                      </a:lnTo>
                      <a:lnTo>
                        <a:pt x="545" y="94"/>
                      </a:lnTo>
                      <a:lnTo>
                        <a:pt x="556" y="103"/>
                      </a:lnTo>
                      <a:lnTo>
                        <a:pt x="565" y="112"/>
                      </a:lnTo>
                      <a:lnTo>
                        <a:pt x="575" y="122"/>
                      </a:lnTo>
                      <a:lnTo>
                        <a:pt x="584" y="132"/>
                      </a:lnTo>
                      <a:lnTo>
                        <a:pt x="593" y="142"/>
                      </a:lnTo>
                      <a:lnTo>
                        <a:pt x="601" y="153"/>
                      </a:lnTo>
                      <a:lnTo>
                        <a:pt x="608" y="165"/>
                      </a:lnTo>
                      <a:lnTo>
                        <a:pt x="615" y="176"/>
                      </a:lnTo>
                      <a:lnTo>
                        <a:pt x="621" y="188"/>
                      </a:lnTo>
                      <a:lnTo>
                        <a:pt x="627" y="200"/>
                      </a:lnTo>
                      <a:lnTo>
                        <a:pt x="632" y="212"/>
                      </a:lnTo>
                      <a:lnTo>
                        <a:pt x="636" y="225"/>
                      </a:lnTo>
                      <a:lnTo>
                        <a:pt x="640" y="238"/>
                      </a:lnTo>
                      <a:lnTo>
                        <a:pt x="642" y="251"/>
                      </a:lnTo>
                      <a:lnTo>
                        <a:pt x="645" y="264"/>
                      </a:lnTo>
                      <a:lnTo>
                        <a:pt x="646" y="278"/>
                      </a:lnTo>
                      <a:lnTo>
                        <a:pt x="646" y="292"/>
                      </a:lnTo>
                      <a:close/>
                    </a:path>
                  </a:pathLst>
                </a:custGeom>
                <a:solidFill>
                  <a:srgbClr val="65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1" name="Freeform 9267">
                  <a:extLst>
                    <a:ext uri="{FF2B5EF4-FFF2-40B4-BE49-F238E27FC236}">
                      <a16:creationId xmlns:a16="http://schemas.microsoft.com/office/drawing/2014/main" xmlns="" id="{3A5D7286-7CD3-4EE1-AEBF-87439BA227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3" y="1224"/>
                  <a:ext cx="107" cy="112"/>
                </a:xfrm>
                <a:custGeom>
                  <a:avLst/>
                  <a:gdLst>
                    <a:gd name="T0" fmla="*/ 640 w 646"/>
                    <a:gd name="T1" fmla="*/ 223 h 559"/>
                    <a:gd name="T2" fmla="*/ 614 w 646"/>
                    <a:gd name="T3" fmla="*/ 159 h 559"/>
                    <a:gd name="T4" fmla="*/ 573 w 646"/>
                    <a:gd name="T5" fmla="*/ 101 h 559"/>
                    <a:gd name="T6" fmla="*/ 517 w 646"/>
                    <a:gd name="T7" fmla="*/ 55 h 559"/>
                    <a:gd name="T8" fmla="*/ 449 w 646"/>
                    <a:gd name="T9" fmla="*/ 22 h 559"/>
                    <a:gd name="T10" fmla="*/ 372 w 646"/>
                    <a:gd name="T11" fmla="*/ 3 h 559"/>
                    <a:gd name="T12" fmla="*/ 291 w 646"/>
                    <a:gd name="T13" fmla="*/ 2 h 559"/>
                    <a:gd name="T14" fmla="*/ 212 w 646"/>
                    <a:gd name="T15" fmla="*/ 17 h 559"/>
                    <a:gd name="T16" fmla="*/ 143 w 646"/>
                    <a:gd name="T17" fmla="*/ 48 h 559"/>
                    <a:gd name="T18" fmla="*/ 84 w 646"/>
                    <a:gd name="T19" fmla="*/ 91 h 559"/>
                    <a:gd name="T20" fmla="*/ 39 w 646"/>
                    <a:gd name="T21" fmla="*/ 147 h 559"/>
                    <a:gd name="T22" fmla="*/ 11 w 646"/>
                    <a:gd name="T23" fmla="*/ 210 h 559"/>
                    <a:gd name="T24" fmla="*/ 0 w 646"/>
                    <a:gd name="T25" fmla="*/ 280 h 559"/>
                    <a:gd name="T26" fmla="*/ 11 w 646"/>
                    <a:gd name="T27" fmla="*/ 350 h 559"/>
                    <a:gd name="T28" fmla="*/ 39 w 646"/>
                    <a:gd name="T29" fmla="*/ 413 h 559"/>
                    <a:gd name="T30" fmla="*/ 84 w 646"/>
                    <a:gd name="T31" fmla="*/ 468 h 559"/>
                    <a:gd name="T32" fmla="*/ 143 w 646"/>
                    <a:gd name="T33" fmla="*/ 512 h 559"/>
                    <a:gd name="T34" fmla="*/ 212 w 646"/>
                    <a:gd name="T35" fmla="*/ 542 h 559"/>
                    <a:gd name="T36" fmla="*/ 291 w 646"/>
                    <a:gd name="T37" fmla="*/ 558 h 559"/>
                    <a:gd name="T38" fmla="*/ 372 w 646"/>
                    <a:gd name="T39" fmla="*/ 556 h 559"/>
                    <a:gd name="T40" fmla="*/ 449 w 646"/>
                    <a:gd name="T41" fmla="*/ 537 h 559"/>
                    <a:gd name="T42" fmla="*/ 517 w 646"/>
                    <a:gd name="T43" fmla="*/ 503 h 559"/>
                    <a:gd name="T44" fmla="*/ 573 w 646"/>
                    <a:gd name="T45" fmla="*/ 457 h 559"/>
                    <a:gd name="T46" fmla="*/ 614 w 646"/>
                    <a:gd name="T47" fmla="*/ 401 h 559"/>
                    <a:gd name="T48" fmla="*/ 640 w 646"/>
                    <a:gd name="T49" fmla="*/ 336 h 559"/>
                    <a:gd name="T50" fmla="*/ 618 w 646"/>
                    <a:gd name="T51" fmla="*/ 280 h 559"/>
                    <a:gd name="T52" fmla="*/ 608 w 646"/>
                    <a:gd name="T53" fmla="*/ 343 h 559"/>
                    <a:gd name="T54" fmla="*/ 582 w 646"/>
                    <a:gd name="T55" fmla="*/ 401 h 559"/>
                    <a:gd name="T56" fmla="*/ 541 w 646"/>
                    <a:gd name="T57" fmla="*/ 450 h 559"/>
                    <a:gd name="T58" fmla="*/ 487 w 646"/>
                    <a:gd name="T59" fmla="*/ 490 h 559"/>
                    <a:gd name="T60" fmla="*/ 425 w 646"/>
                    <a:gd name="T61" fmla="*/ 519 h 559"/>
                    <a:gd name="T62" fmla="*/ 353 w 646"/>
                    <a:gd name="T63" fmla="*/ 532 h 559"/>
                    <a:gd name="T64" fmla="*/ 279 w 646"/>
                    <a:gd name="T65" fmla="*/ 531 h 559"/>
                    <a:gd name="T66" fmla="*/ 209 w 646"/>
                    <a:gd name="T67" fmla="*/ 514 h 559"/>
                    <a:gd name="T68" fmla="*/ 147 w 646"/>
                    <a:gd name="T69" fmla="*/ 483 h 559"/>
                    <a:gd name="T70" fmla="*/ 96 w 646"/>
                    <a:gd name="T71" fmla="*/ 441 h 559"/>
                    <a:gd name="T72" fmla="*/ 58 w 646"/>
                    <a:gd name="T73" fmla="*/ 390 h 559"/>
                    <a:gd name="T74" fmla="*/ 36 w 646"/>
                    <a:gd name="T75" fmla="*/ 331 h 559"/>
                    <a:gd name="T76" fmla="*/ 30 w 646"/>
                    <a:gd name="T77" fmla="*/ 267 h 559"/>
                    <a:gd name="T78" fmla="*/ 43 w 646"/>
                    <a:gd name="T79" fmla="*/ 204 h 559"/>
                    <a:gd name="T80" fmla="*/ 73 w 646"/>
                    <a:gd name="T81" fmla="*/ 148 h 559"/>
                    <a:gd name="T82" fmla="*/ 115 w 646"/>
                    <a:gd name="T83" fmla="*/ 100 h 559"/>
                    <a:gd name="T84" fmla="*/ 171 w 646"/>
                    <a:gd name="T85" fmla="*/ 62 h 559"/>
                    <a:gd name="T86" fmla="*/ 236 w 646"/>
                    <a:gd name="T87" fmla="*/ 37 h 559"/>
                    <a:gd name="T88" fmla="*/ 308 w 646"/>
                    <a:gd name="T89" fmla="*/ 26 h 559"/>
                    <a:gd name="T90" fmla="*/ 383 w 646"/>
                    <a:gd name="T91" fmla="*/ 31 h 559"/>
                    <a:gd name="T92" fmla="*/ 451 w 646"/>
                    <a:gd name="T93" fmla="*/ 50 h 559"/>
                    <a:gd name="T94" fmla="*/ 510 w 646"/>
                    <a:gd name="T95" fmla="*/ 84 h 559"/>
                    <a:gd name="T96" fmla="*/ 558 w 646"/>
                    <a:gd name="T97" fmla="*/ 128 h 559"/>
                    <a:gd name="T98" fmla="*/ 594 w 646"/>
                    <a:gd name="T99" fmla="*/ 180 h 559"/>
                    <a:gd name="T100" fmla="*/ 614 w 646"/>
                    <a:gd name="T101" fmla="*/ 241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6" h="559">
                      <a:moveTo>
                        <a:pt x="646" y="280"/>
                      </a:moveTo>
                      <a:lnTo>
                        <a:pt x="646" y="266"/>
                      </a:lnTo>
                      <a:lnTo>
                        <a:pt x="645" y="251"/>
                      </a:lnTo>
                      <a:lnTo>
                        <a:pt x="643" y="237"/>
                      </a:lnTo>
                      <a:lnTo>
                        <a:pt x="640" y="223"/>
                      </a:lnTo>
                      <a:lnTo>
                        <a:pt x="637" y="210"/>
                      </a:lnTo>
                      <a:lnTo>
                        <a:pt x="632" y="197"/>
                      </a:lnTo>
                      <a:lnTo>
                        <a:pt x="627" y="183"/>
                      </a:lnTo>
                      <a:lnTo>
                        <a:pt x="621" y="171"/>
                      </a:lnTo>
                      <a:lnTo>
                        <a:pt x="614" y="159"/>
                      </a:lnTo>
                      <a:lnTo>
                        <a:pt x="607" y="147"/>
                      </a:lnTo>
                      <a:lnTo>
                        <a:pt x="600" y="134"/>
                      </a:lnTo>
                      <a:lnTo>
                        <a:pt x="592" y="123"/>
                      </a:lnTo>
                      <a:lnTo>
                        <a:pt x="582" y="113"/>
                      </a:lnTo>
                      <a:lnTo>
                        <a:pt x="573" y="101"/>
                      </a:lnTo>
                      <a:lnTo>
                        <a:pt x="562" y="91"/>
                      </a:lnTo>
                      <a:lnTo>
                        <a:pt x="551" y="82"/>
                      </a:lnTo>
                      <a:lnTo>
                        <a:pt x="541" y="73"/>
                      </a:lnTo>
                      <a:lnTo>
                        <a:pt x="529" y="63"/>
                      </a:lnTo>
                      <a:lnTo>
                        <a:pt x="517" y="55"/>
                      </a:lnTo>
                      <a:lnTo>
                        <a:pt x="504" y="48"/>
                      </a:lnTo>
                      <a:lnTo>
                        <a:pt x="491" y="41"/>
                      </a:lnTo>
                      <a:lnTo>
                        <a:pt x="478" y="34"/>
                      </a:lnTo>
                      <a:lnTo>
                        <a:pt x="464" y="28"/>
                      </a:lnTo>
                      <a:lnTo>
                        <a:pt x="449" y="22"/>
                      </a:lnTo>
                      <a:lnTo>
                        <a:pt x="434" y="17"/>
                      </a:lnTo>
                      <a:lnTo>
                        <a:pt x="420" y="12"/>
                      </a:lnTo>
                      <a:lnTo>
                        <a:pt x="404" y="9"/>
                      </a:lnTo>
                      <a:lnTo>
                        <a:pt x="389" y="6"/>
                      </a:lnTo>
                      <a:lnTo>
                        <a:pt x="372" y="3"/>
                      </a:lnTo>
                      <a:lnTo>
                        <a:pt x="357" y="2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7" y="1"/>
                      </a:lnTo>
                      <a:lnTo>
                        <a:pt x="291" y="2"/>
                      </a:lnTo>
                      <a:lnTo>
                        <a:pt x="274" y="3"/>
                      </a:lnTo>
                      <a:lnTo>
                        <a:pt x="259" y="6"/>
                      </a:lnTo>
                      <a:lnTo>
                        <a:pt x="243" y="9"/>
                      </a:lnTo>
                      <a:lnTo>
                        <a:pt x="228" y="12"/>
                      </a:lnTo>
                      <a:lnTo>
                        <a:pt x="212" y="17"/>
                      </a:lnTo>
                      <a:lnTo>
                        <a:pt x="198" y="22"/>
                      </a:lnTo>
                      <a:lnTo>
                        <a:pt x="183" y="28"/>
                      </a:lnTo>
                      <a:lnTo>
                        <a:pt x="170" y="34"/>
                      </a:lnTo>
                      <a:lnTo>
                        <a:pt x="156" y="41"/>
                      </a:lnTo>
                      <a:lnTo>
                        <a:pt x="143" y="48"/>
                      </a:lnTo>
                      <a:lnTo>
                        <a:pt x="131" y="55"/>
                      </a:lnTo>
                      <a:lnTo>
                        <a:pt x="118" y="63"/>
                      </a:lnTo>
                      <a:lnTo>
                        <a:pt x="106" y="73"/>
                      </a:lnTo>
                      <a:lnTo>
                        <a:pt x="95" y="82"/>
                      </a:lnTo>
                      <a:lnTo>
                        <a:pt x="84" y="91"/>
                      </a:lnTo>
                      <a:lnTo>
                        <a:pt x="74" y="101"/>
                      </a:lnTo>
                      <a:lnTo>
                        <a:pt x="64" y="113"/>
                      </a:lnTo>
                      <a:lnTo>
                        <a:pt x="56" y="123"/>
                      </a:lnTo>
                      <a:lnTo>
                        <a:pt x="48" y="134"/>
                      </a:lnTo>
                      <a:lnTo>
                        <a:pt x="39" y="147"/>
                      </a:lnTo>
                      <a:lnTo>
                        <a:pt x="32" y="159"/>
                      </a:lnTo>
                      <a:lnTo>
                        <a:pt x="25" y="171"/>
                      </a:lnTo>
                      <a:lnTo>
                        <a:pt x="20" y="183"/>
                      </a:lnTo>
                      <a:lnTo>
                        <a:pt x="15" y="197"/>
                      </a:lnTo>
                      <a:lnTo>
                        <a:pt x="11" y="210"/>
                      </a:lnTo>
                      <a:lnTo>
                        <a:pt x="7" y="223"/>
                      </a:lnTo>
                      <a:lnTo>
                        <a:pt x="4" y="237"/>
                      </a:lnTo>
                      <a:lnTo>
                        <a:pt x="2" y="251"/>
                      </a:lnTo>
                      <a:lnTo>
                        <a:pt x="0" y="266"/>
                      </a:lnTo>
                      <a:lnTo>
                        <a:pt x="0" y="280"/>
                      </a:lnTo>
                      <a:lnTo>
                        <a:pt x="0" y="294"/>
                      </a:lnTo>
                      <a:lnTo>
                        <a:pt x="2" y="309"/>
                      </a:lnTo>
                      <a:lnTo>
                        <a:pt x="4" y="322"/>
                      </a:lnTo>
                      <a:lnTo>
                        <a:pt x="7" y="336"/>
                      </a:lnTo>
                      <a:lnTo>
                        <a:pt x="11" y="350"/>
                      </a:lnTo>
                      <a:lnTo>
                        <a:pt x="15" y="363"/>
                      </a:lnTo>
                      <a:lnTo>
                        <a:pt x="20" y="376"/>
                      </a:lnTo>
                      <a:lnTo>
                        <a:pt x="25" y="389"/>
                      </a:lnTo>
                      <a:lnTo>
                        <a:pt x="32" y="401"/>
                      </a:lnTo>
                      <a:lnTo>
                        <a:pt x="39" y="413"/>
                      </a:lnTo>
                      <a:lnTo>
                        <a:pt x="48" y="424"/>
                      </a:lnTo>
                      <a:lnTo>
                        <a:pt x="56" y="436"/>
                      </a:lnTo>
                      <a:lnTo>
                        <a:pt x="64" y="447"/>
                      </a:lnTo>
                      <a:lnTo>
                        <a:pt x="74" y="457"/>
                      </a:lnTo>
                      <a:lnTo>
                        <a:pt x="84" y="468"/>
                      </a:lnTo>
                      <a:lnTo>
                        <a:pt x="95" y="478"/>
                      </a:lnTo>
                      <a:lnTo>
                        <a:pt x="106" y="487"/>
                      </a:lnTo>
                      <a:lnTo>
                        <a:pt x="118" y="495"/>
                      </a:lnTo>
                      <a:lnTo>
                        <a:pt x="131" y="503"/>
                      </a:lnTo>
                      <a:lnTo>
                        <a:pt x="143" y="512"/>
                      </a:lnTo>
                      <a:lnTo>
                        <a:pt x="156" y="519"/>
                      </a:lnTo>
                      <a:lnTo>
                        <a:pt x="170" y="526"/>
                      </a:lnTo>
                      <a:lnTo>
                        <a:pt x="183" y="532"/>
                      </a:lnTo>
                      <a:lnTo>
                        <a:pt x="198" y="537"/>
                      </a:lnTo>
                      <a:lnTo>
                        <a:pt x="212" y="542"/>
                      </a:lnTo>
                      <a:lnTo>
                        <a:pt x="228" y="547"/>
                      </a:lnTo>
                      <a:lnTo>
                        <a:pt x="243" y="551"/>
                      </a:lnTo>
                      <a:lnTo>
                        <a:pt x="259" y="554"/>
                      </a:lnTo>
                      <a:lnTo>
                        <a:pt x="274" y="556"/>
                      </a:lnTo>
                      <a:lnTo>
                        <a:pt x="291" y="558"/>
                      </a:lnTo>
                      <a:lnTo>
                        <a:pt x="307" y="559"/>
                      </a:lnTo>
                      <a:lnTo>
                        <a:pt x="324" y="559"/>
                      </a:lnTo>
                      <a:lnTo>
                        <a:pt x="340" y="559"/>
                      </a:lnTo>
                      <a:lnTo>
                        <a:pt x="357" y="558"/>
                      </a:lnTo>
                      <a:lnTo>
                        <a:pt x="372" y="556"/>
                      </a:lnTo>
                      <a:lnTo>
                        <a:pt x="389" y="554"/>
                      </a:lnTo>
                      <a:lnTo>
                        <a:pt x="404" y="551"/>
                      </a:lnTo>
                      <a:lnTo>
                        <a:pt x="420" y="547"/>
                      </a:lnTo>
                      <a:lnTo>
                        <a:pt x="434" y="542"/>
                      </a:lnTo>
                      <a:lnTo>
                        <a:pt x="449" y="537"/>
                      </a:lnTo>
                      <a:lnTo>
                        <a:pt x="464" y="532"/>
                      </a:lnTo>
                      <a:lnTo>
                        <a:pt x="478" y="526"/>
                      </a:lnTo>
                      <a:lnTo>
                        <a:pt x="491" y="519"/>
                      </a:lnTo>
                      <a:lnTo>
                        <a:pt x="504" y="512"/>
                      </a:lnTo>
                      <a:lnTo>
                        <a:pt x="517" y="503"/>
                      </a:lnTo>
                      <a:lnTo>
                        <a:pt x="529" y="495"/>
                      </a:lnTo>
                      <a:lnTo>
                        <a:pt x="541" y="487"/>
                      </a:lnTo>
                      <a:lnTo>
                        <a:pt x="551" y="478"/>
                      </a:lnTo>
                      <a:lnTo>
                        <a:pt x="562" y="468"/>
                      </a:lnTo>
                      <a:lnTo>
                        <a:pt x="573" y="457"/>
                      </a:lnTo>
                      <a:lnTo>
                        <a:pt x="582" y="447"/>
                      </a:lnTo>
                      <a:lnTo>
                        <a:pt x="592" y="436"/>
                      </a:lnTo>
                      <a:lnTo>
                        <a:pt x="600" y="424"/>
                      </a:lnTo>
                      <a:lnTo>
                        <a:pt x="607" y="413"/>
                      </a:lnTo>
                      <a:lnTo>
                        <a:pt x="614" y="401"/>
                      </a:lnTo>
                      <a:lnTo>
                        <a:pt x="621" y="389"/>
                      </a:lnTo>
                      <a:lnTo>
                        <a:pt x="627" y="376"/>
                      </a:lnTo>
                      <a:lnTo>
                        <a:pt x="632" y="363"/>
                      </a:lnTo>
                      <a:lnTo>
                        <a:pt x="637" y="350"/>
                      </a:lnTo>
                      <a:lnTo>
                        <a:pt x="640" y="336"/>
                      </a:lnTo>
                      <a:lnTo>
                        <a:pt x="643" y="322"/>
                      </a:lnTo>
                      <a:lnTo>
                        <a:pt x="645" y="309"/>
                      </a:lnTo>
                      <a:lnTo>
                        <a:pt x="646" y="294"/>
                      </a:lnTo>
                      <a:lnTo>
                        <a:pt x="646" y="280"/>
                      </a:lnTo>
                      <a:close/>
                      <a:moveTo>
                        <a:pt x="618" y="280"/>
                      </a:moveTo>
                      <a:lnTo>
                        <a:pt x="617" y="293"/>
                      </a:lnTo>
                      <a:lnTo>
                        <a:pt x="615" y="306"/>
                      </a:lnTo>
                      <a:lnTo>
                        <a:pt x="614" y="319"/>
                      </a:lnTo>
                      <a:lnTo>
                        <a:pt x="611" y="331"/>
                      </a:lnTo>
                      <a:lnTo>
                        <a:pt x="608" y="343"/>
                      </a:lnTo>
                      <a:lnTo>
                        <a:pt x="603" y="355"/>
                      </a:lnTo>
                      <a:lnTo>
                        <a:pt x="599" y="367"/>
                      </a:lnTo>
                      <a:lnTo>
                        <a:pt x="594" y="378"/>
                      </a:lnTo>
                      <a:lnTo>
                        <a:pt x="588" y="390"/>
                      </a:lnTo>
                      <a:lnTo>
                        <a:pt x="582" y="401"/>
                      </a:lnTo>
                      <a:lnTo>
                        <a:pt x="575" y="411"/>
                      </a:lnTo>
                      <a:lnTo>
                        <a:pt x="567" y="421"/>
                      </a:lnTo>
                      <a:lnTo>
                        <a:pt x="558" y="432"/>
                      </a:lnTo>
                      <a:lnTo>
                        <a:pt x="550" y="441"/>
                      </a:lnTo>
                      <a:lnTo>
                        <a:pt x="541" y="450"/>
                      </a:lnTo>
                      <a:lnTo>
                        <a:pt x="531" y="459"/>
                      </a:lnTo>
                      <a:lnTo>
                        <a:pt x="521" y="468"/>
                      </a:lnTo>
                      <a:lnTo>
                        <a:pt x="510" y="476"/>
                      </a:lnTo>
                      <a:lnTo>
                        <a:pt x="499" y="483"/>
                      </a:lnTo>
                      <a:lnTo>
                        <a:pt x="487" y="490"/>
                      </a:lnTo>
                      <a:lnTo>
                        <a:pt x="476" y="497"/>
                      </a:lnTo>
                      <a:lnTo>
                        <a:pt x="464" y="503"/>
                      </a:lnTo>
                      <a:lnTo>
                        <a:pt x="451" y="509"/>
                      </a:lnTo>
                      <a:lnTo>
                        <a:pt x="438" y="514"/>
                      </a:lnTo>
                      <a:lnTo>
                        <a:pt x="425" y="519"/>
                      </a:lnTo>
                      <a:lnTo>
                        <a:pt x="410" y="522"/>
                      </a:lnTo>
                      <a:lnTo>
                        <a:pt x="397" y="526"/>
                      </a:lnTo>
                      <a:lnTo>
                        <a:pt x="383" y="529"/>
                      </a:lnTo>
                      <a:lnTo>
                        <a:pt x="368" y="531"/>
                      </a:lnTo>
                      <a:lnTo>
                        <a:pt x="353" y="532"/>
                      </a:lnTo>
                      <a:lnTo>
                        <a:pt x="338" y="533"/>
                      </a:lnTo>
                      <a:lnTo>
                        <a:pt x="324" y="534"/>
                      </a:lnTo>
                      <a:lnTo>
                        <a:pt x="308" y="533"/>
                      </a:lnTo>
                      <a:lnTo>
                        <a:pt x="293" y="532"/>
                      </a:lnTo>
                      <a:lnTo>
                        <a:pt x="279" y="531"/>
                      </a:lnTo>
                      <a:lnTo>
                        <a:pt x="265" y="529"/>
                      </a:lnTo>
                      <a:lnTo>
                        <a:pt x="250" y="526"/>
                      </a:lnTo>
                      <a:lnTo>
                        <a:pt x="236" y="522"/>
                      </a:lnTo>
                      <a:lnTo>
                        <a:pt x="222" y="519"/>
                      </a:lnTo>
                      <a:lnTo>
                        <a:pt x="209" y="514"/>
                      </a:lnTo>
                      <a:lnTo>
                        <a:pt x="196" y="509"/>
                      </a:lnTo>
                      <a:lnTo>
                        <a:pt x="184" y="503"/>
                      </a:lnTo>
                      <a:lnTo>
                        <a:pt x="171" y="497"/>
                      </a:lnTo>
                      <a:lnTo>
                        <a:pt x="159" y="490"/>
                      </a:lnTo>
                      <a:lnTo>
                        <a:pt x="147" y="483"/>
                      </a:lnTo>
                      <a:lnTo>
                        <a:pt x="137" y="476"/>
                      </a:lnTo>
                      <a:lnTo>
                        <a:pt x="126" y="468"/>
                      </a:lnTo>
                      <a:lnTo>
                        <a:pt x="115" y="459"/>
                      </a:lnTo>
                      <a:lnTo>
                        <a:pt x="106" y="450"/>
                      </a:lnTo>
                      <a:lnTo>
                        <a:pt x="96" y="441"/>
                      </a:lnTo>
                      <a:lnTo>
                        <a:pt x="88" y="432"/>
                      </a:lnTo>
                      <a:lnTo>
                        <a:pt x="80" y="421"/>
                      </a:lnTo>
                      <a:lnTo>
                        <a:pt x="73" y="411"/>
                      </a:lnTo>
                      <a:lnTo>
                        <a:pt x="66" y="401"/>
                      </a:lnTo>
                      <a:lnTo>
                        <a:pt x="58" y="390"/>
                      </a:lnTo>
                      <a:lnTo>
                        <a:pt x="52" y="378"/>
                      </a:lnTo>
                      <a:lnTo>
                        <a:pt x="48" y="367"/>
                      </a:lnTo>
                      <a:lnTo>
                        <a:pt x="43" y="355"/>
                      </a:lnTo>
                      <a:lnTo>
                        <a:pt x="39" y="343"/>
                      </a:lnTo>
                      <a:lnTo>
                        <a:pt x="36" y="331"/>
                      </a:lnTo>
                      <a:lnTo>
                        <a:pt x="34" y="319"/>
                      </a:lnTo>
                      <a:lnTo>
                        <a:pt x="31" y="306"/>
                      </a:lnTo>
                      <a:lnTo>
                        <a:pt x="30" y="293"/>
                      </a:lnTo>
                      <a:lnTo>
                        <a:pt x="30" y="280"/>
                      </a:lnTo>
                      <a:lnTo>
                        <a:pt x="30" y="267"/>
                      </a:lnTo>
                      <a:lnTo>
                        <a:pt x="31" y="253"/>
                      </a:lnTo>
                      <a:lnTo>
                        <a:pt x="34" y="241"/>
                      </a:lnTo>
                      <a:lnTo>
                        <a:pt x="36" y="229"/>
                      </a:lnTo>
                      <a:lnTo>
                        <a:pt x="39" y="216"/>
                      </a:lnTo>
                      <a:lnTo>
                        <a:pt x="43" y="204"/>
                      </a:lnTo>
                      <a:lnTo>
                        <a:pt x="48" y="193"/>
                      </a:lnTo>
                      <a:lnTo>
                        <a:pt x="52" y="180"/>
                      </a:lnTo>
                      <a:lnTo>
                        <a:pt x="58" y="169"/>
                      </a:lnTo>
                      <a:lnTo>
                        <a:pt x="66" y="159"/>
                      </a:lnTo>
                      <a:lnTo>
                        <a:pt x="73" y="148"/>
                      </a:lnTo>
                      <a:lnTo>
                        <a:pt x="80" y="137"/>
                      </a:lnTo>
                      <a:lnTo>
                        <a:pt x="88" y="128"/>
                      </a:lnTo>
                      <a:lnTo>
                        <a:pt x="96" y="118"/>
                      </a:lnTo>
                      <a:lnTo>
                        <a:pt x="106" y="109"/>
                      </a:lnTo>
                      <a:lnTo>
                        <a:pt x="115" y="100"/>
                      </a:lnTo>
                      <a:lnTo>
                        <a:pt x="126" y="91"/>
                      </a:lnTo>
                      <a:lnTo>
                        <a:pt x="137" y="84"/>
                      </a:lnTo>
                      <a:lnTo>
                        <a:pt x="147" y="76"/>
                      </a:lnTo>
                      <a:lnTo>
                        <a:pt x="159" y="69"/>
                      </a:lnTo>
                      <a:lnTo>
                        <a:pt x="171" y="62"/>
                      </a:lnTo>
                      <a:lnTo>
                        <a:pt x="184" y="56"/>
                      </a:lnTo>
                      <a:lnTo>
                        <a:pt x="196" y="50"/>
                      </a:lnTo>
                      <a:lnTo>
                        <a:pt x="209" y="45"/>
                      </a:lnTo>
                      <a:lnTo>
                        <a:pt x="222" y="41"/>
                      </a:lnTo>
                      <a:lnTo>
                        <a:pt x="236" y="37"/>
                      </a:lnTo>
                      <a:lnTo>
                        <a:pt x="250" y="34"/>
                      </a:lnTo>
                      <a:lnTo>
                        <a:pt x="265" y="31"/>
                      </a:lnTo>
                      <a:lnTo>
                        <a:pt x="279" y="29"/>
                      </a:lnTo>
                      <a:lnTo>
                        <a:pt x="293" y="27"/>
                      </a:lnTo>
                      <a:lnTo>
                        <a:pt x="308" y="26"/>
                      </a:lnTo>
                      <a:lnTo>
                        <a:pt x="324" y="26"/>
                      </a:lnTo>
                      <a:lnTo>
                        <a:pt x="338" y="26"/>
                      </a:lnTo>
                      <a:lnTo>
                        <a:pt x="353" y="27"/>
                      </a:lnTo>
                      <a:lnTo>
                        <a:pt x="368" y="29"/>
                      </a:lnTo>
                      <a:lnTo>
                        <a:pt x="383" y="31"/>
                      </a:lnTo>
                      <a:lnTo>
                        <a:pt x="397" y="34"/>
                      </a:lnTo>
                      <a:lnTo>
                        <a:pt x="410" y="37"/>
                      </a:lnTo>
                      <a:lnTo>
                        <a:pt x="425" y="41"/>
                      </a:lnTo>
                      <a:lnTo>
                        <a:pt x="438" y="45"/>
                      </a:lnTo>
                      <a:lnTo>
                        <a:pt x="451" y="50"/>
                      </a:lnTo>
                      <a:lnTo>
                        <a:pt x="464" y="56"/>
                      </a:lnTo>
                      <a:lnTo>
                        <a:pt x="476" y="62"/>
                      </a:lnTo>
                      <a:lnTo>
                        <a:pt x="487" y="69"/>
                      </a:lnTo>
                      <a:lnTo>
                        <a:pt x="499" y="76"/>
                      </a:lnTo>
                      <a:lnTo>
                        <a:pt x="510" y="84"/>
                      </a:lnTo>
                      <a:lnTo>
                        <a:pt x="521" y="91"/>
                      </a:lnTo>
                      <a:lnTo>
                        <a:pt x="531" y="100"/>
                      </a:lnTo>
                      <a:lnTo>
                        <a:pt x="541" y="109"/>
                      </a:lnTo>
                      <a:lnTo>
                        <a:pt x="550" y="118"/>
                      </a:lnTo>
                      <a:lnTo>
                        <a:pt x="558" y="128"/>
                      </a:lnTo>
                      <a:lnTo>
                        <a:pt x="567" y="137"/>
                      </a:lnTo>
                      <a:lnTo>
                        <a:pt x="575" y="148"/>
                      </a:lnTo>
                      <a:lnTo>
                        <a:pt x="582" y="159"/>
                      </a:lnTo>
                      <a:lnTo>
                        <a:pt x="588" y="169"/>
                      </a:lnTo>
                      <a:lnTo>
                        <a:pt x="594" y="180"/>
                      </a:lnTo>
                      <a:lnTo>
                        <a:pt x="599" y="193"/>
                      </a:lnTo>
                      <a:lnTo>
                        <a:pt x="603" y="204"/>
                      </a:lnTo>
                      <a:lnTo>
                        <a:pt x="608" y="216"/>
                      </a:lnTo>
                      <a:lnTo>
                        <a:pt x="611" y="229"/>
                      </a:lnTo>
                      <a:lnTo>
                        <a:pt x="614" y="241"/>
                      </a:lnTo>
                      <a:lnTo>
                        <a:pt x="615" y="253"/>
                      </a:lnTo>
                      <a:lnTo>
                        <a:pt x="617" y="267"/>
                      </a:lnTo>
                      <a:lnTo>
                        <a:pt x="618" y="280"/>
                      </a:lnTo>
                      <a:close/>
                    </a:path>
                  </a:pathLst>
                </a:custGeom>
                <a:solidFill>
                  <a:srgbClr val="6A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2" name="Freeform 9268">
                  <a:extLst>
                    <a:ext uri="{FF2B5EF4-FFF2-40B4-BE49-F238E27FC236}">
                      <a16:creationId xmlns:a16="http://schemas.microsoft.com/office/drawing/2014/main" xmlns="" id="{3691A284-0C22-44AF-91F1-0A5C6892A4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5" y="1226"/>
                  <a:ext cx="103" cy="107"/>
                </a:xfrm>
                <a:custGeom>
                  <a:avLst/>
                  <a:gdLst>
                    <a:gd name="T0" fmla="*/ 611 w 617"/>
                    <a:gd name="T1" fmla="*/ 213 h 534"/>
                    <a:gd name="T2" fmla="*/ 586 w 617"/>
                    <a:gd name="T3" fmla="*/ 151 h 534"/>
                    <a:gd name="T4" fmla="*/ 546 w 617"/>
                    <a:gd name="T5" fmla="*/ 97 h 534"/>
                    <a:gd name="T6" fmla="*/ 493 w 617"/>
                    <a:gd name="T7" fmla="*/ 53 h 534"/>
                    <a:gd name="T8" fmla="*/ 429 w 617"/>
                    <a:gd name="T9" fmla="*/ 21 h 534"/>
                    <a:gd name="T10" fmla="*/ 355 w 617"/>
                    <a:gd name="T11" fmla="*/ 3 h 534"/>
                    <a:gd name="T12" fmla="*/ 277 w 617"/>
                    <a:gd name="T13" fmla="*/ 1 h 534"/>
                    <a:gd name="T14" fmla="*/ 202 w 617"/>
                    <a:gd name="T15" fmla="*/ 16 h 534"/>
                    <a:gd name="T16" fmla="*/ 136 w 617"/>
                    <a:gd name="T17" fmla="*/ 45 h 534"/>
                    <a:gd name="T18" fmla="*/ 80 w 617"/>
                    <a:gd name="T19" fmla="*/ 87 h 534"/>
                    <a:gd name="T20" fmla="*/ 37 w 617"/>
                    <a:gd name="T21" fmla="*/ 140 h 534"/>
                    <a:gd name="T22" fmla="*/ 10 w 617"/>
                    <a:gd name="T23" fmla="*/ 200 h 534"/>
                    <a:gd name="T24" fmla="*/ 0 w 617"/>
                    <a:gd name="T25" fmla="*/ 267 h 534"/>
                    <a:gd name="T26" fmla="*/ 10 w 617"/>
                    <a:gd name="T27" fmla="*/ 334 h 534"/>
                    <a:gd name="T28" fmla="*/ 37 w 617"/>
                    <a:gd name="T29" fmla="*/ 394 h 534"/>
                    <a:gd name="T30" fmla="*/ 80 w 617"/>
                    <a:gd name="T31" fmla="*/ 446 h 534"/>
                    <a:gd name="T32" fmla="*/ 136 w 617"/>
                    <a:gd name="T33" fmla="*/ 488 h 534"/>
                    <a:gd name="T34" fmla="*/ 202 w 617"/>
                    <a:gd name="T35" fmla="*/ 517 h 534"/>
                    <a:gd name="T36" fmla="*/ 277 w 617"/>
                    <a:gd name="T37" fmla="*/ 532 h 534"/>
                    <a:gd name="T38" fmla="*/ 355 w 617"/>
                    <a:gd name="T39" fmla="*/ 530 h 534"/>
                    <a:gd name="T40" fmla="*/ 429 w 617"/>
                    <a:gd name="T41" fmla="*/ 513 h 534"/>
                    <a:gd name="T42" fmla="*/ 493 w 617"/>
                    <a:gd name="T43" fmla="*/ 480 h 534"/>
                    <a:gd name="T44" fmla="*/ 546 w 617"/>
                    <a:gd name="T45" fmla="*/ 436 h 534"/>
                    <a:gd name="T46" fmla="*/ 586 w 617"/>
                    <a:gd name="T47" fmla="*/ 383 h 534"/>
                    <a:gd name="T48" fmla="*/ 611 w 617"/>
                    <a:gd name="T49" fmla="*/ 320 h 534"/>
                    <a:gd name="T50" fmla="*/ 587 w 617"/>
                    <a:gd name="T51" fmla="*/ 267 h 534"/>
                    <a:gd name="T52" fmla="*/ 579 w 617"/>
                    <a:gd name="T53" fmla="*/ 327 h 534"/>
                    <a:gd name="T54" fmla="*/ 554 w 617"/>
                    <a:gd name="T55" fmla="*/ 382 h 534"/>
                    <a:gd name="T56" fmla="*/ 515 w 617"/>
                    <a:gd name="T57" fmla="*/ 429 h 534"/>
                    <a:gd name="T58" fmla="*/ 464 w 617"/>
                    <a:gd name="T59" fmla="*/ 467 h 534"/>
                    <a:gd name="T60" fmla="*/ 405 w 617"/>
                    <a:gd name="T61" fmla="*/ 494 h 534"/>
                    <a:gd name="T62" fmla="*/ 337 w 617"/>
                    <a:gd name="T63" fmla="*/ 507 h 534"/>
                    <a:gd name="T64" fmla="*/ 266 w 617"/>
                    <a:gd name="T65" fmla="*/ 506 h 534"/>
                    <a:gd name="T66" fmla="*/ 200 w 617"/>
                    <a:gd name="T67" fmla="*/ 489 h 534"/>
                    <a:gd name="T68" fmla="*/ 142 w 617"/>
                    <a:gd name="T69" fmla="*/ 460 h 534"/>
                    <a:gd name="T70" fmla="*/ 93 w 617"/>
                    <a:gd name="T71" fmla="*/ 421 h 534"/>
                    <a:gd name="T72" fmla="*/ 56 w 617"/>
                    <a:gd name="T73" fmla="*/ 371 h 534"/>
                    <a:gd name="T74" fmla="*/ 35 w 617"/>
                    <a:gd name="T75" fmla="*/ 315 h 534"/>
                    <a:gd name="T76" fmla="*/ 30 w 617"/>
                    <a:gd name="T77" fmla="*/ 255 h 534"/>
                    <a:gd name="T78" fmla="*/ 42 w 617"/>
                    <a:gd name="T79" fmla="*/ 195 h 534"/>
                    <a:gd name="T80" fmla="*/ 69 w 617"/>
                    <a:gd name="T81" fmla="*/ 142 h 534"/>
                    <a:gd name="T82" fmla="*/ 111 w 617"/>
                    <a:gd name="T83" fmla="*/ 96 h 534"/>
                    <a:gd name="T84" fmla="*/ 164 w 617"/>
                    <a:gd name="T85" fmla="*/ 60 h 534"/>
                    <a:gd name="T86" fmla="*/ 226 w 617"/>
                    <a:gd name="T87" fmla="*/ 36 h 534"/>
                    <a:gd name="T88" fmla="*/ 295 w 617"/>
                    <a:gd name="T89" fmla="*/ 26 h 534"/>
                    <a:gd name="T90" fmla="*/ 365 w 617"/>
                    <a:gd name="T91" fmla="*/ 30 h 534"/>
                    <a:gd name="T92" fmla="*/ 430 w 617"/>
                    <a:gd name="T93" fmla="*/ 49 h 534"/>
                    <a:gd name="T94" fmla="*/ 485 w 617"/>
                    <a:gd name="T95" fmla="*/ 80 h 534"/>
                    <a:gd name="T96" fmla="*/ 532 w 617"/>
                    <a:gd name="T97" fmla="*/ 122 h 534"/>
                    <a:gd name="T98" fmla="*/ 566 w 617"/>
                    <a:gd name="T99" fmla="*/ 173 h 534"/>
                    <a:gd name="T100" fmla="*/ 584 w 617"/>
                    <a:gd name="T101" fmla="*/ 23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17" h="534">
                      <a:moveTo>
                        <a:pt x="617" y="267"/>
                      </a:moveTo>
                      <a:lnTo>
                        <a:pt x="617" y="253"/>
                      </a:lnTo>
                      <a:lnTo>
                        <a:pt x="616" y="239"/>
                      </a:lnTo>
                      <a:lnTo>
                        <a:pt x="613" y="226"/>
                      </a:lnTo>
                      <a:lnTo>
                        <a:pt x="611" y="213"/>
                      </a:lnTo>
                      <a:lnTo>
                        <a:pt x="607" y="200"/>
                      </a:lnTo>
                      <a:lnTo>
                        <a:pt x="603" y="187"/>
                      </a:lnTo>
                      <a:lnTo>
                        <a:pt x="598" y="175"/>
                      </a:lnTo>
                      <a:lnTo>
                        <a:pt x="592" y="163"/>
                      </a:lnTo>
                      <a:lnTo>
                        <a:pt x="586" y="151"/>
                      </a:lnTo>
                      <a:lnTo>
                        <a:pt x="579" y="140"/>
                      </a:lnTo>
                      <a:lnTo>
                        <a:pt x="572" y="128"/>
                      </a:lnTo>
                      <a:lnTo>
                        <a:pt x="564" y="117"/>
                      </a:lnTo>
                      <a:lnTo>
                        <a:pt x="555" y="107"/>
                      </a:lnTo>
                      <a:lnTo>
                        <a:pt x="546" y="97"/>
                      </a:lnTo>
                      <a:lnTo>
                        <a:pt x="536" y="87"/>
                      </a:lnTo>
                      <a:lnTo>
                        <a:pt x="527" y="78"/>
                      </a:lnTo>
                      <a:lnTo>
                        <a:pt x="516" y="69"/>
                      </a:lnTo>
                      <a:lnTo>
                        <a:pt x="504" y="61"/>
                      </a:lnTo>
                      <a:lnTo>
                        <a:pt x="493" y="53"/>
                      </a:lnTo>
                      <a:lnTo>
                        <a:pt x="481" y="45"/>
                      </a:lnTo>
                      <a:lnTo>
                        <a:pt x="469" y="38"/>
                      </a:lnTo>
                      <a:lnTo>
                        <a:pt x="456" y="32"/>
                      </a:lnTo>
                      <a:lnTo>
                        <a:pt x="442" y="26"/>
                      </a:lnTo>
                      <a:lnTo>
                        <a:pt x="429" y="21"/>
                      </a:lnTo>
                      <a:lnTo>
                        <a:pt x="414" y="16"/>
                      </a:lnTo>
                      <a:lnTo>
                        <a:pt x="400" y="12"/>
                      </a:lnTo>
                      <a:lnTo>
                        <a:pt x="386" y="8"/>
                      </a:lnTo>
                      <a:lnTo>
                        <a:pt x="370" y="5"/>
                      </a:lnTo>
                      <a:lnTo>
                        <a:pt x="355" y="3"/>
                      </a:lnTo>
                      <a:lnTo>
                        <a:pt x="340" y="1"/>
                      </a:lnTo>
                      <a:lnTo>
                        <a:pt x="324" y="0"/>
                      </a:lnTo>
                      <a:lnTo>
                        <a:pt x="309" y="0"/>
                      </a:lnTo>
                      <a:lnTo>
                        <a:pt x="292" y="0"/>
                      </a:lnTo>
                      <a:lnTo>
                        <a:pt x="277" y="1"/>
                      </a:lnTo>
                      <a:lnTo>
                        <a:pt x="261" y="3"/>
                      </a:lnTo>
                      <a:lnTo>
                        <a:pt x="246" y="5"/>
                      </a:lnTo>
                      <a:lnTo>
                        <a:pt x="232" y="8"/>
                      </a:lnTo>
                      <a:lnTo>
                        <a:pt x="216" y="12"/>
                      </a:lnTo>
                      <a:lnTo>
                        <a:pt x="202" y="16"/>
                      </a:lnTo>
                      <a:lnTo>
                        <a:pt x="188" y="21"/>
                      </a:lnTo>
                      <a:lnTo>
                        <a:pt x="175" y="26"/>
                      </a:lnTo>
                      <a:lnTo>
                        <a:pt x="162" y="32"/>
                      </a:lnTo>
                      <a:lnTo>
                        <a:pt x="149" y="38"/>
                      </a:lnTo>
                      <a:lnTo>
                        <a:pt x="136" y="45"/>
                      </a:lnTo>
                      <a:lnTo>
                        <a:pt x="124" y="53"/>
                      </a:lnTo>
                      <a:lnTo>
                        <a:pt x="112" y="61"/>
                      </a:lnTo>
                      <a:lnTo>
                        <a:pt x="101" y="69"/>
                      </a:lnTo>
                      <a:lnTo>
                        <a:pt x="91" y="78"/>
                      </a:lnTo>
                      <a:lnTo>
                        <a:pt x="80" y="87"/>
                      </a:lnTo>
                      <a:lnTo>
                        <a:pt x="71" y="97"/>
                      </a:lnTo>
                      <a:lnTo>
                        <a:pt x="61" y="107"/>
                      </a:lnTo>
                      <a:lnTo>
                        <a:pt x="53" y="117"/>
                      </a:lnTo>
                      <a:lnTo>
                        <a:pt x="45" y="128"/>
                      </a:lnTo>
                      <a:lnTo>
                        <a:pt x="37" y="140"/>
                      </a:lnTo>
                      <a:lnTo>
                        <a:pt x="30" y="151"/>
                      </a:lnTo>
                      <a:lnTo>
                        <a:pt x="24" y="163"/>
                      </a:lnTo>
                      <a:lnTo>
                        <a:pt x="19" y="175"/>
                      </a:lnTo>
                      <a:lnTo>
                        <a:pt x="14" y="187"/>
                      </a:lnTo>
                      <a:lnTo>
                        <a:pt x="10" y="200"/>
                      </a:lnTo>
                      <a:lnTo>
                        <a:pt x="7" y="213"/>
                      </a:lnTo>
                      <a:lnTo>
                        <a:pt x="3" y="226"/>
                      </a:lnTo>
                      <a:lnTo>
                        <a:pt x="2" y="239"/>
                      </a:lnTo>
                      <a:lnTo>
                        <a:pt x="1" y="253"/>
                      </a:lnTo>
                      <a:lnTo>
                        <a:pt x="0" y="267"/>
                      </a:lnTo>
                      <a:lnTo>
                        <a:pt x="1" y="280"/>
                      </a:lnTo>
                      <a:lnTo>
                        <a:pt x="2" y="294"/>
                      </a:lnTo>
                      <a:lnTo>
                        <a:pt x="3" y="307"/>
                      </a:lnTo>
                      <a:lnTo>
                        <a:pt x="7" y="320"/>
                      </a:lnTo>
                      <a:lnTo>
                        <a:pt x="10" y="334"/>
                      </a:lnTo>
                      <a:lnTo>
                        <a:pt x="14" y="346"/>
                      </a:lnTo>
                      <a:lnTo>
                        <a:pt x="19" y="358"/>
                      </a:lnTo>
                      <a:lnTo>
                        <a:pt x="24" y="370"/>
                      </a:lnTo>
                      <a:lnTo>
                        <a:pt x="30" y="383"/>
                      </a:lnTo>
                      <a:lnTo>
                        <a:pt x="37" y="394"/>
                      </a:lnTo>
                      <a:lnTo>
                        <a:pt x="45" y="405"/>
                      </a:lnTo>
                      <a:lnTo>
                        <a:pt x="53" y="416"/>
                      </a:lnTo>
                      <a:lnTo>
                        <a:pt x="61" y="426"/>
                      </a:lnTo>
                      <a:lnTo>
                        <a:pt x="71" y="436"/>
                      </a:lnTo>
                      <a:lnTo>
                        <a:pt x="80" y="446"/>
                      </a:lnTo>
                      <a:lnTo>
                        <a:pt x="91" y="456"/>
                      </a:lnTo>
                      <a:lnTo>
                        <a:pt x="101" y="464"/>
                      </a:lnTo>
                      <a:lnTo>
                        <a:pt x="112" y="473"/>
                      </a:lnTo>
                      <a:lnTo>
                        <a:pt x="124" y="480"/>
                      </a:lnTo>
                      <a:lnTo>
                        <a:pt x="136" y="488"/>
                      </a:lnTo>
                      <a:lnTo>
                        <a:pt x="149" y="495"/>
                      </a:lnTo>
                      <a:lnTo>
                        <a:pt x="162" y="502"/>
                      </a:lnTo>
                      <a:lnTo>
                        <a:pt x="175" y="507"/>
                      </a:lnTo>
                      <a:lnTo>
                        <a:pt x="188" y="513"/>
                      </a:lnTo>
                      <a:lnTo>
                        <a:pt x="202" y="517"/>
                      </a:lnTo>
                      <a:lnTo>
                        <a:pt x="216" y="521"/>
                      </a:lnTo>
                      <a:lnTo>
                        <a:pt x="232" y="525"/>
                      </a:lnTo>
                      <a:lnTo>
                        <a:pt x="246" y="528"/>
                      </a:lnTo>
                      <a:lnTo>
                        <a:pt x="261" y="530"/>
                      </a:lnTo>
                      <a:lnTo>
                        <a:pt x="277" y="532"/>
                      </a:lnTo>
                      <a:lnTo>
                        <a:pt x="292" y="534"/>
                      </a:lnTo>
                      <a:lnTo>
                        <a:pt x="309" y="534"/>
                      </a:lnTo>
                      <a:lnTo>
                        <a:pt x="324" y="534"/>
                      </a:lnTo>
                      <a:lnTo>
                        <a:pt x="340" y="532"/>
                      </a:lnTo>
                      <a:lnTo>
                        <a:pt x="355" y="530"/>
                      </a:lnTo>
                      <a:lnTo>
                        <a:pt x="370" y="528"/>
                      </a:lnTo>
                      <a:lnTo>
                        <a:pt x="386" y="525"/>
                      </a:lnTo>
                      <a:lnTo>
                        <a:pt x="400" y="521"/>
                      </a:lnTo>
                      <a:lnTo>
                        <a:pt x="414" y="517"/>
                      </a:lnTo>
                      <a:lnTo>
                        <a:pt x="429" y="513"/>
                      </a:lnTo>
                      <a:lnTo>
                        <a:pt x="442" y="507"/>
                      </a:lnTo>
                      <a:lnTo>
                        <a:pt x="456" y="502"/>
                      </a:lnTo>
                      <a:lnTo>
                        <a:pt x="469" y="495"/>
                      </a:lnTo>
                      <a:lnTo>
                        <a:pt x="481" y="488"/>
                      </a:lnTo>
                      <a:lnTo>
                        <a:pt x="493" y="480"/>
                      </a:lnTo>
                      <a:lnTo>
                        <a:pt x="504" y="473"/>
                      </a:lnTo>
                      <a:lnTo>
                        <a:pt x="516" y="464"/>
                      </a:lnTo>
                      <a:lnTo>
                        <a:pt x="527" y="456"/>
                      </a:lnTo>
                      <a:lnTo>
                        <a:pt x="536" y="446"/>
                      </a:lnTo>
                      <a:lnTo>
                        <a:pt x="546" y="436"/>
                      </a:lnTo>
                      <a:lnTo>
                        <a:pt x="555" y="426"/>
                      </a:lnTo>
                      <a:lnTo>
                        <a:pt x="564" y="416"/>
                      </a:lnTo>
                      <a:lnTo>
                        <a:pt x="572" y="405"/>
                      </a:lnTo>
                      <a:lnTo>
                        <a:pt x="579" y="394"/>
                      </a:lnTo>
                      <a:lnTo>
                        <a:pt x="586" y="383"/>
                      </a:lnTo>
                      <a:lnTo>
                        <a:pt x="592" y="370"/>
                      </a:lnTo>
                      <a:lnTo>
                        <a:pt x="598" y="358"/>
                      </a:lnTo>
                      <a:lnTo>
                        <a:pt x="603" y="346"/>
                      </a:lnTo>
                      <a:lnTo>
                        <a:pt x="607" y="334"/>
                      </a:lnTo>
                      <a:lnTo>
                        <a:pt x="611" y="320"/>
                      </a:lnTo>
                      <a:lnTo>
                        <a:pt x="613" y="307"/>
                      </a:lnTo>
                      <a:lnTo>
                        <a:pt x="616" y="294"/>
                      </a:lnTo>
                      <a:lnTo>
                        <a:pt x="617" y="280"/>
                      </a:lnTo>
                      <a:lnTo>
                        <a:pt x="617" y="267"/>
                      </a:lnTo>
                      <a:close/>
                      <a:moveTo>
                        <a:pt x="587" y="267"/>
                      </a:moveTo>
                      <a:lnTo>
                        <a:pt x="587" y="279"/>
                      </a:lnTo>
                      <a:lnTo>
                        <a:pt x="586" y="291"/>
                      </a:lnTo>
                      <a:lnTo>
                        <a:pt x="584" y="304"/>
                      </a:lnTo>
                      <a:lnTo>
                        <a:pt x="581" y="315"/>
                      </a:lnTo>
                      <a:lnTo>
                        <a:pt x="579" y="327"/>
                      </a:lnTo>
                      <a:lnTo>
                        <a:pt x="575" y="339"/>
                      </a:lnTo>
                      <a:lnTo>
                        <a:pt x="571" y="350"/>
                      </a:lnTo>
                      <a:lnTo>
                        <a:pt x="566" y="360"/>
                      </a:lnTo>
                      <a:lnTo>
                        <a:pt x="560" y="371"/>
                      </a:lnTo>
                      <a:lnTo>
                        <a:pt x="554" y="382"/>
                      </a:lnTo>
                      <a:lnTo>
                        <a:pt x="547" y="392"/>
                      </a:lnTo>
                      <a:lnTo>
                        <a:pt x="540" y="401"/>
                      </a:lnTo>
                      <a:lnTo>
                        <a:pt x="532" y="411"/>
                      </a:lnTo>
                      <a:lnTo>
                        <a:pt x="523" y="421"/>
                      </a:lnTo>
                      <a:lnTo>
                        <a:pt x="515" y="429"/>
                      </a:lnTo>
                      <a:lnTo>
                        <a:pt x="506" y="437"/>
                      </a:lnTo>
                      <a:lnTo>
                        <a:pt x="496" y="445"/>
                      </a:lnTo>
                      <a:lnTo>
                        <a:pt x="485" y="453"/>
                      </a:lnTo>
                      <a:lnTo>
                        <a:pt x="476" y="460"/>
                      </a:lnTo>
                      <a:lnTo>
                        <a:pt x="464" y="467"/>
                      </a:lnTo>
                      <a:lnTo>
                        <a:pt x="453" y="473"/>
                      </a:lnTo>
                      <a:lnTo>
                        <a:pt x="442" y="479"/>
                      </a:lnTo>
                      <a:lnTo>
                        <a:pt x="430" y="484"/>
                      </a:lnTo>
                      <a:lnTo>
                        <a:pt x="417" y="489"/>
                      </a:lnTo>
                      <a:lnTo>
                        <a:pt x="405" y="494"/>
                      </a:lnTo>
                      <a:lnTo>
                        <a:pt x="392" y="498"/>
                      </a:lnTo>
                      <a:lnTo>
                        <a:pt x="379" y="501"/>
                      </a:lnTo>
                      <a:lnTo>
                        <a:pt x="365" y="503"/>
                      </a:lnTo>
                      <a:lnTo>
                        <a:pt x="351" y="506"/>
                      </a:lnTo>
                      <a:lnTo>
                        <a:pt x="337" y="507"/>
                      </a:lnTo>
                      <a:lnTo>
                        <a:pt x="323" y="508"/>
                      </a:lnTo>
                      <a:lnTo>
                        <a:pt x="309" y="508"/>
                      </a:lnTo>
                      <a:lnTo>
                        <a:pt x="295" y="508"/>
                      </a:lnTo>
                      <a:lnTo>
                        <a:pt x="280" y="507"/>
                      </a:lnTo>
                      <a:lnTo>
                        <a:pt x="266" y="506"/>
                      </a:lnTo>
                      <a:lnTo>
                        <a:pt x="252" y="503"/>
                      </a:lnTo>
                      <a:lnTo>
                        <a:pt x="239" y="501"/>
                      </a:lnTo>
                      <a:lnTo>
                        <a:pt x="226" y="498"/>
                      </a:lnTo>
                      <a:lnTo>
                        <a:pt x="213" y="494"/>
                      </a:lnTo>
                      <a:lnTo>
                        <a:pt x="200" y="489"/>
                      </a:lnTo>
                      <a:lnTo>
                        <a:pt x="188" y="484"/>
                      </a:lnTo>
                      <a:lnTo>
                        <a:pt x="175" y="479"/>
                      </a:lnTo>
                      <a:lnTo>
                        <a:pt x="164" y="473"/>
                      </a:lnTo>
                      <a:lnTo>
                        <a:pt x="152" y="467"/>
                      </a:lnTo>
                      <a:lnTo>
                        <a:pt x="142" y="460"/>
                      </a:lnTo>
                      <a:lnTo>
                        <a:pt x="131" y="453"/>
                      </a:lnTo>
                      <a:lnTo>
                        <a:pt x="120" y="445"/>
                      </a:lnTo>
                      <a:lnTo>
                        <a:pt x="111" y="437"/>
                      </a:lnTo>
                      <a:lnTo>
                        <a:pt x="101" y="429"/>
                      </a:lnTo>
                      <a:lnTo>
                        <a:pt x="93" y="421"/>
                      </a:lnTo>
                      <a:lnTo>
                        <a:pt x="85" y="411"/>
                      </a:lnTo>
                      <a:lnTo>
                        <a:pt x="77" y="401"/>
                      </a:lnTo>
                      <a:lnTo>
                        <a:pt x="69" y="392"/>
                      </a:lnTo>
                      <a:lnTo>
                        <a:pt x="64" y="382"/>
                      </a:lnTo>
                      <a:lnTo>
                        <a:pt x="56" y="371"/>
                      </a:lnTo>
                      <a:lnTo>
                        <a:pt x="52" y="360"/>
                      </a:lnTo>
                      <a:lnTo>
                        <a:pt x="47" y="350"/>
                      </a:lnTo>
                      <a:lnTo>
                        <a:pt x="42" y="339"/>
                      </a:lnTo>
                      <a:lnTo>
                        <a:pt x="39" y="327"/>
                      </a:lnTo>
                      <a:lnTo>
                        <a:pt x="35" y="315"/>
                      </a:lnTo>
                      <a:lnTo>
                        <a:pt x="33" y="304"/>
                      </a:lnTo>
                      <a:lnTo>
                        <a:pt x="30" y="291"/>
                      </a:lnTo>
                      <a:lnTo>
                        <a:pt x="30" y="279"/>
                      </a:lnTo>
                      <a:lnTo>
                        <a:pt x="29" y="267"/>
                      </a:lnTo>
                      <a:lnTo>
                        <a:pt x="30" y="255"/>
                      </a:lnTo>
                      <a:lnTo>
                        <a:pt x="30" y="242"/>
                      </a:lnTo>
                      <a:lnTo>
                        <a:pt x="33" y="230"/>
                      </a:lnTo>
                      <a:lnTo>
                        <a:pt x="35" y="218"/>
                      </a:lnTo>
                      <a:lnTo>
                        <a:pt x="39" y="206"/>
                      </a:lnTo>
                      <a:lnTo>
                        <a:pt x="42" y="195"/>
                      </a:lnTo>
                      <a:lnTo>
                        <a:pt x="47" y="184"/>
                      </a:lnTo>
                      <a:lnTo>
                        <a:pt x="52" y="173"/>
                      </a:lnTo>
                      <a:lnTo>
                        <a:pt x="56" y="162"/>
                      </a:lnTo>
                      <a:lnTo>
                        <a:pt x="64" y="152"/>
                      </a:lnTo>
                      <a:lnTo>
                        <a:pt x="69" y="142"/>
                      </a:lnTo>
                      <a:lnTo>
                        <a:pt x="77" y="131"/>
                      </a:lnTo>
                      <a:lnTo>
                        <a:pt x="85" y="122"/>
                      </a:lnTo>
                      <a:lnTo>
                        <a:pt x="93" y="113"/>
                      </a:lnTo>
                      <a:lnTo>
                        <a:pt x="101" y="104"/>
                      </a:lnTo>
                      <a:lnTo>
                        <a:pt x="111" y="96"/>
                      </a:lnTo>
                      <a:lnTo>
                        <a:pt x="120" y="88"/>
                      </a:lnTo>
                      <a:lnTo>
                        <a:pt x="131" y="80"/>
                      </a:lnTo>
                      <a:lnTo>
                        <a:pt x="142" y="73"/>
                      </a:lnTo>
                      <a:lnTo>
                        <a:pt x="152" y="67"/>
                      </a:lnTo>
                      <a:lnTo>
                        <a:pt x="164" y="60"/>
                      </a:lnTo>
                      <a:lnTo>
                        <a:pt x="175" y="55"/>
                      </a:lnTo>
                      <a:lnTo>
                        <a:pt x="188" y="49"/>
                      </a:lnTo>
                      <a:lnTo>
                        <a:pt x="200" y="44"/>
                      </a:lnTo>
                      <a:lnTo>
                        <a:pt x="213" y="40"/>
                      </a:lnTo>
                      <a:lnTo>
                        <a:pt x="226" y="36"/>
                      </a:lnTo>
                      <a:lnTo>
                        <a:pt x="239" y="33"/>
                      </a:lnTo>
                      <a:lnTo>
                        <a:pt x="252" y="30"/>
                      </a:lnTo>
                      <a:lnTo>
                        <a:pt x="266" y="28"/>
                      </a:lnTo>
                      <a:lnTo>
                        <a:pt x="280" y="27"/>
                      </a:lnTo>
                      <a:lnTo>
                        <a:pt x="295" y="26"/>
                      </a:lnTo>
                      <a:lnTo>
                        <a:pt x="309" y="25"/>
                      </a:lnTo>
                      <a:lnTo>
                        <a:pt x="323" y="26"/>
                      </a:lnTo>
                      <a:lnTo>
                        <a:pt x="337" y="27"/>
                      </a:lnTo>
                      <a:lnTo>
                        <a:pt x="351" y="28"/>
                      </a:lnTo>
                      <a:lnTo>
                        <a:pt x="365" y="30"/>
                      </a:lnTo>
                      <a:lnTo>
                        <a:pt x="379" y="33"/>
                      </a:lnTo>
                      <a:lnTo>
                        <a:pt x="392" y="36"/>
                      </a:lnTo>
                      <a:lnTo>
                        <a:pt x="405" y="40"/>
                      </a:lnTo>
                      <a:lnTo>
                        <a:pt x="417" y="44"/>
                      </a:lnTo>
                      <a:lnTo>
                        <a:pt x="430" y="49"/>
                      </a:lnTo>
                      <a:lnTo>
                        <a:pt x="442" y="55"/>
                      </a:lnTo>
                      <a:lnTo>
                        <a:pt x="453" y="60"/>
                      </a:lnTo>
                      <a:lnTo>
                        <a:pt x="464" y="67"/>
                      </a:lnTo>
                      <a:lnTo>
                        <a:pt x="476" y="73"/>
                      </a:lnTo>
                      <a:lnTo>
                        <a:pt x="485" y="80"/>
                      </a:lnTo>
                      <a:lnTo>
                        <a:pt x="496" y="88"/>
                      </a:lnTo>
                      <a:lnTo>
                        <a:pt x="506" y="96"/>
                      </a:lnTo>
                      <a:lnTo>
                        <a:pt x="515" y="104"/>
                      </a:lnTo>
                      <a:lnTo>
                        <a:pt x="523" y="113"/>
                      </a:lnTo>
                      <a:lnTo>
                        <a:pt x="532" y="122"/>
                      </a:lnTo>
                      <a:lnTo>
                        <a:pt x="540" y="131"/>
                      </a:lnTo>
                      <a:lnTo>
                        <a:pt x="547" y="142"/>
                      </a:lnTo>
                      <a:lnTo>
                        <a:pt x="554" y="152"/>
                      </a:lnTo>
                      <a:lnTo>
                        <a:pt x="560" y="162"/>
                      </a:lnTo>
                      <a:lnTo>
                        <a:pt x="566" y="173"/>
                      </a:lnTo>
                      <a:lnTo>
                        <a:pt x="571" y="184"/>
                      </a:lnTo>
                      <a:lnTo>
                        <a:pt x="575" y="195"/>
                      </a:lnTo>
                      <a:lnTo>
                        <a:pt x="579" y="206"/>
                      </a:lnTo>
                      <a:lnTo>
                        <a:pt x="581" y="218"/>
                      </a:lnTo>
                      <a:lnTo>
                        <a:pt x="584" y="230"/>
                      </a:lnTo>
                      <a:lnTo>
                        <a:pt x="586" y="242"/>
                      </a:lnTo>
                      <a:lnTo>
                        <a:pt x="587" y="255"/>
                      </a:lnTo>
                      <a:lnTo>
                        <a:pt x="587" y="267"/>
                      </a:lnTo>
                      <a:close/>
                    </a:path>
                  </a:pathLst>
                </a:custGeom>
                <a:solidFill>
                  <a:srgbClr val="71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3" name="Freeform 9269">
                  <a:extLst>
                    <a:ext uri="{FF2B5EF4-FFF2-40B4-BE49-F238E27FC236}">
                      <a16:creationId xmlns:a16="http://schemas.microsoft.com/office/drawing/2014/main" xmlns="" id="{ED74A6A3-B9DE-4C41-9A7F-6CEAE7D48B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7" y="1229"/>
                  <a:ext cx="98" cy="102"/>
                </a:xfrm>
                <a:custGeom>
                  <a:avLst/>
                  <a:gdLst>
                    <a:gd name="T0" fmla="*/ 581 w 588"/>
                    <a:gd name="T1" fmla="*/ 203 h 508"/>
                    <a:gd name="T2" fmla="*/ 558 w 588"/>
                    <a:gd name="T3" fmla="*/ 143 h 508"/>
                    <a:gd name="T4" fmla="*/ 520 w 588"/>
                    <a:gd name="T5" fmla="*/ 92 h 508"/>
                    <a:gd name="T6" fmla="*/ 469 w 588"/>
                    <a:gd name="T7" fmla="*/ 50 h 508"/>
                    <a:gd name="T8" fmla="*/ 408 w 588"/>
                    <a:gd name="T9" fmla="*/ 19 h 508"/>
                    <a:gd name="T10" fmla="*/ 338 w 588"/>
                    <a:gd name="T11" fmla="*/ 3 h 508"/>
                    <a:gd name="T12" fmla="*/ 263 w 588"/>
                    <a:gd name="T13" fmla="*/ 1 h 508"/>
                    <a:gd name="T14" fmla="*/ 192 w 588"/>
                    <a:gd name="T15" fmla="*/ 15 h 508"/>
                    <a:gd name="T16" fmla="*/ 129 w 588"/>
                    <a:gd name="T17" fmla="*/ 43 h 508"/>
                    <a:gd name="T18" fmla="*/ 76 w 588"/>
                    <a:gd name="T19" fmla="*/ 83 h 508"/>
                    <a:gd name="T20" fmla="*/ 36 w 588"/>
                    <a:gd name="T21" fmla="*/ 133 h 508"/>
                    <a:gd name="T22" fmla="*/ 9 w 588"/>
                    <a:gd name="T23" fmla="*/ 190 h 508"/>
                    <a:gd name="T24" fmla="*/ 0 w 588"/>
                    <a:gd name="T25" fmla="*/ 254 h 508"/>
                    <a:gd name="T26" fmla="*/ 9 w 588"/>
                    <a:gd name="T27" fmla="*/ 317 h 508"/>
                    <a:gd name="T28" fmla="*/ 36 w 588"/>
                    <a:gd name="T29" fmla="*/ 375 h 508"/>
                    <a:gd name="T30" fmla="*/ 76 w 588"/>
                    <a:gd name="T31" fmla="*/ 424 h 508"/>
                    <a:gd name="T32" fmla="*/ 129 w 588"/>
                    <a:gd name="T33" fmla="*/ 464 h 508"/>
                    <a:gd name="T34" fmla="*/ 192 w 588"/>
                    <a:gd name="T35" fmla="*/ 493 h 508"/>
                    <a:gd name="T36" fmla="*/ 263 w 588"/>
                    <a:gd name="T37" fmla="*/ 506 h 508"/>
                    <a:gd name="T38" fmla="*/ 338 w 588"/>
                    <a:gd name="T39" fmla="*/ 505 h 508"/>
                    <a:gd name="T40" fmla="*/ 408 w 588"/>
                    <a:gd name="T41" fmla="*/ 488 h 508"/>
                    <a:gd name="T42" fmla="*/ 469 w 588"/>
                    <a:gd name="T43" fmla="*/ 457 h 508"/>
                    <a:gd name="T44" fmla="*/ 520 w 588"/>
                    <a:gd name="T45" fmla="*/ 415 h 508"/>
                    <a:gd name="T46" fmla="*/ 558 w 588"/>
                    <a:gd name="T47" fmla="*/ 364 h 508"/>
                    <a:gd name="T48" fmla="*/ 581 w 588"/>
                    <a:gd name="T49" fmla="*/ 305 h 508"/>
                    <a:gd name="T50" fmla="*/ 558 w 588"/>
                    <a:gd name="T51" fmla="*/ 254 h 508"/>
                    <a:gd name="T52" fmla="*/ 550 w 588"/>
                    <a:gd name="T53" fmla="*/ 311 h 508"/>
                    <a:gd name="T54" fmla="*/ 526 w 588"/>
                    <a:gd name="T55" fmla="*/ 363 h 508"/>
                    <a:gd name="T56" fmla="*/ 489 w 588"/>
                    <a:gd name="T57" fmla="*/ 408 h 508"/>
                    <a:gd name="T58" fmla="*/ 441 w 588"/>
                    <a:gd name="T59" fmla="*/ 444 h 508"/>
                    <a:gd name="T60" fmla="*/ 384 w 588"/>
                    <a:gd name="T61" fmla="*/ 468 h 508"/>
                    <a:gd name="T62" fmla="*/ 320 w 588"/>
                    <a:gd name="T63" fmla="*/ 482 h 508"/>
                    <a:gd name="T64" fmla="*/ 254 w 588"/>
                    <a:gd name="T65" fmla="*/ 479 h 508"/>
                    <a:gd name="T66" fmla="*/ 191 w 588"/>
                    <a:gd name="T67" fmla="*/ 464 h 508"/>
                    <a:gd name="T68" fmla="*/ 135 w 588"/>
                    <a:gd name="T69" fmla="*/ 437 h 508"/>
                    <a:gd name="T70" fmla="*/ 90 w 588"/>
                    <a:gd name="T71" fmla="*/ 400 h 508"/>
                    <a:gd name="T72" fmla="*/ 56 w 588"/>
                    <a:gd name="T73" fmla="*/ 352 h 508"/>
                    <a:gd name="T74" fmla="*/ 34 w 588"/>
                    <a:gd name="T75" fmla="*/ 300 h 508"/>
                    <a:gd name="T76" fmla="*/ 30 w 588"/>
                    <a:gd name="T77" fmla="*/ 242 h 508"/>
                    <a:gd name="T78" fmla="*/ 41 w 588"/>
                    <a:gd name="T79" fmla="*/ 185 h 508"/>
                    <a:gd name="T80" fmla="*/ 68 w 588"/>
                    <a:gd name="T81" fmla="*/ 135 h 508"/>
                    <a:gd name="T82" fmla="*/ 107 w 588"/>
                    <a:gd name="T83" fmla="*/ 92 h 508"/>
                    <a:gd name="T84" fmla="*/ 156 w 588"/>
                    <a:gd name="T85" fmla="*/ 58 h 508"/>
                    <a:gd name="T86" fmla="*/ 214 w 588"/>
                    <a:gd name="T87" fmla="*/ 35 h 508"/>
                    <a:gd name="T88" fmla="*/ 280 w 588"/>
                    <a:gd name="T89" fmla="*/ 25 h 508"/>
                    <a:gd name="T90" fmla="*/ 347 w 588"/>
                    <a:gd name="T91" fmla="*/ 29 h 508"/>
                    <a:gd name="T92" fmla="*/ 408 w 588"/>
                    <a:gd name="T93" fmla="*/ 48 h 508"/>
                    <a:gd name="T94" fmla="*/ 462 w 588"/>
                    <a:gd name="T95" fmla="*/ 77 h 508"/>
                    <a:gd name="T96" fmla="*/ 505 w 588"/>
                    <a:gd name="T97" fmla="*/ 116 h 508"/>
                    <a:gd name="T98" fmla="*/ 537 w 588"/>
                    <a:gd name="T99" fmla="*/ 165 h 508"/>
                    <a:gd name="T100" fmla="*/ 555 w 588"/>
                    <a:gd name="T101" fmla="*/ 21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8" h="508">
                      <a:moveTo>
                        <a:pt x="588" y="254"/>
                      </a:moveTo>
                      <a:lnTo>
                        <a:pt x="587" y="241"/>
                      </a:lnTo>
                      <a:lnTo>
                        <a:pt x="585" y="227"/>
                      </a:lnTo>
                      <a:lnTo>
                        <a:pt x="584" y="215"/>
                      </a:lnTo>
                      <a:lnTo>
                        <a:pt x="581" y="203"/>
                      </a:lnTo>
                      <a:lnTo>
                        <a:pt x="578" y="190"/>
                      </a:lnTo>
                      <a:lnTo>
                        <a:pt x="573" y="178"/>
                      </a:lnTo>
                      <a:lnTo>
                        <a:pt x="569" y="167"/>
                      </a:lnTo>
                      <a:lnTo>
                        <a:pt x="564" y="154"/>
                      </a:lnTo>
                      <a:lnTo>
                        <a:pt x="558" y="143"/>
                      </a:lnTo>
                      <a:lnTo>
                        <a:pt x="552" y="133"/>
                      </a:lnTo>
                      <a:lnTo>
                        <a:pt x="545" y="122"/>
                      </a:lnTo>
                      <a:lnTo>
                        <a:pt x="537" y="111"/>
                      </a:lnTo>
                      <a:lnTo>
                        <a:pt x="528" y="102"/>
                      </a:lnTo>
                      <a:lnTo>
                        <a:pt x="520" y="92"/>
                      </a:lnTo>
                      <a:lnTo>
                        <a:pt x="511" y="83"/>
                      </a:lnTo>
                      <a:lnTo>
                        <a:pt x="501" y="74"/>
                      </a:lnTo>
                      <a:lnTo>
                        <a:pt x="491" y="65"/>
                      </a:lnTo>
                      <a:lnTo>
                        <a:pt x="480" y="58"/>
                      </a:lnTo>
                      <a:lnTo>
                        <a:pt x="469" y="50"/>
                      </a:lnTo>
                      <a:lnTo>
                        <a:pt x="457" y="43"/>
                      </a:lnTo>
                      <a:lnTo>
                        <a:pt x="446" y="36"/>
                      </a:lnTo>
                      <a:lnTo>
                        <a:pt x="434" y="30"/>
                      </a:lnTo>
                      <a:lnTo>
                        <a:pt x="421" y="24"/>
                      </a:lnTo>
                      <a:lnTo>
                        <a:pt x="408" y="19"/>
                      </a:lnTo>
                      <a:lnTo>
                        <a:pt x="395" y="15"/>
                      </a:lnTo>
                      <a:lnTo>
                        <a:pt x="380" y="11"/>
                      </a:lnTo>
                      <a:lnTo>
                        <a:pt x="367" y="8"/>
                      </a:lnTo>
                      <a:lnTo>
                        <a:pt x="353" y="5"/>
                      </a:lnTo>
                      <a:lnTo>
                        <a:pt x="338" y="3"/>
                      </a:lnTo>
                      <a:lnTo>
                        <a:pt x="323" y="1"/>
                      </a:lnTo>
                      <a:lnTo>
                        <a:pt x="308" y="0"/>
                      </a:lnTo>
                      <a:lnTo>
                        <a:pt x="294" y="0"/>
                      </a:lnTo>
                      <a:lnTo>
                        <a:pt x="278" y="0"/>
                      </a:lnTo>
                      <a:lnTo>
                        <a:pt x="263" y="1"/>
                      </a:lnTo>
                      <a:lnTo>
                        <a:pt x="249" y="3"/>
                      </a:lnTo>
                      <a:lnTo>
                        <a:pt x="235" y="5"/>
                      </a:lnTo>
                      <a:lnTo>
                        <a:pt x="220" y="8"/>
                      </a:lnTo>
                      <a:lnTo>
                        <a:pt x="206" y="11"/>
                      </a:lnTo>
                      <a:lnTo>
                        <a:pt x="192" y="15"/>
                      </a:lnTo>
                      <a:lnTo>
                        <a:pt x="179" y="19"/>
                      </a:lnTo>
                      <a:lnTo>
                        <a:pt x="166" y="24"/>
                      </a:lnTo>
                      <a:lnTo>
                        <a:pt x="154" y="30"/>
                      </a:lnTo>
                      <a:lnTo>
                        <a:pt x="141" y="36"/>
                      </a:lnTo>
                      <a:lnTo>
                        <a:pt x="129" y="43"/>
                      </a:lnTo>
                      <a:lnTo>
                        <a:pt x="117" y="50"/>
                      </a:lnTo>
                      <a:lnTo>
                        <a:pt x="107" y="58"/>
                      </a:lnTo>
                      <a:lnTo>
                        <a:pt x="96" y="65"/>
                      </a:lnTo>
                      <a:lnTo>
                        <a:pt x="85" y="74"/>
                      </a:lnTo>
                      <a:lnTo>
                        <a:pt x="76" y="83"/>
                      </a:lnTo>
                      <a:lnTo>
                        <a:pt x="66" y="92"/>
                      </a:lnTo>
                      <a:lnTo>
                        <a:pt x="58" y="102"/>
                      </a:lnTo>
                      <a:lnTo>
                        <a:pt x="50" y="111"/>
                      </a:lnTo>
                      <a:lnTo>
                        <a:pt x="43" y="122"/>
                      </a:lnTo>
                      <a:lnTo>
                        <a:pt x="36" y="133"/>
                      </a:lnTo>
                      <a:lnTo>
                        <a:pt x="28" y="143"/>
                      </a:lnTo>
                      <a:lnTo>
                        <a:pt x="22" y="154"/>
                      </a:lnTo>
                      <a:lnTo>
                        <a:pt x="18" y="167"/>
                      </a:lnTo>
                      <a:lnTo>
                        <a:pt x="13" y="178"/>
                      </a:lnTo>
                      <a:lnTo>
                        <a:pt x="9" y="190"/>
                      </a:lnTo>
                      <a:lnTo>
                        <a:pt x="6" y="203"/>
                      </a:lnTo>
                      <a:lnTo>
                        <a:pt x="4" y="215"/>
                      </a:lnTo>
                      <a:lnTo>
                        <a:pt x="1" y="227"/>
                      </a:lnTo>
                      <a:lnTo>
                        <a:pt x="0" y="241"/>
                      </a:lnTo>
                      <a:lnTo>
                        <a:pt x="0" y="254"/>
                      </a:lnTo>
                      <a:lnTo>
                        <a:pt x="0" y="267"/>
                      </a:lnTo>
                      <a:lnTo>
                        <a:pt x="1" y="280"/>
                      </a:lnTo>
                      <a:lnTo>
                        <a:pt x="4" y="293"/>
                      </a:lnTo>
                      <a:lnTo>
                        <a:pt x="6" y="305"/>
                      </a:lnTo>
                      <a:lnTo>
                        <a:pt x="9" y="317"/>
                      </a:lnTo>
                      <a:lnTo>
                        <a:pt x="13" y="329"/>
                      </a:lnTo>
                      <a:lnTo>
                        <a:pt x="18" y="341"/>
                      </a:lnTo>
                      <a:lnTo>
                        <a:pt x="22" y="352"/>
                      </a:lnTo>
                      <a:lnTo>
                        <a:pt x="28" y="364"/>
                      </a:lnTo>
                      <a:lnTo>
                        <a:pt x="36" y="375"/>
                      </a:lnTo>
                      <a:lnTo>
                        <a:pt x="43" y="385"/>
                      </a:lnTo>
                      <a:lnTo>
                        <a:pt x="50" y="395"/>
                      </a:lnTo>
                      <a:lnTo>
                        <a:pt x="58" y="406"/>
                      </a:lnTo>
                      <a:lnTo>
                        <a:pt x="66" y="415"/>
                      </a:lnTo>
                      <a:lnTo>
                        <a:pt x="76" y="424"/>
                      </a:lnTo>
                      <a:lnTo>
                        <a:pt x="85" y="433"/>
                      </a:lnTo>
                      <a:lnTo>
                        <a:pt x="96" y="442"/>
                      </a:lnTo>
                      <a:lnTo>
                        <a:pt x="107" y="450"/>
                      </a:lnTo>
                      <a:lnTo>
                        <a:pt x="117" y="457"/>
                      </a:lnTo>
                      <a:lnTo>
                        <a:pt x="129" y="464"/>
                      </a:lnTo>
                      <a:lnTo>
                        <a:pt x="141" y="471"/>
                      </a:lnTo>
                      <a:lnTo>
                        <a:pt x="154" y="477"/>
                      </a:lnTo>
                      <a:lnTo>
                        <a:pt x="166" y="483"/>
                      </a:lnTo>
                      <a:lnTo>
                        <a:pt x="179" y="488"/>
                      </a:lnTo>
                      <a:lnTo>
                        <a:pt x="192" y="493"/>
                      </a:lnTo>
                      <a:lnTo>
                        <a:pt x="206" y="496"/>
                      </a:lnTo>
                      <a:lnTo>
                        <a:pt x="220" y="500"/>
                      </a:lnTo>
                      <a:lnTo>
                        <a:pt x="235" y="503"/>
                      </a:lnTo>
                      <a:lnTo>
                        <a:pt x="249" y="505"/>
                      </a:lnTo>
                      <a:lnTo>
                        <a:pt x="263" y="506"/>
                      </a:lnTo>
                      <a:lnTo>
                        <a:pt x="278" y="507"/>
                      </a:lnTo>
                      <a:lnTo>
                        <a:pt x="294" y="508"/>
                      </a:lnTo>
                      <a:lnTo>
                        <a:pt x="308" y="507"/>
                      </a:lnTo>
                      <a:lnTo>
                        <a:pt x="323" y="506"/>
                      </a:lnTo>
                      <a:lnTo>
                        <a:pt x="338" y="505"/>
                      </a:lnTo>
                      <a:lnTo>
                        <a:pt x="353" y="503"/>
                      </a:lnTo>
                      <a:lnTo>
                        <a:pt x="367" y="500"/>
                      </a:lnTo>
                      <a:lnTo>
                        <a:pt x="380" y="496"/>
                      </a:lnTo>
                      <a:lnTo>
                        <a:pt x="395" y="493"/>
                      </a:lnTo>
                      <a:lnTo>
                        <a:pt x="408" y="488"/>
                      </a:lnTo>
                      <a:lnTo>
                        <a:pt x="421" y="483"/>
                      </a:lnTo>
                      <a:lnTo>
                        <a:pt x="434" y="477"/>
                      </a:lnTo>
                      <a:lnTo>
                        <a:pt x="446" y="471"/>
                      </a:lnTo>
                      <a:lnTo>
                        <a:pt x="457" y="464"/>
                      </a:lnTo>
                      <a:lnTo>
                        <a:pt x="469" y="457"/>
                      </a:lnTo>
                      <a:lnTo>
                        <a:pt x="480" y="450"/>
                      </a:lnTo>
                      <a:lnTo>
                        <a:pt x="491" y="442"/>
                      </a:lnTo>
                      <a:lnTo>
                        <a:pt x="501" y="433"/>
                      </a:lnTo>
                      <a:lnTo>
                        <a:pt x="511" y="424"/>
                      </a:lnTo>
                      <a:lnTo>
                        <a:pt x="520" y="415"/>
                      </a:lnTo>
                      <a:lnTo>
                        <a:pt x="528" y="406"/>
                      </a:lnTo>
                      <a:lnTo>
                        <a:pt x="537" y="395"/>
                      </a:lnTo>
                      <a:lnTo>
                        <a:pt x="545" y="385"/>
                      </a:lnTo>
                      <a:lnTo>
                        <a:pt x="552" y="375"/>
                      </a:lnTo>
                      <a:lnTo>
                        <a:pt x="558" y="364"/>
                      </a:lnTo>
                      <a:lnTo>
                        <a:pt x="564" y="352"/>
                      </a:lnTo>
                      <a:lnTo>
                        <a:pt x="569" y="341"/>
                      </a:lnTo>
                      <a:lnTo>
                        <a:pt x="573" y="329"/>
                      </a:lnTo>
                      <a:lnTo>
                        <a:pt x="578" y="317"/>
                      </a:lnTo>
                      <a:lnTo>
                        <a:pt x="581" y="305"/>
                      </a:lnTo>
                      <a:lnTo>
                        <a:pt x="584" y="293"/>
                      </a:lnTo>
                      <a:lnTo>
                        <a:pt x="585" y="280"/>
                      </a:lnTo>
                      <a:lnTo>
                        <a:pt x="587" y="267"/>
                      </a:lnTo>
                      <a:lnTo>
                        <a:pt x="588" y="254"/>
                      </a:lnTo>
                      <a:close/>
                      <a:moveTo>
                        <a:pt x="558" y="254"/>
                      </a:moveTo>
                      <a:lnTo>
                        <a:pt x="557" y="265"/>
                      </a:lnTo>
                      <a:lnTo>
                        <a:pt x="557" y="277"/>
                      </a:lnTo>
                      <a:lnTo>
                        <a:pt x="555" y="289"/>
                      </a:lnTo>
                      <a:lnTo>
                        <a:pt x="552" y="300"/>
                      </a:lnTo>
                      <a:lnTo>
                        <a:pt x="550" y="311"/>
                      </a:lnTo>
                      <a:lnTo>
                        <a:pt x="546" y="322"/>
                      </a:lnTo>
                      <a:lnTo>
                        <a:pt x="542" y="332"/>
                      </a:lnTo>
                      <a:lnTo>
                        <a:pt x="537" y="343"/>
                      </a:lnTo>
                      <a:lnTo>
                        <a:pt x="532" y="352"/>
                      </a:lnTo>
                      <a:lnTo>
                        <a:pt x="526" y="363"/>
                      </a:lnTo>
                      <a:lnTo>
                        <a:pt x="519" y="372"/>
                      </a:lnTo>
                      <a:lnTo>
                        <a:pt x="513" y="381"/>
                      </a:lnTo>
                      <a:lnTo>
                        <a:pt x="505" y="390"/>
                      </a:lnTo>
                      <a:lnTo>
                        <a:pt x="498" y="400"/>
                      </a:lnTo>
                      <a:lnTo>
                        <a:pt x="489" y="408"/>
                      </a:lnTo>
                      <a:lnTo>
                        <a:pt x="480" y="415"/>
                      </a:lnTo>
                      <a:lnTo>
                        <a:pt x="472" y="423"/>
                      </a:lnTo>
                      <a:lnTo>
                        <a:pt x="462" y="430"/>
                      </a:lnTo>
                      <a:lnTo>
                        <a:pt x="451" y="437"/>
                      </a:lnTo>
                      <a:lnTo>
                        <a:pt x="441" y="444"/>
                      </a:lnTo>
                      <a:lnTo>
                        <a:pt x="430" y="450"/>
                      </a:lnTo>
                      <a:lnTo>
                        <a:pt x="419" y="455"/>
                      </a:lnTo>
                      <a:lnTo>
                        <a:pt x="408" y="460"/>
                      </a:lnTo>
                      <a:lnTo>
                        <a:pt x="396" y="464"/>
                      </a:lnTo>
                      <a:lnTo>
                        <a:pt x="384" y="468"/>
                      </a:lnTo>
                      <a:lnTo>
                        <a:pt x="372" y="472"/>
                      </a:lnTo>
                      <a:lnTo>
                        <a:pt x="359" y="475"/>
                      </a:lnTo>
                      <a:lnTo>
                        <a:pt x="347" y="477"/>
                      </a:lnTo>
                      <a:lnTo>
                        <a:pt x="334" y="479"/>
                      </a:lnTo>
                      <a:lnTo>
                        <a:pt x="320" y="482"/>
                      </a:lnTo>
                      <a:lnTo>
                        <a:pt x="307" y="483"/>
                      </a:lnTo>
                      <a:lnTo>
                        <a:pt x="294" y="483"/>
                      </a:lnTo>
                      <a:lnTo>
                        <a:pt x="280" y="483"/>
                      </a:lnTo>
                      <a:lnTo>
                        <a:pt x="267" y="482"/>
                      </a:lnTo>
                      <a:lnTo>
                        <a:pt x="254" y="479"/>
                      </a:lnTo>
                      <a:lnTo>
                        <a:pt x="241" y="477"/>
                      </a:lnTo>
                      <a:lnTo>
                        <a:pt x="227" y="475"/>
                      </a:lnTo>
                      <a:lnTo>
                        <a:pt x="214" y="472"/>
                      </a:lnTo>
                      <a:lnTo>
                        <a:pt x="203" y="468"/>
                      </a:lnTo>
                      <a:lnTo>
                        <a:pt x="191" y="464"/>
                      </a:lnTo>
                      <a:lnTo>
                        <a:pt x="179" y="460"/>
                      </a:lnTo>
                      <a:lnTo>
                        <a:pt x="167" y="455"/>
                      </a:lnTo>
                      <a:lnTo>
                        <a:pt x="156" y="450"/>
                      </a:lnTo>
                      <a:lnTo>
                        <a:pt x="146" y="444"/>
                      </a:lnTo>
                      <a:lnTo>
                        <a:pt x="135" y="437"/>
                      </a:lnTo>
                      <a:lnTo>
                        <a:pt x="126" y="430"/>
                      </a:lnTo>
                      <a:lnTo>
                        <a:pt x="116" y="423"/>
                      </a:lnTo>
                      <a:lnTo>
                        <a:pt x="107" y="415"/>
                      </a:lnTo>
                      <a:lnTo>
                        <a:pt x="98" y="408"/>
                      </a:lnTo>
                      <a:lnTo>
                        <a:pt x="90" y="400"/>
                      </a:lnTo>
                      <a:lnTo>
                        <a:pt x="82" y="390"/>
                      </a:lnTo>
                      <a:lnTo>
                        <a:pt x="75" y="381"/>
                      </a:lnTo>
                      <a:lnTo>
                        <a:pt x="68" y="372"/>
                      </a:lnTo>
                      <a:lnTo>
                        <a:pt x="62" y="363"/>
                      </a:lnTo>
                      <a:lnTo>
                        <a:pt x="56" y="352"/>
                      </a:lnTo>
                      <a:lnTo>
                        <a:pt x="50" y="343"/>
                      </a:lnTo>
                      <a:lnTo>
                        <a:pt x="45" y="332"/>
                      </a:lnTo>
                      <a:lnTo>
                        <a:pt x="41" y="322"/>
                      </a:lnTo>
                      <a:lnTo>
                        <a:pt x="38" y="311"/>
                      </a:lnTo>
                      <a:lnTo>
                        <a:pt x="34" y="300"/>
                      </a:lnTo>
                      <a:lnTo>
                        <a:pt x="32" y="289"/>
                      </a:lnTo>
                      <a:lnTo>
                        <a:pt x="31" y="277"/>
                      </a:lnTo>
                      <a:lnTo>
                        <a:pt x="30" y="265"/>
                      </a:lnTo>
                      <a:lnTo>
                        <a:pt x="30" y="254"/>
                      </a:lnTo>
                      <a:lnTo>
                        <a:pt x="30" y="242"/>
                      </a:lnTo>
                      <a:lnTo>
                        <a:pt x="31" y="230"/>
                      </a:lnTo>
                      <a:lnTo>
                        <a:pt x="32" y="219"/>
                      </a:lnTo>
                      <a:lnTo>
                        <a:pt x="34" y="208"/>
                      </a:lnTo>
                      <a:lnTo>
                        <a:pt x="38" y="196"/>
                      </a:lnTo>
                      <a:lnTo>
                        <a:pt x="41" y="185"/>
                      </a:lnTo>
                      <a:lnTo>
                        <a:pt x="45" y="175"/>
                      </a:lnTo>
                      <a:lnTo>
                        <a:pt x="50" y="165"/>
                      </a:lnTo>
                      <a:lnTo>
                        <a:pt x="56" y="154"/>
                      </a:lnTo>
                      <a:lnTo>
                        <a:pt x="62" y="144"/>
                      </a:lnTo>
                      <a:lnTo>
                        <a:pt x="68" y="135"/>
                      </a:lnTo>
                      <a:lnTo>
                        <a:pt x="75" y="126"/>
                      </a:lnTo>
                      <a:lnTo>
                        <a:pt x="82" y="116"/>
                      </a:lnTo>
                      <a:lnTo>
                        <a:pt x="90" y="108"/>
                      </a:lnTo>
                      <a:lnTo>
                        <a:pt x="98" y="100"/>
                      </a:lnTo>
                      <a:lnTo>
                        <a:pt x="107" y="92"/>
                      </a:lnTo>
                      <a:lnTo>
                        <a:pt x="116" y="85"/>
                      </a:lnTo>
                      <a:lnTo>
                        <a:pt x="126" y="77"/>
                      </a:lnTo>
                      <a:lnTo>
                        <a:pt x="135" y="70"/>
                      </a:lnTo>
                      <a:lnTo>
                        <a:pt x="146" y="64"/>
                      </a:lnTo>
                      <a:lnTo>
                        <a:pt x="156" y="58"/>
                      </a:lnTo>
                      <a:lnTo>
                        <a:pt x="167" y="53"/>
                      </a:lnTo>
                      <a:lnTo>
                        <a:pt x="179" y="48"/>
                      </a:lnTo>
                      <a:lnTo>
                        <a:pt x="191" y="43"/>
                      </a:lnTo>
                      <a:lnTo>
                        <a:pt x="203" y="39"/>
                      </a:lnTo>
                      <a:lnTo>
                        <a:pt x="214" y="35"/>
                      </a:lnTo>
                      <a:lnTo>
                        <a:pt x="227" y="32"/>
                      </a:lnTo>
                      <a:lnTo>
                        <a:pt x="241" y="29"/>
                      </a:lnTo>
                      <a:lnTo>
                        <a:pt x="254" y="27"/>
                      </a:lnTo>
                      <a:lnTo>
                        <a:pt x="267" y="26"/>
                      </a:lnTo>
                      <a:lnTo>
                        <a:pt x="280" y="25"/>
                      </a:lnTo>
                      <a:lnTo>
                        <a:pt x="294" y="25"/>
                      </a:lnTo>
                      <a:lnTo>
                        <a:pt x="307" y="25"/>
                      </a:lnTo>
                      <a:lnTo>
                        <a:pt x="320" y="26"/>
                      </a:lnTo>
                      <a:lnTo>
                        <a:pt x="334" y="27"/>
                      </a:lnTo>
                      <a:lnTo>
                        <a:pt x="347" y="29"/>
                      </a:lnTo>
                      <a:lnTo>
                        <a:pt x="359" y="32"/>
                      </a:lnTo>
                      <a:lnTo>
                        <a:pt x="372" y="35"/>
                      </a:lnTo>
                      <a:lnTo>
                        <a:pt x="384" y="39"/>
                      </a:lnTo>
                      <a:lnTo>
                        <a:pt x="396" y="43"/>
                      </a:lnTo>
                      <a:lnTo>
                        <a:pt x="408" y="48"/>
                      </a:lnTo>
                      <a:lnTo>
                        <a:pt x="419" y="53"/>
                      </a:lnTo>
                      <a:lnTo>
                        <a:pt x="430" y="58"/>
                      </a:lnTo>
                      <a:lnTo>
                        <a:pt x="441" y="64"/>
                      </a:lnTo>
                      <a:lnTo>
                        <a:pt x="451" y="70"/>
                      </a:lnTo>
                      <a:lnTo>
                        <a:pt x="462" y="77"/>
                      </a:lnTo>
                      <a:lnTo>
                        <a:pt x="472" y="85"/>
                      </a:lnTo>
                      <a:lnTo>
                        <a:pt x="480" y="92"/>
                      </a:lnTo>
                      <a:lnTo>
                        <a:pt x="489" y="100"/>
                      </a:lnTo>
                      <a:lnTo>
                        <a:pt x="498" y="108"/>
                      </a:lnTo>
                      <a:lnTo>
                        <a:pt x="505" y="116"/>
                      </a:lnTo>
                      <a:lnTo>
                        <a:pt x="513" y="126"/>
                      </a:lnTo>
                      <a:lnTo>
                        <a:pt x="519" y="135"/>
                      </a:lnTo>
                      <a:lnTo>
                        <a:pt x="526" y="144"/>
                      </a:lnTo>
                      <a:lnTo>
                        <a:pt x="532" y="154"/>
                      </a:lnTo>
                      <a:lnTo>
                        <a:pt x="537" y="165"/>
                      </a:lnTo>
                      <a:lnTo>
                        <a:pt x="542" y="175"/>
                      </a:lnTo>
                      <a:lnTo>
                        <a:pt x="546" y="185"/>
                      </a:lnTo>
                      <a:lnTo>
                        <a:pt x="550" y="196"/>
                      </a:lnTo>
                      <a:lnTo>
                        <a:pt x="552" y="208"/>
                      </a:lnTo>
                      <a:lnTo>
                        <a:pt x="555" y="219"/>
                      </a:lnTo>
                      <a:lnTo>
                        <a:pt x="557" y="230"/>
                      </a:lnTo>
                      <a:lnTo>
                        <a:pt x="557" y="242"/>
                      </a:lnTo>
                      <a:lnTo>
                        <a:pt x="558" y="254"/>
                      </a:lnTo>
                      <a:close/>
                    </a:path>
                  </a:pathLst>
                </a:custGeom>
                <a:solidFill>
                  <a:srgbClr val="79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4" name="Freeform 9270">
                  <a:extLst>
                    <a:ext uri="{FF2B5EF4-FFF2-40B4-BE49-F238E27FC236}">
                      <a16:creationId xmlns:a16="http://schemas.microsoft.com/office/drawing/2014/main" xmlns="" id="{855F201A-0C55-4FD7-ACBB-26838443EF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0" y="1231"/>
                  <a:ext cx="93" cy="97"/>
                </a:xfrm>
                <a:custGeom>
                  <a:avLst/>
                  <a:gdLst>
                    <a:gd name="T0" fmla="*/ 555 w 558"/>
                    <a:gd name="T1" fmla="*/ 205 h 483"/>
                    <a:gd name="T2" fmla="*/ 542 w 558"/>
                    <a:gd name="T3" fmla="*/ 159 h 483"/>
                    <a:gd name="T4" fmla="*/ 518 w 558"/>
                    <a:gd name="T5" fmla="*/ 117 h 483"/>
                    <a:gd name="T6" fmla="*/ 486 w 558"/>
                    <a:gd name="T7" fmla="*/ 80 h 483"/>
                    <a:gd name="T8" fmla="*/ 447 w 558"/>
                    <a:gd name="T9" fmla="*/ 48 h 483"/>
                    <a:gd name="T10" fmla="*/ 401 w 558"/>
                    <a:gd name="T11" fmla="*/ 24 h 483"/>
                    <a:gd name="T12" fmla="*/ 350 w 558"/>
                    <a:gd name="T13" fmla="*/ 8 h 483"/>
                    <a:gd name="T14" fmla="*/ 294 w 558"/>
                    <a:gd name="T15" fmla="*/ 1 h 483"/>
                    <a:gd name="T16" fmla="*/ 237 w 558"/>
                    <a:gd name="T17" fmla="*/ 3 h 483"/>
                    <a:gd name="T18" fmla="*/ 184 w 558"/>
                    <a:gd name="T19" fmla="*/ 15 h 483"/>
                    <a:gd name="T20" fmla="*/ 135 w 558"/>
                    <a:gd name="T21" fmla="*/ 35 h 483"/>
                    <a:gd name="T22" fmla="*/ 91 w 558"/>
                    <a:gd name="T23" fmla="*/ 63 h 483"/>
                    <a:gd name="T24" fmla="*/ 56 w 558"/>
                    <a:gd name="T25" fmla="*/ 97 h 483"/>
                    <a:gd name="T26" fmla="*/ 27 w 558"/>
                    <a:gd name="T27" fmla="*/ 137 h 483"/>
                    <a:gd name="T28" fmla="*/ 10 w 558"/>
                    <a:gd name="T29" fmla="*/ 181 h 483"/>
                    <a:gd name="T30" fmla="*/ 1 w 558"/>
                    <a:gd name="T31" fmla="*/ 230 h 483"/>
                    <a:gd name="T32" fmla="*/ 4 w 558"/>
                    <a:gd name="T33" fmla="*/ 279 h 483"/>
                    <a:gd name="T34" fmla="*/ 18 w 558"/>
                    <a:gd name="T35" fmla="*/ 325 h 483"/>
                    <a:gd name="T36" fmla="*/ 40 w 558"/>
                    <a:gd name="T37" fmla="*/ 367 h 483"/>
                    <a:gd name="T38" fmla="*/ 72 w 558"/>
                    <a:gd name="T39" fmla="*/ 404 h 483"/>
                    <a:gd name="T40" fmla="*/ 113 w 558"/>
                    <a:gd name="T41" fmla="*/ 435 h 483"/>
                    <a:gd name="T42" fmla="*/ 159 w 558"/>
                    <a:gd name="T43" fmla="*/ 459 h 483"/>
                    <a:gd name="T44" fmla="*/ 210 w 558"/>
                    <a:gd name="T45" fmla="*/ 476 h 483"/>
                    <a:gd name="T46" fmla="*/ 266 w 558"/>
                    <a:gd name="T47" fmla="*/ 483 h 483"/>
                    <a:gd name="T48" fmla="*/ 322 w 558"/>
                    <a:gd name="T49" fmla="*/ 481 h 483"/>
                    <a:gd name="T50" fmla="*/ 376 w 558"/>
                    <a:gd name="T51" fmla="*/ 469 h 483"/>
                    <a:gd name="T52" fmla="*/ 424 w 558"/>
                    <a:gd name="T53" fmla="*/ 448 h 483"/>
                    <a:gd name="T54" fmla="*/ 467 w 558"/>
                    <a:gd name="T55" fmla="*/ 420 h 483"/>
                    <a:gd name="T56" fmla="*/ 503 w 558"/>
                    <a:gd name="T57" fmla="*/ 386 h 483"/>
                    <a:gd name="T58" fmla="*/ 531 w 558"/>
                    <a:gd name="T59" fmla="*/ 346 h 483"/>
                    <a:gd name="T60" fmla="*/ 550 w 558"/>
                    <a:gd name="T61" fmla="*/ 302 h 483"/>
                    <a:gd name="T62" fmla="*/ 558 w 558"/>
                    <a:gd name="T63" fmla="*/ 254 h 483"/>
                    <a:gd name="T64" fmla="*/ 528 w 558"/>
                    <a:gd name="T65" fmla="*/ 263 h 483"/>
                    <a:gd name="T66" fmla="*/ 518 w 558"/>
                    <a:gd name="T67" fmla="*/ 305 h 483"/>
                    <a:gd name="T68" fmla="*/ 486 w 558"/>
                    <a:gd name="T69" fmla="*/ 363 h 483"/>
                    <a:gd name="T70" fmla="*/ 418 w 558"/>
                    <a:gd name="T71" fmla="*/ 420 h 483"/>
                    <a:gd name="T72" fmla="*/ 353 w 558"/>
                    <a:gd name="T73" fmla="*/ 448 h 483"/>
                    <a:gd name="T74" fmla="*/ 305 w 558"/>
                    <a:gd name="T75" fmla="*/ 456 h 483"/>
                    <a:gd name="T76" fmla="*/ 254 w 558"/>
                    <a:gd name="T77" fmla="*/ 456 h 483"/>
                    <a:gd name="T78" fmla="*/ 205 w 558"/>
                    <a:gd name="T79" fmla="*/ 448 h 483"/>
                    <a:gd name="T80" fmla="*/ 140 w 558"/>
                    <a:gd name="T81" fmla="*/ 420 h 483"/>
                    <a:gd name="T82" fmla="*/ 72 w 558"/>
                    <a:gd name="T83" fmla="*/ 363 h 483"/>
                    <a:gd name="T84" fmla="*/ 40 w 558"/>
                    <a:gd name="T85" fmla="*/ 305 h 483"/>
                    <a:gd name="T86" fmla="*/ 31 w 558"/>
                    <a:gd name="T87" fmla="*/ 263 h 483"/>
                    <a:gd name="T88" fmla="*/ 31 w 558"/>
                    <a:gd name="T89" fmla="*/ 219 h 483"/>
                    <a:gd name="T90" fmla="*/ 40 w 558"/>
                    <a:gd name="T91" fmla="*/ 177 h 483"/>
                    <a:gd name="T92" fmla="*/ 72 w 558"/>
                    <a:gd name="T93" fmla="*/ 121 h 483"/>
                    <a:gd name="T94" fmla="*/ 140 w 558"/>
                    <a:gd name="T95" fmla="*/ 62 h 483"/>
                    <a:gd name="T96" fmla="*/ 205 w 558"/>
                    <a:gd name="T97" fmla="*/ 36 h 483"/>
                    <a:gd name="T98" fmla="*/ 254 w 558"/>
                    <a:gd name="T99" fmla="*/ 27 h 483"/>
                    <a:gd name="T100" fmla="*/ 305 w 558"/>
                    <a:gd name="T101" fmla="*/ 27 h 483"/>
                    <a:gd name="T102" fmla="*/ 353 w 558"/>
                    <a:gd name="T103" fmla="*/ 36 h 483"/>
                    <a:gd name="T104" fmla="*/ 418 w 558"/>
                    <a:gd name="T105" fmla="*/ 62 h 483"/>
                    <a:gd name="T106" fmla="*/ 486 w 558"/>
                    <a:gd name="T107" fmla="*/ 121 h 483"/>
                    <a:gd name="T108" fmla="*/ 518 w 558"/>
                    <a:gd name="T109" fmla="*/ 177 h 483"/>
                    <a:gd name="T110" fmla="*/ 528 w 558"/>
                    <a:gd name="T111" fmla="*/ 21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58" h="483">
                      <a:moveTo>
                        <a:pt x="558" y="242"/>
                      </a:moveTo>
                      <a:lnTo>
                        <a:pt x="558" y="230"/>
                      </a:lnTo>
                      <a:lnTo>
                        <a:pt x="557" y="217"/>
                      </a:lnTo>
                      <a:lnTo>
                        <a:pt x="555" y="205"/>
                      </a:lnTo>
                      <a:lnTo>
                        <a:pt x="552" y="193"/>
                      </a:lnTo>
                      <a:lnTo>
                        <a:pt x="550" y="181"/>
                      </a:lnTo>
                      <a:lnTo>
                        <a:pt x="546" y="170"/>
                      </a:lnTo>
                      <a:lnTo>
                        <a:pt x="542" y="159"/>
                      </a:lnTo>
                      <a:lnTo>
                        <a:pt x="537" y="148"/>
                      </a:lnTo>
                      <a:lnTo>
                        <a:pt x="531" y="137"/>
                      </a:lnTo>
                      <a:lnTo>
                        <a:pt x="525" y="127"/>
                      </a:lnTo>
                      <a:lnTo>
                        <a:pt x="518" y="117"/>
                      </a:lnTo>
                      <a:lnTo>
                        <a:pt x="511" y="106"/>
                      </a:lnTo>
                      <a:lnTo>
                        <a:pt x="503" y="97"/>
                      </a:lnTo>
                      <a:lnTo>
                        <a:pt x="494" y="88"/>
                      </a:lnTo>
                      <a:lnTo>
                        <a:pt x="486" y="80"/>
                      </a:lnTo>
                      <a:lnTo>
                        <a:pt x="477" y="71"/>
                      </a:lnTo>
                      <a:lnTo>
                        <a:pt x="467" y="63"/>
                      </a:lnTo>
                      <a:lnTo>
                        <a:pt x="456" y="55"/>
                      </a:lnTo>
                      <a:lnTo>
                        <a:pt x="447" y="48"/>
                      </a:lnTo>
                      <a:lnTo>
                        <a:pt x="435" y="42"/>
                      </a:lnTo>
                      <a:lnTo>
                        <a:pt x="424" y="35"/>
                      </a:lnTo>
                      <a:lnTo>
                        <a:pt x="413" y="30"/>
                      </a:lnTo>
                      <a:lnTo>
                        <a:pt x="401" y="24"/>
                      </a:lnTo>
                      <a:lnTo>
                        <a:pt x="388" y="19"/>
                      </a:lnTo>
                      <a:lnTo>
                        <a:pt x="376" y="15"/>
                      </a:lnTo>
                      <a:lnTo>
                        <a:pt x="363" y="11"/>
                      </a:lnTo>
                      <a:lnTo>
                        <a:pt x="350" y="8"/>
                      </a:lnTo>
                      <a:lnTo>
                        <a:pt x="336" y="5"/>
                      </a:lnTo>
                      <a:lnTo>
                        <a:pt x="322" y="3"/>
                      </a:lnTo>
                      <a:lnTo>
                        <a:pt x="308" y="2"/>
                      </a:lnTo>
                      <a:lnTo>
                        <a:pt x="294" y="1"/>
                      </a:lnTo>
                      <a:lnTo>
                        <a:pt x="280" y="0"/>
                      </a:lnTo>
                      <a:lnTo>
                        <a:pt x="266" y="1"/>
                      </a:lnTo>
                      <a:lnTo>
                        <a:pt x="251" y="2"/>
                      </a:lnTo>
                      <a:lnTo>
                        <a:pt x="237" y="3"/>
                      </a:lnTo>
                      <a:lnTo>
                        <a:pt x="223" y="5"/>
                      </a:lnTo>
                      <a:lnTo>
                        <a:pt x="210" y="8"/>
                      </a:lnTo>
                      <a:lnTo>
                        <a:pt x="197" y="11"/>
                      </a:lnTo>
                      <a:lnTo>
                        <a:pt x="184" y="15"/>
                      </a:lnTo>
                      <a:lnTo>
                        <a:pt x="171" y="19"/>
                      </a:lnTo>
                      <a:lnTo>
                        <a:pt x="159" y="24"/>
                      </a:lnTo>
                      <a:lnTo>
                        <a:pt x="146" y="30"/>
                      </a:lnTo>
                      <a:lnTo>
                        <a:pt x="135" y="35"/>
                      </a:lnTo>
                      <a:lnTo>
                        <a:pt x="123" y="42"/>
                      </a:lnTo>
                      <a:lnTo>
                        <a:pt x="113" y="48"/>
                      </a:lnTo>
                      <a:lnTo>
                        <a:pt x="102" y="55"/>
                      </a:lnTo>
                      <a:lnTo>
                        <a:pt x="91" y="63"/>
                      </a:lnTo>
                      <a:lnTo>
                        <a:pt x="82" y="71"/>
                      </a:lnTo>
                      <a:lnTo>
                        <a:pt x="72" y="80"/>
                      </a:lnTo>
                      <a:lnTo>
                        <a:pt x="64" y="88"/>
                      </a:lnTo>
                      <a:lnTo>
                        <a:pt x="56" y="97"/>
                      </a:lnTo>
                      <a:lnTo>
                        <a:pt x="48" y="106"/>
                      </a:lnTo>
                      <a:lnTo>
                        <a:pt x="40" y="117"/>
                      </a:lnTo>
                      <a:lnTo>
                        <a:pt x="35" y="127"/>
                      </a:lnTo>
                      <a:lnTo>
                        <a:pt x="27" y="137"/>
                      </a:lnTo>
                      <a:lnTo>
                        <a:pt x="23" y="148"/>
                      </a:lnTo>
                      <a:lnTo>
                        <a:pt x="18" y="159"/>
                      </a:lnTo>
                      <a:lnTo>
                        <a:pt x="13" y="170"/>
                      </a:lnTo>
                      <a:lnTo>
                        <a:pt x="10" y="181"/>
                      </a:lnTo>
                      <a:lnTo>
                        <a:pt x="6" y="193"/>
                      </a:lnTo>
                      <a:lnTo>
                        <a:pt x="4" y="205"/>
                      </a:lnTo>
                      <a:lnTo>
                        <a:pt x="1" y="217"/>
                      </a:lnTo>
                      <a:lnTo>
                        <a:pt x="1" y="230"/>
                      </a:lnTo>
                      <a:lnTo>
                        <a:pt x="0" y="242"/>
                      </a:lnTo>
                      <a:lnTo>
                        <a:pt x="1" y="254"/>
                      </a:lnTo>
                      <a:lnTo>
                        <a:pt x="1" y="266"/>
                      </a:lnTo>
                      <a:lnTo>
                        <a:pt x="4" y="279"/>
                      </a:lnTo>
                      <a:lnTo>
                        <a:pt x="6" y="290"/>
                      </a:lnTo>
                      <a:lnTo>
                        <a:pt x="10" y="302"/>
                      </a:lnTo>
                      <a:lnTo>
                        <a:pt x="13" y="314"/>
                      </a:lnTo>
                      <a:lnTo>
                        <a:pt x="18" y="325"/>
                      </a:lnTo>
                      <a:lnTo>
                        <a:pt x="23" y="335"/>
                      </a:lnTo>
                      <a:lnTo>
                        <a:pt x="27" y="346"/>
                      </a:lnTo>
                      <a:lnTo>
                        <a:pt x="35" y="357"/>
                      </a:lnTo>
                      <a:lnTo>
                        <a:pt x="40" y="367"/>
                      </a:lnTo>
                      <a:lnTo>
                        <a:pt x="48" y="376"/>
                      </a:lnTo>
                      <a:lnTo>
                        <a:pt x="56" y="386"/>
                      </a:lnTo>
                      <a:lnTo>
                        <a:pt x="64" y="396"/>
                      </a:lnTo>
                      <a:lnTo>
                        <a:pt x="72" y="404"/>
                      </a:lnTo>
                      <a:lnTo>
                        <a:pt x="82" y="412"/>
                      </a:lnTo>
                      <a:lnTo>
                        <a:pt x="91" y="420"/>
                      </a:lnTo>
                      <a:lnTo>
                        <a:pt x="102" y="428"/>
                      </a:lnTo>
                      <a:lnTo>
                        <a:pt x="113" y="435"/>
                      </a:lnTo>
                      <a:lnTo>
                        <a:pt x="123" y="442"/>
                      </a:lnTo>
                      <a:lnTo>
                        <a:pt x="135" y="448"/>
                      </a:lnTo>
                      <a:lnTo>
                        <a:pt x="146" y="454"/>
                      </a:lnTo>
                      <a:lnTo>
                        <a:pt x="159" y="459"/>
                      </a:lnTo>
                      <a:lnTo>
                        <a:pt x="171" y="464"/>
                      </a:lnTo>
                      <a:lnTo>
                        <a:pt x="184" y="469"/>
                      </a:lnTo>
                      <a:lnTo>
                        <a:pt x="197" y="473"/>
                      </a:lnTo>
                      <a:lnTo>
                        <a:pt x="210" y="476"/>
                      </a:lnTo>
                      <a:lnTo>
                        <a:pt x="223" y="478"/>
                      </a:lnTo>
                      <a:lnTo>
                        <a:pt x="237" y="481"/>
                      </a:lnTo>
                      <a:lnTo>
                        <a:pt x="251" y="482"/>
                      </a:lnTo>
                      <a:lnTo>
                        <a:pt x="266" y="483"/>
                      </a:lnTo>
                      <a:lnTo>
                        <a:pt x="280" y="483"/>
                      </a:lnTo>
                      <a:lnTo>
                        <a:pt x="294" y="483"/>
                      </a:lnTo>
                      <a:lnTo>
                        <a:pt x="308" y="482"/>
                      </a:lnTo>
                      <a:lnTo>
                        <a:pt x="322" y="481"/>
                      </a:lnTo>
                      <a:lnTo>
                        <a:pt x="336" y="478"/>
                      </a:lnTo>
                      <a:lnTo>
                        <a:pt x="350" y="476"/>
                      </a:lnTo>
                      <a:lnTo>
                        <a:pt x="363" y="473"/>
                      </a:lnTo>
                      <a:lnTo>
                        <a:pt x="376" y="469"/>
                      </a:lnTo>
                      <a:lnTo>
                        <a:pt x="388" y="464"/>
                      </a:lnTo>
                      <a:lnTo>
                        <a:pt x="401" y="459"/>
                      </a:lnTo>
                      <a:lnTo>
                        <a:pt x="413" y="454"/>
                      </a:lnTo>
                      <a:lnTo>
                        <a:pt x="424" y="448"/>
                      </a:lnTo>
                      <a:lnTo>
                        <a:pt x="435" y="442"/>
                      </a:lnTo>
                      <a:lnTo>
                        <a:pt x="447" y="435"/>
                      </a:lnTo>
                      <a:lnTo>
                        <a:pt x="456" y="428"/>
                      </a:lnTo>
                      <a:lnTo>
                        <a:pt x="467" y="420"/>
                      </a:lnTo>
                      <a:lnTo>
                        <a:pt x="477" y="412"/>
                      </a:lnTo>
                      <a:lnTo>
                        <a:pt x="486" y="404"/>
                      </a:lnTo>
                      <a:lnTo>
                        <a:pt x="494" y="396"/>
                      </a:lnTo>
                      <a:lnTo>
                        <a:pt x="503" y="386"/>
                      </a:lnTo>
                      <a:lnTo>
                        <a:pt x="511" y="376"/>
                      </a:lnTo>
                      <a:lnTo>
                        <a:pt x="518" y="367"/>
                      </a:lnTo>
                      <a:lnTo>
                        <a:pt x="525" y="357"/>
                      </a:lnTo>
                      <a:lnTo>
                        <a:pt x="531" y="346"/>
                      </a:lnTo>
                      <a:lnTo>
                        <a:pt x="537" y="335"/>
                      </a:lnTo>
                      <a:lnTo>
                        <a:pt x="542" y="325"/>
                      </a:lnTo>
                      <a:lnTo>
                        <a:pt x="546" y="314"/>
                      </a:lnTo>
                      <a:lnTo>
                        <a:pt x="550" y="302"/>
                      </a:lnTo>
                      <a:lnTo>
                        <a:pt x="552" y="290"/>
                      </a:lnTo>
                      <a:lnTo>
                        <a:pt x="555" y="279"/>
                      </a:lnTo>
                      <a:lnTo>
                        <a:pt x="557" y="266"/>
                      </a:lnTo>
                      <a:lnTo>
                        <a:pt x="558" y="254"/>
                      </a:lnTo>
                      <a:lnTo>
                        <a:pt x="558" y="242"/>
                      </a:lnTo>
                      <a:close/>
                      <a:moveTo>
                        <a:pt x="529" y="242"/>
                      </a:moveTo>
                      <a:lnTo>
                        <a:pt x="529" y="253"/>
                      </a:lnTo>
                      <a:lnTo>
                        <a:pt x="528" y="263"/>
                      </a:lnTo>
                      <a:lnTo>
                        <a:pt x="526" y="275"/>
                      </a:lnTo>
                      <a:lnTo>
                        <a:pt x="524" y="285"/>
                      </a:lnTo>
                      <a:lnTo>
                        <a:pt x="522" y="295"/>
                      </a:lnTo>
                      <a:lnTo>
                        <a:pt x="518" y="305"/>
                      </a:lnTo>
                      <a:lnTo>
                        <a:pt x="514" y="316"/>
                      </a:lnTo>
                      <a:lnTo>
                        <a:pt x="510" y="326"/>
                      </a:lnTo>
                      <a:lnTo>
                        <a:pt x="499" y="344"/>
                      </a:lnTo>
                      <a:lnTo>
                        <a:pt x="486" y="363"/>
                      </a:lnTo>
                      <a:lnTo>
                        <a:pt x="472" y="379"/>
                      </a:lnTo>
                      <a:lnTo>
                        <a:pt x="456" y="395"/>
                      </a:lnTo>
                      <a:lnTo>
                        <a:pt x="439" y="408"/>
                      </a:lnTo>
                      <a:lnTo>
                        <a:pt x="418" y="420"/>
                      </a:lnTo>
                      <a:lnTo>
                        <a:pt x="398" y="432"/>
                      </a:lnTo>
                      <a:lnTo>
                        <a:pt x="377" y="441"/>
                      </a:lnTo>
                      <a:lnTo>
                        <a:pt x="365" y="445"/>
                      </a:lnTo>
                      <a:lnTo>
                        <a:pt x="353" y="448"/>
                      </a:lnTo>
                      <a:lnTo>
                        <a:pt x="341" y="451"/>
                      </a:lnTo>
                      <a:lnTo>
                        <a:pt x="330" y="453"/>
                      </a:lnTo>
                      <a:lnTo>
                        <a:pt x="318" y="455"/>
                      </a:lnTo>
                      <a:lnTo>
                        <a:pt x="305" y="456"/>
                      </a:lnTo>
                      <a:lnTo>
                        <a:pt x="293" y="457"/>
                      </a:lnTo>
                      <a:lnTo>
                        <a:pt x="280" y="457"/>
                      </a:lnTo>
                      <a:lnTo>
                        <a:pt x="267" y="457"/>
                      </a:lnTo>
                      <a:lnTo>
                        <a:pt x="254" y="456"/>
                      </a:lnTo>
                      <a:lnTo>
                        <a:pt x="242" y="455"/>
                      </a:lnTo>
                      <a:lnTo>
                        <a:pt x="229" y="453"/>
                      </a:lnTo>
                      <a:lnTo>
                        <a:pt x="217" y="451"/>
                      </a:lnTo>
                      <a:lnTo>
                        <a:pt x="205" y="448"/>
                      </a:lnTo>
                      <a:lnTo>
                        <a:pt x="193" y="445"/>
                      </a:lnTo>
                      <a:lnTo>
                        <a:pt x="183" y="441"/>
                      </a:lnTo>
                      <a:lnTo>
                        <a:pt x="160" y="432"/>
                      </a:lnTo>
                      <a:lnTo>
                        <a:pt x="140" y="420"/>
                      </a:lnTo>
                      <a:lnTo>
                        <a:pt x="121" y="408"/>
                      </a:lnTo>
                      <a:lnTo>
                        <a:pt x="103" y="395"/>
                      </a:lnTo>
                      <a:lnTo>
                        <a:pt x="87" y="379"/>
                      </a:lnTo>
                      <a:lnTo>
                        <a:pt x="72" y="363"/>
                      </a:lnTo>
                      <a:lnTo>
                        <a:pt x="59" y="344"/>
                      </a:lnTo>
                      <a:lnTo>
                        <a:pt x="50" y="326"/>
                      </a:lnTo>
                      <a:lnTo>
                        <a:pt x="45" y="316"/>
                      </a:lnTo>
                      <a:lnTo>
                        <a:pt x="40" y="305"/>
                      </a:lnTo>
                      <a:lnTo>
                        <a:pt x="38" y="295"/>
                      </a:lnTo>
                      <a:lnTo>
                        <a:pt x="35" y="285"/>
                      </a:lnTo>
                      <a:lnTo>
                        <a:pt x="32" y="275"/>
                      </a:lnTo>
                      <a:lnTo>
                        <a:pt x="31" y="263"/>
                      </a:lnTo>
                      <a:lnTo>
                        <a:pt x="30" y="253"/>
                      </a:lnTo>
                      <a:lnTo>
                        <a:pt x="30" y="242"/>
                      </a:lnTo>
                      <a:lnTo>
                        <a:pt x="30" y="231"/>
                      </a:lnTo>
                      <a:lnTo>
                        <a:pt x="31" y="219"/>
                      </a:lnTo>
                      <a:lnTo>
                        <a:pt x="32" y="209"/>
                      </a:lnTo>
                      <a:lnTo>
                        <a:pt x="35" y="198"/>
                      </a:lnTo>
                      <a:lnTo>
                        <a:pt x="38" y="188"/>
                      </a:lnTo>
                      <a:lnTo>
                        <a:pt x="40" y="177"/>
                      </a:lnTo>
                      <a:lnTo>
                        <a:pt x="45" y="167"/>
                      </a:lnTo>
                      <a:lnTo>
                        <a:pt x="50" y="158"/>
                      </a:lnTo>
                      <a:lnTo>
                        <a:pt x="59" y="138"/>
                      </a:lnTo>
                      <a:lnTo>
                        <a:pt x="72" y="121"/>
                      </a:lnTo>
                      <a:lnTo>
                        <a:pt x="87" y="104"/>
                      </a:lnTo>
                      <a:lnTo>
                        <a:pt x="103" y="89"/>
                      </a:lnTo>
                      <a:lnTo>
                        <a:pt x="121" y="75"/>
                      </a:lnTo>
                      <a:lnTo>
                        <a:pt x="140" y="62"/>
                      </a:lnTo>
                      <a:lnTo>
                        <a:pt x="160" y="52"/>
                      </a:lnTo>
                      <a:lnTo>
                        <a:pt x="183" y="43"/>
                      </a:lnTo>
                      <a:lnTo>
                        <a:pt x="193" y="39"/>
                      </a:lnTo>
                      <a:lnTo>
                        <a:pt x="205" y="36"/>
                      </a:lnTo>
                      <a:lnTo>
                        <a:pt x="217" y="33"/>
                      </a:lnTo>
                      <a:lnTo>
                        <a:pt x="229" y="30"/>
                      </a:lnTo>
                      <a:lnTo>
                        <a:pt x="242" y="29"/>
                      </a:lnTo>
                      <a:lnTo>
                        <a:pt x="254" y="27"/>
                      </a:lnTo>
                      <a:lnTo>
                        <a:pt x="267" y="25"/>
                      </a:lnTo>
                      <a:lnTo>
                        <a:pt x="280" y="25"/>
                      </a:lnTo>
                      <a:lnTo>
                        <a:pt x="293" y="25"/>
                      </a:lnTo>
                      <a:lnTo>
                        <a:pt x="305" y="27"/>
                      </a:lnTo>
                      <a:lnTo>
                        <a:pt x="318" y="29"/>
                      </a:lnTo>
                      <a:lnTo>
                        <a:pt x="330" y="30"/>
                      </a:lnTo>
                      <a:lnTo>
                        <a:pt x="341" y="33"/>
                      </a:lnTo>
                      <a:lnTo>
                        <a:pt x="353" y="36"/>
                      </a:lnTo>
                      <a:lnTo>
                        <a:pt x="365" y="39"/>
                      </a:lnTo>
                      <a:lnTo>
                        <a:pt x="377" y="43"/>
                      </a:lnTo>
                      <a:lnTo>
                        <a:pt x="398" y="52"/>
                      </a:lnTo>
                      <a:lnTo>
                        <a:pt x="418" y="62"/>
                      </a:lnTo>
                      <a:lnTo>
                        <a:pt x="439" y="75"/>
                      </a:lnTo>
                      <a:lnTo>
                        <a:pt x="456" y="89"/>
                      </a:lnTo>
                      <a:lnTo>
                        <a:pt x="472" y="104"/>
                      </a:lnTo>
                      <a:lnTo>
                        <a:pt x="486" y="121"/>
                      </a:lnTo>
                      <a:lnTo>
                        <a:pt x="499" y="138"/>
                      </a:lnTo>
                      <a:lnTo>
                        <a:pt x="510" y="158"/>
                      </a:lnTo>
                      <a:lnTo>
                        <a:pt x="514" y="167"/>
                      </a:lnTo>
                      <a:lnTo>
                        <a:pt x="518" y="177"/>
                      </a:lnTo>
                      <a:lnTo>
                        <a:pt x="522" y="188"/>
                      </a:lnTo>
                      <a:lnTo>
                        <a:pt x="524" y="198"/>
                      </a:lnTo>
                      <a:lnTo>
                        <a:pt x="526" y="209"/>
                      </a:lnTo>
                      <a:lnTo>
                        <a:pt x="528" y="219"/>
                      </a:lnTo>
                      <a:lnTo>
                        <a:pt x="529" y="231"/>
                      </a:lnTo>
                      <a:lnTo>
                        <a:pt x="529" y="242"/>
                      </a:lnTo>
                      <a:close/>
                    </a:path>
                  </a:pathLst>
                </a:cu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5" name="Freeform 9271">
                  <a:extLst>
                    <a:ext uri="{FF2B5EF4-FFF2-40B4-BE49-F238E27FC236}">
                      <a16:creationId xmlns:a16="http://schemas.microsoft.com/office/drawing/2014/main" xmlns="" id="{9D04901F-923C-497C-9EB6-B91BC1BBAB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2" y="1234"/>
                  <a:ext cx="89" cy="92"/>
                </a:xfrm>
                <a:custGeom>
                  <a:avLst/>
                  <a:gdLst>
                    <a:gd name="T0" fmla="*/ 525 w 528"/>
                    <a:gd name="T1" fmla="*/ 194 h 458"/>
                    <a:gd name="T2" fmla="*/ 512 w 528"/>
                    <a:gd name="T3" fmla="*/ 150 h 458"/>
                    <a:gd name="T4" fmla="*/ 489 w 528"/>
                    <a:gd name="T5" fmla="*/ 110 h 458"/>
                    <a:gd name="T6" fmla="*/ 459 w 528"/>
                    <a:gd name="T7" fmla="*/ 75 h 458"/>
                    <a:gd name="T8" fmla="*/ 421 w 528"/>
                    <a:gd name="T9" fmla="*/ 45 h 458"/>
                    <a:gd name="T10" fmla="*/ 378 w 528"/>
                    <a:gd name="T11" fmla="*/ 23 h 458"/>
                    <a:gd name="T12" fmla="*/ 329 w 528"/>
                    <a:gd name="T13" fmla="*/ 7 h 458"/>
                    <a:gd name="T14" fmla="*/ 277 w 528"/>
                    <a:gd name="T15" fmla="*/ 0 h 458"/>
                    <a:gd name="T16" fmla="*/ 224 w 528"/>
                    <a:gd name="T17" fmla="*/ 2 h 458"/>
                    <a:gd name="T18" fmla="*/ 173 w 528"/>
                    <a:gd name="T19" fmla="*/ 14 h 458"/>
                    <a:gd name="T20" fmla="*/ 126 w 528"/>
                    <a:gd name="T21" fmla="*/ 33 h 458"/>
                    <a:gd name="T22" fmla="*/ 86 w 528"/>
                    <a:gd name="T23" fmla="*/ 60 h 458"/>
                    <a:gd name="T24" fmla="*/ 52 w 528"/>
                    <a:gd name="T25" fmla="*/ 91 h 458"/>
                    <a:gd name="T26" fmla="*/ 26 w 528"/>
                    <a:gd name="T27" fmla="*/ 129 h 458"/>
                    <a:gd name="T28" fmla="*/ 8 w 528"/>
                    <a:gd name="T29" fmla="*/ 171 h 458"/>
                    <a:gd name="T30" fmla="*/ 0 w 528"/>
                    <a:gd name="T31" fmla="*/ 217 h 458"/>
                    <a:gd name="T32" fmla="*/ 2 w 528"/>
                    <a:gd name="T33" fmla="*/ 264 h 458"/>
                    <a:gd name="T34" fmla="*/ 15 w 528"/>
                    <a:gd name="T35" fmla="*/ 307 h 458"/>
                    <a:gd name="T36" fmla="*/ 38 w 528"/>
                    <a:gd name="T37" fmla="*/ 347 h 458"/>
                    <a:gd name="T38" fmla="*/ 68 w 528"/>
                    <a:gd name="T39" fmla="*/ 383 h 458"/>
                    <a:gd name="T40" fmla="*/ 105 w 528"/>
                    <a:gd name="T41" fmla="*/ 412 h 458"/>
                    <a:gd name="T42" fmla="*/ 149 w 528"/>
                    <a:gd name="T43" fmla="*/ 435 h 458"/>
                    <a:gd name="T44" fmla="*/ 197 w 528"/>
                    <a:gd name="T45" fmla="*/ 450 h 458"/>
                    <a:gd name="T46" fmla="*/ 250 w 528"/>
                    <a:gd name="T47" fmla="*/ 458 h 458"/>
                    <a:gd name="T48" fmla="*/ 304 w 528"/>
                    <a:gd name="T49" fmla="*/ 454 h 458"/>
                    <a:gd name="T50" fmla="*/ 354 w 528"/>
                    <a:gd name="T51" fmla="*/ 443 h 458"/>
                    <a:gd name="T52" fmla="*/ 400 w 528"/>
                    <a:gd name="T53" fmla="*/ 425 h 458"/>
                    <a:gd name="T54" fmla="*/ 442 w 528"/>
                    <a:gd name="T55" fmla="*/ 398 h 458"/>
                    <a:gd name="T56" fmla="*/ 475 w 528"/>
                    <a:gd name="T57" fmla="*/ 365 h 458"/>
                    <a:gd name="T58" fmla="*/ 502 w 528"/>
                    <a:gd name="T59" fmla="*/ 327 h 458"/>
                    <a:gd name="T60" fmla="*/ 520 w 528"/>
                    <a:gd name="T61" fmla="*/ 286 h 458"/>
                    <a:gd name="T62" fmla="*/ 527 w 528"/>
                    <a:gd name="T63" fmla="*/ 240 h 458"/>
                    <a:gd name="T64" fmla="*/ 497 w 528"/>
                    <a:gd name="T65" fmla="*/ 249 h 458"/>
                    <a:gd name="T66" fmla="*/ 480 w 528"/>
                    <a:gd name="T67" fmla="*/ 308 h 458"/>
                    <a:gd name="T68" fmla="*/ 430 w 528"/>
                    <a:gd name="T69" fmla="*/ 372 h 458"/>
                    <a:gd name="T70" fmla="*/ 355 w 528"/>
                    <a:gd name="T71" fmla="*/ 416 h 458"/>
                    <a:gd name="T72" fmla="*/ 288 w 528"/>
                    <a:gd name="T73" fmla="*/ 431 h 458"/>
                    <a:gd name="T74" fmla="*/ 239 w 528"/>
                    <a:gd name="T75" fmla="*/ 431 h 458"/>
                    <a:gd name="T76" fmla="*/ 173 w 528"/>
                    <a:gd name="T77" fmla="*/ 416 h 458"/>
                    <a:gd name="T78" fmla="*/ 97 w 528"/>
                    <a:gd name="T79" fmla="*/ 372 h 458"/>
                    <a:gd name="T80" fmla="*/ 47 w 528"/>
                    <a:gd name="T81" fmla="*/ 308 h 458"/>
                    <a:gd name="T82" fmla="*/ 29 w 528"/>
                    <a:gd name="T83" fmla="*/ 249 h 458"/>
                    <a:gd name="T84" fmla="*/ 29 w 528"/>
                    <a:gd name="T85" fmla="*/ 208 h 458"/>
                    <a:gd name="T86" fmla="*/ 47 w 528"/>
                    <a:gd name="T87" fmla="*/ 150 h 458"/>
                    <a:gd name="T88" fmla="*/ 97 w 528"/>
                    <a:gd name="T89" fmla="*/ 85 h 458"/>
                    <a:gd name="T90" fmla="*/ 173 w 528"/>
                    <a:gd name="T91" fmla="*/ 41 h 458"/>
                    <a:gd name="T92" fmla="*/ 239 w 528"/>
                    <a:gd name="T93" fmla="*/ 27 h 458"/>
                    <a:gd name="T94" fmla="*/ 288 w 528"/>
                    <a:gd name="T95" fmla="*/ 27 h 458"/>
                    <a:gd name="T96" fmla="*/ 355 w 528"/>
                    <a:gd name="T97" fmla="*/ 41 h 458"/>
                    <a:gd name="T98" fmla="*/ 430 w 528"/>
                    <a:gd name="T99" fmla="*/ 85 h 458"/>
                    <a:gd name="T100" fmla="*/ 480 w 528"/>
                    <a:gd name="T101" fmla="*/ 150 h 458"/>
                    <a:gd name="T102" fmla="*/ 497 w 528"/>
                    <a:gd name="T103" fmla="*/ 208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28" h="458">
                      <a:moveTo>
                        <a:pt x="528" y="229"/>
                      </a:moveTo>
                      <a:lnTo>
                        <a:pt x="527" y="217"/>
                      </a:lnTo>
                      <a:lnTo>
                        <a:pt x="527" y="205"/>
                      </a:lnTo>
                      <a:lnTo>
                        <a:pt x="525" y="194"/>
                      </a:lnTo>
                      <a:lnTo>
                        <a:pt x="522" y="183"/>
                      </a:lnTo>
                      <a:lnTo>
                        <a:pt x="520" y="171"/>
                      </a:lnTo>
                      <a:lnTo>
                        <a:pt x="516" y="160"/>
                      </a:lnTo>
                      <a:lnTo>
                        <a:pt x="512" y="150"/>
                      </a:lnTo>
                      <a:lnTo>
                        <a:pt x="507" y="140"/>
                      </a:lnTo>
                      <a:lnTo>
                        <a:pt x="502" y="129"/>
                      </a:lnTo>
                      <a:lnTo>
                        <a:pt x="496" y="119"/>
                      </a:lnTo>
                      <a:lnTo>
                        <a:pt x="489" y="110"/>
                      </a:lnTo>
                      <a:lnTo>
                        <a:pt x="483" y="101"/>
                      </a:lnTo>
                      <a:lnTo>
                        <a:pt x="475" y="91"/>
                      </a:lnTo>
                      <a:lnTo>
                        <a:pt x="468" y="83"/>
                      </a:lnTo>
                      <a:lnTo>
                        <a:pt x="459" y="75"/>
                      </a:lnTo>
                      <a:lnTo>
                        <a:pt x="450" y="67"/>
                      </a:lnTo>
                      <a:lnTo>
                        <a:pt x="442" y="60"/>
                      </a:lnTo>
                      <a:lnTo>
                        <a:pt x="432" y="52"/>
                      </a:lnTo>
                      <a:lnTo>
                        <a:pt x="421" y="45"/>
                      </a:lnTo>
                      <a:lnTo>
                        <a:pt x="411" y="39"/>
                      </a:lnTo>
                      <a:lnTo>
                        <a:pt x="400" y="33"/>
                      </a:lnTo>
                      <a:lnTo>
                        <a:pt x="389" y="28"/>
                      </a:lnTo>
                      <a:lnTo>
                        <a:pt x="378" y="23"/>
                      </a:lnTo>
                      <a:lnTo>
                        <a:pt x="366" y="18"/>
                      </a:lnTo>
                      <a:lnTo>
                        <a:pt x="354" y="14"/>
                      </a:lnTo>
                      <a:lnTo>
                        <a:pt x="342" y="10"/>
                      </a:lnTo>
                      <a:lnTo>
                        <a:pt x="329" y="7"/>
                      </a:lnTo>
                      <a:lnTo>
                        <a:pt x="317" y="4"/>
                      </a:lnTo>
                      <a:lnTo>
                        <a:pt x="304" y="2"/>
                      </a:lnTo>
                      <a:lnTo>
                        <a:pt x="290" y="1"/>
                      </a:lnTo>
                      <a:lnTo>
                        <a:pt x="277" y="0"/>
                      </a:lnTo>
                      <a:lnTo>
                        <a:pt x="264" y="0"/>
                      </a:lnTo>
                      <a:lnTo>
                        <a:pt x="250" y="0"/>
                      </a:lnTo>
                      <a:lnTo>
                        <a:pt x="237" y="1"/>
                      </a:lnTo>
                      <a:lnTo>
                        <a:pt x="224" y="2"/>
                      </a:lnTo>
                      <a:lnTo>
                        <a:pt x="211" y="4"/>
                      </a:lnTo>
                      <a:lnTo>
                        <a:pt x="197" y="7"/>
                      </a:lnTo>
                      <a:lnTo>
                        <a:pt x="184" y="10"/>
                      </a:lnTo>
                      <a:lnTo>
                        <a:pt x="173" y="14"/>
                      </a:lnTo>
                      <a:lnTo>
                        <a:pt x="161" y="18"/>
                      </a:lnTo>
                      <a:lnTo>
                        <a:pt x="149" y="23"/>
                      </a:lnTo>
                      <a:lnTo>
                        <a:pt x="137" y="28"/>
                      </a:lnTo>
                      <a:lnTo>
                        <a:pt x="126" y="33"/>
                      </a:lnTo>
                      <a:lnTo>
                        <a:pt x="116" y="39"/>
                      </a:lnTo>
                      <a:lnTo>
                        <a:pt x="105" y="45"/>
                      </a:lnTo>
                      <a:lnTo>
                        <a:pt x="96" y="52"/>
                      </a:lnTo>
                      <a:lnTo>
                        <a:pt x="86" y="60"/>
                      </a:lnTo>
                      <a:lnTo>
                        <a:pt x="77" y="67"/>
                      </a:lnTo>
                      <a:lnTo>
                        <a:pt x="68" y="75"/>
                      </a:lnTo>
                      <a:lnTo>
                        <a:pt x="60" y="83"/>
                      </a:lnTo>
                      <a:lnTo>
                        <a:pt x="52" y="91"/>
                      </a:lnTo>
                      <a:lnTo>
                        <a:pt x="45" y="101"/>
                      </a:lnTo>
                      <a:lnTo>
                        <a:pt x="38" y="110"/>
                      </a:lnTo>
                      <a:lnTo>
                        <a:pt x="32" y="119"/>
                      </a:lnTo>
                      <a:lnTo>
                        <a:pt x="26" y="129"/>
                      </a:lnTo>
                      <a:lnTo>
                        <a:pt x="20" y="140"/>
                      </a:lnTo>
                      <a:lnTo>
                        <a:pt x="15" y="150"/>
                      </a:lnTo>
                      <a:lnTo>
                        <a:pt x="11" y="160"/>
                      </a:lnTo>
                      <a:lnTo>
                        <a:pt x="8" y="171"/>
                      </a:lnTo>
                      <a:lnTo>
                        <a:pt x="4" y="183"/>
                      </a:lnTo>
                      <a:lnTo>
                        <a:pt x="2" y="194"/>
                      </a:lnTo>
                      <a:lnTo>
                        <a:pt x="1" y="205"/>
                      </a:lnTo>
                      <a:lnTo>
                        <a:pt x="0" y="217"/>
                      </a:lnTo>
                      <a:lnTo>
                        <a:pt x="0" y="229"/>
                      </a:lnTo>
                      <a:lnTo>
                        <a:pt x="0" y="240"/>
                      </a:lnTo>
                      <a:lnTo>
                        <a:pt x="1" y="252"/>
                      </a:lnTo>
                      <a:lnTo>
                        <a:pt x="2" y="264"/>
                      </a:lnTo>
                      <a:lnTo>
                        <a:pt x="4" y="275"/>
                      </a:lnTo>
                      <a:lnTo>
                        <a:pt x="8" y="286"/>
                      </a:lnTo>
                      <a:lnTo>
                        <a:pt x="11" y="297"/>
                      </a:lnTo>
                      <a:lnTo>
                        <a:pt x="15" y="307"/>
                      </a:lnTo>
                      <a:lnTo>
                        <a:pt x="20" y="318"/>
                      </a:lnTo>
                      <a:lnTo>
                        <a:pt x="26" y="327"/>
                      </a:lnTo>
                      <a:lnTo>
                        <a:pt x="32" y="338"/>
                      </a:lnTo>
                      <a:lnTo>
                        <a:pt x="38" y="347"/>
                      </a:lnTo>
                      <a:lnTo>
                        <a:pt x="45" y="356"/>
                      </a:lnTo>
                      <a:lnTo>
                        <a:pt x="52" y="365"/>
                      </a:lnTo>
                      <a:lnTo>
                        <a:pt x="60" y="375"/>
                      </a:lnTo>
                      <a:lnTo>
                        <a:pt x="68" y="383"/>
                      </a:lnTo>
                      <a:lnTo>
                        <a:pt x="77" y="391"/>
                      </a:lnTo>
                      <a:lnTo>
                        <a:pt x="86" y="398"/>
                      </a:lnTo>
                      <a:lnTo>
                        <a:pt x="96" y="405"/>
                      </a:lnTo>
                      <a:lnTo>
                        <a:pt x="105" y="412"/>
                      </a:lnTo>
                      <a:lnTo>
                        <a:pt x="116" y="419"/>
                      </a:lnTo>
                      <a:lnTo>
                        <a:pt x="126" y="425"/>
                      </a:lnTo>
                      <a:lnTo>
                        <a:pt x="137" y="430"/>
                      </a:lnTo>
                      <a:lnTo>
                        <a:pt x="149" y="435"/>
                      </a:lnTo>
                      <a:lnTo>
                        <a:pt x="161" y="439"/>
                      </a:lnTo>
                      <a:lnTo>
                        <a:pt x="173" y="443"/>
                      </a:lnTo>
                      <a:lnTo>
                        <a:pt x="184" y="447"/>
                      </a:lnTo>
                      <a:lnTo>
                        <a:pt x="197" y="450"/>
                      </a:lnTo>
                      <a:lnTo>
                        <a:pt x="211" y="452"/>
                      </a:lnTo>
                      <a:lnTo>
                        <a:pt x="224" y="454"/>
                      </a:lnTo>
                      <a:lnTo>
                        <a:pt x="237" y="457"/>
                      </a:lnTo>
                      <a:lnTo>
                        <a:pt x="250" y="458"/>
                      </a:lnTo>
                      <a:lnTo>
                        <a:pt x="264" y="458"/>
                      </a:lnTo>
                      <a:lnTo>
                        <a:pt x="277" y="458"/>
                      </a:lnTo>
                      <a:lnTo>
                        <a:pt x="290" y="457"/>
                      </a:lnTo>
                      <a:lnTo>
                        <a:pt x="304" y="454"/>
                      </a:lnTo>
                      <a:lnTo>
                        <a:pt x="317" y="452"/>
                      </a:lnTo>
                      <a:lnTo>
                        <a:pt x="329" y="450"/>
                      </a:lnTo>
                      <a:lnTo>
                        <a:pt x="342" y="447"/>
                      </a:lnTo>
                      <a:lnTo>
                        <a:pt x="354" y="443"/>
                      </a:lnTo>
                      <a:lnTo>
                        <a:pt x="366" y="439"/>
                      </a:lnTo>
                      <a:lnTo>
                        <a:pt x="378" y="435"/>
                      </a:lnTo>
                      <a:lnTo>
                        <a:pt x="389" y="430"/>
                      </a:lnTo>
                      <a:lnTo>
                        <a:pt x="400" y="425"/>
                      </a:lnTo>
                      <a:lnTo>
                        <a:pt x="411" y="419"/>
                      </a:lnTo>
                      <a:lnTo>
                        <a:pt x="421" y="412"/>
                      </a:lnTo>
                      <a:lnTo>
                        <a:pt x="432" y="405"/>
                      </a:lnTo>
                      <a:lnTo>
                        <a:pt x="442" y="398"/>
                      </a:lnTo>
                      <a:lnTo>
                        <a:pt x="450" y="391"/>
                      </a:lnTo>
                      <a:lnTo>
                        <a:pt x="459" y="383"/>
                      </a:lnTo>
                      <a:lnTo>
                        <a:pt x="468" y="375"/>
                      </a:lnTo>
                      <a:lnTo>
                        <a:pt x="475" y="365"/>
                      </a:lnTo>
                      <a:lnTo>
                        <a:pt x="483" y="356"/>
                      </a:lnTo>
                      <a:lnTo>
                        <a:pt x="489" y="347"/>
                      </a:lnTo>
                      <a:lnTo>
                        <a:pt x="496" y="338"/>
                      </a:lnTo>
                      <a:lnTo>
                        <a:pt x="502" y="327"/>
                      </a:lnTo>
                      <a:lnTo>
                        <a:pt x="507" y="318"/>
                      </a:lnTo>
                      <a:lnTo>
                        <a:pt x="512" y="307"/>
                      </a:lnTo>
                      <a:lnTo>
                        <a:pt x="516" y="297"/>
                      </a:lnTo>
                      <a:lnTo>
                        <a:pt x="520" y="286"/>
                      </a:lnTo>
                      <a:lnTo>
                        <a:pt x="522" y="275"/>
                      </a:lnTo>
                      <a:lnTo>
                        <a:pt x="525" y="264"/>
                      </a:lnTo>
                      <a:lnTo>
                        <a:pt x="527" y="252"/>
                      </a:lnTo>
                      <a:lnTo>
                        <a:pt x="527" y="240"/>
                      </a:lnTo>
                      <a:lnTo>
                        <a:pt x="528" y="229"/>
                      </a:lnTo>
                      <a:close/>
                      <a:moveTo>
                        <a:pt x="498" y="229"/>
                      </a:moveTo>
                      <a:lnTo>
                        <a:pt x="498" y="239"/>
                      </a:lnTo>
                      <a:lnTo>
                        <a:pt x="497" y="249"/>
                      </a:lnTo>
                      <a:lnTo>
                        <a:pt x="496" y="260"/>
                      </a:lnTo>
                      <a:lnTo>
                        <a:pt x="494" y="270"/>
                      </a:lnTo>
                      <a:lnTo>
                        <a:pt x="488" y="289"/>
                      </a:lnTo>
                      <a:lnTo>
                        <a:pt x="480" y="308"/>
                      </a:lnTo>
                      <a:lnTo>
                        <a:pt x="470" y="325"/>
                      </a:lnTo>
                      <a:lnTo>
                        <a:pt x="458" y="343"/>
                      </a:lnTo>
                      <a:lnTo>
                        <a:pt x="445" y="358"/>
                      </a:lnTo>
                      <a:lnTo>
                        <a:pt x="430" y="372"/>
                      </a:lnTo>
                      <a:lnTo>
                        <a:pt x="413" y="386"/>
                      </a:lnTo>
                      <a:lnTo>
                        <a:pt x="395" y="397"/>
                      </a:lnTo>
                      <a:lnTo>
                        <a:pt x="375" y="407"/>
                      </a:lnTo>
                      <a:lnTo>
                        <a:pt x="355" y="416"/>
                      </a:lnTo>
                      <a:lnTo>
                        <a:pt x="334" y="423"/>
                      </a:lnTo>
                      <a:lnTo>
                        <a:pt x="311" y="428"/>
                      </a:lnTo>
                      <a:lnTo>
                        <a:pt x="299" y="430"/>
                      </a:lnTo>
                      <a:lnTo>
                        <a:pt x="288" y="431"/>
                      </a:lnTo>
                      <a:lnTo>
                        <a:pt x="276" y="432"/>
                      </a:lnTo>
                      <a:lnTo>
                        <a:pt x="264" y="432"/>
                      </a:lnTo>
                      <a:lnTo>
                        <a:pt x="251" y="432"/>
                      </a:lnTo>
                      <a:lnTo>
                        <a:pt x="239" y="431"/>
                      </a:lnTo>
                      <a:lnTo>
                        <a:pt x="227" y="430"/>
                      </a:lnTo>
                      <a:lnTo>
                        <a:pt x="216" y="428"/>
                      </a:lnTo>
                      <a:lnTo>
                        <a:pt x="194" y="423"/>
                      </a:lnTo>
                      <a:lnTo>
                        <a:pt x="173" y="416"/>
                      </a:lnTo>
                      <a:lnTo>
                        <a:pt x="151" y="407"/>
                      </a:lnTo>
                      <a:lnTo>
                        <a:pt x="132" y="397"/>
                      </a:lnTo>
                      <a:lnTo>
                        <a:pt x="115" y="386"/>
                      </a:lnTo>
                      <a:lnTo>
                        <a:pt x="97" y="372"/>
                      </a:lnTo>
                      <a:lnTo>
                        <a:pt x="83" y="358"/>
                      </a:lnTo>
                      <a:lnTo>
                        <a:pt x="68" y="343"/>
                      </a:lnTo>
                      <a:lnTo>
                        <a:pt x="56" y="325"/>
                      </a:lnTo>
                      <a:lnTo>
                        <a:pt x="47" y="308"/>
                      </a:lnTo>
                      <a:lnTo>
                        <a:pt x="39" y="289"/>
                      </a:lnTo>
                      <a:lnTo>
                        <a:pt x="33" y="270"/>
                      </a:lnTo>
                      <a:lnTo>
                        <a:pt x="32" y="260"/>
                      </a:lnTo>
                      <a:lnTo>
                        <a:pt x="29" y="249"/>
                      </a:lnTo>
                      <a:lnTo>
                        <a:pt x="29" y="239"/>
                      </a:lnTo>
                      <a:lnTo>
                        <a:pt x="28" y="229"/>
                      </a:lnTo>
                      <a:lnTo>
                        <a:pt x="29" y="219"/>
                      </a:lnTo>
                      <a:lnTo>
                        <a:pt x="29" y="208"/>
                      </a:lnTo>
                      <a:lnTo>
                        <a:pt x="32" y="198"/>
                      </a:lnTo>
                      <a:lnTo>
                        <a:pt x="33" y="188"/>
                      </a:lnTo>
                      <a:lnTo>
                        <a:pt x="39" y="168"/>
                      </a:lnTo>
                      <a:lnTo>
                        <a:pt x="47" y="150"/>
                      </a:lnTo>
                      <a:lnTo>
                        <a:pt x="56" y="131"/>
                      </a:lnTo>
                      <a:lnTo>
                        <a:pt x="68" y="115"/>
                      </a:lnTo>
                      <a:lnTo>
                        <a:pt x="83" y="100"/>
                      </a:lnTo>
                      <a:lnTo>
                        <a:pt x="97" y="85"/>
                      </a:lnTo>
                      <a:lnTo>
                        <a:pt x="115" y="72"/>
                      </a:lnTo>
                      <a:lnTo>
                        <a:pt x="132" y="60"/>
                      </a:lnTo>
                      <a:lnTo>
                        <a:pt x="151" y="49"/>
                      </a:lnTo>
                      <a:lnTo>
                        <a:pt x="173" y="41"/>
                      </a:lnTo>
                      <a:lnTo>
                        <a:pt x="194" y="34"/>
                      </a:lnTo>
                      <a:lnTo>
                        <a:pt x="216" y="30"/>
                      </a:lnTo>
                      <a:lnTo>
                        <a:pt x="227" y="28"/>
                      </a:lnTo>
                      <a:lnTo>
                        <a:pt x="239" y="27"/>
                      </a:lnTo>
                      <a:lnTo>
                        <a:pt x="251" y="26"/>
                      </a:lnTo>
                      <a:lnTo>
                        <a:pt x="264" y="26"/>
                      </a:lnTo>
                      <a:lnTo>
                        <a:pt x="276" y="26"/>
                      </a:lnTo>
                      <a:lnTo>
                        <a:pt x="288" y="27"/>
                      </a:lnTo>
                      <a:lnTo>
                        <a:pt x="299" y="28"/>
                      </a:lnTo>
                      <a:lnTo>
                        <a:pt x="311" y="30"/>
                      </a:lnTo>
                      <a:lnTo>
                        <a:pt x="334" y="34"/>
                      </a:lnTo>
                      <a:lnTo>
                        <a:pt x="355" y="41"/>
                      </a:lnTo>
                      <a:lnTo>
                        <a:pt x="375" y="49"/>
                      </a:lnTo>
                      <a:lnTo>
                        <a:pt x="395" y="60"/>
                      </a:lnTo>
                      <a:lnTo>
                        <a:pt x="413" y="72"/>
                      </a:lnTo>
                      <a:lnTo>
                        <a:pt x="430" y="85"/>
                      </a:lnTo>
                      <a:lnTo>
                        <a:pt x="445" y="100"/>
                      </a:lnTo>
                      <a:lnTo>
                        <a:pt x="458" y="115"/>
                      </a:lnTo>
                      <a:lnTo>
                        <a:pt x="470" y="131"/>
                      </a:lnTo>
                      <a:lnTo>
                        <a:pt x="480" y="150"/>
                      </a:lnTo>
                      <a:lnTo>
                        <a:pt x="488" y="168"/>
                      </a:lnTo>
                      <a:lnTo>
                        <a:pt x="494" y="188"/>
                      </a:lnTo>
                      <a:lnTo>
                        <a:pt x="496" y="198"/>
                      </a:lnTo>
                      <a:lnTo>
                        <a:pt x="497" y="208"/>
                      </a:lnTo>
                      <a:lnTo>
                        <a:pt x="498" y="219"/>
                      </a:lnTo>
                      <a:lnTo>
                        <a:pt x="498" y="229"/>
                      </a:lnTo>
                      <a:close/>
                    </a:path>
                  </a:pathLst>
                </a:custGeom>
                <a:solidFill>
                  <a:srgbClr val="85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6" name="Freeform 9272">
                  <a:extLst>
                    <a:ext uri="{FF2B5EF4-FFF2-40B4-BE49-F238E27FC236}">
                      <a16:creationId xmlns:a16="http://schemas.microsoft.com/office/drawing/2014/main" xmlns="" id="{8B5DA7B3-A3A0-4E6A-B6A5-9FA1D6AA56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236"/>
                  <a:ext cx="83" cy="87"/>
                </a:xfrm>
                <a:custGeom>
                  <a:avLst/>
                  <a:gdLst>
                    <a:gd name="T0" fmla="*/ 498 w 499"/>
                    <a:gd name="T1" fmla="*/ 194 h 432"/>
                    <a:gd name="T2" fmla="*/ 492 w 499"/>
                    <a:gd name="T3" fmla="*/ 163 h 432"/>
                    <a:gd name="T4" fmla="*/ 480 w 499"/>
                    <a:gd name="T5" fmla="*/ 133 h 432"/>
                    <a:gd name="T6" fmla="*/ 442 w 499"/>
                    <a:gd name="T7" fmla="*/ 79 h 432"/>
                    <a:gd name="T8" fmla="*/ 388 w 499"/>
                    <a:gd name="T9" fmla="*/ 37 h 432"/>
                    <a:gd name="T10" fmla="*/ 335 w 499"/>
                    <a:gd name="T11" fmla="*/ 14 h 432"/>
                    <a:gd name="T12" fmla="*/ 300 w 499"/>
                    <a:gd name="T13" fmla="*/ 5 h 432"/>
                    <a:gd name="T14" fmla="*/ 263 w 499"/>
                    <a:gd name="T15" fmla="*/ 0 h 432"/>
                    <a:gd name="T16" fmla="*/ 224 w 499"/>
                    <a:gd name="T17" fmla="*/ 2 h 432"/>
                    <a:gd name="T18" fmla="*/ 187 w 499"/>
                    <a:gd name="T19" fmla="*/ 8 h 432"/>
                    <a:gd name="T20" fmla="*/ 153 w 499"/>
                    <a:gd name="T21" fmla="*/ 18 h 432"/>
                    <a:gd name="T22" fmla="*/ 91 w 499"/>
                    <a:gd name="T23" fmla="*/ 50 h 432"/>
                    <a:gd name="T24" fmla="*/ 42 w 499"/>
                    <a:gd name="T25" fmla="*/ 96 h 432"/>
                    <a:gd name="T26" fmla="*/ 15 w 499"/>
                    <a:gd name="T27" fmla="*/ 142 h 432"/>
                    <a:gd name="T28" fmla="*/ 5 w 499"/>
                    <a:gd name="T29" fmla="*/ 173 h 432"/>
                    <a:gd name="T30" fmla="*/ 0 w 499"/>
                    <a:gd name="T31" fmla="*/ 206 h 432"/>
                    <a:gd name="T32" fmla="*/ 1 w 499"/>
                    <a:gd name="T33" fmla="*/ 238 h 432"/>
                    <a:gd name="T34" fmla="*/ 8 w 499"/>
                    <a:gd name="T35" fmla="*/ 270 h 432"/>
                    <a:gd name="T36" fmla="*/ 20 w 499"/>
                    <a:gd name="T37" fmla="*/ 301 h 432"/>
                    <a:gd name="T38" fmla="*/ 57 w 499"/>
                    <a:gd name="T39" fmla="*/ 354 h 432"/>
                    <a:gd name="T40" fmla="*/ 110 w 499"/>
                    <a:gd name="T41" fmla="*/ 395 h 432"/>
                    <a:gd name="T42" fmla="*/ 163 w 499"/>
                    <a:gd name="T43" fmla="*/ 420 h 432"/>
                    <a:gd name="T44" fmla="*/ 199 w 499"/>
                    <a:gd name="T45" fmla="*/ 428 h 432"/>
                    <a:gd name="T46" fmla="*/ 237 w 499"/>
                    <a:gd name="T47" fmla="*/ 432 h 432"/>
                    <a:gd name="T48" fmla="*/ 275 w 499"/>
                    <a:gd name="T49" fmla="*/ 431 h 432"/>
                    <a:gd name="T50" fmla="*/ 311 w 499"/>
                    <a:gd name="T51" fmla="*/ 426 h 432"/>
                    <a:gd name="T52" fmla="*/ 347 w 499"/>
                    <a:gd name="T53" fmla="*/ 416 h 432"/>
                    <a:gd name="T54" fmla="*/ 409 w 499"/>
                    <a:gd name="T55" fmla="*/ 383 h 432"/>
                    <a:gd name="T56" fmla="*/ 456 w 499"/>
                    <a:gd name="T57" fmla="*/ 338 h 432"/>
                    <a:gd name="T58" fmla="*/ 484 w 499"/>
                    <a:gd name="T59" fmla="*/ 291 h 432"/>
                    <a:gd name="T60" fmla="*/ 494 w 499"/>
                    <a:gd name="T61" fmla="*/ 260 h 432"/>
                    <a:gd name="T62" fmla="*/ 499 w 499"/>
                    <a:gd name="T63" fmla="*/ 228 h 432"/>
                    <a:gd name="T64" fmla="*/ 469 w 499"/>
                    <a:gd name="T65" fmla="*/ 236 h 432"/>
                    <a:gd name="T66" fmla="*/ 452 w 499"/>
                    <a:gd name="T67" fmla="*/ 291 h 432"/>
                    <a:gd name="T68" fmla="*/ 419 w 499"/>
                    <a:gd name="T69" fmla="*/ 338 h 432"/>
                    <a:gd name="T70" fmla="*/ 373 w 499"/>
                    <a:gd name="T71" fmla="*/ 375 h 432"/>
                    <a:gd name="T72" fmla="*/ 315 w 499"/>
                    <a:gd name="T73" fmla="*/ 398 h 432"/>
                    <a:gd name="T74" fmla="*/ 250 w 499"/>
                    <a:gd name="T75" fmla="*/ 408 h 432"/>
                    <a:gd name="T76" fmla="*/ 183 w 499"/>
                    <a:gd name="T77" fmla="*/ 398 h 432"/>
                    <a:gd name="T78" fmla="*/ 127 w 499"/>
                    <a:gd name="T79" fmla="*/ 375 h 432"/>
                    <a:gd name="T80" fmla="*/ 79 w 499"/>
                    <a:gd name="T81" fmla="*/ 338 h 432"/>
                    <a:gd name="T82" fmla="*/ 46 w 499"/>
                    <a:gd name="T83" fmla="*/ 291 h 432"/>
                    <a:gd name="T84" fmla="*/ 31 w 499"/>
                    <a:gd name="T85" fmla="*/ 236 h 432"/>
                    <a:gd name="T86" fmla="*/ 34 w 499"/>
                    <a:gd name="T87" fmla="*/ 178 h 432"/>
                    <a:gd name="T88" fmla="*/ 55 w 499"/>
                    <a:gd name="T89" fmla="*/ 126 h 432"/>
                    <a:gd name="T90" fmla="*/ 93 w 499"/>
                    <a:gd name="T91" fmla="*/ 81 h 432"/>
                    <a:gd name="T92" fmla="*/ 144 w 499"/>
                    <a:gd name="T93" fmla="*/ 49 h 432"/>
                    <a:gd name="T94" fmla="*/ 205 w 499"/>
                    <a:gd name="T95" fmla="*/ 30 h 432"/>
                    <a:gd name="T96" fmla="*/ 272 w 499"/>
                    <a:gd name="T97" fmla="*/ 27 h 432"/>
                    <a:gd name="T98" fmla="*/ 335 w 499"/>
                    <a:gd name="T99" fmla="*/ 41 h 432"/>
                    <a:gd name="T100" fmla="*/ 390 w 499"/>
                    <a:gd name="T101" fmla="*/ 69 h 432"/>
                    <a:gd name="T102" fmla="*/ 432 w 499"/>
                    <a:gd name="T103" fmla="*/ 110 h 432"/>
                    <a:gd name="T104" fmla="*/ 460 w 499"/>
                    <a:gd name="T105" fmla="*/ 160 h 432"/>
                    <a:gd name="T106" fmla="*/ 470 w 499"/>
                    <a:gd name="T107" fmla="*/ 21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99" h="432">
                      <a:moveTo>
                        <a:pt x="499" y="217"/>
                      </a:moveTo>
                      <a:lnTo>
                        <a:pt x="499" y="206"/>
                      </a:lnTo>
                      <a:lnTo>
                        <a:pt x="498" y="194"/>
                      </a:lnTo>
                      <a:lnTo>
                        <a:pt x="496" y="184"/>
                      </a:lnTo>
                      <a:lnTo>
                        <a:pt x="494" y="173"/>
                      </a:lnTo>
                      <a:lnTo>
                        <a:pt x="492" y="163"/>
                      </a:lnTo>
                      <a:lnTo>
                        <a:pt x="488" y="152"/>
                      </a:lnTo>
                      <a:lnTo>
                        <a:pt x="484" y="142"/>
                      </a:lnTo>
                      <a:lnTo>
                        <a:pt x="480" y="133"/>
                      </a:lnTo>
                      <a:lnTo>
                        <a:pt x="469" y="113"/>
                      </a:lnTo>
                      <a:lnTo>
                        <a:pt x="456" y="96"/>
                      </a:lnTo>
                      <a:lnTo>
                        <a:pt x="442" y="79"/>
                      </a:lnTo>
                      <a:lnTo>
                        <a:pt x="426" y="64"/>
                      </a:lnTo>
                      <a:lnTo>
                        <a:pt x="409" y="50"/>
                      </a:lnTo>
                      <a:lnTo>
                        <a:pt x="388" y="37"/>
                      </a:lnTo>
                      <a:lnTo>
                        <a:pt x="368" y="27"/>
                      </a:lnTo>
                      <a:lnTo>
                        <a:pt x="347" y="18"/>
                      </a:lnTo>
                      <a:lnTo>
                        <a:pt x="335" y="14"/>
                      </a:lnTo>
                      <a:lnTo>
                        <a:pt x="323" y="11"/>
                      </a:lnTo>
                      <a:lnTo>
                        <a:pt x="311" y="8"/>
                      </a:lnTo>
                      <a:lnTo>
                        <a:pt x="300" y="5"/>
                      </a:lnTo>
                      <a:lnTo>
                        <a:pt x="288" y="4"/>
                      </a:lnTo>
                      <a:lnTo>
                        <a:pt x="275" y="2"/>
                      </a:lnTo>
                      <a:lnTo>
                        <a:pt x="263" y="0"/>
                      </a:lnTo>
                      <a:lnTo>
                        <a:pt x="250" y="0"/>
                      </a:lnTo>
                      <a:lnTo>
                        <a:pt x="237" y="0"/>
                      </a:lnTo>
                      <a:lnTo>
                        <a:pt x="224" y="2"/>
                      </a:lnTo>
                      <a:lnTo>
                        <a:pt x="212" y="4"/>
                      </a:lnTo>
                      <a:lnTo>
                        <a:pt x="199" y="5"/>
                      </a:lnTo>
                      <a:lnTo>
                        <a:pt x="187" y="8"/>
                      </a:lnTo>
                      <a:lnTo>
                        <a:pt x="175" y="11"/>
                      </a:lnTo>
                      <a:lnTo>
                        <a:pt x="163" y="14"/>
                      </a:lnTo>
                      <a:lnTo>
                        <a:pt x="153" y="18"/>
                      </a:lnTo>
                      <a:lnTo>
                        <a:pt x="130" y="27"/>
                      </a:lnTo>
                      <a:lnTo>
                        <a:pt x="110" y="37"/>
                      </a:lnTo>
                      <a:lnTo>
                        <a:pt x="91" y="50"/>
                      </a:lnTo>
                      <a:lnTo>
                        <a:pt x="73" y="64"/>
                      </a:lnTo>
                      <a:lnTo>
                        <a:pt x="57" y="79"/>
                      </a:lnTo>
                      <a:lnTo>
                        <a:pt x="42" y="96"/>
                      </a:lnTo>
                      <a:lnTo>
                        <a:pt x="29" y="113"/>
                      </a:lnTo>
                      <a:lnTo>
                        <a:pt x="20" y="133"/>
                      </a:lnTo>
                      <a:lnTo>
                        <a:pt x="15" y="142"/>
                      </a:lnTo>
                      <a:lnTo>
                        <a:pt x="10" y="152"/>
                      </a:lnTo>
                      <a:lnTo>
                        <a:pt x="8" y="163"/>
                      </a:lnTo>
                      <a:lnTo>
                        <a:pt x="5" y="173"/>
                      </a:lnTo>
                      <a:lnTo>
                        <a:pt x="2" y="184"/>
                      </a:lnTo>
                      <a:lnTo>
                        <a:pt x="1" y="194"/>
                      </a:lnTo>
                      <a:lnTo>
                        <a:pt x="0" y="206"/>
                      </a:lnTo>
                      <a:lnTo>
                        <a:pt x="0" y="217"/>
                      </a:lnTo>
                      <a:lnTo>
                        <a:pt x="0" y="228"/>
                      </a:lnTo>
                      <a:lnTo>
                        <a:pt x="1" y="238"/>
                      </a:lnTo>
                      <a:lnTo>
                        <a:pt x="2" y="250"/>
                      </a:lnTo>
                      <a:lnTo>
                        <a:pt x="5" y="260"/>
                      </a:lnTo>
                      <a:lnTo>
                        <a:pt x="8" y="270"/>
                      </a:lnTo>
                      <a:lnTo>
                        <a:pt x="10" y="280"/>
                      </a:lnTo>
                      <a:lnTo>
                        <a:pt x="15" y="291"/>
                      </a:lnTo>
                      <a:lnTo>
                        <a:pt x="20" y="301"/>
                      </a:lnTo>
                      <a:lnTo>
                        <a:pt x="29" y="319"/>
                      </a:lnTo>
                      <a:lnTo>
                        <a:pt x="42" y="338"/>
                      </a:lnTo>
                      <a:lnTo>
                        <a:pt x="57" y="354"/>
                      </a:lnTo>
                      <a:lnTo>
                        <a:pt x="73" y="370"/>
                      </a:lnTo>
                      <a:lnTo>
                        <a:pt x="91" y="383"/>
                      </a:lnTo>
                      <a:lnTo>
                        <a:pt x="110" y="395"/>
                      </a:lnTo>
                      <a:lnTo>
                        <a:pt x="130" y="407"/>
                      </a:lnTo>
                      <a:lnTo>
                        <a:pt x="153" y="416"/>
                      </a:lnTo>
                      <a:lnTo>
                        <a:pt x="163" y="420"/>
                      </a:lnTo>
                      <a:lnTo>
                        <a:pt x="175" y="423"/>
                      </a:lnTo>
                      <a:lnTo>
                        <a:pt x="187" y="426"/>
                      </a:lnTo>
                      <a:lnTo>
                        <a:pt x="199" y="428"/>
                      </a:lnTo>
                      <a:lnTo>
                        <a:pt x="212" y="430"/>
                      </a:lnTo>
                      <a:lnTo>
                        <a:pt x="224" y="431"/>
                      </a:lnTo>
                      <a:lnTo>
                        <a:pt x="237" y="432"/>
                      </a:lnTo>
                      <a:lnTo>
                        <a:pt x="250" y="432"/>
                      </a:lnTo>
                      <a:lnTo>
                        <a:pt x="263" y="432"/>
                      </a:lnTo>
                      <a:lnTo>
                        <a:pt x="275" y="431"/>
                      </a:lnTo>
                      <a:lnTo>
                        <a:pt x="288" y="430"/>
                      </a:lnTo>
                      <a:lnTo>
                        <a:pt x="300" y="428"/>
                      </a:lnTo>
                      <a:lnTo>
                        <a:pt x="311" y="426"/>
                      </a:lnTo>
                      <a:lnTo>
                        <a:pt x="323" y="423"/>
                      </a:lnTo>
                      <a:lnTo>
                        <a:pt x="335" y="420"/>
                      </a:lnTo>
                      <a:lnTo>
                        <a:pt x="347" y="416"/>
                      </a:lnTo>
                      <a:lnTo>
                        <a:pt x="368" y="407"/>
                      </a:lnTo>
                      <a:lnTo>
                        <a:pt x="388" y="395"/>
                      </a:lnTo>
                      <a:lnTo>
                        <a:pt x="409" y="383"/>
                      </a:lnTo>
                      <a:lnTo>
                        <a:pt x="426" y="370"/>
                      </a:lnTo>
                      <a:lnTo>
                        <a:pt x="442" y="354"/>
                      </a:lnTo>
                      <a:lnTo>
                        <a:pt x="456" y="338"/>
                      </a:lnTo>
                      <a:lnTo>
                        <a:pt x="469" y="319"/>
                      </a:lnTo>
                      <a:lnTo>
                        <a:pt x="480" y="301"/>
                      </a:lnTo>
                      <a:lnTo>
                        <a:pt x="484" y="291"/>
                      </a:lnTo>
                      <a:lnTo>
                        <a:pt x="488" y="280"/>
                      </a:lnTo>
                      <a:lnTo>
                        <a:pt x="492" y="270"/>
                      </a:lnTo>
                      <a:lnTo>
                        <a:pt x="494" y="260"/>
                      </a:lnTo>
                      <a:lnTo>
                        <a:pt x="496" y="250"/>
                      </a:lnTo>
                      <a:lnTo>
                        <a:pt x="498" y="238"/>
                      </a:lnTo>
                      <a:lnTo>
                        <a:pt x="499" y="228"/>
                      </a:lnTo>
                      <a:lnTo>
                        <a:pt x="499" y="217"/>
                      </a:lnTo>
                      <a:close/>
                      <a:moveTo>
                        <a:pt x="470" y="217"/>
                      </a:moveTo>
                      <a:lnTo>
                        <a:pt x="469" y="236"/>
                      </a:lnTo>
                      <a:lnTo>
                        <a:pt x="466" y="255"/>
                      </a:lnTo>
                      <a:lnTo>
                        <a:pt x="460" y="273"/>
                      </a:lnTo>
                      <a:lnTo>
                        <a:pt x="452" y="291"/>
                      </a:lnTo>
                      <a:lnTo>
                        <a:pt x="443" y="307"/>
                      </a:lnTo>
                      <a:lnTo>
                        <a:pt x="432" y="324"/>
                      </a:lnTo>
                      <a:lnTo>
                        <a:pt x="419" y="338"/>
                      </a:lnTo>
                      <a:lnTo>
                        <a:pt x="405" y="351"/>
                      </a:lnTo>
                      <a:lnTo>
                        <a:pt x="390" y="364"/>
                      </a:lnTo>
                      <a:lnTo>
                        <a:pt x="373" y="375"/>
                      </a:lnTo>
                      <a:lnTo>
                        <a:pt x="354" y="384"/>
                      </a:lnTo>
                      <a:lnTo>
                        <a:pt x="335" y="392"/>
                      </a:lnTo>
                      <a:lnTo>
                        <a:pt x="315" y="398"/>
                      </a:lnTo>
                      <a:lnTo>
                        <a:pt x="294" y="404"/>
                      </a:lnTo>
                      <a:lnTo>
                        <a:pt x="272" y="407"/>
                      </a:lnTo>
                      <a:lnTo>
                        <a:pt x="250" y="408"/>
                      </a:lnTo>
                      <a:lnTo>
                        <a:pt x="227" y="407"/>
                      </a:lnTo>
                      <a:lnTo>
                        <a:pt x="205" y="404"/>
                      </a:lnTo>
                      <a:lnTo>
                        <a:pt x="183" y="398"/>
                      </a:lnTo>
                      <a:lnTo>
                        <a:pt x="163" y="392"/>
                      </a:lnTo>
                      <a:lnTo>
                        <a:pt x="144" y="384"/>
                      </a:lnTo>
                      <a:lnTo>
                        <a:pt x="127" y="375"/>
                      </a:lnTo>
                      <a:lnTo>
                        <a:pt x="109" y="364"/>
                      </a:lnTo>
                      <a:lnTo>
                        <a:pt x="93" y="351"/>
                      </a:lnTo>
                      <a:lnTo>
                        <a:pt x="79" y="338"/>
                      </a:lnTo>
                      <a:lnTo>
                        <a:pt x="67" y="324"/>
                      </a:lnTo>
                      <a:lnTo>
                        <a:pt x="55" y="307"/>
                      </a:lnTo>
                      <a:lnTo>
                        <a:pt x="46" y="291"/>
                      </a:lnTo>
                      <a:lnTo>
                        <a:pt x="39" y="273"/>
                      </a:lnTo>
                      <a:lnTo>
                        <a:pt x="34" y="255"/>
                      </a:lnTo>
                      <a:lnTo>
                        <a:pt x="31" y="236"/>
                      </a:lnTo>
                      <a:lnTo>
                        <a:pt x="29" y="217"/>
                      </a:lnTo>
                      <a:lnTo>
                        <a:pt x="31" y="197"/>
                      </a:lnTo>
                      <a:lnTo>
                        <a:pt x="34" y="178"/>
                      </a:lnTo>
                      <a:lnTo>
                        <a:pt x="39" y="160"/>
                      </a:lnTo>
                      <a:lnTo>
                        <a:pt x="46" y="142"/>
                      </a:lnTo>
                      <a:lnTo>
                        <a:pt x="55" y="126"/>
                      </a:lnTo>
                      <a:lnTo>
                        <a:pt x="67" y="110"/>
                      </a:lnTo>
                      <a:lnTo>
                        <a:pt x="79" y="96"/>
                      </a:lnTo>
                      <a:lnTo>
                        <a:pt x="93" y="81"/>
                      </a:lnTo>
                      <a:lnTo>
                        <a:pt x="109" y="69"/>
                      </a:lnTo>
                      <a:lnTo>
                        <a:pt x="127" y="59"/>
                      </a:lnTo>
                      <a:lnTo>
                        <a:pt x="144" y="49"/>
                      </a:lnTo>
                      <a:lnTo>
                        <a:pt x="163" y="41"/>
                      </a:lnTo>
                      <a:lnTo>
                        <a:pt x="183" y="34"/>
                      </a:lnTo>
                      <a:lnTo>
                        <a:pt x="205" y="30"/>
                      </a:lnTo>
                      <a:lnTo>
                        <a:pt x="227" y="27"/>
                      </a:lnTo>
                      <a:lnTo>
                        <a:pt x="250" y="26"/>
                      </a:lnTo>
                      <a:lnTo>
                        <a:pt x="272" y="27"/>
                      </a:lnTo>
                      <a:lnTo>
                        <a:pt x="294" y="30"/>
                      </a:lnTo>
                      <a:lnTo>
                        <a:pt x="315" y="34"/>
                      </a:lnTo>
                      <a:lnTo>
                        <a:pt x="335" y="41"/>
                      </a:lnTo>
                      <a:lnTo>
                        <a:pt x="354" y="49"/>
                      </a:lnTo>
                      <a:lnTo>
                        <a:pt x="373" y="59"/>
                      </a:lnTo>
                      <a:lnTo>
                        <a:pt x="390" y="69"/>
                      </a:lnTo>
                      <a:lnTo>
                        <a:pt x="405" y="81"/>
                      </a:lnTo>
                      <a:lnTo>
                        <a:pt x="419" y="96"/>
                      </a:lnTo>
                      <a:lnTo>
                        <a:pt x="432" y="110"/>
                      </a:lnTo>
                      <a:lnTo>
                        <a:pt x="443" y="126"/>
                      </a:lnTo>
                      <a:lnTo>
                        <a:pt x="452" y="142"/>
                      </a:lnTo>
                      <a:lnTo>
                        <a:pt x="460" y="160"/>
                      </a:lnTo>
                      <a:lnTo>
                        <a:pt x="466" y="178"/>
                      </a:lnTo>
                      <a:lnTo>
                        <a:pt x="469" y="197"/>
                      </a:lnTo>
                      <a:lnTo>
                        <a:pt x="470" y="217"/>
                      </a:lnTo>
                      <a:close/>
                    </a:path>
                  </a:pathLst>
                </a:cu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7" name="Freeform 9273">
                  <a:extLst>
                    <a:ext uri="{FF2B5EF4-FFF2-40B4-BE49-F238E27FC236}">
                      <a16:creationId xmlns:a16="http://schemas.microsoft.com/office/drawing/2014/main" xmlns="" id="{0750A9A9-8D28-463C-9021-1ECE492316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7" y="1239"/>
                  <a:ext cx="79" cy="81"/>
                </a:xfrm>
                <a:custGeom>
                  <a:avLst/>
                  <a:gdLst>
                    <a:gd name="T0" fmla="*/ 469 w 470"/>
                    <a:gd name="T1" fmla="*/ 182 h 406"/>
                    <a:gd name="T2" fmla="*/ 460 w 470"/>
                    <a:gd name="T3" fmla="*/ 142 h 406"/>
                    <a:gd name="T4" fmla="*/ 430 w 470"/>
                    <a:gd name="T5" fmla="*/ 89 h 406"/>
                    <a:gd name="T6" fmla="*/ 385 w 470"/>
                    <a:gd name="T7" fmla="*/ 46 h 406"/>
                    <a:gd name="T8" fmla="*/ 327 w 470"/>
                    <a:gd name="T9" fmla="*/ 15 h 406"/>
                    <a:gd name="T10" fmla="*/ 271 w 470"/>
                    <a:gd name="T11" fmla="*/ 2 h 406"/>
                    <a:gd name="T12" fmla="*/ 236 w 470"/>
                    <a:gd name="T13" fmla="*/ 0 h 406"/>
                    <a:gd name="T14" fmla="*/ 199 w 470"/>
                    <a:gd name="T15" fmla="*/ 2 h 406"/>
                    <a:gd name="T16" fmla="*/ 145 w 470"/>
                    <a:gd name="T17" fmla="*/ 15 h 406"/>
                    <a:gd name="T18" fmla="*/ 87 w 470"/>
                    <a:gd name="T19" fmla="*/ 46 h 406"/>
                    <a:gd name="T20" fmla="*/ 40 w 470"/>
                    <a:gd name="T21" fmla="*/ 89 h 406"/>
                    <a:gd name="T22" fmla="*/ 11 w 470"/>
                    <a:gd name="T23" fmla="*/ 142 h 406"/>
                    <a:gd name="T24" fmla="*/ 1 w 470"/>
                    <a:gd name="T25" fmla="*/ 182 h 406"/>
                    <a:gd name="T26" fmla="*/ 1 w 470"/>
                    <a:gd name="T27" fmla="*/ 213 h 406"/>
                    <a:gd name="T28" fmla="*/ 5 w 470"/>
                    <a:gd name="T29" fmla="*/ 244 h 406"/>
                    <a:gd name="T30" fmla="*/ 28 w 470"/>
                    <a:gd name="T31" fmla="*/ 299 h 406"/>
                    <a:gd name="T32" fmla="*/ 69 w 470"/>
                    <a:gd name="T33" fmla="*/ 346 h 406"/>
                    <a:gd name="T34" fmla="*/ 123 w 470"/>
                    <a:gd name="T35" fmla="*/ 381 h 406"/>
                    <a:gd name="T36" fmla="*/ 188 w 470"/>
                    <a:gd name="T37" fmla="*/ 402 h 406"/>
                    <a:gd name="T38" fmla="*/ 223 w 470"/>
                    <a:gd name="T39" fmla="*/ 406 h 406"/>
                    <a:gd name="T40" fmla="*/ 260 w 470"/>
                    <a:gd name="T41" fmla="*/ 405 h 406"/>
                    <a:gd name="T42" fmla="*/ 306 w 470"/>
                    <a:gd name="T43" fmla="*/ 397 h 406"/>
                    <a:gd name="T44" fmla="*/ 367 w 470"/>
                    <a:gd name="T45" fmla="*/ 371 h 406"/>
                    <a:gd name="T46" fmla="*/ 417 w 470"/>
                    <a:gd name="T47" fmla="*/ 332 h 406"/>
                    <a:gd name="T48" fmla="*/ 452 w 470"/>
                    <a:gd name="T49" fmla="*/ 282 h 406"/>
                    <a:gd name="T50" fmla="*/ 468 w 470"/>
                    <a:gd name="T51" fmla="*/ 234 h 406"/>
                    <a:gd name="T52" fmla="*/ 470 w 470"/>
                    <a:gd name="T53" fmla="*/ 203 h 406"/>
                    <a:gd name="T54" fmla="*/ 437 w 470"/>
                    <a:gd name="T55" fmla="*/ 239 h 406"/>
                    <a:gd name="T56" fmla="*/ 416 w 470"/>
                    <a:gd name="T57" fmla="*/ 287 h 406"/>
                    <a:gd name="T58" fmla="*/ 380 w 470"/>
                    <a:gd name="T59" fmla="*/ 328 h 406"/>
                    <a:gd name="T60" fmla="*/ 333 w 470"/>
                    <a:gd name="T61" fmla="*/ 359 h 406"/>
                    <a:gd name="T62" fmla="*/ 277 w 470"/>
                    <a:gd name="T63" fmla="*/ 377 h 406"/>
                    <a:gd name="T64" fmla="*/ 215 w 470"/>
                    <a:gd name="T65" fmla="*/ 379 h 406"/>
                    <a:gd name="T66" fmla="*/ 155 w 470"/>
                    <a:gd name="T67" fmla="*/ 367 h 406"/>
                    <a:gd name="T68" fmla="*/ 104 w 470"/>
                    <a:gd name="T69" fmla="*/ 340 h 406"/>
                    <a:gd name="T70" fmla="*/ 65 w 470"/>
                    <a:gd name="T71" fmla="*/ 302 h 406"/>
                    <a:gd name="T72" fmla="*/ 39 w 470"/>
                    <a:gd name="T73" fmla="*/ 255 h 406"/>
                    <a:gd name="T74" fmla="*/ 30 w 470"/>
                    <a:gd name="T75" fmla="*/ 203 h 406"/>
                    <a:gd name="T76" fmla="*/ 39 w 470"/>
                    <a:gd name="T77" fmla="*/ 150 h 406"/>
                    <a:gd name="T78" fmla="*/ 65 w 470"/>
                    <a:gd name="T79" fmla="*/ 103 h 406"/>
                    <a:gd name="T80" fmla="*/ 104 w 470"/>
                    <a:gd name="T81" fmla="*/ 65 h 406"/>
                    <a:gd name="T82" fmla="*/ 155 w 470"/>
                    <a:gd name="T83" fmla="*/ 39 h 406"/>
                    <a:gd name="T84" fmla="*/ 215 w 470"/>
                    <a:gd name="T85" fmla="*/ 25 h 406"/>
                    <a:gd name="T86" fmla="*/ 277 w 470"/>
                    <a:gd name="T87" fmla="*/ 29 h 406"/>
                    <a:gd name="T88" fmla="*/ 333 w 470"/>
                    <a:gd name="T89" fmla="*/ 46 h 406"/>
                    <a:gd name="T90" fmla="*/ 380 w 470"/>
                    <a:gd name="T91" fmla="*/ 77 h 406"/>
                    <a:gd name="T92" fmla="*/ 416 w 470"/>
                    <a:gd name="T93" fmla="*/ 118 h 406"/>
                    <a:gd name="T94" fmla="*/ 437 w 470"/>
                    <a:gd name="T95" fmla="*/ 16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0" h="406">
                      <a:moveTo>
                        <a:pt x="470" y="203"/>
                      </a:moveTo>
                      <a:lnTo>
                        <a:pt x="470" y="193"/>
                      </a:lnTo>
                      <a:lnTo>
                        <a:pt x="469" y="182"/>
                      </a:lnTo>
                      <a:lnTo>
                        <a:pt x="468" y="172"/>
                      </a:lnTo>
                      <a:lnTo>
                        <a:pt x="466" y="162"/>
                      </a:lnTo>
                      <a:lnTo>
                        <a:pt x="460" y="142"/>
                      </a:lnTo>
                      <a:lnTo>
                        <a:pt x="452" y="124"/>
                      </a:lnTo>
                      <a:lnTo>
                        <a:pt x="442" y="105"/>
                      </a:lnTo>
                      <a:lnTo>
                        <a:pt x="430" y="89"/>
                      </a:lnTo>
                      <a:lnTo>
                        <a:pt x="417" y="74"/>
                      </a:lnTo>
                      <a:lnTo>
                        <a:pt x="402" y="59"/>
                      </a:lnTo>
                      <a:lnTo>
                        <a:pt x="385" y="46"/>
                      </a:lnTo>
                      <a:lnTo>
                        <a:pt x="367" y="34"/>
                      </a:lnTo>
                      <a:lnTo>
                        <a:pt x="347" y="23"/>
                      </a:lnTo>
                      <a:lnTo>
                        <a:pt x="327" y="15"/>
                      </a:lnTo>
                      <a:lnTo>
                        <a:pt x="306" y="8"/>
                      </a:lnTo>
                      <a:lnTo>
                        <a:pt x="283" y="4"/>
                      </a:lnTo>
                      <a:lnTo>
                        <a:pt x="271" y="2"/>
                      </a:lnTo>
                      <a:lnTo>
                        <a:pt x="260" y="1"/>
                      </a:lnTo>
                      <a:lnTo>
                        <a:pt x="248" y="0"/>
                      </a:lnTo>
                      <a:lnTo>
                        <a:pt x="236" y="0"/>
                      </a:lnTo>
                      <a:lnTo>
                        <a:pt x="223" y="0"/>
                      </a:lnTo>
                      <a:lnTo>
                        <a:pt x="211" y="1"/>
                      </a:lnTo>
                      <a:lnTo>
                        <a:pt x="199" y="2"/>
                      </a:lnTo>
                      <a:lnTo>
                        <a:pt x="188" y="4"/>
                      </a:lnTo>
                      <a:lnTo>
                        <a:pt x="166" y="8"/>
                      </a:lnTo>
                      <a:lnTo>
                        <a:pt x="145" y="15"/>
                      </a:lnTo>
                      <a:lnTo>
                        <a:pt x="123" y="23"/>
                      </a:lnTo>
                      <a:lnTo>
                        <a:pt x="104" y="34"/>
                      </a:lnTo>
                      <a:lnTo>
                        <a:pt x="87" y="46"/>
                      </a:lnTo>
                      <a:lnTo>
                        <a:pt x="69" y="59"/>
                      </a:lnTo>
                      <a:lnTo>
                        <a:pt x="55" y="74"/>
                      </a:lnTo>
                      <a:lnTo>
                        <a:pt x="40" y="89"/>
                      </a:lnTo>
                      <a:lnTo>
                        <a:pt x="28" y="105"/>
                      </a:lnTo>
                      <a:lnTo>
                        <a:pt x="19" y="124"/>
                      </a:lnTo>
                      <a:lnTo>
                        <a:pt x="11" y="142"/>
                      </a:lnTo>
                      <a:lnTo>
                        <a:pt x="5" y="162"/>
                      </a:lnTo>
                      <a:lnTo>
                        <a:pt x="4" y="172"/>
                      </a:lnTo>
                      <a:lnTo>
                        <a:pt x="1" y="182"/>
                      </a:lnTo>
                      <a:lnTo>
                        <a:pt x="1" y="193"/>
                      </a:lnTo>
                      <a:lnTo>
                        <a:pt x="0" y="203"/>
                      </a:lnTo>
                      <a:lnTo>
                        <a:pt x="1" y="213"/>
                      </a:lnTo>
                      <a:lnTo>
                        <a:pt x="1" y="223"/>
                      </a:lnTo>
                      <a:lnTo>
                        <a:pt x="4" y="234"/>
                      </a:lnTo>
                      <a:lnTo>
                        <a:pt x="5" y="244"/>
                      </a:lnTo>
                      <a:lnTo>
                        <a:pt x="11" y="263"/>
                      </a:lnTo>
                      <a:lnTo>
                        <a:pt x="19" y="282"/>
                      </a:lnTo>
                      <a:lnTo>
                        <a:pt x="28" y="299"/>
                      </a:lnTo>
                      <a:lnTo>
                        <a:pt x="40" y="317"/>
                      </a:lnTo>
                      <a:lnTo>
                        <a:pt x="55" y="332"/>
                      </a:lnTo>
                      <a:lnTo>
                        <a:pt x="69" y="346"/>
                      </a:lnTo>
                      <a:lnTo>
                        <a:pt x="87" y="360"/>
                      </a:lnTo>
                      <a:lnTo>
                        <a:pt x="104" y="371"/>
                      </a:lnTo>
                      <a:lnTo>
                        <a:pt x="123" y="381"/>
                      </a:lnTo>
                      <a:lnTo>
                        <a:pt x="145" y="390"/>
                      </a:lnTo>
                      <a:lnTo>
                        <a:pt x="166" y="397"/>
                      </a:lnTo>
                      <a:lnTo>
                        <a:pt x="188" y="402"/>
                      </a:lnTo>
                      <a:lnTo>
                        <a:pt x="199" y="404"/>
                      </a:lnTo>
                      <a:lnTo>
                        <a:pt x="211" y="405"/>
                      </a:lnTo>
                      <a:lnTo>
                        <a:pt x="223" y="406"/>
                      </a:lnTo>
                      <a:lnTo>
                        <a:pt x="236" y="406"/>
                      </a:lnTo>
                      <a:lnTo>
                        <a:pt x="248" y="406"/>
                      </a:lnTo>
                      <a:lnTo>
                        <a:pt x="260" y="405"/>
                      </a:lnTo>
                      <a:lnTo>
                        <a:pt x="271" y="404"/>
                      </a:lnTo>
                      <a:lnTo>
                        <a:pt x="283" y="402"/>
                      </a:lnTo>
                      <a:lnTo>
                        <a:pt x="306" y="397"/>
                      </a:lnTo>
                      <a:lnTo>
                        <a:pt x="327" y="390"/>
                      </a:lnTo>
                      <a:lnTo>
                        <a:pt x="347" y="381"/>
                      </a:lnTo>
                      <a:lnTo>
                        <a:pt x="367" y="371"/>
                      </a:lnTo>
                      <a:lnTo>
                        <a:pt x="385" y="360"/>
                      </a:lnTo>
                      <a:lnTo>
                        <a:pt x="402" y="346"/>
                      </a:lnTo>
                      <a:lnTo>
                        <a:pt x="417" y="332"/>
                      </a:lnTo>
                      <a:lnTo>
                        <a:pt x="430" y="317"/>
                      </a:lnTo>
                      <a:lnTo>
                        <a:pt x="442" y="299"/>
                      </a:lnTo>
                      <a:lnTo>
                        <a:pt x="452" y="282"/>
                      </a:lnTo>
                      <a:lnTo>
                        <a:pt x="460" y="263"/>
                      </a:lnTo>
                      <a:lnTo>
                        <a:pt x="466" y="244"/>
                      </a:lnTo>
                      <a:lnTo>
                        <a:pt x="468" y="234"/>
                      </a:lnTo>
                      <a:lnTo>
                        <a:pt x="469" y="223"/>
                      </a:lnTo>
                      <a:lnTo>
                        <a:pt x="470" y="213"/>
                      </a:lnTo>
                      <a:lnTo>
                        <a:pt x="470" y="203"/>
                      </a:lnTo>
                      <a:close/>
                      <a:moveTo>
                        <a:pt x="441" y="203"/>
                      </a:moveTo>
                      <a:lnTo>
                        <a:pt x="440" y="221"/>
                      </a:lnTo>
                      <a:lnTo>
                        <a:pt x="437" y="239"/>
                      </a:lnTo>
                      <a:lnTo>
                        <a:pt x="431" y="255"/>
                      </a:lnTo>
                      <a:lnTo>
                        <a:pt x="425" y="272"/>
                      </a:lnTo>
                      <a:lnTo>
                        <a:pt x="416" y="287"/>
                      </a:lnTo>
                      <a:lnTo>
                        <a:pt x="406" y="302"/>
                      </a:lnTo>
                      <a:lnTo>
                        <a:pt x="395" y="316"/>
                      </a:lnTo>
                      <a:lnTo>
                        <a:pt x="380" y="328"/>
                      </a:lnTo>
                      <a:lnTo>
                        <a:pt x="366" y="340"/>
                      </a:lnTo>
                      <a:lnTo>
                        <a:pt x="351" y="351"/>
                      </a:lnTo>
                      <a:lnTo>
                        <a:pt x="333" y="359"/>
                      </a:lnTo>
                      <a:lnTo>
                        <a:pt x="315" y="367"/>
                      </a:lnTo>
                      <a:lnTo>
                        <a:pt x="296" y="372"/>
                      </a:lnTo>
                      <a:lnTo>
                        <a:pt x="277" y="377"/>
                      </a:lnTo>
                      <a:lnTo>
                        <a:pt x="256" y="379"/>
                      </a:lnTo>
                      <a:lnTo>
                        <a:pt x="236" y="380"/>
                      </a:lnTo>
                      <a:lnTo>
                        <a:pt x="215" y="379"/>
                      </a:lnTo>
                      <a:lnTo>
                        <a:pt x="194" y="377"/>
                      </a:lnTo>
                      <a:lnTo>
                        <a:pt x="174" y="372"/>
                      </a:lnTo>
                      <a:lnTo>
                        <a:pt x="155" y="367"/>
                      </a:lnTo>
                      <a:lnTo>
                        <a:pt x="137" y="359"/>
                      </a:lnTo>
                      <a:lnTo>
                        <a:pt x="121" y="351"/>
                      </a:lnTo>
                      <a:lnTo>
                        <a:pt x="104" y="340"/>
                      </a:lnTo>
                      <a:lnTo>
                        <a:pt x="90" y="328"/>
                      </a:lnTo>
                      <a:lnTo>
                        <a:pt x="77" y="316"/>
                      </a:lnTo>
                      <a:lnTo>
                        <a:pt x="65" y="302"/>
                      </a:lnTo>
                      <a:lnTo>
                        <a:pt x="55" y="287"/>
                      </a:lnTo>
                      <a:lnTo>
                        <a:pt x="46" y="272"/>
                      </a:lnTo>
                      <a:lnTo>
                        <a:pt x="39" y="255"/>
                      </a:lnTo>
                      <a:lnTo>
                        <a:pt x="34" y="239"/>
                      </a:lnTo>
                      <a:lnTo>
                        <a:pt x="31" y="221"/>
                      </a:lnTo>
                      <a:lnTo>
                        <a:pt x="30" y="203"/>
                      </a:lnTo>
                      <a:lnTo>
                        <a:pt x="31" y="184"/>
                      </a:lnTo>
                      <a:lnTo>
                        <a:pt x="34" y="167"/>
                      </a:lnTo>
                      <a:lnTo>
                        <a:pt x="39" y="150"/>
                      </a:lnTo>
                      <a:lnTo>
                        <a:pt x="46" y="133"/>
                      </a:lnTo>
                      <a:lnTo>
                        <a:pt x="55" y="118"/>
                      </a:lnTo>
                      <a:lnTo>
                        <a:pt x="65" y="103"/>
                      </a:lnTo>
                      <a:lnTo>
                        <a:pt x="77" y="89"/>
                      </a:lnTo>
                      <a:lnTo>
                        <a:pt x="90" y="77"/>
                      </a:lnTo>
                      <a:lnTo>
                        <a:pt x="104" y="65"/>
                      </a:lnTo>
                      <a:lnTo>
                        <a:pt x="121" y="55"/>
                      </a:lnTo>
                      <a:lnTo>
                        <a:pt x="137" y="46"/>
                      </a:lnTo>
                      <a:lnTo>
                        <a:pt x="155" y="39"/>
                      </a:lnTo>
                      <a:lnTo>
                        <a:pt x="174" y="33"/>
                      </a:lnTo>
                      <a:lnTo>
                        <a:pt x="194" y="29"/>
                      </a:lnTo>
                      <a:lnTo>
                        <a:pt x="215" y="25"/>
                      </a:lnTo>
                      <a:lnTo>
                        <a:pt x="236" y="24"/>
                      </a:lnTo>
                      <a:lnTo>
                        <a:pt x="256" y="25"/>
                      </a:lnTo>
                      <a:lnTo>
                        <a:pt x="277" y="29"/>
                      </a:lnTo>
                      <a:lnTo>
                        <a:pt x="296" y="33"/>
                      </a:lnTo>
                      <a:lnTo>
                        <a:pt x="315" y="39"/>
                      </a:lnTo>
                      <a:lnTo>
                        <a:pt x="333" y="46"/>
                      </a:lnTo>
                      <a:lnTo>
                        <a:pt x="351" y="55"/>
                      </a:lnTo>
                      <a:lnTo>
                        <a:pt x="366" y="65"/>
                      </a:lnTo>
                      <a:lnTo>
                        <a:pt x="380" y="77"/>
                      </a:lnTo>
                      <a:lnTo>
                        <a:pt x="395" y="89"/>
                      </a:lnTo>
                      <a:lnTo>
                        <a:pt x="406" y="103"/>
                      </a:lnTo>
                      <a:lnTo>
                        <a:pt x="416" y="118"/>
                      </a:lnTo>
                      <a:lnTo>
                        <a:pt x="425" y="133"/>
                      </a:lnTo>
                      <a:lnTo>
                        <a:pt x="431" y="150"/>
                      </a:lnTo>
                      <a:lnTo>
                        <a:pt x="437" y="167"/>
                      </a:lnTo>
                      <a:lnTo>
                        <a:pt x="440" y="184"/>
                      </a:lnTo>
                      <a:lnTo>
                        <a:pt x="441" y="203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8" name="Freeform 9274">
                  <a:extLst>
                    <a:ext uri="{FF2B5EF4-FFF2-40B4-BE49-F238E27FC236}">
                      <a16:creationId xmlns:a16="http://schemas.microsoft.com/office/drawing/2014/main" xmlns="" id="{CAD02074-B537-4C66-90E1-AD0A09086B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0" y="1242"/>
                  <a:ext cx="73" cy="76"/>
                </a:xfrm>
                <a:custGeom>
                  <a:avLst/>
                  <a:gdLst>
                    <a:gd name="T0" fmla="*/ 437 w 441"/>
                    <a:gd name="T1" fmla="*/ 152 h 382"/>
                    <a:gd name="T2" fmla="*/ 414 w 441"/>
                    <a:gd name="T3" fmla="*/ 100 h 382"/>
                    <a:gd name="T4" fmla="*/ 376 w 441"/>
                    <a:gd name="T5" fmla="*/ 55 h 382"/>
                    <a:gd name="T6" fmla="*/ 325 w 441"/>
                    <a:gd name="T7" fmla="*/ 23 h 382"/>
                    <a:gd name="T8" fmla="*/ 265 w 441"/>
                    <a:gd name="T9" fmla="*/ 4 h 382"/>
                    <a:gd name="T10" fmla="*/ 198 w 441"/>
                    <a:gd name="T11" fmla="*/ 1 h 382"/>
                    <a:gd name="T12" fmla="*/ 134 w 441"/>
                    <a:gd name="T13" fmla="*/ 15 h 382"/>
                    <a:gd name="T14" fmla="*/ 80 w 441"/>
                    <a:gd name="T15" fmla="*/ 43 h 382"/>
                    <a:gd name="T16" fmla="*/ 38 w 441"/>
                    <a:gd name="T17" fmla="*/ 84 h 382"/>
                    <a:gd name="T18" fmla="*/ 10 w 441"/>
                    <a:gd name="T19" fmla="*/ 134 h 382"/>
                    <a:gd name="T20" fmla="*/ 0 w 441"/>
                    <a:gd name="T21" fmla="*/ 191 h 382"/>
                    <a:gd name="T22" fmla="*/ 10 w 441"/>
                    <a:gd name="T23" fmla="*/ 247 h 382"/>
                    <a:gd name="T24" fmla="*/ 38 w 441"/>
                    <a:gd name="T25" fmla="*/ 298 h 382"/>
                    <a:gd name="T26" fmla="*/ 80 w 441"/>
                    <a:gd name="T27" fmla="*/ 338 h 382"/>
                    <a:gd name="T28" fmla="*/ 134 w 441"/>
                    <a:gd name="T29" fmla="*/ 366 h 382"/>
                    <a:gd name="T30" fmla="*/ 198 w 441"/>
                    <a:gd name="T31" fmla="*/ 381 h 382"/>
                    <a:gd name="T32" fmla="*/ 265 w 441"/>
                    <a:gd name="T33" fmla="*/ 378 h 382"/>
                    <a:gd name="T34" fmla="*/ 325 w 441"/>
                    <a:gd name="T35" fmla="*/ 358 h 382"/>
                    <a:gd name="T36" fmla="*/ 376 w 441"/>
                    <a:gd name="T37" fmla="*/ 325 h 382"/>
                    <a:gd name="T38" fmla="*/ 414 w 441"/>
                    <a:gd name="T39" fmla="*/ 281 h 382"/>
                    <a:gd name="T40" fmla="*/ 437 w 441"/>
                    <a:gd name="T41" fmla="*/ 229 h 382"/>
                    <a:gd name="T42" fmla="*/ 412 w 441"/>
                    <a:gd name="T43" fmla="*/ 191 h 382"/>
                    <a:gd name="T44" fmla="*/ 403 w 441"/>
                    <a:gd name="T45" fmla="*/ 240 h 382"/>
                    <a:gd name="T46" fmla="*/ 378 w 441"/>
                    <a:gd name="T47" fmla="*/ 283 h 382"/>
                    <a:gd name="T48" fmla="*/ 342 w 441"/>
                    <a:gd name="T49" fmla="*/ 318 h 382"/>
                    <a:gd name="T50" fmla="*/ 294 w 441"/>
                    <a:gd name="T51" fmla="*/ 343 h 382"/>
                    <a:gd name="T52" fmla="*/ 240 w 441"/>
                    <a:gd name="T53" fmla="*/ 355 h 382"/>
                    <a:gd name="T54" fmla="*/ 182 w 441"/>
                    <a:gd name="T55" fmla="*/ 353 h 382"/>
                    <a:gd name="T56" fmla="*/ 130 w 441"/>
                    <a:gd name="T57" fmla="*/ 335 h 382"/>
                    <a:gd name="T58" fmla="*/ 86 w 441"/>
                    <a:gd name="T59" fmla="*/ 308 h 382"/>
                    <a:gd name="T60" fmla="*/ 53 w 441"/>
                    <a:gd name="T61" fmla="*/ 270 h 382"/>
                    <a:gd name="T62" fmla="*/ 34 w 441"/>
                    <a:gd name="T63" fmla="*/ 224 h 382"/>
                    <a:gd name="T64" fmla="*/ 30 w 441"/>
                    <a:gd name="T65" fmla="*/ 173 h 382"/>
                    <a:gd name="T66" fmla="*/ 44 w 441"/>
                    <a:gd name="T67" fmla="*/ 126 h 382"/>
                    <a:gd name="T68" fmla="*/ 73 w 441"/>
                    <a:gd name="T69" fmla="*/ 85 h 382"/>
                    <a:gd name="T70" fmla="*/ 114 w 441"/>
                    <a:gd name="T71" fmla="*/ 53 h 382"/>
                    <a:gd name="T72" fmla="*/ 164 w 441"/>
                    <a:gd name="T73" fmla="*/ 33 h 382"/>
                    <a:gd name="T74" fmla="*/ 221 w 441"/>
                    <a:gd name="T75" fmla="*/ 26 h 382"/>
                    <a:gd name="T76" fmla="*/ 278 w 441"/>
                    <a:gd name="T77" fmla="*/ 33 h 382"/>
                    <a:gd name="T78" fmla="*/ 327 w 441"/>
                    <a:gd name="T79" fmla="*/ 53 h 382"/>
                    <a:gd name="T80" fmla="*/ 368 w 441"/>
                    <a:gd name="T81" fmla="*/ 85 h 382"/>
                    <a:gd name="T82" fmla="*/ 396 w 441"/>
                    <a:gd name="T83" fmla="*/ 126 h 382"/>
                    <a:gd name="T84" fmla="*/ 410 w 441"/>
                    <a:gd name="T85" fmla="*/ 173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382">
                      <a:moveTo>
                        <a:pt x="441" y="191"/>
                      </a:moveTo>
                      <a:lnTo>
                        <a:pt x="440" y="171"/>
                      </a:lnTo>
                      <a:lnTo>
                        <a:pt x="437" y="152"/>
                      </a:lnTo>
                      <a:lnTo>
                        <a:pt x="431" y="134"/>
                      </a:lnTo>
                      <a:lnTo>
                        <a:pt x="423" y="116"/>
                      </a:lnTo>
                      <a:lnTo>
                        <a:pt x="414" y="100"/>
                      </a:lnTo>
                      <a:lnTo>
                        <a:pt x="403" y="84"/>
                      </a:lnTo>
                      <a:lnTo>
                        <a:pt x="390" y="70"/>
                      </a:lnTo>
                      <a:lnTo>
                        <a:pt x="376" y="55"/>
                      </a:lnTo>
                      <a:lnTo>
                        <a:pt x="361" y="43"/>
                      </a:lnTo>
                      <a:lnTo>
                        <a:pt x="344" y="33"/>
                      </a:lnTo>
                      <a:lnTo>
                        <a:pt x="325" y="23"/>
                      </a:lnTo>
                      <a:lnTo>
                        <a:pt x="306" y="15"/>
                      </a:lnTo>
                      <a:lnTo>
                        <a:pt x="286" y="8"/>
                      </a:lnTo>
                      <a:lnTo>
                        <a:pt x="265" y="4"/>
                      </a:lnTo>
                      <a:lnTo>
                        <a:pt x="243" y="1"/>
                      </a:lnTo>
                      <a:lnTo>
                        <a:pt x="221" y="0"/>
                      </a:lnTo>
                      <a:lnTo>
                        <a:pt x="198" y="1"/>
                      </a:lnTo>
                      <a:lnTo>
                        <a:pt x="176" y="4"/>
                      </a:lnTo>
                      <a:lnTo>
                        <a:pt x="154" y="8"/>
                      </a:lnTo>
                      <a:lnTo>
                        <a:pt x="134" y="15"/>
                      </a:lnTo>
                      <a:lnTo>
                        <a:pt x="115" y="23"/>
                      </a:lnTo>
                      <a:lnTo>
                        <a:pt x="98" y="33"/>
                      </a:lnTo>
                      <a:lnTo>
                        <a:pt x="80" y="43"/>
                      </a:lnTo>
                      <a:lnTo>
                        <a:pt x="64" y="55"/>
                      </a:lnTo>
                      <a:lnTo>
                        <a:pt x="50" y="70"/>
                      </a:lnTo>
                      <a:lnTo>
                        <a:pt x="38" y="84"/>
                      </a:lnTo>
                      <a:lnTo>
                        <a:pt x="26" y="100"/>
                      </a:lnTo>
                      <a:lnTo>
                        <a:pt x="17" y="116"/>
                      </a:lnTo>
                      <a:lnTo>
                        <a:pt x="10" y="134"/>
                      </a:lnTo>
                      <a:lnTo>
                        <a:pt x="5" y="152"/>
                      </a:lnTo>
                      <a:lnTo>
                        <a:pt x="2" y="171"/>
                      </a:lnTo>
                      <a:lnTo>
                        <a:pt x="0" y="191"/>
                      </a:lnTo>
                      <a:lnTo>
                        <a:pt x="2" y="210"/>
                      </a:lnTo>
                      <a:lnTo>
                        <a:pt x="5" y="229"/>
                      </a:lnTo>
                      <a:lnTo>
                        <a:pt x="10" y="247"/>
                      </a:lnTo>
                      <a:lnTo>
                        <a:pt x="17" y="265"/>
                      </a:lnTo>
                      <a:lnTo>
                        <a:pt x="26" y="281"/>
                      </a:lnTo>
                      <a:lnTo>
                        <a:pt x="38" y="298"/>
                      </a:lnTo>
                      <a:lnTo>
                        <a:pt x="50" y="312"/>
                      </a:lnTo>
                      <a:lnTo>
                        <a:pt x="64" y="325"/>
                      </a:lnTo>
                      <a:lnTo>
                        <a:pt x="80" y="338"/>
                      </a:lnTo>
                      <a:lnTo>
                        <a:pt x="98" y="349"/>
                      </a:lnTo>
                      <a:lnTo>
                        <a:pt x="115" y="358"/>
                      </a:lnTo>
                      <a:lnTo>
                        <a:pt x="134" y="366"/>
                      </a:lnTo>
                      <a:lnTo>
                        <a:pt x="154" y="372"/>
                      </a:lnTo>
                      <a:lnTo>
                        <a:pt x="176" y="378"/>
                      </a:lnTo>
                      <a:lnTo>
                        <a:pt x="198" y="381"/>
                      </a:lnTo>
                      <a:lnTo>
                        <a:pt x="221" y="382"/>
                      </a:lnTo>
                      <a:lnTo>
                        <a:pt x="243" y="381"/>
                      </a:lnTo>
                      <a:lnTo>
                        <a:pt x="265" y="378"/>
                      </a:lnTo>
                      <a:lnTo>
                        <a:pt x="286" y="372"/>
                      </a:lnTo>
                      <a:lnTo>
                        <a:pt x="306" y="366"/>
                      </a:lnTo>
                      <a:lnTo>
                        <a:pt x="325" y="358"/>
                      </a:lnTo>
                      <a:lnTo>
                        <a:pt x="344" y="349"/>
                      </a:lnTo>
                      <a:lnTo>
                        <a:pt x="361" y="338"/>
                      </a:lnTo>
                      <a:lnTo>
                        <a:pt x="376" y="325"/>
                      </a:lnTo>
                      <a:lnTo>
                        <a:pt x="390" y="312"/>
                      </a:lnTo>
                      <a:lnTo>
                        <a:pt x="403" y="298"/>
                      </a:lnTo>
                      <a:lnTo>
                        <a:pt x="414" y="281"/>
                      </a:lnTo>
                      <a:lnTo>
                        <a:pt x="423" y="265"/>
                      </a:lnTo>
                      <a:lnTo>
                        <a:pt x="431" y="247"/>
                      </a:lnTo>
                      <a:lnTo>
                        <a:pt x="437" y="229"/>
                      </a:lnTo>
                      <a:lnTo>
                        <a:pt x="440" y="210"/>
                      </a:lnTo>
                      <a:lnTo>
                        <a:pt x="441" y="191"/>
                      </a:lnTo>
                      <a:close/>
                      <a:moveTo>
                        <a:pt x="412" y="191"/>
                      </a:moveTo>
                      <a:lnTo>
                        <a:pt x="410" y="207"/>
                      </a:lnTo>
                      <a:lnTo>
                        <a:pt x="407" y="224"/>
                      </a:lnTo>
                      <a:lnTo>
                        <a:pt x="403" y="240"/>
                      </a:lnTo>
                      <a:lnTo>
                        <a:pt x="396" y="254"/>
                      </a:lnTo>
                      <a:lnTo>
                        <a:pt x="388" y="270"/>
                      </a:lnTo>
                      <a:lnTo>
                        <a:pt x="378" y="283"/>
                      </a:lnTo>
                      <a:lnTo>
                        <a:pt x="368" y="295"/>
                      </a:lnTo>
                      <a:lnTo>
                        <a:pt x="356" y="308"/>
                      </a:lnTo>
                      <a:lnTo>
                        <a:pt x="342" y="318"/>
                      </a:lnTo>
                      <a:lnTo>
                        <a:pt x="327" y="327"/>
                      </a:lnTo>
                      <a:lnTo>
                        <a:pt x="311" y="335"/>
                      </a:lnTo>
                      <a:lnTo>
                        <a:pt x="294" y="343"/>
                      </a:lnTo>
                      <a:lnTo>
                        <a:pt x="278" y="349"/>
                      </a:lnTo>
                      <a:lnTo>
                        <a:pt x="259" y="353"/>
                      </a:lnTo>
                      <a:lnTo>
                        <a:pt x="240" y="355"/>
                      </a:lnTo>
                      <a:lnTo>
                        <a:pt x="221" y="356"/>
                      </a:lnTo>
                      <a:lnTo>
                        <a:pt x="201" y="355"/>
                      </a:lnTo>
                      <a:lnTo>
                        <a:pt x="182" y="353"/>
                      </a:lnTo>
                      <a:lnTo>
                        <a:pt x="164" y="349"/>
                      </a:lnTo>
                      <a:lnTo>
                        <a:pt x="146" y="343"/>
                      </a:lnTo>
                      <a:lnTo>
                        <a:pt x="130" y="335"/>
                      </a:lnTo>
                      <a:lnTo>
                        <a:pt x="114" y="327"/>
                      </a:lnTo>
                      <a:lnTo>
                        <a:pt x="99" y="318"/>
                      </a:lnTo>
                      <a:lnTo>
                        <a:pt x="86" y="308"/>
                      </a:lnTo>
                      <a:lnTo>
                        <a:pt x="73" y="295"/>
                      </a:lnTo>
                      <a:lnTo>
                        <a:pt x="62" y="283"/>
                      </a:lnTo>
                      <a:lnTo>
                        <a:pt x="53" y="270"/>
                      </a:lnTo>
                      <a:lnTo>
                        <a:pt x="44" y="254"/>
                      </a:lnTo>
                      <a:lnTo>
                        <a:pt x="38" y="240"/>
                      </a:lnTo>
                      <a:lnTo>
                        <a:pt x="34" y="224"/>
                      </a:lnTo>
                      <a:lnTo>
                        <a:pt x="30" y="207"/>
                      </a:lnTo>
                      <a:lnTo>
                        <a:pt x="30" y="191"/>
                      </a:lnTo>
                      <a:lnTo>
                        <a:pt x="30" y="173"/>
                      </a:lnTo>
                      <a:lnTo>
                        <a:pt x="34" y="157"/>
                      </a:lnTo>
                      <a:lnTo>
                        <a:pt x="38" y="142"/>
                      </a:lnTo>
                      <a:lnTo>
                        <a:pt x="44" y="126"/>
                      </a:lnTo>
                      <a:lnTo>
                        <a:pt x="53" y="112"/>
                      </a:lnTo>
                      <a:lnTo>
                        <a:pt x="62" y="99"/>
                      </a:lnTo>
                      <a:lnTo>
                        <a:pt x="73" y="85"/>
                      </a:lnTo>
                      <a:lnTo>
                        <a:pt x="86" y="74"/>
                      </a:lnTo>
                      <a:lnTo>
                        <a:pt x="99" y="63"/>
                      </a:lnTo>
                      <a:lnTo>
                        <a:pt x="114" y="53"/>
                      </a:lnTo>
                      <a:lnTo>
                        <a:pt x="130" y="45"/>
                      </a:lnTo>
                      <a:lnTo>
                        <a:pt x="146" y="38"/>
                      </a:lnTo>
                      <a:lnTo>
                        <a:pt x="164" y="33"/>
                      </a:lnTo>
                      <a:lnTo>
                        <a:pt x="182" y="29"/>
                      </a:lnTo>
                      <a:lnTo>
                        <a:pt x="201" y="27"/>
                      </a:lnTo>
                      <a:lnTo>
                        <a:pt x="221" y="26"/>
                      </a:lnTo>
                      <a:lnTo>
                        <a:pt x="240" y="27"/>
                      </a:lnTo>
                      <a:lnTo>
                        <a:pt x="259" y="29"/>
                      </a:lnTo>
                      <a:lnTo>
                        <a:pt x="278" y="33"/>
                      </a:lnTo>
                      <a:lnTo>
                        <a:pt x="294" y="38"/>
                      </a:lnTo>
                      <a:lnTo>
                        <a:pt x="311" y="45"/>
                      </a:lnTo>
                      <a:lnTo>
                        <a:pt x="327" y="53"/>
                      </a:lnTo>
                      <a:lnTo>
                        <a:pt x="342" y="63"/>
                      </a:lnTo>
                      <a:lnTo>
                        <a:pt x="356" y="74"/>
                      </a:lnTo>
                      <a:lnTo>
                        <a:pt x="368" y="85"/>
                      </a:lnTo>
                      <a:lnTo>
                        <a:pt x="378" y="99"/>
                      </a:lnTo>
                      <a:lnTo>
                        <a:pt x="388" y="112"/>
                      </a:lnTo>
                      <a:lnTo>
                        <a:pt x="396" y="126"/>
                      </a:lnTo>
                      <a:lnTo>
                        <a:pt x="403" y="142"/>
                      </a:lnTo>
                      <a:lnTo>
                        <a:pt x="407" y="157"/>
                      </a:lnTo>
                      <a:lnTo>
                        <a:pt x="410" y="173"/>
                      </a:lnTo>
                      <a:lnTo>
                        <a:pt x="412" y="191"/>
                      </a:lnTo>
                      <a:close/>
                    </a:path>
                  </a:pathLst>
                </a:custGeom>
                <a:solidFill>
                  <a:srgbClr val="96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59" name="Freeform 9275">
                  <a:extLst>
                    <a:ext uri="{FF2B5EF4-FFF2-40B4-BE49-F238E27FC236}">
                      <a16:creationId xmlns:a16="http://schemas.microsoft.com/office/drawing/2014/main" xmlns="" id="{DDD10716-00BC-4C70-B0F5-3807C5FB0D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2" y="1244"/>
                  <a:ext cx="69" cy="71"/>
                </a:xfrm>
                <a:custGeom>
                  <a:avLst/>
                  <a:gdLst>
                    <a:gd name="T0" fmla="*/ 407 w 411"/>
                    <a:gd name="T1" fmla="*/ 143 h 356"/>
                    <a:gd name="T2" fmla="*/ 386 w 411"/>
                    <a:gd name="T3" fmla="*/ 94 h 356"/>
                    <a:gd name="T4" fmla="*/ 350 w 411"/>
                    <a:gd name="T5" fmla="*/ 53 h 356"/>
                    <a:gd name="T6" fmla="*/ 303 w 411"/>
                    <a:gd name="T7" fmla="*/ 22 h 356"/>
                    <a:gd name="T8" fmla="*/ 247 w 411"/>
                    <a:gd name="T9" fmla="*/ 5 h 356"/>
                    <a:gd name="T10" fmla="*/ 185 w 411"/>
                    <a:gd name="T11" fmla="*/ 1 h 356"/>
                    <a:gd name="T12" fmla="*/ 125 w 411"/>
                    <a:gd name="T13" fmla="*/ 15 h 356"/>
                    <a:gd name="T14" fmla="*/ 74 w 411"/>
                    <a:gd name="T15" fmla="*/ 41 h 356"/>
                    <a:gd name="T16" fmla="*/ 35 w 411"/>
                    <a:gd name="T17" fmla="*/ 79 h 356"/>
                    <a:gd name="T18" fmla="*/ 9 w 411"/>
                    <a:gd name="T19" fmla="*/ 126 h 356"/>
                    <a:gd name="T20" fmla="*/ 0 w 411"/>
                    <a:gd name="T21" fmla="*/ 179 h 356"/>
                    <a:gd name="T22" fmla="*/ 9 w 411"/>
                    <a:gd name="T23" fmla="*/ 231 h 356"/>
                    <a:gd name="T24" fmla="*/ 35 w 411"/>
                    <a:gd name="T25" fmla="*/ 278 h 356"/>
                    <a:gd name="T26" fmla="*/ 74 w 411"/>
                    <a:gd name="T27" fmla="*/ 316 h 356"/>
                    <a:gd name="T28" fmla="*/ 125 w 411"/>
                    <a:gd name="T29" fmla="*/ 343 h 356"/>
                    <a:gd name="T30" fmla="*/ 185 w 411"/>
                    <a:gd name="T31" fmla="*/ 355 h 356"/>
                    <a:gd name="T32" fmla="*/ 247 w 411"/>
                    <a:gd name="T33" fmla="*/ 353 h 356"/>
                    <a:gd name="T34" fmla="*/ 303 w 411"/>
                    <a:gd name="T35" fmla="*/ 335 h 356"/>
                    <a:gd name="T36" fmla="*/ 350 w 411"/>
                    <a:gd name="T37" fmla="*/ 304 h 356"/>
                    <a:gd name="T38" fmla="*/ 386 w 411"/>
                    <a:gd name="T39" fmla="*/ 263 h 356"/>
                    <a:gd name="T40" fmla="*/ 407 w 411"/>
                    <a:gd name="T41" fmla="*/ 215 h 356"/>
                    <a:gd name="T42" fmla="*/ 381 w 411"/>
                    <a:gd name="T43" fmla="*/ 179 h 356"/>
                    <a:gd name="T44" fmla="*/ 374 w 411"/>
                    <a:gd name="T45" fmla="*/ 224 h 356"/>
                    <a:gd name="T46" fmla="*/ 352 w 411"/>
                    <a:gd name="T47" fmla="*/ 264 h 356"/>
                    <a:gd name="T48" fmla="*/ 317 w 411"/>
                    <a:gd name="T49" fmla="*/ 297 h 356"/>
                    <a:gd name="T50" fmla="*/ 275 w 411"/>
                    <a:gd name="T51" fmla="*/ 319 h 356"/>
                    <a:gd name="T52" fmla="*/ 224 w 411"/>
                    <a:gd name="T53" fmla="*/ 331 h 356"/>
                    <a:gd name="T54" fmla="*/ 170 w 411"/>
                    <a:gd name="T55" fmla="*/ 328 h 356"/>
                    <a:gd name="T56" fmla="*/ 122 w 411"/>
                    <a:gd name="T57" fmla="*/ 313 h 356"/>
                    <a:gd name="T58" fmla="*/ 81 w 411"/>
                    <a:gd name="T59" fmla="*/ 287 h 356"/>
                    <a:gd name="T60" fmla="*/ 51 w 411"/>
                    <a:gd name="T61" fmla="*/ 252 h 356"/>
                    <a:gd name="T62" fmla="*/ 33 w 411"/>
                    <a:gd name="T63" fmla="*/ 210 h 356"/>
                    <a:gd name="T64" fmla="*/ 30 w 411"/>
                    <a:gd name="T65" fmla="*/ 163 h 356"/>
                    <a:gd name="T66" fmla="*/ 43 w 411"/>
                    <a:gd name="T67" fmla="*/ 119 h 356"/>
                    <a:gd name="T68" fmla="*/ 70 w 411"/>
                    <a:gd name="T69" fmla="*/ 81 h 356"/>
                    <a:gd name="T70" fmla="*/ 107 w 411"/>
                    <a:gd name="T71" fmla="*/ 52 h 356"/>
                    <a:gd name="T72" fmla="*/ 153 w 411"/>
                    <a:gd name="T73" fmla="*/ 33 h 356"/>
                    <a:gd name="T74" fmla="*/ 206 w 411"/>
                    <a:gd name="T75" fmla="*/ 26 h 356"/>
                    <a:gd name="T76" fmla="*/ 258 w 411"/>
                    <a:gd name="T77" fmla="*/ 33 h 356"/>
                    <a:gd name="T78" fmla="*/ 304 w 411"/>
                    <a:gd name="T79" fmla="*/ 52 h 356"/>
                    <a:gd name="T80" fmla="*/ 341 w 411"/>
                    <a:gd name="T81" fmla="*/ 81 h 356"/>
                    <a:gd name="T82" fmla="*/ 368 w 411"/>
                    <a:gd name="T83" fmla="*/ 119 h 356"/>
                    <a:gd name="T84" fmla="*/ 381 w 411"/>
                    <a:gd name="T85" fmla="*/ 163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356">
                      <a:moveTo>
                        <a:pt x="411" y="179"/>
                      </a:moveTo>
                      <a:lnTo>
                        <a:pt x="410" y="160"/>
                      </a:lnTo>
                      <a:lnTo>
                        <a:pt x="407" y="143"/>
                      </a:lnTo>
                      <a:lnTo>
                        <a:pt x="401" y="126"/>
                      </a:lnTo>
                      <a:lnTo>
                        <a:pt x="395" y="109"/>
                      </a:lnTo>
                      <a:lnTo>
                        <a:pt x="386" y="94"/>
                      </a:lnTo>
                      <a:lnTo>
                        <a:pt x="376" y="79"/>
                      </a:lnTo>
                      <a:lnTo>
                        <a:pt x="365" y="65"/>
                      </a:lnTo>
                      <a:lnTo>
                        <a:pt x="350" y="53"/>
                      </a:lnTo>
                      <a:lnTo>
                        <a:pt x="336" y="41"/>
                      </a:lnTo>
                      <a:lnTo>
                        <a:pt x="321" y="31"/>
                      </a:lnTo>
                      <a:lnTo>
                        <a:pt x="303" y="22"/>
                      </a:lnTo>
                      <a:lnTo>
                        <a:pt x="285" y="15"/>
                      </a:lnTo>
                      <a:lnTo>
                        <a:pt x="266" y="9"/>
                      </a:lnTo>
                      <a:lnTo>
                        <a:pt x="247" y="5"/>
                      </a:lnTo>
                      <a:lnTo>
                        <a:pt x="226" y="1"/>
                      </a:lnTo>
                      <a:lnTo>
                        <a:pt x="206" y="0"/>
                      </a:lnTo>
                      <a:lnTo>
                        <a:pt x="185" y="1"/>
                      </a:lnTo>
                      <a:lnTo>
                        <a:pt x="164" y="5"/>
                      </a:lnTo>
                      <a:lnTo>
                        <a:pt x="144" y="9"/>
                      </a:lnTo>
                      <a:lnTo>
                        <a:pt x="125" y="15"/>
                      </a:lnTo>
                      <a:lnTo>
                        <a:pt x="107" y="22"/>
                      </a:lnTo>
                      <a:lnTo>
                        <a:pt x="91" y="31"/>
                      </a:lnTo>
                      <a:lnTo>
                        <a:pt x="74" y="41"/>
                      </a:lnTo>
                      <a:lnTo>
                        <a:pt x="60" y="53"/>
                      </a:lnTo>
                      <a:lnTo>
                        <a:pt x="47" y="65"/>
                      </a:lnTo>
                      <a:lnTo>
                        <a:pt x="35" y="79"/>
                      </a:lnTo>
                      <a:lnTo>
                        <a:pt x="25" y="94"/>
                      </a:lnTo>
                      <a:lnTo>
                        <a:pt x="16" y="109"/>
                      </a:lnTo>
                      <a:lnTo>
                        <a:pt x="9" y="126"/>
                      </a:lnTo>
                      <a:lnTo>
                        <a:pt x="4" y="143"/>
                      </a:lnTo>
                      <a:lnTo>
                        <a:pt x="1" y="160"/>
                      </a:lnTo>
                      <a:lnTo>
                        <a:pt x="0" y="179"/>
                      </a:lnTo>
                      <a:lnTo>
                        <a:pt x="1" y="197"/>
                      </a:lnTo>
                      <a:lnTo>
                        <a:pt x="4" y="215"/>
                      </a:lnTo>
                      <a:lnTo>
                        <a:pt x="9" y="231"/>
                      </a:lnTo>
                      <a:lnTo>
                        <a:pt x="16" y="248"/>
                      </a:lnTo>
                      <a:lnTo>
                        <a:pt x="25" y="263"/>
                      </a:lnTo>
                      <a:lnTo>
                        <a:pt x="35" y="278"/>
                      </a:lnTo>
                      <a:lnTo>
                        <a:pt x="47" y="292"/>
                      </a:lnTo>
                      <a:lnTo>
                        <a:pt x="60" y="304"/>
                      </a:lnTo>
                      <a:lnTo>
                        <a:pt x="74" y="316"/>
                      </a:lnTo>
                      <a:lnTo>
                        <a:pt x="91" y="327"/>
                      </a:lnTo>
                      <a:lnTo>
                        <a:pt x="107" y="335"/>
                      </a:lnTo>
                      <a:lnTo>
                        <a:pt x="125" y="343"/>
                      </a:lnTo>
                      <a:lnTo>
                        <a:pt x="144" y="348"/>
                      </a:lnTo>
                      <a:lnTo>
                        <a:pt x="164" y="353"/>
                      </a:lnTo>
                      <a:lnTo>
                        <a:pt x="185" y="355"/>
                      </a:lnTo>
                      <a:lnTo>
                        <a:pt x="206" y="356"/>
                      </a:lnTo>
                      <a:lnTo>
                        <a:pt x="226" y="355"/>
                      </a:lnTo>
                      <a:lnTo>
                        <a:pt x="247" y="353"/>
                      </a:lnTo>
                      <a:lnTo>
                        <a:pt x="266" y="348"/>
                      </a:lnTo>
                      <a:lnTo>
                        <a:pt x="285" y="343"/>
                      </a:lnTo>
                      <a:lnTo>
                        <a:pt x="303" y="335"/>
                      </a:lnTo>
                      <a:lnTo>
                        <a:pt x="321" y="327"/>
                      </a:lnTo>
                      <a:lnTo>
                        <a:pt x="336" y="316"/>
                      </a:lnTo>
                      <a:lnTo>
                        <a:pt x="350" y="304"/>
                      </a:lnTo>
                      <a:lnTo>
                        <a:pt x="365" y="292"/>
                      </a:lnTo>
                      <a:lnTo>
                        <a:pt x="376" y="278"/>
                      </a:lnTo>
                      <a:lnTo>
                        <a:pt x="386" y="263"/>
                      </a:lnTo>
                      <a:lnTo>
                        <a:pt x="395" y="248"/>
                      </a:lnTo>
                      <a:lnTo>
                        <a:pt x="401" y="231"/>
                      </a:lnTo>
                      <a:lnTo>
                        <a:pt x="407" y="215"/>
                      </a:lnTo>
                      <a:lnTo>
                        <a:pt x="410" y="197"/>
                      </a:lnTo>
                      <a:lnTo>
                        <a:pt x="411" y="179"/>
                      </a:lnTo>
                      <a:close/>
                      <a:moveTo>
                        <a:pt x="381" y="179"/>
                      </a:moveTo>
                      <a:lnTo>
                        <a:pt x="381" y="194"/>
                      </a:lnTo>
                      <a:lnTo>
                        <a:pt x="378" y="210"/>
                      </a:lnTo>
                      <a:lnTo>
                        <a:pt x="374" y="224"/>
                      </a:lnTo>
                      <a:lnTo>
                        <a:pt x="368" y="238"/>
                      </a:lnTo>
                      <a:lnTo>
                        <a:pt x="360" y="252"/>
                      </a:lnTo>
                      <a:lnTo>
                        <a:pt x="352" y="264"/>
                      </a:lnTo>
                      <a:lnTo>
                        <a:pt x="341" y="275"/>
                      </a:lnTo>
                      <a:lnTo>
                        <a:pt x="330" y="287"/>
                      </a:lnTo>
                      <a:lnTo>
                        <a:pt x="317" y="297"/>
                      </a:lnTo>
                      <a:lnTo>
                        <a:pt x="304" y="305"/>
                      </a:lnTo>
                      <a:lnTo>
                        <a:pt x="290" y="313"/>
                      </a:lnTo>
                      <a:lnTo>
                        <a:pt x="275" y="319"/>
                      </a:lnTo>
                      <a:lnTo>
                        <a:pt x="258" y="325"/>
                      </a:lnTo>
                      <a:lnTo>
                        <a:pt x="241" y="328"/>
                      </a:lnTo>
                      <a:lnTo>
                        <a:pt x="224" y="331"/>
                      </a:lnTo>
                      <a:lnTo>
                        <a:pt x="206" y="331"/>
                      </a:lnTo>
                      <a:lnTo>
                        <a:pt x="187" y="331"/>
                      </a:lnTo>
                      <a:lnTo>
                        <a:pt x="170" y="328"/>
                      </a:lnTo>
                      <a:lnTo>
                        <a:pt x="153" y="325"/>
                      </a:lnTo>
                      <a:lnTo>
                        <a:pt x="137" y="319"/>
                      </a:lnTo>
                      <a:lnTo>
                        <a:pt x="122" y="313"/>
                      </a:lnTo>
                      <a:lnTo>
                        <a:pt x="107" y="305"/>
                      </a:lnTo>
                      <a:lnTo>
                        <a:pt x="93" y="297"/>
                      </a:lnTo>
                      <a:lnTo>
                        <a:pt x="81" y="287"/>
                      </a:lnTo>
                      <a:lnTo>
                        <a:pt x="70" y="275"/>
                      </a:lnTo>
                      <a:lnTo>
                        <a:pt x="59" y="264"/>
                      </a:lnTo>
                      <a:lnTo>
                        <a:pt x="51" y="252"/>
                      </a:lnTo>
                      <a:lnTo>
                        <a:pt x="43" y="238"/>
                      </a:lnTo>
                      <a:lnTo>
                        <a:pt x="38" y="224"/>
                      </a:lnTo>
                      <a:lnTo>
                        <a:pt x="33" y="210"/>
                      </a:lnTo>
                      <a:lnTo>
                        <a:pt x="30" y="194"/>
                      </a:lnTo>
                      <a:lnTo>
                        <a:pt x="29" y="179"/>
                      </a:lnTo>
                      <a:lnTo>
                        <a:pt x="30" y="163"/>
                      </a:lnTo>
                      <a:lnTo>
                        <a:pt x="33" y="148"/>
                      </a:lnTo>
                      <a:lnTo>
                        <a:pt x="38" y="134"/>
                      </a:lnTo>
                      <a:lnTo>
                        <a:pt x="43" y="119"/>
                      </a:lnTo>
                      <a:lnTo>
                        <a:pt x="51" y="106"/>
                      </a:lnTo>
                      <a:lnTo>
                        <a:pt x="59" y="94"/>
                      </a:lnTo>
                      <a:lnTo>
                        <a:pt x="70" y="81"/>
                      </a:lnTo>
                      <a:lnTo>
                        <a:pt x="81" y="71"/>
                      </a:lnTo>
                      <a:lnTo>
                        <a:pt x="93" y="61"/>
                      </a:lnTo>
                      <a:lnTo>
                        <a:pt x="107" y="52"/>
                      </a:lnTo>
                      <a:lnTo>
                        <a:pt x="122" y="45"/>
                      </a:lnTo>
                      <a:lnTo>
                        <a:pt x="137" y="38"/>
                      </a:lnTo>
                      <a:lnTo>
                        <a:pt x="153" y="33"/>
                      </a:lnTo>
                      <a:lnTo>
                        <a:pt x="170" y="29"/>
                      </a:lnTo>
                      <a:lnTo>
                        <a:pt x="187" y="27"/>
                      </a:lnTo>
                      <a:lnTo>
                        <a:pt x="206" y="26"/>
                      </a:lnTo>
                      <a:lnTo>
                        <a:pt x="224" y="27"/>
                      </a:lnTo>
                      <a:lnTo>
                        <a:pt x="241" y="29"/>
                      </a:lnTo>
                      <a:lnTo>
                        <a:pt x="258" y="33"/>
                      </a:lnTo>
                      <a:lnTo>
                        <a:pt x="275" y="38"/>
                      </a:lnTo>
                      <a:lnTo>
                        <a:pt x="290" y="45"/>
                      </a:lnTo>
                      <a:lnTo>
                        <a:pt x="304" y="52"/>
                      </a:lnTo>
                      <a:lnTo>
                        <a:pt x="317" y="61"/>
                      </a:lnTo>
                      <a:lnTo>
                        <a:pt x="330" y="71"/>
                      </a:lnTo>
                      <a:lnTo>
                        <a:pt x="341" y="81"/>
                      </a:lnTo>
                      <a:lnTo>
                        <a:pt x="352" y="94"/>
                      </a:lnTo>
                      <a:lnTo>
                        <a:pt x="360" y="106"/>
                      </a:lnTo>
                      <a:lnTo>
                        <a:pt x="368" y="119"/>
                      </a:lnTo>
                      <a:lnTo>
                        <a:pt x="374" y="134"/>
                      </a:lnTo>
                      <a:lnTo>
                        <a:pt x="378" y="148"/>
                      </a:lnTo>
                      <a:lnTo>
                        <a:pt x="381" y="163"/>
                      </a:lnTo>
                      <a:lnTo>
                        <a:pt x="381" y="179"/>
                      </a:lnTo>
                      <a:close/>
                    </a:path>
                  </a:pathLst>
                </a:custGeom>
                <a:solidFill>
                  <a:srgbClr val="9E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0" name="Freeform 9276">
                  <a:extLst>
                    <a:ext uri="{FF2B5EF4-FFF2-40B4-BE49-F238E27FC236}">
                      <a16:creationId xmlns:a16="http://schemas.microsoft.com/office/drawing/2014/main" xmlns="" id="{3DD85503-49A8-4B12-8E4B-CA6E1EED80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5" y="1247"/>
                  <a:ext cx="63" cy="66"/>
                </a:xfrm>
                <a:custGeom>
                  <a:avLst/>
                  <a:gdLst>
                    <a:gd name="T0" fmla="*/ 377 w 382"/>
                    <a:gd name="T1" fmla="*/ 131 h 330"/>
                    <a:gd name="T2" fmla="*/ 358 w 382"/>
                    <a:gd name="T3" fmla="*/ 86 h 330"/>
                    <a:gd name="T4" fmla="*/ 326 w 382"/>
                    <a:gd name="T5" fmla="*/ 48 h 330"/>
                    <a:gd name="T6" fmla="*/ 281 w 382"/>
                    <a:gd name="T7" fmla="*/ 19 h 330"/>
                    <a:gd name="T8" fmla="*/ 229 w 382"/>
                    <a:gd name="T9" fmla="*/ 3 h 330"/>
                    <a:gd name="T10" fmla="*/ 171 w 382"/>
                    <a:gd name="T11" fmla="*/ 1 h 330"/>
                    <a:gd name="T12" fmla="*/ 116 w 382"/>
                    <a:gd name="T13" fmla="*/ 12 h 330"/>
                    <a:gd name="T14" fmla="*/ 69 w 382"/>
                    <a:gd name="T15" fmla="*/ 37 h 330"/>
                    <a:gd name="T16" fmla="*/ 32 w 382"/>
                    <a:gd name="T17" fmla="*/ 73 h 330"/>
                    <a:gd name="T18" fmla="*/ 8 w 382"/>
                    <a:gd name="T19" fmla="*/ 116 h 330"/>
                    <a:gd name="T20" fmla="*/ 0 w 382"/>
                    <a:gd name="T21" fmla="*/ 165 h 330"/>
                    <a:gd name="T22" fmla="*/ 8 w 382"/>
                    <a:gd name="T23" fmla="*/ 214 h 330"/>
                    <a:gd name="T24" fmla="*/ 32 w 382"/>
                    <a:gd name="T25" fmla="*/ 257 h 330"/>
                    <a:gd name="T26" fmla="*/ 69 w 382"/>
                    <a:gd name="T27" fmla="*/ 292 h 330"/>
                    <a:gd name="T28" fmla="*/ 116 w 382"/>
                    <a:gd name="T29" fmla="*/ 317 h 330"/>
                    <a:gd name="T30" fmla="*/ 171 w 382"/>
                    <a:gd name="T31" fmla="*/ 329 h 330"/>
                    <a:gd name="T32" fmla="*/ 229 w 382"/>
                    <a:gd name="T33" fmla="*/ 327 h 330"/>
                    <a:gd name="T34" fmla="*/ 281 w 382"/>
                    <a:gd name="T35" fmla="*/ 309 h 330"/>
                    <a:gd name="T36" fmla="*/ 326 w 382"/>
                    <a:gd name="T37" fmla="*/ 282 h 330"/>
                    <a:gd name="T38" fmla="*/ 358 w 382"/>
                    <a:gd name="T39" fmla="*/ 244 h 330"/>
                    <a:gd name="T40" fmla="*/ 377 w 382"/>
                    <a:gd name="T41" fmla="*/ 198 h 330"/>
                    <a:gd name="T42" fmla="*/ 352 w 382"/>
                    <a:gd name="T43" fmla="*/ 165 h 330"/>
                    <a:gd name="T44" fmla="*/ 345 w 382"/>
                    <a:gd name="T45" fmla="*/ 206 h 330"/>
                    <a:gd name="T46" fmla="*/ 325 w 382"/>
                    <a:gd name="T47" fmla="*/ 243 h 330"/>
                    <a:gd name="T48" fmla="*/ 293 w 382"/>
                    <a:gd name="T49" fmla="*/ 273 h 330"/>
                    <a:gd name="T50" fmla="*/ 254 w 382"/>
                    <a:gd name="T51" fmla="*/ 293 h 330"/>
                    <a:gd name="T52" fmla="*/ 207 w 382"/>
                    <a:gd name="T53" fmla="*/ 303 h 330"/>
                    <a:gd name="T54" fmla="*/ 158 w 382"/>
                    <a:gd name="T55" fmla="*/ 301 h 330"/>
                    <a:gd name="T56" fmla="*/ 114 w 382"/>
                    <a:gd name="T57" fmla="*/ 288 h 330"/>
                    <a:gd name="T58" fmla="*/ 76 w 382"/>
                    <a:gd name="T59" fmla="*/ 263 h 330"/>
                    <a:gd name="T60" fmla="*/ 49 w 382"/>
                    <a:gd name="T61" fmla="*/ 232 h 330"/>
                    <a:gd name="T62" fmla="*/ 32 w 382"/>
                    <a:gd name="T63" fmla="*/ 193 h 330"/>
                    <a:gd name="T64" fmla="*/ 30 w 382"/>
                    <a:gd name="T65" fmla="*/ 151 h 330"/>
                    <a:gd name="T66" fmla="*/ 42 w 382"/>
                    <a:gd name="T67" fmla="*/ 111 h 330"/>
                    <a:gd name="T68" fmla="*/ 65 w 382"/>
                    <a:gd name="T69" fmla="*/ 76 h 330"/>
                    <a:gd name="T70" fmla="*/ 100 w 382"/>
                    <a:gd name="T71" fmla="*/ 49 h 330"/>
                    <a:gd name="T72" fmla="*/ 142 w 382"/>
                    <a:gd name="T73" fmla="*/ 32 h 330"/>
                    <a:gd name="T74" fmla="*/ 191 w 382"/>
                    <a:gd name="T75" fmla="*/ 24 h 330"/>
                    <a:gd name="T76" fmla="*/ 238 w 382"/>
                    <a:gd name="T77" fmla="*/ 32 h 330"/>
                    <a:gd name="T78" fmla="*/ 281 w 382"/>
                    <a:gd name="T79" fmla="*/ 49 h 330"/>
                    <a:gd name="T80" fmla="*/ 315 w 382"/>
                    <a:gd name="T81" fmla="*/ 76 h 330"/>
                    <a:gd name="T82" fmla="*/ 339 w 382"/>
                    <a:gd name="T83" fmla="*/ 111 h 330"/>
                    <a:gd name="T84" fmla="*/ 351 w 382"/>
                    <a:gd name="T85" fmla="*/ 15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2" h="330">
                      <a:moveTo>
                        <a:pt x="382" y="165"/>
                      </a:moveTo>
                      <a:lnTo>
                        <a:pt x="380" y="147"/>
                      </a:lnTo>
                      <a:lnTo>
                        <a:pt x="377" y="131"/>
                      </a:lnTo>
                      <a:lnTo>
                        <a:pt x="373" y="116"/>
                      </a:lnTo>
                      <a:lnTo>
                        <a:pt x="366" y="100"/>
                      </a:lnTo>
                      <a:lnTo>
                        <a:pt x="358" y="86"/>
                      </a:lnTo>
                      <a:lnTo>
                        <a:pt x="348" y="73"/>
                      </a:lnTo>
                      <a:lnTo>
                        <a:pt x="338" y="59"/>
                      </a:lnTo>
                      <a:lnTo>
                        <a:pt x="326" y="48"/>
                      </a:lnTo>
                      <a:lnTo>
                        <a:pt x="312" y="37"/>
                      </a:lnTo>
                      <a:lnTo>
                        <a:pt x="297" y="27"/>
                      </a:lnTo>
                      <a:lnTo>
                        <a:pt x="281" y="19"/>
                      </a:lnTo>
                      <a:lnTo>
                        <a:pt x="264" y="12"/>
                      </a:lnTo>
                      <a:lnTo>
                        <a:pt x="248" y="7"/>
                      </a:lnTo>
                      <a:lnTo>
                        <a:pt x="229" y="3"/>
                      </a:lnTo>
                      <a:lnTo>
                        <a:pt x="210" y="1"/>
                      </a:lnTo>
                      <a:lnTo>
                        <a:pt x="191" y="0"/>
                      </a:lnTo>
                      <a:lnTo>
                        <a:pt x="171" y="1"/>
                      </a:lnTo>
                      <a:lnTo>
                        <a:pt x="152" y="3"/>
                      </a:lnTo>
                      <a:lnTo>
                        <a:pt x="134" y="7"/>
                      </a:lnTo>
                      <a:lnTo>
                        <a:pt x="116" y="12"/>
                      </a:lnTo>
                      <a:lnTo>
                        <a:pt x="100" y="19"/>
                      </a:lnTo>
                      <a:lnTo>
                        <a:pt x="84" y="27"/>
                      </a:lnTo>
                      <a:lnTo>
                        <a:pt x="69" y="37"/>
                      </a:lnTo>
                      <a:lnTo>
                        <a:pt x="56" y="48"/>
                      </a:lnTo>
                      <a:lnTo>
                        <a:pt x="43" y="59"/>
                      </a:lnTo>
                      <a:lnTo>
                        <a:pt x="32" y="73"/>
                      </a:lnTo>
                      <a:lnTo>
                        <a:pt x="23" y="86"/>
                      </a:lnTo>
                      <a:lnTo>
                        <a:pt x="14" y="100"/>
                      </a:lnTo>
                      <a:lnTo>
                        <a:pt x="8" y="116"/>
                      </a:lnTo>
                      <a:lnTo>
                        <a:pt x="4" y="131"/>
                      </a:lnTo>
                      <a:lnTo>
                        <a:pt x="0" y="147"/>
                      </a:lnTo>
                      <a:lnTo>
                        <a:pt x="0" y="165"/>
                      </a:lnTo>
                      <a:lnTo>
                        <a:pt x="0" y="181"/>
                      </a:lnTo>
                      <a:lnTo>
                        <a:pt x="4" y="198"/>
                      </a:lnTo>
                      <a:lnTo>
                        <a:pt x="8" y="214"/>
                      </a:lnTo>
                      <a:lnTo>
                        <a:pt x="14" y="228"/>
                      </a:lnTo>
                      <a:lnTo>
                        <a:pt x="23" y="244"/>
                      </a:lnTo>
                      <a:lnTo>
                        <a:pt x="32" y="257"/>
                      </a:lnTo>
                      <a:lnTo>
                        <a:pt x="43" y="269"/>
                      </a:lnTo>
                      <a:lnTo>
                        <a:pt x="56" y="282"/>
                      </a:lnTo>
                      <a:lnTo>
                        <a:pt x="69" y="292"/>
                      </a:lnTo>
                      <a:lnTo>
                        <a:pt x="84" y="301"/>
                      </a:lnTo>
                      <a:lnTo>
                        <a:pt x="100" y="309"/>
                      </a:lnTo>
                      <a:lnTo>
                        <a:pt x="116" y="317"/>
                      </a:lnTo>
                      <a:lnTo>
                        <a:pt x="134" y="323"/>
                      </a:lnTo>
                      <a:lnTo>
                        <a:pt x="152" y="327"/>
                      </a:lnTo>
                      <a:lnTo>
                        <a:pt x="171" y="329"/>
                      </a:lnTo>
                      <a:lnTo>
                        <a:pt x="191" y="330"/>
                      </a:lnTo>
                      <a:lnTo>
                        <a:pt x="210" y="329"/>
                      </a:lnTo>
                      <a:lnTo>
                        <a:pt x="229" y="327"/>
                      </a:lnTo>
                      <a:lnTo>
                        <a:pt x="248" y="323"/>
                      </a:lnTo>
                      <a:lnTo>
                        <a:pt x="264" y="317"/>
                      </a:lnTo>
                      <a:lnTo>
                        <a:pt x="281" y="309"/>
                      </a:lnTo>
                      <a:lnTo>
                        <a:pt x="297" y="301"/>
                      </a:lnTo>
                      <a:lnTo>
                        <a:pt x="312" y="292"/>
                      </a:lnTo>
                      <a:lnTo>
                        <a:pt x="326" y="282"/>
                      </a:lnTo>
                      <a:lnTo>
                        <a:pt x="338" y="269"/>
                      </a:lnTo>
                      <a:lnTo>
                        <a:pt x="348" y="257"/>
                      </a:lnTo>
                      <a:lnTo>
                        <a:pt x="358" y="244"/>
                      </a:lnTo>
                      <a:lnTo>
                        <a:pt x="366" y="228"/>
                      </a:lnTo>
                      <a:lnTo>
                        <a:pt x="373" y="214"/>
                      </a:lnTo>
                      <a:lnTo>
                        <a:pt x="377" y="198"/>
                      </a:lnTo>
                      <a:lnTo>
                        <a:pt x="380" y="181"/>
                      </a:lnTo>
                      <a:lnTo>
                        <a:pt x="382" y="165"/>
                      </a:lnTo>
                      <a:close/>
                      <a:moveTo>
                        <a:pt x="352" y="165"/>
                      </a:moveTo>
                      <a:lnTo>
                        <a:pt x="351" y="179"/>
                      </a:lnTo>
                      <a:lnTo>
                        <a:pt x="348" y="193"/>
                      </a:lnTo>
                      <a:lnTo>
                        <a:pt x="345" y="206"/>
                      </a:lnTo>
                      <a:lnTo>
                        <a:pt x="339" y="219"/>
                      </a:lnTo>
                      <a:lnTo>
                        <a:pt x="333" y="232"/>
                      </a:lnTo>
                      <a:lnTo>
                        <a:pt x="325" y="243"/>
                      </a:lnTo>
                      <a:lnTo>
                        <a:pt x="315" y="253"/>
                      </a:lnTo>
                      <a:lnTo>
                        <a:pt x="305" y="263"/>
                      </a:lnTo>
                      <a:lnTo>
                        <a:pt x="293" y="273"/>
                      </a:lnTo>
                      <a:lnTo>
                        <a:pt x="281" y="281"/>
                      </a:lnTo>
                      <a:lnTo>
                        <a:pt x="268" y="288"/>
                      </a:lnTo>
                      <a:lnTo>
                        <a:pt x="254" y="293"/>
                      </a:lnTo>
                      <a:lnTo>
                        <a:pt x="238" y="298"/>
                      </a:lnTo>
                      <a:lnTo>
                        <a:pt x="223" y="301"/>
                      </a:lnTo>
                      <a:lnTo>
                        <a:pt x="207" y="303"/>
                      </a:lnTo>
                      <a:lnTo>
                        <a:pt x="191" y="304"/>
                      </a:lnTo>
                      <a:lnTo>
                        <a:pt x="174" y="303"/>
                      </a:lnTo>
                      <a:lnTo>
                        <a:pt x="158" y="301"/>
                      </a:lnTo>
                      <a:lnTo>
                        <a:pt x="142" y="298"/>
                      </a:lnTo>
                      <a:lnTo>
                        <a:pt x="128" y="293"/>
                      </a:lnTo>
                      <a:lnTo>
                        <a:pt x="114" y="288"/>
                      </a:lnTo>
                      <a:lnTo>
                        <a:pt x="100" y="281"/>
                      </a:lnTo>
                      <a:lnTo>
                        <a:pt x="88" y="273"/>
                      </a:lnTo>
                      <a:lnTo>
                        <a:pt x="76" y="263"/>
                      </a:lnTo>
                      <a:lnTo>
                        <a:pt x="65" y="253"/>
                      </a:lnTo>
                      <a:lnTo>
                        <a:pt x="57" y="243"/>
                      </a:lnTo>
                      <a:lnTo>
                        <a:pt x="49" y="232"/>
                      </a:lnTo>
                      <a:lnTo>
                        <a:pt x="42" y="219"/>
                      </a:lnTo>
                      <a:lnTo>
                        <a:pt x="36" y="206"/>
                      </a:lnTo>
                      <a:lnTo>
                        <a:pt x="32" y="193"/>
                      </a:lnTo>
                      <a:lnTo>
                        <a:pt x="30" y="179"/>
                      </a:lnTo>
                      <a:lnTo>
                        <a:pt x="28" y="165"/>
                      </a:lnTo>
                      <a:lnTo>
                        <a:pt x="30" y="151"/>
                      </a:lnTo>
                      <a:lnTo>
                        <a:pt x="32" y="136"/>
                      </a:lnTo>
                      <a:lnTo>
                        <a:pt x="36" y="123"/>
                      </a:lnTo>
                      <a:lnTo>
                        <a:pt x="42" y="111"/>
                      </a:lnTo>
                      <a:lnTo>
                        <a:pt x="49" y="98"/>
                      </a:lnTo>
                      <a:lnTo>
                        <a:pt x="57" y="87"/>
                      </a:lnTo>
                      <a:lnTo>
                        <a:pt x="65" y="76"/>
                      </a:lnTo>
                      <a:lnTo>
                        <a:pt x="76" y="65"/>
                      </a:lnTo>
                      <a:lnTo>
                        <a:pt x="88" y="57"/>
                      </a:lnTo>
                      <a:lnTo>
                        <a:pt x="100" y="49"/>
                      </a:lnTo>
                      <a:lnTo>
                        <a:pt x="114" y="42"/>
                      </a:lnTo>
                      <a:lnTo>
                        <a:pt x="128" y="36"/>
                      </a:lnTo>
                      <a:lnTo>
                        <a:pt x="142" y="32"/>
                      </a:lnTo>
                      <a:lnTo>
                        <a:pt x="158" y="27"/>
                      </a:lnTo>
                      <a:lnTo>
                        <a:pt x="174" y="25"/>
                      </a:lnTo>
                      <a:lnTo>
                        <a:pt x="191" y="24"/>
                      </a:lnTo>
                      <a:lnTo>
                        <a:pt x="207" y="25"/>
                      </a:lnTo>
                      <a:lnTo>
                        <a:pt x="223" y="27"/>
                      </a:lnTo>
                      <a:lnTo>
                        <a:pt x="238" y="32"/>
                      </a:lnTo>
                      <a:lnTo>
                        <a:pt x="254" y="36"/>
                      </a:lnTo>
                      <a:lnTo>
                        <a:pt x="268" y="42"/>
                      </a:lnTo>
                      <a:lnTo>
                        <a:pt x="281" y="49"/>
                      </a:lnTo>
                      <a:lnTo>
                        <a:pt x="293" y="57"/>
                      </a:lnTo>
                      <a:lnTo>
                        <a:pt x="305" y="65"/>
                      </a:lnTo>
                      <a:lnTo>
                        <a:pt x="315" y="76"/>
                      </a:lnTo>
                      <a:lnTo>
                        <a:pt x="325" y="87"/>
                      </a:lnTo>
                      <a:lnTo>
                        <a:pt x="333" y="98"/>
                      </a:lnTo>
                      <a:lnTo>
                        <a:pt x="339" y="111"/>
                      </a:lnTo>
                      <a:lnTo>
                        <a:pt x="345" y="123"/>
                      </a:lnTo>
                      <a:lnTo>
                        <a:pt x="348" y="136"/>
                      </a:lnTo>
                      <a:lnTo>
                        <a:pt x="351" y="151"/>
                      </a:lnTo>
                      <a:lnTo>
                        <a:pt x="352" y="165"/>
                      </a:lnTo>
                      <a:close/>
                    </a:path>
                  </a:pathLst>
                </a:custGeom>
                <a:solidFill>
                  <a:srgbClr val="A5D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1" name="Freeform 9277">
                  <a:extLst>
                    <a:ext uri="{FF2B5EF4-FFF2-40B4-BE49-F238E27FC236}">
                      <a16:creationId xmlns:a16="http://schemas.microsoft.com/office/drawing/2014/main" xmlns="" id="{009B0ABD-E33A-449E-97DD-BF64661DFB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7" y="1249"/>
                  <a:ext cx="59" cy="61"/>
                </a:xfrm>
                <a:custGeom>
                  <a:avLst/>
                  <a:gdLst>
                    <a:gd name="T0" fmla="*/ 349 w 352"/>
                    <a:gd name="T1" fmla="*/ 122 h 305"/>
                    <a:gd name="T2" fmla="*/ 331 w 352"/>
                    <a:gd name="T3" fmla="*/ 80 h 305"/>
                    <a:gd name="T4" fmla="*/ 301 w 352"/>
                    <a:gd name="T5" fmla="*/ 45 h 305"/>
                    <a:gd name="T6" fmla="*/ 261 w 352"/>
                    <a:gd name="T7" fmla="*/ 19 h 305"/>
                    <a:gd name="T8" fmla="*/ 212 w 352"/>
                    <a:gd name="T9" fmla="*/ 3 h 305"/>
                    <a:gd name="T10" fmla="*/ 158 w 352"/>
                    <a:gd name="T11" fmla="*/ 1 h 305"/>
                    <a:gd name="T12" fmla="*/ 108 w 352"/>
                    <a:gd name="T13" fmla="*/ 12 h 305"/>
                    <a:gd name="T14" fmla="*/ 64 w 352"/>
                    <a:gd name="T15" fmla="*/ 35 h 305"/>
                    <a:gd name="T16" fmla="*/ 30 w 352"/>
                    <a:gd name="T17" fmla="*/ 68 h 305"/>
                    <a:gd name="T18" fmla="*/ 9 w 352"/>
                    <a:gd name="T19" fmla="*/ 108 h 305"/>
                    <a:gd name="T20" fmla="*/ 0 w 352"/>
                    <a:gd name="T21" fmla="*/ 153 h 305"/>
                    <a:gd name="T22" fmla="*/ 9 w 352"/>
                    <a:gd name="T23" fmla="*/ 198 h 305"/>
                    <a:gd name="T24" fmla="*/ 30 w 352"/>
                    <a:gd name="T25" fmla="*/ 238 h 305"/>
                    <a:gd name="T26" fmla="*/ 64 w 352"/>
                    <a:gd name="T27" fmla="*/ 271 h 305"/>
                    <a:gd name="T28" fmla="*/ 108 w 352"/>
                    <a:gd name="T29" fmla="*/ 293 h 305"/>
                    <a:gd name="T30" fmla="*/ 158 w 352"/>
                    <a:gd name="T31" fmla="*/ 305 h 305"/>
                    <a:gd name="T32" fmla="*/ 212 w 352"/>
                    <a:gd name="T33" fmla="*/ 302 h 305"/>
                    <a:gd name="T34" fmla="*/ 261 w 352"/>
                    <a:gd name="T35" fmla="*/ 287 h 305"/>
                    <a:gd name="T36" fmla="*/ 301 w 352"/>
                    <a:gd name="T37" fmla="*/ 261 h 305"/>
                    <a:gd name="T38" fmla="*/ 331 w 352"/>
                    <a:gd name="T39" fmla="*/ 226 h 305"/>
                    <a:gd name="T40" fmla="*/ 349 w 352"/>
                    <a:gd name="T41" fmla="*/ 184 h 305"/>
                    <a:gd name="T42" fmla="*/ 324 w 352"/>
                    <a:gd name="T43" fmla="*/ 153 h 305"/>
                    <a:gd name="T44" fmla="*/ 317 w 352"/>
                    <a:gd name="T45" fmla="*/ 191 h 305"/>
                    <a:gd name="T46" fmla="*/ 298 w 352"/>
                    <a:gd name="T47" fmla="*/ 224 h 305"/>
                    <a:gd name="T48" fmla="*/ 269 w 352"/>
                    <a:gd name="T49" fmla="*/ 250 h 305"/>
                    <a:gd name="T50" fmla="*/ 234 w 352"/>
                    <a:gd name="T51" fmla="*/ 270 h 305"/>
                    <a:gd name="T52" fmla="*/ 191 w 352"/>
                    <a:gd name="T53" fmla="*/ 279 h 305"/>
                    <a:gd name="T54" fmla="*/ 147 w 352"/>
                    <a:gd name="T55" fmla="*/ 277 h 305"/>
                    <a:gd name="T56" fmla="*/ 107 w 352"/>
                    <a:gd name="T57" fmla="*/ 265 h 305"/>
                    <a:gd name="T58" fmla="*/ 73 w 352"/>
                    <a:gd name="T59" fmla="*/ 242 h 305"/>
                    <a:gd name="T60" fmla="*/ 48 w 352"/>
                    <a:gd name="T61" fmla="*/ 213 h 305"/>
                    <a:gd name="T62" fmla="*/ 32 w 352"/>
                    <a:gd name="T63" fmla="*/ 179 h 305"/>
                    <a:gd name="T64" fmla="*/ 30 w 352"/>
                    <a:gd name="T65" fmla="*/ 140 h 305"/>
                    <a:gd name="T66" fmla="*/ 41 w 352"/>
                    <a:gd name="T67" fmla="*/ 104 h 305"/>
                    <a:gd name="T68" fmla="*/ 63 w 352"/>
                    <a:gd name="T69" fmla="*/ 72 h 305"/>
                    <a:gd name="T70" fmla="*/ 94 w 352"/>
                    <a:gd name="T71" fmla="*/ 47 h 305"/>
                    <a:gd name="T72" fmla="*/ 133 w 352"/>
                    <a:gd name="T73" fmla="*/ 31 h 305"/>
                    <a:gd name="T74" fmla="*/ 177 w 352"/>
                    <a:gd name="T75" fmla="*/ 26 h 305"/>
                    <a:gd name="T76" fmla="*/ 221 w 352"/>
                    <a:gd name="T77" fmla="*/ 31 h 305"/>
                    <a:gd name="T78" fmla="*/ 259 w 352"/>
                    <a:gd name="T79" fmla="*/ 47 h 305"/>
                    <a:gd name="T80" fmla="*/ 289 w 352"/>
                    <a:gd name="T81" fmla="*/ 72 h 305"/>
                    <a:gd name="T82" fmla="*/ 312 w 352"/>
                    <a:gd name="T83" fmla="*/ 104 h 305"/>
                    <a:gd name="T84" fmla="*/ 323 w 352"/>
                    <a:gd name="T85" fmla="*/ 14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2" h="305">
                      <a:moveTo>
                        <a:pt x="352" y="153"/>
                      </a:moveTo>
                      <a:lnTo>
                        <a:pt x="352" y="137"/>
                      </a:lnTo>
                      <a:lnTo>
                        <a:pt x="349" y="122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1" y="80"/>
                      </a:lnTo>
                      <a:lnTo>
                        <a:pt x="323" y="68"/>
                      </a:lnTo>
                      <a:lnTo>
                        <a:pt x="312" y="55"/>
                      </a:lnTo>
                      <a:lnTo>
                        <a:pt x="301" y="45"/>
                      </a:lnTo>
                      <a:lnTo>
                        <a:pt x="288" y="35"/>
                      </a:lnTo>
                      <a:lnTo>
                        <a:pt x="275" y="26"/>
                      </a:lnTo>
                      <a:lnTo>
                        <a:pt x="261" y="19"/>
                      </a:lnTo>
                      <a:lnTo>
                        <a:pt x="246" y="12"/>
                      </a:lnTo>
                      <a:lnTo>
                        <a:pt x="229" y="7"/>
                      </a:lnTo>
                      <a:lnTo>
                        <a:pt x="212" y="3"/>
                      </a:lnTo>
                      <a:lnTo>
                        <a:pt x="195" y="1"/>
                      </a:lnTo>
                      <a:lnTo>
                        <a:pt x="177" y="0"/>
                      </a:lnTo>
                      <a:lnTo>
                        <a:pt x="158" y="1"/>
                      </a:lnTo>
                      <a:lnTo>
                        <a:pt x="141" y="3"/>
                      </a:lnTo>
                      <a:lnTo>
                        <a:pt x="124" y="7"/>
                      </a:lnTo>
                      <a:lnTo>
                        <a:pt x="108" y="12"/>
                      </a:lnTo>
                      <a:lnTo>
                        <a:pt x="93" y="19"/>
                      </a:lnTo>
                      <a:lnTo>
                        <a:pt x="78" y="26"/>
                      </a:lnTo>
                      <a:lnTo>
                        <a:pt x="64" y="35"/>
                      </a:lnTo>
                      <a:lnTo>
                        <a:pt x="52" y="45"/>
                      </a:lnTo>
                      <a:lnTo>
                        <a:pt x="41" y="55"/>
                      </a:lnTo>
                      <a:lnTo>
                        <a:pt x="30" y="68"/>
                      </a:lnTo>
                      <a:lnTo>
                        <a:pt x="22" y="80"/>
                      </a:lnTo>
                      <a:lnTo>
                        <a:pt x="14" y="93"/>
                      </a:lnTo>
                      <a:lnTo>
                        <a:pt x="9" y="108"/>
                      </a:lnTo>
                      <a:lnTo>
                        <a:pt x="4" y="122"/>
                      </a:lnTo>
                      <a:lnTo>
                        <a:pt x="1" y="137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4"/>
                      </a:lnTo>
                      <a:lnTo>
                        <a:pt x="9" y="198"/>
                      </a:lnTo>
                      <a:lnTo>
                        <a:pt x="14" y="212"/>
                      </a:lnTo>
                      <a:lnTo>
                        <a:pt x="22" y="226"/>
                      </a:lnTo>
                      <a:lnTo>
                        <a:pt x="30" y="238"/>
                      </a:lnTo>
                      <a:lnTo>
                        <a:pt x="41" y="249"/>
                      </a:lnTo>
                      <a:lnTo>
                        <a:pt x="52" y="261"/>
                      </a:lnTo>
                      <a:lnTo>
                        <a:pt x="64" y="271"/>
                      </a:lnTo>
                      <a:lnTo>
                        <a:pt x="78" y="279"/>
                      </a:lnTo>
                      <a:lnTo>
                        <a:pt x="93" y="287"/>
                      </a:lnTo>
                      <a:lnTo>
                        <a:pt x="108" y="293"/>
                      </a:lnTo>
                      <a:lnTo>
                        <a:pt x="124" y="299"/>
                      </a:lnTo>
                      <a:lnTo>
                        <a:pt x="141" y="302"/>
                      </a:lnTo>
                      <a:lnTo>
                        <a:pt x="158" y="305"/>
                      </a:lnTo>
                      <a:lnTo>
                        <a:pt x="177" y="305"/>
                      </a:lnTo>
                      <a:lnTo>
                        <a:pt x="195" y="305"/>
                      </a:lnTo>
                      <a:lnTo>
                        <a:pt x="212" y="302"/>
                      </a:lnTo>
                      <a:lnTo>
                        <a:pt x="229" y="299"/>
                      </a:lnTo>
                      <a:lnTo>
                        <a:pt x="246" y="293"/>
                      </a:lnTo>
                      <a:lnTo>
                        <a:pt x="261" y="287"/>
                      </a:lnTo>
                      <a:lnTo>
                        <a:pt x="275" y="279"/>
                      </a:lnTo>
                      <a:lnTo>
                        <a:pt x="288" y="271"/>
                      </a:lnTo>
                      <a:lnTo>
                        <a:pt x="301" y="261"/>
                      </a:lnTo>
                      <a:lnTo>
                        <a:pt x="312" y="249"/>
                      </a:lnTo>
                      <a:lnTo>
                        <a:pt x="323" y="238"/>
                      </a:lnTo>
                      <a:lnTo>
                        <a:pt x="331" y="226"/>
                      </a:lnTo>
                      <a:lnTo>
                        <a:pt x="339" y="212"/>
                      </a:lnTo>
                      <a:lnTo>
                        <a:pt x="345" y="198"/>
                      </a:lnTo>
                      <a:lnTo>
                        <a:pt x="349" y="184"/>
                      </a:lnTo>
                      <a:lnTo>
                        <a:pt x="352" y="168"/>
                      </a:lnTo>
                      <a:lnTo>
                        <a:pt x="352" y="153"/>
                      </a:lnTo>
                      <a:close/>
                      <a:moveTo>
                        <a:pt x="324" y="153"/>
                      </a:moveTo>
                      <a:lnTo>
                        <a:pt x="323" y="165"/>
                      </a:lnTo>
                      <a:lnTo>
                        <a:pt x="320" y="179"/>
                      </a:lnTo>
                      <a:lnTo>
                        <a:pt x="317" y="191"/>
                      </a:lnTo>
                      <a:lnTo>
                        <a:pt x="312" y="202"/>
                      </a:lnTo>
                      <a:lnTo>
                        <a:pt x="306" y="213"/>
                      </a:lnTo>
                      <a:lnTo>
                        <a:pt x="298" y="224"/>
                      </a:lnTo>
                      <a:lnTo>
                        <a:pt x="289" y="234"/>
                      </a:lnTo>
                      <a:lnTo>
                        <a:pt x="280" y="242"/>
                      </a:lnTo>
                      <a:lnTo>
                        <a:pt x="269" y="250"/>
                      </a:lnTo>
                      <a:lnTo>
                        <a:pt x="259" y="259"/>
                      </a:lnTo>
                      <a:lnTo>
                        <a:pt x="247" y="265"/>
                      </a:lnTo>
                      <a:lnTo>
                        <a:pt x="234" y="270"/>
                      </a:lnTo>
                      <a:lnTo>
                        <a:pt x="221" y="274"/>
                      </a:lnTo>
                      <a:lnTo>
                        <a:pt x="206" y="277"/>
                      </a:lnTo>
                      <a:lnTo>
                        <a:pt x="191" y="279"/>
                      </a:lnTo>
                      <a:lnTo>
                        <a:pt x="177" y="280"/>
                      </a:lnTo>
                      <a:lnTo>
                        <a:pt x="161" y="279"/>
                      </a:lnTo>
                      <a:lnTo>
                        <a:pt x="147" y="277"/>
                      </a:lnTo>
                      <a:lnTo>
                        <a:pt x="133" y="274"/>
                      </a:lnTo>
                      <a:lnTo>
                        <a:pt x="119" y="270"/>
                      </a:lnTo>
                      <a:lnTo>
                        <a:pt x="107" y="265"/>
                      </a:lnTo>
                      <a:lnTo>
                        <a:pt x="94" y="259"/>
                      </a:lnTo>
                      <a:lnTo>
                        <a:pt x="83" y="250"/>
                      </a:lnTo>
                      <a:lnTo>
                        <a:pt x="73" y="242"/>
                      </a:lnTo>
                      <a:lnTo>
                        <a:pt x="63" y="234"/>
                      </a:lnTo>
                      <a:lnTo>
                        <a:pt x="55" y="224"/>
                      </a:lnTo>
                      <a:lnTo>
                        <a:pt x="48" y="213"/>
                      </a:lnTo>
                      <a:lnTo>
                        <a:pt x="41" y="202"/>
                      </a:lnTo>
                      <a:lnTo>
                        <a:pt x="36" y="191"/>
                      </a:lnTo>
                      <a:lnTo>
                        <a:pt x="32" y="179"/>
                      </a:lnTo>
                      <a:lnTo>
                        <a:pt x="30" y="165"/>
                      </a:lnTo>
                      <a:lnTo>
                        <a:pt x="30" y="153"/>
                      </a:lnTo>
                      <a:lnTo>
                        <a:pt x="30" y="140"/>
                      </a:lnTo>
                      <a:lnTo>
                        <a:pt x="32" y="127"/>
                      </a:lnTo>
                      <a:lnTo>
                        <a:pt x="36" y="115"/>
                      </a:lnTo>
                      <a:lnTo>
                        <a:pt x="41" y="104"/>
                      </a:lnTo>
                      <a:lnTo>
                        <a:pt x="48" y="92"/>
                      </a:lnTo>
                      <a:lnTo>
                        <a:pt x="55" y="82"/>
                      </a:lnTo>
                      <a:lnTo>
                        <a:pt x="63" y="72"/>
                      </a:lnTo>
                      <a:lnTo>
                        <a:pt x="73" y="63"/>
                      </a:lnTo>
                      <a:lnTo>
                        <a:pt x="83" y="54"/>
                      </a:lnTo>
                      <a:lnTo>
                        <a:pt x="94" y="47"/>
                      </a:lnTo>
                      <a:lnTo>
                        <a:pt x="107" y="41"/>
                      </a:lnTo>
                      <a:lnTo>
                        <a:pt x="119" y="36"/>
                      </a:lnTo>
                      <a:lnTo>
                        <a:pt x="133" y="31"/>
                      </a:lnTo>
                      <a:lnTo>
                        <a:pt x="147" y="28"/>
                      </a:lnTo>
                      <a:lnTo>
                        <a:pt x="161" y="27"/>
                      </a:lnTo>
                      <a:lnTo>
                        <a:pt x="177" y="26"/>
                      </a:lnTo>
                      <a:lnTo>
                        <a:pt x="191" y="27"/>
                      </a:lnTo>
                      <a:lnTo>
                        <a:pt x="206" y="28"/>
                      </a:lnTo>
                      <a:lnTo>
                        <a:pt x="221" y="31"/>
                      </a:lnTo>
                      <a:lnTo>
                        <a:pt x="234" y="36"/>
                      </a:lnTo>
                      <a:lnTo>
                        <a:pt x="247" y="41"/>
                      </a:lnTo>
                      <a:lnTo>
                        <a:pt x="259" y="47"/>
                      </a:lnTo>
                      <a:lnTo>
                        <a:pt x="269" y="54"/>
                      </a:lnTo>
                      <a:lnTo>
                        <a:pt x="280" y="63"/>
                      </a:lnTo>
                      <a:lnTo>
                        <a:pt x="289" y="72"/>
                      </a:lnTo>
                      <a:lnTo>
                        <a:pt x="298" y="82"/>
                      </a:lnTo>
                      <a:lnTo>
                        <a:pt x="306" y="92"/>
                      </a:lnTo>
                      <a:lnTo>
                        <a:pt x="312" y="104"/>
                      </a:lnTo>
                      <a:lnTo>
                        <a:pt x="317" y="115"/>
                      </a:lnTo>
                      <a:lnTo>
                        <a:pt x="320" y="127"/>
                      </a:lnTo>
                      <a:lnTo>
                        <a:pt x="323" y="140"/>
                      </a:lnTo>
                      <a:lnTo>
                        <a:pt x="324" y="153"/>
                      </a:lnTo>
                      <a:close/>
                    </a:path>
                  </a:pathLst>
                </a:custGeom>
                <a:solidFill>
                  <a:srgbClr val="AC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2" name="Freeform 9278">
                  <a:extLst>
                    <a:ext uri="{FF2B5EF4-FFF2-40B4-BE49-F238E27FC236}">
                      <a16:creationId xmlns:a16="http://schemas.microsoft.com/office/drawing/2014/main" xmlns="" id="{EF3D5D54-88DB-4E81-B2BE-445E9B8DFB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9" y="1252"/>
                  <a:ext cx="54" cy="56"/>
                </a:xfrm>
                <a:custGeom>
                  <a:avLst/>
                  <a:gdLst>
                    <a:gd name="T0" fmla="*/ 320 w 324"/>
                    <a:gd name="T1" fmla="*/ 112 h 280"/>
                    <a:gd name="T2" fmla="*/ 305 w 324"/>
                    <a:gd name="T3" fmla="*/ 74 h 280"/>
                    <a:gd name="T4" fmla="*/ 277 w 324"/>
                    <a:gd name="T5" fmla="*/ 41 h 280"/>
                    <a:gd name="T6" fmla="*/ 240 w 324"/>
                    <a:gd name="T7" fmla="*/ 18 h 280"/>
                    <a:gd name="T8" fmla="*/ 195 w 324"/>
                    <a:gd name="T9" fmla="*/ 3 h 280"/>
                    <a:gd name="T10" fmla="*/ 146 w 324"/>
                    <a:gd name="T11" fmla="*/ 1 h 280"/>
                    <a:gd name="T12" fmla="*/ 100 w 324"/>
                    <a:gd name="T13" fmla="*/ 12 h 280"/>
                    <a:gd name="T14" fmla="*/ 60 w 324"/>
                    <a:gd name="T15" fmla="*/ 33 h 280"/>
                    <a:gd name="T16" fmla="*/ 29 w 324"/>
                    <a:gd name="T17" fmla="*/ 63 h 280"/>
                    <a:gd name="T18" fmla="*/ 8 w 324"/>
                    <a:gd name="T19" fmla="*/ 99 h 280"/>
                    <a:gd name="T20" fmla="*/ 0 w 324"/>
                    <a:gd name="T21" fmla="*/ 141 h 280"/>
                    <a:gd name="T22" fmla="*/ 8 w 324"/>
                    <a:gd name="T23" fmla="*/ 182 h 280"/>
                    <a:gd name="T24" fmla="*/ 29 w 324"/>
                    <a:gd name="T25" fmla="*/ 219 h 280"/>
                    <a:gd name="T26" fmla="*/ 60 w 324"/>
                    <a:gd name="T27" fmla="*/ 249 h 280"/>
                    <a:gd name="T28" fmla="*/ 100 w 324"/>
                    <a:gd name="T29" fmla="*/ 269 h 280"/>
                    <a:gd name="T30" fmla="*/ 146 w 324"/>
                    <a:gd name="T31" fmla="*/ 279 h 280"/>
                    <a:gd name="T32" fmla="*/ 195 w 324"/>
                    <a:gd name="T33" fmla="*/ 277 h 280"/>
                    <a:gd name="T34" fmla="*/ 240 w 324"/>
                    <a:gd name="T35" fmla="*/ 264 h 280"/>
                    <a:gd name="T36" fmla="*/ 277 w 324"/>
                    <a:gd name="T37" fmla="*/ 239 h 280"/>
                    <a:gd name="T38" fmla="*/ 305 w 324"/>
                    <a:gd name="T39" fmla="*/ 208 h 280"/>
                    <a:gd name="T40" fmla="*/ 320 w 324"/>
                    <a:gd name="T41" fmla="*/ 169 h 280"/>
                    <a:gd name="T42" fmla="*/ 294 w 324"/>
                    <a:gd name="T43" fmla="*/ 141 h 280"/>
                    <a:gd name="T44" fmla="*/ 288 w 324"/>
                    <a:gd name="T45" fmla="*/ 175 h 280"/>
                    <a:gd name="T46" fmla="*/ 272 w 324"/>
                    <a:gd name="T47" fmla="*/ 204 h 280"/>
                    <a:gd name="T48" fmla="*/ 247 w 324"/>
                    <a:gd name="T49" fmla="*/ 229 h 280"/>
                    <a:gd name="T50" fmla="*/ 214 w 324"/>
                    <a:gd name="T51" fmla="*/ 247 h 280"/>
                    <a:gd name="T52" fmla="*/ 176 w 324"/>
                    <a:gd name="T53" fmla="*/ 255 h 280"/>
                    <a:gd name="T54" fmla="*/ 136 w 324"/>
                    <a:gd name="T55" fmla="*/ 253 h 280"/>
                    <a:gd name="T56" fmla="*/ 100 w 324"/>
                    <a:gd name="T57" fmla="*/ 241 h 280"/>
                    <a:gd name="T58" fmla="*/ 69 w 324"/>
                    <a:gd name="T59" fmla="*/ 222 h 280"/>
                    <a:gd name="T60" fmla="*/ 47 w 324"/>
                    <a:gd name="T61" fmla="*/ 195 h 280"/>
                    <a:gd name="T62" fmla="*/ 32 w 324"/>
                    <a:gd name="T63" fmla="*/ 163 h 280"/>
                    <a:gd name="T64" fmla="*/ 31 w 324"/>
                    <a:gd name="T65" fmla="*/ 129 h 280"/>
                    <a:gd name="T66" fmla="*/ 41 w 324"/>
                    <a:gd name="T67" fmla="*/ 96 h 280"/>
                    <a:gd name="T68" fmla="*/ 61 w 324"/>
                    <a:gd name="T69" fmla="*/ 68 h 280"/>
                    <a:gd name="T70" fmla="*/ 88 w 324"/>
                    <a:gd name="T71" fmla="*/ 45 h 280"/>
                    <a:gd name="T72" fmla="*/ 124 w 324"/>
                    <a:gd name="T73" fmla="*/ 31 h 280"/>
                    <a:gd name="T74" fmla="*/ 163 w 324"/>
                    <a:gd name="T75" fmla="*/ 26 h 280"/>
                    <a:gd name="T76" fmla="*/ 202 w 324"/>
                    <a:gd name="T77" fmla="*/ 31 h 280"/>
                    <a:gd name="T78" fmla="*/ 236 w 324"/>
                    <a:gd name="T79" fmla="*/ 45 h 280"/>
                    <a:gd name="T80" fmla="*/ 265 w 324"/>
                    <a:gd name="T81" fmla="*/ 68 h 280"/>
                    <a:gd name="T82" fmla="*/ 284 w 324"/>
                    <a:gd name="T83" fmla="*/ 96 h 280"/>
                    <a:gd name="T84" fmla="*/ 294 w 324"/>
                    <a:gd name="T85" fmla="*/ 129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4" h="280">
                      <a:moveTo>
                        <a:pt x="324" y="141"/>
                      </a:moveTo>
                      <a:lnTo>
                        <a:pt x="323" y="127"/>
                      </a:lnTo>
                      <a:lnTo>
                        <a:pt x="320" y="112"/>
                      </a:lnTo>
                      <a:lnTo>
                        <a:pt x="317" y="99"/>
                      </a:lnTo>
                      <a:lnTo>
                        <a:pt x="311" y="87"/>
                      </a:lnTo>
                      <a:lnTo>
                        <a:pt x="305" y="74"/>
                      </a:lnTo>
                      <a:lnTo>
                        <a:pt x="297" y="63"/>
                      </a:lnTo>
                      <a:lnTo>
                        <a:pt x="287" y="52"/>
                      </a:lnTo>
                      <a:lnTo>
                        <a:pt x="277" y="41"/>
                      </a:lnTo>
                      <a:lnTo>
                        <a:pt x="265" y="33"/>
                      </a:lnTo>
                      <a:lnTo>
                        <a:pt x="253" y="25"/>
                      </a:lnTo>
                      <a:lnTo>
                        <a:pt x="240" y="18"/>
                      </a:lnTo>
                      <a:lnTo>
                        <a:pt x="226" y="12"/>
                      </a:lnTo>
                      <a:lnTo>
                        <a:pt x="210" y="8"/>
                      </a:lnTo>
                      <a:lnTo>
                        <a:pt x="195" y="3"/>
                      </a:lnTo>
                      <a:lnTo>
                        <a:pt x="179" y="1"/>
                      </a:lnTo>
                      <a:lnTo>
                        <a:pt x="163" y="0"/>
                      </a:lnTo>
                      <a:lnTo>
                        <a:pt x="146" y="1"/>
                      </a:lnTo>
                      <a:lnTo>
                        <a:pt x="130" y="3"/>
                      </a:lnTo>
                      <a:lnTo>
                        <a:pt x="114" y="8"/>
                      </a:lnTo>
                      <a:lnTo>
                        <a:pt x="100" y="12"/>
                      </a:lnTo>
                      <a:lnTo>
                        <a:pt x="86" y="18"/>
                      </a:lnTo>
                      <a:lnTo>
                        <a:pt x="72" y="25"/>
                      </a:lnTo>
                      <a:lnTo>
                        <a:pt x="60" y="33"/>
                      </a:lnTo>
                      <a:lnTo>
                        <a:pt x="48" y="41"/>
                      </a:lnTo>
                      <a:lnTo>
                        <a:pt x="37" y="52"/>
                      </a:lnTo>
                      <a:lnTo>
                        <a:pt x="29" y="63"/>
                      </a:lnTo>
                      <a:lnTo>
                        <a:pt x="21" y="74"/>
                      </a:lnTo>
                      <a:lnTo>
                        <a:pt x="14" y="87"/>
                      </a:lnTo>
                      <a:lnTo>
                        <a:pt x="8" y="99"/>
                      </a:lnTo>
                      <a:lnTo>
                        <a:pt x="4" y="112"/>
                      </a:lnTo>
                      <a:lnTo>
                        <a:pt x="2" y="127"/>
                      </a:lnTo>
                      <a:lnTo>
                        <a:pt x="0" y="141"/>
                      </a:lnTo>
                      <a:lnTo>
                        <a:pt x="2" y="155"/>
                      </a:lnTo>
                      <a:lnTo>
                        <a:pt x="4" y="169"/>
                      </a:lnTo>
                      <a:lnTo>
                        <a:pt x="8" y="182"/>
                      </a:lnTo>
                      <a:lnTo>
                        <a:pt x="14" y="195"/>
                      </a:lnTo>
                      <a:lnTo>
                        <a:pt x="21" y="208"/>
                      </a:lnTo>
                      <a:lnTo>
                        <a:pt x="29" y="219"/>
                      </a:lnTo>
                      <a:lnTo>
                        <a:pt x="37" y="229"/>
                      </a:lnTo>
                      <a:lnTo>
                        <a:pt x="48" y="239"/>
                      </a:lnTo>
                      <a:lnTo>
                        <a:pt x="60" y="249"/>
                      </a:lnTo>
                      <a:lnTo>
                        <a:pt x="72" y="257"/>
                      </a:lnTo>
                      <a:lnTo>
                        <a:pt x="86" y="264"/>
                      </a:lnTo>
                      <a:lnTo>
                        <a:pt x="100" y="269"/>
                      </a:lnTo>
                      <a:lnTo>
                        <a:pt x="114" y="274"/>
                      </a:lnTo>
                      <a:lnTo>
                        <a:pt x="130" y="277"/>
                      </a:lnTo>
                      <a:lnTo>
                        <a:pt x="146" y="279"/>
                      </a:lnTo>
                      <a:lnTo>
                        <a:pt x="163" y="280"/>
                      </a:lnTo>
                      <a:lnTo>
                        <a:pt x="179" y="279"/>
                      </a:lnTo>
                      <a:lnTo>
                        <a:pt x="195" y="277"/>
                      </a:lnTo>
                      <a:lnTo>
                        <a:pt x="210" y="274"/>
                      </a:lnTo>
                      <a:lnTo>
                        <a:pt x="226" y="269"/>
                      </a:lnTo>
                      <a:lnTo>
                        <a:pt x="240" y="264"/>
                      </a:lnTo>
                      <a:lnTo>
                        <a:pt x="253" y="257"/>
                      </a:lnTo>
                      <a:lnTo>
                        <a:pt x="265" y="249"/>
                      </a:lnTo>
                      <a:lnTo>
                        <a:pt x="277" y="239"/>
                      </a:lnTo>
                      <a:lnTo>
                        <a:pt x="287" y="229"/>
                      </a:lnTo>
                      <a:lnTo>
                        <a:pt x="297" y="219"/>
                      </a:lnTo>
                      <a:lnTo>
                        <a:pt x="305" y="208"/>
                      </a:lnTo>
                      <a:lnTo>
                        <a:pt x="311" y="195"/>
                      </a:lnTo>
                      <a:lnTo>
                        <a:pt x="317" y="182"/>
                      </a:lnTo>
                      <a:lnTo>
                        <a:pt x="320" y="169"/>
                      </a:lnTo>
                      <a:lnTo>
                        <a:pt x="323" y="155"/>
                      </a:lnTo>
                      <a:lnTo>
                        <a:pt x="324" y="141"/>
                      </a:lnTo>
                      <a:close/>
                      <a:moveTo>
                        <a:pt x="294" y="141"/>
                      </a:moveTo>
                      <a:lnTo>
                        <a:pt x="294" y="152"/>
                      </a:lnTo>
                      <a:lnTo>
                        <a:pt x="292" y="163"/>
                      </a:lnTo>
                      <a:lnTo>
                        <a:pt x="288" y="175"/>
                      </a:lnTo>
                      <a:lnTo>
                        <a:pt x="284" y="185"/>
                      </a:lnTo>
                      <a:lnTo>
                        <a:pt x="279" y="195"/>
                      </a:lnTo>
                      <a:lnTo>
                        <a:pt x="272" y="204"/>
                      </a:lnTo>
                      <a:lnTo>
                        <a:pt x="265" y="214"/>
                      </a:lnTo>
                      <a:lnTo>
                        <a:pt x="256" y="222"/>
                      </a:lnTo>
                      <a:lnTo>
                        <a:pt x="247" y="229"/>
                      </a:lnTo>
                      <a:lnTo>
                        <a:pt x="236" y="235"/>
                      </a:lnTo>
                      <a:lnTo>
                        <a:pt x="226" y="241"/>
                      </a:lnTo>
                      <a:lnTo>
                        <a:pt x="214" y="247"/>
                      </a:lnTo>
                      <a:lnTo>
                        <a:pt x="202" y="250"/>
                      </a:lnTo>
                      <a:lnTo>
                        <a:pt x="189" y="253"/>
                      </a:lnTo>
                      <a:lnTo>
                        <a:pt x="176" y="255"/>
                      </a:lnTo>
                      <a:lnTo>
                        <a:pt x="163" y="255"/>
                      </a:lnTo>
                      <a:lnTo>
                        <a:pt x="149" y="255"/>
                      </a:lnTo>
                      <a:lnTo>
                        <a:pt x="136" y="253"/>
                      </a:lnTo>
                      <a:lnTo>
                        <a:pt x="124" y="250"/>
                      </a:lnTo>
                      <a:lnTo>
                        <a:pt x="111" y="247"/>
                      </a:lnTo>
                      <a:lnTo>
                        <a:pt x="100" y="241"/>
                      </a:lnTo>
                      <a:lnTo>
                        <a:pt x="88" y="235"/>
                      </a:lnTo>
                      <a:lnTo>
                        <a:pt x="79" y="229"/>
                      </a:lnTo>
                      <a:lnTo>
                        <a:pt x="69" y="222"/>
                      </a:lnTo>
                      <a:lnTo>
                        <a:pt x="61" y="214"/>
                      </a:lnTo>
                      <a:lnTo>
                        <a:pt x="53" y="204"/>
                      </a:lnTo>
                      <a:lnTo>
                        <a:pt x="47" y="195"/>
                      </a:lnTo>
                      <a:lnTo>
                        <a:pt x="41" y="185"/>
                      </a:lnTo>
                      <a:lnTo>
                        <a:pt x="36" y="175"/>
                      </a:lnTo>
                      <a:lnTo>
                        <a:pt x="32" y="163"/>
                      </a:lnTo>
                      <a:lnTo>
                        <a:pt x="31" y="152"/>
                      </a:lnTo>
                      <a:lnTo>
                        <a:pt x="30" y="141"/>
                      </a:lnTo>
                      <a:lnTo>
                        <a:pt x="31" y="129"/>
                      </a:lnTo>
                      <a:lnTo>
                        <a:pt x="32" y="117"/>
                      </a:lnTo>
                      <a:lnTo>
                        <a:pt x="36" y="107"/>
                      </a:lnTo>
                      <a:lnTo>
                        <a:pt x="41" y="96"/>
                      </a:lnTo>
                      <a:lnTo>
                        <a:pt x="47" y="87"/>
                      </a:lnTo>
                      <a:lnTo>
                        <a:pt x="53" y="76"/>
                      </a:lnTo>
                      <a:lnTo>
                        <a:pt x="61" y="68"/>
                      </a:lnTo>
                      <a:lnTo>
                        <a:pt x="69" y="60"/>
                      </a:lnTo>
                      <a:lnTo>
                        <a:pt x="79" y="53"/>
                      </a:lnTo>
                      <a:lnTo>
                        <a:pt x="88" y="45"/>
                      </a:lnTo>
                      <a:lnTo>
                        <a:pt x="100" y="40"/>
                      </a:lnTo>
                      <a:lnTo>
                        <a:pt x="111" y="35"/>
                      </a:lnTo>
                      <a:lnTo>
                        <a:pt x="124" y="31"/>
                      </a:lnTo>
                      <a:lnTo>
                        <a:pt x="136" y="29"/>
                      </a:lnTo>
                      <a:lnTo>
                        <a:pt x="149" y="27"/>
                      </a:lnTo>
                      <a:lnTo>
                        <a:pt x="163" y="26"/>
                      </a:lnTo>
                      <a:lnTo>
                        <a:pt x="176" y="27"/>
                      </a:lnTo>
                      <a:lnTo>
                        <a:pt x="189" y="29"/>
                      </a:lnTo>
                      <a:lnTo>
                        <a:pt x="202" y="31"/>
                      </a:lnTo>
                      <a:lnTo>
                        <a:pt x="214" y="35"/>
                      </a:lnTo>
                      <a:lnTo>
                        <a:pt x="226" y="40"/>
                      </a:lnTo>
                      <a:lnTo>
                        <a:pt x="236" y="45"/>
                      </a:lnTo>
                      <a:lnTo>
                        <a:pt x="247" y="53"/>
                      </a:lnTo>
                      <a:lnTo>
                        <a:pt x="256" y="60"/>
                      </a:lnTo>
                      <a:lnTo>
                        <a:pt x="265" y="68"/>
                      </a:lnTo>
                      <a:lnTo>
                        <a:pt x="272" y="76"/>
                      </a:lnTo>
                      <a:lnTo>
                        <a:pt x="279" y="87"/>
                      </a:lnTo>
                      <a:lnTo>
                        <a:pt x="284" y="96"/>
                      </a:lnTo>
                      <a:lnTo>
                        <a:pt x="288" y="107"/>
                      </a:lnTo>
                      <a:lnTo>
                        <a:pt x="292" y="117"/>
                      </a:lnTo>
                      <a:lnTo>
                        <a:pt x="294" y="129"/>
                      </a:lnTo>
                      <a:lnTo>
                        <a:pt x="294" y="141"/>
                      </a:lnTo>
                      <a:close/>
                    </a:path>
                  </a:pathLst>
                </a:custGeom>
                <a:solidFill>
                  <a:srgbClr val="B2DD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3" name="Freeform 9279">
                  <a:extLst>
                    <a:ext uri="{FF2B5EF4-FFF2-40B4-BE49-F238E27FC236}">
                      <a16:creationId xmlns:a16="http://schemas.microsoft.com/office/drawing/2014/main" xmlns="" id="{9351A7B0-B120-4016-8E31-31F4DC8DC4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2" y="1254"/>
                  <a:ext cx="49" cy="51"/>
                </a:xfrm>
                <a:custGeom>
                  <a:avLst/>
                  <a:gdLst>
                    <a:gd name="T0" fmla="*/ 290 w 294"/>
                    <a:gd name="T1" fmla="*/ 101 h 254"/>
                    <a:gd name="T2" fmla="*/ 276 w 294"/>
                    <a:gd name="T3" fmla="*/ 66 h 254"/>
                    <a:gd name="T4" fmla="*/ 250 w 294"/>
                    <a:gd name="T5" fmla="*/ 37 h 254"/>
                    <a:gd name="T6" fmla="*/ 217 w 294"/>
                    <a:gd name="T7" fmla="*/ 15 h 254"/>
                    <a:gd name="T8" fmla="*/ 176 w 294"/>
                    <a:gd name="T9" fmla="*/ 2 h 254"/>
                    <a:gd name="T10" fmla="*/ 131 w 294"/>
                    <a:gd name="T11" fmla="*/ 1 h 254"/>
                    <a:gd name="T12" fmla="*/ 89 w 294"/>
                    <a:gd name="T13" fmla="*/ 10 h 254"/>
                    <a:gd name="T14" fmla="*/ 53 w 294"/>
                    <a:gd name="T15" fmla="*/ 28 h 254"/>
                    <a:gd name="T16" fmla="*/ 25 w 294"/>
                    <a:gd name="T17" fmla="*/ 56 h 254"/>
                    <a:gd name="T18" fmla="*/ 6 w 294"/>
                    <a:gd name="T19" fmla="*/ 89 h 254"/>
                    <a:gd name="T20" fmla="*/ 0 w 294"/>
                    <a:gd name="T21" fmla="*/ 127 h 254"/>
                    <a:gd name="T22" fmla="*/ 6 w 294"/>
                    <a:gd name="T23" fmla="*/ 165 h 254"/>
                    <a:gd name="T24" fmla="*/ 25 w 294"/>
                    <a:gd name="T25" fmla="*/ 198 h 254"/>
                    <a:gd name="T26" fmla="*/ 53 w 294"/>
                    <a:gd name="T27" fmla="*/ 224 h 254"/>
                    <a:gd name="T28" fmla="*/ 89 w 294"/>
                    <a:gd name="T29" fmla="*/ 244 h 254"/>
                    <a:gd name="T30" fmla="*/ 131 w 294"/>
                    <a:gd name="T31" fmla="*/ 253 h 254"/>
                    <a:gd name="T32" fmla="*/ 176 w 294"/>
                    <a:gd name="T33" fmla="*/ 251 h 254"/>
                    <a:gd name="T34" fmla="*/ 217 w 294"/>
                    <a:gd name="T35" fmla="*/ 239 h 254"/>
                    <a:gd name="T36" fmla="*/ 250 w 294"/>
                    <a:gd name="T37" fmla="*/ 216 h 254"/>
                    <a:gd name="T38" fmla="*/ 276 w 294"/>
                    <a:gd name="T39" fmla="*/ 187 h 254"/>
                    <a:gd name="T40" fmla="*/ 290 w 294"/>
                    <a:gd name="T41" fmla="*/ 153 h 254"/>
                    <a:gd name="T42" fmla="*/ 264 w 294"/>
                    <a:gd name="T43" fmla="*/ 127 h 254"/>
                    <a:gd name="T44" fmla="*/ 258 w 294"/>
                    <a:gd name="T45" fmla="*/ 157 h 254"/>
                    <a:gd name="T46" fmla="*/ 244 w 294"/>
                    <a:gd name="T47" fmla="*/ 183 h 254"/>
                    <a:gd name="T48" fmla="*/ 221 w 294"/>
                    <a:gd name="T49" fmla="*/ 205 h 254"/>
                    <a:gd name="T50" fmla="*/ 192 w 294"/>
                    <a:gd name="T51" fmla="*/ 220 h 254"/>
                    <a:gd name="T52" fmla="*/ 159 w 294"/>
                    <a:gd name="T53" fmla="*/ 227 h 254"/>
                    <a:gd name="T54" fmla="*/ 123 w 294"/>
                    <a:gd name="T55" fmla="*/ 226 h 254"/>
                    <a:gd name="T56" fmla="*/ 90 w 294"/>
                    <a:gd name="T57" fmla="*/ 216 h 254"/>
                    <a:gd name="T58" fmla="*/ 64 w 294"/>
                    <a:gd name="T59" fmla="*/ 199 h 254"/>
                    <a:gd name="T60" fmla="*/ 44 w 294"/>
                    <a:gd name="T61" fmla="*/ 175 h 254"/>
                    <a:gd name="T62" fmla="*/ 32 w 294"/>
                    <a:gd name="T63" fmla="*/ 147 h 254"/>
                    <a:gd name="T64" fmla="*/ 30 w 294"/>
                    <a:gd name="T65" fmla="*/ 117 h 254"/>
                    <a:gd name="T66" fmla="*/ 38 w 294"/>
                    <a:gd name="T67" fmla="*/ 87 h 254"/>
                    <a:gd name="T68" fmla="*/ 56 w 294"/>
                    <a:gd name="T69" fmla="*/ 62 h 254"/>
                    <a:gd name="T70" fmla="*/ 80 w 294"/>
                    <a:gd name="T71" fmla="*/ 43 h 254"/>
                    <a:gd name="T72" fmla="*/ 111 w 294"/>
                    <a:gd name="T73" fmla="*/ 29 h 254"/>
                    <a:gd name="T74" fmla="*/ 147 w 294"/>
                    <a:gd name="T75" fmla="*/ 25 h 254"/>
                    <a:gd name="T76" fmla="*/ 181 w 294"/>
                    <a:gd name="T77" fmla="*/ 29 h 254"/>
                    <a:gd name="T78" fmla="*/ 212 w 294"/>
                    <a:gd name="T79" fmla="*/ 43 h 254"/>
                    <a:gd name="T80" fmla="*/ 237 w 294"/>
                    <a:gd name="T81" fmla="*/ 62 h 254"/>
                    <a:gd name="T82" fmla="*/ 255 w 294"/>
                    <a:gd name="T83" fmla="*/ 87 h 254"/>
                    <a:gd name="T84" fmla="*/ 263 w 294"/>
                    <a:gd name="T85" fmla="*/ 117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4" h="254">
                      <a:moveTo>
                        <a:pt x="294" y="127"/>
                      </a:moveTo>
                      <a:lnTo>
                        <a:pt x="293" y="114"/>
                      </a:lnTo>
                      <a:lnTo>
                        <a:pt x="290" y="101"/>
                      </a:lnTo>
                      <a:lnTo>
                        <a:pt x="287" y="89"/>
                      </a:lnTo>
                      <a:lnTo>
                        <a:pt x="282" y="78"/>
                      </a:lnTo>
                      <a:lnTo>
                        <a:pt x="276" y="66"/>
                      </a:lnTo>
                      <a:lnTo>
                        <a:pt x="268" y="56"/>
                      </a:lnTo>
                      <a:lnTo>
                        <a:pt x="259" y="46"/>
                      </a:lnTo>
                      <a:lnTo>
                        <a:pt x="250" y="37"/>
                      </a:lnTo>
                      <a:lnTo>
                        <a:pt x="239" y="28"/>
                      </a:lnTo>
                      <a:lnTo>
                        <a:pt x="229" y="21"/>
                      </a:lnTo>
                      <a:lnTo>
                        <a:pt x="217" y="15"/>
                      </a:lnTo>
                      <a:lnTo>
                        <a:pt x="204" y="10"/>
                      </a:lnTo>
                      <a:lnTo>
                        <a:pt x="191" y="5"/>
                      </a:lnTo>
                      <a:lnTo>
                        <a:pt x="176" y="2"/>
                      </a:lnTo>
                      <a:lnTo>
                        <a:pt x="161" y="1"/>
                      </a:lnTo>
                      <a:lnTo>
                        <a:pt x="147" y="0"/>
                      </a:lnTo>
                      <a:lnTo>
                        <a:pt x="131" y="1"/>
                      </a:lnTo>
                      <a:lnTo>
                        <a:pt x="117" y="2"/>
                      </a:lnTo>
                      <a:lnTo>
                        <a:pt x="103" y="5"/>
                      </a:lnTo>
                      <a:lnTo>
                        <a:pt x="89" y="10"/>
                      </a:lnTo>
                      <a:lnTo>
                        <a:pt x="77" y="15"/>
                      </a:lnTo>
                      <a:lnTo>
                        <a:pt x="64" y="21"/>
                      </a:lnTo>
                      <a:lnTo>
                        <a:pt x="53" y="28"/>
                      </a:lnTo>
                      <a:lnTo>
                        <a:pt x="43" y="37"/>
                      </a:lnTo>
                      <a:lnTo>
                        <a:pt x="33" y="46"/>
                      </a:lnTo>
                      <a:lnTo>
                        <a:pt x="25" y="56"/>
                      </a:lnTo>
                      <a:lnTo>
                        <a:pt x="18" y="66"/>
                      </a:lnTo>
                      <a:lnTo>
                        <a:pt x="12" y="78"/>
                      </a:lnTo>
                      <a:lnTo>
                        <a:pt x="6" y="89"/>
                      </a:lnTo>
                      <a:lnTo>
                        <a:pt x="2" y="101"/>
                      </a:lnTo>
                      <a:lnTo>
                        <a:pt x="0" y="114"/>
                      </a:lnTo>
                      <a:lnTo>
                        <a:pt x="0" y="127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6" y="165"/>
                      </a:lnTo>
                      <a:lnTo>
                        <a:pt x="12" y="176"/>
                      </a:lnTo>
                      <a:lnTo>
                        <a:pt x="18" y="187"/>
                      </a:lnTo>
                      <a:lnTo>
                        <a:pt x="25" y="198"/>
                      </a:lnTo>
                      <a:lnTo>
                        <a:pt x="33" y="208"/>
                      </a:lnTo>
                      <a:lnTo>
                        <a:pt x="43" y="216"/>
                      </a:lnTo>
                      <a:lnTo>
                        <a:pt x="53" y="224"/>
                      </a:lnTo>
                      <a:lnTo>
                        <a:pt x="64" y="233"/>
                      </a:lnTo>
                      <a:lnTo>
                        <a:pt x="77" y="239"/>
                      </a:lnTo>
                      <a:lnTo>
                        <a:pt x="89" y="244"/>
                      </a:lnTo>
                      <a:lnTo>
                        <a:pt x="103" y="248"/>
                      </a:lnTo>
                      <a:lnTo>
                        <a:pt x="117" y="251"/>
                      </a:lnTo>
                      <a:lnTo>
                        <a:pt x="131" y="253"/>
                      </a:lnTo>
                      <a:lnTo>
                        <a:pt x="147" y="254"/>
                      </a:lnTo>
                      <a:lnTo>
                        <a:pt x="161" y="253"/>
                      </a:lnTo>
                      <a:lnTo>
                        <a:pt x="176" y="251"/>
                      </a:lnTo>
                      <a:lnTo>
                        <a:pt x="191" y="248"/>
                      </a:lnTo>
                      <a:lnTo>
                        <a:pt x="204" y="244"/>
                      </a:lnTo>
                      <a:lnTo>
                        <a:pt x="217" y="239"/>
                      </a:lnTo>
                      <a:lnTo>
                        <a:pt x="229" y="233"/>
                      </a:lnTo>
                      <a:lnTo>
                        <a:pt x="239" y="224"/>
                      </a:lnTo>
                      <a:lnTo>
                        <a:pt x="250" y="216"/>
                      </a:lnTo>
                      <a:lnTo>
                        <a:pt x="259" y="208"/>
                      </a:lnTo>
                      <a:lnTo>
                        <a:pt x="268" y="198"/>
                      </a:lnTo>
                      <a:lnTo>
                        <a:pt x="276" y="187"/>
                      </a:lnTo>
                      <a:lnTo>
                        <a:pt x="282" y="176"/>
                      </a:lnTo>
                      <a:lnTo>
                        <a:pt x="287" y="165"/>
                      </a:lnTo>
                      <a:lnTo>
                        <a:pt x="290" y="153"/>
                      </a:lnTo>
                      <a:lnTo>
                        <a:pt x="293" y="139"/>
                      </a:lnTo>
                      <a:lnTo>
                        <a:pt x="294" y="127"/>
                      </a:lnTo>
                      <a:close/>
                      <a:moveTo>
                        <a:pt x="264" y="127"/>
                      </a:moveTo>
                      <a:lnTo>
                        <a:pt x="263" y="137"/>
                      </a:lnTo>
                      <a:lnTo>
                        <a:pt x="262" y="147"/>
                      </a:lnTo>
                      <a:lnTo>
                        <a:pt x="258" y="157"/>
                      </a:lnTo>
                      <a:lnTo>
                        <a:pt x="255" y="166"/>
                      </a:lnTo>
                      <a:lnTo>
                        <a:pt x="250" y="175"/>
                      </a:lnTo>
                      <a:lnTo>
                        <a:pt x="244" y="183"/>
                      </a:lnTo>
                      <a:lnTo>
                        <a:pt x="237" y="191"/>
                      </a:lnTo>
                      <a:lnTo>
                        <a:pt x="230" y="199"/>
                      </a:lnTo>
                      <a:lnTo>
                        <a:pt x="221" y="205"/>
                      </a:lnTo>
                      <a:lnTo>
                        <a:pt x="212" y="211"/>
                      </a:lnTo>
                      <a:lnTo>
                        <a:pt x="203" y="216"/>
                      </a:lnTo>
                      <a:lnTo>
                        <a:pt x="192" y="220"/>
                      </a:lnTo>
                      <a:lnTo>
                        <a:pt x="181" y="223"/>
                      </a:lnTo>
                      <a:lnTo>
                        <a:pt x="171" y="226"/>
                      </a:lnTo>
                      <a:lnTo>
                        <a:pt x="159" y="227"/>
                      </a:lnTo>
                      <a:lnTo>
                        <a:pt x="147" y="228"/>
                      </a:lnTo>
                      <a:lnTo>
                        <a:pt x="135" y="227"/>
                      </a:lnTo>
                      <a:lnTo>
                        <a:pt x="123" y="226"/>
                      </a:lnTo>
                      <a:lnTo>
                        <a:pt x="111" y="223"/>
                      </a:lnTo>
                      <a:lnTo>
                        <a:pt x="101" y="220"/>
                      </a:lnTo>
                      <a:lnTo>
                        <a:pt x="90" y="216"/>
                      </a:lnTo>
                      <a:lnTo>
                        <a:pt x="80" y="211"/>
                      </a:lnTo>
                      <a:lnTo>
                        <a:pt x="72" y="205"/>
                      </a:lnTo>
                      <a:lnTo>
                        <a:pt x="64" y="199"/>
                      </a:lnTo>
                      <a:lnTo>
                        <a:pt x="56" y="191"/>
                      </a:lnTo>
                      <a:lnTo>
                        <a:pt x="48" y="183"/>
                      </a:lnTo>
                      <a:lnTo>
                        <a:pt x="44" y="175"/>
                      </a:lnTo>
                      <a:lnTo>
                        <a:pt x="38" y="166"/>
                      </a:lnTo>
                      <a:lnTo>
                        <a:pt x="34" y="157"/>
                      </a:lnTo>
                      <a:lnTo>
                        <a:pt x="32" y="147"/>
                      </a:lnTo>
                      <a:lnTo>
                        <a:pt x="30" y="137"/>
                      </a:lnTo>
                      <a:lnTo>
                        <a:pt x="30" y="127"/>
                      </a:lnTo>
                      <a:lnTo>
                        <a:pt x="30" y="117"/>
                      </a:lnTo>
                      <a:lnTo>
                        <a:pt x="32" y="106"/>
                      </a:lnTo>
                      <a:lnTo>
                        <a:pt x="34" y="96"/>
                      </a:lnTo>
                      <a:lnTo>
                        <a:pt x="38" y="87"/>
                      </a:lnTo>
                      <a:lnTo>
                        <a:pt x="44" y="79"/>
                      </a:lnTo>
                      <a:lnTo>
                        <a:pt x="48" y="69"/>
                      </a:lnTo>
                      <a:lnTo>
                        <a:pt x="56" y="62"/>
                      </a:lnTo>
                      <a:lnTo>
                        <a:pt x="64" y="55"/>
                      </a:lnTo>
                      <a:lnTo>
                        <a:pt x="72" y="48"/>
                      </a:lnTo>
                      <a:lnTo>
                        <a:pt x="80" y="43"/>
                      </a:lnTo>
                      <a:lnTo>
                        <a:pt x="90" y="38"/>
                      </a:lnTo>
                      <a:lnTo>
                        <a:pt x="101" y="33"/>
                      </a:lnTo>
                      <a:lnTo>
                        <a:pt x="111" y="29"/>
                      </a:lnTo>
                      <a:lnTo>
                        <a:pt x="123" y="27"/>
                      </a:lnTo>
                      <a:lnTo>
                        <a:pt x="135" y="25"/>
                      </a:lnTo>
                      <a:lnTo>
                        <a:pt x="147" y="25"/>
                      </a:lnTo>
                      <a:lnTo>
                        <a:pt x="159" y="25"/>
                      </a:lnTo>
                      <a:lnTo>
                        <a:pt x="171" y="27"/>
                      </a:lnTo>
                      <a:lnTo>
                        <a:pt x="181" y="29"/>
                      </a:lnTo>
                      <a:lnTo>
                        <a:pt x="192" y="33"/>
                      </a:lnTo>
                      <a:lnTo>
                        <a:pt x="203" y="38"/>
                      </a:lnTo>
                      <a:lnTo>
                        <a:pt x="212" y="43"/>
                      </a:lnTo>
                      <a:lnTo>
                        <a:pt x="221" y="48"/>
                      </a:lnTo>
                      <a:lnTo>
                        <a:pt x="230" y="55"/>
                      </a:lnTo>
                      <a:lnTo>
                        <a:pt x="237" y="62"/>
                      </a:lnTo>
                      <a:lnTo>
                        <a:pt x="244" y="69"/>
                      </a:lnTo>
                      <a:lnTo>
                        <a:pt x="250" y="79"/>
                      </a:lnTo>
                      <a:lnTo>
                        <a:pt x="255" y="87"/>
                      </a:lnTo>
                      <a:lnTo>
                        <a:pt x="258" y="96"/>
                      </a:lnTo>
                      <a:lnTo>
                        <a:pt x="262" y="106"/>
                      </a:lnTo>
                      <a:lnTo>
                        <a:pt x="263" y="117"/>
                      </a:lnTo>
                      <a:lnTo>
                        <a:pt x="264" y="127"/>
                      </a:lnTo>
                      <a:close/>
                    </a:path>
                  </a:pathLst>
                </a:custGeom>
                <a:solidFill>
                  <a:srgbClr val="BA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4" name="Freeform 9280">
                  <a:extLst>
                    <a:ext uri="{FF2B5EF4-FFF2-40B4-BE49-F238E27FC236}">
                      <a16:creationId xmlns:a16="http://schemas.microsoft.com/office/drawing/2014/main" xmlns="" id="{FB5F6435-120A-4299-9877-74F135B6E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4" y="1257"/>
                  <a:ext cx="44" cy="46"/>
                </a:xfrm>
                <a:custGeom>
                  <a:avLst/>
                  <a:gdLst>
                    <a:gd name="T0" fmla="*/ 262 w 264"/>
                    <a:gd name="T1" fmla="*/ 91 h 229"/>
                    <a:gd name="T2" fmla="*/ 249 w 264"/>
                    <a:gd name="T3" fmla="*/ 61 h 229"/>
                    <a:gd name="T4" fmla="*/ 226 w 264"/>
                    <a:gd name="T5" fmla="*/ 34 h 229"/>
                    <a:gd name="T6" fmla="*/ 196 w 264"/>
                    <a:gd name="T7" fmla="*/ 14 h 229"/>
                    <a:gd name="T8" fmla="*/ 159 w 264"/>
                    <a:gd name="T9" fmla="*/ 3 h 229"/>
                    <a:gd name="T10" fmla="*/ 119 w 264"/>
                    <a:gd name="T11" fmla="*/ 1 h 229"/>
                    <a:gd name="T12" fmla="*/ 81 w 264"/>
                    <a:gd name="T13" fmla="*/ 9 h 229"/>
                    <a:gd name="T14" fmla="*/ 49 w 264"/>
                    <a:gd name="T15" fmla="*/ 27 h 229"/>
                    <a:gd name="T16" fmla="*/ 23 w 264"/>
                    <a:gd name="T17" fmla="*/ 50 h 229"/>
                    <a:gd name="T18" fmla="*/ 6 w 264"/>
                    <a:gd name="T19" fmla="*/ 81 h 229"/>
                    <a:gd name="T20" fmla="*/ 0 w 264"/>
                    <a:gd name="T21" fmla="*/ 115 h 229"/>
                    <a:gd name="T22" fmla="*/ 6 w 264"/>
                    <a:gd name="T23" fmla="*/ 149 h 229"/>
                    <a:gd name="T24" fmla="*/ 23 w 264"/>
                    <a:gd name="T25" fmla="*/ 178 h 229"/>
                    <a:gd name="T26" fmla="*/ 49 w 264"/>
                    <a:gd name="T27" fmla="*/ 203 h 229"/>
                    <a:gd name="T28" fmla="*/ 81 w 264"/>
                    <a:gd name="T29" fmla="*/ 221 h 229"/>
                    <a:gd name="T30" fmla="*/ 119 w 264"/>
                    <a:gd name="T31" fmla="*/ 229 h 229"/>
                    <a:gd name="T32" fmla="*/ 159 w 264"/>
                    <a:gd name="T33" fmla="*/ 227 h 229"/>
                    <a:gd name="T34" fmla="*/ 196 w 264"/>
                    <a:gd name="T35" fmla="*/ 215 h 229"/>
                    <a:gd name="T36" fmla="*/ 226 w 264"/>
                    <a:gd name="T37" fmla="*/ 196 h 229"/>
                    <a:gd name="T38" fmla="*/ 249 w 264"/>
                    <a:gd name="T39" fmla="*/ 169 h 229"/>
                    <a:gd name="T40" fmla="*/ 262 w 264"/>
                    <a:gd name="T41" fmla="*/ 137 h 229"/>
                    <a:gd name="T42" fmla="*/ 235 w 264"/>
                    <a:gd name="T43" fmla="*/ 115 h 229"/>
                    <a:gd name="T44" fmla="*/ 231 w 264"/>
                    <a:gd name="T45" fmla="*/ 142 h 229"/>
                    <a:gd name="T46" fmla="*/ 218 w 264"/>
                    <a:gd name="T47" fmla="*/ 164 h 229"/>
                    <a:gd name="T48" fmla="*/ 198 w 264"/>
                    <a:gd name="T49" fmla="*/ 184 h 229"/>
                    <a:gd name="T50" fmla="*/ 172 w 264"/>
                    <a:gd name="T51" fmla="*/ 197 h 229"/>
                    <a:gd name="T52" fmla="*/ 144 w 264"/>
                    <a:gd name="T53" fmla="*/ 203 h 229"/>
                    <a:gd name="T54" fmla="*/ 112 w 264"/>
                    <a:gd name="T55" fmla="*/ 202 h 229"/>
                    <a:gd name="T56" fmla="*/ 83 w 264"/>
                    <a:gd name="T57" fmla="*/ 193 h 229"/>
                    <a:gd name="T58" fmla="*/ 59 w 264"/>
                    <a:gd name="T59" fmla="*/ 177 h 229"/>
                    <a:gd name="T60" fmla="*/ 42 w 264"/>
                    <a:gd name="T61" fmla="*/ 157 h 229"/>
                    <a:gd name="T62" fmla="*/ 32 w 264"/>
                    <a:gd name="T63" fmla="*/ 132 h 229"/>
                    <a:gd name="T64" fmla="*/ 30 w 264"/>
                    <a:gd name="T65" fmla="*/ 106 h 229"/>
                    <a:gd name="T66" fmla="*/ 38 w 264"/>
                    <a:gd name="T67" fmla="*/ 80 h 229"/>
                    <a:gd name="T68" fmla="*/ 53 w 264"/>
                    <a:gd name="T69" fmla="*/ 58 h 229"/>
                    <a:gd name="T70" fmla="*/ 75 w 264"/>
                    <a:gd name="T71" fmla="*/ 41 h 229"/>
                    <a:gd name="T72" fmla="*/ 102 w 264"/>
                    <a:gd name="T73" fmla="*/ 30 h 229"/>
                    <a:gd name="T74" fmla="*/ 133 w 264"/>
                    <a:gd name="T75" fmla="*/ 26 h 229"/>
                    <a:gd name="T76" fmla="*/ 162 w 264"/>
                    <a:gd name="T77" fmla="*/ 30 h 229"/>
                    <a:gd name="T78" fmla="*/ 190 w 264"/>
                    <a:gd name="T79" fmla="*/ 41 h 229"/>
                    <a:gd name="T80" fmla="*/ 212 w 264"/>
                    <a:gd name="T81" fmla="*/ 58 h 229"/>
                    <a:gd name="T82" fmla="*/ 228 w 264"/>
                    <a:gd name="T83" fmla="*/ 80 h 229"/>
                    <a:gd name="T84" fmla="*/ 235 w 264"/>
                    <a:gd name="T85" fmla="*/ 106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4" h="229">
                      <a:moveTo>
                        <a:pt x="264" y="115"/>
                      </a:moveTo>
                      <a:lnTo>
                        <a:pt x="264" y="103"/>
                      </a:lnTo>
                      <a:lnTo>
                        <a:pt x="262" y="91"/>
                      </a:lnTo>
                      <a:lnTo>
                        <a:pt x="258" y="81"/>
                      </a:lnTo>
                      <a:lnTo>
                        <a:pt x="254" y="70"/>
                      </a:lnTo>
                      <a:lnTo>
                        <a:pt x="249" y="61"/>
                      </a:lnTo>
                      <a:lnTo>
                        <a:pt x="242" y="50"/>
                      </a:lnTo>
                      <a:lnTo>
                        <a:pt x="235" y="42"/>
                      </a:lnTo>
                      <a:lnTo>
                        <a:pt x="226" y="34"/>
                      </a:lnTo>
                      <a:lnTo>
                        <a:pt x="217" y="27"/>
                      </a:lnTo>
                      <a:lnTo>
                        <a:pt x="206" y="19"/>
                      </a:lnTo>
                      <a:lnTo>
                        <a:pt x="196" y="14"/>
                      </a:lnTo>
                      <a:lnTo>
                        <a:pt x="184" y="9"/>
                      </a:lnTo>
                      <a:lnTo>
                        <a:pt x="172" y="5"/>
                      </a:lnTo>
                      <a:lnTo>
                        <a:pt x="159" y="3"/>
                      </a:lnTo>
                      <a:lnTo>
                        <a:pt x="146" y="1"/>
                      </a:lnTo>
                      <a:lnTo>
                        <a:pt x="133" y="0"/>
                      </a:lnTo>
                      <a:lnTo>
                        <a:pt x="119" y="1"/>
                      </a:lnTo>
                      <a:lnTo>
                        <a:pt x="106" y="3"/>
                      </a:lnTo>
                      <a:lnTo>
                        <a:pt x="94" y="5"/>
                      </a:lnTo>
                      <a:lnTo>
                        <a:pt x="81" y="9"/>
                      </a:lnTo>
                      <a:lnTo>
                        <a:pt x="70" y="14"/>
                      </a:lnTo>
                      <a:lnTo>
                        <a:pt x="58" y="19"/>
                      </a:lnTo>
                      <a:lnTo>
                        <a:pt x="49" y="27"/>
                      </a:lnTo>
                      <a:lnTo>
                        <a:pt x="39" y="34"/>
                      </a:lnTo>
                      <a:lnTo>
                        <a:pt x="31" y="42"/>
                      </a:lnTo>
                      <a:lnTo>
                        <a:pt x="23" y="50"/>
                      </a:lnTo>
                      <a:lnTo>
                        <a:pt x="17" y="61"/>
                      </a:lnTo>
                      <a:lnTo>
                        <a:pt x="11" y="70"/>
                      </a:lnTo>
                      <a:lnTo>
                        <a:pt x="6" y="81"/>
                      </a:lnTo>
                      <a:lnTo>
                        <a:pt x="2" y="91"/>
                      </a:lnTo>
                      <a:lnTo>
                        <a:pt x="1" y="103"/>
                      </a:lnTo>
                      <a:lnTo>
                        <a:pt x="0" y="115"/>
                      </a:lnTo>
                      <a:lnTo>
                        <a:pt x="1" y="126"/>
                      </a:lnTo>
                      <a:lnTo>
                        <a:pt x="2" y="137"/>
                      </a:lnTo>
                      <a:lnTo>
                        <a:pt x="6" y="149"/>
                      </a:lnTo>
                      <a:lnTo>
                        <a:pt x="11" y="159"/>
                      </a:lnTo>
                      <a:lnTo>
                        <a:pt x="17" y="169"/>
                      </a:lnTo>
                      <a:lnTo>
                        <a:pt x="23" y="178"/>
                      </a:lnTo>
                      <a:lnTo>
                        <a:pt x="31" y="188"/>
                      </a:lnTo>
                      <a:lnTo>
                        <a:pt x="39" y="196"/>
                      </a:lnTo>
                      <a:lnTo>
                        <a:pt x="49" y="203"/>
                      </a:lnTo>
                      <a:lnTo>
                        <a:pt x="58" y="209"/>
                      </a:lnTo>
                      <a:lnTo>
                        <a:pt x="70" y="215"/>
                      </a:lnTo>
                      <a:lnTo>
                        <a:pt x="81" y="221"/>
                      </a:lnTo>
                      <a:lnTo>
                        <a:pt x="94" y="224"/>
                      </a:lnTo>
                      <a:lnTo>
                        <a:pt x="106" y="227"/>
                      </a:lnTo>
                      <a:lnTo>
                        <a:pt x="119" y="229"/>
                      </a:lnTo>
                      <a:lnTo>
                        <a:pt x="133" y="229"/>
                      </a:lnTo>
                      <a:lnTo>
                        <a:pt x="146" y="229"/>
                      </a:lnTo>
                      <a:lnTo>
                        <a:pt x="159" y="227"/>
                      </a:lnTo>
                      <a:lnTo>
                        <a:pt x="172" y="224"/>
                      </a:lnTo>
                      <a:lnTo>
                        <a:pt x="184" y="221"/>
                      </a:lnTo>
                      <a:lnTo>
                        <a:pt x="196" y="215"/>
                      </a:lnTo>
                      <a:lnTo>
                        <a:pt x="206" y="209"/>
                      </a:lnTo>
                      <a:lnTo>
                        <a:pt x="217" y="203"/>
                      </a:lnTo>
                      <a:lnTo>
                        <a:pt x="226" y="196"/>
                      </a:lnTo>
                      <a:lnTo>
                        <a:pt x="235" y="188"/>
                      </a:lnTo>
                      <a:lnTo>
                        <a:pt x="242" y="178"/>
                      </a:lnTo>
                      <a:lnTo>
                        <a:pt x="249" y="169"/>
                      </a:lnTo>
                      <a:lnTo>
                        <a:pt x="254" y="159"/>
                      </a:lnTo>
                      <a:lnTo>
                        <a:pt x="258" y="149"/>
                      </a:lnTo>
                      <a:lnTo>
                        <a:pt x="262" y="137"/>
                      </a:lnTo>
                      <a:lnTo>
                        <a:pt x="264" y="126"/>
                      </a:lnTo>
                      <a:lnTo>
                        <a:pt x="264" y="115"/>
                      </a:lnTo>
                      <a:close/>
                      <a:moveTo>
                        <a:pt x="235" y="115"/>
                      </a:moveTo>
                      <a:lnTo>
                        <a:pt x="235" y="124"/>
                      </a:lnTo>
                      <a:lnTo>
                        <a:pt x="234" y="132"/>
                      </a:lnTo>
                      <a:lnTo>
                        <a:pt x="231" y="142"/>
                      </a:lnTo>
                      <a:lnTo>
                        <a:pt x="228" y="150"/>
                      </a:lnTo>
                      <a:lnTo>
                        <a:pt x="223" y="157"/>
                      </a:lnTo>
                      <a:lnTo>
                        <a:pt x="218" y="164"/>
                      </a:lnTo>
                      <a:lnTo>
                        <a:pt x="212" y="171"/>
                      </a:lnTo>
                      <a:lnTo>
                        <a:pt x="205" y="177"/>
                      </a:lnTo>
                      <a:lnTo>
                        <a:pt x="198" y="184"/>
                      </a:lnTo>
                      <a:lnTo>
                        <a:pt x="190" y="189"/>
                      </a:lnTo>
                      <a:lnTo>
                        <a:pt x="181" y="193"/>
                      </a:lnTo>
                      <a:lnTo>
                        <a:pt x="172" y="197"/>
                      </a:lnTo>
                      <a:lnTo>
                        <a:pt x="162" y="200"/>
                      </a:lnTo>
                      <a:lnTo>
                        <a:pt x="153" y="202"/>
                      </a:lnTo>
                      <a:lnTo>
                        <a:pt x="144" y="203"/>
                      </a:lnTo>
                      <a:lnTo>
                        <a:pt x="133" y="204"/>
                      </a:lnTo>
                      <a:lnTo>
                        <a:pt x="122" y="203"/>
                      </a:lnTo>
                      <a:lnTo>
                        <a:pt x="112" y="202"/>
                      </a:lnTo>
                      <a:lnTo>
                        <a:pt x="102" y="200"/>
                      </a:lnTo>
                      <a:lnTo>
                        <a:pt x="93" y="197"/>
                      </a:lnTo>
                      <a:lnTo>
                        <a:pt x="83" y="193"/>
                      </a:lnTo>
                      <a:lnTo>
                        <a:pt x="75" y="189"/>
                      </a:lnTo>
                      <a:lnTo>
                        <a:pt x="68" y="184"/>
                      </a:lnTo>
                      <a:lnTo>
                        <a:pt x="59" y="177"/>
                      </a:lnTo>
                      <a:lnTo>
                        <a:pt x="53" y="171"/>
                      </a:lnTo>
                      <a:lnTo>
                        <a:pt x="48" y="164"/>
                      </a:lnTo>
                      <a:lnTo>
                        <a:pt x="42" y="157"/>
                      </a:lnTo>
                      <a:lnTo>
                        <a:pt x="38" y="150"/>
                      </a:lnTo>
                      <a:lnTo>
                        <a:pt x="34" y="142"/>
                      </a:lnTo>
                      <a:lnTo>
                        <a:pt x="32" y="132"/>
                      </a:lnTo>
                      <a:lnTo>
                        <a:pt x="30" y="124"/>
                      </a:lnTo>
                      <a:lnTo>
                        <a:pt x="30" y="115"/>
                      </a:lnTo>
                      <a:lnTo>
                        <a:pt x="30" y="106"/>
                      </a:lnTo>
                      <a:lnTo>
                        <a:pt x="32" y="96"/>
                      </a:lnTo>
                      <a:lnTo>
                        <a:pt x="34" y="88"/>
                      </a:lnTo>
                      <a:lnTo>
                        <a:pt x="38" y="80"/>
                      </a:lnTo>
                      <a:lnTo>
                        <a:pt x="42" y="72"/>
                      </a:lnTo>
                      <a:lnTo>
                        <a:pt x="48" y="65"/>
                      </a:lnTo>
                      <a:lnTo>
                        <a:pt x="53" y="58"/>
                      </a:lnTo>
                      <a:lnTo>
                        <a:pt x="59" y="51"/>
                      </a:lnTo>
                      <a:lnTo>
                        <a:pt x="68" y="46"/>
                      </a:lnTo>
                      <a:lnTo>
                        <a:pt x="75" y="41"/>
                      </a:lnTo>
                      <a:lnTo>
                        <a:pt x="83" y="37"/>
                      </a:lnTo>
                      <a:lnTo>
                        <a:pt x="93" y="33"/>
                      </a:lnTo>
                      <a:lnTo>
                        <a:pt x="102" y="30"/>
                      </a:lnTo>
                      <a:lnTo>
                        <a:pt x="112" y="28"/>
                      </a:lnTo>
                      <a:lnTo>
                        <a:pt x="122" y="27"/>
                      </a:lnTo>
                      <a:lnTo>
                        <a:pt x="133" y="26"/>
                      </a:lnTo>
                      <a:lnTo>
                        <a:pt x="144" y="27"/>
                      </a:lnTo>
                      <a:lnTo>
                        <a:pt x="153" y="28"/>
                      </a:lnTo>
                      <a:lnTo>
                        <a:pt x="162" y="30"/>
                      </a:lnTo>
                      <a:lnTo>
                        <a:pt x="172" y="33"/>
                      </a:lnTo>
                      <a:lnTo>
                        <a:pt x="181" y="37"/>
                      </a:lnTo>
                      <a:lnTo>
                        <a:pt x="190" y="41"/>
                      </a:lnTo>
                      <a:lnTo>
                        <a:pt x="198" y="46"/>
                      </a:lnTo>
                      <a:lnTo>
                        <a:pt x="205" y="51"/>
                      </a:lnTo>
                      <a:lnTo>
                        <a:pt x="212" y="58"/>
                      </a:lnTo>
                      <a:lnTo>
                        <a:pt x="218" y="65"/>
                      </a:lnTo>
                      <a:lnTo>
                        <a:pt x="223" y="72"/>
                      </a:lnTo>
                      <a:lnTo>
                        <a:pt x="228" y="80"/>
                      </a:lnTo>
                      <a:lnTo>
                        <a:pt x="231" y="88"/>
                      </a:lnTo>
                      <a:lnTo>
                        <a:pt x="234" y="96"/>
                      </a:lnTo>
                      <a:lnTo>
                        <a:pt x="235" y="106"/>
                      </a:lnTo>
                      <a:lnTo>
                        <a:pt x="235" y="115"/>
                      </a:lnTo>
                      <a:close/>
                    </a:path>
                  </a:pathLst>
                </a:custGeom>
                <a:solidFill>
                  <a:srgbClr val="BF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5" name="Freeform 9281">
                  <a:extLst>
                    <a:ext uri="{FF2B5EF4-FFF2-40B4-BE49-F238E27FC236}">
                      <a16:creationId xmlns:a16="http://schemas.microsoft.com/office/drawing/2014/main" xmlns="" id="{9F62ED53-A4A3-42CD-B337-08A4BDAFE5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7" y="1259"/>
                  <a:ext cx="39" cy="41"/>
                </a:xfrm>
                <a:custGeom>
                  <a:avLst/>
                  <a:gdLst>
                    <a:gd name="T0" fmla="*/ 232 w 234"/>
                    <a:gd name="T1" fmla="*/ 81 h 203"/>
                    <a:gd name="T2" fmla="*/ 220 w 234"/>
                    <a:gd name="T3" fmla="*/ 54 h 203"/>
                    <a:gd name="T4" fmla="*/ 200 w 234"/>
                    <a:gd name="T5" fmla="*/ 30 h 203"/>
                    <a:gd name="T6" fmla="*/ 173 w 234"/>
                    <a:gd name="T7" fmla="*/ 13 h 203"/>
                    <a:gd name="T8" fmla="*/ 141 w 234"/>
                    <a:gd name="T9" fmla="*/ 2 h 203"/>
                    <a:gd name="T10" fmla="*/ 105 w 234"/>
                    <a:gd name="T11" fmla="*/ 0 h 203"/>
                    <a:gd name="T12" fmla="*/ 71 w 234"/>
                    <a:gd name="T13" fmla="*/ 8 h 203"/>
                    <a:gd name="T14" fmla="*/ 42 w 234"/>
                    <a:gd name="T15" fmla="*/ 23 h 203"/>
                    <a:gd name="T16" fmla="*/ 18 w 234"/>
                    <a:gd name="T17" fmla="*/ 44 h 203"/>
                    <a:gd name="T18" fmla="*/ 4 w 234"/>
                    <a:gd name="T19" fmla="*/ 71 h 203"/>
                    <a:gd name="T20" fmla="*/ 0 w 234"/>
                    <a:gd name="T21" fmla="*/ 102 h 203"/>
                    <a:gd name="T22" fmla="*/ 4 w 234"/>
                    <a:gd name="T23" fmla="*/ 132 h 203"/>
                    <a:gd name="T24" fmla="*/ 18 w 234"/>
                    <a:gd name="T25" fmla="*/ 158 h 203"/>
                    <a:gd name="T26" fmla="*/ 42 w 234"/>
                    <a:gd name="T27" fmla="*/ 180 h 203"/>
                    <a:gd name="T28" fmla="*/ 71 w 234"/>
                    <a:gd name="T29" fmla="*/ 195 h 203"/>
                    <a:gd name="T30" fmla="*/ 105 w 234"/>
                    <a:gd name="T31" fmla="*/ 202 h 203"/>
                    <a:gd name="T32" fmla="*/ 141 w 234"/>
                    <a:gd name="T33" fmla="*/ 201 h 203"/>
                    <a:gd name="T34" fmla="*/ 173 w 234"/>
                    <a:gd name="T35" fmla="*/ 191 h 203"/>
                    <a:gd name="T36" fmla="*/ 200 w 234"/>
                    <a:gd name="T37" fmla="*/ 174 h 203"/>
                    <a:gd name="T38" fmla="*/ 220 w 234"/>
                    <a:gd name="T39" fmla="*/ 150 h 203"/>
                    <a:gd name="T40" fmla="*/ 232 w 234"/>
                    <a:gd name="T41" fmla="*/ 122 h 203"/>
                    <a:gd name="T42" fmla="*/ 205 w 234"/>
                    <a:gd name="T43" fmla="*/ 102 h 203"/>
                    <a:gd name="T44" fmla="*/ 201 w 234"/>
                    <a:gd name="T45" fmla="*/ 124 h 203"/>
                    <a:gd name="T46" fmla="*/ 189 w 234"/>
                    <a:gd name="T47" fmla="*/ 144 h 203"/>
                    <a:gd name="T48" fmla="*/ 173 w 234"/>
                    <a:gd name="T49" fmla="*/ 160 h 203"/>
                    <a:gd name="T50" fmla="*/ 151 w 234"/>
                    <a:gd name="T51" fmla="*/ 172 h 203"/>
                    <a:gd name="T52" fmla="*/ 125 w 234"/>
                    <a:gd name="T53" fmla="*/ 178 h 203"/>
                    <a:gd name="T54" fmla="*/ 99 w 234"/>
                    <a:gd name="T55" fmla="*/ 177 h 203"/>
                    <a:gd name="T56" fmla="*/ 74 w 234"/>
                    <a:gd name="T57" fmla="*/ 169 h 203"/>
                    <a:gd name="T58" fmla="*/ 54 w 234"/>
                    <a:gd name="T59" fmla="*/ 155 h 203"/>
                    <a:gd name="T60" fmla="*/ 39 w 234"/>
                    <a:gd name="T61" fmla="*/ 138 h 203"/>
                    <a:gd name="T62" fmla="*/ 30 w 234"/>
                    <a:gd name="T63" fmla="*/ 117 h 203"/>
                    <a:gd name="T64" fmla="*/ 29 w 234"/>
                    <a:gd name="T65" fmla="*/ 94 h 203"/>
                    <a:gd name="T66" fmla="*/ 35 w 234"/>
                    <a:gd name="T67" fmla="*/ 72 h 203"/>
                    <a:gd name="T68" fmla="*/ 48 w 234"/>
                    <a:gd name="T69" fmla="*/ 54 h 203"/>
                    <a:gd name="T70" fmla="*/ 67 w 234"/>
                    <a:gd name="T71" fmla="*/ 38 h 203"/>
                    <a:gd name="T72" fmla="*/ 91 w 234"/>
                    <a:gd name="T73" fmla="*/ 29 h 203"/>
                    <a:gd name="T74" fmla="*/ 117 w 234"/>
                    <a:gd name="T75" fmla="*/ 25 h 203"/>
                    <a:gd name="T76" fmla="*/ 143 w 234"/>
                    <a:gd name="T77" fmla="*/ 29 h 203"/>
                    <a:gd name="T78" fmla="*/ 165 w 234"/>
                    <a:gd name="T79" fmla="*/ 38 h 203"/>
                    <a:gd name="T80" fmla="*/ 184 w 234"/>
                    <a:gd name="T81" fmla="*/ 54 h 203"/>
                    <a:gd name="T82" fmla="*/ 197 w 234"/>
                    <a:gd name="T83" fmla="*/ 72 h 203"/>
                    <a:gd name="T84" fmla="*/ 205 w 234"/>
                    <a:gd name="T85" fmla="*/ 9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4" h="203">
                      <a:moveTo>
                        <a:pt x="234" y="102"/>
                      </a:moveTo>
                      <a:lnTo>
                        <a:pt x="233" y="92"/>
                      </a:lnTo>
                      <a:lnTo>
                        <a:pt x="232" y="81"/>
                      </a:lnTo>
                      <a:lnTo>
                        <a:pt x="228" y="71"/>
                      </a:lnTo>
                      <a:lnTo>
                        <a:pt x="225" y="62"/>
                      </a:lnTo>
                      <a:lnTo>
                        <a:pt x="220" y="54"/>
                      </a:lnTo>
                      <a:lnTo>
                        <a:pt x="214" y="44"/>
                      </a:lnTo>
                      <a:lnTo>
                        <a:pt x="207" y="37"/>
                      </a:lnTo>
                      <a:lnTo>
                        <a:pt x="200" y="30"/>
                      </a:lnTo>
                      <a:lnTo>
                        <a:pt x="191" y="23"/>
                      </a:lnTo>
                      <a:lnTo>
                        <a:pt x="182" y="18"/>
                      </a:lnTo>
                      <a:lnTo>
                        <a:pt x="173" y="13"/>
                      </a:lnTo>
                      <a:lnTo>
                        <a:pt x="162" y="8"/>
                      </a:lnTo>
                      <a:lnTo>
                        <a:pt x="151" y="4"/>
                      </a:lnTo>
                      <a:lnTo>
                        <a:pt x="141" y="2"/>
                      </a:lnTo>
                      <a:lnTo>
                        <a:pt x="129" y="0"/>
                      </a:lnTo>
                      <a:lnTo>
                        <a:pt x="117" y="0"/>
                      </a:lnTo>
                      <a:lnTo>
                        <a:pt x="105" y="0"/>
                      </a:lnTo>
                      <a:lnTo>
                        <a:pt x="93" y="2"/>
                      </a:lnTo>
                      <a:lnTo>
                        <a:pt x="81" y="4"/>
                      </a:lnTo>
                      <a:lnTo>
                        <a:pt x="71" y="8"/>
                      </a:lnTo>
                      <a:lnTo>
                        <a:pt x="60" y="13"/>
                      </a:lnTo>
                      <a:lnTo>
                        <a:pt x="50" y="18"/>
                      </a:lnTo>
                      <a:lnTo>
                        <a:pt x="42" y="23"/>
                      </a:lnTo>
                      <a:lnTo>
                        <a:pt x="34" y="30"/>
                      </a:lnTo>
                      <a:lnTo>
                        <a:pt x="26" y="37"/>
                      </a:lnTo>
                      <a:lnTo>
                        <a:pt x="18" y="44"/>
                      </a:lnTo>
                      <a:lnTo>
                        <a:pt x="14" y="54"/>
                      </a:lnTo>
                      <a:lnTo>
                        <a:pt x="8" y="62"/>
                      </a:lnTo>
                      <a:lnTo>
                        <a:pt x="4" y="71"/>
                      </a:lnTo>
                      <a:lnTo>
                        <a:pt x="2" y="81"/>
                      </a:lnTo>
                      <a:lnTo>
                        <a:pt x="0" y="92"/>
                      </a:lnTo>
                      <a:lnTo>
                        <a:pt x="0" y="102"/>
                      </a:lnTo>
                      <a:lnTo>
                        <a:pt x="0" y="112"/>
                      </a:lnTo>
                      <a:lnTo>
                        <a:pt x="2" y="122"/>
                      </a:lnTo>
                      <a:lnTo>
                        <a:pt x="4" y="132"/>
                      </a:lnTo>
                      <a:lnTo>
                        <a:pt x="8" y="141"/>
                      </a:lnTo>
                      <a:lnTo>
                        <a:pt x="14" y="150"/>
                      </a:lnTo>
                      <a:lnTo>
                        <a:pt x="18" y="158"/>
                      </a:lnTo>
                      <a:lnTo>
                        <a:pt x="26" y="166"/>
                      </a:lnTo>
                      <a:lnTo>
                        <a:pt x="34" y="174"/>
                      </a:lnTo>
                      <a:lnTo>
                        <a:pt x="42" y="180"/>
                      </a:lnTo>
                      <a:lnTo>
                        <a:pt x="50" y="186"/>
                      </a:lnTo>
                      <a:lnTo>
                        <a:pt x="60" y="191"/>
                      </a:lnTo>
                      <a:lnTo>
                        <a:pt x="71" y="195"/>
                      </a:lnTo>
                      <a:lnTo>
                        <a:pt x="81" y="198"/>
                      </a:lnTo>
                      <a:lnTo>
                        <a:pt x="93" y="201"/>
                      </a:lnTo>
                      <a:lnTo>
                        <a:pt x="105" y="202"/>
                      </a:lnTo>
                      <a:lnTo>
                        <a:pt x="117" y="203"/>
                      </a:lnTo>
                      <a:lnTo>
                        <a:pt x="129" y="202"/>
                      </a:lnTo>
                      <a:lnTo>
                        <a:pt x="141" y="201"/>
                      </a:lnTo>
                      <a:lnTo>
                        <a:pt x="151" y="198"/>
                      </a:lnTo>
                      <a:lnTo>
                        <a:pt x="162" y="195"/>
                      </a:lnTo>
                      <a:lnTo>
                        <a:pt x="173" y="191"/>
                      </a:lnTo>
                      <a:lnTo>
                        <a:pt x="182" y="186"/>
                      </a:lnTo>
                      <a:lnTo>
                        <a:pt x="191" y="180"/>
                      </a:lnTo>
                      <a:lnTo>
                        <a:pt x="200" y="174"/>
                      </a:lnTo>
                      <a:lnTo>
                        <a:pt x="207" y="166"/>
                      </a:lnTo>
                      <a:lnTo>
                        <a:pt x="214" y="158"/>
                      </a:lnTo>
                      <a:lnTo>
                        <a:pt x="220" y="150"/>
                      </a:lnTo>
                      <a:lnTo>
                        <a:pt x="225" y="141"/>
                      </a:lnTo>
                      <a:lnTo>
                        <a:pt x="228" y="132"/>
                      </a:lnTo>
                      <a:lnTo>
                        <a:pt x="232" y="122"/>
                      </a:lnTo>
                      <a:lnTo>
                        <a:pt x="233" y="112"/>
                      </a:lnTo>
                      <a:lnTo>
                        <a:pt x="234" y="102"/>
                      </a:lnTo>
                      <a:close/>
                      <a:moveTo>
                        <a:pt x="205" y="102"/>
                      </a:moveTo>
                      <a:lnTo>
                        <a:pt x="205" y="109"/>
                      </a:lnTo>
                      <a:lnTo>
                        <a:pt x="203" y="117"/>
                      </a:lnTo>
                      <a:lnTo>
                        <a:pt x="201" y="124"/>
                      </a:lnTo>
                      <a:lnTo>
                        <a:pt x="197" y="132"/>
                      </a:lnTo>
                      <a:lnTo>
                        <a:pt x="194" y="138"/>
                      </a:lnTo>
                      <a:lnTo>
                        <a:pt x="189" y="144"/>
                      </a:lnTo>
                      <a:lnTo>
                        <a:pt x="184" y="150"/>
                      </a:lnTo>
                      <a:lnTo>
                        <a:pt x="178" y="155"/>
                      </a:lnTo>
                      <a:lnTo>
                        <a:pt x="173" y="160"/>
                      </a:lnTo>
                      <a:lnTo>
                        <a:pt x="165" y="164"/>
                      </a:lnTo>
                      <a:lnTo>
                        <a:pt x="158" y="169"/>
                      </a:lnTo>
                      <a:lnTo>
                        <a:pt x="151" y="172"/>
                      </a:lnTo>
                      <a:lnTo>
                        <a:pt x="143" y="175"/>
                      </a:lnTo>
                      <a:lnTo>
                        <a:pt x="135" y="177"/>
                      </a:lnTo>
                      <a:lnTo>
                        <a:pt x="125" y="178"/>
                      </a:lnTo>
                      <a:lnTo>
                        <a:pt x="117" y="178"/>
                      </a:lnTo>
                      <a:lnTo>
                        <a:pt x="107" y="178"/>
                      </a:lnTo>
                      <a:lnTo>
                        <a:pt x="99" y="177"/>
                      </a:lnTo>
                      <a:lnTo>
                        <a:pt x="91" y="175"/>
                      </a:lnTo>
                      <a:lnTo>
                        <a:pt x="82" y="172"/>
                      </a:lnTo>
                      <a:lnTo>
                        <a:pt x="74" y="169"/>
                      </a:lnTo>
                      <a:lnTo>
                        <a:pt x="67" y="164"/>
                      </a:lnTo>
                      <a:lnTo>
                        <a:pt x="60" y="160"/>
                      </a:lnTo>
                      <a:lnTo>
                        <a:pt x="54" y="155"/>
                      </a:lnTo>
                      <a:lnTo>
                        <a:pt x="48" y="150"/>
                      </a:lnTo>
                      <a:lnTo>
                        <a:pt x="43" y="144"/>
                      </a:lnTo>
                      <a:lnTo>
                        <a:pt x="39" y="138"/>
                      </a:lnTo>
                      <a:lnTo>
                        <a:pt x="35" y="132"/>
                      </a:lnTo>
                      <a:lnTo>
                        <a:pt x="33" y="124"/>
                      </a:lnTo>
                      <a:lnTo>
                        <a:pt x="30" y="117"/>
                      </a:lnTo>
                      <a:lnTo>
                        <a:pt x="29" y="109"/>
                      </a:lnTo>
                      <a:lnTo>
                        <a:pt x="28" y="102"/>
                      </a:lnTo>
                      <a:lnTo>
                        <a:pt x="29" y="94"/>
                      </a:lnTo>
                      <a:lnTo>
                        <a:pt x="30" y="86"/>
                      </a:lnTo>
                      <a:lnTo>
                        <a:pt x="33" y="79"/>
                      </a:lnTo>
                      <a:lnTo>
                        <a:pt x="35" y="72"/>
                      </a:lnTo>
                      <a:lnTo>
                        <a:pt x="39" y="65"/>
                      </a:lnTo>
                      <a:lnTo>
                        <a:pt x="43" y="59"/>
                      </a:lnTo>
                      <a:lnTo>
                        <a:pt x="48" y="54"/>
                      </a:lnTo>
                      <a:lnTo>
                        <a:pt x="54" y="48"/>
                      </a:lnTo>
                      <a:lnTo>
                        <a:pt x="60" y="42"/>
                      </a:lnTo>
                      <a:lnTo>
                        <a:pt x="67" y="38"/>
                      </a:lnTo>
                      <a:lnTo>
                        <a:pt x="74" y="34"/>
                      </a:lnTo>
                      <a:lnTo>
                        <a:pt x="82" y="31"/>
                      </a:lnTo>
                      <a:lnTo>
                        <a:pt x="91" y="29"/>
                      </a:lnTo>
                      <a:lnTo>
                        <a:pt x="99" y="27"/>
                      </a:lnTo>
                      <a:lnTo>
                        <a:pt x="107" y="26"/>
                      </a:lnTo>
                      <a:lnTo>
                        <a:pt x="117" y="25"/>
                      </a:lnTo>
                      <a:lnTo>
                        <a:pt x="125" y="26"/>
                      </a:lnTo>
                      <a:lnTo>
                        <a:pt x="135" y="27"/>
                      </a:lnTo>
                      <a:lnTo>
                        <a:pt x="143" y="29"/>
                      </a:lnTo>
                      <a:lnTo>
                        <a:pt x="151" y="31"/>
                      </a:lnTo>
                      <a:lnTo>
                        <a:pt x="158" y="34"/>
                      </a:lnTo>
                      <a:lnTo>
                        <a:pt x="165" y="38"/>
                      </a:lnTo>
                      <a:lnTo>
                        <a:pt x="173" y="42"/>
                      </a:lnTo>
                      <a:lnTo>
                        <a:pt x="178" y="48"/>
                      </a:lnTo>
                      <a:lnTo>
                        <a:pt x="184" y="54"/>
                      </a:lnTo>
                      <a:lnTo>
                        <a:pt x="189" y="59"/>
                      </a:lnTo>
                      <a:lnTo>
                        <a:pt x="194" y="65"/>
                      </a:lnTo>
                      <a:lnTo>
                        <a:pt x="197" y="72"/>
                      </a:lnTo>
                      <a:lnTo>
                        <a:pt x="201" y="79"/>
                      </a:lnTo>
                      <a:lnTo>
                        <a:pt x="203" y="86"/>
                      </a:lnTo>
                      <a:lnTo>
                        <a:pt x="205" y="94"/>
                      </a:lnTo>
                      <a:lnTo>
                        <a:pt x="205" y="102"/>
                      </a:lnTo>
                      <a:close/>
                    </a:path>
                  </a:pathLst>
                </a:custGeom>
                <a:solidFill>
                  <a:srgbClr val="C5E5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6" name="Freeform 9282">
                  <a:extLst>
                    <a:ext uri="{FF2B5EF4-FFF2-40B4-BE49-F238E27FC236}">
                      <a16:creationId xmlns:a16="http://schemas.microsoft.com/office/drawing/2014/main" xmlns="" id="{C6417A94-2825-4248-94BF-DCA20B04E7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9" y="1262"/>
                  <a:ext cx="34" cy="36"/>
                </a:xfrm>
                <a:custGeom>
                  <a:avLst/>
                  <a:gdLst>
                    <a:gd name="T0" fmla="*/ 204 w 205"/>
                    <a:gd name="T1" fmla="*/ 70 h 178"/>
                    <a:gd name="T2" fmla="*/ 193 w 205"/>
                    <a:gd name="T3" fmla="*/ 46 h 178"/>
                    <a:gd name="T4" fmla="*/ 175 w 205"/>
                    <a:gd name="T5" fmla="*/ 25 h 178"/>
                    <a:gd name="T6" fmla="*/ 151 w 205"/>
                    <a:gd name="T7" fmla="*/ 11 h 178"/>
                    <a:gd name="T8" fmla="*/ 123 w 205"/>
                    <a:gd name="T9" fmla="*/ 2 h 178"/>
                    <a:gd name="T10" fmla="*/ 92 w 205"/>
                    <a:gd name="T11" fmla="*/ 0 h 178"/>
                    <a:gd name="T12" fmla="*/ 63 w 205"/>
                    <a:gd name="T13" fmla="*/ 7 h 178"/>
                    <a:gd name="T14" fmla="*/ 36 w 205"/>
                    <a:gd name="T15" fmla="*/ 20 h 178"/>
                    <a:gd name="T16" fmla="*/ 18 w 205"/>
                    <a:gd name="T17" fmla="*/ 39 h 178"/>
                    <a:gd name="T18" fmla="*/ 4 w 205"/>
                    <a:gd name="T19" fmla="*/ 62 h 178"/>
                    <a:gd name="T20" fmla="*/ 0 w 205"/>
                    <a:gd name="T21" fmla="*/ 89 h 178"/>
                    <a:gd name="T22" fmla="*/ 4 w 205"/>
                    <a:gd name="T23" fmla="*/ 116 h 178"/>
                    <a:gd name="T24" fmla="*/ 18 w 205"/>
                    <a:gd name="T25" fmla="*/ 138 h 178"/>
                    <a:gd name="T26" fmla="*/ 36 w 205"/>
                    <a:gd name="T27" fmla="*/ 158 h 178"/>
                    <a:gd name="T28" fmla="*/ 63 w 205"/>
                    <a:gd name="T29" fmla="*/ 171 h 178"/>
                    <a:gd name="T30" fmla="*/ 92 w 205"/>
                    <a:gd name="T31" fmla="*/ 177 h 178"/>
                    <a:gd name="T32" fmla="*/ 123 w 205"/>
                    <a:gd name="T33" fmla="*/ 176 h 178"/>
                    <a:gd name="T34" fmla="*/ 151 w 205"/>
                    <a:gd name="T35" fmla="*/ 167 h 178"/>
                    <a:gd name="T36" fmla="*/ 175 w 205"/>
                    <a:gd name="T37" fmla="*/ 151 h 178"/>
                    <a:gd name="T38" fmla="*/ 193 w 205"/>
                    <a:gd name="T39" fmla="*/ 131 h 178"/>
                    <a:gd name="T40" fmla="*/ 204 w 205"/>
                    <a:gd name="T41" fmla="*/ 106 h 178"/>
                    <a:gd name="T42" fmla="*/ 176 w 205"/>
                    <a:gd name="T43" fmla="*/ 89 h 178"/>
                    <a:gd name="T44" fmla="*/ 173 w 205"/>
                    <a:gd name="T45" fmla="*/ 107 h 178"/>
                    <a:gd name="T46" fmla="*/ 163 w 205"/>
                    <a:gd name="T47" fmla="*/ 124 h 178"/>
                    <a:gd name="T48" fmla="*/ 149 w 205"/>
                    <a:gd name="T49" fmla="*/ 138 h 178"/>
                    <a:gd name="T50" fmla="*/ 131 w 205"/>
                    <a:gd name="T51" fmla="*/ 147 h 178"/>
                    <a:gd name="T52" fmla="*/ 110 w 205"/>
                    <a:gd name="T53" fmla="*/ 151 h 178"/>
                    <a:gd name="T54" fmla="*/ 87 w 205"/>
                    <a:gd name="T55" fmla="*/ 150 h 178"/>
                    <a:gd name="T56" fmla="*/ 67 w 205"/>
                    <a:gd name="T57" fmla="*/ 144 h 178"/>
                    <a:gd name="T58" fmla="*/ 51 w 205"/>
                    <a:gd name="T59" fmla="*/ 134 h 178"/>
                    <a:gd name="T60" fmla="*/ 38 w 205"/>
                    <a:gd name="T61" fmla="*/ 119 h 178"/>
                    <a:gd name="T62" fmla="*/ 31 w 205"/>
                    <a:gd name="T63" fmla="*/ 101 h 178"/>
                    <a:gd name="T64" fmla="*/ 29 w 205"/>
                    <a:gd name="T65" fmla="*/ 82 h 178"/>
                    <a:gd name="T66" fmla="*/ 35 w 205"/>
                    <a:gd name="T67" fmla="*/ 64 h 178"/>
                    <a:gd name="T68" fmla="*/ 46 w 205"/>
                    <a:gd name="T69" fmla="*/ 48 h 178"/>
                    <a:gd name="T70" fmla="*/ 61 w 205"/>
                    <a:gd name="T71" fmla="*/ 36 h 178"/>
                    <a:gd name="T72" fmla="*/ 80 w 205"/>
                    <a:gd name="T73" fmla="*/ 28 h 178"/>
                    <a:gd name="T74" fmla="*/ 103 w 205"/>
                    <a:gd name="T75" fmla="*/ 25 h 178"/>
                    <a:gd name="T76" fmla="*/ 124 w 205"/>
                    <a:gd name="T77" fmla="*/ 28 h 178"/>
                    <a:gd name="T78" fmla="*/ 143 w 205"/>
                    <a:gd name="T79" fmla="*/ 36 h 178"/>
                    <a:gd name="T80" fmla="*/ 159 w 205"/>
                    <a:gd name="T81" fmla="*/ 48 h 178"/>
                    <a:gd name="T82" fmla="*/ 170 w 205"/>
                    <a:gd name="T83" fmla="*/ 64 h 178"/>
                    <a:gd name="T84" fmla="*/ 175 w 205"/>
                    <a:gd name="T85" fmla="*/ 8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5" h="178">
                      <a:moveTo>
                        <a:pt x="205" y="89"/>
                      </a:moveTo>
                      <a:lnTo>
                        <a:pt x="205" y="80"/>
                      </a:lnTo>
                      <a:lnTo>
                        <a:pt x="204" y="70"/>
                      </a:lnTo>
                      <a:lnTo>
                        <a:pt x="201" y="62"/>
                      </a:lnTo>
                      <a:lnTo>
                        <a:pt x="198" y="54"/>
                      </a:lnTo>
                      <a:lnTo>
                        <a:pt x="193" y="46"/>
                      </a:lnTo>
                      <a:lnTo>
                        <a:pt x="188" y="39"/>
                      </a:lnTo>
                      <a:lnTo>
                        <a:pt x="182" y="32"/>
                      </a:lnTo>
                      <a:lnTo>
                        <a:pt x="175" y="25"/>
                      </a:lnTo>
                      <a:lnTo>
                        <a:pt x="168" y="20"/>
                      </a:lnTo>
                      <a:lnTo>
                        <a:pt x="160" y="15"/>
                      </a:lnTo>
                      <a:lnTo>
                        <a:pt x="151" y="11"/>
                      </a:lnTo>
                      <a:lnTo>
                        <a:pt x="142" y="7"/>
                      </a:lnTo>
                      <a:lnTo>
                        <a:pt x="132" y="4"/>
                      </a:lnTo>
                      <a:lnTo>
                        <a:pt x="123" y="2"/>
                      </a:lnTo>
                      <a:lnTo>
                        <a:pt x="114" y="0"/>
                      </a:lnTo>
                      <a:lnTo>
                        <a:pt x="103" y="0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2" y="4"/>
                      </a:lnTo>
                      <a:lnTo>
                        <a:pt x="63" y="7"/>
                      </a:lnTo>
                      <a:lnTo>
                        <a:pt x="53" y="11"/>
                      </a:lnTo>
                      <a:lnTo>
                        <a:pt x="45" y="15"/>
                      </a:lnTo>
                      <a:lnTo>
                        <a:pt x="36" y="20"/>
                      </a:lnTo>
                      <a:lnTo>
                        <a:pt x="29" y="25"/>
                      </a:lnTo>
                      <a:lnTo>
                        <a:pt x="23" y="32"/>
                      </a:lnTo>
                      <a:lnTo>
                        <a:pt x="18" y="39"/>
                      </a:lnTo>
                      <a:lnTo>
                        <a:pt x="12" y="46"/>
                      </a:lnTo>
                      <a:lnTo>
                        <a:pt x="8" y="54"/>
                      </a:lnTo>
                      <a:lnTo>
                        <a:pt x="4" y="62"/>
                      </a:lnTo>
                      <a:lnTo>
                        <a:pt x="2" y="70"/>
                      </a:lnTo>
                      <a:lnTo>
                        <a:pt x="0" y="80"/>
                      </a:lnTo>
                      <a:lnTo>
                        <a:pt x="0" y="89"/>
                      </a:lnTo>
                      <a:lnTo>
                        <a:pt x="0" y="98"/>
                      </a:lnTo>
                      <a:lnTo>
                        <a:pt x="2" y="106"/>
                      </a:lnTo>
                      <a:lnTo>
                        <a:pt x="4" y="116"/>
                      </a:lnTo>
                      <a:lnTo>
                        <a:pt x="8" y="124"/>
                      </a:lnTo>
                      <a:lnTo>
                        <a:pt x="12" y="131"/>
                      </a:lnTo>
                      <a:lnTo>
                        <a:pt x="18" y="138"/>
                      </a:lnTo>
                      <a:lnTo>
                        <a:pt x="23" y="145"/>
                      </a:lnTo>
                      <a:lnTo>
                        <a:pt x="29" y="151"/>
                      </a:lnTo>
                      <a:lnTo>
                        <a:pt x="36" y="158"/>
                      </a:lnTo>
                      <a:lnTo>
                        <a:pt x="45" y="163"/>
                      </a:lnTo>
                      <a:lnTo>
                        <a:pt x="53" y="167"/>
                      </a:lnTo>
                      <a:lnTo>
                        <a:pt x="63" y="171"/>
                      </a:lnTo>
                      <a:lnTo>
                        <a:pt x="72" y="174"/>
                      </a:lnTo>
                      <a:lnTo>
                        <a:pt x="82" y="176"/>
                      </a:lnTo>
                      <a:lnTo>
                        <a:pt x="92" y="177"/>
                      </a:lnTo>
                      <a:lnTo>
                        <a:pt x="103" y="178"/>
                      </a:lnTo>
                      <a:lnTo>
                        <a:pt x="114" y="177"/>
                      </a:lnTo>
                      <a:lnTo>
                        <a:pt x="123" y="176"/>
                      </a:lnTo>
                      <a:lnTo>
                        <a:pt x="132" y="174"/>
                      </a:lnTo>
                      <a:lnTo>
                        <a:pt x="142" y="171"/>
                      </a:lnTo>
                      <a:lnTo>
                        <a:pt x="151" y="167"/>
                      </a:lnTo>
                      <a:lnTo>
                        <a:pt x="160" y="163"/>
                      </a:lnTo>
                      <a:lnTo>
                        <a:pt x="168" y="158"/>
                      </a:lnTo>
                      <a:lnTo>
                        <a:pt x="175" y="151"/>
                      </a:lnTo>
                      <a:lnTo>
                        <a:pt x="182" y="145"/>
                      </a:lnTo>
                      <a:lnTo>
                        <a:pt x="188" y="138"/>
                      </a:lnTo>
                      <a:lnTo>
                        <a:pt x="193" y="131"/>
                      </a:lnTo>
                      <a:lnTo>
                        <a:pt x="198" y="124"/>
                      </a:lnTo>
                      <a:lnTo>
                        <a:pt x="201" y="116"/>
                      </a:lnTo>
                      <a:lnTo>
                        <a:pt x="204" y="106"/>
                      </a:lnTo>
                      <a:lnTo>
                        <a:pt x="205" y="98"/>
                      </a:lnTo>
                      <a:lnTo>
                        <a:pt x="205" y="89"/>
                      </a:lnTo>
                      <a:close/>
                      <a:moveTo>
                        <a:pt x="176" y="89"/>
                      </a:moveTo>
                      <a:lnTo>
                        <a:pt x="175" y="95"/>
                      </a:lnTo>
                      <a:lnTo>
                        <a:pt x="174" y="101"/>
                      </a:lnTo>
                      <a:lnTo>
                        <a:pt x="173" y="107"/>
                      </a:lnTo>
                      <a:lnTo>
                        <a:pt x="170" y="113"/>
                      </a:lnTo>
                      <a:lnTo>
                        <a:pt x="167" y="119"/>
                      </a:lnTo>
                      <a:lnTo>
                        <a:pt x="163" y="124"/>
                      </a:lnTo>
                      <a:lnTo>
                        <a:pt x="159" y="129"/>
                      </a:lnTo>
                      <a:lnTo>
                        <a:pt x="154" y="134"/>
                      </a:lnTo>
                      <a:lnTo>
                        <a:pt x="149" y="138"/>
                      </a:lnTo>
                      <a:lnTo>
                        <a:pt x="143" y="141"/>
                      </a:lnTo>
                      <a:lnTo>
                        <a:pt x="137" y="144"/>
                      </a:lnTo>
                      <a:lnTo>
                        <a:pt x="131" y="147"/>
                      </a:lnTo>
                      <a:lnTo>
                        <a:pt x="124" y="149"/>
                      </a:lnTo>
                      <a:lnTo>
                        <a:pt x="117" y="150"/>
                      </a:lnTo>
                      <a:lnTo>
                        <a:pt x="110" y="151"/>
                      </a:lnTo>
                      <a:lnTo>
                        <a:pt x="103" y="152"/>
                      </a:lnTo>
                      <a:lnTo>
                        <a:pt x="95" y="151"/>
                      </a:lnTo>
                      <a:lnTo>
                        <a:pt x="87" y="150"/>
                      </a:lnTo>
                      <a:lnTo>
                        <a:pt x="80" y="149"/>
                      </a:lnTo>
                      <a:lnTo>
                        <a:pt x="74" y="147"/>
                      </a:lnTo>
                      <a:lnTo>
                        <a:pt x="67" y="144"/>
                      </a:lnTo>
                      <a:lnTo>
                        <a:pt x="61" y="141"/>
                      </a:lnTo>
                      <a:lnTo>
                        <a:pt x="55" y="138"/>
                      </a:lnTo>
                      <a:lnTo>
                        <a:pt x="51" y="134"/>
                      </a:lnTo>
                      <a:lnTo>
                        <a:pt x="46" y="129"/>
                      </a:lnTo>
                      <a:lnTo>
                        <a:pt x="41" y="124"/>
                      </a:lnTo>
                      <a:lnTo>
                        <a:pt x="38" y="119"/>
                      </a:lnTo>
                      <a:lnTo>
                        <a:pt x="35" y="113"/>
                      </a:lnTo>
                      <a:lnTo>
                        <a:pt x="33" y="107"/>
                      </a:lnTo>
                      <a:lnTo>
                        <a:pt x="31" y="101"/>
                      </a:lnTo>
                      <a:lnTo>
                        <a:pt x="29" y="95"/>
                      </a:lnTo>
                      <a:lnTo>
                        <a:pt x="29" y="89"/>
                      </a:lnTo>
                      <a:lnTo>
                        <a:pt x="29" y="82"/>
                      </a:lnTo>
                      <a:lnTo>
                        <a:pt x="31" y="76"/>
                      </a:lnTo>
                      <a:lnTo>
                        <a:pt x="33" y="69"/>
                      </a:lnTo>
                      <a:lnTo>
                        <a:pt x="35" y="64"/>
                      </a:lnTo>
                      <a:lnTo>
                        <a:pt x="38" y="58"/>
                      </a:lnTo>
                      <a:lnTo>
                        <a:pt x="41" y="53"/>
                      </a:lnTo>
                      <a:lnTo>
                        <a:pt x="46" y="48"/>
                      </a:lnTo>
                      <a:lnTo>
                        <a:pt x="51" y="44"/>
                      </a:lnTo>
                      <a:lnTo>
                        <a:pt x="55" y="40"/>
                      </a:lnTo>
                      <a:lnTo>
                        <a:pt x="61" y="36"/>
                      </a:lnTo>
                      <a:lnTo>
                        <a:pt x="67" y="32"/>
                      </a:lnTo>
                      <a:lnTo>
                        <a:pt x="74" y="30"/>
                      </a:lnTo>
                      <a:lnTo>
                        <a:pt x="80" y="28"/>
                      </a:lnTo>
                      <a:lnTo>
                        <a:pt x="87" y="26"/>
                      </a:lnTo>
                      <a:lnTo>
                        <a:pt x="95" y="25"/>
                      </a:lnTo>
                      <a:lnTo>
                        <a:pt x="103" y="25"/>
                      </a:lnTo>
                      <a:lnTo>
                        <a:pt x="110" y="25"/>
                      </a:lnTo>
                      <a:lnTo>
                        <a:pt x="117" y="26"/>
                      </a:lnTo>
                      <a:lnTo>
                        <a:pt x="124" y="28"/>
                      </a:lnTo>
                      <a:lnTo>
                        <a:pt x="131" y="30"/>
                      </a:lnTo>
                      <a:lnTo>
                        <a:pt x="137" y="32"/>
                      </a:lnTo>
                      <a:lnTo>
                        <a:pt x="143" y="36"/>
                      </a:lnTo>
                      <a:lnTo>
                        <a:pt x="149" y="40"/>
                      </a:lnTo>
                      <a:lnTo>
                        <a:pt x="154" y="44"/>
                      </a:lnTo>
                      <a:lnTo>
                        <a:pt x="159" y="48"/>
                      </a:lnTo>
                      <a:lnTo>
                        <a:pt x="163" y="53"/>
                      </a:lnTo>
                      <a:lnTo>
                        <a:pt x="167" y="58"/>
                      </a:lnTo>
                      <a:lnTo>
                        <a:pt x="170" y="64"/>
                      </a:lnTo>
                      <a:lnTo>
                        <a:pt x="173" y="69"/>
                      </a:lnTo>
                      <a:lnTo>
                        <a:pt x="174" y="76"/>
                      </a:lnTo>
                      <a:lnTo>
                        <a:pt x="175" y="82"/>
                      </a:lnTo>
                      <a:lnTo>
                        <a:pt x="176" y="89"/>
                      </a:lnTo>
                      <a:close/>
                    </a:path>
                  </a:pathLst>
                </a:custGeom>
                <a:solidFill>
                  <a:srgbClr val="CE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7" name="Freeform 9283">
                  <a:extLst>
                    <a:ext uri="{FF2B5EF4-FFF2-40B4-BE49-F238E27FC236}">
                      <a16:creationId xmlns:a16="http://schemas.microsoft.com/office/drawing/2014/main" xmlns="" id="{DE537F8B-2777-49C9-ABE7-DD0E904B8B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2" y="1264"/>
                  <a:ext cx="29" cy="31"/>
                </a:xfrm>
                <a:custGeom>
                  <a:avLst/>
                  <a:gdLst>
                    <a:gd name="T0" fmla="*/ 177 w 177"/>
                    <a:gd name="T1" fmla="*/ 69 h 153"/>
                    <a:gd name="T2" fmla="*/ 173 w 177"/>
                    <a:gd name="T3" fmla="*/ 54 h 153"/>
                    <a:gd name="T4" fmla="*/ 166 w 177"/>
                    <a:gd name="T5" fmla="*/ 40 h 153"/>
                    <a:gd name="T6" fmla="*/ 156 w 177"/>
                    <a:gd name="T7" fmla="*/ 29 h 153"/>
                    <a:gd name="T8" fmla="*/ 145 w 177"/>
                    <a:gd name="T9" fmla="*/ 17 h 153"/>
                    <a:gd name="T10" fmla="*/ 130 w 177"/>
                    <a:gd name="T11" fmla="*/ 9 h 153"/>
                    <a:gd name="T12" fmla="*/ 115 w 177"/>
                    <a:gd name="T13" fmla="*/ 4 h 153"/>
                    <a:gd name="T14" fmla="*/ 97 w 177"/>
                    <a:gd name="T15" fmla="*/ 1 h 153"/>
                    <a:gd name="T16" fmla="*/ 79 w 177"/>
                    <a:gd name="T17" fmla="*/ 1 h 153"/>
                    <a:gd name="T18" fmla="*/ 63 w 177"/>
                    <a:gd name="T19" fmla="*/ 4 h 153"/>
                    <a:gd name="T20" fmla="*/ 46 w 177"/>
                    <a:gd name="T21" fmla="*/ 9 h 153"/>
                    <a:gd name="T22" fmla="*/ 32 w 177"/>
                    <a:gd name="T23" fmla="*/ 17 h 153"/>
                    <a:gd name="T24" fmla="*/ 20 w 177"/>
                    <a:gd name="T25" fmla="*/ 29 h 153"/>
                    <a:gd name="T26" fmla="*/ 11 w 177"/>
                    <a:gd name="T27" fmla="*/ 40 h 153"/>
                    <a:gd name="T28" fmla="*/ 5 w 177"/>
                    <a:gd name="T29" fmla="*/ 54 h 153"/>
                    <a:gd name="T30" fmla="*/ 1 w 177"/>
                    <a:gd name="T31" fmla="*/ 69 h 153"/>
                    <a:gd name="T32" fmla="*/ 1 w 177"/>
                    <a:gd name="T33" fmla="*/ 84 h 153"/>
                    <a:gd name="T34" fmla="*/ 5 w 177"/>
                    <a:gd name="T35" fmla="*/ 99 h 153"/>
                    <a:gd name="T36" fmla="*/ 11 w 177"/>
                    <a:gd name="T37" fmla="*/ 113 h 153"/>
                    <a:gd name="T38" fmla="*/ 20 w 177"/>
                    <a:gd name="T39" fmla="*/ 125 h 153"/>
                    <a:gd name="T40" fmla="*/ 32 w 177"/>
                    <a:gd name="T41" fmla="*/ 135 h 153"/>
                    <a:gd name="T42" fmla="*/ 46 w 177"/>
                    <a:gd name="T43" fmla="*/ 144 h 153"/>
                    <a:gd name="T44" fmla="*/ 63 w 177"/>
                    <a:gd name="T45" fmla="*/ 150 h 153"/>
                    <a:gd name="T46" fmla="*/ 79 w 177"/>
                    <a:gd name="T47" fmla="*/ 153 h 153"/>
                    <a:gd name="T48" fmla="*/ 97 w 177"/>
                    <a:gd name="T49" fmla="*/ 153 h 153"/>
                    <a:gd name="T50" fmla="*/ 115 w 177"/>
                    <a:gd name="T51" fmla="*/ 150 h 153"/>
                    <a:gd name="T52" fmla="*/ 130 w 177"/>
                    <a:gd name="T53" fmla="*/ 144 h 153"/>
                    <a:gd name="T54" fmla="*/ 145 w 177"/>
                    <a:gd name="T55" fmla="*/ 135 h 153"/>
                    <a:gd name="T56" fmla="*/ 156 w 177"/>
                    <a:gd name="T57" fmla="*/ 125 h 153"/>
                    <a:gd name="T58" fmla="*/ 166 w 177"/>
                    <a:gd name="T59" fmla="*/ 113 h 153"/>
                    <a:gd name="T60" fmla="*/ 173 w 177"/>
                    <a:gd name="T61" fmla="*/ 99 h 153"/>
                    <a:gd name="T62" fmla="*/ 177 w 177"/>
                    <a:gd name="T63" fmla="*/ 84 h 153"/>
                    <a:gd name="T64" fmla="*/ 147 w 177"/>
                    <a:gd name="T65" fmla="*/ 77 h 153"/>
                    <a:gd name="T66" fmla="*/ 142 w 177"/>
                    <a:gd name="T67" fmla="*/ 96 h 153"/>
                    <a:gd name="T68" fmla="*/ 130 w 177"/>
                    <a:gd name="T69" fmla="*/ 113 h 153"/>
                    <a:gd name="T70" fmla="*/ 111 w 177"/>
                    <a:gd name="T71" fmla="*/ 123 h 153"/>
                    <a:gd name="T72" fmla="*/ 89 w 177"/>
                    <a:gd name="T73" fmla="*/ 127 h 153"/>
                    <a:gd name="T74" fmla="*/ 65 w 177"/>
                    <a:gd name="T75" fmla="*/ 123 h 153"/>
                    <a:gd name="T76" fmla="*/ 47 w 177"/>
                    <a:gd name="T77" fmla="*/ 113 h 153"/>
                    <a:gd name="T78" fmla="*/ 34 w 177"/>
                    <a:gd name="T79" fmla="*/ 96 h 153"/>
                    <a:gd name="T80" fmla="*/ 30 w 177"/>
                    <a:gd name="T81" fmla="*/ 77 h 153"/>
                    <a:gd name="T82" fmla="*/ 34 w 177"/>
                    <a:gd name="T83" fmla="*/ 56 h 153"/>
                    <a:gd name="T84" fmla="*/ 47 w 177"/>
                    <a:gd name="T85" fmla="*/ 41 h 153"/>
                    <a:gd name="T86" fmla="*/ 65 w 177"/>
                    <a:gd name="T87" fmla="*/ 30 h 153"/>
                    <a:gd name="T88" fmla="*/ 89 w 177"/>
                    <a:gd name="T89" fmla="*/ 26 h 153"/>
                    <a:gd name="T90" fmla="*/ 111 w 177"/>
                    <a:gd name="T91" fmla="*/ 30 h 153"/>
                    <a:gd name="T92" fmla="*/ 130 w 177"/>
                    <a:gd name="T93" fmla="*/ 41 h 153"/>
                    <a:gd name="T94" fmla="*/ 142 w 177"/>
                    <a:gd name="T95" fmla="*/ 56 h 153"/>
                    <a:gd name="T96" fmla="*/ 147 w 177"/>
                    <a:gd name="T97" fmla="*/ 7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7" h="153">
                      <a:moveTo>
                        <a:pt x="177" y="77"/>
                      </a:moveTo>
                      <a:lnTo>
                        <a:pt x="177" y="69"/>
                      </a:lnTo>
                      <a:lnTo>
                        <a:pt x="175" y="61"/>
                      </a:lnTo>
                      <a:lnTo>
                        <a:pt x="173" y="54"/>
                      </a:lnTo>
                      <a:lnTo>
                        <a:pt x="169" y="47"/>
                      </a:lnTo>
                      <a:lnTo>
                        <a:pt x="166" y="40"/>
                      </a:lnTo>
                      <a:lnTo>
                        <a:pt x="161" y="34"/>
                      </a:lnTo>
                      <a:lnTo>
                        <a:pt x="156" y="29"/>
                      </a:lnTo>
                      <a:lnTo>
                        <a:pt x="150" y="23"/>
                      </a:lnTo>
                      <a:lnTo>
                        <a:pt x="145" y="17"/>
                      </a:lnTo>
                      <a:lnTo>
                        <a:pt x="137" y="13"/>
                      </a:lnTo>
                      <a:lnTo>
                        <a:pt x="130" y="9"/>
                      </a:lnTo>
                      <a:lnTo>
                        <a:pt x="123" y="6"/>
                      </a:lnTo>
                      <a:lnTo>
                        <a:pt x="115" y="4"/>
                      </a:lnTo>
                      <a:lnTo>
                        <a:pt x="107" y="2"/>
                      </a:lnTo>
                      <a:lnTo>
                        <a:pt x="97" y="1"/>
                      </a:lnTo>
                      <a:lnTo>
                        <a:pt x="89" y="0"/>
                      </a:lnTo>
                      <a:lnTo>
                        <a:pt x="79" y="1"/>
                      </a:lnTo>
                      <a:lnTo>
                        <a:pt x="71" y="2"/>
                      </a:lnTo>
                      <a:lnTo>
                        <a:pt x="63" y="4"/>
                      </a:lnTo>
                      <a:lnTo>
                        <a:pt x="54" y="6"/>
                      </a:lnTo>
                      <a:lnTo>
                        <a:pt x="46" y="9"/>
                      </a:lnTo>
                      <a:lnTo>
                        <a:pt x="39" y="13"/>
                      </a:lnTo>
                      <a:lnTo>
                        <a:pt x="32" y="17"/>
                      </a:lnTo>
                      <a:lnTo>
                        <a:pt x="26" y="23"/>
                      </a:lnTo>
                      <a:lnTo>
                        <a:pt x="20" y="29"/>
                      </a:lnTo>
                      <a:lnTo>
                        <a:pt x="15" y="34"/>
                      </a:lnTo>
                      <a:lnTo>
                        <a:pt x="11" y="40"/>
                      </a:lnTo>
                      <a:lnTo>
                        <a:pt x="7" y="47"/>
                      </a:lnTo>
                      <a:lnTo>
                        <a:pt x="5" y="54"/>
                      </a:ln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2" y="92"/>
                      </a:lnTo>
                      <a:lnTo>
                        <a:pt x="5" y="99"/>
                      </a:lnTo>
                      <a:lnTo>
                        <a:pt x="7" y="107"/>
                      </a:lnTo>
                      <a:lnTo>
                        <a:pt x="11" y="113"/>
                      </a:lnTo>
                      <a:lnTo>
                        <a:pt x="15" y="119"/>
                      </a:lnTo>
                      <a:lnTo>
                        <a:pt x="20" y="125"/>
                      </a:lnTo>
                      <a:lnTo>
                        <a:pt x="26" y="130"/>
                      </a:lnTo>
                      <a:lnTo>
                        <a:pt x="32" y="135"/>
                      </a:lnTo>
                      <a:lnTo>
                        <a:pt x="39" y="139"/>
                      </a:lnTo>
                      <a:lnTo>
                        <a:pt x="46" y="144"/>
                      </a:lnTo>
                      <a:lnTo>
                        <a:pt x="54" y="147"/>
                      </a:lnTo>
                      <a:lnTo>
                        <a:pt x="63" y="150"/>
                      </a:lnTo>
                      <a:lnTo>
                        <a:pt x="71" y="152"/>
                      </a:lnTo>
                      <a:lnTo>
                        <a:pt x="79" y="153"/>
                      </a:lnTo>
                      <a:lnTo>
                        <a:pt x="89" y="153"/>
                      </a:lnTo>
                      <a:lnTo>
                        <a:pt x="97" y="153"/>
                      </a:lnTo>
                      <a:lnTo>
                        <a:pt x="107" y="152"/>
                      </a:lnTo>
                      <a:lnTo>
                        <a:pt x="115" y="150"/>
                      </a:lnTo>
                      <a:lnTo>
                        <a:pt x="123" y="147"/>
                      </a:lnTo>
                      <a:lnTo>
                        <a:pt x="130" y="144"/>
                      </a:lnTo>
                      <a:lnTo>
                        <a:pt x="137" y="139"/>
                      </a:lnTo>
                      <a:lnTo>
                        <a:pt x="145" y="135"/>
                      </a:lnTo>
                      <a:lnTo>
                        <a:pt x="150" y="130"/>
                      </a:lnTo>
                      <a:lnTo>
                        <a:pt x="156" y="125"/>
                      </a:lnTo>
                      <a:lnTo>
                        <a:pt x="161" y="119"/>
                      </a:lnTo>
                      <a:lnTo>
                        <a:pt x="166" y="113"/>
                      </a:lnTo>
                      <a:lnTo>
                        <a:pt x="169" y="107"/>
                      </a:lnTo>
                      <a:lnTo>
                        <a:pt x="173" y="99"/>
                      </a:lnTo>
                      <a:lnTo>
                        <a:pt x="175" y="92"/>
                      </a:lnTo>
                      <a:lnTo>
                        <a:pt x="177" y="84"/>
                      </a:lnTo>
                      <a:lnTo>
                        <a:pt x="177" y="77"/>
                      </a:lnTo>
                      <a:close/>
                      <a:moveTo>
                        <a:pt x="147" y="77"/>
                      </a:moveTo>
                      <a:lnTo>
                        <a:pt x="146" y="87"/>
                      </a:lnTo>
                      <a:lnTo>
                        <a:pt x="142" y="96"/>
                      </a:lnTo>
                      <a:lnTo>
                        <a:pt x="137" y="106"/>
                      </a:lnTo>
                      <a:lnTo>
                        <a:pt x="130" y="113"/>
                      </a:lnTo>
                      <a:lnTo>
                        <a:pt x="121" y="119"/>
                      </a:lnTo>
                      <a:lnTo>
                        <a:pt x="111" y="123"/>
                      </a:lnTo>
                      <a:lnTo>
                        <a:pt x="101" y="126"/>
                      </a:lnTo>
                      <a:lnTo>
                        <a:pt x="89" y="127"/>
                      </a:lnTo>
                      <a:lnTo>
                        <a:pt x="77" y="126"/>
                      </a:lnTo>
                      <a:lnTo>
                        <a:pt x="65" y="123"/>
                      </a:lnTo>
                      <a:lnTo>
                        <a:pt x="56" y="119"/>
                      </a:lnTo>
                      <a:lnTo>
                        <a:pt x="47" y="113"/>
                      </a:lnTo>
                      <a:lnTo>
                        <a:pt x="40" y="106"/>
                      </a:lnTo>
                      <a:lnTo>
                        <a:pt x="34" y="96"/>
                      </a:lnTo>
                      <a:lnTo>
                        <a:pt x="31" y="87"/>
                      </a:lnTo>
                      <a:lnTo>
                        <a:pt x="30" y="77"/>
                      </a:lnTo>
                      <a:lnTo>
                        <a:pt x="31" y="67"/>
                      </a:lnTo>
                      <a:lnTo>
                        <a:pt x="34" y="56"/>
                      </a:lnTo>
                      <a:lnTo>
                        <a:pt x="40" y="48"/>
                      </a:lnTo>
                      <a:lnTo>
                        <a:pt x="47" y="41"/>
                      </a:lnTo>
                      <a:lnTo>
                        <a:pt x="56" y="35"/>
                      </a:lnTo>
                      <a:lnTo>
                        <a:pt x="65" y="30"/>
                      </a:lnTo>
                      <a:lnTo>
                        <a:pt x="77" y="27"/>
                      </a:lnTo>
                      <a:lnTo>
                        <a:pt x="89" y="26"/>
                      </a:lnTo>
                      <a:lnTo>
                        <a:pt x="101" y="27"/>
                      </a:lnTo>
                      <a:lnTo>
                        <a:pt x="111" y="30"/>
                      </a:lnTo>
                      <a:lnTo>
                        <a:pt x="121" y="35"/>
                      </a:lnTo>
                      <a:lnTo>
                        <a:pt x="130" y="41"/>
                      </a:lnTo>
                      <a:lnTo>
                        <a:pt x="137" y="48"/>
                      </a:lnTo>
                      <a:lnTo>
                        <a:pt x="142" y="56"/>
                      </a:lnTo>
                      <a:lnTo>
                        <a:pt x="146" y="67"/>
                      </a:lnTo>
                      <a:lnTo>
                        <a:pt x="147" y="77"/>
                      </a:lnTo>
                      <a:close/>
                    </a:path>
                  </a:pathLst>
                </a:custGeom>
                <a:solidFill>
                  <a:srgbClr val="D6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8" name="Freeform 9284">
                  <a:extLst>
                    <a:ext uri="{FF2B5EF4-FFF2-40B4-BE49-F238E27FC236}">
                      <a16:creationId xmlns:a16="http://schemas.microsoft.com/office/drawing/2014/main" xmlns="" id="{04E2743B-4FA6-4B33-9B81-8D6EA82635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4" y="1267"/>
                  <a:ext cx="25" cy="25"/>
                </a:xfrm>
                <a:custGeom>
                  <a:avLst/>
                  <a:gdLst>
                    <a:gd name="T0" fmla="*/ 146 w 147"/>
                    <a:gd name="T1" fmla="*/ 57 h 127"/>
                    <a:gd name="T2" fmla="*/ 144 w 147"/>
                    <a:gd name="T3" fmla="*/ 44 h 127"/>
                    <a:gd name="T4" fmla="*/ 138 w 147"/>
                    <a:gd name="T5" fmla="*/ 33 h 127"/>
                    <a:gd name="T6" fmla="*/ 130 w 147"/>
                    <a:gd name="T7" fmla="*/ 23 h 127"/>
                    <a:gd name="T8" fmla="*/ 120 w 147"/>
                    <a:gd name="T9" fmla="*/ 15 h 127"/>
                    <a:gd name="T10" fmla="*/ 108 w 147"/>
                    <a:gd name="T11" fmla="*/ 7 h 127"/>
                    <a:gd name="T12" fmla="*/ 95 w 147"/>
                    <a:gd name="T13" fmla="*/ 3 h 127"/>
                    <a:gd name="T14" fmla="*/ 81 w 147"/>
                    <a:gd name="T15" fmla="*/ 0 h 127"/>
                    <a:gd name="T16" fmla="*/ 66 w 147"/>
                    <a:gd name="T17" fmla="*/ 0 h 127"/>
                    <a:gd name="T18" fmla="*/ 51 w 147"/>
                    <a:gd name="T19" fmla="*/ 3 h 127"/>
                    <a:gd name="T20" fmla="*/ 38 w 147"/>
                    <a:gd name="T21" fmla="*/ 7 h 127"/>
                    <a:gd name="T22" fmla="*/ 26 w 147"/>
                    <a:gd name="T23" fmla="*/ 15 h 127"/>
                    <a:gd name="T24" fmla="*/ 17 w 147"/>
                    <a:gd name="T25" fmla="*/ 23 h 127"/>
                    <a:gd name="T26" fmla="*/ 9 w 147"/>
                    <a:gd name="T27" fmla="*/ 33 h 127"/>
                    <a:gd name="T28" fmla="*/ 3 w 147"/>
                    <a:gd name="T29" fmla="*/ 44 h 127"/>
                    <a:gd name="T30" fmla="*/ 0 w 147"/>
                    <a:gd name="T31" fmla="*/ 57 h 127"/>
                    <a:gd name="T32" fmla="*/ 0 w 147"/>
                    <a:gd name="T33" fmla="*/ 70 h 127"/>
                    <a:gd name="T34" fmla="*/ 3 w 147"/>
                    <a:gd name="T35" fmla="*/ 82 h 127"/>
                    <a:gd name="T36" fmla="*/ 9 w 147"/>
                    <a:gd name="T37" fmla="*/ 94 h 127"/>
                    <a:gd name="T38" fmla="*/ 17 w 147"/>
                    <a:gd name="T39" fmla="*/ 104 h 127"/>
                    <a:gd name="T40" fmla="*/ 26 w 147"/>
                    <a:gd name="T41" fmla="*/ 113 h 127"/>
                    <a:gd name="T42" fmla="*/ 38 w 147"/>
                    <a:gd name="T43" fmla="*/ 119 h 127"/>
                    <a:gd name="T44" fmla="*/ 51 w 147"/>
                    <a:gd name="T45" fmla="*/ 124 h 127"/>
                    <a:gd name="T46" fmla="*/ 66 w 147"/>
                    <a:gd name="T47" fmla="*/ 126 h 127"/>
                    <a:gd name="T48" fmla="*/ 81 w 147"/>
                    <a:gd name="T49" fmla="*/ 126 h 127"/>
                    <a:gd name="T50" fmla="*/ 95 w 147"/>
                    <a:gd name="T51" fmla="*/ 124 h 127"/>
                    <a:gd name="T52" fmla="*/ 108 w 147"/>
                    <a:gd name="T53" fmla="*/ 119 h 127"/>
                    <a:gd name="T54" fmla="*/ 120 w 147"/>
                    <a:gd name="T55" fmla="*/ 113 h 127"/>
                    <a:gd name="T56" fmla="*/ 130 w 147"/>
                    <a:gd name="T57" fmla="*/ 104 h 127"/>
                    <a:gd name="T58" fmla="*/ 138 w 147"/>
                    <a:gd name="T59" fmla="*/ 94 h 127"/>
                    <a:gd name="T60" fmla="*/ 144 w 147"/>
                    <a:gd name="T61" fmla="*/ 82 h 127"/>
                    <a:gd name="T62" fmla="*/ 146 w 147"/>
                    <a:gd name="T63" fmla="*/ 70 h 127"/>
                    <a:gd name="T64" fmla="*/ 118 w 147"/>
                    <a:gd name="T65" fmla="*/ 64 h 127"/>
                    <a:gd name="T66" fmla="*/ 114 w 147"/>
                    <a:gd name="T67" fmla="*/ 78 h 127"/>
                    <a:gd name="T68" fmla="*/ 105 w 147"/>
                    <a:gd name="T69" fmla="*/ 91 h 127"/>
                    <a:gd name="T70" fmla="*/ 90 w 147"/>
                    <a:gd name="T71" fmla="*/ 99 h 127"/>
                    <a:gd name="T72" fmla="*/ 74 w 147"/>
                    <a:gd name="T73" fmla="*/ 102 h 127"/>
                    <a:gd name="T74" fmla="*/ 56 w 147"/>
                    <a:gd name="T75" fmla="*/ 99 h 127"/>
                    <a:gd name="T76" fmla="*/ 42 w 147"/>
                    <a:gd name="T77" fmla="*/ 91 h 127"/>
                    <a:gd name="T78" fmla="*/ 32 w 147"/>
                    <a:gd name="T79" fmla="*/ 78 h 127"/>
                    <a:gd name="T80" fmla="*/ 30 w 147"/>
                    <a:gd name="T81" fmla="*/ 64 h 127"/>
                    <a:gd name="T82" fmla="*/ 32 w 147"/>
                    <a:gd name="T83" fmla="*/ 48 h 127"/>
                    <a:gd name="T84" fmla="*/ 42 w 147"/>
                    <a:gd name="T85" fmla="*/ 37 h 127"/>
                    <a:gd name="T86" fmla="*/ 56 w 147"/>
                    <a:gd name="T87" fmla="*/ 29 h 127"/>
                    <a:gd name="T88" fmla="*/ 74 w 147"/>
                    <a:gd name="T89" fmla="*/ 26 h 127"/>
                    <a:gd name="T90" fmla="*/ 90 w 147"/>
                    <a:gd name="T91" fmla="*/ 29 h 127"/>
                    <a:gd name="T92" fmla="*/ 105 w 147"/>
                    <a:gd name="T93" fmla="*/ 37 h 127"/>
                    <a:gd name="T94" fmla="*/ 114 w 147"/>
                    <a:gd name="T95" fmla="*/ 48 h 127"/>
                    <a:gd name="T96" fmla="*/ 118 w 147"/>
                    <a:gd name="T97" fmla="*/ 6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7" h="127">
                      <a:moveTo>
                        <a:pt x="147" y="64"/>
                      </a:moveTo>
                      <a:lnTo>
                        <a:pt x="146" y="57"/>
                      </a:lnTo>
                      <a:lnTo>
                        <a:pt x="145" y="51"/>
                      </a:lnTo>
                      <a:lnTo>
                        <a:pt x="144" y="44"/>
                      </a:lnTo>
                      <a:lnTo>
                        <a:pt x="141" y="39"/>
                      </a:lnTo>
                      <a:lnTo>
                        <a:pt x="138" y="33"/>
                      </a:lnTo>
                      <a:lnTo>
                        <a:pt x="134" y="28"/>
                      </a:lnTo>
                      <a:lnTo>
                        <a:pt x="130" y="23"/>
                      </a:lnTo>
                      <a:lnTo>
                        <a:pt x="125" y="19"/>
                      </a:lnTo>
                      <a:lnTo>
                        <a:pt x="120" y="15"/>
                      </a:lnTo>
                      <a:lnTo>
                        <a:pt x="114" y="11"/>
                      </a:lnTo>
                      <a:lnTo>
                        <a:pt x="108" y="7"/>
                      </a:lnTo>
                      <a:lnTo>
                        <a:pt x="102" y="5"/>
                      </a:lnTo>
                      <a:lnTo>
                        <a:pt x="95" y="3"/>
                      </a:lnTo>
                      <a:lnTo>
                        <a:pt x="88" y="1"/>
                      </a:lnTo>
                      <a:lnTo>
                        <a:pt x="81" y="0"/>
                      </a:lnTo>
                      <a:lnTo>
                        <a:pt x="74" y="0"/>
                      </a:lnTo>
                      <a:lnTo>
                        <a:pt x="66" y="0"/>
                      </a:lnTo>
                      <a:lnTo>
                        <a:pt x="58" y="1"/>
                      </a:lnTo>
                      <a:lnTo>
                        <a:pt x="51" y="3"/>
                      </a:lnTo>
                      <a:lnTo>
                        <a:pt x="45" y="5"/>
                      </a:lnTo>
                      <a:lnTo>
                        <a:pt x="38" y="7"/>
                      </a:lnTo>
                      <a:lnTo>
                        <a:pt x="32" y="11"/>
                      </a:lnTo>
                      <a:lnTo>
                        <a:pt x="26" y="15"/>
                      </a:lnTo>
                      <a:lnTo>
                        <a:pt x="22" y="19"/>
                      </a:lnTo>
                      <a:lnTo>
                        <a:pt x="17" y="23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9"/>
                      </a:lnTo>
                      <a:lnTo>
                        <a:pt x="3" y="44"/>
                      </a:lnTo>
                      <a:lnTo>
                        <a:pt x="2" y="51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2" y="76"/>
                      </a:lnTo>
                      <a:lnTo>
                        <a:pt x="3" y="82"/>
                      </a:lnTo>
                      <a:lnTo>
                        <a:pt x="6" y="88"/>
                      </a:lnTo>
                      <a:lnTo>
                        <a:pt x="9" y="94"/>
                      </a:lnTo>
                      <a:lnTo>
                        <a:pt x="12" y="99"/>
                      </a:lnTo>
                      <a:lnTo>
                        <a:pt x="17" y="104"/>
                      </a:lnTo>
                      <a:lnTo>
                        <a:pt x="22" y="109"/>
                      </a:lnTo>
                      <a:lnTo>
                        <a:pt x="26" y="113"/>
                      </a:lnTo>
                      <a:lnTo>
                        <a:pt x="32" y="116"/>
                      </a:lnTo>
                      <a:lnTo>
                        <a:pt x="38" y="119"/>
                      </a:lnTo>
                      <a:lnTo>
                        <a:pt x="45" y="122"/>
                      </a:lnTo>
                      <a:lnTo>
                        <a:pt x="51" y="124"/>
                      </a:lnTo>
                      <a:lnTo>
                        <a:pt x="58" y="125"/>
                      </a:lnTo>
                      <a:lnTo>
                        <a:pt x="66" y="126"/>
                      </a:lnTo>
                      <a:lnTo>
                        <a:pt x="74" y="127"/>
                      </a:lnTo>
                      <a:lnTo>
                        <a:pt x="81" y="126"/>
                      </a:lnTo>
                      <a:lnTo>
                        <a:pt x="88" y="125"/>
                      </a:lnTo>
                      <a:lnTo>
                        <a:pt x="95" y="124"/>
                      </a:lnTo>
                      <a:lnTo>
                        <a:pt x="102" y="122"/>
                      </a:lnTo>
                      <a:lnTo>
                        <a:pt x="108" y="119"/>
                      </a:lnTo>
                      <a:lnTo>
                        <a:pt x="114" y="116"/>
                      </a:lnTo>
                      <a:lnTo>
                        <a:pt x="120" y="113"/>
                      </a:lnTo>
                      <a:lnTo>
                        <a:pt x="125" y="109"/>
                      </a:lnTo>
                      <a:lnTo>
                        <a:pt x="130" y="104"/>
                      </a:lnTo>
                      <a:lnTo>
                        <a:pt x="134" y="99"/>
                      </a:lnTo>
                      <a:lnTo>
                        <a:pt x="138" y="94"/>
                      </a:lnTo>
                      <a:lnTo>
                        <a:pt x="141" y="88"/>
                      </a:lnTo>
                      <a:lnTo>
                        <a:pt x="144" y="82"/>
                      </a:lnTo>
                      <a:lnTo>
                        <a:pt x="145" y="76"/>
                      </a:lnTo>
                      <a:lnTo>
                        <a:pt x="146" y="70"/>
                      </a:lnTo>
                      <a:lnTo>
                        <a:pt x="147" y="64"/>
                      </a:lnTo>
                      <a:close/>
                      <a:moveTo>
                        <a:pt x="118" y="64"/>
                      </a:moveTo>
                      <a:lnTo>
                        <a:pt x="116" y="71"/>
                      </a:lnTo>
                      <a:lnTo>
                        <a:pt x="114" y="78"/>
                      </a:lnTo>
                      <a:lnTo>
                        <a:pt x="109" y="85"/>
                      </a:lnTo>
                      <a:lnTo>
                        <a:pt x="105" y="91"/>
                      </a:lnTo>
                      <a:lnTo>
                        <a:pt x="98" y="96"/>
                      </a:lnTo>
                      <a:lnTo>
                        <a:pt x="90" y="99"/>
                      </a:lnTo>
                      <a:lnTo>
                        <a:pt x="82" y="101"/>
                      </a:lnTo>
                      <a:lnTo>
                        <a:pt x="74" y="102"/>
                      </a:lnTo>
                      <a:lnTo>
                        <a:pt x="64" y="101"/>
                      </a:lnTo>
                      <a:lnTo>
                        <a:pt x="56" y="99"/>
                      </a:lnTo>
                      <a:lnTo>
                        <a:pt x="49" y="96"/>
                      </a:lnTo>
                      <a:lnTo>
                        <a:pt x="42" y="91"/>
                      </a:lnTo>
                      <a:lnTo>
                        <a:pt x="37" y="85"/>
                      </a:lnTo>
                      <a:lnTo>
                        <a:pt x="32" y="78"/>
                      </a:lnTo>
                      <a:lnTo>
                        <a:pt x="30" y="71"/>
                      </a:lnTo>
                      <a:lnTo>
                        <a:pt x="30" y="64"/>
                      </a:lnTo>
                      <a:lnTo>
                        <a:pt x="30" y="56"/>
                      </a:lnTo>
                      <a:lnTo>
                        <a:pt x="32" y="48"/>
                      </a:lnTo>
                      <a:lnTo>
                        <a:pt x="37" y="42"/>
                      </a:lnTo>
                      <a:lnTo>
                        <a:pt x="42" y="37"/>
                      </a:lnTo>
                      <a:lnTo>
                        <a:pt x="49" y="32"/>
                      </a:lnTo>
                      <a:lnTo>
                        <a:pt x="56" y="29"/>
                      </a:lnTo>
                      <a:lnTo>
                        <a:pt x="64" y="26"/>
                      </a:lnTo>
                      <a:lnTo>
                        <a:pt x="74" y="26"/>
                      </a:lnTo>
                      <a:lnTo>
                        <a:pt x="82" y="26"/>
                      </a:lnTo>
                      <a:lnTo>
                        <a:pt x="90" y="29"/>
                      </a:lnTo>
                      <a:lnTo>
                        <a:pt x="98" y="32"/>
                      </a:lnTo>
                      <a:lnTo>
                        <a:pt x="105" y="37"/>
                      </a:lnTo>
                      <a:lnTo>
                        <a:pt x="109" y="42"/>
                      </a:lnTo>
                      <a:lnTo>
                        <a:pt x="114" y="48"/>
                      </a:lnTo>
                      <a:lnTo>
                        <a:pt x="116" y="56"/>
                      </a:lnTo>
                      <a:lnTo>
                        <a:pt x="118" y="64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69" name="Freeform 9285">
                  <a:extLst>
                    <a:ext uri="{FF2B5EF4-FFF2-40B4-BE49-F238E27FC236}">
                      <a16:creationId xmlns:a16="http://schemas.microsoft.com/office/drawing/2014/main" xmlns="" id="{304AD2B9-8D0B-405C-B0C8-9D6CF3C0E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7" y="1270"/>
                  <a:ext cx="19" cy="20"/>
                </a:xfrm>
                <a:custGeom>
                  <a:avLst/>
                  <a:gdLst>
                    <a:gd name="T0" fmla="*/ 116 w 117"/>
                    <a:gd name="T1" fmla="*/ 41 h 101"/>
                    <a:gd name="T2" fmla="*/ 107 w 117"/>
                    <a:gd name="T3" fmla="*/ 22 h 101"/>
                    <a:gd name="T4" fmla="*/ 91 w 117"/>
                    <a:gd name="T5" fmla="*/ 9 h 101"/>
                    <a:gd name="T6" fmla="*/ 71 w 117"/>
                    <a:gd name="T7" fmla="*/ 1 h 101"/>
                    <a:gd name="T8" fmla="*/ 47 w 117"/>
                    <a:gd name="T9" fmla="*/ 1 h 101"/>
                    <a:gd name="T10" fmla="*/ 26 w 117"/>
                    <a:gd name="T11" fmla="*/ 9 h 101"/>
                    <a:gd name="T12" fmla="*/ 10 w 117"/>
                    <a:gd name="T13" fmla="*/ 22 h 101"/>
                    <a:gd name="T14" fmla="*/ 1 w 117"/>
                    <a:gd name="T15" fmla="*/ 41 h 101"/>
                    <a:gd name="T16" fmla="*/ 1 w 117"/>
                    <a:gd name="T17" fmla="*/ 61 h 101"/>
                    <a:gd name="T18" fmla="*/ 10 w 117"/>
                    <a:gd name="T19" fmla="*/ 80 h 101"/>
                    <a:gd name="T20" fmla="*/ 26 w 117"/>
                    <a:gd name="T21" fmla="*/ 93 h 101"/>
                    <a:gd name="T22" fmla="*/ 47 w 117"/>
                    <a:gd name="T23" fmla="*/ 100 h 101"/>
                    <a:gd name="T24" fmla="*/ 71 w 117"/>
                    <a:gd name="T25" fmla="*/ 100 h 101"/>
                    <a:gd name="T26" fmla="*/ 91 w 117"/>
                    <a:gd name="T27" fmla="*/ 93 h 101"/>
                    <a:gd name="T28" fmla="*/ 107 w 117"/>
                    <a:gd name="T29" fmla="*/ 80 h 101"/>
                    <a:gd name="T30" fmla="*/ 116 w 117"/>
                    <a:gd name="T31" fmla="*/ 61 h 101"/>
                    <a:gd name="T32" fmla="*/ 87 w 117"/>
                    <a:gd name="T33" fmla="*/ 51 h 101"/>
                    <a:gd name="T34" fmla="*/ 86 w 117"/>
                    <a:gd name="T35" fmla="*/ 60 h 101"/>
                    <a:gd name="T36" fmla="*/ 79 w 117"/>
                    <a:gd name="T37" fmla="*/ 68 h 101"/>
                    <a:gd name="T38" fmla="*/ 70 w 117"/>
                    <a:gd name="T39" fmla="*/ 74 h 101"/>
                    <a:gd name="T40" fmla="*/ 59 w 117"/>
                    <a:gd name="T41" fmla="*/ 77 h 101"/>
                    <a:gd name="T42" fmla="*/ 47 w 117"/>
                    <a:gd name="T43" fmla="*/ 74 h 101"/>
                    <a:gd name="T44" fmla="*/ 38 w 117"/>
                    <a:gd name="T45" fmla="*/ 68 h 101"/>
                    <a:gd name="T46" fmla="*/ 32 w 117"/>
                    <a:gd name="T47" fmla="*/ 60 h 101"/>
                    <a:gd name="T48" fmla="*/ 29 w 117"/>
                    <a:gd name="T49" fmla="*/ 51 h 101"/>
                    <a:gd name="T50" fmla="*/ 32 w 117"/>
                    <a:gd name="T51" fmla="*/ 41 h 101"/>
                    <a:gd name="T52" fmla="*/ 38 w 117"/>
                    <a:gd name="T53" fmla="*/ 32 h 101"/>
                    <a:gd name="T54" fmla="*/ 47 w 117"/>
                    <a:gd name="T55" fmla="*/ 27 h 101"/>
                    <a:gd name="T56" fmla="*/ 59 w 117"/>
                    <a:gd name="T57" fmla="*/ 25 h 101"/>
                    <a:gd name="T58" fmla="*/ 70 w 117"/>
                    <a:gd name="T59" fmla="*/ 27 h 101"/>
                    <a:gd name="T60" fmla="*/ 79 w 117"/>
                    <a:gd name="T61" fmla="*/ 32 h 101"/>
                    <a:gd name="T62" fmla="*/ 86 w 117"/>
                    <a:gd name="T63" fmla="*/ 41 h 101"/>
                    <a:gd name="T64" fmla="*/ 87 w 117"/>
                    <a:gd name="T65" fmla="*/ 5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7" h="101">
                      <a:moveTo>
                        <a:pt x="117" y="51"/>
                      </a:moveTo>
                      <a:lnTo>
                        <a:pt x="116" y="41"/>
                      </a:lnTo>
                      <a:lnTo>
                        <a:pt x="112" y="30"/>
                      </a:lnTo>
                      <a:lnTo>
                        <a:pt x="107" y="22"/>
                      </a:lnTo>
                      <a:lnTo>
                        <a:pt x="100" y="15"/>
                      </a:lnTo>
                      <a:lnTo>
                        <a:pt x="91" y="9"/>
                      </a:lnTo>
                      <a:lnTo>
                        <a:pt x="81" y="4"/>
                      </a:lnTo>
                      <a:lnTo>
                        <a:pt x="71" y="1"/>
                      </a:lnTo>
                      <a:lnTo>
                        <a:pt x="59" y="0"/>
                      </a:lnTo>
                      <a:lnTo>
                        <a:pt x="47" y="1"/>
                      </a:lnTo>
                      <a:lnTo>
                        <a:pt x="35" y="4"/>
                      </a:lnTo>
                      <a:lnTo>
                        <a:pt x="26" y="9"/>
                      </a:lnTo>
                      <a:lnTo>
                        <a:pt x="17" y="15"/>
                      </a:lnTo>
                      <a:lnTo>
                        <a:pt x="10" y="22"/>
                      </a:lnTo>
                      <a:lnTo>
                        <a:pt x="4" y="30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1" y="61"/>
                      </a:lnTo>
                      <a:lnTo>
                        <a:pt x="4" y="70"/>
                      </a:lnTo>
                      <a:lnTo>
                        <a:pt x="10" y="80"/>
                      </a:lnTo>
                      <a:lnTo>
                        <a:pt x="17" y="87"/>
                      </a:lnTo>
                      <a:lnTo>
                        <a:pt x="26" y="93"/>
                      </a:lnTo>
                      <a:lnTo>
                        <a:pt x="35" y="97"/>
                      </a:lnTo>
                      <a:lnTo>
                        <a:pt x="47" y="100"/>
                      </a:lnTo>
                      <a:lnTo>
                        <a:pt x="59" y="101"/>
                      </a:lnTo>
                      <a:lnTo>
                        <a:pt x="71" y="100"/>
                      </a:lnTo>
                      <a:lnTo>
                        <a:pt x="81" y="97"/>
                      </a:lnTo>
                      <a:lnTo>
                        <a:pt x="91" y="93"/>
                      </a:lnTo>
                      <a:lnTo>
                        <a:pt x="100" y="87"/>
                      </a:lnTo>
                      <a:lnTo>
                        <a:pt x="107" y="80"/>
                      </a:lnTo>
                      <a:lnTo>
                        <a:pt x="112" y="70"/>
                      </a:lnTo>
                      <a:lnTo>
                        <a:pt x="116" y="61"/>
                      </a:lnTo>
                      <a:lnTo>
                        <a:pt x="117" y="51"/>
                      </a:lnTo>
                      <a:close/>
                      <a:moveTo>
                        <a:pt x="87" y="51"/>
                      </a:moveTo>
                      <a:lnTo>
                        <a:pt x="87" y="56"/>
                      </a:lnTo>
                      <a:lnTo>
                        <a:pt x="86" y="60"/>
                      </a:lnTo>
                      <a:lnTo>
                        <a:pt x="83" y="65"/>
                      </a:lnTo>
                      <a:lnTo>
                        <a:pt x="79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5" y="75"/>
                      </a:lnTo>
                      <a:lnTo>
                        <a:pt x="59" y="77"/>
                      </a:lnTo>
                      <a:lnTo>
                        <a:pt x="53" y="75"/>
                      </a:lnTo>
                      <a:lnTo>
                        <a:pt x="47" y="74"/>
                      </a:lnTo>
                      <a:lnTo>
                        <a:pt x="42" y="71"/>
                      </a:lnTo>
                      <a:lnTo>
                        <a:pt x="38" y="68"/>
                      </a:lnTo>
                      <a:lnTo>
                        <a:pt x="34" y="65"/>
                      </a:lnTo>
                      <a:lnTo>
                        <a:pt x="32" y="60"/>
                      </a:lnTo>
                      <a:lnTo>
                        <a:pt x="29" y="56"/>
                      </a:lnTo>
                      <a:lnTo>
                        <a:pt x="29" y="51"/>
                      </a:lnTo>
                      <a:lnTo>
                        <a:pt x="29" y="46"/>
                      </a:lnTo>
                      <a:lnTo>
                        <a:pt x="32" y="41"/>
                      </a:lnTo>
                      <a:lnTo>
                        <a:pt x="34" y="37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7" y="27"/>
                      </a:lnTo>
                      <a:lnTo>
                        <a:pt x="53" y="26"/>
                      </a:lnTo>
                      <a:lnTo>
                        <a:pt x="59" y="25"/>
                      </a:lnTo>
                      <a:lnTo>
                        <a:pt x="65" y="26"/>
                      </a:lnTo>
                      <a:lnTo>
                        <a:pt x="70" y="27"/>
                      </a:lnTo>
                      <a:lnTo>
                        <a:pt x="75" y="29"/>
                      </a:lnTo>
                      <a:lnTo>
                        <a:pt x="79" y="32"/>
                      </a:lnTo>
                      <a:lnTo>
                        <a:pt x="83" y="37"/>
                      </a:lnTo>
                      <a:lnTo>
                        <a:pt x="86" y="41"/>
                      </a:lnTo>
                      <a:lnTo>
                        <a:pt x="87" y="46"/>
                      </a:lnTo>
                      <a:lnTo>
                        <a:pt x="87" y="51"/>
                      </a:lnTo>
                      <a:close/>
                    </a:path>
                  </a:pathLst>
                </a:custGeom>
                <a:solidFill>
                  <a:srgbClr val="E8F4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0" name="Freeform 9286">
                  <a:extLst>
                    <a:ext uri="{FF2B5EF4-FFF2-40B4-BE49-F238E27FC236}">
                      <a16:creationId xmlns:a16="http://schemas.microsoft.com/office/drawing/2014/main" xmlns="" id="{923CBC98-E4A1-4D7F-AD72-3EBE6D908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9" y="1272"/>
                  <a:ext cx="15" cy="15"/>
                </a:xfrm>
                <a:custGeom>
                  <a:avLst/>
                  <a:gdLst>
                    <a:gd name="T0" fmla="*/ 88 w 88"/>
                    <a:gd name="T1" fmla="*/ 38 h 76"/>
                    <a:gd name="T2" fmla="*/ 86 w 88"/>
                    <a:gd name="T3" fmla="*/ 30 h 76"/>
                    <a:gd name="T4" fmla="*/ 84 w 88"/>
                    <a:gd name="T5" fmla="*/ 22 h 76"/>
                    <a:gd name="T6" fmla="*/ 81 w 88"/>
                    <a:gd name="T7" fmla="*/ 16 h 76"/>
                    <a:gd name="T8" fmla="*/ 75 w 88"/>
                    <a:gd name="T9" fmla="*/ 11 h 76"/>
                    <a:gd name="T10" fmla="*/ 68 w 88"/>
                    <a:gd name="T11" fmla="*/ 6 h 76"/>
                    <a:gd name="T12" fmla="*/ 60 w 88"/>
                    <a:gd name="T13" fmla="*/ 3 h 76"/>
                    <a:gd name="T14" fmla="*/ 52 w 88"/>
                    <a:gd name="T15" fmla="*/ 0 h 76"/>
                    <a:gd name="T16" fmla="*/ 44 w 88"/>
                    <a:gd name="T17" fmla="*/ 0 h 76"/>
                    <a:gd name="T18" fmla="*/ 34 w 88"/>
                    <a:gd name="T19" fmla="*/ 0 h 76"/>
                    <a:gd name="T20" fmla="*/ 26 w 88"/>
                    <a:gd name="T21" fmla="*/ 3 h 76"/>
                    <a:gd name="T22" fmla="*/ 19 w 88"/>
                    <a:gd name="T23" fmla="*/ 6 h 76"/>
                    <a:gd name="T24" fmla="*/ 12 w 88"/>
                    <a:gd name="T25" fmla="*/ 11 h 76"/>
                    <a:gd name="T26" fmla="*/ 7 w 88"/>
                    <a:gd name="T27" fmla="*/ 16 h 76"/>
                    <a:gd name="T28" fmla="*/ 2 w 88"/>
                    <a:gd name="T29" fmla="*/ 22 h 76"/>
                    <a:gd name="T30" fmla="*/ 0 w 88"/>
                    <a:gd name="T31" fmla="*/ 30 h 76"/>
                    <a:gd name="T32" fmla="*/ 0 w 88"/>
                    <a:gd name="T33" fmla="*/ 38 h 76"/>
                    <a:gd name="T34" fmla="*/ 0 w 88"/>
                    <a:gd name="T35" fmla="*/ 45 h 76"/>
                    <a:gd name="T36" fmla="*/ 2 w 88"/>
                    <a:gd name="T37" fmla="*/ 52 h 76"/>
                    <a:gd name="T38" fmla="*/ 7 w 88"/>
                    <a:gd name="T39" fmla="*/ 59 h 76"/>
                    <a:gd name="T40" fmla="*/ 12 w 88"/>
                    <a:gd name="T41" fmla="*/ 65 h 76"/>
                    <a:gd name="T42" fmla="*/ 19 w 88"/>
                    <a:gd name="T43" fmla="*/ 70 h 76"/>
                    <a:gd name="T44" fmla="*/ 26 w 88"/>
                    <a:gd name="T45" fmla="*/ 73 h 76"/>
                    <a:gd name="T46" fmla="*/ 34 w 88"/>
                    <a:gd name="T47" fmla="*/ 75 h 76"/>
                    <a:gd name="T48" fmla="*/ 44 w 88"/>
                    <a:gd name="T49" fmla="*/ 76 h 76"/>
                    <a:gd name="T50" fmla="*/ 52 w 88"/>
                    <a:gd name="T51" fmla="*/ 75 h 76"/>
                    <a:gd name="T52" fmla="*/ 60 w 88"/>
                    <a:gd name="T53" fmla="*/ 73 h 76"/>
                    <a:gd name="T54" fmla="*/ 68 w 88"/>
                    <a:gd name="T55" fmla="*/ 70 h 76"/>
                    <a:gd name="T56" fmla="*/ 75 w 88"/>
                    <a:gd name="T57" fmla="*/ 65 h 76"/>
                    <a:gd name="T58" fmla="*/ 81 w 88"/>
                    <a:gd name="T59" fmla="*/ 59 h 76"/>
                    <a:gd name="T60" fmla="*/ 84 w 88"/>
                    <a:gd name="T61" fmla="*/ 52 h 76"/>
                    <a:gd name="T62" fmla="*/ 86 w 88"/>
                    <a:gd name="T63" fmla="*/ 45 h 76"/>
                    <a:gd name="T64" fmla="*/ 88 w 88"/>
                    <a:gd name="T65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76">
                      <a:moveTo>
                        <a:pt x="88" y="38"/>
                      </a:moveTo>
                      <a:lnTo>
                        <a:pt x="86" y="30"/>
                      </a:lnTo>
                      <a:lnTo>
                        <a:pt x="84" y="22"/>
                      </a:lnTo>
                      <a:lnTo>
                        <a:pt x="81" y="16"/>
                      </a:lnTo>
                      <a:lnTo>
                        <a:pt x="75" y="11"/>
                      </a:lnTo>
                      <a:lnTo>
                        <a:pt x="68" y="6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6" y="3"/>
                      </a:lnTo>
                      <a:lnTo>
                        <a:pt x="19" y="6"/>
                      </a:lnTo>
                      <a:lnTo>
                        <a:pt x="12" y="11"/>
                      </a:lnTo>
                      <a:lnTo>
                        <a:pt x="7" y="16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2" y="52"/>
                      </a:lnTo>
                      <a:lnTo>
                        <a:pt x="7" y="59"/>
                      </a:lnTo>
                      <a:lnTo>
                        <a:pt x="12" y="65"/>
                      </a:lnTo>
                      <a:lnTo>
                        <a:pt x="19" y="70"/>
                      </a:lnTo>
                      <a:lnTo>
                        <a:pt x="26" y="73"/>
                      </a:lnTo>
                      <a:lnTo>
                        <a:pt x="34" y="75"/>
                      </a:lnTo>
                      <a:lnTo>
                        <a:pt x="44" y="76"/>
                      </a:lnTo>
                      <a:lnTo>
                        <a:pt x="52" y="75"/>
                      </a:lnTo>
                      <a:lnTo>
                        <a:pt x="60" y="73"/>
                      </a:lnTo>
                      <a:lnTo>
                        <a:pt x="68" y="70"/>
                      </a:lnTo>
                      <a:lnTo>
                        <a:pt x="75" y="65"/>
                      </a:lnTo>
                      <a:lnTo>
                        <a:pt x="81" y="59"/>
                      </a:lnTo>
                      <a:lnTo>
                        <a:pt x="84" y="52"/>
                      </a:lnTo>
                      <a:lnTo>
                        <a:pt x="86" y="45"/>
                      </a:lnTo>
                      <a:lnTo>
                        <a:pt x="88" y="38"/>
                      </a:lnTo>
                      <a:close/>
                    </a:path>
                  </a:pathLst>
                </a:custGeom>
                <a:solidFill>
                  <a:srgbClr val="F0F8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1" name="Freeform 9287">
                  <a:extLst>
                    <a:ext uri="{FF2B5EF4-FFF2-40B4-BE49-F238E27FC236}">
                      <a16:creationId xmlns:a16="http://schemas.microsoft.com/office/drawing/2014/main" xmlns="" id="{CBFC56CB-D7E8-4FC9-9231-ADCFA85F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275"/>
                  <a:ext cx="9" cy="10"/>
                </a:xfrm>
                <a:custGeom>
                  <a:avLst/>
                  <a:gdLst>
                    <a:gd name="T0" fmla="*/ 58 w 58"/>
                    <a:gd name="T1" fmla="*/ 26 h 52"/>
                    <a:gd name="T2" fmla="*/ 58 w 58"/>
                    <a:gd name="T3" fmla="*/ 21 h 52"/>
                    <a:gd name="T4" fmla="*/ 57 w 58"/>
                    <a:gd name="T5" fmla="*/ 16 h 52"/>
                    <a:gd name="T6" fmla="*/ 54 w 58"/>
                    <a:gd name="T7" fmla="*/ 12 h 52"/>
                    <a:gd name="T8" fmla="*/ 50 w 58"/>
                    <a:gd name="T9" fmla="*/ 7 h 52"/>
                    <a:gd name="T10" fmla="*/ 46 w 58"/>
                    <a:gd name="T11" fmla="*/ 4 h 52"/>
                    <a:gd name="T12" fmla="*/ 41 w 58"/>
                    <a:gd name="T13" fmla="*/ 2 h 52"/>
                    <a:gd name="T14" fmla="*/ 36 w 58"/>
                    <a:gd name="T15" fmla="*/ 1 h 52"/>
                    <a:gd name="T16" fmla="*/ 30 w 58"/>
                    <a:gd name="T17" fmla="*/ 0 h 52"/>
                    <a:gd name="T18" fmla="*/ 24 w 58"/>
                    <a:gd name="T19" fmla="*/ 1 h 52"/>
                    <a:gd name="T20" fmla="*/ 18 w 58"/>
                    <a:gd name="T21" fmla="*/ 2 h 52"/>
                    <a:gd name="T22" fmla="*/ 13 w 58"/>
                    <a:gd name="T23" fmla="*/ 4 h 52"/>
                    <a:gd name="T24" fmla="*/ 9 w 58"/>
                    <a:gd name="T25" fmla="*/ 7 h 52"/>
                    <a:gd name="T26" fmla="*/ 5 w 58"/>
                    <a:gd name="T27" fmla="*/ 12 h 52"/>
                    <a:gd name="T28" fmla="*/ 3 w 58"/>
                    <a:gd name="T29" fmla="*/ 16 h 52"/>
                    <a:gd name="T30" fmla="*/ 0 w 58"/>
                    <a:gd name="T31" fmla="*/ 21 h 52"/>
                    <a:gd name="T32" fmla="*/ 0 w 58"/>
                    <a:gd name="T33" fmla="*/ 26 h 52"/>
                    <a:gd name="T34" fmla="*/ 0 w 58"/>
                    <a:gd name="T35" fmla="*/ 31 h 52"/>
                    <a:gd name="T36" fmla="*/ 3 w 58"/>
                    <a:gd name="T37" fmla="*/ 35 h 52"/>
                    <a:gd name="T38" fmla="*/ 5 w 58"/>
                    <a:gd name="T39" fmla="*/ 40 h 52"/>
                    <a:gd name="T40" fmla="*/ 9 w 58"/>
                    <a:gd name="T41" fmla="*/ 43 h 52"/>
                    <a:gd name="T42" fmla="*/ 13 w 58"/>
                    <a:gd name="T43" fmla="*/ 46 h 52"/>
                    <a:gd name="T44" fmla="*/ 18 w 58"/>
                    <a:gd name="T45" fmla="*/ 49 h 52"/>
                    <a:gd name="T46" fmla="*/ 24 w 58"/>
                    <a:gd name="T47" fmla="*/ 50 h 52"/>
                    <a:gd name="T48" fmla="*/ 30 w 58"/>
                    <a:gd name="T49" fmla="*/ 52 h 52"/>
                    <a:gd name="T50" fmla="*/ 36 w 58"/>
                    <a:gd name="T51" fmla="*/ 50 h 52"/>
                    <a:gd name="T52" fmla="*/ 41 w 58"/>
                    <a:gd name="T53" fmla="*/ 49 h 52"/>
                    <a:gd name="T54" fmla="*/ 46 w 58"/>
                    <a:gd name="T55" fmla="*/ 46 h 52"/>
                    <a:gd name="T56" fmla="*/ 50 w 58"/>
                    <a:gd name="T57" fmla="*/ 43 h 52"/>
                    <a:gd name="T58" fmla="*/ 54 w 58"/>
                    <a:gd name="T59" fmla="*/ 40 h 52"/>
                    <a:gd name="T60" fmla="*/ 57 w 58"/>
                    <a:gd name="T61" fmla="*/ 35 h 52"/>
                    <a:gd name="T62" fmla="*/ 58 w 58"/>
                    <a:gd name="T63" fmla="*/ 31 h 52"/>
                    <a:gd name="T64" fmla="*/ 58 w 58"/>
                    <a:gd name="T65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52">
                      <a:moveTo>
                        <a:pt x="58" y="26"/>
                      </a:moveTo>
                      <a:lnTo>
                        <a:pt x="58" y="21"/>
                      </a:lnTo>
                      <a:lnTo>
                        <a:pt x="57" y="16"/>
                      </a:lnTo>
                      <a:lnTo>
                        <a:pt x="54" y="12"/>
                      </a:lnTo>
                      <a:lnTo>
                        <a:pt x="50" y="7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4"/>
                      </a:lnTo>
                      <a:lnTo>
                        <a:pt x="9" y="7"/>
                      </a:lnTo>
                      <a:lnTo>
                        <a:pt x="5" y="12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5" y="40"/>
                      </a:lnTo>
                      <a:lnTo>
                        <a:pt x="9" y="43"/>
                      </a:lnTo>
                      <a:lnTo>
                        <a:pt x="13" y="46"/>
                      </a:lnTo>
                      <a:lnTo>
                        <a:pt x="18" y="49"/>
                      </a:lnTo>
                      <a:lnTo>
                        <a:pt x="24" y="50"/>
                      </a:lnTo>
                      <a:lnTo>
                        <a:pt x="30" y="52"/>
                      </a:lnTo>
                      <a:lnTo>
                        <a:pt x="36" y="50"/>
                      </a:lnTo>
                      <a:lnTo>
                        <a:pt x="41" y="49"/>
                      </a:lnTo>
                      <a:lnTo>
                        <a:pt x="46" y="46"/>
                      </a:lnTo>
                      <a:lnTo>
                        <a:pt x="50" y="43"/>
                      </a:lnTo>
                      <a:lnTo>
                        <a:pt x="54" y="40"/>
                      </a:lnTo>
                      <a:lnTo>
                        <a:pt x="57" y="35"/>
                      </a:lnTo>
                      <a:lnTo>
                        <a:pt x="58" y="31"/>
                      </a:lnTo>
                      <a:lnTo>
                        <a:pt x="58" y="26"/>
                      </a:lnTo>
                      <a:close/>
                    </a:path>
                  </a:pathLst>
                </a:custGeom>
                <a:solidFill>
                  <a:srgbClr val="F7F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2" name="Freeform 9288">
                  <a:extLst>
                    <a:ext uri="{FF2B5EF4-FFF2-40B4-BE49-F238E27FC236}">
                      <a16:creationId xmlns:a16="http://schemas.microsoft.com/office/drawing/2014/main" xmlns="" id="{124B7CA2-4B87-4490-8DCA-5A01E4406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277"/>
                  <a:ext cx="5" cy="5"/>
                </a:xfrm>
                <a:custGeom>
                  <a:avLst/>
                  <a:gdLst>
                    <a:gd name="T0" fmla="*/ 30 w 30"/>
                    <a:gd name="T1" fmla="*/ 13 h 25"/>
                    <a:gd name="T2" fmla="*/ 29 w 30"/>
                    <a:gd name="T3" fmla="*/ 8 h 25"/>
                    <a:gd name="T4" fmla="*/ 25 w 30"/>
                    <a:gd name="T5" fmla="*/ 4 h 25"/>
                    <a:gd name="T6" fmla="*/ 21 w 30"/>
                    <a:gd name="T7" fmla="*/ 1 h 25"/>
                    <a:gd name="T8" fmla="*/ 16 w 30"/>
                    <a:gd name="T9" fmla="*/ 0 h 25"/>
                    <a:gd name="T10" fmla="*/ 10 w 30"/>
                    <a:gd name="T11" fmla="*/ 1 h 25"/>
                    <a:gd name="T12" fmla="*/ 5 w 30"/>
                    <a:gd name="T13" fmla="*/ 4 h 25"/>
                    <a:gd name="T14" fmla="*/ 2 w 30"/>
                    <a:gd name="T15" fmla="*/ 8 h 25"/>
                    <a:gd name="T16" fmla="*/ 0 w 30"/>
                    <a:gd name="T17" fmla="*/ 13 h 25"/>
                    <a:gd name="T18" fmla="*/ 2 w 30"/>
                    <a:gd name="T19" fmla="*/ 18 h 25"/>
                    <a:gd name="T20" fmla="*/ 5 w 30"/>
                    <a:gd name="T21" fmla="*/ 22 h 25"/>
                    <a:gd name="T22" fmla="*/ 10 w 30"/>
                    <a:gd name="T23" fmla="*/ 24 h 25"/>
                    <a:gd name="T24" fmla="*/ 16 w 30"/>
                    <a:gd name="T25" fmla="*/ 25 h 25"/>
                    <a:gd name="T26" fmla="*/ 21 w 30"/>
                    <a:gd name="T27" fmla="*/ 24 h 25"/>
                    <a:gd name="T28" fmla="*/ 25 w 30"/>
                    <a:gd name="T29" fmla="*/ 22 h 25"/>
                    <a:gd name="T30" fmla="*/ 29 w 30"/>
                    <a:gd name="T31" fmla="*/ 18 h 25"/>
                    <a:gd name="T32" fmla="*/ 30 w 30"/>
                    <a:gd name="T3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25">
                      <a:moveTo>
                        <a:pt x="30" y="13"/>
                      </a:moveTo>
                      <a:lnTo>
                        <a:pt x="29" y="8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10" y="24"/>
                      </a:lnTo>
                      <a:lnTo>
                        <a:pt x="16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9" y="18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3" name="Freeform 9289">
                  <a:extLst>
                    <a:ext uri="{FF2B5EF4-FFF2-40B4-BE49-F238E27FC236}">
                      <a16:creationId xmlns:a16="http://schemas.microsoft.com/office/drawing/2014/main" xmlns="" id="{11429782-F7C1-4153-8660-D0FA04938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8" y="1267"/>
                  <a:ext cx="464" cy="482"/>
                </a:xfrm>
                <a:custGeom>
                  <a:avLst/>
                  <a:gdLst>
                    <a:gd name="T0" fmla="*/ 2748 w 2784"/>
                    <a:gd name="T1" fmla="*/ 0 h 2410"/>
                    <a:gd name="T2" fmla="*/ 0 w 2784"/>
                    <a:gd name="T3" fmla="*/ 2379 h 2410"/>
                    <a:gd name="T4" fmla="*/ 36 w 2784"/>
                    <a:gd name="T5" fmla="*/ 2410 h 2410"/>
                    <a:gd name="T6" fmla="*/ 2784 w 2784"/>
                    <a:gd name="T7" fmla="*/ 32 h 2410"/>
                    <a:gd name="T8" fmla="*/ 2748 w 2784"/>
                    <a:gd name="T9" fmla="*/ 0 h 2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4" h="2410">
                      <a:moveTo>
                        <a:pt x="2748" y="0"/>
                      </a:moveTo>
                      <a:lnTo>
                        <a:pt x="0" y="2379"/>
                      </a:lnTo>
                      <a:lnTo>
                        <a:pt x="36" y="2410"/>
                      </a:lnTo>
                      <a:lnTo>
                        <a:pt x="2784" y="32"/>
                      </a:lnTo>
                      <a:lnTo>
                        <a:pt x="2748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4" name="Freeform 9290">
                  <a:extLst>
                    <a:ext uri="{FF2B5EF4-FFF2-40B4-BE49-F238E27FC236}">
                      <a16:creationId xmlns:a16="http://schemas.microsoft.com/office/drawing/2014/main" xmlns="" id="{76BE0FEF-3142-4DA2-8322-C1019A56CF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1" y="1243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5" name="Freeform 9291">
                  <a:extLst>
                    <a:ext uri="{FF2B5EF4-FFF2-40B4-BE49-F238E27FC236}">
                      <a16:creationId xmlns:a16="http://schemas.microsoft.com/office/drawing/2014/main" xmlns="" id="{55C64761-159F-4CA7-8200-6D087E102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6" y="1222"/>
                  <a:ext cx="506" cy="526"/>
                </a:xfrm>
                <a:custGeom>
                  <a:avLst/>
                  <a:gdLst>
                    <a:gd name="T0" fmla="*/ 3003 w 3040"/>
                    <a:gd name="T1" fmla="*/ 0 h 2630"/>
                    <a:gd name="T2" fmla="*/ 0 w 3040"/>
                    <a:gd name="T3" fmla="*/ 2598 h 2630"/>
                    <a:gd name="T4" fmla="*/ 36 w 3040"/>
                    <a:gd name="T5" fmla="*/ 2630 h 2630"/>
                    <a:gd name="T6" fmla="*/ 3040 w 3040"/>
                    <a:gd name="T7" fmla="*/ 31 h 2630"/>
                    <a:gd name="T8" fmla="*/ 3003 w 3040"/>
                    <a:gd name="T9" fmla="*/ 0 h 2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0" h="2630">
                      <a:moveTo>
                        <a:pt x="3003" y="0"/>
                      </a:moveTo>
                      <a:lnTo>
                        <a:pt x="0" y="2598"/>
                      </a:lnTo>
                      <a:lnTo>
                        <a:pt x="36" y="2630"/>
                      </a:lnTo>
                      <a:lnTo>
                        <a:pt x="3040" y="31"/>
                      </a:lnTo>
                      <a:lnTo>
                        <a:pt x="3003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6" name="Freeform 9292">
                  <a:extLst>
                    <a:ext uri="{FF2B5EF4-FFF2-40B4-BE49-F238E27FC236}">
                      <a16:creationId xmlns:a16="http://schemas.microsoft.com/office/drawing/2014/main" xmlns="" id="{D2FEC569-10A7-4CD1-9E9E-97740ACE9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198"/>
                  <a:ext cx="45" cy="46"/>
                </a:xfrm>
                <a:custGeom>
                  <a:avLst/>
                  <a:gdLst>
                    <a:gd name="T0" fmla="*/ 0 w 266"/>
                    <a:gd name="T1" fmla="*/ 66 h 230"/>
                    <a:gd name="T2" fmla="*/ 266 w 266"/>
                    <a:gd name="T3" fmla="*/ 0 h 230"/>
                    <a:gd name="T4" fmla="*/ 189 w 266"/>
                    <a:gd name="T5" fmla="*/ 230 h 230"/>
                    <a:gd name="T6" fmla="*/ 0 w 266"/>
                    <a:gd name="T7" fmla="*/ 66 h 230"/>
                    <a:gd name="T8" fmla="*/ 266 w 266"/>
                    <a:gd name="T9" fmla="*/ 0 h 230"/>
                    <a:gd name="T10" fmla="*/ 0 w 266"/>
                    <a:gd name="T11" fmla="*/ 66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6" h="230">
                      <a:moveTo>
                        <a:pt x="0" y="66"/>
                      </a:moveTo>
                      <a:lnTo>
                        <a:pt x="266" y="0"/>
                      </a:lnTo>
                      <a:lnTo>
                        <a:pt x="189" y="230"/>
                      </a:lnTo>
                      <a:lnTo>
                        <a:pt x="0" y="66"/>
                      </a:lnTo>
                      <a:lnTo>
                        <a:pt x="266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7" name="Freeform 9293">
                  <a:extLst>
                    <a:ext uri="{FF2B5EF4-FFF2-40B4-BE49-F238E27FC236}">
                      <a16:creationId xmlns:a16="http://schemas.microsoft.com/office/drawing/2014/main" xmlns="" id="{4A28C66F-BE69-4BFB-80AC-D8A709F57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1325"/>
                  <a:ext cx="502" cy="522"/>
                </a:xfrm>
                <a:custGeom>
                  <a:avLst/>
                  <a:gdLst>
                    <a:gd name="T0" fmla="*/ 2977 w 3014"/>
                    <a:gd name="T1" fmla="*/ 0 h 2609"/>
                    <a:gd name="T2" fmla="*/ 0 w 3014"/>
                    <a:gd name="T3" fmla="*/ 2577 h 2609"/>
                    <a:gd name="T4" fmla="*/ 35 w 3014"/>
                    <a:gd name="T5" fmla="*/ 2609 h 2609"/>
                    <a:gd name="T6" fmla="*/ 3014 w 3014"/>
                    <a:gd name="T7" fmla="*/ 30 h 2609"/>
                    <a:gd name="T8" fmla="*/ 2977 w 3014"/>
                    <a:gd name="T9" fmla="*/ 0 h 2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4" h="2609">
                      <a:moveTo>
                        <a:pt x="2977" y="0"/>
                      </a:moveTo>
                      <a:lnTo>
                        <a:pt x="0" y="2577"/>
                      </a:lnTo>
                      <a:lnTo>
                        <a:pt x="35" y="2609"/>
                      </a:lnTo>
                      <a:lnTo>
                        <a:pt x="3014" y="30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8" name="Freeform 9294">
                  <a:extLst>
                    <a:ext uri="{FF2B5EF4-FFF2-40B4-BE49-F238E27FC236}">
                      <a16:creationId xmlns:a16="http://schemas.microsoft.com/office/drawing/2014/main" xmlns="" id="{9481C2F9-E157-4B72-A8EA-1BE7C66B5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5" y="1301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79" name="Freeform 9295">
                  <a:extLst>
                    <a:ext uri="{FF2B5EF4-FFF2-40B4-BE49-F238E27FC236}">
                      <a16:creationId xmlns:a16="http://schemas.microsoft.com/office/drawing/2014/main" xmlns="" id="{7D28F924-7BD7-475A-8FEB-9F90104A1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" y="1286"/>
                  <a:ext cx="514" cy="535"/>
                </a:xfrm>
                <a:custGeom>
                  <a:avLst/>
                  <a:gdLst>
                    <a:gd name="T0" fmla="*/ 3052 w 3088"/>
                    <a:gd name="T1" fmla="*/ 0 h 2672"/>
                    <a:gd name="T2" fmla="*/ 0 w 3088"/>
                    <a:gd name="T3" fmla="*/ 2641 h 2672"/>
                    <a:gd name="T4" fmla="*/ 35 w 3088"/>
                    <a:gd name="T5" fmla="*/ 2672 h 2672"/>
                    <a:gd name="T6" fmla="*/ 3088 w 3088"/>
                    <a:gd name="T7" fmla="*/ 30 h 2672"/>
                    <a:gd name="T8" fmla="*/ 3052 w 3088"/>
                    <a:gd name="T9" fmla="*/ 0 h 2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88" h="2672">
                      <a:moveTo>
                        <a:pt x="3052" y="0"/>
                      </a:moveTo>
                      <a:lnTo>
                        <a:pt x="0" y="2641"/>
                      </a:lnTo>
                      <a:lnTo>
                        <a:pt x="35" y="2672"/>
                      </a:lnTo>
                      <a:lnTo>
                        <a:pt x="3088" y="30"/>
                      </a:lnTo>
                      <a:lnTo>
                        <a:pt x="3052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80" name="Freeform 9296">
                  <a:extLst>
                    <a:ext uri="{FF2B5EF4-FFF2-40B4-BE49-F238E27FC236}">
                      <a16:creationId xmlns:a16="http://schemas.microsoft.com/office/drawing/2014/main" xmlns="" id="{D95AA1DB-4DB7-40E4-A797-BAFE70557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1262"/>
                  <a:ext cx="45" cy="46"/>
                </a:xfrm>
                <a:custGeom>
                  <a:avLst/>
                  <a:gdLst>
                    <a:gd name="T0" fmla="*/ 0 w 267"/>
                    <a:gd name="T1" fmla="*/ 67 h 230"/>
                    <a:gd name="T2" fmla="*/ 267 w 267"/>
                    <a:gd name="T3" fmla="*/ 0 h 230"/>
                    <a:gd name="T4" fmla="*/ 188 w 267"/>
                    <a:gd name="T5" fmla="*/ 230 h 230"/>
                    <a:gd name="T6" fmla="*/ 0 w 267"/>
                    <a:gd name="T7" fmla="*/ 67 h 230"/>
                    <a:gd name="T8" fmla="*/ 267 w 267"/>
                    <a:gd name="T9" fmla="*/ 0 h 230"/>
                    <a:gd name="T10" fmla="*/ 0 w 267"/>
                    <a:gd name="T11" fmla="*/ 67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0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88" y="230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81" name="Freeform 9297">
                  <a:extLst>
                    <a:ext uri="{FF2B5EF4-FFF2-40B4-BE49-F238E27FC236}">
                      <a16:creationId xmlns:a16="http://schemas.microsoft.com/office/drawing/2014/main" xmlns="" id="{21D1DE5D-8F43-44B9-A08F-13F3429D6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211"/>
                  <a:ext cx="568" cy="590"/>
                </a:xfrm>
                <a:custGeom>
                  <a:avLst/>
                  <a:gdLst>
                    <a:gd name="T0" fmla="*/ 3372 w 3409"/>
                    <a:gd name="T1" fmla="*/ 0 h 2951"/>
                    <a:gd name="T2" fmla="*/ 0 w 3409"/>
                    <a:gd name="T3" fmla="*/ 2919 h 2951"/>
                    <a:gd name="T4" fmla="*/ 37 w 3409"/>
                    <a:gd name="T5" fmla="*/ 2951 h 2951"/>
                    <a:gd name="T6" fmla="*/ 3409 w 3409"/>
                    <a:gd name="T7" fmla="*/ 32 h 2951"/>
                    <a:gd name="T8" fmla="*/ 3372 w 3409"/>
                    <a:gd name="T9" fmla="*/ 0 h 2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9" h="2951">
                      <a:moveTo>
                        <a:pt x="3372" y="0"/>
                      </a:moveTo>
                      <a:lnTo>
                        <a:pt x="0" y="2919"/>
                      </a:lnTo>
                      <a:lnTo>
                        <a:pt x="37" y="2951"/>
                      </a:lnTo>
                      <a:lnTo>
                        <a:pt x="3409" y="32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82" name="Freeform 9298">
                  <a:extLst>
                    <a:ext uri="{FF2B5EF4-FFF2-40B4-BE49-F238E27FC236}">
                      <a16:creationId xmlns:a16="http://schemas.microsoft.com/office/drawing/2014/main" xmlns="" id="{B1414AFF-86AF-4AA0-A4C7-CE9EEB317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7" y="1187"/>
                  <a:ext cx="44" cy="46"/>
                </a:xfrm>
                <a:custGeom>
                  <a:avLst/>
                  <a:gdLst>
                    <a:gd name="T0" fmla="*/ 0 w 267"/>
                    <a:gd name="T1" fmla="*/ 67 h 231"/>
                    <a:gd name="T2" fmla="*/ 267 w 267"/>
                    <a:gd name="T3" fmla="*/ 0 h 231"/>
                    <a:gd name="T4" fmla="*/ 190 w 267"/>
                    <a:gd name="T5" fmla="*/ 231 h 231"/>
                    <a:gd name="T6" fmla="*/ 0 w 267"/>
                    <a:gd name="T7" fmla="*/ 67 h 231"/>
                    <a:gd name="T8" fmla="*/ 267 w 267"/>
                    <a:gd name="T9" fmla="*/ 0 h 231"/>
                    <a:gd name="T10" fmla="*/ 0 w 267"/>
                    <a:gd name="T11" fmla="*/ 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7" h="231">
                      <a:moveTo>
                        <a:pt x="0" y="67"/>
                      </a:moveTo>
                      <a:lnTo>
                        <a:pt x="267" y="0"/>
                      </a:lnTo>
                      <a:lnTo>
                        <a:pt x="190" y="231"/>
                      </a:lnTo>
                      <a:lnTo>
                        <a:pt x="0" y="67"/>
                      </a:lnTo>
                      <a:lnTo>
                        <a:pt x="267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883" name="Freeform 9299">
                  <a:extLst>
                    <a:ext uri="{FF2B5EF4-FFF2-40B4-BE49-F238E27FC236}">
                      <a16:creationId xmlns:a16="http://schemas.microsoft.com/office/drawing/2014/main" xmlns="" id="{C8151C85-223D-4697-8FFC-7B5CDB560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6" y="1324"/>
                  <a:ext cx="397" cy="413"/>
                </a:xfrm>
                <a:custGeom>
                  <a:avLst/>
                  <a:gdLst>
                    <a:gd name="T0" fmla="*/ 2345 w 2382"/>
                    <a:gd name="T1" fmla="*/ 0 h 2062"/>
                    <a:gd name="T2" fmla="*/ 0 w 2382"/>
                    <a:gd name="T3" fmla="*/ 2030 h 2062"/>
                    <a:gd name="T4" fmla="*/ 37 w 2382"/>
                    <a:gd name="T5" fmla="*/ 2062 h 2062"/>
                    <a:gd name="T6" fmla="*/ 2382 w 2382"/>
                    <a:gd name="T7" fmla="*/ 31 h 2062"/>
                    <a:gd name="T8" fmla="*/ 2345 w 2382"/>
                    <a:gd name="T9" fmla="*/ 0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82" h="2062">
                      <a:moveTo>
                        <a:pt x="2345" y="0"/>
                      </a:moveTo>
                      <a:lnTo>
                        <a:pt x="0" y="2030"/>
                      </a:lnTo>
                      <a:lnTo>
                        <a:pt x="37" y="2062"/>
                      </a:lnTo>
                      <a:lnTo>
                        <a:pt x="2382" y="31"/>
                      </a:lnTo>
                      <a:lnTo>
                        <a:pt x="2345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2885" name="Freeform 9301">
                <a:extLst>
                  <a:ext uri="{FF2B5EF4-FFF2-40B4-BE49-F238E27FC236}">
                    <a16:creationId xmlns:a16="http://schemas.microsoft.com/office/drawing/2014/main" xmlns="" id="{9B63435E-E2CC-40B5-B2E2-6D095F63B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1300"/>
                <a:ext cx="45" cy="47"/>
              </a:xfrm>
              <a:custGeom>
                <a:avLst/>
                <a:gdLst>
                  <a:gd name="T0" fmla="*/ 0 w 267"/>
                  <a:gd name="T1" fmla="*/ 68 h 232"/>
                  <a:gd name="T2" fmla="*/ 267 w 267"/>
                  <a:gd name="T3" fmla="*/ 0 h 232"/>
                  <a:gd name="T4" fmla="*/ 190 w 267"/>
                  <a:gd name="T5" fmla="*/ 232 h 232"/>
                  <a:gd name="T6" fmla="*/ 0 w 267"/>
                  <a:gd name="T7" fmla="*/ 68 h 232"/>
                  <a:gd name="T8" fmla="*/ 267 w 267"/>
                  <a:gd name="T9" fmla="*/ 0 h 232"/>
                  <a:gd name="T10" fmla="*/ 0 w 267"/>
                  <a:gd name="T11" fmla="*/ 6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32">
                    <a:moveTo>
                      <a:pt x="0" y="68"/>
                    </a:moveTo>
                    <a:lnTo>
                      <a:pt x="267" y="0"/>
                    </a:lnTo>
                    <a:lnTo>
                      <a:pt x="190" y="232"/>
                    </a:lnTo>
                    <a:lnTo>
                      <a:pt x="0" y="68"/>
                    </a:lnTo>
                    <a:lnTo>
                      <a:pt x="26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86" name="Freeform 9302">
                <a:extLst>
                  <a:ext uri="{FF2B5EF4-FFF2-40B4-BE49-F238E27FC236}">
                    <a16:creationId xmlns:a16="http://schemas.microsoft.com/office/drawing/2014/main" xmlns="" id="{1AD5F627-9BA9-42A2-B926-2DD2EF5A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1327"/>
                <a:ext cx="464" cy="482"/>
              </a:xfrm>
              <a:custGeom>
                <a:avLst/>
                <a:gdLst>
                  <a:gd name="T0" fmla="*/ 2748 w 2784"/>
                  <a:gd name="T1" fmla="*/ 0 h 2410"/>
                  <a:gd name="T2" fmla="*/ 0 w 2784"/>
                  <a:gd name="T3" fmla="*/ 2378 h 2410"/>
                  <a:gd name="T4" fmla="*/ 36 w 2784"/>
                  <a:gd name="T5" fmla="*/ 2410 h 2410"/>
                  <a:gd name="T6" fmla="*/ 2784 w 2784"/>
                  <a:gd name="T7" fmla="*/ 32 h 2410"/>
                  <a:gd name="T8" fmla="*/ 2748 w 2784"/>
                  <a:gd name="T9" fmla="*/ 0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4" h="2410">
                    <a:moveTo>
                      <a:pt x="2748" y="0"/>
                    </a:moveTo>
                    <a:lnTo>
                      <a:pt x="0" y="2378"/>
                    </a:lnTo>
                    <a:lnTo>
                      <a:pt x="36" y="2410"/>
                    </a:lnTo>
                    <a:lnTo>
                      <a:pt x="2784" y="32"/>
                    </a:lnTo>
                    <a:lnTo>
                      <a:pt x="2748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87" name="Freeform 9303">
                <a:extLst>
                  <a:ext uri="{FF2B5EF4-FFF2-40B4-BE49-F238E27FC236}">
                    <a16:creationId xmlns:a16="http://schemas.microsoft.com/office/drawing/2014/main" xmlns="" id="{D373AF0F-E447-4D4B-AF4D-3EC2F3BA9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1303"/>
                <a:ext cx="44" cy="46"/>
              </a:xfrm>
              <a:custGeom>
                <a:avLst/>
                <a:gdLst>
                  <a:gd name="T0" fmla="*/ 0 w 267"/>
                  <a:gd name="T1" fmla="*/ 66 h 231"/>
                  <a:gd name="T2" fmla="*/ 267 w 267"/>
                  <a:gd name="T3" fmla="*/ 0 h 231"/>
                  <a:gd name="T4" fmla="*/ 190 w 267"/>
                  <a:gd name="T5" fmla="*/ 231 h 231"/>
                  <a:gd name="T6" fmla="*/ 0 w 267"/>
                  <a:gd name="T7" fmla="*/ 66 h 231"/>
                  <a:gd name="T8" fmla="*/ 267 w 267"/>
                  <a:gd name="T9" fmla="*/ 0 h 231"/>
                  <a:gd name="T10" fmla="*/ 0 w 267"/>
                  <a:gd name="T11" fmla="*/ 6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31">
                    <a:moveTo>
                      <a:pt x="0" y="66"/>
                    </a:moveTo>
                    <a:lnTo>
                      <a:pt x="267" y="0"/>
                    </a:lnTo>
                    <a:lnTo>
                      <a:pt x="190" y="231"/>
                    </a:lnTo>
                    <a:lnTo>
                      <a:pt x="0" y="66"/>
                    </a:lnTo>
                    <a:lnTo>
                      <a:pt x="26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88" name="Freeform 9304">
                <a:extLst>
                  <a:ext uri="{FF2B5EF4-FFF2-40B4-BE49-F238E27FC236}">
                    <a16:creationId xmlns:a16="http://schemas.microsoft.com/office/drawing/2014/main" xmlns="" id="{999667A4-5879-4E0E-9FE6-AFB1DBBE3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1295"/>
                <a:ext cx="528" cy="548"/>
              </a:xfrm>
              <a:custGeom>
                <a:avLst/>
                <a:gdLst>
                  <a:gd name="T0" fmla="*/ 3134 w 3169"/>
                  <a:gd name="T1" fmla="*/ 0 h 2742"/>
                  <a:gd name="T2" fmla="*/ 0 w 3169"/>
                  <a:gd name="T3" fmla="*/ 2711 h 2742"/>
                  <a:gd name="T4" fmla="*/ 36 w 3169"/>
                  <a:gd name="T5" fmla="*/ 2742 h 2742"/>
                  <a:gd name="T6" fmla="*/ 3169 w 3169"/>
                  <a:gd name="T7" fmla="*/ 31 h 2742"/>
                  <a:gd name="T8" fmla="*/ 3134 w 3169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9" h="2742">
                    <a:moveTo>
                      <a:pt x="3134" y="0"/>
                    </a:moveTo>
                    <a:lnTo>
                      <a:pt x="0" y="2711"/>
                    </a:lnTo>
                    <a:lnTo>
                      <a:pt x="36" y="2742"/>
                    </a:lnTo>
                    <a:lnTo>
                      <a:pt x="3169" y="31"/>
                    </a:lnTo>
                    <a:lnTo>
                      <a:pt x="3134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89" name="Freeform 9305">
                <a:extLst>
                  <a:ext uri="{FF2B5EF4-FFF2-40B4-BE49-F238E27FC236}">
                    <a16:creationId xmlns:a16="http://schemas.microsoft.com/office/drawing/2014/main" xmlns="" id="{D0BB6FDD-FA21-4F48-8E03-9D1825E2C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1271"/>
                <a:ext cx="45" cy="46"/>
              </a:xfrm>
              <a:custGeom>
                <a:avLst/>
                <a:gdLst>
                  <a:gd name="T0" fmla="*/ 0 w 268"/>
                  <a:gd name="T1" fmla="*/ 67 h 232"/>
                  <a:gd name="T2" fmla="*/ 268 w 268"/>
                  <a:gd name="T3" fmla="*/ 0 h 232"/>
                  <a:gd name="T4" fmla="*/ 190 w 268"/>
                  <a:gd name="T5" fmla="*/ 232 h 232"/>
                  <a:gd name="T6" fmla="*/ 0 w 268"/>
                  <a:gd name="T7" fmla="*/ 67 h 232"/>
                  <a:gd name="T8" fmla="*/ 268 w 268"/>
                  <a:gd name="T9" fmla="*/ 0 h 232"/>
                  <a:gd name="T10" fmla="*/ 0 w 268"/>
                  <a:gd name="T11" fmla="*/ 6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232">
                    <a:moveTo>
                      <a:pt x="0" y="67"/>
                    </a:moveTo>
                    <a:lnTo>
                      <a:pt x="268" y="0"/>
                    </a:lnTo>
                    <a:lnTo>
                      <a:pt x="190" y="232"/>
                    </a:lnTo>
                    <a:lnTo>
                      <a:pt x="0" y="67"/>
                    </a:lnTo>
                    <a:lnTo>
                      <a:pt x="268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0" name="Freeform 9306">
                <a:extLst>
                  <a:ext uri="{FF2B5EF4-FFF2-40B4-BE49-F238E27FC236}">
                    <a16:creationId xmlns:a16="http://schemas.microsoft.com/office/drawing/2014/main" xmlns="" id="{527838B8-9575-44FA-89E8-BDD72043F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347"/>
                <a:ext cx="396" cy="410"/>
              </a:xfrm>
              <a:custGeom>
                <a:avLst/>
                <a:gdLst>
                  <a:gd name="T0" fmla="*/ 2335 w 2372"/>
                  <a:gd name="T1" fmla="*/ 0 h 2053"/>
                  <a:gd name="T2" fmla="*/ 0 w 2372"/>
                  <a:gd name="T3" fmla="*/ 2023 h 2053"/>
                  <a:gd name="T4" fmla="*/ 35 w 2372"/>
                  <a:gd name="T5" fmla="*/ 2053 h 2053"/>
                  <a:gd name="T6" fmla="*/ 2372 w 2372"/>
                  <a:gd name="T7" fmla="*/ 32 h 2053"/>
                  <a:gd name="T8" fmla="*/ 2335 w 2372"/>
                  <a:gd name="T9" fmla="*/ 0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2" h="2053">
                    <a:moveTo>
                      <a:pt x="2335" y="0"/>
                    </a:moveTo>
                    <a:lnTo>
                      <a:pt x="0" y="2023"/>
                    </a:lnTo>
                    <a:lnTo>
                      <a:pt x="35" y="2053"/>
                    </a:lnTo>
                    <a:lnTo>
                      <a:pt x="2372" y="32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1" name="Freeform 9307">
                <a:extLst>
                  <a:ext uri="{FF2B5EF4-FFF2-40B4-BE49-F238E27FC236}">
                    <a16:creationId xmlns:a16="http://schemas.microsoft.com/office/drawing/2014/main" xmlns="" id="{274BBABD-6CEB-415D-A797-F85C2C74F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" y="1323"/>
                <a:ext cx="44" cy="46"/>
              </a:xfrm>
              <a:custGeom>
                <a:avLst/>
                <a:gdLst>
                  <a:gd name="T0" fmla="*/ 0 w 267"/>
                  <a:gd name="T1" fmla="*/ 67 h 231"/>
                  <a:gd name="T2" fmla="*/ 267 w 267"/>
                  <a:gd name="T3" fmla="*/ 0 h 231"/>
                  <a:gd name="T4" fmla="*/ 190 w 267"/>
                  <a:gd name="T5" fmla="*/ 231 h 231"/>
                  <a:gd name="T6" fmla="*/ 0 w 267"/>
                  <a:gd name="T7" fmla="*/ 67 h 231"/>
                  <a:gd name="T8" fmla="*/ 267 w 267"/>
                  <a:gd name="T9" fmla="*/ 0 h 231"/>
                  <a:gd name="T10" fmla="*/ 0 w 267"/>
                  <a:gd name="T11" fmla="*/ 6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31">
                    <a:moveTo>
                      <a:pt x="0" y="67"/>
                    </a:moveTo>
                    <a:lnTo>
                      <a:pt x="267" y="0"/>
                    </a:lnTo>
                    <a:lnTo>
                      <a:pt x="190" y="231"/>
                    </a:lnTo>
                    <a:lnTo>
                      <a:pt x="0" y="67"/>
                    </a:lnTo>
                    <a:lnTo>
                      <a:pt x="267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2" name="Freeform 9308">
                <a:extLst>
                  <a:ext uri="{FF2B5EF4-FFF2-40B4-BE49-F238E27FC236}">
                    <a16:creationId xmlns:a16="http://schemas.microsoft.com/office/drawing/2014/main" xmlns="" id="{BFA6A145-5DA6-445F-8298-1A6AD005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2064"/>
                <a:ext cx="73" cy="118"/>
              </a:xfrm>
              <a:custGeom>
                <a:avLst/>
                <a:gdLst>
                  <a:gd name="T0" fmla="*/ 116 w 437"/>
                  <a:gd name="T1" fmla="*/ 0 h 588"/>
                  <a:gd name="T2" fmla="*/ 437 w 437"/>
                  <a:gd name="T3" fmla="*/ 536 h 588"/>
                  <a:gd name="T4" fmla="*/ 321 w 437"/>
                  <a:gd name="T5" fmla="*/ 588 h 588"/>
                  <a:gd name="T6" fmla="*/ 0 w 437"/>
                  <a:gd name="T7" fmla="*/ 52 h 588"/>
                  <a:gd name="T8" fmla="*/ 116 w 437"/>
                  <a:gd name="T9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588">
                    <a:moveTo>
                      <a:pt x="116" y="0"/>
                    </a:moveTo>
                    <a:lnTo>
                      <a:pt x="437" y="536"/>
                    </a:lnTo>
                    <a:lnTo>
                      <a:pt x="321" y="588"/>
                    </a:lnTo>
                    <a:lnTo>
                      <a:pt x="0" y="5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A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3" name="Freeform 9309">
                <a:extLst>
                  <a:ext uri="{FF2B5EF4-FFF2-40B4-BE49-F238E27FC236}">
                    <a16:creationId xmlns:a16="http://schemas.microsoft.com/office/drawing/2014/main" xmlns="" id="{B6BD5070-77DA-4740-AD6B-D31D4C282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" y="2058"/>
                <a:ext cx="75" cy="119"/>
              </a:xfrm>
              <a:custGeom>
                <a:avLst/>
                <a:gdLst>
                  <a:gd name="T0" fmla="*/ 321 w 449"/>
                  <a:gd name="T1" fmla="*/ 595 h 595"/>
                  <a:gd name="T2" fmla="*/ 0 w 449"/>
                  <a:gd name="T3" fmla="*/ 58 h 595"/>
                  <a:gd name="T4" fmla="*/ 128 w 449"/>
                  <a:gd name="T5" fmla="*/ 0 h 595"/>
                  <a:gd name="T6" fmla="*/ 449 w 449"/>
                  <a:gd name="T7" fmla="*/ 537 h 595"/>
                  <a:gd name="T8" fmla="*/ 321 w 449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595">
                    <a:moveTo>
                      <a:pt x="321" y="595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49" y="537"/>
                    </a:lnTo>
                    <a:lnTo>
                      <a:pt x="321" y="595"/>
                    </a:lnTo>
                    <a:close/>
                  </a:path>
                </a:pathLst>
              </a:custGeom>
              <a:solidFill>
                <a:srgbClr val="16A7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4" name="Freeform 9310">
                <a:extLst>
                  <a:ext uri="{FF2B5EF4-FFF2-40B4-BE49-F238E27FC236}">
                    <a16:creationId xmlns:a16="http://schemas.microsoft.com/office/drawing/2014/main" xmlns="" id="{48B1D9F6-ADB3-437F-88ED-4C220782B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" y="2053"/>
                <a:ext cx="75" cy="119"/>
              </a:xfrm>
              <a:custGeom>
                <a:avLst/>
                <a:gdLst>
                  <a:gd name="T0" fmla="*/ 321 w 449"/>
                  <a:gd name="T1" fmla="*/ 595 h 595"/>
                  <a:gd name="T2" fmla="*/ 0 w 449"/>
                  <a:gd name="T3" fmla="*/ 59 h 595"/>
                  <a:gd name="T4" fmla="*/ 127 w 449"/>
                  <a:gd name="T5" fmla="*/ 0 h 595"/>
                  <a:gd name="T6" fmla="*/ 449 w 449"/>
                  <a:gd name="T7" fmla="*/ 538 h 595"/>
                  <a:gd name="T8" fmla="*/ 321 w 449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595">
                    <a:moveTo>
                      <a:pt x="321" y="595"/>
                    </a:moveTo>
                    <a:lnTo>
                      <a:pt x="0" y="59"/>
                    </a:lnTo>
                    <a:lnTo>
                      <a:pt x="127" y="0"/>
                    </a:lnTo>
                    <a:lnTo>
                      <a:pt x="449" y="538"/>
                    </a:lnTo>
                    <a:lnTo>
                      <a:pt x="321" y="595"/>
                    </a:lnTo>
                    <a:close/>
                  </a:path>
                </a:pathLst>
              </a:custGeom>
              <a:solidFill>
                <a:srgbClr val="40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5" name="Freeform 9311">
                <a:extLst>
                  <a:ext uri="{FF2B5EF4-FFF2-40B4-BE49-F238E27FC236}">
                    <a16:creationId xmlns:a16="http://schemas.microsoft.com/office/drawing/2014/main" xmlns="" id="{15933D28-496B-4232-A385-E808816C4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" y="2047"/>
                <a:ext cx="75" cy="119"/>
              </a:xfrm>
              <a:custGeom>
                <a:avLst/>
                <a:gdLst>
                  <a:gd name="T0" fmla="*/ 321 w 449"/>
                  <a:gd name="T1" fmla="*/ 594 h 594"/>
                  <a:gd name="T2" fmla="*/ 0 w 449"/>
                  <a:gd name="T3" fmla="*/ 57 h 594"/>
                  <a:gd name="T4" fmla="*/ 127 w 449"/>
                  <a:gd name="T5" fmla="*/ 0 h 594"/>
                  <a:gd name="T6" fmla="*/ 449 w 449"/>
                  <a:gd name="T7" fmla="*/ 537 h 594"/>
                  <a:gd name="T8" fmla="*/ 321 w 449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594">
                    <a:moveTo>
                      <a:pt x="321" y="594"/>
                    </a:moveTo>
                    <a:lnTo>
                      <a:pt x="0" y="57"/>
                    </a:lnTo>
                    <a:lnTo>
                      <a:pt x="127" y="0"/>
                    </a:lnTo>
                    <a:lnTo>
                      <a:pt x="449" y="537"/>
                    </a:lnTo>
                    <a:lnTo>
                      <a:pt x="321" y="594"/>
                    </a:lnTo>
                    <a:close/>
                  </a:path>
                </a:pathLst>
              </a:custGeom>
              <a:solidFill>
                <a:srgbClr val="59B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6" name="Freeform 9312">
                <a:extLst>
                  <a:ext uri="{FF2B5EF4-FFF2-40B4-BE49-F238E27FC236}">
                    <a16:creationId xmlns:a16="http://schemas.microsoft.com/office/drawing/2014/main" xmlns="" id="{56796CFC-FA68-45F5-B412-7CB852A1C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" y="2041"/>
                <a:ext cx="75" cy="119"/>
              </a:xfrm>
              <a:custGeom>
                <a:avLst/>
                <a:gdLst>
                  <a:gd name="T0" fmla="*/ 322 w 450"/>
                  <a:gd name="T1" fmla="*/ 595 h 595"/>
                  <a:gd name="T2" fmla="*/ 0 w 450"/>
                  <a:gd name="T3" fmla="*/ 57 h 595"/>
                  <a:gd name="T4" fmla="*/ 128 w 450"/>
                  <a:gd name="T5" fmla="*/ 0 h 595"/>
                  <a:gd name="T6" fmla="*/ 450 w 450"/>
                  <a:gd name="T7" fmla="*/ 537 h 595"/>
                  <a:gd name="T8" fmla="*/ 322 w 450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5">
                    <a:moveTo>
                      <a:pt x="322" y="595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0" y="537"/>
                    </a:lnTo>
                    <a:lnTo>
                      <a:pt x="322" y="595"/>
                    </a:lnTo>
                    <a:close/>
                  </a:path>
                </a:pathLst>
              </a:custGeom>
              <a:solidFill>
                <a:srgbClr val="63B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7" name="Freeform 9313">
                <a:extLst>
                  <a:ext uri="{FF2B5EF4-FFF2-40B4-BE49-F238E27FC236}">
                    <a16:creationId xmlns:a16="http://schemas.microsoft.com/office/drawing/2014/main" xmlns="" id="{EEDE07A3-0B60-4FA2-BCF9-D0C81D99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2035"/>
                <a:ext cx="75" cy="119"/>
              </a:xfrm>
              <a:custGeom>
                <a:avLst/>
                <a:gdLst>
                  <a:gd name="T0" fmla="*/ 322 w 450"/>
                  <a:gd name="T1" fmla="*/ 596 h 596"/>
                  <a:gd name="T2" fmla="*/ 0 w 450"/>
                  <a:gd name="T3" fmla="*/ 59 h 596"/>
                  <a:gd name="T4" fmla="*/ 128 w 450"/>
                  <a:gd name="T5" fmla="*/ 0 h 596"/>
                  <a:gd name="T6" fmla="*/ 450 w 450"/>
                  <a:gd name="T7" fmla="*/ 538 h 596"/>
                  <a:gd name="T8" fmla="*/ 322 w 450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6">
                    <a:moveTo>
                      <a:pt x="322" y="596"/>
                    </a:moveTo>
                    <a:lnTo>
                      <a:pt x="0" y="59"/>
                    </a:lnTo>
                    <a:lnTo>
                      <a:pt x="128" y="0"/>
                    </a:lnTo>
                    <a:lnTo>
                      <a:pt x="450" y="538"/>
                    </a:lnTo>
                    <a:lnTo>
                      <a:pt x="322" y="596"/>
                    </a:lnTo>
                    <a:close/>
                  </a:path>
                </a:pathLst>
              </a:custGeom>
              <a:solidFill>
                <a:srgbClr val="6EB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8" name="Freeform 9314">
                <a:extLst>
                  <a:ext uri="{FF2B5EF4-FFF2-40B4-BE49-F238E27FC236}">
                    <a16:creationId xmlns:a16="http://schemas.microsoft.com/office/drawing/2014/main" xmlns="" id="{F96A0D08-5E23-428C-8F60-AA37CFCA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" y="2029"/>
                <a:ext cx="75" cy="120"/>
              </a:xfrm>
              <a:custGeom>
                <a:avLst/>
                <a:gdLst>
                  <a:gd name="T0" fmla="*/ 322 w 450"/>
                  <a:gd name="T1" fmla="*/ 596 h 596"/>
                  <a:gd name="T2" fmla="*/ 0 w 450"/>
                  <a:gd name="T3" fmla="*/ 59 h 596"/>
                  <a:gd name="T4" fmla="*/ 128 w 450"/>
                  <a:gd name="T5" fmla="*/ 0 h 596"/>
                  <a:gd name="T6" fmla="*/ 450 w 450"/>
                  <a:gd name="T7" fmla="*/ 539 h 596"/>
                  <a:gd name="T8" fmla="*/ 322 w 450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6">
                    <a:moveTo>
                      <a:pt x="322" y="596"/>
                    </a:moveTo>
                    <a:lnTo>
                      <a:pt x="0" y="59"/>
                    </a:lnTo>
                    <a:lnTo>
                      <a:pt x="128" y="0"/>
                    </a:lnTo>
                    <a:lnTo>
                      <a:pt x="450" y="539"/>
                    </a:lnTo>
                    <a:lnTo>
                      <a:pt x="322" y="596"/>
                    </a:lnTo>
                    <a:close/>
                  </a:path>
                </a:pathLst>
              </a:custGeom>
              <a:solidFill>
                <a:srgbClr val="7AB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899" name="Freeform 9315">
                <a:extLst>
                  <a:ext uri="{FF2B5EF4-FFF2-40B4-BE49-F238E27FC236}">
                    <a16:creationId xmlns:a16="http://schemas.microsoft.com/office/drawing/2014/main" xmlns="" id="{F06C5F86-06E9-42D7-BB59-E8BE49F5F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2024"/>
                <a:ext cx="75" cy="119"/>
              </a:xfrm>
              <a:custGeom>
                <a:avLst/>
                <a:gdLst>
                  <a:gd name="T0" fmla="*/ 322 w 450"/>
                  <a:gd name="T1" fmla="*/ 595 h 595"/>
                  <a:gd name="T2" fmla="*/ 0 w 450"/>
                  <a:gd name="T3" fmla="*/ 57 h 595"/>
                  <a:gd name="T4" fmla="*/ 128 w 450"/>
                  <a:gd name="T5" fmla="*/ 0 h 595"/>
                  <a:gd name="T6" fmla="*/ 450 w 450"/>
                  <a:gd name="T7" fmla="*/ 538 h 595"/>
                  <a:gd name="T8" fmla="*/ 322 w 450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5">
                    <a:moveTo>
                      <a:pt x="322" y="595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0" y="538"/>
                    </a:lnTo>
                    <a:lnTo>
                      <a:pt x="322" y="595"/>
                    </a:lnTo>
                    <a:close/>
                  </a:path>
                </a:pathLst>
              </a:custGeom>
              <a:solidFill>
                <a:srgbClr val="86C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0" name="Freeform 9316">
                <a:extLst>
                  <a:ext uri="{FF2B5EF4-FFF2-40B4-BE49-F238E27FC236}">
                    <a16:creationId xmlns:a16="http://schemas.microsoft.com/office/drawing/2014/main" xmlns="" id="{2A242375-096E-44A8-9033-041651B8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2018"/>
                <a:ext cx="75" cy="119"/>
              </a:xfrm>
              <a:custGeom>
                <a:avLst/>
                <a:gdLst>
                  <a:gd name="T0" fmla="*/ 322 w 450"/>
                  <a:gd name="T1" fmla="*/ 596 h 596"/>
                  <a:gd name="T2" fmla="*/ 0 w 450"/>
                  <a:gd name="T3" fmla="*/ 57 h 596"/>
                  <a:gd name="T4" fmla="*/ 128 w 450"/>
                  <a:gd name="T5" fmla="*/ 0 h 596"/>
                  <a:gd name="T6" fmla="*/ 450 w 450"/>
                  <a:gd name="T7" fmla="*/ 538 h 596"/>
                  <a:gd name="T8" fmla="*/ 322 w 450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596">
                    <a:moveTo>
                      <a:pt x="322" y="596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0" y="538"/>
                    </a:lnTo>
                    <a:lnTo>
                      <a:pt x="322" y="596"/>
                    </a:lnTo>
                    <a:close/>
                  </a:path>
                </a:pathLst>
              </a:custGeom>
              <a:solidFill>
                <a:srgbClr val="94C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1" name="Freeform 9317">
                <a:extLst>
                  <a:ext uri="{FF2B5EF4-FFF2-40B4-BE49-F238E27FC236}">
                    <a16:creationId xmlns:a16="http://schemas.microsoft.com/office/drawing/2014/main" xmlns="" id="{098AC640-577C-404E-9AAF-0AF48364A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1947"/>
                <a:ext cx="97" cy="184"/>
              </a:xfrm>
              <a:custGeom>
                <a:avLst/>
                <a:gdLst>
                  <a:gd name="T0" fmla="*/ 450 w 578"/>
                  <a:gd name="T1" fmla="*/ 921 h 921"/>
                  <a:gd name="T2" fmla="*/ 128 w 578"/>
                  <a:gd name="T3" fmla="*/ 383 h 921"/>
                  <a:gd name="T4" fmla="*/ 198 w 578"/>
                  <a:gd name="T5" fmla="*/ 351 h 921"/>
                  <a:gd name="T6" fmla="*/ 0 w 578"/>
                  <a:gd name="T7" fmla="*/ 27 h 921"/>
                  <a:gd name="T8" fmla="*/ 60 w 578"/>
                  <a:gd name="T9" fmla="*/ 0 h 921"/>
                  <a:gd name="T10" fmla="*/ 578 w 578"/>
                  <a:gd name="T11" fmla="*/ 864 h 921"/>
                  <a:gd name="T12" fmla="*/ 450 w 578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8" h="921">
                    <a:moveTo>
                      <a:pt x="450" y="921"/>
                    </a:moveTo>
                    <a:lnTo>
                      <a:pt x="128" y="383"/>
                    </a:lnTo>
                    <a:lnTo>
                      <a:pt x="198" y="351"/>
                    </a:lnTo>
                    <a:lnTo>
                      <a:pt x="0" y="27"/>
                    </a:lnTo>
                    <a:lnTo>
                      <a:pt x="60" y="0"/>
                    </a:lnTo>
                    <a:lnTo>
                      <a:pt x="578" y="864"/>
                    </a:lnTo>
                    <a:lnTo>
                      <a:pt x="450" y="921"/>
                    </a:lnTo>
                    <a:close/>
                  </a:path>
                </a:pathLst>
              </a:custGeom>
              <a:solidFill>
                <a:srgbClr val="A0C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2" name="Freeform 9318">
                <a:extLst>
                  <a:ext uri="{FF2B5EF4-FFF2-40B4-BE49-F238E27FC236}">
                    <a16:creationId xmlns:a16="http://schemas.microsoft.com/office/drawing/2014/main" xmlns="" id="{E226438B-745F-44CF-8B8E-F87D641F1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1941"/>
                <a:ext cx="107" cy="185"/>
              </a:xfrm>
              <a:custGeom>
                <a:avLst/>
                <a:gdLst>
                  <a:gd name="T0" fmla="*/ 514 w 642"/>
                  <a:gd name="T1" fmla="*/ 922 h 922"/>
                  <a:gd name="T2" fmla="*/ 192 w 642"/>
                  <a:gd name="T3" fmla="*/ 384 h 922"/>
                  <a:gd name="T4" fmla="*/ 198 w 642"/>
                  <a:gd name="T5" fmla="*/ 381 h 922"/>
                  <a:gd name="T6" fmla="*/ 0 w 642"/>
                  <a:gd name="T7" fmla="*/ 57 h 922"/>
                  <a:gd name="T8" fmla="*/ 124 w 642"/>
                  <a:gd name="T9" fmla="*/ 0 h 922"/>
                  <a:gd name="T10" fmla="*/ 642 w 642"/>
                  <a:gd name="T11" fmla="*/ 865 h 922"/>
                  <a:gd name="T12" fmla="*/ 514 w 642"/>
                  <a:gd name="T1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2" h="922">
                    <a:moveTo>
                      <a:pt x="514" y="922"/>
                    </a:moveTo>
                    <a:lnTo>
                      <a:pt x="192" y="384"/>
                    </a:lnTo>
                    <a:lnTo>
                      <a:pt x="198" y="381"/>
                    </a:lnTo>
                    <a:lnTo>
                      <a:pt x="0" y="57"/>
                    </a:lnTo>
                    <a:lnTo>
                      <a:pt x="124" y="0"/>
                    </a:lnTo>
                    <a:lnTo>
                      <a:pt x="642" y="865"/>
                    </a:lnTo>
                    <a:lnTo>
                      <a:pt x="514" y="922"/>
                    </a:lnTo>
                    <a:close/>
                  </a:path>
                </a:pathLst>
              </a:custGeom>
              <a:solidFill>
                <a:srgbClr val="A9D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3" name="Freeform 9319">
                <a:extLst>
                  <a:ext uri="{FF2B5EF4-FFF2-40B4-BE49-F238E27FC236}">
                    <a16:creationId xmlns:a16="http://schemas.microsoft.com/office/drawing/2014/main" xmlns="" id="{804E406E-B7AF-4548-BE3F-6BBC92600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" y="1936"/>
                <a:ext cx="108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8 h 922"/>
                  <a:gd name="T4" fmla="*/ 128 w 646"/>
                  <a:gd name="T5" fmla="*/ 0 h 922"/>
                  <a:gd name="T6" fmla="*/ 646 w 646"/>
                  <a:gd name="T7" fmla="*/ 864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B3D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4" name="Freeform 9320">
                <a:extLst>
                  <a:ext uri="{FF2B5EF4-FFF2-40B4-BE49-F238E27FC236}">
                    <a16:creationId xmlns:a16="http://schemas.microsoft.com/office/drawing/2014/main" xmlns="" id="{694629F7-03E6-415D-9E77-D3B76B31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930"/>
                <a:ext cx="108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7 h 922"/>
                  <a:gd name="T4" fmla="*/ 128 w 646"/>
                  <a:gd name="T5" fmla="*/ 0 h 922"/>
                  <a:gd name="T6" fmla="*/ 646 w 646"/>
                  <a:gd name="T7" fmla="*/ 864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BD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5" name="Freeform 9321">
                <a:extLst>
                  <a:ext uri="{FF2B5EF4-FFF2-40B4-BE49-F238E27FC236}">
                    <a16:creationId xmlns:a16="http://schemas.microsoft.com/office/drawing/2014/main" xmlns="" id="{A7A86010-E172-445C-8F0C-47DDC2E51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1924"/>
                <a:ext cx="107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8 h 922"/>
                  <a:gd name="T4" fmla="*/ 128 w 646"/>
                  <a:gd name="T5" fmla="*/ 0 h 922"/>
                  <a:gd name="T6" fmla="*/ 646 w 646"/>
                  <a:gd name="T7" fmla="*/ 865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5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C7E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6" name="Freeform 9322">
                <a:extLst>
                  <a:ext uri="{FF2B5EF4-FFF2-40B4-BE49-F238E27FC236}">
                    <a16:creationId xmlns:a16="http://schemas.microsoft.com/office/drawing/2014/main" xmlns="" id="{6179AB63-A1F2-4678-B8D1-F50812886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1918"/>
                <a:ext cx="108" cy="185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8 h 922"/>
                  <a:gd name="T4" fmla="*/ 128 w 646"/>
                  <a:gd name="T5" fmla="*/ 0 h 922"/>
                  <a:gd name="T6" fmla="*/ 646 w 646"/>
                  <a:gd name="T7" fmla="*/ 864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D2E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7" name="Freeform 9323">
                <a:extLst>
                  <a:ext uri="{FF2B5EF4-FFF2-40B4-BE49-F238E27FC236}">
                    <a16:creationId xmlns:a16="http://schemas.microsoft.com/office/drawing/2014/main" xmlns="" id="{1ADD7716-4441-4F27-819F-4F6041C46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1913"/>
                <a:ext cx="108" cy="184"/>
              </a:xfrm>
              <a:custGeom>
                <a:avLst/>
                <a:gdLst>
                  <a:gd name="T0" fmla="*/ 518 w 646"/>
                  <a:gd name="T1" fmla="*/ 922 h 922"/>
                  <a:gd name="T2" fmla="*/ 0 w 646"/>
                  <a:gd name="T3" fmla="*/ 57 h 922"/>
                  <a:gd name="T4" fmla="*/ 128 w 646"/>
                  <a:gd name="T5" fmla="*/ 0 h 922"/>
                  <a:gd name="T6" fmla="*/ 646 w 646"/>
                  <a:gd name="T7" fmla="*/ 863 h 922"/>
                  <a:gd name="T8" fmla="*/ 518 w 646"/>
                  <a:gd name="T9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2">
                    <a:moveTo>
                      <a:pt x="518" y="922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2"/>
                    </a:lnTo>
                    <a:close/>
                  </a:path>
                </a:pathLst>
              </a:custGeom>
              <a:solidFill>
                <a:srgbClr val="DCE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8" name="Freeform 9324">
                <a:extLst>
                  <a:ext uri="{FF2B5EF4-FFF2-40B4-BE49-F238E27FC236}">
                    <a16:creationId xmlns:a16="http://schemas.microsoft.com/office/drawing/2014/main" xmlns="" id="{863D30B2-63B6-435B-8A2F-5B56BE4F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1907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E5E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09" name="Freeform 9325">
                <a:extLst>
                  <a:ext uri="{FF2B5EF4-FFF2-40B4-BE49-F238E27FC236}">
                    <a16:creationId xmlns:a16="http://schemas.microsoft.com/office/drawing/2014/main" xmlns="" id="{860A41CD-F54F-4865-9E33-30E6C8EC5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" y="1901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F0F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0" name="Freeform 9326">
                <a:extLst>
                  <a:ext uri="{FF2B5EF4-FFF2-40B4-BE49-F238E27FC236}">
                    <a16:creationId xmlns:a16="http://schemas.microsoft.com/office/drawing/2014/main" xmlns="" id="{270FE5EE-89C3-482F-93DD-02895C05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1895"/>
                <a:ext cx="108" cy="185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1" name="Freeform 9327">
                <a:extLst>
                  <a:ext uri="{FF2B5EF4-FFF2-40B4-BE49-F238E27FC236}">
                    <a16:creationId xmlns:a16="http://schemas.microsoft.com/office/drawing/2014/main" xmlns="" id="{65AB115D-5DA3-4570-A5D5-2EF088C04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" y="1890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EDF2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2" name="Freeform 9328">
                <a:extLst>
                  <a:ext uri="{FF2B5EF4-FFF2-40B4-BE49-F238E27FC236}">
                    <a16:creationId xmlns:a16="http://schemas.microsoft.com/office/drawing/2014/main" xmlns="" id="{5BF29CB3-8909-4C16-B791-43FE57BAB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" y="1884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E1E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3" name="Freeform 9329">
                <a:extLst>
                  <a:ext uri="{FF2B5EF4-FFF2-40B4-BE49-F238E27FC236}">
                    <a16:creationId xmlns:a16="http://schemas.microsoft.com/office/drawing/2014/main" xmlns="" id="{69D9A629-F855-46CD-90F7-434C6AC6A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1878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D4E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4" name="Freeform 9330">
                <a:extLst>
                  <a:ext uri="{FF2B5EF4-FFF2-40B4-BE49-F238E27FC236}">
                    <a16:creationId xmlns:a16="http://schemas.microsoft.com/office/drawing/2014/main" xmlns="" id="{5C62E3BE-57A7-4F79-A559-78B2F0656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" y="1872"/>
                <a:ext cx="107" cy="185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604 w 646"/>
                  <a:gd name="T9" fmla="*/ 882 h 921"/>
                  <a:gd name="T10" fmla="*/ 518 w 646"/>
                  <a:gd name="T11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604" y="882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C6E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5" name="Freeform 9331">
                <a:extLst>
                  <a:ext uri="{FF2B5EF4-FFF2-40B4-BE49-F238E27FC236}">
                    <a16:creationId xmlns:a16="http://schemas.microsoft.com/office/drawing/2014/main" xmlns="" id="{1CD77D3C-45F3-4DA7-8F87-E53A233FA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" y="1867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4 h 921"/>
                  <a:gd name="T8" fmla="*/ 540 w 646"/>
                  <a:gd name="T9" fmla="*/ 911 h 921"/>
                  <a:gd name="T10" fmla="*/ 518 w 646"/>
                  <a:gd name="T11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40" y="911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B9D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6" name="Freeform 9332">
                <a:extLst>
                  <a:ext uri="{FF2B5EF4-FFF2-40B4-BE49-F238E27FC236}">
                    <a16:creationId xmlns:a16="http://schemas.microsoft.com/office/drawing/2014/main" xmlns="" id="{63A7DE56-8607-4925-985F-2A7EF4A53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" y="1861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ABD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7" name="Freeform 9333">
                <a:extLst>
                  <a:ext uri="{FF2B5EF4-FFF2-40B4-BE49-F238E27FC236}">
                    <a16:creationId xmlns:a16="http://schemas.microsoft.com/office/drawing/2014/main" xmlns="" id="{5CD784ED-CEC4-4C18-9F7B-0CEF1582B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855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9FC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8" name="Freeform 9334">
                <a:extLst>
                  <a:ext uri="{FF2B5EF4-FFF2-40B4-BE49-F238E27FC236}">
                    <a16:creationId xmlns:a16="http://schemas.microsoft.com/office/drawing/2014/main" xmlns="" id="{78801304-EF87-48F6-9545-F39A02B29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1849"/>
                <a:ext cx="108" cy="185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8FC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19" name="Freeform 9335">
                <a:extLst>
                  <a:ext uri="{FF2B5EF4-FFF2-40B4-BE49-F238E27FC236}">
                    <a16:creationId xmlns:a16="http://schemas.microsoft.com/office/drawing/2014/main" xmlns="" id="{3B3DBF65-F5B2-4098-8926-0082E12A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1844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80C1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0" name="Freeform 9336">
                <a:extLst>
                  <a:ext uri="{FF2B5EF4-FFF2-40B4-BE49-F238E27FC236}">
                    <a16:creationId xmlns:a16="http://schemas.microsoft.com/office/drawing/2014/main" xmlns="" id="{23C12F13-E3A3-48F0-AD89-9931CAC47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838"/>
                <a:ext cx="107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8 h 921"/>
                  <a:gd name="T4" fmla="*/ 128 w 646"/>
                  <a:gd name="T5" fmla="*/ 0 h 921"/>
                  <a:gd name="T6" fmla="*/ 646 w 646"/>
                  <a:gd name="T7" fmla="*/ 864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646" y="864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70B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1" name="Freeform 9337">
                <a:extLst>
                  <a:ext uri="{FF2B5EF4-FFF2-40B4-BE49-F238E27FC236}">
                    <a16:creationId xmlns:a16="http://schemas.microsoft.com/office/drawing/2014/main" xmlns="" id="{6F0B7910-F666-477E-865E-46F818CB1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1832"/>
                <a:ext cx="108" cy="184"/>
              </a:xfrm>
              <a:custGeom>
                <a:avLst/>
                <a:gdLst>
                  <a:gd name="T0" fmla="*/ 518 w 646"/>
                  <a:gd name="T1" fmla="*/ 921 h 921"/>
                  <a:gd name="T2" fmla="*/ 0 w 646"/>
                  <a:gd name="T3" fmla="*/ 57 h 921"/>
                  <a:gd name="T4" fmla="*/ 128 w 646"/>
                  <a:gd name="T5" fmla="*/ 0 h 921"/>
                  <a:gd name="T6" fmla="*/ 646 w 646"/>
                  <a:gd name="T7" fmla="*/ 863 h 921"/>
                  <a:gd name="T8" fmla="*/ 518 w 646"/>
                  <a:gd name="T9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921">
                    <a:moveTo>
                      <a:pt x="518" y="921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646" y="863"/>
                    </a:lnTo>
                    <a:lnTo>
                      <a:pt x="518" y="921"/>
                    </a:lnTo>
                    <a:close/>
                  </a:path>
                </a:pathLst>
              </a:custGeom>
              <a:solidFill>
                <a:srgbClr val="62B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2" name="Freeform 9338">
                <a:extLst>
                  <a:ext uri="{FF2B5EF4-FFF2-40B4-BE49-F238E27FC236}">
                    <a16:creationId xmlns:a16="http://schemas.microsoft.com/office/drawing/2014/main" xmlns="" id="{2899BC51-ECB1-40C3-9CE0-7C5534493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" y="1828"/>
                <a:ext cx="108" cy="183"/>
              </a:xfrm>
              <a:custGeom>
                <a:avLst/>
                <a:gdLst>
                  <a:gd name="T0" fmla="*/ 518 w 646"/>
                  <a:gd name="T1" fmla="*/ 911 h 911"/>
                  <a:gd name="T2" fmla="*/ 0 w 646"/>
                  <a:gd name="T3" fmla="*/ 47 h 911"/>
                  <a:gd name="T4" fmla="*/ 103 w 646"/>
                  <a:gd name="T5" fmla="*/ 0 h 911"/>
                  <a:gd name="T6" fmla="*/ 299 w 646"/>
                  <a:gd name="T7" fmla="*/ 325 h 911"/>
                  <a:gd name="T8" fmla="*/ 323 w 646"/>
                  <a:gd name="T9" fmla="*/ 315 h 911"/>
                  <a:gd name="T10" fmla="*/ 646 w 646"/>
                  <a:gd name="T11" fmla="*/ 854 h 911"/>
                  <a:gd name="T12" fmla="*/ 518 w 646"/>
                  <a:gd name="T13" fmla="*/ 911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911">
                    <a:moveTo>
                      <a:pt x="518" y="911"/>
                    </a:moveTo>
                    <a:lnTo>
                      <a:pt x="0" y="47"/>
                    </a:lnTo>
                    <a:lnTo>
                      <a:pt x="103" y="0"/>
                    </a:lnTo>
                    <a:lnTo>
                      <a:pt x="299" y="325"/>
                    </a:lnTo>
                    <a:lnTo>
                      <a:pt x="323" y="315"/>
                    </a:lnTo>
                    <a:lnTo>
                      <a:pt x="646" y="854"/>
                    </a:lnTo>
                    <a:lnTo>
                      <a:pt x="518" y="911"/>
                    </a:lnTo>
                    <a:close/>
                  </a:path>
                </a:pathLst>
              </a:custGeom>
              <a:solidFill>
                <a:srgbClr val="54B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3" name="Freeform 9339">
                <a:extLst>
                  <a:ext uri="{FF2B5EF4-FFF2-40B4-BE49-F238E27FC236}">
                    <a16:creationId xmlns:a16="http://schemas.microsoft.com/office/drawing/2014/main" xmlns="" id="{024FBF9C-96F1-4D55-809E-D2BDE64A0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1828"/>
                <a:ext cx="107" cy="177"/>
              </a:xfrm>
              <a:custGeom>
                <a:avLst/>
                <a:gdLst>
                  <a:gd name="T0" fmla="*/ 518 w 646"/>
                  <a:gd name="T1" fmla="*/ 882 h 882"/>
                  <a:gd name="T2" fmla="*/ 0 w 646"/>
                  <a:gd name="T3" fmla="*/ 19 h 882"/>
                  <a:gd name="T4" fmla="*/ 39 w 646"/>
                  <a:gd name="T5" fmla="*/ 0 h 882"/>
                  <a:gd name="T6" fmla="*/ 235 w 646"/>
                  <a:gd name="T7" fmla="*/ 325 h 882"/>
                  <a:gd name="T8" fmla="*/ 323 w 646"/>
                  <a:gd name="T9" fmla="*/ 286 h 882"/>
                  <a:gd name="T10" fmla="*/ 646 w 646"/>
                  <a:gd name="T11" fmla="*/ 825 h 882"/>
                  <a:gd name="T12" fmla="*/ 518 w 646"/>
                  <a:gd name="T13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882">
                    <a:moveTo>
                      <a:pt x="518" y="882"/>
                    </a:moveTo>
                    <a:lnTo>
                      <a:pt x="0" y="19"/>
                    </a:lnTo>
                    <a:lnTo>
                      <a:pt x="39" y="0"/>
                    </a:lnTo>
                    <a:lnTo>
                      <a:pt x="235" y="325"/>
                    </a:lnTo>
                    <a:lnTo>
                      <a:pt x="323" y="286"/>
                    </a:lnTo>
                    <a:lnTo>
                      <a:pt x="646" y="825"/>
                    </a:lnTo>
                    <a:lnTo>
                      <a:pt x="518" y="882"/>
                    </a:lnTo>
                    <a:close/>
                  </a:path>
                </a:pathLst>
              </a:custGeom>
              <a:solidFill>
                <a:srgbClr val="4EB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4" name="Freeform 9340">
                <a:extLst>
                  <a:ext uri="{FF2B5EF4-FFF2-40B4-BE49-F238E27FC236}">
                    <a16:creationId xmlns:a16="http://schemas.microsoft.com/office/drawing/2014/main" xmlns="" id="{FA932C38-3EDA-4784-8598-5C4787C7C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1880"/>
                <a:ext cx="75" cy="119"/>
              </a:xfrm>
              <a:custGeom>
                <a:avLst/>
                <a:gdLst>
                  <a:gd name="T0" fmla="*/ 323 w 451"/>
                  <a:gd name="T1" fmla="*/ 596 h 596"/>
                  <a:gd name="T2" fmla="*/ 0 w 451"/>
                  <a:gd name="T3" fmla="*/ 57 h 596"/>
                  <a:gd name="T4" fmla="*/ 128 w 451"/>
                  <a:gd name="T5" fmla="*/ 0 h 596"/>
                  <a:gd name="T6" fmla="*/ 451 w 451"/>
                  <a:gd name="T7" fmla="*/ 538 h 596"/>
                  <a:gd name="T8" fmla="*/ 323 w 451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6">
                    <a:moveTo>
                      <a:pt x="323" y="596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1" y="538"/>
                    </a:lnTo>
                    <a:lnTo>
                      <a:pt x="323" y="596"/>
                    </a:lnTo>
                    <a:close/>
                  </a:path>
                </a:pathLst>
              </a:custGeom>
              <a:solidFill>
                <a:srgbClr val="48B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5" name="Freeform 9341">
                <a:extLst>
                  <a:ext uri="{FF2B5EF4-FFF2-40B4-BE49-F238E27FC236}">
                    <a16:creationId xmlns:a16="http://schemas.microsoft.com/office/drawing/2014/main" xmlns="" id="{A77E664C-2F54-4434-BF4D-BA56461D7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" y="1874"/>
                <a:ext cx="75" cy="119"/>
              </a:xfrm>
              <a:custGeom>
                <a:avLst/>
                <a:gdLst>
                  <a:gd name="T0" fmla="*/ 323 w 451"/>
                  <a:gd name="T1" fmla="*/ 596 h 596"/>
                  <a:gd name="T2" fmla="*/ 0 w 451"/>
                  <a:gd name="T3" fmla="*/ 57 h 596"/>
                  <a:gd name="T4" fmla="*/ 128 w 451"/>
                  <a:gd name="T5" fmla="*/ 0 h 596"/>
                  <a:gd name="T6" fmla="*/ 451 w 451"/>
                  <a:gd name="T7" fmla="*/ 538 h 596"/>
                  <a:gd name="T8" fmla="*/ 323 w 451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6">
                    <a:moveTo>
                      <a:pt x="323" y="596"/>
                    </a:moveTo>
                    <a:lnTo>
                      <a:pt x="0" y="57"/>
                    </a:lnTo>
                    <a:lnTo>
                      <a:pt x="128" y="0"/>
                    </a:lnTo>
                    <a:lnTo>
                      <a:pt x="451" y="538"/>
                    </a:lnTo>
                    <a:lnTo>
                      <a:pt x="323" y="596"/>
                    </a:lnTo>
                    <a:close/>
                  </a:path>
                </a:pathLst>
              </a:custGeom>
              <a:solidFill>
                <a:srgbClr val="44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6" name="Freeform 9342">
                <a:extLst>
                  <a:ext uri="{FF2B5EF4-FFF2-40B4-BE49-F238E27FC236}">
                    <a16:creationId xmlns:a16="http://schemas.microsoft.com/office/drawing/2014/main" xmlns="" id="{641EC172-6015-4356-8341-BCB17E2E9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" y="1868"/>
                <a:ext cx="75" cy="120"/>
              </a:xfrm>
              <a:custGeom>
                <a:avLst/>
                <a:gdLst>
                  <a:gd name="T0" fmla="*/ 323 w 451"/>
                  <a:gd name="T1" fmla="*/ 596 h 596"/>
                  <a:gd name="T2" fmla="*/ 0 w 451"/>
                  <a:gd name="T3" fmla="*/ 58 h 596"/>
                  <a:gd name="T4" fmla="*/ 128 w 451"/>
                  <a:gd name="T5" fmla="*/ 0 h 596"/>
                  <a:gd name="T6" fmla="*/ 451 w 451"/>
                  <a:gd name="T7" fmla="*/ 539 h 596"/>
                  <a:gd name="T8" fmla="*/ 323 w 451"/>
                  <a:gd name="T9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6">
                    <a:moveTo>
                      <a:pt x="323" y="596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51" y="539"/>
                    </a:lnTo>
                    <a:lnTo>
                      <a:pt x="323" y="596"/>
                    </a:lnTo>
                    <a:close/>
                  </a:path>
                </a:pathLst>
              </a:custGeom>
              <a:solidFill>
                <a:srgbClr val="40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7" name="Freeform 9343">
                <a:extLst>
                  <a:ext uri="{FF2B5EF4-FFF2-40B4-BE49-F238E27FC236}">
                    <a16:creationId xmlns:a16="http://schemas.microsoft.com/office/drawing/2014/main" xmlns="" id="{FE653430-D84A-4AFD-9090-8A96C914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1863"/>
                <a:ext cx="75" cy="119"/>
              </a:xfrm>
              <a:custGeom>
                <a:avLst/>
                <a:gdLst>
                  <a:gd name="T0" fmla="*/ 323 w 451"/>
                  <a:gd name="T1" fmla="*/ 594 h 594"/>
                  <a:gd name="T2" fmla="*/ 0 w 451"/>
                  <a:gd name="T3" fmla="*/ 56 h 594"/>
                  <a:gd name="T4" fmla="*/ 128 w 451"/>
                  <a:gd name="T5" fmla="*/ 0 h 594"/>
                  <a:gd name="T6" fmla="*/ 451 w 451"/>
                  <a:gd name="T7" fmla="*/ 537 h 594"/>
                  <a:gd name="T8" fmla="*/ 323 w 451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4">
                    <a:moveTo>
                      <a:pt x="323" y="594"/>
                    </a:moveTo>
                    <a:lnTo>
                      <a:pt x="0" y="56"/>
                    </a:lnTo>
                    <a:lnTo>
                      <a:pt x="128" y="0"/>
                    </a:lnTo>
                    <a:lnTo>
                      <a:pt x="451" y="537"/>
                    </a:lnTo>
                    <a:lnTo>
                      <a:pt x="323" y="594"/>
                    </a:lnTo>
                    <a:close/>
                  </a:path>
                </a:pathLst>
              </a:custGeom>
              <a:solidFill>
                <a:srgbClr val="3DA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8" name="Freeform 9344">
                <a:extLst>
                  <a:ext uri="{FF2B5EF4-FFF2-40B4-BE49-F238E27FC236}">
                    <a16:creationId xmlns:a16="http://schemas.microsoft.com/office/drawing/2014/main" xmlns="" id="{36E61196-82E9-41B7-BCE6-40BEFFB64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" y="1857"/>
                <a:ext cx="75" cy="119"/>
              </a:xfrm>
              <a:custGeom>
                <a:avLst/>
                <a:gdLst>
                  <a:gd name="T0" fmla="*/ 323 w 451"/>
                  <a:gd name="T1" fmla="*/ 595 h 595"/>
                  <a:gd name="T2" fmla="*/ 0 w 451"/>
                  <a:gd name="T3" fmla="*/ 56 h 595"/>
                  <a:gd name="T4" fmla="*/ 128 w 451"/>
                  <a:gd name="T5" fmla="*/ 0 h 595"/>
                  <a:gd name="T6" fmla="*/ 451 w 451"/>
                  <a:gd name="T7" fmla="*/ 536 h 595"/>
                  <a:gd name="T8" fmla="*/ 323 w 451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5">
                    <a:moveTo>
                      <a:pt x="323" y="595"/>
                    </a:moveTo>
                    <a:lnTo>
                      <a:pt x="0" y="56"/>
                    </a:lnTo>
                    <a:lnTo>
                      <a:pt x="128" y="0"/>
                    </a:lnTo>
                    <a:lnTo>
                      <a:pt x="451" y="536"/>
                    </a:lnTo>
                    <a:lnTo>
                      <a:pt x="323" y="595"/>
                    </a:lnTo>
                    <a:close/>
                  </a:path>
                </a:pathLst>
              </a:custGeom>
              <a:solidFill>
                <a:srgbClr val="3BA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29" name="Freeform 9345">
                <a:extLst>
                  <a:ext uri="{FF2B5EF4-FFF2-40B4-BE49-F238E27FC236}">
                    <a16:creationId xmlns:a16="http://schemas.microsoft.com/office/drawing/2014/main" xmlns="" id="{CB635182-7DCA-4B63-9028-6B75FE255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" y="1851"/>
                <a:ext cx="75" cy="119"/>
              </a:xfrm>
              <a:custGeom>
                <a:avLst/>
                <a:gdLst>
                  <a:gd name="T0" fmla="*/ 323 w 451"/>
                  <a:gd name="T1" fmla="*/ 595 h 595"/>
                  <a:gd name="T2" fmla="*/ 0 w 451"/>
                  <a:gd name="T3" fmla="*/ 58 h 595"/>
                  <a:gd name="T4" fmla="*/ 128 w 451"/>
                  <a:gd name="T5" fmla="*/ 0 h 595"/>
                  <a:gd name="T6" fmla="*/ 451 w 451"/>
                  <a:gd name="T7" fmla="*/ 537 h 595"/>
                  <a:gd name="T8" fmla="*/ 323 w 451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5">
                    <a:moveTo>
                      <a:pt x="323" y="595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51" y="537"/>
                    </a:lnTo>
                    <a:lnTo>
                      <a:pt x="323" y="595"/>
                    </a:lnTo>
                    <a:close/>
                  </a:path>
                </a:pathLst>
              </a:custGeom>
              <a:solidFill>
                <a:srgbClr val="37A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30" name="Freeform 9346">
                <a:extLst>
                  <a:ext uri="{FF2B5EF4-FFF2-40B4-BE49-F238E27FC236}">
                    <a16:creationId xmlns:a16="http://schemas.microsoft.com/office/drawing/2014/main" xmlns="" id="{B108D7D0-43CC-4643-A702-F696310A3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" y="1846"/>
                <a:ext cx="75" cy="118"/>
              </a:xfrm>
              <a:custGeom>
                <a:avLst/>
                <a:gdLst>
                  <a:gd name="T0" fmla="*/ 323 w 451"/>
                  <a:gd name="T1" fmla="*/ 594 h 594"/>
                  <a:gd name="T2" fmla="*/ 0 w 451"/>
                  <a:gd name="T3" fmla="*/ 58 h 594"/>
                  <a:gd name="T4" fmla="*/ 128 w 451"/>
                  <a:gd name="T5" fmla="*/ 0 h 594"/>
                  <a:gd name="T6" fmla="*/ 451 w 451"/>
                  <a:gd name="T7" fmla="*/ 537 h 594"/>
                  <a:gd name="T8" fmla="*/ 323 w 451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4">
                    <a:moveTo>
                      <a:pt x="323" y="594"/>
                    </a:moveTo>
                    <a:lnTo>
                      <a:pt x="0" y="58"/>
                    </a:lnTo>
                    <a:lnTo>
                      <a:pt x="128" y="0"/>
                    </a:lnTo>
                    <a:lnTo>
                      <a:pt x="451" y="537"/>
                    </a:lnTo>
                    <a:lnTo>
                      <a:pt x="323" y="594"/>
                    </a:lnTo>
                    <a:close/>
                  </a:path>
                </a:pathLst>
              </a:custGeom>
              <a:solidFill>
                <a:srgbClr val="33A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31" name="Freeform 9347">
                <a:extLst>
                  <a:ext uri="{FF2B5EF4-FFF2-40B4-BE49-F238E27FC236}">
                    <a16:creationId xmlns:a16="http://schemas.microsoft.com/office/drawing/2014/main" xmlns="" id="{AC7A51BF-4636-49CB-8922-3158948C9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1840"/>
                <a:ext cx="75" cy="119"/>
              </a:xfrm>
              <a:custGeom>
                <a:avLst/>
                <a:gdLst>
                  <a:gd name="T0" fmla="*/ 323 w 451"/>
                  <a:gd name="T1" fmla="*/ 594 h 594"/>
                  <a:gd name="T2" fmla="*/ 0 w 451"/>
                  <a:gd name="T3" fmla="*/ 57 h 594"/>
                  <a:gd name="T4" fmla="*/ 129 w 451"/>
                  <a:gd name="T5" fmla="*/ 0 h 594"/>
                  <a:gd name="T6" fmla="*/ 451 w 451"/>
                  <a:gd name="T7" fmla="*/ 536 h 594"/>
                  <a:gd name="T8" fmla="*/ 323 w 451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94">
                    <a:moveTo>
                      <a:pt x="323" y="594"/>
                    </a:moveTo>
                    <a:lnTo>
                      <a:pt x="0" y="57"/>
                    </a:lnTo>
                    <a:lnTo>
                      <a:pt x="129" y="0"/>
                    </a:lnTo>
                    <a:lnTo>
                      <a:pt x="451" y="536"/>
                    </a:lnTo>
                    <a:lnTo>
                      <a:pt x="323" y="594"/>
                    </a:lnTo>
                    <a:close/>
                  </a:path>
                </a:pathLst>
              </a:custGeom>
              <a:solidFill>
                <a:srgbClr val="2EA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32" name="Freeform 9348">
                <a:extLst>
                  <a:ext uri="{FF2B5EF4-FFF2-40B4-BE49-F238E27FC236}">
                    <a16:creationId xmlns:a16="http://schemas.microsoft.com/office/drawing/2014/main" xmlns="" id="{2391A22C-EB49-4E95-9C22-FC43AD4C0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1837"/>
                <a:ext cx="70" cy="116"/>
              </a:xfrm>
              <a:custGeom>
                <a:avLst/>
                <a:gdLst>
                  <a:gd name="T0" fmla="*/ 323 w 419"/>
                  <a:gd name="T1" fmla="*/ 579 h 579"/>
                  <a:gd name="T2" fmla="*/ 0 w 419"/>
                  <a:gd name="T3" fmla="*/ 42 h 579"/>
                  <a:gd name="T4" fmla="*/ 96 w 419"/>
                  <a:gd name="T5" fmla="*/ 0 h 579"/>
                  <a:gd name="T6" fmla="*/ 419 w 419"/>
                  <a:gd name="T7" fmla="*/ 536 h 579"/>
                  <a:gd name="T8" fmla="*/ 323 w 419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579">
                    <a:moveTo>
                      <a:pt x="323" y="579"/>
                    </a:moveTo>
                    <a:lnTo>
                      <a:pt x="0" y="42"/>
                    </a:lnTo>
                    <a:lnTo>
                      <a:pt x="96" y="0"/>
                    </a:lnTo>
                    <a:lnTo>
                      <a:pt x="419" y="536"/>
                    </a:lnTo>
                    <a:lnTo>
                      <a:pt x="323" y="579"/>
                    </a:lnTo>
                    <a:close/>
                  </a:path>
                </a:pathLst>
              </a:custGeom>
              <a:solidFill>
                <a:srgbClr val="2CA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33" name="Freeform 9349">
                <a:extLst>
                  <a:ext uri="{FF2B5EF4-FFF2-40B4-BE49-F238E27FC236}">
                    <a16:creationId xmlns:a16="http://schemas.microsoft.com/office/drawing/2014/main" xmlns="" id="{9D409312-21EC-4F88-921B-5C0E41230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" y="1837"/>
                <a:ext cx="59" cy="110"/>
              </a:xfrm>
              <a:custGeom>
                <a:avLst/>
                <a:gdLst>
                  <a:gd name="T0" fmla="*/ 322 w 354"/>
                  <a:gd name="T1" fmla="*/ 550 h 550"/>
                  <a:gd name="T2" fmla="*/ 0 w 354"/>
                  <a:gd name="T3" fmla="*/ 14 h 550"/>
                  <a:gd name="T4" fmla="*/ 31 w 354"/>
                  <a:gd name="T5" fmla="*/ 0 h 550"/>
                  <a:gd name="T6" fmla="*/ 354 w 354"/>
                  <a:gd name="T7" fmla="*/ 536 h 550"/>
                  <a:gd name="T8" fmla="*/ 322 w 354"/>
                  <a:gd name="T9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50">
                    <a:moveTo>
                      <a:pt x="322" y="550"/>
                    </a:moveTo>
                    <a:lnTo>
                      <a:pt x="0" y="14"/>
                    </a:lnTo>
                    <a:lnTo>
                      <a:pt x="31" y="0"/>
                    </a:lnTo>
                    <a:lnTo>
                      <a:pt x="354" y="536"/>
                    </a:lnTo>
                    <a:lnTo>
                      <a:pt x="322" y="550"/>
                    </a:lnTo>
                    <a:close/>
                  </a:path>
                </a:pathLst>
              </a:custGeom>
              <a:solidFill>
                <a:srgbClr val="2BA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2941" name="Group 9357">
              <a:extLst>
                <a:ext uri="{FF2B5EF4-FFF2-40B4-BE49-F238E27FC236}">
                  <a16:creationId xmlns:a16="http://schemas.microsoft.com/office/drawing/2014/main" xmlns="" id="{4E2E4EBA-24E1-4246-9DEA-175B3894A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1718"/>
              <a:ext cx="857" cy="197"/>
              <a:chOff x="3919" y="1718"/>
              <a:chExt cx="857" cy="197"/>
            </a:xfrm>
          </p:grpSpPr>
          <p:grpSp>
            <p:nvGrpSpPr>
              <p:cNvPr id="332939" name="Group 9355">
                <a:extLst>
                  <a:ext uri="{FF2B5EF4-FFF2-40B4-BE49-F238E27FC236}">
                    <a16:creationId xmlns:a16="http://schemas.microsoft.com/office/drawing/2014/main" xmlns="" id="{FE49879F-C297-46A8-B204-EF50EB0CF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9" y="1718"/>
                <a:ext cx="857" cy="197"/>
                <a:chOff x="3919" y="1718"/>
                <a:chExt cx="857" cy="197"/>
              </a:xfrm>
            </p:grpSpPr>
            <p:sp>
              <p:nvSpPr>
                <p:cNvPr id="332935" name="Rectangle 9351">
                  <a:extLst>
                    <a:ext uri="{FF2B5EF4-FFF2-40B4-BE49-F238E27FC236}">
                      <a16:creationId xmlns:a16="http://schemas.microsoft.com/office/drawing/2014/main" xmlns="" id="{A0281A3F-46EB-4AE1-8091-BB3351C5E2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9" y="1718"/>
                  <a:ext cx="857" cy="1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36" name="Freeform 9352">
                  <a:extLst>
                    <a:ext uri="{FF2B5EF4-FFF2-40B4-BE49-F238E27FC236}">
                      <a16:creationId xmlns:a16="http://schemas.microsoft.com/office/drawing/2014/main" xmlns="" id="{3ADAD6B6-C042-4485-8617-E9C823E12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1718"/>
                  <a:ext cx="855" cy="195"/>
                </a:xfrm>
                <a:custGeom>
                  <a:avLst/>
                  <a:gdLst>
                    <a:gd name="T0" fmla="*/ 32 w 855"/>
                    <a:gd name="T1" fmla="*/ 0 h 195"/>
                    <a:gd name="T2" fmla="*/ 26 w 855"/>
                    <a:gd name="T3" fmla="*/ 1 h 195"/>
                    <a:gd name="T4" fmla="*/ 20 w 855"/>
                    <a:gd name="T5" fmla="*/ 3 h 195"/>
                    <a:gd name="T6" fmla="*/ 14 w 855"/>
                    <a:gd name="T7" fmla="*/ 6 h 195"/>
                    <a:gd name="T8" fmla="*/ 10 w 855"/>
                    <a:gd name="T9" fmla="*/ 10 h 195"/>
                    <a:gd name="T10" fmla="*/ 6 w 855"/>
                    <a:gd name="T11" fmla="*/ 14 h 195"/>
                    <a:gd name="T12" fmla="*/ 3 w 855"/>
                    <a:gd name="T13" fmla="*/ 20 h 195"/>
                    <a:gd name="T14" fmla="*/ 1 w 855"/>
                    <a:gd name="T15" fmla="*/ 26 h 195"/>
                    <a:gd name="T16" fmla="*/ 0 w 855"/>
                    <a:gd name="T17" fmla="*/ 32 h 195"/>
                    <a:gd name="T18" fmla="*/ 0 w 855"/>
                    <a:gd name="T19" fmla="*/ 162 h 195"/>
                    <a:gd name="T20" fmla="*/ 1 w 855"/>
                    <a:gd name="T21" fmla="*/ 169 h 195"/>
                    <a:gd name="T22" fmla="*/ 3 w 855"/>
                    <a:gd name="T23" fmla="*/ 175 h 195"/>
                    <a:gd name="T24" fmla="*/ 6 w 855"/>
                    <a:gd name="T25" fmla="*/ 180 h 195"/>
                    <a:gd name="T26" fmla="*/ 10 w 855"/>
                    <a:gd name="T27" fmla="*/ 185 h 195"/>
                    <a:gd name="T28" fmla="*/ 14 w 855"/>
                    <a:gd name="T29" fmla="*/ 189 h 195"/>
                    <a:gd name="T30" fmla="*/ 20 w 855"/>
                    <a:gd name="T31" fmla="*/ 192 h 195"/>
                    <a:gd name="T32" fmla="*/ 26 w 855"/>
                    <a:gd name="T33" fmla="*/ 194 h 195"/>
                    <a:gd name="T34" fmla="*/ 32 w 855"/>
                    <a:gd name="T35" fmla="*/ 195 h 195"/>
                    <a:gd name="T36" fmla="*/ 823 w 855"/>
                    <a:gd name="T37" fmla="*/ 195 h 195"/>
                    <a:gd name="T38" fmla="*/ 829 w 855"/>
                    <a:gd name="T39" fmla="*/ 194 h 195"/>
                    <a:gd name="T40" fmla="*/ 835 w 855"/>
                    <a:gd name="T41" fmla="*/ 192 h 195"/>
                    <a:gd name="T42" fmla="*/ 841 w 855"/>
                    <a:gd name="T43" fmla="*/ 189 h 195"/>
                    <a:gd name="T44" fmla="*/ 845 w 855"/>
                    <a:gd name="T45" fmla="*/ 185 h 195"/>
                    <a:gd name="T46" fmla="*/ 849 w 855"/>
                    <a:gd name="T47" fmla="*/ 180 h 195"/>
                    <a:gd name="T48" fmla="*/ 852 w 855"/>
                    <a:gd name="T49" fmla="*/ 175 h 195"/>
                    <a:gd name="T50" fmla="*/ 854 w 855"/>
                    <a:gd name="T51" fmla="*/ 169 h 195"/>
                    <a:gd name="T52" fmla="*/ 855 w 855"/>
                    <a:gd name="T53" fmla="*/ 162 h 195"/>
                    <a:gd name="T54" fmla="*/ 855 w 855"/>
                    <a:gd name="T55" fmla="*/ 32 h 195"/>
                    <a:gd name="T56" fmla="*/ 854 w 855"/>
                    <a:gd name="T57" fmla="*/ 26 h 195"/>
                    <a:gd name="T58" fmla="*/ 852 w 855"/>
                    <a:gd name="T59" fmla="*/ 20 h 195"/>
                    <a:gd name="T60" fmla="*/ 849 w 855"/>
                    <a:gd name="T61" fmla="*/ 14 h 195"/>
                    <a:gd name="T62" fmla="*/ 845 w 855"/>
                    <a:gd name="T63" fmla="*/ 10 h 195"/>
                    <a:gd name="T64" fmla="*/ 841 w 855"/>
                    <a:gd name="T65" fmla="*/ 6 h 195"/>
                    <a:gd name="T66" fmla="*/ 835 w 855"/>
                    <a:gd name="T67" fmla="*/ 3 h 195"/>
                    <a:gd name="T68" fmla="*/ 829 w 855"/>
                    <a:gd name="T69" fmla="*/ 1 h 195"/>
                    <a:gd name="T70" fmla="*/ 823 w 855"/>
                    <a:gd name="T71" fmla="*/ 0 h 195"/>
                    <a:gd name="T72" fmla="*/ 32 w 855"/>
                    <a:gd name="T7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5" h="195">
                      <a:moveTo>
                        <a:pt x="32" y="0"/>
                      </a:moveTo>
                      <a:lnTo>
                        <a:pt x="26" y="1"/>
                      </a:lnTo>
                      <a:lnTo>
                        <a:pt x="20" y="3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1" y="26"/>
                      </a:lnTo>
                      <a:lnTo>
                        <a:pt x="0" y="32"/>
                      </a:lnTo>
                      <a:lnTo>
                        <a:pt x="0" y="162"/>
                      </a:lnTo>
                      <a:lnTo>
                        <a:pt x="1" y="169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10" y="185"/>
                      </a:lnTo>
                      <a:lnTo>
                        <a:pt x="14" y="189"/>
                      </a:lnTo>
                      <a:lnTo>
                        <a:pt x="20" y="192"/>
                      </a:lnTo>
                      <a:lnTo>
                        <a:pt x="26" y="194"/>
                      </a:lnTo>
                      <a:lnTo>
                        <a:pt x="32" y="195"/>
                      </a:lnTo>
                      <a:lnTo>
                        <a:pt x="823" y="195"/>
                      </a:lnTo>
                      <a:lnTo>
                        <a:pt x="829" y="194"/>
                      </a:lnTo>
                      <a:lnTo>
                        <a:pt x="835" y="192"/>
                      </a:lnTo>
                      <a:lnTo>
                        <a:pt x="841" y="189"/>
                      </a:lnTo>
                      <a:lnTo>
                        <a:pt x="845" y="185"/>
                      </a:lnTo>
                      <a:lnTo>
                        <a:pt x="849" y="180"/>
                      </a:lnTo>
                      <a:lnTo>
                        <a:pt x="852" y="175"/>
                      </a:lnTo>
                      <a:lnTo>
                        <a:pt x="854" y="169"/>
                      </a:lnTo>
                      <a:lnTo>
                        <a:pt x="855" y="162"/>
                      </a:lnTo>
                      <a:lnTo>
                        <a:pt x="855" y="32"/>
                      </a:lnTo>
                      <a:lnTo>
                        <a:pt x="854" y="26"/>
                      </a:lnTo>
                      <a:lnTo>
                        <a:pt x="852" y="20"/>
                      </a:lnTo>
                      <a:lnTo>
                        <a:pt x="849" y="14"/>
                      </a:lnTo>
                      <a:lnTo>
                        <a:pt x="845" y="10"/>
                      </a:lnTo>
                      <a:lnTo>
                        <a:pt x="841" y="6"/>
                      </a:lnTo>
                      <a:lnTo>
                        <a:pt x="835" y="3"/>
                      </a:lnTo>
                      <a:lnTo>
                        <a:pt x="829" y="1"/>
                      </a:lnTo>
                      <a:lnTo>
                        <a:pt x="823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37" name="Freeform 9353">
                  <a:extLst>
                    <a:ext uri="{FF2B5EF4-FFF2-40B4-BE49-F238E27FC236}">
                      <a16:creationId xmlns:a16="http://schemas.microsoft.com/office/drawing/2014/main" xmlns="" id="{22F8AA05-ADCE-4F09-A910-985916D85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1718"/>
                  <a:ext cx="855" cy="195"/>
                </a:xfrm>
                <a:custGeom>
                  <a:avLst/>
                  <a:gdLst>
                    <a:gd name="T0" fmla="*/ 32 w 855"/>
                    <a:gd name="T1" fmla="*/ 0 h 195"/>
                    <a:gd name="T2" fmla="*/ 26 w 855"/>
                    <a:gd name="T3" fmla="*/ 1 h 195"/>
                    <a:gd name="T4" fmla="*/ 20 w 855"/>
                    <a:gd name="T5" fmla="*/ 3 h 195"/>
                    <a:gd name="T6" fmla="*/ 14 w 855"/>
                    <a:gd name="T7" fmla="*/ 6 h 195"/>
                    <a:gd name="T8" fmla="*/ 10 w 855"/>
                    <a:gd name="T9" fmla="*/ 10 h 195"/>
                    <a:gd name="T10" fmla="*/ 6 w 855"/>
                    <a:gd name="T11" fmla="*/ 14 h 195"/>
                    <a:gd name="T12" fmla="*/ 3 w 855"/>
                    <a:gd name="T13" fmla="*/ 20 h 195"/>
                    <a:gd name="T14" fmla="*/ 1 w 855"/>
                    <a:gd name="T15" fmla="*/ 26 h 195"/>
                    <a:gd name="T16" fmla="*/ 0 w 855"/>
                    <a:gd name="T17" fmla="*/ 32 h 195"/>
                    <a:gd name="T18" fmla="*/ 0 w 855"/>
                    <a:gd name="T19" fmla="*/ 162 h 195"/>
                    <a:gd name="T20" fmla="*/ 1 w 855"/>
                    <a:gd name="T21" fmla="*/ 169 h 195"/>
                    <a:gd name="T22" fmla="*/ 3 w 855"/>
                    <a:gd name="T23" fmla="*/ 175 h 195"/>
                    <a:gd name="T24" fmla="*/ 6 w 855"/>
                    <a:gd name="T25" fmla="*/ 180 h 195"/>
                    <a:gd name="T26" fmla="*/ 10 w 855"/>
                    <a:gd name="T27" fmla="*/ 185 h 195"/>
                    <a:gd name="T28" fmla="*/ 14 w 855"/>
                    <a:gd name="T29" fmla="*/ 189 h 195"/>
                    <a:gd name="T30" fmla="*/ 20 w 855"/>
                    <a:gd name="T31" fmla="*/ 192 h 195"/>
                    <a:gd name="T32" fmla="*/ 26 w 855"/>
                    <a:gd name="T33" fmla="*/ 194 h 195"/>
                    <a:gd name="T34" fmla="*/ 32 w 855"/>
                    <a:gd name="T35" fmla="*/ 195 h 195"/>
                    <a:gd name="T36" fmla="*/ 823 w 855"/>
                    <a:gd name="T37" fmla="*/ 195 h 195"/>
                    <a:gd name="T38" fmla="*/ 829 w 855"/>
                    <a:gd name="T39" fmla="*/ 194 h 195"/>
                    <a:gd name="T40" fmla="*/ 835 w 855"/>
                    <a:gd name="T41" fmla="*/ 192 h 195"/>
                    <a:gd name="T42" fmla="*/ 841 w 855"/>
                    <a:gd name="T43" fmla="*/ 189 h 195"/>
                    <a:gd name="T44" fmla="*/ 845 w 855"/>
                    <a:gd name="T45" fmla="*/ 185 h 195"/>
                    <a:gd name="T46" fmla="*/ 849 w 855"/>
                    <a:gd name="T47" fmla="*/ 180 h 195"/>
                    <a:gd name="T48" fmla="*/ 852 w 855"/>
                    <a:gd name="T49" fmla="*/ 175 h 195"/>
                    <a:gd name="T50" fmla="*/ 854 w 855"/>
                    <a:gd name="T51" fmla="*/ 169 h 195"/>
                    <a:gd name="T52" fmla="*/ 855 w 855"/>
                    <a:gd name="T53" fmla="*/ 162 h 195"/>
                    <a:gd name="T54" fmla="*/ 855 w 855"/>
                    <a:gd name="T55" fmla="*/ 32 h 195"/>
                    <a:gd name="T56" fmla="*/ 854 w 855"/>
                    <a:gd name="T57" fmla="*/ 26 h 195"/>
                    <a:gd name="T58" fmla="*/ 852 w 855"/>
                    <a:gd name="T59" fmla="*/ 20 h 195"/>
                    <a:gd name="T60" fmla="*/ 849 w 855"/>
                    <a:gd name="T61" fmla="*/ 14 h 195"/>
                    <a:gd name="T62" fmla="*/ 845 w 855"/>
                    <a:gd name="T63" fmla="*/ 10 h 195"/>
                    <a:gd name="T64" fmla="*/ 841 w 855"/>
                    <a:gd name="T65" fmla="*/ 6 h 195"/>
                    <a:gd name="T66" fmla="*/ 835 w 855"/>
                    <a:gd name="T67" fmla="*/ 3 h 195"/>
                    <a:gd name="T68" fmla="*/ 829 w 855"/>
                    <a:gd name="T69" fmla="*/ 1 h 195"/>
                    <a:gd name="T70" fmla="*/ 823 w 855"/>
                    <a:gd name="T71" fmla="*/ 0 h 195"/>
                    <a:gd name="T72" fmla="*/ 32 w 855"/>
                    <a:gd name="T7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5" h="195">
                      <a:moveTo>
                        <a:pt x="32" y="0"/>
                      </a:moveTo>
                      <a:lnTo>
                        <a:pt x="26" y="1"/>
                      </a:lnTo>
                      <a:lnTo>
                        <a:pt x="20" y="3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1" y="26"/>
                      </a:lnTo>
                      <a:lnTo>
                        <a:pt x="0" y="32"/>
                      </a:lnTo>
                      <a:lnTo>
                        <a:pt x="0" y="162"/>
                      </a:lnTo>
                      <a:lnTo>
                        <a:pt x="1" y="169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10" y="185"/>
                      </a:lnTo>
                      <a:lnTo>
                        <a:pt x="14" y="189"/>
                      </a:lnTo>
                      <a:lnTo>
                        <a:pt x="20" y="192"/>
                      </a:lnTo>
                      <a:lnTo>
                        <a:pt x="26" y="194"/>
                      </a:lnTo>
                      <a:lnTo>
                        <a:pt x="32" y="195"/>
                      </a:lnTo>
                      <a:lnTo>
                        <a:pt x="823" y="195"/>
                      </a:lnTo>
                      <a:lnTo>
                        <a:pt x="829" y="194"/>
                      </a:lnTo>
                      <a:lnTo>
                        <a:pt x="835" y="192"/>
                      </a:lnTo>
                      <a:lnTo>
                        <a:pt x="841" y="189"/>
                      </a:lnTo>
                      <a:lnTo>
                        <a:pt x="845" y="185"/>
                      </a:lnTo>
                      <a:lnTo>
                        <a:pt x="849" y="180"/>
                      </a:lnTo>
                      <a:lnTo>
                        <a:pt x="852" y="175"/>
                      </a:lnTo>
                      <a:lnTo>
                        <a:pt x="854" y="169"/>
                      </a:lnTo>
                      <a:lnTo>
                        <a:pt x="855" y="162"/>
                      </a:lnTo>
                      <a:lnTo>
                        <a:pt x="855" y="32"/>
                      </a:lnTo>
                      <a:lnTo>
                        <a:pt x="854" y="26"/>
                      </a:lnTo>
                      <a:lnTo>
                        <a:pt x="852" y="20"/>
                      </a:lnTo>
                      <a:lnTo>
                        <a:pt x="849" y="14"/>
                      </a:lnTo>
                      <a:lnTo>
                        <a:pt x="845" y="10"/>
                      </a:lnTo>
                      <a:lnTo>
                        <a:pt x="841" y="6"/>
                      </a:lnTo>
                      <a:lnTo>
                        <a:pt x="835" y="3"/>
                      </a:lnTo>
                      <a:lnTo>
                        <a:pt x="829" y="1"/>
                      </a:lnTo>
                      <a:lnTo>
                        <a:pt x="823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38" name="Rectangle 9354">
                  <a:extLst>
                    <a:ext uri="{FF2B5EF4-FFF2-40B4-BE49-F238E27FC236}">
                      <a16:creationId xmlns:a16="http://schemas.microsoft.com/office/drawing/2014/main" xmlns="" id="{EE2787AA-8BEE-4BE4-9B6C-AA7761563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9" y="1718"/>
                  <a:ext cx="857" cy="1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2940" name="Freeform 9356">
                <a:extLst>
                  <a:ext uri="{FF2B5EF4-FFF2-40B4-BE49-F238E27FC236}">
                    <a16:creationId xmlns:a16="http://schemas.microsoft.com/office/drawing/2014/main" xmlns="" id="{56BD2BFF-F58D-49EF-B2D5-51E7A4849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718"/>
                <a:ext cx="855" cy="195"/>
              </a:xfrm>
              <a:custGeom>
                <a:avLst/>
                <a:gdLst>
                  <a:gd name="T0" fmla="*/ 32 w 855"/>
                  <a:gd name="T1" fmla="*/ 0 h 195"/>
                  <a:gd name="T2" fmla="*/ 26 w 855"/>
                  <a:gd name="T3" fmla="*/ 1 h 195"/>
                  <a:gd name="T4" fmla="*/ 20 w 855"/>
                  <a:gd name="T5" fmla="*/ 3 h 195"/>
                  <a:gd name="T6" fmla="*/ 14 w 855"/>
                  <a:gd name="T7" fmla="*/ 6 h 195"/>
                  <a:gd name="T8" fmla="*/ 10 w 855"/>
                  <a:gd name="T9" fmla="*/ 10 h 195"/>
                  <a:gd name="T10" fmla="*/ 6 w 855"/>
                  <a:gd name="T11" fmla="*/ 14 h 195"/>
                  <a:gd name="T12" fmla="*/ 3 w 855"/>
                  <a:gd name="T13" fmla="*/ 20 h 195"/>
                  <a:gd name="T14" fmla="*/ 1 w 855"/>
                  <a:gd name="T15" fmla="*/ 26 h 195"/>
                  <a:gd name="T16" fmla="*/ 0 w 855"/>
                  <a:gd name="T17" fmla="*/ 32 h 195"/>
                  <a:gd name="T18" fmla="*/ 0 w 855"/>
                  <a:gd name="T19" fmla="*/ 162 h 195"/>
                  <a:gd name="T20" fmla="*/ 1 w 855"/>
                  <a:gd name="T21" fmla="*/ 169 h 195"/>
                  <a:gd name="T22" fmla="*/ 3 w 855"/>
                  <a:gd name="T23" fmla="*/ 175 h 195"/>
                  <a:gd name="T24" fmla="*/ 6 w 855"/>
                  <a:gd name="T25" fmla="*/ 180 h 195"/>
                  <a:gd name="T26" fmla="*/ 10 w 855"/>
                  <a:gd name="T27" fmla="*/ 185 h 195"/>
                  <a:gd name="T28" fmla="*/ 14 w 855"/>
                  <a:gd name="T29" fmla="*/ 189 h 195"/>
                  <a:gd name="T30" fmla="*/ 20 w 855"/>
                  <a:gd name="T31" fmla="*/ 192 h 195"/>
                  <a:gd name="T32" fmla="*/ 26 w 855"/>
                  <a:gd name="T33" fmla="*/ 194 h 195"/>
                  <a:gd name="T34" fmla="*/ 32 w 855"/>
                  <a:gd name="T35" fmla="*/ 195 h 195"/>
                  <a:gd name="T36" fmla="*/ 823 w 855"/>
                  <a:gd name="T37" fmla="*/ 195 h 195"/>
                  <a:gd name="T38" fmla="*/ 829 w 855"/>
                  <a:gd name="T39" fmla="*/ 194 h 195"/>
                  <a:gd name="T40" fmla="*/ 835 w 855"/>
                  <a:gd name="T41" fmla="*/ 192 h 195"/>
                  <a:gd name="T42" fmla="*/ 841 w 855"/>
                  <a:gd name="T43" fmla="*/ 189 h 195"/>
                  <a:gd name="T44" fmla="*/ 845 w 855"/>
                  <a:gd name="T45" fmla="*/ 185 h 195"/>
                  <a:gd name="T46" fmla="*/ 849 w 855"/>
                  <a:gd name="T47" fmla="*/ 180 h 195"/>
                  <a:gd name="T48" fmla="*/ 852 w 855"/>
                  <a:gd name="T49" fmla="*/ 175 h 195"/>
                  <a:gd name="T50" fmla="*/ 854 w 855"/>
                  <a:gd name="T51" fmla="*/ 169 h 195"/>
                  <a:gd name="T52" fmla="*/ 855 w 855"/>
                  <a:gd name="T53" fmla="*/ 162 h 195"/>
                  <a:gd name="T54" fmla="*/ 855 w 855"/>
                  <a:gd name="T55" fmla="*/ 32 h 195"/>
                  <a:gd name="T56" fmla="*/ 854 w 855"/>
                  <a:gd name="T57" fmla="*/ 26 h 195"/>
                  <a:gd name="T58" fmla="*/ 852 w 855"/>
                  <a:gd name="T59" fmla="*/ 20 h 195"/>
                  <a:gd name="T60" fmla="*/ 849 w 855"/>
                  <a:gd name="T61" fmla="*/ 14 h 195"/>
                  <a:gd name="T62" fmla="*/ 845 w 855"/>
                  <a:gd name="T63" fmla="*/ 10 h 195"/>
                  <a:gd name="T64" fmla="*/ 841 w 855"/>
                  <a:gd name="T65" fmla="*/ 6 h 195"/>
                  <a:gd name="T66" fmla="*/ 835 w 855"/>
                  <a:gd name="T67" fmla="*/ 3 h 195"/>
                  <a:gd name="T68" fmla="*/ 829 w 855"/>
                  <a:gd name="T69" fmla="*/ 1 h 195"/>
                  <a:gd name="T70" fmla="*/ 823 w 855"/>
                  <a:gd name="T71" fmla="*/ 0 h 195"/>
                  <a:gd name="T72" fmla="*/ 32 w 855"/>
                  <a:gd name="T7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5" h="195">
                    <a:moveTo>
                      <a:pt x="32" y="0"/>
                    </a:moveTo>
                    <a:lnTo>
                      <a:pt x="26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2"/>
                    </a:lnTo>
                    <a:lnTo>
                      <a:pt x="0" y="162"/>
                    </a:lnTo>
                    <a:lnTo>
                      <a:pt x="1" y="169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10" y="185"/>
                    </a:lnTo>
                    <a:lnTo>
                      <a:pt x="14" y="189"/>
                    </a:lnTo>
                    <a:lnTo>
                      <a:pt x="20" y="192"/>
                    </a:lnTo>
                    <a:lnTo>
                      <a:pt x="26" y="194"/>
                    </a:lnTo>
                    <a:lnTo>
                      <a:pt x="32" y="195"/>
                    </a:lnTo>
                    <a:lnTo>
                      <a:pt x="823" y="195"/>
                    </a:lnTo>
                    <a:lnTo>
                      <a:pt x="829" y="194"/>
                    </a:lnTo>
                    <a:lnTo>
                      <a:pt x="835" y="192"/>
                    </a:lnTo>
                    <a:lnTo>
                      <a:pt x="841" y="189"/>
                    </a:lnTo>
                    <a:lnTo>
                      <a:pt x="845" y="185"/>
                    </a:lnTo>
                    <a:lnTo>
                      <a:pt x="849" y="180"/>
                    </a:lnTo>
                    <a:lnTo>
                      <a:pt x="852" y="175"/>
                    </a:lnTo>
                    <a:lnTo>
                      <a:pt x="854" y="169"/>
                    </a:lnTo>
                    <a:lnTo>
                      <a:pt x="855" y="162"/>
                    </a:lnTo>
                    <a:lnTo>
                      <a:pt x="855" y="32"/>
                    </a:lnTo>
                    <a:lnTo>
                      <a:pt x="854" y="26"/>
                    </a:lnTo>
                    <a:lnTo>
                      <a:pt x="852" y="20"/>
                    </a:lnTo>
                    <a:lnTo>
                      <a:pt x="849" y="14"/>
                    </a:lnTo>
                    <a:lnTo>
                      <a:pt x="845" y="10"/>
                    </a:lnTo>
                    <a:lnTo>
                      <a:pt x="841" y="6"/>
                    </a:lnTo>
                    <a:lnTo>
                      <a:pt x="835" y="3"/>
                    </a:lnTo>
                    <a:lnTo>
                      <a:pt x="829" y="1"/>
                    </a:lnTo>
                    <a:lnTo>
                      <a:pt x="823" y="0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95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2944" name="Group 9360">
              <a:extLst>
                <a:ext uri="{FF2B5EF4-FFF2-40B4-BE49-F238E27FC236}">
                  <a16:creationId xmlns:a16="http://schemas.microsoft.com/office/drawing/2014/main" xmlns="" id="{51156FED-812A-4A1D-A0C8-3BE64A2A0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" y="2705"/>
              <a:ext cx="1506" cy="917"/>
              <a:chOff x="2106" y="2705"/>
              <a:chExt cx="1506" cy="917"/>
            </a:xfrm>
          </p:grpSpPr>
          <p:sp>
            <p:nvSpPr>
              <p:cNvPr id="332942" name="Freeform 9358">
                <a:extLst>
                  <a:ext uri="{FF2B5EF4-FFF2-40B4-BE49-F238E27FC236}">
                    <a16:creationId xmlns:a16="http://schemas.microsoft.com/office/drawing/2014/main" xmlns="" id="{91BB6744-75DE-4F8C-97A2-B3D5D821E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2705"/>
                <a:ext cx="1506" cy="917"/>
              </a:xfrm>
              <a:custGeom>
                <a:avLst/>
                <a:gdLst>
                  <a:gd name="T0" fmla="*/ 1502 w 1506"/>
                  <a:gd name="T1" fmla="*/ 907 h 917"/>
                  <a:gd name="T2" fmla="*/ 1468 w 1506"/>
                  <a:gd name="T3" fmla="*/ 856 h 917"/>
                  <a:gd name="T4" fmla="*/ 1402 w 1506"/>
                  <a:gd name="T5" fmla="*/ 760 h 917"/>
                  <a:gd name="T6" fmla="*/ 1287 w 1506"/>
                  <a:gd name="T7" fmla="*/ 588 h 917"/>
                  <a:gd name="T8" fmla="*/ 1206 w 1506"/>
                  <a:gd name="T9" fmla="*/ 426 h 917"/>
                  <a:gd name="T10" fmla="*/ 1192 w 1506"/>
                  <a:gd name="T11" fmla="*/ 365 h 917"/>
                  <a:gd name="T12" fmla="*/ 1177 w 1506"/>
                  <a:gd name="T13" fmla="*/ 335 h 917"/>
                  <a:gd name="T14" fmla="*/ 1120 w 1506"/>
                  <a:gd name="T15" fmla="*/ 152 h 917"/>
                  <a:gd name="T16" fmla="*/ 1101 w 1506"/>
                  <a:gd name="T17" fmla="*/ 71 h 917"/>
                  <a:gd name="T18" fmla="*/ 1082 w 1506"/>
                  <a:gd name="T19" fmla="*/ 26 h 917"/>
                  <a:gd name="T20" fmla="*/ 1063 w 1506"/>
                  <a:gd name="T21" fmla="*/ 0 h 917"/>
                  <a:gd name="T22" fmla="*/ 1044 w 1506"/>
                  <a:gd name="T23" fmla="*/ 26 h 917"/>
                  <a:gd name="T24" fmla="*/ 1020 w 1506"/>
                  <a:gd name="T25" fmla="*/ 86 h 917"/>
                  <a:gd name="T26" fmla="*/ 992 w 1506"/>
                  <a:gd name="T27" fmla="*/ 198 h 917"/>
                  <a:gd name="T28" fmla="*/ 968 w 1506"/>
                  <a:gd name="T29" fmla="*/ 279 h 917"/>
                  <a:gd name="T30" fmla="*/ 934 w 1506"/>
                  <a:gd name="T31" fmla="*/ 380 h 917"/>
                  <a:gd name="T32" fmla="*/ 906 w 1506"/>
                  <a:gd name="T33" fmla="*/ 416 h 917"/>
                  <a:gd name="T34" fmla="*/ 891 w 1506"/>
                  <a:gd name="T35" fmla="*/ 421 h 917"/>
                  <a:gd name="T36" fmla="*/ 868 w 1506"/>
                  <a:gd name="T37" fmla="*/ 390 h 917"/>
                  <a:gd name="T38" fmla="*/ 853 w 1506"/>
                  <a:gd name="T39" fmla="*/ 335 h 917"/>
                  <a:gd name="T40" fmla="*/ 844 w 1506"/>
                  <a:gd name="T41" fmla="*/ 254 h 917"/>
                  <a:gd name="T42" fmla="*/ 820 w 1506"/>
                  <a:gd name="T43" fmla="*/ 218 h 917"/>
                  <a:gd name="T44" fmla="*/ 801 w 1506"/>
                  <a:gd name="T45" fmla="*/ 238 h 917"/>
                  <a:gd name="T46" fmla="*/ 777 w 1506"/>
                  <a:gd name="T47" fmla="*/ 304 h 917"/>
                  <a:gd name="T48" fmla="*/ 705 w 1506"/>
                  <a:gd name="T49" fmla="*/ 492 h 917"/>
                  <a:gd name="T50" fmla="*/ 648 w 1506"/>
                  <a:gd name="T51" fmla="*/ 568 h 917"/>
                  <a:gd name="T52" fmla="*/ 581 w 1506"/>
                  <a:gd name="T53" fmla="*/ 613 h 917"/>
                  <a:gd name="T54" fmla="*/ 534 w 1506"/>
                  <a:gd name="T55" fmla="*/ 588 h 917"/>
                  <a:gd name="T56" fmla="*/ 505 w 1506"/>
                  <a:gd name="T57" fmla="*/ 517 h 917"/>
                  <a:gd name="T58" fmla="*/ 481 w 1506"/>
                  <a:gd name="T59" fmla="*/ 426 h 917"/>
                  <a:gd name="T60" fmla="*/ 472 w 1506"/>
                  <a:gd name="T61" fmla="*/ 365 h 917"/>
                  <a:gd name="T62" fmla="*/ 453 w 1506"/>
                  <a:gd name="T63" fmla="*/ 294 h 917"/>
                  <a:gd name="T64" fmla="*/ 434 w 1506"/>
                  <a:gd name="T65" fmla="*/ 188 h 917"/>
                  <a:gd name="T66" fmla="*/ 396 w 1506"/>
                  <a:gd name="T67" fmla="*/ 86 h 917"/>
                  <a:gd name="T68" fmla="*/ 367 w 1506"/>
                  <a:gd name="T69" fmla="*/ 41 h 917"/>
                  <a:gd name="T70" fmla="*/ 343 w 1506"/>
                  <a:gd name="T71" fmla="*/ 41 h 917"/>
                  <a:gd name="T72" fmla="*/ 314 w 1506"/>
                  <a:gd name="T73" fmla="*/ 71 h 917"/>
                  <a:gd name="T74" fmla="*/ 281 w 1506"/>
                  <a:gd name="T75" fmla="*/ 162 h 917"/>
                  <a:gd name="T76" fmla="*/ 248 w 1506"/>
                  <a:gd name="T77" fmla="*/ 319 h 917"/>
                  <a:gd name="T78" fmla="*/ 224 w 1506"/>
                  <a:gd name="T79" fmla="*/ 461 h 917"/>
                  <a:gd name="T80" fmla="*/ 210 w 1506"/>
                  <a:gd name="T81" fmla="*/ 512 h 917"/>
                  <a:gd name="T82" fmla="*/ 143 w 1506"/>
                  <a:gd name="T83" fmla="*/ 745 h 917"/>
                  <a:gd name="T84" fmla="*/ 90 w 1506"/>
                  <a:gd name="T85" fmla="*/ 846 h 917"/>
                  <a:gd name="T86" fmla="*/ 0 w 1506"/>
                  <a:gd name="T87" fmla="*/ 917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06" h="917">
                    <a:moveTo>
                      <a:pt x="1506" y="907"/>
                    </a:moveTo>
                    <a:lnTo>
                      <a:pt x="1502" y="907"/>
                    </a:lnTo>
                    <a:lnTo>
                      <a:pt x="1492" y="887"/>
                    </a:lnTo>
                    <a:lnTo>
                      <a:pt x="1468" y="856"/>
                    </a:lnTo>
                    <a:lnTo>
                      <a:pt x="1435" y="816"/>
                    </a:lnTo>
                    <a:lnTo>
                      <a:pt x="1402" y="760"/>
                    </a:lnTo>
                    <a:lnTo>
                      <a:pt x="1363" y="709"/>
                    </a:lnTo>
                    <a:lnTo>
                      <a:pt x="1287" y="588"/>
                    </a:lnTo>
                    <a:lnTo>
                      <a:pt x="1244" y="502"/>
                    </a:lnTo>
                    <a:lnTo>
                      <a:pt x="1206" y="426"/>
                    </a:lnTo>
                    <a:lnTo>
                      <a:pt x="1197" y="395"/>
                    </a:lnTo>
                    <a:lnTo>
                      <a:pt x="1192" y="365"/>
                    </a:lnTo>
                    <a:lnTo>
                      <a:pt x="1182" y="350"/>
                    </a:lnTo>
                    <a:lnTo>
                      <a:pt x="1177" y="335"/>
                    </a:lnTo>
                    <a:lnTo>
                      <a:pt x="1125" y="167"/>
                    </a:lnTo>
                    <a:lnTo>
                      <a:pt x="1120" y="152"/>
                    </a:lnTo>
                    <a:lnTo>
                      <a:pt x="1111" y="127"/>
                    </a:lnTo>
                    <a:lnTo>
                      <a:pt x="1101" y="71"/>
                    </a:lnTo>
                    <a:lnTo>
                      <a:pt x="1087" y="51"/>
                    </a:lnTo>
                    <a:lnTo>
                      <a:pt x="1082" y="26"/>
                    </a:lnTo>
                    <a:lnTo>
                      <a:pt x="1077" y="5"/>
                    </a:lnTo>
                    <a:lnTo>
                      <a:pt x="1063" y="0"/>
                    </a:lnTo>
                    <a:lnTo>
                      <a:pt x="1054" y="5"/>
                    </a:lnTo>
                    <a:lnTo>
                      <a:pt x="1044" y="26"/>
                    </a:lnTo>
                    <a:lnTo>
                      <a:pt x="1034" y="51"/>
                    </a:lnTo>
                    <a:lnTo>
                      <a:pt x="1020" y="86"/>
                    </a:lnTo>
                    <a:lnTo>
                      <a:pt x="996" y="157"/>
                    </a:lnTo>
                    <a:lnTo>
                      <a:pt x="992" y="198"/>
                    </a:lnTo>
                    <a:lnTo>
                      <a:pt x="982" y="228"/>
                    </a:lnTo>
                    <a:lnTo>
                      <a:pt x="968" y="279"/>
                    </a:lnTo>
                    <a:lnTo>
                      <a:pt x="949" y="330"/>
                    </a:lnTo>
                    <a:lnTo>
                      <a:pt x="934" y="380"/>
                    </a:lnTo>
                    <a:lnTo>
                      <a:pt x="920" y="400"/>
                    </a:lnTo>
                    <a:lnTo>
                      <a:pt x="906" y="416"/>
                    </a:lnTo>
                    <a:lnTo>
                      <a:pt x="896" y="421"/>
                    </a:lnTo>
                    <a:lnTo>
                      <a:pt x="891" y="421"/>
                    </a:lnTo>
                    <a:lnTo>
                      <a:pt x="872" y="411"/>
                    </a:lnTo>
                    <a:lnTo>
                      <a:pt x="868" y="390"/>
                    </a:lnTo>
                    <a:lnTo>
                      <a:pt x="858" y="370"/>
                    </a:lnTo>
                    <a:lnTo>
                      <a:pt x="853" y="335"/>
                    </a:lnTo>
                    <a:lnTo>
                      <a:pt x="848" y="299"/>
                    </a:lnTo>
                    <a:lnTo>
                      <a:pt x="844" y="254"/>
                    </a:lnTo>
                    <a:lnTo>
                      <a:pt x="829" y="223"/>
                    </a:lnTo>
                    <a:lnTo>
                      <a:pt x="820" y="218"/>
                    </a:lnTo>
                    <a:lnTo>
                      <a:pt x="810" y="223"/>
                    </a:lnTo>
                    <a:lnTo>
                      <a:pt x="801" y="238"/>
                    </a:lnTo>
                    <a:lnTo>
                      <a:pt x="787" y="269"/>
                    </a:lnTo>
                    <a:lnTo>
                      <a:pt x="777" y="304"/>
                    </a:lnTo>
                    <a:lnTo>
                      <a:pt x="739" y="395"/>
                    </a:lnTo>
                    <a:lnTo>
                      <a:pt x="705" y="492"/>
                    </a:lnTo>
                    <a:lnTo>
                      <a:pt x="682" y="532"/>
                    </a:lnTo>
                    <a:lnTo>
                      <a:pt x="648" y="568"/>
                    </a:lnTo>
                    <a:lnTo>
                      <a:pt x="620" y="593"/>
                    </a:lnTo>
                    <a:lnTo>
                      <a:pt x="581" y="613"/>
                    </a:lnTo>
                    <a:lnTo>
                      <a:pt x="558" y="613"/>
                    </a:lnTo>
                    <a:lnTo>
                      <a:pt x="534" y="588"/>
                    </a:lnTo>
                    <a:lnTo>
                      <a:pt x="520" y="558"/>
                    </a:lnTo>
                    <a:lnTo>
                      <a:pt x="505" y="517"/>
                    </a:lnTo>
                    <a:lnTo>
                      <a:pt x="496" y="476"/>
                    </a:lnTo>
                    <a:lnTo>
                      <a:pt x="481" y="426"/>
                    </a:lnTo>
                    <a:lnTo>
                      <a:pt x="477" y="390"/>
                    </a:lnTo>
                    <a:lnTo>
                      <a:pt x="472" y="365"/>
                    </a:lnTo>
                    <a:lnTo>
                      <a:pt x="462" y="335"/>
                    </a:lnTo>
                    <a:lnTo>
                      <a:pt x="453" y="294"/>
                    </a:lnTo>
                    <a:lnTo>
                      <a:pt x="443" y="238"/>
                    </a:lnTo>
                    <a:lnTo>
                      <a:pt x="434" y="188"/>
                    </a:lnTo>
                    <a:lnTo>
                      <a:pt x="415" y="132"/>
                    </a:lnTo>
                    <a:lnTo>
                      <a:pt x="396" y="86"/>
                    </a:lnTo>
                    <a:lnTo>
                      <a:pt x="381" y="51"/>
                    </a:lnTo>
                    <a:lnTo>
                      <a:pt x="367" y="41"/>
                    </a:lnTo>
                    <a:lnTo>
                      <a:pt x="357" y="36"/>
                    </a:lnTo>
                    <a:lnTo>
                      <a:pt x="343" y="41"/>
                    </a:lnTo>
                    <a:lnTo>
                      <a:pt x="324" y="56"/>
                    </a:lnTo>
                    <a:lnTo>
                      <a:pt x="314" y="71"/>
                    </a:lnTo>
                    <a:lnTo>
                      <a:pt x="300" y="97"/>
                    </a:lnTo>
                    <a:lnTo>
                      <a:pt x="281" y="162"/>
                    </a:lnTo>
                    <a:lnTo>
                      <a:pt x="267" y="238"/>
                    </a:lnTo>
                    <a:lnTo>
                      <a:pt x="248" y="319"/>
                    </a:lnTo>
                    <a:lnTo>
                      <a:pt x="233" y="395"/>
                    </a:lnTo>
                    <a:lnTo>
                      <a:pt x="224" y="461"/>
                    </a:lnTo>
                    <a:lnTo>
                      <a:pt x="219" y="492"/>
                    </a:lnTo>
                    <a:lnTo>
                      <a:pt x="210" y="512"/>
                    </a:lnTo>
                    <a:lnTo>
                      <a:pt x="181" y="628"/>
                    </a:lnTo>
                    <a:lnTo>
                      <a:pt x="143" y="745"/>
                    </a:lnTo>
                    <a:lnTo>
                      <a:pt x="119" y="796"/>
                    </a:lnTo>
                    <a:lnTo>
                      <a:pt x="90" y="846"/>
                    </a:lnTo>
                    <a:lnTo>
                      <a:pt x="47" y="887"/>
                    </a:lnTo>
                    <a:lnTo>
                      <a:pt x="0" y="917"/>
                    </a:lnTo>
                    <a:lnTo>
                      <a:pt x="1506" y="907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43" name="Freeform 9359">
                <a:extLst>
                  <a:ext uri="{FF2B5EF4-FFF2-40B4-BE49-F238E27FC236}">
                    <a16:creationId xmlns:a16="http://schemas.microsoft.com/office/drawing/2014/main" xmlns="" id="{87E18B92-A031-4351-8C80-16432BD87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3121"/>
                <a:ext cx="1502" cy="501"/>
              </a:xfrm>
              <a:custGeom>
                <a:avLst/>
                <a:gdLst>
                  <a:gd name="T0" fmla="*/ 1421 w 1502"/>
                  <a:gd name="T1" fmla="*/ 491 h 501"/>
                  <a:gd name="T2" fmla="*/ 1502 w 1502"/>
                  <a:gd name="T3" fmla="*/ 491 h 501"/>
                  <a:gd name="T4" fmla="*/ 1497 w 1502"/>
                  <a:gd name="T5" fmla="*/ 486 h 501"/>
                  <a:gd name="T6" fmla="*/ 1492 w 1502"/>
                  <a:gd name="T7" fmla="*/ 471 h 501"/>
                  <a:gd name="T8" fmla="*/ 1459 w 1502"/>
                  <a:gd name="T9" fmla="*/ 440 h 501"/>
                  <a:gd name="T10" fmla="*/ 1430 w 1502"/>
                  <a:gd name="T11" fmla="*/ 400 h 501"/>
                  <a:gd name="T12" fmla="*/ 1421 w 1502"/>
                  <a:gd name="T13" fmla="*/ 390 h 501"/>
                  <a:gd name="T14" fmla="*/ 1411 w 1502"/>
                  <a:gd name="T15" fmla="*/ 375 h 501"/>
                  <a:gd name="T16" fmla="*/ 1397 w 1502"/>
                  <a:gd name="T17" fmla="*/ 339 h 501"/>
                  <a:gd name="T18" fmla="*/ 1373 w 1502"/>
                  <a:gd name="T19" fmla="*/ 304 h 501"/>
                  <a:gd name="T20" fmla="*/ 1344 w 1502"/>
                  <a:gd name="T21" fmla="*/ 268 h 501"/>
                  <a:gd name="T22" fmla="*/ 1321 w 1502"/>
                  <a:gd name="T23" fmla="*/ 238 h 501"/>
                  <a:gd name="T24" fmla="*/ 1287 w 1502"/>
                  <a:gd name="T25" fmla="*/ 192 h 501"/>
                  <a:gd name="T26" fmla="*/ 1249 w 1502"/>
                  <a:gd name="T27" fmla="*/ 152 h 501"/>
                  <a:gd name="T28" fmla="*/ 1216 w 1502"/>
                  <a:gd name="T29" fmla="*/ 126 h 501"/>
                  <a:gd name="T30" fmla="*/ 1177 w 1502"/>
                  <a:gd name="T31" fmla="*/ 96 h 501"/>
                  <a:gd name="T32" fmla="*/ 1168 w 1502"/>
                  <a:gd name="T33" fmla="*/ 86 h 501"/>
                  <a:gd name="T34" fmla="*/ 1154 w 1502"/>
                  <a:gd name="T35" fmla="*/ 76 h 501"/>
                  <a:gd name="T36" fmla="*/ 1144 w 1502"/>
                  <a:gd name="T37" fmla="*/ 66 h 501"/>
                  <a:gd name="T38" fmla="*/ 1125 w 1502"/>
                  <a:gd name="T39" fmla="*/ 50 h 501"/>
                  <a:gd name="T40" fmla="*/ 1073 w 1502"/>
                  <a:gd name="T41" fmla="*/ 15 h 501"/>
                  <a:gd name="T42" fmla="*/ 1034 w 1502"/>
                  <a:gd name="T43" fmla="*/ 5 h 501"/>
                  <a:gd name="T44" fmla="*/ 996 w 1502"/>
                  <a:gd name="T45" fmla="*/ 0 h 501"/>
                  <a:gd name="T46" fmla="*/ 934 w 1502"/>
                  <a:gd name="T47" fmla="*/ 0 h 501"/>
                  <a:gd name="T48" fmla="*/ 882 w 1502"/>
                  <a:gd name="T49" fmla="*/ 10 h 501"/>
                  <a:gd name="T50" fmla="*/ 844 w 1502"/>
                  <a:gd name="T51" fmla="*/ 20 h 501"/>
                  <a:gd name="T52" fmla="*/ 801 w 1502"/>
                  <a:gd name="T53" fmla="*/ 40 h 501"/>
                  <a:gd name="T54" fmla="*/ 763 w 1502"/>
                  <a:gd name="T55" fmla="*/ 66 h 501"/>
                  <a:gd name="T56" fmla="*/ 720 w 1502"/>
                  <a:gd name="T57" fmla="*/ 101 h 501"/>
                  <a:gd name="T58" fmla="*/ 667 w 1502"/>
                  <a:gd name="T59" fmla="*/ 142 h 501"/>
                  <a:gd name="T60" fmla="*/ 601 w 1502"/>
                  <a:gd name="T61" fmla="*/ 192 h 501"/>
                  <a:gd name="T62" fmla="*/ 591 w 1502"/>
                  <a:gd name="T63" fmla="*/ 197 h 501"/>
                  <a:gd name="T64" fmla="*/ 577 w 1502"/>
                  <a:gd name="T65" fmla="*/ 197 h 501"/>
                  <a:gd name="T66" fmla="*/ 558 w 1502"/>
                  <a:gd name="T67" fmla="*/ 202 h 501"/>
                  <a:gd name="T68" fmla="*/ 548 w 1502"/>
                  <a:gd name="T69" fmla="*/ 202 h 501"/>
                  <a:gd name="T70" fmla="*/ 534 w 1502"/>
                  <a:gd name="T71" fmla="*/ 202 h 501"/>
                  <a:gd name="T72" fmla="*/ 520 w 1502"/>
                  <a:gd name="T73" fmla="*/ 207 h 501"/>
                  <a:gd name="T74" fmla="*/ 486 w 1502"/>
                  <a:gd name="T75" fmla="*/ 207 h 501"/>
                  <a:gd name="T76" fmla="*/ 472 w 1502"/>
                  <a:gd name="T77" fmla="*/ 207 h 501"/>
                  <a:gd name="T78" fmla="*/ 438 w 1502"/>
                  <a:gd name="T79" fmla="*/ 212 h 501"/>
                  <a:gd name="T80" fmla="*/ 362 w 1502"/>
                  <a:gd name="T81" fmla="*/ 238 h 501"/>
                  <a:gd name="T82" fmla="*/ 324 w 1502"/>
                  <a:gd name="T83" fmla="*/ 248 h 501"/>
                  <a:gd name="T84" fmla="*/ 295 w 1502"/>
                  <a:gd name="T85" fmla="*/ 258 h 501"/>
                  <a:gd name="T86" fmla="*/ 272 w 1502"/>
                  <a:gd name="T87" fmla="*/ 268 h 501"/>
                  <a:gd name="T88" fmla="*/ 252 w 1502"/>
                  <a:gd name="T89" fmla="*/ 273 h 501"/>
                  <a:gd name="T90" fmla="*/ 219 w 1502"/>
                  <a:gd name="T91" fmla="*/ 293 h 501"/>
                  <a:gd name="T92" fmla="*/ 195 w 1502"/>
                  <a:gd name="T93" fmla="*/ 309 h 501"/>
                  <a:gd name="T94" fmla="*/ 143 w 1502"/>
                  <a:gd name="T95" fmla="*/ 354 h 501"/>
                  <a:gd name="T96" fmla="*/ 95 w 1502"/>
                  <a:gd name="T97" fmla="*/ 410 h 501"/>
                  <a:gd name="T98" fmla="*/ 57 w 1502"/>
                  <a:gd name="T99" fmla="*/ 466 h 501"/>
                  <a:gd name="T100" fmla="*/ 33 w 1502"/>
                  <a:gd name="T101" fmla="*/ 486 h 501"/>
                  <a:gd name="T102" fmla="*/ 0 w 1502"/>
                  <a:gd name="T103" fmla="*/ 501 h 501"/>
                  <a:gd name="T104" fmla="*/ 1421 w 1502"/>
                  <a:gd name="T105" fmla="*/ 49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2" h="501">
                    <a:moveTo>
                      <a:pt x="1421" y="491"/>
                    </a:moveTo>
                    <a:lnTo>
                      <a:pt x="1502" y="491"/>
                    </a:lnTo>
                    <a:lnTo>
                      <a:pt x="1497" y="486"/>
                    </a:lnTo>
                    <a:lnTo>
                      <a:pt x="1492" y="471"/>
                    </a:lnTo>
                    <a:lnTo>
                      <a:pt x="1459" y="440"/>
                    </a:lnTo>
                    <a:lnTo>
                      <a:pt x="1430" y="400"/>
                    </a:lnTo>
                    <a:lnTo>
                      <a:pt x="1421" y="390"/>
                    </a:lnTo>
                    <a:lnTo>
                      <a:pt x="1411" y="375"/>
                    </a:lnTo>
                    <a:lnTo>
                      <a:pt x="1397" y="339"/>
                    </a:lnTo>
                    <a:lnTo>
                      <a:pt x="1373" y="304"/>
                    </a:lnTo>
                    <a:lnTo>
                      <a:pt x="1344" y="268"/>
                    </a:lnTo>
                    <a:lnTo>
                      <a:pt x="1321" y="238"/>
                    </a:lnTo>
                    <a:lnTo>
                      <a:pt x="1287" y="192"/>
                    </a:lnTo>
                    <a:lnTo>
                      <a:pt x="1249" y="152"/>
                    </a:lnTo>
                    <a:lnTo>
                      <a:pt x="1216" y="126"/>
                    </a:lnTo>
                    <a:lnTo>
                      <a:pt x="1177" y="96"/>
                    </a:lnTo>
                    <a:lnTo>
                      <a:pt x="1168" y="86"/>
                    </a:lnTo>
                    <a:lnTo>
                      <a:pt x="1154" y="76"/>
                    </a:lnTo>
                    <a:lnTo>
                      <a:pt x="1144" y="66"/>
                    </a:lnTo>
                    <a:lnTo>
                      <a:pt x="1125" y="50"/>
                    </a:lnTo>
                    <a:lnTo>
                      <a:pt x="1073" y="15"/>
                    </a:lnTo>
                    <a:lnTo>
                      <a:pt x="1034" y="5"/>
                    </a:lnTo>
                    <a:lnTo>
                      <a:pt x="996" y="0"/>
                    </a:lnTo>
                    <a:lnTo>
                      <a:pt x="934" y="0"/>
                    </a:lnTo>
                    <a:lnTo>
                      <a:pt x="882" y="10"/>
                    </a:lnTo>
                    <a:lnTo>
                      <a:pt x="844" y="20"/>
                    </a:lnTo>
                    <a:lnTo>
                      <a:pt x="801" y="40"/>
                    </a:lnTo>
                    <a:lnTo>
                      <a:pt x="763" y="66"/>
                    </a:lnTo>
                    <a:lnTo>
                      <a:pt x="720" y="101"/>
                    </a:lnTo>
                    <a:lnTo>
                      <a:pt x="667" y="142"/>
                    </a:lnTo>
                    <a:lnTo>
                      <a:pt x="601" y="192"/>
                    </a:lnTo>
                    <a:lnTo>
                      <a:pt x="591" y="197"/>
                    </a:lnTo>
                    <a:lnTo>
                      <a:pt x="577" y="197"/>
                    </a:lnTo>
                    <a:lnTo>
                      <a:pt x="558" y="202"/>
                    </a:lnTo>
                    <a:lnTo>
                      <a:pt x="548" y="202"/>
                    </a:lnTo>
                    <a:lnTo>
                      <a:pt x="534" y="202"/>
                    </a:lnTo>
                    <a:lnTo>
                      <a:pt x="520" y="207"/>
                    </a:lnTo>
                    <a:lnTo>
                      <a:pt x="486" y="207"/>
                    </a:lnTo>
                    <a:lnTo>
                      <a:pt x="472" y="207"/>
                    </a:lnTo>
                    <a:lnTo>
                      <a:pt x="438" y="212"/>
                    </a:lnTo>
                    <a:lnTo>
                      <a:pt x="362" y="238"/>
                    </a:lnTo>
                    <a:lnTo>
                      <a:pt x="324" y="248"/>
                    </a:lnTo>
                    <a:lnTo>
                      <a:pt x="295" y="258"/>
                    </a:lnTo>
                    <a:lnTo>
                      <a:pt x="272" y="268"/>
                    </a:lnTo>
                    <a:lnTo>
                      <a:pt x="252" y="273"/>
                    </a:lnTo>
                    <a:lnTo>
                      <a:pt x="219" y="293"/>
                    </a:lnTo>
                    <a:lnTo>
                      <a:pt x="195" y="309"/>
                    </a:lnTo>
                    <a:lnTo>
                      <a:pt x="143" y="354"/>
                    </a:lnTo>
                    <a:lnTo>
                      <a:pt x="95" y="410"/>
                    </a:lnTo>
                    <a:lnTo>
                      <a:pt x="57" y="466"/>
                    </a:lnTo>
                    <a:lnTo>
                      <a:pt x="33" y="486"/>
                    </a:lnTo>
                    <a:lnTo>
                      <a:pt x="0" y="501"/>
                    </a:lnTo>
                    <a:lnTo>
                      <a:pt x="1421" y="49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32947" name="Group 9363">
              <a:extLst>
                <a:ext uri="{FF2B5EF4-FFF2-40B4-BE49-F238E27FC236}">
                  <a16:creationId xmlns:a16="http://schemas.microsoft.com/office/drawing/2014/main" xmlns="" id="{457386B1-B3A2-417B-ACA9-547E0B0BD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2609"/>
              <a:ext cx="1465" cy="1024"/>
              <a:chOff x="4027" y="2609"/>
              <a:chExt cx="1465" cy="1024"/>
            </a:xfrm>
          </p:grpSpPr>
          <p:sp>
            <p:nvSpPr>
              <p:cNvPr id="332945" name="Freeform 9361">
                <a:extLst>
                  <a:ext uri="{FF2B5EF4-FFF2-40B4-BE49-F238E27FC236}">
                    <a16:creationId xmlns:a16="http://schemas.microsoft.com/office/drawing/2014/main" xmlns="" id="{95C23A87-4C86-4C2A-817A-52C8EDD93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2609"/>
                <a:ext cx="1465" cy="1024"/>
              </a:xfrm>
              <a:custGeom>
                <a:avLst/>
                <a:gdLst>
                  <a:gd name="T0" fmla="*/ 1465 w 1465"/>
                  <a:gd name="T1" fmla="*/ 1007 h 1024"/>
                  <a:gd name="T2" fmla="*/ 1456 w 1465"/>
                  <a:gd name="T3" fmla="*/ 1013 h 1024"/>
                  <a:gd name="T4" fmla="*/ 1424 w 1465"/>
                  <a:gd name="T5" fmla="*/ 1002 h 1024"/>
                  <a:gd name="T6" fmla="*/ 1364 w 1465"/>
                  <a:gd name="T7" fmla="*/ 929 h 1024"/>
                  <a:gd name="T8" fmla="*/ 1318 w 1465"/>
                  <a:gd name="T9" fmla="*/ 873 h 1024"/>
                  <a:gd name="T10" fmla="*/ 1285 w 1465"/>
                  <a:gd name="T11" fmla="*/ 856 h 1024"/>
                  <a:gd name="T12" fmla="*/ 1253 w 1465"/>
                  <a:gd name="T13" fmla="*/ 856 h 1024"/>
                  <a:gd name="T14" fmla="*/ 1179 w 1465"/>
                  <a:gd name="T15" fmla="*/ 979 h 1024"/>
                  <a:gd name="T16" fmla="*/ 1166 w 1465"/>
                  <a:gd name="T17" fmla="*/ 946 h 1024"/>
                  <a:gd name="T18" fmla="*/ 1152 w 1465"/>
                  <a:gd name="T19" fmla="*/ 840 h 1024"/>
                  <a:gd name="T20" fmla="*/ 1129 w 1465"/>
                  <a:gd name="T21" fmla="*/ 688 h 1024"/>
                  <a:gd name="T22" fmla="*/ 1083 w 1465"/>
                  <a:gd name="T23" fmla="*/ 319 h 1024"/>
                  <a:gd name="T24" fmla="*/ 1064 w 1465"/>
                  <a:gd name="T25" fmla="*/ 162 h 1024"/>
                  <a:gd name="T26" fmla="*/ 1046 w 1465"/>
                  <a:gd name="T27" fmla="*/ 45 h 1024"/>
                  <a:gd name="T28" fmla="*/ 1037 w 1465"/>
                  <a:gd name="T29" fmla="*/ 0 h 1024"/>
                  <a:gd name="T30" fmla="*/ 1023 w 1465"/>
                  <a:gd name="T31" fmla="*/ 6 h 1024"/>
                  <a:gd name="T32" fmla="*/ 1009 w 1465"/>
                  <a:gd name="T33" fmla="*/ 39 h 1024"/>
                  <a:gd name="T34" fmla="*/ 1000 w 1465"/>
                  <a:gd name="T35" fmla="*/ 90 h 1024"/>
                  <a:gd name="T36" fmla="*/ 995 w 1465"/>
                  <a:gd name="T37" fmla="*/ 179 h 1024"/>
                  <a:gd name="T38" fmla="*/ 977 w 1465"/>
                  <a:gd name="T39" fmla="*/ 308 h 1024"/>
                  <a:gd name="T40" fmla="*/ 954 w 1465"/>
                  <a:gd name="T41" fmla="*/ 537 h 1024"/>
                  <a:gd name="T42" fmla="*/ 931 w 1465"/>
                  <a:gd name="T43" fmla="*/ 761 h 1024"/>
                  <a:gd name="T44" fmla="*/ 912 w 1465"/>
                  <a:gd name="T45" fmla="*/ 879 h 1024"/>
                  <a:gd name="T46" fmla="*/ 903 w 1465"/>
                  <a:gd name="T47" fmla="*/ 951 h 1024"/>
                  <a:gd name="T48" fmla="*/ 889 w 1465"/>
                  <a:gd name="T49" fmla="*/ 968 h 1024"/>
                  <a:gd name="T50" fmla="*/ 875 w 1465"/>
                  <a:gd name="T51" fmla="*/ 935 h 1024"/>
                  <a:gd name="T52" fmla="*/ 866 w 1465"/>
                  <a:gd name="T53" fmla="*/ 862 h 1024"/>
                  <a:gd name="T54" fmla="*/ 852 w 1465"/>
                  <a:gd name="T55" fmla="*/ 716 h 1024"/>
                  <a:gd name="T56" fmla="*/ 838 w 1465"/>
                  <a:gd name="T57" fmla="*/ 526 h 1024"/>
                  <a:gd name="T58" fmla="*/ 829 w 1465"/>
                  <a:gd name="T59" fmla="*/ 453 h 1024"/>
                  <a:gd name="T60" fmla="*/ 829 w 1465"/>
                  <a:gd name="T61" fmla="*/ 425 h 1024"/>
                  <a:gd name="T62" fmla="*/ 820 w 1465"/>
                  <a:gd name="T63" fmla="*/ 353 h 1024"/>
                  <a:gd name="T64" fmla="*/ 815 w 1465"/>
                  <a:gd name="T65" fmla="*/ 308 h 1024"/>
                  <a:gd name="T66" fmla="*/ 802 w 1465"/>
                  <a:gd name="T67" fmla="*/ 291 h 1024"/>
                  <a:gd name="T68" fmla="*/ 783 w 1465"/>
                  <a:gd name="T69" fmla="*/ 325 h 1024"/>
                  <a:gd name="T70" fmla="*/ 760 w 1465"/>
                  <a:gd name="T71" fmla="*/ 431 h 1024"/>
                  <a:gd name="T72" fmla="*/ 719 w 1465"/>
                  <a:gd name="T73" fmla="*/ 655 h 1024"/>
                  <a:gd name="T74" fmla="*/ 682 w 1465"/>
                  <a:gd name="T75" fmla="*/ 806 h 1024"/>
                  <a:gd name="T76" fmla="*/ 626 w 1465"/>
                  <a:gd name="T77" fmla="*/ 929 h 1024"/>
                  <a:gd name="T78" fmla="*/ 562 w 1465"/>
                  <a:gd name="T79" fmla="*/ 985 h 1024"/>
                  <a:gd name="T80" fmla="*/ 539 w 1465"/>
                  <a:gd name="T81" fmla="*/ 979 h 1024"/>
                  <a:gd name="T82" fmla="*/ 516 w 1465"/>
                  <a:gd name="T83" fmla="*/ 935 h 1024"/>
                  <a:gd name="T84" fmla="*/ 484 w 1465"/>
                  <a:gd name="T85" fmla="*/ 795 h 1024"/>
                  <a:gd name="T86" fmla="*/ 461 w 1465"/>
                  <a:gd name="T87" fmla="*/ 638 h 1024"/>
                  <a:gd name="T88" fmla="*/ 447 w 1465"/>
                  <a:gd name="T89" fmla="*/ 549 h 1024"/>
                  <a:gd name="T90" fmla="*/ 442 w 1465"/>
                  <a:gd name="T91" fmla="*/ 526 h 1024"/>
                  <a:gd name="T92" fmla="*/ 428 w 1465"/>
                  <a:gd name="T93" fmla="*/ 437 h 1024"/>
                  <a:gd name="T94" fmla="*/ 415 w 1465"/>
                  <a:gd name="T95" fmla="*/ 280 h 1024"/>
                  <a:gd name="T96" fmla="*/ 382 w 1465"/>
                  <a:gd name="T97" fmla="*/ 129 h 1024"/>
                  <a:gd name="T98" fmla="*/ 368 w 1465"/>
                  <a:gd name="T99" fmla="*/ 73 h 1024"/>
                  <a:gd name="T100" fmla="*/ 345 w 1465"/>
                  <a:gd name="T101" fmla="*/ 56 h 1024"/>
                  <a:gd name="T102" fmla="*/ 322 w 1465"/>
                  <a:gd name="T103" fmla="*/ 73 h 1024"/>
                  <a:gd name="T104" fmla="*/ 299 w 1465"/>
                  <a:gd name="T105" fmla="*/ 129 h 1024"/>
                  <a:gd name="T106" fmla="*/ 267 w 1465"/>
                  <a:gd name="T107" fmla="*/ 313 h 1024"/>
                  <a:gd name="T108" fmla="*/ 249 w 1465"/>
                  <a:gd name="T109" fmla="*/ 509 h 1024"/>
                  <a:gd name="T110" fmla="*/ 239 w 1465"/>
                  <a:gd name="T111" fmla="*/ 588 h 1024"/>
                  <a:gd name="T112" fmla="*/ 235 w 1465"/>
                  <a:gd name="T113" fmla="*/ 644 h 1024"/>
                  <a:gd name="T114" fmla="*/ 212 w 1465"/>
                  <a:gd name="T115" fmla="*/ 761 h 1024"/>
                  <a:gd name="T116" fmla="*/ 180 w 1465"/>
                  <a:gd name="T117" fmla="*/ 862 h 1024"/>
                  <a:gd name="T118" fmla="*/ 124 w 1465"/>
                  <a:gd name="T119" fmla="*/ 946 h 1024"/>
                  <a:gd name="T120" fmla="*/ 41 w 1465"/>
                  <a:gd name="T121" fmla="*/ 1007 h 1024"/>
                  <a:gd name="T122" fmla="*/ 1456 w 1465"/>
                  <a:gd name="T123" fmla="*/ 1013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5" h="1024">
                    <a:moveTo>
                      <a:pt x="1456" y="1013"/>
                    </a:moveTo>
                    <a:lnTo>
                      <a:pt x="1465" y="1007"/>
                    </a:lnTo>
                    <a:lnTo>
                      <a:pt x="1465" y="1013"/>
                    </a:lnTo>
                    <a:lnTo>
                      <a:pt x="1456" y="1013"/>
                    </a:lnTo>
                    <a:lnTo>
                      <a:pt x="1447" y="1013"/>
                    </a:lnTo>
                    <a:lnTo>
                      <a:pt x="1424" y="1002"/>
                    </a:lnTo>
                    <a:lnTo>
                      <a:pt x="1401" y="968"/>
                    </a:lnTo>
                    <a:lnTo>
                      <a:pt x="1364" y="929"/>
                    </a:lnTo>
                    <a:lnTo>
                      <a:pt x="1341" y="901"/>
                    </a:lnTo>
                    <a:lnTo>
                      <a:pt x="1318" y="873"/>
                    </a:lnTo>
                    <a:lnTo>
                      <a:pt x="1299" y="862"/>
                    </a:lnTo>
                    <a:lnTo>
                      <a:pt x="1285" y="856"/>
                    </a:lnTo>
                    <a:lnTo>
                      <a:pt x="1267" y="856"/>
                    </a:lnTo>
                    <a:lnTo>
                      <a:pt x="1253" y="856"/>
                    </a:lnTo>
                    <a:lnTo>
                      <a:pt x="1239" y="873"/>
                    </a:lnTo>
                    <a:lnTo>
                      <a:pt x="1179" y="979"/>
                    </a:lnTo>
                    <a:lnTo>
                      <a:pt x="1175" y="974"/>
                    </a:lnTo>
                    <a:lnTo>
                      <a:pt x="1166" y="946"/>
                    </a:lnTo>
                    <a:lnTo>
                      <a:pt x="1156" y="907"/>
                    </a:lnTo>
                    <a:lnTo>
                      <a:pt x="1152" y="840"/>
                    </a:lnTo>
                    <a:lnTo>
                      <a:pt x="1138" y="767"/>
                    </a:lnTo>
                    <a:lnTo>
                      <a:pt x="1129" y="688"/>
                    </a:lnTo>
                    <a:lnTo>
                      <a:pt x="1106" y="504"/>
                    </a:lnTo>
                    <a:lnTo>
                      <a:pt x="1083" y="319"/>
                    </a:lnTo>
                    <a:lnTo>
                      <a:pt x="1069" y="241"/>
                    </a:lnTo>
                    <a:lnTo>
                      <a:pt x="1064" y="162"/>
                    </a:lnTo>
                    <a:lnTo>
                      <a:pt x="1050" y="95"/>
                    </a:lnTo>
                    <a:lnTo>
                      <a:pt x="1046" y="45"/>
                    </a:lnTo>
                    <a:lnTo>
                      <a:pt x="1041" y="17"/>
                    </a:lnTo>
                    <a:lnTo>
                      <a:pt x="1037" y="0"/>
                    </a:lnTo>
                    <a:lnTo>
                      <a:pt x="1027" y="0"/>
                    </a:lnTo>
                    <a:lnTo>
                      <a:pt x="1023" y="6"/>
                    </a:lnTo>
                    <a:lnTo>
                      <a:pt x="1018" y="28"/>
                    </a:lnTo>
                    <a:lnTo>
                      <a:pt x="1009" y="39"/>
                    </a:lnTo>
                    <a:lnTo>
                      <a:pt x="1004" y="67"/>
                    </a:lnTo>
                    <a:lnTo>
                      <a:pt x="1000" y="90"/>
                    </a:lnTo>
                    <a:lnTo>
                      <a:pt x="1000" y="129"/>
                    </a:lnTo>
                    <a:lnTo>
                      <a:pt x="995" y="179"/>
                    </a:lnTo>
                    <a:lnTo>
                      <a:pt x="986" y="241"/>
                    </a:lnTo>
                    <a:lnTo>
                      <a:pt x="977" y="308"/>
                    </a:lnTo>
                    <a:lnTo>
                      <a:pt x="972" y="381"/>
                    </a:lnTo>
                    <a:lnTo>
                      <a:pt x="954" y="537"/>
                    </a:lnTo>
                    <a:lnTo>
                      <a:pt x="935" y="688"/>
                    </a:lnTo>
                    <a:lnTo>
                      <a:pt x="931" y="761"/>
                    </a:lnTo>
                    <a:lnTo>
                      <a:pt x="926" y="823"/>
                    </a:lnTo>
                    <a:lnTo>
                      <a:pt x="912" y="879"/>
                    </a:lnTo>
                    <a:lnTo>
                      <a:pt x="908" y="924"/>
                    </a:lnTo>
                    <a:lnTo>
                      <a:pt x="903" y="951"/>
                    </a:lnTo>
                    <a:lnTo>
                      <a:pt x="894" y="968"/>
                    </a:lnTo>
                    <a:lnTo>
                      <a:pt x="889" y="968"/>
                    </a:lnTo>
                    <a:lnTo>
                      <a:pt x="884" y="951"/>
                    </a:lnTo>
                    <a:lnTo>
                      <a:pt x="875" y="935"/>
                    </a:lnTo>
                    <a:lnTo>
                      <a:pt x="871" y="901"/>
                    </a:lnTo>
                    <a:lnTo>
                      <a:pt x="866" y="862"/>
                    </a:lnTo>
                    <a:lnTo>
                      <a:pt x="861" y="817"/>
                    </a:lnTo>
                    <a:lnTo>
                      <a:pt x="852" y="716"/>
                    </a:lnTo>
                    <a:lnTo>
                      <a:pt x="843" y="610"/>
                    </a:lnTo>
                    <a:lnTo>
                      <a:pt x="838" y="526"/>
                    </a:lnTo>
                    <a:lnTo>
                      <a:pt x="838" y="481"/>
                    </a:lnTo>
                    <a:lnTo>
                      <a:pt x="829" y="453"/>
                    </a:lnTo>
                    <a:lnTo>
                      <a:pt x="829" y="431"/>
                    </a:lnTo>
                    <a:lnTo>
                      <a:pt x="829" y="425"/>
                    </a:lnTo>
                    <a:lnTo>
                      <a:pt x="825" y="386"/>
                    </a:lnTo>
                    <a:lnTo>
                      <a:pt x="820" y="353"/>
                    </a:lnTo>
                    <a:lnTo>
                      <a:pt x="815" y="325"/>
                    </a:lnTo>
                    <a:lnTo>
                      <a:pt x="815" y="308"/>
                    </a:lnTo>
                    <a:lnTo>
                      <a:pt x="806" y="291"/>
                    </a:lnTo>
                    <a:lnTo>
                      <a:pt x="802" y="291"/>
                    </a:lnTo>
                    <a:lnTo>
                      <a:pt x="792" y="297"/>
                    </a:lnTo>
                    <a:lnTo>
                      <a:pt x="783" y="325"/>
                    </a:lnTo>
                    <a:lnTo>
                      <a:pt x="774" y="369"/>
                    </a:lnTo>
                    <a:lnTo>
                      <a:pt x="760" y="431"/>
                    </a:lnTo>
                    <a:lnTo>
                      <a:pt x="751" y="498"/>
                    </a:lnTo>
                    <a:lnTo>
                      <a:pt x="719" y="655"/>
                    </a:lnTo>
                    <a:lnTo>
                      <a:pt x="705" y="728"/>
                    </a:lnTo>
                    <a:lnTo>
                      <a:pt x="682" y="806"/>
                    </a:lnTo>
                    <a:lnTo>
                      <a:pt x="659" y="873"/>
                    </a:lnTo>
                    <a:lnTo>
                      <a:pt x="626" y="929"/>
                    </a:lnTo>
                    <a:lnTo>
                      <a:pt x="599" y="968"/>
                    </a:lnTo>
                    <a:lnTo>
                      <a:pt x="562" y="985"/>
                    </a:lnTo>
                    <a:lnTo>
                      <a:pt x="553" y="985"/>
                    </a:lnTo>
                    <a:lnTo>
                      <a:pt x="539" y="979"/>
                    </a:lnTo>
                    <a:lnTo>
                      <a:pt x="530" y="963"/>
                    </a:lnTo>
                    <a:lnTo>
                      <a:pt x="516" y="935"/>
                    </a:lnTo>
                    <a:lnTo>
                      <a:pt x="502" y="868"/>
                    </a:lnTo>
                    <a:lnTo>
                      <a:pt x="484" y="795"/>
                    </a:lnTo>
                    <a:lnTo>
                      <a:pt x="470" y="711"/>
                    </a:lnTo>
                    <a:lnTo>
                      <a:pt x="461" y="638"/>
                    </a:lnTo>
                    <a:lnTo>
                      <a:pt x="447" y="571"/>
                    </a:lnTo>
                    <a:lnTo>
                      <a:pt x="447" y="549"/>
                    </a:lnTo>
                    <a:lnTo>
                      <a:pt x="442" y="537"/>
                    </a:lnTo>
                    <a:lnTo>
                      <a:pt x="442" y="526"/>
                    </a:lnTo>
                    <a:lnTo>
                      <a:pt x="438" y="504"/>
                    </a:lnTo>
                    <a:lnTo>
                      <a:pt x="428" y="437"/>
                    </a:lnTo>
                    <a:lnTo>
                      <a:pt x="424" y="364"/>
                    </a:lnTo>
                    <a:lnTo>
                      <a:pt x="415" y="280"/>
                    </a:lnTo>
                    <a:lnTo>
                      <a:pt x="401" y="190"/>
                    </a:lnTo>
                    <a:lnTo>
                      <a:pt x="382" y="129"/>
                    </a:lnTo>
                    <a:lnTo>
                      <a:pt x="378" y="95"/>
                    </a:lnTo>
                    <a:lnTo>
                      <a:pt x="368" y="73"/>
                    </a:lnTo>
                    <a:lnTo>
                      <a:pt x="355" y="62"/>
                    </a:lnTo>
                    <a:lnTo>
                      <a:pt x="345" y="56"/>
                    </a:lnTo>
                    <a:lnTo>
                      <a:pt x="332" y="62"/>
                    </a:lnTo>
                    <a:lnTo>
                      <a:pt x="322" y="73"/>
                    </a:lnTo>
                    <a:lnTo>
                      <a:pt x="309" y="101"/>
                    </a:lnTo>
                    <a:lnTo>
                      <a:pt x="299" y="129"/>
                    </a:lnTo>
                    <a:lnTo>
                      <a:pt x="281" y="213"/>
                    </a:lnTo>
                    <a:lnTo>
                      <a:pt x="267" y="313"/>
                    </a:lnTo>
                    <a:lnTo>
                      <a:pt x="258" y="409"/>
                    </a:lnTo>
                    <a:lnTo>
                      <a:pt x="249" y="509"/>
                    </a:lnTo>
                    <a:lnTo>
                      <a:pt x="244" y="549"/>
                    </a:lnTo>
                    <a:lnTo>
                      <a:pt x="239" y="588"/>
                    </a:lnTo>
                    <a:lnTo>
                      <a:pt x="239" y="621"/>
                    </a:lnTo>
                    <a:lnTo>
                      <a:pt x="235" y="644"/>
                    </a:lnTo>
                    <a:lnTo>
                      <a:pt x="221" y="705"/>
                    </a:lnTo>
                    <a:lnTo>
                      <a:pt x="212" y="761"/>
                    </a:lnTo>
                    <a:lnTo>
                      <a:pt x="198" y="817"/>
                    </a:lnTo>
                    <a:lnTo>
                      <a:pt x="180" y="862"/>
                    </a:lnTo>
                    <a:lnTo>
                      <a:pt x="157" y="907"/>
                    </a:lnTo>
                    <a:lnTo>
                      <a:pt x="124" y="946"/>
                    </a:lnTo>
                    <a:lnTo>
                      <a:pt x="69" y="985"/>
                    </a:lnTo>
                    <a:lnTo>
                      <a:pt x="41" y="1007"/>
                    </a:lnTo>
                    <a:lnTo>
                      <a:pt x="0" y="1024"/>
                    </a:lnTo>
                    <a:lnTo>
                      <a:pt x="1456" y="10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46" name="Freeform 9362">
                <a:extLst>
                  <a:ext uri="{FF2B5EF4-FFF2-40B4-BE49-F238E27FC236}">
                    <a16:creationId xmlns:a16="http://schemas.microsoft.com/office/drawing/2014/main" xmlns="" id="{CF394CF1-FAC5-4987-A0D5-49CEDB802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3583"/>
                <a:ext cx="1451" cy="50"/>
              </a:xfrm>
              <a:custGeom>
                <a:avLst/>
                <a:gdLst>
                  <a:gd name="T0" fmla="*/ 1373 w 1451"/>
                  <a:gd name="T1" fmla="*/ 39 h 50"/>
                  <a:gd name="T2" fmla="*/ 1451 w 1451"/>
                  <a:gd name="T3" fmla="*/ 39 h 50"/>
                  <a:gd name="T4" fmla="*/ 1433 w 1451"/>
                  <a:gd name="T5" fmla="*/ 39 h 50"/>
                  <a:gd name="T6" fmla="*/ 1405 w 1451"/>
                  <a:gd name="T7" fmla="*/ 39 h 50"/>
                  <a:gd name="T8" fmla="*/ 1382 w 1451"/>
                  <a:gd name="T9" fmla="*/ 33 h 50"/>
                  <a:gd name="T10" fmla="*/ 1373 w 1451"/>
                  <a:gd name="T11" fmla="*/ 33 h 50"/>
                  <a:gd name="T12" fmla="*/ 1364 w 1451"/>
                  <a:gd name="T13" fmla="*/ 33 h 50"/>
                  <a:gd name="T14" fmla="*/ 1350 w 1451"/>
                  <a:gd name="T15" fmla="*/ 28 h 50"/>
                  <a:gd name="T16" fmla="*/ 1318 w 1451"/>
                  <a:gd name="T17" fmla="*/ 28 h 50"/>
                  <a:gd name="T18" fmla="*/ 1295 w 1451"/>
                  <a:gd name="T19" fmla="*/ 28 h 50"/>
                  <a:gd name="T20" fmla="*/ 1272 w 1451"/>
                  <a:gd name="T21" fmla="*/ 22 h 50"/>
                  <a:gd name="T22" fmla="*/ 1202 w 1451"/>
                  <a:gd name="T23" fmla="*/ 11 h 50"/>
                  <a:gd name="T24" fmla="*/ 1138 w 1451"/>
                  <a:gd name="T25" fmla="*/ 5 h 50"/>
                  <a:gd name="T26" fmla="*/ 1129 w 1451"/>
                  <a:gd name="T27" fmla="*/ 5 h 50"/>
                  <a:gd name="T28" fmla="*/ 1115 w 1451"/>
                  <a:gd name="T29" fmla="*/ 5 h 50"/>
                  <a:gd name="T30" fmla="*/ 1106 w 1451"/>
                  <a:gd name="T31" fmla="*/ 5 h 50"/>
                  <a:gd name="T32" fmla="*/ 1087 w 1451"/>
                  <a:gd name="T33" fmla="*/ 0 h 50"/>
                  <a:gd name="T34" fmla="*/ 1037 w 1451"/>
                  <a:gd name="T35" fmla="*/ 0 h 50"/>
                  <a:gd name="T36" fmla="*/ 1000 w 1451"/>
                  <a:gd name="T37" fmla="*/ 0 h 50"/>
                  <a:gd name="T38" fmla="*/ 963 w 1451"/>
                  <a:gd name="T39" fmla="*/ 0 h 50"/>
                  <a:gd name="T40" fmla="*/ 903 w 1451"/>
                  <a:gd name="T41" fmla="*/ 0 h 50"/>
                  <a:gd name="T42" fmla="*/ 848 w 1451"/>
                  <a:gd name="T43" fmla="*/ 0 h 50"/>
                  <a:gd name="T44" fmla="*/ 802 w 1451"/>
                  <a:gd name="T45" fmla="*/ 0 h 50"/>
                  <a:gd name="T46" fmla="*/ 769 w 1451"/>
                  <a:gd name="T47" fmla="*/ 5 h 50"/>
                  <a:gd name="T48" fmla="*/ 728 w 1451"/>
                  <a:gd name="T49" fmla="*/ 5 h 50"/>
                  <a:gd name="T50" fmla="*/ 682 w 1451"/>
                  <a:gd name="T51" fmla="*/ 11 h 50"/>
                  <a:gd name="T52" fmla="*/ 626 w 1451"/>
                  <a:gd name="T53" fmla="*/ 11 h 50"/>
                  <a:gd name="T54" fmla="*/ 562 w 1451"/>
                  <a:gd name="T55" fmla="*/ 22 h 50"/>
                  <a:gd name="T56" fmla="*/ 557 w 1451"/>
                  <a:gd name="T57" fmla="*/ 22 h 50"/>
                  <a:gd name="T58" fmla="*/ 539 w 1451"/>
                  <a:gd name="T59" fmla="*/ 22 h 50"/>
                  <a:gd name="T60" fmla="*/ 530 w 1451"/>
                  <a:gd name="T61" fmla="*/ 22 h 50"/>
                  <a:gd name="T62" fmla="*/ 516 w 1451"/>
                  <a:gd name="T63" fmla="*/ 22 h 50"/>
                  <a:gd name="T64" fmla="*/ 493 w 1451"/>
                  <a:gd name="T65" fmla="*/ 22 h 50"/>
                  <a:gd name="T66" fmla="*/ 470 w 1451"/>
                  <a:gd name="T67" fmla="*/ 22 h 50"/>
                  <a:gd name="T68" fmla="*/ 456 w 1451"/>
                  <a:gd name="T69" fmla="*/ 22 h 50"/>
                  <a:gd name="T70" fmla="*/ 424 w 1451"/>
                  <a:gd name="T71" fmla="*/ 22 h 50"/>
                  <a:gd name="T72" fmla="*/ 368 w 1451"/>
                  <a:gd name="T73" fmla="*/ 28 h 50"/>
                  <a:gd name="T74" fmla="*/ 309 w 1451"/>
                  <a:gd name="T75" fmla="*/ 28 h 50"/>
                  <a:gd name="T76" fmla="*/ 286 w 1451"/>
                  <a:gd name="T77" fmla="*/ 28 h 50"/>
                  <a:gd name="T78" fmla="*/ 272 w 1451"/>
                  <a:gd name="T79" fmla="*/ 28 h 50"/>
                  <a:gd name="T80" fmla="*/ 244 w 1451"/>
                  <a:gd name="T81" fmla="*/ 28 h 50"/>
                  <a:gd name="T82" fmla="*/ 216 w 1451"/>
                  <a:gd name="T83" fmla="*/ 28 h 50"/>
                  <a:gd name="T84" fmla="*/ 175 w 1451"/>
                  <a:gd name="T85" fmla="*/ 33 h 50"/>
                  <a:gd name="T86" fmla="*/ 147 w 1451"/>
                  <a:gd name="T87" fmla="*/ 33 h 50"/>
                  <a:gd name="T88" fmla="*/ 115 w 1451"/>
                  <a:gd name="T89" fmla="*/ 39 h 50"/>
                  <a:gd name="T90" fmla="*/ 83 w 1451"/>
                  <a:gd name="T91" fmla="*/ 39 h 50"/>
                  <a:gd name="T92" fmla="*/ 55 w 1451"/>
                  <a:gd name="T93" fmla="*/ 39 h 50"/>
                  <a:gd name="T94" fmla="*/ 32 w 1451"/>
                  <a:gd name="T95" fmla="*/ 45 h 50"/>
                  <a:gd name="T96" fmla="*/ 0 w 1451"/>
                  <a:gd name="T97" fmla="*/ 50 h 50"/>
                  <a:gd name="T98" fmla="*/ 1373 w 1451"/>
                  <a:gd name="T9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1" h="50">
                    <a:moveTo>
                      <a:pt x="1373" y="39"/>
                    </a:moveTo>
                    <a:lnTo>
                      <a:pt x="1451" y="39"/>
                    </a:lnTo>
                    <a:lnTo>
                      <a:pt x="1433" y="39"/>
                    </a:lnTo>
                    <a:lnTo>
                      <a:pt x="1405" y="39"/>
                    </a:lnTo>
                    <a:lnTo>
                      <a:pt x="1382" y="33"/>
                    </a:lnTo>
                    <a:lnTo>
                      <a:pt x="1373" y="33"/>
                    </a:lnTo>
                    <a:lnTo>
                      <a:pt x="1364" y="33"/>
                    </a:lnTo>
                    <a:lnTo>
                      <a:pt x="1350" y="28"/>
                    </a:lnTo>
                    <a:lnTo>
                      <a:pt x="1318" y="28"/>
                    </a:lnTo>
                    <a:lnTo>
                      <a:pt x="1295" y="28"/>
                    </a:lnTo>
                    <a:lnTo>
                      <a:pt x="1272" y="22"/>
                    </a:lnTo>
                    <a:lnTo>
                      <a:pt x="1202" y="11"/>
                    </a:lnTo>
                    <a:lnTo>
                      <a:pt x="1138" y="5"/>
                    </a:lnTo>
                    <a:lnTo>
                      <a:pt x="1129" y="5"/>
                    </a:lnTo>
                    <a:lnTo>
                      <a:pt x="1115" y="5"/>
                    </a:lnTo>
                    <a:lnTo>
                      <a:pt x="1106" y="5"/>
                    </a:lnTo>
                    <a:lnTo>
                      <a:pt x="1087" y="0"/>
                    </a:lnTo>
                    <a:lnTo>
                      <a:pt x="1037" y="0"/>
                    </a:lnTo>
                    <a:lnTo>
                      <a:pt x="1000" y="0"/>
                    </a:lnTo>
                    <a:lnTo>
                      <a:pt x="963" y="0"/>
                    </a:lnTo>
                    <a:lnTo>
                      <a:pt x="903" y="0"/>
                    </a:lnTo>
                    <a:lnTo>
                      <a:pt x="848" y="0"/>
                    </a:lnTo>
                    <a:lnTo>
                      <a:pt x="802" y="0"/>
                    </a:lnTo>
                    <a:lnTo>
                      <a:pt x="769" y="5"/>
                    </a:lnTo>
                    <a:lnTo>
                      <a:pt x="728" y="5"/>
                    </a:lnTo>
                    <a:lnTo>
                      <a:pt x="682" y="11"/>
                    </a:lnTo>
                    <a:lnTo>
                      <a:pt x="626" y="11"/>
                    </a:lnTo>
                    <a:lnTo>
                      <a:pt x="562" y="22"/>
                    </a:lnTo>
                    <a:lnTo>
                      <a:pt x="557" y="22"/>
                    </a:lnTo>
                    <a:lnTo>
                      <a:pt x="539" y="22"/>
                    </a:lnTo>
                    <a:lnTo>
                      <a:pt x="530" y="22"/>
                    </a:lnTo>
                    <a:lnTo>
                      <a:pt x="516" y="22"/>
                    </a:lnTo>
                    <a:lnTo>
                      <a:pt x="493" y="22"/>
                    </a:lnTo>
                    <a:lnTo>
                      <a:pt x="470" y="22"/>
                    </a:lnTo>
                    <a:lnTo>
                      <a:pt x="456" y="22"/>
                    </a:lnTo>
                    <a:lnTo>
                      <a:pt x="424" y="22"/>
                    </a:lnTo>
                    <a:lnTo>
                      <a:pt x="368" y="28"/>
                    </a:lnTo>
                    <a:lnTo>
                      <a:pt x="309" y="28"/>
                    </a:lnTo>
                    <a:lnTo>
                      <a:pt x="286" y="28"/>
                    </a:lnTo>
                    <a:lnTo>
                      <a:pt x="272" y="28"/>
                    </a:lnTo>
                    <a:lnTo>
                      <a:pt x="244" y="28"/>
                    </a:lnTo>
                    <a:lnTo>
                      <a:pt x="216" y="28"/>
                    </a:lnTo>
                    <a:lnTo>
                      <a:pt x="175" y="33"/>
                    </a:lnTo>
                    <a:lnTo>
                      <a:pt x="147" y="33"/>
                    </a:lnTo>
                    <a:lnTo>
                      <a:pt x="115" y="39"/>
                    </a:lnTo>
                    <a:lnTo>
                      <a:pt x="83" y="39"/>
                    </a:lnTo>
                    <a:lnTo>
                      <a:pt x="55" y="39"/>
                    </a:lnTo>
                    <a:lnTo>
                      <a:pt x="32" y="45"/>
                    </a:lnTo>
                    <a:lnTo>
                      <a:pt x="0" y="50"/>
                    </a:lnTo>
                    <a:lnTo>
                      <a:pt x="1373" y="39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32948" name="Freeform 9364">
              <a:extLst>
                <a:ext uri="{FF2B5EF4-FFF2-40B4-BE49-F238E27FC236}">
                  <a16:creationId xmlns:a16="http://schemas.microsoft.com/office/drawing/2014/main" xmlns="" id="{EF5F3D3A-963A-46AC-9818-8F4E28DC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2382"/>
              <a:ext cx="80" cy="1248"/>
            </a:xfrm>
            <a:custGeom>
              <a:avLst/>
              <a:gdLst>
                <a:gd name="T0" fmla="*/ 40 w 80"/>
                <a:gd name="T1" fmla="*/ 0 h 1248"/>
                <a:gd name="T2" fmla="*/ 0 w 80"/>
                <a:gd name="T3" fmla="*/ 1248 h 1248"/>
                <a:gd name="T4" fmla="*/ 80 w 80"/>
                <a:gd name="T5" fmla="*/ 1248 h 1248"/>
                <a:gd name="T6" fmla="*/ 40 w 80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248">
                  <a:moveTo>
                    <a:pt x="40" y="0"/>
                  </a:moveTo>
                  <a:lnTo>
                    <a:pt x="0" y="1248"/>
                  </a:lnTo>
                  <a:lnTo>
                    <a:pt x="80" y="124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49" name="Rectangle 9365">
              <a:extLst>
                <a:ext uri="{FF2B5EF4-FFF2-40B4-BE49-F238E27FC236}">
                  <a16:creationId xmlns:a16="http://schemas.microsoft.com/office/drawing/2014/main" xmlns="" id="{6C67E784-D6D3-4761-9967-B2235D7F1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3294"/>
              <a:ext cx="81" cy="3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0" name="Freeform 9366">
              <a:extLst>
                <a:ext uri="{FF2B5EF4-FFF2-40B4-BE49-F238E27FC236}">
                  <a16:creationId xmlns:a16="http://schemas.microsoft.com/office/drawing/2014/main" xmlns="" id="{479A749A-E03C-4B07-A966-FBC4AF0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2382"/>
              <a:ext cx="80" cy="1248"/>
            </a:xfrm>
            <a:custGeom>
              <a:avLst/>
              <a:gdLst>
                <a:gd name="T0" fmla="*/ 40 w 80"/>
                <a:gd name="T1" fmla="*/ 0 h 1248"/>
                <a:gd name="T2" fmla="*/ 0 w 80"/>
                <a:gd name="T3" fmla="*/ 1248 h 1248"/>
                <a:gd name="T4" fmla="*/ 80 w 80"/>
                <a:gd name="T5" fmla="*/ 1248 h 1248"/>
                <a:gd name="T6" fmla="*/ 40 w 80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248">
                  <a:moveTo>
                    <a:pt x="40" y="0"/>
                  </a:moveTo>
                  <a:lnTo>
                    <a:pt x="0" y="1248"/>
                  </a:lnTo>
                  <a:lnTo>
                    <a:pt x="80" y="124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1" name="Rectangle 9367">
              <a:extLst>
                <a:ext uri="{FF2B5EF4-FFF2-40B4-BE49-F238E27FC236}">
                  <a16:creationId xmlns:a16="http://schemas.microsoft.com/office/drawing/2014/main" xmlns="" id="{EAEA17AF-537C-44DC-BDE1-9C2D53BAB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3294"/>
              <a:ext cx="81" cy="3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2" name="Freeform 9368">
              <a:extLst>
                <a:ext uri="{FF2B5EF4-FFF2-40B4-BE49-F238E27FC236}">
                  <a16:creationId xmlns:a16="http://schemas.microsoft.com/office/drawing/2014/main" xmlns="" id="{DDDF2CEB-D86C-4C0A-BC54-F4EC52850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862"/>
              <a:ext cx="48" cy="768"/>
            </a:xfrm>
            <a:custGeom>
              <a:avLst/>
              <a:gdLst>
                <a:gd name="T0" fmla="*/ 32 w 48"/>
                <a:gd name="T1" fmla="*/ 0 h 768"/>
                <a:gd name="T2" fmla="*/ 0 w 48"/>
                <a:gd name="T3" fmla="*/ 768 h 768"/>
                <a:gd name="T4" fmla="*/ 48 w 48"/>
                <a:gd name="T5" fmla="*/ 768 h 768"/>
                <a:gd name="T6" fmla="*/ 32 w 48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68">
                  <a:moveTo>
                    <a:pt x="32" y="0"/>
                  </a:moveTo>
                  <a:lnTo>
                    <a:pt x="0" y="768"/>
                  </a:lnTo>
                  <a:lnTo>
                    <a:pt x="48" y="76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3" name="Rectangle 9369">
              <a:extLst>
                <a:ext uri="{FF2B5EF4-FFF2-40B4-BE49-F238E27FC236}">
                  <a16:creationId xmlns:a16="http://schemas.microsoft.com/office/drawing/2014/main" xmlns="" id="{A0392005-6329-4F2E-B327-787079D94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3342"/>
              <a:ext cx="49" cy="28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4" name="Freeform 9370">
              <a:extLst>
                <a:ext uri="{FF2B5EF4-FFF2-40B4-BE49-F238E27FC236}">
                  <a16:creationId xmlns:a16="http://schemas.microsoft.com/office/drawing/2014/main" xmlns="" id="{6A5176FB-F130-4ADB-8B20-C0DD9D7A6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862"/>
              <a:ext cx="48" cy="768"/>
            </a:xfrm>
            <a:custGeom>
              <a:avLst/>
              <a:gdLst>
                <a:gd name="T0" fmla="*/ 32 w 48"/>
                <a:gd name="T1" fmla="*/ 0 h 768"/>
                <a:gd name="T2" fmla="*/ 0 w 48"/>
                <a:gd name="T3" fmla="*/ 768 h 768"/>
                <a:gd name="T4" fmla="*/ 48 w 48"/>
                <a:gd name="T5" fmla="*/ 768 h 768"/>
                <a:gd name="T6" fmla="*/ 32 w 48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68">
                  <a:moveTo>
                    <a:pt x="32" y="0"/>
                  </a:moveTo>
                  <a:lnTo>
                    <a:pt x="0" y="768"/>
                  </a:lnTo>
                  <a:lnTo>
                    <a:pt x="48" y="76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5" name="Rectangle 9371">
              <a:extLst>
                <a:ext uri="{FF2B5EF4-FFF2-40B4-BE49-F238E27FC236}">
                  <a16:creationId xmlns:a16="http://schemas.microsoft.com/office/drawing/2014/main" xmlns="" id="{81EAF03E-DFEE-479C-A02C-A857A80A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3342"/>
              <a:ext cx="49" cy="28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6" name="Freeform 9372">
              <a:extLst>
                <a:ext uri="{FF2B5EF4-FFF2-40B4-BE49-F238E27FC236}">
                  <a16:creationId xmlns:a16="http://schemas.microsoft.com/office/drawing/2014/main" xmlns="" id="{68CC0C54-3E7A-42A3-9485-9CF14F08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2286"/>
              <a:ext cx="48" cy="1344"/>
            </a:xfrm>
            <a:custGeom>
              <a:avLst/>
              <a:gdLst>
                <a:gd name="T0" fmla="*/ 24 w 48"/>
                <a:gd name="T1" fmla="*/ 0 h 1344"/>
                <a:gd name="T2" fmla="*/ 0 w 48"/>
                <a:gd name="T3" fmla="*/ 1344 h 1344"/>
                <a:gd name="T4" fmla="*/ 48 w 48"/>
                <a:gd name="T5" fmla="*/ 1344 h 1344"/>
                <a:gd name="T6" fmla="*/ 24 w 48"/>
                <a:gd name="T7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44">
                  <a:moveTo>
                    <a:pt x="24" y="0"/>
                  </a:moveTo>
                  <a:lnTo>
                    <a:pt x="0" y="1344"/>
                  </a:lnTo>
                  <a:lnTo>
                    <a:pt x="48" y="13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7" name="Rectangle 9373">
              <a:extLst>
                <a:ext uri="{FF2B5EF4-FFF2-40B4-BE49-F238E27FC236}">
                  <a16:creationId xmlns:a16="http://schemas.microsoft.com/office/drawing/2014/main" xmlns="" id="{E82AAFF8-2E5E-4B17-B495-C92376ADD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246"/>
              <a:ext cx="49" cy="38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8" name="Freeform 9374">
              <a:extLst>
                <a:ext uri="{FF2B5EF4-FFF2-40B4-BE49-F238E27FC236}">
                  <a16:creationId xmlns:a16="http://schemas.microsoft.com/office/drawing/2014/main" xmlns="" id="{9A4D583D-2144-4C99-9B12-BE1758F34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2286"/>
              <a:ext cx="48" cy="1344"/>
            </a:xfrm>
            <a:custGeom>
              <a:avLst/>
              <a:gdLst>
                <a:gd name="T0" fmla="*/ 24 w 48"/>
                <a:gd name="T1" fmla="*/ 0 h 1344"/>
                <a:gd name="T2" fmla="*/ 0 w 48"/>
                <a:gd name="T3" fmla="*/ 1344 h 1344"/>
                <a:gd name="T4" fmla="*/ 48 w 48"/>
                <a:gd name="T5" fmla="*/ 1344 h 1344"/>
                <a:gd name="T6" fmla="*/ 24 w 48"/>
                <a:gd name="T7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44">
                  <a:moveTo>
                    <a:pt x="24" y="0"/>
                  </a:moveTo>
                  <a:lnTo>
                    <a:pt x="0" y="1344"/>
                  </a:lnTo>
                  <a:lnTo>
                    <a:pt x="48" y="13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2959" name="Rectangle 9375">
              <a:extLst>
                <a:ext uri="{FF2B5EF4-FFF2-40B4-BE49-F238E27FC236}">
                  <a16:creationId xmlns:a16="http://schemas.microsoft.com/office/drawing/2014/main" xmlns="" id="{9380884C-66E9-4AD3-A5F2-B3CF8BAA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246"/>
              <a:ext cx="49" cy="38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33055" name="Group 9471">
              <a:extLst>
                <a:ext uri="{FF2B5EF4-FFF2-40B4-BE49-F238E27FC236}">
                  <a16:creationId xmlns:a16="http://schemas.microsoft.com/office/drawing/2014/main" xmlns="" id="{E7303491-7192-4896-B77E-17BDFBB28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" y="583"/>
              <a:ext cx="5649" cy="3248"/>
              <a:chOff x="46" y="583"/>
              <a:chExt cx="5649" cy="3248"/>
            </a:xfrm>
          </p:grpSpPr>
          <p:sp>
            <p:nvSpPr>
              <p:cNvPr id="332960" name="Freeform 9376">
                <a:extLst>
                  <a:ext uri="{FF2B5EF4-FFF2-40B4-BE49-F238E27FC236}">
                    <a16:creationId xmlns:a16="http://schemas.microsoft.com/office/drawing/2014/main" xmlns="" id="{F18DAC8D-689A-4F33-A190-5E095F4F9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3102"/>
                <a:ext cx="48" cy="528"/>
              </a:xfrm>
              <a:custGeom>
                <a:avLst/>
                <a:gdLst>
                  <a:gd name="T0" fmla="*/ 32 w 48"/>
                  <a:gd name="T1" fmla="*/ 0 h 528"/>
                  <a:gd name="T2" fmla="*/ 0 w 48"/>
                  <a:gd name="T3" fmla="*/ 528 h 528"/>
                  <a:gd name="T4" fmla="*/ 48 w 48"/>
                  <a:gd name="T5" fmla="*/ 528 h 528"/>
                  <a:gd name="T6" fmla="*/ 32 w 48"/>
                  <a:gd name="T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28">
                    <a:moveTo>
                      <a:pt x="32" y="0"/>
                    </a:moveTo>
                    <a:lnTo>
                      <a:pt x="0" y="528"/>
                    </a:lnTo>
                    <a:lnTo>
                      <a:pt x="48" y="5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61" name="Rectangle 9377">
                <a:extLst>
                  <a:ext uri="{FF2B5EF4-FFF2-40B4-BE49-F238E27FC236}">
                    <a16:creationId xmlns:a16="http://schemas.microsoft.com/office/drawing/2014/main" xmlns="" id="{7E0E2B9E-46F3-461B-81BF-7A0B298E1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3342"/>
                <a:ext cx="49" cy="289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62" name="Freeform 9378">
                <a:extLst>
                  <a:ext uri="{FF2B5EF4-FFF2-40B4-BE49-F238E27FC236}">
                    <a16:creationId xmlns:a16="http://schemas.microsoft.com/office/drawing/2014/main" xmlns="" id="{534EFF5E-0A4C-40C4-AB58-1C7B50641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3102"/>
                <a:ext cx="48" cy="528"/>
              </a:xfrm>
              <a:custGeom>
                <a:avLst/>
                <a:gdLst>
                  <a:gd name="T0" fmla="*/ 32 w 48"/>
                  <a:gd name="T1" fmla="*/ 0 h 528"/>
                  <a:gd name="T2" fmla="*/ 0 w 48"/>
                  <a:gd name="T3" fmla="*/ 528 h 528"/>
                  <a:gd name="T4" fmla="*/ 48 w 48"/>
                  <a:gd name="T5" fmla="*/ 528 h 528"/>
                  <a:gd name="T6" fmla="*/ 32 w 48"/>
                  <a:gd name="T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28">
                    <a:moveTo>
                      <a:pt x="32" y="0"/>
                    </a:moveTo>
                    <a:lnTo>
                      <a:pt x="0" y="528"/>
                    </a:lnTo>
                    <a:lnTo>
                      <a:pt x="48" y="5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63" name="Rectangle 9379">
                <a:extLst>
                  <a:ext uri="{FF2B5EF4-FFF2-40B4-BE49-F238E27FC236}">
                    <a16:creationId xmlns:a16="http://schemas.microsoft.com/office/drawing/2014/main" xmlns="" id="{B3F7187A-B138-47B5-BD12-42C9AE423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3342"/>
                <a:ext cx="49" cy="289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32966" name="Group 9382">
                <a:extLst>
                  <a:ext uri="{FF2B5EF4-FFF2-40B4-BE49-F238E27FC236}">
                    <a16:creationId xmlns:a16="http://schemas.microsoft.com/office/drawing/2014/main" xmlns="" id="{A0EB6BE1-21F3-45C1-889C-1B8345C685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94"/>
                <a:ext cx="93" cy="1344"/>
                <a:chOff x="240" y="2294"/>
                <a:chExt cx="93" cy="1344"/>
              </a:xfrm>
            </p:grpSpPr>
            <p:sp>
              <p:nvSpPr>
                <p:cNvPr id="332964" name="Rectangle 9380">
                  <a:extLst>
                    <a:ext uri="{FF2B5EF4-FFF2-40B4-BE49-F238E27FC236}">
                      <a16:creationId xmlns:a16="http://schemas.microsoft.com/office/drawing/2014/main" xmlns="" id="{687EBE61-A8C6-4D6F-A0B1-FE7CA5369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" y="2384"/>
                  <a:ext cx="18" cy="12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65" name="Freeform 9381">
                  <a:extLst>
                    <a:ext uri="{FF2B5EF4-FFF2-40B4-BE49-F238E27FC236}">
                      <a16:creationId xmlns:a16="http://schemas.microsoft.com/office/drawing/2014/main" xmlns="" id="{69560DB9-35F7-48CD-9104-A2957905A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" y="2294"/>
                  <a:ext cx="93" cy="93"/>
                </a:xfrm>
                <a:custGeom>
                  <a:avLst/>
                  <a:gdLst>
                    <a:gd name="T0" fmla="*/ 93 w 93"/>
                    <a:gd name="T1" fmla="*/ 93 h 93"/>
                    <a:gd name="T2" fmla="*/ 46 w 93"/>
                    <a:gd name="T3" fmla="*/ 0 h 93"/>
                    <a:gd name="T4" fmla="*/ 0 w 93"/>
                    <a:gd name="T5" fmla="*/ 93 h 93"/>
                    <a:gd name="T6" fmla="*/ 93 w 93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93">
                      <a:moveTo>
                        <a:pt x="93" y="93"/>
                      </a:moveTo>
                      <a:lnTo>
                        <a:pt x="46" y="0"/>
                      </a:lnTo>
                      <a:lnTo>
                        <a:pt x="0" y="93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969" name="Group 9385">
                <a:extLst>
                  <a:ext uri="{FF2B5EF4-FFF2-40B4-BE49-F238E27FC236}">
                    <a16:creationId xmlns:a16="http://schemas.microsoft.com/office/drawing/2014/main" xmlns="" id="{B92F5D1C-DE39-4915-838C-F04EB7C4A9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8" y="2294"/>
                <a:ext cx="93" cy="1344"/>
                <a:chOff x="2088" y="2294"/>
                <a:chExt cx="93" cy="1344"/>
              </a:xfrm>
            </p:grpSpPr>
            <p:sp>
              <p:nvSpPr>
                <p:cNvPr id="332967" name="Rectangle 9383">
                  <a:extLst>
                    <a:ext uri="{FF2B5EF4-FFF2-40B4-BE49-F238E27FC236}">
                      <a16:creationId xmlns:a16="http://schemas.microsoft.com/office/drawing/2014/main" xmlns="" id="{832999DE-FA64-4785-A151-8365C60B0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2384"/>
                  <a:ext cx="18" cy="12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68" name="Freeform 9384">
                  <a:extLst>
                    <a:ext uri="{FF2B5EF4-FFF2-40B4-BE49-F238E27FC236}">
                      <a16:creationId xmlns:a16="http://schemas.microsoft.com/office/drawing/2014/main" xmlns="" id="{F9847A65-F816-4ABF-A62E-E05090652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2294"/>
                  <a:ext cx="93" cy="93"/>
                </a:xfrm>
                <a:custGeom>
                  <a:avLst/>
                  <a:gdLst>
                    <a:gd name="T0" fmla="*/ 93 w 93"/>
                    <a:gd name="T1" fmla="*/ 93 h 93"/>
                    <a:gd name="T2" fmla="*/ 46 w 93"/>
                    <a:gd name="T3" fmla="*/ 0 h 93"/>
                    <a:gd name="T4" fmla="*/ 0 w 93"/>
                    <a:gd name="T5" fmla="*/ 93 h 93"/>
                    <a:gd name="T6" fmla="*/ 93 w 93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93">
                      <a:moveTo>
                        <a:pt x="93" y="93"/>
                      </a:moveTo>
                      <a:lnTo>
                        <a:pt x="46" y="0"/>
                      </a:lnTo>
                      <a:lnTo>
                        <a:pt x="0" y="93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972" name="Group 9388">
                <a:extLst>
                  <a:ext uri="{FF2B5EF4-FFF2-40B4-BE49-F238E27FC236}">
                    <a16:creationId xmlns:a16="http://schemas.microsoft.com/office/drawing/2014/main" xmlns="" id="{2554222E-4E49-4858-9221-7401577C81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584"/>
                <a:ext cx="1536" cy="93"/>
                <a:chOff x="2142" y="3584"/>
                <a:chExt cx="1536" cy="93"/>
              </a:xfrm>
            </p:grpSpPr>
            <p:sp>
              <p:nvSpPr>
                <p:cNvPr id="332970" name="Rectangle 9386">
                  <a:extLst>
                    <a:ext uri="{FF2B5EF4-FFF2-40B4-BE49-F238E27FC236}">
                      <a16:creationId xmlns:a16="http://schemas.microsoft.com/office/drawing/2014/main" xmlns="" id="{6F00DF4C-4767-4963-95D2-6676666AF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2" y="3621"/>
                  <a:ext cx="144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71" name="Freeform 9387">
                  <a:extLst>
                    <a:ext uri="{FF2B5EF4-FFF2-40B4-BE49-F238E27FC236}">
                      <a16:creationId xmlns:a16="http://schemas.microsoft.com/office/drawing/2014/main" xmlns="" id="{BE97210C-AD03-4CAD-91F9-D04D3EA01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6" y="3584"/>
                  <a:ext cx="92" cy="93"/>
                </a:xfrm>
                <a:custGeom>
                  <a:avLst/>
                  <a:gdLst>
                    <a:gd name="T0" fmla="*/ 0 w 92"/>
                    <a:gd name="T1" fmla="*/ 93 h 93"/>
                    <a:gd name="T2" fmla="*/ 92 w 92"/>
                    <a:gd name="T3" fmla="*/ 46 h 93"/>
                    <a:gd name="T4" fmla="*/ 0 w 92"/>
                    <a:gd name="T5" fmla="*/ 0 h 93"/>
                    <a:gd name="T6" fmla="*/ 0 w 92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93">
                      <a:moveTo>
                        <a:pt x="0" y="93"/>
                      </a:moveTo>
                      <a:lnTo>
                        <a:pt x="92" y="46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975" name="Group 9391">
                <a:extLst>
                  <a:ext uri="{FF2B5EF4-FFF2-40B4-BE49-F238E27FC236}">
                    <a16:creationId xmlns:a16="http://schemas.microsoft.com/office/drawing/2014/main" xmlns="" id="{B28C312D-850D-470A-8CBE-1EAA465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2302"/>
                <a:ext cx="93" cy="1344"/>
                <a:chOff x="3984" y="2302"/>
                <a:chExt cx="93" cy="1344"/>
              </a:xfrm>
            </p:grpSpPr>
            <p:sp>
              <p:nvSpPr>
                <p:cNvPr id="332973" name="Rectangle 9389">
                  <a:extLst>
                    <a:ext uri="{FF2B5EF4-FFF2-40B4-BE49-F238E27FC236}">
                      <a16:creationId xmlns:a16="http://schemas.microsoft.com/office/drawing/2014/main" xmlns="" id="{3CFB11F8-A60C-4E2A-A513-033B06E45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1" y="2392"/>
                  <a:ext cx="18" cy="12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74" name="Freeform 9390">
                  <a:extLst>
                    <a:ext uri="{FF2B5EF4-FFF2-40B4-BE49-F238E27FC236}">
                      <a16:creationId xmlns:a16="http://schemas.microsoft.com/office/drawing/2014/main" xmlns="" id="{48E17DC9-B666-4877-8B1B-8ABD64BFE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2302"/>
                  <a:ext cx="93" cy="93"/>
                </a:xfrm>
                <a:custGeom>
                  <a:avLst/>
                  <a:gdLst>
                    <a:gd name="T0" fmla="*/ 93 w 93"/>
                    <a:gd name="T1" fmla="*/ 93 h 93"/>
                    <a:gd name="T2" fmla="*/ 46 w 93"/>
                    <a:gd name="T3" fmla="*/ 0 h 93"/>
                    <a:gd name="T4" fmla="*/ 0 w 93"/>
                    <a:gd name="T5" fmla="*/ 93 h 93"/>
                    <a:gd name="T6" fmla="*/ 93 w 93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93">
                      <a:moveTo>
                        <a:pt x="93" y="93"/>
                      </a:moveTo>
                      <a:lnTo>
                        <a:pt x="46" y="0"/>
                      </a:lnTo>
                      <a:lnTo>
                        <a:pt x="0" y="93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978" name="Group 9394">
                <a:extLst>
                  <a:ext uri="{FF2B5EF4-FFF2-40B4-BE49-F238E27FC236}">
                    <a16:creationId xmlns:a16="http://schemas.microsoft.com/office/drawing/2014/main" xmlns="" id="{5E884CE5-0188-412C-BBF6-5BC330CA2B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2" y="3592"/>
                <a:ext cx="1640" cy="93"/>
                <a:chOff x="4022" y="3592"/>
                <a:chExt cx="1640" cy="93"/>
              </a:xfrm>
            </p:grpSpPr>
            <p:sp>
              <p:nvSpPr>
                <p:cNvPr id="332976" name="Rectangle 9392">
                  <a:extLst>
                    <a:ext uri="{FF2B5EF4-FFF2-40B4-BE49-F238E27FC236}">
                      <a16:creationId xmlns:a16="http://schemas.microsoft.com/office/drawing/2014/main" xmlns="" id="{8F4C0E12-FB0F-42D5-924C-9761062FD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2" y="3629"/>
                  <a:ext cx="1550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77" name="Freeform 9393">
                  <a:extLst>
                    <a:ext uri="{FF2B5EF4-FFF2-40B4-BE49-F238E27FC236}">
                      <a16:creationId xmlns:a16="http://schemas.microsoft.com/office/drawing/2014/main" xmlns="" id="{AD967944-53C2-46C1-8862-59A3F253C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0" y="3592"/>
                  <a:ext cx="92" cy="93"/>
                </a:xfrm>
                <a:custGeom>
                  <a:avLst/>
                  <a:gdLst>
                    <a:gd name="T0" fmla="*/ 0 w 92"/>
                    <a:gd name="T1" fmla="*/ 93 h 93"/>
                    <a:gd name="T2" fmla="*/ 92 w 92"/>
                    <a:gd name="T3" fmla="*/ 46 h 93"/>
                    <a:gd name="T4" fmla="*/ 0 w 92"/>
                    <a:gd name="T5" fmla="*/ 0 h 93"/>
                    <a:gd name="T6" fmla="*/ 0 w 92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93">
                      <a:moveTo>
                        <a:pt x="0" y="93"/>
                      </a:moveTo>
                      <a:lnTo>
                        <a:pt x="92" y="46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32981" name="Group 9397">
                <a:extLst>
                  <a:ext uri="{FF2B5EF4-FFF2-40B4-BE49-F238E27FC236}">
                    <a16:creationId xmlns:a16="http://schemas.microsoft.com/office/drawing/2014/main" xmlns="" id="{E1BEF5C6-7EE7-47F9-9A43-E126B88D5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" y="3584"/>
                <a:ext cx="1640" cy="93"/>
                <a:chOff x="286" y="3584"/>
                <a:chExt cx="1640" cy="93"/>
              </a:xfrm>
            </p:grpSpPr>
            <p:sp>
              <p:nvSpPr>
                <p:cNvPr id="332979" name="Rectangle 9395">
                  <a:extLst>
                    <a:ext uri="{FF2B5EF4-FFF2-40B4-BE49-F238E27FC236}">
                      <a16:creationId xmlns:a16="http://schemas.microsoft.com/office/drawing/2014/main" xmlns="" id="{82C65522-02EC-48C6-8152-DF67E0FE7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" y="3621"/>
                  <a:ext cx="1550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2980" name="Freeform 9396">
                  <a:extLst>
                    <a:ext uri="{FF2B5EF4-FFF2-40B4-BE49-F238E27FC236}">
                      <a16:creationId xmlns:a16="http://schemas.microsoft.com/office/drawing/2014/main" xmlns="" id="{BB7EA7CC-2028-4EDA-B84F-53BD2FB85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3584"/>
                  <a:ext cx="92" cy="93"/>
                </a:xfrm>
                <a:custGeom>
                  <a:avLst/>
                  <a:gdLst>
                    <a:gd name="T0" fmla="*/ 0 w 92"/>
                    <a:gd name="T1" fmla="*/ 93 h 93"/>
                    <a:gd name="T2" fmla="*/ 92 w 92"/>
                    <a:gd name="T3" fmla="*/ 46 h 93"/>
                    <a:gd name="T4" fmla="*/ 0 w 92"/>
                    <a:gd name="T5" fmla="*/ 0 h 93"/>
                    <a:gd name="T6" fmla="*/ 0 w 92"/>
                    <a:gd name="T7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93">
                      <a:moveTo>
                        <a:pt x="0" y="93"/>
                      </a:moveTo>
                      <a:lnTo>
                        <a:pt x="92" y="46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2982" name="Rectangle 9398">
                <a:extLst>
                  <a:ext uri="{FF2B5EF4-FFF2-40B4-BE49-F238E27FC236}">
                    <a16:creationId xmlns:a16="http://schemas.microsoft.com/office/drawing/2014/main" xmlns="" id="{512D3FC9-8CC2-4A39-B8C3-D9B15E89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" y="849"/>
                <a:ext cx="72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83" name="Rectangle 9399">
                <a:extLst>
                  <a:ext uri="{FF2B5EF4-FFF2-40B4-BE49-F238E27FC236}">
                    <a16:creationId xmlns:a16="http://schemas.microsoft.com/office/drawing/2014/main" xmlns="" id="{B2BBACEE-0FC8-46C8-94B7-D8F88E014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" y="886"/>
                <a:ext cx="6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0000"/>
                    </a:solidFill>
                  </a:rPr>
                  <a:t>WDXRF</a:t>
                </a:r>
                <a:endParaRPr lang="en-US" altLang="hu-HU"/>
              </a:p>
            </p:txBody>
          </p:sp>
          <p:sp>
            <p:nvSpPr>
              <p:cNvPr id="332984" name="Rectangle 9400">
                <a:extLst>
                  <a:ext uri="{FF2B5EF4-FFF2-40B4-BE49-F238E27FC236}">
                    <a16:creationId xmlns:a16="http://schemas.microsoft.com/office/drawing/2014/main" xmlns="" id="{2C2BDA95-9098-45EC-B04C-347AC9F6A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870"/>
                <a:ext cx="86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85" name="Rectangle 9401">
                <a:extLst>
                  <a:ext uri="{FF2B5EF4-FFF2-40B4-BE49-F238E27FC236}">
                    <a16:creationId xmlns:a16="http://schemas.microsoft.com/office/drawing/2014/main" xmlns="" id="{EB7AC74F-DB67-4B5B-AA62-2D078D931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07"/>
                <a:ext cx="5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0000"/>
                    </a:solidFill>
                  </a:rPr>
                  <a:t>EDXRF</a:t>
                </a:r>
                <a:endParaRPr lang="en-US" altLang="hu-HU"/>
              </a:p>
            </p:txBody>
          </p:sp>
          <p:sp>
            <p:nvSpPr>
              <p:cNvPr id="332986" name="Rectangle 9402">
                <a:extLst>
                  <a:ext uri="{FF2B5EF4-FFF2-40B4-BE49-F238E27FC236}">
                    <a16:creationId xmlns:a16="http://schemas.microsoft.com/office/drawing/2014/main" xmlns="" id="{A384EC37-F6D9-46BF-B281-5C40E154B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862"/>
                <a:ext cx="170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87" name="Rectangle 9403">
                <a:extLst>
                  <a:ext uri="{FF2B5EF4-FFF2-40B4-BE49-F238E27FC236}">
                    <a16:creationId xmlns:a16="http://schemas.microsoft.com/office/drawing/2014/main" xmlns="" id="{C67D5B7B-5E39-430A-A90D-D69EDCCC3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" y="899"/>
                <a:ext cx="1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0000"/>
                    </a:solidFill>
                  </a:rPr>
                  <a:t>Polarized EDXRF</a:t>
                </a:r>
                <a:endParaRPr lang="en-US" altLang="hu-HU"/>
              </a:p>
            </p:txBody>
          </p:sp>
          <p:sp>
            <p:nvSpPr>
              <p:cNvPr id="332988" name="Line 9404">
                <a:extLst>
                  <a:ext uri="{FF2B5EF4-FFF2-40B4-BE49-F238E27FC236}">
                    <a16:creationId xmlns:a16="http://schemas.microsoft.com/office/drawing/2014/main" xmlns="" id="{96AA73F7-76CC-4FD0-A423-3F8756CA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" y="1526"/>
                <a:ext cx="1" cy="2256"/>
              </a:xfrm>
              <a:prstGeom prst="line">
                <a:avLst/>
              </a:prstGeom>
              <a:noFill/>
              <a:ln w="9525">
                <a:solidFill>
                  <a:srgbClr val="005D4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89" name="Rectangle 9405">
                <a:extLst>
                  <a:ext uri="{FF2B5EF4-FFF2-40B4-BE49-F238E27FC236}">
                    <a16:creationId xmlns:a16="http://schemas.microsoft.com/office/drawing/2014/main" xmlns="" id="{58304772-4021-430A-A3ED-229261BBC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" y="583"/>
                <a:ext cx="15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90" name="Rectangle 9406">
                <a:extLst>
                  <a:ext uri="{FF2B5EF4-FFF2-40B4-BE49-F238E27FC236}">
                    <a16:creationId xmlns:a16="http://schemas.microsoft.com/office/drawing/2014/main" xmlns="" id="{A29A459A-F4E7-4232-916A-EA6009A58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" y="622"/>
                <a:ext cx="13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500" b="1" baseline="0" dirty="0">
                    <a:solidFill>
                      <a:srgbClr val="003399"/>
                    </a:solidFill>
                  </a:rPr>
                  <a:t>Dire</a:t>
                </a:r>
                <a:r>
                  <a:rPr lang="hu-HU" altLang="hu-HU" sz="2500" b="1" baseline="0" dirty="0">
                    <a:solidFill>
                      <a:srgbClr val="003399"/>
                    </a:solidFill>
                  </a:rPr>
                  <a:t>k</a:t>
                </a:r>
                <a:r>
                  <a:rPr lang="en-US" altLang="hu-HU" sz="2500" b="1" baseline="0" dirty="0">
                    <a:solidFill>
                      <a:srgbClr val="003399"/>
                    </a:solidFill>
                  </a:rPr>
                  <a:t>t </a:t>
                </a:r>
                <a:r>
                  <a:rPr lang="hu-HU" altLang="hu-HU" sz="2500" b="1" baseline="0" dirty="0">
                    <a:solidFill>
                      <a:srgbClr val="003399"/>
                    </a:solidFill>
                  </a:rPr>
                  <a:t>gerjesztés</a:t>
                </a:r>
                <a:endParaRPr lang="en-US" altLang="hu-HU" dirty="0"/>
              </a:p>
            </p:txBody>
          </p:sp>
          <p:sp>
            <p:nvSpPr>
              <p:cNvPr id="332991" name="Rectangle 9407">
                <a:extLst>
                  <a:ext uri="{FF2B5EF4-FFF2-40B4-BE49-F238E27FC236}">
                    <a16:creationId xmlns:a16="http://schemas.microsoft.com/office/drawing/2014/main" xmlns="" id="{901AFD95-2F9A-4443-ABC0-735AE7B44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590"/>
                <a:ext cx="1902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92" name="Rectangle 9408">
                <a:extLst>
                  <a:ext uri="{FF2B5EF4-FFF2-40B4-BE49-F238E27FC236}">
                    <a16:creationId xmlns:a16="http://schemas.microsoft.com/office/drawing/2014/main" xmlns="" id="{61551C29-3257-4722-AE0D-B49BB7854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" y="629"/>
                <a:ext cx="174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500" b="1" baseline="0" dirty="0">
                    <a:solidFill>
                      <a:srgbClr val="800080"/>
                    </a:solidFill>
                  </a:rPr>
                  <a:t>S</a:t>
                </a:r>
                <a:r>
                  <a:rPr lang="hu-HU" altLang="hu-HU" sz="2500" b="1" baseline="0" dirty="0" err="1">
                    <a:solidFill>
                      <a:srgbClr val="800080"/>
                    </a:solidFill>
                  </a:rPr>
                  <a:t>zekunder</a:t>
                </a:r>
                <a:r>
                  <a:rPr lang="en-US" altLang="hu-HU" sz="2500" b="1" baseline="0" dirty="0">
                    <a:solidFill>
                      <a:srgbClr val="800080"/>
                    </a:solidFill>
                  </a:rPr>
                  <a:t> </a:t>
                </a:r>
                <a:r>
                  <a:rPr lang="hu-HU" altLang="hu-HU" sz="2500" b="1" baseline="0" dirty="0">
                    <a:solidFill>
                      <a:srgbClr val="800080"/>
                    </a:solidFill>
                  </a:rPr>
                  <a:t>gerjesztés</a:t>
                </a:r>
                <a:endParaRPr lang="en-US" altLang="hu-HU" dirty="0"/>
              </a:p>
            </p:txBody>
          </p:sp>
          <p:sp>
            <p:nvSpPr>
              <p:cNvPr id="332993" name="Rectangle 9409">
                <a:extLst>
                  <a:ext uri="{FF2B5EF4-FFF2-40B4-BE49-F238E27FC236}">
                    <a16:creationId xmlns:a16="http://schemas.microsoft.com/office/drawing/2014/main" xmlns="" id="{2B027D43-621C-47B4-96A2-338BE401D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" y="2334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94" name="Rectangle 9410">
                <a:extLst>
                  <a:ext uri="{FF2B5EF4-FFF2-40B4-BE49-F238E27FC236}">
                    <a16:creationId xmlns:a16="http://schemas.microsoft.com/office/drawing/2014/main" xmlns="" id="{7AB5C027-C1AD-4B9C-B0A4-3662BC185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" y="2371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2995" name="Rectangle 9411">
                <a:extLst>
                  <a:ext uri="{FF2B5EF4-FFF2-40B4-BE49-F238E27FC236}">
                    <a16:creationId xmlns:a16="http://schemas.microsoft.com/office/drawing/2014/main" xmlns="" id="{F0230E28-AA09-465D-B7F2-57C5EE024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" y="245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1</a:t>
                </a:r>
                <a:endParaRPr lang="en-US" altLang="hu-HU"/>
              </a:p>
            </p:txBody>
          </p:sp>
          <p:sp>
            <p:nvSpPr>
              <p:cNvPr id="332996" name="Rectangle 9412">
                <a:extLst>
                  <a:ext uri="{FF2B5EF4-FFF2-40B4-BE49-F238E27FC236}">
                    <a16:creationId xmlns:a16="http://schemas.microsoft.com/office/drawing/2014/main" xmlns="" id="{7FA7009C-D0F0-4D19-9924-FD4C019E1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" y="2622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2997" name="Rectangle 9413">
                <a:extLst>
                  <a:ext uri="{FF2B5EF4-FFF2-40B4-BE49-F238E27FC236}">
                    <a16:creationId xmlns:a16="http://schemas.microsoft.com/office/drawing/2014/main" xmlns="" id="{161F5F79-60BF-4733-AE2C-8DF3FBD80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2659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2998" name="Rectangle 9414">
                <a:extLst>
                  <a:ext uri="{FF2B5EF4-FFF2-40B4-BE49-F238E27FC236}">
                    <a16:creationId xmlns:a16="http://schemas.microsoft.com/office/drawing/2014/main" xmlns="" id="{6AE4983A-2262-44B4-90F8-FD4083B48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742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2</a:t>
                </a:r>
                <a:endParaRPr lang="en-US" altLang="hu-HU"/>
              </a:p>
            </p:txBody>
          </p:sp>
          <p:sp>
            <p:nvSpPr>
              <p:cNvPr id="332999" name="Rectangle 9415">
                <a:extLst>
                  <a:ext uri="{FF2B5EF4-FFF2-40B4-BE49-F238E27FC236}">
                    <a16:creationId xmlns:a16="http://schemas.microsoft.com/office/drawing/2014/main" xmlns="" id="{0813BAA4-47E5-4BCC-983B-4E2345E60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2334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00" name="Rectangle 9416">
                <a:extLst>
                  <a:ext uri="{FF2B5EF4-FFF2-40B4-BE49-F238E27FC236}">
                    <a16:creationId xmlns:a16="http://schemas.microsoft.com/office/drawing/2014/main" xmlns="" id="{2C7D173C-7192-40B0-B8BC-F8E8BE8F2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" y="2371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01" name="Rectangle 9417">
                <a:extLst>
                  <a:ext uri="{FF2B5EF4-FFF2-40B4-BE49-F238E27FC236}">
                    <a16:creationId xmlns:a16="http://schemas.microsoft.com/office/drawing/2014/main" xmlns="" id="{E754F062-1030-4FFB-A159-EFE07DAB1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" y="245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3</a:t>
                </a:r>
                <a:endParaRPr lang="en-US" altLang="hu-HU"/>
              </a:p>
            </p:txBody>
          </p:sp>
          <p:sp>
            <p:nvSpPr>
              <p:cNvPr id="333002" name="Rectangle 9418">
                <a:extLst>
                  <a:ext uri="{FF2B5EF4-FFF2-40B4-BE49-F238E27FC236}">
                    <a16:creationId xmlns:a16="http://schemas.microsoft.com/office/drawing/2014/main" xmlns="" id="{016CDF8D-87A0-4396-9564-13EF69601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2900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03" name="Rectangle 9419">
                <a:extLst>
                  <a:ext uri="{FF2B5EF4-FFF2-40B4-BE49-F238E27FC236}">
                    <a16:creationId xmlns:a16="http://schemas.microsoft.com/office/drawing/2014/main" xmlns="" id="{5B23D7A7-1509-4705-A93F-9B48D34F9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2937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04" name="Rectangle 9420">
                <a:extLst>
                  <a:ext uri="{FF2B5EF4-FFF2-40B4-BE49-F238E27FC236}">
                    <a16:creationId xmlns:a16="http://schemas.microsoft.com/office/drawing/2014/main" xmlns="" id="{7009CC83-B967-48A4-8E47-F9BC21DC3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" y="3020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4</a:t>
                </a:r>
                <a:endParaRPr lang="en-US" altLang="hu-HU"/>
              </a:p>
            </p:txBody>
          </p:sp>
          <p:sp>
            <p:nvSpPr>
              <p:cNvPr id="333005" name="Rectangle 9421">
                <a:extLst>
                  <a:ext uri="{FF2B5EF4-FFF2-40B4-BE49-F238E27FC236}">
                    <a16:creationId xmlns:a16="http://schemas.microsoft.com/office/drawing/2014/main" xmlns="" id="{EC67C800-FCB1-4668-AD40-B6939FF21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6" y="2502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06" name="Rectangle 9422">
                <a:extLst>
                  <a:ext uri="{FF2B5EF4-FFF2-40B4-BE49-F238E27FC236}">
                    <a16:creationId xmlns:a16="http://schemas.microsoft.com/office/drawing/2014/main" xmlns="" id="{6F1DA15E-1816-4CF1-AEFC-1C8258E38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2539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07" name="Rectangle 9423">
                <a:extLst>
                  <a:ext uri="{FF2B5EF4-FFF2-40B4-BE49-F238E27FC236}">
                    <a16:creationId xmlns:a16="http://schemas.microsoft.com/office/drawing/2014/main" xmlns="" id="{6951C0D8-3215-464E-AFD3-C1CF6C23B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622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1</a:t>
                </a:r>
                <a:endParaRPr lang="en-US" altLang="hu-HU"/>
              </a:p>
            </p:txBody>
          </p:sp>
          <p:sp>
            <p:nvSpPr>
              <p:cNvPr id="333008" name="Rectangle 9424">
                <a:extLst>
                  <a:ext uri="{FF2B5EF4-FFF2-40B4-BE49-F238E27FC236}">
                    <a16:creationId xmlns:a16="http://schemas.microsoft.com/office/drawing/2014/main" xmlns="" id="{ED3D632C-DB1D-41E8-9FD2-19BFD214C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2" y="2678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09" name="Rectangle 9425">
                <a:extLst>
                  <a:ext uri="{FF2B5EF4-FFF2-40B4-BE49-F238E27FC236}">
                    <a16:creationId xmlns:a16="http://schemas.microsoft.com/office/drawing/2014/main" xmlns="" id="{AA10D5B2-7AD0-4366-83FA-09655F21C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4" y="2715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10" name="Rectangle 9426">
                <a:extLst>
                  <a:ext uri="{FF2B5EF4-FFF2-40B4-BE49-F238E27FC236}">
                    <a16:creationId xmlns:a16="http://schemas.microsoft.com/office/drawing/2014/main" xmlns="" id="{DD0B477E-87CF-43F9-8D66-5E6044CD3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2798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2</a:t>
                </a:r>
                <a:endParaRPr lang="en-US" altLang="hu-HU"/>
              </a:p>
            </p:txBody>
          </p:sp>
          <p:sp>
            <p:nvSpPr>
              <p:cNvPr id="333011" name="Rectangle 9427">
                <a:extLst>
                  <a:ext uri="{FF2B5EF4-FFF2-40B4-BE49-F238E27FC236}">
                    <a16:creationId xmlns:a16="http://schemas.microsoft.com/office/drawing/2014/main" xmlns="" id="{3758E583-3E9B-4B9A-A610-E3481908C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2478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12" name="Rectangle 9428">
                <a:extLst>
                  <a:ext uri="{FF2B5EF4-FFF2-40B4-BE49-F238E27FC236}">
                    <a16:creationId xmlns:a16="http://schemas.microsoft.com/office/drawing/2014/main" xmlns="" id="{9321C1F6-2D76-4FD3-A9CA-71F084C1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8" y="2515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13" name="Rectangle 9429">
                <a:extLst>
                  <a:ext uri="{FF2B5EF4-FFF2-40B4-BE49-F238E27FC236}">
                    <a16:creationId xmlns:a16="http://schemas.microsoft.com/office/drawing/2014/main" xmlns="" id="{00451DCA-06A5-4746-8C90-2737C1DCB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2598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3</a:t>
                </a:r>
                <a:endParaRPr lang="en-US" altLang="hu-HU"/>
              </a:p>
            </p:txBody>
          </p:sp>
          <p:sp>
            <p:nvSpPr>
              <p:cNvPr id="333014" name="Rectangle 9430">
                <a:extLst>
                  <a:ext uri="{FF2B5EF4-FFF2-40B4-BE49-F238E27FC236}">
                    <a16:creationId xmlns:a16="http://schemas.microsoft.com/office/drawing/2014/main" xmlns="" id="{DDDC94FB-0868-4181-8C19-1FCA0C081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2468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15" name="Rectangle 9431">
                <a:extLst>
                  <a:ext uri="{FF2B5EF4-FFF2-40B4-BE49-F238E27FC236}">
                    <a16:creationId xmlns:a16="http://schemas.microsoft.com/office/drawing/2014/main" xmlns="" id="{3C899990-4A70-45F0-9B13-E3FE9F3A1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" y="2505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16" name="Rectangle 9432">
                <a:extLst>
                  <a:ext uri="{FF2B5EF4-FFF2-40B4-BE49-F238E27FC236}">
                    <a16:creationId xmlns:a16="http://schemas.microsoft.com/office/drawing/2014/main" xmlns="" id="{06EF2092-8613-4A2E-A49A-131278EA9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2588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1</a:t>
                </a:r>
                <a:endParaRPr lang="en-US" altLang="hu-HU"/>
              </a:p>
            </p:txBody>
          </p:sp>
          <p:sp>
            <p:nvSpPr>
              <p:cNvPr id="333017" name="Rectangle 9433">
                <a:extLst>
                  <a:ext uri="{FF2B5EF4-FFF2-40B4-BE49-F238E27FC236}">
                    <a16:creationId xmlns:a16="http://schemas.microsoft.com/office/drawing/2014/main" xmlns="" id="{C857694E-1735-40C0-A592-E5CC41564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686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18" name="Rectangle 9434">
                <a:extLst>
                  <a:ext uri="{FF2B5EF4-FFF2-40B4-BE49-F238E27FC236}">
                    <a16:creationId xmlns:a16="http://schemas.microsoft.com/office/drawing/2014/main" xmlns="" id="{035F6C1B-D451-4331-A126-263D783FC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2" y="2723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19" name="Rectangle 9435">
                <a:extLst>
                  <a:ext uri="{FF2B5EF4-FFF2-40B4-BE49-F238E27FC236}">
                    <a16:creationId xmlns:a16="http://schemas.microsoft.com/office/drawing/2014/main" xmlns="" id="{F482B4F1-B963-40DC-88CE-FF3B222A0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8" y="2806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2</a:t>
                </a:r>
                <a:endParaRPr lang="en-US" altLang="hu-HU"/>
              </a:p>
            </p:txBody>
          </p:sp>
          <p:sp>
            <p:nvSpPr>
              <p:cNvPr id="333020" name="Rectangle 9436">
                <a:extLst>
                  <a:ext uri="{FF2B5EF4-FFF2-40B4-BE49-F238E27FC236}">
                    <a16:creationId xmlns:a16="http://schemas.microsoft.com/office/drawing/2014/main" xmlns="" id="{EBC55435-40CB-49C8-BF54-37DECEA7C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2" y="2406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21" name="Rectangle 9437">
                <a:extLst>
                  <a:ext uri="{FF2B5EF4-FFF2-40B4-BE49-F238E27FC236}">
                    <a16:creationId xmlns:a16="http://schemas.microsoft.com/office/drawing/2014/main" xmlns="" id="{73B8D0A3-50C4-4811-ADD0-DAFBAEF3F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4" y="2443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22" name="Rectangle 9438">
                <a:extLst>
                  <a:ext uri="{FF2B5EF4-FFF2-40B4-BE49-F238E27FC236}">
                    <a16:creationId xmlns:a16="http://schemas.microsoft.com/office/drawing/2014/main" xmlns="" id="{C11E9DCF-0182-4962-9F86-202F1308C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526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3</a:t>
                </a:r>
                <a:endParaRPr lang="en-US" altLang="hu-HU"/>
              </a:p>
            </p:txBody>
          </p:sp>
          <p:sp>
            <p:nvSpPr>
              <p:cNvPr id="333023" name="Rectangle 9439">
                <a:extLst>
                  <a:ext uri="{FF2B5EF4-FFF2-40B4-BE49-F238E27FC236}">
                    <a16:creationId xmlns:a16="http://schemas.microsoft.com/office/drawing/2014/main" xmlns="" id="{C6892AE2-275D-4E61-838E-92B48BA8B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8" y="3350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24" name="Rectangle 9440">
                <a:extLst>
                  <a:ext uri="{FF2B5EF4-FFF2-40B4-BE49-F238E27FC236}">
                    <a16:creationId xmlns:a16="http://schemas.microsoft.com/office/drawing/2014/main" xmlns="" id="{35D479A0-CC28-43E0-B2B5-28D5B9BD4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" y="3387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005D47"/>
                    </a:solidFill>
                  </a:rPr>
                  <a:t>P</a:t>
                </a:r>
                <a:endParaRPr lang="en-US" altLang="hu-HU"/>
              </a:p>
            </p:txBody>
          </p:sp>
          <p:sp>
            <p:nvSpPr>
              <p:cNvPr id="333025" name="Rectangle 9441">
                <a:extLst>
                  <a:ext uri="{FF2B5EF4-FFF2-40B4-BE49-F238E27FC236}">
                    <a16:creationId xmlns:a16="http://schemas.microsoft.com/office/drawing/2014/main" xmlns="" id="{C5B7C05B-50E0-43C9-AE31-B3ACA3766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6" y="3470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005D47"/>
                    </a:solidFill>
                  </a:rPr>
                  <a:t>4</a:t>
                </a:r>
                <a:endParaRPr lang="en-US" altLang="hu-HU"/>
              </a:p>
            </p:txBody>
          </p:sp>
          <p:sp>
            <p:nvSpPr>
              <p:cNvPr id="333026" name="Rectangle 9442">
                <a:extLst>
                  <a:ext uri="{FF2B5EF4-FFF2-40B4-BE49-F238E27FC236}">
                    <a16:creationId xmlns:a16="http://schemas.microsoft.com/office/drawing/2014/main" xmlns="" id="{FCA343B6-F550-4E05-A928-140EC21A2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3142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27" name="Rectangle 9443">
                <a:extLst>
                  <a:ext uri="{FF2B5EF4-FFF2-40B4-BE49-F238E27FC236}">
                    <a16:creationId xmlns:a16="http://schemas.microsoft.com/office/drawing/2014/main" xmlns="" id="{24FEED8D-81A5-4654-B5DC-3D173761F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179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CC3300"/>
                    </a:solidFill>
                  </a:rPr>
                  <a:t>B</a:t>
                </a:r>
                <a:endParaRPr lang="en-US" altLang="hu-HU"/>
              </a:p>
            </p:txBody>
          </p:sp>
          <p:sp>
            <p:nvSpPr>
              <p:cNvPr id="333028" name="Rectangle 9444">
                <a:extLst>
                  <a:ext uri="{FF2B5EF4-FFF2-40B4-BE49-F238E27FC236}">
                    <a16:creationId xmlns:a16="http://schemas.microsoft.com/office/drawing/2014/main" xmlns="" id="{B82BFBE8-4CE6-429E-9773-E5F9ABD2C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" y="3262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CC3300"/>
                    </a:solidFill>
                  </a:rPr>
                  <a:t>1</a:t>
                </a:r>
                <a:endParaRPr lang="en-US" altLang="hu-HU"/>
              </a:p>
            </p:txBody>
          </p:sp>
          <p:sp>
            <p:nvSpPr>
              <p:cNvPr id="333029" name="Rectangle 9445">
                <a:extLst>
                  <a:ext uri="{FF2B5EF4-FFF2-40B4-BE49-F238E27FC236}">
                    <a16:creationId xmlns:a16="http://schemas.microsoft.com/office/drawing/2014/main" xmlns="" id="{4A4DC00D-D8D1-4CA9-A346-95255D073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" y="3230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30" name="Rectangle 9446">
                <a:extLst>
                  <a:ext uri="{FF2B5EF4-FFF2-40B4-BE49-F238E27FC236}">
                    <a16:creationId xmlns:a16="http://schemas.microsoft.com/office/drawing/2014/main" xmlns="" id="{D42417AC-D132-47BC-92B0-1FABA3783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3267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CC3300"/>
                    </a:solidFill>
                  </a:rPr>
                  <a:t>B</a:t>
                </a:r>
                <a:endParaRPr lang="en-US" altLang="hu-HU"/>
              </a:p>
            </p:txBody>
          </p:sp>
          <p:sp>
            <p:nvSpPr>
              <p:cNvPr id="333031" name="Rectangle 9447">
                <a:extLst>
                  <a:ext uri="{FF2B5EF4-FFF2-40B4-BE49-F238E27FC236}">
                    <a16:creationId xmlns:a16="http://schemas.microsoft.com/office/drawing/2014/main" xmlns="" id="{EBB0ED5F-1259-4758-BDF1-8F402BDD3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" y="3350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CC3300"/>
                    </a:solidFill>
                  </a:rPr>
                  <a:t>2</a:t>
                </a:r>
                <a:endParaRPr lang="en-US" altLang="hu-HU"/>
              </a:p>
            </p:txBody>
          </p:sp>
          <p:sp>
            <p:nvSpPr>
              <p:cNvPr id="333032" name="Rectangle 9448">
                <a:extLst>
                  <a:ext uri="{FF2B5EF4-FFF2-40B4-BE49-F238E27FC236}">
                    <a16:creationId xmlns:a16="http://schemas.microsoft.com/office/drawing/2014/main" xmlns="" id="{F4FD93E7-47F5-4348-BFDD-43B952F16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054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33" name="Rectangle 9449">
                <a:extLst>
                  <a:ext uri="{FF2B5EF4-FFF2-40B4-BE49-F238E27FC236}">
                    <a16:creationId xmlns:a16="http://schemas.microsoft.com/office/drawing/2014/main" xmlns="" id="{B098FE07-11F8-411C-8409-EE5862ECA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3091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CC3300"/>
                    </a:solidFill>
                  </a:rPr>
                  <a:t>B</a:t>
                </a:r>
                <a:endParaRPr lang="en-US" altLang="hu-HU"/>
              </a:p>
            </p:txBody>
          </p:sp>
          <p:sp>
            <p:nvSpPr>
              <p:cNvPr id="333034" name="Rectangle 9450">
                <a:extLst>
                  <a:ext uri="{FF2B5EF4-FFF2-40B4-BE49-F238E27FC236}">
                    <a16:creationId xmlns:a16="http://schemas.microsoft.com/office/drawing/2014/main" xmlns="" id="{416CC93B-0C3C-4117-972D-6093C8A2D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7" y="317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CC3300"/>
                    </a:solidFill>
                  </a:rPr>
                  <a:t>3</a:t>
                </a:r>
                <a:endParaRPr lang="en-US" altLang="hu-HU"/>
              </a:p>
            </p:txBody>
          </p:sp>
          <p:sp>
            <p:nvSpPr>
              <p:cNvPr id="333035" name="Rectangle 9451">
                <a:extLst>
                  <a:ext uri="{FF2B5EF4-FFF2-40B4-BE49-F238E27FC236}">
                    <a16:creationId xmlns:a16="http://schemas.microsoft.com/office/drawing/2014/main" xmlns="" id="{5E1CD896-0FDC-4DAC-9067-32EB4264F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3206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36" name="Rectangle 9452">
                <a:extLst>
                  <a:ext uri="{FF2B5EF4-FFF2-40B4-BE49-F238E27FC236}">
                    <a16:creationId xmlns:a16="http://schemas.microsoft.com/office/drawing/2014/main" xmlns="" id="{CD1ED4AA-A24E-40EE-83BE-A468B3330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3243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CC3300"/>
                    </a:solidFill>
                  </a:rPr>
                  <a:t>B</a:t>
                </a:r>
                <a:endParaRPr lang="en-US" altLang="hu-HU"/>
              </a:p>
            </p:txBody>
          </p:sp>
          <p:sp>
            <p:nvSpPr>
              <p:cNvPr id="333037" name="Rectangle 9453">
                <a:extLst>
                  <a:ext uri="{FF2B5EF4-FFF2-40B4-BE49-F238E27FC236}">
                    <a16:creationId xmlns:a16="http://schemas.microsoft.com/office/drawing/2014/main" xmlns="" id="{AECC3198-86BD-46EF-BEA0-48B0C042C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3326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300" b="1" baseline="0">
                    <a:solidFill>
                      <a:srgbClr val="CC3300"/>
                    </a:solidFill>
                  </a:rPr>
                  <a:t>4</a:t>
                </a:r>
                <a:endParaRPr lang="en-US" altLang="hu-HU"/>
              </a:p>
            </p:txBody>
          </p:sp>
          <p:sp>
            <p:nvSpPr>
              <p:cNvPr id="333038" name="Rectangle 9454">
                <a:extLst>
                  <a:ext uri="{FF2B5EF4-FFF2-40B4-BE49-F238E27FC236}">
                    <a16:creationId xmlns:a16="http://schemas.microsoft.com/office/drawing/2014/main" xmlns="" id="{50340E98-B305-4D0B-82AD-6CCDB4B13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6" y="3166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39" name="Rectangle 9455">
                <a:extLst>
                  <a:ext uri="{FF2B5EF4-FFF2-40B4-BE49-F238E27FC236}">
                    <a16:creationId xmlns:a16="http://schemas.microsoft.com/office/drawing/2014/main" xmlns="" id="{6DEDE079-4FF1-4DB2-90AC-4D8B31696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3203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CC3300"/>
                    </a:solidFill>
                  </a:rPr>
                  <a:t>B</a:t>
                </a:r>
                <a:endParaRPr lang="en-US" altLang="hu-HU"/>
              </a:p>
            </p:txBody>
          </p:sp>
          <p:sp>
            <p:nvSpPr>
              <p:cNvPr id="333040" name="Rectangle 9456">
                <a:extLst>
                  <a:ext uri="{FF2B5EF4-FFF2-40B4-BE49-F238E27FC236}">
                    <a16:creationId xmlns:a16="http://schemas.microsoft.com/office/drawing/2014/main" xmlns="" id="{33FC2783-D26F-41F7-B6B0-564732FF5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3190"/>
                <a:ext cx="33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41" name="Rectangle 9457">
                <a:extLst>
                  <a:ext uri="{FF2B5EF4-FFF2-40B4-BE49-F238E27FC236}">
                    <a16:creationId xmlns:a16="http://schemas.microsoft.com/office/drawing/2014/main" xmlns="" id="{02857212-2AF1-45D2-8F1F-E71A67522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6" y="3227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b="1" baseline="0">
                    <a:solidFill>
                      <a:srgbClr val="CC3300"/>
                    </a:solidFill>
                  </a:rPr>
                  <a:t>B</a:t>
                </a:r>
                <a:endParaRPr lang="en-US" altLang="hu-HU"/>
              </a:p>
            </p:txBody>
          </p:sp>
          <p:grpSp>
            <p:nvGrpSpPr>
              <p:cNvPr id="333044" name="Group 9460">
                <a:extLst>
                  <a:ext uri="{FF2B5EF4-FFF2-40B4-BE49-F238E27FC236}">
                    <a16:creationId xmlns:a16="http://schemas.microsoft.com/office/drawing/2014/main" xmlns="" id="{281E5B73-5D18-4C4A-A3A8-B242BE9A7E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6" y="3386"/>
                <a:ext cx="196" cy="196"/>
                <a:chOff x="5126" y="3386"/>
                <a:chExt cx="196" cy="196"/>
              </a:xfrm>
            </p:grpSpPr>
            <p:sp>
              <p:nvSpPr>
                <p:cNvPr id="333042" name="Freeform 9458">
                  <a:extLst>
                    <a:ext uri="{FF2B5EF4-FFF2-40B4-BE49-F238E27FC236}">
                      <a16:creationId xmlns:a16="http://schemas.microsoft.com/office/drawing/2014/main" xmlns="" id="{091EF928-ADCE-4578-BC0B-8B6E2A8B5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4" y="3386"/>
                  <a:ext cx="118" cy="120"/>
                </a:xfrm>
                <a:custGeom>
                  <a:avLst/>
                  <a:gdLst>
                    <a:gd name="T0" fmla="*/ 0 w 118"/>
                    <a:gd name="T1" fmla="*/ 111 h 120"/>
                    <a:gd name="T2" fmla="*/ 7 w 118"/>
                    <a:gd name="T3" fmla="*/ 120 h 120"/>
                    <a:gd name="T4" fmla="*/ 118 w 118"/>
                    <a:gd name="T5" fmla="*/ 9 h 120"/>
                    <a:gd name="T6" fmla="*/ 111 w 118"/>
                    <a:gd name="T7" fmla="*/ 0 h 120"/>
                    <a:gd name="T8" fmla="*/ 0 w 118"/>
                    <a:gd name="T9" fmla="*/ 11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20">
                      <a:moveTo>
                        <a:pt x="0" y="111"/>
                      </a:moveTo>
                      <a:lnTo>
                        <a:pt x="7" y="120"/>
                      </a:lnTo>
                      <a:lnTo>
                        <a:pt x="118" y="9"/>
                      </a:lnTo>
                      <a:lnTo>
                        <a:pt x="111" y="0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3043" name="Freeform 9459">
                  <a:extLst>
                    <a:ext uri="{FF2B5EF4-FFF2-40B4-BE49-F238E27FC236}">
                      <a16:creationId xmlns:a16="http://schemas.microsoft.com/office/drawing/2014/main" xmlns="" id="{4801FA40-1B46-4C40-B151-69E1B718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" y="3481"/>
                  <a:ext cx="102" cy="101"/>
                </a:xfrm>
                <a:custGeom>
                  <a:avLst/>
                  <a:gdLst>
                    <a:gd name="T0" fmla="*/ 66 w 102"/>
                    <a:gd name="T1" fmla="*/ 0 h 101"/>
                    <a:gd name="T2" fmla="*/ 0 w 102"/>
                    <a:gd name="T3" fmla="*/ 101 h 101"/>
                    <a:gd name="T4" fmla="*/ 102 w 102"/>
                    <a:gd name="T5" fmla="*/ 36 h 101"/>
                    <a:gd name="T6" fmla="*/ 66 w 102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101">
                      <a:moveTo>
                        <a:pt x="66" y="0"/>
                      </a:moveTo>
                      <a:lnTo>
                        <a:pt x="0" y="101"/>
                      </a:lnTo>
                      <a:lnTo>
                        <a:pt x="102" y="36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33045" name="Rectangle 9461">
                <a:extLst>
                  <a:ext uri="{FF2B5EF4-FFF2-40B4-BE49-F238E27FC236}">
                    <a16:creationId xmlns:a16="http://schemas.microsoft.com/office/drawing/2014/main" xmlns="" id="{B98B0D20-9EE2-4748-B243-C6C636CD1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2206"/>
                <a:ext cx="19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46" name="Rectangle 9462">
                <a:extLst>
                  <a:ext uri="{FF2B5EF4-FFF2-40B4-BE49-F238E27FC236}">
                    <a16:creationId xmlns:a16="http://schemas.microsoft.com/office/drawing/2014/main" xmlns="" id="{722EC9C5-2C75-464B-9F4B-4D88441AC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" y="2247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i="1" baseline="0">
                    <a:solidFill>
                      <a:srgbClr val="000000"/>
                    </a:solidFill>
                  </a:rPr>
                  <a:t>I</a:t>
                </a:r>
                <a:endParaRPr lang="en-US" altLang="hu-HU"/>
              </a:p>
            </p:txBody>
          </p:sp>
          <p:sp>
            <p:nvSpPr>
              <p:cNvPr id="333047" name="Rectangle 9463">
                <a:extLst>
                  <a:ext uri="{FF2B5EF4-FFF2-40B4-BE49-F238E27FC236}">
                    <a16:creationId xmlns:a16="http://schemas.microsoft.com/office/drawing/2014/main" xmlns="" id="{67570A1F-6B22-4210-9684-0B8C22A3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3599"/>
                <a:ext cx="24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48" name="Rectangle 9464">
                <a:extLst>
                  <a:ext uri="{FF2B5EF4-FFF2-40B4-BE49-F238E27FC236}">
                    <a16:creationId xmlns:a16="http://schemas.microsoft.com/office/drawing/2014/main" xmlns="" id="{A16DB43D-6B3A-4565-9C63-79086C63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3638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800" i="1" baseline="0">
                    <a:solidFill>
                      <a:srgbClr val="000000"/>
                    </a:solidFill>
                  </a:rPr>
                  <a:t>E</a:t>
                </a:r>
                <a:endParaRPr lang="en-US" altLang="hu-HU"/>
              </a:p>
            </p:txBody>
          </p:sp>
          <p:sp>
            <p:nvSpPr>
              <p:cNvPr id="333049" name="Rectangle 9465">
                <a:extLst>
                  <a:ext uri="{FF2B5EF4-FFF2-40B4-BE49-F238E27FC236}">
                    <a16:creationId xmlns:a16="http://schemas.microsoft.com/office/drawing/2014/main" xmlns="" id="{5BD43E96-9067-4806-A958-FE6B14807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3582"/>
                <a:ext cx="24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50" name="Rectangle 9466">
                <a:extLst>
                  <a:ext uri="{FF2B5EF4-FFF2-40B4-BE49-F238E27FC236}">
                    <a16:creationId xmlns:a16="http://schemas.microsoft.com/office/drawing/2014/main" xmlns="" id="{A0B592FF-8A76-466A-A0B9-CAFC0164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" y="3608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800" i="1" baseline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E</a:t>
                </a:r>
                <a:endParaRPr lang="en-US" altLang="hu-HU"/>
              </a:p>
            </p:txBody>
          </p:sp>
          <p:sp>
            <p:nvSpPr>
              <p:cNvPr id="333051" name="Rectangle 9467">
                <a:extLst>
                  <a:ext uri="{FF2B5EF4-FFF2-40B4-BE49-F238E27FC236}">
                    <a16:creationId xmlns:a16="http://schemas.microsoft.com/office/drawing/2014/main" xmlns="" id="{C0B668A4-C939-4CE5-A0E8-BB9888EF8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6" y="3582"/>
                <a:ext cx="24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52" name="Rectangle 9468">
                <a:extLst>
                  <a:ext uri="{FF2B5EF4-FFF2-40B4-BE49-F238E27FC236}">
                    <a16:creationId xmlns:a16="http://schemas.microsoft.com/office/drawing/2014/main" xmlns="" id="{C812A6C2-13FE-4B10-BFDF-E149AAB59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3621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1800" i="1" baseline="0">
                    <a:solidFill>
                      <a:srgbClr val="000000"/>
                    </a:solidFill>
                  </a:rPr>
                  <a:t>E</a:t>
                </a:r>
                <a:endParaRPr lang="en-US" altLang="hu-HU"/>
              </a:p>
            </p:txBody>
          </p:sp>
          <p:sp>
            <p:nvSpPr>
              <p:cNvPr id="333053" name="Rectangle 9469">
                <a:extLst>
                  <a:ext uri="{FF2B5EF4-FFF2-40B4-BE49-F238E27FC236}">
                    <a16:creationId xmlns:a16="http://schemas.microsoft.com/office/drawing/2014/main" xmlns="" id="{2755A5B7-0C36-4C4C-B2F7-1BE59DD49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278"/>
                <a:ext cx="19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3054" name="Rectangle 9470">
                <a:extLst>
                  <a:ext uri="{FF2B5EF4-FFF2-40B4-BE49-F238E27FC236}">
                    <a16:creationId xmlns:a16="http://schemas.microsoft.com/office/drawing/2014/main" xmlns="" id="{676A4A91-BA14-41CF-8162-41C86323F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319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hu-HU" sz="2000" i="1" baseline="0">
                    <a:solidFill>
                      <a:srgbClr val="000000"/>
                    </a:solidFill>
                  </a:rPr>
                  <a:t>I</a:t>
                </a:r>
                <a:endParaRPr lang="en-US" altLang="hu-HU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xmlns="" id="{40704C3A-1E44-4258-BE03-AA25C59A8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04800"/>
          <a:ext cx="79248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" r:id="rId4" imgW="4609440" imgH="3213000" progId="Word.Document.8">
                  <p:embed/>
                </p:oleObj>
              </mc:Choice>
              <mc:Fallback>
                <p:oleObj name="Document" r:id="rId4" imgW="4609440" imgH="3213000" progId="Word.Document.8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xmlns="" id="{40704C3A-1E44-4258-BE03-AA25C59A8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79248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>
            <a:extLst>
              <a:ext uri="{FF2B5EF4-FFF2-40B4-BE49-F238E27FC236}">
                <a16:creationId xmlns:a16="http://schemas.microsoft.com/office/drawing/2014/main" xmlns="" id="{1B345396-3B46-4E25-BF1A-907AAB28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7400"/>
            <a:ext cx="7467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dirty="0">
                <a:latin typeface="Arial" panose="020B0604020202020204" pitchFamily="34" charset="0"/>
              </a:rPr>
              <a:t>Standard tabletta (ismert mennyiségű </a:t>
            </a:r>
            <a:r>
              <a:rPr lang="hu-HU" altLang="hu-HU" sz="1600" dirty="0" err="1">
                <a:latin typeface="Arial" panose="020B0604020202020204" pitchFamily="34" charset="0"/>
              </a:rPr>
              <a:t>Cr</a:t>
            </a:r>
            <a:r>
              <a:rPr lang="hu-HU" altLang="hu-HU" sz="1600" dirty="0">
                <a:latin typeface="Arial" panose="020B0604020202020204" pitchFamily="34" charset="0"/>
              </a:rPr>
              <a:t>, </a:t>
            </a:r>
            <a:r>
              <a:rPr lang="hu-HU" altLang="hu-HU" sz="1600" dirty="0" err="1">
                <a:latin typeface="Arial" panose="020B0604020202020204" pitchFamily="34" charset="0"/>
              </a:rPr>
              <a:t>Fe</a:t>
            </a:r>
            <a:r>
              <a:rPr lang="hu-HU" altLang="hu-HU" sz="1600" dirty="0">
                <a:latin typeface="Arial" panose="020B0604020202020204" pitchFamily="34" charset="0"/>
              </a:rPr>
              <a:t>, </a:t>
            </a:r>
            <a:r>
              <a:rPr lang="hu-HU" altLang="hu-HU" sz="1600" dirty="0" err="1">
                <a:latin typeface="Arial" panose="020B0604020202020204" pitchFamily="34" charset="0"/>
              </a:rPr>
              <a:t>Zn</a:t>
            </a:r>
            <a:r>
              <a:rPr lang="hu-HU" altLang="hu-HU" sz="1600" dirty="0">
                <a:latin typeface="Arial" panose="020B0604020202020204" pitchFamily="34" charset="0"/>
              </a:rPr>
              <a:t> és </a:t>
            </a:r>
            <a:r>
              <a:rPr lang="hu-HU" altLang="hu-HU" sz="1600" dirty="0" err="1">
                <a:latin typeface="Arial" panose="020B0604020202020204" pitchFamily="34" charset="0"/>
              </a:rPr>
              <a:t>Rb</a:t>
            </a:r>
            <a:r>
              <a:rPr lang="hu-HU" altLang="hu-HU" sz="1600" dirty="0">
                <a:latin typeface="Arial" panose="020B0604020202020204" pitchFamily="34" charset="0"/>
              </a:rPr>
              <a:t> bórsav mátrixban) röntgencsöves gerjesztéssel (W anód, </a:t>
            </a:r>
            <a:r>
              <a:rPr lang="hu-HU" altLang="hu-HU" sz="1600" dirty="0" err="1">
                <a:latin typeface="Arial" panose="020B0604020202020204" pitchFamily="34" charset="0"/>
              </a:rPr>
              <a:t>Ag</a:t>
            </a:r>
            <a:r>
              <a:rPr lang="hu-HU" altLang="hu-HU" sz="1600" dirty="0">
                <a:latin typeface="Arial" panose="020B0604020202020204" pitchFamily="34" charset="0"/>
              </a:rPr>
              <a:t> szekunder </a:t>
            </a:r>
            <a:r>
              <a:rPr lang="hu-HU" altLang="hu-HU" sz="1600" dirty="0" err="1">
                <a:latin typeface="Arial" panose="020B0604020202020204" pitchFamily="34" charset="0"/>
              </a:rPr>
              <a:t>target</a:t>
            </a:r>
            <a:r>
              <a:rPr lang="hu-HU" altLang="hu-HU" sz="1600" dirty="0">
                <a:latin typeface="Arial" panose="020B0604020202020204" pitchFamily="34" charset="0"/>
              </a:rPr>
              <a:t>) mért spektrumának illesztése az AXIL programmal.</a:t>
            </a:r>
            <a:endParaRPr lang="en-US" altLang="hu-HU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6D27D561-C28D-4841-B16C-D9871BAA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20713"/>
            <a:ext cx="3116262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AutoShape 3">
            <a:extLst>
              <a:ext uri="{FF2B5EF4-FFF2-40B4-BE49-F238E27FC236}">
                <a16:creationId xmlns:a16="http://schemas.microsoft.com/office/drawing/2014/main" xmlns="" id="{88BB2713-BA5F-463D-8BC6-781AFE10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989138"/>
            <a:ext cx="914400" cy="211137"/>
          </a:xfrm>
          <a:prstGeom prst="lightningBolt">
            <a:avLst/>
          </a:prstGeom>
          <a:solidFill>
            <a:srgbClr val="DBF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1FEB5AA9-D579-47FF-8056-5AFF0F63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913188"/>
            <a:ext cx="56054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Oval 5">
            <a:extLst>
              <a:ext uri="{FF2B5EF4-FFF2-40B4-BE49-F238E27FC236}">
                <a16:creationId xmlns:a16="http://schemas.microsoft.com/office/drawing/2014/main" xmlns="" id="{2AB09DA5-CF7A-476E-9562-CF548BBB80D4}"/>
              </a:ext>
            </a:extLst>
          </p:cNvPr>
          <p:cNvSpPr>
            <a:spLocks noChangeArrowheads="1"/>
          </p:cNvSpPr>
          <p:nvPr/>
        </p:nvSpPr>
        <p:spPr bwMode="auto">
          <a:xfrm rot="1338548">
            <a:off x="2916238" y="1169988"/>
            <a:ext cx="3048000" cy="633412"/>
          </a:xfrm>
          <a:prstGeom prst="ellipse">
            <a:avLst/>
          </a:prstGeom>
          <a:solidFill>
            <a:srgbClr val="DBFBF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xmlns="" id="{DC3E5A89-BD83-4B71-96C9-F8551F69D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800" y="1077913"/>
            <a:ext cx="1422400" cy="11096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xmlns="" id="{41E6C466-8C6E-41B0-8561-082C45712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9338" y="1230313"/>
            <a:ext cx="213360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xmlns="" id="{55F46295-F0EA-46DE-8314-0A393B3C5CFB}"/>
              </a:ext>
            </a:extLst>
          </p:cNvPr>
          <p:cNvSpPr txBox="1">
            <a:spLocks noChangeArrowheads="1"/>
          </p:cNvSpPr>
          <p:nvPr/>
        </p:nvSpPr>
        <p:spPr bwMode="auto">
          <a:xfrm rot="1320000">
            <a:off x="2987675" y="1312863"/>
            <a:ext cx="314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NEM fókuszálható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xmlns="" id="{B2D41529-8E9C-4FB8-B53B-32FD52F9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360045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Mikroszkopikus röntgennyalábok előállíthatók:</a:t>
            </a:r>
          </a:p>
          <a:p>
            <a:endParaRPr lang="hu-HU" altLang="hu-H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hu-HU" altLang="hu-HU" sz="2800" b="1" dirty="0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r>
              <a:rPr lang="hu-HU" altLang="hu-HU" sz="2600" b="1" dirty="0">
                <a:solidFill>
                  <a:srgbClr val="000099"/>
                </a:solidFill>
                <a:latin typeface="Arial" panose="020B0604020202020204" pitchFamily="34" charset="0"/>
              </a:rPr>
              <a:t>2D elemeloszlási térképek felvétele és egyedi részecskék mérése lehetséges </a:t>
            </a:r>
            <a:r>
              <a:rPr lang="hu-HU" altLang="hu-HU" sz="2600" b="1" dirty="0" err="1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mikro</a:t>
            </a:r>
            <a:r>
              <a:rPr lang="hu-HU" altLang="hu-HU" sz="2600" b="1" dirty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-XRF</a:t>
            </a:r>
          </a:p>
          <a:p>
            <a:r>
              <a:rPr lang="hu-HU" altLang="hu-HU" sz="2600" b="1" dirty="0">
                <a:solidFill>
                  <a:srgbClr val="000099"/>
                </a:solidFill>
                <a:latin typeface="Arial" panose="020B0604020202020204" pitchFamily="34" charset="0"/>
              </a:rPr>
              <a:t>módszerrel</a:t>
            </a:r>
          </a:p>
          <a:p>
            <a:endParaRPr lang="en-US" altLang="hu-HU" sz="2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E09392B9-EDFE-4109-AD55-5619780C2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3960812" cy="863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hu-HU" altLang="hu-HU" sz="2400">
                <a:latin typeface="Arial" panose="020B0604020202020204" pitchFamily="34" charset="0"/>
              </a:rPr>
              <a:t>tükörrendszer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hu-HU" altLang="hu-HU" sz="2400">
                <a:latin typeface="Arial" panose="020B0604020202020204" pitchFamily="34" charset="0"/>
              </a:rPr>
              <a:t>összetett </a:t>
            </a:r>
            <a:r>
              <a:rPr lang="en-US" altLang="hu-HU" sz="2400">
                <a:latin typeface="Arial" panose="020B0604020202020204" pitchFamily="34" charset="0"/>
              </a:rPr>
              <a:t>refra</a:t>
            </a:r>
            <a:r>
              <a:rPr lang="hu-HU" altLang="hu-HU" sz="2400">
                <a:latin typeface="Arial" panose="020B0604020202020204" pitchFamily="34" charset="0"/>
              </a:rPr>
              <a:t>k</a:t>
            </a:r>
            <a:r>
              <a:rPr lang="en-US" altLang="hu-HU" sz="2400">
                <a:latin typeface="Arial" panose="020B0604020202020204" pitchFamily="34" charset="0"/>
              </a:rPr>
              <a:t>t</a:t>
            </a:r>
            <a:r>
              <a:rPr lang="hu-HU" altLang="hu-HU" sz="2400">
                <a:latin typeface="Arial" panose="020B0604020202020204" pitchFamily="34" charset="0"/>
              </a:rPr>
              <a:t>í</a:t>
            </a:r>
            <a:r>
              <a:rPr lang="en-US" altLang="hu-HU" sz="2400">
                <a:latin typeface="Arial" panose="020B0604020202020204" pitchFamily="34" charset="0"/>
              </a:rPr>
              <a:t>v</a:t>
            </a:r>
            <a:r>
              <a:rPr lang="hu-HU" altLang="hu-HU" sz="2400">
                <a:latin typeface="Arial" panose="020B0604020202020204" pitchFamily="34" charset="0"/>
              </a:rPr>
              <a:t> </a:t>
            </a:r>
            <a:r>
              <a:rPr lang="en-US" altLang="hu-HU" sz="2400">
                <a:latin typeface="Arial" panose="020B0604020202020204" pitchFamily="34" charset="0"/>
              </a:rPr>
              <a:t>len</a:t>
            </a:r>
            <a:r>
              <a:rPr lang="hu-HU" altLang="hu-HU" sz="2400">
                <a:latin typeface="Arial" panose="020B0604020202020204" pitchFamily="34" charset="0"/>
              </a:rPr>
              <a:t>cse</a:t>
            </a:r>
            <a:r>
              <a:rPr lang="en-US" altLang="hu-HU" sz="2400">
                <a:latin typeface="Arial" panose="020B0604020202020204" pitchFamily="34" charset="0"/>
              </a:rPr>
              <a:t> </a:t>
            </a:r>
            <a:endParaRPr lang="hu-HU" altLang="hu-HU" sz="2400">
              <a:latin typeface="Arial" panose="020B0604020202020204" pitchFamily="34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1763E200-0596-4B59-840B-3A16F942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9392" r="2315" b="7213"/>
          <a:stretch>
            <a:fillRect/>
          </a:stretch>
        </p:blipFill>
        <p:spPr bwMode="auto">
          <a:xfrm>
            <a:off x="4140200" y="1844675"/>
            <a:ext cx="49688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3DAB2DEC-E853-4723-9B26-8BD17211C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hu-HU" altLang="hu-HU" sz="3600" dirty="0"/>
              <a:t>Röntgensugarak fókuszálása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xmlns="" id="{462A0B2A-9572-491F-9BAA-A5E5EFF1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3400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0473CEEE-6022-42D9-9590-14F185B44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316038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162C"/>
              </a:buClr>
              <a:buFont typeface="Wingdings" panose="05000000000000000000" pitchFamily="2" charset="2"/>
              <a:buNone/>
            </a:pPr>
            <a:r>
              <a:rPr lang="en-US" altLang="hu-H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pol</a:t>
            </a:r>
            <a:r>
              <a:rPr lang="hu-HU" altLang="hu-H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ik</a:t>
            </a:r>
            <a:r>
              <a:rPr lang="en-US" altLang="hu-H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apill</a:t>
            </a:r>
            <a:r>
              <a:rPr lang="hu-HU" altLang="hu-H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á</a:t>
            </a:r>
            <a:r>
              <a:rPr lang="en-US" altLang="hu-H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ris </a:t>
            </a:r>
            <a:endParaRPr lang="hu-HU" altLang="hu-HU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xmlns="" id="{39C97C7C-B528-4BE1-977C-EE410F086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25925"/>
            <a:ext cx="3529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371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9838" indent="-2921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80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5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2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9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6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hu-HU" altLang="hu-HU" sz="2400">
                <a:latin typeface="Arial" panose="020B0604020202020204" pitchFamily="34" charset="0"/>
              </a:rPr>
              <a:t>egyszerű kapilláris</a:t>
            </a:r>
            <a:r>
              <a:rPr lang="en-US" altLang="hu-HU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xmlns="" id="{BC7240E9-E6E2-475F-9FD3-D3D8037B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724400"/>
            <a:ext cx="377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xmlns="" id="{13F9F087-0E2A-41B6-87F4-58F559D7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613400"/>
            <a:ext cx="4132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>
            <a:extLst>
              <a:ext uri="{FF2B5EF4-FFF2-40B4-BE49-F238E27FC236}">
                <a16:creationId xmlns:a16="http://schemas.microsoft.com/office/drawing/2014/main" xmlns="" id="{64232128-91BE-4458-A647-3E77D733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4795838"/>
            <a:ext cx="431800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xmlns="" id="{143648AC-1B3C-4A0B-84D0-47032543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661025"/>
            <a:ext cx="431800" cy="21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1" name="Rectangle 29">
            <a:extLst>
              <a:ext uri="{FF2B5EF4-FFF2-40B4-BE49-F238E27FC236}">
                <a16:creationId xmlns:a16="http://schemas.microsoft.com/office/drawing/2014/main" xmlns="" id="{2F384C32-DB97-499E-9388-793127361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414463"/>
            <a:ext cx="8424863" cy="40306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xmlns="" id="{3A95D08F-C3F8-4D48-87CC-C77F3049D6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77345" y="3332956"/>
            <a:ext cx="766762" cy="511175"/>
          </a:xfrm>
          <a:prstGeom prst="rect">
            <a:avLst/>
          </a:prstGeom>
          <a:solidFill>
            <a:srgbClr val="B2B2B2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900000" rev="0"/>
            </a:camera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B2B2B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xmlns="" id="{B09D7CD2-16A7-4E27-A604-D20E5A19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178050"/>
            <a:ext cx="533400" cy="633413"/>
          </a:xfrm>
          <a:prstGeom prst="rect">
            <a:avLst/>
          </a:prstGeom>
          <a:solidFill>
            <a:srgbClr val="FF505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21299999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5050"/>
            </a:extrusionClr>
            <a:contourClr>
              <a:srgbClr val="FF505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76" name="Oval 4">
            <a:extLst>
              <a:ext uri="{FF2B5EF4-FFF2-40B4-BE49-F238E27FC236}">
                <a16:creationId xmlns:a16="http://schemas.microsoft.com/office/drawing/2014/main" xmlns="" id="{D41AAC35-BCE8-4F63-8616-BF110767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2755900"/>
            <a:ext cx="766762" cy="112713"/>
          </a:xfrm>
          <a:prstGeom prst="ellipse">
            <a:avLst/>
          </a:prstGeom>
          <a:solidFill>
            <a:srgbClr val="FF5050"/>
          </a:solidFill>
          <a:ln w="9525">
            <a:round/>
            <a:headEnd/>
            <a:tailEnd/>
          </a:ln>
          <a:effectLst/>
          <a:scene3d>
            <a:camera prst="legacyPerspectiveTopRight">
              <a:rot lat="540000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5050"/>
            </a:extrusionClr>
            <a:contourClr>
              <a:srgbClr val="FF505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77" name="Oval 5">
            <a:extLst>
              <a:ext uri="{FF2B5EF4-FFF2-40B4-BE49-F238E27FC236}">
                <a16:creationId xmlns:a16="http://schemas.microsoft.com/office/drawing/2014/main" xmlns="" id="{AD716302-0695-42EC-B779-7EA17803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830513"/>
            <a:ext cx="257175" cy="255587"/>
          </a:xfrm>
          <a:prstGeom prst="ellipse">
            <a:avLst/>
          </a:prstGeom>
          <a:solidFill>
            <a:srgbClr val="CCFFCC"/>
          </a:solidFill>
          <a:ln w="9525">
            <a:round/>
            <a:headEnd/>
            <a:tailEnd/>
          </a:ln>
          <a:effectLst/>
          <a:scene3d>
            <a:camera prst="legacyPerspectiveTopRight">
              <a:rot lat="0" lon="20699999" rev="0"/>
            </a:camera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78" name="Oval 6">
            <a:extLst>
              <a:ext uri="{FF2B5EF4-FFF2-40B4-BE49-F238E27FC236}">
                <a16:creationId xmlns:a16="http://schemas.microsoft.com/office/drawing/2014/main" xmlns="" id="{5E9A6938-E724-42C7-9CA6-F66E3795FD92}"/>
              </a:ext>
            </a:extLst>
          </p:cNvPr>
          <p:cNvSpPr>
            <a:spLocks noChangeArrowheads="1"/>
          </p:cNvSpPr>
          <p:nvPr/>
        </p:nvSpPr>
        <p:spPr bwMode="auto">
          <a:xfrm rot="4237815">
            <a:off x="7580313" y="2435225"/>
            <a:ext cx="85725" cy="85725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effectLst/>
          <a:scene3d>
            <a:camera prst="legacyPerspectiveTopRight">
              <a:rot lat="21299999" lon="18000000" rev="0"/>
            </a:camera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79" name="Oval 7">
            <a:extLst>
              <a:ext uri="{FF2B5EF4-FFF2-40B4-BE49-F238E27FC236}">
                <a16:creationId xmlns:a16="http://schemas.microsoft.com/office/drawing/2014/main" xmlns="" id="{08167C72-327F-4486-B031-6035F165EB16}"/>
              </a:ext>
            </a:extLst>
          </p:cNvPr>
          <p:cNvSpPr>
            <a:spLocks noChangeArrowheads="1"/>
          </p:cNvSpPr>
          <p:nvPr/>
        </p:nvSpPr>
        <p:spPr bwMode="auto">
          <a:xfrm rot="-11369051">
            <a:off x="4948238" y="2870200"/>
            <a:ext cx="255587" cy="254000"/>
          </a:xfrm>
          <a:prstGeom prst="ellipse">
            <a:avLst/>
          </a:prstGeom>
          <a:solidFill>
            <a:srgbClr val="CCFFFF"/>
          </a:solidFill>
          <a:ln w="9525">
            <a:round/>
            <a:headEnd/>
            <a:tailEnd/>
          </a:ln>
          <a:effectLst/>
          <a:scene3d>
            <a:camera prst="legacyPerspectiveTop">
              <a:rot lat="21299999" lon="600000" rev="0"/>
            </a:camera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80" name="Line 8">
            <a:extLst>
              <a:ext uri="{FF2B5EF4-FFF2-40B4-BE49-F238E27FC236}">
                <a16:creationId xmlns:a16="http://schemas.microsoft.com/office/drawing/2014/main" xmlns="" id="{8C73BB7D-2794-4472-8573-C6124A1FE5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4250" y="3001963"/>
            <a:ext cx="1509713" cy="6318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1082" name="Oval 10">
            <a:extLst>
              <a:ext uri="{FF2B5EF4-FFF2-40B4-BE49-F238E27FC236}">
                <a16:creationId xmlns:a16="http://schemas.microsoft.com/office/drawing/2014/main" xmlns="" id="{F065715F-5B0E-42DB-9BC8-7FE3D04C7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2368550"/>
            <a:ext cx="682625" cy="4254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effectLst/>
          <a:scene3d>
            <a:camera prst="legacyPerspectiveTopRight">
              <a:rot lat="54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83" name="Rectangle 11">
            <a:extLst>
              <a:ext uri="{FF2B5EF4-FFF2-40B4-BE49-F238E27FC236}">
                <a16:creationId xmlns:a16="http://schemas.microsoft.com/office/drawing/2014/main" xmlns="" id="{658D3082-6604-4B10-A0BC-D5CEB68A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806700"/>
            <a:ext cx="511175" cy="42545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1299999" lon="206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85" name="Text Box 13">
            <a:extLst>
              <a:ext uri="{FF2B5EF4-FFF2-40B4-BE49-F238E27FC236}">
                <a16:creationId xmlns:a16="http://schemas.microsoft.com/office/drawing/2014/main" xmlns="" id="{9B6E046B-5C51-4175-ABC3-E7425E85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3" y="2722563"/>
            <a:ext cx="1062037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200">
                <a:solidFill>
                  <a:schemeClr val="bg1"/>
                </a:solidFill>
                <a:effectLst/>
              </a:rPr>
              <a:t> </a:t>
            </a:r>
            <a:r>
              <a:rPr lang="en-US" altLang="hu-HU" sz="1600">
                <a:solidFill>
                  <a:schemeClr val="bg1"/>
                </a:solidFill>
                <a:effectLst/>
              </a:rPr>
              <a:t>Si(Li)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600">
                <a:solidFill>
                  <a:schemeClr val="bg1"/>
                </a:solidFill>
                <a:effectLst/>
              </a:rPr>
              <a:t> detektor</a:t>
            </a:r>
            <a:endParaRPr lang="en-US" altLang="hu-HU" sz="1400">
              <a:solidFill>
                <a:schemeClr val="bg1"/>
              </a:solidFill>
              <a:effectLst/>
            </a:endParaRPr>
          </a:p>
        </p:txBody>
      </p:sp>
      <p:sp>
        <p:nvSpPr>
          <p:cNvPr id="131086" name="Text Box 14">
            <a:extLst>
              <a:ext uri="{FF2B5EF4-FFF2-40B4-BE49-F238E27FC236}">
                <a16:creationId xmlns:a16="http://schemas.microsoft.com/office/drawing/2014/main" xmlns="" id="{80396FDD-071C-48E4-9956-2EFD5D50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3484563"/>
            <a:ext cx="2222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600">
                <a:solidFill>
                  <a:schemeClr val="bg1"/>
                </a:solidFill>
                <a:effectLst/>
              </a:rPr>
              <a:t>Optikai mikroszkóp /  TV kamera</a:t>
            </a:r>
          </a:p>
        </p:txBody>
      </p:sp>
      <p:sp>
        <p:nvSpPr>
          <p:cNvPr id="131087" name="Text Box 15">
            <a:extLst>
              <a:ext uri="{FF2B5EF4-FFF2-40B4-BE49-F238E27FC236}">
                <a16:creationId xmlns:a16="http://schemas.microsoft.com/office/drawing/2014/main" xmlns="" id="{F7B7C0E9-D8C8-4B7D-B0A4-B2518974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1412875"/>
            <a:ext cx="2022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600">
                <a:solidFill>
                  <a:schemeClr val="bg1"/>
                </a:solidFill>
                <a:effectLst/>
              </a:rPr>
              <a:t>m</a:t>
            </a:r>
            <a:r>
              <a:rPr lang="en-US" altLang="hu-HU" sz="1600">
                <a:solidFill>
                  <a:schemeClr val="bg1"/>
                </a:solidFill>
                <a:effectLst/>
              </a:rPr>
              <a:t>intatartó</a:t>
            </a:r>
            <a:endParaRPr lang="hu-HU" altLang="hu-HU" sz="1600">
              <a:solidFill>
                <a:schemeClr val="bg1"/>
              </a:solidFill>
              <a:effectLst/>
            </a:endParaRP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600" i="1">
                <a:solidFill>
                  <a:schemeClr val="bg1"/>
                </a:solidFill>
                <a:effectLst/>
              </a:rPr>
              <a:t>XYZ </a:t>
            </a:r>
            <a:r>
              <a:rPr lang="hu-HU" altLang="hu-HU" sz="1600">
                <a:solidFill>
                  <a:schemeClr val="bg1"/>
                </a:solidFill>
                <a:effectLst/>
              </a:rPr>
              <a:t>mintamozgató</a:t>
            </a:r>
            <a:r>
              <a:rPr lang="en-US" altLang="hu-HU" sz="1600">
                <a:solidFill>
                  <a:schemeClr val="bg1"/>
                </a:solidFill>
                <a:effectLst/>
              </a:rPr>
              <a:t>   </a:t>
            </a:r>
          </a:p>
        </p:txBody>
      </p:sp>
      <p:sp>
        <p:nvSpPr>
          <p:cNvPr id="131088" name="Text Box 16">
            <a:extLst>
              <a:ext uri="{FF2B5EF4-FFF2-40B4-BE49-F238E27FC236}">
                <a16:creationId xmlns:a16="http://schemas.microsoft.com/office/drawing/2014/main" xmlns="" id="{C121352A-28BC-47E1-AD49-EED359885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225266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600">
                <a:solidFill>
                  <a:schemeClr val="bg1"/>
                </a:solidFill>
                <a:effectLst/>
              </a:rPr>
              <a:t>Röntgen</a:t>
            </a:r>
            <a:r>
              <a:rPr lang="en-US" altLang="hu-HU" sz="1600">
                <a:solidFill>
                  <a:schemeClr val="bg1"/>
                </a:solidFill>
                <a:effectLst/>
              </a:rPr>
              <a:t>optika</a:t>
            </a:r>
            <a:endParaRPr lang="en-US" altLang="hu-HU" sz="1600">
              <a:solidFill>
                <a:schemeClr val="tx1"/>
              </a:solidFill>
              <a:effectLst/>
            </a:endParaRPr>
          </a:p>
        </p:txBody>
      </p:sp>
      <p:sp>
        <p:nvSpPr>
          <p:cNvPr id="131089" name="Text Box 17">
            <a:extLst>
              <a:ext uri="{FF2B5EF4-FFF2-40B4-BE49-F238E27FC236}">
                <a16:creationId xmlns:a16="http://schemas.microsoft.com/office/drawing/2014/main" xmlns="" id="{CDDB5A92-D30D-48BD-A113-CC05ED9D8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2595563"/>
            <a:ext cx="154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600">
                <a:solidFill>
                  <a:schemeClr val="bg1"/>
                </a:solidFill>
                <a:effectLst/>
              </a:rPr>
              <a:t>Rések </a:t>
            </a:r>
          </a:p>
        </p:txBody>
      </p:sp>
      <p:sp>
        <p:nvSpPr>
          <p:cNvPr id="131090" name="Text Box 18">
            <a:extLst>
              <a:ext uri="{FF2B5EF4-FFF2-40B4-BE49-F238E27FC236}">
                <a16:creationId xmlns:a16="http://schemas.microsoft.com/office/drawing/2014/main" xmlns="" id="{50FE9FF1-3C68-4261-8133-30BE7B0F5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294188"/>
            <a:ext cx="85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20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1600">
                <a:solidFill>
                  <a:schemeClr val="bg1"/>
                </a:solidFill>
                <a:effectLst/>
              </a:rPr>
              <a:t>Forrás</a:t>
            </a:r>
            <a:endParaRPr lang="en-US" altLang="hu-HU" sz="1200" b="0">
              <a:solidFill>
                <a:schemeClr val="tx1"/>
              </a:solidFill>
              <a:effectLst/>
            </a:endParaRPr>
          </a:p>
        </p:txBody>
      </p:sp>
      <p:sp>
        <p:nvSpPr>
          <p:cNvPr id="131091" name="Rectangle 19">
            <a:extLst>
              <a:ext uri="{FF2B5EF4-FFF2-40B4-BE49-F238E27FC236}">
                <a16:creationId xmlns:a16="http://schemas.microsoft.com/office/drawing/2014/main" xmlns="" id="{A18E9280-2706-4416-9556-C7E55C69DBF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77419" y="3356769"/>
            <a:ext cx="766763" cy="511175"/>
          </a:xfrm>
          <a:prstGeom prst="rect">
            <a:avLst/>
          </a:prstGeom>
          <a:solidFill>
            <a:srgbClr val="B2B2B2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900000" rev="0"/>
            </a:camera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B2B2B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92" name="Rectangle 20">
            <a:extLst>
              <a:ext uri="{FF2B5EF4-FFF2-40B4-BE49-F238E27FC236}">
                <a16:creationId xmlns:a16="http://schemas.microsoft.com/office/drawing/2014/main" xmlns="" id="{FAF432B4-C4EE-46F1-AC38-022A822B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3078163"/>
            <a:ext cx="766762" cy="511175"/>
          </a:xfrm>
          <a:prstGeom prst="rect">
            <a:avLst/>
          </a:prstGeom>
          <a:solidFill>
            <a:srgbClr val="B2B2B2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900000" rev="0"/>
            </a:camera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B2B2B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93" name="Rectangle 21">
            <a:extLst>
              <a:ext uri="{FF2B5EF4-FFF2-40B4-BE49-F238E27FC236}">
                <a16:creationId xmlns:a16="http://schemas.microsoft.com/office/drawing/2014/main" xmlns="" id="{E9565CA2-A213-4D63-9C0E-D5484226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3646488"/>
            <a:ext cx="766762" cy="509587"/>
          </a:xfrm>
          <a:prstGeom prst="rect">
            <a:avLst/>
          </a:prstGeom>
          <a:solidFill>
            <a:srgbClr val="B2B2B2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900000" rev="0"/>
            </a:camera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B2B2B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u-HU"/>
          </a:p>
        </p:txBody>
      </p:sp>
      <p:sp>
        <p:nvSpPr>
          <p:cNvPr id="131094" name="Freeform 22">
            <a:extLst>
              <a:ext uri="{FF2B5EF4-FFF2-40B4-BE49-F238E27FC236}">
                <a16:creationId xmlns:a16="http://schemas.microsoft.com/office/drawing/2014/main" xmlns="" id="{B6CB7FDD-371B-4934-8482-DBEDA71ADF14}"/>
              </a:ext>
            </a:extLst>
          </p:cNvPr>
          <p:cNvSpPr>
            <a:spLocks/>
          </p:cNvSpPr>
          <p:nvPr/>
        </p:nvSpPr>
        <p:spPr bwMode="auto">
          <a:xfrm rot="204528">
            <a:off x="1292225" y="3459163"/>
            <a:ext cx="2295525" cy="1184275"/>
          </a:xfrm>
          <a:custGeom>
            <a:avLst/>
            <a:gdLst>
              <a:gd name="T0" fmla="*/ 96 w 4440"/>
              <a:gd name="T1" fmla="*/ 2928 h 3096"/>
              <a:gd name="T2" fmla="*/ 2688 w 4440"/>
              <a:gd name="T3" fmla="*/ 624 h 3096"/>
              <a:gd name="T4" fmla="*/ 3552 w 4440"/>
              <a:gd name="T5" fmla="*/ 48 h 3096"/>
              <a:gd name="T6" fmla="*/ 4272 w 4440"/>
              <a:gd name="T7" fmla="*/ 336 h 3096"/>
              <a:gd name="T8" fmla="*/ 4272 w 4440"/>
              <a:gd name="T9" fmla="*/ 1056 h 3096"/>
              <a:gd name="T10" fmla="*/ 3264 w 4440"/>
              <a:gd name="T11" fmla="*/ 1632 h 3096"/>
              <a:gd name="T12" fmla="*/ 96 w 4440"/>
              <a:gd name="T13" fmla="*/ 2928 h 3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40" h="3096">
                <a:moveTo>
                  <a:pt x="96" y="2928"/>
                </a:moveTo>
                <a:cubicBezTo>
                  <a:pt x="0" y="2760"/>
                  <a:pt x="2112" y="1104"/>
                  <a:pt x="2688" y="624"/>
                </a:cubicBezTo>
                <a:cubicBezTo>
                  <a:pt x="3264" y="144"/>
                  <a:pt x="3288" y="96"/>
                  <a:pt x="3552" y="48"/>
                </a:cubicBezTo>
                <a:cubicBezTo>
                  <a:pt x="3816" y="0"/>
                  <a:pt x="4152" y="168"/>
                  <a:pt x="4272" y="336"/>
                </a:cubicBezTo>
                <a:cubicBezTo>
                  <a:pt x="4392" y="504"/>
                  <a:pt x="4440" y="840"/>
                  <a:pt x="4272" y="1056"/>
                </a:cubicBezTo>
                <a:cubicBezTo>
                  <a:pt x="4104" y="1272"/>
                  <a:pt x="3960" y="1320"/>
                  <a:pt x="3264" y="1632"/>
                </a:cubicBezTo>
                <a:cubicBezTo>
                  <a:pt x="2568" y="1944"/>
                  <a:pt x="192" y="3096"/>
                  <a:pt x="96" y="2928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99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1098" name="Rectangle 26">
            <a:extLst>
              <a:ext uri="{FF2B5EF4-FFF2-40B4-BE49-F238E27FC236}">
                <a16:creationId xmlns:a16="http://schemas.microsoft.com/office/drawing/2014/main" xmlns="" id="{E7540064-3A71-4AE0-9671-5814034F4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err="1"/>
              <a:t>Mikro</a:t>
            </a:r>
            <a:r>
              <a:rPr lang="hu-HU" altLang="hu-HU" dirty="0"/>
              <a:t>-XRF kísérleti elrendezése</a:t>
            </a:r>
          </a:p>
        </p:txBody>
      </p:sp>
      <p:sp>
        <p:nvSpPr>
          <p:cNvPr id="131099" name="Rectangle 27">
            <a:extLst>
              <a:ext uri="{FF2B5EF4-FFF2-40B4-BE49-F238E27FC236}">
                <a16:creationId xmlns:a16="http://schemas.microsoft.com/office/drawing/2014/main" xmlns="" id="{EC5C5C37-D81B-4B35-B57E-FD68FD8E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1341438"/>
            <a:ext cx="83518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1100" name="Rectangle 28">
            <a:extLst>
              <a:ext uri="{FF2B5EF4-FFF2-40B4-BE49-F238E27FC236}">
                <a16:creationId xmlns:a16="http://schemas.microsoft.com/office/drawing/2014/main" xmlns="" id="{0C7BD9A0-F3C8-47A1-99D2-199CEE5F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17732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1102" name="Text Box 30">
            <a:extLst>
              <a:ext uri="{FF2B5EF4-FFF2-40B4-BE49-F238E27FC236}">
                <a16:creationId xmlns:a16="http://schemas.microsoft.com/office/drawing/2014/main" xmlns="" id="{2EBC43AD-4918-47A4-8E04-E7FBD8DA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741863"/>
            <a:ext cx="49037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hu-HU" altLang="hu-HU" sz="1600">
                <a:solidFill>
                  <a:schemeClr val="bg1"/>
                </a:solidFill>
                <a:effectLst/>
              </a:rPr>
              <a:t>röntgencső – laboratóriumban</a:t>
            </a:r>
          </a:p>
          <a:p>
            <a:pPr eaLnBrk="0" hangingPunct="0">
              <a:buClrTx/>
              <a:buFontTx/>
              <a:buNone/>
            </a:pPr>
            <a:r>
              <a:rPr lang="hu-HU" altLang="hu-HU" sz="1600">
                <a:solidFill>
                  <a:schemeClr val="bg1"/>
                </a:solidFill>
                <a:effectLst/>
              </a:rPr>
              <a:t>szinkrotron röntgenforrás – nagyberendezésnél  </a:t>
            </a:r>
            <a:endParaRPr lang="en-US" altLang="hu-HU" sz="1200" b="0">
              <a:solidFill>
                <a:schemeClr val="tx1"/>
              </a:solidFill>
              <a:effectLst/>
            </a:endParaRPr>
          </a:p>
        </p:txBody>
      </p:sp>
      <p:sp>
        <p:nvSpPr>
          <p:cNvPr id="131103" name="Text Box 31">
            <a:extLst>
              <a:ext uri="{FF2B5EF4-FFF2-40B4-BE49-F238E27FC236}">
                <a16:creationId xmlns:a16="http://schemas.microsoft.com/office/drawing/2014/main" xmlns="" id="{A47A2283-6487-4AA0-8E89-86A4F975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" y="5516562"/>
            <a:ext cx="8424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75" indent="-17938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73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52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2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114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68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258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83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40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Pontanalízis – egyedi részecskék (nyom-)elemösszetétele, </a:t>
            </a:r>
            <a:r>
              <a:rPr lang="hu-HU" altLang="hu-HU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kvantitativitás</a:t>
            </a:r>
            <a:r>
              <a:rPr lang="hu-HU" altLang="hu-H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Monte Carlo módszerrel  </a:t>
            </a:r>
          </a:p>
          <a:p>
            <a:pPr>
              <a:spcBef>
                <a:spcPct val="20000"/>
              </a:spcBef>
            </a:pPr>
            <a:r>
              <a:rPr lang="hu-HU" altLang="hu-H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Pásztázás a minta mozgatásával – 2D elemeloszlási térképek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12" descr="DSCF0059">
            <a:extLst>
              <a:ext uri="{FF2B5EF4-FFF2-40B4-BE49-F238E27FC236}">
                <a16:creationId xmlns:a16="http://schemas.microsoft.com/office/drawing/2014/main" xmlns="" id="{298AB107-0CDC-47F7-8795-95C3FC4D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2606" r="23778" b="15309"/>
          <a:stretch>
            <a:fillRect/>
          </a:stretch>
        </p:blipFill>
        <p:spPr bwMode="auto">
          <a:xfrm>
            <a:off x="0" y="1470025"/>
            <a:ext cx="33924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6">
            <a:extLst>
              <a:ext uri="{FF2B5EF4-FFF2-40B4-BE49-F238E27FC236}">
                <a16:creationId xmlns:a16="http://schemas.microsoft.com/office/drawing/2014/main" xmlns="" id="{225DA4C8-659F-47B3-B5F0-6F3DDA47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3292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Rectangle 15">
            <a:extLst>
              <a:ext uri="{FF2B5EF4-FFF2-40B4-BE49-F238E27FC236}">
                <a16:creationId xmlns:a16="http://schemas.microsoft.com/office/drawing/2014/main" xmlns="" id="{F44BE371-6696-4792-A1B2-02288F3D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852740"/>
            <a:ext cx="5715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Minta: Mecseki uránbánya zagyteréből</a:t>
            </a:r>
          </a:p>
          <a:p>
            <a:pPr eaLnBrk="0" hangingPunct="0">
              <a:buClrTx/>
              <a:buFontTx/>
              <a:buNone/>
            </a:pP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Terület</a:t>
            </a:r>
            <a:r>
              <a:rPr lang="en-US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zh-CN" sz="2000" b="0" dirty="0">
                <a:effectLst/>
                <a:latin typeface="Arial" panose="020B0604020202020204" pitchFamily="34" charset="0"/>
              </a:rPr>
              <a:t>4,24 × 7,12</a:t>
            </a:r>
            <a:r>
              <a:rPr lang="hu-HU" altLang="zh-CN" b="0" dirty="0">
                <a:effectLst/>
              </a:rPr>
              <a:t> </a:t>
            </a:r>
            <a:r>
              <a:rPr lang="en-GB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GB" altLang="hu-HU" sz="2000" b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hu-H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µm </a:t>
            </a: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lépésköz</a:t>
            </a:r>
            <a:endParaRPr lang="en-GB" altLang="hu-H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g/g U tartalmú, </a:t>
            </a:r>
            <a:r>
              <a:rPr lang="en-US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µm </a:t>
            </a: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átmérőjű részecskék</a:t>
            </a:r>
            <a:r>
              <a:rPr lang="en-US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500s mérési idővel detektálhatók</a:t>
            </a:r>
            <a:r>
              <a:rPr lang="en-US" altLang="hu-H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3128" name="Rectangle 14">
            <a:extLst>
              <a:ext uri="{FF2B5EF4-FFF2-40B4-BE49-F238E27FC236}">
                <a16:creationId xmlns:a16="http://schemas.microsoft.com/office/drawing/2014/main" xmlns="" id="{BEEDFE73-75C2-457A-8944-5745B315D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3250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Ag-anód, </a:t>
            </a:r>
            <a:r>
              <a:rPr lang="en-US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KETEK SDD</a:t>
            </a:r>
          </a:p>
          <a:p>
            <a:pPr eaLnBrk="0" hangingPunct="0">
              <a:buClrTx/>
              <a:buFontTx/>
              <a:buNone/>
            </a:pPr>
            <a:r>
              <a:rPr lang="hu-HU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 µm röntgennyaláb </a:t>
            </a:r>
            <a:endParaRPr lang="en-US" altLang="hu-HU" sz="2000" b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30" name="Rectangle 10">
            <a:extLst>
              <a:ext uri="{FF2B5EF4-FFF2-40B4-BE49-F238E27FC236}">
                <a16:creationId xmlns:a16="http://schemas.microsoft.com/office/drawing/2014/main" xmlns="" id="{D8188B6E-DDFC-49C6-A3A9-77AA3CD33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Laboratóriumi </a:t>
            </a:r>
            <a:r>
              <a:rPr lang="hu-HU" altLang="hu-HU" dirty="0" err="1"/>
              <a:t>mikro</a:t>
            </a:r>
            <a:r>
              <a:rPr lang="hu-HU" altLang="hu-HU" dirty="0"/>
              <a:t>-XRF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2">
            <a:extLst>
              <a:ext uri="{FF2B5EF4-FFF2-40B4-BE49-F238E27FC236}">
                <a16:creationId xmlns:a16="http://schemas.microsoft.com/office/drawing/2014/main" xmlns="" id="{C627534C-EF10-4B69-B50F-7ECB1615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30480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4">
            <a:extLst>
              <a:ext uri="{FF2B5EF4-FFF2-40B4-BE49-F238E27FC236}">
                <a16:creationId xmlns:a16="http://schemas.microsoft.com/office/drawing/2014/main" xmlns="" id="{5E9DEF6E-217B-4B2C-B765-AA4A94584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27625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endParaRPr lang="en-US" altLang="hu-HU" sz="2000" b="0">
              <a:effectLst/>
              <a:latin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endParaRPr lang="en-US" altLang="hu-HU" sz="2000" b="0">
              <a:effectLst/>
              <a:latin typeface="Arial" panose="020B0604020202020204" pitchFamily="34" charset="0"/>
            </a:endParaRPr>
          </a:p>
        </p:txBody>
      </p:sp>
      <p:pic>
        <p:nvPicPr>
          <p:cNvPr id="135175" name="Picture 5" descr="mz1_13a_fe">
            <a:extLst>
              <a:ext uri="{FF2B5EF4-FFF2-40B4-BE49-F238E27FC236}">
                <a16:creationId xmlns:a16="http://schemas.microsoft.com/office/drawing/2014/main" xmlns="" id="{5516EA68-9C03-4175-9269-8B086EFA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63838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6" descr="mz1_13a_as">
            <a:extLst>
              <a:ext uri="{FF2B5EF4-FFF2-40B4-BE49-F238E27FC236}">
                <a16:creationId xmlns:a16="http://schemas.microsoft.com/office/drawing/2014/main" xmlns="" id="{E76C85EC-5BC0-47C0-90D1-063AE4855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63838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7" descr="mz1_13a_ti">
            <a:extLst>
              <a:ext uri="{FF2B5EF4-FFF2-40B4-BE49-F238E27FC236}">
                <a16:creationId xmlns:a16="http://schemas.microsoft.com/office/drawing/2014/main" xmlns="" id="{2DC87313-10E9-412A-8C67-62A9EB9A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57338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8" name="Picture 8" descr="mz1_13a_u">
            <a:extLst>
              <a:ext uri="{FF2B5EF4-FFF2-40B4-BE49-F238E27FC236}">
                <a16:creationId xmlns:a16="http://schemas.microsoft.com/office/drawing/2014/main" xmlns="" id="{B9694653-AAB6-4E25-8FD1-9EB5562C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202238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9" name="Text Box 9">
            <a:extLst>
              <a:ext uri="{FF2B5EF4-FFF2-40B4-BE49-F238E27FC236}">
                <a16:creationId xmlns:a16="http://schemas.microsoft.com/office/drawing/2014/main" xmlns="" id="{CBE2F1DF-3BA4-4E3F-8BE1-AC8227D20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06638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en-US" altLang="hu-HU" sz="20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80" name="Text Box 10">
            <a:extLst>
              <a:ext uri="{FF2B5EF4-FFF2-40B4-BE49-F238E27FC236}">
                <a16:creationId xmlns:a16="http://schemas.microsoft.com/office/drawing/2014/main" xmlns="" id="{E899DC3E-F085-42F9-80A1-FF20E4D98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5258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altLang="hu-HU" sz="20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81" name="Text Box 11">
            <a:extLst>
              <a:ext uri="{FF2B5EF4-FFF2-40B4-BE49-F238E27FC236}">
                <a16:creationId xmlns:a16="http://schemas.microsoft.com/office/drawing/2014/main" xmlns="" id="{0126C8A6-08D0-4444-9C54-9656EAC49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099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en-US" altLang="hu-HU" sz="20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82" name="Text Box 12">
            <a:extLst>
              <a:ext uri="{FF2B5EF4-FFF2-40B4-BE49-F238E27FC236}">
                <a16:creationId xmlns:a16="http://schemas.microsoft.com/office/drawing/2014/main" xmlns="" id="{F33A16C7-25AC-41AB-A54B-920E954A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64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altLang="hu-HU" sz="20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183" name="Picture 14" descr="mz1_p13a">
            <a:extLst>
              <a:ext uri="{FF2B5EF4-FFF2-40B4-BE49-F238E27FC236}">
                <a16:creationId xmlns:a16="http://schemas.microsoft.com/office/drawing/2014/main" xmlns="" id="{06BB0B1B-CF8A-4A03-83C6-B47B7FF0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9398" r="25000" b="4445"/>
          <a:stretch>
            <a:fillRect/>
          </a:stretch>
        </p:blipFill>
        <p:spPr bwMode="auto">
          <a:xfrm>
            <a:off x="381000" y="1557338"/>
            <a:ext cx="25908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5" name="Picture 16" descr="mz1_13a_s">
            <a:extLst>
              <a:ext uri="{FF2B5EF4-FFF2-40B4-BE49-F238E27FC236}">
                <a16:creationId xmlns:a16="http://schemas.microsoft.com/office/drawing/2014/main" xmlns="" id="{530D5551-C424-48BD-8B58-A78F1189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446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6" name="Picture 17" descr="mz1_13a_k">
            <a:extLst>
              <a:ext uri="{FF2B5EF4-FFF2-40B4-BE49-F238E27FC236}">
                <a16:creationId xmlns:a16="http://schemas.microsoft.com/office/drawing/2014/main" xmlns="" id="{E6BC8DCC-7E74-44FB-BDCA-7BF82354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446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7" name="Picture 18" descr="mz1_13a_ca">
            <a:extLst>
              <a:ext uri="{FF2B5EF4-FFF2-40B4-BE49-F238E27FC236}">
                <a16:creationId xmlns:a16="http://schemas.microsoft.com/office/drawing/2014/main" xmlns="" id="{D4EFB0ED-A0A4-4705-B9D7-8E2F8CD5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46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8" name="Text Box 19">
            <a:extLst>
              <a:ext uri="{FF2B5EF4-FFF2-40B4-BE49-F238E27FC236}">
                <a16:creationId xmlns:a16="http://schemas.microsoft.com/office/drawing/2014/main" xmlns="" id="{34C5F718-45F3-4334-AB5C-3BB87B89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0663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5189" name="Text Box 20">
            <a:extLst>
              <a:ext uri="{FF2B5EF4-FFF2-40B4-BE49-F238E27FC236}">
                <a16:creationId xmlns:a16="http://schemas.microsoft.com/office/drawing/2014/main" xmlns="" id="{1CC06671-35C9-4821-9AC7-CA9777CE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066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35190" name="Text Box 21">
            <a:extLst>
              <a:ext uri="{FF2B5EF4-FFF2-40B4-BE49-F238E27FC236}">
                <a16:creationId xmlns:a16="http://schemas.microsoft.com/office/drawing/2014/main" xmlns="" id="{A769FB1C-43A0-4645-8F74-A19BA251A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3066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  <p:pic>
        <p:nvPicPr>
          <p:cNvPr id="135191" name="Picture 22" descr="mz1_13a_mn">
            <a:extLst>
              <a:ext uri="{FF2B5EF4-FFF2-40B4-BE49-F238E27FC236}">
                <a16:creationId xmlns:a16="http://schemas.microsoft.com/office/drawing/2014/main" xmlns="" id="{74C1C460-2BE0-4532-B286-98F71EDF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638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2" name="Text Box 23">
            <a:extLst>
              <a:ext uri="{FF2B5EF4-FFF2-40B4-BE49-F238E27FC236}">
                <a16:creationId xmlns:a16="http://schemas.microsoft.com/office/drawing/2014/main" xmlns="" id="{E1F2637D-09E7-442C-86D7-D5308564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25838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</a:p>
        </p:txBody>
      </p:sp>
      <p:pic>
        <p:nvPicPr>
          <p:cNvPr id="135193" name="Picture 24" descr="mz1_13a_cu">
            <a:extLst>
              <a:ext uri="{FF2B5EF4-FFF2-40B4-BE49-F238E27FC236}">
                <a16:creationId xmlns:a16="http://schemas.microsoft.com/office/drawing/2014/main" xmlns="" id="{116E9458-6CC8-4480-83CF-00ABCCBF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638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4" name="Text Box 25">
            <a:extLst>
              <a:ext uri="{FF2B5EF4-FFF2-40B4-BE49-F238E27FC236}">
                <a16:creationId xmlns:a16="http://schemas.microsoft.com/office/drawing/2014/main" xmlns="" id="{C760AE2E-6779-4230-89DB-54BD10D00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3525838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</a:p>
        </p:txBody>
      </p:sp>
      <p:pic>
        <p:nvPicPr>
          <p:cNvPr id="135195" name="Picture 26" descr="mz1_13a_zn">
            <a:extLst>
              <a:ext uri="{FF2B5EF4-FFF2-40B4-BE49-F238E27FC236}">
                <a16:creationId xmlns:a16="http://schemas.microsoft.com/office/drawing/2014/main" xmlns="" id="{2E1CEF98-21AE-435F-8E9E-EC4A9A18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638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6" name="Text Box 27">
            <a:extLst>
              <a:ext uri="{FF2B5EF4-FFF2-40B4-BE49-F238E27FC236}">
                <a16:creationId xmlns:a16="http://schemas.microsoft.com/office/drawing/2014/main" xmlns="" id="{D2C3183B-497C-49C1-B9DF-6A5084B53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25838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</a:p>
        </p:txBody>
      </p:sp>
      <p:pic>
        <p:nvPicPr>
          <p:cNvPr id="135197" name="Picture 28" descr="mz1_13a_v">
            <a:extLst>
              <a:ext uri="{FF2B5EF4-FFF2-40B4-BE49-F238E27FC236}">
                <a16:creationId xmlns:a16="http://schemas.microsoft.com/office/drawing/2014/main" xmlns="" id="{00EF6013-0C13-469B-94AE-A0AD7E75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446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8" name="Text Box 29">
            <a:extLst>
              <a:ext uri="{FF2B5EF4-FFF2-40B4-BE49-F238E27FC236}">
                <a16:creationId xmlns:a16="http://schemas.microsoft.com/office/drawing/2014/main" xmlns="" id="{8D68E3CB-2608-4EB7-9CA4-69507C77C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8" y="230663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135199" name="Picture 30" descr="mz1_13a_com">
            <a:extLst>
              <a:ext uri="{FF2B5EF4-FFF2-40B4-BE49-F238E27FC236}">
                <a16:creationId xmlns:a16="http://schemas.microsoft.com/office/drawing/2014/main" xmlns="" id="{55108BA6-824E-4C80-8471-F50FDEA1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022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00" name="Picture 31" descr="mz1_13a_pb">
            <a:extLst>
              <a:ext uri="{FF2B5EF4-FFF2-40B4-BE49-F238E27FC236}">
                <a16:creationId xmlns:a16="http://schemas.microsoft.com/office/drawing/2014/main" xmlns="" id="{E6923FC7-B122-4072-81BB-609698FE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830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01" name="Picture 32" descr="mz1_13a_ray">
            <a:extLst>
              <a:ext uri="{FF2B5EF4-FFF2-40B4-BE49-F238E27FC236}">
                <a16:creationId xmlns:a16="http://schemas.microsoft.com/office/drawing/2014/main" xmlns="" id="{6CDED478-383F-4C4F-A8B4-8F628D3E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022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02" name="Picture 33" descr="mz1_13a_rb">
            <a:extLst>
              <a:ext uri="{FF2B5EF4-FFF2-40B4-BE49-F238E27FC236}">
                <a16:creationId xmlns:a16="http://schemas.microsoft.com/office/drawing/2014/main" xmlns="" id="{B4DAC0D0-FEC7-421C-8AA8-BD270AFB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830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03" name="Picture 34" descr="mz1_13a_se">
            <a:extLst>
              <a:ext uri="{FF2B5EF4-FFF2-40B4-BE49-F238E27FC236}">
                <a16:creationId xmlns:a16="http://schemas.microsoft.com/office/drawing/2014/main" xmlns="" id="{7563643C-A0D7-4D40-A44F-4DB3E50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830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04" name="Picture 35" descr="mz1_13a_sr">
            <a:extLst>
              <a:ext uri="{FF2B5EF4-FFF2-40B4-BE49-F238E27FC236}">
                <a16:creationId xmlns:a16="http://schemas.microsoft.com/office/drawing/2014/main" xmlns="" id="{8FFC2AE0-4FB5-41CE-9E06-72A07B3B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830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205" name="Picture 36" descr="mz1_13a_zr">
            <a:extLst>
              <a:ext uri="{FF2B5EF4-FFF2-40B4-BE49-F238E27FC236}">
                <a16:creationId xmlns:a16="http://schemas.microsoft.com/office/drawing/2014/main" xmlns="" id="{B7178983-B7E1-425C-9904-24E0E89F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830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206" name="Text Box 37">
            <a:extLst>
              <a:ext uri="{FF2B5EF4-FFF2-40B4-BE49-F238E27FC236}">
                <a16:creationId xmlns:a16="http://schemas.microsoft.com/office/drawing/2014/main" xmlns="" id="{096E5C55-BFFE-4ADD-B501-66EE43630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745038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</p:txBody>
      </p:sp>
      <p:sp>
        <p:nvSpPr>
          <p:cNvPr id="135207" name="Text Box 38">
            <a:extLst>
              <a:ext uri="{FF2B5EF4-FFF2-40B4-BE49-F238E27FC236}">
                <a16:creationId xmlns:a16="http://schemas.microsoft.com/office/drawing/2014/main" xmlns="" id="{B77410D1-6A40-439B-91C5-3538BC38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4745038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</a:p>
        </p:txBody>
      </p:sp>
      <p:sp>
        <p:nvSpPr>
          <p:cNvPr id="135208" name="Text Box 39">
            <a:extLst>
              <a:ext uri="{FF2B5EF4-FFF2-40B4-BE49-F238E27FC236}">
                <a16:creationId xmlns:a16="http://schemas.microsoft.com/office/drawing/2014/main" xmlns="" id="{0356E392-2934-4EDB-87A8-18FC092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4745038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</a:p>
        </p:txBody>
      </p:sp>
      <p:sp>
        <p:nvSpPr>
          <p:cNvPr id="135209" name="Text Box 40">
            <a:extLst>
              <a:ext uri="{FF2B5EF4-FFF2-40B4-BE49-F238E27FC236}">
                <a16:creationId xmlns:a16="http://schemas.microsoft.com/office/drawing/2014/main" xmlns="" id="{400D1880-2BCE-4B9C-9238-337F8477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47450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</a:p>
        </p:txBody>
      </p:sp>
      <p:sp>
        <p:nvSpPr>
          <p:cNvPr id="135210" name="Text Box 41">
            <a:extLst>
              <a:ext uri="{FF2B5EF4-FFF2-40B4-BE49-F238E27FC236}">
                <a16:creationId xmlns:a16="http://schemas.microsoft.com/office/drawing/2014/main" xmlns="" id="{273334F0-713D-4073-91C2-EC7AAAB9E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4745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</p:txBody>
      </p:sp>
      <p:sp>
        <p:nvSpPr>
          <p:cNvPr id="135211" name="Text Box 42">
            <a:extLst>
              <a:ext uri="{FF2B5EF4-FFF2-40B4-BE49-F238E27FC236}">
                <a16:creationId xmlns:a16="http://schemas.microsoft.com/office/drawing/2014/main" xmlns="" id="{ED5F7CB2-EBD4-41CE-B278-0DEAC652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59642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Rayl</a:t>
            </a:r>
          </a:p>
        </p:txBody>
      </p:sp>
      <p:sp>
        <p:nvSpPr>
          <p:cNvPr id="135212" name="Text Box 43">
            <a:extLst>
              <a:ext uri="{FF2B5EF4-FFF2-40B4-BE49-F238E27FC236}">
                <a16:creationId xmlns:a16="http://schemas.microsoft.com/office/drawing/2014/main" xmlns="" id="{C58BA04C-EEB1-4A0E-A3B8-90226654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964238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Compt</a:t>
            </a:r>
          </a:p>
        </p:txBody>
      </p:sp>
      <p:sp>
        <p:nvSpPr>
          <p:cNvPr id="135213" name="Text Box 44">
            <a:extLst>
              <a:ext uri="{FF2B5EF4-FFF2-40B4-BE49-F238E27FC236}">
                <a16:creationId xmlns:a16="http://schemas.microsoft.com/office/drawing/2014/main" xmlns="" id="{3A89CB55-6EAC-478F-A836-D4003164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157788"/>
            <a:ext cx="24844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sz="2000">
                <a:solidFill>
                  <a:srgbClr val="A50021"/>
                </a:solidFill>
                <a:effectLst/>
                <a:latin typeface="Arial" panose="020B0604020202020204" pitchFamily="34" charset="0"/>
              </a:rPr>
              <a:t>HASYLAB L</a:t>
            </a:r>
            <a:br>
              <a:rPr lang="hu-HU" altLang="hu-HU" sz="2000">
                <a:solidFill>
                  <a:srgbClr val="A50021"/>
                </a:solidFill>
                <a:effectLst/>
                <a:latin typeface="Arial" panose="020B0604020202020204" pitchFamily="34" charset="0"/>
              </a:rPr>
            </a:br>
            <a:r>
              <a:rPr lang="en-US" altLang="hu-HU" sz="2000" b="0" i="1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altLang="hu-HU" sz="2000" b="0" baseline="-2500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= 19 keV</a:t>
            </a:r>
            <a: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, </a:t>
            </a:r>
            <a:b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</a:br>
            <a:r>
              <a:rPr lang="hu-HU" altLang="hu-HU" sz="2000" b="0" i="1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= 15 </a:t>
            </a:r>
            <a:r>
              <a:rPr lang="en-US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µm</a:t>
            </a:r>
            <a: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altLang="hu-HU" sz="2000" b="0" i="1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en-US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5 s 10 µm </a:t>
            </a:r>
            <a: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lépésköz</a:t>
            </a:r>
            <a:r>
              <a:rPr lang="en-US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</a:br>
            <a:r>
              <a:rPr lang="en-US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310x310 µm</a:t>
            </a:r>
            <a:r>
              <a:rPr lang="en-US" altLang="hu-HU" sz="2000" b="0" baseline="3000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hu-HU" altLang="hu-HU" sz="20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 </a:t>
            </a:r>
            <a:endParaRPr lang="en-US" altLang="hu-HU" sz="2000" b="0"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214" name="Text Box 45">
            <a:extLst>
              <a:ext uri="{FF2B5EF4-FFF2-40B4-BE49-F238E27FC236}">
                <a16:creationId xmlns:a16="http://schemas.microsoft.com/office/drawing/2014/main" xmlns="" id="{6508F4D7-22A3-4D9C-BB8E-66A7DF5D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33825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35215" name="Text Box 46">
            <a:extLst>
              <a:ext uri="{FF2B5EF4-FFF2-40B4-BE49-F238E27FC236}">
                <a16:creationId xmlns:a16="http://schemas.microsoft.com/office/drawing/2014/main" xmlns="" id="{8F3EBF10-DE63-4C28-8C57-1E7E1F50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10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sp>
        <p:nvSpPr>
          <p:cNvPr id="135216" name="Text Box 47">
            <a:extLst>
              <a:ext uri="{FF2B5EF4-FFF2-40B4-BE49-F238E27FC236}">
                <a16:creationId xmlns:a16="http://schemas.microsoft.com/office/drawing/2014/main" xmlns="" id="{70D1435C-D82C-45C0-AD70-051C338B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60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</a:p>
        </p:txBody>
      </p:sp>
      <p:sp>
        <p:nvSpPr>
          <p:cNvPr id="135217" name="Text Box 48">
            <a:extLst>
              <a:ext uri="{FF2B5EF4-FFF2-40B4-BE49-F238E27FC236}">
                <a16:creationId xmlns:a16="http://schemas.microsoft.com/office/drawing/2014/main" xmlns="" id="{A9056024-3988-40FC-B593-9D27ADA3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830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135218" name="Line 50">
            <a:extLst>
              <a:ext uri="{FF2B5EF4-FFF2-40B4-BE49-F238E27FC236}">
                <a16:creationId xmlns:a16="http://schemas.microsoft.com/office/drawing/2014/main" xmlns="" id="{BF1BBE46-E554-4C6D-8992-91AEA8B66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3763963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5219" name="Text Box 51">
            <a:extLst>
              <a:ext uri="{FF2B5EF4-FFF2-40B4-BE49-F238E27FC236}">
                <a16:creationId xmlns:a16="http://schemas.microsoft.com/office/drawing/2014/main" xmlns="" id="{BEC9BA07-19B3-4F19-873C-4AC5050BF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2163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2400">
                <a:solidFill>
                  <a:schemeClr val="tx1"/>
                </a:solidFill>
                <a:effectLst/>
              </a:rPr>
              <a:t>300 </a:t>
            </a:r>
            <a:r>
              <a:rPr lang="en-US" altLang="hu-HU" sz="240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µ</a:t>
            </a:r>
            <a:r>
              <a:rPr lang="hu-HU" altLang="hu-HU" sz="240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</a:t>
            </a:r>
            <a:endParaRPr lang="en-US" altLang="hu-HU" sz="240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35220" name="Rectangle 52">
            <a:extLst>
              <a:ext uri="{FF2B5EF4-FFF2-40B4-BE49-F238E27FC236}">
                <a16:creationId xmlns:a16="http://schemas.microsoft.com/office/drawing/2014/main" xmlns="" id="{C5B364B4-66F0-40FF-A8E1-B18498253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Szinkrotron </a:t>
            </a:r>
            <a:r>
              <a:rPr lang="hu-HU" altLang="hu-HU" dirty="0" err="1"/>
              <a:t>mikro</a:t>
            </a:r>
            <a:r>
              <a:rPr lang="hu-HU" altLang="hu-HU" dirty="0"/>
              <a:t>-XRF</a:t>
            </a:r>
            <a:endParaRPr lang="hu-HU" altLang="hu-HU" b="0" dirty="0"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>
            <a:extLst>
              <a:ext uri="{FF2B5EF4-FFF2-40B4-BE49-F238E27FC236}">
                <a16:creationId xmlns:a16="http://schemas.microsoft.com/office/drawing/2014/main" xmlns="" id="{F43E56A2-985C-45D3-AA26-EA041B165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err="1"/>
              <a:t>Mikro</a:t>
            </a:r>
            <a:r>
              <a:rPr lang="hu-HU" altLang="hu-HU" dirty="0"/>
              <a:t>-</a:t>
            </a:r>
            <a:r>
              <a:rPr lang="en-US" altLang="hu-HU" dirty="0"/>
              <a:t>X</a:t>
            </a:r>
            <a:r>
              <a:rPr lang="hu-HU" altLang="hu-HU" dirty="0"/>
              <a:t>R</a:t>
            </a:r>
            <a:r>
              <a:rPr lang="en-US" altLang="hu-HU" dirty="0"/>
              <a:t>F</a:t>
            </a:r>
            <a:r>
              <a:rPr lang="hu-HU" altLang="hu-HU" dirty="0"/>
              <a:t> t</a:t>
            </a:r>
            <a:r>
              <a:rPr lang="en-US" altLang="hu-HU" dirty="0" err="1"/>
              <a:t>omogr</a:t>
            </a:r>
            <a:r>
              <a:rPr lang="hu-HU" altLang="hu-HU" dirty="0" err="1"/>
              <a:t>áfia</a:t>
            </a:r>
            <a:endParaRPr lang="en-US" altLang="hu-HU" b="0" dirty="0"/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xmlns="" id="{247389AF-A164-4EEE-BA91-2A8A83EEF97B}"/>
              </a:ext>
            </a:extLst>
          </p:cNvPr>
          <p:cNvSpPr txBox="1">
            <a:spLocks noChangeArrowheads="1"/>
          </p:cNvSpPr>
          <p:nvPr/>
        </p:nvSpPr>
        <p:spPr bwMode="auto">
          <a:xfrm rot="-1682375">
            <a:off x="8524875" y="3921125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endParaRPr lang="hu-HU" altLang="hu-HU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2888" name="AutoShape 8">
            <a:extLst>
              <a:ext uri="{FF2B5EF4-FFF2-40B4-BE49-F238E27FC236}">
                <a16:creationId xmlns:a16="http://schemas.microsoft.com/office/drawing/2014/main" xmlns="" id="{119DE6D6-6CD5-49AA-A71C-6AECFFDE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417888"/>
            <a:ext cx="2135188" cy="977900"/>
          </a:xfrm>
          <a:prstGeom prst="cube">
            <a:avLst>
              <a:gd name="adj" fmla="val 59657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89" name="Line 9">
            <a:extLst>
              <a:ext uri="{FF2B5EF4-FFF2-40B4-BE49-F238E27FC236}">
                <a16:creationId xmlns:a16="http://schemas.microsoft.com/office/drawing/2014/main" xmlns="" id="{07D60492-FBD0-4A8C-83AE-6942A3A27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88" y="2586038"/>
            <a:ext cx="1881187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0" name="AutoShape 10">
            <a:extLst>
              <a:ext uri="{FF2B5EF4-FFF2-40B4-BE49-F238E27FC236}">
                <a16:creationId xmlns:a16="http://schemas.microsoft.com/office/drawing/2014/main" xmlns="" id="{2FFCBC71-4932-4041-B1C4-9B7C6656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001838"/>
            <a:ext cx="658812" cy="1017587"/>
          </a:xfrm>
          <a:prstGeom prst="cube">
            <a:avLst>
              <a:gd name="adj" fmla="val 24995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1" name="AutoShape 11">
            <a:extLst>
              <a:ext uri="{FF2B5EF4-FFF2-40B4-BE49-F238E27FC236}">
                <a16:creationId xmlns:a16="http://schemas.microsoft.com/office/drawing/2014/main" xmlns="" id="{DD435DCE-14F3-41C2-BA74-456A53E7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3252788"/>
            <a:ext cx="1700212" cy="509587"/>
          </a:xfrm>
          <a:prstGeom prst="cube">
            <a:avLst>
              <a:gd name="adj" fmla="val 24995"/>
            </a:avLst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2" name="Line 12">
            <a:extLst>
              <a:ext uri="{FF2B5EF4-FFF2-40B4-BE49-F238E27FC236}">
                <a16:creationId xmlns:a16="http://schemas.microsoft.com/office/drawing/2014/main" xmlns="" id="{EF740F69-E43B-4933-960E-9A6C7CAF5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3025775"/>
            <a:ext cx="1587" cy="29527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3" name="Oval 13">
            <a:extLst>
              <a:ext uri="{FF2B5EF4-FFF2-40B4-BE49-F238E27FC236}">
                <a16:creationId xmlns:a16="http://schemas.microsoft.com/office/drawing/2014/main" xmlns="" id="{FAD63EB1-78BD-4FF0-8051-266CA8ADD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3106738"/>
            <a:ext cx="657225" cy="20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4" name="AutoShape 14">
            <a:extLst>
              <a:ext uri="{FF2B5EF4-FFF2-40B4-BE49-F238E27FC236}">
                <a16:creationId xmlns:a16="http://schemas.microsoft.com/office/drawing/2014/main" xmlns="" id="{85FA9480-ECE0-4655-B4AA-5D5B9060F37E}"/>
              </a:ext>
            </a:extLst>
          </p:cNvPr>
          <p:cNvSpPr>
            <a:spLocks noChangeArrowheads="1"/>
          </p:cNvSpPr>
          <p:nvPr/>
        </p:nvSpPr>
        <p:spPr bwMode="auto">
          <a:xfrm rot="3180000">
            <a:off x="5925344" y="3110707"/>
            <a:ext cx="225425" cy="211137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5" name="Line 15">
            <a:extLst>
              <a:ext uri="{FF2B5EF4-FFF2-40B4-BE49-F238E27FC236}">
                <a16:creationId xmlns:a16="http://schemas.microsoft.com/office/drawing/2014/main" xmlns="" id="{E3A2320C-2179-4862-8081-9CEE5CBE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2582863"/>
            <a:ext cx="893762" cy="3175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xmlns="" id="{9C0A52E8-49C8-48FB-B9A4-FB5C4C5A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1644650"/>
            <a:ext cx="9413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  <a:effectLst/>
              </a:rPr>
              <a:t>Keskeny röntgen-nyaláb</a:t>
            </a:r>
            <a:endParaRPr lang="en-US" altLang="hu-HU" sz="1400">
              <a:solidFill>
                <a:schemeClr val="tx1"/>
              </a:solidFill>
              <a:effectLst/>
            </a:endParaRPr>
          </a:p>
        </p:txBody>
      </p:sp>
      <p:sp>
        <p:nvSpPr>
          <p:cNvPr id="122897" name="Rectangle 17">
            <a:extLst>
              <a:ext uri="{FF2B5EF4-FFF2-40B4-BE49-F238E27FC236}">
                <a16:creationId xmlns:a16="http://schemas.microsoft.com/office/drawing/2014/main" xmlns="" id="{E01D53BD-A08A-491C-9661-3875170E3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398838"/>
            <a:ext cx="168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>
                <a:solidFill>
                  <a:schemeClr val="tx1"/>
                </a:solidFill>
                <a:effectLst/>
              </a:rPr>
              <a:t>rot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ác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i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ós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asztal</a:t>
            </a:r>
            <a:endParaRPr lang="en-US" altLang="hu-HU" sz="1400">
              <a:solidFill>
                <a:schemeClr val="tx1"/>
              </a:solidFill>
              <a:effectLst/>
            </a:endParaRPr>
          </a:p>
        </p:txBody>
      </p:sp>
      <p:sp>
        <p:nvSpPr>
          <p:cNvPr id="122898" name="Rectangle 18">
            <a:extLst>
              <a:ext uri="{FF2B5EF4-FFF2-40B4-BE49-F238E27FC236}">
                <a16:creationId xmlns:a16="http://schemas.microsoft.com/office/drawing/2014/main" xmlns="" id="{444082E0-1CA0-4525-8136-4E49BF0E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1628775"/>
            <a:ext cx="969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  <a:effectLst/>
              </a:rPr>
              <a:t>Minta</a:t>
            </a:r>
            <a:endParaRPr lang="en-US" altLang="hu-HU" sz="1400">
              <a:solidFill>
                <a:schemeClr val="tx1"/>
              </a:solidFill>
              <a:effectLst/>
            </a:endParaRPr>
          </a:p>
        </p:txBody>
      </p:sp>
      <p:sp>
        <p:nvSpPr>
          <p:cNvPr id="122899" name="Rectangle 19">
            <a:extLst>
              <a:ext uri="{FF2B5EF4-FFF2-40B4-BE49-F238E27FC236}">
                <a16:creationId xmlns:a16="http://schemas.microsoft.com/office/drawing/2014/main" xmlns="" id="{0838B5BF-9516-4EEA-B17D-59CCE3384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208338"/>
            <a:ext cx="1700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tx1"/>
                </a:solidFill>
                <a:effectLst/>
              </a:rPr>
              <a:t>Fluores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cenc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ia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 dete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k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tor</a:t>
            </a:r>
          </a:p>
        </p:txBody>
      </p:sp>
      <p:sp>
        <p:nvSpPr>
          <p:cNvPr id="122900" name="Rectangle 20">
            <a:extLst>
              <a:ext uri="{FF2B5EF4-FFF2-40B4-BE49-F238E27FC236}">
                <a16:creationId xmlns:a16="http://schemas.microsoft.com/office/drawing/2014/main" xmlns="" id="{2CA0B940-952B-434A-8B5D-824BDAF6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484313"/>
            <a:ext cx="203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  <a:effectLst/>
              </a:rPr>
              <a:t>Karakterisztikus röntgensugárzás</a:t>
            </a:r>
            <a:endParaRPr lang="en-US" altLang="hu-HU" sz="1400">
              <a:solidFill>
                <a:schemeClr val="tx1"/>
              </a:solidFill>
              <a:effectLst/>
            </a:endParaRPr>
          </a:p>
        </p:txBody>
      </p:sp>
      <p:sp>
        <p:nvSpPr>
          <p:cNvPr id="122901" name="Rectangle 21">
            <a:extLst>
              <a:ext uri="{FF2B5EF4-FFF2-40B4-BE49-F238E27FC236}">
                <a16:creationId xmlns:a16="http://schemas.microsoft.com/office/drawing/2014/main" xmlns="" id="{033844ED-EF01-4561-B2FD-0BF920E1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901950"/>
            <a:ext cx="3413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22902" name="AutoShape 22">
            <a:extLst>
              <a:ext uri="{FF2B5EF4-FFF2-40B4-BE49-F238E27FC236}">
                <a16:creationId xmlns:a16="http://schemas.microsoft.com/office/drawing/2014/main" xmlns="" id="{3BBBC757-BBE7-4362-8CC2-5A9AC5751DDE}"/>
              </a:ext>
            </a:extLst>
          </p:cNvPr>
          <p:cNvSpPr>
            <a:spLocks noChangeArrowheads="1"/>
          </p:cNvSpPr>
          <p:nvPr/>
        </p:nvSpPr>
        <p:spPr bwMode="auto">
          <a:xfrm rot="-12382407">
            <a:off x="3946525" y="2886075"/>
            <a:ext cx="1128713" cy="574675"/>
          </a:xfrm>
          <a:prstGeom prst="flowChartMagneticDrum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03" name="Line 23">
            <a:extLst>
              <a:ext uri="{FF2B5EF4-FFF2-40B4-BE49-F238E27FC236}">
                <a16:creationId xmlns:a16="http://schemas.microsoft.com/office/drawing/2014/main" xmlns="" id="{F0DDABD8-CCD5-4BD9-A539-3FAB3C6BF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2813" y="2559050"/>
            <a:ext cx="895350" cy="265113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04" name="Line 24">
            <a:extLst>
              <a:ext uri="{FF2B5EF4-FFF2-40B4-BE49-F238E27FC236}">
                <a16:creationId xmlns:a16="http://schemas.microsoft.com/office/drawing/2014/main" xmlns="" id="{2EC143A7-B19A-47B1-8059-266D57B6A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2576513"/>
            <a:ext cx="590550" cy="477837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05" name="Line 25">
            <a:extLst>
              <a:ext uri="{FF2B5EF4-FFF2-40B4-BE49-F238E27FC236}">
                <a16:creationId xmlns:a16="http://schemas.microsoft.com/office/drawing/2014/main" xmlns="" id="{F3234B6D-3E32-4B61-9CC0-62C2F287F3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99125" y="1992313"/>
            <a:ext cx="595313" cy="525462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06" name="Line 26">
            <a:extLst>
              <a:ext uri="{FF2B5EF4-FFF2-40B4-BE49-F238E27FC236}">
                <a16:creationId xmlns:a16="http://schemas.microsoft.com/office/drawing/2014/main" xmlns="" id="{FAE9D347-B4E9-4D40-AD90-39F64A4A2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2813" y="2001838"/>
            <a:ext cx="976312" cy="557212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07" name="Line 27">
            <a:extLst>
              <a:ext uri="{FF2B5EF4-FFF2-40B4-BE49-F238E27FC236}">
                <a16:creationId xmlns:a16="http://schemas.microsoft.com/office/drawing/2014/main" xmlns="" id="{178783CC-034C-4A97-BE63-76FCBA7BDA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75313" y="2559050"/>
            <a:ext cx="909637" cy="346075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08" name="Rectangle 28">
            <a:extLst>
              <a:ext uri="{FF2B5EF4-FFF2-40B4-BE49-F238E27FC236}">
                <a16:creationId xmlns:a16="http://schemas.microsoft.com/office/drawing/2014/main" xmlns="" id="{D91E73CA-9532-4F33-B0CB-184AA4E9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28850"/>
            <a:ext cx="2682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>
                <a:solidFill>
                  <a:schemeClr val="tx1"/>
                </a:solidFill>
                <a:effectLst/>
              </a:rPr>
              <a:t>trans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mitt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ált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röntgennyaláb</a:t>
            </a:r>
            <a:endParaRPr lang="en-US" altLang="hu-HU" sz="1400">
              <a:solidFill>
                <a:schemeClr val="tx1"/>
              </a:solidFill>
              <a:effectLst/>
            </a:endParaRPr>
          </a:p>
        </p:txBody>
      </p:sp>
      <p:sp>
        <p:nvSpPr>
          <p:cNvPr id="122909" name="AutoShape 29">
            <a:extLst>
              <a:ext uri="{FF2B5EF4-FFF2-40B4-BE49-F238E27FC236}">
                <a16:creationId xmlns:a16="http://schemas.microsoft.com/office/drawing/2014/main" xmlns="" id="{7E785189-CFD9-4ABD-B079-60A09CAB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257425"/>
            <a:ext cx="1295400" cy="817563"/>
          </a:xfrm>
          <a:prstGeom prst="cube">
            <a:avLst>
              <a:gd name="adj" fmla="val 24995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10" name="Rectangle 30">
            <a:extLst>
              <a:ext uri="{FF2B5EF4-FFF2-40B4-BE49-F238E27FC236}">
                <a16:creationId xmlns:a16="http://schemas.microsoft.com/office/drawing/2014/main" xmlns="" id="{4A164067-8DA1-4B58-B6DC-61974F9F9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1557338"/>
            <a:ext cx="1797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tx1"/>
                </a:solidFill>
                <a:effectLst/>
              </a:rPr>
              <a:t>Trans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miss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i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ó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 dete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k</a:t>
            </a:r>
            <a:r>
              <a:rPr lang="en-US" altLang="hu-HU" sz="1600">
                <a:solidFill>
                  <a:schemeClr val="tx1"/>
                </a:solidFill>
                <a:effectLst/>
              </a:rPr>
              <a:t>tor</a:t>
            </a:r>
          </a:p>
        </p:txBody>
      </p:sp>
      <p:sp>
        <p:nvSpPr>
          <p:cNvPr id="122911" name="Line 31">
            <a:extLst>
              <a:ext uri="{FF2B5EF4-FFF2-40B4-BE49-F238E27FC236}">
                <a16:creationId xmlns:a16="http://schemas.microsoft.com/office/drawing/2014/main" xmlns="" id="{9E8770C7-D951-4E0C-B07B-4E5E6718B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4438" y="3524250"/>
            <a:ext cx="801687" cy="812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12" name="Rectangle 32">
            <a:extLst>
              <a:ext uri="{FF2B5EF4-FFF2-40B4-BE49-F238E27FC236}">
                <a16:creationId xmlns:a16="http://schemas.microsoft.com/office/drawing/2014/main" xmlns="" id="{15D1F525-6C6C-4305-8DE2-CA63DB639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3762375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122913" name="Rectangle 33">
            <a:extLst>
              <a:ext uri="{FF2B5EF4-FFF2-40B4-BE49-F238E27FC236}">
                <a16:creationId xmlns:a16="http://schemas.microsoft.com/office/drawing/2014/main" xmlns="" id="{15E25484-1FED-4CBA-8CD0-BD931378C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2250"/>
            <a:ext cx="183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>
                <a:solidFill>
                  <a:schemeClr val="tx1"/>
                </a:solidFill>
                <a:effectLst/>
              </a:rPr>
              <a:t>trans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l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ác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i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ós</a:t>
            </a:r>
            <a:r>
              <a:rPr lang="en-US" altLang="hu-HU" sz="140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1400">
                <a:solidFill>
                  <a:schemeClr val="tx1"/>
                </a:solidFill>
                <a:effectLst/>
              </a:rPr>
              <a:t>asztal</a:t>
            </a:r>
            <a:endParaRPr lang="en-US" altLang="hu-HU" sz="1400">
              <a:solidFill>
                <a:schemeClr val="tx1"/>
              </a:solidFill>
              <a:effectLst/>
            </a:endParaRPr>
          </a:p>
        </p:txBody>
      </p:sp>
      <p:sp>
        <p:nvSpPr>
          <p:cNvPr id="122915" name="Rectangle 35">
            <a:extLst>
              <a:ext uri="{FF2B5EF4-FFF2-40B4-BE49-F238E27FC236}">
                <a16:creationId xmlns:a16="http://schemas.microsoft.com/office/drawing/2014/main" xmlns="" id="{EE374E3F-30C2-4739-A363-FDF61F8D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8338"/>
            <a:ext cx="871378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 anchor="ctr">
            <a:spAutoFit/>
          </a:bodyPr>
          <a:lstStyle>
            <a:lvl1pPr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Bef>
                <a:spcPct val="20000"/>
              </a:spcBef>
              <a:buClrTx/>
              <a:buFontTx/>
              <a:buNone/>
            </a:pPr>
            <a:r>
              <a:rPr lang="hu-HU" altLang="hu-HU" sz="2000" b="0">
                <a:effectLst/>
                <a:latin typeface="Arial" panose="020B0604020202020204" pitchFamily="34" charset="0"/>
              </a:rPr>
              <a:t>2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D 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kép az elemek mintán belüli eloszlásáról (a 3D kép egy szelete), a méréshez párhuzamos mikronyaláb szükséges.</a:t>
            </a:r>
          </a:p>
          <a:p>
            <a:pPr algn="just" eaLnBrk="0" hangingPunct="0">
              <a:spcBef>
                <a:spcPct val="20000"/>
              </a:spcBef>
              <a:buClrTx/>
              <a:buFontTx/>
              <a:buNone/>
            </a:pPr>
            <a:r>
              <a:rPr lang="hu-HU" altLang="hu-HU" sz="2000" b="0">
                <a:effectLst/>
                <a:latin typeface="Arial" panose="020B0604020202020204" pitchFamily="34" charset="0"/>
              </a:rPr>
              <a:t>Menete: minta elforgatása 0–18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0</a:t>
            </a:r>
            <a:r>
              <a:rPr lang="en-US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(360</a:t>
            </a:r>
            <a:r>
              <a:rPr lang="en-US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hu-HU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 szögtartományban, kis lépésközzel (~1-6</a:t>
            </a:r>
            <a:r>
              <a:rPr lang="en-US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hu-HU" altLang="hu-HU" sz="20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 minden </a:t>
            </a:r>
            <a:r>
              <a:rPr lang="en-US" altLang="hu-HU" sz="2000">
                <a:effectLst/>
                <a:latin typeface="Symbol" panose="05050102010706020507" pitchFamily="18" charset="2"/>
              </a:rPr>
              <a:t>q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 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szögnél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 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transzláció </a:t>
            </a:r>
            <a:r>
              <a:rPr lang="hu-HU" altLang="hu-HU" sz="2000" b="0" i="1">
                <a:effectLst/>
                <a:latin typeface="Arial" panose="020B0604020202020204" pitchFamily="34" charset="0"/>
              </a:rPr>
              <a:t>x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 irányban. A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 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2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D 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szelet 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s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z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oft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veres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 re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k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onstru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kcióval, a teljes 3D kép több szelet felvételével állítható elő</a:t>
            </a:r>
            <a:r>
              <a:rPr lang="en-US" altLang="hu-HU" sz="2000" b="0">
                <a:effectLst/>
                <a:latin typeface="Arial" panose="020B0604020202020204" pitchFamily="34" charset="0"/>
              </a:rPr>
              <a:t>.</a:t>
            </a:r>
            <a:endParaRPr lang="hu-HU" altLang="hu-HU" sz="2000" b="0">
              <a:effectLst/>
              <a:latin typeface="Arial" panose="020B0604020202020204" pitchFamily="34" charset="0"/>
            </a:endParaRPr>
          </a:p>
          <a:p>
            <a:pPr algn="just" eaLnBrk="0" hangingPunct="0">
              <a:spcBef>
                <a:spcPct val="20000"/>
              </a:spcBef>
              <a:buClrTx/>
              <a:buFontTx/>
              <a:buNone/>
            </a:pPr>
            <a:r>
              <a:rPr lang="hu-HU" altLang="hu-HU" sz="2000" b="0">
                <a:solidFill>
                  <a:srgbClr val="A50021"/>
                </a:solidFill>
                <a:effectLst/>
                <a:latin typeface="Arial" panose="020B0604020202020204" pitchFamily="34" charset="0"/>
              </a:rPr>
              <a:t>Előny: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 multielemes, </a:t>
            </a:r>
            <a:r>
              <a:rPr lang="hu-HU" altLang="hu-HU" sz="2000" b="0">
                <a:solidFill>
                  <a:srgbClr val="A50021"/>
                </a:solidFill>
                <a:effectLst/>
                <a:latin typeface="Arial" panose="020B0604020202020204" pitchFamily="34" charset="0"/>
              </a:rPr>
              <a:t>hátrány:</a:t>
            </a:r>
            <a:r>
              <a:rPr lang="hu-HU" altLang="hu-HU" sz="2000" b="0">
                <a:effectLst/>
                <a:latin typeface="Arial" panose="020B0604020202020204" pitchFamily="34" charset="0"/>
              </a:rPr>
              <a:t> lassúság, önabszorpció  </a:t>
            </a:r>
            <a:endParaRPr lang="en-US" altLang="hu-HU" sz="2000" b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2">
            <a:extLst>
              <a:ext uri="{FF2B5EF4-FFF2-40B4-BE49-F238E27FC236}">
                <a16:creationId xmlns:a16="http://schemas.microsoft.com/office/drawing/2014/main" xmlns="" id="{F8BF5076-F923-44F9-985C-0DD063384D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4025" y="6486525"/>
            <a:ext cx="13684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0" anchor="ctr"/>
          <a:lstStyle/>
          <a:p>
            <a:endParaRPr lang="hu-HU"/>
          </a:p>
        </p:txBody>
      </p:sp>
      <p:sp>
        <p:nvSpPr>
          <p:cNvPr id="124931" name="Line 3">
            <a:extLst>
              <a:ext uri="{FF2B5EF4-FFF2-40B4-BE49-F238E27FC236}">
                <a16:creationId xmlns:a16="http://schemas.microsoft.com/office/drawing/2014/main" xmlns="" id="{0A5DBDA4-1F9C-43C5-9627-EAE1E6703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4724400"/>
            <a:ext cx="4763" cy="165893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0" anchor="ctr"/>
          <a:lstStyle/>
          <a:p>
            <a:endParaRPr lang="hu-HU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xmlns="" id="{35D97731-4832-4865-BE94-B10710A8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6437313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400">
                <a:solidFill>
                  <a:srgbClr val="000099"/>
                </a:solidFill>
                <a:effectLst/>
                <a:latin typeface="Symbol" panose="05050102010706020507" pitchFamily="18" charset="2"/>
              </a:rPr>
              <a:t>q</a:t>
            </a:r>
            <a:endParaRPr lang="en-US" altLang="hu-HU" sz="1400" b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4937" name="Picture 9">
            <a:extLst>
              <a:ext uri="{FF2B5EF4-FFF2-40B4-BE49-F238E27FC236}">
                <a16:creationId xmlns:a16="http://schemas.microsoft.com/office/drawing/2014/main" xmlns="" id="{1E881859-9449-43D7-BFFD-DBDC3929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48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365625"/>
            <a:ext cx="1609725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8" name="Text Box 10">
            <a:extLst>
              <a:ext uri="{FF2B5EF4-FFF2-40B4-BE49-F238E27FC236}">
                <a16:creationId xmlns:a16="http://schemas.microsoft.com/office/drawing/2014/main" xmlns="" id="{6F5AF099-4CE5-413F-BBD9-FB900F95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47529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/>
          <a:lstStyle>
            <a:lvl1pPr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hu-HU" altLang="hu-HU" sz="2000" b="0" dirty="0">
                <a:effectLst/>
                <a:latin typeface="Arial" panose="020B0604020202020204" pitchFamily="34" charset="0"/>
              </a:rPr>
              <a:t>Nyers mért adatok: egyes elemekre vonatkozó karakterisztikus röntgen-intenzitások a pozíció és a szög függvényében – </a:t>
            </a:r>
            <a:r>
              <a:rPr lang="en-US" altLang="hu-HU" sz="2000" i="1" dirty="0">
                <a:effectLst/>
                <a:latin typeface="Arial" panose="020B0604020202020204" pitchFamily="34" charset="0"/>
              </a:rPr>
              <a:t>s</a:t>
            </a:r>
            <a:r>
              <a:rPr lang="hu-HU" altLang="hu-HU" sz="2000" i="1" dirty="0">
                <a:effectLst/>
                <a:latin typeface="Arial" panose="020B0604020202020204" pitchFamily="34" charset="0"/>
              </a:rPr>
              <a:t>z</a:t>
            </a:r>
            <a:r>
              <a:rPr lang="en-US" altLang="hu-HU" sz="2000" i="1" dirty="0" err="1">
                <a:effectLst/>
                <a:latin typeface="Arial" panose="020B0604020202020204" pitchFamily="34" charset="0"/>
              </a:rPr>
              <a:t>inogram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ok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.   </a:t>
            </a:r>
            <a:endParaRPr lang="hu-HU" altLang="hu-HU" sz="2000" b="0" dirty="0">
              <a:effectLst/>
              <a:latin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hu-HU" altLang="hu-HU" sz="2000" b="0" dirty="0">
                <a:effectLst/>
                <a:latin typeface="Arial" panose="020B0604020202020204" pitchFamily="34" charset="0"/>
              </a:rPr>
              <a:t>R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e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k</a:t>
            </a:r>
            <a:r>
              <a:rPr lang="en-US" altLang="hu-HU" sz="2000" b="0" dirty="0" err="1">
                <a:effectLst/>
                <a:latin typeface="Arial" panose="020B0604020202020204" pitchFamily="34" charset="0"/>
              </a:rPr>
              <a:t>onstru</a:t>
            </a:r>
            <a:r>
              <a:rPr lang="hu-HU" altLang="hu-HU" sz="2000" b="0" dirty="0" err="1">
                <a:effectLst/>
                <a:latin typeface="Arial" panose="020B0604020202020204" pitchFamily="34" charset="0"/>
              </a:rPr>
              <a:t>kció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(x,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hu-HU" sz="2000" b="0" dirty="0">
                <a:effectLst/>
                <a:latin typeface="Symbol" panose="05050102010706020507" pitchFamily="18" charset="2"/>
              </a:rPr>
              <a:t>q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) </a:t>
            </a:r>
            <a:r>
              <a:rPr lang="en-US" altLang="hu-HU" sz="2000" b="0" dirty="0"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 (x, y)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 koordináta-transzformációval – a minta egy </a:t>
            </a:r>
            <a:r>
              <a:rPr lang="en-US" altLang="hu-HU" sz="2000" b="0" dirty="0" err="1">
                <a:effectLst/>
                <a:latin typeface="Arial" panose="020B0604020202020204" pitchFamily="34" charset="0"/>
              </a:rPr>
              <a:t>virtu</a:t>
            </a:r>
            <a:r>
              <a:rPr lang="hu-HU" altLang="hu-HU" sz="2000" b="0" dirty="0" err="1">
                <a:effectLst/>
                <a:latin typeface="Arial" panose="020B0604020202020204" pitchFamily="34" charset="0"/>
              </a:rPr>
              <a:t>ális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 </a:t>
            </a:r>
            <a:r>
              <a:rPr lang="hu-HU" altLang="hu-HU" sz="2000" i="1" dirty="0">
                <a:effectLst/>
                <a:latin typeface="Arial" panose="020B0604020202020204" pitchFamily="34" charset="0"/>
              </a:rPr>
              <a:t>szelete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.</a:t>
            </a:r>
            <a:r>
              <a:rPr lang="en-US" altLang="hu-HU" sz="2000" i="1" dirty="0">
                <a:effectLst/>
                <a:latin typeface="Arial" panose="020B0604020202020204" pitchFamily="34" charset="0"/>
              </a:rPr>
              <a:t> </a:t>
            </a:r>
            <a:endParaRPr lang="hu-HU" altLang="hu-HU" sz="2000" i="1" dirty="0">
              <a:effectLst/>
              <a:latin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hu-HU" sz="2000" b="0" dirty="0">
                <a:effectLst/>
                <a:latin typeface="Arial" panose="020B0604020202020204" pitchFamily="34" charset="0"/>
              </a:rPr>
              <a:t>H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á</a:t>
            </a:r>
            <a:r>
              <a:rPr lang="en-US" altLang="hu-HU" sz="2000" b="0" dirty="0" err="1">
                <a:effectLst/>
                <a:latin typeface="Arial" panose="020B0604020202020204" pitchFamily="34" charset="0"/>
              </a:rPr>
              <a:t>romdimen</a:t>
            </a:r>
            <a:r>
              <a:rPr lang="hu-HU" altLang="hu-HU" sz="2000" b="0" dirty="0" err="1">
                <a:effectLst/>
                <a:latin typeface="Arial" panose="020B0604020202020204" pitchFamily="34" charset="0"/>
              </a:rPr>
              <a:t>zió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s inform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á</a:t>
            </a:r>
            <a:r>
              <a:rPr lang="en-US" altLang="hu-HU" sz="2000" b="0" dirty="0">
                <a:effectLst/>
                <a:latin typeface="Arial" panose="020B0604020202020204" pitchFamily="34" charset="0"/>
              </a:rPr>
              <a:t>ci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ó: mérés és rekonstrukció különböző </a:t>
            </a:r>
            <a:r>
              <a:rPr lang="hu-HU" altLang="hu-HU" sz="2000" b="0" i="1" dirty="0">
                <a:effectLst/>
                <a:latin typeface="Arial" panose="020B0604020202020204" pitchFamily="34" charset="0"/>
              </a:rPr>
              <a:t>z</a:t>
            </a:r>
            <a:r>
              <a:rPr lang="hu-HU" altLang="hu-HU" sz="2000" b="0" dirty="0">
                <a:effectLst/>
                <a:latin typeface="Arial" panose="020B0604020202020204" pitchFamily="34" charset="0"/>
              </a:rPr>
              <a:t> pozíciókban</a:t>
            </a:r>
            <a:endParaRPr lang="en-US" altLang="hu-HU" sz="2000" b="0" dirty="0">
              <a:effectLst/>
              <a:latin typeface="Arial" panose="020B0604020202020204" pitchFamily="34" charset="0"/>
            </a:endParaRPr>
          </a:p>
          <a:p>
            <a:pPr algn="just" eaLnBrk="0" hangingPunct="0">
              <a:buClrTx/>
              <a:buFontTx/>
              <a:buNone/>
            </a:pPr>
            <a:endParaRPr lang="en-US" altLang="hu-HU" sz="2000" b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24942" name="Rectangle 14">
            <a:extLst>
              <a:ext uri="{FF2B5EF4-FFF2-40B4-BE49-F238E27FC236}">
                <a16:creationId xmlns:a16="http://schemas.microsoft.com/office/drawing/2014/main" xmlns="" id="{8D7AD7C6-1D9F-459C-A545-E660D8A8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65126"/>
            <a:ext cx="8964611" cy="974147"/>
          </a:xfrm>
        </p:spPr>
        <p:txBody>
          <a:bodyPr>
            <a:noAutofit/>
          </a:bodyPr>
          <a:lstStyle/>
          <a:p>
            <a:r>
              <a:rPr lang="hu-HU" altLang="hu-HU" sz="3200" dirty="0" err="1"/>
              <a:t>Mikro</a:t>
            </a:r>
            <a:r>
              <a:rPr lang="hu-HU" altLang="hu-HU" sz="3200" dirty="0"/>
              <a:t>-XRF</a:t>
            </a:r>
            <a:r>
              <a:rPr lang="en-US" altLang="hu-HU" sz="3200" dirty="0"/>
              <a:t> </a:t>
            </a:r>
            <a:r>
              <a:rPr lang="hu-HU" altLang="hu-HU" sz="3200" dirty="0"/>
              <a:t>t</a:t>
            </a:r>
            <a:r>
              <a:rPr lang="en-US" altLang="hu-HU" sz="3200" dirty="0" err="1"/>
              <a:t>omogr</a:t>
            </a:r>
            <a:r>
              <a:rPr lang="hu-HU" altLang="hu-HU" sz="3200" dirty="0" err="1"/>
              <a:t>áfia</a:t>
            </a:r>
            <a:r>
              <a:rPr lang="en-US" altLang="hu-HU" sz="3200" dirty="0"/>
              <a:t>: </a:t>
            </a:r>
            <a:r>
              <a:rPr lang="hu-HU" altLang="hu-HU" sz="3200" dirty="0"/>
              <a:t>sz</a:t>
            </a:r>
            <a:r>
              <a:rPr lang="en-US" altLang="hu-HU" sz="3200" dirty="0" err="1"/>
              <a:t>inogram</a:t>
            </a:r>
            <a:r>
              <a:rPr lang="hu-HU" altLang="hu-HU" sz="3200" dirty="0"/>
              <a:t>ok, rekonstrukció</a:t>
            </a:r>
            <a:endParaRPr lang="en-US" altLang="hu-HU" sz="3200" dirty="0"/>
          </a:p>
        </p:txBody>
      </p:sp>
      <p:pic>
        <p:nvPicPr>
          <p:cNvPr id="124944" name="Picture 16">
            <a:extLst>
              <a:ext uri="{FF2B5EF4-FFF2-40B4-BE49-F238E27FC236}">
                <a16:creationId xmlns:a16="http://schemas.microsoft.com/office/drawing/2014/main" xmlns="" id="{36FC8F11-B5F6-4DDB-8D58-337DBE07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7" t="3920" r="8942" b="34013"/>
          <a:stretch>
            <a:fillRect/>
          </a:stretch>
        </p:blipFill>
        <p:spPr bwMode="auto">
          <a:xfrm>
            <a:off x="7091363" y="2420938"/>
            <a:ext cx="1997075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6" name="Picture 18">
            <a:extLst>
              <a:ext uri="{FF2B5EF4-FFF2-40B4-BE49-F238E27FC236}">
                <a16:creationId xmlns:a16="http://schemas.microsoft.com/office/drawing/2014/main" xmlns="" id="{8CB7E6F5-36A5-46E7-84B1-0FBB2C72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437063"/>
            <a:ext cx="1481137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7" name="Picture 19">
            <a:extLst>
              <a:ext uri="{FF2B5EF4-FFF2-40B4-BE49-F238E27FC236}">
                <a16:creationId xmlns:a16="http://schemas.microsoft.com/office/drawing/2014/main" xmlns="" id="{D4E5D6AD-66B1-4B81-AB7F-A6FF73CA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420938"/>
            <a:ext cx="14843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8" name="Text Box 20">
            <a:extLst>
              <a:ext uri="{FF2B5EF4-FFF2-40B4-BE49-F238E27FC236}">
                <a16:creationId xmlns:a16="http://schemas.microsoft.com/office/drawing/2014/main" xmlns="" id="{A268C26D-6C61-4924-A649-21B51956E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08500"/>
            <a:ext cx="295275" cy="174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/>
          <a:lstStyle>
            <a:lvl1pPr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buClrTx/>
              <a:buFontTx/>
              <a:buNone/>
            </a:pPr>
            <a:r>
              <a:rPr lang="en-US" altLang="hu-HU" sz="1200">
                <a:solidFill>
                  <a:srgbClr val="FFFF66"/>
                </a:solidFill>
                <a:effectLst/>
                <a:latin typeface="Arial" panose="020B0604020202020204" pitchFamily="34" charset="0"/>
              </a:rPr>
              <a:t>As</a:t>
            </a:r>
            <a:endParaRPr lang="en-US" altLang="hu-HU" sz="12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949" name="Text Box 21">
            <a:extLst>
              <a:ext uri="{FF2B5EF4-FFF2-40B4-BE49-F238E27FC236}">
                <a16:creationId xmlns:a16="http://schemas.microsoft.com/office/drawing/2014/main" xmlns="" id="{EBCF9E60-9544-4226-806A-D3A4362E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492375"/>
            <a:ext cx="341312" cy="2047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11430" rIns="22860" bIns="11430"/>
          <a:lstStyle>
            <a:lvl1pPr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buClrTx/>
              <a:buFontTx/>
              <a:buNone/>
            </a:pPr>
            <a:r>
              <a:rPr lang="en-US" altLang="hu-HU" sz="1200">
                <a:solidFill>
                  <a:srgbClr val="FFFF66"/>
                </a:solidFill>
                <a:effectLst/>
                <a:latin typeface="Arial" panose="020B0604020202020204" pitchFamily="34" charset="0"/>
              </a:rPr>
              <a:t>Zn</a:t>
            </a:r>
          </a:p>
        </p:txBody>
      </p:sp>
      <p:sp>
        <p:nvSpPr>
          <p:cNvPr id="124951" name="Rectangle 23">
            <a:extLst>
              <a:ext uri="{FF2B5EF4-FFF2-40B4-BE49-F238E27FC236}">
                <a16:creationId xmlns:a16="http://schemas.microsoft.com/office/drawing/2014/main" xmlns="" id="{897E6E90-9F64-4A56-A861-B11CC2D1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508500"/>
            <a:ext cx="31686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>
                <a:solidFill>
                  <a:srgbClr val="000099"/>
                </a:solidFill>
                <a:effectLst/>
              </a:rPr>
              <a:t>Minta: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Nehézfémekkel szennyezett gyökér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>
                <a:solidFill>
                  <a:srgbClr val="000099"/>
                </a:solidFill>
                <a:effectLst/>
              </a:rPr>
              <a:t>Mérés: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000">
                <a:solidFill>
                  <a:srgbClr val="000099"/>
                </a:solidFill>
                <a:effectLst/>
              </a:rPr>
              <a:t>x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: 300</a:t>
            </a:r>
            <a:r>
              <a:rPr lang="hu-HU" altLang="hu-HU" sz="2000" b="0">
                <a:solidFill>
                  <a:schemeClr val="tx1"/>
                </a:solidFill>
                <a:effectLst/>
              </a:rPr>
              <a:t> </a:t>
            </a:r>
            <a:r>
              <a:rPr lang="en-US" altLang="hu-HU" sz="2000" b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µ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m</a:t>
            </a:r>
            <a:r>
              <a:rPr lang="hu-HU" altLang="hu-HU" sz="2000" b="0">
                <a:solidFill>
                  <a:schemeClr val="tx1"/>
                </a:solidFill>
                <a:effectLst/>
              </a:rPr>
              <a:t>,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 5 µm </a:t>
            </a:r>
            <a:r>
              <a:rPr lang="hu-HU" altLang="hu-HU" sz="2000" b="0">
                <a:solidFill>
                  <a:schemeClr val="tx1"/>
                </a:solidFill>
                <a:effectLst/>
              </a:rPr>
              <a:t>lépés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     </a:t>
            </a:r>
            <a:endParaRPr lang="hu-HU" altLang="hu-HU" sz="2000" b="0">
              <a:solidFill>
                <a:schemeClr val="tx1"/>
              </a:solidFill>
              <a:effectLst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000">
                <a:solidFill>
                  <a:srgbClr val="000099"/>
                </a:solidFill>
                <a:effectLst/>
                <a:latin typeface="Symbol" panose="05050102010706020507" pitchFamily="18" charset="2"/>
              </a:rPr>
              <a:t>q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: 180</a:t>
            </a:r>
            <a:r>
              <a:rPr lang="en-US" altLang="hu-HU" sz="2000" b="0"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</a:t>
            </a:r>
            <a:r>
              <a:rPr lang="hu-HU" altLang="hu-HU" sz="2000" b="0">
                <a:solidFill>
                  <a:schemeClr val="tx1"/>
                </a:solidFill>
                <a:effectLst/>
              </a:rPr>
              <a:t>,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 3</a:t>
            </a:r>
            <a:r>
              <a:rPr lang="en-US" altLang="hu-HU" sz="2000" b="0"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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2000" b="0">
                <a:solidFill>
                  <a:schemeClr val="tx1"/>
                </a:solidFill>
                <a:effectLst/>
              </a:rPr>
              <a:t>lépés</a:t>
            </a:r>
            <a:endParaRPr lang="en-US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124952" name="Line 24">
            <a:extLst>
              <a:ext uri="{FF2B5EF4-FFF2-40B4-BE49-F238E27FC236}">
                <a16:creationId xmlns:a16="http://schemas.microsoft.com/office/drawing/2014/main" xmlns="" id="{9D426775-7BDC-4BA1-93BE-0C1DC57BB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5650" y="6473825"/>
            <a:ext cx="13684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0" anchor="ctr"/>
          <a:lstStyle/>
          <a:p>
            <a:endParaRPr lang="hu-HU"/>
          </a:p>
        </p:txBody>
      </p:sp>
      <p:sp>
        <p:nvSpPr>
          <p:cNvPr id="124953" name="Rectangle 25">
            <a:extLst>
              <a:ext uri="{FF2B5EF4-FFF2-40B4-BE49-F238E27FC236}">
                <a16:creationId xmlns:a16="http://schemas.microsoft.com/office/drawing/2014/main" xmlns="" id="{CB714B37-7EDD-4154-8A13-7D83C242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6437313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400">
                <a:solidFill>
                  <a:srgbClr val="000099"/>
                </a:solidFill>
                <a:effectLst/>
              </a:rPr>
              <a:t>y</a:t>
            </a:r>
            <a:endParaRPr lang="en-US" altLang="hu-HU" sz="1400" b="0">
              <a:solidFill>
                <a:srgbClr val="000099"/>
              </a:solidFill>
              <a:effectLst/>
            </a:endParaRPr>
          </a:p>
        </p:txBody>
      </p:sp>
      <p:sp>
        <p:nvSpPr>
          <p:cNvPr id="124954" name="Rectangle 26">
            <a:extLst>
              <a:ext uri="{FF2B5EF4-FFF2-40B4-BE49-F238E27FC236}">
                <a16:creationId xmlns:a16="http://schemas.microsoft.com/office/drawing/2014/main" xmlns="" id="{6FA6E30C-4FA8-416C-9F2E-CC022ECB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445125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400">
                <a:solidFill>
                  <a:srgbClr val="000099"/>
                </a:solidFill>
                <a:effectLst/>
              </a:rPr>
              <a:t>x</a:t>
            </a:r>
            <a:endParaRPr lang="en-US" altLang="hu-HU" sz="1400" b="0">
              <a:solidFill>
                <a:srgbClr val="000099"/>
              </a:solidFill>
              <a:effectLst/>
            </a:endParaRPr>
          </a:p>
        </p:txBody>
      </p:sp>
      <p:sp>
        <p:nvSpPr>
          <p:cNvPr id="124955" name="Text Box 27">
            <a:extLst>
              <a:ext uri="{FF2B5EF4-FFF2-40B4-BE49-F238E27FC236}">
                <a16:creationId xmlns:a16="http://schemas.microsoft.com/office/drawing/2014/main" xmlns="" id="{33DEF750-4A01-4F1F-A02D-DB988774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1839913"/>
            <a:ext cx="348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szinogram     rekonstrukció</a:t>
            </a:r>
            <a:endParaRPr lang="en-US" altLang="hu-H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>
            <a:extLst>
              <a:ext uri="{FF2B5EF4-FFF2-40B4-BE49-F238E27FC236}">
                <a16:creationId xmlns:a16="http://schemas.microsoft.com/office/drawing/2014/main" xmlns="" id="{0800CFD6-173F-401C-A18E-68D1806BD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err="1"/>
              <a:t>Mikro</a:t>
            </a:r>
            <a:r>
              <a:rPr lang="hu-HU" altLang="hu-HU" dirty="0"/>
              <a:t>-XRF tomográfia, alkalmazások</a:t>
            </a:r>
            <a:endParaRPr lang="en-US" altLang="hu-HU" dirty="0"/>
          </a:p>
        </p:txBody>
      </p:sp>
      <p:pic>
        <p:nvPicPr>
          <p:cNvPr id="150533" name="Picture 5">
            <a:extLst>
              <a:ext uri="{FF2B5EF4-FFF2-40B4-BE49-F238E27FC236}">
                <a16:creationId xmlns:a16="http://schemas.microsoft.com/office/drawing/2014/main" xmlns="" id="{B974EAC4-6988-415B-99B8-B3BF78A7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68538"/>
            <a:ext cx="25781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4" name="Picture 6">
            <a:extLst>
              <a:ext uri="{FF2B5EF4-FFF2-40B4-BE49-F238E27FC236}">
                <a16:creationId xmlns:a16="http://schemas.microsoft.com/office/drawing/2014/main" xmlns="" id="{AB3229E7-5341-461A-A6B0-3CE3E16E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268538"/>
            <a:ext cx="287972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5" name="Picture 7">
            <a:extLst>
              <a:ext uri="{FF2B5EF4-FFF2-40B4-BE49-F238E27FC236}">
                <a16:creationId xmlns:a16="http://schemas.microsoft.com/office/drawing/2014/main" xmlns="" id="{FB53F553-B534-4894-A6DB-62A90523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157788"/>
            <a:ext cx="3671888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6" name="Text Box 8">
            <a:extLst>
              <a:ext uri="{FF2B5EF4-FFF2-40B4-BE49-F238E27FC236}">
                <a16:creationId xmlns:a16="http://schemas.microsoft.com/office/drawing/2014/main" xmlns="" id="{B2BDB763-ED10-4F76-A992-B7C8AC1B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734050"/>
            <a:ext cx="309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Mecseki zagyrészecske </a:t>
            </a:r>
            <a:b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egy szelete  </a:t>
            </a:r>
            <a:endParaRPr lang="en-US" altLang="hu-H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xmlns="" id="{AF2DC6FD-3D12-41B7-BA8C-246C69EF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33525"/>
            <a:ext cx="2663825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600" b="0">
                <a:solidFill>
                  <a:srgbClr val="000099"/>
                </a:solidFill>
                <a:effectLst/>
              </a:rPr>
              <a:t>M</a:t>
            </a:r>
            <a:r>
              <a:rPr lang="hu-HU" altLang="hu-HU" sz="1600" b="0">
                <a:solidFill>
                  <a:srgbClr val="000099"/>
                </a:solidFill>
                <a:effectLst/>
              </a:rPr>
              <a:t>érés</a:t>
            </a:r>
            <a:r>
              <a:rPr lang="en-US" altLang="hu-HU" sz="1600" b="0">
                <a:solidFill>
                  <a:srgbClr val="000099"/>
                </a:solidFill>
                <a:effectLst/>
              </a:rPr>
              <a:t>:</a:t>
            </a:r>
            <a:r>
              <a:rPr lang="hu-HU" altLang="hu-HU" sz="1600" b="0">
                <a:solidFill>
                  <a:srgbClr val="000099"/>
                </a:solidFill>
                <a:effectLst/>
              </a:rPr>
              <a:t> ANKA FLUO 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nyalábcsatorna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/>
            </a:r>
            <a:b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</a:b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m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ono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k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romati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kus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gerjesztés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E</a:t>
            </a:r>
            <a:r>
              <a:rPr lang="en-US" altLang="hu-HU" sz="1600" b="0" baseline="-2500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0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=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21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keV, </a:t>
            </a:r>
            <a:r>
              <a:rPr lang="en-US" altLang="hu-HU" sz="1600" b="0">
                <a:solidFill>
                  <a:srgbClr val="000099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E/E=0.02</a:t>
            </a:r>
            <a:endParaRPr lang="hu-HU" altLang="hu-HU" sz="1600" b="0">
              <a:solidFill>
                <a:srgbClr val="000099"/>
              </a:solidFill>
              <a:effectLst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Rotáció: 0-360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º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6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º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lépés</a:t>
            </a:r>
            <a:endParaRPr lang="en-US" altLang="hu-HU" sz="1600" b="0">
              <a:solidFill>
                <a:srgbClr val="000099"/>
              </a:solidFill>
              <a:effectLst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Nyalábméret:</a:t>
            </a: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Thule: 11 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µ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m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/>
            </a:r>
            <a:b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</a:b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Mururoa: 19 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µ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m</a:t>
            </a:r>
            <a:b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</a:b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Mecsek: 4 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µ</a:t>
            </a:r>
            <a:r>
              <a:rPr lang="hu-HU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m</a:t>
            </a:r>
            <a:r>
              <a:rPr lang="en-US" altLang="hu-HU" sz="16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0538" name="Line 10">
            <a:extLst>
              <a:ext uri="{FF2B5EF4-FFF2-40B4-BE49-F238E27FC236}">
                <a16:creationId xmlns:a16="http://schemas.microsoft.com/office/drawing/2014/main" xmlns="" id="{D5889AF3-B9DF-4BD3-8DF0-8F946D261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205413"/>
            <a:ext cx="12239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xmlns="" id="{C702E247-516D-4C89-B1B9-384A2B01F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157788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rgbClr val="FFFFFF"/>
                </a:solidFill>
                <a:effectLst/>
              </a:rPr>
              <a:t>200 </a:t>
            </a:r>
            <a:r>
              <a:rPr lang="en-US" altLang="hu-HU" sz="1600"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µ</a:t>
            </a:r>
            <a:r>
              <a:rPr lang="hu-HU" altLang="hu-HU" sz="1600"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m</a:t>
            </a:r>
            <a:endParaRPr lang="en-US" altLang="hu-HU" sz="1600"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xmlns="" id="{7EF74B94-5EB5-44B5-8194-359296B7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484313"/>
            <a:ext cx="4824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3D elemeloszlás </a:t>
            </a:r>
            <a:r>
              <a:rPr lang="hu-HU" alt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Thule                           Mururoa  </a:t>
            </a:r>
            <a:endParaRPr lang="en-US" altLang="hu-H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xmlns="" id="{938B992E-903D-42A2-8BB2-8AF3461F0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24400"/>
            <a:ext cx="3527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Forrás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: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Eriksson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M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Osán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J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Jernström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J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Wegrzynek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D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Simon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R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Chinea-Cano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E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et al.</a:t>
            </a:r>
            <a:endParaRPr lang="en-US" altLang="hu-HU" sz="1200" b="0">
              <a:solidFill>
                <a:srgbClr val="000099"/>
              </a:solidFill>
              <a:effectLst/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200" b="0" i="1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Spectrochim</a:t>
            </a:r>
            <a:r>
              <a:rPr lang="hu-HU" altLang="hu-HU" sz="1200" b="0" i="1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.</a:t>
            </a:r>
            <a:r>
              <a:rPr lang="en-US" altLang="hu-HU" sz="1200" b="0" i="1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Acta B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hu-HU" sz="120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2005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hu-HU" sz="1200" b="0" i="1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60</a:t>
            </a:r>
            <a:r>
              <a:rPr lang="hu-HU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en-US" altLang="hu-HU" sz="12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455-469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45EB67-F97F-415D-8849-053BA5FD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65126"/>
            <a:ext cx="8232547" cy="919047"/>
          </a:xfrm>
        </p:spPr>
        <p:txBody>
          <a:bodyPr>
            <a:noAutofit/>
          </a:bodyPr>
          <a:lstStyle/>
          <a:p>
            <a:r>
              <a:rPr lang="hu-HU" dirty="0"/>
              <a:t>Magreakciók fotonokkal – alkalmazási példák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96E3CE-44C6-43D7-A3D1-2DD87A80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165"/>
            <a:ext cx="7886700" cy="2299614"/>
          </a:xfrm>
        </p:spPr>
        <p:txBody>
          <a:bodyPr>
            <a:noAutofit/>
          </a:bodyPr>
          <a:lstStyle/>
          <a:p>
            <a:r>
              <a:rPr lang="hu-HU" dirty="0"/>
              <a:t>Orvosi célú izotópok lehetséges előállítása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baseline="30000" dirty="0">
                <a:sym typeface="Wingdings" panose="05000000000000000000" pitchFamily="2" charset="2"/>
              </a:rPr>
              <a:t> 68</a:t>
            </a:r>
            <a:r>
              <a:rPr lang="hu-HU" dirty="0">
                <a:sym typeface="Wingdings" panose="05000000000000000000" pitchFamily="2" charset="2"/>
              </a:rPr>
              <a:t>Zn(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r>
              <a:rPr lang="hu-HU" dirty="0">
                <a:sym typeface="Wingdings" panose="05000000000000000000" pitchFamily="2" charset="2"/>
              </a:rPr>
              <a:t>,</a:t>
            </a:r>
            <a:r>
              <a:rPr lang="el-GR" i="1" dirty="0">
                <a:sym typeface="Wingdings" panose="05000000000000000000" pitchFamily="2" charset="2"/>
              </a:rPr>
              <a:t> </a:t>
            </a:r>
            <a:r>
              <a:rPr lang="hu-HU" i="1" dirty="0">
                <a:sym typeface="Wingdings" panose="05000000000000000000" pitchFamily="2" charset="2"/>
              </a:rPr>
              <a:t>p</a:t>
            </a:r>
            <a:r>
              <a:rPr lang="hu-HU" dirty="0">
                <a:sym typeface="Wingdings" panose="05000000000000000000" pitchFamily="2" charset="2"/>
              </a:rPr>
              <a:t>)</a:t>
            </a:r>
            <a:r>
              <a:rPr lang="hu-HU" baseline="30000" dirty="0">
                <a:sym typeface="Wingdings" panose="05000000000000000000" pitchFamily="2" charset="2"/>
              </a:rPr>
              <a:t>67</a:t>
            </a:r>
            <a:r>
              <a:rPr lang="hu-HU" dirty="0">
                <a:sym typeface="Wingdings" panose="05000000000000000000" pitchFamily="2" charset="2"/>
              </a:rPr>
              <a:t>Cu </a:t>
            </a:r>
          </a:p>
          <a:p>
            <a:pPr marL="0" indent="0">
              <a:buNone/>
            </a:pPr>
            <a:r>
              <a:rPr lang="hu-HU" sz="2400" dirty="0">
                <a:solidFill>
                  <a:prstClr val="black"/>
                </a:solidFill>
                <a:sym typeface="Wingdings" panose="05000000000000000000" pitchFamily="2" charset="2"/>
              </a:rPr>
              <a:t>(elektrongyorsító 55 </a:t>
            </a:r>
            <a:r>
              <a:rPr lang="hu-HU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MeV</a:t>
            </a:r>
            <a:r>
              <a:rPr lang="hu-HU" sz="2400" dirty="0">
                <a:solidFill>
                  <a:prstClr val="black"/>
                </a:solidFill>
                <a:sym typeface="Wingdings" panose="05000000000000000000" pitchFamily="2" charset="2"/>
              </a:rPr>
              <a:t>, W-</a:t>
            </a:r>
            <a:r>
              <a:rPr lang="hu-HU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on</a:t>
            </a:r>
            <a:r>
              <a:rPr lang="hu-HU" sz="2400" dirty="0">
                <a:solidFill>
                  <a:prstClr val="black"/>
                </a:solidFill>
                <a:sym typeface="Wingdings" panose="05000000000000000000" pitchFamily="2" charset="2"/>
              </a:rPr>
              <a:t> a fékezési sugárzás  elegendően nagy energiájú fotonokat tartalmaz)</a:t>
            </a:r>
          </a:p>
          <a:p>
            <a:endParaRPr lang="hu-HU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F41CD488-F6E7-4A93-8C9B-853C64D2D6E4}"/>
              </a:ext>
            </a:extLst>
          </p:cNvPr>
          <p:cNvSpPr txBox="1">
            <a:spLocks/>
          </p:cNvSpPr>
          <p:nvPr/>
        </p:nvSpPr>
        <p:spPr>
          <a:xfrm>
            <a:off x="628650" y="3841770"/>
            <a:ext cx="4235581" cy="2040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Transzmutáció lehetősége</a:t>
            </a:r>
          </a:p>
          <a:p>
            <a:pPr marL="0" indent="0">
              <a:buNone/>
            </a:pPr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i="1" dirty="0">
                <a:sym typeface="Wingdings" panose="05000000000000000000" pitchFamily="2" charset="2"/>
              </a:rPr>
              <a:t> </a:t>
            </a:r>
            <a:r>
              <a:rPr lang="hu-HU" i="1" baseline="30000" dirty="0">
                <a:sym typeface="Wingdings" panose="05000000000000000000" pitchFamily="2" charset="2"/>
              </a:rPr>
              <a:t>137</a:t>
            </a:r>
            <a:r>
              <a:rPr lang="hu-HU" dirty="0">
                <a:sym typeface="Wingdings" panose="05000000000000000000" pitchFamily="2" charset="2"/>
              </a:rPr>
              <a:t>Cs(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r>
              <a:rPr lang="hu-HU" dirty="0">
                <a:sym typeface="Wingdings" panose="05000000000000000000" pitchFamily="2" charset="2"/>
              </a:rPr>
              <a:t>,</a:t>
            </a:r>
            <a:r>
              <a:rPr lang="el-GR" i="1" dirty="0">
                <a:sym typeface="Wingdings" panose="05000000000000000000" pitchFamily="2" charset="2"/>
              </a:rPr>
              <a:t> </a:t>
            </a:r>
            <a:r>
              <a:rPr lang="hu-HU" i="1" dirty="0">
                <a:sym typeface="Wingdings" panose="05000000000000000000" pitchFamily="2" charset="2"/>
              </a:rPr>
              <a:t>n</a:t>
            </a:r>
            <a:r>
              <a:rPr lang="hu-HU" dirty="0">
                <a:sym typeface="Wingdings" panose="05000000000000000000" pitchFamily="2" charset="2"/>
              </a:rPr>
              <a:t>)</a:t>
            </a:r>
            <a:r>
              <a:rPr lang="hu-HU" baseline="30000" dirty="0">
                <a:sym typeface="Wingdings" panose="05000000000000000000" pitchFamily="2" charset="2"/>
              </a:rPr>
              <a:t>136</a:t>
            </a:r>
            <a:r>
              <a:rPr lang="hu-HU" dirty="0">
                <a:sym typeface="Wingdings" panose="05000000000000000000" pitchFamily="2" charset="2"/>
              </a:rPr>
              <a:t>Cs</a:t>
            </a:r>
            <a:r>
              <a:rPr lang="hu-HU" i="1" dirty="0">
                <a:sym typeface="Wingdings" panose="05000000000000000000" pitchFamily="2" charset="2"/>
              </a:rPr>
              <a:t>      </a:t>
            </a:r>
            <a:br>
              <a:rPr lang="hu-HU" i="1" dirty="0">
                <a:sym typeface="Wingdings" panose="05000000000000000000" pitchFamily="2" charset="2"/>
              </a:rPr>
            </a:br>
            <a:r>
              <a:rPr lang="hu-HU" sz="2400" dirty="0">
                <a:sym typeface="Wingdings" panose="05000000000000000000" pitchFamily="2" charset="2"/>
              </a:rPr>
              <a:t>(elektrongyorsító és lézer szükséges hozzá, a </a:t>
            </a:r>
            <a:r>
              <a:rPr lang="hu-HU" sz="2400" dirty="0" err="1">
                <a:sym typeface="Wingdings" panose="05000000000000000000" pitchFamily="2" charset="2"/>
              </a:rPr>
              <a:t>Compton</a:t>
            </a:r>
            <a:r>
              <a:rPr lang="hu-HU" sz="2400" dirty="0">
                <a:sym typeface="Wingdings" panose="05000000000000000000" pitchFamily="2" charset="2"/>
              </a:rPr>
              <a:t>-visszaszórást használja ki) </a:t>
            </a:r>
            <a:r>
              <a:rPr lang="hu-HU" sz="2400" i="1" dirty="0">
                <a:sym typeface="Wingdings" panose="05000000000000000000" pitchFamily="2" charset="2"/>
              </a:rPr>
              <a:t> 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endParaRPr lang="hu-HU" sz="24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51F021E-8F4C-49E0-BC7A-4474150B7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273" y="3802681"/>
            <a:ext cx="4053525" cy="273570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E75DA255-B27A-4728-BE9E-7C156B17902C}"/>
              </a:ext>
            </a:extLst>
          </p:cNvPr>
          <p:cNvSpPr/>
          <p:nvPr/>
        </p:nvSpPr>
        <p:spPr>
          <a:xfrm>
            <a:off x="659872" y="5882326"/>
            <a:ext cx="6325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Forrás: </a:t>
            </a:r>
          </a:p>
          <a:p>
            <a:r>
              <a:rPr lang="hu-HU" dirty="0" err="1">
                <a:solidFill>
                  <a:prstClr val="black"/>
                </a:solidFill>
                <a:sym typeface="Wingdings" panose="05000000000000000000" pitchFamily="2" charset="2"/>
              </a:rPr>
              <a:t>Aliev</a:t>
            </a:r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hu-HU" dirty="0" err="1">
                <a:solidFill>
                  <a:prstClr val="black"/>
                </a:solidFill>
                <a:sym typeface="Wingdings" panose="05000000000000000000" pitchFamily="2" charset="2"/>
              </a:rPr>
              <a:t>et</a:t>
            </a:r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hu-HU" dirty="0" err="1">
                <a:solidFill>
                  <a:prstClr val="black"/>
                </a:solidFill>
                <a:sym typeface="Wingdings" panose="05000000000000000000" pitchFamily="2" charset="2"/>
              </a:rPr>
              <a:t>al</a:t>
            </a:r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.,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J</a:t>
            </a:r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Wingdings" panose="05000000000000000000" pitchFamily="2" charset="2"/>
              </a:rPr>
              <a:t>Radioanal</a:t>
            </a:r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Wingdings" panose="05000000000000000000" pitchFamily="2" charset="2"/>
              </a:rPr>
              <a:t>Nucl</a:t>
            </a:r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Chem (2019) 321:125–132</a:t>
            </a:r>
            <a:endParaRPr lang="hu-HU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hu-HU" dirty="0"/>
              <a:t>Chen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., </a:t>
            </a:r>
            <a:r>
              <a:rPr lang="en-US" dirty="0"/>
              <a:t>Chin Phys C </a:t>
            </a:r>
            <a:r>
              <a:rPr lang="hu-HU" dirty="0"/>
              <a:t>(2008) </a:t>
            </a:r>
            <a:r>
              <a:rPr lang="en-US" dirty="0"/>
              <a:t>32</a:t>
            </a:r>
            <a:r>
              <a:rPr lang="hu-HU" dirty="0"/>
              <a:t> 677–680 </a:t>
            </a:r>
          </a:p>
        </p:txBody>
      </p:sp>
    </p:spTree>
    <p:extLst>
      <p:ext uri="{BB962C8B-B14F-4D97-AF65-F5344CB8AC3E}">
        <p14:creationId xmlns:p14="http://schemas.microsoft.com/office/powerpoint/2010/main" val="2450135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xmlns="" id="{6EF68E0F-BD94-4B48-865F-3FBCF89C8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4038600"/>
            <a:ext cx="4013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indent="-101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hu-HU" sz="2200" i="1">
                <a:solidFill>
                  <a:srgbClr val="CD0000"/>
                </a:solidFill>
                <a:effectLst/>
                <a:latin typeface="Arial" panose="020B0604020202020204" pitchFamily="34" charset="0"/>
              </a:rPr>
              <a:t>XAFS jellemzői</a:t>
            </a:r>
            <a:endParaRPr lang="en-US" altLang="hu-HU" sz="2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hu-HU" sz="2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•lokális atomi koordináció</a:t>
            </a:r>
          </a:p>
          <a:p>
            <a:pPr eaLnBrk="0" hangingPunct="0">
              <a:buClrTx/>
              <a:buFontTx/>
              <a:buNone/>
            </a:pPr>
            <a:r>
              <a:rPr lang="en-US" altLang="hu-HU" sz="2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•kémiai / oxidációs állapot</a:t>
            </a:r>
          </a:p>
          <a:p>
            <a:pPr eaLnBrk="0" hangingPunct="0">
              <a:buClrTx/>
              <a:buFontTx/>
              <a:buNone/>
            </a:pPr>
            <a:r>
              <a:rPr lang="en-US" altLang="hu-HU" sz="2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•bármely elemre alkalmazható</a:t>
            </a:r>
          </a:p>
          <a:p>
            <a:pPr eaLnBrk="0" hangingPunct="0">
              <a:buClrTx/>
              <a:buFontTx/>
              <a:buNone/>
            </a:pPr>
            <a:r>
              <a:rPr lang="en-US" altLang="hu-HU" sz="2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•alacsony koncentrációkra működik</a:t>
            </a:r>
          </a:p>
          <a:p>
            <a:pPr eaLnBrk="0" hangingPunct="0">
              <a:buClrTx/>
              <a:buFontTx/>
              <a:buNone/>
            </a:pPr>
            <a:r>
              <a:rPr lang="en-US" altLang="hu-HU" sz="2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•roncsolásmentes</a:t>
            </a:r>
            <a:endParaRPr lang="en-US" altLang="hu-HU" sz="2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0662" name="Picture 6">
            <a:extLst>
              <a:ext uri="{FF2B5EF4-FFF2-40B4-BE49-F238E27FC236}">
                <a16:creationId xmlns:a16="http://schemas.microsoft.com/office/drawing/2014/main" xmlns="" id="{EA2FA211-2969-40DC-BC9F-80027BBF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16163"/>
            <a:ext cx="4724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3" name="Rectangle 7">
            <a:extLst>
              <a:ext uri="{FF2B5EF4-FFF2-40B4-BE49-F238E27FC236}">
                <a16:creationId xmlns:a16="http://schemas.microsoft.com/office/drawing/2014/main" xmlns="" id="{587B7FC4-BA90-4EBB-908A-1330AFED0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93825"/>
            <a:ext cx="8850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400" b="0">
                <a:solidFill>
                  <a:srgbClr val="000000"/>
                </a:solidFill>
                <a:effectLst/>
              </a:rPr>
              <a:t>az abszorpciós együttható modulációja egy röntgenabszorpciós </a:t>
            </a:r>
            <a:br>
              <a:rPr lang="en-US" altLang="hu-HU" sz="2400" b="0">
                <a:solidFill>
                  <a:srgbClr val="000000"/>
                </a:solidFill>
                <a:effectLst/>
              </a:rPr>
            </a:br>
            <a:r>
              <a:rPr lang="en-US" altLang="hu-HU" sz="2400" b="0">
                <a:solidFill>
                  <a:srgbClr val="000000"/>
                </a:solidFill>
                <a:effectLst/>
              </a:rPr>
              <a:t>él közelében és fölött</a:t>
            </a: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xmlns="" id="{C4A6F3E2-E329-4DF2-8DD0-876AE9D85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4763"/>
            <a:ext cx="487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200">
                <a:solidFill>
                  <a:srgbClr val="0000B3"/>
                </a:solidFill>
                <a:effectLst/>
              </a:rPr>
              <a:t>XANES </a:t>
            </a:r>
            <a:r>
              <a:rPr lang="en-US" altLang="hu-HU" sz="2200" b="0">
                <a:solidFill>
                  <a:srgbClr val="000000"/>
                </a:solidFill>
                <a:effectLst/>
              </a:rPr>
              <a:t>a röntgenabszorpció élközeli szerkezete</a:t>
            </a:r>
            <a:endParaRPr lang="en-US" altLang="hu-HU" sz="2200">
              <a:solidFill>
                <a:srgbClr val="000000"/>
              </a:solidFill>
              <a:effectLst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200">
                <a:solidFill>
                  <a:srgbClr val="0000B3"/>
                </a:solidFill>
                <a:effectLst/>
              </a:rPr>
              <a:t>EXAFS </a:t>
            </a:r>
            <a:r>
              <a:rPr lang="en-US" altLang="hu-HU" sz="2200" b="0">
                <a:solidFill>
                  <a:srgbClr val="000000"/>
                </a:solidFill>
                <a:effectLst/>
              </a:rPr>
              <a:t>kiterjesztett röntgen-abszorpciós finomszerkezet</a:t>
            </a:r>
            <a:endParaRPr lang="en-US" altLang="hu-HU" sz="2200">
              <a:solidFill>
                <a:srgbClr val="000000"/>
              </a:solidFill>
              <a:effectLst/>
            </a:endParaRP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xmlns="" id="{457352C6-A79E-4510-AA1F-84C78EE2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241458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1800">
                <a:solidFill>
                  <a:srgbClr val="000000"/>
                </a:solidFill>
                <a:effectLst/>
              </a:rPr>
              <a:t>XAFS a Fe K-élénél FeO-ban</a:t>
            </a:r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xmlns="" id="{A6D9C2B7-3E82-4FF1-9928-FBFF737D7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dirty="0" err="1"/>
              <a:t>Röntgenabszorpció</a:t>
            </a:r>
            <a:r>
              <a:rPr lang="en-US" altLang="hu-HU" dirty="0"/>
              <a:t> </a:t>
            </a:r>
            <a:r>
              <a:rPr lang="en-US" altLang="hu-HU" dirty="0" err="1"/>
              <a:t>finomszerkezete</a:t>
            </a:r>
            <a:r>
              <a:rPr lang="en-US" altLang="hu-HU" dirty="0"/>
              <a:t> (XAFS)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xmlns="" id="{7CB529B3-2021-4ADB-A4F2-E6D573BB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8139" b="4137"/>
          <a:stretch>
            <a:fillRect/>
          </a:stretch>
        </p:blipFill>
        <p:spPr bwMode="auto">
          <a:xfrm>
            <a:off x="0" y="692150"/>
            <a:ext cx="45005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xmlns="" id="{C693EC61-83A8-43A6-9AC9-81AF27D4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b="2066"/>
          <a:stretch>
            <a:fillRect/>
          </a:stretch>
        </p:blipFill>
        <p:spPr bwMode="auto">
          <a:xfrm>
            <a:off x="4427538" y="692150"/>
            <a:ext cx="471646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7" name="Text Box 7">
            <a:extLst>
              <a:ext uri="{FF2B5EF4-FFF2-40B4-BE49-F238E27FC236}">
                <a16:creationId xmlns:a16="http://schemas.microsoft.com/office/drawing/2014/main" xmlns="" id="{61E9044B-904A-4C7D-920C-8C244A33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789363"/>
            <a:ext cx="88773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Izolált atom: </a:t>
            </a:r>
            <a:r>
              <a:rPr lang="en-US" altLang="hu-HU" sz="20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µ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hu-HU" altLang="hu-HU" sz="20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 függvényben ugrás a mélyállapot kötési energiájánál, az  abszorpciós él fölött „sima” függvény</a:t>
            </a:r>
          </a:p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Más atom az abszorbeáló atom közelében: a kibocsátott fotoelektron szóródhat a szomszédos atomon</a:t>
            </a:r>
          </a:p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 visszaszórt fotoelektron amplitúdója az abszorbeáló atom helyén energiafüggő, oszcillációkat okozva a </a:t>
            </a:r>
            <a:r>
              <a:rPr lang="en-US" altLang="hu-HU" sz="20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µ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hu-HU" altLang="hu-HU" sz="20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 függvényben</a:t>
            </a:r>
          </a:p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 röntgenabszorpció finomszerkezete a fotoelektron interferenciája a szomszédos atomok jelenléte miatt </a:t>
            </a:r>
            <a:endParaRPr lang="en-US" altLang="hu-HU" sz="200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xmlns="" id="{F900C53F-CA2D-4617-829C-A7763378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2" b="60930"/>
          <a:stretch>
            <a:fillRect/>
          </a:stretch>
        </p:blipFill>
        <p:spPr bwMode="auto">
          <a:xfrm>
            <a:off x="123825" y="1385888"/>
            <a:ext cx="8840788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52974E67-BBDE-46BF-A242-341E7A22E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Röntgenabszorpciós spektrum mérése</a:t>
            </a:r>
            <a:endParaRPr lang="en-US" altLang="hu-HU" dirty="0"/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xmlns="" id="{0AB73300-0500-4138-A09F-79FDE078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8713788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Monokromatikus gerjesztés, </a:t>
            </a:r>
            <a:r>
              <a:rPr lang="en-US" altLang="hu-HU" sz="2400">
                <a:solidFill>
                  <a:schemeClr val="tx2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hu-HU" sz="2400" i="1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E</a:t>
            </a:r>
            <a:r>
              <a:rPr lang="en-US" altLang="hu-HU" sz="240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altLang="hu-HU" sz="2400" i="1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E</a:t>
            </a:r>
            <a:r>
              <a:rPr lang="hu-HU" altLang="hu-HU" sz="2400" i="1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u-HU" altLang="hu-HU" sz="240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&lt; 10</a:t>
            </a:r>
            <a:r>
              <a:rPr lang="hu-HU" altLang="hu-HU" sz="2400" baseline="3000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–3</a:t>
            </a:r>
            <a:r>
              <a:rPr lang="hu-HU" altLang="hu-HU" sz="2400" b="0"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 </a:t>
            </a:r>
            <a:endParaRPr lang="hu-HU" altLang="hu-HU" sz="240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hu-HU" altLang="hu-HU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Transzmissziós mód: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az abszorpció közvetlenül mérhető a minta által transzmittált intenzitás mérésével</a:t>
            </a:r>
          </a:p>
          <a:p>
            <a:pPr algn="ctr"/>
            <a:r>
              <a:rPr lang="en-US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µ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hu-HU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 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 –ln(</a:t>
            </a:r>
            <a:r>
              <a:rPr lang="hu-HU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hu-HU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hu-HU" altLang="hu-HU" sz="2400" baseline="-25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hu-HU" sz="240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xmlns="" id="{8D32C256-C6C6-47F6-A9E6-E0CFF81C3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26000"/>
            <a:ext cx="86423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Fluoreszcens mód: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a mélyállapot betöltése detektálható az adott elem karakterisztikus intenzitásának mérésével</a:t>
            </a:r>
          </a:p>
          <a:p>
            <a:pPr algn="ctr"/>
            <a:r>
              <a:rPr lang="en-US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µ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hu-HU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 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 </a:t>
            </a:r>
            <a:r>
              <a:rPr lang="hu-HU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hu-HU" altLang="hu-HU" sz="2400" i="1" baseline="-25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hu-HU" altLang="hu-H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hu-HU" altLang="hu-HU" sz="2400" baseline="-250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hu-HU" altLang="hu-HU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Egyedi részecskék, kis koncentrációk:</a:t>
            </a:r>
            <a:r>
              <a:rPr lang="hu-HU" alt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fluoreszcens mód </a:t>
            </a:r>
            <a:endParaRPr lang="en-US" altLang="hu-H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011F6464-9FE1-457A-AD65-D9714EF9A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buClrTx/>
              <a:buFontTx/>
              <a:buNone/>
            </a:pPr>
            <a:endParaRPr lang="en-GB" altLang="hu-HU" sz="4000" i="1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xmlns="" id="{E2C39F4B-2D5B-4F77-885C-3AF21409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4267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buChar char="Ø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buChar char="Ø"/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buChar char="Ø"/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buSzPct val="100000"/>
              <a:buChar char="–"/>
              <a:defRPr sz="32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</a:defRPr>
            </a:lvl9pPr>
          </a:lstStyle>
          <a:p>
            <a:r>
              <a:rPr lang="hu-HU" altLang="hu-HU" sz="2000"/>
              <a:t>Felhagyott mélyművelésű uránbánya</a:t>
            </a:r>
            <a:br>
              <a:rPr lang="hu-HU" altLang="hu-HU" sz="2000"/>
            </a:br>
            <a:r>
              <a:rPr lang="hu-HU" altLang="hu-HU" sz="2000"/>
              <a:t>U(VI) lignin bomlástermékekkel alkotott komplexeinek szerkezete</a:t>
            </a:r>
          </a:p>
        </p:txBody>
      </p:sp>
      <p:pic>
        <p:nvPicPr>
          <p:cNvPr id="78855" name="Picture 7">
            <a:extLst>
              <a:ext uri="{FF2B5EF4-FFF2-40B4-BE49-F238E27FC236}">
                <a16:creationId xmlns:a16="http://schemas.microsoft.com/office/drawing/2014/main" xmlns="" id="{C638E375-3718-4744-87C3-E5CE82A7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524000"/>
            <a:ext cx="46291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6" name="Picture 8">
            <a:extLst>
              <a:ext uri="{FF2B5EF4-FFF2-40B4-BE49-F238E27FC236}">
                <a16:creationId xmlns:a16="http://schemas.microsoft.com/office/drawing/2014/main" xmlns="" id="{96D3D5F8-1962-4B6B-9DE9-AE043164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53054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7" name="Rectangle 9">
            <a:extLst>
              <a:ext uri="{FF2B5EF4-FFF2-40B4-BE49-F238E27FC236}">
                <a16:creationId xmlns:a16="http://schemas.microsoft.com/office/drawing/2014/main" xmlns="" id="{37892633-C70F-49E8-AA52-84386630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91013"/>
            <a:ext cx="1592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 i="1">
                <a:solidFill>
                  <a:schemeClr val="tx1"/>
                </a:solidFill>
                <a:effectLst/>
              </a:rPr>
              <a:t>CAT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000" b="0" i="1">
                <a:solidFill>
                  <a:schemeClr val="tx1"/>
                </a:solidFill>
                <a:effectLst/>
              </a:rPr>
              <a:t>(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C</a:t>
            </a:r>
            <a:r>
              <a:rPr lang="en-US" altLang="hu-HU" sz="2000" b="0" baseline="-25000">
                <a:solidFill>
                  <a:schemeClr val="tx1"/>
                </a:solidFill>
                <a:effectLst/>
              </a:rPr>
              <a:t>6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H</a:t>
            </a:r>
            <a:r>
              <a:rPr lang="en-US" altLang="hu-HU" sz="2000" b="0" baseline="-25000">
                <a:solidFill>
                  <a:schemeClr val="tx1"/>
                </a:solidFill>
                <a:effectLst/>
              </a:rPr>
              <a:t>4</a:t>
            </a:r>
            <a:r>
              <a:rPr lang="en-US" altLang="hu-HU" sz="2000" b="0" i="1">
                <a:solidFill>
                  <a:schemeClr val="tx1"/>
                </a:solidFill>
                <a:effectLst/>
              </a:rPr>
              <a:t>)(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OH</a:t>
            </a:r>
            <a:r>
              <a:rPr lang="en-US" altLang="hu-HU" sz="2000" b="0" i="1">
                <a:solidFill>
                  <a:schemeClr val="tx1"/>
                </a:solidFill>
                <a:effectLst/>
              </a:rPr>
              <a:t>)</a:t>
            </a:r>
            <a:r>
              <a:rPr lang="en-US" altLang="hu-HU" sz="2000" b="0" baseline="-25000">
                <a:solidFill>
                  <a:schemeClr val="tx1"/>
                </a:solidFill>
                <a:effectLst/>
              </a:rPr>
              <a:t>2</a:t>
            </a:r>
            <a:r>
              <a:rPr lang="hu-HU" altLang="hu-HU" sz="2000" b="0" baseline="-25000">
                <a:solidFill>
                  <a:schemeClr val="tx1"/>
                </a:solidFill>
                <a:effectLst/>
              </a:rPr>
              <a:t> </a:t>
            </a:r>
            <a:endParaRPr lang="en-US" altLang="hu-HU" sz="2000" b="0" baseline="-25000">
              <a:solidFill>
                <a:schemeClr val="tx1"/>
              </a:solidFill>
              <a:effectLst/>
            </a:endParaRPr>
          </a:p>
        </p:txBody>
      </p:sp>
      <p:sp>
        <p:nvSpPr>
          <p:cNvPr id="78858" name="Rectangle 10">
            <a:extLst>
              <a:ext uri="{FF2B5EF4-FFF2-40B4-BE49-F238E27FC236}">
                <a16:creationId xmlns:a16="http://schemas.microsoft.com/office/drawing/2014/main" xmlns="" id="{4C9C1722-0BEA-47DB-AAE3-53E98114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91013"/>
            <a:ext cx="2308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 i="1">
                <a:solidFill>
                  <a:schemeClr val="tx1"/>
                </a:solidFill>
                <a:effectLst/>
              </a:rPr>
              <a:t>PCA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000" b="0" i="1">
                <a:solidFill>
                  <a:schemeClr val="tx1"/>
                </a:solidFill>
                <a:effectLst/>
              </a:rPr>
              <a:t>(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C</a:t>
            </a:r>
            <a:r>
              <a:rPr lang="en-US" altLang="hu-HU" sz="2000" b="0" baseline="-25000">
                <a:solidFill>
                  <a:schemeClr val="tx1"/>
                </a:solidFill>
                <a:effectLst/>
              </a:rPr>
              <a:t>6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H</a:t>
            </a:r>
            <a:r>
              <a:rPr lang="en-US" altLang="hu-HU" sz="2000" b="0" baseline="-25000">
                <a:solidFill>
                  <a:schemeClr val="tx1"/>
                </a:solidFill>
                <a:effectLst/>
              </a:rPr>
              <a:t>3</a:t>
            </a:r>
            <a:r>
              <a:rPr lang="en-US" altLang="hu-HU" sz="2000" b="0" i="1">
                <a:solidFill>
                  <a:schemeClr val="tx1"/>
                </a:solidFill>
                <a:effectLst/>
              </a:rPr>
              <a:t>)(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OH</a:t>
            </a:r>
            <a:r>
              <a:rPr lang="en-US" altLang="hu-HU" sz="2000" b="0" i="1">
                <a:solidFill>
                  <a:schemeClr val="tx1"/>
                </a:solidFill>
                <a:effectLst/>
              </a:rPr>
              <a:t>)</a:t>
            </a:r>
            <a:r>
              <a:rPr lang="en-US" altLang="hu-HU" sz="2000" b="0" baseline="-25000">
                <a:solidFill>
                  <a:schemeClr val="tx1"/>
                </a:solidFill>
                <a:effectLst/>
              </a:rPr>
              <a:t>2</a:t>
            </a:r>
            <a:r>
              <a:rPr lang="en-US" altLang="hu-HU" sz="2000" b="0">
                <a:solidFill>
                  <a:schemeClr val="tx1"/>
                </a:solidFill>
                <a:effectLst/>
              </a:rPr>
              <a:t>COOH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xmlns="" id="{7BD8DCC0-47DF-47E1-AD44-613428E2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56300"/>
            <a:ext cx="3492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1600" b="0">
                <a:solidFill>
                  <a:schemeClr val="tx1"/>
                </a:solidFill>
                <a:effectLst/>
              </a:rPr>
              <a:t>Forrás: A. Rossberg et al.</a:t>
            </a:r>
            <a:br>
              <a:rPr lang="hu-HU" altLang="hu-HU" sz="1600" b="0">
                <a:solidFill>
                  <a:schemeClr val="tx1"/>
                </a:solidFill>
                <a:effectLst/>
              </a:rPr>
            </a:br>
            <a:r>
              <a:rPr lang="hu-HU" altLang="hu-HU" sz="1600" b="0">
                <a:solidFill>
                  <a:schemeClr val="tx1"/>
                </a:solidFill>
                <a:effectLst/>
              </a:rPr>
              <a:t>Radiochim. Acta </a:t>
            </a:r>
            <a:r>
              <a:rPr lang="hu-HU" altLang="hu-HU" sz="1600">
                <a:solidFill>
                  <a:schemeClr val="tx1"/>
                </a:solidFill>
                <a:effectLst/>
              </a:rPr>
              <a:t>88</a:t>
            </a:r>
            <a:r>
              <a:rPr lang="hu-HU" altLang="hu-HU" sz="1600" b="0">
                <a:solidFill>
                  <a:schemeClr val="tx1"/>
                </a:solidFill>
                <a:effectLst/>
              </a:rPr>
              <a:t>, 593–597 (2000)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altLang="hu-HU" sz="1600" b="0">
              <a:solidFill>
                <a:schemeClr val="tx1"/>
              </a:solidFill>
              <a:effectLst/>
            </a:endParaRPr>
          </a:p>
        </p:txBody>
      </p:sp>
      <p:sp>
        <p:nvSpPr>
          <p:cNvPr id="78860" name="Rectangle 12">
            <a:extLst>
              <a:ext uri="{FF2B5EF4-FFF2-40B4-BE49-F238E27FC236}">
                <a16:creationId xmlns:a16="http://schemas.microsoft.com/office/drawing/2014/main" xmlns="" id="{50D360ED-490B-438D-A9AC-B471AB08E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dirty="0"/>
              <a:t>EXAFS </a:t>
            </a:r>
            <a:r>
              <a:rPr lang="en-US" altLang="hu-HU" dirty="0" err="1"/>
              <a:t>tartomány</a:t>
            </a:r>
            <a:r>
              <a:rPr lang="en-US" altLang="hu-HU" dirty="0"/>
              <a:t>: </a:t>
            </a:r>
            <a:r>
              <a:rPr lang="en-US" altLang="hu-HU" dirty="0" err="1"/>
              <a:t>strukturális</a:t>
            </a:r>
            <a:r>
              <a:rPr lang="en-US" altLang="hu-HU" dirty="0"/>
              <a:t> </a:t>
            </a:r>
            <a:r>
              <a:rPr lang="en-US" altLang="hu-HU" dirty="0" err="1"/>
              <a:t>információ</a:t>
            </a:r>
            <a:endParaRPr lang="en-US" alt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D90CA085-B3CF-4E38-B458-2764954BD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en-GB" altLang="hu-HU" sz="4000" i="1">
                <a:solidFill>
                  <a:srgbClr val="A50021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74758" name="Object 6">
            <a:extLst>
              <a:ext uri="{FF2B5EF4-FFF2-40B4-BE49-F238E27FC236}">
                <a16:creationId xmlns:a16="http://schemas.microsoft.com/office/drawing/2014/main" xmlns="" id="{DA1960EB-52E6-4157-9BC5-3DBFF7A66C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3108325"/>
          <a:ext cx="4716462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Worksheet" r:id="rId3" imgW="5476827" imgH="4133989" progId="Excel.Sheet.8">
                  <p:embed/>
                </p:oleObj>
              </mc:Choice>
              <mc:Fallback>
                <p:oleObj name="Worksheet" r:id="rId3" imgW="5476827" imgH="4133989" progId="Excel.Sheet.8">
                  <p:embed/>
                  <p:pic>
                    <p:nvPicPr>
                      <p:cNvPr id="74758" name="Object 6">
                        <a:extLst>
                          <a:ext uri="{FF2B5EF4-FFF2-40B4-BE49-F238E27FC236}">
                            <a16:creationId xmlns:a16="http://schemas.microsoft.com/office/drawing/2014/main" xmlns="" id="{DA1960EB-52E6-4157-9BC5-3DBFF7A66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108325"/>
                        <a:ext cx="4716462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7">
            <a:extLst>
              <a:ext uri="{FF2B5EF4-FFF2-40B4-BE49-F238E27FC236}">
                <a16:creationId xmlns:a16="http://schemas.microsoft.com/office/drawing/2014/main" xmlns="" id="{ECDDC4B1-328F-4633-B2BC-1BDC842F8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4760" name="Object 8">
            <a:extLst>
              <a:ext uri="{FF2B5EF4-FFF2-40B4-BE49-F238E27FC236}">
                <a16:creationId xmlns:a16="http://schemas.microsoft.com/office/drawing/2014/main" xmlns="" id="{02EC04C6-07CF-4A3C-B053-30FD2E0D15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765300"/>
          <a:ext cx="88407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7061040" imgH="1041120" progId="Equation.3">
                  <p:embed/>
                </p:oleObj>
              </mc:Choice>
              <mc:Fallback>
                <p:oleObj name="Equation" r:id="rId5" imgW="7061040" imgH="1041120" progId="Equation.3">
                  <p:embed/>
                  <p:pic>
                    <p:nvPicPr>
                      <p:cNvPr id="74760" name="Object 8">
                        <a:extLst>
                          <a:ext uri="{FF2B5EF4-FFF2-40B4-BE49-F238E27FC236}">
                            <a16:creationId xmlns:a16="http://schemas.microsoft.com/office/drawing/2014/main" xmlns="" id="{02EC04C6-07CF-4A3C-B053-30FD2E0D15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65300"/>
                        <a:ext cx="8840788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614DB1C1-2C3E-4D13-974D-5673A9D5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08100"/>
            <a:ext cx="357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400" b="0">
                <a:solidFill>
                  <a:schemeClr val="tx1"/>
                </a:solidFill>
                <a:effectLst/>
              </a:rPr>
              <a:t>Illes</a:t>
            </a:r>
            <a:r>
              <a:rPr lang="hu-HU" altLang="hu-HU" sz="2400" b="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2400" b="0">
                <a:solidFill>
                  <a:schemeClr val="tx1"/>
                </a:solidFill>
                <a:effectLst/>
              </a:rPr>
              <a:t>t</a:t>
            </a:r>
            <a:r>
              <a:rPr lang="hu-HU" altLang="hu-HU" sz="2400" b="0">
                <a:solidFill>
                  <a:schemeClr val="tx1"/>
                </a:solidFill>
                <a:effectLst/>
              </a:rPr>
              <a:t>é</a:t>
            </a:r>
            <a:r>
              <a:rPr lang="en-US" altLang="hu-HU" sz="2400" b="0">
                <a:solidFill>
                  <a:schemeClr val="tx1"/>
                </a:solidFill>
                <a:effectLst/>
              </a:rPr>
              <a:t>si modellf</a:t>
            </a:r>
            <a:r>
              <a:rPr lang="hu-HU" altLang="hu-HU" sz="2400" b="0">
                <a:solidFill>
                  <a:schemeClr val="tx1"/>
                </a:solidFill>
                <a:effectLst/>
              </a:rPr>
              <a:t>üggvény</a:t>
            </a:r>
            <a:endParaRPr lang="en-US" altLang="hu-HU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xmlns="" id="{1411A25C-0329-428F-8D11-82944C8D8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803525"/>
            <a:ext cx="1525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Fehér vonal</a:t>
            </a:r>
            <a:endParaRPr lang="en-US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xmlns="" id="{7F59A59F-4664-4EE4-8743-3B9C6CB42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16225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Többszörös szórás</a:t>
            </a:r>
            <a:endParaRPr lang="en-US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xmlns="" id="{F0BC039C-3914-413F-9CDA-420B53A3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2816225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Abszorpciós él</a:t>
            </a:r>
            <a:endParaRPr lang="en-US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xmlns="" id="{2E4F9736-8EE3-4F47-9FE1-DE9200C9F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3227388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U(IV)</a:t>
            </a:r>
            <a:endParaRPr lang="en-US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74766" name="Text Box 14">
            <a:extLst>
              <a:ext uri="{FF2B5EF4-FFF2-40B4-BE49-F238E27FC236}">
                <a16:creationId xmlns:a16="http://schemas.microsoft.com/office/drawing/2014/main" xmlns="" id="{761B2151-F1E1-49FB-926E-53C34333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6700"/>
            <a:ext cx="434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hu-HU" sz="2000">
                <a:solidFill>
                  <a:schemeClr val="tx1"/>
                </a:solidFill>
                <a:effectLst/>
              </a:rPr>
              <a:t>Illes</a:t>
            </a:r>
            <a:r>
              <a:rPr lang="hu-HU" altLang="hu-HU" sz="2000">
                <a:solidFill>
                  <a:schemeClr val="tx1"/>
                </a:solidFill>
                <a:effectLst/>
              </a:rPr>
              <a:t>z</a:t>
            </a:r>
            <a:r>
              <a:rPr lang="en-US" altLang="hu-HU" sz="2000">
                <a:solidFill>
                  <a:schemeClr val="tx1"/>
                </a:solidFill>
                <a:effectLst/>
              </a:rPr>
              <a:t>t</a:t>
            </a:r>
            <a:r>
              <a:rPr lang="hu-HU" altLang="hu-HU" sz="2000">
                <a:solidFill>
                  <a:schemeClr val="tx1"/>
                </a:solidFill>
                <a:effectLst/>
              </a:rPr>
              <a:t>és analitikus </a:t>
            </a:r>
            <a:r>
              <a:rPr lang="en-US" altLang="hu-HU" sz="2000">
                <a:solidFill>
                  <a:schemeClr val="tx1"/>
                </a:solidFill>
                <a:effectLst/>
              </a:rPr>
              <a:t>f</a:t>
            </a:r>
            <a:r>
              <a:rPr lang="hu-HU" altLang="hu-HU" sz="2000">
                <a:solidFill>
                  <a:schemeClr val="tx1"/>
                </a:solidFill>
                <a:effectLst/>
              </a:rPr>
              <a:t>üggvényekkel: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Különböző oxidációs állapotok, de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ismert oxidációs állapotok keveréke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effectLst/>
              </a:rPr>
              <a:t>a standardokétól eltérő mátrix is lehet</a:t>
            </a:r>
            <a:br>
              <a:rPr lang="hu-HU" altLang="hu-HU" sz="2000" b="0">
                <a:solidFill>
                  <a:schemeClr val="tx1"/>
                </a:solidFill>
                <a:effectLst/>
              </a:rPr>
            </a:br>
            <a:endParaRPr lang="hu-HU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74767" name="Rectangle 15">
            <a:extLst>
              <a:ext uri="{FF2B5EF4-FFF2-40B4-BE49-F238E27FC236}">
                <a16:creationId xmlns:a16="http://schemas.microsoft.com/office/drawing/2014/main" xmlns="" id="{84C55A02-63B9-42D0-BF69-D25A2F635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dirty="0"/>
              <a:t>XANES </a:t>
            </a:r>
            <a:r>
              <a:rPr lang="en-US" altLang="hu-HU" dirty="0" err="1"/>
              <a:t>spektrumok</a:t>
            </a:r>
            <a:r>
              <a:rPr lang="en-US" altLang="hu-HU" dirty="0"/>
              <a:t> </a:t>
            </a:r>
            <a:r>
              <a:rPr lang="en-US" altLang="hu-HU" dirty="0" err="1"/>
              <a:t>kiértékelése</a:t>
            </a:r>
            <a:r>
              <a:rPr lang="en-US" altLang="hu-H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92E2EDC2-4AFD-4D05-8CEF-8381CA13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hu-HU" altLang="hu-HU" sz="2400" b="0">
                <a:solidFill>
                  <a:schemeClr val="accent2"/>
                </a:solidFill>
              </a:rPr>
              <a:t/>
            </a:r>
            <a:br>
              <a:rPr lang="hu-HU" altLang="hu-HU" sz="2400" b="0">
                <a:solidFill>
                  <a:schemeClr val="accent2"/>
                </a:solidFill>
              </a:rPr>
            </a:br>
            <a:endParaRPr lang="en-US" altLang="hu-HU" sz="2400">
              <a:solidFill>
                <a:schemeClr val="accent2"/>
              </a:solidFill>
            </a:endParaRPr>
          </a:p>
        </p:txBody>
      </p:sp>
      <p:graphicFrame>
        <p:nvGraphicFramePr>
          <p:cNvPr id="75782" name="Object 6">
            <a:extLst>
              <a:ext uri="{FF2B5EF4-FFF2-40B4-BE49-F238E27FC236}">
                <a16:creationId xmlns:a16="http://schemas.microsoft.com/office/drawing/2014/main" xmlns="" id="{815E3783-317D-4A01-8D94-90D275DE01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4975" y="1895475"/>
          <a:ext cx="714216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3" imgW="9248967" imgH="7324954" progId="Excel.Sheet.8">
                  <p:embed/>
                </p:oleObj>
              </mc:Choice>
              <mc:Fallback>
                <p:oleObj name="Worksheet" r:id="rId3" imgW="9248967" imgH="7324954" progId="Excel.Sheet.8">
                  <p:embed/>
                  <p:pic>
                    <p:nvPicPr>
                      <p:cNvPr id="75782" name="Object 6">
                        <a:extLst>
                          <a:ext uri="{FF2B5EF4-FFF2-40B4-BE49-F238E27FC236}">
                            <a16:creationId xmlns:a16="http://schemas.microsoft.com/office/drawing/2014/main" xmlns="" id="{815E3783-317D-4A01-8D94-90D275DE0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1895475"/>
                        <a:ext cx="714216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7">
            <a:extLst>
              <a:ext uri="{FF2B5EF4-FFF2-40B4-BE49-F238E27FC236}">
                <a16:creationId xmlns:a16="http://schemas.microsoft.com/office/drawing/2014/main" xmlns="" id="{7A5B0CCA-B529-4B34-BEBD-92E49DCF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342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2200" b="0" dirty="0">
                <a:solidFill>
                  <a:schemeClr val="tx1"/>
                </a:solidFill>
                <a:effectLst/>
              </a:rPr>
              <a:t>Standard spektrumok lineáris kombinációjával</a:t>
            </a:r>
            <a:r>
              <a:rPr lang="en-US" altLang="hu-HU" sz="2200" b="0" dirty="0">
                <a:solidFill>
                  <a:schemeClr val="tx1"/>
                </a:solidFill>
                <a:effectLst/>
              </a:rPr>
              <a:t>:</a:t>
            </a:r>
            <a:r>
              <a:rPr lang="en-US" altLang="hu-HU" sz="2400" b="0" dirty="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2400" b="0" dirty="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2000" b="0" dirty="0">
                <a:solidFill>
                  <a:schemeClr val="tx1"/>
                </a:solidFill>
                <a:effectLst/>
              </a:rPr>
              <a:t> Minden lehetséges előforduló komponensről standard áll rendelkezésre</a:t>
            </a:r>
            <a:endParaRPr lang="en-US" altLang="hu-HU" sz="2000" b="0" dirty="0">
              <a:solidFill>
                <a:schemeClr val="tx1"/>
              </a:solidFill>
              <a:effectLst/>
            </a:endParaRP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endParaRPr lang="en-US" altLang="hu-H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xmlns="" id="{9C7130DE-E763-4999-A7E6-85FEC6DA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 b="0">
                <a:solidFill>
                  <a:schemeClr val="tx1"/>
                </a:solidFill>
                <a:effectLst/>
              </a:rPr>
              <a:t>Relatív energia (eV)</a:t>
            </a:r>
            <a:endParaRPr lang="en-US" altLang="hu-HU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xmlns="" id="{2466ECFE-703F-49A1-872D-FB7FCEC2A56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733800" y="3429000"/>
            <a:ext cx="3968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400" b="0">
                <a:solidFill>
                  <a:schemeClr val="tx1"/>
                </a:solidFill>
                <a:effectLst/>
              </a:rPr>
              <a:t>Normált abszorpció</a:t>
            </a:r>
          </a:p>
        </p:txBody>
      </p:sp>
      <p:sp>
        <p:nvSpPr>
          <p:cNvPr id="75787" name="Rectangle 11">
            <a:extLst>
              <a:ext uri="{FF2B5EF4-FFF2-40B4-BE49-F238E27FC236}">
                <a16:creationId xmlns:a16="http://schemas.microsoft.com/office/drawing/2014/main" xmlns="" id="{3EA5E48E-BAA3-4848-ADEA-36A0E23DB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dirty="0"/>
              <a:t>XANES </a:t>
            </a:r>
            <a:r>
              <a:rPr lang="en-US" altLang="hu-HU" dirty="0" err="1"/>
              <a:t>spektrumok</a:t>
            </a:r>
            <a:r>
              <a:rPr lang="en-US" altLang="hu-HU" dirty="0"/>
              <a:t> </a:t>
            </a:r>
            <a:r>
              <a:rPr lang="en-US" altLang="hu-HU" dirty="0" err="1"/>
              <a:t>kiértékelése</a:t>
            </a:r>
            <a:r>
              <a:rPr lang="en-US" altLang="hu-H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ia számának helye 3">
            <a:extLst>
              <a:ext uri="{FF2B5EF4-FFF2-40B4-BE49-F238E27FC236}">
                <a16:creationId xmlns:a16="http://schemas.microsoft.com/office/drawing/2014/main" xmlns="" id="{3DADF424-922B-4B58-9954-61266297D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C4483-B24B-4388-95BA-6C00D13BCB42}" type="slidenum">
              <a:rPr lang="en-US" altLang="hu-HU"/>
              <a:pPr/>
              <a:t>36</a:t>
            </a:fld>
            <a:endParaRPr lang="en-US" altLang="hu-HU"/>
          </a:p>
        </p:txBody>
      </p:sp>
      <p:graphicFrame>
        <p:nvGraphicFramePr>
          <p:cNvPr id="158896" name="Group 176">
            <a:extLst>
              <a:ext uri="{FF2B5EF4-FFF2-40B4-BE49-F238E27FC236}">
                <a16:creationId xmlns:a16="http://schemas.microsoft.com/office/drawing/2014/main" xmlns="" id="{6283AE56-E61E-4E09-8C4A-2609D77F5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30769"/>
              </p:ext>
            </p:extLst>
          </p:nvPr>
        </p:nvGraphicFramePr>
        <p:xfrm>
          <a:off x="3243715" y="4288538"/>
          <a:ext cx="5576435" cy="2487296"/>
        </p:xfrm>
        <a:graphic>
          <a:graphicData uri="http://schemas.openxmlformats.org/drawingml/2006/table">
            <a:tbl>
              <a:tblPr/>
              <a:tblGrid>
                <a:gridCol w="1188394">
                  <a:extLst>
                    <a:ext uri="{9D8B030D-6E8A-4147-A177-3AD203B41FA5}">
                      <a16:colId xmlns:a16="http://schemas.microsoft.com/office/drawing/2014/main" xmlns="" val="2149730191"/>
                    </a:ext>
                  </a:extLst>
                </a:gridCol>
                <a:gridCol w="1172002">
                  <a:extLst>
                    <a:ext uri="{9D8B030D-6E8A-4147-A177-3AD203B41FA5}">
                      <a16:colId xmlns:a16="http://schemas.microsoft.com/office/drawing/2014/main" xmlns="" val="3206192247"/>
                    </a:ext>
                  </a:extLst>
                </a:gridCol>
                <a:gridCol w="944158">
                  <a:extLst>
                    <a:ext uri="{9D8B030D-6E8A-4147-A177-3AD203B41FA5}">
                      <a16:colId xmlns:a16="http://schemas.microsoft.com/office/drawing/2014/main" xmlns="" val="3191160671"/>
                    </a:ext>
                  </a:extLst>
                </a:gridCol>
                <a:gridCol w="695006">
                  <a:extLst>
                    <a:ext uri="{9D8B030D-6E8A-4147-A177-3AD203B41FA5}">
                      <a16:colId xmlns:a16="http://schemas.microsoft.com/office/drawing/2014/main" xmlns="" val="3978834495"/>
                    </a:ext>
                  </a:extLst>
                </a:gridCol>
                <a:gridCol w="768768">
                  <a:extLst>
                    <a:ext uri="{9D8B030D-6E8A-4147-A177-3AD203B41FA5}">
                      <a16:colId xmlns:a16="http://schemas.microsoft.com/office/drawing/2014/main" xmlns="" val="917691726"/>
                    </a:ext>
                  </a:extLst>
                </a:gridCol>
                <a:gridCol w="808107">
                  <a:extLst>
                    <a:ext uri="{9D8B030D-6E8A-4147-A177-3AD203B41FA5}">
                      <a16:colId xmlns:a16="http://schemas.microsoft.com/office/drawing/2014/main" xmlns="" val="3352070586"/>
                    </a:ext>
                  </a:extLst>
                </a:gridCol>
              </a:tblGrid>
              <a:tr h="544513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Standard</a:t>
                      </a:r>
                      <a:endParaRPr kumimoji="0" lang="en-GB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Uránérc részecskék</a:t>
                      </a:r>
                      <a:endParaRPr kumimoji="0" lang="en-GB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Zagyrészecskék az MZ5 jel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ű</a:t>
                      </a: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mintában</a:t>
                      </a:r>
                      <a:endParaRPr kumimoji="0" lang="en-GB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592094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átlag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MZ5_9</a:t>
                      </a:r>
                      <a:endParaRPr kumimoji="0" lang="en-GB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</a:t>
                      </a:r>
                      <a:endParaRPr kumimoji="0" lang="en-GB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12a</a:t>
                      </a:r>
                      <a:endParaRPr kumimoji="0" lang="en-GB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12b</a:t>
                      </a:r>
                      <a:endParaRPr kumimoji="0" lang="en-GB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000629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Arzenopirit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57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58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59684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As(III)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22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67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44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2657204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As(V)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78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33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56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43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36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384813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UO</a:t>
                      </a:r>
                      <a:r>
                        <a:rPr kumimoji="0" lang="en-GB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hu-HU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  <a:endParaRPr kumimoji="0" lang="en-GB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60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47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69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69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757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kumimoji="0" lang="en-GB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O</a:t>
                      </a:r>
                      <a:r>
                        <a:rPr kumimoji="0" lang="en-GB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  <a:r>
                        <a:rPr kumimoji="0" lang="hu-HU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  <a:endParaRPr kumimoji="0" lang="en-GB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47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40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53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31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31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878434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UO</a:t>
                      </a:r>
                      <a:r>
                        <a:rPr kumimoji="0" lang="en-GB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kumimoji="0" lang="hu-HU" altLang="hu-HU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  <a:endParaRPr kumimoji="0" lang="en-GB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53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defRPr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rgbClr val="000099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rgbClr val="FFFFCC"/>
                          </a:solidFill>
                          <a:effectDag name="">
                            <a:cont type="tree" name="">
                              <a:effect ref="fillLine"/>
                              <a:outerShdw dist="38100" dir="13500000" algn="br">
                                <a:srgbClr val="FEFEDD"/>
                              </a:outerShdw>
                            </a:cont>
                            <a:cont type="tree" name="">
                              <a:effect ref="fillLine"/>
                              <a:outerShdw dist="38100" dir="2700000" algn="tl">
                                <a:srgbClr val="98987A"/>
                              </a:outerShdw>
                            </a:cont>
                            <a:effect ref="fillLine"/>
                          </a:effectDag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162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kumimoji="0" lang="en-GB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881694"/>
                  </a:ext>
                </a:extLst>
              </a:tr>
            </a:tbl>
          </a:graphicData>
        </a:graphic>
      </p:graphicFrame>
      <p:pic>
        <p:nvPicPr>
          <p:cNvPr id="158793" name="Picture 73">
            <a:extLst>
              <a:ext uri="{FF2B5EF4-FFF2-40B4-BE49-F238E27FC236}">
                <a16:creationId xmlns:a16="http://schemas.microsoft.com/office/drawing/2014/main" xmlns="" id="{285D97BD-59CF-4679-8815-95660781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"/>
          <a:stretch>
            <a:fillRect/>
          </a:stretch>
        </p:blipFill>
        <p:spPr bwMode="auto">
          <a:xfrm>
            <a:off x="-36513" y="1285875"/>
            <a:ext cx="46085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94" name="Picture 74">
            <a:extLst>
              <a:ext uri="{FF2B5EF4-FFF2-40B4-BE49-F238E27FC236}">
                <a16:creationId xmlns:a16="http://schemas.microsoft.com/office/drawing/2014/main" xmlns="" id="{F392B396-F2A1-4A8F-9306-5B6842B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5020" r="17065" b="5020"/>
          <a:stretch>
            <a:fillRect/>
          </a:stretch>
        </p:blipFill>
        <p:spPr bwMode="auto">
          <a:xfrm>
            <a:off x="4464050" y="1355725"/>
            <a:ext cx="4787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96" name="Text Box 76">
            <a:extLst>
              <a:ext uri="{FF2B5EF4-FFF2-40B4-BE49-F238E27FC236}">
                <a16:creationId xmlns:a16="http://schemas.microsoft.com/office/drawing/2014/main" xmlns="" id="{7AE9C841-2D06-407F-997D-EB1E51B7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214813"/>
            <a:ext cx="32750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800" b="0">
                <a:effectLst/>
                <a:latin typeface="Arial" panose="020B0604020202020204" pitchFamily="34" charset="0"/>
              </a:rPr>
              <a:t>A redukáltabb</a:t>
            </a:r>
            <a:r>
              <a:rPr lang="en-US" altLang="hu-HU" sz="1800" b="0">
                <a:effectLst/>
                <a:latin typeface="Arial" panose="020B0604020202020204" pitchFamily="34" charset="0"/>
              </a:rPr>
              <a:t> As </a:t>
            </a:r>
            <a:r>
              <a:rPr lang="hu-HU" altLang="hu-HU" sz="1800" b="0">
                <a:effectLst/>
                <a:latin typeface="Arial" panose="020B0604020202020204" pitchFamily="34" charset="0"/>
              </a:rPr>
              <a:t>és</a:t>
            </a:r>
            <a:r>
              <a:rPr lang="en-US" altLang="hu-HU" sz="1800" b="0">
                <a:effectLst/>
                <a:latin typeface="Arial" panose="020B0604020202020204" pitchFamily="34" charset="0"/>
              </a:rPr>
              <a:t> U fo</a:t>
            </a:r>
            <a:r>
              <a:rPr lang="hu-HU" altLang="hu-HU" sz="1800" b="0">
                <a:effectLst/>
                <a:latin typeface="Arial" panose="020B0604020202020204" pitchFamily="34" charset="0"/>
              </a:rPr>
              <a:t>rmák a zagyrészecskékben, uránérc esetében  As(V), U(VI) formák jelenléte</a:t>
            </a: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1800" b="0">
                <a:effectLst/>
                <a:latin typeface="Arial" panose="020B0604020202020204" pitchFamily="34" charset="0"/>
              </a:rPr>
              <a:t>As </a:t>
            </a:r>
            <a:r>
              <a:rPr lang="hu-HU" altLang="hu-HU" sz="1800" b="0">
                <a:effectLst/>
                <a:latin typeface="Arial" panose="020B0604020202020204" pitchFamily="34" charset="0"/>
              </a:rPr>
              <a:t>tartalmú pirit csak a zagyrészecskékben</a:t>
            </a:r>
            <a:endParaRPr lang="hu-HU" altLang="hu-HU" sz="1400" b="0">
              <a:effectLst/>
              <a:latin typeface="Arial" panose="020B0604020202020204" pitchFamily="34" charset="0"/>
            </a:endParaRPr>
          </a:p>
        </p:txBody>
      </p:sp>
      <p:sp>
        <p:nvSpPr>
          <p:cNvPr id="158897" name="Rectangle 177">
            <a:extLst>
              <a:ext uri="{FF2B5EF4-FFF2-40B4-BE49-F238E27FC236}">
                <a16:creationId xmlns:a16="http://schemas.microsoft.com/office/drawing/2014/main" xmlns="" id="{44260DAB-87CE-489A-ADCA-0F0D6A02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dirty="0"/>
              <a:t>A</a:t>
            </a:r>
            <a:r>
              <a:rPr lang="hu-HU" altLang="hu-HU" dirty="0" err="1"/>
              <a:t>rzén</a:t>
            </a:r>
            <a:r>
              <a:rPr lang="en-US" altLang="hu-HU" dirty="0"/>
              <a:t> </a:t>
            </a:r>
            <a:r>
              <a:rPr lang="hu-HU" altLang="hu-HU" dirty="0"/>
              <a:t>és</a:t>
            </a:r>
            <a:r>
              <a:rPr lang="en-US" altLang="hu-HU" dirty="0"/>
              <a:t> </a:t>
            </a:r>
            <a:r>
              <a:rPr lang="hu-HU" altLang="hu-HU" dirty="0"/>
              <a:t>urán oxidációs állapota – Mecsek</a:t>
            </a:r>
            <a:endParaRPr lang="en-US" altLang="hu-H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xmlns="" id="{47F47480-FA2C-43E7-BF51-33B83C47B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Mikroszkopikus röntgendiffrakció</a:t>
            </a:r>
            <a:endParaRPr lang="en-US" altLang="hu-HU" dirty="0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xmlns="" id="{1B78CEE0-600F-42AD-821A-3E30D8E70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altLang="zh-CN"/>
              <a:t>A röntgensugár a kristályos anyagokon, mint háromdimenziós rácsokon elhajlik. </a:t>
            </a:r>
            <a:br>
              <a:rPr lang="hu-HU" altLang="zh-CN"/>
            </a:br>
            <a:r>
              <a:rPr lang="hu-HU" altLang="zh-CN" b="0"/>
              <a:t>A hullámhossz (</a:t>
            </a:r>
            <a:r>
              <a:rPr lang="hu-HU" altLang="zh-CN" b="0" i="1"/>
              <a:t>λ) </a:t>
            </a:r>
            <a:r>
              <a:rPr lang="hu-HU" altLang="zh-CN" b="0"/>
              <a:t>, a rácssíktávolság (</a:t>
            </a:r>
            <a:r>
              <a:rPr lang="hu-HU" altLang="zh-CN" b="0" i="1"/>
              <a:t>d</a:t>
            </a:r>
            <a:r>
              <a:rPr lang="hu-HU" altLang="zh-CN" b="0"/>
              <a:t>) és az elhajlás szöge (</a:t>
            </a:r>
            <a:r>
              <a:rPr lang="hu-HU" altLang="zh-CN" b="0" i="1"/>
              <a:t>2</a:t>
            </a:r>
            <a:r>
              <a:rPr lang="en-GB" altLang="zh-CN" b="0" i="1">
                <a:ea typeface="SimSun" panose="02010600030101010101" pitchFamily="2" charset="-122"/>
              </a:rPr>
              <a:t>θ</a:t>
            </a:r>
            <a:r>
              <a:rPr lang="hu-HU" altLang="zh-CN" b="0" i="1"/>
              <a:t>)</a:t>
            </a:r>
            <a:r>
              <a:rPr lang="hu-HU" altLang="zh-CN" b="0"/>
              <a:t> közöti összefüggés - Bragg-egyenlet:</a:t>
            </a:r>
            <a:br>
              <a:rPr lang="hu-HU" altLang="zh-CN" b="0"/>
            </a:br>
            <a:r>
              <a:rPr lang="hu-HU" altLang="zh-CN" i="1"/>
              <a:t>nλ = 2d sin</a:t>
            </a:r>
            <a:r>
              <a:rPr lang="en-GB" altLang="zh-CN" i="1">
                <a:ea typeface="SimSun" panose="02010600030101010101" pitchFamily="2" charset="-122"/>
              </a:rPr>
              <a:t>θ</a:t>
            </a:r>
            <a:r>
              <a:rPr lang="hu-HU" altLang="zh-CN"/>
              <a:t>	 </a:t>
            </a:r>
          </a:p>
          <a:p>
            <a:pPr lvl="1"/>
            <a:r>
              <a:rPr lang="hu-HU" altLang="zh-CN"/>
              <a:t>Polikristályos mintákról felvett elhajlási kép (pordiffraktogram) a mintát alkotó fázisokra jellemző</a:t>
            </a:r>
          </a:p>
          <a:p>
            <a:pPr lvl="1"/>
            <a:r>
              <a:rPr lang="hu-HU" altLang="zh-CN"/>
              <a:t>Közvetlenül csak a kristályos fázisok azonosíthatók, könyvtári diffraktogramok alapján</a:t>
            </a:r>
          </a:p>
          <a:p>
            <a:r>
              <a:rPr lang="hu-HU" altLang="zh-CN"/>
              <a:t>Mérési elrendezés</a:t>
            </a:r>
          </a:p>
          <a:p>
            <a:pPr lvl="1"/>
            <a:r>
              <a:rPr lang="hu-HU" altLang="zh-CN"/>
              <a:t>Monokromatikus gerjesztésű mikro-XRF módszerrel kombinálható, elhajlási kép felvétele a minta mögött elhelyezett nagyfelbontású CCD detektorral </a:t>
            </a:r>
            <a:endParaRPr lang="en-US" alt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xmlns="" id="{343C3DBC-BD4B-4D33-9570-D5CA9EF5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u-HU" altLang="hu-HU" sz="2400" b="0">
                <a:solidFill>
                  <a:schemeClr val="accent2"/>
                </a:solidFill>
              </a:rPr>
              <a:t/>
            </a:r>
            <a:br>
              <a:rPr lang="hu-HU" altLang="hu-HU" sz="2400" b="0">
                <a:solidFill>
                  <a:schemeClr val="accent2"/>
                </a:solidFill>
              </a:rPr>
            </a:br>
            <a:endParaRPr lang="en-US" altLang="hu-HU" sz="2400">
              <a:solidFill>
                <a:schemeClr val="accent2"/>
              </a:solidFill>
            </a:endParaRP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xmlns="" id="{D18EF767-01D5-4A95-9AFB-08FA6F7C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endParaRPr lang="hu-HU" altLang="hu-HU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1797" name="Picture 5">
            <a:extLst>
              <a:ext uri="{FF2B5EF4-FFF2-40B4-BE49-F238E27FC236}">
                <a16:creationId xmlns:a16="http://schemas.microsoft.com/office/drawing/2014/main" xmlns="" id="{ECD63BC6-1449-4261-826C-4450EC46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43014"/>
            <a:ext cx="8286750" cy="533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8" name="Text Box 6">
            <a:extLst>
              <a:ext uri="{FF2B5EF4-FFF2-40B4-BE49-F238E27FC236}">
                <a16:creationId xmlns:a16="http://schemas.microsoft.com/office/drawing/2014/main" xmlns="" id="{E54A8ADC-9B14-4449-A39B-55F3D0D29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2764"/>
            <a:ext cx="607536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altLang="hu-HU" sz="2200" b="0" dirty="0">
                <a:solidFill>
                  <a:schemeClr val="tx1"/>
                </a:solidFill>
                <a:effectLst/>
              </a:rPr>
              <a:t>M</a:t>
            </a:r>
            <a:r>
              <a:rPr lang="hu-HU" altLang="hu-HU" sz="2200" b="0" dirty="0" err="1">
                <a:solidFill>
                  <a:schemeClr val="tx1"/>
                </a:solidFill>
                <a:effectLst/>
              </a:rPr>
              <a:t>ecseki</a:t>
            </a:r>
            <a:r>
              <a:rPr lang="hu-HU" altLang="hu-HU" sz="2200" b="0" dirty="0">
                <a:solidFill>
                  <a:schemeClr val="tx1"/>
                </a:solidFill>
                <a:effectLst/>
              </a:rPr>
              <a:t> uránbánya zagyteréből származó szemcse        </a:t>
            </a:r>
            <a:r>
              <a:rPr lang="hu-HU" altLang="hu-HU" sz="2200" b="0" dirty="0" err="1">
                <a:solidFill>
                  <a:srgbClr val="990033"/>
                </a:solidFill>
                <a:effectLst/>
              </a:rPr>
              <a:t>As</a:t>
            </a:r>
            <a:r>
              <a:rPr lang="hu-HU" altLang="hu-HU" sz="2200" b="0" dirty="0">
                <a:solidFill>
                  <a:srgbClr val="990033"/>
                </a:solidFill>
                <a:effectLst/>
              </a:rPr>
              <a:t>(-1) 60%  U(+4) 70%</a:t>
            </a:r>
            <a:r>
              <a:rPr lang="en-US" altLang="hu-HU" sz="2400" b="0" dirty="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2400" b="0" dirty="0">
                <a:solidFill>
                  <a:schemeClr val="tx1"/>
                </a:solidFill>
                <a:effectLst/>
              </a:rPr>
              <a:t> </a:t>
            </a:r>
            <a:r>
              <a:rPr lang="hu-HU" altLang="hu-HU" sz="2000" b="0" dirty="0">
                <a:solidFill>
                  <a:schemeClr val="tx1"/>
                </a:solidFill>
                <a:effectLst/>
              </a:rPr>
              <a:t> </a:t>
            </a:r>
            <a:endParaRPr lang="en-US" altLang="hu-H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61799" name="Picture 7">
            <a:extLst>
              <a:ext uri="{FF2B5EF4-FFF2-40B4-BE49-F238E27FC236}">
                <a16:creationId xmlns:a16="http://schemas.microsoft.com/office/drawing/2014/main" xmlns="" id="{171D84F0-B3FA-48FB-9D26-7F3245DF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95400"/>
            <a:ext cx="2176462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0" name="Picture 8">
            <a:extLst>
              <a:ext uri="{FF2B5EF4-FFF2-40B4-BE49-F238E27FC236}">
                <a16:creationId xmlns:a16="http://schemas.microsoft.com/office/drawing/2014/main" xmlns="" id="{920E409C-42F6-4313-A28D-4F31E098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3"/>
          <a:stretch>
            <a:fillRect/>
          </a:stretch>
        </p:blipFill>
        <p:spPr bwMode="auto">
          <a:xfrm>
            <a:off x="5003800" y="1493838"/>
            <a:ext cx="246221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01" name="Rectangle 9">
            <a:extLst>
              <a:ext uri="{FF2B5EF4-FFF2-40B4-BE49-F238E27FC236}">
                <a16:creationId xmlns:a16="http://schemas.microsoft.com/office/drawing/2014/main" xmlns="" id="{507B871F-B586-490C-B99C-C6697F515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err="1"/>
              <a:t>Mikro</a:t>
            </a:r>
            <a:r>
              <a:rPr lang="hu-HU" altLang="hu-HU" dirty="0"/>
              <a:t>-XRD – alkalmazási példa</a:t>
            </a:r>
            <a:endParaRPr lang="en-US" altLang="hu-HU" dirty="0"/>
          </a:p>
        </p:txBody>
      </p:sp>
      <p:sp>
        <p:nvSpPr>
          <p:cNvPr id="161802" name="Text Box 10">
            <a:extLst>
              <a:ext uri="{FF2B5EF4-FFF2-40B4-BE49-F238E27FC236}">
                <a16:creationId xmlns:a16="http://schemas.microsoft.com/office/drawing/2014/main" xmlns="" id="{8A3A634F-D004-46FC-A9C5-D6C8E2487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47838"/>
            <a:ext cx="23034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1800" b="0">
                <a:solidFill>
                  <a:schemeClr val="tx2"/>
                </a:solidFill>
                <a:effectLst/>
              </a:rPr>
              <a:t>E</a:t>
            </a:r>
            <a:r>
              <a:rPr lang="hu-HU" altLang="hu-HU" sz="1800" b="0" baseline="-25000">
                <a:solidFill>
                  <a:schemeClr val="tx2"/>
                </a:solidFill>
                <a:effectLst/>
              </a:rPr>
              <a:t>0</a:t>
            </a:r>
            <a:r>
              <a:rPr lang="hu-HU" altLang="hu-HU" sz="1800" b="0">
                <a:solidFill>
                  <a:schemeClr val="tx2"/>
                </a:solidFill>
                <a:effectLst/>
              </a:rPr>
              <a:t> = 21 keV,  diffrakciós felvételek rögzítése: 2024</a:t>
            </a:r>
            <a:r>
              <a:rPr lang="en-US" altLang="hu-HU" sz="1800" b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x</a:t>
            </a:r>
            <a:r>
              <a:rPr lang="hu-HU" altLang="hu-HU" sz="1800" b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2024 pixeles MAR CCD detektor</a:t>
            </a:r>
            <a:endParaRPr lang="en-US" altLang="hu-HU" sz="1800" b="0"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7A05FEB5-9243-402D-9EB4-364948079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hu-HU" sz="4000" dirty="0"/>
              <a:t>Raman s</a:t>
            </a:r>
            <a:r>
              <a:rPr lang="hu-HU" altLang="hu-HU" sz="4000" dirty="0" err="1"/>
              <a:t>zórás</a:t>
            </a:r>
            <a:endParaRPr lang="en-US" altLang="hu-HU" sz="4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6ADA2499-7CE0-402A-850F-07045DE6A84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2643187" cy="1347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9" name="Group 7">
            <a:extLst>
              <a:ext uri="{FF2B5EF4-FFF2-40B4-BE49-F238E27FC236}">
                <a16:creationId xmlns:a16="http://schemas.microsoft.com/office/drawing/2014/main" xmlns="" id="{615A36DE-6D52-44B3-987B-9FA777820AB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981075"/>
            <a:ext cx="5472113" cy="4535488"/>
            <a:chOff x="1189" y="1423"/>
            <a:chExt cx="9090" cy="7620"/>
          </a:xfrm>
        </p:grpSpPr>
        <p:grpSp>
          <p:nvGrpSpPr>
            <p:cNvPr id="3080" name="Group 8">
              <a:extLst>
                <a:ext uri="{FF2B5EF4-FFF2-40B4-BE49-F238E27FC236}">
                  <a16:creationId xmlns:a16="http://schemas.microsoft.com/office/drawing/2014/main" xmlns="" id="{528FA99B-7010-45E9-9D65-4DBACB040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6" y="6775"/>
              <a:ext cx="7395" cy="501"/>
              <a:chOff x="2815" y="6872"/>
              <a:chExt cx="5547" cy="390"/>
            </a:xfrm>
          </p:grpSpPr>
          <p:sp>
            <p:nvSpPr>
              <p:cNvPr id="3081" name="Line 9">
                <a:extLst>
                  <a:ext uri="{FF2B5EF4-FFF2-40B4-BE49-F238E27FC236}">
                    <a16:creationId xmlns:a16="http://schemas.microsoft.com/office/drawing/2014/main" xmlns="" id="{CFC51415-01A8-4447-B559-06B9EA900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" y="6872"/>
                <a:ext cx="1" cy="3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2" name="Line 10">
                <a:extLst>
                  <a:ext uri="{FF2B5EF4-FFF2-40B4-BE49-F238E27FC236}">
                    <a16:creationId xmlns:a16="http://schemas.microsoft.com/office/drawing/2014/main" xmlns="" id="{EA124F94-147E-4F03-B2A2-67F979AA6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2" y="6891"/>
                <a:ext cx="0" cy="3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3" name="Line 11">
                <a:extLst>
                  <a:ext uri="{FF2B5EF4-FFF2-40B4-BE49-F238E27FC236}">
                    <a16:creationId xmlns:a16="http://schemas.microsoft.com/office/drawing/2014/main" xmlns="" id="{9BE1D03E-9467-48F2-8690-7E743C106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" y="6872"/>
                <a:ext cx="1" cy="3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4" name="Line 12">
                <a:extLst>
                  <a:ext uri="{FF2B5EF4-FFF2-40B4-BE49-F238E27FC236}">
                    <a16:creationId xmlns:a16="http://schemas.microsoft.com/office/drawing/2014/main" xmlns="" id="{1390FA5A-746B-4B4F-BAE5-1DECA1EE7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5" y="6891"/>
                <a:ext cx="554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5" name="Line 13">
                <a:extLst>
                  <a:ext uri="{FF2B5EF4-FFF2-40B4-BE49-F238E27FC236}">
                    <a16:creationId xmlns:a16="http://schemas.microsoft.com/office/drawing/2014/main" xmlns="" id="{CFCEA8FE-0DBA-4316-ACA6-FFD84E8FA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6891"/>
                <a:ext cx="0" cy="3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86" name="Line 14">
                <a:extLst>
                  <a:ext uri="{FF2B5EF4-FFF2-40B4-BE49-F238E27FC236}">
                    <a16:creationId xmlns:a16="http://schemas.microsoft.com/office/drawing/2014/main" xmlns="" id="{9F412AC0-721E-427F-8A5A-576931246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" y="6891"/>
                <a:ext cx="0" cy="3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087" name="Group 15">
              <a:extLst>
                <a:ext uri="{FF2B5EF4-FFF2-40B4-BE49-F238E27FC236}">
                  <a16:creationId xmlns:a16="http://schemas.microsoft.com/office/drawing/2014/main" xmlns="" id="{AB3760A6-B5E5-4755-B721-60D49E940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7342"/>
              <a:ext cx="6437" cy="1701"/>
              <a:chOff x="2832" y="7342"/>
              <a:chExt cx="6437" cy="1701"/>
            </a:xfrm>
          </p:grpSpPr>
          <p:sp>
            <p:nvSpPr>
              <p:cNvPr id="3088" name="Text Box 16">
                <a:extLst>
                  <a:ext uri="{FF2B5EF4-FFF2-40B4-BE49-F238E27FC236}">
                    <a16:creationId xmlns:a16="http://schemas.microsoft.com/office/drawing/2014/main" xmlns="" id="{AF19A964-6217-4B62-9328-D45F1CD06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3" y="7342"/>
                <a:ext cx="113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latin typeface="Castellar" panose="020A0402060406010301" pitchFamily="18" charset="0"/>
                  </a:rPr>
                  <a:t>-200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89" name="Text Box 17">
                <a:extLst>
                  <a:ext uri="{FF2B5EF4-FFF2-40B4-BE49-F238E27FC236}">
                    <a16:creationId xmlns:a16="http://schemas.microsoft.com/office/drawing/2014/main" xmlns="" id="{3DEB04B6-D224-43FB-AB19-0FA15E4CA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8" y="7342"/>
                <a:ext cx="113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latin typeface="Castellar" panose="020A0402060406010301" pitchFamily="18" charset="0"/>
                  </a:rPr>
                  <a:t>0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0" name="Text Box 18">
                <a:extLst>
                  <a:ext uri="{FF2B5EF4-FFF2-40B4-BE49-F238E27FC236}">
                    <a16:creationId xmlns:a16="http://schemas.microsoft.com/office/drawing/2014/main" xmlns="" id="{E6DCE888-7D8D-4362-B6B4-D49A192CA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1" y="7342"/>
                <a:ext cx="113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latin typeface="Castellar" panose="020A0402060406010301" pitchFamily="18" charset="0"/>
                  </a:rPr>
                  <a:t>200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1" name="Text Box 19">
                <a:extLst>
                  <a:ext uri="{FF2B5EF4-FFF2-40B4-BE49-F238E27FC236}">
                    <a16:creationId xmlns:a16="http://schemas.microsoft.com/office/drawing/2014/main" xmlns="" id="{3E58B1F7-B118-4BDB-B23E-47C4E603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6" y="7342"/>
                <a:ext cx="113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latin typeface="Castellar" panose="020A0402060406010301" pitchFamily="18" charset="0"/>
                  </a:rPr>
                  <a:t>400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2" name="Text Box 20">
                <a:extLst>
                  <a:ext uri="{FF2B5EF4-FFF2-40B4-BE49-F238E27FC236}">
                    <a16:creationId xmlns:a16="http://schemas.microsoft.com/office/drawing/2014/main" xmlns="" id="{C49D1C46-83E5-485B-9AEE-3B478EA05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7342"/>
                <a:ext cx="1131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latin typeface="Castellar" panose="020A0402060406010301" pitchFamily="18" charset="0"/>
                  </a:rPr>
                  <a:t>-400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3" name="Text Box 21">
                <a:extLst>
                  <a:ext uri="{FF2B5EF4-FFF2-40B4-BE49-F238E27FC236}">
                    <a16:creationId xmlns:a16="http://schemas.microsoft.com/office/drawing/2014/main" xmlns="" id="{CA64F886-D653-4FD4-891B-9612CA972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4" y="7342"/>
                <a:ext cx="95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 dirty="0"/>
                  <a:t>cm</a:t>
                </a:r>
                <a:r>
                  <a:rPr lang="pl-PL" altLang="hu-HU" sz="1200" baseline="30000" dirty="0">
                    <a:latin typeface="Castellar" panose="020A0402060406010301" pitchFamily="18" charset="0"/>
                  </a:rPr>
                  <a:t>-1</a:t>
                </a:r>
                <a:endParaRPr lang="pl-PL" altLang="hu-HU" sz="2400" b="0" dirty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4" name="Text Box 22">
                <a:extLst>
                  <a:ext uri="{FF2B5EF4-FFF2-40B4-BE49-F238E27FC236}">
                    <a16:creationId xmlns:a16="http://schemas.microsoft.com/office/drawing/2014/main" xmlns="" id="{9B88C490-1E58-401A-8EF1-6EBA6C85F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4" y="7909"/>
                <a:ext cx="113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339966"/>
                    </a:solidFill>
                    <a:latin typeface="Castellar" panose="020A0402060406010301" pitchFamily="18" charset="0"/>
                  </a:rPr>
                  <a:t>509,3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5" name="Text Box 23">
                <a:extLst>
                  <a:ext uri="{FF2B5EF4-FFF2-40B4-BE49-F238E27FC236}">
                    <a16:creationId xmlns:a16="http://schemas.microsoft.com/office/drawing/2014/main" xmlns="" id="{F0A499ED-F0C5-4761-A1C4-FBA61597F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9" y="7909"/>
                <a:ext cx="113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339966"/>
                    </a:solidFill>
                    <a:latin typeface="Castellar" panose="020A0402060406010301" pitchFamily="18" charset="0"/>
                  </a:rPr>
                  <a:t>514,5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6" name="Text Box 24">
                <a:extLst>
                  <a:ext uri="{FF2B5EF4-FFF2-40B4-BE49-F238E27FC236}">
                    <a16:creationId xmlns:a16="http://schemas.microsoft.com/office/drawing/2014/main" xmlns="" id="{0427E1AD-2148-41C8-8F79-A3DB5D8317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2" y="7909"/>
                <a:ext cx="113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339966"/>
                    </a:solidFill>
                    <a:latin typeface="Castellar" panose="020A0402060406010301" pitchFamily="18" charset="0"/>
                  </a:rPr>
                  <a:t>519,9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7" name="Text Box 25">
                <a:extLst>
                  <a:ext uri="{FF2B5EF4-FFF2-40B4-BE49-F238E27FC236}">
                    <a16:creationId xmlns:a16="http://schemas.microsoft.com/office/drawing/2014/main" xmlns="" id="{90692AEB-9E78-405E-91DE-F0AF4CB26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" y="7909"/>
                <a:ext cx="113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339966"/>
                    </a:solidFill>
                    <a:latin typeface="Castellar" panose="020A0402060406010301" pitchFamily="18" charset="0"/>
                  </a:rPr>
                  <a:t>525,3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8" name="Text Box 26">
                <a:extLst>
                  <a:ext uri="{FF2B5EF4-FFF2-40B4-BE49-F238E27FC236}">
                    <a16:creationId xmlns:a16="http://schemas.microsoft.com/office/drawing/2014/main" xmlns="" id="{CA89E406-54CF-433B-A764-9498D9135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3" y="7909"/>
                <a:ext cx="1131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339966"/>
                    </a:solidFill>
                    <a:latin typeface="Castellar" panose="020A0402060406010301" pitchFamily="18" charset="0"/>
                  </a:rPr>
                  <a:t>504,1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099" name="Text Box 27">
                <a:extLst>
                  <a:ext uri="{FF2B5EF4-FFF2-40B4-BE49-F238E27FC236}">
                    <a16:creationId xmlns:a16="http://schemas.microsoft.com/office/drawing/2014/main" xmlns="" id="{C253B9C9-C35E-4BFA-A6CA-37A91ADB4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7" y="7909"/>
                <a:ext cx="952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 dirty="0">
                    <a:solidFill>
                      <a:srgbClr val="339966"/>
                    </a:solidFill>
                  </a:rPr>
                  <a:t>nm</a:t>
                </a:r>
                <a:endParaRPr lang="pl-PL" altLang="hu-HU" sz="2400" b="0" dirty="0"/>
              </a:p>
            </p:txBody>
          </p:sp>
          <p:sp>
            <p:nvSpPr>
              <p:cNvPr id="3100" name="Text Box 28">
                <a:extLst>
                  <a:ext uri="{FF2B5EF4-FFF2-40B4-BE49-F238E27FC236}">
                    <a16:creationId xmlns:a16="http://schemas.microsoft.com/office/drawing/2014/main" xmlns="" id="{F34B6099-26EB-4942-ADAE-D8FFC4EE2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3" y="8476"/>
                <a:ext cx="113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19 635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101" name="Text Box 29">
                <a:extLst>
                  <a:ext uri="{FF2B5EF4-FFF2-40B4-BE49-F238E27FC236}">
                    <a16:creationId xmlns:a16="http://schemas.microsoft.com/office/drawing/2014/main" xmlns="" id="{CBD951F8-EA15-468F-AE48-0A2DDD5A0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8" y="8476"/>
                <a:ext cx="113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19 435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102" name="Text Box 30">
                <a:extLst>
                  <a:ext uri="{FF2B5EF4-FFF2-40B4-BE49-F238E27FC236}">
                    <a16:creationId xmlns:a16="http://schemas.microsoft.com/office/drawing/2014/main" xmlns="" id="{5EE5E00A-2BB4-4FAA-BC92-3A9874263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1" y="8476"/>
                <a:ext cx="113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19 235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103" name="Text Box 31">
                <a:extLst>
                  <a:ext uri="{FF2B5EF4-FFF2-40B4-BE49-F238E27FC236}">
                    <a16:creationId xmlns:a16="http://schemas.microsoft.com/office/drawing/2014/main" xmlns="" id="{CCB68E20-9C11-4001-AF86-1328E140D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6" y="8476"/>
                <a:ext cx="1133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19 035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104" name="Text Box 32">
                <a:extLst>
                  <a:ext uri="{FF2B5EF4-FFF2-40B4-BE49-F238E27FC236}">
                    <a16:creationId xmlns:a16="http://schemas.microsoft.com/office/drawing/2014/main" xmlns="" id="{EDD4523D-995D-463D-9185-3CC2FAD20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8476"/>
                <a:ext cx="1131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19 835</a:t>
                </a:r>
                <a:endParaRPr lang="pl-PL" altLang="hu-HU" sz="2400" b="0">
                  <a:latin typeface="Castellar" panose="020A0402060406010301" pitchFamily="18" charset="0"/>
                </a:endParaRPr>
              </a:p>
            </p:txBody>
          </p:sp>
          <p:sp>
            <p:nvSpPr>
              <p:cNvPr id="3105" name="Text Box 33">
                <a:extLst>
                  <a:ext uri="{FF2B5EF4-FFF2-40B4-BE49-F238E27FC236}">
                    <a16:creationId xmlns:a16="http://schemas.microsoft.com/office/drawing/2014/main" xmlns="" id="{BC75CF9B-015D-4B07-8DD2-C889E959A4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4" y="8476"/>
                <a:ext cx="954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pl-PL" altLang="hu-HU" sz="1200" dirty="0">
                    <a:solidFill>
                      <a:srgbClr val="FF0000"/>
                    </a:solidFill>
                  </a:rPr>
                  <a:t>cm</a:t>
                </a:r>
                <a:r>
                  <a:rPr lang="pl-PL" altLang="hu-HU" sz="1200" baseline="30000" dirty="0">
                    <a:solidFill>
                      <a:srgbClr val="FF0000"/>
                    </a:solidFill>
                  </a:rPr>
                  <a:t>-1</a:t>
                </a:r>
                <a:endParaRPr lang="pl-PL" altLang="hu-HU" sz="2400" b="0" dirty="0"/>
              </a:p>
            </p:txBody>
          </p:sp>
        </p:grpSp>
        <p:pic>
          <p:nvPicPr>
            <p:cNvPr id="3106" name="Picture 34">
              <a:extLst>
                <a:ext uri="{FF2B5EF4-FFF2-40B4-BE49-F238E27FC236}">
                  <a16:creationId xmlns:a16="http://schemas.microsoft.com/office/drawing/2014/main" xmlns="" id="{60533D89-50AD-410D-B8AC-18F981740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1423"/>
              <a:ext cx="9090" cy="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7" name="Picture 35">
            <a:extLst>
              <a:ext uri="{FF2B5EF4-FFF2-40B4-BE49-F238E27FC236}">
                <a16:creationId xmlns:a16="http://schemas.microsoft.com/office/drawing/2014/main" xmlns="" id="{F508E937-4E06-44B9-ABD3-7CE594A5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r="33066" b="28349"/>
          <a:stretch>
            <a:fillRect/>
          </a:stretch>
        </p:blipFill>
        <p:spPr bwMode="auto">
          <a:xfrm>
            <a:off x="468313" y="3500438"/>
            <a:ext cx="338455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8" name="AutoShape 36">
            <a:extLst>
              <a:ext uri="{FF2B5EF4-FFF2-40B4-BE49-F238E27FC236}">
                <a16:creationId xmlns:a16="http://schemas.microsoft.com/office/drawing/2014/main" xmlns="" id="{9B3200DF-C506-44C5-A1C1-55E54F5A5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3733800" cy="838200"/>
          </a:xfrm>
          <a:prstGeom prst="wedgeEllipseCallout">
            <a:avLst>
              <a:gd name="adj1" fmla="val 57269"/>
              <a:gd name="adj2" fmla="val 1564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99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hu-HU" sz="2400" b="0">
              <a:latin typeface="Castellar" panose="020A0402060406010301" pitchFamily="18" charset="0"/>
            </a:endParaRPr>
          </a:p>
        </p:txBody>
      </p:sp>
      <p:pic>
        <p:nvPicPr>
          <p:cNvPr id="3111" name="Picture 39" descr="Venkata Raman">
            <a:extLst>
              <a:ext uri="{FF2B5EF4-FFF2-40B4-BE49-F238E27FC236}">
                <a16:creationId xmlns:a16="http://schemas.microsoft.com/office/drawing/2014/main" xmlns="" id="{525FCB99-B114-497A-B85D-0F6984279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5516563"/>
            <a:ext cx="795337" cy="1125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" name="Rectangle 41">
            <a:extLst>
              <a:ext uri="{FF2B5EF4-FFF2-40B4-BE49-F238E27FC236}">
                <a16:creationId xmlns:a16="http://schemas.microsoft.com/office/drawing/2014/main" xmlns="" id="{D47BF547-CF20-4BF4-99C3-7021B641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6237288"/>
            <a:ext cx="3313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altLang="hu-HU" sz="1400"/>
              <a:t>Sir </a:t>
            </a:r>
            <a:r>
              <a:rPr lang="en-US" altLang="hu-HU" sz="1400"/>
              <a:t>Chandrasekhara Venkata Raman</a:t>
            </a:r>
            <a:r>
              <a:rPr lang="en-US" altLang="hu-HU" sz="1400" b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45EB67-F97F-415D-8849-053BA5F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Mössbauer</a:t>
            </a:r>
            <a:r>
              <a:rPr lang="hu-HU" dirty="0"/>
              <a:t>-effektus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96E3CE-44C6-43D7-A3D1-2DD87A80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225"/>
            <a:ext cx="8232546" cy="613599"/>
          </a:xfrm>
        </p:spPr>
        <p:txBody>
          <a:bodyPr>
            <a:noAutofit/>
          </a:bodyPr>
          <a:lstStyle/>
          <a:p>
            <a:r>
              <a:rPr lang="hu-HU" dirty="0" err="1"/>
              <a:t>Visszalökődésmentes</a:t>
            </a:r>
            <a:r>
              <a:rPr lang="hu-HU" dirty="0"/>
              <a:t> 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r>
              <a:rPr lang="hu-HU" i="1" dirty="0">
                <a:sym typeface="Wingdings" panose="05000000000000000000" pitchFamily="2" charset="2"/>
              </a:rPr>
              <a:t>-</a:t>
            </a:r>
            <a:r>
              <a:rPr lang="hu-HU" dirty="0">
                <a:sym typeface="Wingdings" panose="05000000000000000000" pitchFamily="2" charset="2"/>
              </a:rPr>
              <a:t>sugár</a:t>
            </a:r>
            <a:r>
              <a:rPr lang="el-GR" i="1" dirty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emisszió és </a:t>
            </a:r>
            <a:r>
              <a:rPr lang="hu-HU" dirty="0"/>
              <a:t>abszorpció</a:t>
            </a:r>
          </a:p>
          <a:p>
            <a:pPr lvl="1"/>
            <a:r>
              <a:rPr lang="hu-HU" dirty="0"/>
              <a:t>Felfedezés: </a:t>
            </a:r>
            <a:r>
              <a:rPr lang="hu-HU" dirty="0" err="1"/>
              <a:t>Rudolph</a:t>
            </a:r>
            <a:r>
              <a:rPr lang="hu-HU" dirty="0"/>
              <a:t> </a:t>
            </a:r>
            <a:r>
              <a:rPr lang="hu-HU" dirty="0" err="1"/>
              <a:t>Mössbauer</a:t>
            </a:r>
            <a:r>
              <a:rPr lang="hu-HU" dirty="0"/>
              <a:t>, 1957</a:t>
            </a:r>
          </a:p>
          <a:p>
            <a:pPr lvl="1"/>
            <a:r>
              <a:rPr lang="hu-HU" dirty="0"/>
              <a:t>Fizikai Nobel-díj 1961</a:t>
            </a: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A75DD1FD-96DD-478F-9100-5B24784723EA}"/>
              </a:ext>
            </a:extLst>
          </p:cNvPr>
          <p:cNvSpPr txBox="1">
            <a:spLocks/>
          </p:cNvSpPr>
          <p:nvPr/>
        </p:nvSpPr>
        <p:spPr>
          <a:xfrm>
            <a:off x="628650" y="4983922"/>
            <a:ext cx="7886700" cy="150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Kristályrácsban kötött atomok: nincs </a:t>
            </a:r>
            <a:r>
              <a:rPr lang="hu-HU" dirty="0" err="1"/>
              <a:t>visszalökődés</a:t>
            </a:r>
            <a:r>
              <a:rPr lang="hu-HU" dirty="0"/>
              <a:t> 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Effektív tömeg nagyon nagy</a:t>
            </a:r>
          </a:p>
          <a:p>
            <a:pPr lvl="1"/>
            <a:r>
              <a:rPr lang="hu-HU" i="1" dirty="0">
                <a:sym typeface="Wingdings" panose="05000000000000000000" pitchFamily="2" charset="2"/>
              </a:rPr>
              <a:t>E</a:t>
            </a:r>
            <a:r>
              <a:rPr lang="hu-HU" i="1" baseline="-25000" dirty="0">
                <a:sym typeface="Wingdings" panose="05000000000000000000" pitchFamily="2" charset="2"/>
              </a:rPr>
              <a:t>R</a:t>
            </a:r>
            <a:r>
              <a:rPr lang="hu-HU" i="1" dirty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elhanyagolható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Rezonancia-abszorpció lehetséges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F41CD488-F6E7-4A93-8C9B-853C64D2D6E4}"/>
              </a:ext>
            </a:extLst>
          </p:cNvPr>
          <p:cNvSpPr txBox="1">
            <a:spLocks/>
          </p:cNvSpPr>
          <p:nvPr/>
        </p:nvSpPr>
        <p:spPr>
          <a:xfrm>
            <a:off x="628650" y="2835794"/>
            <a:ext cx="7886700" cy="2034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Szabad atomok: </a:t>
            </a:r>
            <a:r>
              <a:rPr lang="hu-HU" dirty="0" err="1"/>
              <a:t>visszalökődés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i="1" dirty="0">
                <a:sym typeface="Wingdings" panose="05000000000000000000" pitchFamily="2" charset="2"/>
              </a:rPr>
              <a:t>E</a:t>
            </a:r>
            <a:r>
              <a:rPr lang="hu-HU" i="1" baseline="-25000" dirty="0">
                <a:sym typeface="Wingdings" panose="05000000000000000000" pitchFamily="2" charset="2"/>
              </a:rPr>
              <a:t>R</a:t>
            </a:r>
            <a:r>
              <a:rPr lang="hu-HU" i="1" dirty="0">
                <a:sym typeface="Wingdings" panose="05000000000000000000" pitchFamily="2" charset="2"/>
              </a:rPr>
              <a:t> = E</a:t>
            </a:r>
            <a:r>
              <a:rPr lang="el-GR" baseline="-25000" dirty="0">
                <a:sym typeface="Wingdings" panose="05000000000000000000" pitchFamily="2" charset="2"/>
              </a:rPr>
              <a:t>γ</a:t>
            </a:r>
            <a:r>
              <a:rPr lang="hu-HU" baseline="30000" dirty="0">
                <a:sym typeface="Wingdings" panose="05000000000000000000" pitchFamily="2" charset="2"/>
              </a:rPr>
              <a:t>2</a:t>
            </a:r>
            <a:r>
              <a:rPr lang="hu-HU" dirty="0">
                <a:sym typeface="Wingdings" panose="05000000000000000000" pitchFamily="2" charset="2"/>
              </a:rPr>
              <a:t>/2mc</a:t>
            </a:r>
            <a:r>
              <a:rPr lang="hu-HU" baseline="30000" dirty="0">
                <a:sym typeface="Wingdings" panose="05000000000000000000" pitchFamily="2" charset="2"/>
              </a:rPr>
              <a:t>2</a:t>
            </a:r>
            <a:r>
              <a:rPr lang="hu-HU" i="1" dirty="0">
                <a:sym typeface="Wingdings" panose="05000000000000000000" pitchFamily="2" charset="2"/>
              </a:rPr>
              <a:t>      </a:t>
            </a:r>
            <a:br>
              <a:rPr lang="hu-HU" i="1" dirty="0">
                <a:sym typeface="Wingdings" panose="05000000000000000000" pitchFamily="2" charset="2"/>
              </a:rPr>
            </a:br>
            <a:r>
              <a:rPr lang="hu-HU" sz="2400" dirty="0">
                <a:sym typeface="Wingdings" panose="05000000000000000000" pitchFamily="2" charset="2"/>
              </a:rPr>
              <a:t>(emisszió során ennyivel kisebb a kibocsátott foton energiája, abszorpció során ennyivel nagyobb energiájú foton szükséges a gerjesztéshez) </a:t>
            </a:r>
            <a:r>
              <a:rPr lang="hu-HU" sz="2400" i="1" dirty="0">
                <a:sym typeface="Wingdings" panose="05000000000000000000" pitchFamily="2" charset="2"/>
              </a:rPr>
              <a:t> 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endParaRPr lang="hu-HU" sz="2400" dirty="0"/>
          </a:p>
        </p:txBody>
      </p:sp>
      <p:pic>
        <p:nvPicPr>
          <p:cNvPr id="1028" name="Picture 4" descr="Fig3: Recoil-free emission or absorption of a gamma-ray when the nuclei are in a solid matrix such as a crystal lattice">
            <a:extLst>
              <a:ext uri="{FF2B5EF4-FFF2-40B4-BE49-F238E27FC236}">
                <a16:creationId xmlns:a16="http://schemas.microsoft.com/office/drawing/2014/main" xmlns="" id="{BCC276B0-53E9-4857-BBD7-527579C3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72" y="5592241"/>
            <a:ext cx="2752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1: Recoil of free nuclei in emission or absorption of a gamma-ray">
            <a:extLst>
              <a:ext uri="{FF2B5EF4-FFF2-40B4-BE49-F238E27FC236}">
                <a16:creationId xmlns:a16="http://schemas.microsoft.com/office/drawing/2014/main" xmlns="" id="{D939F9AA-E0E5-4306-9566-53B32AE3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20" y="3174094"/>
            <a:ext cx="3810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71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C4B3A3C-5D25-48C4-9462-2149FAA8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Raman</a:t>
            </a:r>
            <a:r>
              <a:rPr lang="hu-HU" dirty="0"/>
              <a:t>-spektroszkópia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EC0B5B3-BA55-495D-AA67-A5AA91D0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4" y="1339273"/>
            <a:ext cx="7161196" cy="47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9E871C5C-91C7-4AFC-8D31-E5258765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02" y="5557789"/>
            <a:ext cx="60753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altLang="hu-HU" sz="2200" b="0" dirty="0" err="1">
                <a:solidFill>
                  <a:schemeClr val="tx1"/>
                </a:solidFill>
                <a:effectLst/>
              </a:rPr>
              <a:t>Raman</a:t>
            </a:r>
            <a:r>
              <a:rPr lang="hu-HU" altLang="hu-HU" sz="2200" b="0" dirty="0">
                <a:solidFill>
                  <a:schemeClr val="tx1"/>
                </a:solidFill>
                <a:effectLst/>
              </a:rPr>
              <a:t>-mikroszkóp felépítése</a:t>
            </a:r>
            <a:endParaRPr lang="en-US" altLang="hu-HU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47EF38D8-D10A-428A-A1C9-6089252F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6277429"/>
            <a:ext cx="95815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hu-HU" sz="2000" dirty="0">
                <a:hlinkClick r:id="rId4"/>
              </a:rPr>
              <a:t>https://www.mineralienatlas.de/lexikon/index.php/Raman-Spektroskopie</a:t>
            </a:r>
            <a:endParaRPr lang="en-US" altLang="hu-HU" sz="2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807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3A89E31-8D58-4491-9F6F-4766ABF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433"/>
            <a:ext cx="7886700" cy="974147"/>
          </a:xfrm>
        </p:spPr>
        <p:txBody>
          <a:bodyPr/>
          <a:lstStyle/>
          <a:p>
            <a:r>
              <a:rPr lang="hu-HU" dirty="0" err="1"/>
              <a:t>Raman</a:t>
            </a:r>
            <a:r>
              <a:rPr lang="hu-HU" dirty="0"/>
              <a:t>-spektroszkópia – alkalmazási példa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B6D36FAF-6151-452C-B69E-9B231493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0" y="1073580"/>
            <a:ext cx="48387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DE29CF55-9E53-4B37-986D-83AAFD793523}"/>
              </a:ext>
            </a:extLst>
          </p:cNvPr>
          <p:cNvSpPr/>
          <p:nvPr/>
        </p:nvSpPr>
        <p:spPr>
          <a:xfrm>
            <a:off x="5385334" y="1533693"/>
            <a:ext cx="36335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FSBrabo"/>
              </a:rPr>
              <a:t>Geológiai alkalmazás - 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Raman 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térképek </a:t>
            </a:r>
          </a:p>
          <a:p>
            <a:pPr marL="342900" indent="-342900">
              <a:buAutoNum type="alphaLcParenBoth"/>
            </a:pPr>
            <a:r>
              <a:rPr lang="hu-HU" dirty="0">
                <a:solidFill>
                  <a:srgbClr val="000000"/>
                </a:solidFill>
                <a:latin typeface="FSBrabo"/>
              </a:rPr>
              <a:t>Kisebb képrészletek összegspektrumai</a:t>
            </a:r>
          </a:p>
          <a:p>
            <a:pPr marL="342900" indent="-342900">
              <a:buAutoNum type="alphaLcParenBoth"/>
            </a:pPr>
            <a:r>
              <a:rPr lang="hu-HU" dirty="0">
                <a:solidFill>
                  <a:srgbClr val="000000"/>
                </a:solidFill>
                <a:latin typeface="FSBrabo"/>
              </a:rPr>
              <a:t>Kvarc koncentráció térkép a fő csúcs (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465 cm</a:t>
            </a:r>
            <a:r>
              <a:rPr lang="en-US" baseline="30000" dirty="0">
                <a:solidFill>
                  <a:srgbClr val="000000"/>
                </a:solidFill>
                <a:latin typeface="FSBrabo"/>
              </a:rPr>
              <a:t>−1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) intenzitása alapján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. </a:t>
            </a:r>
            <a:endParaRPr lang="hu-HU" dirty="0">
              <a:solidFill>
                <a:srgbClr val="000000"/>
              </a:solidFill>
              <a:latin typeface="FSBrabo"/>
            </a:endParaRP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FSBrabo"/>
              </a:rPr>
              <a:t>Raman 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térkép az egyes ásványok fő csúcsaihoz különböző színeket rendelve</a:t>
            </a:r>
            <a:br>
              <a:rPr lang="hu-HU" dirty="0">
                <a:solidFill>
                  <a:srgbClr val="000000"/>
                </a:solidFill>
                <a:latin typeface="FSBrabo"/>
              </a:rPr>
            </a:br>
            <a:r>
              <a:rPr lang="en-US" dirty="0">
                <a:solidFill>
                  <a:srgbClr val="000000"/>
                </a:solidFill>
                <a:latin typeface="FSBrabo"/>
              </a:rPr>
              <a:t>(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sárga: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 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kvarc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, 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/>
            </a:r>
            <a:br>
              <a:rPr lang="hu-HU" dirty="0">
                <a:solidFill>
                  <a:srgbClr val="000000"/>
                </a:solidFill>
                <a:latin typeface="FSBrabo"/>
              </a:rPr>
            </a:br>
            <a:r>
              <a:rPr lang="hu-HU" dirty="0">
                <a:solidFill>
                  <a:srgbClr val="000000"/>
                </a:solidFill>
                <a:latin typeface="FSBrabo"/>
              </a:rPr>
              <a:t>szürke: </a:t>
            </a:r>
            <a:r>
              <a:rPr lang="en-US" dirty="0" err="1">
                <a:solidFill>
                  <a:srgbClr val="000000"/>
                </a:solidFill>
                <a:latin typeface="FSBrabo"/>
              </a:rPr>
              <a:t>cumingtonit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, 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/>
            </a:r>
            <a:br>
              <a:rPr lang="hu-HU" dirty="0">
                <a:solidFill>
                  <a:srgbClr val="000000"/>
                </a:solidFill>
                <a:latin typeface="FSBrabo"/>
              </a:rPr>
            </a:br>
            <a:r>
              <a:rPr lang="en-US" dirty="0">
                <a:solidFill>
                  <a:srgbClr val="000000"/>
                </a:solidFill>
                <a:latin typeface="FSBrabo"/>
              </a:rPr>
              <a:t>pink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: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SBrabo"/>
              </a:rPr>
              <a:t>apatit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, </a:t>
            </a:r>
            <a:br>
              <a:rPr lang="hu-HU" dirty="0">
                <a:solidFill>
                  <a:srgbClr val="000000"/>
                </a:solidFill>
                <a:latin typeface="FSBrabo"/>
              </a:rPr>
            </a:br>
            <a:r>
              <a:rPr lang="hu-HU" dirty="0">
                <a:solidFill>
                  <a:srgbClr val="000000"/>
                </a:solidFill>
                <a:latin typeface="FSBrabo"/>
              </a:rPr>
              <a:t>zöld: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SBrabo"/>
              </a:rPr>
              <a:t>gra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f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it). </a:t>
            </a:r>
            <a:endParaRPr lang="hu-HU" dirty="0">
              <a:solidFill>
                <a:srgbClr val="000000"/>
              </a:solidFill>
              <a:latin typeface="FSBrabo"/>
            </a:endParaRPr>
          </a:p>
          <a:p>
            <a:pPr marL="342900" indent="-342900">
              <a:buAutoNum type="alphaLcParenBoth"/>
            </a:pPr>
            <a:endParaRPr lang="hu-HU" dirty="0">
              <a:solidFill>
                <a:srgbClr val="000000"/>
              </a:solidFill>
              <a:latin typeface="FSBrabo"/>
            </a:endParaRPr>
          </a:p>
          <a:p>
            <a:r>
              <a:rPr lang="en-US" dirty="0">
                <a:solidFill>
                  <a:srgbClr val="000000"/>
                </a:solidFill>
                <a:latin typeface="FSBrabo"/>
              </a:rPr>
              <a:t>Scan </a:t>
            </a:r>
            <a:r>
              <a:rPr lang="hu-HU" dirty="0">
                <a:solidFill>
                  <a:srgbClr val="000000"/>
                </a:solidFill>
                <a:latin typeface="FSBrabo"/>
              </a:rPr>
              <a:t>mérete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: 500 × 500 μm</a:t>
            </a:r>
            <a:r>
              <a:rPr lang="en-US" baseline="30000" dirty="0">
                <a:solidFill>
                  <a:srgbClr val="000000"/>
                </a:solidFill>
                <a:latin typeface="FSBrabo"/>
              </a:rPr>
              <a:t>2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.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B3B9E75A-345A-4DCC-BE32-0C4A94E919A3}"/>
              </a:ext>
            </a:extLst>
          </p:cNvPr>
          <p:cNvSpPr/>
          <p:nvPr/>
        </p:nvSpPr>
        <p:spPr>
          <a:xfrm>
            <a:off x="5313350" y="6119336"/>
            <a:ext cx="3830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4"/>
              </a:rPr>
              <a:t>https://www.intechopen.com/books/raman-spectroscopy-and-applications/petrographical-and-mineralogical-applications-of-raman-mapping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5206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45EB67-F97F-415D-8849-053BA5F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Mössbauer</a:t>
            </a:r>
            <a:r>
              <a:rPr lang="hu-HU" dirty="0"/>
              <a:t>-spektroszkópia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96E3CE-44C6-43D7-A3D1-2DD87A80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225"/>
            <a:ext cx="8373948" cy="1781901"/>
          </a:xfrm>
        </p:spPr>
        <p:txBody>
          <a:bodyPr>
            <a:noAutofit/>
          </a:bodyPr>
          <a:lstStyle/>
          <a:p>
            <a:r>
              <a:rPr lang="hu-HU" dirty="0"/>
              <a:t>Rezonancia-abszorpció</a:t>
            </a:r>
          </a:p>
          <a:p>
            <a:pPr lvl="1"/>
            <a:r>
              <a:rPr lang="hu-HU" dirty="0"/>
              <a:t>Kisenergiájú </a:t>
            </a:r>
            <a:r>
              <a:rPr lang="el-GR" i="1" dirty="0">
                <a:sym typeface="Wingdings" panose="05000000000000000000" pitchFamily="2" charset="2"/>
              </a:rPr>
              <a:t>γ</a:t>
            </a:r>
            <a:r>
              <a:rPr lang="hu-HU" dirty="0">
                <a:sym typeface="Wingdings" panose="05000000000000000000" pitchFamily="2" charset="2"/>
              </a:rPr>
              <a:t>-átmenet</a:t>
            </a:r>
            <a:r>
              <a:rPr lang="hu-HU" i="1" dirty="0">
                <a:sym typeface="Wingdings" panose="05000000000000000000" pitchFamily="2" charset="2"/>
              </a:rPr>
              <a:t>  </a:t>
            </a:r>
            <a:r>
              <a:rPr lang="hu-HU" dirty="0">
                <a:sym typeface="Wingdings" panose="05000000000000000000" pitchFamily="2" charset="2"/>
              </a:rPr>
              <a:t>- </a:t>
            </a:r>
            <a:r>
              <a:rPr lang="hu-HU" baseline="30000" dirty="0">
                <a:sym typeface="Wingdings" panose="05000000000000000000" pitchFamily="2" charset="2"/>
              </a:rPr>
              <a:t>57</a:t>
            </a:r>
            <a:r>
              <a:rPr lang="hu-HU" dirty="0">
                <a:sym typeface="Wingdings" panose="05000000000000000000" pitchFamily="2" charset="2"/>
              </a:rPr>
              <a:t>Fe 14,4 </a:t>
            </a:r>
            <a:r>
              <a:rPr lang="hu-HU" dirty="0" err="1">
                <a:sym typeface="Wingdings" panose="05000000000000000000" pitchFamily="2" charset="2"/>
              </a:rPr>
              <a:t>keV</a:t>
            </a:r>
            <a:endParaRPr lang="hu-HU" dirty="0"/>
          </a:p>
          <a:p>
            <a:pPr lvl="1"/>
            <a:r>
              <a:rPr lang="hu-HU" dirty="0"/>
              <a:t>Gerjesztett állapot élettartama hosszú – vonalszélesség kicsi - </a:t>
            </a:r>
            <a:r>
              <a:rPr lang="hu-HU" baseline="30000" dirty="0">
                <a:sym typeface="Wingdings" panose="05000000000000000000" pitchFamily="2" charset="2"/>
              </a:rPr>
              <a:t>57</a:t>
            </a:r>
            <a:r>
              <a:rPr lang="hu-HU" dirty="0">
                <a:sym typeface="Wingdings" panose="05000000000000000000" pitchFamily="2" charset="2"/>
              </a:rPr>
              <a:t>Fe 5·10</a:t>
            </a:r>
            <a:r>
              <a:rPr lang="hu-HU" baseline="30000" dirty="0">
                <a:sym typeface="Wingdings" panose="05000000000000000000" pitchFamily="2" charset="2"/>
              </a:rPr>
              <a:t>-9</a:t>
            </a:r>
            <a:r>
              <a:rPr lang="hu-HU" dirty="0">
                <a:sym typeface="Wingdings" panose="05000000000000000000" pitchFamily="2" charset="2"/>
              </a:rPr>
              <a:t> eV</a:t>
            </a:r>
          </a:p>
          <a:p>
            <a:pPr lvl="1"/>
            <a:r>
              <a:rPr lang="hu-HU" baseline="30000" dirty="0">
                <a:sym typeface="Wingdings" panose="05000000000000000000" pitchFamily="2" charset="2"/>
              </a:rPr>
              <a:t>57</a:t>
            </a:r>
            <a:r>
              <a:rPr lang="hu-HU" dirty="0">
                <a:sym typeface="Wingdings" panose="05000000000000000000" pitchFamily="2" charset="2"/>
              </a:rPr>
              <a:t>Fe 2% a természetes vasban, </a:t>
            </a:r>
            <a:r>
              <a:rPr lang="hu-HU" baseline="30000" dirty="0">
                <a:sym typeface="Wingdings" panose="05000000000000000000" pitchFamily="2" charset="2"/>
              </a:rPr>
              <a:t>57</a:t>
            </a:r>
            <a:r>
              <a:rPr lang="hu-HU" dirty="0">
                <a:sym typeface="Wingdings" panose="05000000000000000000" pitchFamily="2" charset="2"/>
              </a:rPr>
              <a:t>Co bomlása során gerjesztett állapotú </a:t>
            </a:r>
            <a:r>
              <a:rPr lang="hu-HU" baseline="30000" dirty="0">
                <a:sym typeface="Wingdings" panose="05000000000000000000" pitchFamily="2" charset="2"/>
              </a:rPr>
              <a:t>57</a:t>
            </a:r>
            <a:r>
              <a:rPr lang="hu-HU" dirty="0">
                <a:sym typeface="Wingdings" panose="05000000000000000000" pitchFamily="2" charset="2"/>
              </a:rPr>
              <a:t>Fe keletkezik</a:t>
            </a:r>
            <a:endParaRPr lang="hu-HU" dirty="0"/>
          </a:p>
          <a:p>
            <a:pPr lvl="1"/>
            <a:r>
              <a:rPr lang="hu-HU" dirty="0"/>
              <a:t>Doppler-effektus kihasználása – forrás vagy minta mozgatása</a:t>
            </a:r>
          </a:p>
          <a:p>
            <a:pPr lvl="1"/>
            <a:r>
              <a:rPr lang="hu-HU" dirty="0"/>
              <a:t>Radioaktív </a:t>
            </a:r>
            <a:r>
              <a:rPr lang="hu-HU" dirty="0" err="1"/>
              <a:t>emitterrel</a:t>
            </a:r>
            <a:r>
              <a:rPr lang="hu-HU" dirty="0"/>
              <a:t> vizsgálható izotópok: </a:t>
            </a:r>
            <a:br>
              <a:rPr lang="hu-HU" dirty="0"/>
            </a:br>
            <a:r>
              <a:rPr lang="hu-HU" baseline="30000" dirty="0"/>
              <a:t>40</a:t>
            </a:r>
            <a:r>
              <a:rPr lang="hu-HU" dirty="0"/>
              <a:t>K, </a:t>
            </a:r>
            <a:r>
              <a:rPr lang="hu-HU" baseline="30000" dirty="0"/>
              <a:t>57</a:t>
            </a:r>
            <a:r>
              <a:rPr lang="hu-HU" dirty="0"/>
              <a:t>Fe, </a:t>
            </a:r>
            <a:r>
              <a:rPr lang="hu-HU" baseline="30000" dirty="0"/>
              <a:t>119</a:t>
            </a:r>
            <a:r>
              <a:rPr lang="hu-HU" dirty="0"/>
              <a:t>Sn, </a:t>
            </a:r>
            <a:r>
              <a:rPr lang="hu-HU" baseline="30000" dirty="0"/>
              <a:t>121</a:t>
            </a:r>
            <a:r>
              <a:rPr lang="hu-HU" dirty="0"/>
              <a:t>Sb, </a:t>
            </a:r>
            <a:r>
              <a:rPr lang="hu-HU" baseline="30000" dirty="0"/>
              <a:t>153</a:t>
            </a:r>
            <a:r>
              <a:rPr lang="hu-HU" dirty="0"/>
              <a:t>Eu, </a:t>
            </a:r>
            <a:r>
              <a:rPr lang="hu-HU" baseline="30000" dirty="0"/>
              <a:t>191</a:t>
            </a:r>
            <a:r>
              <a:rPr lang="hu-HU" dirty="0"/>
              <a:t>Ir, </a:t>
            </a:r>
            <a:r>
              <a:rPr lang="hu-HU" baseline="30000" dirty="0"/>
              <a:t>195</a:t>
            </a:r>
            <a:r>
              <a:rPr lang="hu-HU" dirty="0"/>
              <a:t>Pt, </a:t>
            </a:r>
            <a:r>
              <a:rPr lang="hu-HU" baseline="30000" dirty="0"/>
              <a:t>197</a:t>
            </a:r>
            <a:r>
              <a:rPr lang="hu-HU" dirty="0"/>
              <a:t>Au</a:t>
            </a: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D220672-C443-4F4B-B8FE-AEA1F4F4F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" t="20950" r="10870" b="18377"/>
          <a:stretch/>
        </p:blipFill>
        <p:spPr>
          <a:xfrm>
            <a:off x="499620" y="4751111"/>
            <a:ext cx="5319915" cy="1663210"/>
          </a:xfrm>
          <a:prstGeom prst="rect">
            <a:avLst/>
          </a:prstGeom>
        </p:spPr>
      </p:pic>
      <p:pic>
        <p:nvPicPr>
          <p:cNvPr id="3076" name="Picture 4" descr="Fig1: Simple spectrum showing the velocity scale and motion of source relative to the absorber">
            <a:extLst>
              <a:ext uri="{FF2B5EF4-FFF2-40B4-BE49-F238E27FC236}">
                <a16:creationId xmlns:a16="http://schemas.microsoft.com/office/drawing/2014/main" xmlns="" id="{4E4D1FD9-BAE8-4A31-ADEA-267EF8C2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35" y="4695299"/>
            <a:ext cx="3324465" cy="21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6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matic of the Mössbauer effect and Mössbauer spectroscopy">
            <a:extLst>
              <a:ext uri="{FF2B5EF4-FFF2-40B4-BE49-F238E27FC236}">
                <a16:creationId xmlns:a16="http://schemas.microsoft.com/office/drawing/2014/main" xmlns="" id="{3B5B9521-891E-47AB-8BDF-B19F9D58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8" y="183038"/>
            <a:ext cx="5431724" cy="64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C38926B9-D340-436D-B9D0-0209620A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818" y="109562"/>
            <a:ext cx="5431724" cy="974147"/>
          </a:xfrm>
        </p:spPr>
        <p:txBody>
          <a:bodyPr>
            <a:normAutofit/>
          </a:bodyPr>
          <a:lstStyle/>
          <a:p>
            <a:r>
              <a:rPr lang="hu-HU" dirty="0" err="1"/>
              <a:t>Mössbauer</a:t>
            </a:r>
            <a:r>
              <a:rPr lang="hu-HU" dirty="0"/>
              <a:t>-spektroszkópia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74F68564-C4E0-4FBB-AEFE-84D0AF388466}"/>
              </a:ext>
            </a:extLst>
          </p:cNvPr>
          <p:cNvSpPr/>
          <p:nvPr/>
        </p:nvSpPr>
        <p:spPr>
          <a:xfrm>
            <a:off x="205483" y="6149455"/>
            <a:ext cx="773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prstClr val="black"/>
                </a:solidFill>
                <a:sym typeface="Wingdings" panose="05000000000000000000" pitchFamily="2" charset="2"/>
              </a:rPr>
              <a:t>Forrás: </a:t>
            </a:r>
          </a:p>
          <a:p>
            <a:r>
              <a:rPr lang="hu-HU" dirty="0">
                <a:hlinkClick r:id="rId4"/>
              </a:rPr>
              <a:t>http://www.spring8.or.jp/en/news_publications/press_release/2014/140227/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B93018FE-FA58-4635-AF12-5E7D236F3E8F}"/>
              </a:ext>
            </a:extLst>
          </p:cNvPr>
          <p:cNvSpPr/>
          <p:nvPr/>
        </p:nvSpPr>
        <p:spPr>
          <a:xfrm>
            <a:off x="5649074" y="2982545"/>
            <a:ext cx="3494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>
                <a:solidFill>
                  <a:prstClr val="black"/>
                </a:solidFill>
                <a:sym typeface="Wingdings" panose="05000000000000000000" pitchFamily="2" charset="2"/>
              </a:rPr>
              <a:t>Mérés </a:t>
            </a:r>
          </a:p>
          <a:p>
            <a:r>
              <a:rPr lang="hu-HU" sz="2400">
                <a:solidFill>
                  <a:prstClr val="black"/>
                </a:solidFill>
                <a:sym typeface="Wingdings" panose="05000000000000000000" pitchFamily="2" charset="2"/>
              </a:rPr>
              <a:t>radioaktív emitterrel</a:t>
            </a:r>
            <a:endParaRPr lang="hu-HU" sz="24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F47476A5-2CBF-4DD7-94EB-5477AD1D0526}"/>
              </a:ext>
            </a:extLst>
          </p:cNvPr>
          <p:cNvSpPr/>
          <p:nvPr/>
        </p:nvSpPr>
        <p:spPr>
          <a:xfrm>
            <a:off x="5649073" y="5045939"/>
            <a:ext cx="3494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prstClr val="black"/>
                </a:solidFill>
                <a:sym typeface="Wingdings" panose="05000000000000000000" pitchFamily="2" charset="2"/>
              </a:rPr>
              <a:t>Mérés </a:t>
            </a:r>
          </a:p>
          <a:p>
            <a:r>
              <a:rPr lang="hu-HU" sz="2400" dirty="0">
                <a:solidFill>
                  <a:prstClr val="black"/>
                </a:solidFill>
                <a:sym typeface="Wingdings" panose="05000000000000000000" pitchFamily="2" charset="2"/>
              </a:rPr>
              <a:t>szinkrotronsugárzással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1678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45EB67-F97F-415D-8849-053BA5F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Mössbauer</a:t>
            </a:r>
            <a:r>
              <a:rPr lang="hu-HU" dirty="0"/>
              <a:t>-spektroszkópia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96E3CE-44C6-43D7-A3D1-2DD87A80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225"/>
            <a:ext cx="8232546" cy="2812211"/>
          </a:xfrm>
        </p:spPr>
        <p:txBody>
          <a:bodyPr>
            <a:noAutofit/>
          </a:bodyPr>
          <a:lstStyle/>
          <a:p>
            <a:r>
              <a:rPr lang="hu-HU" dirty="0" err="1"/>
              <a:t>Hiperfinom</a:t>
            </a:r>
            <a:r>
              <a:rPr lang="hu-HU" dirty="0"/>
              <a:t> kölcsönhatások szerepe</a:t>
            </a:r>
          </a:p>
          <a:p>
            <a:pPr lvl="1"/>
            <a:r>
              <a:rPr lang="hu-HU" dirty="0"/>
              <a:t>Atommag és a kémiai környezet közöti kölcsönhatások – változások az alap- és gerjesztett állapot energiaszintjeiben</a:t>
            </a:r>
          </a:p>
          <a:p>
            <a:pPr lvl="1"/>
            <a:r>
              <a:rPr lang="hu-HU" dirty="0"/>
              <a:t>A: a </a:t>
            </a:r>
            <a:r>
              <a:rPr lang="hu-HU" baseline="30000" dirty="0"/>
              <a:t>57</a:t>
            </a:r>
            <a:r>
              <a:rPr lang="hu-HU" dirty="0"/>
              <a:t>Fe atommag energiaszintjei Coulomb-tér nélkül</a:t>
            </a:r>
          </a:p>
          <a:p>
            <a:pPr lvl="1"/>
            <a:r>
              <a:rPr lang="hu-HU" dirty="0"/>
              <a:t>B: elektromos térben – izomer eltolódás (oxidációs állapot)</a:t>
            </a:r>
          </a:p>
          <a:p>
            <a:pPr lvl="1"/>
            <a:r>
              <a:rPr lang="hu-HU" dirty="0"/>
              <a:t>C: energiaszintek felhasadása (1.) kvadrupólus kölcsönhatás és (2.) mágneses kölcsönhatás következtében</a:t>
            </a:r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5A3090F-7119-4912-B0A1-C12CDE3AD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" y="4045789"/>
            <a:ext cx="8866208" cy="28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45EB67-F97F-415D-8849-053BA5F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Mössbauer</a:t>
            </a:r>
            <a:r>
              <a:rPr lang="hu-HU" dirty="0"/>
              <a:t>-spektroszkópia - alkalmazások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96E3CE-44C6-43D7-A3D1-2DD87A80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226"/>
            <a:ext cx="8232546" cy="518708"/>
          </a:xfrm>
        </p:spPr>
        <p:txBody>
          <a:bodyPr>
            <a:noAutofit/>
          </a:bodyPr>
          <a:lstStyle/>
          <a:p>
            <a:r>
              <a:rPr lang="hu-HU" dirty="0"/>
              <a:t>Mars felszínének vizsgálata</a:t>
            </a:r>
          </a:p>
          <a:p>
            <a:pPr lvl="1"/>
            <a:r>
              <a:rPr lang="en-US" dirty="0"/>
              <a:t>NASA Mars Exploration Rovers “Spirit” and “Opportunity”</a:t>
            </a:r>
            <a:endParaRPr lang="hu-HU" dirty="0"/>
          </a:p>
          <a:p>
            <a:pPr lvl="1"/>
            <a:r>
              <a:rPr lang="en-US" dirty="0"/>
              <a:t>MIMOS II (from </a:t>
            </a:r>
            <a:r>
              <a:rPr lang="en-US" dirty="0" err="1"/>
              <a:t>MIniaturized</a:t>
            </a:r>
            <a:r>
              <a:rPr lang="en-US" dirty="0"/>
              <a:t> </a:t>
            </a:r>
            <a:r>
              <a:rPr lang="en-US" dirty="0" err="1"/>
              <a:t>MOssbauer</a:t>
            </a:r>
            <a:r>
              <a:rPr lang="en-US" dirty="0"/>
              <a:t> Spectrometer) backscattering </a:t>
            </a:r>
            <a:r>
              <a:rPr lang="en-US" dirty="0" err="1"/>
              <a:t>Mössbauer</a:t>
            </a:r>
            <a:r>
              <a:rPr lang="en-US" dirty="0"/>
              <a:t> spectrometer</a:t>
            </a:r>
            <a:endParaRPr lang="hu-HU" dirty="0"/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CEFD5A72-58F5-414D-9F42-6FDCD3307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8756" r="6152" b="6247"/>
          <a:stretch/>
        </p:blipFill>
        <p:spPr bwMode="auto">
          <a:xfrm>
            <a:off x="2969442" y="2912883"/>
            <a:ext cx="6061437" cy="39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6B1CDC0E-DD3E-41A5-83E2-788727DFEA8E}"/>
              </a:ext>
            </a:extLst>
          </p:cNvPr>
          <p:cNvSpPr/>
          <p:nvPr/>
        </p:nvSpPr>
        <p:spPr>
          <a:xfrm>
            <a:off x="6939287" y="6570471"/>
            <a:ext cx="2138727" cy="277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bg1"/>
                </a:solidFill>
                <a:latin typeface="Helvetica" panose="020B0604020202020204" pitchFamily="34" charset="0"/>
              </a:rPr>
              <a:t>Courtesy</a:t>
            </a:r>
            <a:r>
              <a:rPr lang="hu-HU" sz="1200" dirty="0">
                <a:solidFill>
                  <a:schemeClr val="bg1"/>
                </a:solidFill>
                <a:latin typeface="Helvetica" panose="020B0604020202020204" pitchFamily="34" charset="0"/>
              </a:rPr>
              <a:t> NASA/JPL-</a:t>
            </a:r>
            <a:r>
              <a:rPr lang="hu-HU" sz="1200" dirty="0" err="1">
                <a:solidFill>
                  <a:schemeClr val="bg1"/>
                </a:solidFill>
                <a:latin typeface="Helvetica" panose="020B0604020202020204" pitchFamily="34" charset="0"/>
              </a:rPr>
              <a:t>Caltech</a:t>
            </a: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31169ABD-3A00-4D14-BA6B-8E57D401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" y="4817097"/>
            <a:ext cx="2770527" cy="18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6DC118B-A1B8-417F-A313-15ED13F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Elektromágneses sugárzások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901622F6-C17D-467D-AB78-E82080A49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"/>
          <a:stretch/>
        </p:blipFill>
        <p:spPr>
          <a:xfrm>
            <a:off x="367788" y="1381327"/>
            <a:ext cx="8026199" cy="5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</TotalTime>
  <Words>3099</Words>
  <Application>Microsoft Office PowerPoint</Application>
  <PresentationFormat>Diavetítés a képernyőre (4:3 oldalarány)</PresentationFormat>
  <Paragraphs>659</Paragraphs>
  <Slides>41</Slides>
  <Notes>33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41</vt:i4>
      </vt:variant>
    </vt:vector>
  </HeadingPairs>
  <TitlesOfParts>
    <vt:vector size="59" baseType="lpstr">
      <vt:lpstr>SimSun</vt:lpstr>
      <vt:lpstr>Arial</vt:lpstr>
      <vt:lpstr>Calibri</vt:lpstr>
      <vt:lpstr>Calibri Light</vt:lpstr>
      <vt:lpstr>Castellar</vt:lpstr>
      <vt:lpstr>Comic Sans MS</vt:lpstr>
      <vt:lpstr>等线</vt:lpstr>
      <vt:lpstr>FSBrabo</vt:lpstr>
      <vt:lpstr>Helvetica</vt:lpstr>
      <vt:lpstr>Symbol</vt:lpstr>
      <vt:lpstr>Times</vt:lpstr>
      <vt:lpstr>Times New Roman</vt:lpstr>
      <vt:lpstr>Wingdings</vt:lpstr>
      <vt:lpstr>Office-téma</vt:lpstr>
      <vt:lpstr>Microsoft Equation 3.0</vt:lpstr>
      <vt:lpstr>Document</vt:lpstr>
      <vt:lpstr>Worksheet</vt:lpstr>
      <vt:lpstr>Equation</vt:lpstr>
      <vt:lpstr>Magreakciók fotonokkal Mössbauer-effektus Foton-anyag kölcsönhatáson alapuló anyagvizsgálati módszerek</vt:lpstr>
      <vt:lpstr>Magreakciók fotonokkal</vt:lpstr>
      <vt:lpstr>Magreakciók fotonokkal – alkalmazási példák</vt:lpstr>
      <vt:lpstr>Mössbauer-effektus</vt:lpstr>
      <vt:lpstr>Mössbauer-spektroszkópia</vt:lpstr>
      <vt:lpstr>Mössbauer-spektroszkópia </vt:lpstr>
      <vt:lpstr>Mössbauer-spektroszkópia</vt:lpstr>
      <vt:lpstr>Mössbauer-spektroszkópia - alkalmazások</vt:lpstr>
      <vt:lpstr>Elektromágneses sugárzások</vt:lpstr>
      <vt:lpstr>Foton-anyag kölcsönhatások - összefoglalás</vt:lpstr>
      <vt:lpstr>Anyagvizsgálati módszerek - 1</vt:lpstr>
      <vt:lpstr>Anyagvizsgálati módszerek - 2</vt:lpstr>
      <vt:lpstr>Anyagvizsgálati módszerek - 3</vt:lpstr>
      <vt:lpstr>Röntgen-radiometria, tomográfia</vt:lpstr>
      <vt:lpstr>Abszorpció energiafüggése – példa: Pb</vt:lpstr>
      <vt:lpstr>Röntgen készülékek</vt:lpstr>
      <vt:lpstr>Röntgen(abszorpciós) mikrotomográfia</vt:lpstr>
      <vt:lpstr>Röntgenfluoreszcencia-analízis</vt:lpstr>
      <vt:lpstr>Karakterisztikus röntgenvonalak</vt:lpstr>
      <vt:lpstr>Röntgenfluoreszcens mérés elrendezése</vt:lpstr>
      <vt:lpstr>PowerPoint bemutató</vt:lpstr>
      <vt:lpstr>PowerPoint bemutató</vt:lpstr>
      <vt:lpstr>Röntgensugarak fókuszálása</vt:lpstr>
      <vt:lpstr>Mikro-XRF kísérleti elrendezése</vt:lpstr>
      <vt:lpstr>Laboratóriumi mikro-XRF</vt:lpstr>
      <vt:lpstr>Szinkrotron mikro-XRF</vt:lpstr>
      <vt:lpstr>Mikro-XRF tomográfia</vt:lpstr>
      <vt:lpstr>Mikro-XRF tomográfia: szinogramok, rekonstrukció</vt:lpstr>
      <vt:lpstr>Mikro-XRF tomográfia, alkalmazások</vt:lpstr>
      <vt:lpstr>Röntgenabszorpció finomszerkezete (XAFS)</vt:lpstr>
      <vt:lpstr>PowerPoint bemutató</vt:lpstr>
      <vt:lpstr>Röntgenabszorpciós spektrum mérése</vt:lpstr>
      <vt:lpstr>EXAFS tartomány: strukturális információ</vt:lpstr>
      <vt:lpstr>XANES spektrumok kiértékelése </vt:lpstr>
      <vt:lpstr>XANES spektrumok kiértékelése </vt:lpstr>
      <vt:lpstr>Arzén és urán oxidációs állapota – Mecsek</vt:lpstr>
      <vt:lpstr>Mikroszkopikus röntgendiffrakció</vt:lpstr>
      <vt:lpstr>Mikro-XRD – alkalmazási példa</vt:lpstr>
      <vt:lpstr>Raman szórás</vt:lpstr>
      <vt:lpstr>Raman-spektroszkópia</vt:lpstr>
      <vt:lpstr>Raman-spektroszkópia – alkalmazási példa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Magreakciók fotonokkal Mössbauer-effektus Foton-anyag kölcsönhatáson alapuló anyagvizsgálati módszerek</dc:title>
  <dc:creator>Janos Osan</dc:creator>
  <cp:lastModifiedBy>LKr</cp:lastModifiedBy>
  <cp:revision>82</cp:revision>
  <dcterms:created xsi:type="dcterms:W3CDTF">2020-04-17T14:52:24Z</dcterms:created>
  <dcterms:modified xsi:type="dcterms:W3CDTF">2020-04-20T13:25:42Z</dcterms:modified>
</cp:coreProperties>
</file>